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2.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5.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6.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theme/theme7.xml" ContentType="application/vnd.openxmlformats-officedocument.theme+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8.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9.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10.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p:sldMasterIdLst>
    <p:sldMasterId id="2147484959" r:id="rId4"/>
    <p:sldMasterId id="2147485080" r:id="rId5"/>
    <p:sldMasterId id="2147485182" r:id="rId6"/>
    <p:sldMasterId id="2147485205" r:id="rId7"/>
    <p:sldMasterId id="2147485254" r:id="rId8"/>
    <p:sldMasterId id="2147485305" r:id="rId9"/>
    <p:sldMasterId id="2147485313" r:id="rId10"/>
    <p:sldMasterId id="2147485414" r:id="rId11"/>
    <p:sldMasterId id="2147485451" r:id="rId12"/>
    <p:sldMasterId id="2147485469" r:id="rId13"/>
    <p:sldMasterId id="2147485489" r:id="rId14"/>
  </p:sldMasterIdLst>
  <p:notesMasterIdLst>
    <p:notesMasterId r:id="rId36"/>
  </p:notesMasterIdLst>
  <p:handoutMasterIdLst>
    <p:handoutMasterId r:id="rId37"/>
  </p:handoutMasterIdLst>
  <p:sldIdLst>
    <p:sldId id="434" r:id="rId15"/>
    <p:sldId id="355" r:id="rId16"/>
    <p:sldId id="2142532054" r:id="rId17"/>
    <p:sldId id="2142532026" r:id="rId18"/>
    <p:sldId id="2142532021" r:id="rId19"/>
    <p:sldId id="2142532055" r:id="rId20"/>
    <p:sldId id="2142532061" r:id="rId21"/>
    <p:sldId id="2142532062" r:id="rId22"/>
    <p:sldId id="2142532060" r:id="rId23"/>
    <p:sldId id="2142532043" r:id="rId24"/>
    <p:sldId id="2142532058" r:id="rId25"/>
    <p:sldId id="2142532044" r:id="rId26"/>
    <p:sldId id="2142532057" r:id="rId27"/>
    <p:sldId id="2142532045" r:id="rId28"/>
    <p:sldId id="2142532046" r:id="rId29"/>
    <p:sldId id="2142532023" r:id="rId30"/>
    <p:sldId id="2142532024" r:id="rId31"/>
    <p:sldId id="2080107957" r:id="rId32"/>
    <p:sldId id="2141410700" r:id="rId33"/>
    <p:sldId id="2142532059" r:id="rId34"/>
    <p:sldId id="321" r:id="rId35"/>
  </p:sldIdLst>
  <p:sldSz cx="12198350" cy="6858000"/>
  <p:notesSz cx="6950075" cy="92360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2" userDrawn="1">
          <p15:clr>
            <a:srgbClr val="A4A3A4"/>
          </p15:clr>
        </p15:guide>
        <p15:guide id="3" orient="horz" pos="335" userDrawn="1">
          <p15:clr>
            <a:srgbClr val="A4A3A4"/>
          </p15:clr>
        </p15:guide>
        <p15:guide id="4" orient="horz" pos="190" userDrawn="1">
          <p15:clr>
            <a:srgbClr val="A4A3A4"/>
          </p15:clr>
        </p15:guide>
        <p15:guide id="5" pos="386" userDrawn="1">
          <p15:clr>
            <a:srgbClr val="A4A3A4"/>
          </p15:clr>
        </p15:guide>
        <p15:guide id="6" pos="7298" userDrawn="1">
          <p15:clr>
            <a:srgbClr val="A4A3A4"/>
          </p15:clr>
        </p15:guide>
        <p15:guide id="7" orient="horz" pos="709" userDrawn="1">
          <p15:clr>
            <a:srgbClr val="A4A3A4"/>
          </p15:clr>
        </p15:guide>
        <p15:guide id="8" orient="horz" pos="3886" userDrawn="1">
          <p15:clr>
            <a:srgbClr val="A4A3A4"/>
          </p15:clr>
        </p15:guide>
        <p15:guide id="9" orient="horz" pos="4176" userDrawn="1">
          <p15:clr>
            <a:srgbClr val="A4A3A4"/>
          </p15:clr>
        </p15:guide>
      </p15:sldGuideLst>
    </p:ext>
    <p:ext uri="{2D200454-40CA-4A62-9FC3-DE9A4176ACB9}">
      <p15:notesGuideLst xmlns:p15="http://schemas.microsoft.com/office/powerpoint/2012/main">
        <p15:guide id="1" orient="horz" pos="2909">
          <p15:clr>
            <a:srgbClr val="A4A3A4"/>
          </p15:clr>
        </p15:guide>
        <p15:guide id="2" pos="2189">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475"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DD500"/>
    <a:srgbClr val="ED3C37"/>
    <a:srgbClr val="FFD9D7"/>
    <a:srgbClr val="FFE600"/>
    <a:srgbClr val="C0C0C0"/>
    <a:srgbClr val="C0C0BF"/>
    <a:srgbClr val="C2C2C2"/>
    <a:srgbClr val="747480"/>
    <a:srgbClr val="38ACA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2A01A5F-26F3-4F4F-9007-447024576452}" v="2" dt="2021-10-01T18:23:57.79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202B0CA-FC54-4496-8BCA-5EF66A818D29}" styleName="Dark Style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491" autoAdjust="0"/>
    <p:restoredTop sz="93792" autoAdjust="0"/>
  </p:normalViewPr>
  <p:slideViewPr>
    <p:cSldViewPr snapToGrid="0" snapToObjects="1" showGuides="1">
      <p:cViewPr varScale="1">
        <p:scale>
          <a:sx n="65" d="100"/>
          <a:sy n="65" d="100"/>
        </p:scale>
        <p:origin x="940" y="44"/>
      </p:cViewPr>
      <p:guideLst>
        <p:guide orient="horz" pos="2160"/>
        <p:guide pos="3842"/>
        <p:guide orient="horz" pos="335"/>
        <p:guide orient="horz" pos="190"/>
        <p:guide pos="386"/>
        <p:guide pos="7298"/>
        <p:guide orient="horz" pos="709"/>
        <p:guide orient="horz" pos="3886"/>
        <p:guide orient="horz" pos="4176"/>
      </p:guideLst>
    </p:cSldViewPr>
  </p:slideViewPr>
  <p:outlineViewPr>
    <p:cViewPr>
      <p:scale>
        <a:sx n="33" d="100"/>
        <a:sy n="33" d="100"/>
      </p:scale>
      <p:origin x="0" y="-7090"/>
    </p:cViewPr>
  </p:outlineViewPr>
  <p:notesTextViewPr>
    <p:cViewPr>
      <p:scale>
        <a:sx n="50" d="100"/>
        <a:sy n="50" d="100"/>
      </p:scale>
      <p:origin x="0" y="0"/>
    </p:cViewPr>
  </p:notesTextViewPr>
  <p:sorterViewPr>
    <p:cViewPr varScale="1">
      <p:scale>
        <a:sx n="100" d="100"/>
        <a:sy n="100" d="100"/>
      </p:scale>
      <p:origin x="0" y="0"/>
    </p:cViewPr>
  </p:sorterViewPr>
  <p:notesViewPr>
    <p:cSldViewPr snapToGrid="0" snapToObjects="1" showGuides="1">
      <p:cViewPr varScale="1">
        <p:scale>
          <a:sx n="80" d="100"/>
          <a:sy n="80" d="100"/>
        </p:scale>
        <p:origin x="-2004" y="-96"/>
      </p:cViewPr>
      <p:guideLst>
        <p:guide orient="horz" pos="2909"/>
        <p:guide pos="2189"/>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Master" Target="slideMasters/slideMaster10.xml"/><Relationship Id="rId18" Type="http://schemas.openxmlformats.org/officeDocument/2006/relationships/slide" Target="slides/slide4.xml"/><Relationship Id="rId26" Type="http://schemas.openxmlformats.org/officeDocument/2006/relationships/slide" Target="slides/slide12.xml"/><Relationship Id="rId39"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7.xml"/><Relationship Id="rId34" Type="http://schemas.openxmlformats.org/officeDocument/2006/relationships/slide" Target="slides/slide20.xml"/><Relationship Id="rId42"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2.xml"/><Relationship Id="rId20" Type="http://schemas.openxmlformats.org/officeDocument/2006/relationships/slide" Target="slides/slide6.xml"/><Relationship Id="rId29" Type="http://schemas.openxmlformats.org/officeDocument/2006/relationships/slide" Target="slides/slide15.xml"/><Relationship Id="rId4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handoutMaster" Target="handoutMasters/handoutMaster1.xml"/><Relationship Id="rId40"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notesMaster" Target="notesMasters/notesMaster1.xml"/><Relationship Id="rId10" Type="http://schemas.openxmlformats.org/officeDocument/2006/relationships/slideMaster" Target="slideMasters/slideMaster7.xml"/><Relationship Id="rId19" Type="http://schemas.openxmlformats.org/officeDocument/2006/relationships/slide" Target="slides/slide5.xml"/><Relationship Id="rId31" Type="http://schemas.openxmlformats.org/officeDocument/2006/relationships/slide" Target="slides/slide17.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microsoft.com/office/2015/10/relationships/revisionInfo" Target="revisionInfo.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676987894234226"/>
          <c:y val="4.956062396009607E-2"/>
          <c:w val="0.6264599954163329"/>
          <c:h val="0.90087875207980783"/>
        </c:manualLayout>
      </c:layout>
      <c:doughnutChart>
        <c:varyColors val="1"/>
        <c:ser>
          <c:idx val="0"/>
          <c:order val="0"/>
          <c:tx>
            <c:strRef>
              <c:f>Sheet1!$B$1</c:f>
              <c:strCache>
                <c:ptCount val="1"/>
                <c:pt idx="0">
                  <c:v>Sales</c:v>
                </c:pt>
              </c:strCache>
            </c:strRef>
          </c:tx>
          <c:spPr>
            <a:ln>
              <a:noFill/>
            </a:ln>
          </c:spPr>
          <c:dPt>
            <c:idx val="0"/>
            <c:bubble3D val="0"/>
            <c:spPr>
              <a:solidFill>
                <a:srgbClr val="FFE600"/>
              </a:solidFill>
              <a:ln w="19050">
                <a:noFill/>
              </a:ln>
              <a:effectLst/>
            </c:spPr>
            <c:extLst>
              <c:ext xmlns:c16="http://schemas.microsoft.com/office/drawing/2014/chart" uri="{C3380CC4-5D6E-409C-BE32-E72D297353CC}">
                <c16:uniqueId val="{00000001-FA85-4865-A409-20DDB688ECB3}"/>
              </c:ext>
            </c:extLst>
          </c:dPt>
          <c:dPt>
            <c:idx val="1"/>
            <c:bubble3D val="0"/>
            <c:spPr>
              <a:noFill/>
              <a:ln w="19050">
                <a:noFill/>
              </a:ln>
              <a:effectLst/>
            </c:spPr>
            <c:extLst>
              <c:ext xmlns:c16="http://schemas.microsoft.com/office/drawing/2014/chart" uri="{C3380CC4-5D6E-409C-BE32-E72D297353CC}">
                <c16:uniqueId val="{00000003-FA85-4865-A409-20DDB688ECB3}"/>
              </c:ext>
            </c:extLst>
          </c:dPt>
          <c:dPt>
            <c:idx val="2"/>
            <c:bubble3D val="0"/>
            <c:spPr>
              <a:solidFill>
                <a:schemeClr val="tx2"/>
              </a:solidFill>
              <a:ln w="19050">
                <a:noFill/>
              </a:ln>
              <a:effectLst/>
            </c:spPr>
            <c:extLst>
              <c:ext xmlns:c16="http://schemas.microsoft.com/office/drawing/2014/chart" uri="{C3380CC4-5D6E-409C-BE32-E72D297353CC}">
                <c16:uniqueId val="{00000005-FA85-4865-A409-20DDB688ECB3}"/>
              </c:ext>
            </c:extLst>
          </c:dPt>
          <c:dPt>
            <c:idx val="3"/>
            <c:bubble3D val="0"/>
            <c:spPr>
              <a:noFill/>
              <a:ln w="19050">
                <a:noFill/>
              </a:ln>
              <a:effectLst/>
            </c:spPr>
            <c:extLst>
              <c:ext xmlns:c16="http://schemas.microsoft.com/office/drawing/2014/chart" uri="{C3380CC4-5D6E-409C-BE32-E72D297353CC}">
                <c16:uniqueId val="{00000007-FA85-4865-A409-20DDB688ECB3}"/>
              </c:ext>
            </c:extLst>
          </c:dPt>
          <c:dPt>
            <c:idx val="4"/>
            <c:bubble3D val="0"/>
            <c:spPr>
              <a:solidFill>
                <a:schemeClr val="tx2"/>
              </a:solidFill>
              <a:ln w="19050">
                <a:noFill/>
              </a:ln>
              <a:effectLst/>
            </c:spPr>
            <c:extLst>
              <c:ext xmlns:c16="http://schemas.microsoft.com/office/drawing/2014/chart" uri="{C3380CC4-5D6E-409C-BE32-E72D297353CC}">
                <c16:uniqueId val="{00000009-FA85-4865-A409-20DDB688ECB3}"/>
              </c:ext>
            </c:extLst>
          </c:dPt>
          <c:dPt>
            <c:idx val="5"/>
            <c:bubble3D val="0"/>
            <c:spPr>
              <a:noFill/>
              <a:ln w="19050">
                <a:noFill/>
              </a:ln>
              <a:effectLst/>
            </c:spPr>
            <c:extLst>
              <c:ext xmlns:c16="http://schemas.microsoft.com/office/drawing/2014/chart" uri="{C3380CC4-5D6E-409C-BE32-E72D297353CC}">
                <c16:uniqueId val="{0000000B-FA85-4865-A409-20DDB688ECB3}"/>
              </c:ext>
            </c:extLst>
          </c:dPt>
          <c:dPt>
            <c:idx val="6"/>
            <c:bubble3D val="0"/>
            <c:spPr>
              <a:solidFill>
                <a:schemeClr val="tx2"/>
              </a:solidFill>
              <a:ln w="19050">
                <a:noFill/>
              </a:ln>
              <a:effectLst/>
            </c:spPr>
            <c:extLst>
              <c:ext xmlns:c16="http://schemas.microsoft.com/office/drawing/2014/chart" uri="{C3380CC4-5D6E-409C-BE32-E72D297353CC}">
                <c16:uniqueId val="{0000000D-FA85-4865-A409-20DDB688ECB3}"/>
              </c:ext>
            </c:extLst>
          </c:dPt>
          <c:dPt>
            <c:idx val="7"/>
            <c:bubble3D val="0"/>
            <c:spPr>
              <a:noFill/>
              <a:ln w="19050">
                <a:noFill/>
              </a:ln>
              <a:effectLst/>
            </c:spPr>
            <c:extLst>
              <c:ext xmlns:c16="http://schemas.microsoft.com/office/drawing/2014/chart" uri="{C3380CC4-5D6E-409C-BE32-E72D297353CC}">
                <c16:uniqueId val="{0000000F-FA85-4865-A409-20DDB688ECB3}"/>
              </c:ext>
            </c:extLst>
          </c:dPt>
          <c:cat>
            <c:strRef>
              <c:f>Sheet1!$A$2:$A$9</c:f>
              <c:strCache>
                <c:ptCount val="8"/>
                <c:pt idx="0">
                  <c:v>Assets</c:v>
                </c:pt>
                <c:pt idx="1">
                  <c:v>Blank</c:v>
                </c:pt>
                <c:pt idx="2">
                  <c:v>Ecosystems</c:v>
                </c:pt>
                <c:pt idx="3">
                  <c:v>Blank</c:v>
                </c:pt>
                <c:pt idx="4">
                  <c:v>Offerings</c:v>
                </c:pt>
                <c:pt idx="5">
                  <c:v>Blank</c:v>
                </c:pt>
                <c:pt idx="6">
                  <c:v>Strategy</c:v>
                </c:pt>
                <c:pt idx="7">
                  <c:v>Blank</c:v>
                </c:pt>
              </c:strCache>
            </c:strRef>
          </c:cat>
          <c:val>
            <c:numRef>
              <c:f>Sheet1!$B$2:$B$9</c:f>
              <c:numCache>
                <c:formatCode>0%</c:formatCode>
                <c:ptCount val="8"/>
                <c:pt idx="0">
                  <c:v>0.25</c:v>
                </c:pt>
                <c:pt idx="1">
                  <c:v>3.3300000000000003E-2</c:v>
                </c:pt>
                <c:pt idx="2">
                  <c:v>0.25</c:v>
                </c:pt>
                <c:pt idx="3">
                  <c:v>0.03</c:v>
                </c:pt>
                <c:pt idx="4">
                  <c:v>0.25</c:v>
                </c:pt>
                <c:pt idx="5">
                  <c:v>3.3300000000000003E-2</c:v>
                </c:pt>
                <c:pt idx="6">
                  <c:v>0.25</c:v>
                </c:pt>
                <c:pt idx="7">
                  <c:v>0.03</c:v>
                </c:pt>
              </c:numCache>
            </c:numRef>
          </c:val>
          <c:extLst>
            <c:ext xmlns:c16="http://schemas.microsoft.com/office/drawing/2014/chart" uri="{C3380CC4-5D6E-409C-BE32-E72D297353CC}">
              <c16:uniqueId val="{00000010-FA85-4865-A409-20DDB688ECB3}"/>
            </c:ext>
          </c:extLst>
        </c:ser>
        <c:dLbls>
          <c:showLegendKey val="0"/>
          <c:showVal val="0"/>
          <c:showCatName val="0"/>
          <c:showSerName val="0"/>
          <c:showPercent val="0"/>
          <c:showBubbleSize val="0"/>
          <c:showLeaderLines val="1"/>
        </c:dLbls>
        <c:firstSliceAng val="5"/>
        <c:holeSize val="8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vl1pPr>
          </a:lstStyle>
          <a:p>
            <a:endParaRPr lang="en-GB" dirty="0">
              <a:latin typeface="Arial" pitchFamily="34" charset="0"/>
            </a:endParaRPr>
          </a:p>
        </p:txBody>
      </p:sp>
      <p:sp>
        <p:nvSpPr>
          <p:cNvPr id="3" name="Date Placeholder 2"/>
          <p:cNvSpPr>
            <a:spLocks noGrp="1"/>
          </p:cNvSpPr>
          <p:nvPr>
            <p:ph type="dt" sz="quarter" idx="1"/>
          </p:nvPr>
        </p:nvSpPr>
        <p:spPr>
          <a:xfrm>
            <a:off x="3936768" y="0"/>
            <a:ext cx="3011699" cy="461804"/>
          </a:xfrm>
          <a:prstGeom prst="rect">
            <a:avLst/>
          </a:prstGeom>
        </p:spPr>
        <p:txBody>
          <a:bodyPr vert="horz" lIns="92492" tIns="46246" rIns="92492" bIns="46246" rtlCol="0"/>
          <a:lstStyle>
            <a:lvl1pPr algn="r">
              <a:defRPr sz="1200"/>
            </a:lvl1pPr>
          </a:lstStyle>
          <a:p>
            <a:fld id="{75A85089-C692-4DEA-AC49-04CF34D4FE14}" type="datetimeFigureOut">
              <a:rPr lang="en-GB" smtClean="0">
                <a:latin typeface="Arial" pitchFamily="34" charset="0"/>
              </a:rPr>
              <a:pPr/>
              <a:t>01/10/2021</a:t>
            </a:fld>
            <a:endParaRPr lang="en-GB" dirty="0">
              <a:latin typeface="Arial" pitchFamily="34" charset="0"/>
            </a:endParaRPr>
          </a:p>
        </p:txBody>
      </p:sp>
      <p:sp>
        <p:nvSpPr>
          <p:cNvPr id="4" name="Footer Placeholder 3"/>
          <p:cNvSpPr>
            <a:spLocks noGrp="1"/>
          </p:cNvSpPr>
          <p:nvPr>
            <p:ph type="ftr" sz="quarter" idx="2"/>
          </p:nvPr>
        </p:nvSpPr>
        <p:spPr>
          <a:xfrm>
            <a:off x="0" y="8772668"/>
            <a:ext cx="3011699" cy="461804"/>
          </a:xfrm>
          <a:prstGeom prst="rect">
            <a:avLst/>
          </a:prstGeom>
        </p:spPr>
        <p:txBody>
          <a:bodyPr vert="horz" lIns="92492" tIns="46246" rIns="92492" bIns="46246" rtlCol="0" anchor="b"/>
          <a:lstStyle>
            <a:lvl1pPr algn="l">
              <a:defRPr sz="1200"/>
            </a:lvl1pPr>
          </a:lstStyle>
          <a:p>
            <a:endParaRPr lang="en-GB" dirty="0">
              <a:latin typeface="Arial" pitchFamily="34" charset="0"/>
            </a:endParaRPr>
          </a:p>
        </p:txBody>
      </p:sp>
      <p:sp>
        <p:nvSpPr>
          <p:cNvPr id="5" name="Slide Number Placeholder 4"/>
          <p:cNvSpPr>
            <a:spLocks noGrp="1"/>
          </p:cNvSpPr>
          <p:nvPr>
            <p:ph type="sldNum" sz="quarter" idx="3"/>
          </p:nvPr>
        </p:nvSpPr>
        <p:spPr>
          <a:xfrm>
            <a:off x="3936768" y="8772668"/>
            <a:ext cx="3011699" cy="461804"/>
          </a:xfrm>
          <a:prstGeom prst="rect">
            <a:avLst/>
          </a:prstGeom>
        </p:spPr>
        <p:txBody>
          <a:bodyPr vert="horz" lIns="92492" tIns="46246" rIns="92492" bIns="46246" rtlCol="0" anchor="b"/>
          <a:lstStyle>
            <a:lvl1pPr algn="r">
              <a:defRPr sz="1200"/>
            </a:lvl1pPr>
          </a:lstStyle>
          <a:p>
            <a:fld id="{D3A5C721-4BB5-4DB6-AD65-4BA2A62B05B6}" type="slidenum">
              <a:rPr lang="en-GB" smtClean="0">
                <a:latin typeface="Arial" pitchFamily="34" charset="0"/>
              </a:rPr>
              <a:pPr/>
              <a:t>‹#›</a:t>
            </a:fld>
            <a:endParaRPr lang="en-GB" dirty="0">
              <a:latin typeface="Arial" pitchFamily="34" charset="0"/>
            </a:endParaRPr>
          </a:p>
        </p:txBody>
      </p:sp>
    </p:spTree>
    <p:extLst>
      <p:ext uri="{BB962C8B-B14F-4D97-AF65-F5344CB8AC3E}">
        <p14:creationId xmlns:p14="http://schemas.microsoft.com/office/powerpoint/2010/main" val="19916323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11699" cy="461804"/>
          </a:xfrm>
          <a:prstGeom prst="rect">
            <a:avLst/>
          </a:prstGeom>
        </p:spPr>
        <p:txBody>
          <a:bodyPr vert="horz" lIns="92492" tIns="46246" rIns="92492" bIns="46246" rtlCol="0"/>
          <a:lstStyle>
            <a:lvl1pPr algn="l">
              <a:defRPr sz="1200">
                <a:latin typeface="Arial" pitchFamily="34" charset="0"/>
              </a:defRPr>
            </a:lvl1pPr>
          </a:lstStyle>
          <a:p>
            <a:endParaRPr lang="en-GB" dirty="0"/>
          </a:p>
        </p:txBody>
      </p:sp>
      <p:sp>
        <p:nvSpPr>
          <p:cNvPr id="3" name="Date Placeholder 2"/>
          <p:cNvSpPr>
            <a:spLocks noGrp="1"/>
          </p:cNvSpPr>
          <p:nvPr>
            <p:ph type="dt" idx="1"/>
          </p:nvPr>
        </p:nvSpPr>
        <p:spPr>
          <a:xfrm>
            <a:off x="3936768" y="0"/>
            <a:ext cx="3011699" cy="461804"/>
          </a:xfrm>
          <a:prstGeom prst="rect">
            <a:avLst/>
          </a:prstGeom>
        </p:spPr>
        <p:txBody>
          <a:bodyPr vert="horz" lIns="92492" tIns="46246" rIns="92492" bIns="46246" rtlCol="0"/>
          <a:lstStyle>
            <a:lvl1pPr algn="r">
              <a:defRPr sz="1200">
                <a:latin typeface="Arial" pitchFamily="34" charset="0"/>
              </a:defRPr>
            </a:lvl1pPr>
          </a:lstStyle>
          <a:p>
            <a:fld id="{8045EBA9-A28D-4849-BFEA-AA04F6A21B63}" type="datetimeFigureOut">
              <a:rPr lang="en-GB" smtClean="0"/>
              <a:pPr/>
              <a:t>01/10/2021</a:t>
            </a:fld>
            <a:endParaRPr lang="en-GB" dirty="0"/>
          </a:p>
        </p:txBody>
      </p:sp>
      <p:sp>
        <p:nvSpPr>
          <p:cNvPr id="4" name="Slide Image Placeholder 3"/>
          <p:cNvSpPr>
            <a:spLocks noGrp="1" noRot="1" noChangeAspect="1"/>
          </p:cNvSpPr>
          <p:nvPr>
            <p:ph type="sldImg" idx="2"/>
          </p:nvPr>
        </p:nvSpPr>
        <p:spPr>
          <a:xfrm>
            <a:off x="393700" y="692150"/>
            <a:ext cx="6162675" cy="3463925"/>
          </a:xfrm>
          <a:prstGeom prst="rect">
            <a:avLst/>
          </a:prstGeom>
          <a:noFill/>
          <a:ln w="12700">
            <a:solidFill>
              <a:prstClr val="black"/>
            </a:solidFill>
          </a:ln>
        </p:spPr>
        <p:txBody>
          <a:bodyPr vert="horz" lIns="92492" tIns="46246" rIns="92492" bIns="46246" rtlCol="0" anchor="ctr"/>
          <a:lstStyle/>
          <a:p>
            <a:endParaRPr lang="en-GB" dirty="0"/>
          </a:p>
        </p:txBody>
      </p:sp>
      <p:sp>
        <p:nvSpPr>
          <p:cNvPr id="5" name="Notes Placeholder 4"/>
          <p:cNvSpPr>
            <a:spLocks noGrp="1"/>
          </p:cNvSpPr>
          <p:nvPr>
            <p:ph type="body" sz="quarter" idx="3"/>
          </p:nvPr>
        </p:nvSpPr>
        <p:spPr>
          <a:xfrm>
            <a:off x="695008" y="4387136"/>
            <a:ext cx="5560060" cy="4156234"/>
          </a:xfrm>
          <a:prstGeom prst="rect">
            <a:avLst/>
          </a:prstGeom>
        </p:spPr>
        <p:txBody>
          <a:bodyPr vert="horz" lIns="92492" tIns="46246" rIns="92492" bIns="46246"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772668"/>
            <a:ext cx="3011699" cy="461804"/>
          </a:xfrm>
          <a:prstGeom prst="rect">
            <a:avLst/>
          </a:prstGeom>
        </p:spPr>
        <p:txBody>
          <a:bodyPr vert="horz" lIns="92492" tIns="46246" rIns="92492" bIns="46246" rtlCol="0" anchor="b"/>
          <a:lstStyle>
            <a:lvl1pPr algn="l">
              <a:defRPr sz="1200">
                <a:latin typeface="Arial" pitchFamily="34" charset="0"/>
              </a:defRPr>
            </a:lvl1pPr>
          </a:lstStyle>
          <a:p>
            <a:endParaRPr lang="en-GB" dirty="0"/>
          </a:p>
        </p:txBody>
      </p:sp>
      <p:sp>
        <p:nvSpPr>
          <p:cNvPr id="7" name="Slide Number Placeholder 6"/>
          <p:cNvSpPr>
            <a:spLocks noGrp="1"/>
          </p:cNvSpPr>
          <p:nvPr>
            <p:ph type="sldNum" sz="quarter" idx="5"/>
          </p:nvPr>
        </p:nvSpPr>
        <p:spPr>
          <a:xfrm>
            <a:off x="3936768" y="8772668"/>
            <a:ext cx="3011699" cy="461804"/>
          </a:xfrm>
          <a:prstGeom prst="rect">
            <a:avLst/>
          </a:prstGeom>
        </p:spPr>
        <p:txBody>
          <a:bodyPr vert="horz" lIns="92492" tIns="46246" rIns="92492" bIns="46246" rtlCol="0" anchor="b"/>
          <a:lstStyle>
            <a:lvl1pPr algn="r">
              <a:defRPr sz="1200">
                <a:latin typeface="Arial" pitchFamily="34" charset="0"/>
              </a:defRPr>
            </a:lvl1pPr>
          </a:lstStyle>
          <a:p>
            <a:fld id="{5B43D19E-BFDB-4C92-8EDD-32EDDA8F41DF}" type="slidenum">
              <a:rPr lang="en-GB" smtClean="0"/>
              <a:pPr/>
              <a:t>‹#›</a:t>
            </a:fld>
            <a:endParaRPr lang="en-GB" dirty="0"/>
          </a:p>
        </p:txBody>
      </p:sp>
    </p:spTree>
    <p:extLst>
      <p:ext uri="{BB962C8B-B14F-4D97-AF65-F5344CB8AC3E}">
        <p14:creationId xmlns:p14="http://schemas.microsoft.com/office/powerpoint/2010/main" val="16062703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itchFamily="34" charset="0"/>
        <a:ea typeface="+mn-ea"/>
        <a:cs typeface="+mn-cs"/>
      </a:defRPr>
    </a:lvl1pPr>
    <a:lvl2pPr marL="457200" algn="l" defTabSz="914400" rtl="0" eaLnBrk="1" latinLnBrk="0" hangingPunct="1">
      <a:defRPr sz="1200" kern="1200">
        <a:solidFill>
          <a:schemeClr val="tx1"/>
        </a:solidFill>
        <a:latin typeface="Arial" pitchFamily="34" charset="0"/>
        <a:ea typeface="+mn-ea"/>
        <a:cs typeface="+mn-cs"/>
      </a:defRPr>
    </a:lvl2pPr>
    <a:lvl3pPr marL="914400" algn="l" defTabSz="914400" rtl="0" eaLnBrk="1" latinLnBrk="0" hangingPunct="1">
      <a:defRPr sz="1200" kern="1200">
        <a:solidFill>
          <a:schemeClr val="tx1"/>
        </a:solidFill>
        <a:latin typeface="Arial" pitchFamily="34" charset="0"/>
        <a:ea typeface="+mn-ea"/>
        <a:cs typeface="+mn-cs"/>
      </a:defRPr>
    </a:lvl3pPr>
    <a:lvl4pPr marL="1371600" algn="l" defTabSz="914400" rtl="0" eaLnBrk="1" latinLnBrk="0" hangingPunct="1">
      <a:defRPr sz="1200" kern="1200">
        <a:solidFill>
          <a:schemeClr val="tx1"/>
        </a:solidFill>
        <a:latin typeface="Arial" pitchFamily="34" charset="0"/>
        <a:ea typeface="+mn-ea"/>
        <a:cs typeface="+mn-cs"/>
      </a:defRPr>
    </a:lvl4pPr>
    <a:lvl5pPr marL="1828800" algn="l" defTabSz="914400" rtl="0" eaLnBrk="1" latinLnBrk="0" hangingPunct="1">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8" Type="http://schemas.openxmlformats.org/officeDocument/2006/relationships/hyperlink" Target="https://www.forbes.com/sites/laurashin/2017/02/07/the-first-government-to-secure-land-titles-on-the-bitcoin-blockchain-expands-project/#331689614dcd" TargetMode="External"/><Relationship Id="rId13" Type="http://schemas.openxmlformats.org/officeDocument/2006/relationships/hyperlink" Target="https://www.bu.edu/law/files/2017/03/BLOCKCHAIN-BITCOIN-VAT-in-the-GCC.pdf" TargetMode="External"/><Relationship Id="rId3" Type="http://schemas.openxmlformats.org/officeDocument/2006/relationships/hyperlink" Target="https://www.pwc.dk/da/publikationer/2019/epbs-europe-2019.pdf" TargetMode="External"/><Relationship Id="rId7" Type="http://schemas.openxmlformats.org/officeDocument/2006/relationships/hyperlink" Target="https://assets.kpmg/content/dam/kpmg/cn/pdf/en/2018/12/china-looking-ahead-edition-8.pdf" TargetMode="External"/><Relationship Id="rId12" Type="http://schemas.openxmlformats.org/officeDocument/2006/relationships/hyperlink" Target="https://oecd-opsi.org/wp-content/uploads/2018/06/Blockchains-Unchained-Slides.pdf" TargetMode="External"/><Relationship Id="rId2" Type="http://schemas.openxmlformats.org/officeDocument/2006/relationships/slide" Target="../slides/slide5.xml"/><Relationship Id="rId1" Type="http://schemas.openxmlformats.org/officeDocument/2006/relationships/notesMaster" Target="../notesMasters/notesMaster1.xml"/><Relationship Id="rId6" Type="http://schemas.openxmlformats.org/officeDocument/2006/relationships/hyperlink" Target="https://www.ibtimes.com/department-defenses-research-arm-host-blockchain-workshop-2735684" TargetMode="External"/><Relationship Id="rId11" Type="http://schemas.openxmlformats.org/officeDocument/2006/relationships/hyperlink" Target="https://media.wix.com/ugd/df1122_3de6de424d3b4f618af9e768e12d0ca0.pdf" TargetMode="External"/><Relationship Id="rId5" Type="http://schemas.openxmlformats.org/officeDocument/2006/relationships/hyperlink" Target="https://e-estonia.com/solutions/security-and-safety/ksi-blockchain/" TargetMode="External"/><Relationship Id="rId10" Type="http://schemas.openxmlformats.org/officeDocument/2006/relationships/hyperlink" Target="https://www.law.upenn.edu/live/files/5954-83-tni-1165-september-26-2016pdf" TargetMode="External"/><Relationship Id="rId4" Type="http://schemas.openxmlformats.org/officeDocument/2006/relationships/hyperlink" Target="http://www.oecd.org/tax/forum-on-tax-administration/publications-and-products/technologies/45045602.pdf" TargetMode="External"/><Relationship Id="rId9" Type="http://schemas.openxmlformats.org/officeDocument/2006/relationships/hyperlink" Target="https://cxcentral.com.au/advanced-technology/virtual-assistant-to-improve-self-service/" TargetMode="External"/></Relationships>
</file>

<file path=ppt/notesSlides/_rels/notesSlide2.xml.rels><?xml version="1.0" encoding="UTF-8" standalone="yes"?>
<Relationships xmlns="http://schemas.openxmlformats.org/package/2006/relationships"><Relationship Id="rId8" Type="http://schemas.openxmlformats.org/officeDocument/2006/relationships/hyperlink" Target="https://www.forbes.com/sites/laurashin/2017/02/07/the-first-government-to-secure-land-titles-on-the-bitcoin-blockchain-expands-project/#331689614dcd" TargetMode="External"/><Relationship Id="rId13" Type="http://schemas.openxmlformats.org/officeDocument/2006/relationships/hyperlink" Target="https://www.bu.edu/law/files/2017/03/BLOCKCHAIN-BITCOIN-VAT-in-the-GCC.pdf" TargetMode="External"/><Relationship Id="rId3" Type="http://schemas.openxmlformats.org/officeDocument/2006/relationships/hyperlink" Target="https://www.pwc.dk/da/publikationer/2019/epbs-europe-2019.pdf" TargetMode="External"/><Relationship Id="rId7" Type="http://schemas.openxmlformats.org/officeDocument/2006/relationships/hyperlink" Target="https://assets.kpmg/content/dam/kpmg/cn/pdf/en/2018/12/china-looking-ahead-edition-8.pdf" TargetMode="External"/><Relationship Id="rId12" Type="http://schemas.openxmlformats.org/officeDocument/2006/relationships/hyperlink" Target="https://oecd-opsi.org/wp-content/uploads/2018/06/Blockchains-Unchained-Slides.pdf" TargetMode="External"/><Relationship Id="rId2" Type="http://schemas.openxmlformats.org/officeDocument/2006/relationships/slide" Target="../slides/slide7.xml"/><Relationship Id="rId1" Type="http://schemas.openxmlformats.org/officeDocument/2006/relationships/notesMaster" Target="../notesMasters/notesMaster1.xml"/><Relationship Id="rId6" Type="http://schemas.openxmlformats.org/officeDocument/2006/relationships/hyperlink" Target="https://www.ibtimes.com/department-defenses-research-arm-host-blockchain-workshop-2735684" TargetMode="External"/><Relationship Id="rId11" Type="http://schemas.openxmlformats.org/officeDocument/2006/relationships/hyperlink" Target="https://media.wix.com/ugd/df1122_3de6de424d3b4f618af9e768e12d0ca0.pdf" TargetMode="External"/><Relationship Id="rId5" Type="http://schemas.openxmlformats.org/officeDocument/2006/relationships/hyperlink" Target="https://e-estonia.com/solutions/security-and-safety/ksi-blockchain/" TargetMode="External"/><Relationship Id="rId10" Type="http://schemas.openxmlformats.org/officeDocument/2006/relationships/hyperlink" Target="https://www.law.upenn.edu/live/files/5954-83-tni-1165-september-26-2016pdf" TargetMode="External"/><Relationship Id="rId4" Type="http://schemas.openxmlformats.org/officeDocument/2006/relationships/hyperlink" Target="http://www.oecd.org/tax/forum-on-tax-administration/publications-and-products/technologies/45045602.pdf" TargetMode="External"/><Relationship Id="rId9" Type="http://schemas.openxmlformats.org/officeDocument/2006/relationships/hyperlink" Target="https://cxcentral.com.au/advanced-technology/virtual-assistant-to-improve-self-service/" TargetMode="External"/></Relationships>
</file>

<file path=ppt/notesSlides/_rels/notesSlide3.xml.rels><?xml version="1.0" encoding="UTF-8" standalone="yes"?>
<Relationships xmlns="http://schemas.openxmlformats.org/package/2006/relationships"><Relationship Id="rId8" Type="http://schemas.openxmlformats.org/officeDocument/2006/relationships/hyperlink" Target="https://www.forbes.com/sites/laurashin/2017/02/07/the-first-government-to-secure-land-titles-on-the-bitcoin-blockchain-expands-project/#331689614dcd" TargetMode="External"/><Relationship Id="rId13" Type="http://schemas.openxmlformats.org/officeDocument/2006/relationships/hyperlink" Target="https://www.bu.edu/law/files/2017/03/BLOCKCHAIN-BITCOIN-VAT-in-the-GCC.pdf" TargetMode="External"/><Relationship Id="rId3" Type="http://schemas.openxmlformats.org/officeDocument/2006/relationships/hyperlink" Target="https://www.pwc.dk/da/publikationer/2019/epbs-europe-2019.pdf" TargetMode="External"/><Relationship Id="rId7" Type="http://schemas.openxmlformats.org/officeDocument/2006/relationships/hyperlink" Target="https://assets.kpmg/content/dam/kpmg/cn/pdf/en/2018/12/china-looking-ahead-edition-8.pdf" TargetMode="External"/><Relationship Id="rId12" Type="http://schemas.openxmlformats.org/officeDocument/2006/relationships/hyperlink" Target="https://oecd-opsi.org/wp-content/uploads/2018/06/Blockchains-Unchained-Slides.pdf" TargetMode="External"/><Relationship Id="rId2" Type="http://schemas.openxmlformats.org/officeDocument/2006/relationships/slide" Target="../slides/slide8.xml"/><Relationship Id="rId1" Type="http://schemas.openxmlformats.org/officeDocument/2006/relationships/notesMaster" Target="../notesMasters/notesMaster1.xml"/><Relationship Id="rId6" Type="http://schemas.openxmlformats.org/officeDocument/2006/relationships/hyperlink" Target="https://www.ibtimes.com/department-defenses-research-arm-host-blockchain-workshop-2735684" TargetMode="External"/><Relationship Id="rId11" Type="http://schemas.openxmlformats.org/officeDocument/2006/relationships/hyperlink" Target="https://media.wix.com/ugd/df1122_3de6de424d3b4f618af9e768e12d0ca0.pdf" TargetMode="External"/><Relationship Id="rId5" Type="http://schemas.openxmlformats.org/officeDocument/2006/relationships/hyperlink" Target="https://e-estonia.com/solutions/security-and-safety/ksi-blockchain/" TargetMode="External"/><Relationship Id="rId10" Type="http://schemas.openxmlformats.org/officeDocument/2006/relationships/hyperlink" Target="https://www.law.upenn.edu/live/files/5954-83-tni-1165-september-26-2016pdf" TargetMode="External"/><Relationship Id="rId4" Type="http://schemas.openxmlformats.org/officeDocument/2006/relationships/hyperlink" Target="http://www.oecd.org/tax/forum-on-tax-administration/publications-and-products/technologies/45045602.pdf" TargetMode="External"/><Relationship Id="rId9" Type="http://schemas.openxmlformats.org/officeDocument/2006/relationships/hyperlink" Target="https://cxcentral.com.au/advanced-technology/virtual-assistant-to-improve-self-service/" TargetMode="Externa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en-IN" b="1" dirty="0"/>
              <a:t>SPEAKER’S NOTES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1. </a:t>
            </a:r>
            <a:r>
              <a:rPr lang="en-US" sz="1200" u="sng" dirty="0">
                <a:solidFill>
                  <a:schemeClr val="tx2"/>
                </a:solidFill>
                <a:latin typeface="Arial" panose="020B0604020202020204" pitchFamily="34" charset="0"/>
                <a:cs typeface="Arial" panose="020B0604020202020204" pitchFamily="34" charset="0"/>
                <a:hlinkClick r:id="rId3"/>
              </a:rPr>
              <a:t>Norway</a:t>
            </a:r>
            <a:r>
              <a:rPr lang="en-US" sz="1200" dirty="0">
                <a:solidFill>
                  <a:schemeClr val="bg1"/>
                </a:solidFill>
                <a:latin typeface="Arial" panose="020B0604020202020204" pitchFamily="34" charset="0"/>
                <a:cs typeface="Arial" panose="020B0604020202020204" pitchFamily="34" charset="0"/>
              </a:rPr>
              <a:t> established a small tax innovation team within the Tax Authority to experiment with advanced technologies. </a:t>
            </a:r>
            <a:endParaRPr lang="en-US" sz="20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2. </a:t>
            </a:r>
            <a:r>
              <a:rPr lang="en-US" sz="1200" dirty="0">
                <a:solidFill>
                  <a:schemeClr val="bg1"/>
                </a:solidFill>
                <a:latin typeface="Arial" panose="020B0604020202020204" pitchFamily="34" charset="0"/>
                <a:cs typeface="Arial" panose="020B0604020202020204" pitchFamily="34" charset="0"/>
                <a:hlinkClick r:id="rId4"/>
              </a:rPr>
              <a:t>Adoption</a:t>
            </a:r>
            <a:r>
              <a:rPr lang="en-US" sz="1200" dirty="0">
                <a:solidFill>
                  <a:schemeClr val="bg1"/>
                </a:solidFill>
                <a:latin typeface="Arial" panose="020B0604020202020204" pitchFamily="34" charset="0"/>
                <a:cs typeface="Arial" panose="020B0604020202020204" pitchFamily="34" charset="0"/>
              </a:rPr>
              <a:t> of Standard Audit File for Tax (SAF-T) in Europe. Data exchange between taxpayer and tax authorities assists in tax audits. Though a pre-blockchain solution, EU authorities could consider incorporating blockchain technology for further efficiency.</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3. </a:t>
            </a:r>
            <a:r>
              <a:rPr lang="en-US" sz="1200" dirty="0">
                <a:solidFill>
                  <a:schemeClr val="bg1"/>
                </a:solidFill>
                <a:latin typeface="Arial" panose="020B0604020202020204" pitchFamily="34" charset="0"/>
                <a:cs typeface="Arial" panose="020B0604020202020204" pitchFamily="34" charset="0"/>
                <a:hlinkClick r:id="rId5"/>
              </a:rPr>
              <a:t>Estonia’s</a:t>
            </a:r>
            <a:r>
              <a:rPr lang="en-US" sz="1200" dirty="0">
                <a:solidFill>
                  <a:schemeClr val="bg1"/>
                </a:solidFill>
                <a:latin typeface="Arial" panose="020B0604020202020204" pitchFamily="34" charset="0"/>
                <a:cs typeface="Arial" panose="020B0604020202020204" pitchFamily="34" charset="0"/>
              </a:rPr>
              <a:t> Keyless Signature Infrastructure (KSI) enables the government to both ensure healthcare data security and verify taxpayer information. Estonian tax authorities, to our understanding, could use its proprietary blockchain software to collect taxes based on the recorded transactions. </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4. </a:t>
            </a:r>
            <a:r>
              <a:rPr lang="en-US" sz="1200" dirty="0">
                <a:solidFill>
                  <a:schemeClr val="bg1"/>
                </a:solidFill>
                <a:latin typeface="EYInterstate Light" panose="02000506000000020004" pitchFamily="2" charset="0"/>
                <a:hlinkClick r:id="rId6"/>
              </a:rPr>
              <a:t>G</a:t>
            </a:r>
            <a:r>
              <a:rPr lang="en-US" sz="1200" dirty="0">
                <a:solidFill>
                  <a:schemeClr val="bg1"/>
                </a:solidFill>
                <a:latin typeface="Arial" panose="020B0604020202020204" pitchFamily="34" charset="0"/>
                <a:cs typeface="Arial" panose="020B0604020202020204" pitchFamily="34" charset="0"/>
                <a:hlinkClick r:id="rId6"/>
              </a:rPr>
              <a:t>erman</a:t>
            </a:r>
            <a:r>
              <a:rPr lang="en-US" sz="1200" dirty="0">
                <a:solidFill>
                  <a:schemeClr val="bg1"/>
                </a:solidFill>
                <a:latin typeface="Arial" panose="020B0604020202020204" pitchFamily="34" charset="0"/>
                <a:cs typeface="Arial" panose="020B0604020202020204" pitchFamily="34" charset="0"/>
              </a:rPr>
              <a:t> Federal Ministry for Economic Affairs and Energy (</a:t>
            </a:r>
            <a:r>
              <a:rPr lang="en-US" sz="1200" dirty="0" err="1">
                <a:solidFill>
                  <a:schemeClr val="bg1"/>
                </a:solidFill>
                <a:latin typeface="Arial" panose="020B0604020202020204" pitchFamily="34" charset="0"/>
                <a:cs typeface="Arial" panose="020B0604020202020204" pitchFamily="34" charset="0"/>
              </a:rPr>
              <a:t>BMWi</a:t>
            </a:r>
            <a:r>
              <a:rPr lang="en-US" sz="1200" dirty="0">
                <a:solidFill>
                  <a:schemeClr val="bg1"/>
                </a:solidFill>
                <a:latin typeface="Arial" panose="020B0604020202020204" pitchFamily="34" charset="0"/>
                <a:cs typeface="Arial" panose="020B0604020202020204" pitchFamily="34" charset="0"/>
              </a:rPr>
              <a:t>) announced it will use distributed ledger technology, along with blockchain, to fight tax evasion and prevent fraud.</a:t>
            </a:r>
          </a:p>
          <a:p>
            <a:r>
              <a:rPr lang="en-IN" b="1" dirty="0"/>
              <a:t>5. </a:t>
            </a:r>
            <a:r>
              <a:rPr lang="en-US" sz="1200" dirty="0">
                <a:solidFill>
                  <a:schemeClr val="bg1"/>
                </a:solidFill>
                <a:latin typeface="Arial" panose="020B0604020202020204" pitchFamily="34" charset="0"/>
                <a:cs typeface="Arial" panose="020B0604020202020204" pitchFamily="34" charset="0"/>
                <a:hlinkClick r:id="rId7"/>
              </a:rPr>
              <a:t>Shenzhen Tax Bureau</a:t>
            </a:r>
            <a:r>
              <a:rPr lang="en-US" sz="1200" dirty="0">
                <a:solidFill>
                  <a:schemeClr val="bg1"/>
                </a:solidFill>
                <a:latin typeface="Arial" panose="020B0604020202020204" pitchFamily="34" charset="0"/>
                <a:cs typeface="Arial" panose="020B0604020202020204" pitchFamily="34" charset="0"/>
              </a:rPr>
              <a:t>, supported by Tencent, piloted a blockchain invoicing system that fully integrates transaction parties, payments service providers, WeChat invoice delivery, and the tax authorities. Using decentralized blockchain technology, an unalterable transaction record will lie behind the automatic generation of digital tax invoices (fapiao), triggered whenever a trader makes a sale and a customer pays.</a:t>
            </a:r>
          </a:p>
          <a:p>
            <a:pPr marL="0" lvl="1">
              <a:lnSpc>
                <a:spcPct val="85000"/>
              </a:lnSpc>
              <a:spcAft>
                <a:spcPts val="600"/>
              </a:spcAft>
              <a:buClr>
                <a:schemeClr val="accent2"/>
              </a:buClr>
              <a:buSzPct val="70000"/>
            </a:pPr>
            <a:r>
              <a:rPr lang="en-US" sz="1200" b="1" dirty="0">
                <a:solidFill>
                  <a:schemeClr val="bg1"/>
                </a:solidFill>
                <a:latin typeface="Arial" panose="020B0604020202020204" pitchFamily="34" charset="0"/>
                <a:cs typeface="Arial" panose="020B0604020202020204" pitchFamily="34" charset="0"/>
              </a:rPr>
              <a:t>6. </a:t>
            </a:r>
            <a:r>
              <a:rPr lang="en-US" sz="900" dirty="0">
                <a:solidFill>
                  <a:schemeClr val="bg1"/>
                </a:solidFill>
                <a:latin typeface="Arial" panose="020B0604020202020204" pitchFamily="34" charset="0"/>
                <a:cs typeface="Arial" panose="020B0604020202020204" pitchFamily="34" charset="0"/>
                <a:hlinkClick r:id="rId8"/>
              </a:rPr>
              <a:t>Republic</a:t>
            </a:r>
            <a:r>
              <a:rPr lang="en-US" sz="900" dirty="0">
                <a:solidFill>
                  <a:schemeClr val="bg1"/>
                </a:solidFill>
                <a:latin typeface="Arial" panose="020B0604020202020204" pitchFamily="34" charset="0"/>
                <a:cs typeface="Arial" panose="020B0604020202020204" pitchFamily="34" charset="0"/>
              </a:rPr>
              <a:t> of Georgia is using blockchain software to create a registry of property. This blockchain will detail all transactions. From our understanding, taxing authorities could potentially determine taxable transactions. This country also uses blockchain solutions for customs duties purposes and aims to implement a solution for VAT purposes.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7. </a:t>
            </a:r>
            <a:r>
              <a:rPr lang="en-US" sz="1200" dirty="0">
                <a:solidFill>
                  <a:schemeClr val="bg1"/>
                </a:solidFill>
                <a:latin typeface="Arial" panose="020B0604020202020204" pitchFamily="34" charset="0"/>
                <a:cs typeface="Arial" panose="020B0604020202020204" pitchFamily="34" charset="0"/>
                <a:hlinkClick r:id="rId9"/>
              </a:rPr>
              <a:t>Australia</a:t>
            </a:r>
            <a:r>
              <a:rPr lang="en-US" sz="1200" dirty="0">
                <a:solidFill>
                  <a:schemeClr val="bg1"/>
                </a:solidFill>
                <a:latin typeface="Arial" panose="020B0604020202020204" pitchFamily="34" charset="0"/>
                <a:cs typeface="Arial" panose="020B0604020202020204" pitchFamily="34" charset="0"/>
              </a:rPr>
              <a:t> is using an AI Chatbot, Alex, for customer service, along with AI Machine Learning to improve taxpayer communication. Alex provides tailored responses to customer queries using natural language understanding, conversational dialogue and advanced resolution techniques, to answer hundreds of commonly asked questions across a range of categories.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9. </a:t>
            </a:r>
            <a:r>
              <a:rPr lang="en-US" sz="1200" u="sng" dirty="0">
                <a:solidFill>
                  <a:schemeClr val="tx2"/>
                </a:solidFill>
                <a:latin typeface="Arial" panose="020B0604020202020204" pitchFamily="34" charset="0"/>
                <a:cs typeface="Arial" panose="020B0604020202020204" pitchFamily="34" charset="0"/>
              </a:rPr>
              <a:t>Thailand</a:t>
            </a:r>
            <a:r>
              <a:rPr lang="en-US" sz="1200" dirty="0">
                <a:solidFill>
                  <a:schemeClr val="bg1"/>
                </a:solidFill>
                <a:latin typeface="Arial" panose="020B0604020202020204" pitchFamily="34" charset="0"/>
                <a:cs typeface="Arial" panose="020B0604020202020204" pitchFamily="34" charset="0"/>
              </a:rPr>
              <a:t> is testing blockchain technologies to reduce VAT fraud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latin typeface="Arial" panose="020B0604020202020204" pitchFamily="34" charset="0"/>
                <a:cs typeface="Arial" panose="020B0604020202020204" pitchFamily="34" charset="0"/>
              </a:rPr>
              <a:t>10. </a:t>
            </a:r>
            <a:r>
              <a:rPr lang="en-US" sz="2000" dirty="0">
                <a:solidFill>
                  <a:schemeClr val="bg1"/>
                </a:solidFill>
                <a:latin typeface="Arial" panose="020B0604020202020204" pitchFamily="34" charset="0"/>
                <a:cs typeface="Arial" panose="020B0604020202020204" pitchFamily="34" charset="0"/>
                <a:hlinkClick r:id="rId10"/>
              </a:rPr>
              <a:t>Brazil’s</a:t>
            </a:r>
            <a:r>
              <a:rPr lang="en-US" sz="2000" dirty="0">
                <a:solidFill>
                  <a:schemeClr val="bg1"/>
                </a:solidFill>
                <a:latin typeface="Arial" panose="020B0604020202020204" pitchFamily="34" charset="0"/>
                <a:cs typeface="Arial" panose="020B0604020202020204" pitchFamily="34" charset="0"/>
              </a:rPr>
              <a:t> and </a:t>
            </a:r>
            <a:r>
              <a:rPr lang="en-US" sz="2000" dirty="0">
                <a:solidFill>
                  <a:schemeClr val="bg1"/>
                </a:solidFill>
                <a:latin typeface="Arial" panose="020B0604020202020204" pitchFamily="34" charset="0"/>
                <a:cs typeface="Arial" panose="020B0604020202020204" pitchFamily="34" charset="0"/>
                <a:hlinkClick r:id="rId10"/>
              </a:rPr>
              <a:t>Rwanda’s</a:t>
            </a:r>
            <a:r>
              <a:rPr lang="en-US" sz="2000" dirty="0">
                <a:solidFill>
                  <a:schemeClr val="bg1"/>
                </a:solidFill>
                <a:latin typeface="Arial" panose="020B0604020202020204" pitchFamily="34" charset="0"/>
                <a:cs typeface="Arial" panose="020B0604020202020204" pitchFamily="34" charset="0"/>
              </a:rPr>
              <a:t> use of a digital invoice customs exchange (DICE) increases compliance by reducing cross-border fraud.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11. </a:t>
            </a:r>
            <a:r>
              <a:rPr lang="en-US" sz="2000" dirty="0">
                <a:solidFill>
                  <a:schemeClr val="bg1"/>
                </a:solidFill>
                <a:latin typeface="Arial" panose="020B0604020202020204" pitchFamily="34" charset="0"/>
                <a:cs typeface="Arial" panose="020B0604020202020204" pitchFamily="34" charset="0"/>
              </a:rPr>
              <a:t>The </a:t>
            </a:r>
            <a:r>
              <a:rPr lang="en-US" sz="2000" dirty="0">
                <a:solidFill>
                  <a:schemeClr val="bg1"/>
                </a:solidFill>
                <a:latin typeface="Arial" panose="020B0604020202020204" pitchFamily="34" charset="0"/>
                <a:cs typeface="Arial" panose="020B0604020202020204" pitchFamily="34" charset="0"/>
                <a:hlinkClick r:id="rId11"/>
              </a:rPr>
              <a:t>Netherlands</a:t>
            </a:r>
            <a:r>
              <a:rPr lang="en-US" sz="2000" dirty="0">
                <a:solidFill>
                  <a:schemeClr val="bg1"/>
                </a:solidFill>
                <a:latin typeface="Arial" panose="020B0604020202020204" pitchFamily="34" charset="0"/>
                <a:cs typeface="Arial" panose="020B0604020202020204" pitchFamily="34" charset="0"/>
              </a:rPr>
              <a:t>’ Tax and Customs Administration is working on a blockchain solution to redistribute tax money as soon as it gets deducted from an employee’s income.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12. </a:t>
            </a:r>
            <a:r>
              <a:rPr lang="en-US" sz="2000" dirty="0">
                <a:solidFill>
                  <a:schemeClr val="bg1"/>
                </a:solidFill>
                <a:latin typeface="Arial" panose="020B0604020202020204" pitchFamily="34" charset="0"/>
                <a:cs typeface="Arial" panose="020B0604020202020204" pitchFamily="34" charset="0"/>
                <a:hlinkClick r:id="rId12"/>
              </a:rPr>
              <a:t>Danish</a:t>
            </a:r>
            <a:r>
              <a:rPr lang="en-US" sz="2000" dirty="0">
                <a:solidFill>
                  <a:schemeClr val="bg1"/>
                </a:solidFill>
                <a:latin typeface="Arial" panose="020B0604020202020204" pitchFamily="34" charset="0"/>
                <a:cs typeface="Arial" panose="020B0604020202020204" pitchFamily="34" charset="0"/>
              </a:rPr>
              <a:t> Customs and Tax Administration use blockchain to record car activities (repairs, insurance, ownership), which are saved on a ledger. This ledger helps ensure Danish Tax Administration receive applicable tax revenue.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13. </a:t>
            </a:r>
            <a:r>
              <a:rPr lang="en-US" sz="2000" dirty="0">
                <a:solidFill>
                  <a:schemeClr val="bg1"/>
                </a:solidFill>
                <a:latin typeface="Arial" panose="020B0604020202020204" pitchFamily="34" charset="0"/>
                <a:cs typeface="Arial" panose="020B0604020202020204" pitchFamily="34" charset="0"/>
                <a:hlinkClick r:id="rId13"/>
              </a:rPr>
              <a:t>Quebec</a:t>
            </a:r>
            <a:r>
              <a:rPr lang="en-US" sz="2000" dirty="0">
                <a:solidFill>
                  <a:schemeClr val="bg1"/>
                </a:solidFill>
                <a:latin typeface="Arial" panose="020B0604020202020204" pitchFamily="34" charset="0"/>
                <a:cs typeface="Arial" panose="020B0604020202020204" pitchFamily="34" charset="0"/>
              </a:rPr>
              <a:t> mandates encryption of transaction data in the restaurant sector. The tax authority requires a monthly submission of digital summary report to identify fraud and create audits. This technology is a precursor intermediary to blockchain solutions.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2000" dirty="0"/>
          </a:p>
          <a:p>
            <a:endParaRPr lang="en-IN"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836785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en-IN" b="1" dirty="0"/>
              <a:t>SPEAKER’S NOTES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1. </a:t>
            </a:r>
            <a:r>
              <a:rPr lang="en-US" sz="1200" u="sng" dirty="0">
                <a:solidFill>
                  <a:schemeClr val="tx2"/>
                </a:solidFill>
                <a:latin typeface="Arial" panose="020B0604020202020204" pitchFamily="34" charset="0"/>
                <a:cs typeface="Arial" panose="020B0604020202020204" pitchFamily="34" charset="0"/>
                <a:hlinkClick r:id="rId3"/>
              </a:rPr>
              <a:t>Norway</a:t>
            </a:r>
            <a:r>
              <a:rPr lang="en-US" sz="1200" dirty="0">
                <a:solidFill>
                  <a:schemeClr val="bg1"/>
                </a:solidFill>
                <a:latin typeface="Arial" panose="020B0604020202020204" pitchFamily="34" charset="0"/>
                <a:cs typeface="Arial" panose="020B0604020202020204" pitchFamily="34" charset="0"/>
              </a:rPr>
              <a:t> established a small tax innovation team within the Tax Authority to experiment with advanced technologies. </a:t>
            </a:r>
            <a:endParaRPr lang="en-US" sz="20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2. </a:t>
            </a:r>
            <a:r>
              <a:rPr lang="en-US" sz="1200" dirty="0">
                <a:solidFill>
                  <a:schemeClr val="bg1"/>
                </a:solidFill>
                <a:latin typeface="Arial" panose="020B0604020202020204" pitchFamily="34" charset="0"/>
                <a:cs typeface="Arial" panose="020B0604020202020204" pitchFamily="34" charset="0"/>
                <a:hlinkClick r:id="rId4"/>
              </a:rPr>
              <a:t>Adoption</a:t>
            </a:r>
            <a:r>
              <a:rPr lang="en-US" sz="1200" dirty="0">
                <a:solidFill>
                  <a:schemeClr val="bg1"/>
                </a:solidFill>
                <a:latin typeface="Arial" panose="020B0604020202020204" pitchFamily="34" charset="0"/>
                <a:cs typeface="Arial" panose="020B0604020202020204" pitchFamily="34" charset="0"/>
              </a:rPr>
              <a:t> of Standard Audit File for Tax (SAF-T) in Europe. Data exchange between taxpayer and tax authorities assists in tax audits. Though a pre-blockchain solution, EU authorities could consider incorporating blockchain technology for further efficiency.</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3. </a:t>
            </a:r>
            <a:r>
              <a:rPr lang="en-US" sz="1200" dirty="0">
                <a:solidFill>
                  <a:schemeClr val="bg1"/>
                </a:solidFill>
                <a:latin typeface="Arial" panose="020B0604020202020204" pitchFamily="34" charset="0"/>
                <a:cs typeface="Arial" panose="020B0604020202020204" pitchFamily="34" charset="0"/>
                <a:hlinkClick r:id="rId5"/>
              </a:rPr>
              <a:t>Estonia’s</a:t>
            </a:r>
            <a:r>
              <a:rPr lang="en-US" sz="1200" dirty="0">
                <a:solidFill>
                  <a:schemeClr val="bg1"/>
                </a:solidFill>
                <a:latin typeface="Arial" panose="020B0604020202020204" pitchFamily="34" charset="0"/>
                <a:cs typeface="Arial" panose="020B0604020202020204" pitchFamily="34" charset="0"/>
              </a:rPr>
              <a:t> Keyless Signature Infrastructure (KSI) enables the government to both ensure healthcare data security and verify taxpayer information. Estonian tax authorities, to our understanding, could use its proprietary blockchain software to collect taxes based on the recorded transactions. </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4. </a:t>
            </a:r>
            <a:r>
              <a:rPr lang="en-US" sz="1200" dirty="0">
                <a:solidFill>
                  <a:schemeClr val="bg1"/>
                </a:solidFill>
                <a:latin typeface="EYInterstate Light" panose="02000506000000020004" pitchFamily="2" charset="0"/>
                <a:hlinkClick r:id="rId6"/>
              </a:rPr>
              <a:t>G</a:t>
            </a:r>
            <a:r>
              <a:rPr lang="en-US" sz="1200" dirty="0">
                <a:solidFill>
                  <a:schemeClr val="bg1"/>
                </a:solidFill>
                <a:latin typeface="Arial" panose="020B0604020202020204" pitchFamily="34" charset="0"/>
                <a:cs typeface="Arial" panose="020B0604020202020204" pitchFamily="34" charset="0"/>
                <a:hlinkClick r:id="rId6"/>
              </a:rPr>
              <a:t>erman</a:t>
            </a:r>
            <a:r>
              <a:rPr lang="en-US" sz="1200" dirty="0">
                <a:solidFill>
                  <a:schemeClr val="bg1"/>
                </a:solidFill>
                <a:latin typeface="Arial" panose="020B0604020202020204" pitchFamily="34" charset="0"/>
                <a:cs typeface="Arial" panose="020B0604020202020204" pitchFamily="34" charset="0"/>
              </a:rPr>
              <a:t> Federal Ministry for Economic Affairs and Energy (</a:t>
            </a:r>
            <a:r>
              <a:rPr lang="en-US" sz="1200" dirty="0" err="1">
                <a:solidFill>
                  <a:schemeClr val="bg1"/>
                </a:solidFill>
                <a:latin typeface="Arial" panose="020B0604020202020204" pitchFamily="34" charset="0"/>
                <a:cs typeface="Arial" panose="020B0604020202020204" pitchFamily="34" charset="0"/>
              </a:rPr>
              <a:t>BMWi</a:t>
            </a:r>
            <a:r>
              <a:rPr lang="en-US" sz="1200" dirty="0">
                <a:solidFill>
                  <a:schemeClr val="bg1"/>
                </a:solidFill>
                <a:latin typeface="Arial" panose="020B0604020202020204" pitchFamily="34" charset="0"/>
                <a:cs typeface="Arial" panose="020B0604020202020204" pitchFamily="34" charset="0"/>
              </a:rPr>
              <a:t>) announced it will use distributed ledger technology, along with blockchain, to fight tax evasion and prevent fraud.</a:t>
            </a:r>
          </a:p>
          <a:p>
            <a:r>
              <a:rPr lang="en-IN" b="1" dirty="0"/>
              <a:t>5. </a:t>
            </a:r>
            <a:r>
              <a:rPr lang="en-US" sz="1200" dirty="0">
                <a:solidFill>
                  <a:schemeClr val="bg1"/>
                </a:solidFill>
                <a:latin typeface="Arial" panose="020B0604020202020204" pitchFamily="34" charset="0"/>
                <a:cs typeface="Arial" panose="020B0604020202020204" pitchFamily="34" charset="0"/>
                <a:hlinkClick r:id="rId7"/>
              </a:rPr>
              <a:t>Shenzhen Tax Bureau</a:t>
            </a:r>
            <a:r>
              <a:rPr lang="en-US" sz="1200" dirty="0">
                <a:solidFill>
                  <a:schemeClr val="bg1"/>
                </a:solidFill>
                <a:latin typeface="Arial" panose="020B0604020202020204" pitchFamily="34" charset="0"/>
                <a:cs typeface="Arial" panose="020B0604020202020204" pitchFamily="34" charset="0"/>
              </a:rPr>
              <a:t>, supported by Tencent, piloted a blockchain invoicing system that fully integrates transaction parties, payments service providers, WeChat invoice delivery, and the tax authorities. Using decentralized blockchain technology, an unalterable transaction record will lie behind the automatic generation of digital tax invoices (fapiao), triggered whenever a trader makes a sale and a customer pays.</a:t>
            </a:r>
          </a:p>
          <a:p>
            <a:pPr marL="0" lvl="1">
              <a:lnSpc>
                <a:spcPct val="85000"/>
              </a:lnSpc>
              <a:spcAft>
                <a:spcPts val="600"/>
              </a:spcAft>
              <a:buClr>
                <a:schemeClr val="accent2"/>
              </a:buClr>
              <a:buSzPct val="70000"/>
            </a:pPr>
            <a:r>
              <a:rPr lang="en-US" sz="1200" b="1" dirty="0">
                <a:solidFill>
                  <a:schemeClr val="bg1"/>
                </a:solidFill>
                <a:latin typeface="Arial" panose="020B0604020202020204" pitchFamily="34" charset="0"/>
                <a:cs typeface="Arial" panose="020B0604020202020204" pitchFamily="34" charset="0"/>
              </a:rPr>
              <a:t>6. </a:t>
            </a:r>
            <a:r>
              <a:rPr lang="en-US" sz="900" dirty="0">
                <a:solidFill>
                  <a:schemeClr val="bg1"/>
                </a:solidFill>
                <a:latin typeface="Arial" panose="020B0604020202020204" pitchFamily="34" charset="0"/>
                <a:cs typeface="Arial" panose="020B0604020202020204" pitchFamily="34" charset="0"/>
                <a:hlinkClick r:id="rId8"/>
              </a:rPr>
              <a:t>Republic</a:t>
            </a:r>
            <a:r>
              <a:rPr lang="en-US" sz="900" dirty="0">
                <a:solidFill>
                  <a:schemeClr val="bg1"/>
                </a:solidFill>
                <a:latin typeface="Arial" panose="020B0604020202020204" pitchFamily="34" charset="0"/>
                <a:cs typeface="Arial" panose="020B0604020202020204" pitchFamily="34" charset="0"/>
              </a:rPr>
              <a:t> of Georgia is using blockchain software to create a registry of property. This blockchain will detail all transactions. From our understanding, taxing authorities could potentially determine taxable transactions. This country also uses blockchain solutions for customs duties purposes and aims to implement a solution for VAT purposes.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7. </a:t>
            </a:r>
            <a:r>
              <a:rPr lang="en-US" sz="1200" dirty="0">
                <a:solidFill>
                  <a:schemeClr val="bg1"/>
                </a:solidFill>
                <a:latin typeface="Arial" panose="020B0604020202020204" pitchFamily="34" charset="0"/>
                <a:cs typeface="Arial" panose="020B0604020202020204" pitchFamily="34" charset="0"/>
                <a:hlinkClick r:id="rId9"/>
              </a:rPr>
              <a:t>Australia</a:t>
            </a:r>
            <a:r>
              <a:rPr lang="en-US" sz="1200" dirty="0">
                <a:solidFill>
                  <a:schemeClr val="bg1"/>
                </a:solidFill>
                <a:latin typeface="Arial" panose="020B0604020202020204" pitchFamily="34" charset="0"/>
                <a:cs typeface="Arial" panose="020B0604020202020204" pitchFamily="34" charset="0"/>
              </a:rPr>
              <a:t> is using an AI Chatbot, Alex, for customer service, along with AI Machine Learning to improve taxpayer communication. Alex provides tailored responses to customer queries using natural language understanding, conversational dialogue and advanced resolution techniques, to answer hundreds of commonly asked questions across a range of categories.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9. </a:t>
            </a:r>
            <a:r>
              <a:rPr lang="en-US" sz="1200" u="sng" dirty="0">
                <a:solidFill>
                  <a:schemeClr val="tx2"/>
                </a:solidFill>
                <a:latin typeface="Arial" panose="020B0604020202020204" pitchFamily="34" charset="0"/>
                <a:cs typeface="Arial" panose="020B0604020202020204" pitchFamily="34" charset="0"/>
              </a:rPr>
              <a:t>Thailand</a:t>
            </a:r>
            <a:r>
              <a:rPr lang="en-US" sz="1200" dirty="0">
                <a:solidFill>
                  <a:schemeClr val="bg1"/>
                </a:solidFill>
                <a:latin typeface="Arial" panose="020B0604020202020204" pitchFamily="34" charset="0"/>
                <a:cs typeface="Arial" panose="020B0604020202020204" pitchFamily="34" charset="0"/>
              </a:rPr>
              <a:t> is testing blockchain technologies to reduce VAT fraud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latin typeface="Arial" panose="020B0604020202020204" pitchFamily="34" charset="0"/>
                <a:cs typeface="Arial" panose="020B0604020202020204" pitchFamily="34" charset="0"/>
              </a:rPr>
              <a:t>10. </a:t>
            </a:r>
            <a:r>
              <a:rPr lang="en-US" sz="2000" dirty="0">
                <a:solidFill>
                  <a:schemeClr val="bg1"/>
                </a:solidFill>
                <a:latin typeface="Arial" panose="020B0604020202020204" pitchFamily="34" charset="0"/>
                <a:cs typeface="Arial" panose="020B0604020202020204" pitchFamily="34" charset="0"/>
                <a:hlinkClick r:id="rId10"/>
              </a:rPr>
              <a:t>Brazil’s</a:t>
            </a:r>
            <a:r>
              <a:rPr lang="en-US" sz="2000" dirty="0">
                <a:solidFill>
                  <a:schemeClr val="bg1"/>
                </a:solidFill>
                <a:latin typeface="Arial" panose="020B0604020202020204" pitchFamily="34" charset="0"/>
                <a:cs typeface="Arial" panose="020B0604020202020204" pitchFamily="34" charset="0"/>
              </a:rPr>
              <a:t> and </a:t>
            </a:r>
            <a:r>
              <a:rPr lang="en-US" sz="2000" dirty="0">
                <a:solidFill>
                  <a:schemeClr val="bg1"/>
                </a:solidFill>
                <a:latin typeface="Arial" panose="020B0604020202020204" pitchFamily="34" charset="0"/>
                <a:cs typeface="Arial" panose="020B0604020202020204" pitchFamily="34" charset="0"/>
                <a:hlinkClick r:id="rId10"/>
              </a:rPr>
              <a:t>Rwanda’s</a:t>
            </a:r>
            <a:r>
              <a:rPr lang="en-US" sz="2000" dirty="0">
                <a:solidFill>
                  <a:schemeClr val="bg1"/>
                </a:solidFill>
                <a:latin typeface="Arial" panose="020B0604020202020204" pitchFamily="34" charset="0"/>
                <a:cs typeface="Arial" panose="020B0604020202020204" pitchFamily="34" charset="0"/>
              </a:rPr>
              <a:t> use of a digital invoice customs exchange (DICE) increases compliance by reducing cross-border fraud.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11. </a:t>
            </a:r>
            <a:r>
              <a:rPr lang="en-US" sz="2000" dirty="0">
                <a:solidFill>
                  <a:schemeClr val="bg1"/>
                </a:solidFill>
                <a:latin typeface="Arial" panose="020B0604020202020204" pitchFamily="34" charset="0"/>
                <a:cs typeface="Arial" panose="020B0604020202020204" pitchFamily="34" charset="0"/>
              </a:rPr>
              <a:t>The </a:t>
            </a:r>
            <a:r>
              <a:rPr lang="en-US" sz="2000" dirty="0">
                <a:solidFill>
                  <a:schemeClr val="bg1"/>
                </a:solidFill>
                <a:latin typeface="Arial" panose="020B0604020202020204" pitchFamily="34" charset="0"/>
                <a:cs typeface="Arial" panose="020B0604020202020204" pitchFamily="34" charset="0"/>
                <a:hlinkClick r:id="rId11"/>
              </a:rPr>
              <a:t>Netherlands</a:t>
            </a:r>
            <a:r>
              <a:rPr lang="en-US" sz="2000" dirty="0">
                <a:solidFill>
                  <a:schemeClr val="bg1"/>
                </a:solidFill>
                <a:latin typeface="Arial" panose="020B0604020202020204" pitchFamily="34" charset="0"/>
                <a:cs typeface="Arial" panose="020B0604020202020204" pitchFamily="34" charset="0"/>
              </a:rPr>
              <a:t>’ Tax and Customs Administration is working on a blockchain solution to redistribute tax money as soon as it gets deducted from an employee’s income.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12. </a:t>
            </a:r>
            <a:r>
              <a:rPr lang="en-US" sz="2000" dirty="0">
                <a:solidFill>
                  <a:schemeClr val="bg1"/>
                </a:solidFill>
                <a:latin typeface="Arial" panose="020B0604020202020204" pitchFamily="34" charset="0"/>
                <a:cs typeface="Arial" panose="020B0604020202020204" pitchFamily="34" charset="0"/>
                <a:hlinkClick r:id="rId12"/>
              </a:rPr>
              <a:t>Danish</a:t>
            </a:r>
            <a:r>
              <a:rPr lang="en-US" sz="2000" dirty="0">
                <a:solidFill>
                  <a:schemeClr val="bg1"/>
                </a:solidFill>
                <a:latin typeface="Arial" panose="020B0604020202020204" pitchFamily="34" charset="0"/>
                <a:cs typeface="Arial" panose="020B0604020202020204" pitchFamily="34" charset="0"/>
              </a:rPr>
              <a:t> Customs and Tax Administration use blockchain to record car activities (repairs, insurance, ownership), which are saved on a ledger. This ledger helps ensure Danish Tax Administration receive applicable tax revenue.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13. </a:t>
            </a:r>
            <a:r>
              <a:rPr lang="en-US" sz="2000" dirty="0">
                <a:solidFill>
                  <a:schemeClr val="bg1"/>
                </a:solidFill>
                <a:latin typeface="Arial" panose="020B0604020202020204" pitchFamily="34" charset="0"/>
                <a:cs typeface="Arial" panose="020B0604020202020204" pitchFamily="34" charset="0"/>
                <a:hlinkClick r:id="rId13"/>
              </a:rPr>
              <a:t>Quebec</a:t>
            </a:r>
            <a:r>
              <a:rPr lang="en-US" sz="2000" dirty="0">
                <a:solidFill>
                  <a:schemeClr val="bg1"/>
                </a:solidFill>
                <a:latin typeface="Arial" panose="020B0604020202020204" pitchFamily="34" charset="0"/>
                <a:cs typeface="Arial" panose="020B0604020202020204" pitchFamily="34" charset="0"/>
              </a:rPr>
              <a:t> mandates encryption of transaction data in the restaurant sector. The tax authority requires a monthly submission of digital summary report to identify fraud and create audits. This technology is a precursor intermediary to blockchain solutions.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2000" dirty="0"/>
          </a:p>
          <a:p>
            <a:endParaRPr lang="en-IN"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3442318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en-IN" b="1" dirty="0"/>
              <a:t>SPEAKER’S NOTES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1. </a:t>
            </a:r>
            <a:r>
              <a:rPr lang="en-US" sz="1200" u="sng" dirty="0">
                <a:solidFill>
                  <a:schemeClr val="tx2"/>
                </a:solidFill>
                <a:latin typeface="Arial" panose="020B0604020202020204" pitchFamily="34" charset="0"/>
                <a:cs typeface="Arial" panose="020B0604020202020204" pitchFamily="34" charset="0"/>
                <a:hlinkClick r:id="rId3"/>
              </a:rPr>
              <a:t>Norway</a:t>
            </a:r>
            <a:r>
              <a:rPr lang="en-US" sz="1200" dirty="0">
                <a:solidFill>
                  <a:schemeClr val="bg1"/>
                </a:solidFill>
                <a:latin typeface="Arial" panose="020B0604020202020204" pitchFamily="34" charset="0"/>
                <a:cs typeface="Arial" panose="020B0604020202020204" pitchFamily="34" charset="0"/>
              </a:rPr>
              <a:t> established a small tax innovation team within the Tax Authority to experiment with advanced technologies. </a:t>
            </a:r>
            <a:endParaRPr lang="en-US" sz="20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2. </a:t>
            </a:r>
            <a:r>
              <a:rPr lang="en-US" sz="1200" dirty="0">
                <a:solidFill>
                  <a:schemeClr val="bg1"/>
                </a:solidFill>
                <a:latin typeface="Arial" panose="020B0604020202020204" pitchFamily="34" charset="0"/>
                <a:cs typeface="Arial" panose="020B0604020202020204" pitchFamily="34" charset="0"/>
                <a:hlinkClick r:id="rId4"/>
              </a:rPr>
              <a:t>Adoption</a:t>
            </a:r>
            <a:r>
              <a:rPr lang="en-US" sz="1200" dirty="0">
                <a:solidFill>
                  <a:schemeClr val="bg1"/>
                </a:solidFill>
                <a:latin typeface="Arial" panose="020B0604020202020204" pitchFamily="34" charset="0"/>
                <a:cs typeface="Arial" panose="020B0604020202020204" pitchFamily="34" charset="0"/>
              </a:rPr>
              <a:t> of Standard Audit File for Tax (SAF-T) in Europe. Data exchange between taxpayer and tax authorities assists in tax audits. Though a pre-blockchain solution, EU authorities could consider incorporating blockchain technology for further efficiency.</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3. </a:t>
            </a:r>
            <a:r>
              <a:rPr lang="en-US" sz="1200" dirty="0">
                <a:solidFill>
                  <a:schemeClr val="bg1"/>
                </a:solidFill>
                <a:latin typeface="Arial" panose="020B0604020202020204" pitchFamily="34" charset="0"/>
                <a:cs typeface="Arial" panose="020B0604020202020204" pitchFamily="34" charset="0"/>
                <a:hlinkClick r:id="rId5"/>
              </a:rPr>
              <a:t>Estonia’s</a:t>
            </a:r>
            <a:r>
              <a:rPr lang="en-US" sz="1200" dirty="0">
                <a:solidFill>
                  <a:schemeClr val="bg1"/>
                </a:solidFill>
                <a:latin typeface="Arial" panose="020B0604020202020204" pitchFamily="34" charset="0"/>
                <a:cs typeface="Arial" panose="020B0604020202020204" pitchFamily="34" charset="0"/>
              </a:rPr>
              <a:t> Keyless Signature Infrastructure (KSI) enables the government to both ensure healthcare data security and verify taxpayer information. Estonian tax authorities, to our understanding, could use its proprietary blockchain software to collect taxes based on the recorded transactions. </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4. </a:t>
            </a:r>
            <a:r>
              <a:rPr lang="en-US" sz="1200" dirty="0">
                <a:solidFill>
                  <a:schemeClr val="bg1"/>
                </a:solidFill>
                <a:latin typeface="EYInterstate Light" panose="02000506000000020004" pitchFamily="2" charset="0"/>
                <a:hlinkClick r:id="rId6"/>
              </a:rPr>
              <a:t>G</a:t>
            </a:r>
            <a:r>
              <a:rPr lang="en-US" sz="1200" dirty="0">
                <a:solidFill>
                  <a:schemeClr val="bg1"/>
                </a:solidFill>
                <a:latin typeface="Arial" panose="020B0604020202020204" pitchFamily="34" charset="0"/>
                <a:cs typeface="Arial" panose="020B0604020202020204" pitchFamily="34" charset="0"/>
                <a:hlinkClick r:id="rId6"/>
              </a:rPr>
              <a:t>erman</a:t>
            </a:r>
            <a:r>
              <a:rPr lang="en-US" sz="1200" dirty="0">
                <a:solidFill>
                  <a:schemeClr val="bg1"/>
                </a:solidFill>
                <a:latin typeface="Arial" panose="020B0604020202020204" pitchFamily="34" charset="0"/>
                <a:cs typeface="Arial" panose="020B0604020202020204" pitchFamily="34" charset="0"/>
              </a:rPr>
              <a:t> Federal Ministry for Economic Affairs and Energy (</a:t>
            </a:r>
            <a:r>
              <a:rPr lang="en-US" sz="1200" dirty="0" err="1">
                <a:solidFill>
                  <a:schemeClr val="bg1"/>
                </a:solidFill>
                <a:latin typeface="Arial" panose="020B0604020202020204" pitchFamily="34" charset="0"/>
                <a:cs typeface="Arial" panose="020B0604020202020204" pitchFamily="34" charset="0"/>
              </a:rPr>
              <a:t>BMWi</a:t>
            </a:r>
            <a:r>
              <a:rPr lang="en-US" sz="1200" dirty="0">
                <a:solidFill>
                  <a:schemeClr val="bg1"/>
                </a:solidFill>
                <a:latin typeface="Arial" panose="020B0604020202020204" pitchFamily="34" charset="0"/>
                <a:cs typeface="Arial" panose="020B0604020202020204" pitchFamily="34" charset="0"/>
              </a:rPr>
              <a:t>) announced it will use distributed ledger technology, along with blockchain, to fight tax evasion and prevent fraud.</a:t>
            </a:r>
          </a:p>
          <a:p>
            <a:r>
              <a:rPr lang="en-IN" b="1" dirty="0"/>
              <a:t>5. </a:t>
            </a:r>
            <a:r>
              <a:rPr lang="en-US" sz="1200" dirty="0">
                <a:solidFill>
                  <a:schemeClr val="bg1"/>
                </a:solidFill>
                <a:latin typeface="Arial" panose="020B0604020202020204" pitchFamily="34" charset="0"/>
                <a:cs typeface="Arial" panose="020B0604020202020204" pitchFamily="34" charset="0"/>
                <a:hlinkClick r:id="rId7"/>
              </a:rPr>
              <a:t>Shenzhen Tax Bureau</a:t>
            </a:r>
            <a:r>
              <a:rPr lang="en-US" sz="1200" dirty="0">
                <a:solidFill>
                  <a:schemeClr val="bg1"/>
                </a:solidFill>
                <a:latin typeface="Arial" panose="020B0604020202020204" pitchFamily="34" charset="0"/>
                <a:cs typeface="Arial" panose="020B0604020202020204" pitchFamily="34" charset="0"/>
              </a:rPr>
              <a:t>, supported by Tencent, piloted a blockchain invoicing system that fully integrates transaction parties, payments service providers, WeChat invoice delivery, and the tax authorities. Using decentralized blockchain technology, an unalterable transaction record will lie behind the automatic generation of digital tax invoices (fapiao), triggered whenever a trader makes a sale and a customer pays.</a:t>
            </a:r>
          </a:p>
          <a:p>
            <a:pPr marL="0" lvl="1">
              <a:lnSpc>
                <a:spcPct val="85000"/>
              </a:lnSpc>
              <a:spcAft>
                <a:spcPts val="600"/>
              </a:spcAft>
              <a:buClr>
                <a:schemeClr val="accent2"/>
              </a:buClr>
              <a:buSzPct val="70000"/>
            </a:pPr>
            <a:r>
              <a:rPr lang="en-US" sz="1200" b="1" dirty="0">
                <a:solidFill>
                  <a:schemeClr val="bg1"/>
                </a:solidFill>
                <a:latin typeface="Arial" panose="020B0604020202020204" pitchFamily="34" charset="0"/>
                <a:cs typeface="Arial" panose="020B0604020202020204" pitchFamily="34" charset="0"/>
              </a:rPr>
              <a:t>6. </a:t>
            </a:r>
            <a:r>
              <a:rPr lang="en-US" sz="900" dirty="0">
                <a:solidFill>
                  <a:schemeClr val="bg1"/>
                </a:solidFill>
                <a:latin typeface="Arial" panose="020B0604020202020204" pitchFamily="34" charset="0"/>
                <a:cs typeface="Arial" panose="020B0604020202020204" pitchFamily="34" charset="0"/>
                <a:hlinkClick r:id="rId8"/>
              </a:rPr>
              <a:t>Republic</a:t>
            </a:r>
            <a:r>
              <a:rPr lang="en-US" sz="900" dirty="0">
                <a:solidFill>
                  <a:schemeClr val="bg1"/>
                </a:solidFill>
                <a:latin typeface="Arial" panose="020B0604020202020204" pitchFamily="34" charset="0"/>
                <a:cs typeface="Arial" panose="020B0604020202020204" pitchFamily="34" charset="0"/>
              </a:rPr>
              <a:t> of Georgia is using blockchain software to create a registry of property. This blockchain will detail all transactions. From our understanding, taxing authorities could potentially determine taxable transactions. This country also uses blockchain solutions for customs duties purposes and aims to implement a solution for VAT purposes.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7. </a:t>
            </a:r>
            <a:r>
              <a:rPr lang="en-US" sz="1200" dirty="0">
                <a:solidFill>
                  <a:schemeClr val="bg1"/>
                </a:solidFill>
                <a:latin typeface="Arial" panose="020B0604020202020204" pitchFamily="34" charset="0"/>
                <a:cs typeface="Arial" panose="020B0604020202020204" pitchFamily="34" charset="0"/>
                <a:hlinkClick r:id="rId9"/>
              </a:rPr>
              <a:t>Australia</a:t>
            </a:r>
            <a:r>
              <a:rPr lang="en-US" sz="1200" dirty="0">
                <a:solidFill>
                  <a:schemeClr val="bg1"/>
                </a:solidFill>
                <a:latin typeface="Arial" panose="020B0604020202020204" pitchFamily="34" charset="0"/>
                <a:cs typeface="Arial" panose="020B0604020202020204" pitchFamily="34" charset="0"/>
              </a:rPr>
              <a:t> is using an AI Chatbot, Alex, for customer service, along with AI Machine Learning to improve taxpayer communication. Alex provides tailored responses to customer queries using natural language understanding, conversational dialogue and advanced resolution techniques, to answer hundreds of commonly asked questions across a range of categories.</a:t>
            </a:r>
          </a:p>
          <a:p>
            <a:pPr marL="0" marR="0" lvl="0" indent="0" algn="l" defTabSz="914400" rtl="0" eaLnBrk="1" fontAlgn="auto" latinLnBrk="0" hangingPunct="1">
              <a:lnSpc>
                <a:spcPct val="100000"/>
              </a:lnSpc>
              <a:spcBef>
                <a:spcPts val="0"/>
              </a:spcBef>
              <a:spcAft>
                <a:spcPts val="0"/>
              </a:spcAft>
              <a:buClrTx/>
              <a:buSzTx/>
              <a:buFontTx/>
              <a:buNone/>
              <a:tabLst/>
              <a:defRPr/>
            </a:pPr>
            <a:r>
              <a:rPr lang="en-IN" b="1" dirty="0"/>
              <a:t>9. </a:t>
            </a:r>
            <a:r>
              <a:rPr lang="en-US" sz="1200" u="sng" dirty="0">
                <a:solidFill>
                  <a:schemeClr val="tx2"/>
                </a:solidFill>
                <a:latin typeface="Arial" panose="020B0604020202020204" pitchFamily="34" charset="0"/>
                <a:cs typeface="Arial" panose="020B0604020202020204" pitchFamily="34" charset="0"/>
              </a:rPr>
              <a:t>Thailand</a:t>
            </a:r>
            <a:r>
              <a:rPr lang="en-US" sz="1200" dirty="0">
                <a:solidFill>
                  <a:schemeClr val="bg1"/>
                </a:solidFill>
                <a:latin typeface="Arial" panose="020B0604020202020204" pitchFamily="34" charset="0"/>
                <a:cs typeface="Arial" panose="020B0604020202020204" pitchFamily="34" charset="0"/>
              </a:rPr>
              <a:t> is testing blockchain technologies to reduce VAT fraud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bg1"/>
                </a:solidFill>
                <a:latin typeface="Arial" panose="020B0604020202020204" pitchFamily="34" charset="0"/>
                <a:cs typeface="Arial" panose="020B0604020202020204" pitchFamily="34" charset="0"/>
              </a:rPr>
              <a:t>10. </a:t>
            </a:r>
            <a:r>
              <a:rPr lang="en-US" sz="2000" dirty="0">
                <a:solidFill>
                  <a:schemeClr val="bg1"/>
                </a:solidFill>
                <a:latin typeface="Arial" panose="020B0604020202020204" pitchFamily="34" charset="0"/>
                <a:cs typeface="Arial" panose="020B0604020202020204" pitchFamily="34" charset="0"/>
                <a:hlinkClick r:id="rId10"/>
              </a:rPr>
              <a:t>Brazil’s</a:t>
            </a:r>
            <a:r>
              <a:rPr lang="en-US" sz="2000" dirty="0">
                <a:solidFill>
                  <a:schemeClr val="bg1"/>
                </a:solidFill>
                <a:latin typeface="Arial" panose="020B0604020202020204" pitchFamily="34" charset="0"/>
                <a:cs typeface="Arial" panose="020B0604020202020204" pitchFamily="34" charset="0"/>
              </a:rPr>
              <a:t> and </a:t>
            </a:r>
            <a:r>
              <a:rPr lang="en-US" sz="2000" dirty="0">
                <a:solidFill>
                  <a:schemeClr val="bg1"/>
                </a:solidFill>
                <a:latin typeface="Arial" panose="020B0604020202020204" pitchFamily="34" charset="0"/>
                <a:cs typeface="Arial" panose="020B0604020202020204" pitchFamily="34" charset="0"/>
                <a:hlinkClick r:id="rId10"/>
              </a:rPr>
              <a:t>Rwanda’s</a:t>
            </a:r>
            <a:r>
              <a:rPr lang="en-US" sz="2000" dirty="0">
                <a:solidFill>
                  <a:schemeClr val="bg1"/>
                </a:solidFill>
                <a:latin typeface="Arial" panose="020B0604020202020204" pitchFamily="34" charset="0"/>
                <a:cs typeface="Arial" panose="020B0604020202020204" pitchFamily="34" charset="0"/>
              </a:rPr>
              <a:t> use of a digital invoice customs exchange (DICE) increases compliance by reducing cross-border fraud.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11. </a:t>
            </a:r>
            <a:r>
              <a:rPr lang="en-US" sz="2000" dirty="0">
                <a:solidFill>
                  <a:schemeClr val="bg1"/>
                </a:solidFill>
                <a:latin typeface="Arial" panose="020B0604020202020204" pitchFamily="34" charset="0"/>
                <a:cs typeface="Arial" panose="020B0604020202020204" pitchFamily="34" charset="0"/>
              </a:rPr>
              <a:t>The </a:t>
            </a:r>
            <a:r>
              <a:rPr lang="en-US" sz="2000" dirty="0">
                <a:solidFill>
                  <a:schemeClr val="bg1"/>
                </a:solidFill>
                <a:latin typeface="Arial" panose="020B0604020202020204" pitchFamily="34" charset="0"/>
                <a:cs typeface="Arial" panose="020B0604020202020204" pitchFamily="34" charset="0"/>
                <a:hlinkClick r:id="rId11"/>
              </a:rPr>
              <a:t>Netherlands</a:t>
            </a:r>
            <a:r>
              <a:rPr lang="en-US" sz="2000" dirty="0">
                <a:solidFill>
                  <a:schemeClr val="bg1"/>
                </a:solidFill>
                <a:latin typeface="Arial" panose="020B0604020202020204" pitchFamily="34" charset="0"/>
                <a:cs typeface="Arial" panose="020B0604020202020204" pitchFamily="34" charset="0"/>
              </a:rPr>
              <a:t>’ Tax and Customs Administration is working on a blockchain solution to redistribute tax money as soon as it gets deducted from an employee’s income.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12. </a:t>
            </a:r>
            <a:r>
              <a:rPr lang="en-US" sz="2000" dirty="0">
                <a:solidFill>
                  <a:schemeClr val="bg1"/>
                </a:solidFill>
                <a:latin typeface="Arial" panose="020B0604020202020204" pitchFamily="34" charset="0"/>
                <a:cs typeface="Arial" panose="020B0604020202020204" pitchFamily="34" charset="0"/>
                <a:hlinkClick r:id="rId12"/>
              </a:rPr>
              <a:t>Danish</a:t>
            </a:r>
            <a:r>
              <a:rPr lang="en-US" sz="2000" dirty="0">
                <a:solidFill>
                  <a:schemeClr val="bg1"/>
                </a:solidFill>
                <a:latin typeface="Arial" panose="020B0604020202020204" pitchFamily="34" charset="0"/>
                <a:cs typeface="Arial" panose="020B0604020202020204" pitchFamily="34" charset="0"/>
              </a:rPr>
              <a:t> Customs and Tax Administration use blockchain to record car activities (repairs, insurance, ownership), which are saved on a ledger. This ledger helps ensure Danish Tax Administration receive applicable tax revenue.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2000" dirty="0"/>
              <a:t>13. </a:t>
            </a:r>
            <a:r>
              <a:rPr lang="en-US" sz="2000" dirty="0">
                <a:solidFill>
                  <a:schemeClr val="bg1"/>
                </a:solidFill>
                <a:latin typeface="Arial" panose="020B0604020202020204" pitchFamily="34" charset="0"/>
                <a:cs typeface="Arial" panose="020B0604020202020204" pitchFamily="34" charset="0"/>
                <a:hlinkClick r:id="rId13"/>
              </a:rPr>
              <a:t>Quebec</a:t>
            </a:r>
            <a:r>
              <a:rPr lang="en-US" sz="2000" dirty="0">
                <a:solidFill>
                  <a:schemeClr val="bg1"/>
                </a:solidFill>
                <a:latin typeface="Arial" panose="020B0604020202020204" pitchFamily="34" charset="0"/>
                <a:cs typeface="Arial" panose="020B0604020202020204" pitchFamily="34" charset="0"/>
              </a:rPr>
              <a:t> mandates encryption of transaction data in the restaurant sector. The tax authority requires a monthly submission of digital summary report to identify fraud and create audits. This technology is a precursor intermediary to blockchain solutions.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2000" dirty="0"/>
          </a:p>
          <a:p>
            <a:endParaRPr lang="en-IN"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9685298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43D19E-BFDB-4C92-8EDD-32EDDA8F41DF}" type="slidenum">
              <a:rPr kumimoji="0" lang="en-GB" sz="14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4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300754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F600A-213A-4CDD-A47C-8815A9F8110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01471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F600A-213A-4CDD-A47C-8815A9F8110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59507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8F600A-213A-4CDD-A47C-8815A9F8110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63702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4.xml"/><Relationship Id="rId4" Type="http://schemas.openxmlformats.org/officeDocument/2006/relationships/image" Target="../media/image11.sv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9.jpeg"/><Relationship Id="rId1" Type="http://schemas.openxmlformats.org/officeDocument/2006/relationships/slideMaster" Target="../slideMasters/slideMaster5.xml"/><Relationship Id="rId4" Type="http://schemas.openxmlformats.org/officeDocument/2006/relationships/image" Target="../media/image14.sv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7.xml"/><Relationship Id="rId4" Type="http://schemas.openxmlformats.org/officeDocument/2006/relationships/image" Target="../media/image11.sv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Master" Target="../slideMasters/slideMaster8.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7.jpeg"/><Relationship Id="rId1" Type="http://schemas.openxmlformats.org/officeDocument/2006/relationships/slideMaster" Target="../slideMasters/slideMaster8.xml"/><Relationship Id="rId5" Type="http://schemas.openxmlformats.org/officeDocument/2006/relationships/image" Target="../media/image16.png"/><Relationship Id="rId4" Type="http://schemas.openxmlformats.org/officeDocument/2006/relationships/image" Target="../media/image11.sv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microsoft.com/office/2007/relationships/hdphoto" Target="NULL"/><Relationship Id="rId2" Type="http://schemas.openxmlformats.org/officeDocument/2006/relationships/image" Target="NULL"/><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4"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spTree>
    <p:extLst>
      <p:ext uri="{BB962C8B-B14F-4D97-AF65-F5344CB8AC3E}">
        <p14:creationId xmlns:p14="http://schemas.microsoft.com/office/powerpoint/2010/main" val="4222743506"/>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BF2C04E3-9852-4EE1-995A-A982B306E72F}" type="datetime3">
              <a:rPr lang="en-US" smtClean="0"/>
              <a:t>1 October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767575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D16785B3-D527-4380-A05A-2FFD5A1F9E7A}" type="datetime3">
              <a:rPr lang="en-US" smtClean="0"/>
              <a:t>1 October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dirty="0"/>
              <a:t>Advanced Technology Tax Lab Franchise Model</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2706241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5_Open Template">
    <p:bg>
      <p:bgPr>
        <a:solidFill>
          <a:srgbClr val="FFFFFF"/>
        </a:solidFill>
        <a:effectLst/>
      </p:bgPr>
    </p:bg>
    <p:spTree>
      <p:nvGrpSpPr>
        <p:cNvPr id="1" name=""/>
        <p:cNvGrpSpPr/>
        <p:nvPr/>
      </p:nvGrpSpPr>
      <p:grpSpPr>
        <a:xfrm>
          <a:off x="0" y="0"/>
          <a:ext cx="0" cy="0"/>
          <a:chOff x="0" y="0"/>
          <a:chExt cx="0" cy="0"/>
        </a:xfrm>
      </p:grpSpPr>
      <p:sp>
        <p:nvSpPr>
          <p:cNvPr id="252" name="Rectangle"/>
          <p:cNvSpPr/>
          <p:nvPr/>
        </p:nvSpPr>
        <p:spPr>
          <a:xfrm>
            <a:off x="952996" y="1022350"/>
            <a:ext cx="878047" cy="19050"/>
          </a:xfrm>
          <a:prstGeom prst="rect">
            <a:avLst/>
          </a:prstGeom>
          <a:solidFill>
            <a:srgbClr val="FFE401"/>
          </a:solidFill>
          <a:ln w="12700">
            <a:miter lim="400000"/>
          </a:ln>
        </p:spPr>
        <p:txBody>
          <a:bodyPr lIns="0" tIns="0" rIns="0" bIns="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sz="1600" dirty="0"/>
          </a:p>
        </p:txBody>
      </p:sp>
      <p:pic>
        <p:nvPicPr>
          <p:cNvPr id="253" name="Image" descr="Imag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2821075" y="5652030"/>
            <a:ext cx="6876246" cy="1212321"/>
          </a:xfrm>
          <a:prstGeom prst="rect">
            <a:avLst/>
          </a:prstGeom>
          <a:ln w="12700">
            <a:miter lim="400000"/>
          </a:ln>
        </p:spPr>
      </p:pic>
      <p:sp>
        <p:nvSpPr>
          <p:cNvPr id="254" name="Slide Number"/>
          <p:cNvSpPr txBox="1">
            <a:spLocks noGrp="1"/>
          </p:cNvSpPr>
          <p:nvPr>
            <p:ph type="sldNum" sz="quarter" idx="2"/>
          </p:nvPr>
        </p:nvSpPr>
        <p:spPr>
          <a:prstGeom prst="rect">
            <a:avLst/>
          </a:prstGeom>
        </p:spPr>
        <p:txBody>
          <a:bodyPr/>
          <a:lstStyle>
            <a:lvl1pPr>
              <a:defRPr>
                <a:solidFill>
                  <a:srgbClr val="5E5E5E"/>
                </a:solidFill>
              </a:defRPr>
            </a:lvl1pPr>
          </a:lstStyle>
          <a:p>
            <a:fld id="{86CB4B4D-7CA3-9044-876B-883B54F8677D}" type="slidenum">
              <a:t>‹#›</a:t>
            </a:fld>
            <a:endParaRPr dirty="0"/>
          </a:p>
        </p:txBody>
      </p:sp>
      <p:sp>
        <p:nvSpPr>
          <p:cNvPr id="255" name="/"/>
          <p:cNvSpPr txBox="1"/>
          <p:nvPr/>
        </p:nvSpPr>
        <p:spPr>
          <a:xfrm>
            <a:off x="11655510" y="6436783"/>
            <a:ext cx="88212" cy="1897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400" tIns="25400" rIns="25400" bIns="25400">
            <a:spAutoFit/>
          </a:bodyPr>
          <a:lstStyle>
            <a:lvl1pPr algn="ctr">
              <a:lnSpc>
                <a:spcPct val="100000"/>
              </a:lnSpc>
              <a:defRPr spc="0">
                <a:solidFill>
                  <a:srgbClr val="FFE600"/>
                </a:solidFill>
                <a:latin typeface="EY Gothic Comp Book"/>
                <a:ea typeface="EY Gothic Comp Book"/>
                <a:cs typeface="EY Gothic Comp Book"/>
                <a:sym typeface="EY Gothic Comp Book"/>
              </a:defRPr>
            </a:lvl1pPr>
          </a:lstStyle>
          <a:p>
            <a:r>
              <a:rPr sz="900" dirty="0"/>
              <a:t>/</a:t>
            </a:r>
          </a:p>
        </p:txBody>
      </p:sp>
      <p:sp>
        <p:nvSpPr>
          <p:cNvPr id="256" name="slide title"/>
          <p:cNvSpPr txBox="1">
            <a:spLocks noGrp="1"/>
          </p:cNvSpPr>
          <p:nvPr>
            <p:ph type="body" sz="quarter" idx="13"/>
          </p:nvPr>
        </p:nvSpPr>
        <p:spPr>
          <a:xfrm>
            <a:off x="947303" y="575734"/>
            <a:ext cx="10419425" cy="266701"/>
          </a:xfrm>
          <a:prstGeom prst="rect">
            <a:avLst/>
          </a:prstGeom>
        </p:spPr>
        <p:txBody>
          <a:bodyPr anchor="b"/>
          <a:lstStyle>
            <a:lvl1pPr marL="0" indent="0" defTabSz="412750">
              <a:lnSpc>
                <a:spcPct val="100000"/>
              </a:lnSpc>
              <a:spcBef>
                <a:spcPts val="0"/>
              </a:spcBef>
              <a:buSzTx/>
              <a:buNone/>
              <a:tabLst/>
              <a:defRPr sz="1250" cap="all" spc="125">
                <a:solidFill>
                  <a:srgbClr val="2E2E38"/>
                </a:solidFill>
                <a:latin typeface="+mj-lt"/>
                <a:ea typeface="+mj-ea"/>
                <a:cs typeface="+mj-cs"/>
                <a:sym typeface="EYInterstate Bold"/>
              </a:defRPr>
            </a:lvl1pPr>
          </a:lstStyle>
          <a:p>
            <a:r>
              <a:t>slide title</a:t>
            </a:r>
          </a:p>
        </p:txBody>
      </p:sp>
    </p:spTree>
    <p:extLst>
      <p:ext uri="{BB962C8B-B14F-4D97-AF65-F5344CB8AC3E}">
        <p14:creationId xmlns:p14="http://schemas.microsoft.com/office/powerpoint/2010/main" val="1349369421"/>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11" name="Title 1"/>
          <p:cNvSpPr>
            <a:spLocks noGrp="1"/>
          </p:cNvSpPr>
          <p:nvPr>
            <p:ph type="ctrTitle"/>
          </p:nvPr>
        </p:nvSpPr>
        <p:spPr>
          <a:xfrm>
            <a:off x="775504" y="1954221"/>
            <a:ext cx="4328932" cy="979702"/>
          </a:xfrm>
        </p:spPr>
        <p:txBody>
          <a:bodyPr/>
          <a:lstStyle>
            <a:lvl1pPr>
              <a:defRPr sz="2999" b="0">
                <a:solidFill>
                  <a:schemeClr val="tx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tx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4098875025"/>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4"/>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dirty="0"/>
          </a:p>
        </p:txBody>
      </p:sp>
      <p:sp>
        <p:nvSpPr>
          <p:cNvPr id="4" name="Freeform: Shape 3">
            <a:extLst>
              <a:ext uri="{FF2B5EF4-FFF2-40B4-BE49-F238E27FC236}">
                <a16:creationId xmlns:a16="http://schemas.microsoft.com/office/drawing/2014/main" id="{15324C54-B75E-4AC0-90C2-FA558C7716F7}"/>
              </a:ext>
            </a:extLst>
          </p:cNvPr>
          <p:cNvSpPr/>
          <p:nvPr/>
        </p:nvSpPr>
        <p:spPr>
          <a:xfrm>
            <a:off x="48936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768740741"/>
      </p:ext>
    </p:extLst>
  </p:cSld>
  <p:clrMapOvr>
    <a:masterClrMapping/>
  </p:clrMapOvr>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0644" b="5020"/>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8"/>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85289491"/>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76312226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4933333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44442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040370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1" y="2"/>
            <a:ext cx="2384460" cy="6857999"/>
          </a:xfrm>
        </p:spPr>
        <p:txBody>
          <a:bodyPr/>
          <a:lstStyle/>
          <a:p>
            <a:endParaRPr lang="en-IN" dirty="0"/>
          </a:p>
        </p:txBody>
      </p:sp>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3779305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3975664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1"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47" lvl="0" indent="-356447"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1" cy="316838"/>
          </a:xfrm>
        </p:spPr>
        <p:txBody>
          <a:bodyPr lIns="0" tIns="0" rIns="0" bIns="0">
            <a:noAutofit/>
          </a:bodyPr>
          <a:lstStyle>
            <a:lvl1pPr marL="0" indent="0" algn="ctr">
              <a:buNone/>
              <a:defRPr lang="en-US" sz="1599" dirty="0" smtClean="0">
                <a:solidFill>
                  <a:srgbClr val="FFE600"/>
                </a:solidFill>
                <a:latin typeface="+mn-lt"/>
              </a:defRPr>
            </a:lvl1pPr>
          </a:lstStyle>
          <a:p>
            <a:pPr marL="356447" lvl="0" indent="-356447" algn="ctr">
              <a:spcBef>
                <a:spcPts val="0"/>
              </a:spcBef>
              <a:spcAft>
                <a:spcPts val="601"/>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1" cy="316838"/>
          </a:xfrm>
        </p:spPr>
        <p:txBody>
          <a:bodyPr vert="horz" lIns="0" tIns="0" rIns="0" bIns="0" rtlCol="0" anchor="t" anchorCtr="0">
            <a:noAutofit/>
          </a:bodyPr>
          <a:lstStyle>
            <a:lvl1pPr marL="0" indent="0" algn="ctr">
              <a:buNone/>
              <a:defRPr lang="en-US" sz="1599" dirty="0" smtClean="0">
                <a:latin typeface="+mn-lt"/>
              </a:defRPr>
            </a:lvl1pPr>
          </a:lstStyle>
          <a:p>
            <a:pPr marL="356447" lvl="0" indent="-356447" algn="ctr">
              <a:spcBef>
                <a:spcPts val="0"/>
              </a:spcBef>
              <a:spcAft>
                <a:spcPts val="601"/>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3" y="979791"/>
            <a:ext cx="2338387"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6541497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27402104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a:t>text</a:t>
            </a:r>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95477030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26429542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5387622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FFE600"/>
                </a:solidFill>
                <a:latin typeface="+mn-lt"/>
              </a:defRPr>
            </a:lvl1pPr>
          </a:lstStyle>
          <a:p>
            <a:pPr marL="356438" lvl="0" indent="-356438"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latin typeface="+mn-lt"/>
              </a:defRPr>
            </a:lvl1pPr>
          </a:lstStyle>
          <a:p>
            <a:pPr marL="356438" lvl="0" indent="-356438"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59970878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chemeClr val="tx2"/>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chemeClr val="bg1"/>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31973866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19" y="1137920"/>
            <a:ext cx="8238744" cy="4834800"/>
          </a:xfrm>
        </p:spPr>
        <p:txBody>
          <a:bodyPr/>
          <a:lstStyle>
            <a:lvl1pPr marL="0" indent="0">
              <a:buNone/>
              <a:defRPr>
                <a:solidFill>
                  <a:schemeClr val="bg1"/>
                </a:solidFill>
              </a:defRPr>
            </a:lvl1pPr>
            <a:lvl2pPr marL="356438">
              <a:defRPr>
                <a:solidFill>
                  <a:schemeClr val="bg1"/>
                </a:solidFill>
              </a:defRPr>
            </a:lvl2pPr>
            <a:lvl3pPr marL="712875">
              <a:defRPr>
                <a:solidFill>
                  <a:schemeClr val="bg1"/>
                </a:solidFill>
              </a:defRPr>
            </a:lvl3pPr>
            <a:lvl4pPr marL="1069313">
              <a:defRPr>
                <a:solidFill>
                  <a:schemeClr val="bg1"/>
                </a:solidFill>
              </a:defRPr>
            </a:lvl4pPr>
            <a:lvl5pPr marL="1425751">
              <a:defRPr sz="1199">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a:xfrm>
            <a:off x="1428928" y="6471244"/>
            <a:ext cx="1191258" cy="180000"/>
          </a:xfrm>
          <a:prstGeom prst="rect">
            <a:avLst/>
          </a:prstGeom>
        </p:spPr>
        <p:txBody>
          <a:bodyPr/>
          <a:lstStyle/>
          <a:p>
            <a:fld id="{F4FB490B-7BF8-4509-9F0D-5A2D3FE1A9A1}" type="datetime3">
              <a:rPr lang="en-US" smtClean="0"/>
              <a:t>1 October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4440131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a:xfrm>
            <a:off x="1428928" y="6471244"/>
            <a:ext cx="1191258" cy="180000"/>
          </a:xfrm>
          <a:prstGeom prst="rect">
            <a:avLst/>
          </a:prstGeom>
        </p:spPr>
        <p:txBody>
          <a:bodyPr/>
          <a:lstStyle/>
          <a:p>
            <a:fld id="{7EDC6652-D330-42A9-B2DB-FD7DBFE6E7CE}" type="datetime3">
              <a:rPr lang="en-US" smtClean="0"/>
              <a:t>1 October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04756270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a:xfrm>
            <a:off x="1428928" y="6471244"/>
            <a:ext cx="1191258" cy="180000"/>
          </a:xfrm>
          <a:prstGeom prst="rect">
            <a:avLst/>
          </a:prstGeom>
        </p:spPr>
        <p:txBody>
          <a:bodyPr/>
          <a:lstStyle/>
          <a:p>
            <a:fld id="{7848B339-892E-45B1-8EC6-9663C993893D}"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03337966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a:xfrm>
            <a:off x="1428928" y="6471244"/>
            <a:ext cx="1191258" cy="180000"/>
          </a:xfrm>
          <a:prstGeom prst="rect">
            <a:avLst/>
          </a:prstGeom>
        </p:spPr>
        <p:txBody>
          <a:bodyPr/>
          <a:lstStyle/>
          <a:p>
            <a:fld id="{53C96D42-85A7-4FB8-81C2-A76989CD2C0B}" type="datetime3">
              <a:rPr lang="en-US" smtClean="0"/>
              <a:t>1 October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04825605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3" y="1488927"/>
            <a:ext cx="2338387"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1" cy="1800000"/>
          </a:xfrm>
        </p:spPr>
        <p:txBody>
          <a:bodyPr lIns="90000" tIns="46800" rIns="90000" bIns="46800"/>
          <a:lstStyle>
            <a:lvl1pPr marL="0" indent="0">
              <a:buNone/>
              <a:defRPr lang="en-US" sz="2799" dirty="0" smtClean="0">
                <a:latin typeface="Georgia" panose="02040502050405020303" pitchFamily="18" charset="0"/>
              </a:defRPr>
            </a:lvl1pPr>
          </a:lstStyle>
          <a:p>
            <a:pPr marL="356447" lvl="0" indent="-356447">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chemeClr val="tx2"/>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chemeClr val="bg1"/>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55878430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a:xfrm>
            <a:off x="1428928" y="6471244"/>
            <a:ext cx="1191258" cy="180000"/>
          </a:xfrm>
          <a:prstGeom prst="rect">
            <a:avLst/>
          </a:prstGeom>
        </p:spPr>
        <p:txBody>
          <a:bodyPr/>
          <a:lstStyle/>
          <a:p>
            <a:fld id="{BE72F864-C261-4ACC-899D-1F7B54215EB6}" type="datetime3">
              <a:rPr lang="en-US" smtClean="0"/>
              <a:t>1 October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75988455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a:xfrm>
            <a:off x="1428928" y="6471244"/>
            <a:ext cx="1191258" cy="180000"/>
          </a:xfrm>
          <a:prstGeom prst="rect">
            <a:avLst/>
          </a:prstGeom>
        </p:spPr>
        <p:txBody>
          <a:bodyPr/>
          <a:lstStyle/>
          <a:p>
            <a:fld id="{DE39BF9A-0D1B-456C-90FD-7DD4E43985FE}" type="datetime3">
              <a:rPr lang="en-US" smtClean="0"/>
              <a:t>1 October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63895944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a:xfrm>
            <a:off x="1428928" y="6471244"/>
            <a:ext cx="1191258" cy="180000"/>
          </a:xfrm>
          <a:prstGeom prst="rect">
            <a:avLst/>
          </a:prstGeom>
        </p:spPr>
        <p:txBody>
          <a:bodyPr/>
          <a:lstStyle/>
          <a:p>
            <a:fld id="{678A09A2-12AE-4A08-9E31-994E3910808B}" type="datetime3">
              <a:rPr lang="en-US" smtClean="0"/>
              <a:t>1 October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568664251"/>
      </p:ext>
    </p:extLst>
  </p:cSld>
  <p:clrMapOvr>
    <a:masterClrMapping/>
  </p:clrMapOvr>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a:xfrm>
            <a:off x="1428928" y="6471244"/>
            <a:ext cx="1191258" cy="180000"/>
          </a:xfrm>
          <a:prstGeom prst="rect">
            <a:avLst/>
          </a:prstGeom>
        </p:spPr>
        <p:txBody>
          <a:bodyPr/>
          <a:lstStyle/>
          <a:p>
            <a:fld id="{0BD55BA1-5616-41A0-A230-900CC53918C9}" type="datetime3">
              <a:rPr lang="en-US" smtClean="0"/>
              <a:t>1 October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281992231"/>
      </p:ext>
    </p:extLst>
  </p:cSld>
  <p:clrMapOvr>
    <a:masterClrMapping/>
  </p:clrMapOvr>
  <p:extLst>
    <p:ext uri="{DCECCB84-F9BA-43D5-87BE-67443E8EF086}">
      <p15:sldGuideLst xmlns:p15="http://schemas.microsoft.com/office/powerpoint/2012/main"/>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42888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a:xfrm>
            <a:off x="1428928" y="6471244"/>
            <a:ext cx="1191258" cy="180000"/>
          </a:xfrm>
          <a:prstGeom prst="rect">
            <a:avLst/>
          </a:prstGeom>
        </p:spPr>
        <p:txBody>
          <a:bodyPr/>
          <a:lstStyle/>
          <a:p>
            <a:fld id="{ECB31890-3905-4699-8A54-4A643E2FBD12}" type="datetime3">
              <a:rPr lang="en-US" smtClean="0"/>
              <a:t>1 October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22768064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47281729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7223140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4"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91382715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65454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20" y="1137920"/>
            <a:ext cx="8238744" cy="4834800"/>
          </a:xfrm>
        </p:spPr>
        <p:txBody>
          <a:bodyPr/>
          <a:lstStyle>
            <a:lvl1pPr marL="0" indent="0">
              <a:buNone/>
              <a:defRPr>
                <a:solidFill>
                  <a:schemeClr val="bg1"/>
                </a:solidFill>
              </a:defRPr>
            </a:lvl1pPr>
            <a:lvl2pPr marL="356447">
              <a:defRPr>
                <a:solidFill>
                  <a:schemeClr val="bg1"/>
                </a:solidFill>
              </a:defRPr>
            </a:lvl2pPr>
            <a:lvl3pPr marL="712893">
              <a:defRPr>
                <a:solidFill>
                  <a:schemeClr val="bg1"/>
                </a:solidFill>
              </a:defRPr>
            </a:lvl3pPr>
            <a:lvl4pPr marL="1069340">
              <a:defRPr>
                <a:solidFill>
                  <a:schemeClr val="bg1"/>
                </a:solidFill>
              </a:defRPr>
            </a:lvl4pPr>
            <a:lvl5pPr marL="1425787">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fld id="{F4FB490B-7BF8-4509-9F0D-5A2D3FE1A9A1}" type="datetime3">
              <a:rPr lang="en-US" smtClean="0"/>
              <a:t>1 October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05489397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244864258"/>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11" name="Title 1"/>
          <p:cNvSpPr>
            <a:spLocks noGrp="1"/>
          </p:cNvSpPr>
          <p:nvPr>
            <p:ph type="ctrTitle"/>
          </p:nvPr>
        </p:nvSpPr>
        <p:spPr>
          <a:xfrm>
            <a:off x="775504"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0"/>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2"/>
            <a:ext cx="1045073" cy="197581"/>
          </a:xfrm>
          <a:prstGeom prst="rect">
            <a:avLst/>
          </a:prstGeom>
          <a:noFill/>
        </p:spPr>
        <p:txBody>
          <a:bodyPr wrap="square" lIns="0" tIns="0" rIns="0" bIns="0" rtlCol="0" anchor="ctr" anchorCtr="0">
            <a:noAutofit/>
          </a:bodyPr>
          <a:lstStyle/>
          <a:p>
            <a:r>
              <a:rPr lang="en-GB" sz="1199"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5" y="6019189"/>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5" y="6216807"/>
            <a:ext cx="3089275" cy="180000"/>
          </a:xfrm>
        </p:spPr>
        <p:txBody>
          <a:bodyPr/>
          <a:lstStyle>
            <a:lvl1pPr marL="0" indent="0">
              <a:buNone/>
              <a:defRPr sz="1199">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508236051"/>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7" y="876060"/>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dirty="0"/>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2459228113"/>
      </p:ext>
    </p:extLst>
  </p:cSld>
  <p:clrMapOvr>
    <a:masterClrMapping/>
  </p:clrMapOvr>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4"/>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dirty="0"/>
          </a:p>
        </p:txBody>
      </p:sp>
      <p:sp>
        <p:nvSpPr>
          <p:cNvPr id="4" name="Freeform: Shape 3">
            <a:extLst>
              <a:ext uri="{FF2B5EF4-FFF2-40B4-BE49-F238E27FC236}">
                <a16:creationId xmlns:a16="http://schemas.microsoft.com/office/drawing/2014/main" id="{15324C54-B75E-4AC0-90C2-FA558C7716F7}"/>
              </a:ext>
            </a:extLst>
          </p:cNvPr>
          <p:cNvSpPr/>
          <p:nvPr/>
        </p:nvSpPr>
        <p:spPr>
          <a:xfrm>
            <a:off x="48936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99530675"/>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dirty="0"/>
              <a:t>Presentation title</a:t>
            </a:r>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19736892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58584614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73901095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51136262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136725425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21196619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fld id="{7EDC6652-D330-42A9-B2DB-FD7DBFE6E7CE}" type="datetime3">
              <a:rPr lang="en-US" smtClean="0"/>
              <a:t>1 October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76214292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834818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57769656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56061011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85267011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7373481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a:t>text</a:t>
            </a:r>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70246741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a:t>Chapter Title</a:t>
            </a:r>
            <a:endParaRPr lang="en-IN"/>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765793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896882450"/>
      </p:ext>
    </p:extLst>
  </p:cSld>
  <p:clrMapOvr>
    <a:masterClrMapping/>
  </p:clrMapOvr>
  <p:extLst>
    <p:ext uri="{DCECCB84-F9BA-43D5-87BE-67443E8EF086}">
      <p15:sldGuideLst xmlns:p15="http://schemas.microsoft.com/office/powerpoint/2012/main"/>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847620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email">
            <a:extLst>
              <a:ext uri="{BEBA8EAE-BF5A-486C-A8C5-ECC9F3942E4B}">
                <a14:imgProps xmlns:a14="http://schemas.microsoft.com/office/drawing/2010/main">
                  <a14:imgLayer r:embed="rId3">
                    <a14:imgEffect>
                      <a14:brightnessContrast bright="-40000"/>
                    </a14:imgEffect>
                  </a14:imgLayer>
                </a14:imgProps>
              </a:ext>
              <a:ext uri="{28A0092B-C50C-407E-A947-70E740481C1C}">
                <a14:useLocalDpi xmlns:a14="http://schemas.microsoft.com/office/drawing/2010/main"/>
              </a:ext>
            </a:extLst>
          </a:blip>
          <a:srcRect t="2105" b="7684"/>
          <a:stretch/>
        </p:blipFill>
        <p:spPr>
          <a:xfrm>
            <a:off x="0" y="-16042"/>
            <a:ext cx="12198350" cy="6924842"/>
          </a:xfrm>
          <a:prstGeom prst="rect">
            <a:avLst/>
          </a:prstGeom>
        </p:spPr>
      </p:pic>
      <p:sp>
        <p:nvSpPr>
          <p:cNvPr id="4" name="Slide Number Placeholder 5"/>
          <p:cNvSpPr>
            <a:spLocks noGrp="1"/>
          </p:cNvSpPr>
          <p:nvPr>
            <p:ph type="sldNum" sz="quarter" idx="4"/>
          </p:nvPr>
        </p:nvSpPr>
        <p:spPr>
          <a:xfrm>
            <a:off x="9453721" y="6499162"/>
            <a:ext cx="2744629" cy="365125"/>
          </a:xfrm>
          <a:prstGeom prst="rect">
            <a:avLst/>
          </a:prstGeom>
        </p:spPr>
        <p:txBody>
          <a:bodyPr vert="horz" lIns="91440" tIns="45720" rIns="457200" bIns="45720" rtlCol="0" anchor="ctr"/>
          <a:lstStyle>
            <a:lvl1pPr algn="r">
              <a:defRPr sz="1000">
                <a:solidFill>
                  <a:schemeClr val="tx1">
                    <a:tint val="75000"/>
                  </a:schemeClr>
                </a:solidFill>
                <a:latin typeface="EYInterstate" panose="02000503020000020004" pitchFamily="2" charset="0"/>
              </a:defRPr>
            </a:lvl1pPr>
          </a:lstStyle>
          <a:p>
            <a:fld id="{164BAF78-EFA4-4BF8-8C36-6E9712E77BF7}" type="slidenum">
              <a:rPr lang="en-US" smtClean="0">
                <a:solidFill>
                  <a:prstClr val="black">
                    <a:tint val="75000"/>
                  </a:prstClr>
                </a:solidFill>
              </a:rPr>
              <a:pPr/>
              <a:t>‹#›</a:t>
            </a:fld>
            <a:endParaRPr lang="en-US" dirty="0">
              <a:solidFill>
                <a:prstClr val="black">
                  <a:tint val="75000"/>
                </a:prstClr>
              </a:solidFill>
            </a:endParaRPr>
          </a:p>
        </p:txBody>
      </p:sp>
      <p:sp>
        <p:nvSpPr>
          <p:cNvPr id="5" name="Date Placeholder 4"/>
          <p:cNvSpPr>
            <a:spLocks noGrp="1"/>
          </p:cNvSpPr>
          <p:nvPr>
            <p:ph type="dt" sz="half" idx="10"/>
          </p:nvPr>
        </p:nvSpPr>
        <p:spPr/>
        <p:txBody>
          <a:bodyPr/>
          <a:lstStyle/>
          <a:p>
            <a:endParaRPr lang="en-US" dirty="0">
              <a:solidFill>
                <a:prstClr val="black">
                  <a:tint val="75000"/>
                </a:prstClr>
              </a:solidFill>
              <a:latin typeface="EYInterstate Light" panose="02000506000000020004" pitchFamily="2" charset="0"/>
            </a:endParaRPr>
          </a:p>
        </p:txBody>
      </p:sp>
    </p:spTree>
    <p:extLst>
      <p:ext uri="{BB962C8B-B14F-4D97-AF65-F5344CB8AC3E}">
        <p14:creationId xmlns:p14="http://schemas.microsoft.com/office/powerpoint/2010/main" val="2535963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7848B339-892E-45B1-8EC6-9663C993893D}"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20758339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userDrawn="1">
  <p:cSld name="1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Arial" panose="020B0604020202020204" pitchFamily="34"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Arial" panose="020B0604020202020204" pitchFamily="34"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tx2"/>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r>
              <a:rPr lang="en-US" dirty="0"/>
              <a:t>Click icon to add picture</a:t>
            </a:r>
            <a:endParaRPr lang="en-GB" dirty="0"/>
          </a:p>
        </p:txBody>
      </p:sp>
      <p:grpSp>
        <p:nvGrpSpPr>
          <p:cNvPr id="15" name="Group 4">
            <a:extLst>
              <a:ext uri="{FF2B5EF4-FFF2-40B4-BE49-F238E27FC236}">
                <a16:creationId xmlns:a16="http://schemas.microsoft.com/office/drawing/2014/main" id="{6B891F47-1BBE-4926-81DF-B17907D2F8E1}"/>
              </a:ext>
            </a:extLst>
          </p:cNvPr>
          <p:cNvGrpSpPr>
            <a:grpSpLocks noChangeAspect="1"/>
          </p:cNvGrpSpPr>
          <p:nvPr userDrawn="1"/>
        </p:nvGrpSpPr>
        <p:grpSpPr bwMode="auto">
          <a:xfrm>
            <a:off x="10364788" y="4960938"/>
            <a:ext cx="1225550" cy="1435100"/>
            <a:chOff x="6529" y="3125"/>
            <a:chExt cx="772" cy="904"/>
          </a:xfrm>
        </p:grpSpPr>
        <p:sp>
          <p:nvSpPr>
            <p:cNvPr id="17" name="Freeform 5">
              <a:extLst>
                <a:ext uri="{FF2B5EF4-FFF2-40B4-BE49-F238E27FC236}">
                  <a16:creationId xmlns:a16="http://schemas.microsoft.com/office/drawing/2014/main" id="{0A2A4AEF-C603-4360-9387-8879E71862A6}"/>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8" name="Freeform 6">
              <a:extLst>
                <a:ext uri="{FF2B5EF4-FFF2-40B4-BE49-F238E27FC236}">
                  <a16:creationId xmlns:a16="http://schemas.microsoft.com/office/drawing/2014/main" id="{54797EE6-BAEA-4DA7-95C2-6B09B77D317C}"/>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39623647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tx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tx1"/>
                </a:solidFill>
                <a:latin typeface="Arial" panose="020B0604020202020204" pitchFamily="34"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3253024042"/>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Arial" panose="020B0604020202020204" pitchFamily="34"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798108418"/>
      </p:ext>
    </p:extLst>
  </p:cSld>
  <p:clrMapOvr>
    <a:masterClrMapping/>
  </p:clrMapOvr>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0644" b="5020"/>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6"/>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Arial" panose="020B0604020202020204" pitchFamily="34"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1633039641"/>
      </p:ext>
    </p:extLst>
  </p:cSld>
  <p:clrMapOvr>
    <a:masterClrMapping/>
  </p:clrMapOvr>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fld id="{97B14021-CB4E-4A4F-8709-D33FAB29C8FB}" type="datetime3">
              <a:rPr lang="en-US" smtClean="0"/>
              <a:t>1 October 2021</a:t>
            </a:fld>
            <a:endParaRPr lang="en-IN"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414857473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EE19B0F1-44AD-42A5-9A37-2FB41F1EC903}" type="datetime3">
              <a:rPr lang="en-US" smtClean="0"/>
              <a:t>1 October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2201809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r>
              <a:rPr lang="en-US" dirty="0"/>
              <a:t>Click icon to add picture</a:t>
            </a:r>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fld id="{FAA65521-E907-4B6A-8E88-DD4BEE4ED137}" type="datetime3">
              <a:rPr lang="en-US" smtClean="0"/>
              <a:t>1 October 2021</a:t>
            </a:fld>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9072863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r>
              <a:rPr lang="en-US" dirty="0"/>
              <a:t>Click icon to add picture</a:t>
            </a:r>
            <a:endParaRPr lang="en-IN" dirty="0"/>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fld id="{B2FB67F6-71E2-4CE9-9767-63F7E639F73F}" type="datetime3">
              <a:rPr lang="en-US" smtClean="0"/>
              <a:t>1 October 2021</a:t>
            </a:fld>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7363682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1E6D7102-DD97-4F84-8724-387B81A0E6ED}" type="datetime3">
              <a:rPr lang="en-US" smtClean="0"/>
              <a:t>1 October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4695495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rgbClr val="FFFFFF"/>
                </a:solidFill>
                <a:effectLst/>
                <a:uLnTx/>
                <a:uFillTx/>
                <a:latin typeface="Arial" panose="020B0604020202020204" pitchFamily="34"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fld id="{C1498488-8765-4B8D-9D72-8E71718AE3EF}" type="datetime3">
              <a:rPr lang="en-US" smtClean="0"/>
              <a:t>1 October 2021</a:t>
            </a:fld>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9575725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fld id="{53C96D42-85A7-4FB8-81C2-A76989CD2C0B}" type="datetime3">
              <a:rPr lang="en-US" smtClean="0"/>
              <a:t>1 October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a:xfrm>
            <a:off x="3239189" y="6471244"/>
            <a:ext cx="3086101" cy="180000"/>
          </a:xfrm>
          <a:prstGeom prst="rect">
            <a:avLst/>
          </a:prstGeom>
        </p:spPr>
        <p:txBody>
          <a:bodyPr/>
          <a:lstStyle/>
          <a:p>
            <a:r>
              <a:rPr lang="en-US" dirty="0"/>
              <a:t>Presentation title</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37385752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r>
              <a:rPr lang="en-US" dirty="0"/>
              <a:t>Click icon to add picture</a:t>
            </a:r>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fld id="{70698E0F-C516-4EA3-9B7A-A60925844285}" type="datetime3">
              <a:rPr lang="en-US" smtClean="0"/>
              <a:t>1 October 2021</a:t>
            </a:fld>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46172400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r>
              <a:rPr lang="en-US" dirty="0"/>
              <a:t>Click icon to add table</a:t>
            </a:r>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r>
              <a:rPr lang="en-US" dirty="0"/>
              <a:t>Click icon to add picture</a:t>
            </a:r>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fld id="{A30B5B11-3029-4BDF-9283-90F5215BC815}" type="datetime3">
              <a:rPr lang="en-US" smtClean="0"/>
              <a:t>1 October 2021</a:t>
            </a:fld>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102938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BF2C04E3-9852-4EE1-995A-A982B306E72F}" type="datetime3">
              <a:rPr lang="en-US" smtClean="0"/>
              <a:t>1 October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228471752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FFE600"/>
                </a:solidFill>
                <a:latin typeface="Arial" panose="020B0604020202020204" pitchFamily="34" charset="0"/>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latin typeface="Arial" panose="020B0604020202020204" pitchFamily="34" charset="0"/>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30383443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Arial" panose="020B0604020202020204" pitchFamily="34" charset="0"/>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bg1"/>
                </a:solidFill>
                <a:latin typeface="Arial" panose="020B0604020202020204" pitchFamily="34" charset="0"/>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341906226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buNone/>
              <a:defRPr>
                <a:solidFill>
                  <a:schemeClr val="bg1"/>
                </a:solidFill>
              </a:defRPr>
            </a:lvl1pPr>
            <a:lvl2pPr marL="356616">
              <a:defRPr>
                <a:solidFill>
                  <a:schemeClr val="bg1"/>
                </a:solidFill>
              </a:defRPr>
            </a:lvl2pPr>
            <a:lvl3pPr marL="713232">
              <a:defRPr>
                <a:solidFill>
                  <a:schemeClr val="bg1"/>
                </a:solidFill>
              </a:defRPr>
            </a:lvl3pPr>
            <a:lvl4pPr marL="1069848">
              <a:defRPr>
                <a:solidFill>
                  <a:schemeClr val="bg1"/>
                </a:solidFill>
              </a:defRPr>
            </a:lvl4pPr>
            <a:lvl5pPr marL="1426464">
              <a:defRPr sz="12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fld id="{F4FB490B-7BF8-4509-9F0D-5A2D3FE1A9A1}" type="datetime3">
              <a:rPr lang="en-US" smtClean="0"/>
              <a:t>1 October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88604955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fld id="{7EDC6652-D330-42A9-B2DB-FD7DBFE6E7CE}" type="datetime3">
              <a:rPr lang="en-US" smtClean="0"/>
              <a:t>1 October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21442921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7848B339-892E-45B1-8EC6-9663C993893D}"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84799087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US" dirty="0"/>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fld id="{53C96D42-85A7-4FB8-81C2-A76989CD2C0B}" type="datetime3">
              <a:rPr lang="en-US" smtClean="0"/>
              <a:t>1 October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216712756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fld id="{BE72F864-C261-4ACC-899D-1F7B54215EB6}" type="datetime3">
              <a:rPr lang="en-US" smtClean="0"/>
              <a:t>1 October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9988971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fld id="{BE72F864-C261-4ACC-899D-1F7B54215EB6}" type="datetime3">
              <a:rPr lang="en-US" smtClean="0"/>
              <a:t>1 October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28746889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fld id="{DE39BF9A-0D1B-456C-90FD-7DD4E43985FE}" type="datetime3">
              <a:rPr lang="en-US" smtClean="0"/>
              <a:t>1 October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8215188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fld id="{678A09A2-12AE-4A08-9E31-994E3910808B}" type="datetime3">
              <a:rPr lang="en-US" smtClean="0"/>
              <a:t>1 October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503715421"/>
      </p:ext>
    </p:extLst>
  </p:cSld>
  <p:clrMapOvr>
    <a:masterClrMapping/>
  </p:clrMapOvr>
  <p:extLst>
    <p:ext uri="{DCECCB84-F9BA-43D5-87BE-67443E8EF086}">
      <p15:sldGuideLst xmlns:p15="http://schemas.microsoft.com/office/powerpoint/2012/main"/>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fld id="{0BD55BA1-5616-41A0-A230-900CC53918C9}" type="datetime3">
              <a:rPr lang="en-US" smtClean="0"/>
              <a:t>1 October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448394690"/>
      </p:ext>
    </p:extLst>
  </p:cSld>
  <p:clrMapOvr>
    <a:masterClrMapping/>
  </p:clrMapOvr>
  <p:extLst>
    <p:ext uri="{DCECCB84-F9BA-43D5-87BE-67443E8EF086}">
      <p15:sldGuideLst xmlns:p15="http://schemas.microsoft.com/office/powerpoint/2012/main"/>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461979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fld id="{ECB31890-3905-4699-8A54-4A643E2FBD12}" type="datetime3">
              <a:rPr lang="en-US" smtClean="0"/>
              <a:t>1 October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75706316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anose="020B0604020202020204"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anose="020B0604020202020204"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Arial" panose="020B0604020202020204"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anose="020B0604020202020204"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Arial" panose="020B0604020202020204" pitchFamily="34"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401037102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anose="020B0604020202020204"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anose="020B0604020202020204"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Arial" panose="020B0604020202020204"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anose="020B0604020202020204"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Arial" panose="020B0604020202020204" pitchFamily="34"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05650065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3"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anose="020B0604020202020204"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anose="020B0604020202020204"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Arial" panose="020B0604020202020204"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anose="020B0604020202020204"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Arial" panose="020B0604020202020204" pitchFamily="34"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368068762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073313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Arial" panose="020B0604020202020204" pitchFamily="34"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211332489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fld id="{DE39BF9A-0D1B-456C-90FD-7DD4E43985FE}" type="datetime3">
              <a:rPr lang="en-US" smtClean="0"/>
              <a:t>1 October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807587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5"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 name="Title 1"/>
          <p:cNvSpPr>
            <a:spLocks noGrp="1"/>
          </p:cNvSpPr>
          <p:nvPr>
            <p:ph type="ctrTitle"/>
          </p:nvPr>
        </p:nvSpPr>
        <p:spPr>
          <a:xfrm>
            <a:off x="775504" y="1954221"/>
            <a:ext cx="4328932" cy="979702"/>
          </a:xfrm>
        </p:spPr>
        <p:txBody>
          <a:bodyPr/>
          <a:lstStyle>
            <a:lvl1pPr>
              <a:defRPr sz="3000" b="0">
                <a:solidFill>
                  <a:schemeClr val="bg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4" y="3046158"/>
            <a:ext cx="4328932" cy="1046323"/>
          </a:xfrm>
        </p:spPr>
        <p:txBody>
          <a:bodyPr/>
          <a:lstStyle>
            <a:lvl1pPr marL="0" indent="0" algn="l">
              <a:spcAft>
                <a:spcPts val="1200"/>
              </a:spcAft>
              <a:buNone/>
              <a:defRPr sz="2000">
                <a:solidFill>
                  <a:schemeClr val="bg1"/>
                </a:solidFill>
                <a:latin typeface="Arial" panose="020B0604020202020204" pitchFamily="34" charset="0"/>
                <a:cs typeface="Arial" pitchFamily="34" charset="0"/>
              </a:defRPr>
            </a:lvl1pPr>
            <a:lvl2pPr marL="0" indent="0" algn="l">
              <a:buNone/>
              <a:defRPr sz="1600" b="1">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4"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4" y="5605200"/>
            <a:ext cx="1045073" cy="197581"/>
          </a:xfrm>
          <a:prstGeom prst="rect">
            <a:avLst/>
          </a:prstGeom>
          <a:noFill/>
        </p:spPr>
        <p:txBody>
          <a:bodyPr wrap="square" lIns="0" tIns="0" rIns="0" bIns="0" rtlCol="0" anchor="ctr" anchorCtr="0">
            <a:noAutofit/>
          </a:bodyPr>
          <a:lstStyle/>
          <a:p>
            <a:r>
              <a:rPr lang="en-GB" sz="1200" dirty="0">
                <a:solidFill>
                  <a:srgbClr val="828290"/>
                </a:solidFill>
                <a:latin typeface="Arial" panose="020B0604020202020204" pitchFamily="34"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4" y="6019189"/>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4" y="6216807"/>
            <a:ext cx="3089275" cy="180000"/>
          </a:xfrm>
        </p:spPr>
        <p:txBody>
          <a:bodyPr/>
          <a:lstStyle>
            <a:lvl1pPr marL="0" indent="0">
              <a:buNone/>
              <a:defRPr sz="1200">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r>
              <a:rPr lang="en-US" dirty="0"/>
              <a:t>Click icon to add picture</a:t>
            </a:r>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1257237000"/>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2"/>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3000" b="0">
                <a:solidFill>
                  <a:schemeClr val="bg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2000">
                <a:solidFill>
                  <a:schemeClr val="bg1"/>
                </a:solidFill>
                <a:latin typeface="Arial" panose="020B0604020202020204" pitchFamily="34"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6" y="876058"/>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dirty="0">
                <a:latin typeface="Arial" panose="020B0604020202020204" pitchFamily="34" charset="0"/>
              </a:endParaRPr>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dirty="0">
                <a:latin typeface="Arial" panose="020B0604020202020204" pitchFamily="34" charset="0"/>
              </a:endParaRPr>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dirty="0">
                <a:latin typeface="Arial" panose="020B0604020202020204" pitchFamily="34" charset="0"/>
              </a:endParaRPr>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dirty="0">
                <a:latin typeface="Arial" panose="020B0604020202020204" pitchFamily="34" charset="0"/>
              </a:endParaRPr>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1102923704"/>
      </p:ext>
    </p:extLst>
  </p:cSld>
  <p:clrMapOvr>
    <a:masterClrMapping/>
  </p:clrMapOvr>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2"/>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dirty="0">
                <a:solidFill>
                  <a:schemeClr val="bg1"/>
                </a:solidFill>
                <a:latin typeface="Arial" panose="020B0604020202020204" pitchFamily="34" charset="0"/>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Arial" panose="020B0604020202020204" pitchFamily="34"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Arial" panose="020B0604020202020204" pitchFamily="34"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6"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sp>
        <p:nvSpPr>
          <p:cNvPr id="4" name="Freeform: Shape 3">
            <a:extLst>
              <a:ext uri="{FF2B5EF4-FFF2-40B4-BE49-F238E27FC236}">
                <a16:creationId xmlns:a16="http://schemas.microsoft.com/office/drawing/2014/main" id="{15324C54-B75E-4AC0-90C2-FA558C7716F7}"/>
              </a:ext>
            </a:extLst>
          </p:cNvPr>
          <p:cNvSpPr/>
          <p:nvPr/>
        </p:nvSpPr>
        <p:spPr>
          <a:xfrm>
            <a:off x="489366"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sp>
        <p:nvSpPr>
          <p:cNvPr id="6" name="Freeform: Shape 5">
            <a:extLst>
              <a:ext uri="{FF2B5EF4-FFF2-40B4-BE49-F238E27FC236}">
                <a16:creationId xmlns:a16="http://schemas.microsoft.com/office/drawing/2014/main" id="{D65680A1-86D1-44C2-AA38-0DF5735F1F26}"/>
              </a:ext>
            </a:extLst>
          </p:cNvPr>
          <p:cNvSpPr/>
          <p:nvPr/>
        </p:nvSpPr>
        <p:spPr>
          <a:xfrm>
            <a:off x="1059910" y="4021755"/>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dirty="0">
              <a:latin typeface="Arial" panose="020B0604020202020204" pitchFamily="34" charset="0"/>
            </a:endParaRPr>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Tree>
    <p:extLst>
      <p:ext uri="{BB962C8B-B14F-4D97-AF65-F5344CB8AC3E}">
        <p14:creationId xmlns:p14="http://schemas.microsoft.com/office/powerpoint/2010/main" val="2155804345"/>
      </p:ext>
    </p:extLst>
  </p:cSld>
  <p:clrMapOvr>
    <a:masterClrMapping/>
  </p:clrMapOvr>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r>
              <a:rPr lang="en-US" dirty="0"/>
              <a:t>Click icon to add table</a:t>
            </a:r>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r>
              <a:rPr lang="en-US" dirty="0"/>
              <a:t>Click icon to add picture</a:t>
            </a:r>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fld id="{86AD1DFC-053D-4B86-B715-9C611EC38679}" type="datetime3">
              <a:rPr lang="en-US" smtClean="0"/>
              <a:t>1 October 2021</a:t>
            </a:fld>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dirty="0"/>
              <a:t>Presentation title</a:t>
            </a:r>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09668946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smtClean="0"/>
              <a:t>1 October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93018572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0" y="1"/>
            <a:ext cx="3999231" cy="6156104"/>
          </a:xfrm>
        </p:spPr>
        <p:txBody>
          <a:bodyPr/>
          <a:lstStyle/>
          <a:p>
            <a:r>
              <a:rPr lang="en-US" dirty="0"/>
              <a:t>Click icon to add picture</a:t>
            </a:r>
            <a:endParaRPr lang="en-IN" dirty="0"/>
          </a:p>
        </p:txBody>
      </p:sp>
      <p:sp>
        <p:nvSpPr>
          <p:cNvPr id="2" name="Title 1"/>
          <p:cNvSpPr>
            <a:spLocks noGrp="1"/>
          </p:cNvSpPr>
          <p:nvPr>
            <p:ph type="title"/>
          </p:nvPr>
        </p:nvSpPr>
        <p:spPr>
          <a:xfrm>
            <a:off x="609919" y="294200"/>
            <a:ext cx="7444422" cy="590400"/>
          </a:xfrm>
        </p:spPr>
        <p:txBody>
          <a:bodyPr/>
          <a:lstStyle>
            <a:lvl1pPr>
              <a:defRPr sz="2400">
                <a:solidFill>
                  <a:schemeClr val="bg1"/>
                </a:solidFill>
              </a:defRPr>
            </a:lvl1pPr>
          </a:lstStyle>
          <a:p>
            <a:r>
              <a:rPr lang="en-US"/>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8" y="2311401"/>
            <a:ext cx="3580117" cy="384470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3" y="2311401"/>
            <a:ext cx="3580117" cy="1254759"/>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3" y="4236721"/>
            <a:ext cx="3580117" cy="1944160"/>
          </a:xfrm>
        </p:spPr>
        <p:txBody>
          <a:bodyPr numCol="1"/>
          <a:lstStyle>
            <a:lvl1pPr marL="0" indent="0">
              <a:buNone/>
              <a:defRPr sz="1800">
                <a:solidFill>
                  <a:schemeClr val="bg1"/>
                </a:solidFill>
                <a:latin typeface="Georgia" panose="02040502050405020303" pitchFamily="18" charset="0"/>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8"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 October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35725530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0" y="0"/>
            <a:ext cx="2384460" cy="6857999"/>
          </a:xfrm>
        </p:spPr>
        <p:txBody>
          <a:bodyPr/>
          <a:lstStyle/>
          <a:p>
            <a:r>
              <a:rPr lang="en-US" dirty="0"/>
              <a:t>Click icon to add picture</a:t>
            </a:r>
            <a:endParaRPr lang="en-IN" dirty="0"/>
          </a:p>
        </p:txBody>
      </p:sp>
      <p:sp>
        <p:nvSpPr>
          <p:cNvPr id="2" name="Title 1"/>
          <p:cNvSpPr>
            <a:spLocks noGrp="1"/>
          </p:cNvSpPr>
          <p:nvPr>
            <p:ph type="title"/>
          </p:nvPr>
        </p:nvSpPr>
        <p:spPr>
          <a:xfrm>
            <a:off x="2695294" y="294200"/>
            <a:ext cx="8892000" cy="590400"/>
          </a:xfrm>
        </p:spPr>
        <p:txBody>
          <a:bodyPr/>
          <a:lstStyle>
            <a:lvl1pPr>
              <a:defRPr sz="2400">
                <a:solidFill>
                  <a:schemeClr val="bg1"/>
                </a:solidFill>
              </a:defRPr>
            </a:lvl1pPr>
          </a:lstStyle>
          <a:p>
            <a:r>
              <a:rPr lang="en-US"/>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8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2" y="1137921"/>
            <a:ext cx="2768600" cy="2796151"/>
          </a:xfrm>
        </p:spPr>
        <p:txBody>
          <a:bodyPr numCol="1"/>
          <a:lstStyle>
            <a:lvl1pPr marL="0" indent="0">
              <a:buNone/>
              <a:defRPr sz="1400">
                <a:solidFill>
                  <a:schemeClr val="bg1"/>
                </a:solidFill>
              </a:defRPr>
            </a:lvl1pPr>
            <a:lvl2pPr marL="356616" indent="0">
              <a:buNone/>
              <a:defRPr sz="1800">
                <a:solidFill>
                  <a:schemeClr val="bg1"/>
                </a:solidFill>
              </a:defRPr>
            </a:lvl2pPr>
            <a:lvl3pPr marL="713232" indent="0">
              <a:buNone/>
              <a:defRPr sz="1600">
                <a:solidFill>
                  <a:schemeClr val="bg1"/>
                </a:solidFill>
              </a:defRPr>
            </a:lvl3pPr>
            <a:lvl4pPr marL="1069848" indent="0">
              <a:buNone/>
              <a:defRPr sz="1400">
                <a:solidFill>
                  <a:schemeClr val="bg1"/>
                </a:solidFill>
              </a:defRPr>
            </a:lvl4pPr>
            <a:lvl5pPr marL="1426464" indent="0">
              <a:buNone/>
              <a:defRPr sz="1200">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smtClean="0"/>
              <a:t>1 October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13123834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200"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0" cy="1800000"/>
          </a:xfrm>
        </p:spPr>
        <p:txBody>
          <a:bodyPr lIns="90000" tIns="46800" rIns="90000" bIns="46800"/>
          <a:lstStyle>
            <a:lvl1pPr marL="0" indent="0">
              <a:buNone/>
              <a:defRPr lang="en-US" sz="2800" dirty="0" smtClean="0">
                <a:latin typeface="Georgia" panose="02040502050405020303" pitchFamily="18" charset="0"/>
              </a:defRPr>
            </a:lvl1pPr>
          </a:lstStyle>
          <a:p>
            <a:pPr marL="356616" lvl="0" indent="-356616">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Arial" panose="020B0604020202020204" pitchFamily="34" charset="0"/>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0" cy="316838"/>
          </a:xfrm>
        </p:spPr>
        <p:txBody>
          <a:bodyPr lIns="90000" tIns="46800" rIns="90000" bIns="46800"/>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rgbClr val="2E2E38"/>
                </a:solidFill>
                <a:latin typeface="Arial" panose="020B0604020202020204" pitchFamily="34" charset="0"/>
                <a:ea typeface="+mn-ea"/>
                <a:cs typeface="+mn-cs"/>
              </a:defRPr>
            </a:lvl1pPr>
            <a:lvl2pPr marL="356616" indent="0">
              <a:buNone/>
              <a:defRPr lang="en-US" sz="2000" smtClean="0">
                <a:latin typeface="+mn-lt"/>
              </a:defRPr>
            </a:lvl2pPr>
            <a:lvl3pPr>
              <a:defRPr lang="en-US" sz="1800" smtClean="0">
                <a:latin typeface="+mn-lt"/>
              </a:defRPr>
            </a:lvl3pPr>
            <a:lvl4pPr>
              <a:defRPr lang="en-US" sz="1600" smtClean="0">
                <a:latin typeface="+mn-lt"/>
              </a:defRPr>
            </a:lvl4pPr>
            <a:lvl5pPr>
              <a:defRPr lang="en-IN" sz="1600">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9467802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5" y="2060235"/>
            <a:ext cx="5292000" cy="3025522"/>
          </a:xfrm>
        </p:spPr>
        <p:txBody>
          <a:bodyPr lIns="0" tIns="0" rIns="0" bIns="0">
            <a:noAutofit/>
          </a:bodyPr>
          <a:lstStyle>
            <a:lvl1pPr marL="0" indent="0" algn="ctr">
              <a:buNone/>
              <a:defRPr lang="en-US" sz="2800" dirty="0" smtClean="0">
                <a:latin typeface="Georgia" panose="02040502050405020303" pitchFamily="18" charset="0"/>
              </a:defRPr>
            </a:lvl1pPr>
          </a:lstStyle>
          <a:p>
            <a:pPr marL="356616" lvl="0" indent="-356616"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5" y="5506678"/>
            <a:ext cx="5292000" cy="316838"/>
          </a:xfrm>
        </p:spPr>
        <p:txBody>
          <a:bodyPr lIns="0" tIns="0" rIns="0" bIns="0">
            <a:noAutofit/>
          </a:bodyPr>
          <a:lstStyle>
            <a:lvl1pPr marL="0" indent="0" algn="ctr">
              <a:buNone/>
              <a:defRPr lang="en-US" sz="1600" dirty="0" smtClean="0">
                <a:solidFill>
                  <a:srgbClr val="2E2E38"/>
                </a:solidFill>
                <a:latin typeface="Arial" panose="020B0604020202020204" pitchFamily="34" charset="0"/>
              </a:defRPr>
            </a:lvl1pPr>
          </a:lstStyle>
          <a:p>
            <a:pPr marL="356616" lvl="0" indent="-356616"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5" y="5818717"/>
            <a:ext cx="5292000" cy="316838"/>
          </a:xfrm>
        </p:spPr>
        <p:txBody>
          <a:bodyPr vert="horz" lIns="0" tIns="0" rIns="0" bIns="0" rtlCol="0" anchor="t" anchorCtr="0">
            <a:noAutofit/>
          </a:bodyPr>
          <a:lstStyle>
            <a:lvl1pPr marL="0" indent="0" algn="ctr">
              <a:buNone/>
              <a:defRPr lang="en-US" sz="1600" dirty="0" smtClean="0">
                <a:solidFill>
                  <a:srgbClr val="2E2E38"/>
                </a:solidFill>
                <a:latin typeface="Arial" panose="020B0604020202020204" pitchFamily="34" charset="0"/>
              </a:defRPr>
            </a:lvl1pPr>
          </a:lstStyle>
          <a:p>
            <a:pPr marL="356616" lvl="0" indent="-356616"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1" y="979787"/>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200"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103695770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7711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fld id="{678A09A2-12AE-4A08-9E31-994E3910808B}" type="datetime3">
              <a:rPr lang="en-US" smtClean="0"/>
              <a:t>1 October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516147228"/>
      </p:ext>
    </p:extLst>
  </p:cSld>
  <p:clrMapOvr>
    <a:masterClrMapping/>
  </p:clrMapOvr>
  <p:extLst>
    <p:ext uri="{DCECCB84-F9BA-43D5-87BE-67443E8EF086}">
      <p15:sldGuideLst xmlns:p15="http://schemas.microsoft.com/office/powerpoint/2012/main"/>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smtClean="0"/>
              <a:t>1 October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22272553"/>
      </p:ext>
    </p:extLst>
  </p:cSld>
  <p:clrMapOvr>
    <a:masterClrMapping/>
  </p:clrMapOvr>
  <p:extLst>
    <p:ext uri="{DCECCB84-F9BA-43D5-87BE-67443E8EF086}">
      <p15:sldGuideLst xmlns:p15="http://schemas.microsoft.com/office/powerpoint/2012/main"/>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smtClean="0"/>
              <a:t>1 October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427628921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smtClean="0"/>
              <a:t>1 October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52572786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smtClean="0"/>
              <a:t>1 October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54905373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8" y="294200"/>
            <a:ext cx="10978515" cy="590400"/>
          </a:xfrm>
        </p:spPr>
        <p:txBody>
          <a:bodyPr/>
          <a:lstStyle>
            <a:lvl1pPr>
              <a:defRPr sz="240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smtClean="0"/>
              <a:t>1 October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23895521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1869440"/>
            <a:ext cx="5393208" cy="4256075"/>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r>
              <a:rPr lang="en-US"/>
              <a:t>Edit Master text styles</a:t>
            </a:r>
          </a:p>
        </p:txBody>
      </p:sp>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US" dirty="0"/>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latin typeface="Arial" panose="020B0604020202020204" pitchFamily="34" charset="0"/>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smtClean="0"/>
              <a:t>1 October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26960706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r>
              <a:rPr lang="en-US" dirty="0"/>
              <a:t>Click icon to add picture</a:t>
            </a:r>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5" y="2578743"/>
            <a:ext cx="4537959" cy="1055708"/>
          </a:xfrm>
        </p:spPr>
        <p:txBody>
          <a:bodyPr/>
          <a:lstStyle>
            <a:lvl1pPr marL="0" indent="0">
              <a:buNone/>
              <a:defRPr sz="300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5" y="3840384"/>
            <a:ext cx="4537959" cy="1055708"/>
          </a:xfrm>
        </p:spPr>
        <p:txBody>
          <a:bodyPr/>
          <a:lstStyle>
            <a:lvl1pPr marL="0" indent="0">
              <a:buNone/>
              <a:defRPr sz="1600"/>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smtClean="0"/>
              <a:t>1 October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257176194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600" b="0" i="0" u="none" strike="noStrike" cap="none" spc="0" normalizeH="0" baseline="0" dirty="0">
                <a:ln>
                  <a:noFill/>
                </a:ln>
                <a:solidFill>
                  <a:schemeClr val="bg1"/>
                </a:solidFill>
                <a:effectLst/>
                <a:uLnTx/>
                <a:uFillTx/>
                <a:latin typeface="Arial" panose="020B0604020202020204" pitchFamily="34" charset="0"/>
                <a:ea typeface="+mj-ea"/>
                <a:cs typeface="+mj-cs"/>
              </a:defRPr>
            </a:lvl1pPr>
          </a:lstStyle>
          <a:p>
            <a:pPr marL="356616" marR="0" lvl="0" indent="-356616" defTabSz="1007887"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fld id="{6A95EDC0-9791-477B-BA1D-1692FE9BFBAA}" type="datetime3">
              <a:rPr lang="en-US" smtClean="0"/>
              <a:t>1 October 2021</a:t>
            </a:fld>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42037504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smtClean="0"/>
              <a:t>1 October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US"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2210273738"/>
      </p:ext>
    </p:extLst>
  </p:cSld>
  <p:clrMapOvr>
    <a:masterClrMapping/>
  </p:clrMapOvr>
  <p:extLst>
    <p:ext uri="{DCECCB84-F9BA-43D5-87BE-67443E8EF086}">
      <p15:sldGuideLst xmlns:p15="http://schemas.microsoft.com/office/powerpoint/2012/main"/>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anose="020B0604020202020204"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anose="020B0604020202020204"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Arial" panose="020B0604020202020204"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anose="020B0604020202020204"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Arial" panose="020B0604020202020204" pitchFamily="34" charset="0"/>
                <a:ea typeface="+mn-ea"/>
                <a:cs typeface="Arial" pitchFamily="34" charset="0"/>
              </a:defRPr>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40389642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4"/>
            <a:ext cx="10978515" cy="4834617"/>
          </a:xfrm>
        </p:spPr>
        <p:txBody>
          <a:bodyPr/>
          <a:lstStyle>
            <a:lvl1pPr marL="356447"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999">
                <a:solidFill>
                  <a:schemeClr val="bg1"/>
                </a:solidFill>
              </a:defRPr>
            </a:lvl1pPr>
            <a:lvl2pPr marL="712893"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799">
                <a:solidFill>
                  <a:schemeClr val="bg1"/>
                </a:solidFill>
              </a:defRPr>
            </a:lvl2pPr>
            <a:lvl3pPr marL="1069340"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599">
                <a:solidFill>
                  <a:schemeClr val="bg1"/>
                </a:solidFill>
              </a:defRPr>
            </a:lvl3pPr>
            <a:lvl4pPr marL="1425787"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399">
                <a:solidFill>
                  <a:schemeClr val="bg1"/>
                </a:solidFill>
              </a:defRPr>
            </a:lvl4pPr>
            <a:lvl5pPr marL="1782233"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199">
                <a:solidFill>
                  <a:schemeClr val="bg1"/>
                </a:solidFill>
              </a:defRPr>
            </a:lvl5pPr>
          </a:lstStyle>
          <a:p>
            <a:pPr marL="356447" marR="0" lvl="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999" b="0" i="0" u="none" strike="noStrike" kern="1200" cap="none" spc="0" normalizeH="0" baseline="0" noProof="0" dirty="0">
                <a:ln>
                  <a:noFill/>
                </a:ln>
                <a:solidFill>
                  <a:prstClr val="white"/>
                </a:solidFill>
                <a:effectLst/>
                <a:uLnTx/>
                <a:uFillTx/>
                <a:latin typeface="Arial"/>
                <a:ea typeface="+mn-ea"/>
                <a:cs typeface="+mn-cs"/>
              </a:rPr>
              <a:t>Click to edit Master text styles</a:t>
            </a:r>
          </a:p>
          <a:p>
            <a:pPr marL="712893" marR="0" lvl="1"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799" b="0" i="0" u="none" strike="noStrike" kern="1200" cap="none" spc="0" normalizeH="0" baseline="0" noProof="0" dirty="0">
                <a:ln>
                  <a:noFill/>
                </a:ln>
                <a:solidFill>
                  <a:prstClr val="white"/>
                </a:solidFill>
                <a:effectLst/>
                <a:uLnTx/>
                <a:uFillTx/>
                <a:latin typeface="Arial"/>
                <a:ea typeface="+mn-ea"/>
                <a:cs typeface="+mn-cs"/>
              </a:rPr>
              <a:t>Second level</a:t>
            </a:r>
          </a:p>
          <a:p>
            <a:pPr marL="1069340" marR="0" lvl="2"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599" b="0" i="0" u="none" strike="noStrike" kern="1200" cap="none" spc="0" normalizeH="0" baseline="0" noProof="0" dirty="0">
                <a:ln>
                  <a:noFill/>
                </a:ln>
                <a:solidFill>
                  <a:prstClr val="white"/>
                </a:solidFill>
                <a:effectLst/>
                <a:uLnTx/>
                <a:uFillTx/>
                <a:latin typeface="Arial"/>
                <a:ea typeface="+mn-ea"/>
                <a:cs typeface="+mn-cs"/>
              </a:rPr>
              <a:t>Third level</a:t>
            </a:r>
          </a:p>
          <a:p>
            <a:pPr marL="1425787" marR="0" lvl="3"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399" b="0" i="0" u="none" strike="noStrike" kern="1200" cap="none" spc="0" normalizeH="0" baseline="0" noProof="0" dirty="0">
                <a:ln>
                  <a:noFill/>
                </a:ln>
                <a:solidFill>
                  <a:prstClr val="white"/>
                </a:solidFill>
                <a:effectLst/>
                <a:uLnTx/>
                <a:uFillTx/>
                <a:latin typeface="Arial"/>
                <a:ea typeface="+mn-ea"/>
                <a:cs typeface="+mn-cs"/>
              </a:rPr>
              <a:t>Fourth level</a:t>
            </a:r>
          </a:p>
          <a:p>
            <a:pPr marL="1782233" marR="0" lvl="4"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199" b="0" i="0" u="none" strike="noStrike" kern="1200" cap="none" spc="0" normalizeH="0" baseline="0" noProof="0" dirty="0">
                <a:ln>
                  <a:noFill/>
                </a:ln>
                <a:solidFill>
                  <a:prstClr val="white"/>
                </a:solidFill>
                <a:effectLst/>
                <a:uLnTx/>
                <a:uFillTx/>
                <a:latin typeface="Arial"/>
                <a:ea typeface="+mn-ea"/>
                <a:cs typeface="+mn-cs"/>
              </a:rPr>
              <a:t>Fifth level</a:t>
            </a:r>
            <a:endParaRPr kumimoji="0" lang="en-GB" sz="1199" b="0" i="0" u="none" strike="noStrike" kern="1200" cap="none" spc="0" normalizeH="0" baseline="0" noProof="0" dirty="0">
              <a:ln>
                <a:noFill/>
              </a:ln>
              <a:solidFill>
                <a:prstClr val="white"/>
              </a:solidFill>
              <a:effectLst/>
              <a:uLnTx/>
              <a:uFillTx/>
              <a:latin typeface="Arial"/>
              <a:ea typeface="+mn-ea"/>
              <a:cs typeface="+mn-cs"/>
            </a:endParaRPr>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fld id="{97B14021-CB4E-4A4F-8709-D33FAB29C8FB}" type="datetime3">
              <a:rPr lang="en-US" smtClean="0"/>
              <a:t>1 October 2021</a:t>
            </a:fld>
            <a:endParaRPr lang="en-IN" dirty="0"/>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
        <p:nvSpPr>
          <p:cNvPr id="8" name="Footer Placeholder 2">
            <a:extLst>
              <a:ext uri="{FF2B5EF4-FFF2-40B4-BE49-F238E27FC236}">
                <a16:creationId xmlns:a16="http://schemas.microsoft.com/office/drawing/2014/main" id="{C5F6181C-7EE9-43A9-9C95-50E66B503E8B}"/>
              </a:ext>
            </a:extLst>
          </p:cNvPr>
          <p:cNvSpPr>
            <a:spLocks noGrp="1"/>
          </p:cNvSpPr>
          <p:nvPr>
            <p:ph type="ftr" sz="quarter" idx="11"/>
          </p:nvPr>
        </p:nvSpPr>
        <p:spPr>
          <a:xfrm>
            <a:off x="2500240" y="6425390"/>
            <a:ext cx="4010172" cy="271708"/>
          </a:xfrm>
          <a:prstGeom prst="rect">
            <a:avLst/>
          </a:prstGeom>
        </p:spPr>
        <p:txBody>
          <a:bodyPr/>
          <a:lstStyle/>
          <a:p>
            <a:pPr algn="ctr" defTabSz="913943"/>
            <a:r>
              <a:rPr lang="en-US" dirty="0">
                <a:solidFill>
                  <a:srgbClr val="FFFFFF"/>
                </a:solidFill>
              </a:rPr>
              <a:t>Tax Innovation - a presentation to Thomson Reuters</a:t>
            </a:r>
          </a:p>
        </p:txBody>
      </p:sp>
    </p:spTree>
    <p:extLst>
      <p:ext uri="{BB962C8B-B14F-4D97-AF65-F5344CB8AC3E}">
        <p14:creationId xmlns:p14="http://schemas.microsoft.com/office/powerpoint/2010/main" val="377416649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fld id="{0BD55BA1-5616-41A0-A230-900CC53918C9}" type="datetime3">
              <a:rPr lang="en-US" smtClean="0"/>
              <a:t>1 October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713275650"/>
      </p:ext>
    </p:extLst>
  </p:cSld>
  <p:clrMapOvr>
    <a:masterClrMapping/>
  </p:clrMapOvr>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sp>
        <p:nvSpPr>
          <p:cNvPr id="18" name="Title 1"/>
          <p:cNvSpPr>
            <a:spLocks noGrp="1"/>
          </p:cNvSpPr>
          <p:nvPr userDrawn="1">
            <p:ph type="ctrTitle"/>
          </p:nvPr>
        </p:nvSpPr>
        <p:spPr>
          <a:xfrm>
            <a:off x="944880" y="2158329"/>
            <a:ext cx="4783882" cy="860400"/>
          </a:xfrm>
          <a:prstGeom prst="rect">
            <a:avLst/>
          </a:prstGeom>
        </p:spPr>
        <p:txBody>
          <a:bodyPr/>
          <a:lstStyle>
            <a:lvl1pPr>
              <a:defRPr sz="3000" b="0">
                <a:solidFill>
                  <a:schemeClr val="bg1"/>
                </a:solidFill>
                <a:latin typeface="EYInterstate Light" panose="02000506000000020004" pitchFamily="2" charset="0"/>
                <a:cs typeface="Arial" pitchFamily="34" charset="0"/>
              </a:defRPr>
            </a:lvl1pPr>
          </a:lstStyle>
          <a:p>
            <a:r>
              <a:rPr lang="en-US"/>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2000">
                <a:solidFill>
                  <a:schemeClr val="bg1"/>
                </a:solidFill>
                <a:latin typeface="EYInterstate Light" panose="02000506000000020004" pitchFamily="2" charset="0"/>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dirty="0"/>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1865649115"/>
      </p:ext>
    </p:extLst>
  </p:cSld>
  <p:clrMapOvr>
    <a:masterClrMapping/>
  </p:clrMapOvr>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sz="2400">
                <a:solidFill>
                  <a:schemeClr val="bg1"/>
                </a:solidFill>
              </a:defRPr>
            </a:lvl1pPr>
          </a:lstStyle>
          <a:p>
            <a:r>
              <a:rPr lang="en-US"/>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fld id="{97B14021-CB4E-4A4F-8709-D33FAB29C8FB}" type="datetime3">
              <a:rPr lang="en-US" smtClean="0"/>
              <a:t>1 October 2021</a:t>
            </a:fld>
            <a:endParaRPr lang="en-IN"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6091911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8" y="1137920"/>
            <a:ext cx="8238744" cy="4834800"/>
          </a:xfrm>
        </p:spPr>
        <p:txBody>
          <a:bodyPr/>
          <a:lstStyle>
            <a:lvl1pPr marL="0" indent="0">
              <a:spcBef>
                <a:spcPts val="0"/>
              </a:spcBef>
              <a:buNone/>
              <a:defRPr>
                <a:solidFill>
                  <a:schemeClr val="bg1"/>
                </a:solidFill>
              </a:defRPr>
            </a:lvl1pPr>
            <a:lvl2pPr marL="0" indent="0">
              <a:spcBef>
                <a:spcPts val="0"/>
              </a:spcBef>
              <a:buNone/>
              <a:defRPr sz="1800">
                <a:solidFill>
                  <a:schemeClr val="bg1"/>
                </a:solidFill>
              </a:defRPr>
            </a:lvl2pPr>
            <a:lvl3pPr marL="0" indent="0">
              <a:spcBef>
                <a:spcPts val="0"/>
              </a:spcBef>
              <a:buNone/>
              <a:defRPr sz="1600">
                <a:solidFill>
                  <a:schemeClr val="bg1"/>
                </a:solidFill>
              </a:defRPr>
            </a:lvl3pPr>
            <a:lvl4pPr marL="0" indent="0">
              <a:spcBef>
                <a:spcPts val="0"/>
              </a:spcBef>
              <a:buNone/>
              <a:defRPr sz="1400">
                <a:solidFill>
                  <a:schemeClr val="bg1"/>
                </a:solidFill>
              </a:defRPr>
            </a:lvl4pPr>
            <a:lvl5pPr marL="0" indent="0">
              <a:spcBef>
                <a:spcPts val="0"/>
              </a:spcBef>
              <a:buNone/>
              <a:defRPr sz="12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1E6D7102-DD97-4F84-8724-387B81A0E6ED}" type="datetime3">
              <a:rPr lang="en-US" smtClean="0"/>
              <a:t>1 October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a:t>Presentation title</a:t>
            </a:r>
            <a:endParaRPr lang="en-US" dirty="0"/>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28158033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88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8" y="1137919"/>
            <a:ext cx="5387605" cy="4834800"/>
          </a:xfrm>
        </p:spPr>
        <p:txBody>
          <a:bodyPr/>
          <a:lstStyle>
            <a:lvl1pPr>
              <a:defRPr sz="2000">
                <a:solidFill>
                  <a:schemeClr val="bg1"/>
                </a:solidFill>
              </a:defRPr>
            </a:lvl1pPr>
            <a:lvl2pPr>
              <a:defRPr sz="1800">
                <a:solidFill>
                  <a:schemeClr val="bg1"/>
                </a:solidFill>
              </a:defRPr>
            </a:lvl2pPr>
            <a:lvl3pPr>
              <a:defRPr sz="1600">
                <a:solidFill>
                  <a:schemeClr val="bg1"/>
                </a:solidFill>
              </a:defRPr>
            </a:lvl3pPr>
            <a:lvl4pPr>
              <a:defRPr sz="1400">
                <a:solidFill>
                  <a:schemeClr val="bg1"/>
                </a:solidFill>
              </a:defRPr>
            </a:lvl4pPr>
            <a:lvl5pPr>
              <a:defRPr sz="12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7848B339-892E-45B1-8EC6-9663C993893D}"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a:t>Presentation title</a:t>
            </a:r>
            <a:endParaRPr lang="en-US" dirty="0"/>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34774023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8"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0"/>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1" y="3813288"/>
            <a:ext cx="3089275" cy="180000"/>
          </a:xfrm>
        </p:spPr>
        <p:txBody>
          <a:bodyPr/>
          <a:lstStyle>
            <a:lvl1pPr marL="0" indent="0">
              <a:buNone/>
              <a:defRPr sz="120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1" y="4055931"/>
            <a:ext cx="3089275" cy="180000"/>
          </a:xfrm>
        </p:spPr>
        <p:txBody>
          <a:bodyPr/>
          <a:lstStyle>
            <a:lvl1pPr marL="0" indent="0">
              <a:buNone/>
              <a:defRPr sz="120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7" y="3578083"/>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0"/>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600"/>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r>
              <a:rPr lang="en-US"/>
              <a:t>10/23/2019</a:t>
            </a:r>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a:t>Kenya - World Bank - EY Workshop</a:t>
            </a:r>
            <a:endParaRPr lang="en-US" dirty="0"/>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07811724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4B0007-DA02-48C7-9137-9386DFC24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7"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sp>
        <p:nvSpPr>
          <p:cNvPr id="11" name="Title 1"/>
          <p:cNvSpPr>
            <a:spLocks noGrp="1"/>
          </p:cNvSpPr>
          <p:nvPr>
            <p:ph type="ctrTitle"/>
          </p:nvPr>
        </p:nvSpPr>
        <p:spPr>
          <a:xfrm>
            <a:off x="775504" y="1954221"/>
            <a:ext cx="4328932" cy="979702"/>
          </a:xfrm>
        </p:spPr>
        <p:txBody>
          <a:bodyPr/>
          <a:lstStyle>
            <a:lvl1pPr>
              <a:defRPr sz="2998" b="0">
                <a:solidFill>
                  <a:schemeClr val="tx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2"/>
            <a:ext cx="4328932" cy="1046323"/>
          </a:xfrm>
        </p:spPr>
        <p:txBody>
          <a:bodyPr/>
          <a:lstStyle>
            <a:lvl1pPr marL="0" indent="0" algn="l">
              <a:spcAft>
                <a:spcPts val="1198"/>
              </a:spcAft>
              <a:buNone/>
              <a:defRPr sz="1998">
                <a:solidFill>
                  <a:schemeClr val="tx1"/>
                </a:solidFill>
                <a:latin typeface="EYInterstate" panose="02000503020000020004" pitchFamily="2" charset="0"/>
                <a:cs typeface="Arial" pitchFamily="34" charset="0"/>
              </a:defRPr>
            </a:lvl1pPr>
            <a:lvl2pPr marL="0" indent="0" algn="l">
              <a:buNone/>
              <a:defRPr sz="1598" b="1">
                <a:solidFill>
                  <a:srgbClr val="404040"/>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206648595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6"/>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8"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8">
                <a:solidFill>
                  <a:schemeClr val="bg1"/>
                </a:solidFill>
                <a:latin typeface="EYInterstate Light" panose="02000506000000020004" pitchFamily="2" charset="0"/>
                <a:cs typeface="Arial" pitchFamily="34" charset="0"/>
              </a:defRPr>
            </a:lvl1pPr>
            <a:lvl2pPr marL="0" indent="0" algn="l">
              <a:buNone/>
              <a:defRPr sz="1598">
                <a:solidFill>
                  <a:schemeClr val="tx1">
                    <a:lumMod val="75000"/>
                    <a:lumOff val="25000"/>
                  </a:schemeClr>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8"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8" dirty="0"/>
          </a:p>
        </p:txBody>
      </p:sp>
      <p:sp>
        <p:nvSpPr>
          <p:cNvPr id="4" name="Freeform: Shape 3">
            <a:extLst>
              <a:ext uri="{FF2B5EF4-FFF2-40B4-BE49-F238E27FC236}">
                <a16:creationId xmlns:a16="http://schemas.microsoft.com/office/drawing/2014/main" id="{15324C54-B75E-4AC0-90C2-FA558C7716F7}"/>
              </a:ext>
            </a:extLst>
          </p:cNvPr>
          <p:cNvSpPr/>
          <p:nvPr/>
        </p:nvSpPr>
        <p:spPr>
          <a:xfrm>
            <a:off x="489368"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8" dirty="0"/>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8" dirty="0"/>
          </a:p>
        </p:txBody>
      </p:sp>
      <p:sp>
        <p:nvSpPr>
          <p:cNvPr id="6" name="Freeform: Shape 5">
            <a:extLst>
              <a:ext uri="{FF2B5EF4-FFF2-40B4-BE49-F238E27FC236}">
                <a16:creationId xmlns:a16="http://schemas.microsoft.com/office/drawing/2014/main" id="{D65680A1-86D1-44C2-AA38-0DF5735F1F26}"/>
              </a:ext>
            </a:extLst>
          </p:cNvPr>
          <p:cNvSpPr/>
          <p:nvPr/>
        </p:nvSpPr>
        <p:spPr>
          <a:xfrm>
            <a:off x="1059912"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8" dirty="0"/>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auto">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2329988850"/>
      </p:ext>
    </p:extLst>
  </p:cSld>
  <p:clrMapOvr>
    <a:masterClrMapping/>
  </p:clrMapOvr>
  <p:extLst>
    <p:ext uri="{DCECCB84-F9BA-43D5-87BE-67443E8EF086}">
      <p15:sldGuideLst xmlns:p15="http://schemas.microsoft.com/office/powerpoint/2012/main"/>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0644" b="5020"/>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80"/>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6"/>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8"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8">
                <a:solidFill>
                  <a:schemeClr val="bg1"/>
                </a:solidFill>
                <a:latin typeface="EYInterstate Light" panose="02000506000000020004" pitchFamily="2" charset="0"/>
                <a:cs typeface="Arial" pitchFamily="34" charset="0"/>
              </a:defRPr>
            </a:lvl1pPr>
            <a:lvl2pPr marL="0" indent="0" algn="l">
              <a:buNone/>
              <a:defRPr sz="1598">
                <a:solidFill>
                  <a:schemeClr val="tx1">
                    <a:lumMod val="75000"/>
                    <a:lumOff val="25000"/>
                  </a:schemeClr>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grpSp>
        <p:nvGrpSpPr>
          <p:cNvPr id="82" name="Group 4">
            <a:extLst>
              <a:ext uri="{FF2B5EF4-FFF2-40B4-BE49-F238E27FC236}">
                <a16:creationId xmlns:a16="http://schemas.microsoft.com/office/drawing/2014/main" id="{A63454B3-EB4E-450A-98AA-6B5943D89732}"/>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C4ED221A-C963-42C0-91ED-C597F6BDAF9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84" name="Freeform 6">
              <a:extLst>
                <a:ext uri="{FF2B5EF4-FFF2-40B4-BE49-F238E27FC236}">
                  <a16:creationId xmlns:a16="http://schemas.microsoft.com/office/drawing/2014/main" id="{7956D1CB-5F24-4766-80AE-D7551538344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911559473"/>
      </p:ext>
    </p:extLst>
  </p:cSld>
  <p:clrMapOvr>
    <a:masterClrMapping/>
  </p:clrMapOvr>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400"/>
          </a:xfrm>
        </p:spPr>
        <p:txBody>
          <a:bodyPr/>
          <a:lstStyle>
            <a:lvl1pPr>
              <a:defRPr sz="2398">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20"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98012788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20" y="294200"/>
            <a:ext cx="10978515" cy="590400"/>
          </a:xfrm>
        </p:spPr>
        <p:txBody>
          <a:bodyPr/>
          <a:lstStyle>
            <a:lvl1pPr>
              <a:defRPr sz="2398">
                <a:solidFill>
                  <a:schemeClr val="bg1"/>
                </a:solidFill>
              </a:defRPr>
            </a:lvl1pPr>
          </a:lstStyle>
          <a:p>
            <a:r>
              <a:rPr lang="en-US"/>
              <a:t>Standard slide</a:t>
            </a:r>
            <a:endParaRPr lang="en-GB"/>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57708594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651005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2"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398">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20" y="2311401"/>
            <a:ext cx="3580117" cy="3844704"/>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5" y="2311405"/>
            <a:ext cx="3580117" cy="1254759"/>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5" y="4236721"/>
            <a:ext cx="3580117" cy="1944160"/>
          </a:xfrm>
        </p:spPr>
        <p:txBody>
          <a:bodyPr numCol="1"/>
          <a:lstStyle>
            <a:lvl1pPr marL="0" indent="0">
              <a:buNone/>
              <a:defRPr sz="1798">
                <a:solidFill>
                  <a:schemeClr val="bg1"/>
                </a:solidFill>
                <a:latin typeface="Georgia" panose="02040502050405020303" pitchFamily="18" charset="0"/>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20" y="907750"/>
            <a:ext cx="744442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45423122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2" y="4"/>
            <a:ext cx="2384460" cy="6857999"/>
          </a:xfrm>
        </p:spPr>
        <p:txBody>
          <a:bodyPr/>
          <a:lstStyle/>
          <a:p>
            <a:endParaRPr lang="en-IN" dirty="0"/>
          </a:p>
        </p:txBody>
      </p:sp>
      <p:sp>
        <p:nvSpPr>
          <p:cNvPr id="2" name="Title 1"/>
          <p:cNvSpPr>
            <a:spLocks noGrp="1"/>
          </p:cNvSpPr>
          <p:nvPr>
            <p:ph type="title"/>
          </p:nvPr>
        </p:nvSpPr>
        <p:spPr>
          <a:xfrm>
            <a:off x="2695294" y="294200"/>
            <a:ext cx="8892000" cy="590400"/>
          </a:xfrm>
        </p:spPr>
        <p:txBody>
          <a:bodyPr/>
          <a:lstStyle>
            <a:lvl1pPr>
              <a:defRPr sz="2398">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4" y="1137925"/>
            <a:ext cx="2768600" cy="2796151"/>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25454098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20" y="1137920"/>
            <a:ext cx="8238744" cy="4834800"/>
          </a:xfrm>
        </p:spPr>
        <p:txBody>
          <a:bodyPr/>
          <a:lstStyle>
            <a:lvl1pPr marL="0" indent="0">
              <a:spcBef>
                <a:spcPts val="0"/>
              </a:spcBef>
              <a:buNone/>
              <a:defRPr>
                <a:solidFill>
                  <a:schemeClr val="bg1"/>
                </a:solidFill>
              </a:defRPr>
            </a:lvl1pPr>
            <a:lvl2pPr marL="0" indent="0">
              <a:spcBef>
                <a:spcPts val="0"/>
              </a:spcBef>
              <a:buNone/>
              <a:defRPr sz="1798">
                <a:solidFill>
                  <a:schemeClr val="bg1"/>
                </a:solidFill>
              </a:defRPr>
            </a:lvl2pPr>
            <a:lvl3pPr marL="0" indent="0">
              <a:spcBef>
                <a:spcPts val="0"/>
              </a:spcBef>
              <a:buNone/>
              <a:defRPr sz="1598">
                <a:solidFill>
                  <a:schemeClr val="bg1"/>
                </a:solidFill>
              </a:defRPr>
            </a:lvl3pPr>
            <a:lvl4pPr marL="0" indent="0">
              <a:spcBef>
                <a:spcPts val="0"/>
              </a:spcBef>
              <a:buNone/>
              <a:defRPr sz="1398">
                <a:solidFill>
                  <a:schemeClr val="bg1"/>
                </a:solidFill>
              </a:defRPr>
            </a:lvl4pPr>
            <a:lvl5pPr marL="0" indent="0">
              <a:spcBef>
                <a:spcPts val="0"/>
              </a:spcBef>
              <a:buNone/>
              <a:defRPr sz="1198">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18300828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6"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260" marR="0" lvl="0" indent="-356260" defTabSz="1006879" fontAlgn="auto">
              <a:lnSpc>
                <a:spcPct val="100000"/>
              </a:lnSpc>
              <a:spcBef>
                <a:spcPct val="0"/>
              </a:spcBef>
              <a:spcAft>
                <a:spcPts val="0"/>
              </a:spcAft>
              <a:buClrTx/>
              <a:buSzTx/>
              <a:tabLst/>
            </a:pPr>
            <a:r>
              <a:rPr lang="en-US"/>
              <a:t>Chapter Title</a:t>
            </a:r>
            <a:endParaRPr lang="en-IN"/>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71739828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7" y="2578743"/>
            <a:ext cx="4537959" cy="1055708"/>
          </a:xfrm>
        </p:spPr>
        <p:txBody>
          <a:bodyPr/>
          <a:lstStyle>
            <a:lvl1pPr marL="0" indent="0">
              <a:buNone/>
              <a:defRPr sz="2998"/>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7" y="3840384"/>
            <a:ext cx="4537959" cy="1055708"/>
          </a:xfrm>
        </p:spPr>
        <p:txBody>
          <a:bodyPr/>
          <a:lstStyle>
            <a:lvl1pPr marL="0" indent="0">
              <a:buNone/>
              <a:defRPr sz="1598"/>
            </a:lvl1pPr>
          </a:lstStyle>
          <a:p>
            <a:pPr lvl="0"/>
            <a:r>
              <a:rPr lang="en-IN"/>
              <a:t>text</a:t>
            </a:r>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38161009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4"/>
            <a:ext cx="4957505"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3" y="3813288"/>
            <a:ext cx="3089275" cy="180000"/>
          </a:xfrm>
        </p:spPr>
        <p:txBody>
          <a:bodyPr/>
          <a:lstStyle>
            <a:lvl1pPr marL="0" indent="0">
              <a:buNone/>
              <a:defRPr sz="1198">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3" y="4055931"/>
            <a:ext cx="3089275" cy="180000"/>
          </a:xfrm>
        </p:spPr>
        <p:txBody>
          <a:bodyPr/>
          <a:lstStyle>
            <a:lvl1pPr marL="0" indent="0">
              <a:buNone/>
              <a:defRPr sz="1198">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9"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4"/>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8"/>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5961877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99626407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8" dirty="0" smtClean="0">
                <a:latin typeface="Georgia" panose="02040502050405020303" pitchFamily="18" charset="0"/>
              </a:defRPr>
            </a:lvl1pPr>
          </a:lstStyle>
          <a:p>
            <a:pPr marL="356260" lvl="0" indent="-356260"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8" dirty="0" smtClean="0">
                <a:solidFill>
                  <a:srgbClr val="FFE600"/>
                </a:solidFill>
                <a:latin typeface="+mn-lt"/>
              </a:defRPr>
            </a:lvl1pPr>
          </a:lstStyle>
          <a:p>
            <a:pPr marL="356260" lvl="0" indent="-356260"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8" dirty="0" smtClean="0">
                <a:latin typeface="+mn-lt"/>
              </a:defRPr>
            </a:lvl1pPr>
          </a:lstStyle>
          <a:p>
            <a:pPr marL="356260" lvl="0" indent="-356260"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91"/>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88"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92789355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88"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2" y="2526765"/>
            <a:ext cx="5292000" cy="1800000"/>
          </a:xfrm>
        </p:spPr>
        <p:txBody>
          <a:bodyPr lIns="90000" tIns="46800" rIns="90000" bIns="46800"/>
          <a:lstStyle>
            <a:lvl1pPr marL="0" indent="0">
              <a:buNone/>
              <a:defRPr lang="en-US" sz="2798" dirty="0" smtClean="0">
                <a:latin typeface="Georgia" panose="02040502050405020303" pitchFamily="18" charset="0"/>
              </a:defRPr>
            </a:lvl1pPr>
          </a:lstStyle>
          <a:p>
            <a:pPr marL="356260" lvl="0" indent="-356260">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2" y="4632765"/>
            <a:ext cx="5292000" cy="316838"/>
          </a:xfrm>
        </p:spPr>
        <p:txBody>
          <a:bodyPr lIns="90000" tIns="46800" rIns="90000" bIns="46800"/>
          <a:lstStyle>
            <a:lvl1pPr marL="0" indent="0" algn="l" defTabSz="913486" rtl="0" eaLnBrk="1" latinLnBrk="0" hangingPunct="1">
              <a:spcBef>
                <a:spcPts val="0"/>
              </a:spcBef>
              <a:spcAft>
                <a:spcPts val="600"/>
              </a:spcAft>
              <a:buClr>
                <a:schemeClr val="tx2"/>
              </a:buClr>
              <a:buSzPct val="70000"/>
              <a:buFont typeface="Arial" pitchFamily="34" charset="0"/>
              <a:buNone/>
              <a:defRPr lang="en-US" sz="1598" kern="1200" dirty="0" smtClean="0">
                <a:solidFill>
                  <a:schemeClr val="tx2"/>
                </a:solidFill>
                <a:latin typeface="+mn-lt"/>
                <a:ea typeface="+mn-ea"/>
                <a:cs typeface="+mn-cs"/>
              </a:defRPr>
            </a:lvl1pPr>
            <a:lvl2pPr marL="356260" indent="0">
              <a:buNone/>
              <a:defRPr lang="en-US" sz="1998" smtClean="0">
                <a:latin typeface="+mn-lt"/>
              </a:defRPr>
            </a:lvl2pPr>
            <a:lvl3pPr>
              <a:defRPr lang="en-US" sz="1798" smtClean="0">
                <a:latin typeface="+mn-lt"/>
              </a:defRPr>
            </a:lvl3pPr>
            <a:lvl4pPr>
              <a:defRPr lang="en-US" sz="1598" smtClean="0">
                <a:latin typeface="+mn-lt"/>
              </a:defRPr>
            </a:lvl4pPr>
            <a:lvl5pPr>
              <a:defRPr lang="en-IN" sz="1598">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2" y="4971442"/>
            <a:ext cx="5292000" cy="316838"/>
          </a:xfrm>
        </p:spPr>
        <p:txBody>
          <a:bodyPr lIns="90000" tIns="46800" rIns="90000" bIns="46800"/>
          <a:lstStyle>
            <a:lvl1pPr marL="0" indent="0" algn="l" defTabSz="913486" rtl="0" eaLnBrk="1" latinLnBrk="0" hangingPunct="1">
              <a:spcBef>
                <a:spcPts val="0"/>
              </a:spcBef>
              <a:spcAft>
                <a:spcPts val="600"/>
              </a:spcAft>
              <a:buClr>
                <a:schemeClr val="tx2"/>
              </a:buClr>
              <a:buSzPct val="70000"/>
              <a:buFont typeface="Arial" pitchFamily="34" charset="0"/>
              <a:buNone/>
              <a:defRPr lang="en-US" sz="1598" kern="1200" dirty="0" smtClean="0">
                <a:solidFill>
                  <a:schemeClr val="bg1"/>
                </a:solidFill>
                <a:latin typeface="+mn-lt"/>
                <a:ea typeface="+mn-ea"/>
                <a:cs typeface="+mn-cs"/>
              </a:defRPr>
            </a:lvl1pPr>
            <a:lvl2pPr marL="356260" indent="0">
              <a:buNone/>
              <a:defRPr lang="en-US" sz="1998" smtClean="0">
                <a:latin typeface="+mn-lt"/>
              </a:defRPr>
            </a:lvl2pPr>
            <a:lvl3pPr>
              <a:defRPr lang="en-US" sz="1798" smtClean="0">
                <a:latin typeface="+mn-lt"/>
              </a:defRPr>
            </a:lvl3pPr>
            <a:lvl4pPr>
              <a:defRPr lang="en-US" sz="1598" smtClean="0">
                <a:latin typeface="+mn-lt"/>
              </a:defRPr>
            </a:lvl4pPr>
            <a:lvl5pPr>
              <a:defRPr lang="en-IN" sz="1598">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224390340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40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idx="1"/>
          </p:nvPr>
        </p:nvSpPr>
        <p:spPr>
          <a:xfrm>
            <a:off x="609920" y="1137920"/>
            <a:ext cx="8238744" cy="4834800"/>
          </a:xfrm>
        </p:spPr>
        <p:txBody>
          <a:bodyPr/>
          <a:lstStyle>
            <a:lvl1pPr marL="0" indent="0">
              <a:buNone/>
              <a:defRPr>
                <a:solidFill>
                  <a:schemeClr val="bg1"/>
                </a:solidFill>
              </a:defRPr>
            </a:lvl1pPr>
            <a:lvl2pPr marL="356260">
              <a:defRPr>
                <a:solidFill>
                  <a:schemeClr val="bg1"/>
                </a:solidFill>
              </a:defRPr>
            </a:lvl2pPr>
            <a:lvl3pPr marL="712519">
              <a:defRPr>
                <a:solidFill>
                  <a:schemeClr val="bg1"/>
                </a:solidFill>
              </a:defRPr>
            </a:lvl3pPr>
            <a:lvl4pPr marL="1068778">
              <a:defRPr>
                <a:solidFill>
                  <a:schemeClr val="bg1"/>
                </a:solidFill>
              </a:defRPr>
            </a:lvl4pPr>
            <a:lvl5pPr marL="1425038">
              <a:defRPr sz="1198">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a:xfrm>
            <a:off x="1428928" y="6471244"/>
            <a:ext cx="1191258" cy="180000"/>
          </a:xfrm>
          <a:prstGeom prst="rect">
            <a:avLst/>
          </a:prstGeom>
        </p:spPr>
        <p:txBody>
          <a:bodyPr/>
          <a:lstStyle/>
          <a:p>
            <a:fld id="{F4FB490B-7BF8-4509-9F0D-5A2D3FE1A9A1}" type="datetime3">
              <a:rPr lang="en-US" smtClean="0"/>
              <a:t>1 October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0869381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fld id="{ECB31890-3905-4699-8A54-4A643E2FBD12}" type="datetime3">
              <a:rPr lang="en-US" smtClean="0"/>
              <a:t>1 October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a:xfrm>
            <a:off x="3239189" y="6471244"/>
            <a:ext cx="3086101" cy="180000"/>
          </a:xfrm>
          <a:prstGeom prst="rect">
            <a:avLst/>
          </a:prstGeom>
        </p:spPr>
        <p:txBody>
          <a:bodyPr/>
          <a:lstStyle/>
          <a:p>
            <a:r>
              <a:rPr lang="en-US" dirty="0"/>
              <a:t>Presentation title</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23938187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880"/>
          </a:xfrm>
        </p:spPr>
        <p:txBody>
          <a:bodyPr/>
          <a:lstStyle>
            <a:lvl1pPr>
              <a:defRPr>
                <a:solidFill>
                  <a:schemeClr val="bg1"/>
                </a:solidFill>
              </a:defRPr>
            </a:lvl1pPr>
          </a:lstStyle>
          <a:p>
            <a:r>
              <a:rPr lang="en-US"/>
              <a:t>Click to edit Master title style</a:t>
            </a:r>
            <a:endParaRPr lang="en-GB"/>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a:xfrm>
            <a:off x="1428928" y="6471244"/>
            <a:ext cx="1191258" cy="180000"/>
          </a:xfrm>
          <a:prstGeom prst="rect">
            <a:avLst/>
          </a:prstGeom>
        </p:spPr>
        <p:txBody>
          <a:bodyPr/>
          <a:lstStyle/>
          <a:p>
            <a:fld id="{7EDC6652-D330-42A9-B2DB-FD7DBFE6E7CE}" type="datetime3">
              <a:rPr lang="en-US" smtClean="0"/>
              <a:t>1 October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5975926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880"/>
          </a:xfrm>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8" y="1137919"/>
            <a:ext cx="5387605" cy="4834800"/>
          </a:xfrm>
        </p:spPr>
        <p:txBody>
          <a:bodyPr/>
          <a:lstStyle>
            <a:lvl1pPr>
              <a:defRPr sz="1998">
                <a:solidFill>
                  <a:schemeClr val="bg1"/>
                </a:solidFill>
              </a:defRPr>
            </a:lvl1pPr>
            <a:lvl2pPr>
              <a:defRPr sz="1798">
                <a:solidFill>
                  <a:schemeClr val="bg1"/>
                </a:solidFill>
              </a:defRPr>
            </a:lvl2pPr>
            <a:lvl3pPr>
              <a:defRPr sz="1598">
                <a:solidFill>
                  <a:schemeClr val="bg1"/>
                </a:solidFill>
              </a:defRPr>
            </a:lvl3pPr>
            <a:lvl4pPr>
              <a:defRPr sz="1398">
                <a:solidFill>
                  <a:schemeClr val="bg1"/>
                </a:solidFill>
              </a:defRPr>
            </a:lvl4pPr>
            <a:lvl5pPr>
              <a:defRPr sz="1198">
                <a:solidFill>
                  <a:schemeClr val="bg1"/>
                </a:solidFill>
              </a:defRPr>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30" y="1137919"/>
            <a:ext cx="5387605" cy="4834800"/>
          </a:xfrm>
        </p:spPr>
        <p:txBody>
          <a:bodyPr/>
          <a:lstStyle>
            <a:lvl1pPr>
              <a:defRPr sz="1998">
                <a:solidFill>
                  <a:schemeClr val="bg1"/>
                </a:solidFill>
              </a:defRPr>
            </a:lvl1pPr>
            <a:lvl2pPr>
              <a:defRPr sz="1798">
                <a:solidFill>
                  <a:schemeClr val="bg1"/>
                </a:solidFill>
              </a:defRPr>
            </a:lvl2pPr>
            <a:lvl3pPr>
              <a:defRPr sz="1598">
                <a:solidFill>
                  <a:schemeClr val="bg1"/>
                </a:solidFill>
              </a:defRPr>
            </a:lvl3pPr>
            <a:lvl4pPr>
              <a:defRPr sz="1398">
                <a:solidFill>
                  <a:schemeClr val="bg1"/>
                </a:solidFill>
              </a:defRPr>
            </a:lvl4pPr>
            <a:lvl5pPr>
              <a:defRPr sz="1198">
                <a:solidFill>
                  <a:schemeClr val="bg1"/>
                </a:solidFill>
              </a:defRPr>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a:xfrm>
            <a:off x="1428928" y="6471244"/>
            <a:ext cx="1191258" cy="180000"/>
          </a:xfrm>
          <a:prstGeom prst="rect">
            <a:avLst/>
          </a:prstGeom>
        </p:spPr>
        <p:txBody>
          <a:bodyPr/>
          <a:lstStyle/>
          <a:p>
            <a:fld id="{7848B339-892E-45B1-8EC6-9663C993893D}"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91512740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4"/>
            <a:ext cx="5393208" cy="4256075"/>
          </a:xfrm>
        </p:spPr>
        <p:txBody>
          <a:bodyPr/>
          <a:lstStyle>
            <a:lvl1pPr>
              <a:defRPr sz="1998">
                <a:solidFill>
                  <a:schemeClr val="bg1"/>
                </a:solidFill>
              </a:defRPr>
            </a:lvl1pPr>
            <a:lvl2pPr>
              <a:defRPr sz="1798">
                <a:solidFill>
                  <a:schemeClr val="bg1"/>
                </a:solidFill>
              </a:defRPr>
            </a:lvl2pPr>
            <a:lvl3pPr>
              <a:defRPr sz="1598">
                <a:solidFill>
                  <a:schemeClr val="bg1"/>
                </a:solidFill>
              </a:defRPr>
            </a:lvl3pPr>
            <a:lvl4pPr>
              <a:defRPr sz="1398">
                <a:solidFill>
                  <a:schemeClr val="bg1"/>
                </a:solidFill>
              </a:defRPr>
            </a:lvl4pPr>
            <a:lvl5pPr>
              <a:defRPr sz="1198">
                <a:solidFill>
                  <a:schemeClr val="bg1"/>
                </a:solidFill>
              </a:defRPr>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4"/>
            <a:ext cx="5393208" cy="4256075"/>
          </a:xfrm>
        </p:spPr>
        <p:txBody>
          <a:bodyPr/>
          <a:lstStyle>
            <a:lvl1pPr>
              <a:defRPr sz="1998">
                <a:solidFill>
                  <a:schemeClr val="bg1"/>
                </a:solidFill>
              </a:defRPr>
            </a:lvl1pPr>
            <a:lvl2pPr>
              <a:defRPr sz="1798">
                <a:solidFill>
                  <a:schemeClr val="bg1"/>
                </a:solidFill>
              </a:defRPr>
            </a:lvl2pPr>
            <a:lvl3pPr>
              <a:defRPr sz="1598">
                <a:solidFill>
                  <a:schemeClr val="bg1"/>
                </a:solidFill>
              </a:defRPr>
            </a:lvl3pPr>
            <a:lvl4pPr>
              <a:defRPr sz="1398">
                <a:solidFill>
                  <a:schemeClr val="bg1"/>
                </a:solidFill>
              </a:defRPr>
            </a:lvl4pPr>
            <a:lvl5pPr>
              <a:defRPr sz="1198">
                <a:solidFill>
                  <a:schemeClr val="bg1"/>
                </a:solidFill>
              </a:defRPr>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20"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a:xfrm>
            <a:off x="1428928" y="6471244"/>
            <a:ext cx="1191258" cy="180000"/>
          </a:xfrm>
          <a:prstGeom prst="rect">
            <a:avLst/>
          </a:prstGeom>
        </p:spPr>
        <p:txBody>
          <a:bodyPr/>
          <a:lstStyle/>
          <a:p>
            <a:fld id="{53C96D42-85A7-4FB8-81C2-A76989CD2C0B}" type="datetime3">
              <a:rPr lang="en-US" smtClean="0"/>
              <a:t>1 October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3545278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a:xfrm>
            <a:off x="1428928" y="6471244"/>
            <a:ext cx="1191258" cy="180000"/>
          </a:xfrm>
          <a:prstGeom prst="rect">
            <a:avLst/>
          </a:prstGeom>
        </p:spPr>
        <p:txBody>
          <a:bodyPr/>
          <a:lstStyle/>
          <a:p>
            <a:fld id="{BE72F864-C261-4ACC-899D-1F7B54215EB6}" type="datetime3">
              <a:rPr lang="en-US" smtClean="0"/>
              <a:t>1 October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67780475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a:xfrm>
            <a:off x="1428928" y="6471244"/>
            <a:ext cx="1191258" cy="180000"/>
          </a:xfrm>
          <a:prstGeom prst="rect">
            <a:avLst/>
          </a:prstGeom>
        </p:spPr>
        <p:txBody>
          <a:bodyPr/>
          <a:lstStyle/>
          <a:p>
            <a:fld id="{DE39BF9A-0D1B-456C-90FD-7DD4E43985FE}" type="datetime3">
              <a:rPr lang="en-US" smtClean="0"/>
              <a:t>1 October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94814647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a:xfrm>
            <a:off x="1428928" y="6471244"/>
            <a:ext cx="1191258" cy="180000"/>
          </a:xfrm>
          <a:prstGeom prst="rect">
            <a:avLst/>
          </a:prstGeom>
        </p:spPr>
        <p:txBody>
          <a:bodyPr/>
          <a:lstStyle/>
          <a:p>
            <a:fld id="{678A09A2-12AE-4A08-9E31-994E3910808B}" type="datetime3">
              <a:rPr lang="en-US" smtClean="0"/>
              <a:t>1 October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473529640"/>
      </p:ext>
    </p:extLst>
  </p:cSld>
  <p:clrMapOvr>
    <a:masterClrMapping/>
  </p:clrMapOvr>
  <p:extLst>
    <p:ext uri="{DCECCB84-F9BA-43D5-87BE-67443E8EF086}">
      <p15:sldGuideLst xmlns:p15="http://schemas.microsoft.com/office/powerpoint/2012/main"/>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a:xfrm>
            <a:off x="1428928" y="6471244"/>
            <a:ext cx="1191258" cy="180000"/>
          </a:xfrm>
          <a:prstGeom prst="rect">
            <a:avLst/>
          </a:prstGeom>
        </p:spPr>
        <p:txBody>
          <a:bodyPr/>
          <a:lstStyle/>
          <a:p>
            <a:fld id="{0BD55BA1-5616-41A0-A230-900CC53918C9}" type="datetime3">
              <a:rPr lang="en-US" smtClean="0"/>
              <a:t>1 October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345300629"/>
      </p:ext>
    </p:extLst>
  </p:cSld>
  <p:clrMapOvr>
    <a:masterClrMapping/>
  </p:clrMapOvr>
  <p:extLst>
    <p:ext uri="{DCECCB84-F9BA-43D5-87BE-67443E8EF086}">
      <p15:sldGuideLst xmlns:p15="http://schemas.microsoft.com/office/powerpoint/2012/main"/>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857485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a:xfrm>
            <a:off x="1428928" y="6471244"/>
            <a:ext cx="1191258" cy="180000"/>
          </a:xfrm>
          <a:prstGeom prst="rect">
            <a:avLst/>
          </a:prstGeom>
        </p:spPr>
        <p:txBody>
          <a:bodyPr/>
          <a:lstStyle/>
          <a:p>
            <a:fld id="{ECB31890-3905-4699-8A54-4A643E2FBD12}" type="datetime3">
              <a:rPr lang="en-US" smtClean="0"/>
              <a:t>1 October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179068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17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368" rtl="0" fontAlgn="base">
              <a:lnSpc>
                <a:spcPct val="100000"/>
              </a:lnSpc>
              <a:spcBef>
                <a:spcPct val="70000"/>
              </a:spcBef>
              <a:spcAft>
                <a:spcPct val="0"/>
              </a:spcAft>
              <a:buSzPct val="100000"/>
              <a:buNone/>
              <a:defRPr lang="en-US" sz="1198" kern="1200" noProof="0" dirty="0" smtClean="0">
                <a:solidFill>
                  <a:schemeClr val="bg1"/>
                </a:solidFill>
                <a:latin typeface="EYInterstate Light" panose="02000506000000020004" pitchFamily="2" charset="0"/>
                <a:ea typeface="+mn-ea"/>
                <a:cs typeface="Arial" pitchFamily="34" charset="0"/>
              </a:defRPr>
            </a:lvl1pPr>
            <a:lvl2pPr marL="0" indent="0" algn="l" defTabSz="994368"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037" indent="-176037" algn="l" defTabSz="994368"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368"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725" indent="-188725" algn="l" defTabSz="994368"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6986431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177"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49352289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368" rtl="0" fontAlgn="base">
              <a:lnSpc>
                <a:spcPct val="100000"/>
              </a:lnSpc>
              <a:spcBef>
                <a:spcPct val="70000"/>
              </a:spcBef>
              <a:spcAft>
                <a:spcPct val="0"/>
              </a:spcAft>
              <a:buSzPct val="100000"/>
              <a:buNone/>
              <a:defRPr lang="en-US" sz="1198" kern="1200" noProof="0" dirty="0" smtClean="0">
                <a:solidFill>
                  <a:schemeClr val="bg1"/>
                </a:solidFill>
                <a:latin typeface="EYInterstate Light" panose="02000506000000020004" pitchFamily="2" charset="0"/>
                <a:ea typeface="+mn-ea"/>
                <a:cs typeface="Arial" pitchFamily="34" charset="0"/>
              </a:defRPr>
            </a:lvl1pPr>
            <a:lvl2pPr marL="0" indent="0" algn="l" defTabSz="994368"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037" indent="-176037" algn="l" defTabSz="994368"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368"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725" indent="-188725" algn="l" defTabSz="994368"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82899709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5"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368" rtl="0" fontAlgn="base">
              <a:lnSpc>
                <a:spcPct val="100000"/>
              </a:lnSpc>
              <a:spcBef>
                <a:spcPct val="70000"/>
              </a:spcBef>
              <a:spcAft>
                <a:spcPct val="0"/>
              </a:spcAft>
              <a:buSzPct val="100000"/>
              <a:buNone/>
              <a:defRPr lang="en-US" sz="1198" kern="1200" noProof="0" dirty="0" smtClean="0">
                <a:solidFill>
                  <a:schemeClr val="bg1"/>
                </a:solidFill>
                <a:latin typeface="EYInterstate Light" panose="02000506000000020004" pitchFamily="2" charset="0"/>
                <a:ea typeface="+mn-ea"/>
                <a:cs typeface="Arial" pitchFamily="34" charset="0"/>
              </a:defRPr>
            </a:lvl1pPr>
            <a:lvl2pPr marL="0" indent="0" algn="l" defTabSz="994368"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037" indent="-176037" algn="l" defTabSz="994368"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368"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725" indent="-188725" algn="l" defTabSz="994368"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9458898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386757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userDrawn="1">
  <p:cSld name="2_Cover alternate">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7"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sp>
        <p:nvSpPr>
          <p:cNvPr id="11" name="Title 1"/>
          <p:cNvSpPr>
            <a:spLocks noGrp="1"/>
          </p:cNvSpPr>
          <p:nvPr>
            <p:ph type="ctrTitle"/>
          </p:nvPr>
        </p:nvSpPr>
        <p:spPr>
          <a:xfrm>
            <a:off x="775504" y="1954221"/>
            <a:ext cx="4328932" cy="979702"/>
          </a:xfrm>
        </p:spPr>
        <p:txBody>
          <a:bodyPr/>
          <a:lstStyle>
            <a:lvl1pPr>
              <a:defRPr sz="2998"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2"/>
            <a:ext cx="4328932" cy="1046323"/>
          </a:xfrm>
        </p:spPr>
        <p:txBody>
          <a:bodyPr/>
          <a:lstStyle>
            <a:lvl1pPr marL="0" indent="0" algn="l">
              <a:spcAft>
                <a:spcPts val="1198"/>
              </a:spcAft>
              <a:buNone/>
              <a:defRPr sz="1998">
                <a:solidFill>
                  <a:schemeClr val="bg1"/>
                </a:solidFill>
                <a:latin typeface="EYInterstate" panose="02000503020000020004" pitchFamily="2" charset="0"/>
                <a:cs typeface="Arial" pitchFamily="34" charset="0"/>
              </a:defRPr>
            </a:lvl1pPr>
            <a:lvl2pPr marL="0" indent="0" algn="l">
              <a:buNone/>
              <a:defRPr sz="1598" b="1">
                <a:solidFill>
                  <a:srgbClr val="404040"/>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grpSp>
        <p:nvGrpSpPr>
          <p:cNvPr id="14" name="Group 4">
            <a:extLst>
              <a:ext uri="{FF2B5EF4-FFF2-40B4-BE49-F238E27FC236}">
                <a16:creationId xmlns:a16="http://schemas.microsoft.com/office/drawing/2014/main" id="{C8422AE9-8257-41A9-AB41-1F10585C886F}"/>
              </a:ext>
            </a:extLst>
          </p:cNvPr>
          <p:cNvGrpSpPr>
            <a:grpSpLocks noChangeAspect="1"/>
          </p:cNvGrpSpPr>
          <p:nvPr userDrawn="1"/>
        </p:nvGrpSpPr>
        <p:grpSpPr bwMode="auto">
          <a:xfrm>
            <a:off x="10364788" y="4960938"/>
            <a:ext cx="1225550" cy="1435100"/>
            <a:chOff x="6529" y="3125"/>
            <a:chExt cx="772" cy="904"/>
          </a:xfrm>
        </p:grpSpPr>
        <p:sp>
          <p:nvSpPr>
            <p:cNvPr id="15" name="Freeform 5">
              <a:extLst>
                <a:ext uri="{FF2B5EF4-FFF2-40B4-BE49-F238E27FC236}">
                  <a16:creationId xmlns:a16="http://schemas.microsoft.com/office/drawing/2014/main" id="{D19659BD-653C-4300-9060-420AFAE39587}"/>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7" name="Freeform 6">
              <a:extLst>
                <a:ext uri="{FF2B5EF4-FFF2-40B4-BE49-F238E27FC236}">
                  <a16:creationId xmlns:a16="http://schemas.microsoft.com/office/drawing/2014/main" id="{A4669336-72A1-4233-827A-C41AB4C1CC04}"/>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2056647797"/>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7"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8" dirty="0"/>
          </a:p>
        </p:txBody>
      </p:sp>
      <p:sp>
        <p:nvSpPr>
          <p:cNvPr id="11" name="Title 1"/>
          <p:cNvSpPr>
            <a:spLocks noGrp="1"/>
          </p:cNvSpPr>
          <p:nvPr>
            <p:ph type="ctrTitle"/>
          </p:nvPr>
        </p:nvSpPr>
        <p:spPr>
          <a:xfrm>
            <a:off x="775504" y="1954221"/>
            <a:ext cx="4328932" cy="979702"/>
          </a:xfrm>
        </p:spPr>
        <p:txBody>
          <a:bodyPr/>
          <a:lstStyle>
            <a:lvl1pPr>
              <a:defRPr sz="2998"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2" name="Subtitle 2"/>
          <p:cNvSpPr>
            <a:spLocks noGrp="1"/>
          </p:cNvSpPr>
          <p:nvPr>
            <p:ph type="subTitle" idx="1"/>
          </p:nvPr>
        </p:nvSpPr>
        <p:spPr>
          <a:xfrm>
            <a:off x="775504" y="3046162"/>
            <a:ext cx="4328932" cy="1046323"/>
          </a:xfrm>
        </p:spPr>
        <p:txBody>
          <a:bodyPr/>
          <a:lstStyle>
            <a:lvl1pPr marL="0" indent="0" algn="l">
              <a:spcAft>
                <a:spcPts val="1198"/>
              </a:spcAft>
              <a:buNone/>
              <a:defRPr sz="1998">
                <a:solidFill>
                  <a:schemeClr val="bg1"/>
                </a:solidFill>
                <a:latin typeface="EYInterstate" panose="02000503020000020004" pitchFamily="2" charset="0"/>
                <a:cs typeface="Arial" pitchFamily="34" charset="0"/>
              </a:defRPr>
            </a:lvl1pPr>
            <a:lvl2pPr marL="0" indent="0" algn="l">
              <a:buNone/>
              <a:defRPr sz="1598" b="1">
                <a:solidFill>
                  <a:srgbClr val="404040"/>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6"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6" y="5605204"/>
            <a:ext cx="1045073" cy="197581"/>
          </a:xfrm>
          <a:prstGeom prst="rect">
            <a:avLst/>
          </a:prstGeom>
          <a:noFill/>
        </p:spPr>
        <p:txBody>
          <a:bodyPr wrap="square" lIns="0" tIns="0" rIns="0" bIns="0" rtlCol="0" anchor="ctr" anchorCtr="0">
            <a:noAutofit/>
          </a:bodyPr>
          <a:lstStyle/>
          <a:p>
            <a:r>
              <a:rPr lang="en-GB" sz="1198"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6" y="6019189"/>
            <a:ext cx="3089275" cy="180000"/>
          </a:xfrm>
        </p:spPr>
        <p:txBody>
          <a:bodyPr/>
          <a:lstStyle>
            <a:lvl1pPr marL="0" indent="0">
              <a:buNone/>
              <a:defRPr sz="1198">
                <a:solidFill>
                  <a:schemeClr val="bg1"/>
                </a:solidFill>
              </a:defRPr>
            </a:lvl1pPr>
          </a:lstStyle>
          <a:p>
            <a:pPr lvl="0"/>
            <a:r>
              <a:rPr lang="en-US"/>
              <a:t>Name Surname</a:t>
            </a:r>
            <a:endParaRPr lang="en-GB"/>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6" y="6216807"/>
            <a:ext cx="3089275" cy="180000"/>
          </a:xfrm>
        </p:spPr>
        <p:txBody>
          <a:bodyPr/>
          <a:lstStyle>
            <a:lvl1pPr marL="0" indent="0">
              <a:buNone/>
              <a:defRPr sz="1198">
                <a:solidFill>
                  <a:schemeClr val="bg1"/>
                </a:solidFill>
              </a:defRPr>
            </a:lvl1pPr>
          </a:lstStyle>
          <a:p>
            <a:pPr lvl="0"/>
            <a:r>
              <a:rPr lang="en-US"/>
              <a:t>Job Title</a:t>
            </a:r>
            <a:endParaRPr lang="en-GB"/>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8"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2795373594"/>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6"/>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8"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8">
                <a:solidFill>
                  <a:schemeClr val="bg1"/>
                </a:solidFill>
                <a:latin typeface="EYInterstate Light" panose="02000506000000020004" pitchFamily="2" charset="0"/>
                <a:cs typeface="Arial" pitchFamily="34" charset="0"/>
              </a:defRPr>
            </a:lvl1pPr>
            <a:lvl2pPr marL="0" indent="0" algn="l">
              <a:buNone/>
              <a:defRPr sz="1598">
                <a:solidFill>
                  <a:schemeClr val="tx1">
                    <a:lumMod val="75000"/>
                    <a:lumOff val="25000"/>
                  </a:schemeClr>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8" y="876062"/>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8" dirty="0"/>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8" dirty="0"/>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8" dirty="0"/>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8" dirty="0"/>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3959050461"/>
      </p:ext>
    </p:extLst>
  </p:cSld>
  <p:clrMapOvr>
    <a:masterClrMapping/>
  </p:clrMapOvr>
  <p:extLst>
    <p:ext uri="{DCECCB84-F9BA-43D5-87BE-67443E8EF086}">
      <p15:sldGuideLst xmlns:p15="http://schemas.microsoft.com/office/powerpoint/2012/main"/>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6"/>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8" dirty="0">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8" b="0">
                <a:solidFill>
                  <a:schemeClr val="bg1"/>
                </a:solidFill>
                <a:latin typeface="EYInterstate Light" panose="02000506000000020004" pitchFamily="2" charset="0"/>
                <a:cs typeface="Arial" pitchFamily="34" charset="0"/>
              </a:defRPr>
            </a:lvl1pPr>
          </a:lstStyle>
          <a:p>
            <a:r>
              <a:rPr lang="en-US"/>
              <a:t>Click to edit Master title style</a:t>
            </a:r>
            <a:endParaRPr lang="en-GB"/>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8">
                <a:solidFill>
                  <a:schemeClr val="bg1"/>
                </a:solidFill>
                <a:latin typeface="EYInterstate Light" panose="02000506000000020004" pitchFamily="2" charset="0"/>
                <a:cs typeface="Arial" pitchFamily="34" charset="0"/>
              </a:defRPr>
            </a:lvl1pPr>
            <a:lvl2pPr marL="0" indent="0" algn="l">
              <a:buNone/>
              <a:defRPr sz="1598">
                <a:solidFill>
                  <a:schemeClr val="tx1">
                    <a:lumMod val="75000"/>
                    <a:lumOff val="25000"/>
                  </a:schemeClr>
                </a:solidFill>
              </a:defRPr>
            </a:lvl2pPr>
            <a:lvl3pPr marL="913486" indent="0" algn="ctr">
              <a:buNone/>
              <a:defRPr>
                <a:solidFill>
                  <a:schemeClr val="tx1">
                    <a:tint val="75000"/>
                  </a:schemeClr>
                </a:solidFill>
              </a:defRPr>
            </a:lvl3pPr>
            <a:lvl4pPr marL="1370229" indent="0" algn="ctr">
              <a:buNone/>
              <a:defRPr>
                <a:solidFill>
                  <a:schemeClr val="tx1">
                    <a:tint val="75000"/>
                  </a:schemeClr>
                </a:solidFill>
              </a:defRPr>
            </a:lvl4pPr>
            <a:lvl5pPr marL="1826972" indent="0" algn="ctr">
              <a:buNone/>
              <a:defRPr>
                <a:solidFill>
                  <a:schemeClr val="tx1">
                    <a:tint val="75000"/>
                  </a:schemeClr>
                </a:solidFill>
              </a:defRPr>
            </a:lvl5pPr>
            <a:lvl6pPr marL="2283715" indent="0" algn="ctr">
              <a:buNone/>
              <a:defRPr>
                <a:solidFill>
                  <a:schemeClr val="tx1">
                    <a:tint val="75000"/>
                  </a:schemeClr>
                </a:solidFill>
              </a:defRPr>
            </a:lvl6pPr>
            <a:lvl7pPr marL="2740457" indent="0" algn="ctr">
              <a:buNone/>
              <a:defRPr>
                <a:solidFill>
                  <a:schemeClr val="tx1">
                    <a:tint val="75000"/>
                  </a:schemeClr>
                </a:solidFill>
              </a:defRPr>
            </a:lvl7pPr>
            <a:lvl8pPr marL="3197201" indent="0" algn="ctr">
              <a:buNone/>
              <a:defRPr>
                <a:solidFill>
                  <a:schemeClr val="tx1">
                    <a:tint val="75000"/>
                  </a:schemeClr>
                </a:solidFill>
              </a:defRPr>
            </a:lvl8pPr>
            <a:lvl9pPr marL="3653943" indent="0" algn="ctr">
              <a:buNone/>
              <a:defRPr>
                <a:solidFill>
                  <a:schemeClr val="tx1">
                    <a:tint val="75000"/>
                  </a:schemeClr>
                </a:solidFill>
              </a:defRPr>
            </a:lvl9pPr>
          </a:lstStyle>
          <a:p>
            <a:pPr lvl="0"/>
            <a:r>
              <a:rPr lang="en-US"/>
              <a:t>Click to edit Master subtitle style</a:t>
            </a:r>
            <a:endParaRPr lang="en-GB"/>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8"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8" dirty="0"/>
          </a:p>
        </p:txBody>
      </p:sp>
      <p:sp>
        <p:nvSpPr>
          <p:cNvPr id="4" name="Freeform: Shape 3">
            <a:extLst>
              <a:ext uri="{FF2B5EF4-FFF2-40B4-BE49-F238E27FC236}">
                <a16:creationId xmlns:a16="http://schemas.microsoft.com/office/drawing/2014/main" id="{15324C54-B75E-4AC0-90C2-FA558C7716F7}"/>
              </a:ext>
            </a:extLst>
          </p:cNvPr>
          <p:cNvSpPr/>
          <p:nvPr/>
        </p:nvSpPr>
        <p:spPr>
          <a:xfrm>
            <a:off x="489368"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8" dirty="0"/>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8" dirty="0"/>
          </a:p>
        </p:txBody>
      </p:sp>
      <p:sp>
        <p:nvSpPr>
          <p:cNvPr id="6" name="Freeform: Shape 5">
            <a:extLst>
              <a:ext uri="{FF2B5EF4-FFF2-40B4-BE49-F238E27FC236}">
                <a16:creationId xmlns:a16="http://schemas.microsoft.com/office/drawing/2014/main" id="{D65680A1-86D1-44C2-AA38-0DF5735F1F26}"/>
              </a:ext>
            </a:extLst>
          </p:cNvPr>
          <p:cNvSpPr/>
          <p:nvPr/>
        </p:nvSpPr>
        <p:spPr>
          <a:xfrm>
            <a:off x="1059912"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8" dirty="0"/>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Tree>
    <p:extLst>
      <p:ext uri="{BB962C8B-B14F-4D97-AF65-F5344CB8AC3E}">
        <p14:creationId xmlns:p14="http://schemas.microsoft.com/office/powerpoint/2010/main" val="128066133"/>
      </p:ext>
    </p:extLst>
  </p:cSld>
  <p:clrMapOvr>
    <a:masterClrMapping/>
  </p:clrMapOvr>
  <p:extLst>
    <p:ext uri="{DCECCB84-F9BA-43D5-87BE-67443E8EF086}">
      <p15:sldGuideLst xmlns:p15="http://schemas.microsoft.com/office/powerpoint/2012/main"/>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400"/>
          </a:xfrm>
        </p:spPr>
        <p:txBody>
          <a:bodyPr/>
          <a:lstStyle>
            <a:lvl1pPr>
              <a:defRPr>
                <a:solidFill>
                  <a:schemeClr val="bg1"/>
                </a:solidFill>
              </a:defRPr>
            </a:lvl1pPr>
          </a:lstStyle>
          <a:p>
            <a:r>
              <a:rPr lang="en-US"/>
              <a:t>Click to edit Master title style</a:t>
            </a:r>
            <a:endParaRPr lang="en-GB"/>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4"/>
            <a:ext cx="4957505"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3" y="3813288"/>
            <a:ext cx="3089275" cy="180000"/>
          </a:xfrm>
        </p:spPr>
        <p:txBody>
          <a:bodyPr/>
          <a:lstStyle>
            <a:lvl1pPr marL="0" indent="0">
              <a:buNone/>
              <a:defRPr sz="1198">
                <a:solidFill>
                  <a:schemeClr val="bg1"/>
                </a:solidFill>
              </a:defRPr>
            </a:lvl1pPr>
          </a:lstStyle>
          <a:p>
            <a:pPr lvl="0"/>
            <a:r>
              <a:rPr lang="en-US"/>
              <a:t>Name Surname</a:t>
            </a:r>
            <a:endParaRPr lang="en-GB"/>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3" y="4055931"/>
            <a:ext cx="3089275" cy="180000"/>
          </a:xfrm>
        </p:spPr>
        <p:txBody>
          <a:bodyPr/>
          <a:lstStyle>
            <a:lvl1pPr marL="0" indent="0">
              <a:buNone/>
              <a:defRPr sz="1198">
                <a:solidFill>
                  <a:schemeClr val="bg1"/>
                </a:solidFill>
              </a:defRPr>
            </a:lvl1pPr>
          </a:lstStyle>
          <a:p>
            <a:pPr lvl="0"/>
            <a:r>
              <a:rPr lang="en-US"/>
              <a:t>Job Title to go here</a:t>
            </a:r>
            <a:endParaRPr lang="en-GB"/>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9"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4"/>
            <a:ext cx="5465425" cy="373807"/>
          </a:xfrm>
        </p:spPr>
        <p:txBody>
          <a:bodyPr/>
          <a:lstStyle>
            <a:lvl1pPr marL="0" indent="0">
              <a:buNone/>
              <a:defRPr/>
            </a:lvl1pPr>
          </a:lstStyle>
          <a:p>
            <a:pPr lvl="0"/>
            <a:r>
              <a:rPr lang="en-US"/>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8"/>
            </a:lvl1pPr>
          </a:lstStyle>
          <a:p>
            <a:pPr lvl="0"/>
            <a:r>
              <a:rPr lang="en-US"/>
              <a:t>Content EY Interstate Light, 16pt, Lorem ipsum dolor, 12pt, </a:t>
            </a:r>
            <a:r>
              <a:rPr lang="en-US" err="1"/>
              <a:t>Utinam</a:t>
            </a:r>
            <a:r>
              <a:rPr lang="en-US"/>
              <a:t> </a:t>
            </a:r>
            <a:r>
              <a:rPr lang="en-US" err="1"/>
              <a:t>nonumy</a:t>
            </a:r>
            <a:r>
              <a:rPr lang="en-US"/>
              <a:t> </a:t>
            </a:r>
            <a:r>
              <a:rPr lang="en-US" err="1"/>
              <a:t>abhorreant</a:t>
            </a:r>
            <a:r>
              <a:rPr lang="en-US"/>
              <a:t> </a:t>
            </a:r>
            <a:r>
              <a:rPr lang="en-US" err="1"/>
              <a:t>sead</a:t>
            </a:r>
            <a:r>
              <a:rPr lang="en-US"/>
              <a:t>. </a:t>
            </a:r>
            <a:r>
              <a:rPr lang="en-US" err="1"/>
              <a:t>Putant</a:t>
            </a:r>
            <a:r>
              <a:rPr lang="en-US"/>
              <a:t> </a:t>
            </a:r>
            <a:r>
              <a:rPr lang="en-US" err="1"/>
              <a:t>probatus</a:t>
            </a:r>
            <a:r>
              <a:rPr lang="en-US"/>
              <a:t> id vis, ad his </a:t>
            </a:r>
            <a:r>
              <a:rPr lang="en-US" err="1"/>
              <a:t>meis</a:t>
            </a:r>
            <a:r>
              <a:rPr lang="en-US"/>
              <a:t> </a:t>
            </a:r>
            <a:r>
              <a:rPr lang="en-US" err="1"/>
              <a:t>habemus</a:t>
            </a:r>
            <a:r>
              <a:rPr lang="en-US"/>
              <a:t> </a:t>
            </a:r>
            <a:r>
              <a:rPr lang="en-US" err="1"/>
              <a:t>repudiare</a:t>
            </a:r>
            <a:r>
              <a:rPr lang="en-US"/>
              <a:t>, has an </a:t>
            </a:r>
            <a:r>
              <a:rPr lang="en-US" err="1"/>
              <a:t>pericula</a:t>
            </a:r>
            <a:r>
              <a:rPr lang="en-US"/>
              <a:t> </a:t>
            </a:r>
            <a:r>
              <a:rPr lang="en-US" err="1"/>
              <a:t>tractatos</a:t>
            </a:r>
            <a:r>
              <a:rPr lang="en-US"/>
              <a:t>. </a:t>
            </a:r>
            <a:r>
              <a:rPr lang="en-US" err="1"/>
              <a:t>Nec</a:t>
            </a:r>
            <a:r>
              <a:rPr lang="en-US"/>
              <a:t> </a:t>
            </a:r>
            <a:r>
              <a:rPr lang="en-US" err="1"/>
              <a:t>debitis</a:t>
            </a:r>
            <a:r>
              <a:rPr lang="en-US"/>
              <a:t> </a:t>
            </a:r>
            <a:r>
              <a:rPr lang="en-US" err="1"/>
              <a:t>dissentias</a:t>
            </a:r>
            <a:r>
              <a:rPr lang="en-US"/>
              <a:t> ad. </a:t>
            </a:r>
            <a:r>
              <a:rPr lang="en-US" err="1"/>
              <a:t>Patrioque</a:t>
            </a:r>
            <a:r>
              <a:rPr lang="en-US"/>
              <a:t> </a:t>
            </a:r>
            <a:r>
              <a:rPr lang="en-US" err="1"/>
              <a:t>voluptatum</a:t>
            </a:r>
            <a:r>
              <a:rPr lang="en-US"/>
              <a:t> </a:t>
            </a:r>
            <a:r>
              <a:rPr lang="en-US" err="1"/>
              <a:t>sed</a:t>
            </a:r>
            <a:r>
              <a:rPr lang="en-US"/>
              <a:t> ex, id </a:t>
            </a:r>
            <a:r>
              <a:rPr lang="en-US" err="1"/>
              <a:t>admodum</a:t>
            </a:r>
            <a:r>
              <a:rPr lang="en-US"/>
              <a:t>.</a:t>
            </a:r>
          </a:p>
          <a:p>
            <a:pPr lvl="0"/>
            <a:endParaRPr lang="en-US"/>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IN" dirty="0"/>
              <a:t>Presentation title</a:t>
            </a:r>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2722383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20" y="294200"/>
            <a:ext cx="10978515" cy="590400"/>
          </a:xfrm>
        </p:spPr>
        <p:txBody>
          <a:bodyPr/>
          <a:lstStyle>
            <a:lvl1pPr>
              <a:defRPr sz="2398">
                <a:solidFill>
                  <a:schemeClr val="bg1"/>
                </a:solidFill>
              </a:defRPr>
            </a:lvl1pPr>
          </a:lstStyle>
          <a:p>
            <a:r>
              <a:rPr lang="en-US"/>
              <a:t>Click to edit Master title style</a:t>
            </a:r>
            <a:endParaRPr lang="en-GB"/>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20"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25105307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2"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398">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20" y="2311401"/>
            <a:ext cx="3580117" cy="3844704"/>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5" y="2311405"/>
            <a:ext cx="3580117" cy="1254759"/>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5" y="4236721"/>
            <a:ext cx="3580117" cy="1944160"/>
          </a:xfrm>
        </p:spPr>
        <p:txBody>
          <a:bodyPr numCol="1"/>
          <a:lstStyle>
            <a:lvl1pPr marL="0" indent="0">
              <a:buNone/>
              <a:defRPr sz="1798">
                <a:solidFill>
                  <a:schemeClr val="bg1"/>
                </a:solidFill>
                <a:latin typeface="Georgia" panose="02040502050405020303" pitchFamily="18" charset="0"/>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20"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0691216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55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41212457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2695294" y="294200"/>
            <a:ext cx="8892000" cy="590400"/>
          </a:xfrm>
        </p:spPr>
        <p:txBody>
          <a:bodyPr/>
          <a:lstStyle>
            <a:lvl1pPr>
              <a:defRPr sz="2398">
                <a:solidFill>
                  <a:schemeClr val="bg1"/>
                </a:solidFill>
              </a:defRPr>
            </a:lvl1pPr>
          </a:lstStyle>
          <a:p>
            <a:r>
              <a:rPr lang="en-US"/>
              <a:t>Click to edit Master title style</a:t>
            </a:r>
            <a:endParaRPr lang="en-GB"/>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4" y="1137925"/>
            <a:ext cx="2768600" cy="2796151"/>
          </a:xfrm>
        </p:spPr>
        <p:txBody>
          <a:bodyPr numCol="1"/>
          <a:lstStyle>
            <a:lvl1pPr marL="0" indent="0">
              <a:buNone/>
              <a:defRPr sz="1398">
                <a:solidFill>
                  <a:schemeClr val="bg1"/>
                </a:solidFill>
              </a:defRPr>
            </a:lvl1pPr>
            <a:lvl2pPr marL="356260" indent="0">
              <a:buNone/>
              <a:defRPr sz="1798">
                <a:solidFill>
                  <a:schemeClr val="bg1"/>
                </a:solidFill>
              </a:defRPr>
            </a:lvl2pPr>
            <a:lvl3pPr marL="712519" indent="0">
              <a:buNone/>
              <a:defRPr sz="1598">
                <a:solidFill>
                  <a:schemeClr val="bg1"/>
                </a:solidFill>
              </a:defRPr>
            </a:lvl3pPr>
            <a:lvl4pPr marL="1068778" indent="0">
              <a:buNone/>
              <a:defRPr sz="1398">
                <a:solidFill>
                  <a:schemeClr val="bg1"/>
                </a:solidFill>
              </a:defRPr>
            </a:lvl4pPr>
            <a:lvl5pPr marL="1425038" indent="0">
              <a:buNone/>
              <a:defRPr sz="1198">
                <a:solidFill>
                  <a:schemeClr val="bg1"/>
                </a:solidFill>
              </a:defRPr>
            </a:lvl5pPr>
          </a:lstStyle>
          <a:p>
            <a:pPr lvl="0"/>
            <a:r>
              <a:rPr lang="en-US"/>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25015893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88"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2" y="2526765"/>
            <a:ext cx="5292000" cy="1800000"/>
          </a:xfrm>
        </p:spPr>
        <p:txBody>
          <a:bodyPr lIns="90000" tIns="46800" rIns="90000" bIns="46800"/>
          <a:lstStyle>
            <a:lvl1pPr marL="0" indent="0">
              <a:buNone/>
              <a:defRPr lang="en-US" sz="2798" dirty="0" smtClean="0">
                <a:latin typeface="Georgia" panose="02040502050405020303" pitchFamily="18" charset="0"/>
              </a:defRPr>
            </a:lvl1pPr>
          </a:lstStyle>
          <a:p>
            <a:pPr marL="356260" lvl="0" indent="-356260">
              <a:spcBef>
                <a:spcPts val="0"/>
              </a:spcBef>
            </a:pPr>
            <a:r>
              <a:rPr lang="en-US"/>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2" y="4632765"/>
            <a:ext cx="5292000" cy="316838"/>
          </a:xfrm>
        </p:spPr>
        <p:txBody>
          <a:bodyPr lIns="90000" tIns="46800" rIns="90000" bIns="46800"/>
          <a:lstStyle>
            <a:lvl1pPr marL="0" indent="0" algn="l" defTabSz="913486" rtl="0" eaLnBrk="1" latinLnBrk="0" hangingPunct="1">
              <a:spcBef>
                <a:spcPts val="0"/>
              </a:spcBef>
              <a:spcAft>
                <a:spcPts val="600"/>
              </a:spcAft>
              <a:buClr>
                <a:schemeClr val="tx2"/>
              </a:buClr>
              <a:buSzPct val="70000"/>
              <a:buFont typeface="Arial" pitchFamily="34" charset="0"/>
              <a:buNone/>
              <a:defRPr lang="en-US" sz="1598" kern="1200" dirty="0" smtClean="0">
                <a:solidFill>
                  <a:srgbClr val="2E2E38"/>
                </a:solidFill>
                <a:latin typeface="+mn-lt"/>
                <a:ea typeface="+mn-ea"/>
                <a:cs typeface="+mn-cs"/>
              </a:defRPr>
            </a:lvl1pPr>
            <a:lvl2pPr marL="356260" indent="0">
              <a:buNone/>
              <a:defRPr lang="en-US" sz="1998" smtClean="0">
                <a:latin typeface="+mn-lt"/>
              </a:defRPr>
            </a:lvl2pPr>
            <a:lvl3pPr>
              <a:defRPr lang="en-US" sz="1798" smtClean="0">
                <a:latin typeface="+mn-lt"/>
              </a:defRPr>
            </a:lvl3pPr>
            <a:lvl4pPr>
              <a:defRPr lang="en-US" sz="1598" smtClean="0">
                <a:latin typeface="+mn-lt"/>
              </a:defRPr>
            </a:lvl4pPr>
            <a:lvl5pPr>
              <a:defRPr lang="en-IN" sz="1598">
                <a:latin typeface="+mn-lt"/>
              </a:defRPr>
            </a:lvl5pPr>
          </a:lstStyle>
          <a:p>
            <a:pPr marL="0" lvl="0" indent="0">
              <a:spcBef>
                <a:spcPts val="0"/>
              </a:spcBef>
              <a:buNone/>
            </a:pPr>
            <a:r>
              <a:rPr lang="en-US"/>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2" y="4971442"/>
            <a:ext cx="5292000" cy="316838"/>
          </a:xfrm>
        </p:spPr>
        <p:txBody>
          <a:bodyPr lIns="90000" tIns="46800" rIns="90000" bIns="46800"/>
          <a:lstStyle>
            <a:lvl1pPr marL="0" indent="0" algn="l" defTabSz="913486" rtl="0" eaLnBrk="1" latinLnBrk="0" hangingPunct="1">
              <a:spcBef>
                <a:spcPts val="0"/>
              </a:spcBef>
              <a:spcAft>
                <a:spcPts val="600"/>
              </a:spcAft>
              <a:buClr>
                <a:schemeClr val="tx2"/>
              </a:buClr>
              <a:buSzPct val="70000"/>
              <a:buFont typeface="Arial" pitchFamily="34" charset="0"/>
              <a:buNone/>
              <a:defRPr lang="en-US" sz="1598" kern="1200" dirty="0" smtClean="0">
                <a:solidFill>
                  <a:srgbClr val="2E2E38"/>
                </a:solidFill>
                <a:latin typeface="+mn-lt"/>
                <a:ea typeface="+mn-ea"/>
                <a:cs typeface="+mn-cs"/>
              </a:defRPr>
            </a:lvl1pPr>
            <a:lvl2pPr marL="356260" indent="0">
              <a:buNone/>
              <a:defRPr lang="en-US" sz="1998" smtClean="0">
                <a:latin typeface="+mn-lt"/>
              </a:defRPr>
            </a:lvl2pPr>
            <a:lvl3pPr>
              <a:defRPr lang="en-US" sz="1798" smtClean="0">
                <a:latin typeface="+mn-lt"/>
              </a:defRPr>
            </a:lvl3pPr>
            <a:lvl4pPr>
              <a:defRPr lang="en-US" sz="1598" smtClean="0">
                <a:latin typeface="+mn-lt"/>
              </a:defRPr>
            </a:lvl4pPr>
            <a:lvl5pPr>
              <a:defRPr lang="en-IN" sz="1598">
                <a:latin typeface="+mn-lt"/>
              </a:defRPr>
            </a:lvl5pPr>
          </a:lstStyle>
          <a:p>
            <a:pPr marL="0" lvl="0" indent="0">
              <a:spcBef>
                <a:spcPts val="0"/>
              </a:spcBef>
              <a:buNone/>
            </a:pPr>
            <a:r>
              <a:rPr lang="en-US"/>
              <a:t>Job Title</a:t>
            </a:r>
          </a:p>
        </p:txBody>
      </p:sp>
    </p:spTree>
    <p:extLst>
      <p:ext uri="{BB962C8B-B14F-4D97-AF65-F5344CB8AC3E}">
        <p14:creationId xmlns:p14="http://schemas.microsoft.com/office/powerpoint/2010/main" val="121815479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8" dirty="0" smtClean="0">
                <a:latin typeface="Georgia" panose="02040502050405020303" pitchFamily="18" charset="0"/>
              </a:defRPr>
            </a:lvl1pPr>
          </a:lstStyle>
          <a:p>
            <a:pPr marL="356260" lvl="0" indent="-356260" algn="ctr">
              <a:spcBef>
                <a:spcPts val="0"/>
              </a:spcBef>
            </a:pPr>
            <a:r>
              <a:rPr lang="en-US"/>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8" dirty="0" smtClean="0">
                <a:solidFill>
                  <a:srgbClr val="2E2E38"/>
                </a:solidFill>
                <a:latin typeface="+mn-lt"/>
              </a:defRPr>
            </a:lvl1pPr>
          </a:lstStyle>
          <a:p>
            <a:pPr marL="356260" lvl="0" indent="-356260" algn="ctr">
              <a:spcBef>
                <a:spcPts val="0"/>
              </a:spcBef>
              <a:spcAft>
                <a:spcPts val="600"/>
              </a:spcAft>
            </a:pPr>
            <a:r>
              <a:rPr lang="en-US"/>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8" dirty="0" smtClean="0">
                <a:solidFill>
                  <a:srgbClr val="2E2E38"/>
                </a:solidFill>
                <a:latin typeface="+mn-lt"/>
              </a:defRPr>
            </a:lvl1pPr>
          </a:lstStyle>
          <a:p>
            <a:pPr marL="356260" lvl="0" indent="-356260" algn="ctr">
              <a:spcBef>
                <a:spcPts val="0"/>
              </a:spcBef>
              <a:spcAft>
                <a:spcPts val="600"/>
              </a:spcAft>
            </a:pPr>
            <a:r>
              <a:rPr lang="en-US"/>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91"/>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88"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214900015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62729338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4921296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83887749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74262872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4"/>
            <a:ext cx="5393208" cy="4256075"/>
          </a:xfrm>
        </p:spPr>
        <p:txBody>
          <a:bodyPr/>
          <a:lstStyle>
            <a:lvl1pPr>
              <a:defRPr sz="1998">
                <a:solidFill>
                  <a:schemeClr val="bg1"/>
                </a:solidFill>
              </a:defRPr>
            </a:lvl1pPr>
            <a:lvl2pPr>
              <a:defRPr sz="1798">
                <a:solidFill>
                  <a:schemeClr val="bg1"/>
                </a:solidFill>
              </a:defRPr>
            </a:lvl2pPr>
            <a:lvl3pPr>
              <a:defRPr sz="1598">
                <a:solidFill>
                  <a:schemeClr val="bg1"/>
                </a:solidFill>
              </a:defRPr>
            </a:lvl3pPr>
            <a:lvl4pPr>
              <a:defRPr sz="1398">
                <a:solidFill>
                  <a:schemeClr val="bg1"/>
                </a:solidFill>
              </a:defRPr>
            </a:lvl4pPr>
            <a:lvl5pPr>
              <a:defRPr sz="1198">
                <a:solidFill>
                  <a:schemeClr val="bg1"/>
                </a:solidFill>
              </a:defRPr>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1869444"/>
            <a:ext cx="5393208" cy="4256075"/>
          </a:xfrm>
        </p:spPr>
        <p:txBody>
          <a:bodyPr/>
          <a:lstStyle>
            <a:lvl1pPr>
              <a:defRPr sz="1998">
                <a:solidFill>
                  <a:schemeClr val="bg1"/>
                </a:solidFill>
              </a:defRPr>
            </a:lvl1pPr>
            <a:lvl2pPr>
              <a:defRPr sz="1798">
                <a:solidFill>
                  <a:schemeClr val="bg1"/>
                </a:solidFill>
              </a:defRPr>
            </a:lvl2pPr>
            <a:lvl3pPr>
              <a:defRPr sz="1598">
                <a:solidFill>
                  <a:schemeClr val="bg1"/>
                </a:solidFill>
              </a:defRPr>
            </a:lvl3pPr>
            <a:lvl4pPr>
              <a:defRPr sz="1398">
                <a:solidFill>
                  <a:schemeClr val="bg1"/>
                </a:solidFill>
              </a:defRPr>
            </a:lvl4pPr>
            <a:lvl5pPr>
              <a:defRPr sz="1198">
                <a:solidFill>
                  <a:schemeClr val="bg1"/>
                </a:solidFill>
              </a:defRPr>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a:p>
        </p:txBody>
      </p:sp>
      <p:sp>
        <p:nvSpPr>
          <p:cNvPr id="2" name="Title 1"/>
          <p:cNvSpPr>
            <a:spLocks noGrp="1"/>
          </p:cNvSpPr>
          <p:nvPr>
            <p:ph type="title"/>
          </p:nvPr>
        </p:nvSpPr>
        <p:spPr>
          <a:xfrm>
            <a:off x="609920" y="294200"/>
            <a:ext cx="10978515" cy="590880"/>
          </a:xfrm>
        </p:spPr>
        <p:txBody>
          <a:bodyPr/>
          <a:lstStyle>
            <a:lvl1pPr>
              <a:defRPr>
                <a:solidFill>
                  <a:schemeClr val="bg1"/>
                </a:solidFill>
              </a:defRPr>
            </a:lvl1pPr>
          </a:lstStyle>
          <a:p>
            <a:r>
              <a:rPr lang="en-US"/>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8" noProof="0" dirty="0">
              <a:solidFill>
                <a:schemeClr val="bg1"/>
              </a:solidFill>
            </a:endParaRPr>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50188293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7" y="2578743"/>
            <a:ext cx="4537959" cy="1055708"/>
          </a:xfrm>
        </p:spPr>
        <p:txBody>
          <a:bodyPr/>
          <a:lstStyle>
            <a:lvl1pPr marL="0" indent="0">
              <a:buNone/>
              <a:defRPr sz="2998"/>
            </a:lvl1pPr>
          </a:lstStyle>
          <a:p>
            <a:pPr lvl="0"/>
            <a:r>
              <a:rPr lang="en-IN"/>
              <a:t>Chapter Title</a:t>
            </a:r>
          </a:p>
          <a:p>
            <a:pPr lvl="0"/>
            <a:r>
              <a:rPr lang="en-IN"/>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7" y="3840384"/>
            <a:ext cx="4537959" cy="1055708"/>
          </a:xfrm>
        </p:spPr>
        <p:txBody>
          <a:bodyPr/>
          <a:lstStyle>
            <a:lvl1pPr marL="0" indent="0">
              <a:buNone/>
              <a:defRPr sz="1598"/>
            </a:lvl1pPr>
          </a:lstStyle>
          <a:p>
            <a:pPr lvl="0"/>
            <a:r>
              <a:rPr lang="en-IN"/>
              <a:t>text</a:t>
            </a:r>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07747495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6"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260" marR="0" lvl="0" indent="-356260" defTabSz="1006879" fontAlgn="auto">
              <a:lnSpc>
                <a:spcPct val="100000"/>
              </a:lnSpc>
              <a:spcBef>
                <a:spcPct val="0"/>
              </a:spcBef>
              <a:spcAft>
                <a:spcPts val="0"/>
              </a:spcAft>
              <a:buClrTx/>
              <a:buSzTx/>
              <a:tabLst/>
            </a:pPr>
            <a:r>
              <a:rPr lang="en-US"/>
              <a:t>Chapter Title</a:t>
            </a:r>
            <a:endParaRPr lang="en-IN"/>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24806369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555"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71374355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292108505"/>
      </p:ext>
    </p:extLst>
  </p:cSld>
  <p:clrMapOvr>
    <a:masterClrMapping/>
  </p:clrMapOvr>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4368" rtl="0" fontAlgn="base">
              <a:lnSpc>
                <a:spcPct val="100000"/>
              </a:lnSpc>
              <a:spcBef>
                <a:spcPct val="70000"/>
              </a:spcBef>
              <a:spcAft>
                <a:spcPct val="0"/>
              </a:spcAft>
              <a:buSzPct val="100000"/>
              <a:buNone/>
              <a:defRPr lang="en-US" sz="1198" kern="1200" noProof="0" dirty="0" smtClean="0">
                <a:solidFill>
                  <a:schemeClr val="bg1"/>
                </a:solidFill>
                <a:latin typeface="EYInterstate Light" panose="02000506000000020004" pitchFamily="2" charset="0"/>
                <a:ea typeface="+mn-ea"/>
                <a:cs typeface="Arial" pitchFamily="34" charset="0"/>
              </a:defRPr>
            </a:lvl1pPr>
            <a:lvl2pPr marL="0" indent="0" algn="l" defTabSz="994368"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037" indent="-176037" algn="l" defTabSz="994368"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368"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725" indent="-188725" algn="l" defTabSz="994368"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05733758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cstate="email">
            <a:extLst>
              <a:ext uri="{BEBA8EAE-BF5A-486C-A8C5-ECC9F3942E4B}">
                <a14:imgProps xmlns:a14="http://schemas.microsoft.com/office/drawing/2010/main">
                  <a14:imgLayer r:embed="rId3">
                    <a14:imgEffect>
                      <a14:brightnessContrast bright="-40000"/>
                    </a14:imgEffect>
                  </a14:imgLayer>
                </a14:imgProps>
              </a:ext>
              <a:ext uri="{28A0092B-C50C-407E-A947-70E740481C1C}">
                <a14:useLocalDpi xmlns:a14="http://schemas.microsoft.com/office/drawing/2010/main"/>
              </a:ext>
            </a:extLst>
          </a:blip>
          <a:srcRect t="2105" b="7684"/>
          <a:stretch/>
        </p:blipFill>
        <p:spPr>
          <a:xfrm>
            <a:off x="0" y="-16042"/>
            <a:ext cx="12198350" cy="6924842"/>
          </a:xfrm>
          <a:prstGeom prst="rect">
            <a:avLst/>
          </a:prstGeom>
        </p:spPr>
      </p:pic>
      <p:sp>
        <p:nvSpPr>
          <p:cNvPr id="4" name="Slide Number Placeholder 5"/>
          <p:cNvSpPr>
            <a:spLocks noGrp="1"/>
          </p:cNvSpPr>
          <p:nvPr>
            <p:ph type="sldNum" sz="quarter" idx="4"/>
          </p:nvPr>
        </p:nvSpPr>
        <p:spPr>
          <a:xfrm>
            <a:off x="9453721" y="6499164"/>
            <a:ext cx="2744629" cy="365125"/>
          </a:xfrm>
          <a:prstGeom prst="rect">
            <a:avLst/>
          </a:prstGeom>
        </p:spPr>
        <p:txBody>
          <a:bodyPr vert="horz" lIns="91440" tIns="45720" rIns="457200" bIns="45720" rtlCol="0" anchor="ctr"/>
          <a:lstStyle>
            <a:lvl1pPr algn="r">
              <a:defRPr sz="999">
                <a:solidFill>
                  <a:schemeClr val="tx1">
                    <a:tint val="75000"/>
                  </a:schemeClr>
                </a:solidFill>
                <a:latin typeface="EYInterstate" panose="02000503020000020004" pitchFamily="2" charset="0"/>
              </a:defRPr>
            </a:lvl1pPr>
          </a:lstStyle>
          <a:p>
            <a:fld id="{164BAF78-EFA4-4BF8-8C36-6E9712E77BF7}" type="slidenum">
              <a:rPr lang="en-US" smtClean="0">
                <a:solidFill>
                  <a:prstClr val="black">
                    <a:tint val="75000"/>
                  </a:prstClr>
                </a:solidFill>
              </a:rPr>
              <a:pPr/>
              <a:t>‹#›</a:t>
            </a:fld>
            <a:endParaRPr lang="en-US" dirty="0">
              <a:solidFill>
                <a:prstClr val="black">
                  <a:tint val="75000"/>
                </a:prstClr>
              </a:solidFill>
            </a:endParaRPr>
          </a:p>
        </p:txBody>
      </p:sp>
      <p:sp>
        <p:nvSpPr>
          <p:cNvPr id="5" name="Date Placeholder 4"/>
          <p:cNvSpPr>
            <a:spLocks noGrp="1"/>
          </p:cNvSpPr>
          <p:nvPr>
            <p:ph type="dt" sz="half" idx="10"/>
          </p:nvPr>
        </p:nvSpPr>
        <p:spPr/>
        <p:txBody>
          <a:bodyPr/>
          <a:lstStyle/>
          <a:p>
            <a:endParaRPr lang="en-US" dirty="0">
              <a:solidFill>
                <a:prstClr val="black">
                  <a:tint val="75000"/>
                </a:prstClr>
              </a:solidFill>
              <a:latin typeface="EYInterstate Light" panose="02000506000000020004" pitchFamily="2" charset="0"/>
            </a:endParaRPr>
          </a:p>
        </p:txBody>
      </p:sp>
    </p:spTree>
    <p:extLst>
      <p:ext uri="{BB962C8B-B14F-4D97-AF65-F5344CB8AC3E}">
        <p14:creationId xmlns:p14="http://schemas.microsoft.com/office/powerpoint/2010/main" val="2442908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1_Cover alternat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8869445-91C4-43CF-9E37-CA206E63494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219266" cy="6858000"/>
          </a:xfrm>
          <a:prstGeom prst="rect">
            <a:avLst/>
          </a:prstGeom>
        </p:spPr>
      </p:pic>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11" name="Title 1"/>
          <p:cNvSpPr>
            <a:spLocks noGrp="1"/>
          </p:cNvSpPr>
          <p:nvPr>
            <p:ph type="ctrTitle"/>
          </p:nvPr>
        </p:nvSpPr>
        <p:spPr>
          <a:xfrm>
            <a:off x="775504" y="1954221"/>
            <a:ext cx="4328932" cy="860400"/>
          </a:xfrm>
        </p:spPr>
        <p:txBody>
          <a:bodyPr/>
          <a:lstStyle>
            <a:lvl1pPr>
              <a:defRPr sz="2399" b="0" spc="20" baseline="0">
                <a:solidFill>
                  <a:srgbClr val="2E2E38"/>
                </a:solidFill>
                <a:latin typeface="EYInterstate Light" panose="02000506000000020004" pitchFamily="2" charset="0"/>
                <a:cs typeface="Arial" pitchFamily="34" charset="0"/>
              </a:defRPr>
            </a:lvl1pPr>
          </a:lstStyle>
          <a:p>
            <a:r>
              <a:rPr lang="en-US"/>
              <a:t>Click to edit Master title style</a:t>
            </a:r>
            <a:endParaRPr lang="en-GB" dirty="0"/>
          </a:p>
        </p:txBody>
      </p:sp>
      <p:sp>
        <p:nvSpPr>
          <p:cNvPr id="12" name="Subtitle 2"/>
          <p:cNvSpPr>
            <a:spLocks noGrp="1"/>
          </p:cNvSpPr>
          <p:nvPr>
            <p:ph type="subTitle" idx="1"/>
          </p:nvPr>
        </p:nvSpPr>
        <p:spPr>
          <a:xfrm>
            <a:off x="775504" y="2941200"/>
            <a:ext cx="4328932" cy="622800"/>
          </a:xfrm>
        </p:spPr>
        <p:txBody>
          <a:bodyPr/>
          <a:lstStyle>
            <a:lvl1pPr marL="0" indent="0" algn="l">
              <a:spcAft>
                <a:spcPts val="1199"/>
              </a:spcAft>
              <a:buNone/>
              <a:defRPr sz="1599" spc="20" baseline="0">
                <a:solidFill>
                  <a:srgbClr val="2E2E38"/>
                </a:solidFill>
                <a:latin typeface="EYInterstate" panose="02000503020000020004" pitchFamily="2" charset="0"/>
                <a:cs typeface="Arial" pitchFamily="34" charset="0"/>
              </a:defRPr>
            </a:lvl1pPr>
            <a:lvl2pPr marL="0" indent="0" algn="l">
              <a:buNone/>
              <a:defRPr sz="1599" b="1">
                <a:solidFill>
                  <a:srgbClr val="404040"/>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dirty="0"/>
          </a:p>
        </p:txBody>
      </p:sp>
      <p:sp>
        <p:nvSpPr>
          <p:cNvPr id="3" name="Text Placeholder 2">
            <a:extLst>
              <a:ext uri="{FF2B5EF4-FFF2-40B4-BE49-F238E27FC236}">
                <a16:creationId xmlns:a16="http://schemas.microsoft.com/office/drawing/2014/main" id="{3FDB63F1-6154-416F-96EB-6610909BEB4B}"/>
              </a:ext>
            </a:extLst>
          </p:cNvPr>
          <p:cNvSpPr>
            <a:spLocks noGrp="1"/>
          </p:cNvSpPr>
          <p:nvPr>
            <p:ph type="body" sz="quarter" idx="10"/>
          </p:nvPr>
        </p:nvSpPr>
        <p:spPr>
          <a:xfrm>
            <a:off x="776289" y="3693600"/>
            <a:ext cx="4327525" cy="360000"/>
          </a:xfrm>
        </p:spPr>
        <p:txBody>
          <a:bodyPr/>
          <a:lstStyle>
            <a:lvl1pPr marL="0" indent="0">
              <a:buNone/>
              <a:defRPr sz="1599" b="1">
                <a:solidFill>
                  <a:srgbClr val="2E2E38"/>
                </a:solidFill>
                <a:latin typeface="EYInterstate" panose="02000503020000020004" pitchFamily="2" charset="0"/>
              </a:defRPr>
            </a:lvl1pPr>
          </a:lstStyle>
          <a:p>
            <a:pPr lvl="0"/>
            <a:r>
              <a:rPr lang="en-US"/>
              <a:t>Click to edit Master text styles</a:t>
            </a:r>
          </a:p>
        </p:txBody>
      </p:sp>
      <p:pic>
        <p:nvPicPr>
          <p:cNvPr id="4" name="Picture 3">
            <a:extLst>
              <a:ext uri="{FF2B5EF4-FFF2-40B4-BE49-F238E27FC236}">
                <a16:creationId xmlns:a16="http://schemas.microsoft.com/office/drawing/2014/main" id="{BB530C33-C54C-4FE8-B516-2ED5E91BA17A}"/>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580400" y="5338800"/>
            <a:ext cx="986400" cy="1155932"/>
          </a:xfrm>
          <a:prstGeom prst="rect">
            <a:avLst/>
          </a:prstGeom>
        </p:spPr>
      </p:pic>
    </p:spTree>
    <p:extLst>
      <p:ext uri="{BB962C8B-B14F-4D97-AF65-F5344CB8AC3E}">
        <p14:creationId xmlns:p14="http://schemas.microsoft.com/office/powerpoint/2010/main" val="661770889"/>
      </p:ext>
    </p:extLst>
  </p:cSld>
  <p:clrMapOvr>
    <a:masterClrMapping/>
  </p:clrMapOvr>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pic>
        <p:nvPicPr>
          <p:cNvPr id="76" name="Picture 75">
            <a:extLst>
              <a:ext uri="{FF2B5EF4-FFF2-40B4-BE49-F238E27FC236}">
                <a16:creationId xmlns:a16="http://schemas.microsoft.com/office/drawing/2014/main" id="{717D6697-10CB-4FA0-B0D7-749A424EB18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580400" y="5338800"/>
            <a:ext cx="986400" cy="1155932"/>
          </a:xfrm>
          <a:prstGeom prst="rect">
            <a:avLst/>
          </a:prstGeom>
        </p:spPr>
      </p:pic>
    </p:spTree>
    <p:extLst>
      <p:ext uri="{BB962C8B-B14F-4D97-AF65-F5344CB8AC3E}">
        <p14:creationId xmlns:p14="http://schemas.microsoft.com/office/powerpoint/2010/main" val="3163643877"/>
      </p:ext>
    </p:extLst>
  </p:cSld>
  <p:clrMapOvr>
    <a:masterClrMapping/>
  </p:clrMapOvr>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Approved question tall">
    <p:spTree>
      <p:nvGrpSpPr>
        <p:cNvPr id="1" name=""/>
        <p:cNvGrpSpPr/>
        <p:nvPr/>
      </p:nvGrpSpPr>
      <p:grpSpPr>
        <a:xfrm>
          <a:off x="0" y="0"/>
          <a:ext cx="0" cy="0"/>
          <a:chOff x="0" y="0"/>
          <a:chExt cx="0" cy="0"/>
        </a:xfrm>
      </p:grpSpPr>
      <p:pic>
        <p:nvPicPr>
          <p:cNvPr id="75" name="Picture 74">
            <a:extLst>
              <a:ext uri="{FF2B5EF4-FFF2-40B4-BE49-F238E27FC236}">
                <a16:creationId xmlns:a16="http://schemas.microsoft.com/office/drawing/2014/main" id="{32889845-07EE-48FB-A972-F8ECF1EF871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8350" cy="6858000"/>
          </a:xfrm>
          <a:prstGeom prst="rect">
            <a:avLst/>
          </a:prstGeom>
        </p:spPr>
      </p:pic>
      <p:pic>
        <p:nvPicPr>
          <p:cNvPr id="85" name="Graphic 84">
            <a:extLst>
              <a:ext uri="{FF2B5EF4-FFF2-40B4-BE49-F238E27FC236}">
                <a16:creationId xmlns:a16="http://schemas.microsoft.com/office/drawing/2014/main" id="{819BCB30-E1AA-4383-BEF0-0BE30C6425D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9366" y="869578"/>
            <a:ext cx="4848024" cy="3933825"/>
          </a:xfrm>
          <a:prstGeom prst="rect">
            <a:avLst/>
          </a:prstGeom>
        </p:spPr>
      </p:pic>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399" b="0" spc="20" baseline="0">
                <a:solidFill>
                  <a:schemeClr val="bg1"/>
                </a:solidFill>
                <a:latin typeface="EYInterstate Light" panose="02000506000000020004" pitchFamily="2" charset="0"/>
                <a:cs typeface="Arial" pitchFamily="34" charset="0"/>
              </a:defRPr>
            </a:lvl1pPr>
          </a:lstStyle>
          <a:p>
            <a:r>
              <a:rPr lang="en-US"/>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599" spc="20" baseline="0">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dirty="0"/>
          </a:p>
        </p:txBody>
      </p:sp>
      <p:pic>
        <p:nvPicPr>
          <p:cNvPr id="74" name="Picture 73">
            <a:extLst>
              <a:ext uri="{FF2B5EF4-FFF2-40B4-BE49-F238E27FC236}">
                <a16:creationId xmlns:a16="http://schemas.microsoft.com/office/drawing/2014/main" id="{430BB9C7-73A4-44A9-95EE-7B8D3987CF98}"/>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10580400" y="5338800"/>
            <a:ext cx="986400" cy="1155932"/>
          </a:xfrm>
          <a:prstGeom prst="rect">
            <a:avLst/>
          </a:prstGeom>
        </p:spPr>
      </p:pic>
    </p:spTree>
    <p:extLst>
      <p:ext uri="{BB962C8B-B14F-4D97-AF65-F5344CB8AC3E}">
        <p14:creationId xmlns:p14="http://schemas.microsoft.com/office/powerpoint/2010/main" val="4230529993"/>
      </p:ext>
    </p:extLst>
  </p:cSld>
  <p:clrMapOvr>
    <a:masterClrMapping/>
  </p:clrMapOvr>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pc="20" baseline="0">
                <a:solidFill>
                  <a:schemeClr val="bg1"/>
                </a:solidFill>
              </a:defRPr>
            </a:lvl1pPr>
          </a:lstStyle>
          <a:p>
            <a:r>
              <a:rPr lang="en-US"/>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lvl1pPr marL="0" indent="0">
              <a:buFontTx/>
              <a:buNone/>
              <a:defRPr spc="20" baseline="0"/>
            </a:lvl1pPr>
          </a:lstStyle>
          <a:p>
            <a:r>
              <a:rPr lang="en-US"/>
              <a:t>Click icon to add table</a:t>
            </a:r>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spc="20" baseline="0">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spc="20" baseline="0">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noChangeAspect="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r>
              <a:rPr lang="en-US"/>
              <a:t>Click icon to add picture</a:t>
            </a:r>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spc="20" baseline="0"/>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p:nvPr>
        </p:nvSpPr>
        <p:spPr>
          <a:xfrm>
            <a:off x="6123008" y="1635009"/>
            <a:ext cx="5465425" cy="1611554"/>
          </a:xfrm>
        </p:spPr>
        <p:txBody>
          <a:bodyPr/>
          <a:lstStyle>
            <a:lvl1pPr marL="0" indent="0">
              <a:buNone/>
              <a:defRPr sz="1599" spc="20" baseline="0"/>
            </a:lvl1pPr>
          </a:lstStyle>
          <a:p>
            <a:pPr lvl="0"/>
            <a:r>
              <a:rPr lang="en-US"/>
              <a:t>Click to edit Master text styles</a:t>
            </a:r>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fld id="{B3405B14-C863-4A20-898B-95229A8AA1AE}" type="datetime3">
              <a:rPr lang="en-US" smtClean="0"/>
              <a:t>1 October 2021</a:t>
            </a:fld>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a:t>Global Trade Origin</a:t>
            </a:r>
            <a:endParaRPr lang="en-US" dirty="0"/>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22167658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Standard slide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spc="20" baseline="0">
                <a:solidFill>
                  <a:schemeClr val="bg1"/>
                </a:solidFill>
              </a:defRPr>
            </a:lvl1pPr>
          </a:lstStyle>
          <a:p>
            <a:r>
              <a:rPr lang="en-US"/>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lvl1pPr>
              <a:defRPr baseline="0"/>
            </a:lvl1pPr>
          </a:lstStyle>
          <a:p>
            <a:fld id="{8680840F-C130-433F-8483-C2F502F622A7}" type="datetime3">
              <a:rPr lang="en-US" smtClean="0"/>
              <a:t>1 October 2021</a:t>
            </a:fld>
            <a:endParaRPr lang="en-US"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lvl1pPr>
              <a:defRPr baseline="0"/>
            </a:lvl1pPr>
          </a:lstStyle>
          <a:p>
            <a:r>
              <a:rPr lang="en-US"/>
              <a:t>Global Trade Origin</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lvl1pPr>
              <a:defRPr baseline="0"/>
            </a:lvl1pPr>
          </a:lstStyle>
          <a:p>
            <a:r>
              <a:rPr lang="en-GB"/>
              <a:t>Page </a:t>
            </a:r>
            <a:fld id="{F1BC30E3-FFE5-4B91-AA19-87A149EBB9EE}" type="slidenum">
              <a:rPr smtClean="0"/>
              <a:pPr/>
              <a:t>‹#›</a:t>
            </a:fld>
            <a:endParaRPr dirty="0"/>
          </a:p>
        </p:txBody>
      </p:sp>
      <p:sp>
        <p:nvSpPr>
          <p:cNvPr id="8" name="Text Placeholder 2">
            <a:extLst>
              <a:ext uri="{FF2B5EF4-FFF2-40B4-BE49-F238E27FC236}">
                <a16:creationId xmlns:a16="http://schemas.microsoft.com/office/drawing/2014/main" id="{AC5F387F-0A77-424D-88D8-FFE5F0CA22D3}"/>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lvl1pPr>
              <a:defRPr spc="20" baseline="0"/>
            </a:lvl1pPr>
            <a:lvl2pPr>
              <a:defRPr spc="20" baseline="0"/>
            </a:lvl2pPr>
            <a:lvl3pPr>
              <a:defRPr spc="20" baseline="0"/>
            </a:lvl3pPr>
            <a:lvl4pPr>
              <a:defRPr spc="20" baseline="0"/>
            </a:lvl4pPr>
            <a:lvl5pPr>
              <a:defRPr spc="2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15488934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Standard slide 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pc="20" baseline="0">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8" y="1137920"/>
            <a:ext cx="10980000" cy="4834800"/>
          </a:xfrm>
        </p:spPr>
        <p:txBody>
          <a:bodyPr/>
          <a:lstStyle>
            <a:lvl1pPr marL="0" indent="0">
              <a:spcBef>
                <a:spcPts val="0"/>
              </a:spcBef>
              <a:buNone/>
              <a:defRPr spc="20" baseline="0">
                <a:solidFill>
                  <a:schemeClr val="bg1"/>
                </a:solidFill>
              </a:defRPr>
            </a:lvl1pPr>
            <a:lvl2pPr marL="0" indent="0">
              <a:spcBef>
                <a:spcPts val="0"/>
              </a:spcBef>
              <a:buNone/>
              <a:defRPr sz="1799" spc="20" baseline="0">
                <a:solidFill>
                  <a:schemeClr val="bg1"/>
                </a:solidFill>
              </a:defRPr>
            </a:lvl2pPr>
            <a:lvl3pPr marL="0" indent="0">
              <a:spcBef>
                <a:spcPts val="0"/>
              </a:spcBef>
              <a:buNone/>
              <a:defRPr sz="1599" spc="20" baseline="0">
                <a:solidFill>
                  <a:schemeClr val="bg1"/>
                </a:solidFill>
              </a:defRPr>
            </a:lvl3pPr>
            <a:lvl4pPr marL="0" indent="0">
              <a:spcBef>
                <a:spcPts val="0"/>
              </a:spcBef>
              <a:buNone/>
              <a:defRPr sz="1399" spc="20" baseline="0">
                <a:solidFill>
                  <a:schemeClr val="bg1"/>
                </a:solidFill>
              </a:defRPr>
            </a:lvl4pPr>
            <a:lvl5pPr marL="0" indent="0">
              <a:spcBef>
                <a:spcPts val="0"/>
              </a:spcBef>
              <a:buNone/>
              <a:defRPr sz="1199" spc="20" baseline="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853A1B71-6739-4EFC-AD9D-023CA09ED888}" type="datetime3">
              <a:rPr lang="en-US" smtClean="0"/>
              <a:t>1 October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a:t>Global Trade Origin</a:t>
            </a:r>
            <a:endParaRPr lang="en-US" dirty="0"/>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25005133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2695294" y="294200"/>
            <a:ext cx="8892000" cy="590400"/>
          </a:xfrm>
        </p:spPr>
        <p:txBody>
          <a:bodyPr/>
          <a:lstStyle>
            <a:lvl1pPr>
              <a:defRPr sz="2399" spc="20" baseline="0">
                <a:solidFill>
                  <a:schemeClr val="bg1"/>
                </a:solidFill>
              </a:defRPr>
            </a:lvl1pPr>
          </a:lstStyle>
          <a:p>
            <a:r>
              <a:rPr lang="en-US"/>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fld id="{13504BF4-A764-4270-8E93-F5779578A794}" type="datetime3">
              <a:rPr lang="en-US" smtClean="0"/>
              <a:t>1 October 2021</a:t>
            </a:fld>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a:t>Global Trade Origin</a:t>
            </a:r>
            <a:endParaRPr lang="en-US" dirty="0"/>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a:t>Page </a:t>
            </a:r>
            <a:fld id="{F1BC30E3-FFE5-4B91-AA19-87A149EBB9EE}" type="slidenum">
              <a:rPr smtClean="0"/>
              <a:pPr/>
              <a:t>‹#›</a:t>
            </a:fld>
            <a:endParaRPr dirty="0"/>
          </a:p>
        </p:txBody>
      </p:sp>
      <p:sp>
        <p:nvSpPr>
          <p:cNvPr id="5" name="Picture Placeholder 4">
            <a:extLst>
              <a:ext uri="{FF2B5EF4-FFF2-40B4-BE49-F238E27FC236}">
                <a16:creationId xmlns:a16="http://schemas.microsoft.com/office/drawing/2014/main" id="{380593A0-4211-460E-B6CF-FE2D9CE6D9CB}"/>
              </a:ext>
            </a:extLst>
          </p:cNvPr>
          <p:cNvSpPr>
            <a:spLocks noGrp="1" noChangeAspect="1"/>
          </p:cNvSpPr>
          <p:nvPr>
            <p:ph type="pic" sz="quarter" idx="10"/>
          </p:nvPr>
        </p:nvSpPr>
        <p:spPr>
          <a:xfrm>
            <a:off x="0" y="2"/>
            <a:ext cx="2502000" cy="6857999"/>
          </a:xfrm>
        </p:spPr>
        <p:txBody>
          <a:bodyPr/>
          <a:lstStyle>
            <a:lvl1pPr marL="0" indent="0">
              <a:buFontTx/>
              <a:buNone/>
              <a:defRPr/>
            </a:lvl1pPr>
          </a:lstStyle>
          <a:p>
            <a:r>
              <a:rPr lang="en-US"/>
              <a:t>Click icon to add picture</a:t>
            </a:r>
            <a:endParaRPr lang="en-IN" dirty="0"/>
          </a:p>
        </p:txBody>
      </p:sp>
    </p:spTree>
    <p:extLst>
      <p:ext uri="{BB962C8B-B14F-4D97-AF65-F5344CB8AC3E}">
        <p14:creationId xmlns:p14="http://schemas.microsoft.com/office/powerpoint/2010/main" val="298600296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967612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noChangeAspect="1"/>
          </p:cNvSpPr>
          <p:nvPr>
            <p:ph type="pic" sz="quarter" idx="10"/>
          </p:nvPr>
        </p:nvSpPr>
        <p:spPr>
          <a:xfrm>
            <a:off x="8199121" y="1"/>
            <a:ext cx="3999231" cy="6156104"/>
          </a:xfrm>
        </p:spPr>
        <p:txBody>
          <a:bodyPr/>
          <a:lstStyle>
            <a:lvl1pPr marL="0" indent="0">
              <a:buFontTx/>
              <a:buNone/>
              <a:defRPr/>
            </a:lvl1pPr>
          </a:lstStyle>
          <a:p>
            <a:r>
              <a:rPr lang="en-US"/>
              <a:t>Click icon to add picture</a:t>
            </a:r>
            <a:endParaRPr lang="en-IN" dirty="0"/>
          </a:p>
        </p:txBody>
      </p:sp>
      <p:sp>
        <p:nvSpPr>
          <p:cNvPr id="2" name="Title 1"/>
          <p:cNvSpPr>
            <a:spLocks noGrp="1"/>
          </p:cNvSpPr>
          <p:nvPr>
            <p:ph type="title"/>
          </p:nvPr>
        </p:nvSpPr>
        <p:spPr>
          <a:xfrm>
            <a:off x="609919" y="294200"/>
            <a:ext cx="7444422" cy="590400"/>
          </a:xfrm>
        </p:spPr>
        <p:txBody>
          <a:bodyPr/>
          <a:lstStyle>
            <a:lvl1pPr>
              <a:defRPr sz="2399" spc="20" baseline="0">
                <a:solidFill>
                  <a:schemeClr val="bg1"/>
                </a:solidFill>
              </a:defRPr>
            </a:lvl1pPr>
          </a:lstStyle>
          <a:p>
            <a:r>
              <a:rPr lang="en-US"/>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19469"/>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444423"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fld id="{A44D0B79-D681-4EDD-A424-E8BFF48003A2}" type="datetime3">
              <a:rPr lang="en-US" smtClean="0"/>
              <a:t>1 October 2021</a:t>
            </a:fld>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a:t>Global Trade Origin</a:t>
            </a:r>
            <a:endParaRPr lang="en-US" dirty="0"/>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78253390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spc="20" baseline="0">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804A77BB-69B6-4EA1-806F-25A46BDFDC8C}" type="datetime3">
              <a:rPr lang="en-US" smtClean="0"/>
              <a:t>1 October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a:t>Global Trade Origin</a:t>
            </a:r>
            <a:endParaRPr lang="en-US" dirty="0"/>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
        <p:nvSpPr>
          <p:cNvPr id="7" name="Content Placeholder 2">
            <a:extLst>
              <a:ext uri="{FF2B5EF4-FFF2-40B4-BE49-F238E27FC236}">
                <a16:creationId xmlns:a16="http://schemas.microsoft.com/office/drawing/2014/main" id="{4894E2E1-507D-4487-9B6F-22F6DEA486D6}"/>
              </a:ext>
            </a:extLst>
          </p:cNvPr>
          <p:cNvSpPr>
            <a:spLocks noGrp="1"/>
          </p:cNvSpPr>
          <p:nvPr>
            <p:ph idx="1" hasCustomPrompt="1"/>
          </p:nvPr>
        </p:nvSpPr>
        <p:spPr>
          <a:xfrm>
            <a:off x="609919" y="1137920"/>
            <a:ext cx="10978514" cy="4834800"/>
          </a:xfrm>
        </p:spPr>
        <p:txBody>
          <a:bodyPr/>
          <a:lstStyle>
            <a:lvl1pPr marL="0" indent="0">
              <a:spcBef>
                <a:spcPts val="0"/>
              </a:spcBef>
              <a:buNone/>
              <a:defRPr spc="20" baseline="0">
                <a:solidFill>
                  <a:schemeClr val="bg1"/>
                </a:solidFill>
              </a:defRPr>
            </a:lvl1pPr>
            <a:lvl2pPr marL="0" indent="0">
              <a:spcBef>
                <a:spcPts val="0"/>
              </a:spcBef>
              <a:buNone/>
              <a:defRPr sz="1799" spc="20" baseline="0">
                <a:solidFill>
                  <a:schemeClr val="bg1"/>
                </a:solidFill>
              </a:defRPr>
            </a:lvl2pPr>
            <a:lvl3pPr marL="0" indent="0">
              <a:spcBef>
                <a:spcPts val="0"/>
              </a:spcBef>
              <a:buNone/>
              <a:defRPr sz="1599" spc="20" baseline="0">
                <a:solidFill>
                  <a:schemeClr val="bg1"/>
                </a:solidFill>
              </a:defRPr>
            </a:lvl3pPr>
            <a:lvl4pPr marL="0" indent="0">
              <a:spcBef>
                <a:spcPts val="0"/>
              </a:spcBef>
              <a:buNone/>
              <a:defRPr sz="1399" spc="20" baseline="0">
                <a:solidFill>
                  <a:schemeClr val="bg1"/>
                </a:solidFill>
              </a:defRPr>
            </a:lvl4pPr>
            <a:lvl5pPr marL="0" indent="0">
              <a:spcBef>
                <a:spcPts val="0"/>
              </a:spcBef>
              <a:buNone/>
              <a:defRPr sz="1199" spc="20" baseline="0">
                <a:solidFill>
                  <a:schemeClr val="bg1"/>
                </a:solidFill>
              </a:defRPr>
            </a:lvl5pPr>
          </a:lstStyle>
          <a:p>
            <a:pPr lvl="0"/>
            <a:r>
              <a:rPr lang="en-US" dirty="0"/>
              <a:t>Click to edit Master text styles</a:t>
            </a:r>
          </a:p>
        </p:txBody>
      </p:sp>
    </p:spTree>
    <p:extLst>
      <p:ext uri="{BB962C8B-B14F-4D97-AF65-F5344CB8AC3E}">
        <p14:creationId xmlns:p14="http://schemas.microsoft.com/office/powerpoint/2010/main" val="191020150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pc="20" baseline="0">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9" y="1137920"/>
            <a:ext cx="8238744" cy="4834800"/>
          </a:xfrm>
        </p:spPr>
        <p:txBody>
          <a:bodyPr/>
          <a:lstStyle>
            <a:lvl1pPr marL="0" indent="0">
              <a:buNone/>
              <a:defRPr spc="20" baseline="0">
                <a:solidFill>
                  <a:schemeClr val="bg1"/>
                </a:solidFill>
              </a:defRPr>
            </a:lvl1pPr>
            <a:lvl2pPr marL="356438">
              <a:defRPr spc="20" baseline="0">
                <a:solidFill>
                  <a:schemeClr val="bg1"/>
                </a:solidFill>
              </a:defRPr>
            </a:lvl2pPr>
            <a:lvl3pPr marL="712875">
              <a:defRPr spc="20" baseline="0">
                <a:solidFill>
                  <a:schemeClr val="bg1"/>
                </a:solidFill>
              </a:defRPr>
            </a:lvl3pPr>
            <a:lvl4pPr marL="1069313">
              <a:defRPr spc="20" baseline="0">
                <a:solidFill>
                  <a:schemeClr val="bg1"/>
                </a:solidFill>
              </a:defRPr>
            </a:lvl4pPr>
            <a:lvl5pPr marL="1425751">
              <a:defRPr sz="1199" spc="20" baseline="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fld id="{39E7D9BA-0B72-47FA-BA59-138A1A954C7B}" type="datetime3">
              <a:rPr lang="en-US" smtClean="0"/>
              <a:t>1 October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a:t>Global Trade Origin</a:t>
            </a:r>
            <a:endParaRPr lang="en-US" dirty="0"/>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66575315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spc="20" baseline="0">
                <a:solidFill>
                  <a:schemeClr val="bg1"/>
                </a:solidFill>
              </a:defRPr>
            </a:lvl1pPr>
          </a:lstStyle>
          <a:p>
            <a:r>
              <a:rPr lang="en-US"/>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1999" spc="20" baseline="0">
                <a:solidFill>
                  <a:schemeClr val="bg1"/>
                </a:solidFill>
              </a:defRPr>
            </a:lvl1pPr>
            <a:lvl2pPr>
              <a:defRPr sz="1799" spc="20" baseline="0">
                <a:solidFill>
                  <a:schemeClr val="bg1"/>
                </a:solidFill>
              </a:defRPr>
            </a:lvl2pPr>
            <a:lvl3pPr>
              <a:defRPr sz="1599" spc="20" baseline="0">
                <a:solidFill>
                  <a:schemeClr val="bg1"/>
                </a:solidFill>
              </a:defRPr>
            </a:lvl3pPr>
            <a:lvl4pPr>
              <a:defRPr sz="1399" spc="20" baseline="0">
                <a:solidFill>
                  <a:schemeClr val="bg1"/>
                </a:solidFill>
              </a:defRPr>
            </a:lvl4pPr>
            <a:lvl5pPr>
              <a:defRPr sz="1199" spc="20" baseline="0">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200829" y="1137919"/>
            <a:ext cx="5387605" cy="4834800"/>
          </a:xfrm>
        </p:spPr>
        <p:txBody>
          <a:bodyPr/>
          <a:lstStyle>
            <a:lvl1pPr>
              <a:defRPr sz="1999" spc="20" baseline="0">
                <a:solidFill>
                  <a:schemeClr val="bg1"/>
                </a:solidFill>
              </a:defRPr>
            </a:lvl1pPr>
            <a:lvl2pPr>
              <a:defRPr sz="1799" spc="20" baseline="0">
                <a:solidFill>
                  <a:schemeClr val="bg1"/>
                </a:solidFill>
              </a:defRPr>
            </a:lvl2pPr>
            <a:lvl3pPr>
              <a:defRPr sz="1599" spc="20" baseline="0">
                <a:solidFill>
                  <a:schemeClr val="bg1"/>
                </a:solidFill>
              </a:defRPr>
            </a:lvl3pPr>
            <a:lvl4pPr>
              <a:defRPr sz="1399" spc="20" baseline="0">
                <a:solidFill>
                  <a:schemeClr val="bg1"/>
                </a:solidFill>
              </a:defRPr>
            </a:lvl4pPr>
            <a:lvl5pPr>
              <a:defRPr sz="1199" spc="20" baseline="0">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FEE394D6-58B4-47D9-A4BE-3F0FFC79954F}"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a:t>Global Trade Origin</a:t>
            </a:r>
            <a:endParaRPr lang="en-US" dirty="0"/>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2806789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spc="20" baseline="0">
                <a:solidFill>
                  <a:schemeClr val="bg1"/>
                </a:solidFill>
              </a:defRPr>
            </a:lvl1pPr>
            <a:lvl2pPr>
              <a:defRPr sz="1799" spc="20" baseline="0">
                <a:solidFill>
                  <a:schemeClr val="bg1"/>
                </a:solidFill>
              </a:defRPr>
            </a:lvl2pPr>
            <a:lvl3pPr>
              <a:defRPr sz="1599" spc="20" baseline="0">
                <a:solidFill>
                  <a:schemeClr val="bg1"/>
                </a:solidFill>
              </a:defRPr>
            </a:lvl3pPr>
            <a:lvl4pPr>
              <a:defRPr sz="1399" spc="20" baseline="0">
                <a:solidFill>
                  <a:schemeClr val="bg1"/>
                </a:solidFill>
              </a:defRPr>
            </a:lvl4pPr>
            <a:lvl5pPr>
              <a:defRPr sz="1199" spc="20" baseline="0">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6199632" y="1869442"/>
            <a:ext cx="5393208" cy="4256075"/>
          </a:xfrm>
        </p:spPr>
        <p:txBody>
          <a:bodyPr/>
          <a:lstStyle>
            <a:lvl1pPr>
              <a:defRPr sz="1999" spc="20" baseline="0">
                <a:solidFill>
                  <a:schemeClr val="bg1"/>
                </a:solidFill>
              </a:defRPr>
            </a:lvl1pPr>
            <a:lvl2pPr>
              <a:defRPr sz="1799" spc="20" baseline="0">
                <a:solidFill>
                  <a:schemeClr val="bg1"/>
                </a:solidFill>
              </a:defRPr>
            </a:lvl2pPr>
            <a:lvl3pPr>
              <a:defRPr sz="1599" spc="20" baseline="0">
                <a:solidFill>
                  <a:schemeClr val="bg1"/>
                </a:solidFill>
              </a:defRPr>
            </a:lvl3pPr>
            <a:lvl4pPr>
              <a:defRPr sz="1399" spc="20" baseline="0">
                <a:solidFill>
                  <a:schemeClr val="bg1"/>
                </a:solidFill>
              </a:defRPr>
            </a:lvl4pPr>
            <a:lvl5pPr>
              <a:defRPr sz="1199" spc="20" baseline="0">
                <a:solidFill>
                  <a:schemeClr val="bg1"/>
                </a:solidFill>
              </a:defRPr>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spc="20" baseline="0">
                <a:solidFill>
                  <a:schemeClr val="bg1"/>
                </a:solidFill>
              </a:defRPr>
            </a:lvl1pPr>
          </a:lstStyle>
          <a:p>
            <a:pPr lvl="0"/>
            <a:r>
              <a:rPr lang="en-US"/>
              <a:t>Click to edit Master text styles</a:t>
            </a:r>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spc="20" baseline="0">
                <a:solidFill>
                  <a:schemeClr val="bg1"/>
                </a:solidFill>
              </a:defRPr>
            </a:lvl1pPr>
          </a:lstStyle>
          <a:p>
            <a:pPr lvl="0"/>
            <a:r>
              <a:rPr lang="en-US"/>
              <a:t>Click to edit Master text styles</a:t>
            </a:r>
          </a:p>
        </p:txBody>
      </p:sp>
      <p:sp>
        <p:nvSpPr>
          <p:cNvPr id="2" name="Title 1"/>
          <p:cNvSpPr>
            <a:spLocks noGrp="1"/>
          </p:cNvSpPr>
          <p:nvPr>
            <p:ph type="title"/>
          </p:nvPr>
        </p:nvSpPr>
        <p:spPr>
          <a:xfrm>
            <a:off x="609919" y="294200"/>
            <a:ext cx="10978515" cy="590880"/>
          </a:xfrm>
        </p:spPr>
        <p:txBody>
          <a:bodyPr/>
          <a:lstStyle>
            <a:lvl1pPr>
              <a:defRPr spc="20" baseline="0">
                <a:solidFill>
                  <a:schemeClr val="bg1"/>
                </a:solidFill>
              </a:defRPr>
            </a:lvl1pPr>
          </a:lstStyle>
          <a:p>
            <a:r>
              <a:rPr lang="en-US"/>
              <a:t>Click to edit Master title style</a:t>
            </a:r>
            <a:endParaRPr lang="en-US" dirty="0"/>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fld id="{74524CB4-E1AE-40FD-B984-6010E8264857}" type="datetime3">
              <a:rPr lang="en-US" smtClean="0"/>
              <a:t>1 October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a:t>Global Trade Origin</a:t>
            </a:r>
            <a:endParaRPr lang="en-US" dirty="0"/>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41984301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fld id="{E5F11BD7-A9EE-49B2-8C08-8CE488FA6C12}" type="datetime3">
              <a:rPr lang="en-US" smtClean="0"/>
              <a:t>1 October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a:t>Global Trade Origin</a:t>
            </a:r>
            <a:endParaRPr lang="en-US" dirty="0"/>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65467226"/>
      </p:ext>
    </p:extLst>
  </p:cSld>
  <p:clrMapOvr>
    <a:masterClrMapping/>
  </p:clrMapOvr>
  <p:extLst>
    <p:ext uri="{DCECCB84-F9BA-43D5-87BE-67443E8EF086}">
      <p15:sldGuideLst xmlns:p15="http://schemas.microsoft.com/office/powerpoint/2012/main"/>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602955" y="2851522"/>
            <a:ext cx="4447800" cy="1202318"/>
          </a:xfrm>
        </p:spPr>
        <p:txBody>
          <a:bodyPr vert="horz" lIns="0" tIns="0" rIns="0" bIns="0" rtlCol="0" anchor="ctr" anchorCtr="0">
            <a:noAutofit/>
          </a:bodyPr>
          <a:lstStyle>
            <a:lvl1pPr marL="0" indent="0">
              <a:buNone/>
              <a:defRPr kumimoji="0" lang="en-IN" sz="3598" b="0" i="0" u="none" strike="noStrike" cap="none" spc="20" normalizeH="0" baseline="0" dirty="0">
                <a:ln>
                  <a:noFill/>
                </a:ln>
                <a:solidFill>
                  <a:srgbClr val="FFFFFF"/>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fld id="{E2352DB5-CF6B-4291-ADC6-246528377A44}" type="datetime3">
              <a:rPr lang="en-US" smtClean="0"/>
              <a:t>1 October 2021</a:t>
            </a:fld>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a:t>Global Trade Origin</a:t>
            </a:r>
            <a:endParaRPr lang="en-US" dirty="0"/>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574373085"/>
      </p:ext>
    </p:extLst>
  </p:cSld>
  <p:clrMapOvr>
    <a:masterClrMapping/>
  </p:clrMapOvr>
  <p:extLst>
    <p:ext uri="{DCECCB84-F9BA-43D5-87BE-67443E8EF086}">
      <p15:sldGuideLst xmlns:p15="http://schemas.microsoft.com/office/powerpoint/2012/main"/>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noChangeAspect="1"/>
          </p:cNvSpPr>
          <p:nvPr>
            <p:ph type="pic" sz="quarter" idx="12"/>
          </p:nvPr>
        </p:nvSpPr>
        <p:spPr>
          <a:xfrm>
            <a:off x="6227180" y="0"/>
            <a:ext cx="5971170" cy="6858000"/>
          </a:xfrm>
        </p:spPr>
        <p:txBody>
          <a:bodyPr/>
          <a:lstStyle>
            <a:lvl1pPr marL="0" indent="0">
              <a:buFontTx/>
              <a:buNone/>
              <a:defRPr/>
            </a:lvl1pPr>
          </a:lstStyle>
          <a:p>
            <a:r>
              <a:rPr lang="en-US"/>
              <a:t>Click icon to add picture</a:t>
            </a:r>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593984" y="2578743"/>
            <a:ext cx="4537959" cy="1055708"/>
          </a:xfrm>
        </p:spPr>
        <p:txBody>
          <a:bodyPr/>
          <a:lstStyle>
            <a:lvl1pPr marL="0" indent="0">
              <a:buNone/>
              <a:defRPr sz="2999" spc="20" baseline="0"/>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593984" y="3840384"/>
            <a:ext cx="4537959" cy="1055708"/>
          </a:xfrm>
        </p:spPr>
        <p:txBody>
          <a:bodyPr/>
          <a:lstStyle>
            <a:lvl1pPr marL="0" indent="0">
              <a:buNone/>
              <a:defRPr sz="1599" spc="20" baseline="0"/>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fld id="{06000237-F2FD-4B5C-83E7-1FA2877DAE9A}" type="datetime3">
              <a:rPr lang="en-US" smtClean="0"/>
              <a:t>1 October 2021</a:t>
            </a:fld>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a:t>Global Trade Origin</a:t>
            </a:r>
            <a:endParaRPr lang="en-US" dirty="0"/>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232715562"/>
      </p:ext>
    </p:extLst>
  </p:cSld>
  <p:clrMapOvr>
    <a:masterClrMapping/>
  </p:clrMapOvr>
  <p:extLst>
    <p:ext uri="{DCECCB84-F9BA-43D5-87BE-67443E8EF086}">
      <p15:sldGuideLst xmlns:p15="http://schemas.microsoft.com/office/powerpoint/2012/main"/>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AB80F6BF-55A6-4F01-A5A0-75797ADE9135}" type="datetime3">
              <a:rPr lang="en-US" smtClean="0"/>
              <a:t>1 October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a:t>Global Trade Origin</a:t>
            </a:r>
            <a:endParaRPr lang="en-US" dirty="0"/>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82043389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a:t>Click to 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00" spc="20" baseline="0" dirty="0" smtClean="0">
                <a:solidFill>
                  <a:schemeClr val="tx2"/>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00" spc="20" baseline="0" dirty="0" smtClean="0">
                <a:solidFill>
                  <a:schemeClr val="bg1"/>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413563345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11" name="Title 1"/>
          <p:cNvSpPr>
            <a:spLocks noGrp="1"/>
          </p:cNvSpPr>
          <p:nvPr>
            <p:ph type="ctrTitle"/>
          </p:nvPr>
        </p:nvSpPr>
        <p:spPr>
          <a:xfrm>
            <a:off x="775505"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5" y="3046162"/>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4"/>
            <a:ext cx="1045073" cy="197581"/>
          </a:xfrm>
          <a:prstGeom prst="rect">
            <a:avLst/>
          </a:prstGeom>
          <a:noFill/>
        </p:spPr>
        <p:txBody>
          <a:bodyPr wrap="square" lIns="0" tIns="0" rIns="0" bIns="0" rtlCol="0" anchor="ctr" anchorCtr="0">
            <a:noAutofit/>
          </a:bodyPr>
          <a:lstStyle/>
          <a:p>
            <a:r>
              <a:rPr lang="en-GB" sz="1199"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6" y="6019189"/>
            <a:ext cx="3089274" cy="180000"/>
          </a:xfrm>
        </p:spPr>
        <p:txBody>
          <a:bodyPr/>
          <a:lstStyle>
            <a:lvl1pPr marL="0" indent="0">
              <a:buNone/>
              <a:defRPr sz="1199">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6" y="6216807"/>
            <a:ext cx="3089274" cy="180000"/>
          </a:xfrm>
        </p:spPr>
        <p:txBody>
          <a:bodyPr/>
          <a:lstStyle>
            <a:lvl1pPr marL="0" indent="0">
              <a:buNone/>
              <a:defRPr sz="1199">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9"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3073216666"/>
      </p:ext>
    </p:extLst>
  </p:cSld>
  <p:clrMapOvr>
    <a:masterClrMapping/>
  </p:clrMapOvr>
  <p:extLst>
    <p:ext uri="{DCECCB84-F9BA-43D5-87BE-67443E8EF086}">
      <p15:sldGuideLst xmlns:p15="http://schemas.microsoft.com/office/powerpoint/2012/main">
        <p15:guide id="1" orient="horz" pos="2160">
          <p15:clr>
            <a:srgbClr val="FBAE40"/>
          </p15:clr>
        </p15:guide>
        <p15:guide id="2" pos="4729">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a:t>Click to 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spc="20" baseline="0" dirty="0" smtClean="0">
                <a:solidFill>
                  <a:srgbClr val="FFE600"/>
                </a:solidFill>
                <a:latin typeface="+mn-lt"/>
              </a:defRPr>
            </a:lvl1pPr>
          </a:lstStyle>
          <a:p>
            <a:pPr marL="356438" lvl="0" indent="-356438"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spc="20" baseline="0" dirty="0" smtClean="0">
                <a:latin typeface="+mn-lt"/>
              </a:defRPr>
            </a:lvl1pPr>
          </a:lstStyle>
          <a:p>
            <a:pPr marL="356438" lvl="0" indent="-356438"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275834052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Empty with footer">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fld id="{A0F9F804-86D9-45D9-9433-3A6A685E78DB}" type="datetime3">
              <a:rPr lang="en-US" smtClean="0"/>
              <a:t>1 October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a:t>Global Trade Origin</a:t>
            </a:r>
            <a:endParaRPr lang="en-US" dirty="0"/>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12467455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245245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fld id="{3DABBBE4-0AAE-40AF-A071-BCFD8DD136AF}" type="datetime3">
              <a:rPr lang="en-US" smtClean="0"/>
              <a:t>1 October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a:t>Global Trade Origin</a:t>
            </a:r>
            <a:endParaRPr lang="en-US" dirty="0"/>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63561261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554" y="0"/>
            <a:ext cx="12192005" cy="6858000"/>
          </a:xfrm>
          <a:prstGeom prst="rect">
            <a:avLst/>
          </a:prstGeom>
        </p:spPr>
      </p:pic>
      <p:sp>
        <p:nvSpPr>
          <p:cNvPr id="8" name="Content Placeholder 2"/>
          <p:cNvSpPr>
            <a:spLocks noGrp="1"/>
          </p:cNvSpPr>
          <p:nvPr>
            <p:ph idx="1" hasCustomPrompt="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950" kern="100" spc="20" baseline="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p:txBody>
      </p:sp>
    </p:spTree>
    <p:extLst>
      <p:ext uri="{BB962C8B-B14F-4D97-AF65-F5344CB8AC3E}">
        <p14:creationId xmlns:p14="http://schemas.microsoft.com/office/powerpoint/2010/main" val="24430886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latin typeface="Arial" panose="020B0604020202020204" pitchFamily="34" charset="0"/>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D7B704CB-43D9-4102-876E-E730ADB415CA}" type="datetime3">
              <a:rPr lang="en-US" smtClean="0"/>
              <a:t>1 October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a:t>Global Trade Origin</a:t>
            </a:r>
            <a:endParaRPr lang="en-US" dirty="0"/>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123878284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itle" preserve="1">
  <p:cSld name="Cover">
    <p:spTree>
      <p:nvGrpSpPr>
        <p:cNvPr id="1" name=""/>
        <p:cNvGrpSpPr/>
        <p:nvPr/>
      </p:nvGrpSpPr>
      <p:grpSpPr>
        <a:xfrm>
          <a:off x="0" y="0"/>
          <a:ext cx="0" cy="0"/>
          <a:chOff x="0" y="0"/>
          <a:chExt cx="0" cy="0"/>
        </a:xfrm>
      </p:grpSpPr>
      <p:sp>
        <p:nvSpPr>
          <p:cNvPr id="2" name="Title 1"/>
          <p:cNvSpPr>
            <a:spLocks noGrp="1"/>
          </p:cNvSpPr>
          <p:nvPr>
            <p:ph type="ctrTitle"/>
          </p:nvPr>
        </p:nvSpPr>
        <p:spPr>
          <a:xfrm>
            <a:off x="3025191" y="777600"/>
            <a:ext cx="7369607" cy="860400"/>
          </a:xfr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Subtitle 2"/>
          <p:cNvSpPr>
            <a:spLocks noGrp="1"/>
          </p:cNvSpPr>
          <p:nvPr>
            <p:ph type="subTitle" idx="1"/>
          </p:nvPr>
        </p:nvSpPr>
        <p:spPr>
          <a:xfrm>
            <a:off x="3025191" y="1753200"/>
            <a:ext cx="7369607" cy="968400"/>
          </a:xfrm>
        </p:spPr>
        <p:txBody>
          <a:bodyPr/>
          <a:lstStyle>
            <a:lvl1pPr marL="0" indent="0" algn="l">
              <a:buNone/>
              <a:defRPr sz="2000">
                <a:solidFill>
                  <a:schemeClr val="bg1"/>
                </a:solidFill>
                <a:latin typeface="+mn-lt"/>
                <a:cs typeface="Arial" pitchFamily="34" charset="0"/>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grpSp>
        <p:nvGrpSpPr>
          <p:cNvPr id="12" name="Group 11"/>
          <p:cNvGrpSpPr/>
          <p:nvPr userDrawn="1"/>
        </p:nvGrpSpPr>
        <p:grpSpPr>
          <a:xfrm>
            <a:off x="-8714" y="2405084"/>
            <a:ext cx="12207064" cy="3349170"/>
            <a:chOff x="-6532" y="2405084"/>
            <a:chExt cx="9150532" cy="3349170"/>
          </a:xfrm>
        </p:grpSpPr>
        <p:sp>
          <p:nvSpPr>
            <p:cNvPr id="1032" name="Freeform 8"/>
            <p:cNvSpPr>
              <a:spLocks/>
            </p:cNvSpPr>
            <p:nvPr userDrawn="1"/>
          </p:nvSpPr>
          <p:spPr bwMode="gray">
            <a:xfrm>
              <a:off x="2273222" y="2405084"/>
              <a:ext cx="6870778"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pic>
          <p:nvPicPr>
            <p:cNvPr id="8" name="Picture 3"/>
            <p:cNvPicPr>
              <a:picLocks noChangeAspect="1" noChangeArrowheads="1"/>
            </p:cNvPicPr>
            <p:nvPr userDrawn="1"/>
          </p:nvPicPr>
          <p:blipFill>
            <a:blip r:embed="rId2" cstate="print"/>
            <a:srcRect/>
            <a:stretch>
              <a:fillRect/>
            </a:stretch>
          </p:blipFill>
          <p:spPr bwMode="auto">
            <a:xfrm>
              <a:off x="-6532" y="4411503"/>
              <a:ext cx="2289891" cy="1342751"/>
            </a:xfrm>
            <a:prstGeom prst="rect">
              <a:avLst/>
            </a:prstGeom>
            <a:noFill/>
            <a:ln w="9525">
              <a:noFill/>
              <a:miter lim="800000"/>
              <a:headEnd/>
              <a:tailEnd/>
            </a:ln>
            <a:effectLst/>
          </p:spPr>
        </p:pic>
      </p:grpSp>
      <p:pic>
        <p:nvPicPr>
          <p:cNvPr id="10" name="Picture 9" descr="EY_Logo2.emf"/>
          <p:cNvPicPr>
            <a:picLocks noChangeAspect="1"/>
          </p:cNvPicPr>
          <p:nvPr userDrawn="1"/>
        </p:nvPicPr>
        <p:blipFill>
          <a:blip r:embed="rId2" cstate="print"/>
          <a:stretch>
            <a:fillRect/>
          </a:stretch>
        </p:blipFill>
        <p:spPr>
          <a:xfrm>
            <a:off x="3025191" y="5754254"/>
            <a:ext cx="1319558" cy="749808"/>
          </a:xfrm>
          <a:prstGeom prst="rect">
            <a:avLst/>
          </a:prstGeom>
        </p:spPr>
      </p:pic>
      <p:sp>
        <p:nvSpPr>
          <p:cNvPr id="9" name="TextBox 8"/>
          <p:cNvSpPr txBox="1"/>
          <p:nvPr userDrawn="1"/>
        </p:nvSpPr>
        <p:spPr>
          <a:xfrm>
            <a:off x="8142795" y="261258"/>
            <a:ext cx="3326822" cy="193899"/>
          </a:xfrm>
          <a:prstGeom prst="rect">
            <a:avLst/>
          </a:prstGeom>
          <a:noFill/>
        </p:spPr>
        <p:txBody>
          <a:bodyPr wrap="square" lIns="0" tIns="36576" rIns="0" bIns="0" rtlCol="0">
            <a:spAutoFit/>
          </a:bodyPr>
          <a:lstStyle/>
          <a:p>
            <a:pPr algn="ctr">
              <a:lnSpc>
                <a:spcPct val="85000"/>
              </a:lnSpc>
              <a:spcAft>
                <a:spcPts val="600"/>
              </a:spcAft>
              <a:buClr>
                <a:schemeClr val="accent2"/>
              </a:buClr>
              <a:buSzPct val="70000"/>
            </a:pPr>
            <a:r>
              <a:rPr lang="en-US" sz="1200" b="1"/>
              <a:t>DRAFT FOR DISCUSSION</a:t>
            </a:r>
          </a:p>
        </p:txBody>
      </p:sp>
    </p:spTree>
    <p:extLst>
      <p:ext uri="{BB962C8B-B14F-4D97-AF65-F5344CB8AC3E}">
        <p14:creationId xmlns:p14="http://schemas.microsoft.com/office/powerpoint/2010/main" val="24645892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Cover_photo_or_illustration_input">
    <p:spTree>
      <p:nvGrpSpPr>
        <p:cNvPr id="1" name=""/>
        <p:cNvGrpSpPr/>
        <p:nvPr/>
      </p:nvGrpSpPr>
      <p:grpSpPr>
        <a:xfrm>
          <a:off x="0" y="0"/>
          <a:ext cx="0" cy="0"/>
          <a:chOff x="0" y="0"/>
          <a:chExt cx="0" cy="0"/>
        </a:xfrm>
      </p:grpSpPr>
      <p:sp>
        <p:nvSpPr>
          <p:cNvPr id="10" name="Freeform 9"/>
          <p:cNvSpPr/>
          <p:nvPr userDrawn="1"/>
        </p:nvSpPr>
        <p:spPr>
          <a:xfrm>
            <a:off x="-12199" y="3000376"/>
            <a:ext cx="3049588" cy="2729861"/>
          </a:xfrm>
          <a:custGeom>
            <a:avLst/>
            <a:gdLst>
              <a:gd name="connsiteX0" fmla="*/ 0 w 2286000"/>
              <a:gd name="connsiteY0" fmla="*/ 1318973 h 1318973"/>
              <a:gd name="connsiteX1" fmla="*/ 0 w 2286000"/>
              <a:gd name="connsiteY1" fmla="*/ 0 h 1318973"/>
              <a:gd name="connsiteX2" fmla="*/ 2286000 w 2286000"/>
              <a:gd name="connsiteY2" fmla="*/ 486803 h 1318973"/>
              <a:gd name="connsiteX3" fmla="*/ 0 w 2286000"/>
              <a:gd name="connsiteY3" fmla="*/ 1318973 h 1318973"/>
              <a:gd name="connsiteX0" fmla="*/ 0 w 2286000"/>
              <a:gd name="connsiteY0" fmla="*/ 2729861 h 2729861"/>
              <a:gd name="connsiteX1" fmla="*/ 9144 w 2286000"/>
              <a:gd name="connsiteY1" fmla="*/ 0 h 2729861"/>
              <a:gd name="connsiteX2" fmla="*/ 2286000 w 2286000"/>
              <a:gd name="connsiteY2" fmla="*/ 1897691 h 2729861"/>
              <a:gd name="connsiteX3" fmla="*/ 0 w 2286000"/>
              <a:gd name="connsiteY3" fmla="*/ 2729861 h 2729861"/>
            </a:gdLst>
            <a:ahLst/>
            <a:cxnLst>
              <a:cxn ang="0">
                <a:pos x="connsiteX0" y="connsiteY0"/>
              </a:cxn>
              <a:cxn ang="0">
                <a:pos x="connsiteX1" y="connsiteY1"/>
              </a:cxn>
              <a:cxn ang="0">
                <a:pos x="connsiteX2" y="connsiteY2"/>
              </a:cxn>
              <a:cxn ang="0">
                <a:pos x="connsiteX3" y="connsiteY3"/>
              </a:cxn>
            </a:cxnLst>
            <a:rect l="l" t="t" r="r" b="b"/>
            <a:pathLst>
              <a:path w="2286000" h="2729861">
                <a:moveTo>
                  <a:pt x="0" y="2729861"/>
                </a:moveTo>
                <a:lnTo>
                  <a:pt x="9144" y="0"/>
                </a:lnTo>
                <a:lnTo>
                  <a:pt x="2286000" y="1897691"/>
                </a:lnTo>
                <a:lnTo>
                  <a:pt x="0" y="2729861"/>
                </a:lnTo>
                <a:close/>
              </a:path>
            </a:pathLst>
          </a:custGeom>
          <a:blipFill>
            <a:blip r:embed="rId2" cstate="print"/>
            <a:stretch>
              <a:fillRect/>
            </a:stretch>
          </a:bli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bg1"/>
              </a:solidFill>
              <a:latin typeface="+mn-lt"/>
              <a:cs typeface="Arial" pitchFamily="34" charset="0"/>
            </a:endParaRPr>
          </a:p>
        </p:txBody>
      </p:sp>
      <p:sp>
        <p:nvSpPr>
          <p:cNvPr id="2" name="Title 1"/>
          <p:cNvSpPr>
            <a:spLocks noGrp="1"/>
          </p:cNvSpPr>
          <p:nvPr>
            <p:ph type="ctrTitle"/>
          </p:nvPr>
        </p:nvSpPr>
        <p:spPr>
          <a:xfrm>
            <a:off x="3025191" y="777600"/>
            <a:ext cx="7403291" cy="860400"/>
          </a:xfrm>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Subtitle 2"/>
          <p:cNvSpPr>
            <a:spLocks noGrp="1"/>
          </p:cNvSpPr>
          <p:nvPr>
            <p:ph type="subTitle" idx="1"/>
          </p:nvPr>
        </p:nvSpPr>
        <p:spPr>
          <a:xfrm>
            <a:off x="3025191" y="1753200"/>
            <a:ext cx="7403291" cy="968400"/>
          </a:xfrm>
        </p:spPr>
        <p:txBody>
          <a:bodyPr/>
          <a:lstStyle>
            <a:lvl1pPr marL="0" indent="0" algn="l">
              <a:buNone/>
              <a:defRPr sz="2000">
                <a:solidFill>
                  <a:schemeClr val="bg1"/>
                </a:solidFill>
                <a:latin typeface="+mn-lt"/>
                <a:cs typeface="Arial" pitchFamily="34" charset="0"/>
              </a:defRPr>
            </a:lvl1pPr>
            <a:lvl2pPr marL="0" indent="0" algn="l">
              <a:buNone/>
              <a:defRPr sz="1600">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a:p>
        </p:txBody>
      </p:sp>
      <p:sp>
        <p:nvSpPr>
          <p:cNvPr id="1032" name="Freeform 8"/>
          <p:cNvSpPr>
            <a:spLocks/>
          </p:cNvSpPr>
          <p:nvPr userDrawn="1"/>
        </p:nvSpPr>
        <p:spPr bwMode="gray">
          <a:xfrm>
            <a:off x="3032541" y="2405085"/>
            <a:ext cx="9165809" cy="2495225"/>
          </a:xfrm>
          <a:custGeom>
            <a:avLst/>
            <a:gdLst/>
            <a:ahLst/>
            <a:cxnLst>
              <a:cxn ang="0">
                <a:pos x="0" y="1852"/>
              </a:cxn>
              <a:cxn ang="0">
                <a:pos x="5081" y="0"/>
              </a:cxn>
              <a:cxn ang="0">
                <a:pos x="5081" y="968"/>
              </a:cxn>
              <a:cxn ang="0">
                <a:pos x="0" y="1852"/>
              </a:cxn>
            </a:cxnLst>
            <a:rect l="0" t="0" r="r" b="b"/>
            <a:pathLst>
              <a:path w="5081" h="1852">
                <a:moveTo>
                  <a:pt x="0" y="1852"/>
                </a:moveTo>
                <a:lnTo>
                  <a:pt x="5081" y="0"/>
                </a:lnTo>
                <a:lnTo>
                  <a:pt x="5081" y="968"/>
                </a:lnTo>
                <a:lnTo>
                  <a:pt x="0" y="185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7" name="TextBox 6"/>
          <p:cNvSpPr txBox="1"/>
          <p:nvPr userDrawn="1"/>
        </p:nvSpPr>
        <p:spPr>
          <a:xfrm>
            <a:off x="87136" y="4047893"/>
            <a:ext cx="2382285" cy="664797"/>
          </a:xfrm>
          <a:prstGeom prst="rect">
            <a:avLst/>
          </a:prstGeom>
          <a:noFill/>
        </p:spPr>
        <p:txBody>
          <a:bodyPr wrap="square" lIns="0" tIns="36576" rIns="0" bIns="0" rtlCol="0">
            <a:spAutoFit/>
          </a:bodyPr>
          <a:lstStyle/>
          <a:p>
            <a:pPr marL="0" indent="0" algn="l">
              <a:lnSpc>
                <a:spcPct val="85000"/>
              </a:lnSpc>
              <a:spcAft>
                <a:spcPts val="600"/>
              </a:spcAft>
              <a:buClr>
                <a:schemeClr val="accent2"/>
              </a:buClr>
              <a:buSzPct val="70000"/>
              <a:buFontTx/>
              <a:buNone/>
            </a:pPr>
            <a:r>
              <a:rPr lang="en-US" sz="1600" b="1">
                <a:solidFill>
                  <a:schemeClr val="accent2"/>
                </a:solidFill>
                <a:latin typeface="+mn-lt"/>
                <a:cs typeface="Arial" pitchFamily="34" charset="0"/>
              </a:rPr>
              <a:t>Placeholder image — to replace this image, select View&gt;Notes Page</a:t>
            </a:r>
          </a:p>
        </p:txBody>
      </p:sp>
      <p:pic>
        <p:nvPicPr>
          <p:cNvPr id="9" name="Picture 8" descr="EY_Logo2.emf"/>
          <p:cNvPicPr>
            <a:picLocks noChangeAspect="1"/>
          </p:cNvPicPr>
          <p:nvPr userDrawn="1"/>
        </p:nvPicPr>
        <p:blipFill>
          <a:blip r:embed="rId2" cstate="print"/>
          <a:stretch>
            <a:fillRect/>
          </a:stretch>
        </p:blipFill>
        <p:spPr>
          <a:xfrm>
            <a:off x="3025191" y="5754254"/>
            <a:ext cx="1319558" cy="749808"/>
          </a:xfrm>
          <a:prstGeom prst="rect">
            <a:avLst/>
          </a:prstGeom>
        </p:spPr>
      </p:pic>
    </p:spTree>
    <p:extLst>
      <p:ext uri="{BB962C8B-B14F-4D97-AF65-F5344CB8AC3E}">
        <p14:creationId xmlns:p14="http://schemas.microsoft.com/office/powerpoint/2010/main" val="399105132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idx="1"/>
          </p:nvPr>
        </p:nvSpPr>
        <p:spPr>
          <a:xfrm>
            <a:off x="609918" y="1425599"/>
            <a:ext cx="10978515" cy="4698977"/>
          </a:xfrm>
        </p:spPr>
        <p:txBody>
          <a:bodyPr/>
          <a:lstStyle>
            <a:lvl1pPr>
              <a:defRPr>
                <a:solidFill>
                  <a:schemeClr val="bg1"/>
                </a:solidFill>
                <a:latin typeface="+mn-lt"/>
                <a:cs typeface="Arial" pitchFamily="34" charset="0"/>
              </a:defRPr>
            </a:lvl1pPr>
            <a:lvl2pPr>
              <a:defRPr>
                <a:solidFill>
                  <a:schemeClr val="bg1"/>
                </a:solidFill>
                <a:latin typeface="+mn-lt"/>
                <a:cs typeface="Arial" pitchFamily="34" charset="0"/>
              </a:defRPr>
            </a:lvl2pPr>
            <a:lvl3pPr>
              <a:defRPr>
                <a:solidFill>
                  <a:schemeClr val="bg1"/>
                </a:solidFill>
                <a:latin typeface="+mn-lt"/>
                <a:cs typeface="Arial" pitchFamily="34" charset="0"/>
              </a:defRPr>
            </a:lvl3pPr>
            <a:lvl4pPr>
              <a:defRPr>
                <a:solidFill>
                  <a:schemeClr val="bg1"/>
                </a:solidFill>
                <a:latin typeface="+mn-lt"/>
                <a:cs typeface="Arial" pitchFamily="34" charset="0"/>
              </a:defRPr>
            </a:lvl4pPr>
            <a:lvl5pPr>
              <a:defRPr>
                <a:solidFill>
                  <a:schemeClr val="bg1"/>
                </a:solidFill>
                <a:latin typeface="+mn-lt"/>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9" name="Footer Placeholder 4"/>
          <p:cNvSpPr>
            <a:spLocks noGrp="1"/>
          </p:cNvSpPr>
          <p:nvPr>
            <p:ph type="ftr" sz="quarter" idx="3"/>
          </p:nvPr>
        </p:nvSpPr>
        <p:spPr>
          <a:xfrm>
            <a:off x="3452998" y="6409944"/>
            <a:ext cx="4581585" cy="201168"/>
          </a:xfrm>
          <a:prstGeom prst="rect">
            <a:avLst/>
          </a:prstGeom>
        </p:spPr>
        <p:txBody>
          <a:bodyPr vert="horz" lIns="0" tIns="0" rIns="0" bIns="0" rtlCol="0" anchor="ctr" anchorCtr="0">
            <a:noAutofit/>
          </a:bodyPr>
          <a:lstStyle>
            <a:lvl1pPr algn="l">
              <a:defRPr sz="1100">
                <a:solidFill>
                  <a:schemeClr val="bg1"/>
                </a:solidFill>
                <a:latin typeface="+mn-lt"/>
                <a:cs typeface="Arial" pitchFamily="34" charset="0"/>
              </a:defRPr>
            </a:lvl1pPr>
          </a:lstStyle>
          <a:p>
            <a:r>
              <a:rPr lang="en-GB"/>
              <a:t>Presentation title</a:t>
            </a:r>
          </a:p>
        </p:txBody>
      </p:sp>
      <p:sp>
        <p:nvSpPr>
          <p:cNvPr id="10" name="Date Placeholder 3"/>
          <p:cNvSpPr>
            <a:spLocks noGrp="1"/>
          </p:cNvSpPr>
          <p:nvPr>
            <p:ph type="dt" sz="half" idx="2"/>
          </p:nvPr>
        </p:nvSpPr>
        <p:spPr>
          <a:xfrm>
            <a:off x="1624568" y="6409944"/>
            <a:ext cx="1585786" cy="201168"/>
          </a:xfrm>
          <a:prstGeom prst="rect">
            <a:avLst/>
          </a:prstGeom>
        </p:spPr>
        <p:txBody>
          <a:bodyPr vert="horz" wrap="none" lIns="0" tIns="45720" rIns="91440" bIns="45720" rtlCol="0" anchor="ctr" anchorCtr="0">
            <a:noAutofit/>
          </a:bodyPr>
          <a:lstStyle>
            <a:lvl1pPr algn="l">
              <a:defRPr sz="1100">
                <a:solidFill>
                  <a:schemeClr val="bg1"/>
                </a:solidFill>
                <a:latin typeface="+mn-lt"/>
                <a:cs typeface="Arial" pitchFamily="34" charset="0"/>
              </a:defRPr>
            </a:lvl1pPr>
          </a:lstStyle>
          <a:p>
            <a:r>
              <a:rPr lang="en-US"/>
              <a:t>1 January 2014</a:t>
            </a:r>
          </a:p>
        </p:txBody>
      </p:sp>
    </p:spTree>
    <p:extLst>
      <p:ext uri="{BB962C8B-B14F-4D97-AF65-F5344CB8AC3E}">
        <p14:creationId xmlns:p14="http://schemas.microsoft.com/office/powerpoint/2010/main" val="210200870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8"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6" name="Title 5"/>
          <p:cNvSpPr>
            <a:spLocks noGrp="1"/>
          </p:cNvSpPr>
          <p:nvPr>
            <p:ph type="title"/>
          </p:nvPr>
        </p:nvSpPr>
        <p:spPr/>
        <p:txBody>
          <a:bodyPr/>
          <a:lstStyle/>
          <a:p>
            <a:r>
              <a:rPr lang="en-US"/>
              <a:t>Click to edit Master title style</a:t>
            </a:r>
          </a:p>
        </p:txBody>
      </p:sp>
      <p:sp>
        <p:nvSpPr>
          <p:cNvPr id="9" name="Footer Placeholder 4"/>
          <p:cNvSpPr>
            <a:spLocks noGrp="1"/>
          </p:cNvSpPr>
          <p:nvPr>
            <p:ph type="ftr" sz="quarter" idx="3"/>
          </p:nvPr>
        </p:nvSpPr>
        <p:spPr>
          <a:xfrm>
            <a:off x="3452998" y="6409944"/>
            <a:ext cx="4581585" cy="201168"/>
          </a:xfrm>
          <a:prstGeom prst="rect">
            <a:avLst/>
          </a:prstGeom>
        </p:spPr>
        <p:txBody>
          <a:bodyPr vert="horz" lIns="0" tIns="0" rIns="0" bIns="0" rtlCol="0" anchor="ctr" anchorCtr="0">
            <a:noAutofit/>
          </a:bodyPr>
          <a:lstStyle>
            <a:lvl1pPr algn="l">
              <a:defRPr sz="1100">
                <a:solidFill>
                  <a:schemeClr val="bg1"/>
                </a:solidFill>
                <a:latin typeface="+mn-lt"/>
                <a:cs typeface="Arial" pitchFamily="34" charset="0"/>
              </a:defRPr>
            </a:lvl1pPr>
          </a:lstStyle>
          <a:p>
            <a:r>
              <a:rPr lang="en-GB"/>
              <a:t>Presentation title</a:t>
            </a:r>
          </a:p>
        </p:txBody>
      </p:sp>
      <p:sp>
        <p:nvSpPr>
          <p:cNvPr id="10" name="Date Placeholder 3"/>
          <p:cNvSpPr>
            <a:spLocks noGrp="1"/>
          </p:cNvSpPr>
          <p:nvPr>
            <p:ph type="dt" sz="half" idx="2"/>
          </p:nvPr>
        </p:nvSpPr>
        <p:spPr>
          <a:xfrm>
            <a:off x="1624568" y="6409944"/>
            <a:ext cx="1585786" cy="201168"/>
          </a:xfrm>
          <a:prstGeom prst="rect">
            <a:avLst/>
          </a:prstGeom>
        </p:spPr>
        <p:txBody>
          <a:bodyPr vert="horz" wrap="none" lIns="0" tIns="45720" rIns="91440" bIns="45720" rtlCol="0" anchor="ctr" anchorCtr="0">
            <a:noAutofit/>
          </a:bodyPr>
          <a:lstStyle>
            <a:lvl1pPr algn="l">
              <a:defRPr sz="1100">
                <a:solidFill>
                  <a:schemeClr val="bg1"/>
                </a:solidFill>
                <a:latin typeface="+mn-lt"/>
                <a:cs typeface="Arial" pitchFamily="34" charset="0"/>
              </a:defRPr>
            </a:lvl1pPr>
          </a:lstStyle>
          <a:p>
            <a:r>
              <a:rPr lang="en-US"/>
              <a:t>1 January 2014</a:t>
            </a:r>
          </a:p>
        </p:txBody>
      </p:sp>
    </p:spTree>
    <p:extLst>
      <p:ext uri="{BB962C8B-B14F-4D97-AF65-F5344CB8AC3E}">
        <p14:creationId xmlns:p14="http://schemas.microsoft.com/office/powerpoint/2010/main" val="21968963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6"/>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1"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3"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8" y="876062"/>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dirty="0"/>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9"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866321511"/>
      </p:ext>
    </p:extLst>
  </p:cSld>
  <p:clrMapOvr>
    <a:masterClrMapping/>
  </p:clrMapOvr>
  <p:extLst>
    <p:ext uri="{DCECCB84-F9BA-43D5-87BE-67443E8EF086}">
      <p15:sldGuideLst xmlns:p15="http://schemas.microsoft.com/office/powerpoint/2012/main"/>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sz="half" idx="1"/>
          </p:nvPr>
        </p:nvSpPr>
        <p:spPr>
          <a:xfrm>
            <a:off x="609917" y="1426465"/>
            <a:ext cx="5387605" cy="4698111"/>
          </a:xfr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6465"/>
            <a:ext cx="5387605" cy="4698111"/>
          </a:xfr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12"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5" name="Date Placeholder 4"/>
          <p:cNvSpPr>
            <a:spLocks noGrp="1"/>
          </p:cNvSpPr>
          <p:nvPr>
            <p:ph type="dt" sz="half" idx="10"/>
          </p:nvPr>
        </p:nvSpPr>
        <p:spPr/>
        <p:txBody>
          <a:bodyPr/>
          <a:lstStyle/>
          <a:p>
            <a:r>
              <a:rPr lang="en-US"/>
              <a:t>1 January 2014</a:t>
            </a:r>
          </a:p>
        </p:txBody>
      </p:sp>
      <p:sp>
        <p:nvSpPr>
          <p:cNvPr id="6" name="Footer Placeholder 5"/>
          <p:cNvSpPr>
            <a:spLocks noGrp="1"/>
          </p:cNvSpPr>
          <p:nvPr>
            <p:ph type="ftr" sz="quarter" idx="11"/>
          </p:nvPr>
        </p:nvSpPr>
        <p:spPr/>
        <p:txBody>
          <a:bodyPr/>
          <a:lstStyle/>
          <a:p>
            <a:r>
              <a:rPr lang="en-GB"/>
              <a:t>Presentation title</a:t>
            </a:r>
          </a:p>
        </p:txBody>
      </p:sp>
    </p:spTree>
    <p:extLst>
      <p:ext uri="{BB962C8B-B14F-4D97-AF65-F5344CB8AC3E}">
        <p14:creationId xmlns:p14="http://schemas.microsoft.com/office/powerpoint/2010/main" val="143886679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latin typeface="+mn-lt"/>
                <a:cs typeface="Arial" pitchFamily="34" charset="0"/>
              </a:defRPr>
            </a:lvl1pPr>
          </a:lstStyle>
          <a:p>
            <a:r>
              <a:rPr lang="en-US"/>
              <a:t>Click to edit Master title style</a:t>
            </a:r>
            <a:endParaRPr lang="en-GB"/>
          </a:p>
        </p:txBody>
      </p:sp>
      <p:sp>
        <p:nvSpPr>
          <p:cNvPr id="3" name="Content Placeholder 2"/>
          <p:cNvSpPr>
            <a:spLocks noGrp="1"/>
          </p:cNvSpPr>
          <p:nvPr>
            <p:ph sz="half" idx="1"/>
          </p:nvPr>
        </p:nvSpPr>
        <p:spPr>
          <a:xfrm>
            <a:off x="609917" y="2131821"/>
            <a:ext cx="5393208" cy="3994963"/>
          </a:xfr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4830" y="2131821"/>
            <a:ext cx="5393208" cy="3994963"/>
          </a:xfrm>
        </p:spPr>
        <p:txBody>
          <a:bodyPr/>
          <a:lstStyle>
            <a:lvl1pPr>
              <a:defRPr sz="2400">
                <a:solidFill>
                  <a:schemeClr val="bg1"/>
                </a:solidFill>
                <a:latin typeface="+mn-lt"/>
                <a:cs typeface="Arial" pitchFamily="34" charset="0"/>
              </a:defRPr>
            </a:lvl1pPr>
            <a:lvl2pPr>
              <a:defRPr sz="2400">
                <a:solidFill>
                  <a:schemeClr val="bg1"/>
                </a:solidFill>
                <a:latin typeface="+mn-lt"/>
                <a:cs typeface="Arial" pitchFamily="34" charset="0"/>
              </a:defRPr>
            </a:lvl2pPr>
            <a:lvl3pPr>
              <a:defRPr sz="2000">
                <a:solidFill>
                  <a:schemeClr val="bg1"/>
                </a:solidFill>
                <a:latin typeface="+mn-lt"/>
                <a:cs typeface="Arial" pitchFamily="34" charset="0"/>
              </a:defRPr>
            </a:lvl3pPr>
            <a:lvl4pPr>
              <a:defRPr sz="1800">
                <a:solidFill>
                  <a:schemeClr val="bg1"/>
                </a:solidFill>
                <a:latin typeface="+mn-lt"/>
                <a:cs typeface="Arial" pitchFamily="34" charset="0"/>
              </a:defRPr>
            </a:lvl4pPr>
            <a:lvl5pPr>
              <a:defRPr sz="1800">
                <a:solidFill>
                  <a:schemeClr val="bg1"/>
                </a:solidFill>
                <a:latin typeface="+mn-lt"/>
                <a:cs typeface="Arial"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10" name="Text Placeholder 9"/>
          <p:cNvSpPr>
            <a:spLocks noGrp="1"/>
          </p:cNvSpPr>
          <p:nvPr>
            <p:ph type="body" sz="quarter" idx="12"/>
          </p:nvPr>
        </p:nvSpPr>
        <p:spPr>
          <a:xfrm>
            <a:off x="609917" y="1426464"/>
            <a:ext cx="5393208" cy="640800"/>
          </a:xfrm>
        </p:spPr>
        <p:txBody>
          <a:bodyPr anchor="t" anchorCtr="0"/>
          <a:lstStyle>
            <a:lvl1pPr marL="0" indent="0">
              <a:buNone/>
              <a:defRPr b="1">
                <a:solidFill>
                  <a:schemeClr val="bg1"/>
                </a:solidFill>
                <a:latin typeface="+mn-lt"/>
                <a:cs typeface="Arial" pitchFamily="34" charset="0"/>
              </a:defRPr>
            </a:lvl1pPr>
          </a:lstStyle>
          <a:p>
            <a:pPr lvl="0"/>
            <a:r>
              <a:rPr lang="en-US"/>
              <a:t>Click to edit Master text styles</a:t>
            </a:r>
          </a:p>
        </p:txBody>
      </p:sp>
      <p:sp>
        <p:nvSpPr>
          <p:cNvPr id="11" name="Text Placeholder 9"/>
          <p:cNvSpPr>
            <a:spLocks noGrp="1"/>
          </p:cNvSpPr>
          <p:nvPr>
            <p:ph type="body" sz="quarter" idx="13"/>
          </p:nvPr>
        </p:nvSpPr>
        <p:spPr>
          <a:xfrm>
            <a:off x="6204830" y="1426464"/>
            <a:ext cx="5393208" cy="640800"/>
          </a:xfrm>
        </p:spPr>
        <p:txBody>
          <a:bodyPr anchor="t" anchorCtr="0"/>
          <a:lstStyle>
            <a:lvl1pPr marL="0" indent="0">
              <a:buNone/>
              <a:defRPr b="1">
                <a:solidFill>
                  <a:schemeClr val="bg1"/>
                </a:solidFill>
                <a:latin typeface="+mn-lt"/>
                <a:cs typeface="Arial" pitchFamily="34" charset="0"/>
              </a:defRPr>
            </a:lvl1pPr>
          </a:lstStyle>
          <a:p>
            <a:pPr lvl="0"/>
            <a:r>
              <a:rPr lang="en-US"/>
              <a:t>Click to edit Master text styles</a:t>
            </a:r>
          </a:p>
        </p:txBody>
      </p:sp>
      <p:sp>
        <p:nvSpPr>
          <p:cNvPr id="9"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5" name="Date Placeholder 4"/>
          <p:cNvSpPr>
            <a:spLocks noGrp="1"/>
          </p:cNvSpPr>
          <p:nvPr>
            <p:ph type="dt" sz="half" idx="14"/>
          </p:nvPr>
        </p:nvSpPr>
        <p:spPr/>
        <p:txBody>
          <a:bodyPr/>
          <a:lstStyle/>
          <a:p>
            <a:r>
              <a:rPr lang="en-US"/>
              <a:t>1 January 2014</a:t>
            </a:r>
          </a:p>
        </p:txBody>
      </p:sp>
      <p:sp>
        <p:nvSpPr>
          <p:cNvPr id="6" name="Footer Placeholder 5"/>
          <p:cNvSpPr>
            <a:spLocks noGrp="1"/>
          </p:cNvSpPr>
          <p:nvPr>
            <p:ph type="ftr" sz="quarter" idx="15"/>
          </p:nvPr>
        </p:nvSpPr>
        <p:spPr/>
        <p:txBody>
          <a:bodyPr/>
          <a:lstStyle/>
          <a:p>
            <a:r>
              <a:rPr lang="en-GB"/>
              <a:t>Presentation title</a:t>
            </a:r>
          </a:p>
        </p:txBody>
      </p:sp>
    </p:spTree>
    <p:extLst>
      <p:ext uri="{BB962C8B-B14F-4D97-AF65-F5344CB8AC3E}">
        <p14:creationId xmlns:p14="http://schemas.microsoft.com/office/powerpoint/2010/main" val="86448216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4129"/>
            <a:ext cx="10978515" cy="1643063"/>
          </a:xfrm>
        </p:spPr>
        <p:txBody>
          <a:bodyPr/>
          <a:lstStyle>
            <a:lvl1pPr marL="0" indent="0" algn="l">
              <a:lnSpc>
                <a:spcPct val="85000"/>
              </a:lnSpc>
              <a:spcBef>
                <a:spcPts val="0"/>
              </a:spcBef>
              <a:buNone/>
              <a:defRPr sz="5000" b="1">
                <a:solidFill>
                  <a:schemeClr val="bg2"/>
                </a:solidFill>
                <a:latin typeface="+mn-lt"/>
                <a:cs typeface="Arial" pitchFamily="34" charset="0"/>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2400"/>
            <a:ext cx="10978515" cy="0"/>
          </a:xfrm>
          <a:prstGeom prst="line">
            <a:avLst/>
          </a:prstGeom>
          <a:noFill/>
          <a:ln w="3175">
            <a:solidFill>
              <a:schemeClr val="bg1"/>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00" noProof="0">
              <a:solidFill>
                <a:schemeClr val="bg1"/>
              </a:solidFill>
              <a:latin typeface="+mn-lt"/>
              <a:cs typeface="Arial" pitchFamily="34" charset="0"/>
            </a:endParaRPr>
          </a:p>
        </p:txBody>
      </p:sp>
      <p:sp>
        <p:nvSpPr>
          <p:cNvPr id="2" name="Date Placeholder 1"/>
          <p:cNvSpPr>
            <a:spLocks noGrp="1"/>
          </p:cNvSpPr>
          <p:nvPr>
            <p:ph type="dt" sz="half" idx="12"/>
          </p:nvPr>
        </p:nvSpPr>
        <p:spPr/>
        <p:txBody>
          <a:bodyPr/>
          <a:lstStyle/>
          <a:p>
            <a:r>
              <a:rPr lang="en-US"/>
              <a:t>1 January 2014</a:t>
            </a:r>
          </a:p>
        </p:txBody>
      </p:sp>
      <p:sp>
        <p:nvSpPr>
          <p:cNvPr id="4" name="Footer Placeholder 3"/>
          <p:cNvSpPr>
            <a:spLocks noGrp="1"/>
          </p:cNvSpPr>
          <p:nvPr>
            <p:ph type="ftr" sz="quarter" idx="13"/>
          </p:nvPr>
        </p:nvSpPr>
        <p:spPr/>
        <p:txBody>
          <a:bodyPr/>
          <a:lstStyle/>
          <a:p>
            <a:r>
              <a:rPr lang="en-GB"/>
              <a:t>Presentation title</a:t>
            </a:r>
          </a:p>
        </p:txBody>
      </p:sp>
    </p:spTree>
    <p:extLst>
      <p:ext uri="{BB962C8B-B14F-4D97-AF65-F5344CB8AC3E}">
        <p14:creationId xmlns:p14="http://schemas.microsoft.com/office/powerpoint/2010/main" val="68255785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sp>
        <p:nvSpPr>
          <p:cNvPr id="3077" name="Freeform 5"/>
          <p:cNvSpPr>
            <a:spLocks/>
          </p:cNvSpPr>
          <p:nvPr userDrawn="1"/>
        </p:nvSpPr>
        <p:spPr bwMode="gray">
          <a:xfrm>
            <a:off x="609918" y="1039814"/>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2" name="Date Placeholder 1"/>
          <p:cNvSpPr>
            <a:spLocks noGrp="1"/>
          </p:cNvSpPr>
          <p:nvPr>
            <p:ph type="dt" sz="half" idx="10"/>
          </p:nvPr>
        </p:nvSpPr>
        <p:spPr/>
        <p:txBody>
          <a:bodyPr/>
          <a:lstStyle/>
          <a:p>
            <a:r>
              <a:rPr lang="en-US"/>
              <a:t>1 January 2014</a:t>
            </a:r>
          </a:p>
        </p:txBody>
      </p:sp>
      <p:sp>
        <p:nvSpPr>
          <p:cNvPr id="3" name="Footer Placeholder 2"/>
          <p:cNvSpPr>
            <a:spLocks noGrp="1"/>
          </p:cNvSpPr>
          <p:nvPr>
            <p:ph type="ftr" sz="quarter" idx="11"/>
          </p:nvPr>
        </p:nvSpPr>
        <p:spPr/>
        <p:txBody>
          <a:bodyPr/>
          <a:lstStyle/>
          <a:p>
            <a:r>
              <a:rPr lang="en-GB"/>
              <a:t>Presentation title</a:t>
            </a:r>
          </a:p>
        </p:txBody>
      </p:sp>
    </p:spTree>
    <p:extLst>
      <p:ext uri="{BB962C8B-B14F-4D97-AF65-F5344CB8AC3E}">
        <p14:creationId xmlns:p14="http://schemas.microsoft.com/office/powerpoint/2010/main" val="34160879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2" name="Date Placeholder 1"/>
          <p:cNvSpPr>
            <a:spLocks noGrp="1"/>
          </p:cNvSpPr>
          <p:nvPr>
            <p:ph type="dt" sz="half" idx="10"/>
          </p:nvPr>
        </p:nvSpPr>
        <p:spPr/>
        <p:txBody>
          <a:bodyPr/>
          <a:lstStyle/>
          <a:p>
            <a:r>
              <a:rPr lang="en-US"/>
              <a:t>1 January 2014</a:t>
            </a:r>
          </a:p>
        </p:txBody>
      </p:sp>
      <p:sp>
        <p:nvSpPr>
          <p:cNvPr id="3" name="Footer Placeholder 2"/>
          <p:cNvSpPr>
            <a:spLocks noGrp="1"/>
          </p:cNvSpPr>
          <p:nvPr>
            <p:ph type="ftr" sz="quarter" idx="11"/>
          </p:nvPr>
        </p:nvSpPr>
        <p:spPr/>
        <p:txBody>
          <a:bodyPr/>
          <a:lstStyle/>
          <a:p>
            <a:r>
              <a:rPr lang="en-GB"/>
              <a:t>Presentation title</a:t>
            </a:r>
          </a:p>
        </p:txBody>
      </p:sp>
    </p:spTree>
    <p:extLst>
      <p:ext uri="{BB962C8B-B14F-4D97-AF65-F5344CB8AC3E}">
        <p14:creationId xmlns:p14="http://schemas.microsoft.com/office/powerpoint/2010/main" val="73257453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pic>
        <p:nvPicPr>
          <p:cNvPr id="6" name="Picture 2"/>
          <p:cNvPicPr>
            <a:picLocks noChangeAspect="1" noChangeArrowheads="1"/>
          </p:cNvPicPr>
          <p:nvPr userDrawn="1"/>
        </p:nvPicPr>
        <p:blipFill>
          <a:blip r:embed="rId2" cstate="print"/>
          <a:srcRect/>
          <a:stretch>
            <a:fillRect/>
          </a:stretch>
        </p:blipFill>
        <p:spPr bwMode="auto">
          <a:xfrm>
            <a:off x="609918" y="1044000"/>
            <a:ext cx="10973111" cy="5184000"/>
          </a:xfrm>
          <a:prstGeom prst="rect">
            <a:avLst/>
          </a:prstGeom>
          <a:noFill/>
          <a:ln w="9525">
            <a:noFill/>
            <a:miter lim="800000"/>
            <a:headEnd/>
            <a:tailEnd/>
          </a:ln>
          <a:effectLst/>
        </p:spPr>
      </p:pic>
      <p:sp>
        <p:nvSpPr>
          <p:cNvPr id="2" name="Date Placeholder 1"/>
          <p:cNvSpPr>
            <a:spLocks noGrp="1"/>
          </p:cNvSpPr>
          <p:nvPr>
            <p:ph type="dt" sz="half" idx="10"/>
          </p:nvPr>
        </p:nvSpPr>
        <p:spPr/>
        <p:txBody>
          <a:bodyPr/>
          <a:lstStyle/>
          <a:p>
            <a:r>
              <a:rPr lang="en-US"/>
              <a:t>1 January 2014</a:t>
            </a:r>
          </a:p>
        </p:txBody>
      </p:sp>
      <p:sp>
        <p:nvSpPr>
          <p:cNvPr id="3" name="Footer Placeholder 2"/>
          <p:cNvSpPr>
            <a:spLocks noGrp="1"/>
          </p:cNvSpPr>
          <p:nvPr>
            <p:ph type="ftr" sz="quarter" idx="11"/>
          </p:nvPr>
        </p:nvSpPr>
        <p:spPr/>
        <p:txBody>
          <a:bodyPr/>
          <a:lstStyle/>
          <a:p>
            <a:r>
              <a:rPr lang="en-GB"/>
              <a:t>Presentation title</a:t>
            </a:r>
          </a:p>
        </p:txBody>
      </p:sp>
    </p:spTree>
    <p:extLst>
      <p:ext uri="{BB962C8B-B14F-4D97-AF65-F5344CB8AC3E}">
        <p14:creationId xmlns:p14="http://schemas.microsoft.com/office/powerpoint/2010/main" val="388935269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Divider 4">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latin typeface="+mn-lt"/>
                <a:cs typeface="Arial" pitchFamily="34" charset="0"/>
              </a:defRPr>
            </a:lvl1pPr>
          </a:lstStyle>
          <a:p>
            <a:pPr lvl="0" algn="l" fontAlgn="base">
              <a:lnSpc>
                <a:spcPct val="85000"/>
              </a:lnSpc>
              <a:spcAft>
                <a:spcPct val="0"/>
              </a:spcAft>
            </a:pPr>
            <a:r>
              <a:rPr lang="en-US"/>
              <a:t>Click to edit Master title style</a:t>
            </a:r>
          </a:p>
        </p:txBody>
      </p:sp>
      <p:sp>
        <p:nvSpPr>
          <p:cNvPr id="4101" name="Freeform 5"/>
          <p:cNvSpPr>
            <a:spLocks/>
          </p:cNvSpPr>
          <p:nvPr userDrawn="1"/>
        </p:nvSpPr>
        <p:spPr bwMode="gray">
          <a:xfrm>
            <a:off x="609918" y="1040400"/>
            <a:ext cx="10978515" cy="5184775"/>
          </a:xfrm>
          <a:custGeom>
            <a:avLst/>
            <a:gdLst/>
            <a:ahLst/>
            <a:cxnLst>
              <a:cxn ang="0">
                <a:pos x="0" y="0"/>
              </a:cxn>
              <a:cxn ang="0">
                <a:pos x="0" y="3266"/>
              </a:cxn>
              <a:cxn ang="0">
                <a:pos x="5184" y="2352"/>
              </a:cxn>
              <a:cxn ang="0">
                <a:pos x="5184" y="0"/>
              </a:cxn>
              <a:cxn ang="0">
                <a:pos x="0" y="0"/>
              </a:cxn>
            </a:cxnLst>
            <a:rect l="0" t="0" r="r" b="b"/>
            <a:pathLst>
              <a:path w="5184" h="3266">
                <a:moveTo>
                  <a:pt x="0" y="0"/>
                </a:moveTo>
                <a:lnTo>
                  <a:pt x="0" y="3266"/>
                </a:lnTo>
                <a:lnTo>
                  <a:pt x="5184" y="2352"/>
                </a:lnTo>
                <a:lnTo>
                  <a:pt x="5184" y="0"/>
                </a:lnTo>
                <a:lnTo>
                  <a:pt x="0" y="0"/>
                </a:lnTo>
                <a:close/>
              </a:path>
            </a:pathLst>
          </a:custGeom>
          <a:blipFill dpi="0" rotWithShape="1">
            <a:blip r:embed="rId2" cstate="print"/>
            <a:srcRect/>
            <a:stretch>
              <a:fillRect/>
            </a:stretch>
          </a:bli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2" name="Date Placeholder 1"/>
          <p:cNvSpPr>
            <a:spLocks noGrp="1"/>
          </p:cNvSpPr>
          <p:nvPr>
            <p:ph type="dt" sz="half" idx="10"/>
          </p:nvPr>
        </p:nvSpPr>
        <p:spPr/>
        <p:txBody>
          <a:bodyPr/>
          <a:lstStyle/>
          <a:p>
            <a:r>
              <a:rPr lang="en-US"/>
              <a:t>1 January 2014</a:t>
            </a:r>
          </a:p>
        </p:txBody>
      </p:sp>
      <p:sp>
        <p:nvSpPr>
          <p:cNvPr id="3" name="Footer Placeholder 2"/>
          <p:cNvSpPr>
            <a:spLocks noGrp="1"/>
          </p:cNvSpPr>
          <p:nvPr>
            <p:ph type="ftr" sz="quarter" idx="11"/>
          </p:nvPr>
        </p:nvSpPr>
        <p:spPr/>
        <p:txBody>
          <a:bodyPr/>
          <a:lstStyle/>
          <a:p>
            <a:r>
              <a:rPr lang="en-GB"/>
              <a:t>Presentation title</a:t>
            </a:r>
          </a:p>
        </p:txBody>
      </p:sp>
    </p:spTree>
    <p:extLst>
      <p:ext uri="{BB962C8B-B14F-4D97-AF65-F5344CB8AC3E}">
        <p14:creationId xmlns:p14="http://schemas.microsoft.com/office/powerpoint/2010/main" val="260654429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3638"/>
            <a:ext cx="10978515" cy="0"/>
          </a:xfrm>
          <a:prstGeom prst="line">
            <a:avLst/>
          </a:prstGeom>
          <a:noFill/>
          <a:ln w="3175">
            <a:solidFill>
              <a:schemeClr val="bg1"/>
            </a:solidFill>
            <a:round/>
            <a:headEnd/>
            <a:tailEnd/>
          </a:ln>
          <a:effectLst/>
        </p:spPr>
        <p:txBody>
          <a:bodyPr wrap="none" anchor="ctr"/>
          <a:lstStyle/>
          <a:p>
            <a:endParaRPr lang="en-US" sz="1800" noProof="0">
              <a:solidFill>
                <a:schemeClr val="bg1"/>
              </a:solidFill>
              <a:latin typeface="+mn-lt"/>
              <a:cs typeface="Arial" pitchFamily="34" charset="0"/>
            </a:endParaRPr>
          </a:p>
        </p:txBody>
      </p:sp>
      <p:sp>
        <p:nvSpPr>
          <p:cNvPr id="2" name="Date Placeholder 1"/>
          <p:cNvSpPr>
            <a:spLocks noGrp="1"/>
          </p:cNvSpPr>
          <p:nvPr>
            <p:ph type="dt" sz="half" idx="10"/>
          </p:nvPr>
        </p:nvSpPr>
        <p:spPr/>
        <p:txBody>
          <a:bodyPr/>
          <a:lstStyle/>
          <a:p>
            <a:r>
              <a:rPr lang="en-US"/>
              <a:t>1 January 2014</a:t>
            </a:r>
          </a:p>
        </p:txBody>
      </p:sp>
      <p:sp>
        <p:nvSpPr>
          <p:cNvPr id="3" name="Footer Placeholder 2"/>
          <p:cNvSpPr>
            <a:spLocks noGrp="1"/>
          </p:cNvSpPr>
          <p:nvPr>
            <p:ph type="ftr" sz="quarter" idx="11"/>
          </p:nvPr>
        </p:nvSpPr>
        <p:spPr/>
        <p:txBody>
          <a:bodyPr/>
          <a:lstStyle/>
          <a:p>
            <a:r>
              <a:rPr lang="en-GB"/>
              <a:t>Presentation title</a:t>
            </a:r>
          </a:p>
        </p:txBody>
      </p:sp>
    </p:spTree>
    <p:extLst>
      <p:ext uri="{BB962C8B-B14F-4D97-AF65-F5344CB8AC3E}">
        <p14:creationId xmlns:p14="http://schemas.microsoft.com/office/powerpoint/2010/main" val="40059984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mn-lt"/>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mn-lt"/>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mn-lt"/>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mn-lt"/>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mn-lt"/>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427137226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69521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6"/>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4"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8"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dirty="0"/>
          </a:p>
        </p:txBody>
      </p:sp>
      <p:sp>
        <p:nvSpPr>
          <p:cNvPr id="4" name="Freeform: Shape 3">
            <a:extLst>
              <a:ext uri="{FF2B5EF4-FFF2-40B4-BE49-F238E27FC236}">
                <a16:creationId xmlns:a16="http://schemas.microsoft.com/office/drawing/2014/main" id="{15324C54-B75E-4AC0-90C2-FA558C7716F7}"/>
              </a:ext>
            </a:extLst>
          </p:cNvPr>
          <p:cNvSpPr/>
          <p:nvPr/>
        </p:nvSpPr>
        <p:spPr>
          <a:xfrm>
            <a:off x="489368"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5" name="Freeform: Shape 4">
            <a:extLst>
              <a:ext uri="{FF2B5EF4-FFF2-40B4-BE49-F238E27FC236}">
                <a16:creationId xmlns:a16="http://schemas.microsoft.com/office/drawing/2014/main" id="{CAA95478-C099-485F-AD95-A617656C6C7C}"/>
              </a:ext>
            </a:extLst>
          </p:cNvPr>
          <p:cNvSpPr/>
          <p:nvPr/>
        </p:nvSpPr>
        <p:spPr>
          <a:xfrm>
            <a:off x="774698"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9"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47715194"/>
      </p:ext>
    </p:extLst>
  </p:cSld>
  <p:clrMapOvr>
    <a:masterClrMapping/>
  </p:clrMapOvr>
  <p:extLst>
    <p:ext uri="{DCECCB84-F9BA-43D5-87BE-67443E8EF086}">
      <p15:sldGuideLst xmlns:p15="http://schemas.microsoft.com/office/powerpoint/2012/main"/>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cSld name="1_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9713625"/>
      </p:ext>
    </p:extLst>
  </p:cSld>
  <p:clrMapOvr>
    <a:masterClrMapping/>
  </p:clrMapOvr>
  <p:extLst>
    <p:ext uri="{DCECCB84-F9BA-43D5-87BE-67443E8EF086}">
      <p15:sldGuideLst xmlns:p15="http://schemas.microsoft.com/office/powerpoint/2012/main"/>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userDrawn="1">
  <p:cSld name="Cover alternate">
    <p:spTree>
      <p:nvGrpSpPr>
        <p:cNvPr id="1" name=""/>
        <p:cNvGrpSpPr/>
        <p:nvPr/>
      </p:nvGrpSpPr>
      <p:grpSpPr>
        <a:xfrm>
          <a:off x="0" y="0"/>
          <a:ext cx="0" cy="0"/>
          <a:chOff x="0" y="0"/>
          <a:chExt cx="0" cy="0"/>
        </a:xfrm>
      </p:grpSpPr>
      <p:sp>
        <p:nvSpPr>
          <p:cNvPr id="8" name="Freeform 5"/>
          <p:cNvSpPr>
            <a:spLocks noChangeAspect="1"/>
          </p:cNvSpPr>
          <p:nvPr userDrawn="1"/>
        </p:nvSpPr>
        <p:spPr bwMode="gray">
          <a:xfrm rot="10800000">
            <a:off x="4370832" y="457200"/>
            <a:ext cx="7221423" cy="4570413"/>
          </a:xfrm>
          <a:custGeom>
            <a:avLst/>
            <a:gdLst>
              <a:gd name="connsiteX0" fmla="*/ 0 w 10000"/>
              <a:gd name="connsiteY0" fmla="*/ 0 h 9745"/>
              <a:gd name="connsiteX1" fmla="*/ 921 w 10000"/>
              <a:gd name="connsiteY1" fmla="*/ 9745 h 9745"/>
              <a:gd name="connsiteX2" fmla="*/ 10000 w 10000"/>
              <a:gd name="connsiteY2" fmla="*/ 7201 h 9745"/>
              <a:gd name="connsiteX3" fmla="*/ 10000 w 10000"/>
              <a:gd name="connsiteY3" fmla="*/ 0 h 9745"/>
              <a:gd name="connsiteX4" fmla="*/ 0 w 10000"/>
              <a:gd name="connsiteY4" fmla="*/ 0 h 9745"/>
              <a:gd name="connsiteX0" fmla="*/ 0 w 9079"/>
              <a:gd name="connsiteY0" fmla="*/ 0 h 10000"/>
              <a:gd name="connsiteX1" fmla="*/ 0 w 9079"/>
              <a:gd name="connsiteY1" fmla="*/ 10000 h 10000"/>
              <a:gd name="connsiteX2" fmla="*/ 9079 w 9079"/>
              <a:gd name="connsiteY2" fmla="*/ 7389 h 10000"/>
              <a:gd name="connsiteX3" fmla="*/ 9079 w 9079"/>
              <a:gd name="connsiteY3" fmla="*/ 0 h 10000"/>
              <a:gd name="connsiteX4" fmla="*/ 0 w 9079"/>
              <a:gd name="connsiteY4" fmla="*/ 0 h 10000"/>
              <a:gd name="connsiteX0" fmla="*/ 5 w 10000"/>
              <a:gd name="connsiteY0" fmla="*/ 2555 h 10000"/>
              <a:gd name="connsiteX1" fmla="*/ 0 w 10000"/>
              <a:gd name="connsiteY1" fmla="*/ 10000 h 10000"/>
              <a:gd name="connsiteX2" fmla="*/ 10000 w 10000"/>
              <a:gd name="connsiteY2" fmla="*/ 7389 h 10000"/>
              <a:gd name="connsiteX3" fmla="*/ 10000 w 10000"/>
              <a:gd name="connsiteY3" fmla="*/ 0 h 10000"/>
              <a:gd name="connsiteX4" fmla="*/ 5 w 10000"/>
              <a:gd name="connsiteY4" fmla="*/ 2555 h 10000"/>
              <a:gd name="connsiteX0" fmla="*/ 5 w 10000"/>
              <a:gd name="connsiteY0" fmla="*/ 0 h 7445"/>
              <a:gd name="connsiteX1" fmla="*/ 0 w 10000"/>
              <a:gd name="connsiteY1" fmla="*/ 7445 h 7445"/>
              <a:gd name="connsiteX2" fmla="*/ 10000 w 10000"/>
              <a:gd name="connsiteY2" fmla="*/ 4834 h 7445"/>
              <a:gd name="connsiteX3" fmla="*/ 10000 w 10000"/>
              <a:gd name="connsiteY3" fmla="*/ 7 h 7445"/>
              <a:gd name="connsiteX4" fmla="*/ 5 w 10000"/>
              <a:gd name="connsiteY4" fmla="*/ 0 h 7445"/>
              <a:gd name="connsiteX0" fmla="*/ 5 w 10000"/>
              <a:gd name="connsiteY0" fmla="*/ 0 h 10000"/>
              <a:gd name="connsiteX1" fmla="*/ 0 w 10000"/>
              <a:gd name="connsiteY1" fmla="*/ 10000 h 10000"/>
              <a:gd name="connsiteX2" fmla="*/ 8453 w 10000"/>
              <a:gd name="connsiteY2" fmla="*/ 7036 h 10000"/>
              <a:gd name="connsiteX3" fmla="*/ 10000 w 10000"/>
              <a:gd name="connsiteY3" fmla="*/ 9 h 10000"/>
              <a:gd name="connsiteX4" fmla="*/ 5 w 10000"/>
              <a:gd name="connsiteY4" fmla="*/ 0 h 10000"/>
              <a:gd name="connsiteX0" fmla="*/ 5 w 8453"/>
              <a:gd name="connsiteY0" fmla="*/ 4143 h 14143"/>
              <a:gd name="connsiteX1" fmla="*/ 0 w 8453"/>
              <a:gd name="connsiteY1" fmla="*/ 14143 h 14143"/>
              <a:gd name="connsiteX2" fmla="*/ 8453 w 8453"/>
              <a:gd name="connsiteY2" fmla="*/ 11179 h 14143"/>
              <a:gd name="connsiteX3" fmla="*/ 8453 w 8453"/>
              <a:gd name="connsiteY3" fmla="*/ 0 h 14143"/>
              <a:gd name="connsiteX4" fmla="*/ 5 w 8453"/>
              <a:gd name="connsiteY4" fmla="*/ 4143 h 14143"/>
              <a:gd name="connsiteX0" fmla="*/ 6 w 10000"/>
              <a:gd name="connsiteY0" fmla="*/ 0 h 10007"/>
              <a:gd name="connsiteX1" fmla="*/ 0 w 10000"/>
              <a:gd name="connsiteY1" fmla="*/ 10007 h 10007"/>
              <a:gd name="connsiteX2" fmla="*/ 10000 w 10000"/>
              <a:gd name="connsiteY2" fmla="*/ 7911 h 10007"/>
              <a:gd name="connsiteX3" fmla="*/ 10000 w 10000"/>
              <a:gd name="connsiteY3" fmla="*/ 7 h 10007"/>
              <a:gd name="connsiteX4" fmla="*/ 6 w 10000"/>
              <a:gd name="connsiteY4" fmla="*/ 0 h 1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7">
                <a:moveTo>
                  <a:pt x="6" y="0"/>
                </a:moveTo>
                <a:cubicBezTo>
                  <a:pt x="4" y="2358"/>
                  <a:pt x="2" y="7650"/>
                  <a:pt x="0" y="10007"/>
                </a:cubicBezTo>
                <a:lnTo>
                  <a:pt x="10000" y="7911"/>
                </a:lnTo>
                <a:lnTo>
                  <a:pt x="10000" y="7"/>
                </a:lnTo>
                <a:lnTo>
                  <a:pt x="6"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Title 1"/>
          <p:cNvSpPr>
            <a:spLocks noGrp="1"/>
          </p:cNvSpPr>
          <p:nvPr>
            <p:ph type="ctrTitle"/>
          </p:nvPr>
        </p:nvSpPr>
        <p:spPr>
          <a:xfrm>
            <a:off x="4809744" y="1737360"/>
            <a:ext cx="6400800" cy="860400"/>
          </a:xfr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0" name="Subtitle 2"/>
          <p:cNvSpPr>
            <a:spLocks noGrp="1"/>
          </p:cNvSpPr>
          <p:nvPr>
            <p:ph type="subTitle" idx="1"/>
          </p:nvPr>
        </p:nvSpPr>
        <p:spPr>
          <a:xfrm>
            <a:off x="4809744" y="2724912"/>
            <a:ext cx="6400800"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79608" y="5340096"/>
            <a:ext cx="987552" cy="1156968"/>
          </a:xfrm>
          <a:prstGeom prst="rect">
            <a:avLst/>
          </a:prstGeom>
        </p:spPr>
      </p:pic>
    </p:spTree>
    <p:extLst>
      <p:ext uri="{BB962C8B-B14F-4D97-AF65-F5344CB8AC3E}">
        <p14:creationId xmlns:p14="http://schemas.microsoft.com/office/powerpoint/2010/main" val="240683046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Cover">
    <p:spTree>
      <p:nvGrpSpPr>
        <p:cNvPr id="1" name=""/>
        <p:cNvGrpSpPr/>
        <p:nvPr/>
      </p:nvGrpSpPr>
      <p:grpSpPr>
        <a:xfrm>
          <a:off x="0" y="0"/>
          <a:ext cx="0" cy="0"/>
          <a:chOff x="0" y="0"/>
          <a:chExt cx="0" cy="0"/>
        </a:xfrm>
      </p:grpSpPr>
      <p:sp>
        <p:nvSpPr>
          <p:cNvPr id="13" name="Rectangle 1"/>
          <p:cNvSpPr>
            <a:spLocks noChangeAspect="1"/>
          </p:cNvSpPr>
          <p:nvPr userDrawn="1"/>
        </p:nvSpPr>
        <p:spPr>
          <a:xfrm>
            <a:off x="3853963" y="615950"/>
            <a:ext cx="7735824" cy="3575304"/>
          </a:xfrm>
          <a:custGeom>
            <a:avLst/>
            <a:gdLst>
              <a:gd name="connsiteX0" fmla="*/ 0 w 6753225"/>
              <a:gd name="connsiteY0" fmla="*/ 0 h 3400425"/>
              <a:gd name="connsiteX1" fmla="*/ 6753225 w 6753225"/>
              <a:gd name="connsiteY1" fmla="*/ 0 h 3400425"/>
              <a:gd name="connsiteX2" fmla="*/ 6753225 w 6753225"/>
              <a:gd name="connsiteY2" fmla="*/ 3400425 h 3400425"/>
              <a:gd name="connsiteX3" fmla="*/ 0 w 6753225"/>
              <a:gd name="connsiteY3" fmla="*/ 3400425 h 3400425"/>
              <a:gd name="connsiteX4" fmla="*/ 0 w 6753225"/>
              <a:gd name="connsiteY4" fmla="*/ 0 h 3400425"/>
              <a:gd name="connsiteX0" fmla="*/ 0 w 6755607"/>
              <a:gd name="connsiteY0" fmla="*/ 1197768 h 3400425"/>
              <a:gd name="connsiteX1" fmla="*/ 6755607 w 6755607"/>
              <a:gd name="connsiteY1" fmla="*/ 0 h 3400425"/>
              <a:gd name="connsiteX2" fmla="*/ 6755607 w 6755607"/>
              <a:gd name="connsiteY2" fmla="*/ 3400425 h 3400425"/>
              <a:gd name="connsiteX3" fmla="*/ 2382 w 6755607"/>
              <a:gd name="connsiteY3" fmla="*/ 3400425 h 3400425"/>
              <a:gd name="connsiteX4" fmla="*/ 0 w 6755607"/>
              <a:gd name="connsiteY4" fmla="*/ 1197768 h 3400425"/>
              <a:gd name="connsiteX0" fmla="*/ 3182 w 6753225"/>
              <a:gd name="connsiteY0" fmla="*/ 1312615 h 3400425"/>
              <a:gd name="connsiteX1" fmla="*/ 6753225 w 6753225"/>
              <a:gd name="connsiteY1" fmla="*/ 0 h 3400425"/>
              <a:gd name="connsiteX2" fmla="*/ 6753225 w 6753225"/>
              <a:gd name="connsiteY2" fmla="*/ 3400425 h 3400425"/>
              <a:gd name="connsiteX3" fmla="*/ 0 w 6753225"/>
              <a:gd name="connsiteY3" fmla="*/ 3400425 h 3400425"/>
              <a:gd name="connsiteX4" fmla="*/ 3182 w 6753225"/>
              <a:gd name="connsiteY4" fmla="*/ 1312615 h 3400425"/>
              <a:gd name="connsiteX0" fmla="*/ 3182 w 6753225"/>
              <a:gd name="connsiteY0" fmla="*/ 67426 h 2155236"/>
              <a:gd name="connsiteX1" fmla="*/ 6619689 w 6753225"/>
              <a:gd name="connsiteY1" fmla="*/ 0 h 2155236"/>
              <a:gd name="connsiteX2" fmla="*/ 6753225 w 6753225"/>
              <a:gd name="connsiteY2" fmla="*/ 2155236 h 2155236"/>
              <a:gd name="connsiteX3" fmla="*/ 0 w 6753225"/>
              <a:gd name="connsiteY3" fmla="*/ 2155236 h 2155236"/>
              <a:gd name="connsiteX4" fmla="*/ 3182 w 6753225"/>
              <a:gd name="connsiteY4" fmla="*/ 67426 h 2155236"/>
              <a:gd name="connsiteX0" fmla="*/ 3182 w 6769917"/>
              <a:gd name="connsiteY0" fmla="*/ 1306570 h 3394380"/>
              <a:gd name="connsiteX1" fmla="*/ 6769917 w 6769917"/>
              <a:gd name="connsiteY1" fmla="*/ 0 h 3394380"/>
              <a:gd name="connsiteX2" fmla="*/ 6753225 w 6769917"/>
              <a:gd name="connsiteY2" fmla="*/ 3394380 h 3394380"/>
              <a:gd name="connsiteX3" fmla="*/ 0 w 6769917"/>
              <a:gd name="connsiteY3" fmla="*/ 3394380 h 3394380"/>
              <a:gd name="connsiteX4" fmla="*/ 3182 w 6769917"/>
              <a:gd name="connsiteY4" fmla="*/ 1306570 h 3394380"/>
              <a:gd name="connsiteX0" fmla="*/ 223 w 6771131"/>
              <a:gd name="connsiteY0" fmla="*/ 1297504 h 3394380"/>
              <a:gd name="connsiteX1" fmla="*/ 6771131 w 6771131"/>
              <a:gd name="connsiteY1" fmla="*/ 0 h 3394380"/>
              <a:gd name="connsiteX2" fmla="*/ 6754439 w 6771131"/>
              <a:gd name="connsiteY2" fmla="*/ 3394380 h 3394380"/>
              <a:gd name="connsiteX3" fmla="*/ 1214 w 6771131"/>
              <a:gd name="connsiteY3" fmla="*/ 3394380 h 3394380"/>
              <a:gd name="connsiteX4" fmla="*/ 223 w 6771131"/>
              <a:gd name="connsiteY4" fmla="*/ 1297504 h 3394380"/>
              <a:gd name="connsiteX0" fmla="*/ 105 w 6775185"/>
              <a:gd name="connsiteY0" fmla="*/ 1297505 h 3394380"/>
              <a:gd name="connsiteX1" fmla="*/ 6775185 w 6775185"/>
              <a:gd name="connsiteY1" fmla="*/ 0 h 3394380"/>
              <a:gd name="connsiteX2" fmla="*/ 6758493 w 6775185"/>
              <a:gd name="connsiteY2" fmla="*/ 3394380 h 3394380"/>
              <a:gd name="connsiteX3" fmla="*/ 5268 w 6775185"/>
              <a:gd name="connsiteY3" fmla="*/ 3394380 h 3394380"/>
              <a:gd name="connsiteX4" fmla="*/ 105 w 6775185"/>
              <a:gd name="connsiteY4" fmla="*/ 1297505 h 3394380"/>
              <a:gd name="connsiteX0" fmla="*/ 105 w 6775185"/>
              <a:gd name="connsiteY0" fmla="*/ 1297505 h 3394380"/>
              <a:gd name="connsiteX1" fmla="*/ 6775185 w 6775185"/>
              <a:gd name="connsiteY1" fmla="*/ 0 h 3394380"/>
              <a:gd name="connsiteX2" fmla="*/ 6769621 w 6775185"/>
              <a:gd name="connsiteY2" fmla="*/ 3394380 h 3394380"/>
              <a:gd name="connsiteX3" fmla="*/ 5268 w 6775185"/>
              <a:gd name="connsiteY3" fmla="*/ 3394380 h 3394380"/>
              <a:gd name="connsiteX4" fmla="*/ 105 w 6775185"/>
              <a:gd name="connsiteY4" fmla="*/ 1297505 h 3394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5185" h="3394380">
                <a:moveTo>
                  <a:pt x="105" y="1297505"/>
                </a:moveTo>
                <a:lnTo>
                  <a:pt x="6775185" y="0"/>
                </a:lnTo>
                <a:cubicBezTo>
                  <a:pt x="6773330" y="1131460"/>
                  <a:pt x="6771476" y="2262920"/>
                  <a:pt x="6769621" y="3394380"/>
                </a:cubicBezTo>
                <a:lnTo>
                  <a:pt x="5268" y="3394380"/>
                </a:lnTo>
                <a:cubicBezTo>
                  <a:pt x="6329" y="2698443"/>
                  <a:pt x="-956" y="1993442"/>
                  <a:pt x="105" y="1297505"/>
                </a:cubicBez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a:solidFill>
                <a:schemeClr val="tx1"/>
              </a:solidFill>
            </a:endParaRPr>
          </a:p>
        </p:txBody>
      </p:sp>
      <p:sp>
        <p:nvSpPr>
          <p:cNvPr id="8" name="Title 1"/>
          <p:cNvSpPr>
            <a:spLocks noGrp="1"/>
          </p:cNvSpPr>
          <p:nvPr>
            <p:ph type="ctrTitle"/>
          </p:nvPr>
        </p:nvSpPr>
        <p:spPr>
          <a:xfrm>
            <a:off x="4151376" y="2240280"/>
            <a:ext cx="7223760" cy="860400"/>
          </a:xfr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0" name="Subtitle 2"/>
          <p:cNvSpPr>
            <a:spLocks noGrp="1"/>
          </p:cNvSpPr>
          <p:nvPr>
            <p:ph type="subTitle" idx="1"/>
          </p:nvPr>
        </p:nvSpPr>
        <p:spPr>
          <a:xfrm>
            <a:off x="4151376" y="3218688"/>
            <a:ext cx="7223760" cy="645742"/>
          </a:xfrm>
        </p:spPr>
        <p:txBody>
          <a:bodyPr/>
          <a:lstStyle>
            <a:lvl1pPr marL="0" indent="0" algn="l">
              <a:buNone/>
              <a:defRPr sz="2000">
                <a:solidFill>
                  <a:srgbClr val="404040"/>
                </a:solidFill>
                <a:latin typeface="+mn-lt"/>
                <a:cs typeface="Arial" pitchFamily="34" charset="0"/>
              </a:defRPr>
            </a:lvl1pPr>
            <a:lvl2pPr marL="0" indent="0" algn="l">
              <a:buNone/>
              <a:defRPr sz="1600">
                <a:solidFill>
                  <a:srgbClr val="404040"/>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Tree>
    <p:extLst>
      <p:ext uri="{BB962C8B-B14F-4D97-AF65-F5344CB8AC3E}">
        <p14:creationId xmlns:p14="http://schemas.microsoft.com/office/powerpoint/2010/main" val="60286646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userDrawn="1">
  <p:cSld name="Approved question wid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12648" y="612648"/>
            <a:ext cx="7731674" cy="3575304"/>
          </a:xfrm>
          <a:prstGeom prst="rect">
            <a:avLst/>
          </a:prstGeom>
        </p:spPr>
      </p:pic>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sp>
        <p:nvSpPr>
          <p:cNvPr id="9" name="Title 1"/>
          <p:cNvSpPr>
            <a:spLocks noGrp="1"/>
          </p:cNvSpPr>
          <p:nvPr>
            <p:ph type="ctrTitle"/>
          </p:nvPr>
        </p:nvSpPr>
        <p:spPr>
          <a:xfrm>
            <a:off x="1005840" y="2240280"/>
            <a:ext cx="6879463" cy="860400"/>
          </a:xfrm>
          <a:prstGeom prst="rect">
            <a:avLst/>
          </a:prstGeo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0" name="Subtitle 2"/>
          <p:cNvSpPr>
            <a:spLocks noGrp="1"/>
          </p:cNvSpPr>
          <p:nvPr>
            <p:ph type="subTitle" idx="1"/>
          </p:nvPr>
        </p:nvSpPr>
        <p:spPr>
          <a:xfrm>
            <a:off x="1005840" y="3218688"/>
            <a:ext cx="6879463" cy="645742"/>
          </a:xfrm>
          <a:prstGeom prst="rect">
            <a:avLst/>
          </a:prstGeom>
        </p:spPr>
        <p:txBody>
          <a:bodyPr/>
          <a:lstStyle>
            <a:lvl1pPr marL="0" indent="0" algn="l">
              <a:buNone/>
              <a:defRPr sz="2000">
                <a:solidFill>
                  <a:srgbClr val="404040"/>
                </a:solidFill>
                <a:latin typeface="+mn-lt"/>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4360" y="5888736"/>
            <a:ext cx="3780000" cy="618750"/>
          </a:xfrm>
          <a:prstGeom prst="rect">
            <a:avLst/>
          </a:prstGeom>
        </p:spPr>
      </p:pic>
    </p:spTree>
    <p:extLst>
      <p:ext uri="{BB962C8B-B14F-4D97-AF65-F5344CB8AC3E}">
        <p14:creationId xmlns:p14="http://schemas.microsoft.com/office/powerpoint/2010/main" val="18155414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userDrawn="1">
  <p:cSld name="Approved question tall">
    <p:spTree>
      <p:nvGrpSpPr>
        <p:cNvPr id="1" name=""/>
        <p:cNvGrpSpPr/>
        <p:nvPr/>
      </p:nvGrpSpPr>
      <p:grpSpPr>
        <a:xfrm>
          <a:off x="0" y="0"/>
          <a:ext cx="0" cy="0"/>
          <a:chOff x="0" y="0"/>
          <a:chExt cx="0" cy="0"/>
        </a:xfrm>
      </p:grpSpPr>
      <p:pic>
        <p:nvPicPr>
          <p:cNvPr id="13" name="Pictur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04838" y="385087"/>
            <a:ext cx="5413375" cy="4572000"/>
          </a:xfrm>
          <a:prstGeom prst="rect">
            <a:avLst/>
          </a:prstGeom>
        </p:spPr>
      </p:pic>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581676" y="5339038"/>
            <a:ext cx="987552" cy="1156968"/>
          </a:xfrm>
          <a:prstGeom prst="rect">
            <a:avLst/>
          </a:prstGeom>
        </p:spPr>
      </p:pic>
      <p:pic>
        <p:nvPicPr>
          <p:cNvPr id="10" name="Picture 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94360" y="5888736"/>
            <a:ext cx="3780000" cy="618750"/>
          </a:xfrm>
          <a:prstGeom prst="rect">
            <a:avLst/>
          </a:prstGeom>
        </p:spPr>
      </p:pic>
      <p:sp>
        <p:nvSpPr>
          <p:cNvPr id="11" name="Title 1"/>
          <p:cNvSpPr>
            <a:spLocks noGrp="1"/>
          </p:cNvSpPr>
          <p:nvPr>
            <p:ph type="ctrTitle"/>
          </p:nvPr>
        </p:nvSpPr>
        <p:spPr>
          <a:xfrm>
            <a:off x="996696" y="1691640"/>
            <a:ext cx="4597400" cy="860400"/>
          </a:xfrm>
          <a:prstGeom prst="rect">
            <a:avLst/>
          </a:prstGeom>
        </p:spPr>
        <p:txBody>
          <a:bodyPr/>
          <a:lstStyle>
            <a:lvl1pPr>
              <a:defRPr>
                <a:solidFill>
                  <a:srgbClr val="404040"/>
                </a:solidFill>
                <a:latin typeface="+mn-lt"/>
                <a:cs typeface="Arial" pitchFamily="34" charset="0"/>
              </a:defRPr>
            </a:lvl1pPr>
          </a:lstStyle>
          <a:p>
            <a:r>
              <a:rPr lang="en-US"/>
              <a:t>Click to edit Master title style</a:t>
            </a:r>
            <a:endParaRPr lang="en-GB"/>
          </a:p>
        </p:txBody>
      </p:sp>
      <p:sp>
        <p:nvSpPr>
          <p:cNvPr id="14" name="Subtitle 2"/>
          <p:cNvSpPr>
            <a:spLocks noGrp="1"/>
          </p:cNvSpPr>
          <p:nvPr>
            <p:ph type="subTitle" idx="1"/>
          </p:nvPr>
        </p:nvSpPr>
        <p:spPr>
          <a:xfrm>
            <a:off x="996696" y="2660904"/>
            <a:ext cx="4597400" cy="645742"/>
          </a:xfrm>
          <a:prstGeom prst="rect">
            <a:avLst/>
          </a:prstGeom>
        </p:spPr>
        <p:txBody>
          <a:bodyPr/>
          <a:lstStyle>
            <a:lvl1pPr marL="0" indent="0" algn="l">
              <a:buNone/>
              <a:defRPr sz="2000">
                <a:solidFill>
                  <a:srgbClr val="404040"/>
                </a:solidFill>
                <a:latin typeface="+mn-lt"/>
                <a:cs typeface="Arial" pitchFamily="34" charset="0"/>
              </a:defRPr>
            </a:lvl1pPr>
            <a:lvl2pPr marL="0" indent="0" algn="l">
              <a:buNone/>
              <a:defRPr sz="1600">
                <a:solidFill>
                  <a:schemeClr val="tx1">
                    <a:lumMod val="75000"/>
                    <a:lumOff val="2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spTree>
    <p:extLst>
      <p:ext uri="{BB962C8B-B14F-4D97-AF65-F5344CB8AC3E}">
        <p14:creationId xmlns:p14="http://schemas.microsoft.com/office/powerpoint/2010/main" val="52920321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Cover with beam (legacy)">
    <p:spTree>
      <p:nvGrpSpPr>
        <p:cNvPr id="1" name=""/>
        <p:cNvGrpSpPr/>
        <p:nvPr/>
      </p:nvGrpSpPr>
      <p:grpSpPr>
        <a:xfrm>
          <a:off x="0" y="0"/>
          <a:ext cx="0" cy="0"/>
          <a:chOff x="0" y="0"/>
          <a:chExt cx="0" cy="0"/>
        </a:xfrm>
      </p:grpSpPr>
      <p:grpSp>
        <p:nvGrpSpPr>
          <p:cNvPr id="10" name="Group 9"/>
          <p:cNvGrpSpPr/>
          <p:nvPr userDrawn="1"/>
        </p:nvGrpSpPr>
        <p:grpSpPr>
          <a:xfrm>
            <a:off x="0" y="1628775"/>
            <a:ext cx="12198350" cy="4469625"/>
            <a:chOff x="0" y="1628775"/>
            <a:chExt cx="12198350" cy="4469625"/>
          </a:xfrm>
        </p:grpSpPr>
        <p:sp>
          <p:nvSpPr>
            <p:cNvPr id="12" name="Freeform 8"/>
            <p:cNvSpPr>
              <a:spLocks/>
            </p:cNvSpPr>
            <p:nvPr userDrawn="1"/>
          </p:nvSpPr>
          <p:spPr bwMode="gray">
            <a:xfrm>
              <a:off x="3072661" y="1628775"/>
              <a:ext cx="9125689" cy="3318440"/>
            </a:xfrm>
            <a:custGeom>
              <a:avLst/>
              <a:gdLst/>
              <a:ahLst/>
              <a:cxnLst>
                <a:cxn ang="0">
                  <a:pos x="0" y="2464"/>
                </a:cxn>
                <a:cxn ang="0">
                  <a:pos x="6761" y="0"/>
                </a:cxn>
                <a:cxn ang="0">
                  <a:pos x="6761" y="1290"/>
                </a:cxn>
                <a:cxn ang="0">
                  <a:pos x="0" y="2464"/>
                </a:cxn>
              </a:cxnLst>
              <a:rect l="0" t="0" r="r" b="b"/>
              <a:pathLst>
                <a:path w="6761" h="2464">
                  <a:moveTo>
                    <a:pt x="0" y="2464"/>
                  </a:moveTo>
                  <a:lnTo>
                    <a:pt x="6761" y="0"/>
                  </a:lnTo>
                  <a:lnTo>
                    <a:pt x="6761" y="1290"/>
                  </a:lnTo>
                  <a:lnTo>
                    <a:pt x="0" y="246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pic>
          <p:nvPicPr>
            <p:cNvPr id="14" name="Picture 2"/>
            <p:cNvPicPr>
              <a:picLocks noChangeAspect="1" noChangeArrowheads="1"/>
            </p:cNvPicPr>
            <p:nvPr userDrawn="1"/>
          </p:nvPicPr>
          <p:blipFill>
            <a:blip r:embed="rId2" cstate="print"/>
            <a:srcRect/>
            <a:stretch>
              <a:fillRect/>
            </a:stretch>
          </p:blipFill>
          <p:spPr bwMode="auto">
            <a:xfrm>
              <a:off x="0" y="4291200"/>
              <a:ext cx="3078523" cy="1807200"/>
            </a:xfrm>
            <a:prstGeom prst="rect">
              <a:avLst/>
            </a:prstGeom>
            <a:noFill/>
            <a:ln w="9525">
              <a:noFill/>
              <a:miter lim="800000"/>
              <a:headEnd/>
              <a:tailEnd/>
            </a:ln>
            <a:effectLst/>
          </p:spPr>
        </p:pic>
      </p:grpSp>
      <p:sp>
        <p:nvSpPr>
          <p:cNvPr id="8" name="Title 1"/>
          <p:cNvSpPr>
            <a:spLocks noGrp="1"/>
          </p:cNvSpPr>
          <p:nvPr>
            <p:ph type="ctrTitle"/>
          </p:nvPr>
        </p:nvSpPr>
        <p:spPr>
          <a:xfrm>
            <a:off x="3081528" y="777600"/>
            <a:ext cx="8509385" cy="860400"/>
          </a:xfrm>
        </p:spPr>
        <p:txBody>
          <a:bodyPr/>
          <a:lstStyle>
            <a:lvl1pPr>
              <a:defRPr>
                <a:solidFill>
                  <a:schemeClr val="bg1"/>
                </a:solidFill>
              </a:defRPr>
            </a:lvl1pPr>
          </a:lstStyle>
          <a:p>
            <a:r>
              <a:rPr lang="en-US"/>
              <a:t>Click to edit Master title style</a:t>
            </a:r>
            <a:endParaRPr lang="en-GB"/>
          </a:p>
        </p:txBody>
      </p:sp>
      <p:sp>
        <p:nvSpPr>
          <p:cNvPr id="9" name="Subtitle 2"/>
          <p:cNvSpPr>
            <a:spLocks noGrp="1"/>
          </p:cNvSpPr>
          <p:nvPr>
            <p:ph type="subTitle" idx="1"/>
          </p:nvPr>
        </p:nvSpPr>
        <p:spPr>
          <a:xfrm>
            <a:off x="3081528" y="1731938"/>
            <a:ext cx="6222953" cy="968400"/>
          </a:xfrm>
        </p:spPr>
        <p:txBody>
          <a:bodyPr/>
          <a:lstStyle>
            <a:lvl1pPr marL="0" indent="0" algn="l">
              <a:buNone/>
              <a:defRPr sz="2000">
                <a:solidFill>
                  <a:schemeClr val="bg1"/>
                </a:solidFill>
              </a:defRPr>
            </a:lvl1pPr>
            <a:lvl2pPr marL="0" indent="0" algn="l">
              <a:buNone/>
              <a:defRPr sz="1600">
                <a:solidFill>
                  <a:schemeClr val="bg1"/>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lvl="0"/>
            <a:r>
              <a:rPr lang="en-US"/>
              <a:t>Click to edit Master subtitle style</a:t>
            </a:r>
            <a:endParaRPr lang="en-GB"/>
          </a:p>
        </p:txBody>
      </p:sp>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081528" y="5751576"/>
            <a:ext cx="989153" cy="749808"/>
          </a:xfrm>
          <a:prstGeom prst="rect">
            <a:avLst/>
          </a:prstGeom>
        </p:spPr>
      </p:pic>
    </p:spTree>
    <p:extLst>
      <p:ext uri="{BB962C8B-B14F-4D97-AF65-F5344CB8AC3E}">
        <p14:creationId xmlns:p14="http://schemas.microsoft.com/office/powerpoint/2010/main" val="192985159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609918" y="1425600"/>
            <a:ext cx="10978515" cy="47000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p:cNvSpPr>
            <a:spLocks noGrp="1"/>
          </p:cNvSpPr>
          <p:nvPr>
            <p:ph type="dt" sz="half" idx="10"/>
          </p:nvPr>
        </p:nvSpPr>
        <p:spPr/>
        <p:txBody>
          <a:bodyPr/>
          <a:lstStyle/>
          <a:p>
            <a:fld id="{327908DF-5EBC-4973-B00C-0E72A35F28B4}" type="datetime1">
              <a:rPr lang="en-US" smtClean="0"/>
              <a:t>10/1/2021</a:t>
            </a:fld>
            <a:endParaRPr lang="en-US"/>
          </a:p>
        </p:txBody>
      </p:sp>
      <p:sp>
        <p:nvSpPr>
          <p:cNvPr id="9" name="Footer Placeholder 8"/>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74377093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marL="0" indent="0">
              <a:spcBef>
                <a:spcPts val="0"/>
              </a:spcBef>
              <a:buNone/>
              <a:defRPr/>
            </a:lvl1pPr>
            <a:lvl2pPr marL="0" indent="0">
              <a:spcBef>
                <a:spcPts val="0"/>
              </a:spcBef>
              <a:buNone/>
              <a:defRPr/>
            </a:lvl2pPr>
            <a:lvl3pPr marL="0" indent="0">
              <a:spcBef>
                <a:spcPts val="0"/>
              </a:spcBef>
              <a:buNone/>
              <a:defRPr/>
            </a:lvl3pPr>
            <a:lvl4pPr marL="0" indent="0">
              <a:spcBef>
                <a:spcPts val="0"/>
              </a:spcBef>
              <a:buNone/>
              <a:defRPr/>
            </a:lvl4pPr>
            <a:lvl5pPr marL="0" indent="0">
              <a:spcBef>
                <a:spcPts val="0"/>
              </a:spcBef>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p:cNvSpPr>
            <a:spLocks noGrp="1"/>
          </p:cNvSpPr>
          <p:nvPr>
            <p:ph type="dt" sz="half" idx="10"/>
          </p:nvPr>
        </p:nvSpPr>
        <p:spPr/>
        <p:txBody>
          <a:bodyPr/>
          <a:lstStyle/>
          <a:p>
            <a:fld id="{C0658A0A-C49C-483A-9A80-52EC586A496D}" type="datetime1">
              <a:rPr lang="en-US" smtClean="0"/>
              <a:t>10/1/2021</a:t>
            </a:fld>
            <a:endParaRPr lang="en-US"/>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37068028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marL="0" indent="0">
              <a:buNone/>
              <a:defRPr/>
            </a:lvl1pPr>
            <a:lvl2pPr marL="356616">
              <a:defRPr/>
            </a:lvl2pPr>
            <a:lvl3pPr marL="713232">
              <a:defRPr/>
            </a:lvl3pPr>
            <a:lvl4pPr marL="1069848">
              <a:defRPr/>
            </a:lvl4pPr>
            <a:lvl5pPr marL="142646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4" name="Date Placeholder 3"/>
          <p:cNvSpPr>
            <a:spLocks noGrp="1"/>
          </p:cNvSpPr>
          <p:nvPr>
            <p:ph type="dt" sz="half" idx="10"/>
          </p:nvPr>
        </p:nvSpPr>
        <p:spPr/>
        <p:txBody>
          <a:bodyPr/>
          <a:lstStyle/>
          <a:p>
            <a:fld id="{AA5F0BC0-2CF2-4BE0-840A-83A493899632}" type="datetime1">
              <a:rPr lang="en-US" smtClean="0"/>
              <a:t>10/1/2021</a:t>
            </a:fld>
            <a:endParaRPr lang="en-US"/>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50918516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7"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p:cNvSpPr>
            <a:spLocks noGrp="1"/>
          </p:cNvSpPr>
          <p:nvPr>
            <p:ph type="dt" sz="half" idx="10"/>
          </p:nvPr>
        </p:nvSpPr>
        <p:spPr/>
        <p:txBody>
          <a:bodyPr/>
          <a:lstStyle>
            <a:lvl1pPr>
              <a:defRPr>
                <a:solidFill>
                  <a:schemeClr val="bg1"/>
                </a:solidFill>
              </a:defRPr>
            </a:lvl1pPr>
          </a:lstStyle>
          <a:p>
            <a:fld id="{095FAF17-8E8D-4DF6-9905-CB6617224EB8}" type="datetime1">
              <a:rPr lang="en-US" smtClean="0"/>
              <a:t>10/1/2021</a:t>
            </a:fld>
            <a:endParaRPr lang="en-US"/>
          </a:p>
        </p:txBody>
      </p:sp>
      <p:sp>
        <p:nvSpPr>
          <p:cNvPr id="4" name="Footer Placeholder 3"/>
          <p:cNvSpPr>
            <a:spLocks noGrp="1"/>
          </p:cNvSpPr>
          <p:nvPr>
            <p:ph type="ftr" sz="quarter" idx="11"/>
          </p:nvPr>
        </p:nvSpPr>
        <p:spPr/>
        <p:txBody>
          <a:bodyPr/>
          <a:lstStyle>
            <a:lvl1pPr>
              <a:defRPr>
                <a:solidFill>
                  <a:schemeClr val="bg1"/>
                </a:solidFill>
              </a:defRPr>
            </a:lvl1pPr>
          </a:lstStyle>
          <a:p>
            <a:endParaRPr lang="en-GB"/>
          </a:p>
        </p:txBody>
      </p:sp>
    </p:spTree>
    <p:extLst>
      <p:ext uri="{BB962C8B-B14F-4D97-AF65-F5344CB8AC3E}">
        <p14:creationId xmlns:p14="http://schemas.microsoft.com/office/powerpoint/2010/main" val="38806781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EE19B0F1-44AD-42A5-9A37-2FB41F1EC903}" type="datetime3">
              <a:rPr lang="en-US" smtClean="0"/>
              <a:t>1 October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057839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smtClean="0"/>
              <a:t>1 October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a:xfrm>
            <a:off x="3239189" y="6471244"/>
            <a:ext cx="3086101"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10705292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8"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3" name="Date Placeholder 2"/>
          <p:cNvSpPr>
            <a:spLocks noGrp="1"/>
          </p:cNvSpPr>
          <p:nvPr>
            <p:ph type="dt" sz="half" idx="10"/>
          </p:nvPr>
        </p:nvSpPr>
        <p:spPr/>
        <p:txBody>
          <a:bodyPr/>
          <a:lstStyle>
            <a:lvl1pPr>
              <a:defRPr>
                <a:solidFill>
                  <a:schemeClr val="bg1"/>
                </a:solidFill>
              </a:defRPr>
            </a:lvl1pPr>
          </a:lstStyle>
          <a:p>
            <a:fld id="{A236FBF2-0864-4A1C-8EB9-DF6D7ED53638}" type="datetime1">
              <a:rPr lang="en-US" smtClean="0"/>
              <a:t>10/1/2021</a:t>
            </a:fld>
            <a:endParaRPr lang="en-US"/>
          </a:p>
        </p:txBody>
      </p:sp>
      <p:sp>
        <p:nvSpPr>
          <p:cNvPr id="4" name="Footer Placeholder 3"/>
          <p:cNvSpPr>
            <a:spLocks noGrp="1"/>
          </p:cNvSpPr>
          <p:nvPr>
            <p:ph type="ftr" sz="quarter" idx="11"/>
          </p:nvPr>
        </p:nvSpPr>
        <p:spPr/>
        <p:txBody>
          <a:bodyPr/>
          <a:lstStyle>
            <a:lvl1pPr>
              <a:defRPr>
                <a:solidFill>
                  <a:schemeClr val="bg1"/>
                </a:solidFill>
              </a:defRPr>
            </a:lvl1pPr>
          </a:lstStyle>
          <a:p>
            <a:endParaRPr lang="en-GB"/>
          </a:p>
        </p:txBody>
      </p:sp>
    </p:spTree>
    <p:extLst>
      <p:ext uri="{BB962C8B-B14F-4D97-AF65-F5344CB8AC3E}">
        <p14:creationId xmlns:p14="http://schemas.microsoft.com/office/powerpoint/2010/main" val="281619143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
        <p:nvSpPr>
          <p:cNvPr id="3" name="Content Placeholder 2"/>
          <p:cNvSpPr>
            <a:spLocks noGrp="1"/>
          </p:cNvSpPr>
          <p:nvPr>
            <p:ph sz="half" idx="1"/>
          </p:nvPr>
        </p:nvSpPr>
        <p:spPr>
          <a:xfrm>
            <a:off x="609917" y="1425575"/>
            <a:ext cx="5387605" cy="4700589"/>
          </a:xfrm>
        </p:spPr>
        <p:txBody>
          <a:bodyPr/>
          <a:lstStyle>
            <a:lvl1pPr>
              <a:defRPr sz="2400">
                <a:solidFill>
                  <a:schemeClr val="bg1"/>
                </a:solidFill>
              </a:defRPr>
            </a:lvl1pPr>
            <a:lvl2pPr>
              <a:defRPr sz="2400">
                <a:solidFill>
                  <a:schemeClr val="bg1"/>
                </a:solidFill>
              </a:defRPr>
            </a:lvl2pPr>
            <a:lvl3pPr>
              <a:defRPr sz="2000">
                <a:solidFill>
                  <a:schemeClr val="bg1"/>
                </a:solidFill>
              </a:defRPr>
            </a:lvl3pPr>
            <a:lvl4pPr>
              <a:defRPr sz="1800">
                <a:solidFill>
                  <a:schemeClr val="bg1"/>
                </a:solidFill>
              </a:defRPr>
            </a:lvl4pPr>
            <a:lvl5pPr>
              <a:defRPr sz="1800">
                <a:solidFill>
                  <a:schemeClr val="bg1"/>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200828" y="1425575"/>
            <a:ext cx="5387605" cy="4700589"/>
          </a:xfrm>
        </p:spPr>
        <p:txBody>
          <a:bodyPr/>
          <a:lstStyle>
            <a:lvl1pPr marL="356616"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lang="en-US" sz="2400" kern="1200" dirty="0" smtClean="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lang="en-US" sz="2000" kern="1200" dirty="0" smtClean="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lang="en-US" sz="1800" kern="1200" dirty="0" smtClean="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lang="en-GB" sz="1800" kern="1200" dirty="0">
                <a:solidFill>
                  <a:schemeClr val="bg1"/>
                </a:solidFill>
                <a:latin typeface="+mn-lt"/>
                <a:ea typeface="+mn-ea"/>
                <a:cs typeface="+mn-cs"/>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12"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p:cNvSpPr>
            <a:spLocks noGrp="1"/>
          </p:cNvSpPr>
          <p:nvPr>
            <p:ph type="dt" sz="half" idx="10"/>
          </p:nvPr>
        </p:nvSpPr>
        <p:spPr/>
        <p:txBody>
          <a:bodyPr/>
          <a:lstStyle>
            <a:lvl1pPr>
              <a:defRPr>
                <a:solidFill>
                  <a:schemeClr val="bg1"/>
                </a:solidFill>
              </a:defRPr>
            </a:lvl1pPr>
          </a:lstStyle>
          <a:p>
            <a:fld id="{6777A36F-4066-44B4-9A7D-C88E917162B9}" type="datetime1">
              <a:rPr lang="en-US" smtClean="0"/>
              <a:t>10/1/2021</a:t>
            </a:fld>
            <a:endParaRPr lang="en-US"/>
          </a:p>
        </p:txBody>
      </p:sp>
      <p:sp>
        <p:nvSpPr>
          <p:cNvPr id="7" name="Footer Placeholder 6"/>
          <p:cNvSpPr>
            <a:spLocks noGrp="1"/>
          </p:cNvSpPr>
          <p:nvPr>
            <p:ph type="ftr" sz="quarter" idx="11"/>
          </p:nvPr>
        </p:nvSpPr>
        <p:spPr/>
        <p:txBody>
          <a:bodyPr/>
          <a:lstStyle>
            <a:lvl1pPr>
              <a:defRPr>
                <a:solidFill>
                  <a:schemeClr val="bg1"/>
                </a:solidFill>
              </a:defRPr>
            </a:lvl1pPr>
          </a:lstStyle>
          <a:p>
            <a:endParaRPr lang="en-GB"/>
          </a:p>
        </p:txBody>
      </p:sp>
    </p:spTree>
    <p:extLst>
      <p:ext uri="{BB962C8B-B14F-4D97-AF65-F5344CB8AC3E}">
        <p14:creationId xmlns:p14="http://schemas.microsoft.com/office/powerpoint/2010/main" val="210923073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12648" y="2130551"/>
            <a:ext cx="5393208" cy="3995928"/>
          </a:xfrm>
        </p:spPr>
        <p:txBody>
          <a:bodyPr/>
          <a:lstStyle>
            <a:lvl1pPr>
              <a:defRPr sz="2400"/>
            </a:lvl1pPr>
            <a:lvl2pPr>
              <a:defRPr sz="2400"/>
            </a:lvl2pPr>
            <a:lvl3pPr marL="1081088" indent="-357188">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9632" y="2130551"/>
            <a:ext cx="5393208" cy="3995928"/>
          </a:xfrm>
        </p:spPr>
        <p:txBody>
          <a:bodyPr/>
          <a:lstStyle>
            <a:lvl1pPr>
              <a:defRPr sz="24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Line 10"/>
          <p:cNvSpPr>
            <a:spLocks noChangeShapeType="1"/>
          </p:cNvSpPr>
          <p:nvPr userDrawn="1"/>
        </p:nvSpPr>
        <p:spPr bwMode="auto">
          <a:xfrm>
            <a:off x="609918" y="1044000"/>
            <a:ext cx="10978515" cy="0"/>
          </a:xfrm>
          <a:prstGeom prst="line">
            <a:avLst/>
          </a:prstGeom>
          <a:noFill/>
          <a:ln w="19050">
            <a:solidFill>
              <a:schemeClr val="accent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10" name="Text Placeholder 9"/>
          <p:cNvSpPr>
            <a:spLocks noGrp="1"/>
          </p:cNvSpPr>
          <p:nvPr>
            <p:ph type="body" sz="quarter" idx="12"/>
          </p:nvPr>
        </p:nvSpPr>
        <p:spPr>
          <a:xfrm>
            <a:off x="612648" y="1427144"/>
            <a:ext cx="5393208" cy="640800"/>
          </a:xfrm>
        </p:spPr>
        <p:txBody>
          <a:bodyPr anchor="t" anchorCtr="0"/>
          <a:lstStyle>
            <a:lvl1pPr>
              <a:buNone/>
              <a:defRPr b="1"/>
            </a:lvl1pPr>
          </a:lstStyle>
          <a:p>
            <a:pPr lvl="0"/>
            <a:r>
              <a:rPr lang="en-US"/>
              <a:t>Click to edit Master text styles</a:t>
            </a:r>
          </a:p>
        </p:txBody>
      </p:sp>
      <p:sp>
        <p:nvSpPr>
          <p:cNvPr id="11" name="Text Placeholder 9"/>
          <p:cNvSpPr>
            <a:spLocks noGrp="1"/>
          </p:cNvSpPr>
          <p:nvPr>
            <p:ph type="body" sz="quarter" idx="13"/>
          </p:nvPr>
        </p:nvSpPr>
        <p:spPr>
          <a:xfrm>
            <a:off x="6199632" y="1427144"/>
            <a:ext cx="5393208" cy="640800"/>
          </a:xfrm>
        </p:spPr>
        <p:txBody>
          <a:bodyPr anchor="t" anchorCtr="0"/>
          <a:lstStyle>
            <a:lvl1pPr>
              <a:buNone/>
              <a:defRPr b="1"/>
            </a:lvl1pPr>
          </a:lstStyle>
          <a:p>
            <a:pPr lvl="0"/>
            <a:r>
              <a:rPr lang="en-US"/>
              <a:t>Click to edit Master text styles</a:t>
            </a:r>
          </a:p>
        </p:txBody>
      </p:sp>
      <p:sp>
        <p:nvSpPr>
          <p:cNvPr id="9"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5" name="Date Placeholder 4"/>
          <p:cNvSpPr>
            <a:spLocks noGrp="1"/>
          </p:cNvSpPr>
          <p:nvPr>
            <p:ph type="dt" sz="half" idx="14"/>
          </p:nvPr>
        </p:nvSpPr>
        <p:spPr/>
        <p:txBody>
          <a:bodyPr/>
          <a:lstStyle/>
          <a:p>
            <a:fld id="{EB7C41D2-5E6F-4E3F-AF55-B0B721D3885F}" type="datetime1">
              <a:rPr lang="en-US" smtClean="0"/>
              <a:t>10/1/2021</a:t>
            </a:fld>
            <a:endParaRPr lang="en-US"/>
          </a:p>
        </p:txBody>
      </p:sp>
      <p:sp>
        <p:nvSpPr>
          <p:cNvPr id="7" name="Footer Placeholder 6"/>
          <p:cNvSpPr>
            <a:spLocks noGrp="1"/>
          </p:cNvSpPr>
          <p:nvPr>
            <p:ph type="ftr" sz="quarter" idx="15"/>
          </p:nvPr>
        </p:nvSpPr>
        <p:spPr/>
        <p:txBody>
          <a:bodyPr/>
          <a:lstStyle/>
          <a:p>
            <a:endParaRPr lang="en-GB"/>
          </a:p>
        </p:txBody>
      </p:sp>
    </p:spTree>
    <p:extLst>
      <p:ext uri="{BB962C8B-B14F-4D97-AF65-F5344CB8AC3E}">
        <p14:creationId xmlns:p14="http://schemas.microsoft.com/office/powerpoint/2010/main" val="313346951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607802" y="1025526"/>
            <a:ext cx="10978515" cy="1643063"/>
          </a:xfrm>
        </p:spPr>
        <p:txBody>
          <a:bodyPr/>
          <a:lstStyle>
            <a:lvl1pPr marL="0" indent="0" algn="l">
              <a:lnSpc>
                <a:spcPct val="85000"/>
              </a:lnSpc>
              <a:spcBef>
                <a:spcPts val="0"/>
              </a:spcBef>
              <a:buNone/>
              <a:defRPr sz="5000" b="1">
                <a:solidFill>
                  <a:schemeClr val="bg2"/>
                </a:solidFill>
                <a:latin typeface="+mj-lt"/>
              </a:defRPr>
            </a:lvl1pPr>
            <a:lvl2pPr marL="0" indent="0">
              <a:buNone/>
              <a:defRPr/>
            </a:lvl2pPr>
            <a:lvl3pPr marL="0" indent="0">
              <a:buNone/>
              <a:defRPr/>
            </a:lvl3pPr>
            <a:lvl4pPr marL="0" indent="0">
              <a:buNone/>
              <a:defRPr/>
            </a:lvl4pPr>
            <a:lvl5pPr marL="0" indent="0">
              <a:buNone/>
              <a:defRPr/>
            </a:lvl5pPr>
          </a:lstStyle>
          <a:p>
            <a:pPr lvl="0"/>
            <a:r>
              <a:rPr lang="en-US"/>
              <a:t>Click to edit Master text styles</a:t>
            </a:r>
          </a:p>
        </p:txBody>
      </p:sp>
      <p:sp>
        <p:nvSpPr>
          <p:cNvPr id="5" name="Line 11"/>
          <p:cNvSpPr>
            <a:spLocks noChangeShapeType="1"/>
          </p:cNvSpPr>
          <p:nvPr userDrawn="1"/>
        </p:nvSpPr>
        <p:spPr bwMode="auto">
          <a:xfrm>
            <a:off x="609918" y="6245352"/>
            <a:ext cx="10978515" cy="0"/>
          </a:xfrm>
          <a:prstGeom prst="line">
            <a:avLst/>
          </a:prstGeom>
          <a:noFill/>
          <a:ln w="3175">
            <a:solidFill>
              <a:srgbClr val="808080"/>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a:solidFill>
                <a:schemeClr val="bg1"/>
              </a:solidFill>
            </a:endParaRPr>
          </a:p>
        </p:txBody>
      </p:sp>
      <p:sp>
        <p:nvSpPr>
          <p:cNvPr id="2" name="Date Placeholder 1"/>
          <p:cNvSpPr>
            <a:spLocks noGrp="1"/>
          </p:cNvSpPr>
          <p:nvPr>
            <p:ph type="dt" sz="half" idx="12"/>
          </p:nvPr>
        </p:nvSpPr>
        <p:spPr/>
        <p:txBody>
          <a:bodyPr/>
          <a:lstStyle>
            <a:lvl1pPr>
              <a:defRPr>
                <a:solidFill>
                  <a:schemeClr val="bg1"/>
                </a:solidFill>
              </a:defRPr>
            </a:lvl1pPr>
          </a:lstStyle>
          <a:p>
            <a:fld id="{B92DC72E-272F-4EDF-B2F9-624524D53771}" type="datetime1">
              <a:rPr lang="en-US" smtClean="0"/>
              <a:t>10/1/2021</a:t>
            </a:fld>
            <a:endParaRPr lang="en-US"/>
          </a:p>
        </p:txBody>
      </p:sp>
      <p:sp>
        <p:nvSpPr>
          <p:cNvPr id="4" name="Footer Placeholder 3"/>
          <p:cNvSpPr>
            <a:spLocks noGrp="1"/>
          </p:cNvSpPr>
          <p:nvPr>
            <p:ph type="ftr" sz="quarter" idx="13"/>
          </p:nvPr>
        </p:nvSpPr>
        <p:spPr/>
        <p:txBody>
          <a:bodyPr/>
          <a:lstStyle>
            <a:lvl1pPr>
              <a:defRPr>
                <a:solidFill>
                  <a:schemeClr val="bg1"/>
                </a:solidFill>
              </a:defRPr>
            </a:lvl1pPr>
          </a:lstStyle>
          <a:p>
            <a:endParaRPr lang="en-GB"/>
          </a:p>
        </p:txBody>
      </p:sp>
    </p:spTree>
    <p:extLst>
      <p:ext uri="{BB962C8B-B14F-4D97-AF65-F5344CB8AC3E}">
        <p14:creationId xmlns:p14="http://schemas.microsoft.com/office/powerpoint/2010/main" val="42462983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a:t>Click to edit Master title style</a:t>
            </a:r>
          </a:p>
        </p:txBody>
      </p:sp>
      <p:sp>
        <p:nvSpPr>
          <p:cNvPr id="4102"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 name="Date Placeholder 1"/>
          <p:cNvSpPr>
            <a:spLocks noGrp="1"/>
          </p:cNvSpPr>
          <p:nvPr>
            <p:ph type="dt" sz="half" idx="10"/>
          </p:nvPr>
        </p:nvSpPr>
        <p:spPr/>
        <p:txBody>
          <a:bodyPr/>
          <a:lstStyle/>
          <a:p>
            <a:fld id="{BAB19457-265B-4A36-8EF1-A8CAAA36F5DE}" type="datetime1">
              <a:rPr lang="en-US" smtClean="0"/>
              <a:t>10/1/2021</a:t>
            </a:fld>
            <a:endParaRPr lang="en-US"/>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87206316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Divider 2">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solidFill>
                  <a:schemeClr val="bg1"/>
                </a:solidFill>
              </a:defRPr>
            </a:lvl1pPr>
          </a:lstStyle>
          <a:p>
            <a:pPr lvl="0" algn="l" fontAlgn="base">
              <a:lnSpc>
                <a:spcPct val="85000"/>
              </a:lnSpc>
              <a:spcAft>
                <a:spcPct val="0"/>
              </a:spcAft>
            </a:pPr>
            <a:r>
              <a:rPr lang="en-US"/>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2" name="Date Placeholder 1"/>
          <p:cNvSpPr>
            <a:spLocks noGrp="1"/>
          </p:cNvSpPr>
          <p:nvPr>
            <p:ph type="dt" sz="half" idx="10"/>
          </p:nvPr>
        </p:nvSpPr>
        <p:spPr/>
        <p:txBody>
          <a:bodyPr/>
          <a:lstStyle/>
          <a:p>
            <a:fld id="{28F4E1E8-6F57-443D-8052-F1AC34A0D168}" type="datetime1">
              <a:rPr lang="en-US" smtClean="0"/>
              <a:t>10/1/2021</a:t>
            </a:fld>
            <a:endParaRPr lang="en-US"/>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04690235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4" name="Title Placeholder 1"/>
          <p:cNvSpPr>
            <a:spLocks noGrp="1"/>
          </p:cNvSpPr>
          <p:nvPr>
            <p:ph type="title"/>
          </p:nvPr>
        </p:nvSpPr>
        <p:spPr>
          <a:xfrm>
            <a:off x="609918" y="201168"/>
            <a:ext cx="10978515" cy="804672"/>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algn="l">
              <a:defRPr/>
            </a:lvl1pPr>
          </a:lstStyle>
          <a:p>
            <a:pPr lvl="0" algn="l" fontAlgn="base">
              <a:lnSpc>
                <a:spcPct val="85000"/>
              </a:lnSpc>
              <a:spcAft>
                <a:spcPct val="0"/>
              </a:spcAft>
            </a:pPr>
            <a:r>
              <a:rPr lang="en-US"/>
              <a:t>Click to edit Master title style</a:t>
            </a:r>
          </a:p>
        </p:txBody>
      </p:sp>
      <p:sp>
        <p:nvSpPr>
          <p:cNvPr id="7" name="Freeform 6"/>
          <p:cNvSpPr>
            <a:spLocks/>
          </p:cNvSpPr>
          <p:nvPr userDrawn="1"/>
        </p:nvSpPr>
        <p:spPr bwMode="gray">
          <a:xfrm>
            <a:off x="598488" y="1057275"/>
            <a:ext cx="10993437" cy="5195888"/>
          </a:xfrm>
          <a:custGeom>
            <a:avLst/>
            <a:gdLst/>
            <a:ahLst/>
            <a:cxnLst>
              <a:cxn ang="0">
                <a:pos x="0" y="0"/>
              </a:cxn>
              <a:cxn ang="0">
                <a:pos x="6925" y="0"/>
              </a:cxn>
              <a:cxn ang="0">
                <a:pos x="6925" y="2053"/>
              </a:cxn>
              <a:cxn ang="0">
                <a:pos x="0" y="3273"/>
              </a:cxn>
              <a:cxn ang="0">
                <a:pos x="0" y="0"/>
              </a:cxn>
            </a:cxnLst>
            <a:rect l="0" t="0" r="r" b="b"/>
            <a:pathLst>
              <a:path w="6925" h="3273">
                <a:moveTo>
                  <a:pt x="0" y="0"/>
                </a:moveTo>
                <a:lnTo>
                  <a:pt x="6925" y="0"/>
                </a:lnTo>
                <a:lnTo>
                  <a:pt x="6925" y="2053"/>
                </a:lnTo>
                <a:lnTo>
                  <a:pt x="0" y="3273"/>
                </a:lnTo>
                <a:lnTo>
                  <a:pt x="0" y="0"/>
                </a:lnTo>
                <a:close/>
              </a:path>
            </a:pathLst>
          </a:custGeom>
          <a:blipFill dpi="0" rotWithShape="1">
            <a:blip r:embed="rId2" cstate="print"/>
            <a:srcRect/>
            <a:tile tx="0" ty="0" sx="100000" sy="100000" flip="none" algn="tl"/>
          </a:blip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Date Placeholder 1"/>
          <p:cNvSpPr>
            <a:spLocks noGrp="1"/>
          </p:cNvSpPr>
          <p:nvPr>
            <p:ph type="dt" sz="half" idx="10"/>
          </p:nvPr>
        </p:nvSpPr>
        <p:spPr/>
        <p:txBody>
          <a:bodyPr/>
          <a:lstStyle/>
          <a:p>
            <a:fld id="{5C25CFEB-4B08-4141-81B0-518B606937A9}" type="datetime1">
              <a:rPr lang="en-US" smtClean="0"/>
              <a:t>10/1/2021</a:t>
            </a:fld>
            <a:endParaRPr lang="en-US"/>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1688172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
        <p:nvSpPr>
          <p:cNvPr id="7" name="Line 11"/>
          <p:cNvSpPr>
            <a:spLocks noChangeShapeType="1"/>
          </p:cNvSpPr>
          <p:nvPr userDrawn="1"/>
        </p:nvSpPr>
        <p:spPr bwMode="auto">
          <a:xfrm>
            <a:off x="607800" y="6245352"/>
            <a:ext cx="10978515" cy="0"/>
          </a:xfrm>
          <a:prstGeom prst="line">
            <a:avLst/>
          </a:prstGeom>
          <a:noFill/>
          <a:ln w="3175">
            <a:solidFill>
              <a:srgbClr val="808080"/>
            </a:solidFill>
            <a:round/>
            <a:headEnd/>
            <a:tailEnd/>
          </a:ln>
          <a:effectLst/>
        </p:spPr>
        <p:txBody>
          <a:bodyPr wrap="none" anchor="ctr"/>
          <a:lstStyle/>
          <a:p>
            <a:endParaRPr lang="en-US" noProof="0">
              <a:solidFill>
                <a:schemeClr val="bg1"/>
              </a:solidFill>
            </a:endParaRPr>
          </a:p>
        </p:txBody>
      </p:sp>
      <p:sp>
        <p:nvSpPr>
          <p:cNvPr id="2" name="Date Placeholder 1"/>
          <p:cNvSpPr>
            <a:spLocks noGrp="1"/>
          </p:cNvSpPr>
          <p:nvPr>
            <p:ph type="dt" sz="half" idx="10"/>
          </p:nvPr>
        </p:nvSpPr>
        <p:spPr/>
        <p:txBody>
          <a:bodyPr/>
          <a:lstStyle/>
          <a:p>
            <a:fld id="{66242815-63A2-4892-8132-638B3152AC34}" type="datetime1">
              <a:rPr lang="en-US" smtClean="0"/>
              <a:t>10/1/2021</a:t>
            </a:fld>
            <a:endParaRPr lang="en-US"/>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55497848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5363" rtl="0" fontAlgn="base">
              <a:lnSpc>
                <a:spcPct val="100000"/>
              </a:lnSpc>
              <a:spcBef>
                <a:spcPct val="70000"/>
              </a:spcBef>
              <a:spcAft>
                <a:spcPct val="0"/>
              </a:spcAft>
              <a:buSzPct val="100000"/>
              <a:buNone/>
              <a:defRPr lang="en-US" sz="1200" kern="1200" noProof="0" dirty="0" smtClean="0">
                <a:solidFill>
                  <a:schemeClr val="bg1"/>
                </a:solidFill>
                <a:latin typeface="Arial" pitchFamily="34" charset="0"/>
                <a:ea typeface="+mn-ea"/>
                <a:cs typeface="Arial" pitchFamily="34" charset="0"/>
              </a:defRPr>
            </a:lvl1pPr>
            <a:lvl2pPr marL="0" indent="0" algn="l" defTabSz="995363" rtl="0" fontAlgn="base">
              <a:lnSpc>
                <a:spcPct val="100000"/>
              </a:lnSpc>
              <a:spcBef>
                <a:spcPct val="0"/>
              </a:spcBef>
              <a:spcAft>
                <a:spcPct val="0"/>
              </a:spcAft>
              <a:buSzPct val="100000"/>
              <a:buNone/>
              <a:defRPr lang="en-US" sz="900" b="1" kern="1200" noProof="0" dirty="0" smtClean="0">
                <a:solidFill>
                  <a:schemeClr val="bg1"/>
                </a:solidFill>
                <a:latin typeface="Arial" pitchFamily="34" charset="0"/>
                <a:ea typeface="+mn-ea"/>
                <a:cs typeface="Arial" pitchFamily="34" charset="0"/>
              </a:defRPr>
            </a:lvl2pPr>
            <a:lvl3pPr marL="176213" indent="-176213" algn="l" defTabSz="995363" rtl="0" fontAlgn="base">
              <a:lnSpc>
                <a:spcPct val="100000"/>
              </a:lnSpc>
              <a:spcBef>
                <a:spcPct val="0"/>
              </a:spcBef>
              <a:spcAft>
                <a:spcPct val="0"/>
              </a:spcAft>
              <a:buClr>
                <a:schemeClr val="accent2"/>
              </a:buClr>
              <a:buSzPct val="70000"/>
              <a:buFont typeface="Arial" pitchFamily="34" charset="0"/>
              <a:buChar char="►"/>
              <a:defRPr lang="en-US" sz="900" b="1" kern="1200" noProof="0" dirty="0" smtClean="0">
                <a:solidFill>
                  <a:schemeClr val="bg1"/>
                </a:solidFill>
                <a:latin typeface="Arial" pitchFamily="34" charset="0"/>
                <a:ea typeface="+mn-ea"/>
                <a:cs typeface="Arial" pitchFamily="34" charset="0"/>
              </a:defRPr>
            </a:lvl3pPr>
            <a:lvl4pPr marL="0" indent="0" algn="l" defTabSz="995363" rtl="0" fontAlgn="base">
              <a:lnSpc>
                <a:spcPct val="100000"/>
              </a:lnSpc>
              <a:spcBef>
                <a:spcPct val="0"/>
              </a:spcBef>
              <a:spcAft>
                <a:spcPct val="0"/>
              </a:spcAft>
              <a:buSzPct val="100000"/>
              <a:buNone/>
              <a:defRPr lang="en-US" sz="800" kern="1200" noProof="0" dirty="0" smtClean="0">
                <a:solidFill>
                  <a:schemeClr val="bg1"/>
                </a:solidFill>
                <a:latin typeface="Arial" pitchFamily="34" charset="0"/>
                <a:ea typeface="+mn-ea"/>
                <a:cs typeface="Arial" pitchFamily="34" charset="0"/>
              </a:defRPr>
            </a:lvl4pPr>
            <a:lvl5pPr marL="188913" indent="-188913" algn="l" defTabSz="995363" rtl="0" fontAlgn="base">
              <a:lnSpc>
                <a:spcPct val="100000"/>
              </a:lnSpc>
              <a:spcBef>
                <a:spcPct val="0"/>
              </a:spcBef>
              <a:spcAft>
                <a:spcPct val="0"/>
              </a:spcAft>
              <a:buClr>
                <a:schemeClr val="accent2"/>
              </a:buClr>
              <a:buSzPct val="70000"/>
              <a:buFont typeface="Arial" pitchFamily="34" charset="0"/>
              <a:buChar char="►"/>
              <a:defRPr lang="en-US" sz="800" kern="1200" noProof="0" dirty="0">
                <a:solidFill>
                  <a:schemeClr val="bg1"/>
                </a:solidFill>
                <a:latin typeface="Arial" pitchFamily="34" charset="0"/>
                <a:ea typeface="+mn-ea"/>
                <a:cs typeface="Arial"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9733174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487726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19" y="1"/>
            <a:ext cx="3999232" cy="6156104"/>
          </a:xfrm>
        </p:spPr>
        <p:txBody>
          <a:bodyPr/>
          <a:lstStyle/>
          <a:p>
            <a:endParaRPr lang="en-IN" dirty="0"/>
          </a:p>
        </p:txBody>
      </p:sp>
      <p:sp>
        <p:nvSpPr>
          <p:cNvPr id="2" name="Title 1"/>
          <p:cNvSpPr>
            <a:spLocks noGrp="1"/>
          </p:cNvSpPr>
          <p:nvPr>
            <p:ph type="title"/>
          </p:nvPr>
        </p:nvSpPr>
        <p:spPr>
          <a:xfrm>
            <a:off x="609919" y="294200"/>
            <a:ext cx="7444421"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8" cy="384470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5" y="2311405"/>
            <a:ext cx="3580118" cy="1254759"/>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5" y="4236721"/>
            <a:ext cx="3580118" cy="1944160"/>
          </a:xfrm>
        </p:spPr>
        <p:txBody>
          <a:bodyPr numCol="1"/>
          <a:lstStyle>
            <a:lvl1pPr marL="0" indent="0">
              <a:buNone/>
              <a:defRPr sz="1799">
                <a:solidFill>
                  <a:schemeClr val="bg1"/>
                </a:solidFill>
                <a:latin typeface="Georgia" panose="02040502050405020303" pitchFamily="18" charset="0"/>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 October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a:xfrm>
            <a:off x="3239189" y="6471244"/>
            <a:ext cx="3086101"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22096797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cSld name="1_Cover">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20C560D-30B6-4A53-B5C4-F5935FA161D4}"/>
              </a:ext>
            </a:extLst>
          </p:cNvPr>
          <p:cNvPicPr>
            <a:picLocks noChangeAspect="1"/>
          </p:cNvPicPr>
          <p:nvPr/>
        </p:nvPicPr>
        <p:blipFill rotWithShape="1">
          <a:blip r:embed="rId2" cstate="email">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a:ext>
            </a:extLst>
          </a:blip>
          <a:srcRect/>
          <a:stretch/>
        </p:blipFill>
        <p:spPr>
          <a:xfrm>
            <a:off x="-29187" y="0"/>
            <a:ext cx="12227537" cy="6858000"/>
          </a:xfrm>
          <a:prstGeom prst="rect">
            <a:avLst/>
          </a:prstGeom>
        </p:spPr>
      </p:pic>
      <p:sp>
        <p:nvSpPr>
          <p:cNvPr id="2" name="AutoShape 2">
            <a:extLst>
              <a:ext uri="{FF2B5EF4-FFF2-40B4-BE49-F238E27FC236}">
                <a16:creationId xmlns:a16="http://schemas.microsoft.com/office/drawing/2014/main" id="{6442F0CE-1D9C-4746-868F-864A1D6F43D8}"/>
              </a:ext>
            </a:extLst>
          </p:cNvPr>
          <p:cNvSpPr>
            <a:spLocks noChangeAspect="1" noChangeArrowheads="1"/>
          </p:cNvSpPr>
          <p:nvPr/>
        </p:nvSpPr>
        <p:spPr bwMode="auto">
          <a:xfrm>
            <a:off x="5960821" y="3290805"/>
            <a:ext cx="276711" cy="276393"/>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2918" tIns="41459" rIns="82918" bIns="41459" numCol="1" anchor="t" anchorCtr="0" compatLnSpc="1">
            <a:prstTxWarp prst="textNoShape">
              <a:avLst/>
            </a:prstTxWarp>
          </a:bodyPr>
          <a:lstStyle/>
          <a:p>
            <a:endParaRPr lang="en-US" sz="1632"/>
          </a:p>
        </p:txBody>
      </p:sp>
    </p:spTree>
    <p:extLst>
      <p:ext uri="{BB962C8B-B14F-4D97-AF65-F5344CB8AC3E}">
        <p14:creationId xmlns:p14="http://schemas.microsoft.com/office/powerpoint/2010/main" val="861810593"/>
      </p:ext>
    </p:extLst>
  </p:cSld>
  <p:clrMapOvr>
    <a:masterClrMapping/>
  </p:clrMapOvr>
  <p:extLst>
    <p:ext uri="{DCECCB84-F9BA-43D5-87BE-67443E8EF086}">
      <p15:sldGuideLst xmlns:p15="http://schemas.microsoft.com/office/powerpoint/2012/main">
        <p15:guide id="1" orient="horz" pos="2160">
          <p15:clr>
            <a:srgbClr val="FBAE40"/>
          </p15:clr>
        </p15:guide>
        <p15:guide id="2" pos="3842">
          <p15:clr>
            <a:srgbClr val="FBAE4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dirty="0"/>
              <a:t>Click to edit Master subtitle style</a:t>
            </a:r>
            <a:endParaRPr lang="en-GB" dirty="0"/>
          </a:p>
        </p:txBody>
      </p:sp>
    </p:spTree>
    <p:extLst>
      <p:ext uri="{BB962C8B-B14F-4D97-AF65-F5344CB8AC3E}">
        <p14:creationId xmlns:p14="http://schemas.microsoft.com/office/powerpoint/2010/main" val="233004408"/>
      </p:ext>
    </p:extLst>
  </p:cSld>
  <p:clrMapOvr>
    <a:masterClrMapping/>
  </p:clrMapOvr>
  <p:extLst>
    <p:ext uri="{DCECCB84-F9BA-43D5-87BE-67443E8EF086}">
      <p15:sldGuideLst xmlns:p15="http://schemas.microsoft.com/office/powerpoint/2012/main"/>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2"/>
            <a:ext cx="10978515" cy="4834617"/>
          </a:xfrm>
        </p:spPr>
        <p:txBody>
          <a:bodyPr/>
          <a:lstStyle>
            <a:lvl1pPr marL="356438" marR="0"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sz="1999">
                <a:solidFill>
                  <a:schemeClr val="bg1"/>
                </a:solidFill>
              </a:defRPr>
            </a:lvl1pPr>
            <a:lvl2pPr marL="712875" marR="0"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sz="1799">
                <a:solidFill>
                  <a:schemeClr val="bg1"/>
                </a:solidFill>
              </a:defRPr>
            </a:lvl2pPr>
            <a:lvl3pPr marL="1069313" marR="0"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sz="1599">
                <a:solidFill>
                  <a:schemeClr val="bg1"/>
                </a:solidFill>
              </a:defRPr>
            </a:lvl3pPr>
            <a:lvl4pPr marL="1425751" marR="0"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sz="1399">
                <a:solidFill>
                  <a:schemeClr val="bg1"/>
                </a:solidFill>
              </a:defRPr>
            </a:lvl4pPr>
            <a:lvl5pPr marL="1782188" marR="0"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sz="1199">
                <a:solidFill>
                  <a:schemeClr val="bg1"/>
                </a:solidFill>
              </a:defRPr>
            </a:lvl5pPr>
          </a:lstStyle>
          <a:p>
            <a:pPr marL="356438" marR="0" lvl="0"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999" b="0" i="0" u="none" strike="noStrike" kern="1200" cap="none" spc="0" normalizeH="0" baseline="0" noProof="0" dirty="0">
                <a:ln>
                  <a:noFill/>
                </a:ln>
                <a:solidFill>
                  <a:prstClr val="white"/>
                </a:solidFill>
                <a:effectLst/>
                <a:uLnTx/>
                <a:uFillTx/>
                <a:latin typeface="Arial"/>
                <a:ea typeface="+mn-ea"/>
                <a:cs typeface="+mn-cs"/>
              </a:rPr>
              <a:t>Click to edit Master text styles</a:t>
            </a:r>
          </a:p>
          <a:p>
            <a:pPr marL="712875" marR="0" lvl="1"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799" b="0" i="0" u="none" strike="noStrike" kern="1200" cap="none" spc="0" normalizeH="0" baseline="0" noProof="0" dirty="0">
                <a:ln>
                  <a:noFill/>
                </a:ln>
                <a:solidFill>
                  <a:prstClr val="white"/>
                </a:solidFill>
                <a:effectLst/>
                <a:uLnTx/>
                <a:uFillTx/>
                <a:latin typeface="Arial"/>
                <a:ea typeface="+mn-ea"/>
                <a:cs typeface="+mn-cs"/>
              </a:rPr>
              <a:t>Second level</a:t>
            </a:r>
          </a:p>
          <a:p>
            <a:pPr marL="1069313" marR="0" lvl="2"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599" b="0" i="0" u="none" strike="noStrike" kern="1200" cap="none" spc="0" normalizeH="0" baseline="0" noProof="0" dirty="0">
                <a:ln>
                  <a:noFill/>
                </a:ln>
                <a:solidFill>
                  <a:prstClr val="white"/>
                </a:solidFill>
                <a:effectLst/>
                <a:uLnTx/>
                <a:uFillTx/>
                <a:latin typeface="Arial"/>
                <a:ea typeface="+mn-ea"/>
                <a:cs typeface="+mn-cs"/>
              </a:rPr>
              <a:t>Third level</a:t>
            </a:r>
          </a:p>
          <a:p>
            <a:pPr marL="1425751" marR="0" lvl="3"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399" b="0" i="0" u="none" strike="noStrike" kern="1200" cap="none" spc="0" normalizeH="0" baseline="0" noProof="0" dirty="0">
                <a:ln>
                  <a:noFill/>
                </a:ln>
                <a:solidFill>
                  <a:prstClr val="white"/>
                </a:solidFill>
                <a:effectLst/>
                <a:uLnTx/>
                <a:uFillTx/>
                <a:latin typeface="Arial"/>
                <a:ea typeface="+mn-ea"/>
                <a:cs typeface="+mn-cs"/>
              </a:rPr>
              <a:t>Fourth level</a:t>
            </a:r>
          </a:p>
          <a:p>
            <a:pPr marL="1782188" marR="0" lvl="4" indent="-356438" algn="l" defTabSz="913943"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199" b="0" i="0" u="none" strike="noStrike" kern="1200" cap="none" spc="0" normalizeH="0" baseline="0" noProof="0" dirty="0">
                <a:ln>
                  <a:noFill/>
                </a:ln>
                <a:solidFill>
                  <a:prstClr val="white"/>
                </a:solidFill>
                <a:effectLst/>
                <a:uLnTx/>
                <a:uFillTx/>
                <a:latin typeface="Arial"/>
                <a:ea typeface="+mn-ea"/>
                <a:cs typeface="+mn-cs"/>
              </a:rPr>
              <a:t>Fifth level</a:t>
            </a:r>
            <a:endParaRPr kumimoji="0" lang="en-GB" sz="1199" b="0" i="0" u="none" strike="noStrike" kern="1200" cap="none" spc="0" normalizeH="0" baseline="0" noProof="0" dirty="0">
              <a:ln>
                <a:noFill/>
              </a:ln>
              <a:solidFill>
                <a:prstClr val="white"/>
              </a:solidFill>
              <a:effectLst/>
              <a:uLnTx/>
              <a:uFillTx/>
              <a:latin typeface="Arial"/>
              <a:ea typeface="+mn-ea"/>
              <a:cs typeface="+mn-cs"/>
            </a:endParaRPr>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r>
              <a:rPr lang="en-US"/>
              <a:t>10/18/2019</a:t>
            </a:r>
            <a:endParaRPr lang="en-IN"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a:t>EY Advanced Technology Tax Lab</a:t>
            </a:r>
            <a:endParaRPr lang="en-US" dirty="0"/>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59694764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a:t>EY Advanced Technology Tax Lab</a:t>
            </a:r>
            <a:endParaRPr lang="en-US" dirty="0"/>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07477319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a:t>EY Advanced Technology Tax Lab</a:t>
            </a:r>
            <a:endParaRPr lang="en-US" dirty="0"/>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98560676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1" y="2"/>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a:t>EY Advanced Technology Tax Lab</a:t>
            </a:r>
            <a:endParaRPr lang="en-US" dirty="0"/>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08999138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19"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r>
              <a:rPr lang="en-US"/>
              <a:t>10/18/2019</a:t>
            </a:r>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a:t>EY Advanced Technology Tax Lab</a:t>
            </a:r>
            <a:endParaRPr lang="en-US" dirty="0"/>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59718974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a:t>EY Advanced Technology Tax Lab</a:t>
            </a:r>
            <a:endParaRPr lang="en-US" dirty="0"/>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9033953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a:t>EY Advanced Technology Tax Lab</a:t>
            </a:r>
            <a:endParaRPr lang="en-US" dirty="0"/>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18571344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a:t>EY Advanced Technology Tax Lab</a:t>
            </a:r>
            <a:endParaRPr lang="en-US" dirty="0"/>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0927411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2" y="4"/>
            <a:ext cx="2384459" cy="6857999"/>
          </a:xfrm>
        </p:spPr>
        <p:txBody>
          <a:bodyPr/>
          <a:lstStyle/>
          <a:p>
            <a:endParaRPr lang="en-IN" dirty="0"/>
          </a:p>
        </p:txBody>
      </p:sp>
      <p:sp>
        <p:nvSpPr>
          <p:cNvPr id="2" name="Title 1"/>
          <p:cNvSpPr>
            <a:spLocks noGrp="1"/>
          </p:cNvSpPr>
          <p:nvPr>
            <p:ph type="title"/>
          </p:nvPr>
        </p:nvSpPr>
        <p:spPr>
          <a:xfrm>
            <a:off x="2695295" y="294200"/>
            <a:ext cx="8892000"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4" y="1137921"/>
            <a:ext cx="2742882" cy="5018184"/>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4" y="1137921"/>
            <a:ext cx="2803842" cy="501818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5" y="1137925"/>
            <a:ext cx="2768600" cy="2796151"/>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5"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smtClean="0"/>
              <a:t>1 October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a:xfrm>
            <a:off x="3239189" y="6471244"/>
            <a:ext cx="3086101"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12823925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a:t>EY Advanced Technology Tax Lab</a:t>
            </a:r>
            <a:endParaRPr lang="en-US" dirty="0"/>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90722221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FFE600"/>
                </a:solidFill>
                <a:latin typeface="+mn-lt"/>
              </a:defRPr>
            </a:lvl1pPr>
          </a:lstStyle>
          <a:p>
            <a:pPr marL="356438" lvl="0" indent="-356438"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latin typeface="+mn-lt"/>
              </a:defRPr>
            </a:lvl1pPr>
          </a:lstStyle>
          <a:p>
            <a:pPr marL="356438" lvl="0" indent="-356438"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417769344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chemeClr val="tx2"/>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chemeClr val="bg1"/>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27539300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19" y="1137920"/>
            <a:ext cx="8238744" cy="4834800"/>
          </a:xfrm>
        </p:spPr>
        <p:txBody>
          <a:bodyPr/>
          <a:lstStyle>
            <a:lvl1pPr marL="0" indent="0">
              <a:buNone/>
              <a:defRPr>
                <a:solidFill>
                  <a:schemeClr val="bg1"/>
                </a:solidFill>
              </a:defRPr>
            </a:lvl1pPr>
            <a:lvl2pPr marL="356438">
              <a:defRPr>
                <a:solidFill>
                  <a:schemeClr val="bg1"/>
                </a:solidFill>
              </a:defRPr>
            </a:lvl2pPr>
            <a:lvl3pPr marL="712875">
              <a:defRPr>
                <a:solidFill>
                  <a:schemeClr val="bg1"/>
                </a:solidFill>
              </a:defRPr>
            </a:lvl3pPr>
            <a:lvl4pPr marL="1069313">
              <a:defRPr>
                <a:solidFill>
                  <a:schemeClr val="bg1"/>
                </a:solidFill>
              </a:defRPr>
            </a:lvl4pPr>
            <a:lvl5pPr marL="1425751">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r>
              <a:rPr lang="en-US"/>
              <a:t>10/18/2019</a:t>
            </a:r>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a:t>EY Advanced Technology Tax Lab</a:t>
            </a:r>
            <a:endParaRPr lang="en-US" dirty="0"/>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339861754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a:t>EY Advanced Technology Tax Lab</a:t>
            </a:r>
            <a:endParaRPr lang="en-US" dirty="0"/>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63313102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a:t>EY Advanced Technology Tax Lab</a:t>
            </a:r>
            <a:endParaRPr lang="en-US" dirty="0"/>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66265326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a:t>EY Advanced Technology Tax Lab</a:t>
            </a:r>
            <a:endParaRPr lang="en-US" dirty="0"/>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129127917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a:t>EY Advanced Technology Tax Lab</a:t>
            </a:r>
            <a:endParaRPr lang="en-US" dirty="0"/>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80797231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a:t>EY Advanced Technology Tax Lab</a:t>
            </a:r>
            <a:endParaRPr lang="en-US" dirty="0"/>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218069830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a:t>EY Advanced Technology Tax Lab</a:t>
            </a:r>
            <a:endParaRPr lang="en-US" dirty="0"/>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913994286"/>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3" y="1488927"/>
            <a:ext cx="2338387"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1" cy="1800000"/>
          </a:xfrm>
        </p:spPr>
        <p:txBody>
          <a:bodyPr lIns="90000" tIns="46800" rIns="90000" bIns="46800"/>
          <a:lstStyle>
            <a:lvl1pPr marL="0" indent="0">
              <a:buNone/>
              <a:defRPr lang="en-US" sz="2799" dirty="0" smtClean="0">
                <a:latin typeface="Georgia" panose="02040502050405020303" pitchFamily="18" charset="0"/>
              </a:defRPr>
            </a:lvl1pPr>
          </a:lstStyle>
          <a:p>
            <a:pPr marL="356447" lvl="0" indent="-356447">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86774619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a:t>EY Advanced Technology Tax Lab</a:t>
            </a:r>
            <a:endParaRPr lang="en-US" dirty="0"/>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89141927"/>
      </p:ext>
    </p:extLst>
  </p:cSld>
  <p:clrMapOvr>
    <a:masterClrMapping/>
  </p:clrMapOvr>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75248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a:t>EY Advanced Technology Tax Lab</a:t>
            </a:r>
            <a:endParaRPr lang="en-US" dirty="0"/>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4222488424"/>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17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90921846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555"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72505677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554"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4680636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688473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4"/>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0"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2"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7" y="876060"/>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8"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4149561074"/>
      </p:ext>
    </p:extLst>
  </p:cSld>
  <p:clrMapOvr>
    <a:masterClrMapping/>
  </p:clrMapOvr>
  <p:extLst>
    <p:ext uri="{DCECCB84-F9BA-43D5-87BE-67443E8EF086}">
      <p15:sldGuideLst xmlns:p15="http://schemas.microsoft.com/office/powerpoint/2012/main"/>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4"/>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2"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a:p>
        </p:txBody>
      </p:sp>
      <p:sp>
        <p:nvSpPr>
          <p:cNvPr id="4" name="Freeform: Shape 3">
            <a:extLst>
              <a:ext uri="{FF2B5EF4-FFF2-40B4-BE49-F238E27FC236}">
                <a16:creationId xmlns:a16="http://schemas.microsoft.com/office/drawing/2014/main" id="{15324C54-B75E-4AC0-90C2-FA558C7716F7}"/>
              </a:ext>
            </a:extLst>
          </p:cNvPr>
          <p:cNvSpPr/>
          <p:nvPr/>
        </p:nvSpPr>
        <p:spPr>
          <a:xfrm>
            <a:off x="48936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5" name="Freeform: Shape 4">
            <a:extLst>
              <a:ext uri="{FF2B5EF4-FFF2-40B4-BE49-F238E27FC236}">
                <a16:creationId xmlns:a16="http://schemas.microsoft.com/office/drawing/2014/main" id="{CAA95478-C099-485F-AD95-A617656C6C7C}"/>
              </a:ext>
            </a:extLst>
          </p:cNvPr>
          <p:cNvSpPr/>
          <p:nvPr/>
        </p:nvSpPr>
        <p:spPr>
          <a:xfrm>
            <a:off x="77469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8"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Tree>
    <p:extLst>
      <p:ext uri="{BB962C8B-B14F-4D97-AF65-F5344CB8AC3E}">
        <p14:creationId xmlns:p14="http://schemas.microsoft.com/office/powerpoint/2010/main" val="2007674123"/>
      </p:ext>
    </p:extLst>
  </p:cSld>
  <p:clrMapOvr>
    <a:masterClrMapping/>
  </p:clrMapOvr>
  <p:extLst>
    <p:ext uri="{DCECCB84-F9BA-43D5-87BE-67443E8EF086}">
      <p15:sldGuideLst xmlns:p15="http://schemas.microsoft.com/office/powerpoint/2012/main"/>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userDrawn="1">
  <p:cSld name="4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2"/>
            <a:ext cx="4957505" cy="4267457"/>
          </a:xfrm>
        </p:spPr>
        <p:txBody>
          <a:bodyPr/>
          <a:lstStyle/>
          <a:p>
            <a:endParaRPr lang="en-IN"/>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2" y="3813288"/>
            <a:ext cx="3089275" cy="180000"/>
          </a:xfrm>
        </p:spPr>
        <p:txBody>
          <a:bodyPr/>
          <a:lstStyle>
            <a:lvl1pPr marL="0" indent="0">
              <a:buNone/>
              <a:defRPr sz="1199">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2" y="4055931"/>
            <a:ext cx="3089275" cy="180000"/>
          </a:xfrm>
        </p:spPr>
        <p:txBody>
          <a:bodyPr/>
          <a:lstStyle>
            <a:lvl1pPr marL="0" indent="0">
              <a:buNone/>
              <a:defRPr sz="1199">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8"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2"/>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DA661012-3455-4F88-94AD-14869D2D5405}"/>
              </a:ext>
            </a:extLst>
          </p:cNvPr>
          <p:cNvSpPr>
            <a:spLocks noGrp="1"/>
          </p:cNvSpPr>
          <p:nvPr>
            <p:ph type="dt" sz="half" idx="19"/>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F21FBA45-9D10-4CA1-B5FE-DF08BC4B79DE}"/>
              </a:ext>
            </a:extLst>
          </p:cNvPr>
          <p:cNvSpPr>
            <a:spLocks noGrp="1"/>
          </p:cNvSpPr>
          <p:nvPr>
            <p:ph type="ftr" sz="quarter" idx="20"/>
          </p:nvPr>
        </p:nvSpPr>
        <p:spPr/>
        <p:txBody>
          <a:bodyPr/>
          <a:lstStyle/>
          <a:p>
            <a:r>
              <a:rPr lang="en-US"/>
              <a:t>EY Advanced Technology Tax Lab</a:t>
            </a:r>
            <a:endParaRPr lang="en-IN" dirty="0"/>
          </a:p>
        </p:txBody>
      </p:sp>
      <p:sp>
        <p:nvSpPr>
          <p:cNvPr id="6" name="Slide Number Placeholder 5">
            <a:extLst>
              <a:ext uri="{FF2B5EF4-FFF2-40B4-BE49-F238E27FC236}">
                <a16:creationId xmlns:a16="http://schemas.microsoft.com/office/drawing/2014/main" id="{611C45D8-BA71-4A92-82B2-C059AF6B6702}"/>
              </a:ext>
            </a:extLst>
          </p:cNvPr>
          <p:cNvSpPr>
            <a:spLocks noGrp="1"/>
          </p:cNvSpPr>
          <p:nvPr>
            <p:ph type="sldNum" sz="quarter" idx="21"/>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4747770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1"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47" lvl="0" indent="-356447"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1" cy="316838"/>
          </a:xfrm>
        </p:spPr>
        <p:txBody>
          <a:bodyPr lIns="0" tIns="0" rIns="0" bIns="0">
            <a:noAutofit/>
          </a:bodyPr>
          <a:lstStyle>
            <a:lvl1pPr marL="0" indent="0" algn="ctr">
              <a:buNone/>
              <a:defRPr lang="en-US" sz="1599" dirty="0" smtClean="0">
                <a:solidFill>
                  <a:srgbClr val="2E2E38"/>
                </a:solidFill>
                <a:latin typeface="+mn-lt"/>
              </a:defRPr>
            </a:lvl1pPr>
          </a:lstStyle>
          <a:p>
            <a:pPr marL="356447" lvl="0" indent="-356447" algn="ctr">
              <a:spcBef>
                <a:spcPts val="0"/>
              </a:spcBef>
              <a:spcAft>
                <a:spcPts val="601"/>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1"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47" lvl="0" indent="-356447" algn="ctr">
              <a:spcBef>
                <a:spcPts val="0"/>
              </a:spcBef>
              <a:spcAft>
                <a:spcPts val="601"/>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3" y="979791"/>
            <a:ext cx="2338387"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18120589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US"/>
              <a:t>EY Advanced Technology Tax Lab</a:t>
            </a:r>
            <a:endParaRPr lang="en-IN" dirty="0"/>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44115611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21" y="1"/>
            <a:ext cx="3999231" cy="6156104"/>
          </a:xfrm>
        </p:spPr>
        <p:txBody>
          <a:bodyPr/>
          <a:lstStyle/>
          <a:p>
            <a:endParaRPr lang="en-IN" dirty="0"/>
          </a:p>
        </p:txBody>
      </p:sp>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US"/>
              <a:t>EY Advanced Technology Tax Lab</a:t>
            </a:r>
            <a:endParaRPr lang="en-IN" dirty="0"/>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09155375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1" y="2"/>
            <a:ext cx="2384460" cy="6857999"/>
          </a:xfrm>
        </p:spPr>
        <p:txBody>
          <a:bodyPr/>
          <a:lstStyle/>
          <a:p>
            <a:endParaRPr lang="en-IN"/>
          </a:p>
        </p:txBody>
      </p:sp>
      <p:sp>
        <p:nvSpPr>
          <p:cNvPr id="2" name="Title 1"/>
          <p:cNvSpPr>
            <a:spLocks noGrp="1"/>
          </p:cNvSpPr>
          <p:nvPr>
            <p:ph type="title"/>
          </p:nvPr>
        </p:nvSpPr>
        <p:spPr>
          <a:xfrm>
            <a:off x="2695294" y="294200"/>
            <a:ext cx="8892000"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3" y="1137921"/>
            <a:ext cx="2742882" cy="5018184"/>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3" y="1137921"/>
            <a:ext cx="2803842" cy="501818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3" y="1137923"/>
            <a:ext cx="2768600" cy="2796151"/>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4"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US"/>
              <a:t>EY Advanced Technology Tax Lab</a:t>
            </a:r>
            <a:endParaRPr lang="en-IN" dirty="0"/>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38639421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1" y="1488927"/>
            <a:ext cx="2338388"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1" y="2526765"/>
            <a:ext cx="5292000" cy="1800000"/>
          </a:xfrm>
        </p:spPr>
        <p:txBody>
          <a:bodyPr lIns="90000" tIns="46800" rIns="90000" bIns="46800"/>
          <a:lstStyle>
            <a:lvl1pPr marL="0" indent="0">
              <a:buNone/>
              <a:defRPr lang="en-US" sz="2799" dirty="0" smtClean="0">
                <a:latin typeface="Georgia" panose="02040502050405020303" pitchFamily="18" charset="0"/>
              </a:defRPr>
            </a:lvl1pPr>
          </a:lstStyle>
          <a:p>
            <a:pPr marL="356438" lvl="0" indent="-356438">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1" y="4632765"/>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1" y="4971442"/>
            <a:ext cx="5292000" cy="316838"/>
          </a:xfrm>
        </p:spPr>
        <p:txBody>
          <a:bodyPr lIns="90000" tIns="46800" rIns="90000" bIns="46800"/>
          <a:lstStyle>
            <a:lvl1pPr marL="0" indent="0" algn="l" defTabSz="913943" rtl="0" eaLnBrk="1" latinLnBrk="0" hangingPunct="1">
              <a:spcBef>
                <a:spcPts val="0"/>
              </a:spcBef>
              <a:spcAft>
                <a:spcPts val="600"/>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38"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71899439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0"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38" lvl="0" indent="-356438"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0" cy="316838"/>
          </a:xfrm>
        </p:spPr>
        <p:txBody>
          <a:bodyPr lIns="0" tIns="0" rIns="0" bIns="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0"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38" lvl="0" indent="-356438" algn="ctr">
              <a:spcBef>
                <a:spcPts val="0"/>
              </a:spcBef>
              <a:spcAft>
                <a:spcPts val="600"/>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2" y="979789"/>
            <a:ext cx="2338388"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196798263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32655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US"/>
              <a:t>EY Advanced Technology Tax Lab</a:t>
            </a:r>
            <a:endParaRPr lang="en-IN" dirty="0"/>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720665353"/>
      </p:ext>
    </p:extLst>
  </p:cSld>
  <p:clrMapOvr>
    <a:masterClrMapping/>
  </p:clrMapOvr>
  <p:extLst>
    <p:ext uri="{DCECCB84-F9BA-43D5-87BE-67443E8EF086}">
      <p15:sldGuideLst xmlns:p15="http://schemas.microsoft.com/office/powerpoint/2012/main"/>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US"/>
              <a:t>EY Advanced Technology Tax Lab</a:t>
            </a:r>
            <a:endParaRPr lang="en-IN" dirty="0"/>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81022839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US"/>
              <a:t>EY Advanced Technology Tax Lab</a:t>
            </a:r>
            <a:endParaRPr lang="en-IN" dirty="0"/>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41499520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US"/>
              <a:t>EY Advanced Technology Tax Lab</a:t>
            </a:r>
            <a:endParaRPr lang="en-IN" dirty="0"/>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82819879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945126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r>
              <a:rPr lang="en-US"/>
              <a:t>10/18/2019</a:t>
            </a:r>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US"/>
              <a:t>EY Advanced Technology Tax Lab</a:t>
            </a:r>
            <a:endParaRPr lang="en-IN" dirty="0"/>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274806679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2"/>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r>
              <a:rPr lang="en-US"/>
              <a:t>10/18/2019</a:t>
            </a:r>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US"/>
              <a:t>EY Advanced Technology Tax Lab</a:t>
            </a:r>
            <a:endParaRPr lang="en-IN" dirty="0"/>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71574150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6" y="2578743"/>
            <a:ext cx="4537959" cy="1055708"/>
          </a:xfrm>
        </p:spPr>
        <p:txBody>
          <a:bodyPr/>
          <a:lstStyle>
            <a:lvl1pPr marL="0" indent="0">
              <a:buNone/>
              <a:defRPr sz="299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6" y="3840384"/>
            <a:ext cx="4537959" cy="1055708"/>
          </a:xfrm>
        </p:spPr>
        <p:txBody>
          <a:bodyPr/>
          <a:lstStyle>
            <a:lvl1pPr marL="0" indent="0">
              <a:buNone/>
              <a:defRPr sz="1599"/>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US"/>
              <a:t>EY Advanced Technology Tax Lab</a:t>
            </a:r>
            <a:endParaRPr lang="en-IN" dirty="0"/>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160645849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6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0" y="2851522"/>
            <a:ext cx="4447800"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chemeClr val="bg1"/>
                </a:solidFill>
                <a:effectLst/>
                <a:uLnTx/>
                <a:uFillTx/>
                <a:latin typeface="EYInterstate Light" panose="02000506000000020004" pitchFamily="2" charset="0"/>
                <a:ea typeface="+mj-ea"/>
                <a:cs typeface="+mj-cs"/>
              </a:defRPr>
            </a:lvl1pPr>
          </a:lstStyle>
          <a:p>
            <a:pPr marL="356438" marR="0" lvl="0" indent="-356438" defTabSz="1007383"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D00C2D9D-B0D7-494E-9184-FCD6E94AACE5}"/>
              </a:ext>
            </a:extLst>
          </p:cNvPr>
          <p:cNvSpPr>
            <a:spLocks noGrp="1"/>
          </p:cNvSpPr>
          <p:nvPr>
            <p:ph type="dt" sz="half" idx="11"/>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587FD91A-AB40-450B-8784-9A5D99C62D81}"/>
              </a:ext>
            </a:extLst>
          </p:cNvPr>
          <p:cNvSpPr>
            <a:spLocks noGrp="1"/>
          </p:cNvSpPr>
          <p:nvPr>
            <p:ph type="ftr" sz="quarter" idx="12"/>
          </p:nvPr>
        </p:nvSpPr>
        <p:spPr/>
        <p:txBody>
          <a:bodyPr/>
          <a:lstStyle/>
          <a:p>
            <a:r>
              <a:rPr lang="en-US"/>
              <a:t>EY Advanced Technology Tax Lab</a:t>
            </a:r>
            <a:endParaRPr lang="en-IN" dirty="0"/>
          </a:p>
        </p:txBody>
      </p:sp>
      <p:sp>
        <p:nvSpPr>
          <p:cNvPr id="4" name="Slide Number Placeholder 3">
            <a:extLst>
              <a:ext uri="{FF2B5EF4-FFF2-40B4-BE49-F238E27FC236}">
                <a16:creationId xmlns:a16="http://schemas.microsoft.com/office/drawing/2014/main" id="{C2CE5F90-7113-4FA1-AFCF-3BC8EF010002}"/>
              </a:ext>
            </a:extLst>
          </p:cNvPr>
          <p:cNvSpPr>
            <a:spLocks noGrp="1"/>
          </p:cNvSpPr>
          <p:nvPr>
            <p:ph type="sldNum" sz="quarter" idx="13"/>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50117300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r>
              <a:rPr lang="en-US"/>
              <a:t>10/18/2019</a:t>
            </a:r>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US"/>
              <a:t>EY Advanced Technology Tax Lab</a:t>
            </a:r>
            <a:endParaRPr lang="en-IN" dirty="0"/>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a:t>Page </a:t>
            </a:r>
            <a:fld id="{F1BC30E3-FFE5-4B91-AA19-87A149EBB9EE}" type="slidenum">
              <a:rPr smtClean="0"/>
              <a:pPr/>
              <a:t>‹#›</a:t>
            </a:fld>
            <a:endParaRPr dirty="0"/>
          </a:p>
        </p:txBody>
      </p:sp>
    </p:spTree>
    <p:extLst>
      <p:ext uri="{BB962C8B-B14F-4D97-AF65-F5344CB8AC3E}">
        <p14:creationId xmlns:p14="http://schemas.microsoft.com/office/powerpoint/2010/main" val="30976842"/>
      </p:ext>
    </p:extLst>
  </p:cSld>
  <p:clrMapOvr>
    <a:masterClrMapping/>
  </p:clrMapOvr>
  <p:extLst>
    <p:ext uri="{DCECCB84-F9BA-43D5-87BE-67443E8EF086}">
      <p15:sldGuideLst xmlns:p15="http://schemas.microsoft.com/office/powerpoint/2012/main"/>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4865"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65"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25" indent="-176125" algn="l" defTabSz="994865"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65"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19" indent="-188819" algn="l" defTabSz="994865"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08812772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_Standard slide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spc="20" baseline="0">
                <a:solidFill>
                  <a:schemeClr val="tx2"/>
                </a:solidFill>
              </a:defRPr>
            </a:lvl1pPr>
          </a:lstStyle>
          <a:p>
            <a:r>
              <a:rPr lang="en-US" dirty="0"/>
              <a:t>Click to edit Master title style</a:t>
            </a:r>
            <a:endParaRPr lang="en-GB" dirty="0"/>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lvl1pPr>
              <a:defRPr baseline="0"/>
            </a:lvl1pPr>
          </a:lstStyle>
          <a:p>
            <a:fld id="{72D51E5C-193A-4D7C-B248-BEFE6A54BF66}" type="datetime3">
              <a:rPr lang="en-US" smtClean="0"/>
              <a:t>1 October 2021</a:t>
            </a:fld>
            <a:endParaRPr lang="en-US"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lvl1pPr>
              <a:defRPr baseline="0"/>
            </a:lvl1pPr>
          </a:lstStyle>
          <a:p>
            <a:r>
              <a:rPr lang="en-US"/>
              <a:t>EY Blockchain Platform for Tax</a:t>
            </a:r>
            <a:endParaRPr lang="en-US" dirty="0"/>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lvl1pPr>
              <a:defRPr baseline="0"/>
            </a:lvl1pPr>
          </a:lstStyle>
          <a:p>
            <a:r>
              <a:rPr lang="en-GB"/>
              <a:t>Page </a:t>
            </a:r>
            <a:fld id="{F1BC30E3-FFE5-4B91-AA19-87A149EBB9EE}" type="slidenum">
              <a:rPr smtClean="0"/>
              <a:pPr/>
              <a:t>‹#›</a:t>
            </a:fld>
            <a:endParaRPr dirty="0"/>
          </a:p>
        </p:txBody>
      </p:sp>
      <p:sp>
        <p:nvSpPr>
          <p:cNvPr id="9" name="Content Placeholder 2">
            <a:extLst>
              <a:ext uri="{FF2B5EF4-FFF2-40B4-BE49-F238E27FC236}">
                <a16:creationId xmlns:a16="http://schemas.microsoft.com/office/drawing/2014/main" id="{F227AEA2-E4B6-45BB-8E75-C9F260F42FE0}"/>
              </a:ext>
            </a:extLst>
          </p:cNvPr>
          <p:cNvSpPr>
            <a:spLocks noGrp="1"/>
          </p:cNvSpPr>
          <p:nvPr>
            <p:ph idx="1" hasCustomPrompt="1"/>
          </p:nvPr>
        </p:nvSpPr>
        <p:spPr>
          <a:xfrm>
            <a:off x="617222" y="1128529"/>
            <a:ext cx="3348000" cy="5018184"/>
          </a:xfrm>
        </p:spPr>
        <p:txBody>
          <a:bodyPr/>
          <a:lstStyle>
            <a:lvl1pPr marL="0" indent="0">
              <a:spcAft>
                <a:spcPts val="600"/>
              </a:spcAft>
              <a:buNone/>
              <a:defRPr sz="11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0" name="Content Placeholder 2">
            <a:extLst>
              <a:ext uri="{FF2B5EF4-FFF2-40B4-BE49-F238E27FC236}">
                <a16:creationId xmlns:a16="http://schemas.microsoft.com/office/drawing/2014/main" id="{D76BDE33-087D-4665-8EF0-0A4DD3931E53}"/>
              </a:ext>
            </a:extLst>
          </p:cNvPr>
          <p:cNvSpPr>
            <a:spLocks noGrp="1"/>
          </p:cNvSpPr>
          <p:nvPr>
            <p:ph idx="13" hasCustomPrompt="1"/>
          </p:nvPr>
        </p:nvSpPr>
        <p:spPr>
          <a:xfrm>
            <a:off x="4425176" y="1128529"/>
            <a:ext cx="3348000" cy="5018184"/>
          </a:xfrm>
        </p:spPr>
        <p:txBody>
          <a:bodyPr numCol="1"/>
          <a:lstStyle>
            <a:lvl1pPr marL="0" indent="0">
              <a:spcAft>
                <a:spcPts val="600"/>
              </a:spcAft>
              <a:buNone/>
              <a:defRPr sz="11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2E9CA86A-3AA9-49B8-956D-796714B668B5}"/>
              </a:ext>
            </a:extLst>
          </p:cNvPr>
          <p:cNvSpPr>
            <a:spLocks noGrp="1"/>
          </p:cNvSpPr>
          <p:nvPr>
            <p:ph idx="14" hasCustomPrompt="1"/>
          </p:nvPr>
        </p:nvSpPr>
        <p:spPr>
          <a:xfrm>
            <a:off x="8233129" y="1128529"/>
            <a:ext cx="3348000" cy="5018184"/>
          </a:xfrm>
        </p:spPr>
        <p:txBody>
          <a:bodyPr numCol="1"/>
          <a:lstStyle>
            <a:lvl1pPr marL="0" indent="0">
              <a:spcAft>
                <a:spcPts val="600"/>
              </a:spcAft>
              <a:buNone/>
              <a:defRPr sz="11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Tree>
    <p:extLst>
      <p:ext uri="{BB962C8B-B14F-4D97-AF65-F5344CB8AC3E}">
        <p14:creationId xmlns:p14="http://schemas.microsoft.com/office/powerpoint/2010/main" val="148656252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smtClean="0"/>
              <a:t>1 October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a:xfrm>
            <a:off x="3239189" y="6471244"/>
            <a:ext cx="3086101"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706202773"/>
      </p:ext>
    </p:extLst>
  </p:cSld>
  <p:clrMapOvr>
    <a:masterClrMapping/>
  </p:clrMapOvr>
  <p:extLst>
    <p:ext uri="{DCECCB84-F9BA-43D5-87BE-67443E8EF086}">
      <p15:sldGuideLst xmlns:p15="http://schemas.microsoft.com/office/powerpoint/2012/main"/>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smtClean="0"/>
              <a:t>1 October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a:xfrm>
            <a:off x="3239189" y="6471244"/>
            <a:ext cx="3086101"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05345366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smtClean="0"/>
              <a:t>1 October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a:xfrm>
            <a:off x="3239189" y="6471244"/>
            <a:ext cx="3086101"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76568453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smtClean="0"/>
              <a:t>1 October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a:xfrm>
            <a:off x="3239189" y="6471244"/>
            <a:ext cx="3086101"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9472022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19" y="1"/>
            <a:ext cx="3999232" cy="6156104"/>
          </a:xfrm>
        </p:spPr>
        <p:txBody>
          <a:bodyPr/>
          <a:lstStyle/>
          <a:p>
            <a:endParaRPr lang="en-IN" dirty="0"/>
          </a:p>
        </p:txBody>
      </p:sp>
      <p:sp>
        <p:nvSpPr>
          <p:cNvPr id="2" name="Title 1"/>
          <p:cNvSpPr>
            <a:spLocks noGrp="1"/>
          </p:cNvSpPr>
          <p:nvPr>
            <p:ph type="title"/>
          </p:nvPr>
        </p:nvSpPr>
        <p:spPr>
          <a:xfrm>
            <a:off x="609919" y="294200"/>
            <a:ext cx="7444421"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8" cy="384470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5" y="2311405"/>
            <a:ext cx="3580118" cy="1254759"/>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5" y="4236721"/>
            <a:ext cx="3580118" cy="1944160"/>
          </a:xfrm>
        </p:spPr>
        <p:txBody>
          <a:bodyPr numCol="1"/>
          <a:lstStyle>
            <a:lvl1pPr marL="0" indent="0">
              <a:buNone/>
              <a:defRPr sz="1799">
                <a:solidFill>
                  <a:schemeClr val="bg1"/>
                </a:solidFill>
                <a:latin typeface="Georgia" panose="02040502050405020303" pitchFamily="18" charset="0"/>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fld id="{FAA65521-E907-4B6A-8E88-DD4BEE4ED137}" type="datetime3">
              <a:rPr lang="en-US" smtClean="0"/>
              <a:t>1 October 2021</a:t>
            </a:fld>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a:xfrm>
            <a:off x="3239189" y="6471244"/>
            <a:ext cx="3086101" cy="180000"/>
          </a:xfrm>
          <a:prstGeom prst="rect">
            <a:avLst/>
          </a:prstGeom>
        </p:spPr>
        <p:txBody>
          <a:bodyPr/>
          <a:lstStyle/>
          <a:p>
            <a:r>
              <a:rPr lang="en-US" dirty="0"/>
              <a:t>Presentation title</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82219505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smtClean="0"/>
              <a:t>1 October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a:xfrm>
            <a:off x="3239189" y="6471244"/>
            <a:ext cx="3086101" cy="180000"/>
          </a:xfrm>
          <a:prstGeom prst="rect">
            <a:avLst/>
          </a:prstGeom>
        </p:spPr>
        <p:txBody>
          <a:bodyPr/>
          <a:lstStyle/>
          <a:p>
            <a:r>
              <a:rPr lang="en-IN" dirty="0"/>
              <a:t>Presentation title</a:t>
            </a:r>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574461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smtClean="0"/>
              <a:t>1 October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a:xfrm>
            <a:off x="3239189" y="6471244"/>
            <a:ext cx="3086101" cy="180000"/>
          </a:xfrm>
          <a:prstGeom prst="rect">
            <a:avLst/>
          </a:prstGeom>
        </p:spPr>
        <p:txBody>
          <a:bodyPr/>
          <a:lstStyle/>
          <a:p>
            <a:r>
              <a:rPr lang="en-IN" dirty="0"/>
              <a:t>Presentation title</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702033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7" y="2578743"/>
            <a:ext cx="4537960" cy="1055708"/>
          </a:xfrm>
        </p:spPr>
        <p:txBody>
          <a:bodyPr/>
          <a:lstStyle>
            <a:lvl1pPr marL="0" indent="0">
              <a:buNone/>
              <a:defRPr sz="299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7" y="3840384"/>
            <a:ext cx="4537960" cy="1055708"/>
          </a:xfrm>
        </p:spPr>
        <p:txBody>
          <a:bodyPr/>
          <a:lstStyle>
            <a:lvl1pPr marL="0" indent="0">
              <a:buNone/>
              <a:defRPr sz="1599"/>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smtClean="0"/>
              <a:t>1 October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a:xfrm>
            <a:off x="3239189" y="6471244"/>
            <a:ext cx="3086101"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7672973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smtClean="0"/>
              <a:t>1 October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a:xfrm>
            <a:off x="3239189" y="6471244"/>
            <a:ext cx="3086101" cy="180000"/>
          </a:xfrm>
          <a:prstGeom prst="rect">
            <a:avLst/>
          </a:prstGeom>
        </p:spPr>
        <p:txBody>
          <a:bodyPr/>
          <a:lstStyle/>
          <a:p>
            <a:r>
              <a:rPr lang="en-IN" dirty="0"/>
              <a:t>Presentation title</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641462156"/>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61592410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Divider page">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3D36610E-D436-44D9-AC95-A76631BA97EE}"/>
              </a:ext>
            </a:extLst>
          </p:cNvPr>
          <p:cNvSpPr>
            <a:spLocks noGrp="1"/>
          </p:cNvSpPr>
          <p:nvPr>
            <p:ph type="pic" sz="quarter" idx="10"/>
          </p:nvPr>
        </p:nvSpPr>
        <p:spPr>
          <a:xfrm>
            <a:off x="3" y="0"/>
            <a:ext cx="12198349" cy="6028422"/>
          </a:xfrm>
          <a:prstGeom prst="rect">
            <a:avLst/>
          </a:prstGeom>
        </p:spPr>
        <p:txBody>
          <a:bodyPr anchor="ctr"/>
          <a:lstStyle>
            <a:lvl1pPr algn="ctr">
              <a:defRPr/>
            </a:lvl1pPr>
          </a:lstStyle>
          <a:p>
            <a:endParaRPr lang="en-IN" dirty="0"/>
          </a:p>
        </p:txBody>
      </p:sp>
      <p:sp>
        <p:nvSpPr>
          <p:cNvPr id="31" name="Text Placeholder 30">
            <a:extLst>
              <a:ext uri="{FF2B5EF4-FFF2-40B4-BE49-F238E27FC236}">
                <a16:creationId xmlns:a16="http://schemas.microsoft.com/office/drawing/2014/main" id="{045F597A-084D-4599-BCA2-08C81F449ADF}"/>
              </a:ext>
            </a:extLst>
          </p:cNvPr>
          <p:cNvSpPr>
            <a:spLocks noGrp="1"/>
          </p:cNvSpPr>
          <p:nvPr>
            <p:ph type="body" sz="quarter" idx="11" hasCustomPrompt="1"/>
          </p:nvPr>
        </p:nvSpPr>
        <p:spPr>
          <a:xfrm>
            <a:off x="6203256" y="2572650"/>
            <a:ext cx="5377845" cy="1712707"/>
          </a:xfrm>
          <a:prstGeom prst="rect">
            <a:avLst/>
          </a:prstGeom>
        </p:spPr>
        <p:txBody>
          <a:bodyPr/>
          <a:lstStyle>
            <a:lvl1pPr algn="r">
              <a:lnSpc>
                <a:spcPct val="100000"/>
              </a:lnSpc>
              <a:spcAft>
                <a:spcPts val="542"/>
              </a:spcAft>
              <a:defRPr sz="4337" b="0" i="0">
                <a:solidFill>
                  <a:srgbClr val="2E2E38"/>
                </a:solidFill>
                <a:latin typeface="EYInterstate Light" panose="02000506000000020004" pitchFamily="2" charset="0"/>
              </a:defRPr>
            </a:lvl1pPr>
            <a:lvl2pPr algn="r">
              <a:lnSpc>
                <a:spcPct val="100000"/>
              </a:lnSpc>
              <a:spcAft>
                <a:spcPts val="542"/>
              </a:spcAft>
              <a:defRPr sz="1084" b="0" i="0">
                <a:solidFill>
                  <a:srgbClr val="2E2E38"/>
                </a:solidFill>
                <a:latin typeface="+mn-lt"/>
              </a:defRPr>
            </a:lvl2pPr>
          </a:lstStyle>
          <a:p>
            <a:pPr lvl="0"/>
            <a:r>
              <a:rPr lang="en-US" dirty="0"/>
              <a:t>Edit text</a:t>
            </a:r>
          </a:p>
          <a:p>
            <a:pPr lvl="1"/>
            <a:r>
              <a:rPr lang="en-US" dirty="0"/>
              <a:t>Second level</a:t>
            </a:r>
          </a:p>
        </p:txBody>
      </p:sp>
      <p:sp>
        <p:nvSpPr>
          <p:cNvPr id="6" name="Date Placeholder 5">
            <a:extLst>
              <a:ext uri="{FF2B5EF4-FFF2-40B4-BE49-F238E27FC236}">
                <a16:creationId xmlns:a16="http://schemas.microsoft.com/office/drawing/2014/main" id="{191C713A-284C-544B-B06E-3FFF5011F3B4}"/>
              </a:ext>
            </a:extLst>
          </p:cNvPr>
          <p:cNvSpPr>
            <a:spLocks noGrp="1"/>
          </p:cNvSpPr>
          <p:nvPr>
            <p:ph type="dt" sz="half" idx="12"/>
          </p:nvPr>
        </p:nvSpPr>
        <p:spPr/>
        <p:txBody>
          <a:bodyPr/>
          <a:lstStyle/>
          <a:p>
            <a:pPr algn="r"/>
            <a:r>
              <a:rPr lang="en-GB" dirty="0"/>
              <a:t>Private and confidential</a:t>
            </a:r>
          </a:p>
        </p:txBody>
      </p:sp>
      <p:sp>
        <p:nvSpPr>
          <p:cNvPr id="7" name="Footer Placeholder 6">
            <a:extLst>
              <a:ext uri="{FF2B5EF4-FFF2-40B4-BE49-F238E27FC236}">
                <a16:creationId xmlns:a16="http://schemas.microsoft.com/office/drawing/2014/main" id="{FF370466-94B4-6349-8C7C-329E240A0E18}"/>
              </a:ext>
            </a:extLst>
          </p:cNvPr>
          <p:cNvSpPr>
            <a:spLocks noGrp="1"/>
          </p:cNvSpPr>
          <p:nvPr>
            <p:ph type="ftr" sz="quarter" idx="13"/>
          </p:nvPr>
        </p:nvSpPr>
        <p:spPr>
          <a:xfrm>
            <a:off x="3239189" y="6471244"/>
            <a:ext cx="3086101" cy="180000"/>
          </a:xfrm>
          <a:prstGeom prst="rect">
            <a:avLst/>
          </a:prstGeom>
        </p:spPr>
        <p:txBody>
          <a:bodyPr/>
          <a:lstStyle/>
          <a:p>
            <a:r>
              <a:rPr lang="en-GB" dirty="0"/>
              <a:t>Presentation to [CLIENT]</a:t>
            </a:r>
          </a:p>
        </p:txBody>
      </p:sp>
      <p:sp>
        <p:nvSpPr>
          <p:cNvPr id="8" name="Slide Number Placeholder 7">
            <a:extLst>
              <a:ext uri="{FF2B5EF4-FFF2-40B4-BE49-F238E27FC236}">
                <a16:creationId xmlns:a16="http://schemas.microsoft.com/office/drawing/2014/main" id="{7A740594-1A29-9847-B503-B49D56302386}"/>
              </a:ext>
            </a:extLst>
          </p:cNvPr>
          <p:cNvSpPr>
            <a:spLocks noGrp="1"/>
          </p:cNvSpPr>
          <p:nvPr>
            <p:ph type="sldNum" sz="quarter" idx="14"/>
          </p:nvPr>
        </p:nvSpPr>
        <p:spPr/>
        <p:txBody>
          <a:bodyPr/>
          <a:lstStyle/>
          <a:p>
            <a:pPr algn="ctr"/>
            <a:fld id="{8B680765-40E2-AC40-8F5D-C6BB6AC8B5D5}" type="slidenum">
              <a:rPr lang="en-GB" smtClean="0"/>
              <a:pPr algn="ctr"/>
              <a:t>‹#›</a:t>
            </a:fld>
            <a:endParaRPr lang="en-GB" dirty="0"/>
          </a:p>
        </p:txBody>
      </p:sp>
    </p:spTree>
    <p:extLst>
      <p:ext uri="{BB962C8B-B14F-4D97-AF65-F5344CB8AC3E}">
        <p14:creationId xmlns:p14="http://schemas.microsoft.com/office/powerpoint/2010/main" val="13754921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sp>
        <p:nvSpPr>
          <p:cNvPr id="9" name="Title 2"/>
          <p:cNvSpPr>
            <a:spLocks noGrp="1"/>
          </p:cNvSpPr>
          <p:nvPr>
            <p:ph type="title"/>
          </p:nvPr>
        </p:nvSpPr>
        <p:spPr>
          <a:xfrm>
            <a:off x="616342" y="190500"/>
            <a:ext cx="10254859" cy="927100"/>
          </a:xfrm>
          <a:prstGeom prst="rect">
            <a:avLst/>
          </a:prstGeom>
        </p:spPr>
        <p:txBody>
          <a:bodyPr vert="horz"/>
          <a:lstStyle>
            <a:lvl1pPr algn="l" defTabSz="913966" rtl="0" eaLnBrk="1" latinLnBrk="0" hangingPunct="1">
              <a:lnSpc>
                <a:spcPct val="100000"/>
              </a:lnSpc>
              <a:spcBef>
                <a:spcPct val="0"/>
              </a:spcBef>
              <a:buNone/>
              <a:defRPr lang="en-US" sz="2799" b="1" kern="1200" dirty="0">
                <a:solidFill>
                  <a:schemeClr val="tx2"/>
                </a:solidFill>
                <a:latin typeface="EYInterstate" panose="02000503020000020004" pitchFamily="2" charset="0"/>
                <a:ea typeface="+mj-ea"/>
                <a:cs typeface="Arial" pitchFamily="34" charset="0"/>
              </a:defRPr>
            </a:lvl1pPr>
          </a:lstStyle>
          <a:p>
            <a:r>
              <a:rPr lang="x-none" dirty="0"/>
              <a:t>Click to edit Master title style</a:t>
            </a:r>
            <a:endParaRPr lang="en-US" dirty="0"/>
          </a:p>
        </p:txBody>
      </p:sp>
      <p:sp>
        <p:nvSpPr>
          <p:cNvPr id="11" name="Content Placeholder 2"/>
          <p:cNvSpPr>
            <a:spLocks noGrp="1"/>
          </p:cNvSpPr>
          <p:nvPr>
            <p:ph sz="quarter" idx="12"/>
          </p:nvPr>
        </p:nvSpPr>
        <p:spPr>
          <a:xfrm>
            <a:off x="612775" y="1427081"/>
            <a:ext cx="11010900" cy="2325463"/>
          </a:xfrm>
        </p:spPr>
        <p:txBody>
          <a:bodyPr/>
          <a:lstStyle>
            <a:lvl1pPr marL="0" indent="0">
              <a:lnSpc>
                <a:spcPct val="100000"/>
              </a:lnSpc>
              <a:spcBef>
                <a:spcPts val="1199"/>
              </a:spcBef>
              <a:buNone/>
              <a:defRPr sz="1599" b="0"/>
            </a:lvl1pPr>
            <a:lvl2pPr marL="0" indent="0">
              <a:lnSpc>
                <a:spcPct val="100000"/>
              </a:lnSpc>
              <a:spcBef>
                <a:spcPts val="601"/>
              </a:spcBef>
              <a:buClr>
                <a:schemeClr val="accent1"/>
              </a:buClr>
              <a:buNone/>
              <a:defRPr sz="1399" b="0"/>
            </a:lvl2pPr>
            <a:lvl3pPr marL="228492" indent="-228492">
              <a:lnSpc>
                <a:spcPct val="100000"/>
              </a:lnSpc>
              <a:spcBef>
                <a:spcPts val="300"/>
              </a:spcBef>
              <a:buClr>
                <a:schemeClr val="accent1"/>
              </a:buClr>
              <a:defRPr sz="1399" b="0"/>
            </a:lvl3pPr>
            <a:lvl4pPr marL="456983" indent="-228492">
              <a:lnSpc>
                <a:spcPct val="100000"/>
              </a:lnSpc>
              <a:spcBef>
                <a:spcPts val="300"/>
              </a:spcBef>
              <a:buClr>
                <a:schemeClr val="accent1"/>
              </a:buClr>
              <a:defRPr sz="1399" b="0"/>
            </a:lvl4pPr>
            <a:lvl5pPr marL="685474" indent="-228492">
              <a:lnSpc>
                <a:spcPct val="100000"/>
              </a:lnSpc>
              <a:spcBef>
                <a:spcPts val="300"/>
              </a:spcBef>
              <a:buClr>
                <a:schemeClr val="accent1"/>
              </a:buClr>
              <a:defRPr sz="1399" b="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13871735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cSld name="1_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921" y="200026"/>
            <a:ext cx="10982750" cy="863600"/>
          </a:xfrm>
        </p:spPr>
        <p:txBody>
          <a:bodyPr/>
          <a:lstStyle/>
          <a:p>
            <a:r>
              <a:rPr lang="en-US"/>
              <a:t>Click to edit Master title style</a:t>
            </a:r>
            <a:endParaRPr lang="en-GB"/>
          </a:p>
        </p:txBody>
      </p:sp>
      <p:sp>
        <p:nvSpPr>
          <p:cNvPr id="3" name="Table Placeholder 2"/>
          <p:cNvSpPr>
            <a:spLocks noGrp="1"/>
          </p:cNvSpPr>
          <p:nvPr>
            <p:ph type="tbl" idx="1"/>
          </p:nvPr>
        </p:nvSpPr>
        <p:spPr>
          <a:xfrm>
            <a:off x="607824" y="1412897"/>
            <a:ext cx="10984868" cy="4519613"/>
          </a:xfrm>
        </p:spPr>
        <p:txBody>
          <a:bodyPr/>
          <a:lstStyle/>
          <a:p>
            <a:pPr lvl="0"/>
            <a:endParaRPr lang="en-GB" noProof="0" dirty="0"/>
          </a:p>
        </p:txBody>
      </p:sp>
      <p:sp>
        <p:nvSpPr>
          <p:cNvPr id="4" name="Rectangle 6"/>
          <p:cNvSpPr>
            <a:spLocks noGrp="1" noChangeArrowheads="1"/>
          </p:cNvSpPr>
          <p:nvPr>
            <p:ph type="sldNum" sz="quarter" idx="11"/>
          </p:nvPr>
        </p:nvSpPr>
        <p:spPr>
          <a:xfrm>
            <a:off x="10963305" y="6399813"/>
            <a:ext cx="557763" cy="130607"/>
          </a:xfrm>
          <a:ln/>
        </p:spPr>
        <p:txBody>
          <a:bodyPr/>
          <a:lstStyle>
            <a:lvl1pPr>
              <a:defRPr/>
            </a:lvl1pPr>
          </a:lstStyle>
          <a:p>
            <a:pPr>
              <a:defRPr/>
            </a:pPr>
            <a:fld id="{5DFC7877-A892-4A76-A55E-710E69C9E3D3}" type="slidenum">
              <a:rPr lang="en-GB"/>
              <a:pPr>
                <a:defRPr/>
              </a:pPr>
              <a:t>‹#›</a:t>
            </a:fld>
            <a:endParaRPr lang="en-GB" dirty="0"/>
          </a:p>
        </p:txBody>
      </p:sp>
      <p:sp>
        <p:nvSpPr>
          <p:cNvPr id="5" name="Footer Placeholder 2"/>
          <p:cNvSpPr>
            <a:spLocks noGrp="1"/>
          </p:cNvSpPr>
          <p:nvPr>
            <p:ph type="ftr" sz="quarter" idx="10"/>
          </p:nvPr>
        </p:nvSpPr>
        <p:spPr>
          <a:xfrm>
            <a:off x="4092679" y="6399813"/>
            <a:ext cx="6767404" cy="130607"/>
          </a:xfrm>
          <a:prstGeom prst="rect">
            <a:avLst/>
          </a:prstGeom>
        </p:spPr>
        <p:txBody>
          <a:bodyPr/>
          <a:lstStyle/>
          <a:p>
            <a:r>
              <a:rPr lang="en-GB" dirty="0"/>
              <a:t>Company A Group Plc</a:t>
            </a:r>
          </a:p>
        </p:txBody>
      </p:sp>
    </p:spTree>
    <p:extLst>
      <p:ext uri="{BB962C8B-B14F-4D97-AF65-F5344CB8AC3E}">
        <p14:creationId xmlns:p14="http://schemas.microsoft.com/office/powerpoint/2010/main" val="198119355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_Standard slide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spc="20" baseline="0">
                <a:solidFill>
                  <a:schemeClr val="tx2"/>
                </a:solidFill>
              </a:defRPr>
            </a:lvl1pPr>
          </a:lstStyle>
          <a:p>
            <a:r>
              <a:rPr lang="en-US" dirty="0"/>
              <a:t>Click to edit Master title style</a:t>
            </a:r>
            <a:endParaRPr lang="en-GB" dirty="0"/>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lvl1pPr>
              <a:defRPr baseline="0"/>
            </a:lvl1pPr>
          </a:lstStyle>
          <a:p>
            <a:fld id="{8C044C1B-C897-49C8-98A2-63F6AC491A9D}" type="datetime3">
              <a:rPr lang="en-US" smtClean="0"/>
              <a:t>1 October 2021</a:t>
            </a:fld>
            <a:endParaRPr lang="en-US"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lvl1pPr>
              <a:defRPr baseline="0"/>
            </a:lvl1pPr>
          </a:lstStyle>
          <a:p>
            <a:r>
              <a:rPr lang="en-US"/>
              <a:t>Global Trade Origin</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lvl1pPr>
              <a:defRPr baseline="0"/>
            </a:lvl1pPr>
          </a:lstStyle>
          <a:p>
            <a:r>
              <a:rPr lang="en-GB"/>
              <a:t>Page </a:t>
            </a:r>
            <a:fld id="{F1BC30E3-FFE5-4B91-AA19-87A149EBB9EE}" type="slidenum">
              <a:rPr smtClean="0"/>
              <a:pPr/>
              <a:t>‹#›</a:t>
            </a:fld>
            <a:endParaRPr dirty="0"/>
          </a:p>
        </p:txBody>
      </p:sp>
      <p:sp>
        <p:nvSpPr>
          <p:cNvPr id="9" name="Content Placeholder 2">
            <a:extLst>
              <a:ext uri="{FF2B5EF4-FFF2-40B4-BE49-F238E27FC236}">
                <a16:creationId xmlns:a16="http://schemas.microsoft.com/office/drawing/2014/main" id="{F227AEA2-E4B6-45BB-8E75-C9F260F42FE0}"/>
              </a:ext>
            </a:extLst>
          </p:cNvPr>
          <p:cNvSpPr>
            <a:spLocks noGrp="1"/>
          </p:cNvSpPr>
          <p:nvPr>
            <p:ph idx="1" hasCustomPrompt="1"/>
          </p:nvPr>
        </p:nvSpPr>
        <p:spPr>
          <a:xfrm>
            <a:off x="617222" y="1128529"/>
            <a:ext cx="3348000" cy="5018184"/>
          </a:xfrm>
        </p:spPr>
        <p:txBody>
          <a:bodyPr/>
          <a:lstStyle>
            <a:lvl1pPr marL="0" indent="0">
              <a:spcAft>
                <a:spcPts val="600"/>
              </a:spcAft>
              <a:buNone/>
              <a:defRPr sz="11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0" name="Content Placeholder 2">
            <a:extLst>
              <a:ext uri="{FF2B5EF4-FFF2-40B4-BE49-F238E27FC236}">
                <a16:creationId xmlns:a16="http://schemas.microsoft.com/office/drawing/2014/main" id="{D76BDE33-087D-4665-8EF0-0A4DD3931E53}"/>
              </a:ext>
            </a:extLst>
          </p:cNvPr>
          <p:cNvSpPr>
            <a:spLocks noGrp="1"/>
          </p:cNvSpPr>
          <p:nvPr>
            <p:ph idx="13" hasCustomPrompt="1"/>
          </p:nvPr>
        </p:nvSpPr>
        <p:spPr>
          <a:xfrm>
            <a:off x="4425176" y="1128529"/>
            <a:ext cx="3348000" cy="5018184"/>
          </a:xfrm>
        </p:spPr>
        <p:txBody>
          <a:bodyPr numCol="1"/>
          <a:lstStyle>
            <a:lvl1pPr marL="0" indent="0">
              <a:spcAft>
                <a:spcPts val="600"/>
              </a:spcAft>
              <a:buNone/>
              <a:defRPr sz="11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2E9CA86A-3AA9-49B8-956D-796714B668B5}"/>
              </a:ext>
            </a:extLst>
          </p:cNvPr>
          <p:cNvSpPr>
            <a:spLocks noGrp="1"/>
          </p:cNvSpPr>
          <p:nvPr>
            <p:ph idx="14" hasCustomPrompt="1"/>
          </p:nvPr>
        </p:nvSpPr>
        <p:spPr>
          <a:xfrm>
            <a:off x="8233129" y="1128529"/>
            <a:ext cx="3348000" cy="5018184"/>
          </a:xfrm>
        </p:spPr>
        <p:txBody>
          <a:bodyPr numCol="1"/>
          <a:lstStyle>
            <a:lvl1pPr marL="0" indent="0">
              <a:spcAft>
                <a:spcPts val="600"/>
              </a:spcAft>
              <a:buNone/>
              <a:defRPr sz="1199" spc="20" baseline="0">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Tree>
    <p:extLst>
      <p:ext uri="{BB962C8B-B14F-4D97-AF65-F5344CB8AC3E}">
        <p14:creationId xmlns:p14="http://schemas.microsoft.com/office/powerpoint/2010/main" val="32335117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3-agenda-05">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0207FA8-9DB3-409D-97C9-DE72E923058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518"/>
            <a:ext cx="12198350" cy="3544967"/>
          </a:xfrm>
          <a:prstGeom prst="rect">
            <a:avLst/>
          </a:prstGeom>
        </p:spPr>
      </p:pic>
      <p:sp>
        <p:nvSpPr>
          <p:cNvPr id="6" name="Rectangle 5">
            <a:extLst>
              <a:ext uri="{FF2B5EF4-FFF2-40B4-BE49-F238E27FC236}">
                <a16:creationId xmlns:a16="http://schemas.microsoft.com/office/drawing/2014/main" id="{F67B85B2-510A-4EB9-982B-7D5375D40230}"/>
              </a:ext>
            </a:extLst>
          </p:cNvPr>
          <p:cNvSpPr/>
          <p:nvPr userDrawn="1"/>
        </p:nvSpPr>
        <p:spPr>
          <a:xfrm>
            <a:off x="0" y="13649"/>
            <a:ext cx="12198350" cy="3546484"/>
          </a:xfrm>
          <a:prstGeom prst="rect">
            <a:avLst/>
          </a:prstGeom>
          <a:solidFill>
            <a:srgbClr val="2E2E38">
              <a:alpha val="54902"/>
            </a:srgbClr>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EYInterstate Light"/>
              <a:ea typeface="+mn-ea"/>
              <a:cs typeface="+mn-cs"/>
            </a:endParaRPr>
          </a:p>
        </p:txBody>
      </p:sp>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BF2C04E3-9852-4EE1-995A-A982B306E72F}" type="datetime3">
              <a:rPr lang="en-US" smtClean="0"/>
              <a:t>1 October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a:t>Page </a:t>
            </a:r>
            <a:fld id="{F1BC30E3-FFE5-4B91-AA19-87A149EBB9EE}" type="slidenum">
              <a:rPr smtClean="0"/>
              <a:pPr/>
              <a:t>‹#›</a:t>
            </a:fld>
            <a:endParaRPr dirty="0"/>
          </a:p>
        </p:txBody>
      </p:sp>
      <p:sp>
        <p:nvSpPr>
          <p:cNvPr id="14" name="Line 10">
            <a:extLst>
              <a:ext uri="{FF2B5EF4-FFF2-40B4-BE49-F238E27FC236}">
                <a16:creationId xmlns:a16="http://schemas.microsoft.com/office/drawing/2014/main" id="{405CF1B4-7E73-4796-B28F-1A8C78E55227}"/>
              </a:ext>
            </a:extLst>
          </p:cNvPr>
          <p:cNvSpPr>
            <a:spLocks noChangeShapeType="1"/>
          </p:cNvSpPr>
          <p:nvPr userDrawn="1"/>
        </p:nvSpPr>
        <p:spPr bwMode="auto">
          <a:xfrm>
            <a:off x="596918" y="1839063"/>
            <a:ext cx="858369" cy="0"/>
          </a:xfrm>
          <a:prstGeom prst="line">
            <a:avLst/>
          </a:prstGeom>
          <a:noFill/>
          <a:ln w="28575">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noProof="0" dirty="0">
              <a:solidFill>
                <a:schemeClr val="bg1"/>
              </a:solidFill>
            </a:endParaRPr>
          </a:p>
        </p:txBody>
      </p:sp>
      <p:sp>
        <p:nvSpPr>
          <p:cNvPr id="12" name="Rectangle 11">
            <a:extLst>
              <a:ext uri="{FF2B5EF4-FFF2-40B4-BE49-F238E27FC236}">
                <a16:creationId xmlns:a16="http://schemas.microsoft.com/office/drawing/2014/main" id="{E16DCADC-AA26-45B8-BF2B-63E215A9B58D}"/>
              </a:ext>
            </a:extLst>
          </p:cNvPr>
          <p:cNvSpPr/>
          <p:nvPr userDrawn="1"/>
        </p:nvSpPr>
        <p:spPr>
          <a:xfrm>
            <a:off x="408295" y="1984482"/>
            <a:ext cx="5577168" cy="2015936"/>
          </a:xfrm>
          <a:prstGeom prst="rect">
            <a:avLst/>
          </a:prstGeom>
        </p:spPr>
        <p:txBody>
          <a:bodyPr wrap="none">
            <a:spAutoFit/>
          </a:bodyPr>
          <a:lstStyle/>
          <a:p>
            <a:r>
              <a:rPr lang="en-GB" sz="12500" b="1" dirty="0">
                <a:solidFill>
                  <a:schemeClr val="bg1"/>
                </a:solidFill>
              </a:rPr>
              <a:t>agenda</a:t>
            </a:r>
            <a:endParaRPr lang="en-US" sz="12500" b="1" dirty="0">
              <a:solidFill>
                <a:schemeClr val="bg1"/>
              </a:solidFill>
            </a:endParaRPr>
          </a:p>
        </p:txBody>
      </p:sp>
      <p:sp>
        <p:nvSpPr>
          <p:cNvPr id="13" name="Rectangle 12">
            <a:extLst>
              <a:ext uri="{FF2B5EF4-FFF2-40B4-BE49-F238E27FC236}">
                <a16:creationId xmlns:a16="http://schemas.microsoft.com/office/drawing/2014/main" id="{21D12F66-A087-423E-A0B8-9080BF04F15E}"/>
              </a:ext>
            </a:extLst>
          </p:cNvPr>
          <p:cNvSpPr/>
          <p:nvPr userDrawn="1"/>
        </p:nvSpPr>
        <p:spPr>
          <a:xfrm>
            <a:off x="490577" y="1877221"/>
            <a:ext cx="2558714" cy="861774"/>
          </a:xfrm>
          <a:prstGeom prst="rect">
            <a:avLst/>
          </a:prstGeom>
        </p:spPr>
        <p:txBody>
          <a:bodyPr wrap="none">
            <a:spAutoFit/>
          </a:bodyPr>
          <a:lstStyle/>
          <a:p>
            <a:r>
              <a:rPr lang="en-GB" sz="5000" b="1" dirty="0">
                <a:solidFill>
                  <a:schemeClr val="bg1"/>
                </a:solidFill>
              </a:rPr>
              <a:t>Today’s </a:t>
            </a:r>
            <a:endParaRPr lang="en-US" sz="5000" b="1" dirty="0">
              <a:solidFill>
                <a:schemeClr val="bg1"/>
              </a:solidFill>
            </a:endParaRPr>
          </a:p>
        </p:txBody>
      </p:sp>
    </p:spTree>
    <p:extLst>
      <p:ext uri="{BB962C8B-B14F-4D97-AF65-F5344CB8AC3E}">
        <p14:creationId xmlns:p14="http://schemas.microsoft.com/office/powerpoint/2010/main" val="15981614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2" y="4"/>
            <a:ext cx="2384459" cy="6857999"/>
          </a:xfrm>
        </p:spPr>
        <p:txBody>
          <a:bodyPr/>
          <a:lstStyle/>
          <a:p>
            <a:endParaRPr lang="en-IN" dirty="0"/>
          </a:p>
        </p:txBody>
      </p:sp>
      <p:sp>
        <p:nvSpPr>
          <p:cNvPr id="2" name="Title 1"/>
          <p:cNvSpPr>
            <a:spLocks noGrp="1"/>
          </p:cNvSpPr>
          <p:nvPr>
            <p:ph type="title"/>
          </p:nvPr>
        </p:nvSpPr>
        <p:spPr>
          <a:xfrm>
            <a:off x="2695295" y="294200"/>
            <a:ext cx="8892000"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4" y="1137921"/>
            <a:ext cx="2742882" cy="5018184"/>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4" y="1137921"/>
            <a:ext cx="2803842" cy="501818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5" y="1137925"/>
            <a:ext cx="2768600" cy="2796151"/>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5"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fld id="{B2FB67F6-71E2-4CE9-9767-63F7E639F73F}" type="datetime3">
              <a:rPr lang="en-US" smtClean="0"/>
              <a:t>1 October 2021</a:t>
            </a:fld>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a:xfrm>
            <a:off x="3239189" y="6471244"/>
            <a:ext cx="3086101" cy="180000"/>
          </a:xfrm>
          <a:prstGeom prst="rect">
            <a:avLst/>
          </a:prstGeom>
        </p:spPr>
        <p:txBody>
          <a:bodyPr/>
          <a:lstStyle/>
          <a:p>
            <a:r>
              <a:rPr lang="en-US" dirty="0"/>
              <a:t>Presentation title</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65951433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4"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spTree>
    <p:extLst>
      <p:ext uri="{BB962C8B-B14F-4D97-AF65-F5344CB8AC3E}">
        <p14:creationId xmlns:p14="http://schemas.microsoft.com/office/powerpoint/2010/main" val="1449998707"/>
      </p:ext>
    </p:extLst>
  </p:cSld>
  <p:clrMapOvr>
    <a:masterClrMapping/>
  </p:clrMapOvr>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4"/>
            <a:ext cx="10978515" cy="4834617"/>
          </a:xfrm>
        </p:spPr>
        <p:txBody>
          <a:bodyPr/>
          <a:lstStyle>
            <a:lvl1pPr marL="356447"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999">
                <a:solidFill>
                  <a:schemeClr val="bg1"/>
                </a:solidFill>
              </a:defRPr>
            </a:lvl1pPr>
            <a:lvl2pPr marL="712893"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799">
                <a:solidFill>
                  <a:schemeClr val="bg1"/>
                </a:solidFill>
              </a:defRPr>
            </a:lvl2pPr>
            <a:lvl3pPr marL="1069340"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599">
                <a:solidFill>
                  <a:schemeClr val="bg1"/>
                </a:solidFill>
              </a:defRPr>
            </a:lvl3pPr>
            <a:lvl4pPr marL="1425787"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399">
                <a:solidFill>
                  <a:schemeClr val="bg1"/>
                </a:solidFill>
              </a:defRPr>
            </a:lvl4pPr>
            <a:lvl5pPr marL="1782233" marR="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sz="1199">
                <a:solidFill>
                  <a:schemeClr val="bg1"/>
                </a:solidFill>
              </a:defRPr>
            </a:lvl5pPr>
          </a:lstStyle>
          <a:p>
            <a:pPr marL="356447" marR="0" lvl="0"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999" b="0" i="0" u="none" strike="noStrike" kern="1200" cap="none" spc="0" normalizeH="0" baseline="0" noProof="0" dirty="0">
                <a:ln>
                  <a:noFill/>
                </a:ln>
                <a:solidFill>
                  <a:prstClr val="white"/>
                </a:solidFill>
                <a:effectLst/>
                <a:uLnTx/>
                <a:uFillTx/>
                <a:latin typeface="Arial"/>
                <a:ea typeface="+mn-ea"/>
                <a:cs typeface="+mn-cs"/>
              </a:rPr>
              <a:t>Click to edit Master text styles</a:t>
            </a:r>
          </a:p>
          <a:p>
            <a:pPr marL="712893" marR="0" lvl="1"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799" b="0" i="0" u="none" strike="noStrike" kern="1200" cap="none" spc="0" normalizeH="0" baseline="0" noProof="0" dirty="0">
                <a:ln>
                  <a:noFill/>
                </a:ln>
                <a:solidFill>
                  <a:prstClr val="white"/>
                </a:solidFill>
                <a:effectLst/>
                <a:uLnTx/>
                <a:uFillTx/>
                <a:latin typeface="Arial"/>
                <a:ea typeface="+mn-ea"/>
                <a:cs typeface="+mn-cs"/>
              </a:rPr>
              <a:t>Second level</a:t>
            </a:r>
          </a:p>
          <a:p>
            <a:pPr marL="1069340" marR="0" lvl="2"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599" b="0" i="0" u="none" strike="noStrike" kern="1200" cap="none" spc="0" normalizeH="0" baseline="0" noProof="0" dirty="0">
                <a:ln>
                  <a:noFill/>
                </a:ln>
                <a:solidFill>
                  <a:prstClr val="white"/>
                </a:solidFill>
                <a:effectLst/>
                <a:uLnTx/>
                <a:uFillTx/>
                <a:latin typeface="Arial"/>
                <a:ea typeface="+mn-ea"/>
                <a:cs typeface="+mn-cs"/>
              </a:rPr>
              <a:t>Third level</a:t>
            </a:r>
          </a:p>
          <a:p>
            <a:pPr marL="1425787" marR="0" lvl="3"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399" b="0" i="0" u="none" strike="noStrike" kern="1200" cap="none" spc="0" normalizeH="0" baseline="0" noProof="0" dirty="0">
                <a:ln>
                  <a:noFill/>
                </a:ln>
                <a:solidFill>
                  <a:prstClr val="white"/>
                </a:solidFill>
                <a:effectLst/>
                <a:uLnTx/>
                <a:uFillTx/>
                <a:latin typeface="Arial"/>
                <a:ea typeface="+mn-ea"/>
                <a:cs typeface="+mn-cs"/>
              </a:rPr>
              <a:t>Fourth level</a:t>
            </a:r>
          </a:p>
          <a:p>
            <a:pPr marL="1782233" marR="0" lvl="4" indent="-356447" algn="l" defTabSz="913966" rtl="0" eaLnBrk="1" fontAlgn="auto" latinLnBrk="0" hangingPunct="1">
              <a:lnSpc>
                <a:spcPct val="100000"/>
              </a:lnSpc>
              <a:spcBef>
                <a:spcPct val="20000"/>
              </a:spcBef>
              <a:spcAft>
                <a:spcPts val="0"/>
              </a:spcAft>
              <a:buClr>
                <a:srgbClr val="FFE600"/>
              </a:buClr>
              <a:buSzPct val="70000"/>
              <a:buFont typeface="Arial" pitchFamily="34" charset="0"/>
              <a:buChar char="►"/>
              <a:tabLst/>
              <a:defRPr/>
            </a:pPr>
            <a:r>
              <a:rPr kumimoji="0" lang="en-US" sz="1199" b="0" i="0" u="none" strike="noStrike" kern="1200" cap="none" spc="0" normalizeH="0" baseline="0" noProof="0" dirty="0">
                <a:ln>
                  <a:noFill/>
                </a:ln>
                <a:solidFill>
                  <a:prstClr val="white"/>
                </a:solidFill>
                <a:effectLst/>
                <a:uLnTx/>
                <a:uFillTx/>
                <a:latin typeface="Arial"/>
                <a:ea typeface="+mn-ea"/>
                <a:cs typeface="+mn-cs"/>
              </a:rPr>
              <a:t>Fifth level</a:t>
            </a:r>
            <a:endParaRPr kumimoji="0" lang="en-GB" sz="1199" b="0" i="0" u="none" strike="noStrike" kern="1200" cap="none" spc="0" normalizeH="0" baseline="0" noProof="0" dirty="0">
              <a:ln>
                <a:noFill/>
              </a:ln>
              <a:solidFill>
                <a:prstClr val="white"/>
              </a:solidFill>
              <a:effectLst/>
              <a:uLnTx/>
              <a:uFillTx/>
              <a:latin typeface="Arial"/>
              <a:ea typeface="+mn-ea"/>
              <a:cs typeface="+mn-cs"/>
            </a:endParaRPr>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48806A2-2AA7-4EC7-8FA5-6DD8E9FC1AD1}"/>
              </a:ext>
            </a:extLst>
          </p:cNvPr>
          <p:cNvSpPr>
            <a:spLocks noGrp="1"/>
          </p:cNvSpPr>
          <p:nvPr>
            <p:ph type="dt" sz="half" idx="10"/>
          </p:nvPr>
        </p:nvSpPr>
        <p:spPr/>
        <p:txBody>
          <a:bodyPr/>
          <a:lstStyle/>
          <a:p>
            <a:fld id="{97B14021-CB4E-4A4F-8709-D33FAB29C8FB}" type="datetime3">
              <a:rPr lang="en-US" smtClean="0"/>
              <a:t>1 October 2021</a:t>
            </a:fld>
            <a:endParaRPr lang="en-IN" dirty="0"/>
          </a:p>
        </p:txBody>
      </p:sp>
      <p:sp>
        <p:nvSpPr>
          <p:cNvPr id="5" name="Footer Placeholder 4">
            <a:extLst>
              <a:ext uri="{FF2B5EF4-FFF2-40B4-BE49-F238E27FC236}">
                <a16:creationId xmlns:a16="http://schemas.microsoft.com/office/drawing/2014/main" id="{8C56F6B4-9E49-490D-8FE1-DB9035090F2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B3C35AEC-478D-4BBF-9883-4CE09EB36AB9}"/>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45491048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40F0AABF-D862-4E52-856A-98A908BD81E4}"/>
              </a:ext>
            </a:extLst>
          </p:cNvPr>
          <p:cNvSpPr>
            <a:spLocks noGrp="1"/>
          </p:cNvSpPr>
          <p:nvPr>
            <p:ph type="dt" sz="half" idx="10"/>
          </p:nvPr>
        </p:nvSpPr>
        <p:spPr/>
        <p:txBody>
          <a:bodyPr/>
          <a:lstStyle/>
          <a:p>
            <a:fld id="{EE19B0F1-44AD-42A5-9A37-2FB41F1EC903}" type="datetime3">
              <a:rPr lang="en-US" smtClean="0"/>
              <a:t>1 October 2021</a:t>
            </a:fld>
            <a:endParaRPr lang="en-IN" dirty="0"/>
          </a:p>
        </p:txBody>
      </p:sp>
      <p:sp>
        <p:nvSpPr>
          <p:cNvPr id="4" name="Footer Placeholder 3">
            <a:extLst>
              <a:ext uri="{FF2B5EF4-FFF2-40B4-BE49-F238E27FC236}">
                <a16:creationId xmlns:a16="http://schemas.microsoft.com/office/drawing/2014/main" id="{7F5FDC76-F946-4827-A773-FCD68068B859}"/>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2ABF873B-E40B-4AF7-8D2F-967775EB8EA6}"/>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8528555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19" y="1"/>
            <a:ext cx="3999232" cy="6156104"/>
          </a:xfrm>
        </p:spPr>
        <p:txBody>
          <a:bodyPr/>
          <a:lstStyle/>
          <a:p>
            <a:endParaRPr lang="en-IN" dirty="0"/>
          </a:p>
        </p:txBody>
      </p:sp>
      <p:sp>
        <p:nvSpPr>
          <p:cNvPr id="2" name="Title 1"/>
          <p:cNvSpPr>
            <a:spLocks noGrp="1"/>
          </p:cNvSpPr>
          <p:nvPr>
            <p:ph type="title"/>
          </p:nvPr>
        </p:nvSpPr>
        <p:spPr>
          <a:xfrm>
            <a:off x="609919" y="294200"/>
            <a:ext cx="7444421"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8" cy="384470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5" y="2311405"/>
            <a:ext cx="3580118" cy="1254759"/>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5" y="4236721"/>
            <a:ext cx="3580118" cy="1944160"/>
          </a:xfrm>
        </p:spPr>
        <p:txBody>
          <a:bodyPr numCol="1"/>
          <a:lstStyle>
            <a:lvl1pPr marL="0" indent="0">
              <a:buNone/>
              <a:defRPr sz="1799">
                <a:solidFill>
                  <a:schemeClr val="bg1"/>
                </a:solidFill>
                <a:latin typeface="Georgia" panose="02040502050405020303" pitchFamily="18" charset="0"/>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38FDA286-FC7C-4768-AFFF-1618056D687D}"/>
              </a:ext>
            </a:extLst>
          </p:cNvPr>
          <p:cNvSpPr>
            <a:spLocks noGrp="1"/>
          </p:cNvSpPr>
          <p:nvPr>
            <p:ph type="dt" sz="half" idx="14"/>
          </p:nvPr>
        </p:nvSpPr>
        <p:spPr/>
        <p:txBody>
          <a:bodyPr/>
          <a:lstStyle/>
          <a:p>
            <a:fld id="{FAA65521-E907-4B6A-8E88-DD4BEE4ED137}" type="datetime3">
              <a:rPr lang="en-US" smtClean="0"/>
              <a:t>1 October 2021</a:t>
            </a:fld>
            <a:endParaRPr lang="en-IN" dirty="0"/>
          </a:p>
        </p:txBody>
      </p:sp>
      <p:sp>
        <p:nvSpPr>
          <p:cNvPr id="6" name="Footer Placeholder 5">
            <a:extLst>
              <a:ext uri="{FF2B5EF4-FFF2-40B4-BE49-F238E27FC236}">
                <a16:creationId xmlns:a16="http://schemas.microsoft.com/office/drawing/2014/main" id="{69C73E4D-1EBD-404A-B8F4-9B8AD7336F33}"/>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D159C267-49E7-46A8-B353-C5EB81154AB5}"/>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46934570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2" y="4"/>
            <a:ext cx="2384459" cy="6857999"/>
          </a:xfrm>
        </p:spPr>
        <p:txBody>
          <a:bodyPr/>
          <a:lstStyle/>
          <a:p>
            <a:endParaRPr lang="en-IN" dirty="0"/>
          </a:p>
        </p:txBody>
      </p:sp>
      <p:sp>
        <p:nvSpPr>
          <p:cNvPr id="2" name="Title 1"/>
          <p:cNvSpPr>
            <a:spLocks noGrp="1"/>
          </p:cNvSpPr>
          <p:nvPr>
            <p:ph type="title"/>
          </p:nvPr>
        </p:nvSpPr>
        <p:spPr>
          <a:xfrm>
            <a:off x="2695295" y="294200"/>
            <a:ext cx="8892000"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4" y="1137921"/>
            <a:ext cx="2742882" cy="5018184"/>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4" y="1137921"/>
            <a:ext cx="2803842" cy="501818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5" y="1137925"/>
            <a:ext cx="2768600" cy="2796151"/>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5"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457DDD53-DA5D-4F66-8EAA-913A40461E30}"/>
              </a:ext>
            </a:extLst>
          </p:cNvPr>
          <p:cNvSpPr>
            <a:spLocks noGrp="1"/>
          </p:cNvSpPr>
          <p:nvPr>
            <p:ph type="dt" sz="half" idx="13"/>
          </p:nvPr>
        </p:nvSpPr>
        <p:spPr/>
        <p:txBody>
          <a:bodyPr/>
          <a:lstStyle/>
          <a:p>
            <a:fld id="{B2FB67F6-71E2-4CE9-9767-63F7E639F73F}" type="datetime3">
              <a:rPr lang="en-US" smtClean="0"/>
              <a:t>1 October 2021</a:t>
            </a:fld>
            <a:endParaRPr lang="en-IN" dirty="0"/>
          </a:p>
        </p:txBody>
      </p:sp>
      <p:sp>
        <p:nvSpPr>
          <p:cNvPr id="6" name="Footer Placeholder 5">
            <a:extLst>
              <a:ext uri="{FF2B5EF4-FFF2-40B4-BE49-F238E27FC236}">
                <a16:creationId xmlns:a16="http://schemas.microsoft.com/office/drawing/2014/main" id="{89A18168-B280-402E-8310-35BC958D390B}"/>
              </a:ext>
            </a:extLst>
          </p:cNvPr>
          <p:cNvSpPr>
            <a:spLocks noGrp="1"/>
          </p:cNvSpPr>
          <p:nvPr>
            <p:ph type="ftr" sz="quarter" idx="14"/>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97D562B9-5194-4705-ABBD-89576E2CC7A3}"/>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61137101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20"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1E6D7102-DD97-4F84-8724-387B81A0E6ED}" type="datetime3">
              <a:rPr lang="en-US" smtClean="0"/>
              <a:t>1 October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1046161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1" y="2851522"/>
            <a:ext cx="4447801"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47" marR="0" lvl="0" indent="-356447" defTabSz="1007409"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fld id="{C1498488-8765-4B8D-9D72-8E71718AE3EF}" type="datetime3">
              <a:rPr lang="en-US" smtClean="0"/>
              <a:t>1 October 2021</a:t>
            </a:fld>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41680501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7" y="2578743"/>
            <a:ext cx="4537960" cy="1055708"/>
          </a:xfrm>
        </p:spPr>
        <p:txBody>
          <a:bodyPr/>
          <a:lstStyle>
            <a:lvl1pPr marL="0" indent="0">
              <a:buNone/>
              <a:defRPr sz="299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7" y="3840384"/>
            <a:ext cx="4537960" cy="1055708"/>
          </a:xfrm>
        </p:spPr>
        <p:txBody>
          <a:bodyPr/>
          <a:lstStyle>
            <a:lvl1pPr marL="0" indent="0">
              <a:buNone/>
              <a:defRPr sz="1599"/>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fld id="{70698E0F-C516-4EA3-9B7A-A60925844285}" type="datetime3">
              <a:rPr lang="en-US" smtClean="0"/>
              <a:t>1 October 2021</a:t>
            </a:fld>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50859155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4"/>
            <a:ext cx="4957505"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3" y="3813288"/>
            <a:ext cx="3089274" cy="180000"/>
          </a:xfrm>
        </p:spPr>
        <p:txBody>
          <a:bodyPr/>
          <a:lstStyle>
            <a:lvl1pPr marL="0" indent="0">
              <a:buNone/>
              <a:defRPr sz="1199">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3" y="4055931"/>
            <a:ext cx="3089274" cy="180000"/>
          </a:xfrm>
        </p:spPr>
        <p:txBody>
          <a:bodyPr/>
          <a:lstStyle>
            <a:lvl1pPr marL="0" indent="0">
              <a:buNone/>
              <a:defRPr sz="1199">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9"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4"/>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fld id="{A30B5B11-3029-4BDF-9283-90F5215BC815}" type="datetime3">
              <a:rPr lang="en-US" smtClean="0"/>
              <a:t>1 October 2021</a:t>
            </a:fld>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63695147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Standard slide_Quotes">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CD06B42-27A8-4223-AE57-EB729EB5FC27}"/>
              </a:ext>
            </a:extLst>
          </p:cNvPr>
          <p:cNvSpPr>
            <a:spLocks noGrp="1"/>
          </p:cNvSpPr>
          <p:nvPr>
            <p:ph type="dt" sz="half" idx="10"/>
          </p:nvPr>
        </p:nvSpPr>
        <p:spPr/>
        <p:txBody>
          <a:bodyPr/>
          <a:lstStyle/>
          <a:p>
            <a:fld id="{BF2C04E3-9852-4EE1-995A-A982B306E72F}" type="datetime3">
              <a:rPr lang="en-US" smtClean="0"/>
              <a:t>1 October 2021</a:t>
            </a:fld>
            <a:endParaRPr lang="en-IN" dirty="0"/>
          </a:p>
        </p:txBody>
      </p:sp>
      <p:sp>
        <p:nvSpPr>
          <p:cNvPr id="4" name="Footer Placeholder 3">
            <a:extLst>
              <a:ext uri="{FF2B5EF4-FFF2-40B4-BE49-F238E27FC236}">
                <a16:creationId xmlns:a16="http://schemas.microsoft.com/office/drawing/2014/main" id="{5C1F4AD2-0FC3-4A7D-B553-FC19C918C14E}"/>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C7E89B92-9E6D-4E4B-A5F6-7BC8B1612D1D}"/>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7939827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a:t>Click to edit Master title style</a:t>
            </a:r>
            <a:endParaRPr lang="en-GB" dirty="0"/>
          </a:p>
        </p:txBody>
      </p:sp>
      <p:sp>
        <p:nvSpPr>
          <p:cNvPr id="3" name="Content Placeholder 2"/>
          <p:cNvSpPr>
            <a:spLocks noGrp="1"/>
          </p:cNvSpPr>
          <p:nvPr>
            <p:ph idx="1"/>
          </p:nvPr>
        </p:nvSpPr>
        <p:spPr>
          <a:xfrm>
            <a:off x="609920" y="1137920"/>
            <a:ext cx="8238744" cy="4834800"/>
          </a:xfrm>
        </p:spPr>
        <p:txBody>
          <a:bodyPr/>
          <a:lstStyle>
            <a:lvl1pPr marL="0" indent="0">
              <a:spcBef>
                <a:spcPts val="0"/>
              </a:spcBef>
              <a:buNone/>
              <a:defRPr>
                <a:solidFill>
                  <a:schemeClr val="bg1"/>
                </a:solidFill>
              </a:defRPr>
            </a:lvl1pPr>
            <a:lvl2pPr marL="0" indent="0">
              <a:spcBef>
                <a:spcPts val="0"/>
              </a:spcBef>
              <a:buNone/>
              <a:defRPr sz="1799">
                <a:solidFill>
                  <a:schemeClr val="bg1"/>
                </a:solidFill>
              </a:defRPr>
            </a:lvl2pPr>
            <a:lvl3pPr marL="0" indent="0">
              <a:spcBef>
                <a:spcPts val="0"/>
              </a:spcBef>
              <a:buNone/>
              <a:defRPr sz="1599">
                <a:solidFill>
                  <a:schemeClr val="bg1"/>
                </a:solidFill>
              </a:defRPr>
            </a:lvl3pPr>
            <a:lvl4pPr marL="0" indent="0">
              <a:spcBef>
                <a:spcPts val="0"/>
              </a:spcBef>
              <a:buNone/>
              <a:defRPr sz="1399">
                <a:solidFill>
                  <a:schemeClr val="bg1"/>
                </a:solidFill>
              </a:defRPr>
            </a:lvl4pPr>
            <a:lvl5pPr marL="0" indent="0">
              <a:spcBef>
                <a:spcPts val="0"/>
              </a:spcBef>
              <a:buNone/>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9" name="Line 10">
            <a:extLst>
              <a:ext uri="{FF2B5EF4-FFF2-40B4-BE49-F238E27FC236}">
                <a16:creationId xmlns:a16="http://schemas.microsoft.com/office/drawing/2014/main" id="{CF130104-FAF2-4309-9701-573F3774313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00869D6F-A030-48CA-9C7C-9FC3A6F1F671}"/>
              </a:ext>
            </a:extLst>
          </p:cNvPr>
          <p:cNvSpPr>
            <a:spLocks noGrp="1"/>
          </p:cNvSpPr>
          <p:nvPr>
            <p:ph type="dt" sz="half" idx="10"/>
          </p:nvPr>
        </p:nvSpPr>
        <p:spPr/>
        <p:txBody>
          <a:bodyPr/>
          <a:lstStyle/>
          <a:p>
            <a:fld id="{1E6D7102-DD97-4F84-8724-387B81A0E6ED}" type="datetime3">
              <a:rPr lang="en-US" smtClean="0"/>
              <a:t>1 October 2021</a:t>
            </a:fld>
            <a:endParaRPr lang="en-IN" dirty="0"/>
          </a:p>
        </p:txBody>
      </p:sp>
      <p:sp>
        <p:nvSpPr>
          <p:cNvPr id="5" name="Footer Placeholder 4">
            <a:extLst>
              <a:ext uri="{FF2B5EF4-FFF2-40B4-BE49-F238E27FC236}">
                <a16:creationId xmlns:a16="http://schemas.microsoft.com/office/drawing/2014/main" id="{2F02C3F7-BD0A-4AD4-95D8-328DA6F539AD}"/>
              </a:ext>
            </a:extLst>
          </p:cNvPr>
          <p:cNvSpPr>
            <a:spLocks noGrp="1"/>
          </p:cNvSpPr>
          <p:nvPr>
            <p:ph type="ftr" sz="quarter" idx="11"/>
          </p:nvPr>
        </p:nvSpPr>
        <p:spPr>
          <a:xfrm>
            <a:off x="3239189" y="6471244"/>
            <a:ext cx="3086101" cy="180000"/>
          </a:xfrm>
          <a:prstGeom prst="rect">
            <a:avLst/>
          </a:prstGeom>
        </p:spPr>
        <p:txBody>
          <a:bodyPr/>
          <a:lstStyle/>
          <a:p>
            <a:r>
              <a:rPr lang="en-US" dirty="0"/>
              <a:t>Presentation title</a:t>
            </a:r>
          </a:p>
        </p:txBody>
      </p:sp>
      <p:sp>
        <p:nvSpPr>
          <p:cNvPr id="6" name="Slide Number Placeholder 5">
            <a:extLst>
              <a:ext uri="{FF2B5EF4-FFF2-40B4-BE49-F238E27FC236}">
                <a16:creationId xmlns:a16="http://schemas.microsoft.com/office/drawing/2014/main" id="{DE4422C8-68BE-4650-89F1-3BECCFF9B514}"/>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82513283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1"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47" lvl="0" indent="-356447"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1" cy="316838"/>
          </a:xfrm>
        </p:spPr>
        <p:txBody>
          <a:bodyPr lIns="0" tIns="0" rIns="0" bIns="0">
            <a:noAutofit/>
          </a:bodyPr>
          <a:lstStyle>
            <a:lvl1pPr marL="0" indent="0" algn="ctr">
              <a:buNone/>
              <a:defRPr lang="en-US" sz="1599" dirty="0" smtClean="0">
                <a:solidFill>
                  <a:srgbClr val="FFE600"/>
                </a:solidFill>
                <a:latin typeface="+mn-lt"/>
              </a:defRPr>
            </a:lvl1pPr>
          </a:lstStyle>
          <a:p>
            <a:pPr marL="356447" lvl="0" indent="-356447" algn="ctr">
              <a:spcBef>
                <a:spcPts val="0"/>
              </a:spcBef>
              <a:spcAft>
                <a:spcPts val="601"/>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1" cy="316838"/>
          </a:xfrm>
        </p:spPr>
        <p:txBody>
          <a:bodyPr vert="horz" lIns="0" tIns="0" rIns="0" bIns="0" rtlCol="0" anchor="t" anchorCtr="0">
            <a:noAutofit/>
          </a:bodyPr>
          <a:lstStyle>
            <a:lvl1pPr marL="0" indent="0" algn="ctr">
              <a:buNone/>
              <a:defRPr lang="en-US" sz="1599" dirty="0" smtClean="0">
                <a:latin typeface="+mn-lt"/>
              </a:defRPr>
            </a:lvl1pPr>
          </a:lstStyle>
          <a:p>
            <a:pPr marL="356447" lvl="0" indent="-356447" algn="ctr">
              <a:spcBef>
                <a:spcPts val="0"/>
              </a:spcBef>
              <a:spcAft>
                <a:spcPts val="601"/>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3" y="979791"/>
            <a:ext cx="2338387"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20841641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3" y="1488927"/>
            <a:ext cx="2338387"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1" cy="1800000"/>
          </a:xfrm>
        </p:spPr>
        <p:txBody>
          <a:bodyPr lIns="90000" tIns="46800" rIns="90000" bIns="46800"/>
          <a:lstStyle>
            <a:lvl1pPr marL="0" indent="0">
              <a:buNone/>
              <a:defRPr lang="en-US" sz="2799" dirty="0" smtClean="0">
                <a:latin typeface="Georgia" panose="02040502050405020303" pitchFamily="18" charset="0"/>
              </a:defRPr>
            </a:lvl1pPr>
          </a:lstStyle>
          <a:p>
            <a:pPr marL="356447" lvl="0" indent="-356447">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chemeClr val="tx2"/>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chemeClr val="bg1"/>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27886938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Standard slide_no_first_level_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idx="1"/>
          </p:nvPr>
        </p:nvSpPr>
        <p:spPr>
          <a:xfrm>
            <a:off x="609920" y="1137920"/>
            <a:ext cx="8238744" cy="4834800"/>
          </a:xfrm>
        </p:spPr>
        <p:txBody>
          <a:bodyPr/>
          <a:lstStyle>
            <a:lvl1pPr marL="0" indent="0">
              <a:buNone/>
              <a:defRPr>
                <a:solidFill>
                  <a:schemeClr val="bg1"/>
                </a:solidFill>
              </a:defRPr>
            </a:lvl1pPr>
            <a:lvl2pPr marL="356447">
              <a:defRPr>
                <a:solidFill>
                  <a:schemeClr val="bg1"/>
                </a:solidFill>
              </a:defRPr>
            </a:lvl2pPr>
            <a:lvl3pPr marL="712893">
              <a:defRPr>
                <a:solidFill>
                  <a:schemeClr val="bg1"/>
                </a:solidFill>
              </a:defRPr>
            </a:lvl3pPr>
            <a:lvl4pPr marL="1069340">
              <a:defRPr>
                <a:solidFill>
                  <a:schemeClr val="bg1"/>
                </a:solidFill>
              </a:defRPr>
            </a:lvl4pPr>
            <a:lvl5pPr marL="1425787">
              <a:defRPr sz="1199">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Line 10">
            <a:extLst>
              <a:ext uri="{FF2B5EF4-FFF2-40B4-BE49-F238E27FC236}">
                <a16:creationId xmlns:a16="http://schemas.microsoft.com/office/drawing/2014/main" id="{8D4CA674-C969-4C5C-9EA4-6D41FE961DE2}"/>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E7DAEB49-9ADD-490C-B904-979B3953B8CD}"/>
              </a:ext>
            </a:extLst>
          </p:cNvPr>
          <p:cNvSpPr>
            <a:spLocks noGrp="1"/>
          </p:cNvSpPr>
          <p:nvPr>
            <p:ph type="dt" sz="half" idx="10"/>
          </p:nvPr>
        </p:nvSpPr>
        <p:spPr/>
        <p:txBody>
          <a:bodyPr/>
          <a:lstStyle/>
          <a:p>
            <a:fld id="{F4FB490B-7BF8-4509-9F0D-5A2D3FE1A9A1}" type="datetime3">
              <a:rPr lang="en-US" smtClean="0"/>
              <a:t>1 October 2021</a:t>
            </a:fld>
            <a:endParaRPr lang="en-IN" dirty="0"/>
          </a:p>
        </p:txBody>
      </p:sp>
      <p:sp>
        <p:nvSpPr>
          <p:cNvPr id="5" name="Footer Placeholder 4">
            <a:extLst>
              <a:ext uri="{FF2B5EF4-FFF2-40B4-BE49-F238E27FC236}">
                <a16:creationId xmlns:a16="http://schemas.microsoft.com/office/drawing/2014/main" id="{36528C68-2511-4745-B448-A5AA41E7BFE8}"/>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1B5C8157-0191-4E69-819F-DB443768675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03665107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only, no lin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6" name="Line 10">
            <a:extLst>
              <a:ext uri="{FF2B5EF4-FFF2-40B4-BE49-F238E27FC236}">
                <a16:creationId xmlns:a16="http://schemas.microsoft.com/office/drawing/2014/main" id="{97A26880-8DD7-4A78-ADAF-91ED2E744A7C}"/>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0B88B559-CD59-4D3D-87C0-5D51BCF9B731}"/>
              </a:ext>
            </a:extLst>
          </p:cNvPr>
          <p:cNvSpPr>
            <a:spLocks noGrp="1"/>
          </p:cNvSpPr>
          <p:nvPr>
            <p:ph type="dt" sz="half" idx="10"/>
          </p:nvPr>
        </p:nvSpPr>
        <p:spPr/>
        <p:txBody>
          <a:bodyPr/>
          <a:lstStyle/>
          <a:p>
            <a:fld id="{7EDC6652-D330-42A9-B2DB-FD7DBFE6E7CE}" type="datetime3">
              <a:rPr lang="en-US" smtClean="0"/>
              <a:t>1 October 2021</a:t>
            </a:fld>
            <a:endParaRPr lang="en-IN" dirty="0"/>
          </a:p>
        </p:txBody>
      </p:sp>
      <p:sp>
        <p:nvSpPr>
          <p:cNvPr id="4" name="Footer Placeholder 3">
            <a:extLst>
              <a:ext uri="{FF2B5EF4-FFF2-40B4-BE49-F238E27FC236}">
                <a16:creationId xmlns:a16="http://schemas.microsoft.com/office/drawing/2014/main" id="{136FB98F-FBCE-4F2C-978B-A5576B577450}"/>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1A95690-F0A7-4101-82DB-B17CE6B7A487}"/>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42539599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lumns, no heading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918"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200829" y="1137919"/>
            <a:ext cx="5387605" cy="4834800"/>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Line 10">
            <a:extLst>
              <a:ext uri="{FF2B5EF4-FFF2-40B4-BE49-F238E27FC236}">
                <a16:creationId xmlns:a16="http://schemas.microsoft.com/office/drawing/2014/main" id="{9B070B28-7AAC-47E5-9EB5-96B8B8B88057}"/>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B20B9B26-E95B-4DC1-A613-4C0C0933C72B}"/>
              </a:ext>
            </a:extLst>
          </p:cNvPr>
          <p:cNvSpPr>
            <a:spLocks noGrp="1"/>
          </p:cNvSpPr>
          <p:nvPr>
            <p:ph type="dt" sz="half" idx="10"/>
          </p:nvPr>
        </p:nvSpPr>
        <p:spPr/>
        <p:txBody>
          <a:bodyPr/>
          <a:lstStyle/>
          <a:p>
            <a:fld id="{7848B339-892E-45B1-8EC6-9663C993893D}" type="datetime3">
              <a:rPr lang="en-US" smtClean="0"/>
              <a:t>1 October 2021</a:t>
            </a:fld>
            <a:endParaRPr lang="en-IN" dirty="0"/>
          </a:p>
        </p:txBody>
      </p:sp>
      <p:sp>
        <p:nvSpPr>
          <p:cNvPr id="6" name="Footer Placeholder 5">
            <a:extLst>
              <a:ext uri="{FF2B5EF4-FFF2-40B4-BE49-F238E27FC236}">
                <a16:creationId xmlns:a16="http://schemas.microsoft.com/office/drawing/2014/main" id="{ED7373D8-2AB5-4625-822C-B1F2B5CDC39C}"/>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E76E3B4B-D68B-4AFA-A20D-2ECE69120F7E}"/>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6464033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409FCCF0-19BC-4024-9BCA-E14DB77EAF2F}"/>
              </a:ext>
            </a:extLst>
          </p:cNvPr>
          <p:cNvSpPr>
            <a:spLocks noGrp="1"/>
          </p:cNvSpPr>
          <p:nvPr>
            <p:ph type="dt" sz="half" idx="14"/>
          </p:nvPr>
        </p:nvSpPr>
        <p:spPr/>
        <p:txBody>
          <a:bodyPr/>
          <a:lstStyle/>
          <a:p>
            <a:fld id="{53C96D42-85A7-4FB8-81C2-A76989CD2C0B}" type="datetime3">
              <a:rPr lang="en-US" smtClean="0"/>
              <a:t>1 October 2021</a:t>
            </a:fld>
            <a:endParaRPr lang="en-IN" dirty="0"/>
          </a:p>
        </p:txBody>
      </p:sp>
      <p:sp>
        <p:nvSpPr>
          <p:cNvPr id="6" name="Footer Placeholder 5">
            <a:extLst>
              <a:ext uri="{FF2B5EF4-FFF2-40B4-BE49-F238E27FC236}">
                <a16:creationId xmlns:a16="http://schemas.microsoft.com/office/drawing/2014/main" id="{12B54F7E-BDC4-4386-B2E2-1FC66609D14F}"/>
              </a:ext>
            </a:extLst>
          </p:cNvPr>
          <p:cNvSpPr>
            <a:spLocks noGrp="1"/>
          </p:cNvSpPr>
          <p:nvPr>
            <p:ph type="ftr" sz="quarter" idx="15"/>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B94FBF9A-EC9A-41E4-A24C-ECB5DC15CCD7}"/>
              </a:ext>
            </a:extLst>
          </p:cNvPr>
          <p:cNvSpPr>
            <a:spLocks noGrp="1"/>
          </p:cNvSpPr>
          <p:nvPr>
            <p:ph type="sldNum" sz="quarter" idx="16"/>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7959759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fld id="{BE72F864-C261-4ACC-899D-1F7B54215EB6}" type="datetime3">
              <a:rPr lang="en-US" smtClean="0"/>
              <a:t>1 October 2021</a:t>
            </a:fld>
            <a:endParaRPr lang="en-IN" dirty="0"/>
          </a:p>
        </p:txBody>
      </p:sp>
      <p:sp>
        <p:nvSpPr>
          <p:cNvPr id="4" name="Footer Placeholder 3">
            <a:extLst>
              <a:ext uri="{FF2B5EF4-FFF2-40B4-BE49-F238E27FC236}">
                <a16:creationId xmlns:a16="http://schemas.microsoft.com/office/drawing/2014/main" id="{4678256F-B716-4FA1-B0CC-85D20C72FCE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8842997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139B669-D18F-448E-A005-0A353671C9CB}"/>
              </a:ext>
            </a:extLst>
          </p:cNvPr>
          <p:cNvSpPr>
            <a:spLocks noGrp="1"/>
          </p:cNvSpPr>
          <p:nvPr>
            <p:ph type="dt" sz="half" idx="10"/>
          </p:nvPr>
        </p:nvSpPr>
        <p:spPr/>
        <p:txBody>
          <a:bodyPr/>
          <a:lstStyle/>
          <a:p>
            <a:fld id="{DE39BF9A-0D1B-456C-90FD-7DD4E43985FE}" type="datetime3">
              <a:rPr lang="en-US" smtClean="0"/>
              <a:t>1 October 2021</a:t>
            </a:fld>
            <a:endParaRPr lang="en-IN" dirty="0"/>
          </a:p>
        </p:txBody>
      </p:sp>
      <p:sp>
        <p:nvSpPr>
          <p:cNvPr id="3" name="Footer Placeholder 2">
            <a:extLst>
              <a:ext uri="{FF2B5EF4-FFF2-40B4-BE49-F238E27FC236}">
                <a16:creationId xmlns:a16="http://schemas.microsoft.com/office/drawing/2014/main" id="{A7031300-352D-4FEE-9216-28FB241372A5}"/>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CAADEB71-FD7D-4974-99DD-0F48E046675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9044088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570B882-5FC5-4C48-9562-890886DDEDF3}"/>
              </a:ext>
            </a:extLst>
          </p:cNvPr>
          <p:cNvSpPr>
            <a:spLocks noGrp="1"/>
          </p:cNvSpPr>
          <p:nvPr>
            <p:ph type="dt" sz="half" idx="10"/>
          </p:nvPr>
        </p:nvSpPr>
        <p:spPr/>
        <p:txBody>
          <a:bodyPr/>
          <a:lstStyle/>
          <a:p>
            <a:fld id="{678A09A2-12AE-4A08-9E31-994E3910808B}" type="datetime3">
              <a:rPr lang="en-US" smtClean="0"/>
              <a:t>1 October 2021</a:t>
            </a:fld>
            <a:endParaRPr lang="en-IN" dirty="0"/>
          </a:p>
        </p:txBody>
      </p:sp>
      <p:sp>
        <p:nvSpPr>
          <p:cNvPr id="3" name="Footer Placeholder 2">
            <a:extLst>
              <a:ext uri="{FF2B5EF4-FFF2-40B4-BE49-F238E27FC236}">
                <a16:creationId xmlns:a16="http://schemas.microsoft.com/office/drawing/2014/main" id="{992E7899-FE60-4FDA-8608-58147D09186A}"/>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BAA32B5C-3285-477F-B755-A6F2F0F4D3A2}"/>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398531918"/>
      </p:ext>
    </p:extLst>
  </p:cSld>
  <p:clrMapOvr>
    <a:masterClrMapping/>
  </p:clrMapOvr>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7416E9-5919-4213-81D7-5E74B3B61EAA}"/>
              </a:ext>
            </a:extLst>
          </p:cNvPr>
          <p:cNvSpPr>
            <a:spLocks noGrp="1"/>
          </p:cNvSpPr>
          <p:nvPr>
            <p:ph type="dt" sz="half" idx="10"/>
          </p:nvPr>
        </p:nvSpPr>
        <p:spPr/>
        <p:txBody>
          <a:bodyPr/>
          <a:lstStyle/>
          <a:p>
            <a:fld id="{0BD55BA1-5616-41A0-A230-900CC53918C9}" type="datetime3">
              <a:rPr lang="en-US" smtClean="0"/>
              <a:t>1 October 2021</a:t>
            </a:fld>
            <a:endParaRPr lang="en-IN" dirty="0"/>
          </a:p>
        </p:txBody>
      </p:sp>
      <p:sp>
        <p:nvSpPr>
          <p:cNvPr id="3" name="Footer Placeholder 2">
            <a:extLst>
              <a:ext uri="{FF2B5EF4-FFF2-40B4-BE49-F238E27FC236}">
                <a16:creationId xmlns:a16="http://schemas.microsoft.com/office/drawing/2014/main" id="{6BDFF1B2-A745-40FB-B885-B3638A4F4178}"/>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a16="http://schemas.microsoft.com/office/drawing/2014/main" id="{0DC9AD96-7B7E-4E05-90E8-1F98943B0720}"/>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694856370"/>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Standard slide_no bulle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697C43D-4F1B-43DA-A0C6-DA6B6708E161}"/>
              </a:ext>
            </a:extLst>
          </p:cNvPr>
          <p:cNvSpPr>
            <a:spLocks noGrp="1"/>
          </p:cNvSpPr>
          <p:nvPr>
            <p:ph type="body" sz="quarter" idx="10" hasCustomPrompt="1"/>
          </p:nvPr>
        </p:nvSpPr>
        <p:spPr>
          <a:xfrm>
            <a:off x="352801" y="2851522"/>
            <a:ext cx="4447801" cy="1202318"/>
          </a:xfrm>
        </p:spPr>
        <p:txBody>
          <a:bodyPr vert="horz" lIns="0" tIns="0" rIns="0" bIns="0" rtlCol="0" anchor="ctr" anchorCtr="0">
            <a:noAutofit/>
          </a:bodyPr>
          <a:lstStyle>
            <a:lvl1pPr marL="0" indent="0">
              <a:buNone/>
              <a:defRPr kumimoji="0" lang="en-IN" sz="3598" b="0" i="0" u="none" strike="noStrike" cap="none" spc="0" normalizeH="0" baseline="0" dirty="0">
                <a:ln>
                  <a:noFill/>
                </a:ln>
                <a:solidFill>
                  <a:srgbClr val="FFFFFF"/>
                </a:solidFill>
                <a:effectLst/>
                <a:uLnTx/>
                <a:uFillTx/>
                <a:latin typeface="EYInterstate Light" panose="02000506000000020004" pitchFamily="2" charset="0"/>
                <a:ea typeface="+mj-ea"/>
                <a:cs typeface="+mj-cs"/>
              </a:defRPr>
            </a:lvl1pPr>
          </a:lstStyle>
          <a:p>
            <a:pPr marL="356447" marR="0" lvl="0" indent="-356447" defTabSz="1007409" fontAlgn="auto">
              <a:lnSpc>
                <a:spcPct val="100000"/>
              </a:lnSpc>
              <a:spcBef>
                <a:spcPct val="0"/>
              </a:spcBef>
              <a:spcAft>
                <a:spcPts val="0"/>
              </a:spcAft>
              <a:buClrTx/>
              <a:buSzTx/>
              <a:tabLst/>
            </a:pPr>
            <a:r>
              <a:rPr lang="en-US" dirty="0"/>
              <a:t>Chapter Title</a:t>
            </a:r>
            <a:endParaRPr lang="en-IN" dirty="0"/>
          </a:p>
        </p:txBody>
      </p:sp>
      <p:sp>
        <p:nvSpPr>
          <p:cNvPr id="2" name="Date Placeholder 1">
            <a:extLst>
              <a:ext uri="{FF2B5EF4-FFF2-40B4-BE49-F238E27FC236}">
                <a16:creationId xmlns:a16="http://schemas.microsoft.com/office/drawing/2014/main" id="{984443D1-37A3-4969-A6D3-4E99E05604B9}"/>
              </a:ext>
            </a:extLst>
          </p:cNvPr>
          <p:cNvSpPr>
            <a:spLocks noGrp="1"/>
          </p:cNvSpPr>
          <p:nvPr>
            <p:ph type="dt" sz="half" idx="11"/>
          </p:nvPr>
        </p:nvSpPr>
        <p:spPr/>
        <p:txBody>
          <a:bodyPr/>
          <a:lstStyle/>
          <a:p>
            <a:fld id="{C1498488-8765-4B8D-9D72-8E71718AE3EF}" type="datetime3">
              <a:rPr lang="en-US" smtClean="0"/>
              <a:t>1 October 2021</a:t>
            </a:fld>
            <a:endParaRPr lang="en-IN" dirty="0"/>
          </a:p>
        </p:txBody>
      </p:sp>
      <p:sp>
        <p:nvSpPr>
          <p:cNvPr id="3" name="Footer Placeholder 2">
            <a:extLst>
              <a:ext uri="{FF2B5EF4-FFF2-40B4-BE49-F238E27FC236}">
                <a16:creationId xmlns:a16="http://schemas.microsoft.com/office/drawing/2014/main" id="{61AB04F4-59F4-4102-9BBD-DB62B48E184D}"/>
              </a:ext>
            </a:extLst>
          </p:cNvPr>
          <p:cNvSpPr>
            <a:spLocks noGrp="1"/>
          </p:cNvSpPr>
          <p:nvPr>
            <p:ph type="ftr" sz="quarter" idx="12"/>
          </p:nvPr>
        </p:nvSpPr>
        <p:spPr>
          <a:xfrm>
            <a:off x="3239189" y="6471244"/>
            <a:ext cx="3086101" cy="180000"/>
          </a:xfrm>
          <a:prstGeom prst="rect">
            <a:avLst/>
          </a:prstGeom>
        </p:spPr>
        <p:txBody>
          <a:bodyPr/>
          <a:lstStyle/>
          <a:p>
            <a:r>
              <a:rPr lang="en-US" dirty="0"/>
              <a:t>Presentation title</a:t>
            </a:r>
          </a:p>
        </p:txBody>
      </p:sp>
      <p:sp>
        <p:nvSpPr>
          <p:cNvPr id="4" name="Slide Number Placeholder 3">
            <a:extLst>
              <a:ext uri="{FF2B5EF4-FFF2-40B4-BE49-F238E27FC236}">
                <a16:creationId xmlns:a16="http://schemas.microsoft.com/office/drawing/2014/main" id="{E499AB0A-887B-46B8-BA72-781970F002C7}"/>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174111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74018160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711B3654-4C35-482F-B580-02C23F975B92}"/>
              </a:ext>
            </a:extLst>
          </p:cNvPr>
          <p:cNvSpPr>
            <a:spLocks noGrp="1"/>
          </p:cNvSpPr>
          <p:nvPr>
            <p:ph type="dt" sz="half" idx="11"/>
          </p:nvPr>
        </p:nvSpPr>
        <p:spPr/>
        <p:txBody>
          <a:bodyPr/>
          <a:lstStyle/>
          <a:p>
            <a:fld id="{ECB31890-3905-4699-8A54-4A643E2FBD12}" type="datetime3">
              <a:rPr lang="en-US" smtClean="0"/>
              <a:t>1 October 2021</a:t>
            </a:fld>
            <a:endParaRPr lang="en-IN" dirty="0"/>
          </a:p>
        </p:txBody>
      </p:sp>
      <p:sp>
        <p:nvSpPr>
          <p:cNvPr id="4" name="Footer Placeholder 3">
            <a:extLst>
              <a:ext uri="{FF2B5EF4-FFF2-40B4-BE49-F238E27FC236}">
                <a16:creationId xmlns:a16="http://schemas.microsoft.com/office/drawing/2014/main" id="{162EFEC5-10C4-4E79-B06E-F14B8F305F91}"/>
              </a:ext>
            </a:extLst>
          </p:cNvPr>
          <p:cNvSpPr>
            <a:spLocks noGrp="1"/>
          </p:cNvSpPr>
          <p:nvPr>
            <p:ph type="ftr" sz="quarter" idx="12"/>
          </p:nvPr>
        </p:nvSpPr>
        <p:spPr/>
        <p:txBody>
          <a:bodyPr/>
          <a:lstStyle/>
          <a:p>
            <a:r>
              <a:rPr lang="en-US" dirty="0"/>
              <a:t>Presentation title</a:t>
            </a:r>
          </a:p>
        </p:txBody>
      </p:sp>
      <p:sp>
        <p:nvSpPr>
          <p:cNvPr id="5" name="Slide Number Placeholder 4">
            <a:extLst>
              <a:ext uri="{FF2B5EF4-FFF2-40B4-BE49-F238E27FC236}">
                <a16:creationId xmlns:a16="http://schemas.microsoft.com/office/drawing/2014/main" id="{0CC05763-C066-4818-A1DF-64ED4D64BE2E}"/>
              </a:ext>
            </a:extLst>
          </p:cNvPr>
          <p:cNvSpPr>
            <a:spLocks noGrp="1"/>
          </p:cNvSpPr>
          <p:nvPr>
            <p:ph type="sldNum" sz="quarter" idx="13"/>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7590443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Final legal tex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129049-E3D5-4C0A-BB1F-72BEDB1FB59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177"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287155778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_Final legal text">
    <p:spTree>
      <p:nvGrpSpPr>
        <p:cNvPr id="1" name=""/>
        <p:cNvGrpSpPr/>
        <p:nvPr/>
      </p:nvGrpSpPr>
      <p:grpSpPr>
        <a:xfrm>
          <a:off x="0" y="0"/>
          <a:ext cx="0" cy="0"/>
          <a:chOff x="0" y="0"/>
          <a:chExt cx="0" cy="0"/>
        </a:xfrm>
      </p:grpSpPr>
      <p:pic>
        <p:nvPicPr>
          <p:cNvPr id="5" name="Content Placeholder 3">
            <a:extLst>
              <a:ext uri="{FF2B5EF4-FFF2-40B4-BE49-F238E27FC236}">
                <a16:creationId xmlns:a16="http://schemas.microsoft.com/office/drawing/2014/main" id="{501A2F11-32A0-4526-A5F7-F4382DA5B47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556" y="0"/>
            <a:ext cx="12192000"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36620314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2_Final legal text">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E83BDE2E-2BCF-4140-945E-7D5610CDE4CC}"/>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555" y="0"/>
            <a:ext cx="12192005" cy="6858000"/>
          </a:xfrm>
          <a:prstGeom prst="rect">
            <a:avLst/>
          </a:prstGeom>
        </p:spPr>
      </p:pic>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792019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676844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2_Cover">
    <p:spTree>
      <p:nvGrpSpPr>
        <p:cNvPr id="1" name=""/>
        <p:cNvGrpSpPr/>
        <p:nvPr/>
      </p:nvGrpSpPr>
      <p:grpSpPr>
        <a:xfrm>
          <a:off x="0" y="0"/>
          <a:ext cx="0" cy="0"/>
          <a:chOff x="0" y="0"/>
          <a:chExt cx="0" cy="0"/>
        </a:xfrm>
      </p:grpSpPr>
      <p:sp>
        <p:nvSpPr>
          <p:cNvPr id="16" name="Freeform 56">
            <a:extLst>
              <a:ext uri="{FF2B5EF4-FFF2-40B4-BE49-F238E27FC236}">
                <a16:creationId xmlns:a16="http://schemas.microsoft.com/office/drawing/2014/main" id="{13A7AC18-CF42-4EC5-8D40-441EAE30A06C}"/>
              </a:ext>
            </a:extLst>
          </p:cNvPr>
          <p:cNvSpPr/>
          <p:nvPr userDrawn="1"/>
        </p:nvSpPr>
        <p:spPr>
          <a:xfrm>
            <a:off x="498116" y="795662"/>
            <a:ext cx="4930412" cy="3581484"/>
          </a:xfrm>
          <a:custGeom>
            <a:avLst/>
            <a:gdLst>
              <a:gd name="connsiteX0" fmla="*/ 4238387 w 4257675"/>
              <a:gd name="connsiteY0" fmla="*/ 0 h 3092804"/>
              <a:gd name="connsiteX1" fmla="*/ 4257675 w 4257675"/>
              <a:gd name="connsiteY1" fmla="*/ 0 h 3092804"/>
              <a:gd name="connsiteX2" fmla="*/ 4257675 w 4257675"/>
              <a:gd name="connsiteY2" fmla="*/ 3092804 h 3092804"/>
              <a:gd name="connsiteX3" fmla="*/ 0 w 4257675"/>
              <a:gd name="connsiteY3" fmla="*/ 3092804 h 3092804"/>
              <a:gd name="connsiteX4" fmla="*/ 0 w 4257675"/>
              <a:gd name="connsiteY4" fmla="*/ 747342 h 309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7675" h="3092804">
                <a:moveTo>
                  <a:pt x="4238387" y="0"/>
                </a:moveTo>
                <a:lnTo>
                  <a:pt x="4257675" y="0"/>
                </a:lnTo>
                <a:lnTo>
                  <a:pt x="4257675" y="3092804"/>
                </a:lnTo>
                <a:lnTo>
                  <a:pt x="0" y="3092804"/>
                </a:lnTo>
                <a:lnTo>
                  <a:pt x="0" y="747342"/>
                </a:lnTo>
                <a:close/>
              </a:path>
            </a:pathLst>
          </a:custGeom>
          <a:solidFill>
            <a:srgbClr val="FFE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dirty="0"/>
          </a:p>
        </p:txBody>
      </p:sp>
      <p:sp>
        <p:nvSpPr>
          <p:cNvPr id="11" name="Title 1"/>
          <p:cNvSpPr>
            <a:spLocks noGrp="1"/>
          </p:cNvSpPr>
          <p:nvPr>
            <p:ph type="ctrTitle"/>
          </p:nvPr>
        </p:nvSpPr>
        <p:spPr>
          <a:xfrm>
            <a:off x="775505" y="1954221"/>
            <a:ext cx="4328932" cy="979702"/>
          </a:xfr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2" name="Subtitle 2"/>
          <p:cNvSpPr>
            <a:spLocks noGrp="1"/>
          </p:cNvSpPr>
          <p:nvPr>
            <p:ph type="subTitle" idx="1"/>
          </p:nvPr>
        </p:nvSpPr>
        <p:spPr>
          <a:xfrm>
            <a:off x="775505" y="3046162"/>
            <a:ext cx="4328932" cy="1046323"/>
          </a:xfrm>
        </p:spPr>
        <p:txBody>
          <a:bodyPr/>
          <a:lstStyle>
            <a:lvl1pPr marL="0" indent="0" algn="l">
              <a:spcAft>
                <a:spcPts val="1199"/>
              </a:spcAft>
              <a:buNone/>
              <a:defRPr sz="1999">
                <a:solidFill>
                  <a:schemeClr val="bg1"/>
                </a:solidFill>
                <a:latin typeface="EYInterstate" panose="02000503020000020004" pitchFamily="2" charset="0"/>
                <a:cs typeface="Arial" pitchFamily="34" charset="0"/>
              </a:defRPr>
            </a:lvl1pPr>
            <a:lvl2pPr marL="0" indent="0" algn="l">
              <a:buNone/>
              <a:defRPr sz="1599" b="1">
                <a:solidFill>
                  <a:srgbClr val="404040"/>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cxnSp>
        <p:nvCxnSpPr>
          <p:cNvPr id="7" name="Straight Connector 6">
            <a:extLst>
              <a:ext uri="{FF2B5EF4-FFF2-40B4-BE49-F238E27FC236}">
                <a16:creationId xmlns:a16="http://schemas.microsoft.com/office/drawing/2014/main" id="{F93BD223-2224-476C-AB5C-300C248C1618}"/>
              </a:ext>
            </a:extLst>
          </p:cNvPr>
          <p:cNvCxnSpPr>
            <a:cxnSpLocks/>
          </p:cNvCxnSpPr>
          <p:nvPr userDrawn="1"/>
        </p:nvCxnSpPr>
        <p:spPr>
          <a:xfrm>
            <a:off x="1333185" y="5709060"/>
            <a:ext cx="8122101" cy="0"/>
          </a:xfrm>
          <a:prstGeom prst="line">
            <a:avLst/>
          </a:prstGeom>
          <a:ln>
            <a:solidFill>
              <a:srgbClr val="828290"/>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651B4C43-E5F8-400E-A971-58A3766B1BF0}"/>
              </a:ext>
            </a:extLst>
          </p:cNvPr>
          <p:cNvSpPr txBox="1"/>
          <p:nvPr userDrawn="1"/>
        </p:nvSpPr>
        <p:spPr>
          <a:xfrm>
            <a:off x="461985" y="5605204"/>
            <a:ext cx="1045073" cy="197581"/>
          </a:xfrm>
          <a:prstGeom prst="rect">
            <a:avLst/>
          </a:prstGeom>
          <a:noFill/>
        </p:spPr>
        <p:txBody>
          <a:bodyPr wrap="square" lIns="0" tIns="0" rIns="0" bIns="0" rtlCol="0" anchor="ctr" anchorCtr="0">
            <a:noAutofit/>
          </a:bodyPr>
          <a:lstStyle/>
          <a:p>
            <a:r>
              <a:rPr lang="en-GB" sz="1199" dirty="0">
                <a:solidFill>
                  <a:srgbClr val="828290"/>
                </a:solidFill>
                <a:latin typeface="EYInterstate Light" panose="02000506000000020004" pitchFamily="2" charset="0"/>
              </a:rPr>
              <a:t>Written by</a:t>
            </a:r>
          </a:p>
        </p:txBody>
      </p:sp>
      <p:sp>
        <p:nvSpPr>
          <p:cNvPr id="10" name="Text Placeholder 16">
            <a:extLst>
              <a:ext uri="{FF2B5EF4-FFF2-40B4-BE49-F238E27FC236}">
                <a16:creationId xmlns:a16="http://schemas.microsoft.com/office/drawing/2014/main" id="{A9465B6B-DFD4-4E0C-9ACE-E88CA2220464}"/>
              </a:ext>
            </a:extLst>
          </p:cNvPr>
          <p:cNvSpPr>
            <a:spLocks noGrp="1"/>
          </p:cNvSpPr>
          <p:nvPr>
            <p:ph type="body" sz="quarter" idx="14" hasCustomPrompt="1"/>
          </p:nvPr>
        </p:nvSpPr>
        <p:spPr>
          <a:xfrm>
            <a:off x="1333186" y="6019189"/>
            <a:ext cx="3089274" cy="180000"/>
          </a:xfrm>
        </p:spPr>
        <p:txBody>
          <a:bodyPr/>
          <a:lstStyle>
            <a:lvl1pPr marL="0" indent="0">
              <a:buNone/>
              <a:defRPr sz="1199">
                <a:solidFill>
                  <a:schemeClr val="bg1"/>
                </a:solidFill>
              </a:defRPr>
            </a:lvl1pPr>
          </a:lstStyle>
          <a:p>
            <a:pPr lvl="0"/>
            <a:r>
              <a:rPr lang="en-US" dirty="0"/>
              <a:t>Name Surname</a:t>
            </a:r>
            <a:endParaRPr lang="en-GB" dirty="0"/>
          </a:p>
        </p:txBody>
      </p:sp>
      <p:sp>
        <p:nvSpPr>
          <p:cNvPr id="13" name="Text Placeholder 16">
            <a:extLst>
              <a:ext uri="{FF2B5EF4-FFF2-40B4-BE49-F238E27FC236}">
                <a16:creationId xmlns:a16="http://schemas.microsoft.com/office/drawing/2014/main" id="{A1F2ED22-5637-4AB8-ABD8-3693A6EA55FD}"/>
              </a:ext>
            </a:extLst>
          </p:cNvPr>
          <p:cNvSpPr>
            <a:spLocks noGrp="1"/>
          </p:cNvSpPr>
          <p:nvPr>
            <p:ph type="body" sz="quarter" idx="15" hasCustomPrompt="1"/>
          </p:nvPr>
        </p:nvSpPr>
        <p:spPr>
          <a:xfrm>
            <a:off x="1333186" y="6216807"/>
            <a:ext cx="3089274" cy="180000"/>
          </a:xfrm>
        </p:spPr>
        <p:txBody>
          <a:bodyPr/>
          <a:lstStyle>
            <a:lvl1pPr marL="0" indent="0">
              <a:buNone/>
              <a:defRPr sz="1199">
                <a:solidFill>
                  <a:schemeClr val="bg1"/>
                </a:solidFill>
              </a:defRPr>
            </a:lvl1pPr>
          </a:lstStyle>
          <a:p>
            <a:pPr lvl="0"/>
            <a:r>
              <a:rPr lang="en-US" dirty="0"/>
              <a:t>Job Title</a:t>
            </a:r>
            <a:endParaRPr lang="en-GB" dirty="0"/>
          </a:p>
        </p:txBody>
      </p:sp>
      <p:sp>
        <p:nvSpPr>
          <p:cNvPr id="14" name="Picture Placeholder 19">
            <a:extLst>
              <a:ext uri="{FF2B5EF4-FFF2-40B4-BE49-F238E27FC236}">
                <a16:creationId xmlns:a16="http://schemas.microsoft.com/office/drawing/2014/main" id="{29A5E1BC-8F6B-43EF-9FF6-8242E7708BDA}"/>
              </a:ext>
            </a:extLst>
          </p:cNvPr>
          <p:cNvSpPr>
            <a:spLocks noGrp="1"/>
          </p:cNvSpPr>
          <p:nvPr>
            <p:ph type="pic" sz="quarter" idx="16"/>
          </p:nvPr>
        </p:nvSpPr>
        <p:spPr>
          <a:xfrm>
            <a:off x="461983" y="5914642"/>
            <a:ext cx="576000" cy="576000"/>
          </a:xfrm>
          <a:prstGeom prst="ellipse">
            <a:avLst/>
          </a:prstGeom>
        </p:spPr>
        <p:txBody>
          <a:bodyPr anchor="ctr"/>
          <a:lstStyle>
            <a:lvl1pPr marL="0" indent="0" algn="ctr">
              <a:buNone/>
              <a:defRPr sz="900">
                <a:solidFill>
                  <a:schemeClr val="bg1"/>
                </a:solidFill>
              </a:defRPr>
            </a:lvl1pPr>
          </a:lstStyle>
          <a:p>
            <a:endParaRPr lang="en-GB" dirty="0"/>
          </a:p>
        </p:txBody>
      </p:sp>
      <p:grpSp>
        <p:nvGrpSpPr>
          <p:cNvPr id="2" name="Group 4">
            <a:extLst>
              <a:ext uri="{FF2B5EF4-FFF2-40B4-BE49-F238E27FC236}">
                <a16:creationId xmlns:a16="http://schemas.microsoft.com/office/drawing/2014/main" id="{63F02F42-4916-4588-807F-4BB7367EB0EC}"/>
              </a:ext>
            </a:extLst>
          </p:cNvPr>
          <p:cNvGrpSpPr>
            <a:grpSpLocks noChangeAspect="1"/>
          </p:cNvGrpSpPr>
          <p:nvPr userDrawn="1"/>
        </p:nvGrpSpPr>
        <p:grpSpPr bwMode="auto">
          <a:xfrm>
            <a:off x="10364789" y="4960938"/>
            <a:ext cx="1225550" cy="1435100"/>
            <a:chOff x="6529" y="3125"/>
            <a:chExt cx="772" cy="904"/>
          </a:xfrm>
        </p:grpSpPr>
        <p:sp>
          <p:nvSpPr>
            <p:cNvPr id="4" name="Freeform 5">
              <a:extLst>
                <a:ext uri="{FF2B5EF4-FFF2-40B4-BE49-F238E27FC236}">
                  <a16:creationId xmlns:a16="http://schemas.microsoft.com/office/drawing/2014/main" id="{0BD928C5-1C7D-4599-A7E9-8AB1B188C6AA}"/>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5" name="Freeform 6">
              <a:extLst>
                <a:ext uri="{FF2B5EF4-FFF2-40B4-BE49-F238E27FC236}">
                  <a16:creationId xmlns:a16="http://schemas.microsoft.com/office/drawing/2014/main" id="{37C281E8-2924-471F-A849-26C37A059B4E}"/>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032895130"/>
      </p:ext>
    </p:extLst>
  </p:cSld>
  <p:clrMapOvr>
    <a:masterClrMapping/>
  </p:clrMapOvr>
  <p:extLst>
    <p:ext uri="{DCECCB84-F9BA-43D5-87BE-67443E8EF086}">
      <p15:sldGuideLst xmlns:p15="http://schemas.microsoft.com/office/powerpoint/2012/main">
        <p15:guide id="1" orient="horz" pos="2160">
          <p15:clr>
            <a:srgbClr val="FBAE40"/>
          </p15:clr>
        </p15:guide>
        <p15:guide id="2" pos="4729">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1_Approved question tall">
    <p:spTree>
      <p:nvGrpSpPr>
        <p:cNvPr id="1" name=""/>
        <p:cNvGrpSpPr/>
        <p:nvPr/>
      </p:nvGrpSpPr>
      <p:grpSpPr>
        <a:xfrm>
          <a:off x="0" y="0"/>
          <a:ext cx="0" cy="0"/>
          <a:chOff x="0" y="0"/>
          <a:chExt cx="0" cy="0"/>
        </a:xfrm>
      </p:grpSpPr>
      <p:grpSp>
        <p:nvGrpSpPr>
          <p:cNvPr id="186" name="Group 185">
            <a:extLst>
              <a:ext uri="{FF2B5EF4-FFF2-40B4-BE49-F238E27FC236}">
                <a16:creationId xmlns:a16="http://schemas.microsoft.com/office/drawing/2014/main" id="{9CDE954B-B280-441B-9B2D-3DC58AAE3926}"/>
              </a:ext>
            </a:extLst>
          </p:cNvPr>
          <p:cNvGrpSpPr/>
          <p:nvPr userDrawn="1"/>
        </p:nvGrpSpPr>
        <p:grpSpPr>
          <a:xfrm>
            <a:off x="498115" y="5826616"/>
            <a:ext cx="3878023" cy="570195"/>
            <a:chOff x="498115" y="5951018"/>
            <a:chExt cx="3878023" cy="570195"/>
          </a:xfrm>
        </p:grpSpPr>
        <p:sp>
          <p:nvSpPr>
            <p:cNvPr id="187" name="Rectangle 186">
              <a:extLst>
                <a:ext uri="{FF2B5EF4-FFF2-40B4-BE49-F238E27FC236}">
                  <a16:creationId xmlns:a16="http://schemas.microsoft.com/office/drawing/2014/main" id="{93D8FAC8-9530-49D4-8284-D35D1B1509D3}"/>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8" name="Rectangle 6">
              <a:extLst>
                <a:ext uri="{FF2B5EF4-FFF2-40B4-BE49-F238E27FC236}">
                  <a16:creationId xmlns:a16="http://schemas.microsoft.com/office/drawing/2014/main" id="{FD924F44-93C1-4254-B594-53DB14FD995E}"/>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89" name="Rectangle 7">
              <a:extLst>
                <a:ext uri="{FF2B5EF4-FFF2-40B4-BE49-F238E27FC236}">
                  <a16:creationId xmlns:a16="http://schemas.microsoft.com/office/drawing/2014/main" id="{2A2DA425-7935-45A1-B63F-2D14CF8D5F9C}"/>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90" name="Freeform 8">
              <a:extLst>
                <a:ext uri="{FF2B5EF4-FFF2-40B4-BE49-F238E27FC236}">
                  <a16:creationId xmlns:a16="http://schemas.microsoft.com/office/drawing/2014/main" id="{91EFF75E-13E7-4E35-B108-D9FD5E9C802C}"/>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9">
              <a:extLst>
                <a:ext uri="{FF2B5EF4-FFF2-40B4-BE49-F238E27FC236}">
                  <a16:creationId xmlns:a16="http://schemas.microsoft.com/office/drawing/2014/main" id="{4411951F-E009-4FE7-B2EC-47771CA8E178}"/>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10">
              <a:extLst>
                <a:ext uri="{FF2B5EF4-FFF2-40B4-BE49-F238E27FC236}">
                  <a16:creationId xmlns:a16="http://schemas.microsoft.com/office/drawing/2014/main" id="{B28EE49C-5F5A-49C6-AEB8-6D12DDF344ED}"/>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11">
              <a:extLst>
                <a:ext uri="{FF2B5EF4-FFF2-40B4-BE49-F238E27FC236}">
                  <a16:creationId xmlns:a16="http://schemas.microsoft.com/office/drawing/2014/main" id="{6E2B7D76-D660-491F-8B04-169C6F138B0A}"/>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12">
              <a:extLst>
                <a:ext uri="{FF2B5EF4-FFF2-40B4-BE49-F238E27FC236}">
                  <a16:creationId xmlns:a16="http://schemas.microsoft.com/office/drawing/2014/main" id="{41BE51DE-402B-48B5-99C8-D8BB9A32DF35}"/>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13">
              <a:extLst>
                <a:ext uri="{FF2B5EF4-FFF2-40B4-BE49-F238E27FC236}">
                  <a16:creationId xmlns:a16="http://schemas.microsoft.com/office/drawing/2014/main" id="{8D5E878B-8859-44FA-A69D-DCE630AAB0D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14">
              <a:extLst>
                <a:ext uri="{FF2B5EF4-FFF2-40B4-BE49-F238E27FC236}">
                  <a16:creationId xmlns:a16="http://schemas.microsoft.com/office/drawing/2014/main" id="{08D55808-ECDC-4E9B-84ED-7301E9E716C2}"/>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15">
              <a:extLst>
                <a:ext uri="{FF2B5EF4-FFF2-40B4-BE49-F238E27FC236}">
                  <a16:creationId xmlns:a16="http://schemas.microsoft.com/office/drawing/2014/main" id="{3436B310-313E-4A53-A70D-CA0D0D97FE7A}"/>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16">
              <a:extLst>
                <a:ext uri="{FF2B5EF4-FFF2-40B4-BE49-F238E27FC236}">
                  <a16:creationId xmlns:a16="http://schemas.microsoft.com/office/drawing/2014/main" id="{F3CE55A9-AE55-4169-A58D-8171D9916EC9}"/>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17">
              <a:extLst>
                <a:ext uri="{FF2B5EF4-FFF2-40B4-BE49-F238E27FC236}">
                  <a16:creationId xmlns:a16="http://schemas.microsoft.com/office/drawing/2014/main" id="{FA01BC48-4605-46FC-A7AC-192C7DBCA046}"/>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18">
              <a:extLst>
                <a:ext uri="{FF2B5EF4-FFF2-40B4-BE49-F238E27FC236}">
                  <a16:creationId xmlns:a16="http://schemas.microsoft.com/office/drawing/2014/main" id="{870190F3-472B-4296-B88D-D6904B9F3085}"/>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19">
              <a:extLst>
                <a:ext uri="{FF2B5EF4-FFF2-40B4-BE49-F238E27FC236}">
                  <a16:creationId xmlns:a16="http://schemas.microsoft.com/office/drawing/2014/main" id="{6CEA0F2B-4AAB-4A16-B7F1-CFCB0C0DCEE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20">
              <a:extLst>
                <a:ext uri="{FF2B5EF4-FFF2-40B4-BE49-F238E27FC236}">
                  <a16:creationId xmlns:a16="http://schemas.microsoft.com/office/drawing/2014/main" id="{CD64F657-7EE7-4AF2-ADE4-160C87E64D6B}"/>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21">
              <a:extLst>
                <a:ext uri="{FF2B5EF4-FFF2-40B4-BE49-F238E27FC236}">
                  <a16:creationId xmlns:a16="http://schemas.microsoft.com/office/drawing/2014/main" id="{FA80A690-9084-4519-8D88-A01963C02369}"/>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22">
              <a:extLst>
                <a:ext uri="{FF2B5EF4-FFF2-40B4-BE49-F238E27FC236}">
                  <a16:creationId xmlns:a16="http://schemas.microsoft.com/office/drawing/2014/main" id="{E847401D-2482-482A-AC12-D2E83C13546D}"/>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23">
              <a:extLst>
                <a:ext uri="{FF2B5EF4-FFF2-40B4-BE49-F238E27FC236}">
                  <a16:creationId xmlns:a16="http://schemas.microsoft.com/office/drawing/2014/main" id="{86054F72-4509-4465-B9A8-8DAE3EFD35B0}"/>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24">
              <a:extLst>
                <a:ext uri="{FF2B5EF4-FFF2-40B4-BE49-F238E27FC236}">
                  <a16:creationId xmlns:a16="http://schemas.microsoft.com/office/drawing/2014/main" id="{813850E4-4B62-4FDA-ABD6-F5A5AA5E7C28}"/>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25">
              <a:extLst>
                <a:ext uri="{FF2B5EF4-FFF2-40B4-BE49-F238E27FC236}">
                  <a16:creationId xmlns:a16="http://schemas.microsoft.com/office/drawing/2014/main" id="{1B4F0124-2FAE-4D54-9ECC-E88A8031BBD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26">
              <a:extLst>
                <a:ext uri="{FF2B5EF4-FFF2-40B4-BE49-F238E27FC236}">
                  <a16:creationId xmlns:a16="http://schemas.microsoft.com/office/drawing/2014/main" id="{2A730E5F-DF9C-488E-B4E0-EE9F501529EE}"/>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27">
              <a:extLst>
                <a:ext uri="{FF2B5EF4-FFF2-40B4-BE49-F238E27FC236}">
                  <a16:creationId xmlns:a16="http://schemas.microsoft.com/office/drawing/2014/main" id="{39861D7E-D8DA-436F-9E2F-5C08A8BFB4D5}"/>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28">
              <a:extLst>
                <a:ext uri="{FF2B5EF4-FFF2-40B4-BE49-F238E27FC236}">
                  <a16:creationId xmlns:a16="http://schemas.microsoft.com/office/drawing/2014/main" id="{8B038F9F-6A9C-4E57-A659-0090AF470598}"/>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29">
              <a:extLst>
                <a:ext uri="{FF2B5EF4-FFF2-40B4-BE49-F238E27FC236}">
                  <a16:creationId xmlns:a16="http://schemas.microsoft.com/office/drawing/2014/main" id="{15E4EB7D-754D-4053-9A23-596C7CFDA987}"/>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30">
              <a:extLst>
                <a:ext uri="{FF2B5EF4-FFF2-40B4-BE49-F238E27FC236}">
                  <a16:creationId xmlns:a16="http://schemas.microsoft.com/office/drawing/2014/main" id="{28E147CB-2B8F-497B-B00B-C25E679DC5EB}"/>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31">
              <a:extLst>
                <a:ext uri="{FF2B5EF4-FFF2-40B4-BE49-F238E27FC236}">
                  <a16:creationId xmlns:a16="http://schemas.microsoft.com/office/drawing/2014/main" id="{E68BC676-C787-429D-B59B-1A5CE062F78A}"/>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32">
              <a:extLst>
                <a:ext uri="{FF2B5EF4-FFF2-40B4-BE49-F238E27FC236}">
                  <a16:creationId xmlns:a16="http://schemas.microsoft.com/office/drawing/2014/main" id="{71266960-73CB-44B9-9A97-810858989148}"/>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33">
              <a:extLst>
                <a:ext uri="{FF2B5EF4-FFF2-40B4-BE49-F238E27FC236}">
                  <a16:creationId xmlns:a16="http://schemas.microsoft.com/office/drawing/2014/main" id="{3FF3AC5A-B742-4B29-8E04-03A71D82B9A6}"/>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34">
              <a:extLst>
                <a:ext uri="{FF2B5EF4-FFF2-40B4-BE49-F238E27FC236}">
                  <a16:creationId xmlns:a16="http://schemas.microsoft.com/office/drawing/2014/main" id="{0C912743-E24B-4E48-8196-5FBD1ECEE9AD}"/>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35">
              <a:extLst>
                <a:ext uri="{FF2B5EF4-FFF2-40B4-BE49-F238E27FC236}">
                  <a16:creationId xmlns:a16="http://schemas.microsoft.com/office/drawing/2014/main" id="{6E2F01F4-1410-4FE1-B043-EA97A1541F32}"/>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36">
              <a:extLst>
                <a:ext uri="{FF2B5EF4-FFF2-40B4-BE49-F238E27FC236}">
                  <a16:creationId xmlns:a16="http://schemas.microsoft.com/office/drawing/2014/main" id="{58ACFF1C-49F0-414E-B9E3-DE4E9FFAA38A}"/>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37">
              <a:extLst>
                <a:ext uri="{FF2B5EF4-FFF2-40B4-BE49-F238E27FC236}">
                  <a16:creationId xmlns:a16="http://schemas.microsoft.com/office/drawing/2014/main" id="{DACBD04B-22FF-4A4F-8B29-A2F31A05423A}"/>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38">
              <a:extLst>
                <a:ext uri="{FF2B5EF4-FFF2-40B4-BE49-F238E27FC236}">
                  <a16:creationId xmlns:a16="http://schemas.microsoft.com/office/drawing/2014/main" id="{A13F6E37-C22B-4FD3-ADFE-9C53ECB44692}"/>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39">
              <a:extLst>
                <a:ext uri="{FF2B5EF4-FFF2-40B4-BE49-F238E27FC236}">
                  <a16:creationId xmlns:a16="http://schemas.microsoft.com/office/drawing/2014/main" id="{76256F1D-405A-49F9-8592-A899623F2DB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40">
              <a:extLst>
                <a:ext uri="{FF2B5EF4-FFF2-40B4-BE49-F238E27FC236}">
                  <a16:creationId xmlns:a16="http://schemas.microsoft.com/office/drawing/2014/main" id="{2F9CAE14-DB05-4B70-867F-3F6164BDB74F}"/>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41">
              <a:extLst>
                <a:ext uri="{FF2B5EF4-FFF2-40B4-BE49-F238E27FC236}">
                  <a16:creationId xmlns:a16="http://schemas.microsoft.com/office/drawing/2014/main" id="{30C7B10F-7027-41F9-BEE2-F1575CB690D6}"/>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42">
              <a:extLst>
                <a:ext uri="{FF2B5EF4-FFF2-40B4-BE49-F238E27FC236}">
                  <a16:creationId xmlns:a16="http://schemas.microsoft.com/office/drawing/2014/main" id="{16B384B2-A2D9-4CB4-AF87-AF1004852B5B}"/>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43">
              <a:extLst>
                <a:ext uri="{FF2B5EF4-FFF2-40B4-BE49-F238E27FC236}">
                  <a16:creationId xmlns:a16="http://schemas.microsoft.com/office/drawing/2014/main" id="{DC309D60-84B9-4652-BEF1-F71EFAD3A402}"/>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44">
              <a:extLst>
                <a:ext uri="{FF2B5EF4-FFF2-40B4-BE49-F238E27FC236}">
                  <a16:creationId xmlns:a16="http://schemas.microsoft.com/office/drawing/2014/main" id="{A4440044-5486-483F-B652-7EE3849461B3}"/>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45">
              <a:extLst>
                <a:ext uri="{FF2B5EF4-FFF2-40B4-BE49-F238E27FC236}">
                  <a16:creationId xmlns:a16="http://schemas.microsoft.com/office/drawing/2014/main" id="{446771E9-EA09-4256-8955-FE392C07AFC4}"/>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46">
              <a:extLst>
                <a:ext uri="{FF2B5EF4-FFF2-40B4-BE49-F238E27FC236}">
                  <a16:creationId xmlns:a16="http://schemas.microsoft.com/office/drawing/2014/main" id="{FE985025-CAA5-44F2-9174-87CD1D8BA182}"/>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47">
              <a:extLst>
                <a:ext uri="{FF2B5EF4-FFF2-40B4-BE49-F238E27FC236}">
                  <a16:creationId xmlns:a16="http://schemas.microsoft.com/office/drawing/2014/main" id="{1105FBBE-AD06-4F22-94D8-E2E98185FAA9}"/>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48">
              <a:extLst>
                <a:ext uri="{FF2B5EF4-FFF2-40B4-BE49-F238E27FC236}">
                  <a16:creationId xmlns:a16="http://schemas.microsoft.com/office/drawing/2014/main" id="{8141824A-6AD4-4B53-B837-71461DD538CC}"/>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49">
              <a:extLst>
                <a:ext uri="{FF2B5EF4-FFF2-40B4-BE49-F238E27FC236}">
                  <a16:creationId xmlns:a16="http://schemas.microsoft.com/office/drawing/2014/main" id="{1CEF1D95-CD6C-417A-9539-CB4DBAA5E07D}"/>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50">
              <a:extLst>
                <a:ext uri="{FF2B5EF4-FFF2-40B4-BE49-F238E27FC236}">
                  <a16:creationId xmlns:a16="http://schemas.microsoft.com/office/drawing/2014/main" id="{BF6CB5D3-9648-4D73-AB7C-5374814E5BA2}"/>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51">
              <a:extLst>
                <a:ext uri="{FF2B5EF4-FFF2-40B4-BE49-F238E27FC236}">
                  <a16:creationId xmlns:a16="http://schemas.microsoft.com/office/drawing/2014/main" id="{55F0E322-3AEE-482E-8E59-9FB04FACA931}"/>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4" name="Freeform 52">
              <a:extLst>
                <a:ext uri="{FF2B5EF4-FFF2-40B4-BE49-F238E27FC236}">
                  <a16:creationId xmlns:a16="http://schemas.microsoft.com/office/drawing/2014/main" id="{0D3C59AD-7CCF-4166-9D21-3C3484889312}"/>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5" name="Freeform 53">
              <a:extLst>
                <a:ext uri="{FF2B5EF4-FFF2-40B4-BE49-F238E27FC236}">
                  <a16:creationId xmlns:a16="http://schemas.microsoft.com/office/drawing/2014/main" id="{9C9DA4CE-7B4D-42AE-9264-92B7D7757DD8}"/>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6" name="Freeform 54">
              <a:extLst>
                <a:ext uri="{FF2B5EF4-FFF2-40B4-BE49-F238E27FC236}">
                  <a16:creationId xmlns:a16="http://schemas.microsoft.com/office/drawing/2014/main" id="{DBCBD0D2-5C9C-4B12-8CF8-9CA320825ED7}"/>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7" name="Freeform 55">
              <a:extLst>
                <a:ext uri="{FF2B5EF4-FFF2-40B4-BE49-F238E27FC236}">
                  <a16:creationId xmlns:a16="http://schemas.microsoft.com/office/drawing/2014/main" id="{CDCFBD31-7961-4587-876E-1FAFC4E74AB8}"/>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8" name="Freeform 56">
              <a:extLst>
                <a:ext uri="{FF2B5EF4-FFF2-40B4-BE49-F238E27FC236}">
                  <a16:creationId xmlns:a16="http://schemas.microsoft.com/office/drawing/2014/main" id="{52482C08-723A-4738-9787-3516B3C1714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9" name="Freeform 57">
              <a:extLst>
                <a:ext uri="{FF2B5EF4-FFF2-40B4-BE49-F238E27FC236}">
                  <a16:creationId xmlns:a16="http://schemas.microsoft.com/office/drawing/2014/main" id="{5B72A8F0-33E3-42CD-88C2-C35BEC0E9833}"/>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0" name="Freeform 58">
              <a:extLst>
                <a:ext uri="{FF2B5EF4-FFF2-40B4-BE49-F238E27FC236}">
                  <a16:creationId xmlns:a16="http://schemas.microsoft.com/office/drawing/2014/main" id="{73FC54A2-6588-499B-968A-79F4CA9CF5F3}"/>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1" name="Freeform 59">
              <a:extLst>
                <a:ext uri="{FF2B5EF4-FFF2-40B4-BE49-F238E27FC236}">
                  <a16:creationId xmlns:a16="http://schemas.microsoft.com/office/drawing/2014/main" id="{1E6AB002-C130-4648-A18E-BA496FF1756C}"/>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2" name="Freeform 60">
              <a:extLst>
                <a:ext uri="{FF2B5EF4-FFF2-40B4-BE49-F238E27FC236}">
                  <a16:creationId xmlns:a16="http://schemas.microsoft.com/office/drawing/2014/main" id="{B0044278-9F7F-4596-96D2-ACFBE0DEC0B1}"/>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3" name="Freeform 61">
              <a:extLst>
                <a:ext uri="{FF2B5EF4-FFF2-40B4-BE49-F238E27FC236}">
                  <a16:creationId xmlns:a16="http://schemas.microsoft.com/office/drawing/2014/main" id="{79F75E0D-27A7-44C1-BF19-495F4768F995}"/>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4" name="Freeform 62">
              <a:extLst>
                <a:ext uri="{FF2B5EF4-FFF2-40B4-BE49-F238E27FC236}">
                  <a16:creationId xmlns:a16="http://schemas.microsoft.com/office/drawing/2014/main" id="{E5B9E395-C74C-4D98-8911-EE2C765D8BEB}"/>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5" name="Freeform 63">
              <a:extLst>
                <a:ext uri="{FF2B5EF4-FFF2-40B4-BE49-F238E27FC236}">
                  <a16:creationId xmlns:a16="http://schemas.microsoft.com/office/drawing/2014/main" id="{53BB8418-388C-4142-9A80-8BF00A87F7B0}"/>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6" name="Freeform 64">
              <a:extLst>
                <a:ext uri="{FF2B5EF4-FFF2-40B4-BE49-F238E27FC236}">
                  <a16:creationId xmlns:a16="http://schemas.microsoft.com/office/drawing/2014/main" id="{0256DB41-B3C1-4FEB-B394-9762C00E7F70}"/>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7" name="Freeform 65">
              <a:extLst>
                <a:ext uri="{FF2B5EF4-FFF2-40B4-BE49-F238E27FC236}">
                  <a16:creationId xmlns:a16="http://schemas.microsoft.com/office/drawing/2014/main" id="{F2BC9C1F-3F30-47A6-B503-20FB179B7F3A}"/>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8" name="Freeform 66">
              <a:extLst>
                <a:ext uri="{FF2B5EF4-FFF2-40B4-BE49-F238E27FC236}">
                  <a16:creationId xmlns:a16="http://schemas.microsoft.com/office/drawing/2014/main" id="{F2E1921C-CA0E-4886-93CA-956A6497CF03}"/>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49" name="Freeform 67">
              <a:extLst>
                <a:ext uri="{FF2B5EF4-FFF2-40B4-BE49-F238E27FC236}">
                  <a16:creationId xmlns:a16="http://schemas.microsoft.com/office/drawing/2014/main" id="{33147323-CD74-4B45-8B3D-9FC2D6ABC4D5}"/>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0" name="Freeform 68">
              <a:extLst>
                <a:ext uri="{FF2B5EF4-FFF2-40B4-BE49-F238E27FC236}">
                  <a16:creationId xmlns:a16="http://schemas.microsoft.com/office/drawing/2014/main" id="{646502BE-8655-4E99-B8D3-19E6C1D2B9F4}"/>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1" name="Freeform 69">
              <a:extLst>
                <a:ext uri="{FF2B5EF4-FFF2-40B4-BE49-F238E27FC236}">
                  <a16:creationId xmlns:a16="http://schemas.microsoft.com/office/drawing/2014/main" id="{7B89F1B5-6B06-45D2-838B-039A44EFFD1B}"/>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52" name="Freeform 70">
              <a:extLst>
                <a:ext uri="{FF2B5EF4-FFF2-40B4-BE49-F238E27FC236}">
                  <a16:creationId xmlns:a16="http://schemas.microsoft.com/office/drawing/2014/main" id="{07A005EC-C937-4146-8D02-C00C5931EBC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263" name="Title 1">
            <a:extLst>
              <a:ext uri="{FF2B5EF4-FFF2-40B4-BE49-F238E27FC236}">
                <a16:creationId xmlns:a16="http://schemas.microsoft.com/office/drawing/2014/main" id="{3F36D6CC-3534-47CC-AECE-83EDA4639FB5}"/>
              </a:ext>
            </a:extLst>
          </p:cNvPr>
          <p:cNvSpPr>
            <a:spLocks noGrp="1"/>
          </p:cNvSpPr>
          <p:nvPr>
            <p:ph type="ctrTitle"/>
          </p:nvPr>
        </p:nvSpPr>
        <p:spPr>
          <a:xfrm>
            <a:off x="944881" y="2158329"/>
            <a:ext cx="4000436"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264" name="Subtitle 2">
            <a:extLst>
              <a:ext uri="{FF2B5EF4-FFF2-40B4-BE49-F238E27FC236}">
                <a16:creationId xmlns:a16="http://schemas.microsoft.com/office/drawing/2014/main" id="{C26FB38E-4E99-4AFB-8C8C-F03F7A963D9C}"/>
              </a:ext>
            </a:extLst>
          </p:cNvPr>
          <p:cNvSpPr>
            <a:spLocks noGrp="1"/>
          </p:cNvSpPr>
          <p:nvPr>
            <p:ph type="subTitle" idx="1"/>
          </p:nvPr>
        </p:nvSpPr>
        <p:spPr>
          <a:xfrm>
            <a:off x="945073" y="3200329"/>
            <a:ext cx="40206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grpSp>
        <p:nvGrpSpPr>
          <p:cNvPr id="77" name="Group 76">
            <a:extLst>
              <a:ext uri="{FF2B5EF4-FFF2-40B4-BE49-F238E27FC236}">
                <a16:creationId xmlns:a16="http://schemas.microsoft.com/office/drawing/2014/main" id="{AE95BC52-A56D-4358-A294-750179EBB698}"/>
              </a:ext>
            </a:extLst>
          </p:cNvPr>
          <p:cNvGrpSpPr/>
          <p:nvPr userDrawn="1"/>
        </p:nvGrpSpPr>
        <p:grpSpPr>
          <a:xfrm>
            <a:off x="489368" y="876062"/>
            <a:ext cx="4855295" cy="3374475"/>
            <a:chOff x="6855933" y="899048"/>
            <a:chExt cx="4855295" cy="3374475"/>
          </a:xfrm>
          <a:solidFill>
            <a:schemeClr val="tx2"/>
          </a:solidFill>
        </p:grpSpPr>
        <p:sp>
          <p:nvSpPr>
            <p:cNvPr id="78" name="Freeform: Shape 77">
              <a:extLst>
                <a:ext uri="{FF2B5EF4-FFF2-40B4-BE49-F238E27FC236}">
                  <a16:creationId xmlns:a16="http://schemas.microsoft.com/office/drawing/2014/main" id="{ECBD2AD5-9A79-4CFE-A808-769ADC8898F3}"/>
                </a:ext>
              </a:extLst>
            </p:cNvPr>
            <p:cNvSpPr/>
            <p:nvPr/>
          </p:nvSpPr>
          <p:spPr>
            <a:xfrm>
              <a:off x="6855933" y="899048"/>
              <a:ext cx="4855295" cy="3374475"/>
            </a:xfrm>
            <a:custGeom>
              <a:avLst/>
              <a:gdLst>
                <a:gd name="connsiteX0" fmla="*/ 6731 w 4855294"/>
                <a:gd name="connsiteY0" fmla="*/ 863542 h 3374474"/>
                <a:gd name="connsiteX1" fmla="*/ 6731 w 4855294"/>
                <a:gd name="connsiteY1" fmla="*/ 3095901 h 3374474"/>
                <a:gd name="connsiteX2" fmla="*/ 145659 w 4855294"/>
                <a:gd name="connsiteY2" fmla="*/ 3095901 h 3374474"/>
                <a:gd name="connsiteX3" fmla="*/ 145659 w 4855294"/>
                <a:gd name="connsiteY3" fmla="*/ 988380 h 3374474"/>
                <a:gd name="connsiteX4" fmla="*/ 4715918 w 4855294"/>
                <a:gd name="connsiteY4" fmla="*/ 179673 h 3374474"/>
                <a:gd name="connsiteX5" fmla="*/ 4715918 w 4855294"/>
                <a:gd name="connsiteY5" fmla="*/ 3234829 h 3374474"/>
                <a:gd name="connsiteX6" fmla="*/ 840208 w 4855294"/>
                <a:gd name="connsiteY6" fmla="*/ 3234829 h 3374474"/>
                <a:gd name="connsiteX7" fmla="*/ 840208 w 4855294"/>
                <a:gd name="connsiteY7" fmla="*/ 3373757 h 3374474"/>
                <a:gd name="connsiteX8" fmla="*/ 4854846 w 4855294"/>
                <a:gd name="connsiteY8" fmla="*/ 3373757 h 3374474"/>
                <a:gd name="connsiteX9" fmla="*/ 4854846 w 4855294"/>
                <a:gd name="connsiteY9" fmla="*/ 6731 h 3374474"/>
                <a:gd name="connsiteX10" fmla="*/ 6731 w 4855294"/>
                <a:gd name="connsiteY10" fmla="*/ 863542 h 337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5294" h="3374474">
                  <a:moveTo>
                    <a:pt x="6731" y="863542"/>
                  </a:moveTo>
                  <a:lnTo>
                    <a:pt x="6731" y="3095901"/>
                  </a:lnTo>
                  <a:lnTo>
                    <a:pt x="145659" y="3095901"/>
                  </a:lnTo>
                  <a:lnTo>
                    <a:pt x="145659" y="988380"/>
                  </a:lnTo>
                  <a:lnTo>
                    <a:pt x="4715918" y="179673"/>
                  </a:lnTo>
                  <a:lnTo>
                    <a:pt x="4715918" y="3234829"/>
                  </a:lnTo>
                  <a:lnTo>
                    <a:pt x="840208" y="3234829"/>
                  </a:lnTo>
                  <a:lnTo>
                    <a:pt x="840208" y="3373757"/>
                  </a:lnTo>
                  <a:lnTo>
                    <a:pt x="4854846" y="3373757"/>
                  </a:lnTo>
                  <a:lnTo>
                    <a:pt x="4854846" y="6731"/>
                  </a:lnTo>
                  <a:lnTo>
                    <a:pt x="6731" y="863542"/>
                  </a:lnTo>
                  <a:close/>
                </a:path>
              </a:pathLst>
            </a:custGeom>
            <a:grpFill/>
            <a:ln w="9525" cap="flat">
              <a:noFill/>
              <a:prstDash val="solid"/>
              <a:miter/>
            </a:ln>
          </p:spPr>
          <p:txBody>
            <a:bodyPr rtlCol="0" anchor="ctr"/>
            <a:lstStyle/>
            <a:p>
              <a:endParaRPr lang="en-IN" sz="1799" dirty="0"/>
            </a:p>
          </p:txBody>
        </p:sp>
        <p:sp>
          <p:nvSpPr>
            <p:cNvPr id="79" name="Freeform: Shape 78">
              <a:extLst>
                <a:ext uri="{FF2B5EF4-FFF2-40B4-BE49-F238E27FC236}">
                  <a16:creationId xmlns:a16="http://schemas.microsoft.com/office/drawing/2014/main" id="{9EE673CB-A779-4F64-B72D-93428DD2B26D}"/>
                </a:ext>
              </a:extLst>
            </p:cNvPr>
            <p:cNvSpPr/>
            <p:nvPr/>
          </p:nvSpPr>
          <p:spPr>
            <a:xfrm>
              <a:off x="6855933"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sp>
          <p:nvSpPr>
            <p:cNvPr id="80" name="Freeform: Shape 79">
              <a:extLst>
                <a:ext uri="{FF2B5EF4-FFF2-40B4-BE49-F238E27FC236}">
                  <a16:creationId xmlns:a16="http://schemas.microsoft.com/office/drawing/2014/main" id="{88144C98-507D-403B-8819-FBBF64A82FA3}"/>
                </a:ext>
              </a:extLst>
            </p:cNvPr>
            <p:cNvSpPr/>
            <p:nvPr/>
          </p:nvSpPr>
          <p:spPr>
            <a:xfrm>
              <a:off x="7133789"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sp>
          <p:nvSpPr>
            <p:cNvPr id="81" name="Freeform: Shape 80">
              <a:extLst>
                <a:ext uri="{FF2B5EF4-FFF2-40B4-BE49-F238E27FC236}">
                  <a16:creationId xmlns:a16="http://schemas.microsoft.com/office/drawing/2014/main" id="{21919CB3-2430-4DA6-BF41-59A1EF9C03CB}"/>
                </a:ext>
              </a:extLst>
            </p:cNvPr>
            <p:cNvSpPr/>
            <p:nvPr/>
          </p:nvSpPr>
          <p:spPr>
            <a:xfrm>
              <a:off x="7411555" y="4127146"/>
              <a:ext cx="143595" cy="143595"/>
            </a:xfrm>
            <a:custGeom>
              <a:avLst/>
              <a:gdLst>
                <a:gd name="connsiteX0" fmla="*/ 6731 w 143594"/>
                <a:gd name="connsiteY0" fmla="*/ 6731 h 143594"/>
                <a:gd name="connsiteX1" fmla="*/ 145659 w 143594"/>
                <a:gd name="connsiteY1" fmla="*/ 6731 h 143594"/>
                <a:gd name="connsiteX2" fmla="*/ 145659 w 143594"/>
                <a:gd name="connsiteY2" fmla="*/ 145659 h 143594"/>
                <a:gd name="connsiteX3" fmla="*/ 6731 w 143594"/>
                <a:gd name="connsiteY3" fmla="*/ 145659 h 143594"/>
              </a:gdLst>
              <a:ahLst/>
              <a:cxnLst>
                <a:cxn ang="0">
                  <a:pos x="connsiteX0" y="connsiteY0"/>
                </a:cxn>
                <a:cxn ang="0">
                  <a:pos x="connsiteX1" y="connsiteY1"/>
                </a:cxn>
                <a:cxn ang="0">
                  <a:pos x="connsiteX2" y="connsiteY2"/>
                </a:cxn>
                <a:cxn ang="0">
                  <a:pos x="connsiteX3" y="connsiteY3"/>
                </a:cxn>
              </a:cxnLst>
              <a:rect l="l" t="t" r="r" b="b"/>
              <a:pathLst>
                <a:path w="143594" h="143594">
                  <a:moveTo>
                    <a:pt x="6731" y="6731"/>
                  </a:moveTo>
                  <a:lnTo>
                    <a:pt x="145659" y="6731"/>
                  </a:lnTo>
                  <a:lnTo>
                    <a:pt x="145659" y="145659"/>
                  </a:lnTo>
                  <a:lnTo>
                    <a:pt x="6731" y="145659"/>
                  </a:lnTo>
                  <a:close/>
                </a:path>
              </a:pathLst>
            </a:custGeom>
            <a:grpFill/>
            <a:ln w="9525" cap="flat">
              <a:noFill/>
              <a:prstDash val="solid"/>
              <a:miter/>
            </a:ln>
          </p:spPr>
          <p:txBody>
            <a:bodyPr rtlCol="0" anchor="ctr"/>
            <a:lstStyle/>
            <a:p>
              <a:endParaRPr lang="en-IN" sz="1799" dirty="0"/>
            </a:p>
          </p:txBody>
        </p:sp>
      </p:grpSp>
      <p:grpSp>
        <p:nvGrpSpPr>
          <p:cNvPr id="82" name="Group 4">
            <a:extLst>
              <a:ext uri="{FF2B5EF4-FFF2-40B4-BE49-F238E27FC236}">
                <a16:creationId xmlns:a16="http://schemas.microsoft.com/office/drawing/2014/main" id="{C5FADEE5-07C4-41A9-88D6-C6D2ED1362B8}"/>
              </a:ext>
            </a:extLst>
          </p:cNvPr>
          <p:cNvGrpSpPr>
            <a:grpSpLocks noChangeAspect="1"/>
          </p:cNvGrpSpPr>
          <p:nvPr userDrawn="1"/>
        </p:nvGrpSpPr>
        <p:grpSpPr bwMode="auto">
          <a:xfrm>
            <a:off x="10364789" y="4960938"/>
            <a:ext cx="1225550" cy="1435100"/>
            <a:chOff x="6529" y="3125"/>
            <a:chExt cx="772" cy="904"/>
          </a:xfrm>
        </p:grpSpPr>
        <p:sp>
          <p:nvSpPr>
            <p:cNvPr id="83" name="Freeform 5">
              <a:extLst>
                <a:ext uri="{FF2B5EF4-FFF2-40B4-BE49-F238E27FC236}">
                  <a16:creationId xmlns:a16="http://schemas.microsoft.com/office/drawing/2014/main" id="{5A2C465B-7D43-431D-A35E-50762E7696FC}"/>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84" name="Freeform 6">
              <a:extLst>
                <a:ext uri="{FF2B5EF4-FFF2-40B4-BE49-F238E27FC236}">
                  <a16:creationId xmlns:a16="http://schemas.microsoft.com/office/drawing/2014/main" id="{AC35E6C1-71A8-4C9D-A1A5-682B0BD0A03F}"/>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1749539220"/>
      </p:ext>
    </p:extLst>
  </p:cSld>
  <p:clrMapOvr>
    <a:masterClrMapping/>
  </p:clrMapOvr>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userDrawn="1">
  <p:cSld name="1_Approved question wide">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5342E118-6F1D-4C46-956E-4CCCBCAA7952}"/>
              </a:ext>
            </a:extLst>
          </p:cNvPr>
          <p:cNvGrpSpPr/>
          <p:nvPr userDrawn="1"/>
        </p:nvGrpSpPr>
        <p:grpSpPr>
          <a:xfrm>
            <a:off x="498115" y="5826616"/>
            <a:ext cx="3878023" cy="570195"/>
            <a:chOff x="498115" y="5951018"/>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498115"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69341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890451" y="5951018"/>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auto">
            <a:xfrm>
              <a:off x="498115" y="6181188"/>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auto">
            <a:xfrm>
              <a:off x="609713" y="6174213"/>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auto">
            <a:xfrm>
              <a:off x="705618" y="6212575"/>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auto">
            <a:xfrm>
              <a:off x="857320" y="6174213"/>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auto">
            <a:xfrm>
              <a:off x="956713"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auto">
            <a:xfrm>
              <a:off x="1050873" y="6174213"/>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auto">
            <a:xfrm>
              <a:off x="111887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auto">
            <a:xfrm>
              <a:off x="1190370" y="6212575"/>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auto">
            <a:xfrm>
              <a:off x="1294993" y="6212575"/>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auto">
            <a:xfrm>
              <a:off x="140659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auto">
            <a:xfrm>
              <a:off x="1485058"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auto">
            <a:xfrm>
              <a:off x="158270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auto">
            <a:xfrm>
              <a:off x="1730922" y="6212575"/>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auto">
            <a:xfrm>
              <a:off x="1835545" y="6212575"/>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auto">
            <a:xfrm>
              <a:off x="1934936"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auto">
            <a:xfrm>
              <a:off x="2030841"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auto">
            <a:xfrm>
              <a:off x="2118027"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auto">
            <a:xfrm>
              <a:off x="2194750" y="6175958"/>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auto">
            <a:xfrm>
              <a:off x="2236599" y="6212575"/>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auto">
            <a:xfrm>
              <a:off x="2344710" y="6212575"/>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auto">
            <a:xfrm>
              <a:off x="2445845" y="6284068"/>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auto">
            <a:xfrm>
              <a:off x="2540006" y="6181188"/>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auto">
            <a:xfrm>
              <a:off x="2651603" y="6174213"/>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auto">
            <a:xfrm>
              <a:off x="2750996" y="6212575"/>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auto">
            <a:xfrm>
              <a:off x="2902698" y="6174213"/>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auto">
            <a:xfrm>
              <a:off x="2998603"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auto">
            <a:xfrm>
              <a:off x="3096251"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auto">
            <a:xfrm>
              <a:off x="3164256" y="6174213"/>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auto">
            <a:xfrm>
              <a:off x="3234004" y="6212575"/>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auto">
            <a:xfrm>
              <a:off x="3336884" y="6212575"/>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auto">
            <a:xfrm>
              <a:off x="3451969" y="6174213"/>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auto">
            <a:xfrm>
              <a:off x="3530436" y="6174213"/>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auto">
            <a:xfrm>
              <a:off x="362808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auto">
            <a:xfrm>
              <a:off x="3772813" y="6212575"/>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auto">
            <a:xfrm>
              <a:off x="3877436" y="6212575"/>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auto">
            <a:xfrm>
              <a:off x="3975084" y="6212575"/>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auto">
            <a:xfrm>
              <a:off x="4058782" y="6212575"/>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auto">
            <a:xfrm>
              <a:off x="4191304" y="6212575"/>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auto">
            <a:xfrm>
              <a:off x="4295927" y="6212575"/>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auto">
            <a:xfrm>
              <a:off x="4346494" y="6284068"/>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auto">
            <a:xfrm>
              <a:off x="498115" y="6388691"/>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auto">
            <a:xfrm>
              <a:off x="609713" y="6383459"/>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auto">
            <a:xfrm>
              <a:off x="705618" y="6418333"/>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auto">
            <a:xfrm>
              <a:off x="857320" y="6383459"/>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auto">
            <a:xfrm>
              <a:off x="956713"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auto">
            <a:xfrm>
              <a:off x="1050873" y="6383459"/>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auto">
            <a:xfrm>
              <a:off x="1118877"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auto">
            <a:xfrm>
              <a:off x="1190370" y="6418333"/>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auto">
            <a:xfrm>
              <a:off x="1294993" y="6418333"/>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auto">
            <a:xfrm>
              <a:off x="1406591" y="6383459"/>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auto">
            <a:xfrm>
              <a:off x="1485058" y="6383459"/>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auto">
            <a:xfrm>
              <a:off x="1582706" y="6418333"/>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auto">
            <a:xfrm>
              <a:off x="1727435" y="6421821"/>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auto">
            <a:xfrm>
              <a:off x="1859957" y="6418333"/>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auto">
            <a:xfrm>
              <a:off x="1968067" y="6418333"/>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auto">
            <a:xfrm>
              <a:off x="2043046" y="6383459"/>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auto">
            <a:xfrm>
              <a:off x="2084896" y="6383459"/>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auto">
            <a:xfrm>
              <a:off x="2229624" y="6421821"/>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auto">
            <a:xfrm>
              <a:off x="2362147" y="6418333"/>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auto">
            <a:xfrm>
              <a:off x="2468514" y="6418333"/>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auto">
            <a:xfrm>
              <a:off x="2545237" y="6383459"/>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auto">
            <a:xfrm>
              <a:off x="2628936" y="6418333"/>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auto">
            <a:xfrm>
              <a:off x="2723096" y="6489826"/>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18" name="Title 1"/>
          <p:cNvSpPr>
            <a:spLocks noGrp="1"/>
          </p:cNvSpPr>
          <p:nvPr userDrawn="1">
            <p:ph type="ctrTitle"/>
          </p:nvPr>
        </p:nvSpPr>
        <p:spPr>
          <a:xfrm>
            <a:off x="944880"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dirty="0"/>
              <a:t>Click to edit Master title style</a:t>
            </a:r>
            <a:endParaRPr lang="en-GB" dirty="0"/>
          </a:p>
        </p:txBody>
      </p:sp>
      <p:sp>
        <p:nvSpPr>
          <p:cNvPr id="19" name="Subtitle 2"/>
          <p:cNvSpPr>
            <a:spLocks noGrp="1"/>
          </p:cNvSpPr>
          <p:nvPr userDrawn="1">
            <p:ph type="subTitle" idx="1"/>
          </p:nvPr>
        </p:nvSpPr>
        <p:spPr>
          <a:xfrm>
            <a:off x="945074" y="3200329"/>
            <a:ext cx="4808028" cy="645742"/>
          </a:xfrm>
          <a:prstGeom prst="rect">
            <a:avLst/>
          </a:prstGeom>
        </p:spPr>
        <p:txBody>
          <a:bodyPr/>
          <a:lstStyle>
            <a:lvl1pPr marL="0" indent="0" algn="l">
              <a:buNone/>
              <a:defRPr sz="19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66" indent="0" algn="ctr">
              <a:buNone/>
              <a:defRPr>
                <a:solidFill>
                  <a:schemeClr val="tx1">
                    <a:tint val="75000"/>
                  </a:schemeClr>
                </a:solidFill>
              </a:defRPr>
            </a:lvl3pPr>
            <a:lvl4pPr marL="1370949" indent="0" algn="ctr">
              <a:buNone/>
              <a:defRPr>
                <a:solidFill>
                  <a:schemeClr val="tx1">
                    <a:tint val="75000"/>
                  </a:schemeClr>
                </a:solidFill>
              </a:defRPr>
            </a:lvl4pPr>
            <a:lvl5pPr marL="1827931" indent="0" algn="ctr">
              <a:buNone/>
              <a:defRPr>
                <a:solidFill>
                  <a:schemeClr val="tx1">
                    <a:tint val="75000"/>
                  </a:schemeClr>
                </a:solidFill>
              </a:defRPr>
            </a:lvl5pPr>
            <a:lvl6pPr marL="2284914" indent="0" algn="ctr">
              <a:buNone/>
              <a:defRPr>
                <a:solidFill>
                  <a:schemeClr val="tx1">
                    <a:tint val="75000"/>
                  </a:schemeClr>
                </a:solidFill>
              </a:defRPr>
            </a:lvl6pPr>
            <a:lvl7pPr marL="2741896" indent="0" algn="ctr">
              <a:buNone/>
              <a:defRPr>
                <a:solidFill>
                  <a:schemeClr val="tx1">
                    <a:tint val="75000"/>
                  </a:schemeClr>
                </a:solidFill>
              </a:defRPr>
            </a:lvl7pPr>
            <a:lvl8pPr marL="3198880" indent="0" algn="ctr">
              <a:buNone/>
              <a:defRPr>
                <a:solidFill>
                  <a:schemeClr val="tx1">
                    <a:tint val="75000"/>
                  </a:schemeClr>
                </a:solidFill>
              </a:defRPr>
            </a:lvl8pPr>
            <a:lvl9pPr marL="3655862" indent="0" algn="ctr">
              <a:buNone/>
              <a:defRPr>
                <a:solidFill>
                  <a:schemeClr val="tx1">
                    <a:tint val="75000"/>
                  </a:schemeClr>
                </a:solidFill>
              </a:defRPr>
            </a:lvl9pPr>
          </a:lstStyle>
          <a:p>
            <a:pPr lvl="0"/>
            <a:r>
              <a:rPr lang="en-US" dirty="0"/>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489368"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dirty="0"/>
          </a:p>
        </p:txBody>
      </p:sp>
      <p:sp>
        <p:nvSpPr>
          <p:cNvPr id="4" name="Freeform: Shape 3">
            <a:extLst>
              <a:ext uri="{FF2B5EF4-FFF2-40B4-BE49-F238E27FC236}">
                <a16:creationId xmlns:a16="http://schemas.microsoft.com/office/drawing/2014/main" id="{15324C54-B75E-4AC0-90C2-FA558C7716F7}"/>
              </a:ext>
            </a:extLst>
          </p:cNvPr>
          <p:cNvSpPr/>
          <p:nvPr/>
        </p:nvSpPr>
        <p:spPr>
          <a:xfrm>
            <a:off x="489368"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5" name="Freeform: Shape 4">
            <a:extLst>
              <a:ext uri="{FF2B5EF4-FFF2-40B4-BE49-F238E27FC236}">
                <a16:creationId xmlns:a16="http://schemas.microsoft.com/office/drawing/2014/main" id="{CAA95478-C099-485F-AD95-A617656C6C7C}"/>
              </a:ext>
            </a:extLst>
          </p:cNvPr>
          <p:cNvSpPr/>
          <p:nvPr/>
        </p:nvSpPr>
        <p:spPr>
          <a:xfrm>
            <a:off x="774698"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6" name="Freeform: Shape 5">
            <a:extLst>
              <a:ext uri="{FF2B5EF4-FFF2-40B4-BE49-F238E27FC236}">
                <a16:creationId xmlns:a16="http://schemas.microsoft.com/office/drawing/2014/main" id="{D65680A1-86D1-44C2-AA38-0DF5735F1F26}"/>
              </a:ext>
            </a:extLst>
          </p:cNvPr>
          <p:cNvSpPr/>
          <p:nvPr/>
        </p:nvSpPr>
        <p:spPr>
          <a:xfrm>
            <a:off x="1059911" y="4021759"/>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grpSp>
        <p:nvGrpSpPr>
          <p:cNvPr id="76" name="Group 4">
            <a:extLst>
              <a:ext uri="{FF2B5EF4-FFF2-40B4-BE49-F238E27FC236}">
                <a16:creationId xmlns:a16="http://schemas.microsoft.com/office/drawing/2014/main" id="{9D60B6B0-F7ED-4B9F-A77C-632AC4EA661D}"/>
              </a:ext>
            </a:extLst>
          </p:cNvPr>
          <p:cNvGrpSpPr>
            <a:grpSpLocks noChangeAspect="1"/>
          </p:cNvGrpSpPr>
          <p:nvPr userDrawn="1"/>
        </p:nvGrpSpPr>
        <p:grpSpPr bwMode="auto">
          <a:xfrm>
            <a:off x="10364789" y="4960938"/>
            <a:ext cx="1225550" cy="1435100"/>
            <a:chOff x="6529" y="3125"/>
            <a:chExt cx="772" cy="904"/>
          </a:xfrm>
        </p:grpSpPr>
        <p:sp>
          <p:nvSpPr>
            <p:cNvPr id="77" name="Freeform 5">
              <a:extLst>
                <a:ext uri="{FF2B5EF4-FFF2-40B4-BE49-F238E27FC236}">
                  <a16:creationId xmlns:a16="http://schemas.microsoft.com/office/drawing/2014/main" id="{CC1B45B9-64DF-4C5B-9711-FA69AD537071}"/>
                </a:ext>
              </a:extLst>
            </p:cNvPr>
            <p:cNvSpPr>
              <a:spLocks/>
            </p:cNvSpPr>
            <p:nvPr userDrawn="1"/>
          </p:nvSpPr>
          <p:spPr bwMode="auto">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78" name="Freeform 6">
              <a:extLst>
                <a:ext uri="{FF2B5EF4-FFF2-40B4-BE49-F238E27FC236}">
                  <a16:creationId xmlns:a16="http://schemas.microsoft.com/office/drawing/2014/main" id="{BA55CB73-EE25-43B6-9720-855E16C4B153}"/>
                </a:ext>
              </a:extLst>
            </p:cNvPr>
            <p:cNvSpPr>
              <a:spLocks noEditPoints="1"/>
            </p:cNvSpPr>
            <p:nvPr userDrawn="1"/>
          </p:nvSpPr>
          <p:spPr bwMode="auto">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805552616"/>
      </p:ext>
    </p:extLst>
  </p:cSld>
  <p:clrMapOvr>
    <a:masterClrMapping/>
  </p:clrMapOvr>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4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sz="2399">
                <a:solidFill>
                  <a:schemeClr val="bg1"/>
                </a:solidFill>
              </a:defRPr>
            </a:lvl1pPr>
          </a:lstStyle>
          <a:p>
            <a:r>
              <a:rPr lang="en-US" dirty="0"/>
              <a:t>Click to edit Master title style</a:t>
            </a:r>
            <a:endParaRPr lang="en-GB" dirty="0"/>
          </a:p>
        </p:txBody>
      </p:sp>
      <p:sp>
        <p:nvSpPr>
          <p:cNvPr id="12" name="Line 10">
            <a:extLst>
              <a:ext uri="{FF2B5EF4-FFF2-40B4-BE49-F238E27FC236}">
                <a16:creationId xmlns:a16="http://schemas.microsoft.com/office/drawing/2014/main" id="{DA9741B6-D337-4A18-8ECB-FB21A6953E44}"/>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8" name="Text Placeholder 2">
            <a:extLst>
              <a:ext uri="{FF2B5EF4-FFF2-40B4-BE49-F238E27FC236}">
                <a16:creationId xmlns:a16="http://schemas.microsoft.com/office/drawing/2014/main" id="{90356C28-34FC-48BD-943E-82B485EB0C49}"/>
              </a:ext>
            </a:extLst>
          </p:cNvPr>
          <p:cNvSpPr>
            <a:spLocks noGrp="1"/>
          </p:cNvSpPr>
          <p:nvPr>
            <p:ph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39369FE1-2141-4E78-8B01-84E57EEFE06A}"/>
              </a:ext>
            </a:extLst>
          </p:cNvPr>
          <p:cNvSpPr>
            <a:spLocks noGrp="1"/>
          </p:cNvSpPr>
          <p:nvPr>
            <p:ph type="dt" sz="half" idx="10"/>
          </p:nvPr>
        </p:nvSpPr>
        <p:spPr/>
        <p:txBody>
          <a:bodyPr/>
          <a:lstStyle/>
          <a:p>
            <a:fld id="{16D63E5D-D4D4-47A0-B3D2-9C348E301267}" type="datetime3">
              <a:rPr lang="en-US" smtClean="0"/>
              <a:t>1 October 2021</a:t>
            </a:fld>
            <a:endParaRPr lang="en-IN" dirty="0"/>
          </a:p>
        </p:txBody>
      </p:sp>
      <p:sp>
        <p:nvSpPr>
          <p:cNvPr id="4" name="Footer Placeholder 3">
            <a:extLst>
              <a:ext uri="{FF2B5EF4-FFF2-40B4-BE49-F238E27FC236}">
                <a16:creationId xmlns:a16="http://schemas.microsoft.com/office/drawing/2014/main" id="{714482B3-B946-42D6-98EA-72EE48EEB847}"/>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272DD5AC-66F0-425C-A9DE-0484513193A1}"/>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672895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7" y="2578743"/>
            <a:ext cx="4537960" cy="1055708"/>
          </a:xfrm>
        </p:spPr>
        <p:txBody>
          <a:bodyPr/>
          <a:lstStyle>
            <a:lvl1pPr marL="0" indent="0">
              <a:buNone/>
              <a:defRPr sz="299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7" y="3840384"/>
            <a:ext cx="4537960" cy="1055708"/>
          </a:xfrm>
        </p:spPr>
        <p:txBody>
          <a:bodyPr/>
          <a:lstStyle>
            <a:lvl1pPr marL="0" indent="0">
              <a:buNone/>
              <a:defRPr sz="1599"/>
            </a:lvl1pPr>
          </a:lstStyle>
          <a:p>
            <a:pPr lvl="0"/>
            <a:r>
              <a:rPr lang="en-IN" dirty="0"/>
              <a:t>text</a:t>
            </a:r>
          </a:p>
        </p:txBody>
      </p:sp>
      <p:sp>
        <p:nvSpPr>
          <p:cNvPr id="2" name="Date Placeholder 1">
            <a:extLst>
              <a:ext uri="{FF2B5EF4-FFF2-40B4-BE49-F238E27FC236}">
                <a16:creationId xmlns:a16="http://schemas.microsoft.com/office/drawing/2014/main" id="{F656DB61-969F-46BA-942C-3600269FA4D1}"/>
              </a:ext>
            </a:extLst>
          </p:cNvPr>
          <p:cNvSpPr>
            <a:spLocks noGrp="1"/>
          </p:cNvSpPr>
          <p:nvPr>
            <p:ph type="dt" sz="half" idx="13"/>
          </p:nvPr>
        </p:nvSpPr>
        <p:spPr/>
        <p:txBody>
          <a:bodyPr/>
          <a:lstStyle/>
          <a:p>
            <a:fld id="{70698E0F-C516-4EA3-9B7A-A60925844285}" type="datetime3">
              <a:rPr lang="en-US" smtClean="0"/>
              <a:t>1 October 2021</a:t>
            </a:fld>
            <a:endParaRPr lang="en-IN" dirty="0"/>
          </a:p>
        </p:txBody>
      </p:sp>
      <p:sp>
        <p:nvSpPr>
          <p:cNvPr id="3" name="Footer Placeholder 2">
            <a:extLst>
              <a:ext uri="{FF2B5EF4-FFF2-40B4-BE49-F238E27FC236}">
                <a16:creationId xmlns:a16="http://schemas.microsoft.com/office/drawing/2014/main" id="{C7C562FF-E912-4424-B259-AED677C026AF}"/>
              </a:ext>
            </a:extLst>
          </p:cNvPr>
          <p:cNvSpPr>
            <a:spLocks noGrp="1"/>
          </p:cNvSpPr>
          <p:nvPr>
            <p:ph type="ftr" sz="quarter" idx="14"/>
          </p:nvPr>
        </p:nvSpPr>
        <p:spPr>
          <a:xfrm>
            <a:off x="3239189" y="6471244"/>
            <a:ext cx="3086101" cy="180000"/>
          </a:xfrm>
          <a:prstGeom prst="rect">
            <a:avLst/>
          </a:prstGeom>
        </p:spPr>
        <p:txBody>
          <a:bodyPr/>
          <a:lstStyle/>
          <a:p>
            <a:r>
              <a:rPr lang="en-US" dirty="0"/>
              <a:t>Presentation title</a:t>
            </a:r>
          </a:p>
        </p:txBody>
      </p:sp>
      <p:sp>
        <p:nvSpPr>
          <p:cNvPr id="4" name="Slide Number Placeholder 3">
            <a:extLst>
              <a:ext uri="{FF2B5EF4-FFF2-40B4-BE49-F238E27FC236}">
                <a16:creationId xmlns:a16="http://schemas.microsoft.com/office/drawing/2014/main" id="{E82C1B82-1A85-4CFD-98C3-C21698A96B67}"/>
              </a:ext>
            </a:extLst>
          </p:cNvPr>
          <p:cNvSpPr>
            <a:spLocks noGrp="1"/>
          </p:cNvSpPr>
          <p:nvPr>
            <p:ph type="sldNum" sz="quarter" idx="15"/>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51149472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5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8199119" y="1"/>
            <a:ext cx="3999232" cy="6156104"/>
          </a:xfrm>
        </p:spPr>
        <p:txBody>
          <a:bodyPr/>
          <a:lstStyle/>
          <a:p>
            <a:endParaRPr lang="en-IN" dirty="0"/>
          </a:p>
        </p:txBody>
      </p:sp>
      <p:sp>
        <p:nvSpPr>
          <p:cNvPr id="2" name="Title 1"/>
          <p:cNvSpPr>
            <a:spLocks noGrp="1"/>
          </p:cNvSpPr>
          <p:nvPr>
            <p:ph type="title"/>
          </p:nvPr>
        </p:nvSpPr>
        <p:spPr>
          <a:xfrm>
            <a:off x="609919" y="294200"/>
            <a:ext cx="7444421"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8" cy="384470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5" y="2311405"/>
            <a:ext cx="3580118" cy="1254759"/>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5" y="4236721"/>
            <a:ext cx="3580118" cy="1944160"/>
          </a:xfrm>
        </p:spPr>
        <p:txBody>
          <a:bodyPr numCol="1"/>
          <a:lstStyle>
            <a:lvl1pPr marL="0" indent="0">
              <a:buNone/>
              <a:defRPr sz="1799">
                <a:solidFill>
                  <a:schemeClr val="bg1"/>
                </a:solidFill>
                <a:latin typeface="Georgia" panose="02040502050405020303" pitchFamily="18" charset="0"/>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Quote</a:t>
            </a:r>
          </a:p>
        </p:txBody>
      </p:sp>
      <p:sp>
        <p:nvSpPr>
          <p:cNvPr id="23" name="Line 10">
            <a:extLst>
              <a:ext uri="{FF2B5EF4-FFF2-40B4-BE49-F238E27FC236}">
                <a16:creationId xmlns:a16="http://schemas.microsoft.com/office/drawing/2014/main" id="{E820DC59-E206-4DC0-9012-584F8EBAF730}"/>
              </a:ext>
            </a:extLst>
          </p:cNvPr>
          <p:cNvSpPr>
            <a:spLocks noChangeShapeType="1"/>
          </p:cNvSpPr>
          <p:nvPr userDrawn="1"/>
        </p:nvSpPr>
        <p:spPr bwMode="auto">
          <a:xfrm>
            <a:off x="609919" y="907750"/>
            <a:ext cx="7723854"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 October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100460318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6_Standard slid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380593A0-4211-460E-B6CF-FE2D9CE6D9CB}"/>
              </a:ext>
            </a:extLst>
          </p:cNvPr>
          <p:cNvSpPr>
            <a:spLocks noGrp="1"/>
          </p:cNvSpPr>
          <p:nvPr>
            <p:ph type="pic" sz="quarter" idx="10"/>
          </p:nvPr>
        </p:nvSpPr>
        <p:spPr>
          <a:xfrm>
            <a:off x="2" y="4"/>
            <a:ext cx="2384459" cy="6857999"/>
          </a:xfrm>
        </p:spPr>
        <p:txBody>
          <a:bodyPr/>
          <a:lstStyle/>
          <a:p>
            <a:endParaRPr lang="en-IN" dirty="0"/>
          </a:p>
        </p:txBody>
      </p:sp>
      <p:sp>
        <p:nvSpPr>
          <p:cNvPr id="2" name="Title 1"/>
          <p:cNvSpPr>
            <a:spLocks noGrp="1"/>
          </p:cNvSpPr>
          <p:nvPr>
            <p:ph type="title"/>
          </p:nvPr>
        </p:nvSpPr>
        <p:spPr>
          <a:xfrm>
            <a:off x="2695295" y="294200"/>
            <a:ext cx="8892000"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2695294" y="1137921"/>
            <a:ext cx="2742882" cy="5018184"/>
          </a:xfrm>
        </p:spPr>
        <p:txBody>
          <a:bodyPr/>
          <a:lstStyle>
            <a:lvl1pPr marL="0" indent="0">
              <a:buNone/>
              <a:defRPr sz="17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5727084" y="1137921"/>
            <a:ext cx="2803842" cy="5018184"/>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23" name="Content Placeholder 2">
            <a:extLst>
              <a:ext uri="{FF2B5EF4-FFF2-40B4-BE49-F238E27FC236}">
                <a16:creationId xmlns:a16="http://schemas.microsoft.com/office/drawing/2014/main" id="{6FF4A6F8-D9C6-4FEE-9324-5200D308BB1F}"/>
              </a:ext>
            </a:extLst>
          </p:cNvPr>
          <p:cNvSpPr>
            <a:spLocks noGrp="1"/>
          </p:cNvSpPr>
          <p:nvPr userDrawn="1">
            <p:ph idx="12" hasCustomPrompt="1"/>
          </p:nvPr>
        </p:nvSpPr>
        <p:spPr>
          <a:xfrm>
            <a:off x="8819835" y="1137925"/>
            <a:ext cx="2768600" cy="2796151"/>
          </a:xfrm>
        </p:spPr>
        <p:txBody>
          <a:bodyPr numCol="1"/>
          <a:lstStyle>
            <a:lvl1pPr marL="0" indent="0">
              <a:buNone/>
              <a:defRPr sz="1399">
                <a:solidFill>
                  <a:schemeClr val="bg1"/>
                </a:solidFill>
              </a:defRPr>
            </a:lvl1pPr>
            <a:lvl2pPr marL="356447" indent="0">
              <a:buNone/>
              <a:defRPr sz="1799">
                <a:solidFill>
                  <a:schemeClr val="bg1"/>
                </a:solidFill>
              </a:defRPr>
            </a:lvl2pPr>
            <a:lvl3pPr marL="712893" indent="0">
              <a:buNone/>
              <a:defRPr sz="1599">
                <a:solidFill>
                  <a:schemeClr val="bg1"/>
                </a:solidFill>
              </a:defRPr>
            </a:lvl3pPr>
            <a:lvl4pPr marL="1069340" indent="0">
              <a:buNone/>
              <a:defRPr sz="1399">
                <a:solidFill>
                  <a:schemeClr val="bg1"/>
                </a:solidFill>
              </a:defRPr>
            </a:lvl4pPr>
            <a:lvl5pPr marL="1425787" indent="0">
              <a:buNone/>
              <a:defRPr sz="1199">
                <a:solidFill>
                  <a:schemeClr val="bg1"/>
                </a:solidFill>
              </a:defRPr>
            </a:lvl5pPr>
          </a:lstStyle>
          <a:p>
            <a:pPr lvl="0"/>
            <a:r>
              <a:rPr lang="en-US" dirty="0"/>
              <a:t>Text</a:t>
            </a:r>
          </a:p>
        </p:txBody>
      </p:sp>
      <p:sp>
        <p:nvSpPr>
          <p:cNvPr id="19" name="Line 10">
            <a:extLst>
              <a:ext uri="{FF2B5EF4-FFF2-40B4-BE49-F238E27FC236}">
                <a16:creationId xmlns:a16="http://schemas.microsoft.com/office/drawing/2014/main" id="{B63A7CBA-3151-452E-BD2F-D3E65CE1595F}"/>
              </a:ext>
            </a:extLst>
          </p:cNvPr>
          <p:cNvSpPr>
            <a:spLocks noChangeShapeType="1"/>
          </p:cNvSpPr>
          <p:nvPr userDrawn="1"/>
        </p:nvSpPr>
        <p:spPr bwMode="auto">
          <a:xfrm>
            <a:off x="2695295" y="907750"/>
            <a:ext cx="8892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4" name="Date Placeholder 3">
            <a:extLst>
              <a:ext uri="{FF2B5EF4-FFF2-40B4-BE49-F238E27FC236}">
                <a16:creationId xmlns:a16="http://schemas.microsoft.com/office/drawing/2014/main" id="{118571DE-086F-444C-976E-D386CED54CF9}"/>
              </a:ext>
            </a:extLst>
          </p:cNvPr>
          <p:cNvSpPr>
            <a:spLocks noGrp="1"/>
          </p:cNvSpPr>
          <p:nvPr>
            <p:ph type="dt" sz="half" idx="13"/>
          </p:nvPr>
        </p:nvSpPr>
        <p:spPr/>
        <p:txBody>
          <a:bodyPr/>
          <a:lstStyle/>
          <a:p>
            <a:fld id="{CFB1ADCF-7548-48F2-B4E3-18B2C0EE8460}" type="datetime3">
              <a:rPr lang="en-US" smtClean="0"/>
              <a:t>1 October 2021</a:t>
            </a:fld>
            <a:endParaRPr lang="en-IN" dirty="0"/>
          </a:p>
        </p:txBody>
      </p:sp>
      <p:sp>
        <p:nvSpPr>
          <p:cNvPr id="6" name="Footer Placeholder 5">
            <a:extLst>
              <a:ext uri="{FF2B5EF4-FFF2-40B4-BE49-F238E27FC236}">
                <a16:creationId xmlns:a16="http://schemas.microsoft.com/office/drawing/2014/main" id="{A5178D09-F6E9-4981-B6E0-209D099207E6}"/>
              </a:ext>
            </a:extLst>
          </p:cNvPr>
          <p:cNvSpPr>
            <a:spLocks noGrp="1"/>
          </p:cNvSpPr>
          <p:nvPr>
            <p:ph type="ftr" sz="quarter" idx="14"/>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AE170B6-45D3-4E0A-A799-1F973EAAC5EC}"/>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83605964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3_Standard slide_Quotes">
    <p:spTree>
      <p:nvGrpSpPr>
        <p:cNvPr id="1" name=""/>
        <p:cNvGrpSpPr/>
        <p:nvPr/>
      </p:nvGrpSpPr>
      <p:grpSpPr>
        <a:xfrm>
          <a:off x="0" y="0"/>
          <a:ext cx="0" cy="0"/>
          <a:chOff x="0" y="0"/>
          <a:chExt cx="0" cy="0"/>
        </a:xfrm>
      </p:grpSpPr>
      <p:sp>
        <p:nvSpPr>
          <p:cNvPr id="5" name="Text Placeholder 11">
            <a:extLst>
              <a:ext uri="{FF2B5EF4-FFF2-40B4-BE49-F238E27FC236}">
                <a16:creationId xmlns:a16="http://schemas.microsoft.com/office/drawing/2014/main" id="{8F291EB0-15F5-4E9A-A38B-CE3AC1452E21}"/>
              </a:ext>
            </a:extLst>
          </p:cNvPr>
          <p:cNvSpPr txBox="1">
            <a:spLocks/>
          </p:cNvSpPr>
          <p:nvPr userDrawn="1"/>
        </p:nvSpPr>
        <p:spPr>
          <a:xfrm>
            <a:off x="477353" y="1488927"/>
            <a:ext cx="2338387" cy="858838"/>
          </a:xfrm>
          <a:prstGeom prst="rect">
            <a:avLst/>
          </a:prstGeom>
        </p:spPr>
        <p:txBody>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GB" sz="11194" dirty="0">
                <a:solidFill>
                  <a:schemeClr val="tx2"/>
                </a:solidFill>
                <a:latin typeface="Georgia" panose="02040502050405020303" pitchFamily="18" charset="0"/>
              </a:rPr>
              <a:t>“</a:t>
            </a:r>
          </a:p>
        </p:txBody>
      </p:sp>
      <p:sp>
        <p:nvSpPr>
          <p:cNvPr id="7" name="Text Placeholder 6">
            <a:extLst>
              <a:ext uri="{FF2B5EF4-FFF2-40B4-BE49-F238E27FC236}">
                <a16:creationId xmlns:a16="http://schemas.microsoft.com/office/drawing/2014/main" id="{FB5D2AC0-B4F7-4455-9AE0-201966050A6D}"/>
              </a:ext>
            </a:extLst>
          </p:cNvPr>
          <p:cNvSpPr>
            <a:spLocks noGrp="1"/>
          </p:cNvSpPr>
          <p:nvPr>
            <p:ph type="body" sz="quarter" idx="10"/>
          </p:nvPr>
        </p:nvSpPr>
        <p:spPr>
          <a:xfrm>
            <a:off x="513350" y="2526765"/>
            <a:ext cx="5292001" cy="1800000"/>
          </a:xfrm>
        </p:spPr>
        <p:txBody>
          <a:bodyPr lIns="90000" tIns="46800" rIns="90000" bIns="46800"/>
          <a:lstStyle>
            <a:lvl1pPr marL="0" indent="0">
              <a:buNone/>
              <a:defRPr lang="en-US" sz="2799" dirty="0" smtClean="0">
                <a:latin typeface="Georgia" panose="02040502050405020303" pitchFamily="18" charset="0"/>
              </a:defRPr>
            </a:lvl1pPr>
          </a:lstStyle>
          <a:p>
            <a:pPr marL="356447" lvl="0" indent="-356447">
              <a:spcBef>
                <a:spcPts val="0"/>
              </a:spcBef>
            </a:pPr>
            <a:r>
              <a:rPr lang="en-US" dirty="0"/>
              <a:t>Edit Master text styles</a:t>
            </a:r>
          </a:p>
        </p:txBody>
      </p:sp>
      <p:sp>
        <p:nvSpPr>
          <p:cNvPr id="8" name="Text Placeholder 6">
            <a:extLst>
              <a:ext uri="{FF2B5EF4-FFF2-40B4-BE49-F238E27FC236}">
                <a16:creationId xmlns:a16="http://schemas.microsoft.com/office/drawing/2014/main" id="{F1BA83A2-78F0-4F7E-836B-9B4B87820F96}"/>
              </a:ext>
            </a:extLst>
          </p:cNvPr>
          <p:cNvSpPr>
            <a:spLocks noGrp="1"/>
          </p:cNvSpPr>
          <p:nvPr>
            <p:ph type="body" sz="quarter" idx="11" hasCustomPrompt="1"/>
          </p:nvPr>
        </p:nvSpPr>
        <p:spPr>
          <a:xfrm>
            <a:off x="513350" y="4632765"/>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Name Surname</a:t>
            </a:r>
          </a:p>
        </p:txBody>
      </p:sp>
      <p:sp>
        <p:nvSpPr>
          <p:cNvPr id="9" name="Text Placeholder 6">
            <a:extLst>
              <a:ext uri="{FF2B5EF4-FFF2-40B4-BE49-F238E27FC236}">
                <a16:creationId xmlns:a16="http://schemas.microsoft.com/office/drawing/2014/main" id="{034CE9DD-CE12-4D9F-8FD6-A2522F36C807}"/>
              </a:ext>
            </a:extLst>
          </p:cNvPr>
          <p:cNvSpPr>
            <a:spLocks noGrp="1"/>
          </p:cNvSpPr>
          <p:nvPr>
            <p:ph type="body" sz="quarter" idx="12" hasCustomPrompt="1"/>
          </p:nvPr>
        </p:nvSpPr>
        <p:spPr>
          <a:xfrm>
            <a:off x="513350" y="4971442"/>
            <a:ext cx="5292001" cy="316838"/>
          </a:xfrm>
        </p:spPr>
        <p:txBody>
          <a:bodyPr lIns="90000" tIns="46800" rIns="90000" bIns="46800"/>
          <a:lstStyle>
            <a:lvl1pPr marL="0" indent="0" algn="l" defTabSz="913966" rtl="0" eaLnBrk="1" latinLnBrk="0" hangingPunct="1">
              <a:spcBef>
                <a:spcPts val="0"/>
              </a:spcBef>
              <a:spcAft>
                <a:spcPts val="601"/>
              </a:spcAft>
              <a:buClr>
                <a:schemeClr val="tx2"/>
              </a:buClr>
              <a:buSzPct val="70000"/>
              <a:buFont typeface="Arial" pitchFamily="34" charset="0"/>
              <a:buNone/>
              <a:defRPr lang="en-US" sz="1599" kern="1200" dirty="0" smtClean="0">
                <a:solidFill>
                  <a:srgbClr val="2E2E38"/>
                </a:solidFill>
                <a:latin typeface="+mn-lt"/>
                <a:ea typeface="+mn-ea"/>
                <a:cs typeface="+mn-cs"/>
              </a:defRPr>
            </a:lvl1pPr>
            <a:lvl2pPr marL="356447" indent="0">
              <a:buNone/>
              <a:defRPr lang="en-US" sz="1999" smtClean="0">
                <a:latin typeface="+mn-lt"/>
              </a:defRPr>
            </a:lvl2pPr>
            <a:lvl3pPr>
              <a:defRPr lang="en-US" sz="1799" smtClean="0">
                <a:latin typeface="+mn-lt"/>
              </a:defRPr>
            </a:lvl3pPr>
            <a:lvl4pPr>
              <a:defRPr lang="en-US" sz="1599" smtClean="0">
                <a:latin typeface="+mn-lt"/>
              </a:defRPr>
            </a:lvl4pPr>
            <a:lvl5pPr>
              <a:defRPr lang="en-IN" sz="1599">
                <a:latin typeface="+mn-lt"/>
              </a:defRPr>
            </a:lvl5pPr>
          </a:lstStyle>
          <a:p>
            <a:pPr marL="0" lvl="0" indent="0">
              <a:spcBef>
                <a:spcPts val="0"/>
              </a:spcBef>
              <a:buNone/>
            </a:pPr>
            <a:r>
              <a:rPr lang="en-US" dirty="0"/>
              <a:t>Job Title</a:t>
            </a:r>
          </a:p>
        </p:txBody>
      </p:sp>
    </p:spTree>
    <p:extLst>
      <p:ext uri="{BB962C8B-B14F-4D97-AF65-F5344CB8AC3E}">
        <p14:creationId xmlns:p14="http://schemas.microsoft.com/office/powerpoint/2010/main" val="162680103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4_Standard slide_Quotes">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E28D7EA5-A532-4D8B-9984-8F3D1FEA98DB}"/>
              </a:ext>
            </a:extLst>
          </p:cNvPr>
          <p:cNvSpPr>
            <a:spLocks noGrp="1"/>
          </p:cNvSpPr>
          <p:nvPr>
            <p:ph type="body" sz="quarter" idx="10"/>
          </p:nvPr>
        </p:nvSpPr>
        <p:spPr>
          <a:xfrm>
            <a:off x="3453176" y="2060235"/>
            <a:ext cx="5292001" cy="3025522"/>
          </a:xfrm>
        </p:spPr>
        <p:txBody>
          <a:bodyPr lIns="0" tIns="0" rIns="0" bIns="0">
            <a:noAutofit/>
          </a:bodyPr>
          <a:lstStyle>
            <a:lvl1pPr marL="0" indent="0" algn="ctr">
              <a:buNone/>
              <a:defRPr lang="en-US" sz="2799" dirty="0" smtClean="0">
                <a:latin typeface="Georgia" panose="02040502050405020303" pitchFamily="18" charset="0"/>
              </a:defRPr>
            </a:lvl1pPr>
          </a:lstStyle>
          <a:p>
            <a:pPr marL="356447" lvl="0" indent="-356447" algn="ctr">
              <a:spcBef>
                <a:spcPts val="0"/>
              </a:spcBef>
            </a:pPr>
            <a:r>
              <a:rPr lang="en-US" dirty="0"/>
              <a:t>Edit Master text styles</a:t>
            </a:r>
          </a:p>
        </p:txBody>
      </p:sp>
      <p:sp>
        <p:nvSpPr>
          <p:cNvPr id="5" name="Text Placeholder 6">
            <a:extLst>
              <a:ext uri="{FF2B5EF4-FFF2-40B4-BE49-F238E27FC236}">
                <a16:creationId xmlns:a16="http://schemas.microsoft.com/office/drawing/2014/main" id="{9F9B9C3C-16F2-40B2-A460-0480520ECF89}"/>
              </a:ext>
            </a:extLst>
          </p:cNvPr>
          <p:cNvSpPr>
            <a:spLocks noGrp="1"/>
          </p:cNvSpPr>
          <p:nvPr>
            <p:ph type="body" sz="quarter" idx="11" hasCustomPrompt="1"/>
          </p:nvPr>
        </p:nvSpPr>
        <p:spPr>
          <a:xfrm>
            <a:off x="3453176" y="5506678"/>
            <a:ext cx="5292001" cy="316838"/>
          </a:xfrm>
        </p:spPr>
        <p:txBody>
          <a:bodyPr lIns="0" tIns="0" rIns="0" bIns="0">
            <a:noAutofit/>
          </a:bodyPr>
          <a:lstStyle>
            <a:lvl1pPr marL="0" indent="0" algn="ctr">
              <a:buNone/>
              <a:defRPr lang="en-US" sz="1599" dirty="0" smtClean="0">
                <a:solidFill>
                  <a:srgbClr val="2E2E38"/>
                </a:solidFill>
                <a:latin typeface="+mn-lt"/>
              </a:defRPr>
            </a:lvl1pPr>
          </a:lstStyle>
          <a:p>
            <a:pPr marL="356447" lvl="0" indent="-356447" algn="ctr">
              <a:spcBef>
                <a:spcPts val="0"/>
              </a:spcBef>
              <a:spcAft>
                <a:spcPts val="601"/>
              </a:spcAft>
            </a:pPr>
            <a:r>
              <a:rPr lang="en-US" dirty="0"/>
              <a:t>Name Surname</a:t>
            </a:r>
          </a:p>
        </p:txBody>
      </p:sp>
      <p:sp>
        <p:nvSpPr>
          <p:cNvPr id="6" name="Text Placeholder 6">
            <a:extLst>
              <a:ext uri="{FF2B5EF4-FFF2-40B4-BE49-F238E27FC236}">
                <a16:creationId xmlns:a16="http://schemas.microsoft.com/office/drawing/2014/main" id="{8E04541C-CC5D-4455-8271-73223AE0A881}"/>
              </a:ext>
            </a:extLst>
          </p:cNvPr>
          <p:cNvSpPr>
            <a:spLocks noGrp="1"/>
          </p:cNvSpPr>
          <p:nvPr>
            <p:ph type="body" sz="quarter" idx="12" hasCustomPrompt="1"/>
          </p:nvPr>
        </p:nvSpPr>
        <p:spPr>
          <a:xfrm>
            <a:off x="3453176" y="5818717"/>
            <a:ext cx="5292001" cy="316838"/>
          </a:xfrm>
        </p:spPr>
        <p:txBody>
          <a:bodyPr vert="horz" lIns="0" tIns="0" rIns="0" bIns="0" rtlCol="0" anchor="t" anchorCtr="0">
            <a:noAutofit/>
          </a:bodyPr>
          <a:lstStyle>
            <a:lvl1pPr marL="0" indent="0" algn="ctr">
              <a:buNone/>
              <a:defRPr lang="en-US" sz="1599" dirty="0" smtClean="0">
                <a:solidFill>
                  <a:srgbClr val="2E2E38"/>
                </a:solidFill>
                <a:latin typeface="+mn-lt"/>
              </a:defRPr>
            </a:lvl1pPr>
          </a:lstStyle>
          <a:p>
            <a:pPr marL="356447" lvl="0" indent="-356447" algn="ctr">
              <a:spcBef>
                <a:spcPts val="0"/>
              </a:spcBef>
              <a:spcAft>
                <a:spcPts val="601"/>
              </a:spcAft>
            </a:pPr>
            <a:r>
              <a:rPr lang="en-US" dirty="0"/>
              <a:t>Job Title</a:t>
            </a:r>
          </a:p>
        </p:txBody>
      </p:sp>
      <p:sp>
        <p:nvSpPr>
          <p:cNvPr id="9" name="Text Placeholder 11">
            <a:extLst>
              <a:ext uri="{FF2B5EF4-FFF2-40B4-BE49-F238E27FC236}">
                <a16:creationId xmlns:a16="http://schemas.microsoft.com/office/drawing/2014/main" id="{FBD672D3-B116-471A-8511-D80D5D920D93}"/>
              </a:ext>
            </a:extLst>
          </p:cNvPr>
          <p:cNvSpPr txBox="1">
            <a:spLocks/>
          </p:cNvSpPr>
          <p:nvPr userDrawn="1"/>
        </p:nvSpPr>
        <p:spPr>
          <a:xfrm>
            <a:off x="4929983" y="979791"/>
            <a:ext cx="2338387" cy="882687"/>
          </a:xfrm>
          <a:prstGeom prst="rect">
            <a:avLst/>
          </a:prstGeom>
        </p:spPr>
        <p:txBody>
          <a:bodyPr lIns="0" tIns="0" rIns="0" bIns="0">
            <a:noAutofit/>
          </a:bodyPr>
          <a:lstStyle>
            <a:lvl1pPr marL="356616" indent="-356616" algn="l" defTabSz="914400" rtl="0" eaLnBrk="1" latinLnBrk="0" hangingPunct="1">
              <a:spcBef>
                <a:spcPct val="20000"/>
              </a:spcBef>
              <a:buClr>
                <a:schemeClr val="tx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tx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tx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tx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GB" sz="11194" dirty="0">
                <a:solidFill>
                  <a:schemeClr val="tx2"/>
                </a:solidFill>
                <a:latin typeface="Georgia" panose="02040502050405020303" pitchFamily="18" charset="0"/>
              </a:rPr>
              <a:t>“ </a:t>
            </a:r>
          </a:p>
        </p:txBody>
      </p:sp>
    </p:spTree>
    <p:extLst>
      <p:ext uri="{BB962C8B-B14F-4D97-AF65-F5344CB8AC3E}">
        <p14:creationId xmlns:p14="http://schemas.microsoft.com/office/powerpoint/2010/main" val="31423339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5_Standard slide_Quotes">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914204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1_Divider 3">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2D9F631-BCA2-47E9-B382-A1254CE498E4}"/>
              </a:ext>
            </a:extLst>
          </p:cNvPr>
          <p:cNvSpPr>
            <a:spLocks noGrp="1"/>
          </p:cNvSpPr>
          <p:nvPr>
            <p:ph type="dt" sz="half" idx="10"/>
          </p:nvPr>
        </p:nvSpPr>
        <p:spPr/>
        <p:txBody>
          <a:bodyPr/>
          <a:lstStyle/>
          <a:p>
            <a:fld id="{8F6D9080-1DFC-4303-893C-6B8A3FEC05E8}" type="datetime3">
              <a:rPr lang="en-US" smtClean="0"/>
              <a:t>1 October 2021</a:t>
            </a:fld>
            <a:endParaRPr lang="en-IN" dirty="0"/>
          </a:p>
        </p:txBody>
      </p:sp>
      <p:sp>
        <p:nvSpPr>
          <p:cNvPr id="3" name="Footer Placeholder 2">
            <a:extLst>
              <a:ext uri="{FF2B5EF4-FFF2-40B4-BE49-F238E27FC236}">
                <a16:creationId xmlns:a16="http://schemas.microsoft.com/office/drawing/2014/main" id="{EC1D1872-1F65-44DE-8D43-3328C27B587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A06C50CF-7368-4D25-B2B5-360BA59E76C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246171593"/>
      </p:ext>
    </p:extLst>
  </p:cSld>
  <p:clrMapOvr>
    <a:masterClrMapping/>
  </p:clrMapOvr>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2_Empty">
    <p:spTree>
      <p:nvGrpSpPr>
        <p:cNvPr id="1" name=""/>
        <p:cNvGrpSpPr/>
        <p:nvPr/>
      </p:nvGrpSpPr>
      <p:grpSpPr>
        <a:xfrm>
          <a:off x="0" y="0"/>
          <a:ext cx="0" cy="0"/>
          <a:chOff x="0" y="0"/>
          <a:chExt cx="0" cy="0"/>
        </a:xfrm>
      </p:grpSpPr>
      <p:sp>
        <p:nvSpPr>
          <p:cNvPr id="3" name="Media Placeholder 2">
            <a:extLst>
              <a:ext uri="{FF2B5EF4-FFF2-40B4-BE49-F238E27FC236}">
                <a16:creationId xmlns:a16="http://schemas.microsoft.com/office/drawing/2014/main" id="{0052CFA6-7CF5-41BD-9D94-2D0DAE108428}"/>
              </a:ext>
            </a:extLst>
          </p:cNvPr>
          <p:cNvSpPr>
            <a:spLocks noGrp="1"/>
          </p:cNvSpPr>
          <p:nvPr>
            <p:ph type="media" sz="quarter" idx="10" hasCustomPrompt="1"/>
          </p:nvPr>
        </p:nvSpPr>
        <p:spPr>
          <a:xfrm>
            <a:off x="0" y="0"/>
            <a:ext cx="12198350" cy="6858000"/>
          </a:xfrm>
        </p:spPr>
        <p:txBody>
          <a:bodyPr anchor="ctr"/>
          <a:lstStyle>
            <a:lvl1pPr marL="0" indent="0" algn="ctr">
              <a:buNone/>
              <a:defRPr/>
            </a:lvl1pPr>
          </a:lstStyle>
          <a:p>
            <a:r>
              <a:rPr lang="en-IN" dirty="0"/>
              <a:t>Video</a:t>
            </a:r>
          </a:p>
        </p:txBody>
      </p:sp>
      <p:sp>
        <p:nvSpPr>
          <p:cNvPr id="2" name="Date Placeholder 1">
            <a:extLst>
              <a:ext uri="{FF2B5EF4-FFF2-40B4-BE49-F238E27FC236}">
                <a16:creationId xmlns:a16="http://schemas.microsoft.com/office/drawing/2014/main" id="{E943830C-23AE-48E4-B9DE-E91E6CE0B8B9}"/>
              </a:ext>
            </a:extLst>
          </p:cNvPr>
          <p:cNvSpPr>
            <a:spLocks noGrp="1"/>
          </p:cNvSpPr>
          <p:nvPr>
            <p:ph type="dt" sz="half" idx="11"/>
          </p:nvPr>
        </p:nvSpPr>
        <p:spPr/>
        <p:txBody>
          <a:bodyPr/>
          <a:lstStyle/>
          <a:p>
            <a:fld id="{A8381BA6-C3FD-495B-9B56-A30783EC7416}" type="datetime3">
              <a:rPr lang="en-US" smtClean="0"/>
              <a:t>1 October 2021</a:t>
            </a:fld>
            <a:endParaRPr lang="en-IN" dirty="0"/>
          </a:p>
        </p:txBody>
      </p:sp>
      <p:sp>
        <p:nvSpPr>
          <p:cNvPr id="4" name="Footer Placeholder 3">
            <a:extLst>
              <a:ext uri="{FF2B5EF4-FFF2-40B4-BE49-F238E27FC236}">
                <a16:creationId xmlns:a16="http://schemas.microsoft.com/office/drawing/2014/main" id="{B0F742A9-BF69-4BF2-966C-3D76FC687FBA}"/>
              </a:ext>
            </a:extLst>
          </p:cNvPr>
          <p:cNvSpPr>
            <a:spLocks noGrp="1"/>
          </p:cNvSpPr>
          <p:nvPr>
            <p:ph type="ftr" sz="quarter" idx="12"/>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9B65F912-EBE8-413B-A241-0FB3A540BA82}"/>
              </a:ext>
            </a:extLst>
          </p:cNvPr>
          <p:cNvSpPr>
            <a:spLocks noGrp="1"/>
          </p:cNvSpPr>
          <p:nvPr>
            <p:ph type="sldNum" sz="quarter" idx="13"/>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51004226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1_Key statement">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C37B5C6B-B98B-4A4C-A8A7-B006989B59BC}"/>
              </a:ext>
            </a:extLst>
          </p:cNvPr>
          <p:cNvSpPr>
            <a:spLocks noGrp="1"/>
          </p:cNvSpPr>
          <p:nvPr>
            <p:ph type="dt" sz="half" idx="10"/>
          </p:nvPr>
        </p:nvSpPr>
        <p:spPr/>
        <p:txBody>
          <a:bodyPr/>
          <a:lstStyle/>
          <a:p>
            <a:fld id="{2A7C88E1-FE33-48AD-9218-9258D62CDCC4}" type="datetime3">
              <a:rPr lang="en-US" smtClean="0"/>
              <a:t>1 October 2021</a:t>
            </a:fld>
            <a:endParaRPr lang="en-IN" dirty="0"/>
          </a:p>
        </p:txBody>
      </p:sp>
      <p:sp>
        <p:nvSpPr>
          <p:cNvPr id="6" name="Footer Placeholder 5">
            <a:extLst>
              <a:ext uri="{FF2B5EF4-FFF2-40B4-BE49-F238E27FC236}">
                <a16:creationId xmlns:a16="http://schemas.microsoft.com/office/drawing/2014/main" id="{3CEF6675-2050-4038-B9E1-B80DB63D730E}"/>
              </a:ext>
            </a:extLst>
          </p:cNvPr>
          <p:cNvSpPr>
            <a:spLocks noGrp="1"/>
          </p:cNvSpPr>
          <p:nvPr>
            <p:ph type="ftr" sz="quarter" idx="11"/>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BBA4D6F3-1431-4069-B814-25584667728F}"/>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411389997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1_Focused data">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897186E-D73E-46D0-965A-D83686BA73F7}"/>
              </a:ext>
            </a:extLst>
          </p:cNvPr>
          <p:cNvSpPr>
            <a:spLocks noGrp="1"/>
          </p:cNvSpPr>
          <p:nvPr>
            <p:ph type="dt" sz="half" idx="10"/>
          </p:nvPr>
        </p:nvSpPr>
        <p:spPr/>
        <p:txBody>
          <a:bodyPr/>
          <a:lstStyle/>
          <a:p>
            <a:fld id="{22FE8F4A-3FA1-4A64-AE77-2254BB85F3D2}" type="datetime3">
              <a:rPr lang="en-US" smtClean="0"/>
              <a:t>1 October 2021</a:t>
            </a:fld>
            <a:endParaRPr lang="en-IN" dirty="0"/>
          </a:p>
        </p:txBody>
      </p:sp>
      <p:sp>
        <p:nvSpPr>
          <p:cNvPr id="3" name="Footer Placeholder 2">
            <a:extLst>
              <a:ext uri="{FF2B5EF4-FFF2-40B4-BE49-F238E27FC236}">
                <a16:creationId xmlns:a16="http://schemas.microsoft.com/office/drawing/2014/main" id="{9DEF40EA-FE63-4D50-8C90-EC25A860C0C3}"/>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3F37420B-CF82-4784-8E9C-5C496E27C509}"/>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19626245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7_Standard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09919" y="294200"/>
            <a:ext cx="10978515" cy="590400"/>
          </a:xfrm>
        </p:spPr>
        <p:txBody>
          <a:bodyPr/>
          <a:lstStyle>
            <a:lvl1pPr>
              <a:defRPr sz="2399">
                <a:solidFill>
                  <a:schemeClr val="bg1"/>
                </a:solidFill>
              </a:defRPr>
            </a:lvl1pPr>
          </a:lstStyle>
          <a:p>
            <a:r>
              <a:rPr lang="en-US" dirty="0"/>
              <a:t>Standard slide</a:t>
            </a:r>
            <a:endParaRPr lang="en-GB" dirty="0"/>
          </a:p>
        </p:txBody>
      </p:sp>
      <p:sp>
        <p:nvSpPr>
          <p:cNvPr id="80" name="Line 10">
            <a:extLst>
              <a:ext uri="{FF2B5EF4-FFF2-40B4-BE49-F238E27FC236}">
                <a16:creationId xmlns:a16="http://schemas.microsoft.com/office/drawing/2014/main" id="{EF8E9275-C0E0-4ABA-8699-73E5E292EC85}"/>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7BD5E823-546D-4100-9D33-42F450A382EF}"/>
              </a:ext>
            </a:extLst>
          </p:cNvPr>
          <p:cNvSpPr>
            <a:spLocks noGrp="1"/>
          </p:cNvSpPr>
          <p:nvPr>
            <p:ph type="dt" sz="half" idx="10"/>
          </p:nvPr>
        </p:nvSpPr>
        <p:spPr/>
        <p:txBody>
          <a:bodyPr/>
          <a:lstStyle/>
          <a:p>
            <a:fld id="{C3A9E02A-78D6-48B7-A389-464ED573BA5D}" type="datetime3">
              <a:rPr lang="en-US" smtClean="0"/>
              <a:t>1 October 2021</a:t>
            </a:fld>
            <a:endParaRPr lang="en-IN" dirty="0"/>
          </a:p>
        </p:txBody>
      </p:sp>
      <p:sp>
        <p:nvSpPr>
          <p:cNvPr id="4" name="Footer Placeholder 3">
            <a:extLst>
              <a:ext uri="{FF2B5EF4-FFF2-40B4-BE49-F238E27FC236}">
                <a16:creationId xmlns:a16="http://schemas.microsoft.com/office/drawing/2014/main" id="{D4EEA008-3E80-49A8-A128-C1EEB8A02F06}"/>
              </a:ext>
            </a:extLst>
          </p:cNvPr>
          <p:cNvSpPr>
            <a:spLocks noGrp="1"/>
          </p:cNvSpPr>
          <p:nvPr>
            <p:ph type="ftr" sz="quarter" idx="11"/>
          </p:nvPr>
        </p:nvSpPr>
        <p:spPr/>
        <p:txBody>
          <a:bodyPr/>
          <a:lstStyle/>
          <a:p>
            <a:r>
              <a:rPr lang="en-IN" dirty="0"/>
              <a:t>Presentation title</a:t>
            </a:r>
          </a:p>
        </p:txBody>
      </p:sp>
      <p:sp>
        <p:nvSpPr>
          <p:cNvPr id="5" name="Slide Number Placeholder 4">
            <a:extLst>
              <a:ext uri="{FF2B5EF4-FFF2-40B4-BE49-F238E27FC236}">
                <a16:creationId xmlns:a16="http://schemas.microsoft.com/office/drawing/2014/main" id="{0A192330-2E70-49F4-A5DA-F82320E7080E}"/>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39491945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Standard slide_no bullets">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10978515" cy="590400"/>
          </a:xfrm>
        </p:spPr>
        <p:txBody>
          <a:bodyPr/>
          <a:lstStyle>
            <a:lvl1pPr>
              <a:defRPr>
                <a:solidFill>
                  <a:schemeClr val="bg1"/>
                </a:solidFill>
              </a:defRPr>
            </a:lvl1pPr>
          </a:lstStyle>
          <a:p>
            <a:r>
              <a:rPr lang="en-US" dirty="0"/>
              <a:t>Click to edit Master title style</a:t>
            </a:r>
            <a:endParaRPr lang="en-GB" dirty="0"/>
          </a:p>
        </p:txBody>
      </p:sp>
      <p:sp>
        <p:nvSpPr>
          <p:cNvPr id="5" name="Table Placeholder 4">
            <a:extLst>
              <a:ext uri="{FF2B5EF4-FFF2-40B4-BE49-F238E27FC236}">
                <a16:creationId xmlns:a16="http://schemas.microsoft.com/office/drawing/2014/main" id="{95A2BE92-ABF7-4A82-BC35-00F28F500FED}"/>
              </a:ext>
            </a:extLst>
          </p:cNvPr>
          <p:cNvSpPr>
            <a:spLocks noGrp="1"/>
          </p:cNvSpPr>
          <p:nvPr>
            <p:ph type="tbl" sz="quarter" idx="10"/>
          </p:nvPr>
        </p:nvSpPr>
        <p:spPr>
          <a:xfrm>
            <a:off x="609917" y="1137924"/>
            <a:ext cx="4957505" cy="4267457"/>
          </a:xfrm>
        </p:spPr>
        <p:txBody>
          <a:bodyPr/>
          <a:lstStyle/>
          <a:p>
            <a:endParaRPr lang="en-IN" dirty="0"/>
          </a:p>
        </p:txBody>
      </p:sp>
      <p:sp>
        <p:nvSpPr>
          <p:cNvPr id="10" name="Text Placeholder 16">
            <a:extLst>
              <a:ext uri="{FF2B5EF4-FFF2-40B4-BE49-F238E27FC236}">
                <a16:creationId xmlns:a16="http://schemas.microsoft.com/office/drawing/2014/main" id="{DA81FCAA-64D2-4A9C-B16E-9C4E3BB431BB}"/>
              </a:ext>
            </a:extLst>
          </p:cNvPr>
          <p:cNvSpPr>
            <a:spLocks noGrp="1"/>
          </p:cNvSpPr>
          <p:nvPr>
            <p:ph type="body" sz="quarter" idx="14" hasCustomPrompt="1"/>
          </p:nvPr>
        </p:nvSpPr>
        <p:spPr>
          <a:xfrm>
            <a:off x="7133463" y="3813288"/>
            <a:ext cx="3089274" cy="180000"/>
          </a:xfrm>
        </p:spPr>
        <p:txBody>
          <a:bodyPr/>
          <a:lstStyle>
            <a:lvl1pPr marL="0" indent="0">
              <a:buNone/>
              <a:defRPr sz="1199">
                <a:solidFill>
                  <a:schemeClr val="bg1"/>
                </a:solidFill>
              </a:defRPr>
            </a:lvl1pPr>
          </a:lstStyle>
          <a:p>
            <a:pPr lvl="0"/>
            <a:r>
              <a:rPr lang="en-US" dirty="0"/>
              <a:t>Name Surname</a:t>
            </a:r>
            <a:endParaRPr lang="en-GB" dirty="0"/>
          </a:p>
        </p:txBody>
      </p:sp>
      <p:sp>
        <p:nvSpPr>
          <p:cNvPr id="11" name="Text Placeholder 16">
            <a:extLst>
              <a:ext uri="{FF2B5EF4-FFF2-40B4-BE49-F238E27FC236}">
                <a16:creationId xmlns:a16="http://schemas.microsoft.com/office/drawing/2014/main" id="{03CDC117-35F2-47B2-85B2-29CB8EE7E096}"/>
              </a:ext>
            </a:extLst>
          </p:cNvPr>
          <p:cNvSpPr>
            <a:spLocks noGrp="1"/>
          </p:cNvSpPr>
          <p:nvPr>
            <p:ph type="body" sz="quarter" idx="15" hasCustomPrompt="1"/>
          </p:nvPr>
        </p:nvSpPr>
        <p:spPr>
          <a:xfrm>
            <a:off x="7133463" y="4055931"/>
            <a:ext cx="3089274" cy="180000"/>
          </a:xfrm>
        </p:spPr>
        <p:txBody>
          <a:bodyPr/>
          <a:lstStyle>
            <a:lvl1pPr marL="0" indent="0">
              <a:buNone/>
              <a:defRPr sz="1199">
                <a:solidFill>
                  <a:schemeClr val="bg1"/>
                </a:solidFill>
              </a:defRPr>
            </a:lvl1pPr>
          </a:lstStyle>
          <a:p>
            <a:pPr lvl="0"/>
            <a:r>
              <a:rPr lang="en-US" dirty="0"/>
              <a:t>Job Title to go here</a:t>
            </a:r>
            <a:endParaRPr lang="en-GB" dirty="0"/>
          </a:p>
        </p:txBody>
      </p:sp>
      <p:sp>
        <p:nvSpPr>
          <p:cNvPr id="14" name="Picture Placeholder 19">
            <a:extLst>
              <a:ext uri="{FF2B5EF4-FFF2-40B4-BE49-F238E27FC236}">
                <a16:creationId xmlns:a16="http://schemas.microsoft.com/office/drawing/2014/main" id="{00A15EA9-2372-4E06-83C2-1E13AB1FA626}"/>
              </a:ext>
            </a:extLst>
          </p:cNvPr>
          <p:cNvSpPr>
            <a:spLocks noGrp="1"/>
          </p:cNvSpPr>
          <p:nvPr>
            <p:ph type="pic" sz="quarter" idx="16"/>
          </p:nvPr>
        </p:nvSpPr>
        <p:spPr>
          <a:xfrm>
            <a:off x="6123009" y="3578084"/>
            <a:ext cx="778959" cy="778959"/>
          </a:xfrm>
          <a:prstGeom prst="ellipse">
            <a:avLst/>
          </a:prstGeom>
        </p:spPr>
        <p:txBody>
          <a:bodyPr anchor="ctr"/>
          <a:lstStyle>
            <a:lvl1pPr marL="0" indent="0" algn="ctr">
              <a:buNone/>
              <a:defRPr sz="900">
                <a:solidFill>
                  <a:schemeClr val="bg1"/>
                </a:solidFill>
              </a:defRPr>
            </a:lvl1pPr>
          </a:lstStyle>
          <a:p>
            <a:endParaRPr lang="en-GB" dirty="0"/>
          </a:p>
        </p:txBody>
      </p:sp>
      <p:sp>
        <p:nvSpPr>
          <p:cNvPr id="9" name="Text Placeholder 8">
            <a:extLst>
              <a:ext uri="{FF2B5EF4-FFF2-40B4-BE49-F238E27FC236}">
                <a16:creationId xmlns:a16="http://schemas.microsoft.com/office/drawing/2014/main" id="{5DB83DAE-9FEB-4E9C-85BA-A34BD239275A}"/>
              </a:ext>
            </a:extLst>
          </p:cNvPr>
          <p:cNvSpPr>
            <a:spLocks noGrp="1"/>
          </p:cNvSpPr>
          <p:nvPr>
            <p:ph type="body" sz="quarter" idx="17" hasCustomPrompt="1"/>
          </p:nvPr>
        </p:nvSpPr>
        <p:spPr>
          <a:xfrm>
            <a:off x="6123008" y="1137924"/>
            <a:ext cx="5465425" cy="373807"/>
          </a:xfrm>
        </p:spPr>
        <p:txBody>
          <a:bodyPr/>
          <a:lstStyle>
            <a:lvl1pPr marL="0" indent="0">
              <a:buNone/>
              <a:defRPr/>
            </a:lvl1pPr>
          </a:lstStyle>
          <a:p>
            <a:pPr lvl="0"/>
            <a:r>
              <a:rPr lang="en-US" dirty="0"/>
              <a:t>Key Takeaways</a:t>
            </a:r>
          </a:p>
        </p:txBody>
      </p:sp>
      <p:sp>
        <p:nvSpPr>
          <p:cNvPr id="15" name="Text Placeholder 8">
            <a:extLst>
              <a:ext uri="{FF2B5EF4-FFF2-40B4-BE49-F238E27FC236}">
                <a16:creationId xmlns:a16="http://schemas.microsoft.com/office/drawing/2014/main" id="{C1ABE303-7041-4312-AD03-0E872AEF99BE}"/>
              </a:ext>
            </a:extLst>
          </p:cNvPr>
          <p:cNvSpPr>
            <a:spLocks noGrp="1"/>
          </p:cNvSpPr>
          <p:nvPr>
            <p:ph type="body" sz="quarter" idx="18" hasCustomPrompt="1"/>
          </p:nvPr>
        </p:nvSpPr>
        <p:spPr>
          <a:xfrm>
            <a:off x="6123008" y="1635009"/>
            <a:ext cx="5465425" cy="1611554"/>
          </a:xfrm>
        </p:spPr>
        <p:txBody>
          <a:bodyPr/>
          <a:lstStyle>
            <a:lvl1pPr marL="0" indent="0">
              <a:buNone/>
              <a:defRPr sz="1599"/>
            </a:lvl1pPr>
          </a:lstStyle>
          <a:p>
            <a:pPr lvl="0"/>
            <a:r>
              <a:rPr lang="en-US" dirty="0"/>
              <a:t>Content EY Interstate Light, 16pt, Lorem ipsum dolor, 12pt, </a:t>
            </a:r>
            <a:r>
              <a:rPr lang="en-US" dirty="0" err="1"/>
              <a:t>Utinam</a:t>
            </a:r>
            <a:r>
              <a:rPr lang="en-US" dirty="0"/>
              <a:t> </a:t>
            </a:r>
            <a:r>
              <a:rPr lang="en-US" dirty="0" err="1"/>
              <a:t>nonumy</a:t>
            </a:r>
            <a:r>
              <a:rPr lang="en-US" dirty="0"/>
              <a:t> </a:t>
            </a:r>
            <a:r>
              <a:rPr lang="en-US" dirty="0" err="1"/>
              <a:t>abhorreant</a:t>
            </a:r>
            <a:r>
              <a:rPr lang="en-US" dirty="0"/>
              <a:t> </a:t>
            </a:r>
            <a:r>
              <a:rPr lang="en-US" dirty="0" err="1"/>
              <a:t>sead</a:t>
            </a:r>
            <a:r>
              <a:rPr lang="en-US" dirty="0"/>
              <a:t>. </a:t>
            </a:r>
            <a:r>
              <a:rPr lang="en-US" dirty="0" err="1"/>
              <a:t>Putant</a:t>
            </a:r>
            <a:r>
              <a:rPr lang="en-US" dirty="0"/>
              <a:t> </a:t>
            </a:r>
            <a:r>
              <a:rPr lang="en-US" dirty="0" err="1"/>
              <a:t>probatus</a:t>
            </a:r>
            <a:r>
              <a:rPr lang="en-US" dirty="0"/>
              <a:t> id vis, ad his </a:t>
            </a:r>
            <a:r>
              <a:rPr lang="en-US" dirty="0" err="1"/>
              <a:t>meis</a:t>
            </a:r>
            <a:r>
              <a:rPr lang="en-US" dirty="0"/>
              <a:t> </a:t>
            </a:r>
            <a:r>
              <a:rPr lang="en-US" dirty="0" err="1"/>
              <a:t>habemus</a:t>
            </a:r>
            <a:r>
              <a:rPr lang="en-US" dirty="0"/>
              <a:t> </a:t>
            </a:r>
            <a:r>
              <a:rPr lang="en-US" dirty="0" err="1"/>
              <a:t>repudiare</a:t>
            </a:r>
            <a:r>
              <a:rPr lang="en-US" dirty="0"/>
              <a:t>, has an </a:t>
            </a:r>
            <a:r>
              <a:rPr lang="en-US" dirty="0" err="1"/>
              <a:t>pericula</a:t>
            </a:r>
            <a:r>
              <a:rPr lang="en-US" dirty="0"/>
              <a:t> </a:t>
            </a:r>
            <a:r>
              <a:rPr lang="en-US" dirty="0" err="1"/>
              <a:t>tractatos</a:t>
            </a:r>
            <a:r>
              <a:rPr lang="en-US" dirty="0"/>
              <a:t>. </a:t>
            </a:r>
            <a:r>
              <a:rPr lang="en-US" dirty="0" err="1"/>
              <a:t>Nec</a:t>
            </a:r>
            <a:r>
              <a:rPr lang="en-US" dirty="0"/>
              <a:t> </a:t>
            </a:r>
            <a:r>
              <a:rPr lang="en-US" dirty="0" err="1"/>
              <a:t>debitis</a:t>
            </a:r>
            <a:r>
              <a:rPr lang="en-US" dirty="0"/>
              <a:t> </a:t>
            </a:r>
            <a:r>
              <a:rPr lang="en-US" dirty="0" err="1"/>
              <a:t>dissentias</a:t>
            </a:r>
            <a:r>
              <a:rPr lang="en-US" dirty="0"/>
              <a:t> ad. </a:t>
            </a:r>
            <a:r>
              <a:rPr lang="en-US" dirty="0" err="1"/>
              <a:t>Patrioque</a:t>
            </a:r>
            <a:r>
              <a:rPr lang="en-US" dirty="0"/>
              <a:t> </a:t>
            </a:r>
            <a:r>
              <a:rPr lang="en-US" dirty="0" err="1"/>
              <a:t>voluptatum</a:t>
            </a:r>
            <a:r>
              <a:rPr lang="en-US" dirty="0"/>
              <a:t> </a:t>
            </a:r>
            <a:r>
              <a:rPr lang="en-US" dirty="0" err="1"/>
              <a:t>sed</a:t>
            </a:r>
            <a:r>
              <a:rPr lang="en-US" dirty="0"/>
              <a:t> ex, id </a:t>
            </a:r>
            <a:r>
              <a:rPr lang="en-US" dirty="0" err="1"/>
              <a:t>admodum</a:t>
            </a:r>
            <a:r>
              <a:rPr lang="en-US" dirty="0"/>
              <a:t>.</a:t>
            </a:r>
          </a:p>
          <a:p>
            <a:pPr lvl="0"/>
            <a:endParaRPr lang="en-US" dirty="0"/>
          </a:p>
        </p:txBody>
      </p:sp>
      <p:sp>
        <p:nvSpPr>
          <p:cNvPr id="20" name="Line 10">
            <a:extLst>
              <a:ext uri="{FF2B5EF4-FFF2-40B4-BE49-F238E27FC236}">
                <a16:creationId xmlns:a16="http://schemas.microsoft.com/office/drawing/2014/main" id="{B69EB865-6B86-419B-923C-F7DDC68C9C66}"/>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3" name="Date Placeholder 2">
            <a:extLst>
              <a:ext uri="{FF2B5EF4-FFF2-40B4-BE49-F238E27FC236}">
                <a16:creationId xmlns:a16="http://schemas.microsoft.com/office/drawing/2014/main" id="{C5822E28-B24F-4CF6-8F50-70ED7C22A114}"/>
              </a:ext>
            </a:extLst>
          </p:cNvPr>
          <p:cNvSpPr>
            <a:spLocks noGrp="1"/>
          </p:cNvSpPr>
          <p:nvPr>
            <p:ph type="dt" sz="half" idx="19"/>
          </p:nvPr>
        </p:nvSpPr>
        <p:spPr/>
        <p:txBody>
          <a:bodyPr/>
          <a:lstStyle/>
          <a:p>
            <a:fld id="{A30B5B11-3029-4BDF-9283-90F5215BC815}" type="datetime3">
              <a:rPr lang="en-US" smtClean="0"/>
              <a:t>1 October 2021</a:t>
            </a:fld>
            <a:endParaRPr lang="en-IN" dirty="0"/>
          </a:p>
        </p:txBody>
      </p:sp>
      <p:sp>
        <p:nvSpPr>
          <p:cNvPr id="4" name="Footer Placeholder 3">
            <a:extLst>
              <a:ext uri="{FF2B5EF4-FFF2-40B4-BE49-F238E27FC236}">
                <a16:creationId xmlns:a16="http://schemas.microsoft.com/office/drawing/2014/main" id="{6865E1CD-A05B-41DC-B488-E4BA204E7AE5}"/>
              </a:ext>
            </a:extLst>
          </p:cNvPr>
          <p:cNvSpPr>
            <a:spLocks noGrp="1"/>
          </p:cNvSpPr>
          <p:nvPr>
            <p:ph type="ftr" sz="quarter" idx="20"/>
          </p:nvPr>
        </p:nvSpPr>
        <p:spPr>
          <a:xfrm>
            <a:off x="3239189" y="6471244"/>
            <a:ext cx="3086101" cy="180000"/>
          </a:xfrm>
          <a:prstGeom prst="rect">
            <a:avLst/>
          </a:prstGeom>
        </p:spPr>
        <p:txBody>
          <a:bodyPr/>
          <a:lstStyle/>
          <a:p>
            <a:r>
              <a:rPr lang="en-US" dirty="0"/>
              <a:t>Presentation title</a:t>
            </a:r>
          </a:p>
        </p:txBody>
      </p:sp>
      <p:sp>
        <p:nvSpPr>
          <p:cNvPr id="6" name="Slide Number Placeholder 5">
            <a:extLst>
              <a:ext uri="{FF2B5EF4-FFF2-40B4-BE49-F238E27FC236}">
                <a16:creationId xmlns:a16="http://schemas.microsoft.com/office/drawing/2014/main" id="{5716ABDB-CF45-4001-9487-F3BA3DD8DACD}"/>
              </a:ext>
            </a:extLst>
          </p:cNvPr>
          <p:cNvSpPr>
            <a:spLocks noGrp="1"/>
          </p:cNvSpPr>
          <p:nvPr>
            <p:ph type="sldNum" sz="quarter" idx="21"/>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50901053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_Two columns with heading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12648"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9632" y="1869444"/>
            <a:ext cx="5393208" cy="4256075"/>
          </a:xfrm>
        </p:spPr>
        <p:txBody>
          <a:bodyPr/>
          <a:lstStyle>
            <a:lvl1pPr>
              <a:defRPr sz="1999">
                <a:solidFill>
                  <a:schemeClr val="bg1"/>
                </a:solidFill>
              </a:defRPr>
            </a:lvl1pPr>
            <a:lvl2pPr>
              <a:defRPr sz="1799">
                <a:solidFill>
                  <a:schemeClr val="bg1"/>
                </a:solidFill>
              </a:defRPr>
            </a:lvl2pPr>
            <a:lvl3pPr>
              <a:defRPr sz="1599">
                <a:solidFill>
                  <a:schemeClr val="bg1"/>
                </a:solidFill>
              </a:defRPr>
            </a:lvl3pPr>
            <a:lvl4pPr>
              <a:defRPr sz="1399">
                <a:solidFill>
                  <a:schemeClr val="bg1"/>
                </a:solidFill>
              </a:defRPr>
            </a:lvl4pPr>
            <a:lvl5pPr>
              <a:defRPr sz="1199">
                <a:solidFill>
                  <a:schemeClr val="bg1"/>
                </a:solidFill>
              </a:defRPr>
            </a:lvl5pPr>
            <a:lvl6pPr>
              <a:defRPr sz="1799"/>
            </a:lvl6pPr>
            <a:lvl7pPr>
              <a:defRPr sz="1799"/>
            </a:lvl7pPr>
            <a:lvl8pPr>
              <a:defRPr sz="1799"/>
            </a:lvl8pPr>
            <a:lvl9pPr>
              <a:defRPr sz="1799"/>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0" name="Text Placeholder 9"/>
          <p:cNvSpPr>
            <a:spLocks noGrp="1"/>
          </p:cNvSpPr>
          <p:nvPr>
            <p:ph type="body" sz="quarter" idx="12"/>
          </p:nvPr>
        </p:nvSpPr>
        <p:spPr>
          <a:xfrm>
            <a:off x="609918" y="1137920"/>
            <a:ext cx="5393208" cy="640800"/>
          </a:xfrm>
        </p:spPr>
        <p:txBody>
          <a:bodyPr anchor="t" anchorCtr="0"/>
          <a:lstStyle>
            <a:lvl1pPr>
              <a:buNone/>
              <a:defRPr b="1">
                <a:solidFill>
                  <a:schemeClr val="bg1"/>
                </a:solidFill>
              </a:defRPr>
            </a:lvl1pPr>
          </a:lstStyle>
          <a:p>
            <a:pPr lvl="0"/>
            <a:endParaRPr lang="en-GB" dirty="0"/>
          </a:p>
        </p:txBody>
      </p:sp>
      <p:sp>
        <p:nvSpPr>
          <p:cNvPr id="11" name="Text Placeholder 9"/>
          <p:cNvSpPr>
            <a:spLocks noGrp="1"/>
          </p:cNvSpPr>
          <p:nvPr>
            <p:ph type="body" sz="quarter" idx="13"/>
          </p:nvPr>
        </p:nvSpPr>
        <p:spPr>
          <a:xfrm>
            <a:off x="6199632" y="1137920"/>
            <a:ext cx="5393208" cy="640800"/>
          </a:xfrm>
        </p:spPr>
        <p:txBody>
          <a:bodyPr anchor="t" anchorCtr="0"/>
          <a:lstStyle>
            <a:lvl1pPr>
              <a:buNone/>
              <a:defRPr b="1">
                <a:solidFill>
                  <a:schemeClr val="bg1"/>
                </a:solidFill>
              </a:defRPr>
            </a:lvl1pPr>
          </a:lstStyle>
          <a:p>
            <a:pPr lvl="0"/>
            <a:endParaRPr lang="en-GB" dirty="0"/>
          </a:p>
        </p:txBody>
      </p:sp>
      <p:sp>
        <p:nvSpPr>
          <p:cNvPr id="2" name="Title 1"/>
          <p:cNvSpPr>
            <a:spLocks noGrp="1"/>
          </p:cNvSpPr>
          <p:nvPr>
            <p:ph type="title"/>
          </p:nvPr>
        </p:nvSpPr>
        <p:spPr>
          <a:xfrm>
            <a:off x="609919" y="294200"/>
            <a:ext cx="10978515" cy="590880"/>
          </a:xfrm>
        </p:spPr>
        <p:txBody>
          <a:bodyPr/>
          <a:lstStyle>
            <a:lvl1pPr>
              <a:defRPr>
                <a:solidFill>
                  <a:schemeClr val="bg1"/>
                </a:solidFill>
              </a:defRPr>
            </a:lvl1pPr>
          </a:lstStyle>
          <a:p>
            <a:r>
              <a:rPr lang="en-US" dirty="0"/>
              <a:t>Click to edit Master title style</a:t>
            </a:r>
          </a:p>
        </p:txBody>
      </p:sp>
      <p:sp>
        <p:nvSpPr>
          <p:cNvPr id="14" name="Line 10">
            <a:extLst>
              <a:ext uri="{FF2B5EF4-FFF2-40B4-BE49-F238E27FC236}">
                <a16:creationId xmlns:a16="http://schemas.microsoft.com/office/drawing/2014/main" id="{9773E7D9-2434-4381-A00D-27B62C086733}"/>
              </a:ext>
            </a:extLst>
          </p:cNvPr>
          <p:cNvSpPr>
            <a:spLocks noChangeShapeType="1"/>
          </p:cNvSpPr>
          <p:nvPr userDrawn="1"/>
        </p:nvSpPr>
        <p:spPr bwMode="auto">
          <a:xfrm>
            <a:off x="609918" y="907750"/>
            <a:ext cx="10980000"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799" noProof="0" dirty="0">
              <a:solidFill>
                <a:schemeClr val="bg1"/>
              </a:solidFill>
            </a:endParaRPr>
          </a:p>
        </p:txBody>
      </p:sp>
      <p:sp>
        <p:nvSpPr>
          <p:cNvPr id="5" name="Date Placeholder 4">
            <a:extLst>
              <a:ext uri="{FF2B5EF4-FFF2-40B4-BE49-F238E27FC236}">
                <a16:creationId xmlns:a16="http://schemas.microsoft.com/office/drawing/2014/main" id="{6A3CD3F7-62DC-4CC4-8F34-C353DB087D7C}"/>
              </a:ext>
            </a:extLst>
          </p:cNvPr>
          <p:cNvSpPr>
            <a:spLocks noGrp="1"/>
          </p:cNvSpPr>
          <p:nvPr>
            <p:ph type="dt" sz="half" idx="14"/>
          </p:nvPr>
        </p:nvSpPr>
        <p:spPr/>
        <p:txBody>
          <a:bodyPr/>
          <a:lstStyle/>
          <a:p>
            <a:fld id="{029E1942-EB53-47E3-BCA7-F99D05C795EC}" type="datetime3">
              <a:rPr lang="en-US" smtClean="0"/>
              <a:t>1 October 2021</a:t>
            </a:fld>
            <a:endParaRPr lang="en-IN" dirty="0"/>
          </a:p>
        </p:txBody>
      </p:sp>
      <p:sp>
        <p:nvSpPr>
          <p:cNvPr id="6" name="Footer Placeholder 5">
            <a:extLst>
              <a:ext uri="{FF2B5EF4-FFF2-40B4-BE49-F238E27FC236}">
                <a16:creationId xmlns:a16="http://schemas.microsoft.com/office/drawing/2014/main" id="{4BD2EC01-3D34-4D32-9B76-5269D1AA4651}"/>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24BE1C2B-4DA4-468F-9976-85F6CBF826F1}"/>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8347438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5_Standard slide_no bullets">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28F8CDB-776D-4811-AE2C-217236ECDECA}"/>
              </a:ext>
            </a:extLst>
          </p:cNvPr>
          <p:cNvSpPr>
            <a:spLocks noGrp="1"/>
          </p:cNvSpPr>
          <p:nvPr>
            <p:ph type="pic" sz="quarter" idx="12"/>
          </p:nvPr>
        </p:nvSpPr>
        <p:spPr>
          <a:xfrm>
            <a:off x="6227180" y="0"/>
            <a:ext cx="5971170" cy="6858000"/>
          </a:xfrm>
        </p:spPr>
        <p:txBody>
          <a:bodyPr/>
          <a:lstStyle/>
          <a:p>
            <a:endParaRPr lang="en-IN" dirty="0"/>
          </a:p>
        </p:txBody>
      </p:sp>
      <p:sp>
        <p:nvSpPr>
          <p:cNvPr id="5" name="Text Placeholder 4">
            <a:extLst>
              <a:ext uri="{FF2B5EF4-FFF2-40B4-BE49-F238E27FC236}">
                <a16:creationId xmlns:a16="http://schemas.microsoft.com/office/drawing/2014/main" id="{626E96BA-E9E4-496B-8CA5-6DA27B8AD7E4}"/>
              </a:ext>
            </a:extLst>
          </p:cNvPr>
          <p:cNvSpPr>
            <a:spLocks noGrp="1"/>
          </p:cNvSpPr>
          <p:nvPr>
            <p:ph type="body" sz="quarter" idx="10" hasCustomPrompt="1"/>
          </p:nvPr>
        </p:nvSpPr>
        <p:spPr>
          <a:xfrm>
            <a:off x="369707" y="2578743"/>
            <a:ext cx="4537960" cy="1055708"/>
          </a:xfrm>
        </p:spPr>
        <p:txBody>
          <a:bodyPr/>
          <a:lstStyle>
            <a:lvl1pPr marL="0" indent="0">
              <a:buNone/>
              <a:defRPr sz="2999"/>
            </a:lvl1pPr>
          </a:lstStyle>
          <a:p>
            <a:pPr lvl="0"/>
            <a:r>
              <a:rPr lang="en-IN" dirty="0"/>
              <a:t>Chapter Title</a:t>
            </a:r>
          </a:p>
          <a:p>
            <a:pPr lvl="0"/>
            <a:r>
              <a:rPr lang="en-IN" dirty="0"/>
              <a:t>EY Interstate Light</a:t>
            </a:r>
          </a:p>
        </p:txBody>
      </p:sp>
      <p:sp>
        <p:nvSpPr>
          <p:cNvPr id="14" name="Text Placeholder 4">
            <a:extLst>
              <a:ext uri="{FF2B5EF4-FFF2-40B4-BE49-F238E27FC236}">
                <a16:creationId xmlns:a16="http://schemas.microsoft.com/office/drawing/2014/main" id="{1173C8A3-BA2F-497B-A214-45B02D73AF20}"/>
              </a:ext>
            </a:extLst>
          </p:cNvPr>
          <p:cNvSpPr>
            <a:spLocks noGrp="1"/>
          </p:cNvSpPr>
          <p:nvPr>
            <p:ph type="body" sz="quarter" idx="11" hasCustomPrompt="1"/>
          </p:nvPr>
        </p:nvSpPr>
        <p:spPr>
          <a:xfrm>
            <a:off x="369707" y="3840384"/>
            <a:ext cx="4537960" cy="1055708"/>
          </a:xfrm>
        </p:spPr>
        <p:txBody>
          <a:bodyPr/>
          <a:lstStyle>
            <a:lvl1pPr marL="0" indent="0">
              <a:buNone/>
              <a:defRPr sz="1599"/>
            </a:lvl1pPr>
          </a:lstStyle>
          <a:p>
            <a:pPr lvl="0"/>
            <a:r>
              <a:rPr lang="en-IN" dirty="0"/>
              <a:t>text</a:t>
            </a:r>
          </a:p>
        </p:txBody>
      </p:sp>
      <p:sp>
        <p:nvSpPr>
          <p:cNvPr id="2" name="Date Placeholder 1">
            <a:extLst>
              <a:ext uri="{FF2B5EF4-FFF2-40B4-BE49-F238E27FC236}">
                <a16:creationId xmlns:a16="http://schemas.microsoft.com/office/drawing/2014/main" id="{E3EABBDA-A77F-45A2-9996-90CD0EE5C388}"/>
              </a:ext>
            </a:extLst>
          </p:cNvPr>
          <p:cNvSpPr>
            <a:spLocks noGrp="1"/>
          </p:cNvSpPr>
          <p:nvPr>
            <p:ph type="dt" sz="half" idx="13"/>
          </p:nvPr>
        </p:nvSpPr>
        <p:spPr/>
        <p:txBody>
          <a:bodyPr/>
          <a:lstStyle/>
          <a:p>
            <a:fld id="{1057AB47-DE48-402E-B5B7-CB9A0D0B7D44}" type="datetime3">
              <a:rPr lang="en-US" smtClean="0"/>
              <a:t>1 October 2021</a:t>
            </a:fld>
            <a:endParaRPr lang="en-IN" dirty="0"/>
          </a:p>
        </p:txBody>
      </p:sp>
      <p:sp>
        <p:nvSpPr>
          <p:cNvPr id="3" name="Footer Placeholder 2">
            <a:extLst>
              <a:ext uri="{FF2B5EF4-FFF2-40B4-BE49-F238E27FC236}">
                <a16:creationId xmlns:a16="http://schemas.microsoft.com/office/drawing/2014/main" id="{0F883B36-3BA3-42B4-A811-65C0AF01A86F}"/>
              </a:ext>
            </a:extLst>
          </p:cNvPr>
          <p:cNvSpPr>
            <a:spLocks noGrp="1"/>
          </p:cNvSpPr>
          <p:nvPr>
            <p:ph type="ftr" sz="quarter" idx="14"/>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9D9C98C-F30E-45BC-A1D9-67DB57119DCE}"/>
              </a:ext>
            </a:extLst>
          </p:cNvPr>
          <p:cNvSpPr>
            <a:spLocks noGrp="1"/>
          </p:cNvSpPr>
          <p:nvPr>
            <p:ph type="sldNum" sz="quarter" idx="15"/>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60743185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_Divider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D5388A-86DF-494E-B137-EE20B7E1CF99}"/>
              </a:ext>
            </a:extLst>
          </p:cNvPr>
          <p:cNvSpPr>
            <a:spLocks noGrp="1"/>
          </p:cNvSpPr>
          <p:nvPr>
            <p:ph type="dt" sz="half" idx="10"/>
          </p:nvPr>
        </p:nvSpPr>
        <p:spPr/>
        <p:txBody>
          <a:bodyPr/>
          <a:lstStyle/>
          <a:p>
            <a:fld id="{51FBADE3-2F67-4EB8-B1F9-B00F8B809757}" type="datetime3">
              <a:rPr lang="en-US" smtClean="0"/>
              <a:t>1 October 2021</a:t>
            </a:fld>
            <a:endParaRPr lang="en-IN" dirty="0"/>
          </a:p>
        </p:txBody>
      </p:sp>
      <p:sp>
        <p:nvSpPr>
          <p:cNvPr id="3" name="Footer Placeholder 2">
            <a:extLst>
              <a:ext uri="{FF2B5EF4-FFF2-40B4-BE49-F238E27FC236}">
                <a16:creationId xmlns:a16="http://schemas.microsoft.com/office/drawing/2014/main" id="{7297E548-6FF4-4D89-ADE0-60181F5365D0}"/>
              </a:ext>
            </a:extLst>
          </p:cNvPr>
          <p:cNvSpPr>
            <a:spLocks noGrp="1"/>
          </p:cNvSpPr>
          <p:nvPr>
            <p:ph type="ftr" sz="quarter" idx="11"/>
          </p:nvPr>
        </p:nvSpPr>
        <p:spPr/>
        <p:txBody>
          <a:bodyPr/>
          <a:lstStyle/>
          <a:p>
            <a:r>
              <a:rPr lang="en-IN" dirty="0"/>
              <a:t>Presentation title</a:t>
            </a:r>
          </a:p>
        </p:txBody>
      </p:sp>
      <p:sp>
        <p:nvSpPr>
          <p:cNvPr id="4" name="Slide Number Placeholder 3">
            <a:extLst>
              <a:ext uri="{FF2B5EF4-FFF2-40B4-BE49-F238E27FC236}">
                <a16:creationId xmlns:a16="http://schemas.microsoft.com/office/drawing/2014/main" id="{810B0A8B-D001-432B-877C-21558412BB33}"/>
              </a:ext>
            </a:extLst>
          </p:cNvPr>
          <p:cNvSpPr>
            <a:spLocks noGrp="1"/>
          </p:cNvSpPr>
          <p:nvPr>
            <p:ph type="sldNum" sz="quarter" idx="12"/>
          </p:nvPr>
        </p:nvSpPr>
        <p:spPr/>
        <p:txBody>
          <a:bodyPr/>
          <a:lstStyle/>
          <a:p>
            <a:r>
              <a:rPr lang="en-IN" dirty="0"/>
              <a:t>Page </a:t>
            </a:r>
            <a:fld id="{F1BC30E3-FFE5-4B91-AA19-87A149EBB9EE}" type="slidenum">
              <a:rPr smtClean="0"/>
              <a:pPr/>
              <a:t>‹#›</a:t>
            </a:fld>
            <a:endParaRPr dirty="0"/>
          </a:p>
        </p:txBody>
      </p:sp>
    </p:spTree>
    <p:extLst>
      <p:ext uri="{BB962C8B-B14F-4D97-AF65-F5344CB8AC3E}">
        <p14:creationId xmlns:p14="http://schemas.microsoft.com/office/powerpoint/2010/main" val="2279102235"/>
      </p:ext>
    </p:extLst>
  </p:cSld>
  <p:clrMapOvr>
    <a:masterClrMapping/>
  </p:clrMapOvr>
  <p:extLst>
    <p:ext uri="{DCECCB84-F9BA-43D5-87BE-67443E8EF086}">
      <p15:sldGuideLst xmlns:p15="http://schemas.microsoft.com/office/powerpoint/2012/main"/>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userDrawn="1">
  <p:cSld name="3_Final legal text">
    <p:spTree>
      <p:nvGrpSpPr>
        <p:cNvPr id="1" name=""/>
        <p:cNvGrpSpPr/>
        <p:nvPr/>
      </p:nvGrpSpPr>
      <p:grpSpPr>
        <a:xfrm>
          <a:off x="0" y="0"/>
          <a:ext cx="0" cy="0"/>
          <a:chOff x="0" y="0"/>
          <a:chExt cx="0" cy="0"/>
        </a:xfrm>
      </p:grpSpPr>
      <p:sp>
        <p:nvSpPr>
          <p:cNvPr id="8" name="Content Placeholder 2"/>
          <p:cNvSpPr>
            <a:spLocks noGrp="1"/>
          </p:cNvSpPr>
          <p:nvPr>
            <p:ph idx="1"/>
          </p:nvPr>
        </p:nvSpPr>
        <p:spPr>
          <a:xfrm>
            <a:off x="607799" y="719139"/>
            <a:ext cx="4677635" cy="5210062"/>
          </a:xfrm>
        </p:spPr>
        <p:txBody>
          <a:bodyPr/>
          <a:lstStyle>
            <a:lvl1pPr marL="0" indent="0" algn="l" defTabSz="994890" rtl="0" fontAlgn="base">
              <a:lnSpc>
                <a:spcPct val="100000"/>
              </a:lnSpc>
              <a:spcBef>
                <a:spcPct val="70000"/>
              </a:spcBef>
              <a:spcAft>
                <a:spcPct val="0"/>
              </a:spcAft>
              <a:buSzPct val="100000"/>
              <a:buNone/>
              <a:defRPr lang="en-US" sz="1199" kern="1200" noProof="0" dirty="0" smtClean="0">
                <a:solidFill>
                  <a:schemeClr val="bg1"/>
                </a:solidFill>
                <a:latin typeface="EYInterstate Light" panose="02000506000000020004" pitchFamily="2" charset="0"/>
                <a:ea typeface="+mn-ea"/>
                <a:cs typeface="Arial" pitchFamily="34" charset="0"/>
              </a:defRPr>
            </a:lvl1pPr>
            <a:lvl2pPr marL="0" indent="0" algn="l" defTabSz="994890" rtl="0" fontAlgn="base">
              <a:lnSpc>
                <a:spcPct val="100000"/>
              </a:lnSpc>
              <a:spcBef>
                <a:spcPct val="0"/>
              </a:spcBef>
              <a:spcAft>
                <a:spcPct val="0"/>
              </a:spcAft>
              <a:buSzPct val="100000"/>
              <a:buNone/>
              <a:defRPr lang="en-US" sz="900" b="1" kern="1200" noProof="0" dirty="0" smtClean="0">
                <a:solidFill>
                  <a:schemeClr val="bg1"/>
                </a:solidFill>
                <a:latin typeface="EYInterstate Light" panose="02000506000000020004" pitchFamily="2" charset="0"/>
                <a:ea typeface="+mn-ea"/>
                <a:cs typeface="Arial" pitchFamily="34" charset="0"/>
              </a:defRPr>
            </a:lvl2pPr>
            <a:lvl3pPr marL="176130" indent="-176130" algn="l" defTabSz="994890" rtl="0" fontAlgn="base">
              <a:lnSpc>
                <a:spcPct val="100000"/>
              </a:lnSpc>
              <a:spcBef>
                <a:spcPct val="0"/>
              </a:spcBef>
              <a:spcAft>
                <a:spcPct val="0"/>
              </a:spcAft>
              <a:buClr>
                <a:schemeClr val="tx2"/>
              </a:buClr>
              <a:buSzPct val="70000"/>
              <a:buFont typeface="Arial" pitchFamily="34" charset="0"/>
              <a:buChar char="►"/>
              <a:defRPr lang="en-US" sz="900" b="1" kern="1200" noProof="0" dirty="0" smtClean="0">
                <a:solidFill>
                  <a:schemeClr val="bg1"/>
                </a:solidFill>
                <a:latin typeface="EYInterstate Light" panose="02000506000000020004" pitchFamily="2" charset="0"/>
                <a:ea typeface="+mn-ea"/>
                <a:cs typeface="Arial" pitchFamily="34" charset="0"/>
              </a:defRPr>
            </a:lvl3pPr>
            <a:lvl4pPr marL="0" indent="0" algn="l" defTabSz="994890" rtl="0" fontAlgn="base">
              <a:lnSpc>
                <a:spcPct val="100000"/>
              </a:lnSpc>
              <a:spcBef>
                <a:spcPct val="0"/>
              </a:spcBef>
              <a:spcAft>
                <a:spcPct val="0"/>
              </a:spcAft>
              <a:buSzPct val="100000"/>
              <a:buNone/>
              <a:defRPr lang="en-US" sz="800" kern="1200" noProof="0" dirty="0" smtClean="0">
                <a:solidFill>
                  <a:schemeClr val="bg1"/>
                </a:solidFill>
                <a:latin typeface="EYInterstate Light" panose="02000506000000020004" pitchFamily="2" charset="0"/>
                <a:ea typeface="+mn-ea"/>
                <a:cs typeface="Arial" pitchFamily="34" charset="0"/>
              </a:defRPr>
            </a:lvl4pPr>
            <a:lvl5pPr marL="188823" indent="-188823" algn="l" defTabSz="994890" rtl="0" fontAlgn="base">
              <a:lnSpc>
                <a:spcPct val="100000"/>
              </a:lnSpc>
              <a:spcBef>
                <a:spcPct val="0"/>
              </a:spcBef>
              <a:spcAft>
                <a:spcPct val="0"/>
              </a:spcAft>
              <a:buClr>
                <a:schemeClr val="tx2"/>
              </a:buClr>
              <a:buSzPct val="70000"/>
              <a:buFont typeface="Arial" pitchFamily="34" charset="0"/>
              <a:buChar char="►"/>
              <a:defRPr lang="en-US" sz="800" kern="1200" noProof="0" dirty="0">
                <a:solidFill>
                  <a:schemeClr val="bg1"/>
                </a:solidFill>
                <a:latin typeface="EYInterstate Light" panose="02000506000000020004" pitchFamily="2" charset="0"/>
                <a:ea typeface="+mn-ea"/>
                <a:cs typeface="Arial" pitchFamily="34" charset="0"/>
              </a:defRPr>
            </a:lvl5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Tree>
    <p:extLst>
      <p:ext uri="{BB962C8B-B14F-4D97-AF65-F5344CB8AC3E}">
        <p14:creationId xmlns:p14="http://schemas.microsoft.com/office/powerpoint/2010/main" val="101501764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Divider page">
    <p:spTree>
      <p:nvGrpSpPr>
        <p:cNvPr id="1" name=""/>
        <p:cNvGrpSpPr/>
        <p:nvPr/>
      </p:nvGrpSpPr>
      <p:grpSpPr>
        <a:xfrm>
          <a:off x="0" y="0"/>
          <a:ext cx="0" cy="0"/>
          <a:chOff x="0" y="0"/>
          <a:chExt cx="0" cy="0"/>
        </a:xfrm>
      </p:grpSpPr>
      <p:sp>
        <p:nvSpPr>
          <p:cNvPr id="3" name="Picture Placeholder 4">
            <a:extLst>
              <a:ext uri="{FF2B5EF4-FFF2-40B4-BE49-F238E27FC236}">
                <a16:creationId xmlns:a16="http://schemas.microsoft.com/office/drawing/2014/main" id="{3D36610E-D436-44D9-AC95-A76631BA97EE}"/>
              </a:ext>
            </a:extLst>
          </p:cNvPr>
          <p:cNvSpPr>
            <a:spLocks noGrp="1"/>
          </p:cNvSpPr>
          <p:nvPr>
            <p:ph type="pic" sz="quarter" idx="10"/>
          </p:nvPr>
        </p:nvSpPr>
        <p:spPr>
          <a:xfrm>
            <a:off x="3" y="0"/>
            <a:ext cx="12198349" cy="6028422"/>
          </a:xfrm>
          <a:prstGeom prst="rect">
            <a:avLst/>
          </a:prstGeom>
        </p:spPr>
        <p:txBody>
          <a:bodyPr anchor="ctr"/>
          <a:lstStyle>
            <a:lvl1pPr algn="ctr">
              <a:defRPr/>
            </a:lvl1pPr>
          </a:lstStyle>
          <a:p>
            <a:endParaRPr lang="en-IN" dirty="0"/>
          </a:p>
        </p:txBody>
      </p:sp>
      <p:sp>
        <p:nvSpPr>
          <p:cNvPr id="31" name="Text Placeholder 30">
            <a:extLst>
              <a:ext uri="{FF2B5EF4-FFF2-40B4-BE49-F238E27FC236}">
                <a16:creationId xmlns:a16="http://schemas.microsoft.com/office/drawing/2014/main" id="{045F597A-084D-4599-BCA2-08C81F449ADF}"/>
              </a:ext>
            </a:extLst>
          </p:cNvPr>
          <p:cNvSpPr>
            <a:spLocks noGrp="1"/>
          </p:cNvSpPr>
          <p:nvPr>
            <p:ph type="body" sz="quarter" idx="11" hasCustomPrompt="1"/>
          </p:nvPr>
        </p:nvSpPr>
        <p:spPr>
          <a:xfrm>
            <a:off x="6203256" y="2572650"/>
            <a:ext cx="5377845" cy="1712707"/>
          </a:xfrm>
          <a:prstGeom prst="rect">
            <a:avLst/>
          </a:prstGeom>
        </p:spPr>
        <p:txBody>
          <a:bodyPr/>
          <a:lstStyle>
            <a:lvl1pPr algn="r">
              <a:lnSpc>
                <a:spcPct val="100000"/>
              </a:lnSpc>
              <a:spcAft>
                <a:spcPts val="542"/>
              </a:spcAft>
              <a:defRPr sz="4337" b="0" i="0">
                <a:solidFill>
                  <a:srgbClr val="2E2E38"/>
                </a:solidFill>
                <a:latin typeface="EYInterstate Light" panose="02000506000000020004" pitchFamily="2" charset="0"/>
              </a:defRPr>
            </a:lvl1pPr>
            <a:lvl2pPr algn="r">
              <a:lnSpc>
                <a:spcPct val="100000"/>
              </a:lnSpc>
              <a:spcAft>
                <a:spcPts val="542"/>
              </a:spcAft>
              <a:defRPr sz="1084" b="0" i="0">
                <a:solidFill>
                  <a:srgbClr val="2E2E38"/>
                </a:solidFill>
                <a:latin typeface="+mn-lt"/>
              </a:defRPr>
            </a:lvl2pPr>
          </a:lstStyle>
          <a:p>
            <a:pPr lvl="0"/>
            <a:r>
              <a:rPr lang="en-US" dirty="0"/>
              <a:t>Edit text</a:t>
            </a:r>
          </a:p>
          <a:p>
            <a:pPr lvl="1"/>
            <a:r>
              <a:rPr lang="en-US" dirty="0"/>
              <a:t>Second level</a:t>
            </a:r>
          </a:p>
        </p:txBody>
      </p:sp>
      <p:sp>
        <p:nvSpPr>
          <p:cNvPr id="6" name="Date Placeholder 5">
            <a:extLst>
              <a:ext uri="{FF2B5EF4-FFF2-40B4-BE49-F238E27FC236}">
                <a16:creationId xmlns:a16="http://schemas.microsoft.com/office/drawing/2014/main" id="{191C713A-284C-544B-B06E-3FFF5011F3B4}"/>
              </a:ext>
            </a:extLst>
          </p:cNvPr>
          <p:cNvSpPr>
            <a:spLocks noGrp="1"/>
          </p:cNvSpPr>
          <p:nvPr>
            <p:ph type="dt" sz="half" idx="12"/>
          </p:nvPr>
        </p:nvSpPr>
        <p:spPr/>
        <p:txBody>
          <a:bodyPr/>
          <a:lstStyle/>
          <a:p>
            <a:pPr algn="r"/>
            <a:r>
              <a:rPr lang="en-GB" dirty="0"/>
              <a:t>Private and confidential</a:t>
            </a:r>
          </a:p>
        </p:txBody>
      </p:sp>
      <p:sp>
        <p:nvSpPr>
          <p:cNvPr id="7" name="Footer Placeholder 6">
            <a:extLst>
              <a:ext uri="{FF2B5EF4-FFF2-40B4-BE49-F238E27FC236}">
                <a16:creationId xmlns:a16="http://schemas.microsoft.com/office/drawing/2014/main" id="{FF370466-94B4-6349-8C7C-329E240A0E18}"/>
              </a:ext>
            </a:extLst>
          </p:cNvPr>
          <p:cNvSpPr>
            <a:spLocks noGrp="1"/>
          </p:cNvSpPr>
          <p:nvPr>
            <p:ph type="ftr" sz="quarter" idx="13"/>
          </p:nvPr>
        </p:nvSpPr>
        <p:spPr/>
        <p:txBody>
          <a:bodyPr/>
          <a:lstStyle/>
          <a:p>
            <a:r>
              <a:rPr lang="en-GB" dirty="0"/>
              <a:t>Presentation to [CLIENT]</a:t>
            </a:r>
          </a:p>
        </p:txBody>
      </p:sp>
      <p:sp>
        <p:nvSpPr>
          <p:cNvPr id="8" name="Slide Number Placeholder 7">
            <a:extLst>
              <a:ext uri="{FF2B5EF4-FFF2-40B4-BE49-F238E27FC236}">
                <a16:creationId xmlns:a16="http://schemas.microsoft.com/office/drawing/2014/main" id="{7A740594-1A29-9847-B503-B49D56302386}"/>
              </a:ext>
            </a:extLst>
          </p:cNvPr>
          <p:cNvSpPr>
            <a:spLocks noGrp="1"/>
          </p:cNvSpPr>
          <p:nvPr>
            <p:ph type="sldNum" sz="quarter" idx="14"/>
          </p:nvPr>
        </p:nvSpPr>
        <p:spPr/>
        <p:txBody>
          <a:bodyPr/>
          <a:lstStyle/>
          <a:p>
            <a:pPr algn="ctr"/>
            <a:fld id="{8B680765-40E2-AC40-8F5D-C6BB6AC8B5D5}" type="slidenum">
              <a:rPr lang="en-GB" smtClean="0"/>
              <a:pPr algn="ctr"/>
              <a:t>‹#›</a:t>
            </a:fld>
            <a:endParaRPr lang="en-GB" dirty="0"/>
          </a:p>
        </p:txBody>
      </p:sp>
    </p:spTree>
    <p:extLst>
      <p:ext uri="{BB962C8B-B14F-4D97-AF65-F5344CB8AC3E}">
        <p14:creationId xmlns:p14="http://schemas.microsoft.com/office/powerpoint/2010/main" val="15906665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sp>
        <p:nvSpPr>
          <p:cNvPr id="9" name="Title 2"/>
          <p:cNvSpPr>
            <a:spLocks noGrp="1"/>
          </p:cNvSpPr>
          <p:nvPr>
            <p:ph type="title"/>
          </p:nvPr>
        </p:nvSpPr>
        <p:spPr>
          <a:xfrm>
            <a:off x="616342" y="190500"/>
            <a:ext cx="10254859" cy="927100"/>
          </a:xfrm>
          <a:prstGeom prst="rect">
            <a:avLst/>
          </a:prstGeom>
        </p:spPr>
        <p:txBody>
          <a:bodyPr vert="horz"/>
          <a:lstStyle>
            <a:lvl1pPr algn="l" defTabSz="913966" rtl="0" eaLnBrk="1" latinLnBrk="0" hangingPunct="1">
              <a:lnSpc>
                <a:spcPct val="100000"/>
              </a:lnSpc>
              <a:spcBef>
                <a:spcPct val="0"/>
              </a:spcBef>
              <a:buNone/>
              <a:defRPr lang="en-US" sz="2799" b="1" kern="1200" dirty="0">
                <a:solidFill>
                  <a:schemeClr val="tx2"/>
                </a:solidFill>
                <a:latin typeface="EYInterstate" panose="02000503020000020004" pitchFamily="2" charset="0"/>
                <a:ea typeface="+mj-ea"/>
                <a:cs typeface="Arial" pitchFamily="34" charset="0"/>
              </a:defRPr>
            </a:lvl1pPr>
          </a:lstStyle>
          <a:p>
            <a:r>
              <a:rPr lang="x-none" dirty="0"/>
              <a:t>Click to edit Master title style</a:t>
            </a:r>
            <a:endParaRPr lang="en-US" dirty="0"/>
          </a:p>
        </p:txBody>
      </p:sp>
      <p:sp>
        <p:nvSpPr>
          <p:cNvPr id="11" name="Content Placeholder 2"/>
          <p:cNvSpPr>
            <a:spLocks noGrp="1"/>
          </p:cNvSpPr>
          <p:nvPr>
            <p:ph sz="quarter" idx="12"/>
          </p:nvPr>
        </p:nvSpPr>
        <p:spPr>
          <a:xfrm>
            <a:off x="612775" y="1427081"/>
            <a:ext cx="11010900" cy="2325463"/>
          </a:xfrm>
        </p:spPr>
        <p:txBody>
          <a:bodyPr/>
          <a:lstStyle>
            <a:lvl1pPr marL="0" indent="0">
              <a:lnSpc>
                <a:spcPct val="100000"/>
              </a:lnSpc>
              <a:spcBef>
                <a:spcPts val="1199"/>
              </a:spcBef>
              <a:buNone/>
              <a:defRPr sz="1599" b="0"/>
            </a:lvl1pPr>
            <a:lvl2pPr marL="0" indent="0">
              <a:lnSpc>
                <a:spcPct val="100000"/>
              </a:lnSpc>
              <a:spcBef>
                <a:spcPts val="601"/>
              </a:spcBef>
              <a:buClr>
                <a:schemeClr val="accent1"/>
              </a:buClr>
              <a:buNone/>
              <a:defRPr sz="1399" b="0"/>
            </a:lvl2pPr>
            <a:lvl3pPr marL="228492" indent="-228492">
              <a:lnSpc>
                <a:spcPct val="100000"/>
              </a:lnSpc>
              <a:spcBef>
                <a:spcPts val="300"/>
              </a:spcBef>
              <a:buClr>
                <a:schemeClr val="accent1"/>
              </a:buClr>
              <a:defRPr sz="1399" b="0"/>
            </a:lvl3pPr>
            <a:lvl4pPr marL="456983" indent="-228492">
              <a:lnSpc>
                <a:spcPct val="100000"/>
              </a:lnSpc>
              <a:spcBef>
                <a:spcPts val="300"/>
              </a:spcBef>
              <a:buClr>
                <a:schemeClr val="accent1"/>
              </a:buClr>
              <a:defRPr sz="1399" b="0"/>
            </a:lvl4pPr>
            <a:lvl5pPr marL="685474" indent="-228492">
              <a:lnSpc>
                <a:spcPct val="100000"/>
              </a:lnSpc>
              <a:spcBef>
                <a:spcPts val="300"/>
              </a:spcBef>
              <a:buClr>
                <a:schemeClr val="accent1"/>
              </a:buClr>
              <a:defRPr sz="1399" b="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8155781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bl">
  <p:cSld name="1_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921" y="200026"/>
            <a:ext cx="10982750" cy="863600"/>
          </a:xfrm>
        </p:spPr>
        <p:txBody>
          <a:bodyPr/>
          <a:lstStyle/>
          <a:p>
            <a:r>
              <a:rPr lang="en-US"/>
              <a:t>Click to edit Master title style</a:t>
            </a:r>
            <a:endParaRPr lang="en-GB"/>
          </a:p>
        </p:txBody>
      </p:sp>
      <p:sp>
        <p:nvSpPr>
          <p:cNvPr id="3" name="Table Placeholder 2"/>
          <p:cNvSpPr>
            <a:spLocks noGrp="1"/>
          </p:cNvSpPr>
          <p:nvPr>
            <p:ph type="tbl" idx="1"/>
          </p:nvPr>
        </p:nvSpPr>
        <p:spPr>
          <a:xfrm>
            <a:off x="607824" y="1412897"/>
            <a:ext cx="10984868" cy="4519613"/>
          </a:xfrm>
        </p:spPr>
        <p:txBody>
          <a:bodyPr/>
          <a:lstStyle/>
          <a:p>
            <a:pPr lvl="0"/>
            <a:endParaRPr lang="en-GB" noProof="0" dirty="0"/>
          </a:p>
        </p:txBody>
      </p:sp>
      <p:sp>
        <p:nvSpPr>
          <p:cNvPr id="4" name="Rectangle 6"/>
          <p:cNvSpPr>
            <a:spLocks noGrp="1" noChangeArrowheads="1"/>
          </p:cNvSpPr>
          <p:nvPr>
            <p:ph type="sldNum" sz="quarter" idx="11"/>
          </p:nvPr>
        </p:nvSpPr>
        <p:spPr>
          <a:xfrm>
            <a:off x="10963305" y="6399813"/>
            <a:ext cx="557763" cy="130607"/>
          </a:xfrm>
          <a:ln/>
        </p:spPr>
        <p:txBody>
          <a:bodyPr/>
          <a:lstStyle>
            <a:lvl1pPr>
              <a:defRPr/>
            </a:lvl1pPr>
          </a:lstStyle>
          <a:p>
            <a:pPr>
              <a:defRPr/>
            </a:pPr>
            <a:fld id="{5DFC7877-A892-4A76-A55E-710E69C9E3D3}" type="slidenum">
              <a:rPr lang="en-GB"/>
              <a:pPr>
                <a:defRPr/>
              </a:pPr>
              <a:t>‹#›</a:t>
            </a:fld>
            <a:endParaRPr lang="en-GB" dirty="0"/>
          </a:p>
        </p:txBody>
      </p:sp>
      <p:sp>
        <p:nvSpPr>
          <p:cNvPr id="5" name="Footer Placeholder 2"/>
          <p:cNvSpPr>
            <a:spLocks noGrp="1"/>
          </p:cNvSpPr>
          <p:nvPr>
            <p:ph type="ftr" sz="quarter" idx="10"/>
          </p:nvPr>
        </p:nvSpPr>
        <p:spPr>
          <a:xfrm>
            <a:off x="4092679" y="6399813"/>
            <a:ext cx="6767404" cy="130607"/>
          </a:xfrm>
        </p:spPr>
        <p:txBody>
          <a:bodyPr/>
          <a:lstStyle/>
          <a:p>
            <a:r>
              <a:rPr lang="en-GB" dirty="0"/>
              <a:t>Company A Group Plc</a:t>
            </a:r>
          </a:p>
        </p:txBody>
      </p:sp>
    </p:spTree>
    <p:extLst>
      <p:ext uri="{BB962C8B-B14F-4D97-AF65-F5344CB8AC3E}">
        <p14:creationId xmlns:p14="http://schemas.microsoft.com/office/powerpoint/2010/main" val="4279982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8_Standard slide">
    <p:spTree>
      <p:nvGrpSpPr>
        <p:cNvPr id="1" name=""/>
        <p:cNvGrpSpPr/>
        <p:nvPr/>
      </p:nvGrpSpPr>
      <p:grpSpPr>
        <a:xfrm>
          <a:off x="0" y="0"/>
          <a:ext cx="0" cy="0"/>
          <a:chOff x="0" y="0"/>
          <a:chExt cx="0" cy="0"/>
        </a:xfrm>
      </p:grpSpPr>
      <p:sp>
        <p:nvSpPr>
          <p:cNvPr id="2" name="Title 1"/>
          <p:cNvSpPr>
            <a:spLocks noGrp="1"/>
          </p:cNvSpPr>
          <p:nvPr>
            <p:ph type="title"/>
          </p:nvPr>
        </p:nvSpPr>
        <p:spPr>
          <a:xfrm>
            <a:off x="609919" y="294200"/>
            <a:ext cx="7444422" cy="590400"/>
          </a:xfrm>
        </p:spPr>
        <p:txBody>
          <a:bodyPr/>
          <a:lstStyle>
            <a:lvl1pPr>
              <a:defRPr sz="2399">
                <a:solidFill>
                  <a:schemeClr val="bg1"/>
                </a:solidFill>
              </a:defRPr>
            </a:lvl1pPr>
          </a:lstStyle>
          <a:p>
            <a:r>
              <a:rPr lang="en-US" dirty="0"/>
              <a:t>Click to edit Master title style</a:t>
            </a:r>
            <a:endParaRPr lang="en-GB" dirty="0"/>
          </a:p>
        </p:txBody>
      </p:sp>
      <p:sp>
        <p:nvSpPr>
          <p:cNvPr id="3" name="Content Placeholder 2"/>
          <p:cNvSpPr>
            <a:spLocks noGrp="1"/>
          </p:cNvSpPr>
          <p:nvPr>
            <p:ph idx="1" hasCustomPrompt="1"/>
          </p:nvPr>
        </p:nvSpPr>
        <p:spPr>
          <a:xfrm>
            <a:off x="609918" y="1137921"/>
            <a:ext cx="7299642" cy="873760"/>
          </a:xfrm>
        </p:spPr>
        <p:txBody>
          <a:bodyPr/>
          <a:lstStyle>
            <a:lvl1pPr marL="0" indent="0">
              <a:buNone/>
              <a:defRPr sz="17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1" name="Content Placeholder 2">
            <a:extLst>
              <a:ext uri="{FF2B5EF4-FFF2-40B4-BE49-F238E27FC236}">
                <a16:creationId xmlns:a16="http://schemas.microsoft.com/office/drawing/2014/main" id="{578D3272-120F-430D-AFB5-E93227EEEAAF}"/>
              </a:ext>
            </a:extLst>
          </p:cNvPr>
          <p:cNvSpPr>
            <a:spLocks noGrp="1"/>
          </p:cNvSpPr>
          <p:nvPr>
            <p:ph idx="11" hasCustomPrompt="1"/>
          </p:nvPr>
        </p:nvSpPr>
        <p:spPr>
          <a:xfrm>
            <a:off x="609919" y="2311401"/>
            <a:ext cx="3580117" cy="3844704"/>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2" name="Content Placeholder 2">
            <a:extLst>
              <a:ext uri="{FF2B5EF4-FFF2-40B4-BE49-F238E27FC236}">
                <a16:creationId xmlns:a16="http://schemas.microsoft.com/office/drawing/2014/main" id="{0C7BD71A-882B-40FB-A05F-48ECC69FF73D}"/>
              </a:ext>
            </a:extLst>
          </p:cNvPr>
          <p:cNvSpPr>
            <a:spLocks noGrp="1"/>
          </p:cNvSpPr>
          <p:nvPr>
            <p:ph idx="12" hasCustomPrompt="1"/>
          </p:nvPr>
        </p:nvSpPr>
        <p:spPr>
          <a:xfrm>
            <a:off x="4329444" y="2311403"/>
            <a:ext cx="3580117" cy="1254759"/>
          </a:xfrm>
        </p:spPr>
        <p:txBody>
          <a:bodyPr numCol="1"/>
          <a:lstStyle>
            <a:lvl1pPr marL="0" indent="0">
              <a:buNone/>
              <a:defRPr sz="1399">
                <a:solidFill>
                  <a:schemeClr val="bg1"/>
                </a:solidFill>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Text</a:t>
            </a:r>
          </a:p>
        </p:txBody>
      </p:sp>
      <p:sp>
        <p:nvSpPr>
          <p:cNvPr id="14" name="Content Placeholder 2">
            <a:extLst>
              <a:ext uri="{FF2B5EF4-FFF2-40B4-BE49-F238E27FC236}">
                <a16:creationId xmlns:a16="http://schemas.microsoft.com/office/drawing/2014/main" id="{D87D58C8-1517-42AA-8B2A-E449A3F6F028}"/>
              </a:ext>
            </a:extLst>
          </p:cNvPr>
          <p:cNvSpPr>
            <a:spLocks noGrp="1"/>
          </p:cNvSpPr>
          <p:nvPr>
            <p:ph idx="13" hasCustomPrompt="1"/>
          </p:nvPr>
        </p:nvSpPr>
        <p:spPr>
          <a:xfrm>
            <a:off x="4329444" y="4236721"/>
            <a:ext cx="3580117" cy="1944160"/>
          </a:xfrm>
        </p:spPr>
        <p:txBody>
          <a:bodyPr numCol="1"/>
          <a:lstStyle>
            <a:lvl1pPr marL="0" indent="0">
              <a:buNone/>
              <a:defRPr sz="1799">
                <a:solidFill>
                  <a:schemeClr val="bg1"/>
                </a:solidFill>
                <a:latin typeface="Georgia" panose="02040502050405020303" pitchFamily="18" charset="0"/>
              </a:defRPr>
            </a:lvl1pPr>
            <a:lvl2pPr marL="356438" indent="0">
              <a:buNone/>
              <a:defRPr sz="1799">
                <a:solidFill>
                  <a:schemeClr val="bg1"/>
                </a:solidFill>
              </a:defRPr>
            </a:lvl2pPr>
            <a:lvl3pPr marL="712875" indent="0">
              <a:buNone/>
              <a:defRPr sz="1599">
                <a:solidFill>
                  <a:schemeClr val="bg1"/>
                </a:solidFill>
              </a:defRPr>
            </a:lvl3pPr>
            <a:lvl4pPr marL="1069313" indent="0">
              <a:buNone/>
              <a:defRPr sz="1399">
                <a:solidFill>
                  <a:schemeClr val="bg1"/>
                </a:solidFill>
              </a:defRPr>
            </a:lvl4pPr>
            <a:lvl5pPr marL="1425751" indent="0">
              <a:buNone/>
              <a:defRPr sz="1199">
                <a:solidFill>
                  <a:schemeClr val="bg1"/>
                </a:solidFill>
              </a:defRPr>
            </a:lvl5pPr>
          </a:lstStyle>
          <a:p>
            <a:pPr lvl="0"/>
            <a:r>
              <a:rPr lang="en-US" dirty="0"/>
              <a:t>Quote</a:t>
            </a:r>
          </a:p>
        </p:txBody>
      </p:sp>
      <p:sp>
        <p:nvSpPr>
          <p:cNvPr id="4" name="Date Placeholder 3">
            <a:extLst>
              <a:ext uri="{FF2B5EF4-FFF2-40B4-BE49-F238E27FC236}">
                <a16:creationId xmlns:a16="http://schemas.microsoft.com/office/drawing/2014/main" id="{2073C7F4-1F66-48B4-8A7F-96C64986A204}"/>
              </a:ext>
            </a:extLst>
          </p:cNvPr>
          <p:cNvSpPr>
            <a:spLocks noGrp="1"/>
          </p:cNvSpPr>
          <p:nvPr>
            <p:ph type="dt" sz="half" idx="14"/>
          </p:nvPr>
        </p:nvSpPr>
        <p:spPr/>
        <p:txBody>
          <a:bodyPr/>
          <a:lstStyle/>
          <a:p>
            <a:fld id="{0E49E8CE-5235-4494-B0FD-9ECC8206E96E}" type="datetime3">
              <a:rPr lang="en-US" smtClean="0"/>
              <a:t>1 October 2021</a:t>
            </a:fld>
            <a:endParaRPr lang="en-IN" dirty="0"/>
          </a:p>
        </p:txBody>
      </p:sp>
      <p:sp>
        <p:nvSpPr>
          <p:cNvPr id="6" name="Footer Placeholder 5">
            <a:extLst>
              <a:ext uri="{FF2B5EF4-FFF2-40B4-BE49-F238E27FC236}">
                <a16:creationId xmlns:a16="http://schemas.microsoft.com/office/drawing/2014/main" id="{628F1198-1F5C-4C8B-A7E4-2658430FBCFA}"/>
              </a:ext>
            </a:extLst>
          </p:cNvPr>
          <p:cNvSpPr>
            <a:spLocks noGrp="1"/>
          </p:cNvSpPr>
          <p:nvPr>
            <p:ph type="ftr" sz="quarter" idx="15"/>
          </p:nvPr>
        </p:nvSpPr>
        <p:spPr/>
        <p:txBody>
          <a:bodyPr/>
          <a:lstStyle/>
          <a:p>
            <a:r>
              <a:rPr lang="en-IN" dirty="0"/>
              <a:t>Presentation title</a:t>
            </a:r>
          </a:p>
        </p:txBody>
      </p:sp>
      <p:sp>
        <p:nvSpPr>
          <p:cNvPr id="7" name="Slide Number Placeholder 6">
            <a:extLst>
              <a:ext uri="{FF2B5EF4-FFF2-40B4-BE49-F238E27FC236}">
                <a16:creationId xmlns:a16="http://schemas.microsoft.com/office/drawing/2014/main" id="{86EA2D1B-5973-42E9-87B4-02C40C0EF1B0}"/>
              </a:ext>
            </a:extLst>
          </p:cNvPr>
          <p:cNvSpPr>
            <a:spLocks noGrp="1"/>
          </p:cNvSpPr>
          <p:nvPr>
            <p:ph type="sldNum" sz="quarter" idx="16"/>
          </p:nvPr>
        </p:nvSpPr>
        <p:spPr/>
        <p:txBody>
          <a:bodyPr/>
          <a:lstStyle/>
          <a:p>
            <a:r>
              <a:rPr lang="en-IN" dirty="0"/>
              <a:t>Page </a:t>
            </a:r>
            <a:fld id="{F1BC30E3-FFE5-4B91-AA19-87A149EBB9EE}" type="slidenum">
              <a:rPr smtClean="0"/>
              <a:pPr/>
              <a:t>‹#›</a:t>
            </a:fld>
            <a:endParaRPr dirty="0"/>
          </a:p>
        </p:txBody>
      </p:sp>
      <p:pic>
        <p:nvPicPr>
          <p:cNvPr id="18" name="Imagen 17"/>
          <p:cNvPicPr>
            <a:picLocks noChangeAspect="1"/>
          </p:cNvPicPr>
          <p:nvPr userDrawn="1"/>
        </p:nvPicPr>
        <p:blipFill rotWithShape="1">
          <a:blip r:embed="rId2" cstate="screen">
            <a:alphaModFix/>
            <a:extLst>
              <a:ext uri="{28A0092B-C50C-407E-A947-70E740481C1C}">
                <a14:useLocalDpi xmlns:a14="http://schemas.microsoft.com/office/drawing/2010/main"/>
              </a:ext>
            </a:extLst>
          </a:blip>
          <a:srcRect/>
          <a:stretch/>
        </p:blipFill>
        <p:spPr>
          <a:xfrm>
            <a:off x="8202983" y="-8127"/>
            <a:ext cx="3989071" cy="6858000"/>
          </a:xfrm>
          <a:prstGeom prst="rect">
            <a:avLst/>
          </a:prstGeom>
        </p:spPr>
      </p:pic>
    </p:spTree>
    <p:extLst>
      <p:ext uri="{BB962C8B-B14F-4D97-AF65-F5344CB8AC3E}">
        <p14:creationId xmlns:p14="http://schemas.microsoft.com/office/powerpoint/2010/main" val="18167394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Approved question w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65CEDD0-3414-49EC-8BAF-D1CE5F1CA2D7}"/>
              </a:ext>
            </a:extLst>
          </p:cNvPr>
          <p:cNvGrpSpPr/>
          <p:nvPr userDrawn="1"/>
        </p:nvGrpSpPr>
        <p:grpSpPr>
          <a:xfrm>
            <a:off x="606256" y="5826614"/>
            <a:ext cx="3878023" cy="570195"/>
            <a:chOff x="606256" y="5826612"/>
            <a:chExt cx="3878023" cy="570195"/>
          </a:xfrm>
        </p:grpSpPr>
        <p:sp>
          <p:nvSpPr>
            <p:cNvPr id="168" name="Rectangle 167">
              <a:extLst>
                <a:ext uri="{FF2B5EF4-FFF2-40B4-BE49-F238E27FC236}">
                  <a16:creationId xmlns:a16="http://schemas.microsoft.com/office/drawing/2014/main" id="{A22049CA-64AE-409F-988D-A7317F8AD136}"/>
                </a:ext>
              </a:extLst>
            </p:cNvPr>
            <p:cNvSpPr>
              <a:spLocks noChangeArrowheads="1"/>
            </p:cNvSpPr>
            <p:nvPr userDrawn="1"/>
          </p:nvSpPr>
          <p:spPr bwMode="auto">
            <a:xfrm>
              <a:off x="606256" y="5826612"/>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69" name="Rectangle 6">
              <a:extLst>
                <a:ext uri="{FF2B5EF4-FFF2-40B4-BE49-F238E27FC236}">
                  <a16:creationId xmlns:a16="http://schemas.microsoft.com/office/drawing/2014/main" id="{E37A0A05-0A78-44A7-8873-0A1A20C87175}"/>
                </a:ext>
              </a:extLst>
            </p:cNvPr>
            <p:cNvSpPr>
              <a:spLocks noChangeArrowheads="1"/>
            </p:cNvSpPr>
            <p:nvPr userDrawn="1"/>
          </p:nvSpPr>
          <p:spPr bwMode="auto">
            <a:xfrm>
              <a:off x="801552" y="5826612"/>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0" name="Rectangle 7">
              <a:extLst>
                <a:ext uri="{FF2B5EF4-FFF2-40B4-BE49-F238E27FC236}">
                  <a16:creationId xmlns:a16="http://schemas.microsoft.com/office/drawing/2014/main" id="{0DEA0CBE-8527-4287-BF98-DA48947875F5}"/>
                </a:ext>
              </a:extLst>
            </p:cNvPr>
            <p:cNvSpPr>
              <a:spLocks noChangeArrowheads="1"/>
            </p:cNvSpPr>
            <p:nvPr userDrawn="1"/>
          </p:nvSpPr>
          <p:spPr bwMode="auto">
            <a:xfrm>
              <a:off x="998592" y="5826612"/>
              <a:ext cx="99392" cy="9764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71" name="Freeform 8">
              <a:extLst>
                <a:ext uri="{FF2B5EF4-FFF2-40B4-BE49-F238E27FC236}">
                  <a16:creationId xmlns:a16="http://schemas.microsoft.com/office/drawing/2014/main" id="{444058C6-612A-446E-8F68-0E5CC4CFF366}"/>
                </a:ext>
              </a:extLst>
            </p:cNvPr>
            <p:cNvSpPr>
              <a:spLocks/>
            </p:cNvSpPr>
            <p:nvPr userDrawn="1"/>
          </p:nvSpPr>
          <p:spPr bwMode="black">
            <a:xfrm>
              <a:off x="606256" y="6056782"/>
              <a:ext cx="94161" cy="130778"/>
            </a:xfrm>
            <a:custGeom>
              <a:avLst/>
              <a:gdLst>
                <a:gd name="T0" fmla="*/ 32 w 54"/>
                <a:gd name="T1" fmla="*/ 11 h 75"/>
                <a:gd name="T2" fmla="*/ 32 w 54"/>
                <a:gd name="T3" fmla="*/ 75 h 75"/>
                <a:gd name="T4" fmla="*/ 22 w 54"/>
                <a:gd name="T5" fmla="*/ 75 h 75"/>
                <a:gd name="T6" fmla="*/ 22 w 54"/>
                <a:gd name="T7" fmla="*/ 11 h 75"/>
                <a:gd name="T8" fmla="*/ 0 w 54"/>
                <a:gd name="T9" fmla="*/ 11 h 75"/>
                <a:gd name="T10" fmla="*/ 0 w 54"/>
                <a:gd name="T11" fmla="*/ 0 h 75"/>
                <a:gd name="T12" fmla="*/ 54 w 54"/>
                <a:gd name="T13" fmla="*/ 0 h 75"/>
                <a:gd name="T14" fmla="*/ 54 w 54"/>
                <a:gd name="T15" fmla="*/ 11 h 75"/>
                <a:gd name="T16" fmla="*/ 32 w 54"/>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1"/>
                  </a:moveTo>
                  <a:lnTo>
                    <a:pt x="32" y="75"/>
                  </a:lnTo>
                  <a:lnTo>
                    <a:pt x="22" y="75"/>
                  </a:lnTo>
                  <a:lnTo>
                    <a:pt x="22" y="11"/>
                  </a:lnTo>
                  <a:lnTo>
                    <a:pt x="0" y="11"/>
                  </a:lnTo>
                  <a:lnTo>
                    <a:pt x="0" y="0"/>
                  </a:lnTo>
                  <a:lnTo>
                    <a:pt x="54" y="0"/>
                  </a:lnTo>
                  <a:lnTo>
                    <a:pt x="54" y="11"/>
                  </a:lnTo>
                  <a:lnTo>
                    <a:pt x="32"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2" name="Freeform 9">
              <a:extLst>
                <a:ext uri="{FF2B5EF4-FFF2-40B4-BE49-F238E27FC236}">
                  <a16:creationId xmlns:a16="http://schemas.microsoft.com/office/drawing/2014/main" id="{1011EC31-E0C3-404F-93B3-EFD3DADC11CB}"/>
                </a:ext>
              </a:extLst>
            </p:cNvPr>
            <p:cNvSpPr>
              <a:spLocks/>
            </p:cNvSpPr>
            <p:nvPr userDrawn="1"/>
          </p:nvSpPr>
          <p:spPr bwMode="black">
            <a:xfrm>
              <a:off x="717854" y="6049807"/>
              <a:ext cx="78468"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3" name="Freeform 10">
              <a:extLst>
                <a:ext uri="{FF2B5EF4-FFF2-40B4-BE49-F238E27FC236}">
                  <a16:creationId xmlns:a16="http://schemas.microsoft.com/office/drawing/2014/main" id="{3C9D076B-D88C-4089-8D58-9A31CFCDB02A}"/>
                </a:ext>
              </a:extLst>
            </p:cNvPr>
            <p:cNvSpPr>
              <a:spLocks noEditPoints="1"/>
            </p:cNvSpPr>
            <p:nvPr userDrawn="1"/>
          </p:nvSpPr>
          <p:spPr bwMode="black">
            <a:xfrm>
              <a:off x="813759" y="6088169"/>
              <a:ext cx="85443"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4" name="Freeform 11">
              <a:extLst>
                <a:ext uri="{FF2B5EF4-FFF2-40B4-BE49-F238E27FC236}">
                  <a16:creationId xmlns:a16="http://schemas.microsoft.com/office/drawing/2014/main" id="{29DB43AC-B765-4ECB-B483-562473BD4A38}"/>
                </a:ext>
              </a:extLst>
            </p:cNvPr>
            <p:cNvSpPr>
              <a:spLocks noEditPoints="1"/>
            </p:cNvSpPr>
            <p:nvPr userDrawn="1"/>
          </p:nvSpPr>
          <p:spPr bwMode="black">
            <a:xfrm>
              <a:off x="965461" y="6049807"/>
              <a:ext cx="83698" cy="139497"/>
            </a:xfrm>
            <a:custGeom>
              <a:avLst/>
              <a:gdLst>
                <a:gd name="T0" fmla="*/ 33 w 33"/>
                <a:gd name="T1" fmla="*/ 35 h 55"/>
                <a:gd name="T2" fmla="*/ 31 w 33"/>
                <a:gd name="T3" fmla="*/ 44 h 55"/>
                <a:gd name="T4" fmla="*/ 28 w 33"/>
                <a:gd name="T5" fmla="*/ 50 h 55"/>
                <a:gd name="T6" fmla="*/ 23 w 33"/>
                <a:gd name="T7" fmla="*/ 53 h 55"/>
                <a:gd name="T8" fmla="*/ 17 w 33"/>
                <a:gd name="T9" fmla="*/ 55 h 55"/>
                <a:gd name="T10" fmla="*/ 12 w 33"/>
                <a:gd name="T11" fmla="*/ 53 h 55"/>
                <a:gd name="T12" fmla="*/ 8 w 33"/>
                <a:gd name="T13" fmla="*/ 50 h 55"/>
                <a:gd name="T14" fmla="*/ 8 w 33"/>
                <a:gd name="T15" fmla="*/ 54 h 55"/>
                <a:gd name="T16" fmla="*/ 0 w 33"/>
                <a:gd name="T17" fmla="*/ 54 h 55"/>
                <a:gd name="T18" fmla="*/ 0 w 33"/>
                <a:gd name="T19" fmla="*/ 4 h 55"/>
                <a:gd name="T20" fmla="*/ 8 w 33"/>
                <a:gd name="T21" fmla="*/ 0 h 55"/>
                <a:gd name="T22" fmla="*/ 8 w 33"/>
                <a:gd name="T23" fmla="*/ 19 h 55"/>
                <a:gd name="T24" fmla="*/ 10 w 33"/>
                <a:gd name="T25" fmla="*/ 17 h 55"/>
                <a:gd name="T26" fmla="*/ 12 w 33"/>
                <a:gd name="T27" fmla="*/ 16 h 55"/>
                <a:gd name="T28" fmla="*/ 14 w 33"/>
                <a:gd name="T29" fmla="*/ 15 h 55"/>
                <a:gd name="T30" fmla="*/ 18 w 33"/>
                <a:gd name="T31" fmla="*/ 15 h 55"/>
                <a:gd name="T32" fmla="*/ 24 w 33"/>
                <a:gd name="T33" fmla="*/ 16 h 55"/>
                <a:gd name="T34" fmla="*/ 28 w 33"/>
                <a:gd name="T35" fmla="*/ 19 h 55"/>
                <a:gd name="T36" fmla="*/ 31 w 33"/>
                <a:gd name="T37" fmla="*/ 26 h 55"/>
                <a:gd name="T38" fmla="*/ 33 w 33"/>
                <a:gd name="T39" fmla="*/ 35 h 55"/>
                <a:gd name="T40" fmla="*/ 25 w 33"/>
                <a:gd name="T41" fmla="*/ 35 h 55"/>
                <a:gd name="T42" fmla="*/ 23 w 33"/>
                <a:gd name="T43" fmla="*/ 25 h 55"/>
                <a:gd name="T44" fmla="*/ 16 w 33"/>
                <a:gd name="T45" fmla="*/ 22 h 55"/>
                <a:gd name="T46" fmla="*/ 14 w 33"/>
                <a:gd name="T47" fmla="*/ 22 h 55"/>
                <a:gd name="T48" fmla="*/ 11 w 33"/>
                <a:gd name="T49" fmla="*/ 23 h 55"/>
                <a:gd name="T50" fmla="*/ 9 w 33"/>
                <a:gd name="T51" fmla="*/ 25 h 55"/>
                <a:gd name="T52" fmla="*/ 8 w 33"/>
                <a:gd name="T53" fmla="*/ 26 h 55"/>
                <a:gd name="T54" fmla="*/ 8 w 33"/>
                <a:gd name="T55" fmla="*/ 43 h 55"/>
                <a:gd name="T56" fmla="*/ 9 w 33"/>
                <a:gd name="T57" fmla="*/ 44 h 55"/>
                <a:gd name="T58" fmla="*/ 11 w 33"/>
                <a:gd name="T59" fmla="*/ 46 h 55"/>
                <a:gd name="T60" fmla="*/ 14 w 33"/>
                <a:gd name="T61" fmla="*/ 47 h 55"/>
                <a:gd name="T62" fmla="*/ 17 w 33"/>
                <a:gd name="T63" fmla="*/ 48 h 55"/>
                <a:gd name="T64" fmla="*/ 23 w 33"/>
                <a:gd name="T65" fmla="*/ 45 h 55"/>
                <a:gd name="T66" fmla="*/ 25 w 33"/>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5">
                  <a:moveTo>
                    <a:pt x="33" y="35"/>
                  </a:moveTo>
                  <a:cubicBezTo>
                    <a:pt x="33" y="38"/>
                    <a:pt x="32" y="41"/>
                    <a:pt x="31" y="44"/>
                  </a:cubicBezTo>
                  <a:cubicBezTo>
                    <a:pt x="30" y="46"/>
                    <a:pt x="29" y="48"/>
                    <a:pt x="28" y="50"/>
                  </a:cubicBezTo>
                  <a:cubicBezTo>
                    <a:pt x="27" y="51"/>
                    <a:pt x="25" y="53"/>
                    <a:pt x="23" y="53"/>
                  </a:cubicBezTo>
                  <a:cubicBezTo>
                    <a:pt x="21" y="54"/>
                    <a:pt x="19" y="55"/>
                    <a:pt x="17" y="55"/>
                  </a:cubicBezTo>
                  <a:cubicBezTo>
                    <a:pt x="16" y="55"/>
                    <a:pt x="14" y="54"/>
                    <a:pt x="12" y="53"/>
                  </a:cubicBezTo>
                  <a:cubicBezTo>
                    <a:pt x="10" y="52"/>
                    <a:pt x="9" y="51"/>
                    <a:pt x="8" y="50"/>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9" y="18"/>
                    <a:pt x="9" y="18"/>
                    <a:pt x="10" y="17"/>
                  </a:cubicBezTo>
                  <a:cubicBezTo>
                    <a:pt x="11" y="17"/>
                    <a:pt x="11" y="16"/>
                    <a:pt x="12" y="16"/>
                  </a:cubicBezTo>
                  <a:cubicBezTo>
                    <a:pt x="13" y="16"/>
                    <a:pt x="13" y="15"/>
                    <a:pt x="14" y="15"/>
                  </a:cubicBezTo>
                  <a:cubicBezTo>
                    <a:pt x="15" y="15"/>
                    <a:pt x="16" y="15"/>
                    <a:pt x="18" y="15"/>
                  </a:cubicBezTo>
                  <a:cubicBezTo>
                    <a:pt x="20" y="15"/>
                    <a:pt x="22" y="15"/>
                    <a:pt x="24" y="16"/>
                  </a:cubicBezTo>
                  <a:cubicBezTo>
                    <a:pt x="25" y="16"/>
                    <a:pt x="27" y="18"/>
                    <a:pt x="28" y="19"/>
                  </a:cubicBezTo>
                  <a:cubicBezTo>
                    <a:pt x="30" y="21"/>
                    <a:pt x="31" y="23"/>
                    <a:pt x="31" y="26"/>
                  </a:cubicBezTo>
                  <a:cubicBezTo>
                    <a:pt x="32" y="28"/>
                    <a:pt x="33" y="32"/>
                    <a:pt x="33" y="35"/>
                  </a:cubicBezTo>
                  <a:close/>
                  <a:moveTo>
                    <a:pt x="25" y="35"/>
                  </a:moveTo>
                  <a:cubicBezTo>
                    <a:pt x="25" y="31"/>
                    <a:pt x="24" y="27"/>
                    <a:pt x="23" y="25"/>
                  </a:cubicBezTo>
                  <a:cubicBezTo>
                    <a:pt x="21" y="23"/>
                    <a:pt x="19" y="22"/>
                    <a:pt x="16" y="22"/>
                  </a:cubicBezTo>
                  <a:cubicBezTo>
                    <a:pt x="15" y="22"/>
                    <a:pt x="15" y="22"/>
                    <a:pt x="14" y="22"/>
                  </a:cubicBezTo>
                  <a:cubicBezTo>
                    <a:pt x="13" y="22"/>
                    <a:pt x="12" y="23"/>
                    <a:pt x="11" y="23"/>
                  </a:cubicBezTo>
                  <a:cubicBezTo>
                    <a:pt x="11" y="23"/>
                    <a:pt x="10" y="24"/>
                    <a:pt x="9" y="25"/>
                  </a:cubicBezTo>
                  <a:cubicBezTo>
                    <a:pt x="9" y="25"/>
                    <a:pt x="8" y="26"/>
                    <a:pt x="8" y="26"/>
                  </a:cubicBezTo>
                  <a:cubicBezTo>
                    <a:pt x="8" y="43"/>
                    <a:pt x="8" y="43"/>
                    <a:pt x="8" y="43"/>
                  </a:cubicBezTo>
                  <a:cubicBezTo>
                    <a:pt x="8" y="43"/>
                    <a:pt x="9" y="44"/>
                    <a:pt x="9" y="44"/>
                  </a:cubicBezTo>
                  <a:cubicBezTo>
                    <a:pt x="10" y="45"/>
                    <a:pt x="11" y="45"/>
                    <a:pt x="11" y="46"/>
                  </a:cubicBezTo>
                  <a:cubicBezTo>
                    <a:pt x="12" y="46"/>
                    <a:pt x="13" y="47"/>
                    <a:pt x="14" y="47"/>
                  </a:cubicBezTo>
                  <a:cubicBezTo>
                    <a:pt x="15" y="47"/>
                    <a:pt x="16" y="48"/>
                    <a:pt x="17"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5" name="Freeform 12">
              <a:extLst>
                <a:ext uri="{FF2B5EF4-FFF2-40B4-BE49-F238E27FC236}">
                  <a16:creationId xmlns:a16="http://schemas.microsoft.com/office/drawing/2014/main" id="{AF1DE1B8-EA4B-4A98-A97D-BA5EEA42B197}"/>
                </a:ext>
              </a:extLst>
            </p:cNvPr>
            <p:cNvSpPr>
              <a:spLocks noEditPoints="1"/>
            </p:cNvSpPr>
            <p:nvPr userDrawn="1"/>
          </p:nvSpPr>
          <p:spPr bwMode="black">
            <a:xfrm>
              <a:off x="1064854" y="6088169"/>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1" y="32"/>
                    <a:pt x="21" y="32"/>
                  </a:cubicBezTo>
                  <a:cubicBezTo>
                    <a:pt x="22" y="32"/>
                    <a:pt x="22"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8"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6" name="Freeform 13">
              <a:extLst>
                <a:ext uri="{FF2B5EF4-FFF2-40B4-BE49-F238E27FC236}">
                  <a16:creationId xmlns:a16="http://schemas.microsoft.com/office/drawing/2014/main" id="{F8F60B79-7AF5-4C5E-A5EF-126F117D591C}"/>
                </a:ext>
              </a:extLst>
            </p:cNvPr>
            <p:cNvSpPr>
              <a:spLocks/>
            </p:cNvSpPr>
            <p:nvPr userDrawn="1"/>
          </p:nvSpPr>
          <p:spPr bwMode="black">
            <a:xfrm>
              <a:off x="1159014" y="6049807"/>
              <a:ext cx="55799" cy="139497"/>
            </a:xfrm>
            <a:custGeom>
              <a:avLst/>
              <a:gdLst>
                <a:gd name="T0" fmla="*/ 21 w 22"/>
                <a:gd name="T1" fmla="*/ 53 h 55"/>
                <a:gd name="T2" fmla="*/ 18 w 22"/>
                <a:gd name="T3" fmla="*/ 54 h 55"/>
                <a:gd name="T4" fmla="*/ 14 w 22"/>
                <a:gd name="T5" fmla="*/ 55 h 55"/>
                <a:gd name="T6" fmla="*/ 11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2" y="54"/>
                    <a:pt x="11" y="54"/>
                  </a:cubicBezTo>
                  <a:cubicBezTo>
                    <a:pt x="10" y="54"/>
                    <a:pt x="9" y="53"/>
                    <a:pt x="8" y="52"/>
                  </a:cubicBezTo>
                  <a:cubicBezTo>
                    <a:pt x="7" y="51"/>
                    <a:pt x="6" y="50"/>
                    <a:pt x="6" y="49"/>
                  </a:cubicBezTo>
                  <a:cubicBezTo>
                    <a:pt x="6"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2"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7" name="Freeform 14">
              <a:extLst>
                <a:ext uri="{FF2B5EF4-FFF2-40B4-BE49-F238E27FC236}">
                  <a16:creationId xmlns:a16="http://schemas.microsoft.com/office/drawing/2014/main" id="{0A0438AD-9937-4C25-AB9E-7F8C8CCA23F7}"/>
                </a:ext>
              </a:extLst>
            </p:cNvPr>
            <p:cNvSpPr>
              <a:spLocks/>
            </p:cNvSpPr>
            <p:nvPr userDrawn="1"/>
          </p:nvSpPr>
          <p:spPr bwMode="black">
            <a:xfrm>
              <a:off x="1227018" y="6049807"/>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8" name="Freeform 15">
              <a:extLst>
                <a:ext uri="{FF2B5EF4-FFF2-40B4-BE49-F238E27FC236}">
                  <a16:creationId xmlns:a16="http://schemas.microsoft.com/office/drawing/2014/main" id="{6FDE2726-7032-4BE4-A420-0ECF49A32A8B}"/>
                </a:ext>
              </a:extLst>
            </p:cNvPr>
            <p:cNvSpPr>
              <a:spLocks noEditPoints="1"/>
            </p:cNvSpPr>
            <p:nvPr userDrawn="1"/>
          </p:nvSpPr>
          <p:spPr bwMode="black">
            <a:xfrm>
              <a:off x="1298511" y="6088169"/>
              <a:ext cx="83698" cy="101135"/>
            </a:xfrm>
            <a:custGeom>
              <a:avLst/>
              <a:gdLst>
                <a:gd name="T0" fmla="*/ 33 w 33"/>
                <a:gd name="T1" fmla="*/ 19 h 40"/>
                <a:gd name="T2" fmla="*/ 33 w 33"/>
                <a:gd name="T3" fmla="*/ 21 h 40"/>
                <a:gd name="T4" fmla="*/ 32 w 33"/>
                <a:gd name="T5" fmla="*/ 22 h 40"/>
                <a:gd name="T6" fmla="*/ 7 w 33"/>
                <a:gd name="T7" fmla="*/ 22 h 40"/>
                <a:gd name="T8" fmla="*/ 8 w 33"/>
                <a:gd name="T9" fmla="*/ 27 h 40"/>
                <a:gd name="T10" fmla="*/ 10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29 w 33"/>
                <a:gd name="T25" fmla="*/ 35 h 40"/>
                <a:gd name="T26" fmla="*/ 27 w 33"/>
                <a:gd name="T27" fmla="*/ 37 h 40"/>
                <a:gd name="T28" fmla="*/ 24 w 33"/>
                <a:gd name="T29" fmla="*/ 38 h 40"/>
                <a:gd name="T30" fmla="*/ 20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6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2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2" y="21"/>
                    <a:pt x="32" y="22"/>
                    <a:pt x="32" y="22"/>
                  </a:cubicBezTo>
                  <a:cubicBezTo>
                    <a:pt x="7" y="22"/>
                    <a:pt x="7" y="22"/>
                    <a:pt x="7" y="22"/>
                  </a:cubicBezTo>
                  <a:cubicBezTo>
                    <a:pt x="7" y="24"/>
                    <a:pt x="8" y="26"/>
                    <a:pt x="8" y="27"/>
                  </a:cubicBezTo>
                  <a:cubicBezTo>
                    <a:pt x="9" y="28"/>
                    <a:pt x="10" y="29"/>
                    <a:pt x="10" y="30"/>
                  </a:cubicBezTo>
                  <a:cubicBezTo>
                    <a:pt x="11" y="31"/>
                    <a:pt x="12" y="32"/>
                    <a:pt x="13" y="32"/>
                  </a:cubicBezTo>
                  <a:cubicBezTo>
                    <a:pt x="14" y="33"/>
                    <a:pt x="16" y="33"/>
                    <a:pt x="17" y="33"/>
                  </a:cubicBezTo>
                  <a:cubicBezTo>
                    <a:pt x="18" y="33"/>
                    <a:pt x="18" y="33"/>
                    <a:pt x="19" y="33"/>
                  </a:cubicBezTo>
                  <a:cubicBezTo>
                    <a:pt x="20" y="32"/>
                    <a:pt x="20" y="32"/>
                    <a:pt x="21" y="32"/>
                  </a:cubicBezTo>
                  <a:cubicBezTo>
                    <a:pt x="22" y="32"/>
                    <a:pt x="22" y="31"/>
                    <a:pt x="23" y="31"/>
                  </a:cubicBezTo>
                  <a:cubicBezTo>
                    <a:pt x="23" y="31"/>
                    <a:pt x="24" y="30"/>
                    <a:pt x="25" y="30"/>
                  </a:cubicBezTo>
                  <a:cubicBezTo>
                    <a:pt x="29" y="35"/>
                    <a:pt x="29" y="35"/>
                    <a:pt x="29" y="35"/>
                  </a:cubicBezTo>
                  <a:cubicBezTo>
                    <a:pt x="29" y="35"/>
                    <a:pt x="28" y="36"/>
                    <a:pt x="27" y="37"/>
                  </a:cubicBezTo>
                  <a:cubicBezTo>
                    <a:pt x="26" y="37"/>
                    <a:pt x="25" y="38"/>
                    <a:pt x="24" y="38"/>
                  </a:cubicBezTo>
                  <a:cubicBezTo>
                    <a:pt x="23" y="39"/>
                    <a:pt x="22" y="39"/>
                    <a:pt x="20"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6"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3" y="10"/>
                    <a:pt x="23" y="9"/>
                  </a:cubicBezTo>
                  <a:cubicBezTo>
                    <a:pt x="22" y="8"/>
                    <a:pt x="21" y="8"/>
                    <a:pt x="20" y="7"/>
                  </a:cubicBezTo>
                  <a:cubicBezTo>
                    <a:pt x="19" y="7"/>
                    <a:pt x="17" y="6"/>
                    <a:pt x="16" y="6"/>
                  </a:cubicBezTo>
                  <a:cubicBezTo>
                    <a:pt x="15" y="6"/>
                    <a:pt x="13" y="7"/>
                    <a:pt x="12" y="7"/>
                  </a:cubicBezTo>
                  <a:cubicBezTo>
                    <a:pt x="11"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79" name="Freeform 16">
              <a:extLst>
                <a:ext uri="{FF2B5EF4-FFF2-40B4-BE49-F238E27FC236}">
                  <a16:creationId xmlns:a16="http://schemas.microsoft.com/office/drawing/2014/main" id="{50C22C21-F8DB-486D-9042-765D68AE3A7C}"/>
                </a:ext>
              </a:extLst>
            </p:cNvPr>
            <p:cNvSpPr>
              <a:spLocks/>
            </p:cNvSpPr>
            <p:nvPr userDrawn="1"/>
          </p:nvSpPr>
          <p:spPr bwMode="black">
            <a:xfrm>
              <a:off x="1403134" y="6088169"/>
              <a:ext cx="55799" cy="99391"/>
            </a:xfrm>
            <a:custGeom>
              <a:avLst/>
              <a:gdLst>
                <a:gd name="T0" fmla="*/ 20 w 22"/>
                <a:gd name="T1" fmla="*/ 8 h 39"/>
                <a:gd name="T2" fmla="*/ 18 w 22"/>
                <a:gd name="T3" fmla="*/ 7 h 39"/>
                <a:gd name="T4" fmla="*/ 15 w 22"/>
                <a:gd name="T5" fmla="*/ 7 h 39"/>
                <a:gd name="T6" fmla="*/ 9 w 22"/>
                <a:gd name="T7" fmla="*/ 9 h 39"/>
                <a:gd name="T8" fmla="*/ 7 w 22"/>
                <a:gd name="T9" fmla="*/ 17 h 39"/>
                <a:gd name="T10" fmla="*/ 7 w 22"/>
                <a:gd name="T11" fmla="*/ 39 h 39"/>
                <a:gd name="T12" fmla="*/ 0 w 22"/>
                <a:gd name="T13" fmla="*/ 39 h 39"/>
                <a:gd name="T14" fmla="*/ 0 w 22"/>
                <a:gd name="T15" fmla="*/ 0 h 39"/>
                <a:gd name="T16" fmla="*/ 7 w 22"/>
                <a:gd name="T17" fmla="*/ 0 h 39"/>
                <a:gd name="T18" fmla="*/ 7 w 22"/>
                <a:gd name="T19" fmla="*/ 4 h 39"/>
                <a:gd name="T20" fmla="*/ 9 w 22"/>
                <a:gd name="T21" fmla="*/ 2 h 39"/>
                <a:gd name="T22" fmla="*/ 11 w 22"/>
                <a:gd name="T23" fmla="*/ 1 h 39"/>
                <a:gd name="T24" fmla="*/ 13 w 22"/>
                <a:gd name="T25" fmla="*/ 0 h 39"/>
                <a:gd name="T26" fmla="*/ 16 w 22"/>
                <a:gd name="T27" fmla="*/ 0 h 39"/>
                <a:gd name="T28" fmla="*/ 20 w 22"/>
                <a:gd name="T29" fmla="*/ 0 h 39"/>
                <a:gd name="T30" fmla="*/ 22 w 22"/>
                <a:gd name="T31" fmla="*/ 1 h 39"/>
                <a:gd name="T32" fmla="*/ 20 w 22"/>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8"/>
                  </a:moveTo>
                  <a:cubicBezTo>
                    <a:pt x="20" y="8"/>
                    <a:pt x="19" y="8"/>
                    <a:pt x="18" y="7"/>
                  </a:cubicBezTo>
                  <a:cubicBezTo>
                    <a:pt x="17" y="7"/>
                    <a:pt x="16" y="7"/>
                    <a:pt x="15" y="7"/>
                  </a:cubicBezTo>
                  <a:cubicBezTo>
                    <a:pt x="12" y="7"/>
                    <a:pt x="10" y="8"/>
                    <a:pt x="9" y="9"/>
                  </a:cubicBezTo>
                  <a:cubicBezTo>
                    <a:pt x="8" y="11"/>
                    <a:pt x="7" y="14"/>
                    <a:pt x="7" y="17"/>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9" y="2"/>
                    <a:pt x="10" y="1"/>
                    <a:pt x="11" y="1"/>
                  </a:cubicBezTo>
                  <a:cubicBezTo>
                    <a:pt x="11" y="0"/>
                    <a:pt x="12" y="0"/>
                    <a:pt x="13" y="0"/>
                  </a:cubicBezTo>
                  <a:cubicBezTo>
                    <a:pt x="14" y="0"/>
                    <a:pt x="15" y="0"/>
                    <a:pt x="16" y="0"/>
                  </a:cubicBezTo>
                  <a:cubicBezTo>
                    <a:pt x="17" y="0"/>
                    <a:pt x="19" y="0"/>
                    <a:pt x="20" y="0"/>
                  </a:cubicBezTo>
                  <a:cubicBezTo>
                    <a:pt x="21" y="0"/>
                    <a:pt x="22" y="1"/>
                    <a:pt x="22" y="1"/>
                  </a:cubicBezTo>
                  <a:lnTo>
                    <a:pt x="20"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0" name="Freeform 17">
              <a:extLst>
                <a:ext uri="{FF2B5EF4-FFF2-40B4-BE49-F238E27FC236}">
                  <a16:creationId xmlns:a16="http://schemas.microsoft.com/office/drawing/2014/main" id="{7F763F72-BB8F-482C-9FDA-40EDD6EE5FF8}"/>
                </a:ext>
              </a:extLst>
            </p:cNvPr>
            <p:cNvSpPr>
              <a:spLocks/>
            </p:cNvSpPr>
            <p:nvPr userDrawn="1"/>
          </p:nvSpPr>
          <p:spPr bwMode="black">
            <a:xfrm>
              <a:off x="1514732" y="6049807"/>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3 w 22"/>
                <a:gd name="T25" fmla="*/ 0 h 55"/>
                <a:gd name="T26" fmla="*/ 13 w 22"/>
                <a:gd name="T27" fmla="*/ 15 h 55"/>
                <a:gd name="T28" fmla="*/ 22 w 22"/>
                <a:gd name="T29" fmla="*/ 15 h 55"/>
                <a:gd name="T30" fmla="*/ 22 w 22"/>
                <a:gd name="T31" fmla="*/ 22 h 55"/>
                <a:gd name="T32" fmla="*/ 13 w 22"/>
                <a:gd name="T33" fmla="*/ 22 h 55"/>
                <a:gd name="T34" fmla="*/ 13 w 22"/>
                <a:gd name="T35" fmla="*/ 43 h 55"/>
                <a:gd name="T36" fmla="*/ 13 w 22"/>
                <a:gd name="T37" fmla="*/ 45 h 55"/>
                <a:gd name="T38" fmla="*/ 14 w 22"/>
                <a:gd name="T39" fmla="*/ 47 h 55"/>
                <a:gd name="T40" fmla="*/ 15 w 22"/>
                <a:gd name="T41" fmla="*/ 47 h 55"/>
                <a:gd name="T42" fmla="*/ 17 w 22"/>
                <a:gd name="T43" fmla="*/ 48 h 55"/>
                <a:gd name="T44" fmla="*/ 20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3" y="55"/>
                    <a:pt x="11" y="54"/>
                    <a:pt x="10" y="54"/>
                  </a:cubicBezTo>
                  <a:cubicBezTo>
                    <a:pt x="9" y="54"/>
                    <a:pt x="9"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5"/>
                    <a:pt x="13" y="45"/>
                  </a:cubicBezTo>
                  <a:cubicBezTo>
                    <a:pt x="13" y="46"/>
                    <a:pt x="13" y="46"/>
                    <a:pt x="14" y="47"/>
                  </a:cubicBezTo>
                  <a:cubicBezTo>
                    <a:pt x="14" y="47"/>
                    <a:pt x="14" y="47"/>
                    <a:pt x="15" y="47"/>
                  </a:cubicBezTo>
                  <a:cubicBezTo>
                    <a:pt x="15" y="48"/>
                    <a:pt x="16" y="48"/>
                    <a:pt x="17" y="48"/>
                  </a:cubicBezTo>
                  <a:cubicBezTo>
                    <a:pt x="18" y="48"/>
                    <a:pt x="19" y="48"/>
                    <a:pt x="20" y="47"/>
                  </a:cubicBezTo>
                  <a:cubicBezTo>
                    <a:pt x="21"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1" name="Freeform 18">
              <a:extLst>
                <a:ext uri="{FF2B5EF4-FFF2-40B4-BE49-F238E27FC236}">
                  <a16:creationId xmlns:a16="http://schemas.microsoft.com/office/drawing/2014/main" id="{710F466C-6BEC-4970-9707-40D8002740B0}"/>
                </a:ext>
              </a:extLst>
            </p:cNvPr>
            <p:cNvSpPr>
              <a:spLocks/>
            </p:cNvSpPr>
            <p:nvPr userDrawn="1"/>
          </p:nvSpPr>
          <p:spPr bwMode="black">
            <a:xfrm>
              <a:off x="1593199" y="6049807"/>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10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2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3" y="26"/>
                    <a:pt x="21" y="24"/>
                  </a:cubicBezTo>
                  <a:cubicBezTo>
                    <a:pt x="20" y="22"/>
                    <a:pt x="18" y="22"/>
                    <a:pt x="15" y="22"/>
                  </a:cubicBezTo>
                  <a:cubicBezTo>
                    <a:pt x="14" y="22"/>
                    <a:pt x="13" y="22"/>
                    <a:pt x="12" y="22"/>
                  </a:cubicBezTo>
                  <a:cubicBezTo>
                    <a:pt x="11" y="22"/>
                    <a:pt x="10" y="23"/>
                    <a:pt x="10" y="24"/>
                  </a:cubicBezTo>
                  <a:cubicBezTo>
                    <a:pt x="9" y="25"/>
                    <a:pt x="8" y="26"/>
                    <a:pt x="8" y="27"/>
                  </a:cubicBezTo>
                  <a:cubicBezTo>
                    <a:pt x="8"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9" y="17"/>
                  </a:cubicBezTo>
                  <a:cubicBezTo>
                    <a:pt x="10" y="17"/>
                    <a:pt x="11" y="16"/>
                    <a:pt x="12" y="16"/>
                  </a:cubicBezTo>
                  <a:cubicBezTo>
                    <a:pt x="12" y="15"/>
                    <a:pt x="13" y="15"/>
                    <a:pt x="14" y="15"/>
                  </a:cubicBezTo>
                  <a:cubicBezTo>
                    <a:pt x="15" y="15"/>
                    <a:pt x="16" y="15"/>
                    <a:pt x="17" y="15"/>
                  </a:cubicBezTo>
                  <a:cubicBezTo>
                    <a:pt x="19" y="15"/>
                    <a:pt x="21" y="15"/>
                    <a:pt x="23" y="16"/>
                  </a:cubicBezTo>
                  <a:cubicBezTo>
                    <a:pt x="25" y="16"/>
                    <a:pt x="26" y="17"/>
                    <a:pt x="27" y="19"/>
                  </a:cubicBezTo>
                  <a:cubicBezTo>
                    <a:pt x="29" y="20"/>
                    <a:pt x="29" y="22"/>
                    <a:pt x="30" y="24"/>
                  </a:cubicBezTo>
                  <a:cubicBezTo>
                    <a:pt x="31"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2" name="Freeform 19">
              <a:extLst>
                <a:ext uri="{FF2B5EF4-FFF2-40B4-BE49-F238E27FC236}">
                  <a16:creationId xmlns:a16="http://schemas.microsoft.com/office/drawing/2014/main" id="{3332407D-F423-41B2-985F-8A4482C61D9E}"/>
                </a:ext>
              </a:extLst>
            </p:cNvPr>
            <p:cNvSpPr>
              <a:spLocks noEditPoints="1"/>
            </p:cNvSpPr>
            <p:nvPr userDrawn="1"/>
          </p:nvSpPr>
          <p:spPr bwMode="black">
            <a:xfrm>
              <a:off x="1690847" y="6088169"/>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8" y="40"/>
                    <a:pt x="17" y="40"/>
                  </a:cubicBezTo>
                  <a:cubicBezTo>
                    <a:pt x="15" y="40"/>
                    <a:pt x="14" y="39"/>
                    <a:pt x="12" y="39"/>
                  </a:cubicBezTo>
                  <a:cubicBezTo>
                    <a:pt x="11" y="38"/>
                    <a:pt x="10" y="38"/>
                    <a:pt x="8" y="37"/>
                  </a:cubicBezTo>
                  <a:cubicBezTo>
                    <a:pt x="7" y="36"/>
                    <a:pt x="6" y="35"/>
                    <a:pt x="5" y="34"/>
                  </a:cubicBezTo>
                  <a:cubicBezTo>
                    <a:pt x="4"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3" name="Freeform 20">
              <a:extLst>
                <a:ext uri="{FF2B5EF4-FFF2-40B4-BE49-F238E27FC236}">
                  <a16:creationId xmlns:a16="http://schemas.microsoft.com/office/drawing/2014/main" id="{44E3286F-1188-47B1-8B46-3498795DF2DC}"/>
                </a:ext>
              </a:extLst>
            </p:cNvPr>
            <p:cNvSpPr>
              <a:spLocks noEditPoints="1"/>
            </p:cNvSpPr>
            <p:nvPr userDrawn="1"/>
          </p:nvSpPr>
          <p:spPr bwMode="black">
            <a:xfrm>
              <a:off x="1839063" y="6088169"/>
              <a:ext cx="80211" cy="134265"/>
            </a:xfrm>
            <a:custGeom>
              <a:avLst/>
              <a:gdLst>
                <a:gd name="T0" fmla="*/ 25 w 32"/>
                <a:gd name="T1" fmla="*/ 53 h 53"/>
                <a:gd name="T2" fmla="*/ 25 w 32"/>
                <a:gd name="T3" fmla="*/ 35 h 53"/>
                <a:gd name="T4" fmla="*/ 20 w 32"/>
                <a:gd name="T5" fmla="*/ 38 h 53"/>
                <a:gd name="T6" fmla="*/ 15 w 32"/>
                <a:gd name="T7" fmla="*/ 40 h 53"/>
                <a:gd name="T8" fmla="*/ 9 w 32"/>
                <a:gd name="T9" fmla="*/ 38 h 53"/>
                <a:gd name="T10" fmla="*/ 4 w 32"/>
                <a:gd name="T11" fmla="*/ 35 h 53"/>
                <a:gd name="T12" fmla="*/ 1 w 32"/>
                <a:gd name="T13" fmla="*/ 28 h 53"/>
                <a:gd name="T14" fmla="*/ 0 w 32"/>
                <a:gd name="T15" fmla="*/ 19 h 53"/>
                <a:gd name="T16" fmla="*/ 1 w 32"/>
                <a:gd name="T17" fmla="*/ 10 h 53"/>
                <a:gd name="T18" fmla="*/ 4 w 32"/>
                <a:gd name="T19" fmla="*/ 4 h 53"/>
                <a:gd name="T20" fmla="*/ 9 w 32"/>
                <a:gd name="T21" fmla="*/ 1 h 53"/>
                <a:gd name="T22" fmla="*/ 15 w 32"/>
                <a:gd name="T23" fmla="*/ 0 h 53"/>
                <a:gd name="T24" fmla="*/ 18 w 32"/>
                <a:gd name="T25" fmla="*/ 0 h 53"/>
                <a:gd name="T26" fmla="*/ 20 w 32"/>
                <a:gd name="T27" fmla="*/ 1 h 53"/>
                <a:gd name="T28" fmla="*/ 23 w 32"/>
                <a:gd name="T29" fmla="*/ 2 h 53"/>
                <a:gd name="T30" fmla="*/ 25 w 32"/>
                <a:gd name="T31" fmla="*/ 4 h 53"/>
                <a:gd name="T32" fmla="*/ 25 w 32"/>
                <a:gd name="T33" fmla="*/ 0 h 53"/>
                <a:gd name="T34" fmla="*/ 32 w 32"/>
                <a:gd name="T35" fmla="*/ 0 h 53"/>
                <a:gd name="T36" fmla="*/ 32 w 32"/>
                <a:gd name="T37" fmla="*/ 49 h 53"/>
                <a:gd name="T38" fmla="*/ 25 w 32"/>
                <a:gd name="T39" fmla="*/ 53 h 53"/>
                <a:gd name="T40" fmla="*/ 25 w 32"/>
                <a:gd name="T41" fmla="*/ 12 h 53"/>
                <a:gd name="T42" fmla="*/ 23 w 32"/>
                <a:gd name="T43" fmla="*/ 10 h 53"/>
                <a:gd name="T44" fmla="*/ 21 w 32"/>
                <a:gd name="T45" fmla="*/ 8 h 53"/>
                <a:gd name="T46" fmla="*/ 18 w 32"/>
                <a:gd name="T47" fmla="*/ 7 h 53"/>
                <a:gd name="T48" fmla="*/ 16 w 32"/>
                <a:gd name="T49" fmla="*/ 7 h 53"/>
                <a:gd name="T50" fmla="*/ 9 w 32"/>
                <a:gd name="T51" fmla="*/ 10 h 53"/>
                <a:gd name="T52" fmla="*/ 7 w 32"/>
                <a:gd name="T53" fmla="*/ 19 h 53"/>
                <a:gd name="T54" fmla="*/ 10 w 32"/>
                <a:gd name="T55" fmla="*/ 29 h 53"/>
                <a:gd name="T56" fmla="*/ 16 w 32"/>
                <a:gd name="T57" fmla="*/ 33 h 53"/>
                <a:gd name="T58" fmla="*/ 21 w 32"/>
                <a:gd name="T59" fmla="*/ 31 h 53"/>
                <a:gd name="T60" fmla="*/ 25 w 32"/>
                <a:gd name="T61" fmla="*/ 28 h 53"/>
                <a:gd name="T62" fmla="*/ 25 w 32"/>
                <a:gd name="T6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53">
                  <a:moveTo>
                    <a:pt x="25" y="53"/>
                  </a:moveTo>
                  <a:cubicBezTo>
                    <a:pt x="25" y="35"/>
                    <a:pt x="25" y="35"/>
                    <a:pt x="25" y="35"/>
                  </a:cubicBezTo>
                  <a:cubicBezTo>
                    <a:pt x="23" y="36"/>
                    <a:pt x="22" y="37"/>
                    <a:pt x="20" y="38"/>
                  </a:cubicBezTo>
                  <a:cubicBezTo>
                    <a:pt x="18" y="39"/>
                    <a:pt x="17" y="40"/>
                    <a:pt x="15" y="40"/>
                  </a:cubicBezTo>
                  <a:cubicBezTo>
                    <a:pt x="13" y="40"/>
                    <a:pt x="11" y="39"/>
                    <a:pt x="9" y="38"/>
                  </a:cubicBezTo>
                  <a:cubicBezTo>
                    <a:pt x="7" y="38"/>
                    <a:pt x="5" y="36"/>
                    <a:pt x="4" y="35"/>
                  </a:cubicBezTo>
                  <a:cubicBezTo>
                    <a:pt x="3" y="33"/>
                    <a:pt x="2" y="31"/>
                    <a:pt x="1" y="28"/>
                  </a:cubicBezTo>
                  <a:cubicBezTo>
                    <a:pt x="0" y="26"/>
                    <a:pt x="0" y="23"/>
                    <a:pt x="0" y="19"/>
                  </a:cubicBezTo>
                  <a:cubicBezTo>
                    <a:pt x="0" y="16"/>
                    <a:pt x="0" y="13"/>
                    <a:pt x="1" y="10"/>
                  </a:cubicBezTo>
                  <a:cubicBezTo>
                    <a:pt x="2" y="8"/>
                    <a:pt x="3" y="6"/>
                    <a:pt x="4" y="4"/>
                  </a:cubicBezTo>
                  <a:cubicBezTo>
                    <a:pt x="6" y="3"/>
                    <a:pt x="7" y="2"/>
                    <a:pt x="9" y="1"/>
                  </a:cubicBezTo>
                  <a:cubicBezTo>
                    <a:pt x="11" y="0"/>
                    <a:pt x="13" y="0"/>
                    <a:pt x="15" y="0"/>
                  </a:cubicBezTo>
                  <a:cubicBezTo>
                    <a:pt x="16" y="0"/>
                    <a:pt x="17" y="0"/>
                    <a:pt x="18" y="0"/>
                  </a:cubicBezTo>
                  <a:cubicBezTo>
                    <a:pt x="19" y="0"/>
                    <a:pt x="20" y="0"/>
                    <a:pt x="20" y="1"/>
                  </a:cubicBezTo>
                  <a:cubicBezTo>
                    <a:pt x="21" y="1"/>
                    <a:pt x="22" y="2"/>
                    <a:pt x="23" y="2"/>
                  </a:cubicBezTo>
                  <a:cubicBezTo>
                    <a:pt x="23" y="3"/>
                    <a:pt x="24" y="3"/>
                    <a:pt x="25" y="4"/>
                  </a:cubicBezTo>
                  <a:cubicBezTo>
                    <a:pt x="25" y="0"/>
                    <a:pt x="25" y="0"/>
                    <a:pt x="25" y="0"/>
                  </a:cubicBezTo>
                  <a:cubicBezTo>
                    <a:pt x="32" y="0"/>
                    <a:pt x="32" y="0"/>
                    <a:pt x="32" y="0"/>
                  </a:cubicBezTo>
                  <a:cubicBezTo>
                    <a:pt x="32" y="49"/>
                    <a:pt x="32" y="49"/>
                    <a:pt x="32" y="49"/>
                  </a:cubicBezTo>
                  <a:lnTo>
                    <a:pt x="25" y="53"/>
                  </a:lnTo>
                  <a:close/>
                  <a:moveTo>
                    <a:pt x="25" y="12"/>
                  </a:moveTo>
                  <a:cubicBezTo>
                    <a:pt x="24" y="11"/>
                    <a:pt x="24" y="10"/>
                    <a:pt x="23" y="10"/>
                  </a:cubicBezTo>
                  <a:cubicBezTo>
                    <a:pt x="23" y="9"/>
                    <a:pt x="22" y="9"/>
                    <a:pt x="21" y="8"/>
                  </a:cubicBezTo>
                  <a:cubicBezTo>
                    <a:pt x="20" y="8"/>
                    <a:pt x="19" y="7"/>
                    <a:pt x="18" y="7"/>
                  </a:cubicBezTo>
                  <a:cubicBezTo>
                    <a:pt x="18" y="7"/>
                    <a:pt x="17" y="7"/>
                    <a:pt x="16" y="7"/>
                  </a:cubicBezTo>
                  <a:cubicBezTo>
                    <a:pt x="13" y="7"/>
                    <a:pt x="11" y="8"/>
                    <a:pt x="9" y="10"/>
                  </a:cubicBezTo>
                  <a:cubicBezTo>
                    <a:pt x="8" y="12"/>
                    <a:pt x="7" y="15"/>
                    <a:pt x="7" y="19"/>
                  </a:cubicBezTo>
                  <a:cubicBezTo>
                    <a:pt x="7" y="23"/>
                    <a:pt x="8" y="27"/>
                    <a:pt x="10" y="29"/>
                  </a:cubicBezTo>
                  <a:cubicBezTo>
                    <a:pt x="11" y="31"/>
                    <a:pt x="13" y="33"/>
                    <a:pt x="16" y="33"/>
                  </a:cubicBezTo>
                  <a:cubicBezTo>
                    <a:pt x="18" y="33"/>
                    <a:pt x="19" y="32"/>
                    <a:pt x="21" y="31"/>
                  </a:cubicBezTo>
                  <a:cubicBezTo>
                    <a:pt x="22" y="30"/>
                    <a:pt x="24" y="29"/>
                    <a:pt x="25" y="28"/>
                  </a:cubicBezTo>
                  <a:lnTo>
                    <a:pt x="25"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4" name="Freeform 21">
              <a:extLst>
                <a:ext uri="{FF2B5EF4-FFF2-40B4-BE49-F238E27FC236}">
                  <a16:creationId xmlns:a16="http://schemas.microsoft.com/office/drawing/2014/main" id="{E7BD9E0B-920A-4409-95E7-40A47107B346}"/>
                </a:ext>
              </a:extLst>
            </p:cNvPr>
            <p:cNvSpPr>
              <a:spLocks/>
            </p:cNvSpPr>
            <p:nvPr userDrawn="1"/>
          </p:nvSpPr>
          <p:spPr bwMode="black">
            <a:xfrm>
              <a:off x="1943686" y="6088169"/>
              <a:ext cx="78468" cy="101135"/>
            </a:xfrm>
            <a:custGeom>
              <a:avLst/>
              <a:gdLst>
                <a:gd name="T0" fmla="*/ 24 w 31"/>
                <a:gd name="T1" fmla="*/ 39 h 40"/>
                <a:gd name="T2" fmla="*/ 24 w 31"/>
                <a:gd name="T3" fmla="*/ 35 h 40"/>
                <a:gd name="T4" fmla="*/ 20 w 31"/>
                <a:gd name="T5" fmla="*/ 38 h 40"/>
                <a:gd name="T6" fmla="*/ 14 w 31"/>
                <a:gd name="T7" fmla="*/ 40 h 40"/>
                <a:gd name="T8" fmla="*/ 4 w 31"/>
                <a:gd name="T9" fmla="*/ 35 h 40"/>
                <a:gd name="T10" fmla="*/ 0 w 31"/>
                <a:gd name="T11" fmla="*/ 22 h 40"/>
                <a:gd name="T12" fmla="*/ 0 w 31"/>
                <a:gd name="T13" fmla="*/ 0 h 40"/>
                <a:gd name="T14" fmla="*/ 8 w 31"/>
                <a:gd name="T15" fmla="*/ 0 h 40"/>
                <a:gd name="T16" fmla="*/ 8 w 31"/>
                <a:gd name="T17" fmla="*/ 22 h 40"/>
                <a:gd name="T18" fmla="*/ 10 w 31"/>
                <a:gd name="T19" fmla="*/ 30 h 40"/>
                <a:gd name="T20" fmla="*/ 16 w 31"/>
                <a:gd name="T21" fmla="*/ 33 h 40"/>
                <a:gd name="T22" fmla="*/ 22 w 31"/>
                <a:gd name="T23" fmla="*/ 30 h 40"/>
                <a:gd name="T24" fmla="*/ 24 w 31"/>
                <a:gd name="T25" fmla="*/ 23 h 40"/>
                <a:gd name="T26" fmla="*/ 24 w 31"/>
                <a:gd name="T27" fmla="*/ 0 h 40"/>
                <a:gd name="T28" fmla="*/ 31 w 31"/>
                <a:gd name="T29" fmla="*/ 0 h 40"/>
                <a:gd name="T30" fmla="*/ 31 w 31"/>
                <a:gd name="T31" fmla="*/ 39 h 40"/>
                <a:gd name="T32" fmla="*/ 24 w 31"/>
                <a:gd name="T3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0">
                  <a:moveTo>
                    <a:pt x="24" y="39"/>
                  </a:moveTo>
                  <a:cubicBezTo>
                    <a:pt x="24" y="35"/>
                    <a:pt x="24" y="35"/>
                    <a:pt x="24" y="35"/>
                  </a:cubicBezTo>
                  <a:cubicBezTo>
                    <a:pt x="23" y="36"/>
                    <a:pt x="22" y="38"/>
                    <a:pt x="20" y="38"/>
                  </a:cubicBezTo>
                  <a:cubicBezTo>
                    <a:pt x="18" y="39"/>
                    <a:pt x="16" y="40"/>
                    <a:pt x="14" y="40"/>
                  </a:cubicBezTo>
                  <a:cubicBezTo>
                    <a:pt x="10" y="40"/>
                    <a:pt x="6" y="38"/>
                    <a:pt x="4" y="35"/>
                  </a:cubicBezTo>
                  <a:cubicBezTo>
                    <a:pt x="2" y="32"/>
                    <a:pt x="0" y="28"/>
                    <a:pt x="0" y="22"/>
                  </a:cubicBezTo>
                  <a:cubicBezTo>
                    <a:pt x="0" y="0"/>
                    <a:pt x="0" y="0"/>
                    <a:pt x="0" y="0"/>
                  </a:cubicBezTo>
                  <a:cubicBezTo>
                    <a:pt x="8" y="0"/>
                    <a:pt x="8" y="0"/>
                    <a:pt x="8" y="0"/>
                  </a:cubicBezTo>
                  <a:cubicBezTo>
                    <a:pt x="8" y="22"/>
                    <a:pt x="8" y="22"/>
                    <a:pt x="8" y="22"/>
                  </a:cubicBezTo>
                  <a:cubicBezTo>
                    <a:pt x="8" y="26"/>
                    <a:pt x="9" y="28"/>
                    <a:pt x="10" y="30"/>
                  </a:cubicBezTo>
                  <a:cubicBezTo>
                    <a:pt x="11" y="32"/>
                    <a:pt x="13" y="33"/>
                    <a:pt x="16" y="33"/>
                  </a:cubicBezTo>
                  <a:cubicBezTo>
                    <a:pt x="18" y="33"/>
                    <a:pt x="20" y="32"/>
                    <a:pt x="22" y="30"/>
                  </a:cubicBezTo>
                  <a:cubicBezTo>
                    <a:pt x="23" y="28"/>
                    <a:pt x="24" y="26"/>
                    <a:pt x="24" y="23"/>
                  </a:cubicBezTo>
                  <a:cubicBezTo>
                    <a:pt x="24" y="0"/>
                    <a:pt x="24" y="0"/>
                    <a:pt x="24" y="0"/>
                  </a:cubicBezTo>
                  <a:cubicBezTo>
                    <a:pt x="31" y="0"/>
                    <a:pt x="31" y="0"/>
                    <a:pt x="31" y="0"/>
                  </a:cubicBezTo>
                  <a:cubicBezTo>
                    <a:pt x="31" y="39"/>
                    <a:pt x="31" y="39"/>
                    <a:pt x="31" y="39"/>
                  </a:cubicBezTo>
                  <a:lnTo>
                    <a:pt x="24"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5" name="Freeform 22">
              <a:extLst>
                <a:ext uri="{FF2B5EF4-FFF2-40B4-BE49-F238E27FC236}">
                  <a16:creationId xmlns:a16="http://schemas.microsoft.com/office/drawing/2014/main" id="{9D2625B8-0A5B-46EF-8302-77353AB0D3A9}"/>
                </a:ext>
              </a:extLst>
            </p:cNvPr>
            <p:cNvSpPr>
              <a:spLocks noEditPoints="1"/>
            </p:cNvSpPr>
            <p:nvPr userDrawn="1"/>
          </p:nvSpPr>
          <p:spPr bwMode="black">
            <a:xfrm>
              <a:off x="2043077" y="6088169"/>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6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6"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4"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1"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6" y="16"/>
                  </a:moveTo>
                  <a:cubicBezTo>
                    <a:pt x="25" y="15"/>
                    <a:pt x="25" y="13"/>
                    <a:pt x="25" y="12"/>
                  </a:cubicBezTo>
                  <a:cubicBezTo>
                    <a:pt x="24" y="11"/>
                    <a:pt x="24" y="10"/>
                    <a:pt x="23" y="9"/>
                  </a:cubicBezTo>
                  <a:cubicBezTo>
                    <a:pt x="22" y="8"/>
                    <a:pt x="22"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6" name="Freeform 23">
              <a:extLst>
                <a:ext uri="{FF2B5EF4-FFF2-40B4-BE49-F238E27FC236}">
                  <a16:creationId xmlns:a16="http://schemas.microsoft.com/office/drawing/2014/main" id="{DE6C9E0E-C49B-4FBE-97F3-BB6DFAC57421}"/>
                </a:ext>
              </a:extLst>
            </p:cNvPr>
            <p:cNvSpPr>
              <a:spLocks/>
            </p:cNvSpPr>
            <p:nvPr userDrawn="1"/>
          </p:nvSpPr>
          <p:spPr bwMode="black">
            <a:xfrm>
              <a:off x="2138982" y="6088169"/>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1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4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7 w 29"/>
                <a:gd name="T55" fmla="*/ 24 h 40"/>
                <a:gd name="T56" fmla="*/ 13 w 29"/>
                <a:gd name="T57" fmla="*/ 22 h 40"/>
                <a:gd name="T58" fmla="*/ 8 w 29"/>
                <a:gd name="T59" fmla="*/ 20 h 40"/>
                <a:gd name="T60" fmla="*/ 4 w 29"/>
                <a:gd name="T61" fmla="*/ 17 h 40"/>
                <a:gd name="T62" fmla="*/ 2 w 29"/>
                <a:gd name="T63" fmla="*/ 14 h 40"/>
                <a:gd name="T64" fmla="*/ 2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3" y="6"/>
                    <a:pt x="11" y="7"/>
                    <a:pt x="10" y="7"/>
                  </a:cubicBezTo>
                  <a:cubicBezTo>
                    <a:pt x="10" y="8"/>
                    <a:pt x="9" y="9"/>
                    <a:pt x="9" y="10"/>
                  </a:cubicBezTo>
                  <a:cubicBezTo>
                    <a:pt x="9" y="10"/>
                    <a:pt x="9" y="11"/>
                    <a:pt x="9" y="11"/>
                  </a:cubicBezTo>
                  <a:cubicBezTo>
                    <a:pt x="10" y="12"/>
                    <a:pt x="10" y="12"/>
                    <a:pt x="11"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4" y="29"/>
                    <a:pt x="4" y="29"/>
                    <a:pt x="4"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2" y="27"/>
                    <a:pt x="21" y="27"/>
                  </a:cubicBezTo>
                  <a:cubicBezTo>
                    <a:pt x="21" y="26"/>
                    <a:pt x="20" y="25"/>
                    <a:pt x="19" y="25"/>
                  </a:cubicBezTo>
                  <a:cubicBezTo>
                    <a:pt x="19" y="25"/>
                    <a:pt x="18" y="24"/>
                    <a:pt x="17" y="24"/>
                  </a:cubicBezTo>
                  <a:cubicBezTo>
                    <a:pt x="15" y="23"/>
                    <a:pt x="14" y="23"/>
                    <a:pt x="13" y="22"/>
                  </a:cubicBezTo>
                  <a:cubicBezTo>
                    <a:pt x="11" y="21"/>
                    <a:pt x="9" y="20"/>
                    <a:pt x="8" y="20"/>
                  </a:cubicBezTo>
                  <a:cubicBezTo>
                    <a:pt x="6" y="19"/>
                    <a:pt x="5" y="18"/>
                    <a:pt x="4" y="17"/>
                  </a:cubicBezTo>
                  <a:cubicBezTo>
                    <a:pt x="3" y="16"/>
                    <a:pt x="3" y="15"/>
                    <a:pt x="2" y="14"/>
                  </a:cubicBezTo>
                  <a:cubicBezTo>
                    <a:pt x="2" y="13"/>
                    <a:pt x="2" y="12"/>
                    <a:pt x="2" y="10"/>
                  </a:cubicBezTo>
                  <a:cubicBezTo>
                    <a:pt x="2"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7" name="Freeform 24">
              <a:extLst>
                <a:ext uri="{FF2B5EF4-FFF2-40B4-BE49-F238E27FC236}">
                  <a16:creationId xmlns:a16="http://schemas.microsoft.com/office/drawing/2014/main" id="{580801ED-9260-41DB-A0B7-5AF24B32272B}"/>
                </a:ext>
              </a:extLst>
            </p:cNvPr>
            <p:cNvSpPr>
              <a:spLocks/>
            </p:cNvSpPr>
            <p:nvPr userDrawn="1"/>
          </p:nvSpPr>
          <p:spPr bwMode="black">
            <a:xfrm>
              <a:off x="2226168" y="6049807"/>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8" name="Freeform 25">
              <a:extLst>
                <a:ext uri="{FF2B5EF4-FFF2-40B4-BE49-F238E27FC236}">
                  <a16:creationId xmlns:a16="http://schemas.microsoft.com/office/drawing/2014/main" id="{3A9842FB-6E95-4D11-B5B9-58C4CB82C2FE}"/>
                </a:ext>
              </a:extLst>
            </p:cNvPr>
            <p:cNvSpPr>
              <a:spLocks noEditPoints="1"/>
            </p:cNvSpPr>
            <p:nvPr userDrawn="1"/>
          </p:nvSpPr>
          <p:spPr bwMode="black">
            <a:xfrm>
              <a:off x="2302891" y="6051552"/>
              <a:ext cx="24412" cy="136010"/>
            </a:xfrm>
            <a:custGeom>
              <a:avLst/>
              <a:gdLst>
                <a:gd name="T0" fmla="*/ 10 w 10"/>
                <a:gd name="T1" fmla="*/ 5 h 53"/>
                <a:gd name="T2" fmla="*/ 9 w 10"/>
                <a:gd name="T3" fmla="*/ 6 h 53"/>
                <a:gd name="T4" fmla="*/ 8 w 10"/>
                <a:gd name="T5" fmla="*/ 8 h 53"/>
                <a:gd name="T6" fmla="*/ 7 w 10"/>
                <a:gd name="T7" fmla="*/ 9 h 53"/>
                <a:gd name="T8" fmla="*/ 5 w 10"/>
                <a:gd name="T9" fmla="*/ 9 h 53"/>
                <a:gd name="T10" fmla="*/ 3 w 10"/>
                <a:gd name="T11" fmla="*/ 9 h 53"/>
                <a:gd name="T12" fmla="*/ 1 w 10"/>
                <a:gd name="T13" fmla="*/ 8 h 53"/>
                <a:gd name="T14" fmla="*/ 0 w 10"/>
                <a:gd name="T15" fmla="*/ 6 h 53"/>
                <a:gd name="T16" fmla="*/ 0 w 10"/>
                <a:gd name="T17" fmla="*/ 5 h 53"/>
                <a:gd name="T18" fmla="*/ 0 w 10"/>
                <a:gd name="T19" fmla="*/ 3 h 53"/>
                <a:gd name="T20" fmla="*/ 1 w 10"/>
                <a:gd name="T21" fmla="*/ 1 h 53"/>
                <a:gd name="T22" fmla="*/ 3 w 10"/>
                <a:gd name="T23" fmla="*/ 0 h 53"/>
                <a:gd name="T24" fmla="*/ 5 w 10"/>
                <a:gd name="T25" fmla="*/ 0 h 53"/>
                <a:gd name="T26" fmla="*/ 7 w 10"/>
                <a:gd name="T27" fmla="*/ 0 h 53"/>
                <a:gd name="T28" fmla="*/ 8 w 10"/>
                <a:gd name="T29" fmla="*/ 1 h 53"/>
                <a:gd name="T30" fmla="*/ 9 w 10"/>
                <a:gd name="T31" fmla="*/ 3 h 53"/>
                <a:gd name="T32" fmla="*/ 10 w 10"/>
                <a:gd name="T33" fmla="*/ 5 h 53"/>
                <a:gd name="T34" fmla="*/ 1 w 10"/>
                <a:gd name="T35" fmla="*/ 53 h 53"/>
                <a:gd name="T36" fmla="*/ 1 w 10"/>
                <a:gd name="T37" fmla="*/ 14 h 53"/>
                <a:gd name="T38" fmla="*/ 9 w 10"/>
                <a:gd name="T39" fmla="*/ 14 h 53"/>
                <a:gd name="T40" fmla="*/ 9 w 10"/>
                <a:gd name="T41" fmla="*/ 53 h 53"/>
                <a:gd name="T42" fmla="*/ 1 w 10"/>
                <a:gd name="T4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53">
                  <a:moveTo>
                    <a:pt x="10" y="5"/>
                  </a:moveTo>
                  <a:cubicBezTo>
                    <a:pt x="10" y="5"/>
                    <a:pt x="10" y="6"/>
                    <a:pt x="9" y="6"/>
                  </a:cubicBezTo>
                  <a:cubicBezTo>
                    <a:pt x="9" y="7"/>
                    <a:pt x="9" y="8"/>
                    <a:pt x="8" y="8"/>
                  </a:cubicBezTo>
                  <a:cubicBezTo>
                    <a:pt x="8" y="8"/>
                    <a:pt x="7" y="9"/>
                    <a:pt x="7" y="9"/>
                  </a:cubicBezTo>
                  <a:cubicBezTo>
                    <a:pt x="6" y="9"/>
                    <a:pt x="6" y="9"/>
                    <a:pt x="5" y="9"/>
                  </a:cubicBezTo>
                  <a:cubicBezTo>
                    <a:pt x="4" y="9"/>
                    <a:pt x="4" y="9"/>
                    <a:pt x="3" y="9"/>
                  </a:cubicBezTo>
                  <a:cubicBezTo>
                    <a:pt x="2" y="9"/>
                    <a:pt x="2" y="8"/>
                    <a:pt x="1" y="8"/>
                  </a:cubicBezTo>
                  <a:cubicBezTo>
                    <a:pt x="1" y="8"/>
                    <a:pt x="1" y="7"/>
                    <a:pt x="0" y="6"/>
                  </a:cubicBezTo>
                  <a:cubicBezTo>
                    <a:pt x="0" y="6"/>
                    <a:pt x="0" y="5"/>
                    <a:pt x="0" y="5"/>
                  </a:cubicBezTo>
                  <a:cubicBezTo>
                    <a:pt x="0" y="4"/>
                    <a:pt x="0" y="3"/>
                    <a:pt x="0" y="3"/>
                  </a:cubicBezTo>
                  <a:cubicBezTo>
                    <a:pt x="1" y="2"/>
                    <a:pt x="1" y="2"/>
                    <a:pt x="1" y="1"/>
                  </a:cubicBezTo>
                  <a:cubicBezTo>
                    <a:pt x="2" y="1"/>
                    <a:pt x="2" y="0"/>
                    <a:pt x="3" y="0"/>
                  </a:cubicBezTo>
                  <a:cubicBezTo>
                    <a:pt x="4" y="0"/>
                    <a:pt x="4" y="0"/>
                    <a:pt x="5" y="0"/>
                  </a:cubicBezTo>
                  <a:cubicBezTo>
                    <a:pt x="6" y="0"/>
                    <a:pt x="6" y="0"/>
                    <a:pt x="7" y="0"/>
                  </a:cubicBezTo>
                  <a:cubicBezTo>
                    <a:pt x="7" y="0"/>
                    <a:pt x="8" y="1"/>
                    <a:pt x="8" y="1"/>
                  </a:cubicBezTo>
                  <a:cubicBezTo>
                    <a:pt x="9" y="2"/>
                    <a:pt x="9" y="2"/>
                    <a:pt x="9" y="3"/>
                  </a:cubicBezTo>
                  <a:cubicBezTo>
                    <a:pt x="10" y="3"/>
                    <a:pt x="10" y="4"/>
                    <a:pt x="10" y="5"/>
                  </a:cubicBezTo>
                  <a:close/>
                  <a:moveTo>
                    <a:pt x="1" y="53"/>
                  </a:moveTo>
                  <a:cubicBezTo>
                    <a:pt x="1" y="14"/>
                    <a:pt x="1" y="14"/>
                    <a:pt x="1" y="14"/>
                  </a:cubicBezTo>
                  <a:cubicBezTo>
                    <a:pt x="9" y="14"/>
                    <a:pt x="9" y="14"/>
                    <a:pt x="9" y="14"/>
                  </a:cubicBezTo>
                  <a:cubicBezTo>
                    <a:pt x="9" y="53"/>
                    <a:pt x="9" y="53"/>
                    <a:pt x="9" y="53"/>
                  </a:cubicBezTo>
                  <a:lnTo>
                    <a:pt x="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89" name="Freeform 26">
              <a:extLst>
                <a:ext uri="{FF2B5EF4-FFF2-40B4-BE49-F238E27FC236}">
                  <a16:creationId xmlns:a16="http://schemas.microsoft.com/office/drawing/2014/main" id="{076538BB-C266-42BE-916B-458AF9EFB224}"/>
                </a:ext>
              </a:extLst>
            </p:cNvPr>
            <p:cNvSpPr>
              <a:spLocks noEditPoints="1"/>
            </p:cNvSpPr>
            <p:nvPr userDrawn="1"/>
          </p:nvSpPr>
          <p:spPr bwMode="black">
            <a:xfrm>
              <a:off x="2344740" y="6088169"/>
              <a:ext cx="87186" cy="101135"/>
            </a:xfrm>
            <a:custGeom>
              <a:avLst/>
              <a:gdLst>
                <a:gd name="T0" fmla="*/ 34 w 34"/>
                <a:gd name="T1" fmla="*/ 19 h 40"/>
                <a:gd name="T2" fmla="*/ 33 w 34"/>
                <a:gd name="T3" fmla="*/ 28 h 40"/>
                <a:gd name="T4" fmla="*/ 29 w 34"/>
                <a:gd name="T5" fmla="*/ 34 h 40"/>
                <a:gd name="T6" fmla="*/ 24 w 34"/>
                <a:gd name="T7" fmla="*/ 38 h 40"/>
                <a:gd name="T8" fmla="*/ 17 w 34"/>
                <a:gd name="T9" fmla="*/ 40 h 40"/>
                <a:gd name="T10" fmla="*/ 10 w 34"/>
                <a:gd name="T11" fmla="*/ 38 h 40"/>
                <a:gd name="T12" fmla="*/ 5 w 34"/>
                <a:gd name="T13" fmla="*/ 34 h 40"/>
                <a:gd name="T14" fmla="*/ 1 w 34"/>
                <a:gd name="T15" fmla="*/ 28 h 40"/>
                <a:gd name="T16" fmla="*/ 0 w 34"/>
                <a:gd name="T17" fmla="*/ 20 h 40"/>
                <a:gd name="T18" fmla="*/ 1 w 34"/>
                <a:gd name="T19" fmla="*/ 11 h 40"/>
                <a:gd name="T20" fmla="*/ 5 w 34"/>
                <a:gd name="T21" fmla="*/ 5 h 40"/>
                <a:gd name="T22" fmla="*/ 10 w 34"/>
                <a:gd name="T23" fmla="*/ 1 h 40"/>
                <a:gd name="T24" fmla="*/ 17 w 34"/>
                <a:gd name="T25" fmla="*/ 0 h 40"/>
                <a:gd name="T26" fmla="*/ 24 w 34"/>
                <a:gd name="T27" fmla="*/ 1 h 40"/>
                <a:gd name="T28" fmla="*/ 29 w 34"/>
                <a:gd name="T29" fmla="*/ 5 h 40"/>
                <a:gd name="T30" fmla="*/ 33 w 34"/>
                <a:gd name="T31" fmla="*/ 11 h 40"/>
                <a:gd name="T32" fmla="*/ 34 w 34"/>
                <a:gd name="T33" fmla="*/ 19 h 40"/>
                <a:gd name="T34" fmla="*/ 26 w 34"/>
                <a:gd name="T35" fmla="*/ 20 h 40"/>
                <a:gd name="T36" fmla="*/ 26 w 34"/>
                <a:gd name="T37" fmla="*/ 14 h 40"/>
                <a:gd name="T38" fmla="*/ 24 w 34"/>
                <a:gd name="T39" fmla="*/ 10 h 40"/>
                <a:gd name="T40" fmla="*/ 21 w 34"/>
                <a:gd name="T41" fmla="*/ 8 h 40"/>
                <a:gd name="T42" fmla="*/ 17 w 34"/>
                <a:gd name="T43" fmla="*/ 7 h 40"/>
                <a:gd name="T44" fmla="*/ 13 w 34"/>
                <a:gd name="T45" fmla="*/ 8 h 40"/>
                <a:gd name="T46" fmla="*/ 10 w 34"/>
                <a:gd name="T47" fmla="*/ 10 h 40"/>
                <a:gd name="T48" fmla="*/ 8 w 34"/>
                <a:gd name="T49" fmla="*/ 14 h 40"/>
                <a:gd name="T50" fmla="*/ 7 w 34"/>
                <a:gd name="T51" fmla="*/ 19 h 40"/>
                <a:gd name="T52" fmla="*/ 8 w 34"/>
                <a:gd name="T53" fmla="*/ 25 h 40"/>
                <a:gd name="T54" fmla="*/ 10 w 34"/>
                <a:gd name="T55" fmla="*/ 29 h 40"/>
                <a:gd name="T56" fmla="*/ 13 w 34"/>
                <a:gd name="T57" fmla="*/ 32 h 40"/>
                <a:gd name="T58" fmla="*/ 17 w 34"/>
                <a:gd name="T59" fmla="*/ 32 h 40"/>
                <a:gd name="T60" fmla="*/ 21 w 34"/>
                <a:gd name="T61" fmla="*/ 31 h 40"/>
                <a:gd name="T62" fmla="*/ 24 w 34"/>
                <a:gd name="T63" fmla="*/ 29 h 40"/>
                <a:gd name="T64" fmla="*/ 26 w 34"/>
                <a:gd name="T65" fmla="*/ 25 h 40"/>
                <a:gd name="T66" fmla="*/ 26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19"/>
                  </a:moveTo>
                  <a:cubicBezTo>
                    <a:pt x="34" y="23"/>
                    <a:pt x="34" y="25"/>
                    <a:pt x="33" y="28"/>
                  </a:cubicBezTo>
                  <a:cubicBezTo>
                    <a:pt x="32" y="30"/>
                    <a:pt x="31" y="33"/>
                    <a:pt x="29" y="34"/>
                  </a:cubicBezTo>
                  <a:cubicBezTo>
                    <a:pt x="28" y="36"/>
                    <a:pt x="26" y="37"/>
                    <a:pt x="24" y="38"/>
                  </a:cubicBezTo>
                  <a:cubicBezTo>
                    <a:pt x="21" y="39"/>
                    <a:pt x="19" y="40"/>
                    <a:pt x="17" y="40"/>
                  </a:cubicBezTo>
                  <a:cubicBezTo>
                    <a:pt x="14" y="40"/>
                    <a:pt x="12" y="39"/>
                    <a:pt x="10" y="38"/>
                  </a:cubicBezTo>
                  <a:cubicBezTo>
                    <a:pt x="8" y="37"/>
                    <a:pt x="6" y="36"/>
                    <a:pt x="5" y="34"/>
                  </a:cubicBezTo>
                  <a:cubicBezTo>
                    <a:pt x="3" y="32"/>
                    <a:pt x="2" y="30"/>
                    <a:pt x="1" y="28"/>
                  </a:cubicBezTo>
                  <a:cubicBezTo>
                    <a:pt x="0" y="25"/>
                    <a:pt x="0" y="23"/>
                    <a:pt x="0" y="20"/>
                  </a:cubicBezTo>
                  <a:cubicBezTo>
                    <a:pt x="0" y="16"/>
                    <a:pt x="0" y="14"/>
                    <a:pt x="1" y="11"/>
                  </a:cubicBezTo>
                  <a:cubicBezTo>
                    <a:pt x="2" y="9"/>
                    <a:pt x="3" y="7"/>
                    <a:pt x="5" y="5"/>
                  </a:cubicBezTo>
                  <a:cubicBezTo>
                    <a:pt x="6" y="3"/>
                    <a:pt x="8" y="2"/>
                    <a:pt x="10" y="1"/>
                  </a:cubicBezTo>
                  <a:cubicBezTo>
                    <a:pt x="12" y="0"/>
                    <a:pt x="14" y="0"/>
                    <a:pt x="17" y="0"/>
                  </a:cubicBezTo>
                  <a:cubicBezTo>
                    <a:pt x="19" y="0"/>
                    <a:pt x="22" y="0"/>
                    <a:pt x="24" y="1"/>
                  </a:cubicBezTo>
                  <a:cubicBezTo>
                    <a:pt x="26" y="2"/>
                    <a:pt x="28" y="3"/>
                    <a:pt x="29" y="5"/>
                  </a:cubicBezTo>
                  <a:cubicBezTo>
                    <a:pt x="31" y="7"/>
                    <a:pt x="32" y="9"/>
                    <a:pt x="33" y="11"/>
                  </a:cubicBezTo>
                  <a:cubicBezTo>
                    <a:pt x="34" y="14"/>
                    <a:pt x="34" y="16"/>
                    <a:pt x="34" y="19"/>
                  </a:cubicBezTo>
                  <a:close/>
                  <a:moveTo>
                    <a:pt x="26" y="20"/>
                  </a:moveTo>
                  <a:cubicBezTo>
                    <a:pt x="26" y="18"/>
                    <a:pt x="26" y="16"/>
                    <a:pt x="26" y="14"/>
                  </a:cubicBezTo>
                  <a:cubicBezTo>
                    <a:pt x="25" y="13"/>
                    <a:pt x="25" y="11"/>
                    <a:pt x="24" y="10"/>
                  </a:cubicBezTo>
                  <a:cubicBezTo>
                    <a:pt x="23" y="9"/>
                    <a:pt x="22" y="8"/>
                    <a:pt x="21" y="8"/>
                  </a:cubicBezTo>
                  <a:cubicBezTo>
                    <a:pt x="19" y="7"/>
                    <a:pt x="18" y="7"/>
                    <a:pt x="17" y="7"/>
                  </a:cubicBezTo>
                  <a:cubicBezTo>
                    <a:pt x="15" y="7"/>
                    <a:pt x="14" y="7"/>
                    <a:pt x="13" y="8"/>
                  </a:cubicBezTo>
                  <a:cubicBezTo>
                    <a:pt x="12" y="8"/>
                    <a:pt x="11" y="9"/>
                    <a:pt x="10" y="10"/>
                  </a:cubicBezTo>
                  <a:cubicBezTo>
                    <a:pt x="9" y="11"/>
                    <a:pt x="8" y="13"/>
                    <a:pt x="8" y="14"/>
                  </a:cubicBezTo>
                  <a:cubicBezTo>
                    <a:pt x="8" y="16"/>
                    <a:pt x="7" y="17"/>
                    <a:pt x="7" y="19"/>
                  </a:cubicBezTo>
                  <a:cubicBezTo>
                    <a:pt x="7" y="21"/>
                    <a:pt x="8" y="23"/>
                    <a:pt x="8" y="25"/>
                  </a:cubicBezTo>
                  <a:cubicBezTo>
                    <a:pt x="9" y="27"/>
                    <a:pt x="9" y="28"/>
                    <a:pt x="10" y="29"/>
                  </a:cubicBezTo>
                  <a:cubicBezTo>
                    <a:pt x="11" y="30"/>
                    <a:pt x="12" y="31"/>
                    <a:pt x="13" y="32"/>
                  </a:cubicBezTo>
                  <a:cubicBezTo>
                    <a:pt x="14" y="32"/>
                    <a:pt x="16" y="32"/>
                    <a:pt x="17" y="32"/>
                  </a:cubicBezTo>
                  <a:cubicBezTo>
                    <a:pt x="18" y="32"/>
                    <a:pt x="20" y="32"/>
                    <a:pt x="21" y="31"/>
                  </a:cubicBezTo>
                  <a:cubicBezTo>
                    <a:pt x="22" y="31"/>
                    <a:pt x="23" y="30"/>
                    <a:pt x="24" y="29"/>
                  </a:cubicBezTo>
                  <a:cubicBezTo>
                    <a:pt x="25" y="27"/>
                    <a:pt x="25" y="26"/>
                    <a:pt x="26" y="25"/>
                  </a:cubicBezTo>
                  <a:cubicBezTo>
                    <a:pt x="26" y="23"/>
                    <a:pt x="26" y="21"/>
                    <a:pt x="26"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0" name="Freeform 27">
              <a:extLst>
                <a:ext uri="{FF2B5EF4-FFF2-40B4-BE49-F238E27FC236}">
                  <a16:creationId xmlns:a16="http://schemas.microsoft.com/office/drawing/2014/main" id="{A7C95C0F-A1E9-46B5-B9DB-284F35C72801}"/>
                </a:ext>
              </a:extLst>
            </p:cNvPr>
            <p:cNvSpPr>
              <a:spLocks/>
            </p:cNvSpPr>
            <p:nvPr userDrawn="1"/>
          </p:nvSpPr>
          <p:spPr bwMode="black">
            <a:xfrm>
              <a:off x="2452851" y="6088169"/>
              <a:ext cx="78468" cy="99391"/>
            </a:xfrm>
            <a:custGeom>
              <a:avLst/>
              <a:gdLst>
                <a:gd name="T0" fmla="*/ 23 w 31"/>
                <a:gd name="T1" fmla="*/ 39 h 39"/>
                <a:gd name="T2" fmla="*/ 23 w 31"/>
                <a:gd name="T3" fmla="*/ 17 h 39"/>
                <a:gd name="T4" fmla="*/ 21 w 31"/>
                <a:gd name="T5" fmla="*/ 9 h 39"/>
                <a:gd name="T6" fmla="*/ 15 w 31"/>
                <a:gd name="T7" fmla="*/ 7 h 39"/>
                <a:gd name="T8" fmla="*/ 12 w 31"/>
                <a:gd name="T9" fmla="*/ 7 h 39"/>
                <a:gd name="T10" fmla="*/ 9 w 31"/>
                <a:gd name="T11" fmla="*/ 9 h 39"/>
                <a:gd name="T12" fmla="*/ 8 w 31"/>
                <a:gd name="T13" fmla="*/ 12 h 39"/>
                <a:gd name="T14" fmla="*/ 7 w 31"/>
                <a:gd name="T15" fmla="*/ 16 h 39"/>
                <a:gd name="T16" fmla="*/ 7 w 31"/>
                <a:gd name="T17" fmla="*/ 39 h 39"/>
                <a:gd name="T18" fmla="*/ 0 w 31"/>
                <a:gd name="T19" fmla="*/ 39 h 39"/>
                <a:gd name="T20" fmla="*/ 0 w 31"/>
                <a:gd name="T21" fmla="*/ 0 h 39"/>
                <a:gd name="T22" fmla="*/ 7 w 31"/>
                <a:gd name="T23" fmla="*/ 0 h 39"/>
                <a:gd name="T24" fmla="*/ 7 w 31"/>
                <a:gd name="T25" fmla="*/ 4 h 39"/>
                <a:gd name="T26" fmla="*/ 9 w 31"/>
                <a:gd name="T27" fmla="*/ 2 h 39"/>
                <a:gd name="T28" fmla="*/ 11 w 31"/>
                <a:gd name="T29" fmla="*/ 1 h 39"/>
                <a:gd name="T30" fmla="*/ 14 w 31"/>
                <a:gd name="T31" fmla="*/ 0 h 39"/>
                <a:gd name="T32" fmla="*/ 17 w 31"/>
                <a:gd name="T33" fmla="*/ 0 h 39"/>
                <a:gd name="T34" fmla="*/ 23 w 31"/>
                <a:gd name="T35" fmla="*/ 1 h 39"/>
                <a:gd name="T36" fmla="*/ 27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1" y="9"/>
                  </a:cubicBezTo>
                  <a:cubicBezTo>
                    <a:pt x="20" y="7"/>
                    <a:pt x="18" y="7"/>
                    <a:pt x="15" y="7"/>
                  </a:cubicBezTo>
                  <a:cubicBezTo>
                    <a:pt x="14" y="7"/>
                    <a:pt x="13" y="7"/>
                    <a:pt x="12" y="7"/>
                  </a:cubicBezTo>
                  <a:cubicBezTo>
                    <a:pt x="11" y="8"/>
                    <a:pt x="10" y="8"/>
                    <a:pt x="9" y="9"/>
                  </a:cubicBezTo>
                  <a:cubicBezTo>
                    <a:pt x="9" y="10"/>
                    <a:pt x="8" y="11"/>
                    <a:pt x="8" y="12"/>
                  </a:cubicBezTo>
                  <a:cubicBezTo>
                    <a:pt x="8" y="14"/>
                    <a:pt x="7" y="15"/>
                    <a:pt x="7" y="16"/>
                  </a:cubicBezTo>
                  <a:cubicBezTo>
                    <a:pt x="7" y="39"/>
                    <a:pt x="7" y="39"/>
                    <a:pt x="7" y="39"/>
                  </a:cubicBezTo>
                  <a:cubicBezTo>
                    <a:pt x="0" y="39"/>
                    <a:pt x="0" y="39"/>
                    <a:pt x="0" y="39"/>
                  </a:cubicBezTo>
                  <a:cubicBezTo>
                    <a:pt x="0" y="0"/>
                    <a:pt x="0" y="0"/>
                    <a:pt x="0" y="0"/>
                  </a:cubicBezTo>
                  <a:cubicBezTo>
                    <a:pt x="7" y="0"/>
                    <a:pt x="7" y="0"/>
                    <a:pt x="7" y="0"/>
                  </a:cubicBezTo>
                  <a:cubicBezTo>
                    <a:pt x="7" y="4"/>
                    <a:pt x="7" y="4"/>
                    <a:pt x="7" y="4"/>
                  </a:cubicBezTo>
                  <a:cubicBezTo>
                    <a:pt x="8" y="3"/>
                    <a:pt x="8" y="3"/>
                    <a:pt x="9" y="2"/>
                  </a:cubicBezTo>
                  <a:cubicBezTo>
                    <a:pt x="10" y="2"/>
                    <a:pt x="11" y="1"/>
                    <a:pt x="11" y="1"/>
                  </a:cubicBezTo>
                  <a:cubicBezTo>
                    <a:pt x="12" y="0"/>
                    <a:pt x="13" y="0"/>
                    <a:pt x="14" y="0"/>
                  </a:cubicBezTo>
                  <a:cubicBezTo>
                    <a:pt x="15" y="0"/>
                    <a:pt x="16" y="0"/>
                    <a:pt x="17" y="0"/>
                  </a:cubicBezTo>
                  <a:cubicBezTo>
                    <a:pt x="19" y="0"/>
                    <a:pt x="21" y="0"/>
                    <a:pt x="23" y="1"/>
                  </a:cubicBezTo>
                  <a:cubicBezTo>
                    <a:pt x="25" y="1"/>
                    <a:pt x="26" y="2"/>
                    <a:pt x="27" y="4"/>
                  </a:cubicBezTo>
                  <a:cubicBezTo>
                    <a:pt x="28" y="5"/>
                    <a:pt x="29" y="7"/>
                    <a:pt x="30" y="9"/>
                  </a:cubicBezTo>
                  <a:cubicBezTo>
                    <a:pt x="30"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1" name="Freeform 28">
              <a:extLst>
                <a:ext uri="{FF2B5EF4-FFF2-40B4-BE49-F238E27FC236}">
                  <a16:creationId xmlns:a16="http://schemas.microsoft.com/office/drawing/2014/main" id="{BEEA6186-B2B9-4E5E-9631-B6332C7FDBA3}"/>
                </a:ext>
              </a:extLst>
            </p:cNvPr>
            <p:cNvSpPr>
              <a:spLocks/>
            </p:cNvSpPr>
            <p:nvPr userDrawn="1"/>
          </p:nvSpPr>
          <p:spPr bwMode="black">
            <a:xfrm>
              <a:off x="2553986" y="6159662"/>
              <a:ext cx="31387"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4 w 12"/>
                <a:gd name="T11" fmla="*/ 11 h 12"/>
                <a:gd name="T12" fmla="*/ 2 w 12"/>
                <a:gd name="T13" fmla="*/ 10 h 12"/>
                <a:gd name="T14" fmla="*/ 1 w 12"/>
                <a:gd name="T15" fmla="*/ 8 h 12"/>
                <a:gd name="T16" fmla="*/ 0 w 12"/>
                <a:gd name="T17" fmla="*/ 6 h 12"/>
                <a:gd name="T18" fmla="*/ 1 w 12"/>
                <a:gd name="T19" fmla="*/ 4 h 12"/>
                <a:gd name="T20" fmla="*/ 2 w 12"/>
                <a:gd name="T21" fmla="*/ 2 h 12"/>
                <a:gd name="T22" fmla="*/ 4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4" y="11"/>
                  </a:cubicBezTo>
                  <a:cubicBezTo>
                    <a:pt x="3" y="11"/>
                    <a:pt x="2" y="10"/>
                    <a:pt x="2" y="10"/>
                  </a:cubicBezTo>
                  <a:cubicBezTo>
                    <a:pt x="1" y="9"/>
                    <a:pt x="1" y="9"/>
                    <a:pt x="1" y="8"/>
                  </a:cubicBezTo>
                  <a:cubicBezTo>
                    <a:pt x="0" y="7"/>
                    <a:pt x="0" y="7"/>
                    <a:pt x="0" y="6"/>
                  </a:cubicBezTo>
                  <a:cubicBezTo>
                    <a:pt x="0" y="5"/>
                    <a:pt x="0" y="4"/>
                    <a:pt x="1" y="4"/>
                  </a:cubicBezTo>
                  <a:cubicBezTo>
                    <a:pt x="1" y="3"/>
                    <a:pt x="1" y="2"/>
                    <a:pt x="2" y="2"/>
                  </a:cubicBezTo>
                  <a:cubicBezTo>
                    <a:pt x="2" y="1"/>
                    <a:pt x="3" y="1"/>
                    <a:pt x="4"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2" name="Freeform 29">
              <a:extLst>
                <a:ext uri="{FF2B5EF4-FFF2-40B4-BE49-F238E27FC236}">
                  <a16:creationId xmlns:a16="http://schemas.microsoft.com/office/drawing/2014/main" id="{E9B00A5D-BE04-4D7D-B4A2-204E2D0E0485}"/>
                </a:ext>
              </a:extLst>
            </p:cNvPr>
            <p:cNvSpPr>
              <a:spLocks/>
            </p:cNvSpPr>
            <p:nvPr userDrawn="1"/>
          </p:nvSpPr>
          <p:spPr bwMode="black">
            <a:xfrm>
              <a:off x="2648147" y="6056782"/>
              <a:ext cx="97648" cy="130778"/>
            </a:xfrm>
            <a:custGeom>
              <a:avLst/>
              <a:gdLst>
                <a:gd name="T0" fmla="*/ 34 w 56"/>
                <a:gd name="T1" fmla="*/ 11 h 75"/>
                <a:gd name="T2" fmla="*/ 34 w 56"/>
                <a:gd name="T3" fmla="*/ 75 h 75"/>
                <a:gd name="T4" fmla="*/ 22 w 56"/>
                <a:gd name="T5" fmla="*/ 75 h 75"/>
                <a:gd name="T6" fmla="*/ 22 w 56"/>
                <a:gd name="T7" fmla="*/ 11 h 75"/>
                <a:gd name="T8" fmla="*/ 0 w 56"/>
                <a:gd name="T9" fmla="*/ 11 h 75"/>
                <a:gd name="T10" fmla="*/ 0 w 56"/>
                <a:gd name="T11" fmla="*/ 0 h 75"/>
                <a:gd name="T12" fmla="*/ 56 w 56"/>
                <a:gd name="T13" fmla="*/ 0 h 75"/>
                <a:gd name="T14" fmla="*/ 56 w 56"/>
                <a:gd name="T15" fmla="*/ 11 h 75"/>
                <a:gd name="T16" fmla="*/ 34 w 56"/>
                <a:gd name="T1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5">
                  <a:moveTo>
                    <a:pt x="34" y="11"/>
                  </a:moveTo>
                  <a:lnTo>
                    <a:pt x="34" y="75"/>
                  </a:lnTo>
                  <a:lnTo>
                    <a:pt x="22" y="75"/>
                  </a:lnTo>
                  <a:lnTo>
                    <a:pt x="22" y="11"/>
                  </a:lnTo>
                  <a:lnTo>
                    <a:pt x="0" y="11"/>
                  </a:lnTo>
                  <a:lnTo>
                    <a:pt x="0" y="0"/>
                  </a:lnTo>
                  <a:lnTo>
                    <a:pt x="56" y="0"/>
                  </a:lnTo>
                  <a:lnTo>
                    <a:pt x="56" y="11"/>
                  </a:lnTo>
                  <a:lnTo>
                    <a:pt x="34" y="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3" name="Freeform 30">
              <a:extLst>
                <a:ext uri="{FF2B5EF4-FFF2-40B4-BE49-F238E27FC236}">
                  <a16:creationId xmlns:a16="http://schemas.microsoft.com/office/drawing/2014/main" id="{72C85502-C007-49A3-A8AB-2BCC8C53945F}"/>
                </a:ext>
              </a:extLst>
            </p:cNvPr>
            <p:cNvSpPr>
              <a:spLocks/>
            </p:cNvSpPr>
            <p:nvPr userDrawn="1"/>
          </p:nvSpPr>
          <p:spPr bwMode="black">
            <a:xfrm>
              <a:off x="2759744" y="6049807"/>
              <a:ext cx="80211" cy="137753"/>
            </a:xfrm>
            <a:custGeom>
              <a:avLst/>
              <a:gdLst>
                <a:gd name="T0" fmla="*/ 24 w 31"/>
                <a:gd name="T1" fmla="*/ 54 h 54"/>
                <a:gd name="T2" fmla="*/ 24 w 31"/>
                <a:gd name="T3" fmla="*/ 32 h 54"/>
                <a:gd name="T4" fmla="*/ 22 w 31"/>
                <a:gd name="T5" fmla="*/ 24 h 54"/>
                <a:gd name="T6" fmla="*/ 16 w 31"/>
                <a:gd name="T7" fmla="*/ 22 h 54"/>
                <a:gd name="T8" fmla="*/ 13 w 31"/>
                <a:gd name="T9" fmla="*/ 22 h 54"/>
                <a:gd name="T10" fmla="*/ 10 w 31"/>
                <a:gd name="T11" fmla="*/ 24 h 54"/>
                <a:gd name="T12" fmla="*/ 8 w 31"/>
                <a:gd name="T13" fmla="*/ 27 h 54"/>
                <a:gd name="T14" fmla="*/ 8 w 31"/>
                <a:gd name="T15" fmla="*/ 31 h 54"/>
                <a:gd name="T16" fmla="*/ 8 w 31"/>
                <a:gd name="T17" fmla="*/ 54 h 54"/>
                <a:gd name="T18" fmla="*/ 0 w 31"/>
                <a:gd name="T19" fmla="*/ 54 h 54"/>
                <a:gd name="T20" fmla="*/ 0 w 31"/>
                <a:gd name="T21" fmla="*/ 4 h 54"/>
                <a:gd name="T22" fmla="*/ 8 w 31"/>
                <a:gd name="T23" fmla="*/ 0 h 54"/>
                <a:gd name="T24" fmla="*/ 8 w 31"/>
                <a:gd name="T25" fmla="*/ 19 h 54"/>
                <a:gd name="T26" fmla="*/ 10 w 31"/>
                <a:gd name="T27" fmla="*/ 17 h 54"/>
                <a:gd name="T28" fmla="*/ 12 w 31"/>
                <a:gd name="T29" fmla="*/ 16 h 54"/>
                <a:gd name="T30" fmla="*/ 15 w 31"/>
                <a:gd name="T31" fmla="*/ 15 h 54"/>
                <a:gd name="T32" fmla="*/ 18 w 31"/>
                <a:gd name="T33" fmla="*/ 15 h 54"/>
                <a:gd name="T34" fmla="*/ 24 w 31"/>
                <a:gd name="T35" fmla="*/ 16 h 54"/>
                <a:gd name="T36" fmla="*/ 28 w 31"/>
                <a:gd name="T37" fmla="*/ 19 h 54"/>
                <a:gd name="T38" fmla="*/ 30 w 31"/>
                <a:gd name="T39" fmla="*/ 24 h 54"/>
                <a:gd name="T40" fmla="*/ 31 w 31"/>
                <a:gd name="T41" fmla="*/ 32 h 54"/>
                <a:gd name="T42" fmla="*/ 31 w 31"/>
                <a:gd name="T43" fmla="*/ 54 h 54"/>
                <a:gd name="T44" fmla="*/ 24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4" y="54"/>
                  </a:moveTo>
                  <a:cubicBezTo>
                    <a:pt x="24" y="32"/>
                    <a:pt x="24" y="32"/>
                    <a:pt x="24" y="32"/>
                  </a:cubicBezTo>
                  <a:cubicBezTo>
                    <a:pt x="24" y="28"/>
                    <a:pt x="23" y="26"/>
                    <a:pt x="22" y="24"/>
                  </a:cubicBezTo>
                  <a:cubicBezTo>
                    <a:pt x="21" y="22"/>
                    <a:pt x="19" y="22"/>
                    <a:pt x="16" y="22"/>
                  </a:cubicBezTo>
                  <a:cubicBezTo>
                    <a:pt x="15" y="22"/>
                    <a:pt x="14" y="22"/>
                    <a:pt x="13" y="22"/>
                  </a:cubicBezTo>
                  <a:cubicBezTo>
                    <a:pt x="12" y="22"/>
                    <a:pt x="11" y="23"/>
                    <a:pt x="10" y="24"/>
                  </a:cubicBezTo>
                  <a:cubicBezTo>
                    <a:pt x="9" y="25"/>
                    <a:pt x="9" y="26"/>
                    <a:pt x="8" y="27"/>
                  </a:cubicBezTo>
                  <a:cubicBezTo>
                    <a:pt x="8" y="28"/>
                    <a:pt x="8" y="30"/>
                    <a:pt x="8" y="31"/>
                  </a:cubicBezTo>
                  <a:cubicBezTo>
                    <a:pt x="8" y="54"/>
                    <a:pt x="8" y="54"/>
                    <a:pt x="8" y="54"/>
                  </a:cubicBezTo>
                  <a:cubicBezTo>
                    <a:pt x="0" y="54"/>
                    <a:pt x="0" y="54"/>
                    <a:pt x="0" y="54"/>
                  </a:cubicBezTo>
                  <a:cubicBezTo>
                    <a:pt x="0" y="4"/>
                    <a:pt x="0" y="4"/>
                    <a:pt x="0" y="4"/>
                  </a:cubicBezTo>
                  <a:cubicBezTo>
                    <a:pt x="8" y="0"/>
                    <a:pt x="8" y="0"/>
                    <a:pt x="8" y="0"/>
                  </a:cubicBezTo>
                  <a:cubicBezTo>
                    <a:pt x="8" y="19"/>
                    <a:pt x="8" y="19"/>
                    <a:pt x="8" y="19"/>
                  </a:cubicBezTo>
                  <a:cubicBezTo>
                    <a:pt x="8" y="18"/>
                    <a:pt x="9" y="18"/>
                    <a:pt x="10" y="17"/>
                  </a:cubicBezTo>
                  <a:cubicBezTo>
                    <a:pt x="10" y="17"/>
                    <a:pt x="11" y="16"/>
                    <a:pt x="12" y="16"/>
                  </a:cubicBezTo>
                  <a:cubicBezTo>
                    <a:pt x="13" y="15"/>
                    <a:pt x="14" y="15"/>
                    <a:pt x="15" y="15"/>
                  </a:cubicBezTo>
                  <a:cubicBezTo>
                    <a:pt x="16" y="15"/>
                    <a:pt x="17" y="15"/>
                    <a:pt x="18" y="15"/>
                  </a:cubicBezTo>
                  <a:cubicBezTo>
                    <a:pt x="20" y="15"/>
                    <a:pt x="22" y="15"/>
                    <a:pt x="24" y="16"/>
                  </a:cubicBezTo>
                  <a:cubicBezTo>
                    <a:pt x="25" y="16"/>
                    <a:pt x="27" y="17"/>
                    <a:pt x="28" y="19"/>
                  </a:cubicBezTo>
                  <a:cubicBezTo>
                    <a:pt x="29" y="20"/>
                    <a:pt x="30" y="22"/>
                    <a:pt x="30" y="24"/>
                  </a:cubicBezTo>
                  <a:cubicBezTo>
                    <a:pt x="31" y="27"/>
                    <a:pt x="31" y="29"/>
                    <a:pt x="31" y="32"/>
                  </a:cubicBezTo>
                  <a:cubicBezTo>
                    <a:pt x="31" y="54"/>
                    <a:pt x="31" y="54"/>
                    <a:pt x="31" y="54"/>
                  </a:cubicBezTo>
                  <a:lnTo>
                    <a:pt x="24"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4" name="Freeform 31">
              <a:extLst>
                <a:ext uri="{FF2B5EF4-FFF2-40B4-BE49-F238E27FC236}">
                  <a16:creationId xmlns:a16="http://schemas.microsoft.com/office/drawing/2014/main" id="{9A42586B-B388-4323-82EB-ED3423EDC5DE}"/>
                </a:ext>
              </a:extLst>
            </p:cNvPr>
            <p:cNvSpPr>
              <a:spLocks noEditPoints="1"/>
            </p:cNvSpPr>
            <p:nvPr userDrawn="1"/>
          </p:nvSpPr>
          <p:spPr bwMode="black">
            <a:xfrm>
              <a:off x="2859137" y="6088169"/>
              <a:ext cx="85443" cy="101135"/>
            </a:xfrm>
            <a:custGeom>
              <a:avLst/>
              <a:gdLst>
                <a:gd name="T0" fmla="*/ 33 w 33"/>
                <a:gd name="T1" fmla="*/ 19 h 40"/>
                <a:gd name="T2" fmla="*/ 33 w 33"/>
                <a:gd name="T3" fmla="*/ 21 h 40"/>
                <a:gd name="T4" fmla="*/ 33 w 33"/>
                <a:gd name="T5" fmla="*/ 22 h 40"/>
                <a:gd name="T6" fmla="*/ 7 w 33"/>
                <a:gd name="T7" fmla="*/ 22 h 40"/>
                <a:gd name="T8" fmla="*/ 8 w 33"/>
                <a:gd name="T9" fmla="*/ 27 h 40"/>
                <a:gd name="T10" fmla="*/ 11 w 33"/>
                <a:gd name="T11" fmla="*/ 30 h 40"/>
                <a:gd name="T12" fmla="*/ 13 w 33"/>
                <a:gd name="T13" fmla="*/ 32 h 40"/>
                <a:gd name="T14" fmla="*/ 17 w 33"/>
                <a:gd name="T15" fmla="*/ 33 h 40"/>
                <a:gd name="T16" fmla="*/ 19 w 33"/>
                <a:gd name="T17" fmla="*/ 33 h 40"/>
                <a:gd name="T18" fmla="*/ 21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6 w 33"/>
                <a:gd name="T33" fmla="*/ 40 h 40"/>
                <a:gd name="T34" fmla="*/ 12 w 33"/>
                <a:gd name="T35" fmla="*/ 39 h 40"/>
                <a:gd name="T36" fmla="*/ 8 w 33"/>
                <a:gd name="T37" fmla="*/ 37 h 40"/>
                <a:gd name="T38" fmla="*/ 5 w 33"/>
                <a:gd name="T39" fmla="*/ 34 h 40"/>
                <a:gd name="T40" fmla="*/ 2 w 33"/>
                <a:gd name="T41" fmla="*/ 31 h 40"/>
                <a:gd name="T42" fmla="*/ 0 w 33"/>
                <a:gd name="T43" fmla="*/ 26 h 40"/>
                <a:gd name="T44" fmla="*/ 0 w 33"/>
                <a:gd name="T45" fmla="*/ 20 h 40"/>
                <a:gd name="T46" fmla="*/ 1 w 33"/>
                <a:gd name="T47" fmla="*/ 11 h 40"/>
                <a:gd name="T48" fmla="*/ 4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4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8 w 33"/>
                <a:gd name="T77" fmla="*/ 12 h 40"/>
                <a:gd name="T78" fmla="*/ 7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7" y="24"/>
                    <a:pt x="8" y="26"/>
                    <a:pt x="8" y="27"/>
                  </a:cubicBezTo>
                  <a:cubicBezTo>
                    <a:pt x="9" y="28"/>
                    <a:pt x="10" y="29"/>
                    <a:pt x="11" y="30"/>
                  </a:cubicBezTo>
                  <a:cubicBezTo>
                    <a:pt x="11" y="31"/>
                    <a:pt x="12" y="32"/>
                    <a:pt x="13" y="32"/>
                  </a:cubicBezTo>
                  <a:cubicBezTo>
                    <a:pt x="15" y="33"/>
                    <a:pt x="16" y="33"/>
                    <a:pt x="17" y="33"/>
                  </a:cubicBezTo>
                  <a:cubicBezTo>
                    <a:pt x="18" y="33"/>
                    <a:pt x="18" y="33"/>
                    <a:pt x="19" y="33"/>
                  </a:cubicBezTo>
                  <a:cubicBezTo>
                    <a:pt x="20" y="32"/>
                    <a:pt x="21" y="32"/>
                    <a:pt x="21" y="32"/>
                  </a:cubicBezTo>
                  <a:cubicBezTo>
                    <a:pt x="22" y="32"/>
                    <a:pt x="23" y="31"/>
                    <a:pt x="23" y="31"/>
                  </a:cubicBezTo>
                  <a:cubicBezTo>
                    <a:pt x="24" y="31"/>
                    <a:pt x="24"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19" y="39"/>
                    <a:pt x="18" y="40"/>
                    <a:pt x="16" y="40"/>
                  </a:cubicBezTo>
                  <a:cubicBezTo>
                    <a:pt x="15" y="40"/>
                    <a:pt x="13" y="39"/>
                    <a:pt x="12" y="39"/>
                  </a:cubicBezTo>
                  <a:cubicBezTo>
                    <a:pt x="10" y="38"/>
                    <a:pt x="9" y="38"/>
                    <a:pt x="8" y="37"/>
                  </a:cubicBezTo>
                  <a:cubicBezTo>
                    <a:pt x="7" y="36"/>
                    <a:pt x="6" y="35"/>
                    <a:pt x="5" y="34"/>
                  </a:cubicBezTo>
                  <a:cubicBezTo>
                    <a:pt x="4" y="34"/>
                    <a:pt x="3" y="32"/>
                    <a:pt x="2" y="31"/>
                  </a:cubicBezTo>
                  <a:cubicBezTo>
                    <a:pt x="1" y="29"/>
                    <a:pt x="1" y="28"/>
                    <a:pt x="0" y="26"/>
                  </a:cubicBezTo>
                  <a:cubicBezTo>
                    <a:pt x="0" y="24"/>
                    <a:pt x="0" y="22"/>
                    <a:pt x="0" y="20"/>
                  </a:cubicBezTo>
                  <a:cubicBezTo>
                    <a:pt x="0" y="16"/>
                    <a:pt x="0" y="13"/>
                    <a:pt x="1" y="11"/>
                  </a:cubicBezTo>
                  <a:cubicBezTo>
                    <a:pt x="2" y="8"/>
                    <a:pt x="3" y="6"/>
                    <a:pt x="4" y="5"/>
                  </a:cubicBezTo>
                  <a:cubicBezTo>
                    <a:pt x="6" y="3"/>
                    <a:pt x="8" y="2"/>
                    <a:pt x="10" y="1"/>
                  </a:cubicBezTo>
                  <a:cubicBezTo>
                    <a:pt x="12" y="0"/>
                    <a:pt x="14" y="0"/>
                    <a:pt x="17" y="0"/>
                  </a:cubicBezTo>
                  <a:cubicBezTo>
                    <a:pt x="19" y="0"/>
                    <a:pt x="22" y="0"/>
                    <a:pt x="24" y="1"/>
                  </a:cubicBezTo>
                  <a:cubicBezTo>
                    <a:pt x="26" y="2"/>
                    <a:pt x="27" y="4"/>
                    <a:pt x="29" y="5"/>
                  </a:cubicBezTo>
                  <a:cubicBezTo>
                    <a:pt x="30" y="7"/>
                    <a:pt x="31" y="9"/>
                    <a:pt x="32" y="11"/>
                  </a:cubicBezTo>
                  <a:cubicBezTo>
                    <a:pt x="32" y="14"/>
                    <a:pt x="33" y="16"/>
                    <a:pt x="33" y="19"/>
                  </a:cubicBezTo>
                  <a:close/>
                  <a:moveTo>
                    <a:pt x="25" y="16"/>
                  </a:moveTo>
                  <a:cubicBezTo>
                    <a:pt x="25" y="15"/>
                    <a:pt x="25" y="13"/>
                    <a:pt x="24"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9" y="10"/>
                    <a:pt x="9" y="11"/>
                    <a:pt x="8" y="12"/>
                  </a:cubicBezTo>
                  <a:cubicBezTo>
                    <a:pt x="8" y="13"/>
                    <a:pt x="7" y="14"/>
                    <a:pt x="7"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5" name="Freeform 32">
              <a:extLst>
                <a:ext uri="{FF2B5EF4-FFF2-40B4-BE49-F238E27FC236}">
                  <a16:creationId xmlns:a16="http://schemas.microsoft.com/office/drawing/2014/main" id="{558D2F0C-3796-492F-9EBD-4BB822191F30}"/>
                </a:ext>
              </a:extLst>
            </p:cNvPr>
            <p:cNvSpPr>
              <a:spLocks noEditPoints="1"/>
            </p:cNvSpPr>
            <p:nvPr userDrawn="1"/>
          </p:nvSpPr>
          <p:spPr bwMode="black">
            <a:xfrm>
              <a:off x="3010839" y="6049807"/>
              <a:ext cx="80211" cy="139497"/>
            </a:xfrm>
            <a:custGeom>
              <a:avLst/>
              <a:gdLst>
                <a:gd name="T0" fmla="*/ 32 w 32"/>
                <a:gd name="T1" fmla="*/ 35 h 55"/>
                <a:gd name="T2" fmla="*/ 31 w 32"/>
                <a:gd name="T3" fmla="*/ 44 h 55"/>
                <a:gd name="T4" fmla="*/ 28 w 32"/>
                <a:gd name="T5" fmla="*/ 50 h 55"/>
                <a:gd name="T6" fmla="*/ 23 w 32"/>
                <a:gd name="T7" fmla="*/ 53 h 55"/>
                <a:gd name="T8" fmla="*/ 17 w 32"/>
                <a:gd name="T9" fmla="*/ 55 h 55"/>
                <a:gd name="T10" fmla="*/ 12 w 32"/>
                <a:gd name="T11" fmla="*/ 53 h 55"/>
                <a:gd name="T12" fmla="*/ 7 w 32"/>
                <a:gd name="T13" fmla="*/ 50 h 55"/>
                <a:gd name="T14" fmla="*/ 7 w 32"/>
                <a:gd name="T15" fmla="*/ 54 h 55"/>
                <a:gd name="T16" fmla="*/ 0 w 32"/>
                <a:gd name="T17" fmla="*/ 54 h 55"/>
                <a:gd name="T18" fmla="*/ 0 w 32"/>
                <a:gd name="T19" fmla="*/ 4 h 55"/>
                <a:gd name="T20" fmla="*/ 7 w 32"/>
                <a:gd name="T21" fmla="*/ 0 h 55"/>
                <a:gd name="T22" fmla="*/ 7 w 32"/>
                <a:gd name="T23" fmla="*/ 19 h 55"/>
                <a:gd name="T24" fmla="*/ 10 w 32"/>
                <a:gd name="T25" fmla="*/ 17 h 55"/>
                <a:gd name="T26" fmla="*/ 12 w 32"/>
                <a:gd name="T27" fmla="*/ 16 h 55"/>
                <a:gd name="T28" fmla="*/ 14 w 32"/>
                <a:gd name="T29" fmla="*/ 15 h 55"/>
                <a:gd name="T30" fmla="*/ 17 w 32"/>
                <a:gd name="T31" fmla="*/ 15 h 55"/>
                <a:gd name="T32" fmla="*/ 23 w 32"/>
                <a:gd name="T33" fmla="*/ 16 h 55"/>
                <a:gd name="T34" fmla="*/ 28 w 32"/>
                <a:gd name="T35" fmla="*/ 19 h 55"/>
                <a:gd name="T36" fmla="*/ 31 w 32"/>
                <a:gd name="T37" fmla="*/ 26 h 55"/>
                <a:gd name="T38" fmla="*/ 32 w 32"/>
                <a:gd name="T39" fmla="*/ 35 h 55"/>
                <a:gd name="T40" fmla="*/ 25 w 32"/>
                <a:gd name="T41" fmla="*/ 35 h 55"/>
                <a:gd name="T42" fmla="*/ 23 w 32"/>
                <a:gd name="T43" fmla="*/ 25 h 55"/>
                <a:gd name="T44" fmla="*/ 16 w 32"/>
                <a:gd name="T45" fmla="*/ 22 h 55"/>
                <a:gd name="T46" fmla="*/ 14 w 32"/>
                <a:gd name="T47" fmla="*/ 22 h 55"/>
                <a:gd name="T48" fmla="*/ 11 w 32"/>
                <a:gd name="T49" fmla="*/ 23 h 55"/>
                <a:gd name="T50" fmla="*/ 9 w 32"/>
                <a:gd name="T51" fmla="*/ 25 h 55"/>
                <a:gd name="T52" fmla="*/ 7 w 32"/>
                <a:gd name="T53" fmla="*/ 26 h 55"/>
                <a:gd name="T54" fmla="*/ 7 w 32"/>
                <a:gd name="T55" fmla="*/ 43 h 55"/>
                <a:gd name="T56" fmla="*/ 9 w 32"/>
                <a:gd name="T57" fmla="*/ 44 h 55"/>
                <a:gd name="T58" fmla="*/ 11 w 32"/>
                <a:gd name="T59" fmla="*/ 46 h 55"/>
                <a:gd name="T60" fmla="*/ 14 w 32"/>
                <a:gd name="T61" fmla="*/ 47 h 55"/>
                <a:gd name="T62" fmla="*/ 16 w 32"/>
                <a:gd name="T63" fmla="*/ 48 h 55"/>
                <a:gd name="T64" fmla="*/ 23 w 32"/>
                <a:gd name="T65" fmla="*/ 45 h 55"/>
                <a:gd name="T66" fmla="*/ 25 w 32"/>
                <a:gd name="T67"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55">
                  <a:moveTo>
                    <a:pt x="32" y="35"/>
                  </a:moveTo>
                  <a:cubicBezTo>
                    <a:pt x="32" y="38"/>
                    <a:pt x="32" y="41"/>
                    <a:pt x="31" y="44"/>
                  </a:cubicBezTo>
                  <a:cubicBezTo>
                    <a:pt x="30" y="46"/>
                    <a:pt x="29" y="48"/>
                    <a:pt x="28" y="50"/>
                  </a:cubicBezTo>
                  <a:cubicBezTo>
                    <a:pt x="26" y="51"/>
                    <a:pt x="25" y="53"/>
                    <a:pt x="23" y="53"/>
                  </a:cubicBezTo>
                  <a:cubicBezTo>
                    <a:pt x="21" y="54"/>
                    <a:pt x="19" y="55"/>
                    <a:pt x="17" y="55"/>
                  </a:cubicBezTo>
                  <a:cubicBezTo>
                    <a:pt x="15" y="55"/>
                    <a:pt x="13" y="54"/>
                    <a:pt x="12" y="53"/>
                  </a:cubicBezTo>
                  <a:cubicBezTo>
                    <a:pt x="10" y="52"/>
                    <a:pt x="9" y="51"/>
                    <a:pt x="7" y="50"/>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9" y="18"/>
                    <a:pt x="10" y="17"/>
                  </a:cubicBezTo>
                  <a:cubicBezTo>
                    <a:pt x="10" y="17"/>
                    <a:pt x="11" y="16"/>
                    <a:pt x="12" y="16"/>
                  </a:cubicBezTo>
                  <a:cubicBezTo>
                    <a:pt x="12" y="16"/>
                    <a:pt x="13" y="15"/>
                    <a:pt x="14" y="15"/>
                  </a:cubicBezTo>
                  <a:cubicBezTo>
                    <a:pt x="15" y="15"/>
                    <a:pt x="16" y="15"/>
                    <a:pt x="17" y="15"/>
                  </a:cubicBezTo>
                  <a:cubicBezTo>
                    <a:pt x="20" y="15"/>
                    <a:pt x="21" y="15"/>
                    <a:pt x="23" y="16"/>
                  </a:cubicBezTo>
                  <a:cubicBezTo>
                    <a:pt x="25" y="16"/>
                    <a:pt x="27" y="18"/>
                    <a:pt x="28" y="19"/>
                  </a:cubicBezTo>
                  <a:cubicBezTo>
                    <a:pt x="29" y="21"/>
                    <a:pt x="30" y="23"/>
                    <a:pt x="31" y="26"/>
                  </a:cubicBezTo>
                  <a:cubicBezTo>
                    <a:pt x="32" y="28"/>
                    <a:pt x="32" y="32"/>
                    <a:pt x="32" y="35"/>
                  </a:cubicBezTo>
                  <a:close/>
                  <a:moveTo>
                    <a:pt x="25" y="35"/>
                  </a:moveTo>
                  <a:cubicBezTo>
                    <a:pt x="25" y="31"/>
                    <a:pt x="24" y="27"/>
                    <a:pt x="23" y="25"/>
                  </a:cubicBezTo>
                  <a:cubicBezTo>
                    <a:pt x="21" y="23"/>
                    <a:pt x="19" y="22"/>
                    <a:pt x="16" y="22"/>
                  </a:cubicBezTo>
                  <a:cubicBezTo>
                    <a:pt x="15" y="22"/>
                    <a:pt x="14" y="22"/>
                    <a:pt x="14" y="22"/>
                  </a:cubicBezTo>
                  <a:cubicBezTo>
                    <a:pt x="13" y="22"/>
                    <a:pt x="12" y="23"/>
                    <a:pt x="11" y="23"/>
                  </a:cubicBezTo>
                  <a:cubicBezTo>
                    <a:pt x="10" y="23"/>
                    <a:pt x="10" y="24"/>
                    <a:pt x="9" y="25"/>
                  </a:cubicBezTo>
                  <a:cubicBezTo>
                    <a:pt x="8" y="25"/>
                    <a:pt x="8" y="26"/>
                    <a:pt x="7" y="26"/>
                  </a:cubicBezTo>
                  <a:cubicBezTo>
                    <a:pt x="7" y="43"/>
                    <a:pt x="7" y="43"/>
                    <a:pt x="7" y="43"/>
                  </a:cubicBezTo>
                  <a:cubicBezTo>
                    <a:pt x="8" y="43"/>
                    <a:pt x="8" y="44"/>
                    <a:pt x="9" y="44"/>
                  </a:cubicBezTo>
                  <a:cubicBezTo>
                    <a:pt x="10" y="45"/>
                    <a:pt x="10" y="45"/>
                    <a:pt x="11" y="46"/>
                  </a:cubicBezTo>
                  <a:cubicBezTo>
                    <a:pt x="12" y="46"/>
                    <a:pt x="13" y="47"/>
                    <a:pt x="14" y="47"/>
                  </a:cubicBezTo>
                  <a:cubicBezTo>
                    <a:pt x="15" y="47"/>
                    <a:pt x="15" y="48"/>
                    <a:pt x="16" y="48"/>
                  </a:cubicBezTo>
                  <a:cubicBezTo>
                    <a:pt x="19" y="48"/>
                    <a:pt x="21" y="47"/>
                    <a:pt x="23" y="45"/>
                  </a:cubicBezTo>
                  <a:cubicBezTo>
                    <a:pt x="24" y="43"/>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6" name="Freeform 33">
              <a:extLst>
                <a:ext uri="{FF2B5EF4-FFF2-40B4-BE49-F238E27FC236}">
                  <a16:creationId xmlns:a16="http://schemas.microsoft.com/office/drawing/2014/main" id="{DE4E3633-17EF-414F-A86D-0B6A9F2F098F}"/>
                </a:ext>
              </a:extLst>
            </p:cNvPr>
            <p:cNvSpPr>
              <a:spLocks noEditPoints="1"/>
            </p:cNvSpPr>
            <p:nvPr userDrawn="1"/>
          </p:nvSpPr>
          <p:spPr bwMode="black">
            <a:xfrm>
              <a:off x="3106744" y="6088169"/>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8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8" y="37"/>
                  </a:cubicBezTo>
                  <a:cubicBezTo>
                    <a:pt x="27" y="37"/>
                    <a:pt x="26" y="38"/>
                    <a:pt x="25" y="38"/>
                  </a:cubicBezTo>
                  <a:cubicBezTo>
                    <a:pt x="24" y="39"/>
                    <a:pt x="23"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7"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7" name="Freeform 34">
              <a:extLst>
                <a:ext uri="{FF2B5EF4-FFF2-40B4-BE49-F238E27FC236}">
                  <a16:creationId xmlns:a16="http://schemas.microsoft.com/office/drawing/2014/main" id="{2572AE39-9386-47FC-B6AF-FBCF804BEBF8}"/>
                </a:ext>
              </a:extLst>
            </p:cNvPr>
            <p:cNvSpPr>
              <a:spLocks/>
            </p:cNvSpPr>
            <p:nvPr userDrawn="1"/>
          </p:nvSpPr>
          <p:spPr bwMode="black">
            <a:xfrm>
              <a:off x="3204392" y="6049807"/>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3"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8" name="Freeform 35">
              <a:extLst>
                <a:ext uri="{FF2B5EF4-FFF2-40B4-BE49-F238E27FC236}">
                  <a16:creationId xmlns:a16="http://schemas.microsoft.com/office/drawing/2014/main" id="{7096AEC6-B8C0-4212-842F-89677AE7D800}"/>
                </a:ext>
              </a:extLst>
            </p:cNvPr>
            <p:cNvSpPr>
              <a:spLocks/>
            </p:cNvSpPr>
            <p:nvPr userDrawn="1"/>
          </p:nvSpPr>
          <p:spPr bwMode="black">
            <a:xfrm>
              <a:off x="3272397" y="6049807"/>
              <a:ext cx="55799" cy="139497"/>
            </a:xfrm>
            <a:custGeom>
              <a:avLst/>
              <a:gdLst>
                <a:gd name="T0" fmla="*/ 21 w 22"/>
                <a:gd name="T1" fmla="*/ 53 h 55"/>
                <a:gd name="T2" fmla="*/ 18 w 22"/>
                <a:gd name="T3" fmla="*/ 54 h 55"/>
                <a:gd name="T4" fmla="*/ 14 w 22"/>
                <a:gd name="T5" fmla="*/ 55 h 55"/>
                <a:gd name="T6" fmla="*/ 10 w 22"/>
                <a:gd name="T7" fmla="*/ 54 h 55"/>
                <a:gd name="T8" fmla="*/ 7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6" y="54"/>
                    <a:pt x="15" y="55"/>
                    <a:pt x="14" y="55"/>
                  </a:cubicBezTo>
                  <a:cubicBezTo>
                    <a:pt x="12" y="55"/>
                    <a:pt x="11" y="54"/>
                    <a:pt x="10" y="54"/>
                  </a:cubicBezTo>
                  <a:cubicBezTo>
                    <a:pt x="9" y="54"/>
                    <a:pt x="8" y="53"/>
                    <a:pt x="7"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199" name="Freeform 36">
              <a:extLst>
                <a:ext uri="{FF2B5EF4-FFF2-40B4-BE49-F238E27FC236}">
                  <a16:creationId xmlns:a16="http://schemas.microsoft.com/office/drawing/2014/main" id="{406AD873-E434-40CF-BFBD-6D1D1CA7CB89}"/>
                </a:ext>
              </a:extLst>
            </p:cNvPr>
            <p:cNvSpPr>
              <a:spLocks noEditPoints="1"/>
            </p:cNvSpPr>
            <p:nvPr userDrawn="1"/>
          </p:nvSpPr>
          <p:spPr bwMode="black">
            <a:xfrm>
              <a:off x="3342145" y="6088169"/>
              <a:ext cx="83698" cy="101135"/>
            </a:xfrm>
            <a:custGeom>
              <a:avLst/>
              <a:gdLst>
                <a:gd name="T0" fmla="*/ 33 w 33"/>
                <a:gd name="T1" fmla="*/ 19 h 40"/>
                <a:gd name="T2" fmla="*/ 33 w 33"/>
                <a:gd name="T3" fmla="*/ 21 h 40"/>
                <a:gd name="T4" fmla="*/ 33 w 33"/>
                <a:gd name="T5" fmla="*/ 22 h 40"/>
                <a:gd name="T6" fmla="*/ 8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4 w 33"/>
                <a:gd name="T21" fmla="*/ 31 h 40"/>
                <a:gd name="T22" fmla="*/ 26 w 33"/>
                <a:gd name="T23" fmla="*/ 30 h 40"/>
                <a:gd name="T24" fmla="*/ 30 w 33"/>
                <a:gd name="T25" fmla="*/ 35 h 40"/>
                <a:gd name="T26" fmla="*/ 27 w 33"/>
                <a:gd name="T27" fmla="*/ 37 h 40"/>
                <a:gd name="T28" fmla="*/ 25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2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6 w 33"/>
                <a:gd name="T63" fmla="*/ 16 h 40"/>
                <a:gd name="T64" fmla="*/ 25 w 33"/>
                <a:gd name="T65" fmla="*/ 12 h 40"/>
                <a:gd name="T66" fmla="*/ 23 w 33"/>
                <a:gd name="T67" fmla="*/ 9 h 40"/>
                <a:gd name="T68" fmla="*/ 21 w 33"/>
                <a:gd name="T69" fmla="*/ 7 h 40"/>
                <a:gd name="T70" fmla="*/ 17 w 33"/>
                <a:gd name="T71" fmla="*/ 6 h 40"/>
                <a:gd name="T72" fmla="*/ 13 w 33"/>
                <a:gd name="T73" fmla="*/ 7 h 40"/>
                <a:gd name="T74" fmla="*/ 11 w 33"/>
                <a:gd name="T75" fmla="*/ 9 h 40"/>
                <a:gd name="T76" fmla="*/ 9 w 33"/>
                <a:gd name="T77" fmla="*/ 12 h 40"/>
                <a:gd name="T78" fmla="*/ 8 w 33"/>
                <a:gd name="T79" fmla="*/ 16 h 40"/>
                <a:gd name="T80" fmla="*/ 26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8" y="22"/>
                    <a:pt x="8" y="22"/>
                    <a:pt x="8" y="22"/>
                  </a:cubicBezTo>
                  <a:cubicBezTo>
                    <a:pt x="8" y="24"/>
                    <a:pt x="8" y="26"/>
                    <a:pt x="9" y="27"/>
                  </a:cubicBezTo>
                  <a:cubicBezTo>
                    <a:pt x="10" y="28"/>
                    <a:pt x="10" y="29"/>
                    <a:pt x="11" y="30"/>
                  </a:cubicBezTo>
                  <a:cubicBezTo>
                    <a:pt x="12" y="31"/>
                    <a:pt x="13" y="32"/>
                    <a:pt x="14" y="32"/>
                  </a:cubicBezTo>
                  <a:cubicBezTo>
                    <a:pt x="15" y="33"/>
                    <a:pt x="16" y="33"/>
                    <a:pt x="17" y="33"/>
                  </a:cubicBezTo>
                  <a:cubicBezTo>
                    <a:pt x="18" y="33"/>
                    <a:pt x="19" y="33"/>
                    <a:pt x="20" y="33"/>
                  </a:cubicBezTo>
                  <a:cubicBezTo>
                    <a:pt x="21" y="32"/>
                    <a:pt x="21" y="32"/>
                    <a:pt x="22" y="32"/>
                  </a:cubicBezTo>
                  <a:cubicBezTo>
                    <a:pt x="23" y="32"/>
                    <a:pt x="23" y="31"/>
                    <a:pt x="24" y="31"/>
                  </a:cubicBezTo>
                  <a:cubicBezTo>
                    <a:pt x="24" y="31"/>
                    <a:pt x="25" y="30"/>
                    <a:pt x="26" y="30"/>
                  </a:cubicBezTo>
                  <a:cubicBezTo>
                    <a:pt x="30" y="35"/>
                    <a:pt x="30" y="35"/>
                    <a:pt x="30" y="35"/>
                  </a:cubicBezTo>
                  <a:cubicBezTo>
                    <a:pt x="29" y="35"/>
                    <a:pt x="28" y="36"/>
                    <a:pt x="27" y="37"/>
                  </a:cubicBezTo>
                  <a:cubicBezTo>
                    <a:pt x="27" y="37"/>
                    <a:pt x="26" y="38"/>
                    <a:pt x="25" y="38"/>
                  </a:cubicBezTo>
                  <a:cubicBezTo>
                    <a:pt x="24" y="39"/>
                    <a:pt x="22" y="39"/>
                    <a:pt x="21" y="39"/>
                  </a:cubicBezTo>
                  <a:cubicBezTo>
                    <a:pt x="20" y="39"/>
                    <a:pt x="19" y="40"/>
                    <a:pt x="17" y="40"/>
                  </a:cubicBezTo>
                  <a:cubicBezTo>
                    <a:pt x="15" y="40"/>
                    <a:pt x="14" y="39"/>
                    <a:pt x="12" y="39"/>
                  </a:cubicBezTo>
                  <a:cubicBezTo>
                    <a:pt x="11" y="38"/>
                    <a:pt x="10" y="38"/>
                    <a:pt x="8" y="37"/>
                  </a:cubicBezTo>
                  <a:cubicBezTo>
                    <a:pt x="7" y="36"/>
                    <a:pt x="6" y="35"/>
                    <a:pt x="5" y="34"/>
                  </a:cubicBezTo>
                  <a:cubicBezTo>
                    <a:pt x="5" y="34"/>
                    <a:pt x="4" y="32"/>
                    <a:pt x="3" y="31"/>
                  </a:cubicBezTo>
                  <a:cubicBezTo>
                    <a:pt x="2" y="29"/>
                    <a:pt x="1" y="28"/>
                    <a:pt x="1" y="26"/>
                  </a:cubicBezTo>
                  <a:cubicBezTo>
                    <a:pt x="1" y="24"/>
                    <a:pt x="0" y="22"/>
                    <a:pt x="0" y="20"/>
                  </a:cubicBezTo>
                  <a:cubicBezTo>
                    <a:pt x="0" y="16"/>
                    <a:pt x="1" y="13"/>
                    <a:pt x="2" y="11"/>
                  </a:cubicBezTo>
                  <a:cubicBezTo>
                    <a:pt x="2" y="8"/>
                    <a:pt x="4" y="6"/>
                    <a:pt x="5" y="5"/>
                  </a:cubicBezTo>
                  <a:cubicBezTo>
                    <a:pt x="6" y="3"/>
                    <a:pt x="8" y="2"/>
                    <a:pt x="10" y="1"/>
                  </a:cubicBezTo>
                  <a:cubicBezTo>
                    <a:pt x="12" y="0"/>
                    <a:pt x="15" y="0"/>
                    <a:pt x="17" y="0"/>
                  </a:cubicBezTo>
                  <a:cubicBezTo>
                    <a:pt x="20" y="0"/>
                    <a:pt x="22" y="0"/>
                    <a:pt x="24" y="1"/>
                  </a:cubicBezTo>
                  <a:cubicBezTo>
                    <a:pt x="26" y="2"/>
                    <a:pt x="28" y="4"/>
                    <a:pt x="29" y="5"/>
                  </a:cubicBezTo>
                  <a:cubicBezTo>
                    <a:pt x="31" y="7"/>
                    <a:pt x="32" y="9"/>
                    <a:pt x="32" y="11"/>
                  </a:cubicBezTo>
                  <a:cubicBezTo>
                    <a:pt x="33" y="14"/>
                    <a:pt x="33" y="16"/>
                    <a:pt x="33" y="19"/>
                  </a:cubicBezTo>
                  <a:close/>
                  <a:moveTo>
                    <a:pt x="26" y="16"/>
                  </a:moveTo>
                  <a:cubicBezTo>
                    <a:pt x="26" y="15"/>
                    <a:pt x="25" y="13"/>
                    <a:pt x="25" y="12"/>
                  </a:cubicBezTo>
                  <a:cubicBezTo>
                    <a:pt x="25" y="11"/>
                    <a:pt x="24" y="10"/>
                    <a:pt x="23" y="9"/>
                  </a:cubicBezTo>
                  <a:cubicBezTo>
                    <a:pt x="23" y="8"/>
                    <a:pt x="22" y="8"/>
                    <a:pt x="21" y="7"/>
                  </a:cubicBezTo>
                  <a:cubicBezTo>
                    <a:pt x="20" y="7"/>
                    <a:pt x="18" y="6"/>
                    <a:pt x="17" y="6"/>
                  </a:cubicBezTo>
                  <a:cubicBezTo>
                    <a:pt x="15" y="6"/>
                    <a:pt x="14" y="7"/>
                    <a:pt x="13" y="7"/>
                  </a:cubicBezTo>
                  <a:cubicBezTo>
                    <a:pt x="12" y="7"/>
                    <a:pt x="11" y="8"/>
                    <a:pt x="11" y="9"/>
                  </a:cubicBezTo>
                  <a:cubicBezTo>
                    <a:pt x="10" y="10"/>
                    <a:pt x="9" y="11"/>
                    <a:pt x="9" y="12"/>
                  </a:cubicBezTo>
                  <a:cubicBezTo>
                    <a:pt x="8" y="13"/>
                    <a:pt x="8" y="14"/>
                    <a:pt x="8" y="16"/>
                  </a:cubicBezTo>
                  <a:lnTo>
                    <a:pt x="26"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0" name="Freeform 37">
              <a:extLst>
                <a:ext uri="{FF2B5EF4-FFF2-40B4-BE49-F238E27FC236}">
                  <a16:creationId xmlns:a16="http://schemas.microsoft.com/office/drawing/2014/main" id="{74857EE2-44CC-4E8F-B1BB-355509B3EFE5}"/>
                </a:ext>
              </a:extLst>
            </p:cNvPr>
            <p:cNvSpPr>
              <a:spLocks/>
            </p:cNvSpPr>
            <p:nvPr userDrawn="1"/>
          </p:nvSpPr>
          <p:spPr bwMode="black">
            <a:xfrm>
              <a:off x="3445025" y="6088169"/>
              <a:ext cx="59286" cy="99391"/>
            </a:xfrm>
            <a:custGeom>
              <a:avLst/>
              <a:gdLst>
                <a:gd name="T0" fmla="*/ 21 w 23"/>
                <a:gd name="T1" fmla="*/ 8 h 39"/>
                <a:gd name="T2" fmla="*/ 19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7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9" y="7"/>
                  </a:cubicBezTo>
                  <a:cubicBezTo>
                    <a:pt x="18" y="7"/>
                    <a:pt x="17"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1" y="1"/>
                  </a:cubicBezTo>
                  <a:cubicBezTo>
                    <a:pt x="12" y="0"/>
                    <a:pt x="13" y="0"/>
                    <a:pt x="14" y="0"/>
                  </a:cubicBezTo>
                  <a:cubicBezTo>
                    <a:pt x="15" y="0"/>
                    <a:pt x="16" y="0"/>
                    <a:pt x="17"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1" name="Freeform 38">
              <a:extLst>
                <a:ext uri="{FF2B5EF4-FFF2-40B4-BE49-F238E27FC236}">
                  <a16:creationId xmlns:a16="http://schemas.microsoft.com/office/drawing/2014/main" id="{D39EC8B1-952E-4BF5-9735-6A38584161BC}"/>
                </a:ext>
              </a:extLst>
            </p:cNvPr>
            <p:cNvSpPr>
              <a:spLocks/>
            </p:cNvSpPr>
            <p:nvPr userDrawn="1"/>
          </p:nvSpPr>
          <p:spPr bwMode="black">
            <a:xfrm>
              <a:off x="3560110" y="6049807"/>
              <a:ext cx="55799" cy="139497"/>
            </a:xfrm>
            <a:custGeom>
              <a:avLst/>
              <a:gdLst>
                <a:gd name="T0" fmla="*/ 21 w 22"/>
                <a:gd name="T1" fmla="*/ 53 h 55"/>
                <a:gd name="T2" fmla="*/ 18 w 22"/>
                <a:gd name="T3" fmla="*/ 54 h 55"/>
                <a:gd name="T4" fmla="*/ 14 w 22"/>
                <a:gd name="T5" fmla="*/ 55 h 55"/>
                <a:gd name="T6" fmla="*/ 10 w 22"/>
                <a:gd name="T7" fmla="*/ 54 h 55"/>
                <a:gd name="T8" fmla="*/ 8 w 22"/>
                <a:gd name="T9" fmla="*/ 52 h 55"/>
                <a:gd name="T10" fmla="*/ 6 w 22"/>
                <a:gd name="T11" fmla="*/ 49 h 55"/>
                <a:gd name="T12" fmla="*/ 5 w 22"/>
                <a:gd name="T13" fmla="*/ 44 h 55"/>
                <a:gd name="T14" fmla="*/ 5 w 22"/>
                <a:gd name="T15" fmla="*/ 22 h 55"/>
                <a:gd name="T16" fmla="*/ 0 w 22"/>
                <a:gd name="T17" fmla="*/ 22 h 55"/>
                <a:gd name="T18" fmla="*/ 0 w 22"/>
                <a:gd name="T19" fmla="*/ 15 h 55"/>
                <a:gd name="T20" fmla="*/ 5 w 22"/>
                <a:gd name="T21" fmla="*/ 15 h 55"/>
                <a:gd name="T22" fmla="*/ 5 w 22"/>
                <a:gd name="T23" fmla="*/ 4 h 55"/>
                <a:gd name="T24" fmla="*/ 12 w 22"/>
                <a:gd name="T25" fmla="*/ 0 h 55"/>
                <a:gd name="T26" fmla="*/ 12 w 22"/>
                <a:gd name="T27" fmla="*/ 15 h 55"/>
                <a:gd name="T28" fmla="*/ 22 w 22"/>
                <a:gd name="T29" fmla="*/ 15 h 55"/>
                <a:gd name="T30" fmla="*/ 22 w 22"/>
                <a:gd name="T31" fmla="*/ 22 h 55"/>
                <a:gd name="T32" fmla="*/ 12 w 22"/>
                <a:gd name="T33" fmla="*/ 22 h 55"/>
                <a:gd name="T34" fmla="*/ 12 w 22"/>
                <a:gd name="T35" fmla="*/ 43 h 55"/>
                <a:gd name="T36" fmla="*/ 13 w 22"/>
                <a:gd name="T37" fmla="*/ 45 h 55"/>
                <a:gd name="T38" fmla="*/ 13 w 22"/>
                <a:gd name="T39" fmla="*/ 47 h 55"/>
                <a:gd name="T40" fmla="*/ 15 w 22"/>
                <a:gd name="T41" fmla="*/ 47 h 55"/>
                <a:gd name="T42" fmla="*/ 16 w 22"/>
                <a:gd name="T43" fmla="*/ 48 h 55"/>
                <a:gd name="T44" fmla="*/ 19 w 22"/>
                <a:gd name="T45" fmla="*/ 47 h 55"/>
                <a:gd name="T46" fmla="*/ 22 w 22"/>
                <a:gd name="T47" fmla="*/ 46 h 55"/>
                <a:gd name="T48" fmla="*/ 21 w 22"/>
                <a:gd name="T49"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5">
                  <a:moveTo>
                    <a:pt x="21" y="53"/>
                  </a:moveTo>
                  <a:cubicBezTo>
                    <a:pt x="20" y="53"/>
                    <a:pt x="19" y="54"/>
                    <a:pt x="18" y="54"/>
                  </a:cubicBezTo>
                  <a:cubicBezTo>
                    <a:pt x="17" y="54"/>
                    <a:pt x="15" y="55"/>
                    <a:pt x="14" y="55"/>
                  </a:cubicBezTo>
                  <a:cubicBezTo>
                    <a:pt x="12" y="55"/>
                    <a:pt x="11" y="54"/>
                    <a:pt x="10" y="54"/>
                  </a:cubicBezTo>
                  <a:cubicBezTo>
                    <a:pt x="9" y="54"/>
                    <a:pt x="8" y="53"/>
                    <a:pt x="8" y="52"/>
                  </a:cubicBezTo>
                  <a:cubicBezTo>
                    <a:pt x="7" y="51"/>
                    <a:pt x="6" y="50"/>
                    <a:pt x="6" y="49"/>
                  </a:cubicBezTo>
                  <a:cubicBezTo>
                    <a:pt x="5" y="48"/>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2" y="0"/>
                    <a:pt x="12" y="0"/>
                    <a:pt x="12" y="0"/>
                  </a:cubicBezTo>
                  <a:cubicBezTo>
                    <a:pt x="12" y="15"/>
                    <a:pt x="12" y="15"/>
                    <a:pt x="12" y="15"/>
                  </a:cubicBezTo>
                  <a:cubicBezTo>
                    <a:pt x="22" y="15"/>
                    <a:pt x="22" y="15"/>
                    <a:pt x="22" y="15"/>
                  </a:cubicBezTo>
                  <a:cubicBezTo>
                    <a:pt x="22" y="22"/>
                    <a:pt x="22" y="22"/>
                    <a:pt x="22" y="22"/>
                  </a:cubicBezTo>
                  <a:cubicBezTo>
                    <a:pt x="12" y="22"/>
                    <a:pt x="12" y="22"/>
                    <a:pt x="12" y="22"/>
                  </a:cubicBezTo>
                  <a:cubicBezTo>
                    <a:pt x="12" y="43"/>
                    <a:pt x="12" y="43"/>
                    <a:pt x="12" y="43"/>
                  </a:cubicBezTo>
                  <a:cubicBezTo>
                    <a:pt x="12" y="44"/>
                    <a:pt x="12" y="45"/>
                    <a:pt x="13" y="45"/>
                  </a:cubicBezTo>
                  <a:cubicBezTo>
                    <a:pt x="13" y="46"/>
                    <a:pt x="13" y="46"/>
                    <a:pt x="13" y="47"/>
                  </a:cubicBezTo>
                  <a:cubicBezTo>
                    <a:pt x="14" y="47"/>
                    <a:pt x="14" y="47"/>
                    <a:pt x="15" y="47"/>
                  </a:cubicBezTo>
                  <a:cubicBezTo>
                    <a:pt x="15" y="48"/>
                    <a:pt x="16" y="48"/>
                    <a:pt x="16" y="48"/>
                  </a:cubicBezTo>
                  <a:cubicBezTo>
                    <a:pt x="17" y="48"/>
                    <a:pt x="18" y="48"/>
                    <a:pt x="19" y="47"/>
                  </a:cubicBezTo>
                  <a:cubicBezTo>
                    <a:pt x="20" y="47"/>
                    <a:pt x="21" y="47"/>
                    <a:pt x="22" y="46"/>
                  </a:cubicBezTo>
                  <a:lnTo>
                    <a:pt x="21"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2" name="Freeform 39">
              <a:extLst>
                <a:ext uri="{FF2B5EF4-FFF2-40B4-BE49-F238E27FC236}">
                  <a16:creationId xmlns:a16="http://schemas.microsoft.com/office/drawing/2014/main" id="{EA37D3DF-3401-44BD-97F4-F423BFC87A10}"/>
                </a:ext>
              </a:extLst>
            </p:cNvPr>
            <p:cNvSpPr>
              <a:spLocks/>
            </p:cNvSpPr>
            <p:nvPr userDrawn="1"/>
          </p:nvSpPr>
          <p:spPr bwMode="black">
            <a:xfrm>
              <a:off x="3638577" y="6049807"/>
              <a:ext cx="80211" cy="137753"/>
            </a:xfrm>
            <a:custGeom>
              <a:avLst/>
              <a:gdLst>
                <a:gd name="T0" fmla="*/ 23 w 31"/>
                <a:gd name="T1" fmla="*/ 54 h 54"/>
                <a:gd name="T2" fmla="*/ 23 w 31"/>
                <a:gd name="T3" fmla="*/ 32 h 54"/>
                <a:gd name="T4" fmla="*/ 21 w 31"/>
                <a:gd name="T5" fmla="*/ 24 h 54"/>
                <a:gd name="T6" fmla="*/ 15 w 31"/>
                <a:gd name="T7" fmla="*/ 22 h 54"/>
                <a:gd name="T8" fmla="*/ 12 w 31"/>
                <a:gd name="T9" fmla="*/ 22 h 54"/>
                <a:gd name="T10" fmla="*/ 9 w 31"/>
                <a:gd name="T11" fmla="*/ 24 h 54"/>
                <a:gd name="T12" fmla="*/ 8 w 31"/>
                <a:gd name="T13" fmla="*/ 27 h 54"/>
                <a:gd name="T14" fmla="*/ 7 w 31"/>
                <a:gd name="T15" fmla="*/ 31 h 54"/>
                <a:gd name="T16" fmla="*/ 7 w 31"/>
                <a:gd name="T17" fmla="*/ 54 h 54"/>
                <a:gd name="T18" fmla="*/ 0 w 31"/>
                <a:gd name="T19" fmla="*/ 54 h 54"/>
                <a:gd name="T20" fmla="*/ 0 w 31"/>
                <a:gd name="T21" fmla="*/ 4 h 54"/>
                <a:gd name="T22" fmla="*/ 7 w 31"/>
                <a:gd name="T23" fmla="*/ 0 h 54"/>
                <a:gd name="T24" fmla="*/ 7 w 31"/>
                <a:gd name="T25" fmla="*/ 19 h 54"/>
                <a:gd name="T26" fmla="*/ 9 w 31"/>
                <a:gd name="T27" fmla="*/ 17 h 54"/>
                <a:gd name="T28" fmla="*/ 11 w 31"/>
                <a:gd name="T29" fmla="*/ 16 h 54"/>
                <a:gd name="T30" fmla="*/ 14 w 31"/>
                <a:gd name="T31" fmla="*/ 15 h 54"/>
                <a:gd name="T32" fmla="*/ 17 w 31"/>
                <a:gd name="T33" fmla="*/ 15 h 54"/>
                <a:gd name="T34" fmla="*/ 23 w 31"/>
                <a:gd name="T35" fmla="*/ 16 h 54"/>
                <a:gd name="T36" fmla="*/ 27 w 31"/>
                <a:gd name="T37" fmla="*/ 19 h 54"/>
                <a:gd name="T38" fmla="*/ 30 w 31"/>
                <a:gd name="T39" fmla="*/ 24 h 54"/>
                <a:gd name="T40" fmla="*/ 31 w 31"/>
                <a:gd name="T41" fmla="*/ 32 h 54"/>
                <a:gd name="T42" fmla="*/ 31 w 31"/>
                <a:gd name="T43" fmla="*/ 54 h 54"/>
                <a:gd name="T44" fmla="*/ 23 w 31"/>
                <a:gd name="T4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4">
                  <a:moveTo>
                    <a:pt x="23" y="54"/>
                  </a:moveTo>
                  <a:cubicBezTo>
                    <a:pt x="23" y="32"/>
                    <a:pt x="23" y="32"/>
                    <a:pt x="23" y="32"/>
                  </a:cubicBezTo>
                  <a:cubicBezTo>
                    <a:pt x="23" y="28"/>
                    <a:pt x="22" y="26"/>
                    <a:pt x="21" y="24"/>
                  </a:cubicBezTo>
                  <a:cubicBezTo>
                    <a:pt x="20" y="22"/>
                    <a:pt x="18" y="22"/>
                    <a:pt x="15" y="22"/>
                  </a:cubicBezTo>
                  <a:cubicBezTo>
                    <a:pt x="14" y="22"/>
                    <a:pt x="13" y="22"/>
                    <a:pt x="12" y="22"/>
                  </a:cubicBezTo>
                  <a:cubicBezTo>
                    <a:pt x="11" y="22"/>
                    <a:pt x="10" y="23"/>
                    <a:pt x="9" y="24"/>
                  </a:cubicBezTo>
                  <a:cubicBezTo>
                    <a:pt x="9" y="25"/>
                    <a:pt x="8" y="26"/>
                    <a:pt x="8" y="27"/>
                  </a:cubicBezTo>
                  <a:cubicBezTo>
                    <a:pt x="7" y="28"/>
                    <a:pt x="7" y="30"/>
                    <a:pt x="7" y="31"/>
                  </a:cubicBezTo>
                  <a:cubicBezTo>
                    <a:pt x="7" y="54"/>
                    <a:pt x="7" y="54"/>
                    <a:pt x="7" y="54"/>
                  </a:cubicBezTo>
                  <a:cubicBezTo>
                    <a:pt x="0" y="54"/>
                    <a:pt x="0" y="54"/>
                    <a:pt x="0" y="54"/>
                  </a:cubicBezTo>
                  <a:cubicBezTo>
                    <a:pt x="0" y="4"/>
                    <a:pt x="0" y="4"/>
                    <a:pt x="0" y="4"/>
                  </a:cubicBezTo>
                  <a:cubicBezTo>
                    <a:pt x="7" y="0"/>
                    <a:pt x="7" y="0"/>
                    <a:pt x="7" y="0"/>
                  </a:cubicBezTo>
                  <a:cubicBezTo>
                    <a:pt x="7" y="19"/>
                    <a:pt x="7" y="19"/>
                    <a:pt x="7" y="19"/>
                  </a:cubicBezTo>
                  <a:cubicBezTo>
                    <a:pt x="8" y="18"/>
                    <a:pt x="8" y="18"/>
                    <a:pt x="9" y="17"/>
                  </a:cubicBezTo>
                  <a:cubicBezTo>
                    <a:pt x="10" y="17"/>
                    <a:pt x="10" y="16"/>
                    <a:pt x="11" y="16"/>
                  </a:cubicBezTo>
                  <a:cubicBezTo>
                    <a:pt x="12" y="15"/>
                    <a:pt x="13" y="15"/>
                    <a:pt x="14" y="15"/>
                  </a:cubicBezTo>
                  <a:cubicBezTo>
                    <a:pt x="15" y="15"/>
                    <a:pt x="16" y="15"/>
                    <a:pt x="17" y="15"/>
                  </a:cubicBezTo>
                  <a:cubicBezTo>
                    <a:pt x="19" y="15"/>
                    <a:pt x="21" y="15"/>
                    <a:pt x="23" y="16"/>
                  </a:cubicBezTo>
                  <a:cubicBezTo>
                    <a:pt x="25" y="16"/>
                    <a:pt x="26" y="17"/>
                    <a:pt x="27" y="19"/>
                  </a:cubicBezTo>
                  <a:cubicBezTo>
                    <a:pt x="28" y="20"/>
                    <a:pt x="29" y="22"/>
                    <a:pt x="30" y="24"/>
                  </a:cubicBezTo>
                  <a:cubicBezTo>
                    <a:pt x="30" y="27"/>
                    <a:pt x="31" y="29"/>
                    <a:pt x="31" y="32"/>
                  </a:cubicBezTo>
                  <a:cubicBezTo>
                    <a:pt x="31" y="54"/>
                    <a:pt x="31" y="54"/>
                    <a:pt x="31" y="54"/>
                  </a:cubicBezTo>
                  <a:lnTo>
                    <a:pt x="23" y="5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3" name="Freeform 40">
              <a:extLst>
                <a:ext uri="{FF2B5EF4-FFF2-40B4-BE49-F238E27FC236}">
                  <a16:creationId xmlns:a16="http://schemas.microsoft.com/office/drawing/2014/main" id="{7DFA4B46-95EA-4D4D-800F-4D2DB7BB66E0}"/>
                </a:ext>
              </a:extLst>
            </p:cNvPr>
            <p:cNvSpPr>
              <a:spLocks noEditPoints="1"/>
            </p:cNvSpPr>
            <p:nvPr userDrawn="1"/>
          </p:nvSpPr>
          <p:spPr bwMode="black">
            <a:xfrm>
              <a:off x="3736225" y="6088169"/>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19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19"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4" name="Freeform 41">
              <a:extLst>
                <a:ext uri="{FF2B5EF4-FFF2-40B4-BE49-F238E27FC236}">
                  <a16:creationId xmlns:a16="http://schemas.microsoft.com/office/drawing/2014/main" id="{EF5012BA-3255-4BEF-8F4F-9117A6BEF324}"/>
                </a:ext>
              </a:extLst>
            </p:cNvPr>
            <p:cNvSpPr>
              <a:spLocks noEditPoints="1"/>
            </p:cNvSpPr>
            <p:nvPr userDrawn="1"/>
          </p:nvSpPr>
          <p:spPr bwMode="black">
            <a:xfrm>
              <a:off x="3880954" y="6088169"/>
              <a:ext cx="81955" cy="101135"/>
            </a:xfrm>
            <a:custGeom>
              <a:avLst/>
              <a:gdLst>
                <a:gd name="T0" fmla="*/ 24 w 32"/>
                <a:gd name="T1" fmla="*/ 39 h 40"/>
                <a:gd name="T2" fmla="*/ 24 w 32"/>
                <a:gd name="T3" fmla="*/ 35 h 40"/>
                <a:gd name="T4" fmla="*/ 22 w 32"/>
                <a:gd name="T5" fmla="*/ 37 h 40"/>
                <a:gd name="T6" fmla="*/ 20 w 32"/>
                <a:gd name="T7" fmla="*/ 38 h 40"/>
                <a:gd name="T8" fmla="*/ 17 w 32"/>
                <a:gd name="T9" fmla="*/ 39 h 40"/>
                <a:gd name="T10" fmla="*/ 14 w 32"/>
                <a:gd name="T11" fmla="*/ 40 h 40"/>
                <a:gd name="T12" fmla="*/ 9 w 32"/>
                <a:gd name="T13" fmla="*/ 39 h 40"/>
                <a:gd name="T14" fmla="*/ 5 w 32"/>
                <a:gd name="T15" fmla="*/ 37 h 40"/>
                <a:gd name="T16" fmla="*/ 2 w 32"/>
                <a:gd name="T17" fmla="*/ 33 h 40"/>
                <a:gd name="T18" fmla="*/ 0 w 32"/>
                <a:gd name="T19" fmla="*/ 27 h 40"/>
                <a:gd name="T20" fmla="*/ 2 w 32"/>
                <a:gd name="T21" fmla="*/ 21 h 40"/>
                <a:gd name="T22" fmla="*/ 5 w 32"/>
                <a:gd name="T23" fmla="*/ 17 h 40"/>
                <a:gd name="T24" fmla="*/ 10 w 32"/>
                <a:gd name="T25" fmla="*/ 15 h 40"/>
                <a:gd name="T26" fmla="*/ 16 w 32"/>
                <a:gd name="T27" fmla="*/ 14 h 40"/>
                <a:gd name="T28" fmla="*/ 21 w 32"/>
                <a:gd name="T29" fmla="*/ 15 h 40"/>
                <a:gd name="T30" fmla="*/ 24 w 32"/>
                <a:gd name="T31" fmla="*/ 16 h 40"/>
                <a:gd name="T32" fmla="*/ 24 w 32"/>
                <a:gd name="T33" fmla="*/ 13 h 40"/>
                <a:gd name="T34" fmla="*/ 22 w 32"/>
                <a:gd name="T35" fmla="*/ 8 h 40"/>
                <a:gd name="T36" fmla="*/ 17 w 32"/>
                <a:gd name="T37" fmla="*/ 6 h 40"/>
                <a:gd name="T38" fmla="*/ 12 w 32"/>
                <a:gd name="T39" fmla="*/ 7 h 40"/>
                <a:gd name="T40" fmla="*/ 7 w 32"/>
                <a:gd name="T41" fmla="*/ 9 h 40"/>
                <a:gd name="T42" fmla="*/ 4 w 32"/>
                <a:gd name="T43" fmla="*/ 3 h 40"/>
                <a:gd name="T44" fmla="*/ 10 w 32"/>
                <a:gd name="T45" fmla="*/ 0 h 40"/>
                <a:gd name="T46" fmla="*/ 17 w 32"/>
                <a:gd name="T47" fmla="*/ 0 h 40"/>
                <a:gd name="T48" fmla="*/ 23 w 32"/>
                <a:gd name="T49" fmla="*/ 0 h 40"/>
                <a:gd name="T50" fmla="*/ 28 w 32"/>
                <a:gd name="T51" fmla="*/ 3 h 40"/>
                <a:gd name="T52" fmla="*/ 31 w 32"/>
                <a:gd name="T53" fmla="*/ 7 h 40"/>
                <a:gd name="T54" fmla="*/ 32 w 32"/>
                <a:gd name="T55" fmla="*/ 12 h 40"/>
                <a:gd name="T56" fmla="*/ 32 w 32"/>
                <a:gd name="T57" fmla="*/ 39 h 40"/>
                <a:gd name="T58" fmla="*/ 24 w 32"/>
                <a:gd name="T59" fmla="*/ 39 h 40"/>
                <a:gd name="T60" fmla="*/ 24 w 32"/>
                <a:gd name="T61" fmla="*/ 22 h 40"/>
                <a:gd name="T62" fmla="*/ 22 w 32"/>
                <a:gd name="T63" fmla="*/ 22 h 40"/>
                <a:gd name="T64" fmla="*/ 21 w 32"/>
                <a:gd name="T65" fmla="*/ 21 h 40"/>
                <a:gd name="T66" fmla="*/ 18 w 32"/>
                <a:gd name="T67" fmla="*/ 21 h 40"/>
                <a:gd name="T68" fmla="*/ 16 w 32"/>
                <a:gd name="T69" fmla="*/ 21 h 40"/>
                <a:gd name="T70" fmla="*/ 10 w 32"/>
                <a:gd name="T71" fmla="*/ 22 h 40"/>
                <a:gd name="T72" fmla="*/ 8 w 32"/>
                <a:gd name="T73" fmla="*/ 26 h 40"/>
                <a:gd name="T74" fmla="*/ 8 w 32"/>
                <a:gd name="T75" fmla="*/ 29 h 40"/>
                <a:gd name="T76" fmla="*/ 10 w 32"/>
                <a:gd name="T77" fmla="*/ 31 h 40"/>
                <a:gd name="T78" fmla="*/ 12 w 32"/>
                <a:gd name="T79" fmla="*/ 32 h 40"/>
                <a:gd name="T80" fmla="*/ 15 w 32"/>
                <a:gd name="T81" fmla="*/ 33 h 40"/>
                <a:gd name="T82" fmla="*/ 18 w 32"/>
                <a:gd name="T83" fmla="*/ 32 h 40"/>
                <a:gd name="T84" fmla="*/ 21 w 32"/>
                <a:gd name="T85" fmla="*/ 31 h 40"/>
                <a:gd name="T86" fmla="*/ 23 w 32"/>
                <a:gd name="T87" fmla="*/ 30 h 40"/>
                <a:gd name="T88" fmla="*/ 24 w 32"/>
                <a:gd name="T89" fmla="*/ 28 h 40"/>
                <a:gd name="T90" fmla="*/ 24 w 32"/>
                <a:gd name="T91"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 h="40">
                  <a:moveTo>
                    <a:pt x="24" y="39"/>
                  </a:moveTo>
                  <a:cubicBezTo>
                    <a:pt x="24" y="35"/>
                    <a:pt x="24" y="35"/>
                    <a:pt x="24" y="35"/>
                  </a:cubicBezTo>
                  <a:cubicBezTo>
                    <a:pt x="23" y="36"/>
                    <a:pt x="23" y="37"/>
                    <a:pt x="22" y="37"/>
                  </a:cubicBezTo>
                  <a:cubicBezTo>
                    <a:pt x="21" y="37"/>
                    <a:pt x="21" y="38"/>
                    <a:pt x="20" y="38"/>
                  </a:cubicBezTo>
                  <a:cubicBezTo>
                    <a:pt x="19" y="39"/>
                    <a:pt x="18" y="39"/>
                    <a:pt x="17" y="39"/>
                  </a:cubicBezTo>
                  <a:cubicBezTo>
                    <a:pt x="16" y="39"/>
                    <a:pt x="15" y="40"/>
                    <a:pt x="14" y="40"/>
                  </a:cubicBezTo>
                  <a:cubicBezTo>
                    <a:pt x="12" y="40"/>
                    <a:pt x="11" y="39"/>
                    <a:pt x="9" y="39"/>
                  </a:cubicBezTo>
                  <a:cubicBezTo>
                    <a:pt x="7" y="38"/>
                    <a:pt x="6" y="38"/>
                    <a:pt x="5" y="37"/>
                  </a:cubicBezTo>
                  <a:cubicBezTo>
                    <a:pt x="3" y="36"/>
                    <a:pt x="2" y="34"/>
                    <a:pt x="2" y="33"/>
                  </a:cubicBezTo>
                  <a:cubicBezTo>
                    <a:pt x="1" y="31"/>
                    <a:pt x="0" y="29"/>
                    <a:pt x="0" y="27"/>
                  </a:cubicBezTo>
                  <a:cubicBezTo>
                    <a:pt x="0" y="24"/>
                    <a:pt x="1" y="23"/>
                    <a:pt x="2" y="21"/>
                  </a:cubicBezTo>
                  <a:cubicBezTo>
                    <a:pt x="2" y="20"/>
                    <a:pt x="3" y="18"/>
                    <a:pt x="5" y="17"/>
                  </a:cubicBezTo>
                  <a:cubicBezTo>
                    <a:pt x="6" y="16"/>
                    <a:pt x="8" y="15"/>
                    <a:pt x="10" y="15"/>
                  </a:cubicBezTo>
                  <a:cubicBezTo>
                    <a:pt x="12" y="14"/>
                    <a:pt x="14" y="14"/>
                    <a:pt x="16" y="14"/>
                  </a:cubicBezTo>
                  <a:cubicBezTo>
                    <a:pt x="18" y="14"/>
                    <a:pt x="19" y="14"/>
                    <a:pt x="21" y="15"/>
                  </a:cubicBezTo>
                  <a:cubicBezTo>
                    <a:pt x="22" y="15"/>
                    <a:pt x="23" y="15"/>
                    <a:pt x="24" y="16"/>
                  </a:cubicBezTo>
                  <a:cubicBezTo>
                    <a:pt x="24" y="13"/>
                    <a:pt x="24" y="13"/>
                    <a:pt x="24" y="13"/>
                  </a:cubicBezTo>
                  <a:cubicBezTo>
                    <a:pt x="24" y="11"/>
                    <a:pt x="24" y="9"/>
                    <a:pt x="22" y="8"/>
                  </a:cubicBezTo>
                  <a:cubicBezTo>
                    <a:pt x="21" y="7"/>
                    <a:pt x="19" y="6"/>
                    <a:pt x="17" y="6"/>
                  </a:cubicBezTo>
                  <a:cubicBezTo>
                    <a:pt x="15" y="6"/>
                    <a:pt x="13" y="6"/>
                    <a:pt x="12" y="7"/>
                  </a:cubicBezTo>
                  <a:cubicBezTo>
                    <a:pt x="10" y="7"/>
                    <a:pt x="9" y="8"/>
                    <a:pt x="7" y="9"/>
                  </a:cubicBezTo>
                  <a:cubicBezTo>
                    <a:pt x="4" y="3"/>
                    <a:pt x="4" y="3"/>
                    <a:pt x="4" y="3"/>
                  </a:cubicBezTo>
                  <a:cubicBezTo>
                    <a:pt x="6" y="2"/>
                    <a:pt x="8" y="1"/>
                    <a:pt x="10" y="0"/>
                  </a:cubicBezTo>
                  <a:cubicBezTo>
                    <a:pt x="12" y="0"/>
                    <a:pt x="15" y="0"/>
                    <a:pt x="17" y="0"/>
                  </a:cubicBezTo>
                  <a:cubicBezTo>
                    <a:pt x="19" y="0"/>
                    <a:pt x="21" y="0"/>
                    <a:pt x="23" y="0"/>
                  </a:cubicBezTo>
                  <a:cubicBezTo>
                    <a:pt x="25" y="1"/>
                    <a:pt x="26" y="2"/>
                    <a:pt x="28" y="3"/>
                  </a:cubicBezTo>
                  <a:cubicBezTo>
                    <a:pt x="29" y="4"/>
                    <a:pt x="30" y="5"/>
                    <a:pt x="31" y="7"/>
                  </a:cubicBezTo>
                  <a:cubicBezTo>
                    <a:pt x="31" y="8"/>
                    <a:pt x="32" y="10"/>
                    <a:pt x="32" y="12"/>
                  </a:cubicBezTo>
                  <a:cubicBezTo>
                    <a:pt x="32" y="39"/>
                    <a:pt x="32" y="39"/>
                    <a:pt x="32" y="39"/>
                  </a:cubicBezTo>
                  <a:lnTo>
                    <a:pt x="24" y="39"/>
                  </a:lnTo>
                  <a:close/>
                  <a:moveTo>
                    <a:pt x="24" y="22"/>
                  </a:moveTo>
                  <a:cubicBezTo>
                    <a:pt x="24" y="22"/>
                    <a:pt x="23" y="22"/>
                    <a:pt x="22" y="22"/>
                  </a:cubicBezTo>
                  <a:cubicBezTo>
                    <a:pt x="22" y="21"/>
                    <a:pt x="21" y="21"/>
                    <a:pt x="21" y="21"/>
                  </a:cubicBezTo>
                  <a:cubicBezTo>
                    <a:pt x="20" y="21"/>
                    <a:pt x="19" y="21"/>
                    <a:pt x="18" y="21"/>
                  </a:cubicBezTo>
                  <a:cubicBezTo>
                    <a:pt x="17" y="21"/>
                    <a:pt x="17" y="21"/>
                    <a:pt x="16" y="21"/>
                  </a:cubicBezTo>
                  <a:cubicBezTo>
                    <a:pt x="13" y="21"/>
                    <a:pt x="11" y="21"/>
                    <a:pt x="10" y="22"/>
                  </a:cubicBezTo>
                  <a:cubicBezTo>
                    <a:pt x="8" y="23"/>
                    <a:pt x="8" y="25"/>
                    <a:pt x="8" y="26"/>
                  </a:cubicBezTo>
                  <a:cubicBezTo>
                    <a:pt x="8" y="28"/>
                    <a:pt x="8" y="29"/>
                    <a:pt x="8" y="29"/>
                  </a:cubicBezTo>
                  <a:cubicBezTo>
                    <a:pt x="9" y="30"/>
                    <a:pt x="9" y="31"/>
                    <a:pt x="10" y="31"/>
                  </a:cubicBezTo>
                  <a:cubicBezTo>
                    <a:pt x="10" y="32"/>
                    <a:pt x="11" y="32"/>
                    <a:pt x="12" y="32"/>
                  </a:cubicBezTo>
                  <a:cubicBezTo>
                    <a:pt x="13" y="33"/>
                    <a:pt x="14" y="33"/>
                    <a:pt x="15" y="33"/>
                  </a:cubicBezTo>
                  <a:cubicBezTo>
                    <a:pt x="16" y="33"/>
                    <a:pt x="17" y="33"/>
                    <a:pt x="18" y="32"/>
                  </a:cubicBezTo>
                  <a:cubicBezTo>
                    <a:pt x="19" y="32"/>
                    <a:pt x="20" y="32"/>
                    <a:pt x="21" y="31"/>
                  </a:cubicBezTo>
                  <a:cubicBezTo>
                    <a:pt x="21" y="31"/>
                    <a:pt x="22" y="30"/>
                    <a:pt x="23" y="30"/>
                  </a:cubicBezTo>
                  <a:cubicBezTo>
                    <a:pt x="23" y="29"/>
                    <a:pt x="24" y="28"/>
                    <a:pt x="24" y="28"/>
                  </a:cubicBezTo>
                  <a:lnTo>
                    <a:pt x="24"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5" name="Freeform 42">
              <a:extLst>
                <a:ext uri="{FF2B5EF4-FFF2-40B4-BE49-F238E27FC236}">
                  <a16:creationId xmlns:a16="http://schemas.microsoft.com/office/drawing/2014/main" id="{223989A0-E246-4806-AF7E-9D6C2B1DD489}"/>
                </a:ext>
              </a:extLst>
            </p:cNvPr>
            <p:cNvSpPr>
              <a:spLocks/>
            </p:cNvSpPr>
            <p:nvPr userDrawn="1"/>
          </p:nvSpPr>
          <p:spPr bwMode="black">
            <a:xfrm>
              <a:off x="3985577" y="6088169"/>
              <a:ext cx="78468" cy="99391"/>
            </a:xfrm>
            <a:custGeom>
              <a:avLst/>
              <a:gdLst>
                <a:gd name="T0" fmla="*/ 23 w 31"/>
                <a:gd name="T1" fmla="*/ 39 h 39"/>
                <a:gd name="T2" fmla="*/ 23 w 31"/>
                <a:gd name="T3" fmla="*/ 17 h 39"/>
                <a:gd name="T4" fmla="*/ 22 w 31"/>
                <a:gd name="T5" fmla="*/ 9 h 39"/>
                <a:gd name="T6" fmla="*/ 15 w 31"/>
                <a:gd name="T7" fmla="*/ 7 h 39"/>
                <a:gd name="T8" fmla="*/ 12 w 31"/>
                <a:gd name="T9" fmla="*/ 7 h 39"/>
                <a:gd name="T10" fmla="*/ 10 w 31"/>
                <a:gd name="T11" fmla="*/ 9 h 39"/>
                <a:gd name="T12" fmla="*/ 8 w 31"/>
                <a:gd name="T13" fmla="*/ 12 h 39"/>
                <a:gd name="T14" fmla="*/ 8 w 31"/>
                <a:gd name="T15" fmla="*/ 16 h 39"/>
                <a:gd name="T16" fmla="*/ 8 w 31"/>
                <a:gd name="T17" fmla="*/ 39 h 39"/>
                <a:gd name="T18" fmla="*/ 0 w 31"/>
                <a:gd name="T19" fmla="*/ 39 h 39"/>
                <a:gd name="T20" fmla="*/ 0 w 31"/>
                <a:gd name="T21" fmla="*/ 0 h 39"/>
                <a:gd name="T22" fmla="*/ 8 w 31"/>
                <a:gd name="T23" fmla="*/ 0 h 39"/>
                <a:gd name="T24" fmla="*/ 8 w 31"/>
                <a:gd name="T25" fmla="*/ 4 h 39"/>
                <a:gd name="T26" fmla="*/ 9 w 31"/>
                <a:gd name="T27" fmla="*/ 2 h 39"/>
                <a:gd name="T28" fmla="*/ 12 w 31"/>
                <a:gd name="T29" fmla="*/ 1 h 39"/>
                <a:gd name="T30" fmla="*/ 14 w 31"/>
                <a:gd name="T31" fmla="*/ 0 h 39"/>
                <a:gd name="T32" fmla="*/ 17 w 31"/>
                <a:gd name="T33" fmla="*/ 0 h 39"/>
                <a:gd name="T34" fmla="*/ 23 w 31"/>
                <a:gd name="T35" fmla="*/ 1 h 39"/>
                <a:gd name="T36" fmla="*/ 28 w 31"/>
                <a:gd name="T37" fmla="*/ 4 h 39"/>
                <a:gd name="T38" fmla="*/ 30 w 31"/>
                <a:gd name="T39" fmla="*/ 9 h 39"/>
                <a:gd name="T40" fmla="*/ 31 w 31"/>
                <a:gd name="T41" fmla="*/ 17 h 39"/>
                <a:gd name="T42" fmla="*/ 31 w 31"/>
                <a:gd name="T43" fmla="*/ 39 h 39"/>
                <a:gd name="T44" fmla="*/ 23 w 31"/>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9">
                  <a:moveTo>
                    <a:pt x="23" y="39"/>
                  </a:moveTo>
                  <a:cubicBezTo>
                    <a:pt x="23" y="17"/>
                    <a:pt x="23" y="17"/>
                    <a:pt x="23" y="17"/>
                  </a:cubicBezTo>
                  <a:cubicBezTo>
                    <a:pt x="23" y="14"/>
                    <a:pt x="23" y="11"/>
                    <a:pt x="22" y="9"/>
                  </a:cubicBezTo>
                  <a:cubicBezTo>
                    <a:pt x="20" y="7"/>
                    <a:pt x="18" y="7"/>
                    <a:pt x="15" y="7"/>
                  </a:cubicBezTo>
                  <a:cubicBezTo>
                    <a:pt x="14" y="7"/>
                    <a:pt x="13" y="7"/>
                    <a:pt x="12" y="7"/>
                  </a:cubicBezTo>
                  <a:cubicBezTo>
                    <a:pt x="11" y="8"/>
                    <a:pt x="10" y="8"/>
                    <a:pt x="10" y="9"/>
                  </a:cubicBezTo>
                  <a:cubicBezTo>
                    <a:pt x="9" y="10"/>
                    <a:pt x="8" y="11"/>
                    <a:pt x="8" y="12"/>
                  </a:cubicBezTo>
                  <a:cubicBezTo>
                    <a:pt x="8" y="14"/>
                    <a:pt x="8" y="15"/>
                    <a:pt x="8" y="16"/>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1" y="1"/>
                    <a:pt x="12" y="1"/>
                  </a:cubicBezTo>
                  <a:cubicBezTo>
                    <a:pt x="12" y="0"/>
                    <a:pt x="13" y="0"/>
                    <a:pt x="14" y="0"/>
                  </a:cubicBezTo>
                  <a:cubicBezTo>
                    <a:pt x="15" y="0"/>
                    <a:pt x="16" y="0"/>
                    <a:pt x="17" y="0"/>
                  </a:cubicBezTo>
                  <a:cubicBezTo>
                    <a:pt x="20" y="0"/>
                    <a:pt x="22" y="0"/>
                    <a:pt x="23" y="1"/>
                  </a:cubicBezTo>
                  <a:cubicBezTo>
                    <a:pt x="25" y="1"/>
                    <a:pt x="26" y="2"/>
                    <a:pt x="28" y="4"/>
                  </a:cubicBezTo>
                  <a:cubicBezTo>
                    <a:pt x="29" y="5"/>
                    <a:pt x="29" y="7"/>
                    <a:pt x="30" y="9"/>
                  </a:cubicBezTo>
                  <a:cubicBezTo>
                    <a:pt x="31" y="11"/>
                    <a:pt x="31" y="14"/>
                    <a:pt x="31" y="17"/>
                  </a:cubicBezTo>
                  <a:cubicBezTo>
                    <a:pt x="31" y="39"/>
                    <a:pt x="31" y="39"/>
                    <a:pt x="31" y="39"/>
                  </a:cubicBezTo>
                  <a:lnTo>
                    <a:pt x="23" y="3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6" name="Freeform 43">
              <a:extLst>
                <a:ext uri="{FF2B5EF4-FFF2-40B4-BE49-F238E27FC236}">
                  <a16:creationId xmlns:a16="http://schemas.microsoft.com/office/drawing/2014/main" id="{5FED967A-F1ED-4489-A689-A9A49A278085}"/>
                </a:ext>
              </a:extLst>
            </p:cNvPr>
            <p:cNvSpPr>
              <a:spLocks/>
            </p:cNvSpPr>
            <p:nvPr userDrawn="1"/>
          </p:nvSpPr>
          <p:spPr bwMode="black">
            <a:xfrm>
              <a:off x="4083225" y="6088169"/>
              <a:ext cx="73236" cy="101135"/>
            </a:xfrm>
            <a:custGeom>
              <a:avLst/>
              <a:gdLst>
                <a:gd name="T0" fmla="*/ 28 w 29"/>
                <a:gd name="T1" fmla="*/ 4 h 40"/>
                <a:gd name="T2" fmla="*/ 24 w 29"/>
                <a:gd name="T3" fmla="*/ 10 h 40"/>
                <a:gd name="T4" fmla="*/ 20 w 29"/>
                <a:gd name="T5" fmla="*/ 7 h 40"/>
                <a:gd name="T6" fmla="*/ 14 w 29"/>
                <a:gd name="T7" fmla="*/ 6 h 40"/>
                <a:gd name="T8" fmla="*/ 10 w 29"/>
                <a:gd name="T9" fmla="*/ 7 h 40"/>
                <a:gd name="T10" fmla="*/ 9 w 29"/>
                <a:gd name="T11" fmla="*/ 10 h 40"/>
                <a:gd name="T12" fmla="*/ 9 w 29"/>
                <a:gd name="T13" fmla="*/ 11 h 40"/>
                <a:gd name="T14" fmla="*/ 10 w 29"/>
                <a:gd name="T15" fmla="*/ 12 h 40"/>
                <a:gd name="T16" fmla="*/ 13 w 29"/>
                <a:gd name="T17" fmla="*/ 14 h 40"/>
                <a:gd name="T18" fmla="*/ 16 w 29"/>
                <a:gd name="T19" fmla="*/ 15 h 40"/>
                <a:gd name="T20" fmla="*/ 22 w 29"/>
                <a:gd name="T21" fmla="*/ 18 h 40"/>
                <a:gd name="T22" fmla="*/ 26 w 29"/>
                <a:gd name="T23" fmla="*/ 20 h 40"/>
                <a:gd name="T24" fmla="*/ 28 w 29"/>
                <a:gd name="T25" fmla="*/ 24 h 40"/>
                <a:gd name="T26" fmla="*/ 29 w 29"/>
                <a:gd name="T27" fmla="*/ 28 h 40"/>
                <a:gd name="T28" fmla="*/ 28 w 29"/>
                <a:gd name="T29" fmla="*/ 34 h 40"/>
                <a:gd name="T30" fmla="*/ 25 w 29"/>
                <a:gd name="T31" fmla="*/ 37 h 40"/>
                <a:gd name="T32" fmla="*/ 20 w 29"/>
                <a:gd name="T33" fmla="*/ 39 h 40"/>
                <a:gd name="T34" fmla="*/ 15 w 29"/>
                <a:gd name="T35" fmla="*/ 40 h 40"/>
                <a:gd name="T36" fmla="*/ 7 w 29"/>
                <a:gd name="T37" fmla="*/ 38 h 40"/>
                <a:gd name="T38" fmla="*/ 0 w 29"/>
                <a:gd name="T39" fmla="*/ 35 h 40"/>
                <a:gd name="T40" fmla="*/ 3 w 29"/>
                <a:gd name="T41" fmla="*/ 29 h 40"/>
                <a:gd name="T42" fmla="*/ 9 w 29"/>
                <a:gd name="T43" fmla="*/ 32 h 40"/>
                <a:gd name="T44" fmla="*/ 15 w 29"/>
                <a:gd name="T45" fmla="*/ 33 h 40"/>
                <a:gd name="T46" fmla="*/ 20 w 29"/>
                <a:gd name="T47" fmla="*/ 32 h 40"/>
                <a:gd name="T48" fmla="*/ 22 w 29"/>
                <a:gd name="T49" fmla="*/ 29 h 40"/>
                <a:gd name="T50" fmla="*/ 21 w 29"/>
                <a:gd name="T51" fmla="*/ 27 h 40"/>
                <a:gd name="T52" fmla="*/ 19 w 29"/>
                <a:gd name="T53" fmla="*/ 25 h 40"/>
                <a:gd name="T54" fmla="*/ 16 w 29"/>
                <a:gd name="T55" fmla="*/ 24 h 40"/>
                <a:gd name="T56" fmla="*/ 13 w 29"/>
                <a:gd name="T57" fmla="*/ 22 h 40"/>
                <a:gd name="T58" fmla="*/ 7 w 29"/>
                <a:gd name="T59" fmla="*/ 20 h 40"/>
                <a:gd name="T60" fmla="*/ 4 w 29"/>
                <a:gd name="T61" fmla="*/ 17 h 40"/>
                <a:gd name="T62" fmla="*/ 2 w 29"/>
                <a:gd name="T63" fmla="*/ 14 h 40"/>
                <a:gd name="T64" fmla="*/ 1 w 29"/>
                <a:gd name="T65" fmla="*/ 10 h 40"/>
                <a:gd name="T66" fmla="*/ 2 w 29"/>
                <a:gd name="T67" fmla="*/ 5 h 40"/>
                <a:gd name="T68" fmla="*/ 5 w 29"/>
                <a:gd name="T69" fmla="*/ 2 h 40"/>
                <a:gd name="T70" fmla="*/ 9 w 29"/>
                <a:gd name="T71" fmla="*/ 0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4" y="10"/>
                    <a:pt x="24" y="10"/>
                    <a:pt x="24" y="10"/>
                  </a:cubicBezTo>
                  <a:cubicBezTo>
                    <a:pt x="23" y="8"/>
                    <a:pt x="21" y="8"/>
                    <a:pt x="20" y="7"/>
                  </a:cubicBezTo>
                  <a:cubicBezTo>
                    <a:pt x="18" y="7"/>
                    <a:pt x="16" y="6"/>
                    <a:pt x="14" y="6"/>
                  </a:cubicBezTo>
                  <a:cubicBezTo>
                    <a:pt x="12" y="6"/>
                    <a:pt x="11" y="7"/>
                    <a:pt x="10" y="7"/>
                  </a:cubicBezTo>
                  <a:cubicBezTo>
                    <a:pt x="9" y="8"/>
                    <a:pt x="9" y="9"/>
                    <a:pt x="9" y="10"/>
                  </a:cubicBezTo>
                  <a:cubicBezTo>
                    <a:pt x="9" y="10"/>
                    <a:pt x="9" y="11"/>
                    <a:pt x="9" y="11"/>
                  </a:cubicBezTo>
                  <a:cubicBezTo>
                    <a:pt x="10" y="12"/>
                    <a:pt x="10" y="12"/>
                    <a:pt x="10" y="12"/>
                  </a:cubicBezTo>
                  <a:cubicBezTo>
                    <a:pt x="11" y="13"/>
                    <a:pt x="12" y="13"/>
                    <a:pt x="13" y="14"/>
                  </a:cubicBezTo>
                  <a:cubicBezTo>
                    <a:pt x="14" y="14"/>
                    <a:pt x="15" y="15"/>
                    <a:pt x="16" y="15"/>
                  </a:cubicBezTo>
                  <a:cubicBezTo>
                    <a:pt x="18" y="16"/>
                    <a:pt x="20" y="17"/>
                    <a:pt x="22" y="18"/>
                  </a:cubicBezTo>
                  <a:cubicBezTo>
                    <a:pt x="23" y="19"/>
                    <a:pt x="25" y="19"/>
                    <a:pt x="26" y="20"/>
                  </a:cubicBezTo>
                  <a:cubicBezTo>
                    <a:pt x="27" y="21"/>
                    <a:pt x="28" y="22"/>
                    <a:pt x="28" y="24"/>
                  </a:cubicBezTo>
                  <a:cubicBezTo>
                    <a:pt x="29" y="25"/>
                    <a:pt x="29" y="26"/>
                    <a:pt x="29" y="28"/>
                  </a:cubicBezTo>
                  <a:cubicBezTo>
                    <a:pt x="29" y="30"/>
                    <a:pt x="29" y="32"/>
                    <a:pt x="28" y="34"/>
                  </a:cubicBezTo>
                  <a:cubicBezTo>
                    <a:pt x="27" y="35"/>
                    <a:pt x="26" y="36"/>
                    <a:pt x="25" y="37"/>
                  </a:cubicBezTo>
                  <a:cubicBezTo>
                    <a:pt x="23" y="38"/>
                    <a:pt x="22" y="39"/>
                    <a:pt x="20" y="39"/>
                  </a:cubicBezTo>
                  <a:cubicBezTo>
                    <a:pt x="18" y="39"/>
                    <a:pt x="17" y="40"/>
                    <a:pt x="15" y="40"/>
                  </a:cubicBezTo>
                  <a:cubicBezTo>
                    <a:pt x="12" y="40"/>
                    <a:pt x="10" y="39"/>
                    <a:pt x="7" y="38"/>
                  </a:cubicBezTo>
                  <a:cubicBezTo>
                    <a:pt x="4" y="37"/>
                    <a:pt x="2" y="36"/>
                    <a:pt x="0" y="35"/>
                  </a:cubicBezTo>
                  <a:cubicBezTo>
                    <a:pt x="3" y="29"/>
                    <a:pt x="3" y="29"/>
                    <a:pt x="3" y="29"/>
                  </a:cubicBezTo>
                  <a:cubicBezTo>
                    <a:pt x="5" y="30"/>
                    <a:pt x="7" y="31"/>
                    <a:pt x="9" y="32"/>
                  </a:cubicBezTo>
                  <a:cubicBezTo>
                    <a:pt x="11" y="32"/>
                    <a:pt x="13" y="33"/>
                    <a:pt x="15" y="33"/>
                  </a:cubicBezTo>
                  <a:cubicBezTo>
                    <a:pt x="17" y="33"/>
                    <a:pt x="19" y="32"/>
                    <a:pt x="20" y="32"/>
                  </a:cubicBezTo>
                  <a:cubicBezTo>
                    <a:pt x="21" y="31"/>
                    <a:pt x="22" y="30"/>
                    <a:pt x="22" y="29"/>
                  </a:cubicBezTo>
                  <a:cubicBezTo>
                    <a:pt x="22" y="28"/>
                    <a:pt x="21" y="27"/>
                    <a:pt x="21" y="27"/>
                  </a:cubicBezTo>
                  <a:cubicBezTo>
                    <a:pt x="21" y="26"/>
                    <a:pt x="20" y="25"/>
                    <a:pt x="19" y="25"/>
                  </a:cubicBezTo>
                  <a:cubicBezTo>
                    <a:pt x="18" y="25"/>
                    <a:pt x="18" y="24"/>
                    <a:pt x="16" y="24"/>
                  </a:cubicBezTo>
                  <a:cubicBezTo>
                    <a:pt x="15" y="23"/>
                    <a:pt x="14" y="23"/>
                    <a:pt x="13" y="22"/>
                  </a:cubicBezTo>
                  <a:cubicBezTo>
                    <a:pt x="11" y="21"/>
                    <a:pt x="9" y="20"/>
                    <a:pt x="7" y="20"/>
                  </a:cubicBezTo>
                  <a:cubicBezTo>
                    <a:pt x="6" y="19"/>
                    <a:pt x="5" y="18"/>
                    <a:pt x="4" y="17"/>
                  </a:cubicBezTo>
                  <a:cubicBezTo>
                    <a:pt x="3" y="16"/>
                    <a:pt x="2" y="15"/>
                    <a:pt x="2" y="14"/>
                  </a:cubicBezTo>
                  <a:cubicBezTo>
                    <a:pt x="2" y="13"/>
                    <a:pt x="1" y="12"/>
                    <a:pt x="1" y="10"/>
                  </a:cubicBezTo>
                  <a:cubicBezTo>
                    <a:pt x="1" y="8"/>
                    <a:pt x="2" y="7"/>
                    <a:pt x="2" y="5"/>
                  </a:cubicBezTo>
                  <a:cubicBezTo>
                    <a:pt x="3" y="4"/>
                    <a:pt x="4" y="3"/>
                    <a:pt x="5" y="2"/>
                  </a:cubicBezTo>
                  <a:cubicBezTo>
                    <a:pt x="6" y="1"/>
                    <a:pt x="8" y="1"/>
                    <a:pt x="9" y="0"/>
                  </a:cubicBezTo>
                  <a:cubicBezTo>
                    <a:pt x="11" y="0"/>
                    <a:pt x="13" y="0"/>
                    <a:pt x="15" y="0"/>
                  </a:cubicBezTo>
                  <a:cubicBezTo>
                    <a:pt x="17" y="0"/>
                    <a:pt x="19"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7" name="Freeform 44">
              <a:extLst>
                <a:ext uri="{FF2B5EF4-FFF2-40B4-BE49-F238E27FC236}">
                  <a16:creationId xmlns:a16="http://schemas.microsoft.com/office/drawing/2014/main" id="{DA362954-FE74-40B7-AB98-CC8AC60FFC8D}"/>
                </a:ext>
              </a:extLst>
            </p:cNvPr>
            <p:cNvSpPr>
              <a:spLocks/>
            </p:cNvSpPr>
            <p:nvPr userDrawn="1"/>
          </p:nvSpPr>
          <p:spPr bwMode="black">
            <a:xfrm>
              <a:off x="4166923" y="6088169"/>
              <a:ext cx="122060" cy="99391"/>
            </a:xfrm>
            <a:custGeom>
              <a:avLst/>
              <a:gdLst>
                <a:gd name="T0" fmla="*/ 55 w 70"/>
                <a:gd name="T1" fmla="*/ 57 h 57"/>
                <a:gd name="T2" fmla="*/ 45 w 70"/>
                <a:gd name="T3" fmla="*/ 57 h 57"/>
                <a:gd name="T4" fmla="*/ 35 w 70"/>
                <a:gd name="T5" fmla="*/ 17 h 57"/>
                <a:gd name="T6" fmla="*/ 25 w 70"/>
                <a:gd name="T7" fmla="*/ 57 h 57"/>
                <a:gd name="T8" fmla="*/ 14 w 70"/>
                <a:gd name="T9" fmla="*/ 57 h 57"/>
                <a:gd name="T10" fmla="*/ 0 w 70"/>
                <a:gd name="T11" fmla="*/ 0 h 57"/>
                <a:gd name="T12" fmla="*/ 10 w 70"/>
                <a:gd name="T13" fmla="*/ 0 h 57"/>
                <a:gd name="T14" fmla="*/ 20 w 70"/>
                <a:gd name="T15" fmla="*/ 39 h 57"/>
                <a:gd name="T16" fmla="*/ 30 w 70"/>
                <a:gd name="T17" fmla="*/ 0 h 57"/>
                <a:gd name="T18" fmla="*/ 39 w 70"/>
                <a:gd name="T19" fmla="*/ 0 h 57"/>
                <a:gd name="T20" fmla="*/ 49 w 70"/>
                <a:gd name="T21" fmla="*/ 39 h 57"/>
                <a:gd name="T22" fmla="*/ 60 w 70"/>
                <a:gd name="T23" fmla="*/ 0 h 57"/>
                <a:gd name="T24" fmla="*/ 70 w 70"/>
                <a:gd name="T25" fmla="*/ 0 h 57"/>
                <a:gd name="T26" fmla="*/ 55 w 7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7">
                  <a:moveTo>
                    <a:pt x="55" y="57"/>
                  </a:moveTo>
                  <a:lnTo>
                    <a:pt x="45" y="57"/>
                  </a:lnTo>
                  <a:lnTo>
                    <a:pt x="35" y="17"/>
                  </a:lnTo>
                  <a:lnTo>
                    <a:pt x="25" y="57"/>
                  </a:lnTo>
                  <a:lnTo>
                    <a:pt x="14" y="57"/>
                  </a:lnTo>
                  <a:lnTo>
                    <a:pt x="0" y="0"/>
                  </a:lnTo>
                  <a:lnTo>
                    <a:pt x="10" y="0"/>
                  </a:lnTo>
                  <a:lnTo>
                    <a:pt x="20" y="39"/>
                  </a:lnTo>
                  <a:lnTo>
                    <a:pt x="30" y="0"/>
                  </a:lnTo>
                  <a:lnTo>
                    <a:pt x="39" y="0"/>
                  </a:lnTo>
                  <a:lnTo>
                    <a:pt x="49" y="39"/>
                  </a:lnTo>
                  <a:lnTo>
                    <a:pt x="60" y="0"/>
                  </a:lnTo>
                  <a:lnTo>
                    <a:pt x="70" y="0"/>
                  </a:lnTo>
                  <a:lnTo>
                    <a:pt x="55" y="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8" name="Freeform 45">
              <a:extLst>
                <a:ext uri="{FF2B5EF4-FFF2-40B4-BE49-F238E27FC236}">
                  <a16:creationId xmlns:a16="http://schemas.microsoft.com/office/drawing/2014/main" id="{C1C7EF3F-CB28-4C69-901C-8F9F09C5B597}"/>
                </a:ext>
              </a:extLst>
            </p:cNvPr>
            <p:cNvSpPr>
              <a:spLocks noEditPoints="1"/>
            </p:cNvSpPr>
            <p:nvPr userDrawn="1"/>
          </p:nvSpPr>
          <p:spPr bwMode="black">
            <a:xfrm>
              <a:off x="4299445" y="6088169"/>
              <a:ext cx="83698" cy="101135"/>
            </a:xfrm>
            <a:custGeom>
              <a:avLst/>
              <a:gdLst>
                <a:gd name="T0" fmla="*/ 33 w 33"/>
                <a:gd name="T1" fmla="*/ 19 h 40"/>
                <a:gd name="T2" fmla="*/ 33 w 33"/>
                <a:gd name="T3" fmla="*/ 21 h 40"/>
                <a:gd name="T4" fmla="*/ 33 w 33"/>
                <a:gd name="T5" fmla="*/ 22 h 40"/>
                <a:gd name="T6" fmla="*/ 7 w 33"/>
                <a:gd name="T7" fmla="*/ 22 h 40"/>
                <a:gd name="T8" fmla="*/ 9 w 33"/>
                <a:gd name="T9" fmla="*/ 27 h 40"/>
                <a:gd name="T10" fmla="*/ 11 w 33"/>
                <a:gd name="T11" fmla="*/ 30 h 40"/>
                <a:gd name="T12" fmla="*/ 14 w 33"/>
                <a:gd name="T13" fmla="*/ 32 h 40"/>
                <a:gd name="T14" fmla="*/ 17 w 33"/>
                <a:gd name="T15" fmla="*/ 33 h 40"/>
                <a:gd name="T16" fmla="*/ 20 w 33"/>
                <a:gd name="T17" fmla="*/ 33 h 40"/>
                <a:gd name="T18" fmla="*/ 22 w 33"/>
                <a:gd name="T19" fmla="*/ 32 h 40"/>
                <a:gd name="T20" fmla="*/ 23 w 33"/>
                <a:gd name="T21" fmla="*/ 31 h 40"/>
                <a:gd name="T22" fmla="*/ 25 w 33"/>
                <a:gd name="T23" fmla="*/ 30 h 40"/>
                <a:gd name="T24" fmla="*/ 30 w 33"/>
                <a:gd name="T25" fmla="*/ 35 h 40"/>
                <a:gd name="T26" fmla="*/ 27 w 33"/>
                <a:gd name="T27" fmla="*/ 37 h 40"/>
                <a:gd name="T28" fmla="*/ 24 w 33"/>
                <a:gd name="T29" fmla="*/ 38 h 40"/>
                <a:gd name="T30" fmla="*/ 21 w 33"/>
                <a:gd name="T31" fmla="*/ 39 h 40"/>
                <a:gd name="T32" fmla="*/ 17 w 33"/>
                <a:gd name="T33" fmla="*/ 40 h 40"/>
                <a:gd name="T34" fmla="*/ 12 w 33"/>
                <a:gd name="T35" fmla="*/ 39 h 40"/>
                <a:gd name="T36" fmla="*/ 8 w 33"/>
                <a:gd name="T37" fmla="*/ 37 h 40"/>
                <a:gd name="T38" fmla="*/ 5 w 33"/>
                <a:gd name="T39" fmla="*/ 34 h 40"/>
                <a:gd name="T40" fmla="*/ 3 w 33"/>
                <a:gd name="T41" fmla="*/ 31 h 40"/>
                <a:gd name="T42" fmla="*/ 1 w 33"/>
                <a:gd name="T43" fmla="*/ 26 h 40"/>
                <a:gd name="T44" fmla="*/ 0 w 33"/>
                <a:gd name="T45" fmla="*/ 20 h 40"/>
                <a:gd name="T46" fmla="*/ 1 w 33"/>
                <a:gd name="T47" fmla="*/ 11 h 40"/>
                <a:gd name="T48" fmla="*/ 5 w 33"/>
                <a:gd name="T49" fmla="*/ 5 h 40"/>
                <a:gd name="T50" fmla="*/ 10 w 33"/>
                <a:gd name="T51" fmla="*/ 1 h 40"/>
                <a:gd name="T52" fmla="*/ 17 w 33"/>
                <a:gd name="T53" fmla="*/ 0 h 40"/>
                <a:gd name="T54" fmla="*/ 24 w 33"/>
                <a:gd name="T55" fmla="*/ 1 h 40"/>
                <a:gd name="T56" fmla="*/ 29 w 33"/>
                <a:gd name="T57" fmla="*/ 5 h 40"/>
                <a:gd name="T58" fmla="*/ 32 w 33"/>
                <a:gd name="T59" fmla="*/ 11 h 40"/>
                <a:gd name="T60" fmla="*/ 33 w 33"/>
                <a:gd name="T61" fmla="*/ 19 h 40"/>
                <a:gd name="T62" fmla="*/ 25 w 33"/>
                <a:gd name="T63" fmla="*/ 16 h 40"/>
                <a:gd name="T64" fmla="*/ 25 w 33"/>
                <a:gd name="T65" fmla="*/ 12 h 40"/>
                <a:gd name="T66" fmla="*/ 23 w 33"/>
                <a:gd name="T67" fmla="*/ 9 h 40"/>
                <a:gd name="T68" fmla="*/ 20 w 33"/>
                <a:gd name="T69" fmla="*/ 7 h 40"/>
                <a:gd name="T70" fmla="*/ 16 w 33"/>
                <a:gd name="T71" fmla="*/ 6 h 40"/>
                <a:gd name="T72" fmla="*/ 13 w 33"/>
                <a:gd name="T73" fmla="*/ 7 h 40"/>
                <a:gd name="T74" fmla="*/ 10 w 33"/>
                <a:gd name="T75" fmla="*/ 9 h 40"/>
                <a:gd name="T76" fmla="*/ 9 w 33"/>
                <a:gd name="T77" fmla="*/ 12 h 40"/>
                <a:gd name="T78" fmla="*/ 8 w 33"/>
                <a:gd name="T79" fmla="*/ 16 h 40"/>
                <a:gd name="T80" fmla="*/ 25 w 33"/>
                <a:gd name="T81"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19"/>
                    <a:pt x="33" y="20"/>
                    <a:pt x="33" y="21"/>
                  </a:cubicBezTo>
                  <a:cubicBezTo>
                    <a:pt x="33" y="21"/>
                    <a:pt x="33" y="22"/>
                    <a:pt x="33" y="22"/>
                  </a:cubicBezTo>
                  <a:cubicBezTo>
                    <a:pt x="7" y="22"/>
                    <a:pt x="7" y="22"/>
                    <a:pt x="7" y="22"/>
                  </a:cubicBezTo>
                  <a:cubicBezTo>
                    <a:pt x="8" y="24"/>
                    <a:pt x="8" y="26"/>
                    <a:pt x="9" y="27"/>
                  </a:cubicBezTo>
                  <a:cubicBezTo>
                    <a:pt x="9" y="28"/>
                    <a:pt x="10" y="29"/>
                    <a:pt x="11" y="30"/>
                  </a:cubicBezTo>
                  <a:cubicBezTo>
                    <a:pt x="12" y="31"/>
                    <a:pt x="13" y="32"/>
                    <a:pt x="14" y="32"/>
                  </a:cubicBezTo>
                  <a:cubicBezTo>
                    <a:pt x="15" y="33"/>
                    <a:pt x="16" y="33"/>
                    <a:pt x="17" y="33"/>
                  </a:cubicBezTo>
                  <a:cubicBezTo>
                    <a:pt x="18" y="33"/>
                    <a:pt x="19" y="33"/>
                    <a:pt x="20" y="33"/>
                  </a:cubicBezTo>
                  <a:cubicBezTo>
                    <a:pt x="20" y="32"/>
                    <a:pt x="21" y="32"/>
                    <a:pt x="22" y="32"/>
                  </a:cubicBezTo>
                  <a:cubicBezTo>
                    <a:pt x="22" y="32"/>
                    <a:pt x="23" y="31"/>
                    <a:pt x="23" y="31"/>
                  </a:cubicBezTo>
                  <a:cubicBezTo>
                    <a:pt x="24" y="31"/>
                    <a:pt x="25" y="30"/>
                    <a:pt x="25" y="30"/>
                  </a:cubicBezTo>
                  <a:cubicBezTo>
                    <a:pt x="30" y="35"/>
                    <a:pt x="30" y="35"/>
                    <a:pt x="30" y="35"/>
                  </a:cubicBezTo>
                  <a:cubicBezTo>
                    <a:pt x="29" y="35"/>
                    <a:pt x="28" y="36"/>
                    <a:pt x="27" y="37"/>
                  </a:cubicBezTo>
                  <a:cubicBezTo>
                    <a:pt x="26" y="37"/>
                    <a:pt x="25" y="38"/>
                    <a:pt x="24" y="38"/>
                  </a:cubicBezTo>
                  <a:cubicBezTo>
                    <a:pt x="23" y="39"/>
                    <a:pt x="22" y="39"/>
                    <a:pt x="21" y="39"/>
                  </a:cubicBezTo>
                  <a:cubicBezTo>
                    <a:pt x="20" y="39"/>
                    <a:pt x="18" y="40"/>
                    <a:pt x="17" y="40"/>
                  </a:cubicBezTo>
                  <a:cubicBezTo>
                    <a:pt x="15" y="40"/>
                    <a:pt x="13" y="39"/>
                    <a:pt x="12" y="39"/>
                  </a:cubicBezTo>
                  <a:cubicBezTo>
                    <a:pt x="11" y="38"/>
                    <a:pt x="9" y="38"/>
                    <a:pt x="8" y="37"/>
                  </a:cubicBezTo>
                  <a:cubicBezTo>
                    <a:pt x="7" y="36"/>
                    <a:pt x="6" y="35"/>
                    <a:pt x="5" y="34"/>
                  </a:cubicBezTo>
                  <a:cubicBezTo>
                    <a:pt x="4" y="34"/>
                    <a:pt x="3" y="32"/>
                    <a:pt x="3" y="31"/>
                  </a:cubicBezTo>
                  <a:cubicBezTo>
                    <a:pt x="2" y="29"/>
                    <a:pt x="1" y="28"/>
                    <a:pt x="1" y="26"/>
                  </a:cubicBezTo>
                  <a:cubicBezTo>
                    <a:pt x="0" y="24"/>
                    <a:pt x="0" y="22"/>
                    <a:pt x="0" y="20"/>
                  </a:cubicBezTo>
                  <a:cubicBezTo>
                    <a:pt x="0" y="16"/>
                    <a:pt x="0" y="13"/>
                    <a:pt x="1" y="11"/>
                  </a:cubicBezTo>
                  <a:cubicBezTo>
                    <a:pt x="2" y="8"/>
                    <a:pt x="3" y="6"/>
                    <a:pt x="5" y="5"/>
                  </a:cubicBezTo>
                  <a:cubicBezTo>
                    <a:pt x="6" y="3"/>
                    <a:pt x="8" y="2"/>
                    <a:pt x="10" y="1"/>
                  </a:cubicBezTo>
                  <a:cubicBezTo>
                    <a:pt x="12" y="0"/>
                    <a:pt x="14" y="0"/>
                    <a:pt x="17" y="0"/>
                  </a:cubicBezTo>
                  <a:cubicBezTo>
                    <a:pt x="20" y="0"/>
                    <a:pt x="22" y="0"/>
                    <a:pt x="24" y="1"/>
                  </a:cubicBezTo>
                  <a:cubicBezTo>
                    <a:pt x="26" y="2"/>
                    <a:pt x="28" y="4"/>
                    <a:pt x="29" y="5"/>
                  </a:cubicBezTo>
                  <a:cubicBezTo>
                    <a:pt x="30" y="7"/>
                    <a:pt x="31" y="9"/>
                    <a:pt x="32" y="11"/>
                  </a:cubicBezTo>
                  <a:cubicBezTo>
                    <a:pt x="33" y="14"/>
                    <a:pt x="33" y="16"/>
                    <a:pt x="33" y="19"/>
                  </a:cubicBezTo>
                  <a:close/>
                  <a:moveTo>
                    <a:pt x="25" y="16"/>
                  </a:moveTo>
                  <a:cubicBezTo>
                    <a:pt x="25" y="15"/>
                    <a:pt x="25" y="13"/>
                    <a:pt x="25" y="12"/>
                  </a:cubicBezTo>
                  <a:cubicBezTo>
                    <a:pt x="24" y="11"/>
                    <a:pt x="24" y="10"/>
                    <a:pt x="23" y="9"/>
                  </a:cubicBezTo>
                  <a:cubicBezTo>
                    <a:pt x="22" y="8"/>
                    <a:pt x="21" y="8"/>
                    <a:pt x="20" y="7"/>
                  </a:cubicBezTo>
                  <a:cubicBezTo>
                    <a:pt x="19" y="7"/>
                    <a:pt x="18" y="6"/>
                    <a:pt x="16" y="6"/>
                  </a:cubicBezTo>
                  <a:cubicBezTo>
                    <a:pt x="15" y="6"/>
                    <a:pt x="14" y="7"/>
                    <a:pt x="13" y="7"/>
                  </a:cubicBezTo>
                  <a:cubicBezTo>
                    <a:pt x="12" y="7"/>
                    <a:pt x="11" y="8"/>
                    <a:pt x="10" y="9"/>
                  </a:cubicBezTo>
                  <a:cubicBezTo>
                    <a:pt x="10" y="10"/>
                    <a:pt x="9" y="11"/>
                    <a:pt x="9" y="12"/>
                  </a:cubicBezTo>
                  <a:cubicBezTo>
                    <a:pt x="8" y="13"/>
                    <a:pt x="8" y="14"/>
                    <a:pt x="8" y="16"/>
                  </a:cubicBezTo>
                  <a:lnTo>
                    <a:pt x="2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09" name="Freeform 46">
              <a:extLst>
                <a:ext uri="{FF2B5EF4-FFF2-40B4-BE49-F238E27FC236}">
                  <a16:creationId xmlns:a16="http://schemas.microsoft.com/office/drawing/2014/main" id="{80D5AA14-D31C-42E8-B89F-2FCABF204007}"/>
                </a:ext>
              </a:extLst>
            </p:cNvPr>
            <p:cNvSpPr>
              <a:spLocks/>
            </p:cNvSpPr>
            <p:nvPr userDrawn="1"/>
          </p:nvSpPr>
          <p:spPr bwMode="black">
            <a:xfrm>
              <a:off x="4404068" y="6088169"/>
              <a:ext cx="57543" cy="99391"/>
            </a:xfrm>
            <a:custGeom>
              <a:avLst/>
              <a:gdLst>
                <a:gd name="T0" fmla="*/ 21 w 23"/>
                <a:gd name="T1" fmla="*/ 8 h 39"/>
                <a:gd name="T2" fmla="*/ 18 w 23"/>
                <a:gd name="T3" fmla="*/ 7 h 39"/>
                <a:gd name="T4" fmla="*/ 15 w 23"/>
                <a:gd name="T5" fmla="*/ 7 h 39"/>
                <a:gd name="T6" fmla="*/ 10 w 23"/>
                <a:gd name="T7" fmla="*/ 9 h 39"/>
                <a:gd name="T8" fmla="*/ 8 w 23"/>
                <a:gd name="T9" fmla="*/ 17 h 39"/>
                <a:gd name="T10" fmla="*/ 8 w 23"/>
                <a:gd name="T11" fmla="*/ 39 h 39"/>
                <a:gd name="T12" fmla="*/ 0 w 23"/>
                <a:gd name="T13" fmla="*/ 39 h 39"/>
                <a:gd name="T14" fmla="*/ 0 w 23"/>
                <a:gd name="T15" fmla="*/ 0 h 39"/>
                <a:gd name="T16" fmla="*/ 8 w 23"/>
                <a:gd name="T17" fmla="*/ 0 h 39"/>
                <a:gd name="T18" fmla="*/ 8 w 23"/>
                <a:gd name="T19" fmla="*/ 4 h 39"/>
                <a:gd name="T20" fmla="*/ 9 w 23"/>
                <a:gd name="T21" fmla="*/ 2 h 39"/>
                <a:gd name="T22" fmla="*/ 11 w 23"/>
                <a:gd name="T23" fmla="*/ 1 h 39"/>
                <a:gd name="T24" fmla="*/ 14 w 23"/>
                <a:gd name="T25" fmla="*/ 0 h 39"/>
                <a:gd name="T26" fmla="*/ 16 w 23"/>
                <a:gd name="T27" fmla="*/ 0 h 39"/>
                <a:gd name="T28" fmla="*/ 20 w 23"/>
                <a:gd name="T29" fmla="*/ 0 h 39"/>
                <a:gd name="T30" fmla="*/ 23 w 23"/>
                <a:gd name="T31" fmla="*/ 1 h 39"/>
                <a:gd name="T32" fmla="*/ 21 w 23"/>
                <a:gd name="T3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8"/>
                  </a:moveTo>
                  <a:cubicBezTo>
                    <a:pt x="20" y="8"/>
                    <a:pt x="19" y="8"/>
                    <a:pt x="18" y="7"/>
                  </a:cubicBezTo>
                  <a:cubicBezTo>
                    <a:pt x="17" y="7"/>
                    <a:pt x="16" y="7"/>
                    <a:pt x="15" y="7"/>
                  </a:cubicBezTo>
                  <a:cubicBezTo>
                    <a:pt x="13" y="7"/>
                    <a:pt x="11" y="8"/>
                    <a:pt x="10" y="9"/>
                  </a:cubicBezTo>
                  <a:cubicBezTo>
                    <a:pt x="8" y="11"/>
                    <a:pt x="8" y="14"/>
                    <a:pt x="8" y="17"/>
                  </a:cubicBezTo>
                  <a:cubicBezTo>
                    <a:pt x="8" y="39"/>
                    <a:pt x="8" y="39"/>
                    <a:pt x="8" y="39"/>
                  </a:cubicBezTo>
                  <a:cubicBezTo>
                    <a:pt x="0" y="39"/>
                    <a:pt x="0" y="39"/>
                    <a:pt x="0" y="39"/>
                  </a:cubicBezTo>
                  <a:cubicBezTo>
                    <a:pt x="0" y="0"/>
                    <a:pt x="0" y="0"/>
                    <a:pt x="0" y="0"/>
                  </a:cubicBezTo>
                  <a:cubicBezTo>
                    <a:pt x="8" y="0"/>
                    <a:pt x="8" y="0"/>
                    <a:pt x="8" y="0"/>
                  </a:cubicBezTo>
                  <a:cubicBezTo>
                    <a:pt x="8" y="4"/>
                    <a:pt x="8" y="4"/>
                    <a:pt x="8" y="4"/>
                  </a:cubicBezTo>
                  <a:cubicBezTo>
                    <a:pt x="8" y="3"/>
                    <a:pt x="9" y="3"/>
                    <a:pt x="9" y="2"/>
                  </a:cubicBezTo>
                  <a:cubicBezTo>
                    <a:pt x="10" y="2"/>
                    <a:pt x="10" y="1"/>
                    <a:pt x="11" y="1"/>
                  </a:cubicBezTo>
                  <a:cubicBezTo>
                    <a:pt x="12" y="0"/>
                    <a:pt x="13" y="0"/>
                    <a:pt x="14" y="0"/>
                  </a:cubicBezTo>
                  <a:cubicBezTo>
                    <a:pt x="14" y="0"/>
                    <a:pt x="15" y="0"/>
                    <a:pt x="16" y="0"/>
                  </a:cubicBezTo>
                  <a:cubicBezTo>
                    <a:pt x="18" y="0"/>
                    <a:pt x="19" y="0"/>
                    <a:pt x="20" y="0"/>
                  </a:cubicBezTo>
                  <a:cubicBezTo>
                    <a:pt x="21" y="0"/>
                    <a:pt x="22" y="1"/>
                    <a:pt x="23" y="1"/>
                  </a:cubicBezTo>
                  <a:lnTo>
                    <a:pt x="21" y="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0" name="Freeform 47">
              <a:extLst>
                <a:ext uri="{FF2B5EF4-FFF2-40B4-BE49-F238E27FC236}">
                  <a16:creationId xmlns:a16="http://schemas.microsoft.com/office/drawing/2014/main" id="{3894EB82-A456-47F8-BB06-FE894AF4B86B}"/>
                </a:ext>
              </a:extLst>
            </p:cNvPr>
            <p:cNvSpPr>
              <a:spLocks/>
            </p:cNvSpPr>
            <p:nvPr userDrawn="1"/>
          </p:nvSpPr>
          <p:spPr bwMode="black">
            <a:xfrm>
              <a:off x="4454635" y="6159662"/>
              <a:ext cx="29644" cy="29643"/>
            </a:xfrm>
            <a:custGeom>
              <a:avLst/>
              <a:gdLst>
                <a:gd name="T0" fmla="*/ 12 w 12"/>
                <a:gd name="T1" fmla="*/ 6 h 12"/>
                <a:gd name="T2" fmla="*/ 11 w 12"/>
                <a:gd name="T3" fmla="*/ 8 h 12"/>
                <a:gd name="T4" fmla="*/ 10 w 12"/>
                <a:gd name="T5" fmla="*/ 10 h 12"/>
                <a:gd name="T6" fmla="*/ 8 w 12"/>
                <a:gd name="T7" fmla="*/ 11 h 12"/>
                <a:gd name="T8" fmla="*/ 6 w 12"/>
                <a:gd name="T9" fmla="*/ 12 h 12"/>
                <a:gd name="T10" fmla="*/ 3 w 12"/>
                <a:gd name="T11" fmla="*/ 11 h 12"/>
                <a:gd name="T12" fmla="*/ 2 w 12"/>
                <a:gd name="T13" fmla="*/ 10 h 12"/>
                <a:gd name="T14" fmla="*/ 0 w 12"/>
                <a:gd name="T15" fmla="*/ 8 h 12"/>
                <a:gd name="T16" fmla="*/ 0 w 12"/>
                <a:gd name="T17" fmla="*/ 6 h 12"/>
                <a:gd name="T18" fmla="*/ 0 w 12"/>
                <a:gd name="T19" fmla="*/ 4 h 12"/>
                <a:gd name="T20" fmla="*/ 2 w 12"/>
                <a:gd name="T21" fmla="*/ 2 h 12"/>
                <a:gd name="T22" fmla="*/ 3 w 12"/>
                <a:gd name="T23" fmla="*/ 0 h 12"/>
                <a:gd name="T24" fmla="*/ 6 w 12"/>
                <a:gd name="T25" fmla="*/ 0 h 12"/>
                <a:gd name="T26" fmla="*/ 8 w 12"/>
                <a:gd name="T27" fmla="*/ 0 h 12"/>
                <a:gd name="T28" fmla="*/ 10 w 12"/>
                <a:gd name="T29" fmla="*/ 2 h 12"/>
                <a:gd name="T30" fmla="*/ 11 w 12"/>
                <a:gd name="T31" fmla="*/ 4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cubicBezTo>
                    <a:pt x="12" y="7"/>
                    <a:pt x="11" y="7"/>
                    <a:pt x="11" y="8"/>
                  </a:cubicBezTo>
                  <a:cubicBezTo>
                    <a:pt x="11" y="9"/>
                    <a:pt x="10" y="9"/>
                    <a:pt x="10" y="10"/>
                  </a:cubicBezTo>
                  <a:cubicBezTo>
                    <a:pt x="9" y="10"/>
                    <a:pt x="9" y="11"/>
                    <a:pt x="8" y="11"/>
                  </a:cubicBezTo>
                  <a:cubicBezTo>
                    <a:pt x="7" y="11"/>
                    <a:pt x="7" y="12"/>
                    <a:pt x="6" y="12"/>
                  </a:cubicBezTo>
                  <a:cubicBezTo>
                    <a:pt x="5" y="12"/>
                    <a:pt x="4" y="11"/>
                    <a:pt x="3" y="11"/>
                  </a:cubicBezTo>
                  <a:cubicBezTo>
                    <a:pt x="3" y="11"/>
                    <a:pt x="2" y="10"/>
                    <a:pt x="2" y="10"/>
                  </a:cubicBezTo>
                  <a:cubicBezTo>
                    <a:pt x="1" y="9"/>
                    <a:pt x="1" y="9"/>
                    <a:pt x="0" y="8"/>
                  </a:cubicBezTo>
                  <a:cubicBezTo>
                    <a:pt x="0" y="7"/>
                    <a:pt x="0" y="7"/>
                    <a:pt x="0" y="6"/>
                  </a:cubicBezTo>
                  <a:cubicBezTo>
                    <a:pt x="0" y="5"/>
                    <a:pt x="0" y="4"/>
                    <a:pt x="0" y="4"/>
                  </a:cubicBezTo>
                  <a:cubicBezTo>
                    <a:pt x="1" y="3"/>
                    <a:pt x="1" y="2"/>
                    <a:pt x="2" y="2"/>
                  </a:cubicBezTo>
                  <a:cubicBezTo>
                    <a:pt x="2" y="1"/>
                    <a:pt x="3" y="1"/>
                    <a:pt x="3" y="0"/>
                  </a:cubicBezTo>
                  <a:cubicBezTo>
                    <a:pt x="4" y="0"/>
                    <a:pt x="5" y="0"/>
                    <a:pt x="6" y="0"/>
                  </a:cubicBezTo>
                  <a:cubicBezTo>
                    <a:pt x="7" y="0"/>
                    <a:pt x="7" y="0"/>
                    <a:pt x="8" y="0"/>
                  </a:cubicBezTo>
                  <a:cubicBezTo>
                    <a:pt x="9" y="1"/>
                    <a:pt x="9" y="1"/>
                    <a:pt x="10" y="2"/>
                  </a:cubicBezTo>
                  <a:cubicBezTo>
                    <a:pt x="10" y="2"/>
                    <a:pt x="11" y="3"/>
                    <a:pt x="11" y="4"/>
                  </a:cubicBezTo>
                  <a:cubicBezTo>
                    <a:pt x="11" y="4"/>
                    <a:pt x="12" y="5"/>
                    <a:pt x="12"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1" name="Freeform 48">
              <a:extLst>
                <a:ext uri="{FF2B5EF4-FFF2-40B4-BE49-F238E27FC236}">
                  <a16:creationId xmlns:a16="http://schemas.microsoft.com/office/drawing/2014/main" id="{A88F5C3F-FAE1-4A50-86D3-E9A1CAA89A96}"/>
                </a:ext>
              </a:extLst>
            </p:cNvPr>
            <p:cNvSpPr>
              <a:spLocks/>
            </p:cNvSpPr>
            <p:nvPr userDrawn="1"/>
          </p:nvSpPr>
          <p:spPr bwMode="black">
            <a:xfrm>
              <a:off x="606256" y="6264285"/>
              <a:ext cx="94161" cy="130778"/>
            </a:xfrm>
            <a:custGeom>
              <a:avLst/>
              <a:gdLst>
                <a:gd name="T0" fmla="*/ 32 w 54"/>
                <a:gd name="T1" fmla="*/ 12 h 75"/>
                <a:gd name="T2" fmla="*/ 32 w 54"/>
                <a:gd name="T3" fmla="*/ 75 h 75"/>
                <a:gd name="T4" fmla="*/ 22 w 54"/>
                <a:gd name="T5" fmla="*/ 75 h 75"/>
                <a:gd name="T6" fmla="*/ 22 w 54"/>
                <a:gd name="T7" fmla="*/ 12 h 75"/>
                <a:gd name="T8" fmla="*/ 0 w 54"/>
                <a:gd name="T9" fmla="*/ 12 h 75"/>
                <a:gd name="T10" fmla="*/ 0 w 54"/>
                <a:gd name="T11" fmla="*/ 0 h 75"/>
                <a:gd name="T12" fmla="*/ 54 w 54"/>
                <a:gd name="T13" fmla="*/ 0 h 75"/>
                <a:gd name="T14" fmla="*/ 54 w 54"/>
                <a:gd name="T15" fmla="*/ 12 h 75"/>
                <a:gd name="T16" fmla="*/ 32 w 54"/>
                <a:gd name="T17"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5">
                  <a:moveTo>
                    <a:pt x="32" y="12"/>
                  </a:moveTo>
                  <a:lnTo>
                    <a:pt x="32" y="75"/>
                  </a:lnTo>
                  <a:lnTo>
                    <a:pt x="22" y="75"/>
                  </a:lnTo>
                  <a:lnTo>
                    <a:pt x="22" y="12"/>
                  </a:lnTo>
                  <a:lnTo>
                    <a:pt x="0" y="12"/>
                  </a:lnTo>
                  <a:lnTo>
                    <a:pt x="0" y="0"/>
                  </a:lnTo>
                  <a:lnTo>
                    <a:pt x="54" y="0"/>
                  </a:lnTo>
                  <a:lnTo>
                    <a:pt x="54" y="12"/>
                  </a:lnTo>
                  <a:lnTo>
                    <a:pt x="32"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2" name="Freeform 49">
              <a:extLst>
                <a:ext uri="{FF2B5EF4-FFF2-40B4-BE49-F238E27FC236}">
                  <a16:creationId xmlns:a16="http://schemas.microsoft.com/office/drawing/2014/main" id="{1EFCBDA7-FA42-4391-9872-95EB6DDEA684}"/>
                </a:ext>
              </a:extLst>
            </p:cNvPr>
            <p:cNvSpPr>
              <a:spLocks/>
            </p:cNvSpPr>
            <p:nvPr userDrawn="1"/>
          </p:nvSpPr>
          <p:spPr bwMode="black">
            <a:xfrm>
              <a:off x="717854" y="6259053"/>
              <a:ext cx="78468"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9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1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2" y="25"/>
                    <a:pt x="21" y="24"/>
                  </a:cubicBezTo>
                  <a:cubicBezTo>
                    <a:pt x="20" y="22"/>
                    <a:pt x="18" y="21"/>
                    <a:pt x="15" y="21"/>
                  </a:cubicBezTo>
                  <a:cubicBezTo>
                    <a:pt x="14" y="21"/>
                    <a:pt x="13" y="21"/>
                    <a:pt x="12" y="22"/>
                  </a:cubicBezTo>
                  <a:cubicBezTo>
                    <a:pt x="11" y="22"/>
                    <a:pt x="10" y="23"/>
                    <a:pt x="9" y="24"/>
                  </a:cubicBezTo>
                  <a:cubicBezTo>
                    <a:pt x="9" y="24"/>
                    <a:pt x="8" y="25"/>
                    <a:pt x="8" y="27"/>
                  </a:cubicBezTo>
                  <a:cubicBezTo>
                    <a:pt x="7"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8" y="17"/>
                    <a:pt x="9" y="17"/>
                  </a:cubicBezTo>
                  <a:cubicBezTo>
                    <a:pt x="10" y="16"/>
                    <a:pt x="10" y="16"/>
                    <a:pt x="11" y="15"/>
                  </a:cubicBezTo>
                  <a:cubicBezTo>
                    <a:pt x="12" y="15"/>
                    <a:pt x="13" y="15"/>
                    <a:pt x="14" y="14"/>
                  </a:cubicBezTo>
                  <a:cubicBezTo>
                    <a:pt x="15" y="14"/>
                    <a:pt x="16" y="14"/>
                    <a:pt x="17" y="14"/>
                  </a:cubicBezTo>
                  <a:cubicBezTo>
                    <a:pt x="19" y="14"/>
                    <a:pt x="21" y="14"/>
                    <a:pt x="23" y="15"/>
                  </a:cubicBezTo>
                  <a:cubicBezTo>
                    <a:pt x="25" y="16"/>
                    <a:pt x="26" y="17"/>
                    <a:pt x="27" y="18"/>
                  </a:cubicBezTo>
                  <a:cubicBezTo>
                    <a:pt x="28" y="20"/>
                    <a:pt x="29" y="22"/>
                    <a:pt x="30" y="24"/>
                  </a:cubicBezTo>
                  <a:cubicBezTo>
                    <a:pt x="30"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3" name="Freeform 50">
              <a:extLst>
                <a:ext uri="{FF2B5EF4-FFF2-40B4-BE49-F238E27FC236}">
                  <a16:creationId xmlns:a16="http://schemas.microsoft.com/office/drawing/2014/main" id="{721D8C30-DB23-4A0B-8A74-BC467086477D}"/>
                </a:ext>
              </a:extLst>
            </p:cNvPr>
            <p:cNvSpPr>
              <a:spLocks noEditPoints="1"/>
            </p:cNvSpPr>
            <p:nvPr userDrawn="1"/>
          </p:nvSpPr>
          <p:spPr bwMode="black">
            <a:xfrm>
              <a:off x="813759" y="6293927"/>
              <a:ext cx="85443" cy="102879"/>
            </a:xfrm>
            <a:custGeom>
              <a:avLst/>
              <a:gdLst>
                <a:gd name="T0" fmla="*/ 33 w 33"/>
                <a:gd name="T1" fmla="*/ 19 h 40"/>
                <a:gd name="T2" fmla="*/ 33 w 33"/>
                <a:gd name="T3" fmla="*/ 21 h 40"/>
                <a:gd name="T4" fmla="*/ 33 w 33"/>
                <a:gd name="T5" fmla="*/ 23 h 40"/>
                <a:gd name="T6" fmla="*/ 7 w 33"/>
                <a:gd name="T7" fmla="*/ 23 h 40"/>
                <a:gd name="T8" fmla="*/ 9 w 33"/>
                <a:gd name="T9" fmla="*/ 28 h 40"/>
                <a:gd name="T10" fmla="*/ 11 w 33"/>
                <a:gd name="T11" fmla="*/ 31 h 40"/>
                <a:gd name="T12" fmla="*/ 14 w 33"/>
                <a:gd name="T13" fmla="*/ 33 h 40"/>
                <a:gd name="T14" fmla="*/ 17 w 33"/>
                <a:gd name="T15" fmla="*/ 33 h 40"/>
                <a:gd name="T16" fmla="*/ 19 w 33"/>
                <a:gd name="T17" fmla="*/ 33 h 40"/>
                <a:gd name="T18" fmla="*/ 22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1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5 w 33"/>
                <a:gd name="T65" fmla="*/ 13 h 40"/>
                <a:gd name="T66" fmla="*/ 23 w 33"/>
                <a:gd name="T67" fmla="*/ 10 h 40"/>
                <a:gd name="T68" fmla="*/ 20 w 33"/>
                <a:gd name="T69" fmla="*/ 8 h 40"/>
                <a:gd name="T70" fmla="*/ 16 w 33"/>
                <a:gd name="T71" fmla="*/ 7 h 40"/>
                <a:gd name="T72" fmla="*/ 13 w 33"/>
                <a:gd name="T73" fmla="*/ 8 h 40"/>
                <a:gd name="T74" fmla="*/ 10 w 33"/>
                <a:gd name="T75" fmla="*/ 9 h 40"/>
                <a:gd name="T76" fmla="*/ 9 w 33"/>
                <a:gd name="T77" fmla="*/ 12 h 40"/>
                <a:gd name="T78" fmla="*/ 8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7" y="23"/>
                    <a:pt x="7" y="23"/>
                    <a:pt x="7" y="23"/>
                  </a:cubicBezTo>
                  <a:cubicBezTo>
                    <a:pt x="8" y="25"/>
                    <a:pt x="8" y="26"/>
                    <a:pt x="9" y="28"/>
                  </a:cubicBezTo>
                  <a:cubicBezTo>
                    <a:pt x="9" y="29"/>
                    <a:pt x="10" y="30"/>
                    <a:pt x="11" y="31"/>
                  </a:cubicBezTo>
                  <a:cubicBezTo>
                    <a:pt x="12" y="32"/>
                    <a:pt x="13" y="32"/>
                    <a:pt x="14" y="33"/>
                  </a:cubicBezTo>
                  <a:cubicBezTo>
                    <a:pt x="15" y="33"/>
                    <a:pt x="16" y="33"/>
                    <a:pt x="17" y="33"/>
                  </a:cubicBezTo>
                  <a:cubicBezTo>
                    <a:pt x="18" y="33"/>
                    <a:pt x="19" y="33"/>
                    <a:pt x="19" y="33"/>
                  </a:cubicBezTo>
                  <a:cubicBezTo>
                    <a:pt x="20" y="33"/>
                    <a:pt x="21" y="33"/>
                    <a:pt x="22" y="32"/>
                  </a:cubicBezTo>
                  <a:cubicBezTo>
                    <a:pt x="22" y="32"/>
                    <a:pt x="23" y="32"/>
                    <a:pt x="23" y="32"/>
                  </a:cubicBezTo>
                  <a:cubicBezTo>
                    <a:pt x="24" y="31"/>
                    <a:pt x="25"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20" y="40"/>
                    <a:pt x="18" y="40"/>
                    <a:pt x="17" y="40"/>
                  </a:cubicBezTo>
                  <a:cubicBezTo>
                    <a:pt x="15" y="40"/>
                    <a:pt x="13" y="40"/>
                    <a:pt x="12" y="39"/>
                  </a:cubicBezTo>
                  <a:cubicBezTo>
                    <a:pt x="11" y="39"/>
                    <a:pt x="9" y="38"/>
                    <a:pt x="8" y="38"/>
                  </a:cubicBezTo>
                  <a:cubicBezTo>
                    <a:pt x="7" y="37"/>
                    <a:pt x="6" y="36"/>
                    <a:pt x="5" y="35"/>
                  </a:cubicBezTo>
                  <a:cubicBezTo>
                    <a:pt x="4" y="34"/>
                    <a:pt x="3" y="33"/>
                    <a:pt x="3" y="31"/>
                  </a:cubicBezTo>
                  <a:cubicBezTo>
                    <a:pt x="2" y="30"/>
                    <a:pt x="1" y="28"/>
                    <a:pt x="1" y="26"/>
                  </a:cubicBezTo>
                  <a:cubicBezTo>
                    <a:pt x="0" y="24"/>
                    <a:pt x="0" y="22"/>
                    <a:pt x="0" y="20"/>
                  </a:cubicBezTo>
                  <a:cubicBezTo>
                    <a:pt x="0" y="17"/>
                    <a:pt x="0" y="14"/>
                    <a:pt x="1" y="12"/>
                  </a:cubicBezTo>
                  <a:cubicBezTo>
                    <a:pt x="2" y="9"/>
                    <a:pt x="3" y="7"/>
                    <a:pt x="5" y="5"/>
                  </a:cubicBezTo>
                  <a:cubicBezTo>
                    <a:pt x="6" y="4"/>
                    <a:pt x="8" y="2"/>
                    <a:pt x="10" y="1"/>
                  </a:cubicBezTo>
                  <a:cubicBezTo>
                    <a:pt x="12" y="1"/>
                    <a:pt x="14" y="0"/>
                    <a:pt x="17" y="0"/>
                  </a:cubicBezTo>
                  <a:cubicBezTo>
                    <a:pt x="20" y="0"/>
                    <a:pt x="22" y="1"/>
                    <a:pt x="24" y="2"/>
                  </a:cubicBezTo>
                  <a:cubicBezTo>
                    <a:pt x="26" y="3"/>
                    <a:pt x="28" y="4"/>
                    <a:pt x="29" y="6"/>
                  </a:cubicBezTo>
                  <a:cubicBezTo>
                    <a:pt x="30" y="8"/>
                    <a:pt x="31" y="10"/>
                    <a:pt x="32" y="12"/>
                  </a:cubicBezTo>
                  <a:cubicBezTo>
                    <a:pt x="33" y="14"/>
                    <a:pt x="33" y="17"/>
                    <a:pt x="33" y="19"/>
                  </a:cubicBezTo>
                  <a:close/>
                  <a:moveTo>
                    <a:pt x="25" y="17"/>
                  </a:moveTo>
                  <a:cubicBezTo>
                    <a:pt x="25" y="15"/>
                    <a:pt x="25" y="14"/>
                    <a:pt x="25" y="13"/>
                  </a:cubicBezTo>
                  <a:cubicBezTo>
                    <a:pt x="24" y="12"/>
                    <a:pt x="24" y="11"/>
                    <a:pt x="23" y="10"/>
                  </a:cubicBezTo>
                  <a:cubicBezTo>
                    <a:pt x="22" y="9"/>
                    <a:pt x="21" y="8"/>
                    <a:pt x="20" y="8"/>
                  </a:cubicBezTo>
                  <a:cubicBezTo>
                    <a:pt x="19" y="7"/>
                    <a:pt x="18" y="7"/>
                    <a:pt x="16" y="7"/>
                  </a:cubicBezTo>
                  <a:cubicBezTo>
                    <a:pt x="15" y="7"/>
                    <a:pt x="14" y="7"/>
                    <a:pt x="13" y="8"/>
                  </a:cubicBezTo>
                  <a:cubicBezTo>
                    <a:pt x="12" y="8"/>
                    <a:pt x="11" y="9"/>
                    <a:pt x="10" y="9"/>
                  </a:cubicBezTo>
                  <a:cubicBezTo>
                    <a:pt x="10" y="10"/>
                    <a:pt x="9" y="11"/>
                    <a:pt x="9" y="12"/>
                  </a:cubicBezTo>
                  <a:cubicBezTo>
                    <a:pt x="8" y="14"/>
                    <a:pt x="8" y="15"/>
                    <a:pt x="8"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4" name="Freeform 51">
              <a:extLst>
                <a:ext uri="{FF2B5EF4-FFF2-40B4-BE49-F238E27FC236}">
                  <a16:creationId xmlns:a16="http://schemas.microsoft.com/office/drawing/2014/main" id="{01AD00CA-8BC7-4B62-AC64-03851855A7AE}"/>
                </a:ext>
              </a:extLst>
            </p:cNvPr>
            <p:cNvSpPr>
              <a:spLocks noEditPoints="1"/>
            </p:cNvSpPr>
            <p:nvPr userDrawn="1"/>
          </p:nvSpPr>
          <p:spPr bwMode="black">
            <a:xfrm>
              <a:off x="965461" y="6259053"/>
              <a:ext cx="83698" cy="137753"/>
            </a:xfrm>
            <a:custGeom>
              <a:avLst/>
              <a:gdLst>
                <a:gd name="T0" fmla="*/ 33 w 33"/>
                <a:gd name="T1" fmla="*/ 35 h 54"/>
                <a:gd name="T2" fmla="*/ 31 w 33"/>
                <a:gd name="T3" fmla="*/ 43 h 54"/>
                <a:gd name="T4" fmla="*/ 28 w 33"/>
                <a:gd name="T5" fmla="*/ 49 h 54"/>
                <a:gd name="T6" fmla="*/ 23 w 33"/>
                <a:gd name="T7" fmla="*/ 53 h 54"/>
                <a:gd name="T8" fmla="*/ 17 w 33"/>
                <a:gd name="T9" fmla="*/ 54 h 54"/>
                <a:gd name="T10" fmla="*/ 12 w 33"/>
                <a:gd name="T11" fmla="*/ 53 h 54"/>
                <a:gd name="T12" fmla="*/ 8 w 33"/>
                <a:gd name="T13" fmla="*/ 50 h 54"/>
                <a:gd name="T14" fmla="*/ 8 w 33"/>
                <a:gd name="T15" fmla="*/ 53 h 54"/>
                <a:gd name="T16" fmla="*/ 0 w 33"/>
                <a:gd name="T17" fmla="*/ 53 h 54"/>
                <a:gd name="T18" fmla="*/ 0 w 33"/>
                <a:gd name="T19" fmla="*/ 4 h 54"/>
                <a:gd name="T20" fmla="*/ 8 w 33"/>
                <a:gd name="T21" fmla="*/ 0 h 54"/>
                <a:gd name="T22" fmla="*/ 8 w 33"/>
                <a:gd name="T23" fmla="*/ 19 h 54"/>
                <a:gd name="T24" fmla="*/ 10 w 33"/>
                <a:gd name="T25" fmla="*/ 17 h 54"/>
                <a:gd name="T26" fmla="*/ 12 w 33"/>
                <a:gd name="T27" fmla="*/ 16 h 54"/>
                <a:gd name="T28" fmla="*/ 14 w 33"/>
                <a:gd name="T29" fmla="*/ 14 h 54"/>
                <a:gd name="T30" fmla="*/ 18 w 33"/>
                <a:gd name="T31" fmla="*/ 14 h 54"/>
                <a:gd name="T32" fmla="*/ 24 w 33"/>
                <a:gd name="T33" fmla="*/ 15 h 54"/>
                <a:gd name="T34" fmla="*/ 28 w 33"/>
                <a:gd name="T35" fmla="*/ 19 h 54"/>
                <a:gd name="T36" fmla="*/ 31 w 33"/>
                <a:gd name="T37" fmla="*/ 25 h 54"/>
                <a:gd name="T38" fmla="*/ 33 w 33"/>
                <a:gd name="T39" fmla="*/ 35 h 54"/>
                <a:gd name="T40" fmla="*/ 25 w 33"/>
                <a:gd name="T41" fmla="*/ 35 h 54"/>
                <a:gd name="T42" fmla="*/ 23 w 33"/>
                <a:gd name="T43" fmla="*/ 24 h 54"/>
                <a:gd name="T44" fmla="*/ 16 w 33"/>
                <a:gd name="T45" fmla="*/ 21 h 54"/>
                <a:gd name="T46" fmla="*/ 14 w 33"/>
                <a:gd name="T47" fmla="*/ 21 h 54"/>
                <a:gd name="T48" fmla="*/ 11 w 33"/>
                <a:gd name="T49" fmla="*/ 23 h 54"/>
                <a:gd name="T50" fmla="*/ 9 w 33"/>
                <a:gd name="T51" fmla="*/ 24 h 54"/>
                <a:gd name="T52" fmla="*/ 8 w 33"/>
                <a:gd name="T53" fmla="*/ 26 h 54"/>
                <a:gd name="T54" fmla="*/ 8 w 33"/>
                <a:gd name="T55" fmla="*/ 42 h 54"/>
                <a:gd name="T56" fmla="*/ 9 w 33"/>
                <a:gd name="T57" fmla="*/ 44 h 54"/>
                <a:gd name="T58" fmla="*/ 11 w 33"/>
                <a:gd name="T59" fmla="*/ 45 h 54"/>
                <a:gd name="T60" fmla="*/ 14 w 33"/>
                <a:gd name="T61" fmla="*/ 47 h 54"/>
                <a:gd name="T62" fmla="*/ 17 w 33"/>
                <a:gd name="T63" fmla="*/ 47 h 54"/>
                <a:gd name="T64" fmla="*/ 23 w 33"/>
                <a:gd name="T65" fmla="*/ 44 h 54"/>
                <a:gd name="T66" fmla="*/ 25 w 33"/>
                <a:gd name="T6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4">
                  <a:moveTo>
                    <a:pt x="33" y="35"/>
                  </a:moveTo>
                  <a:cubicBezTo>
                    <a:pt x="33" y="38"/>
                    <a:pt x="32" y="41"/>
                    <a:pt x="31" y="43"/>
                  </a:cubicBezTo>
                  <a:cubicBezTo>
                    <a:pt x="30" y="46"/>
                    <a:pt x="29" y="48"/>
                    <a:pt x="28" y="49"/>
                  </a:cubicBezTo>
                  <a:cubicBezTo>
                    <a:pt x="27" y="51"/>
                    <a:pt x="25" y="52"/>
                    <a:pt x="23" y="53"/>
                  </a:cubicBezTo>
                  <a:cubicBezTo>
                    <a:pt x="21" y="54"/>
                    <a:pt x="19" y="54"/>
                    <a:pt x="17" y="54"/>
                  </a:cubicBezTo>
                  <a:cubicBezTo>
                    <a:pt x="16" y="54"/>
                    <a:pt x="14" y="54"/>
                    <a:pt x="12" y="53"/>
                  </a:cubicBezTo>
                  <a:cubicBezTo>
                    <a:pt x="10" y="52"/>
                    <a:pt x="9" y="51"/>
                    <a:pt x="8" y="50"/>
                  </a:cubicBezTo>
                  <a:cubicBezTo>
                    <a:pt x="8" y="53"/>
                    <a:pt x="8" y="53"/>
                    <a:pt x="8" y="53"/>
                  </a:cubicBezTo>
                  <a:cubicBezTo>
                    <a:pt x="0" y="53"/>
                    <a:pt x="0" y="53"/>
                    <a:pt x="0" y="53"/>
                  </a:cubicBezTo>
                  <a:cubicBezTo>
                    <a:pt x="0" y="4"/>
                    <a:pt x="0" y="4"/>
                    <a:pt x="0" y="4"/>
                  </a:cubicBezTo>
                  <a:cubicBezTo>
                    <a:pt x="8" y="0"/>
                    <a:pt x="8" y="0"/>
                    <a:pt x="8" y="0"/>
                  </a:cubicBezTo>
                  <a:cubicBezTo>
                    <a:pt x="8" y="19"/>
                    <a:pt x="8" y="19"/>
                    <a:pt x="8" y="19"/>
                  </a:cubicBezTo>
                  <a:cubicBezTo>
                    <a:pt x="9" y="18"/>
                    <a:pt x="9" y="17"/>
                    <a:pt x="10" y="17"/>
                  </a:cubicBezTo>
                  <a:cubicBezTo>
                    <a:pt x="11" y="16"/>
                    <a:pt x="11" y="16"/>
                    <a:pt x="12" y="16"/>
                  </a:cubicBezTo>
                  <a:cubicBezTo>
                    <a:pt x="13" y="15"/>
                    <a:pt x="13" y="15"/>
                    <a:pt x="14" y="14"/>
                  </a:cubicBezTo>
                  <a:cubicBezTo>
                    <a:pt x="15" y="14"/>
                    <a:pt x="16" y="14"/>
                    <a:pt x="18" y="14"/>
                  </a:cubicBezTo>
                  <a:cubicBezTo>
                    <a:pt x="20" y="14"/>
                    <a:pt x="22" y="14"/>
                    <a:pt x="24" y="15"/>
                  </a:cubicBezTo>
                  <a:cubicBezTo>
                    <a:pt x="25" y="16"/>
                    <a:pt x="27" y="17"/>
                    <a:pt x="28" y="19"/>
                  </a:cubicBezTo>
                  <a:cubicBezTo>
                    <a:pt x="30" y="21"/>
                    <a:pt x="31" y="23"/>
                    <a:pt x="31" y="25"/>
                  </a:cubicBezTo>
                  <a:cubicBezTo>
                    <a:pt x="32" y="28"/>
                    <a:pt x="33" y="31"/>
                    <a:pt x="33" y="35"/>
                  </a:cubicBezTo>
                  <a:close/>
                  <a:moveTo>
                    <a:pt x="25" y="35"/>
                  </a:moveTo>
                  <a:cubicBezTo>
                    <a:pt x="25" y="30"/>
                    <a:pt x="24" y="27"/>
                    <a:pt x="23" y="24"/>
                  </a:cubicBezTo>
                  <a:cubicBezTo>
                    <a:pt x="21" y="22"/>
                    <a:pt x="19" y="21"/>
                    <a:pt x="16" y="21"/>
                  </a:cubicBezTo>
                  <a:cubicBezTo>
                    <a:pt x="15" y="21"/>
                    <a:pt x="15" y="21"/>
                    <a:pt x="14" y="21"/>
                  </a:cubicBezTo>
                  <a:cubicBezTo>
                    <a:pt x="13" y="22"/>
                    <a:pt x="12" y="22"/>
                    <a:pt x="11" y="23"/>
                  </a:cubicBezTo>
                  <a:cubicBezTo>
                    <a:pt x="11" y="23"/>
                    <a:pt x="10" y="24"/>
                    <a:pt x="9" y="24"/>
                  </a:cubicBezTo>
                  <a:cubicBezTo>
                    <a:pt x="9" y="25"/>
                    <a:pt x="8" y="25"/>
                    <a:pt x="8" y="26"/>
                  </a:cubicBezTo>
                  <a:cubicBezTo>
                    <a:pt x="8" y="42"/>
                    <a:pt x="8" y="42"/>
                    <a:pt x="8" y="42"/>
                  </a:cubicBezTo>
                  <a:cubicBezTo>
                    <a:pt x="8" y="43"/>
                    <a:pt x="9" y="43"/>
                    <a:pt x="9" y="44"/>
                  </a:cubicBezTo>
                  <a:cubicBezTo>
                    <a:pt x="10" y="44"/>
                    <a:pt x="11" y="45"/>
                    <a:pt x="11" y="45"/>
                  </a:cubicBezTo>
                  <a:cubicBezTo>
                    <a:pt x="12" y="46"/>
                    <a:pt x="13" y="46"/>
                    <a:pt x="14" y="47"/>
                  </a:cubicBezTo>
                  <a:cubicBezTo>
                    <a:pt x="15" y="47"/>
                    <a:pt x="16" y="47"/>
                    <a:pt x="17" y="47"/>
                  </a:cubicBezTo>
                  <a:cubicBezTo>
                    <a:pt x="19" y="47"/>
                    <a:pt x="21" y="46"/>
                    <a:pt x="23" y="44"/>
                  </a:cubicBezTo>
                  <a:cubicBezTo>
                    <a:pt x="24" y="42"/>
                    <a:pt x="25" y="39"/>
                    <a:pt x="25"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5" name="Freeform 52">
              <a:extLst>
                <a:ext uri="{FF2B5EF4-FFF2-40B4-BE49-F238E27FC236}">
                  <a16:creationId xmlns:a16="http://schemas.microsoft.com/office/drawing/2014/main" id="{BC957590-E3D7-48BF-A1DF-73DCD7673857}"/>
                </a:ext>
              </a:extLst>
            </p:cNvPr>
            <p:cNvSpPr>
              <a:spLocks noEditPoints="1"/>
            </p:cNvSpPr>
            <p:nvPr userDrawn="1"/>
          </p:nvSpPr>
          <p:spPr bwMode="black">
            <a:xfrm>
              <a:off x="1064854" y="6293927"/>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30 w 33"/>
                <a:gd name="T25" fmla="*/ 35 h 40"/>
                <a:gd name="T26" fmla="*/ 27 w 33"/>
                <a:gd name="T27" fmla="*/ 37 h 40"/>
                <a:gd name="T28" fmla="*/ 24 w 33"/>
                <a:gd name="T29" fmla="*/ 39 h 40"/>
                <a:gd name="T30" fmla="*/ 21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1" y="33"/>
                    <a:pt x="21" y="32"/>
                  </a:cubicBezTo>
                  <a:cubicBezTo>
                    <a:pt x="22" y="32"/>
                    <a:pt x="22" y="32"/>
                    <a:pt x="23" y="32"/>
                  </a:cubicBezTo>
                  <a:cubicBezTo>
                    <a:pt x="24" y="31"/>
                    <a:pt x="24" y="31"/>
                    <a:pt x="25" y="30"/>
                  </a:cubicBezTo>
                  <a:cubicBezTo>
                    <a:pt x="30" y="35"/>
                    <a:pt x="30" y="35"/>
                    <a:pt x="30" y="35"/>
                  </a:cubicBezTo>
                  <a:cubicBezTo>
                    <a:pt x="29" y="36"/>
                    <a:pt x="28" y="37"/>
                    <a:pt x="27" y="37"/>
                  </a:cubicBezTo>
                  <a:cubicBezTo>
                    <a:pt x="26" y="38"/>
                    <a:pt x="25" y="38"/>
                    <a:pt x="24" y="39"/>
                  </a:cubicBezTo>
                  <a:cubicBezTo>
                    <a:pt x="23" y="39"/>
                    <a:pt x="22" y="40"/>
                    <a:pt x="21"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8"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6" name="Freeform 53">
              <a:extLst>
                <a:ext uri="{FF2B5EF4-FFF2-40B4-BE49-F238E27FC236}">
                  <a16:creationId xmlns:a16="http://schemas.microsoft.com/office/drawing/2014/main" id="{9BC2125B-AF0E-4411-AFA7-3F79B873BFBA}"/>
                </a:ext>
              </a:extLst>
            </p:cNvPr>
            <p:cNvSpPr>
              <a:spLocks/>
            </p:cNvSpPr>
            <p:nvPr userDrawn="1"/>
          </p:nvSpPr>
          <p:spPr bwMode="black">
            <a:xfrm>
              <a:off x="1159014" y="6259053"/>
              <a:ext cx="55799" cy="137753"/>
            </a:xfrm>
            <a:custGeom>
              <a:avLst/>
              <a:gdLst>
                <a:gd name="T0" fmla="*/ 21 w 22"/>
                <a:gd name="T1" fmla="*/ 52 h 54"/>
                <a:gd name="T2" fmla="*/ 18 w 22"/>
                <a:gd name="T3" fmla="*/ 54 h 54"/>
                <a:gd name="T4" fmla="*/ 14 w 22"/>
                <a:gd name="T5" fmla="*/ 54 h 54"/>
                <a:gd name="T6" fmla="*/ 11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2" y="54"/>
                    <a:pt x="11" y="54"/>
                  </a:cubicBezTo>
                  <a:cubicBezTo>
                    <a:pt x="10" y="53"/>
                    <a:pt x="9" y="53"/>
                    <a:pt x="8" y="52"/>
                  </a:cubicBezTo>
                  <a:cubicBezTo>
                    <a:pt x="7" y="51"/>
                    <a:pt x="6" y="50"/>
                    <a:pt x="6" y="49"/>
                  </a:cubicBezTo>
                  <a:cubicBezTo>
                    <a:pt x="6"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2"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7" name="Freeform 54">
              <a:extLst>
                <a:ext uri="{FF2B5EF4-FFF2-40B4-BE49-F238E27FC236}">
                  <a16:creationId xmlns:a16="http://schemas.microsoft.com/office/drawing/2014/main" id="{1E5BE33C-9675-423A-802C-0A789DB1851B}"/>
                </a:ext>
              </a:extLst>
            </p:cNvPr>
            <p:cNvSpPr>
              <a:spLocks/>
            </p:cNvSpPr>
            <p:nvPr userDrawn="1"/>
          </p:nvSpPr>
          <p:spPr bwMode="black">
            <a:xfrm>
              <a:off x="1227018" y="6259053"/>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8" name="Freeform 55">
              <a:extLst>
                <a:ext uri="{FF2B5EF4-FFF2-40B4-BE49-F238E27FC236}">
                  <a16:creationId xmlns:a16="http://schemas.microsoft.com/office/drawing/2014/main" id="{FB04A8AC-9DA2-4FB3-985A-DD8E6439135C}"/>
                </a:ext>
              </a:extLst>
            </p:cNvPr>
            <p:cNvSpPr>
              <a:spLocks noEditPoints="1"/>
            </p:cNvSpPr>
            <p:nvPr userDrawn="1"/>
          </p:nvSpPr>
          <p:spPr bwMode="black">
            <a:xfrm>
              <a:off x="1298511" y="6293927"/>
              <a:ext cx="83698" cy="102879"/>
            </a:xfrm>
            <a:custGeom>
              <a:avLst/>
              <a:gdLst>
                <a:gd name="T0" fmla="*/ 33 w 33"/>
                <a:gd name="T1" fmla="*/ 19 h 40"/>
                <a:gd name="T2" fmla="*/ 33 w 33"/>
                <a:gd name="T3" fmla="*/ 21 h 40"/>
                <a:gd name="T4" fmla="*/ 32 w 33"/>
                <a:gd name="T5" fmla="*/ 23 h 40"/>
                <a:gd name="T6" fmla="*/ 7 w 33"/>
                <a:gd name="T7" fmla="*/ 23 h 40"/>
                <a:gd name="T8" fmla="*/ 8 w 33"/>
                <a:gd name="T9" fmla="*/ 28 h 40"/>
                <a:gd name="T10" fmla="*/ 10 w 33"/>
                <a:gd name="T11" fmla="*/ 31 h 40"/>
                <a:gd name="T12" fmla="*/ 13 w 33"/>
                <a:gd name="T13" fmla="*/ 33 h 40"/>
                <a:gd name="T14" fmla="*/ 17 w 33"/>
                <a:gd name="T15" fmla="*/ 33 h 40"/>
                <a:gd name="T16" fmla="*/ 19 w 33"/>
                <a:gd name="T17" fmla="*/ 33 h 40"/>
                <a:gd name="T18" fmla="*/ 21 w 33"/>
                <a:gd name="T19" fmla="*/ 32 h 40"/>
                <a:gd name="T20" fmla="*/ 23 w 33"/>
                <a:gd name="T21" fmla="*/ 32 h 40"/>
                <a:gd name="T22" fmla="*/ 25 w 33"/>
                <a:gd name="T23" fmla="*/ 30 h 40"/>
                <a:gd name="T24" fmla="*/ 29 w 33"/>
                <a:gd name="T25" fmla="*/ 35 h 40"/>
                <a:gd name="T26" fmla="*/ 27 w 33"/>
                <a:gd name="T27" fmla="*/ 37 h 40"/>
                <a:gd name="T28" fmla="*/ 24 w 33"/>
                <a:gd name="T29" fmla="*/ 39 h 40"/>
                <a:gd name="T30" fmla="*/ 20 w 33"/>
                <a:gd name="T31" fmla="*/ 40 h 40"/>
                <a:gd name="T32" fmla="*/ 16 w 33"/>
                <a:gd name="T33" fmla="*/ 40 h 40"/>
                <a:gd name="T34" fmla="*/ 12 w 33"/>
                <a:gd name="T35" fmla="*/ 39 h 40"/>
                <a:gd name="T36" fmla="*/ 8 w 33"/>
                <a:gd name="T37" fmla="*/ 38 h 40"/>
                <a:gd name="T38" fmla="*/ 5 w 33"/>
                <a:gd name="T39" fmla="*/ 35 h 40"/>
                <a:gd name="T40" fmla="*/ 2 w 33"/>
                <a:gd name="T41" fmla="*/ 31 h 40"/>
                <a:gd name="T42" fmla="*/ 0 w 33"/>
                <a:gd name="T43" fmla="*/ 26 h 40"/>
                <a:gd name="T44" fmla="*/ 0 w 33"/>
                <a:gd name="T45" fmla="*/ 20 h 40"/>
                <a:gd name="T46" fmla="*/ 1 w 33"/>
                <a:gd name="T47" fmla="*/ 12 h 40"/>
                <a:gd name="T48" fmla="*/ 4 w 33"/>
                <a:gd name="T49" fmla="*/ 5 h 40"/>
                <a:gd name="T50" fmla="*/ 10 w 33"/>
                <a:gd name="T51" fmla="*/ 1 h 40"/>
                <a:gd name="T52" fmla="*/ 16 w 33"/>
                <a:gd name="T53" fmla="*/ 0 h 40"/>
                <a:gd name="T54" fmla="*/ 24 w 33"/>
                <a:gd name="T55" fmla="*/ 2 h 40"/>
                <a:gd name="T56" fmla="*/ 29 w 33"/>
                <a:gd name="T57" fmla="*/ 6 h 40"/>
                <a:gd name="T58" fmla="*/ 32 w 33"/>
                <a:gd name="T59" fmla="*/ 12 h 40"/>
                <a:gd name="T60" fmla="*/ 33 w 33"/>
                <a:gd name="T61" fmla="*/ 19 h 40"/>
                <a:gd name="T62" fmla="*/ 25 w 33"/>
                <a:gd name="T63" fmla="*/ 17 h 40"/>
                <a:gd name="T64" fmla="*/ 24 w 33"/>
                <a:gd name="T65" fmla="*/ 13 h 40"/>
                <a:gd name="T66" fmla="*/ 23 w 33"/>
                <a:gd name="T67" fmla="*/ 10 h 40"/>
                <a:gd name="T68" fmla="*/ 20 w 33"/>
                <a:gd name="T69" fmla="*/ 8 h 40"/>
                <a:gd name="T70" fmla="*/ 16 w 33"/>
                <a:gd name="T71" fmla="*/ 7 h 40"/>
                <a:gd name="T72" fmla="*/ 12 w 33"/>
                <a:gd name="T73" fmla="*/ 8 h 40"/>
                <a:gd name="T74" fmla="*/ 10 w 33"/>
                <a:gd name="T75" fmla="*/ 9 h 40"/>
                <a:gd name="T76" fmla="*/ 8 w 33"/>
                <a:gd name="T77" fmla="*/ 12 h 40"/>
                <a:gd name="T78" fmla="*/ 7 w 33"/>
                <a:gd name="T79" fmla="*/ 17 h 40"/>
                <a:gd name="T80" fmla="*/ 25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2" y="22"/>
                    <a:pt x="32" y="22"/>
                    <a:pt x="32" y="23"/>
                  </a:cubicBezTo>
                  <a:cubicBezTo>
                    <a:pt x="7" y="23"/>
                    <a:pt x="7" y="23"/>
                    <a:pt x="7" y="23"/>
                  </a:cubicBezTo>
                  <a:cubicBezTo>
                    <a:pt x="7" y="25"/>
                    <a:pt x="8" y="26"/>
                    <a:pt x="8" y="28"/>
                  </a:cubicBezTo>
                  <a:cubicBezTo>
                    <a:pt x="9" y="29"/>
                    <a:pt x="10" y="30"/>
                    <a:pt x="10" y="31"/>
                  </a:cubicBezTo>
                  <a:cubicBezTo>
                    <a:pt x="11" y="32"/>
                    <a:pt x="12" y="32"/>
                    <a:pt x="13" y="33"/>
                  </a:cubicBezTo>
                  <a:cubicBezTo>
                    <a:pt x="14" y="33"/>
                    <a:pt x="16" y="33"/>
                    <a:pt x="17" y="33"/>
                  </a:cubicBezTo>
                  <a:cubicBezTo>
                    <a:pt x="18" y="33"/>
                    <a:pt x="18" y="33"/>
                    <a:pt x="19" y="33"/>
                  </a:cubicBezTo>
                  <a:cubicBezTo>
                    <a:pt x="20" y="33"/>
                    <a:pt x="20" y="33"/>
                    <a:pt x="21" y="32"/>
                  </a:cubicBezTo>
                  <a:cubicBezTo>
                    <a:pt x="22" y="32"/>
                    <a:pt x="22" y="32"/>
                    <a:pt x="23" y="32"/>
                  </a:cubicBezTo>
                  <a:cubicBezTo>
                    <a:pt x="23" y="31"/>
                    <a:pt x="24" y="31"/>
                    <a:pt x="25" y="30"/>
                  </a:cubicBezTo>
                  <a:cubicBezTo>
                    <a:pt x="29" y="35"/>
                    <a:pt x="29" y="35"/>
                    <a:pt x="29" y="35"/>
                  </a:cubicBezTo>
                  <a:cubicBezTo>
                    <a:pt x="29" y="36"/>
                    <a:pt x="28" y="37"/>
                    <a:pt x="27" y="37"/>
                  </a:cubicBezTo>
                  <a:cubicBezTo>
                    <a:pt x="26" y="38"/>
                    <a:pt x="25" y="38"/>
                    <a:pt x="24" y="39"/>
                  </a:cubicBezTo>
                  <a:cubicBezTo>
                    <a:pt x="23" y="39"/>
                    <a:pt x="22" y="40"/>
                    <a:pt x="20" y="40"/>
                  </a:cubicBezTo>
                  <a:cubicBezTo>
                    <a:pt x="19" y="40"/>
                    <a:pt x="18" y="40"/>
                    <a:pt x="16" y="40"/>
                  </a:cubicBezTo>
                  <a:cubicBezTo>
                    <a:pt x="15" y="40"/>
                    <a:pt x="13" y="40"/>
                    <a:pt x="12" y="39"/>
                  </a:cubicBezTo>
                  <a:cubicBezTo>
                    <a:pt x="10" y="39"/>
                    <a:pt x="9" y="38"/>
                    <a:pt x="8" y="38"/>
                  </a:cubicBezTo>
                  <a:cubicBezTo>
                    <a:pt x="7" y="37"/>
                    <a:pt x="6" y="36"/>
                    <a:pt x="5" y="35"/>
                  </a:cubicBezTo>
                  <a:cubicBezTo>
                    <a:pt x="4" y="34"/>
                    <a:pt x="3" y="33"/>
                    <a:pt x="2" y="31"/>
                  </a:cubicBezTo>
                  <a:cubicBezTo>
                    <a:pt x="1" y="30"/>
                    <a:pt x="1" y="28"/>
                    <a:pt x="0" y="26"/>
                  </a:cubicBezTo>
                  <a:cubicBezTo>
                    <a:pt x="0" y="24"/>
                    <a:pt x="0" y="22"/>
                    <a:pt x="0" y="20"/>
                  </a:cubicBezTo>
                  <a:cubicBezTo>
                    <a:pt x="0" y="17"/>
                    <a:pt x="0" y="14"/>
                    <a:pt x="1" y="12"/>
                  </a:cubicBezTo>
                  <a:cubicBezTo>
                    <a:pt x="2" y="9"/>
                    <a:pt x="3" y="7"/>
                    <a:pt x="4" y="5"/>
                  </a:cubicBezTo>
                  <a:cubicBezTo>
                    <a:pt x="6" y="4"/>
                    <a:pt x="8" y="2"/>
                    <a:pt x="10" y="1"/>
                  </a:cubicBezTo>
                  <a:cubicBezTo>
                    <a:pt x="12" y="1"/>
                    <a:pt x="14" y="0"/>
                    <a:pt x="16" y="0"/>
                  </a:cubicBezTo>
                  <a:cubicBezTo>
                    <a:pt x="19" y="0"/>
                    <a:pt x="22" y="1"/>
                    <a:pt x="24" y="2"/>
                  </a:cubicBezTo>
                  <a:cubicBezTo>
                    <a:pt x="26" y="3"/>
                    <a:pt x="27" y="4"/>
                    <a:pt x="29" y="6"/>
                  </a:cubicBezTo>
                  <a:cubicBezTo>
                    <a:pt x="30" y="8"/>
                    <a:pt x="31" y="10"/>
                    <a:pt x="32" y="12"/>
                  </a:cubicBezTo>
                  <a:cubicBezTo>
                    <a:pt x="32" y="14"/>
                    <a:pt x="33" y="17"/>
                    <a:pt x="33" y="19"/>
                  </a:cubicBezTo>
                  <a:close/>
                  <a:moveTo>
                    <a:pt x="25" y="17"/>
                  </a:moveTo>
                  <a:cubicBezTo>
                    <a:pt x="25" y="15"/>
                    <a:pt x="25" y="14"/>
                    <a:pt x="24" y="13"/>
                  </a:cubicBezTo>
                  <a:cubicBezTo>
                    <a:pt x="24" y="12"/>
                    <a:pt x="23" y="11"/>
                    <a:pt x="23" y="10"/>
                  </a:cubicBezTo>
                  <a:cubicBezTo>
                    <a:pt x="22" y="9"/>
                    <a:pt x="21" y="8"/>
                    <a:pt x="20" y="8"/>
                  </a:cubicBezTo>
                  <a:cubicBezTo>
                    <a:pt x="19" y="7"/>
                    <a:pt x="17" y="7"/>
                    <a:pt x="16" y="7"/>
                  </a:cubicBezTo>
                  <a:cubicBezTo>
                    <a:pt x="15" y="7"/>
                    <a:pt x="13" y="7"/>
                    <a:pt x="12" y="8"/>
                  </a:cubicBezTo>
                  <a:cubicBezTo>
                    <a:pt x="11" y="8"/>
                    <a:pt x="11" y="9"/>
                    <a:pt x="10" y="9"/>
                  </a:cubicBezTo>
                  <a:cubicBezTo>
                    <a:pt x="9" y="10"/>
                    <a:pt x="9" y="11"/>
                    <a:pt x="8" y="12"/>
                  </a:cubicBezTo>
                  <a:cubicBezTo>
                    <a:pt x="8" y="14"/>
                    <a:pt x="7" y="15"/>
                    <a:pt x="7" y="17"/>
                  </a:cubicBezTo>
                  <a:lnTo>
                    <a:pt x="25"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19" name="Freeform 56">
              <a:extLst>
                <a:ext uri="{FF2B5EF4-FFF2-40B4-BE49-F238E27FC236}">
                  <a16:creationId xmlns:a16="http://schemas.microsoft.com/office/drawing/2014/main" id="{F365BB87-C861-4F40-A844-477BAA1EAA55}"/>
                </a:ext>
              </a:extLst>
            </p:cNvPr>
            <p:cNvSpPr>
              <a:spLocks/>
            </p:cNvSpPr>
            <p:nvPr userDrawn="1"/>
          </p:nvSpPr>
          <p:spPr bwMode="black">
            <a:xfrm>
              <a:off x="1403134" y="6293927"/>
              <a:ext cx="55799" cy="101135"/>
            </a:xfrm>
            <a:custGeom>
              <a:avLst/>
              <a:gdLst>
                <a:gd name="T0" fmla="*/ 20 w 22"/>
                <a:gd name="T1" fmla="*/ 9 h 39"/>
                <a:gd name="T2" fmla="*/ 18 w 22"/>
                <a:gd name="T3" fmla="*/ 8 h 39"/>
                <a:gd name="T4" fmla="*/ 15 w 22"/>
                <a:gd name="T5" fmla="*/ 7 h 39"/>
                <a:gd name="T6" fmla="*/ 9 w 22"/>
                <a:gd name="T7" fmla="*/ 10 h 39"/>
                <a:gd name="T8" fmla="*/ 7 w 22"/>
                <a:gd name="T9" fmla="*/ 17 h 39"/>
                <a:gd name="T10" fmla="*/ 7 w 22"/>
                <a:gd name="T11" fmla="*/ 39 h 39"/>
                <a:gd name="T12" fmla="*/ 0 w 22"/>
                <a:gd name="T13" fmla="*/ 39 h 39"/>
                <a:gd name="T14" fmla="*/ 0 w 22"/>
                <a:gd name="T15" fmla="*/ 1 h 39"/>
                <a:gd name="T16" fmla="*/ 7 w 22"/>
                <a:gd name="T17" fmla="*/ 1 h 39"/>
                <a:gd name="T18" fmla="*/ 7 w 22"/>
                <a:gd name="T19" fmla="*/ 5 h 39"/>
                <a:gd name="T20" fmla="*/ 9 w 22"/>
                <a:gd name="T21" fmla="*/ 3 h 39"/>
                <a:gd name="T22" fmla="*/ 11 w 22"/>
                <a:gd name="T23" fmla="*/ 1 h 39"/>
                <a:gd name="T24" fmla="*/ 13 w 22"/>
                <a:gd name="T25" fmla="*/ 0 h 39"/>
                <a:gd name="T26" fmla="*/ 16 w 22"/>
                <a:gd name="T27" fmla="*/ 0 h 39"/>
                <a:gd name="T28" fmla="*/ 20 w 22"/>
                <a:gd name="T29" fmla="*/ 1 h 39"/>
                <a:gd name="T30" fmla="*/ 22 w 22"/>
                <a:gd name="T31" fmla="*/ 2 h 39"/>
                <a:gd name="T32" fmla="*/ 20 w 22"/>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9">
                  <a:moveTo>
                    <a:pt x="20" y="9"/>
                  </a:moveTo>
                  <a:cubicBezTo>
                    <a:pt x="20" y="8"/>
                    <a:pt x="19" y="8"/>
                    <a:pt x="18" y="8"/>
                  </a:cubicBezTo>
                  <a:cubicBezTo>
                    <a:pt x="17" y="8"/>
                    <a:pt x="16" y="7"/>
                    <a:pt x="15" y="7"/>
                  </a:cubicBezTo>
                  <a:cubicBezTo>
                    <a:pt x="12" y="7"/>
                    <a:pt x="10" y="8"/>
                    <a:pt x="9" y="10"/>
                  </a:cubicBezTo>
                  <a:cubicBezTo>
                    <a:pt x="8" y="12"/>
                    <a:pt x="7" y="14"/>
                    <a:pt x="7" y="17"/>
                  </a:cubicBezTo>
                  <a:cubicBezTo>
                    <a:pt x="7" y="39"/>
                    <a:pt x="7" y="39"/>
                    <a:pt x="7" y="39"/>
                  </a:cubicBezTo>
                  <a:cubicBezTo>
                    <a:pt x="0" y="39"/>
                    <a:pt x="0" y="39"/>
                    <a:pt x="0" y="39"/>
                  </a:cubicBezTo>
                  <a:cubicBezTo>
                    <a:pt x="0" y="1"/>
                    <a:pt x="0" y="1"/>
                    <a:pt x="0" y="1"/>
                  </a:cubicBezTo>
                  <a:cubicBezTo>
                    <a:pt x="7" y="1"/>
                    <a:pt x="7" y="1"/>
                    <a:pt x="7" y="1"/>
                  </a:cubicBezTo>
                  <a:cubicBezTo>
                    <a:pt x="7" y="5"/>
                    <a:pt x="7" y="5"/>
                    <a:pt x="7" y="5"/>
                  </a:cubicBezTo>
                  <a:cubicBezTo>
                    <a:pt x="8" y="4"/>
                    <a:pt x="8" y="3"/>
                    <a:pt x="9" y="3"/>
                  </a:cubicBezTo>
                  <a:cubicBezTo>
                    <a:pt x="9" y="2"/>
                    <a:pt x="10" y="2"/>
                    <a:pt x="11" y="1"/>
                  </a:cubicBezTo>
                  <a:cubicBezTo>
                    <a:pt x="11" y="1"/>
                    <a:pt x="12" y="1"/>
                    <a:pt x="13" y="0"/>
                  </a:cubicBezTo>
                  <a:cubicBezTo>
                    <a:pt x="14" y="0"/>
                    <a:pt x="15" y="0"/>
                    <a:pt x="16" y="0"/>
                  </a:cubicBezTo>
                  <a:cubicBezTo>
                    <a:pt x="17" y="0"/>
                    <a:pt x="19" y="0"/>
                    <a:pt x="20" y="1"/>
                  </a:cubicBezTo>
                  <a:cubicBezTo>
                    <a:pt x="21" y="1"/>
                    <a:pt x="22" y="1"/>
                    <a:pt x="22" y="2"/>
                  </a:cubicBezTo>
                  <a:lnTo>
                    <a:pt x="20"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0" name="Freeform 57">
              <a:extLst>
                <a:ext uri="{FF2B5EF4-FFF2-40B4-BE49-F238E27FC236}">
                  <a16:creationId xmlns:a16="http://schemas.microsoft.com/office/drawing/2014/main" id="{8B7E2806-AAFA-45B5-B801-55C79A927799}"/>
                </a:ext>
              </a:extLst>
            </p:cNvPr>
            <p:cNvSpPr>
              <a:spLocks/>
            </p:cNvSpPr>
            <p:nvPr userDrawn="1"/>
          </p:nvSpPr>
          <p:spPr bwMode="black">
            <a:xfrm>
              <a:off x="1514732" y="6259053"/>
              <a:ext cx="55799" cy="137753"/>
            </a:xfrm>
            <a:custGeom>
              <a:avLst/>
              <a:gdLst>
                <a:gd name="T0" fmla="*/ 21 w 22"/>
                <a:gd name="T1" fmla="*/ 52 h 54"/>
                <a:gd name="T2" fmla="*/ 18 w 22"/>
                <a:gd name="T3" fmla="*/ 54 h 54"/>
                <a:gd name="T4" fmla="*/ 14 w 22"/>
                <a:gd name="T5" fmla="*/ 54 h 54"/>
                <a:gd name="T6" fmla="*/ 10 w 22"/>
                <a:gd name="T7" fmla="*/ 54 h 54"/>
                <a:gd name="T8" fmla="*/ 8 w 22"/>
                <a:gd name="T9" fmla="*/ 52 h 54"/>
                <a:gd name="T10" fmla="*/ 6 w 22"/>
                <a:gd name="T11" fmla="*/ 49 h 54"/>
                <a:gd name="T12" fmla="*/ 5 w 22"/>
                <a:gd name="T13" fmla="*/ 44 h 54"/>
                <a:gd name="T14" fmla="*/ 5 w 22"/>
                <a:gd name="T15" fmla="*/ 22 h 54"/>
                <a:gd name="T16" fmla="*/ 0 w 22"/>
                <a:gd name="T17" fmla="*/ 22 h 54"/>
                <a:gd name="T18" fmla="*/ 0 w 22"/>
                <a:gd name="T19" fmla="*/ 15 h 54"/>
                <a:gd name="T20" fmla="*/ 5 w 22"/>
                <a:gd name="T21" fmla="*/ 15 h 54"/>
                <a:gd name="T22" fmla="*/ 5 w 22"/>
                <a:gd name="T23" fmla="*/ 4 h 54"/>
                <a:gd name="T24" fmla="*/ 13 w 22"/>
                <a:gd name="T25" fmla="*/ 0 h 54"/>
                <a:gd name="T26" fmla="*/ 13 w 22"/>
                <a:gd name="T27" fmla="*/ 15 h 54"/>
                <a:gd name="T28" fmla="*/ 22 w 22"/>
                <a:gd name="T29" fmla="*/ 15 h 54"/>
                <a:gd name="T30" fmla="*/ 22 w 22"/>
                <a:gd name="T31" fmla="*/ 22 h 54"/>
                <a:gd name="T32" fmla="*/ 13 w 22"/>
                <a:gd name="T33" fmla="*/ 22 h 54"/>
                <a:gd name="T34" fmla="*/ 13 w 22"/>
                <a:gd name="T35" fmla="*/ 43 h 54"/>
                <a:gd name="T36" fmla="*/ 13 w 22"/>
                <a:gd name="T37" fmla="*/ 45 h 54"/>
                <a:gd name="T38" fmla="*/ 14 w 22"/>
                <a:gd name="T39" fmla="*/ 46 h 54"/>
                <a:gd name="T40" fmla="*/ 15 w 22"/>
                <a:gd name="T41" fmla="*/ 47 h 54"/>
                <a:gd name="T42" fmla="*/ 17 w 22"/>
                <a:gd name="T43" fmla="*/ 47 h 54"/>
                <a:gd name="T44" fmla="*/ 20 w 22"/>
                <a:gd name="T45" fmla="*/ 47 h 54"/>
                <a:gd name="T46" fmla="*/ 22 w 22"/>
                <a:gd name="T47" fmla="*/ 46 h 54"/>
                <a:gd name="T48" fmla="*/ 21 w 22"/>
                <a:gd name="T4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54">
                  <a:moveTo>
                    <a:pt x="21" y="52"/>
                  </a:moveTo>
                  <a:cubicBezTo>
                    <a:pt x="20" y="53"/>
                    <a:pt x="19" y="53"/>
                    <a:pt x="18" y="54"/>
                  </a:cubicBezTo>
                  <a:cubicBezTo>
                    <a:pt x="17" y="54"/>
                    <a:pt x="15" y="54"/>
                    <a:pt x="14" y="54"/>
                  </a:cubicBezTo>
                  <a:cubicBezTo>
                    <a:pt x="13" y="54"/>
                    <a:pt x="11" y="54"/>
                    <a:pt x="10" y="54"/>
                  </a:cubicBezTo>
                  <a:cubicBezTo>
                    <a:pt x="9" y="53"/>
                    <a:pt x="9" y="53"/>
                    <a:pt x="8" y="52"/>
                  </a:cubicBezTo>
                  <a:cubicBezTo>
                    <a:pt x="7" y="51"/>
                    <a:pt x="6" y="50"/>
                    <a:pt x="6" y="49"/>
                  </a:cubicBezTo>
                  <a:cubicBezTo>
                    <a:pt x="5" y="47"/>
                    <a:pt x="5" y="46"/>
                    <a:pt x="5" y="44"/>
                  </a:cubicBezTo>
                  <a:cubicBezTo>
                    <a:pt x="5" y="22"/>
                    <a:pt x="5" y="22"/>
                    <a:pt x="5" y="22"/>
                  </a:cubicBezTo>
                  <a:cubicBezTo>
                    <a:pt x="0" y="22"/>
                    <a:pt x="0" y="22"/>
                    <a:pt x="0" y="22"/>
                  </a:cubicBezTo>
                  <a:cubicBezTo>
                    <a:pt x="0" y="15"/>
                    <a:pt x="0" y="15"/>
                    <a:pt x="0" y="15"/>
                  </a:cubicBezTo>
                  <a:cubicBezTo>
                    <a:pt x="5" y="15"/>
                    <a:pt x="5" y="15"/>
                    <a:pt x="5" y="15"/>
                  </a:cubicBezTo>
                  <a:cubicBezTo>
                    <a:pt x="5" y="4"/>
                    <a:pt x="5" y="4"/>
                    <a:pt x="5" y="4"/>
                  </a:cubicBezTo>
                  <a:cubicBezTo>
                    <a:pt x="13" y="0"/>
                    <a:pt x="13" y="0"/>
                    <a:pt x="13" y="0"/>
                  </a:cubicBezTo>
                  <a:cubicBezTo>
                    <a:pt x="13" y="15"/>
                    <a:pt x="13" y="15"/>
                    <a:pt x="13" y="15"/>
                  </a:cubicBezTo>
                  <a:cubicBezTo>
                    <a:pt x="22" y="15"/>
                    <a:pt x="22" y="15"/>
                    <a:pt x="22" y="15"/>
                  </a:cubicBezTo>
                  <a:cubicBezTo>
                    <a:pt x="22" y="22"/>
                    <a:pt x="22" y="22"/>
                    <a:pt x="22" y="22"/>
                  </a:cubicBezTo>
                  <a:cubicBezTo>
                    <a:pt x="13" y="22"/>
                    <a:pt x="13" y="22"/>
                    <a:pt x="13" y="22"/>
                  </a:cubicBezTo>
                  <a:cubicBezTo>
                    <a:pt x="13" y="43"/>
                    <a:pt x="13" y="43"/>
                    <a:pt x="13" y="43"/>
                  </a:cubicBezTo>
                  <a:cubicBezTo>
                    <a:pt x="13" y="44"/>
                    <a:pt x="13" y="44"/>
                    <a:pt x="13" y="45"/>
                  </a:cubicBezTo>
                  <a:cubicBezTo>
                    <a:pt x="13" y="45"/>
                    <a:pt x="13" y="46"/>
                    <a:pt x="14" y="46"/>
                  </a:cubicBezTo>
                  <a:cubicBezTo>
                    <a:pt x="14" y="47"/>
                    <a:pt x="14" y="47"/>
                    <a:pt x="15" y="47"/>
                  </a:cubicBezTo>
                  <a:cubicBezTo>
                    <a:pt x="15" y="47"/>
                    <a:pt x="16" y="47"/>
                    <a:pt x="17" y="47"/>
                  </a:cubicBezTo>
                  <a:cubicBezTo>
                    <a:pt x="18" y="47"/>
                    <a:pt x="19" y="47"/>
                    <a:pt x="20" y="47"/>
                  </a:cubicBezTo>
                  <a:cubicBezTo>
                    <a:pt x="21" y="46"/>
                    <a:pt x="21" y="46"/>
                    <a:pt x="22" y="46"/>
                  </a:cubicBezTo>
                  <a:lnTo>
                    <a:pt x="21"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1" name="Freeform 58">
              <a:extLst>
                <a:ext uri="{FF2B5EF4-FFF2-40B4-BE49-F238E27FC236}">
                  <a16:creationId xmlns:a16="http://schemas.microsoft.com/office/drawing/2014/main" id="{7A49B80F-B4C0-4F31-9238-8123D3E20D16}"/>
                </a:ext>
              </a:extLst>
            </p:cNvPr>
            <p:cNvSpPr>
              <a:spLocks/>
            </p:cNvSpPr>
            <p:nvPr userDrawn="1"/>
          </p:nvSpPr>
          <p:spPr bwMode="black">
            <a:xfrm>
              <a:off x="1593199" y="6259053"/>
              <a:ext cx="80211" cy="136010"/>
            </a:xfrm>
            <a:custGeom>
              <a:avLst/>
              <a:gdLst>
                <a:gd name="T0" fmla="*/ 23 w 31"/>
                <a:gd name="T1" fmla="*/ 53 h 53"/>
                <a:gd name="T2" fmla="*/ 23 w 31"/>
                <a:gd name="T3" fmla="*/ 32 h 53"/>
                <a:gd name="T4" fmla="*/ 21 w 31"/>
                <a:gd name="T5" fmla="*/ 24 h 53"/>
                <a:gd name="T6" fmla="*/ 15 w 31"/>
                <a:gd name="T7" fmla="*/ 21 h 53"/>
                <a:gd name="T8" fmla="*/ 12 w 31"/>
                <a:gd name="T9" fmla="*/ 22 h 53"/>
                <a:gd name="T10" fmla="*/ 10 w 31"/>
                <a:gd name="T11" fmla="*/ 24 h 53"/>
                <a:gd name="T12" fmla="*/ 8 w 31"/>
                <a:gd name="T13" fmla="*/ 27 h 53"/>
                <a:gd name="T14" fmla="*/ 7 w 31"/>
                <a:gd name="T15" fmla="*/ 31 h 53"/>
                <a:gd name="T16" fmla="*/ 7 w 31"/>
                <a:gd name="T17" fmla="*/ 53 h 53"/>
                <a:gd name="T18" fmla="*/ 0 w 31"/>
                <a:gd name="T19" fmla="*/ 53 h 53"/>
                <a:gd name="T20" fmla="*/ 0 w 31"/>
                <a:gd name="T21" fmla="*/ 4 h 53"/>
                <a:gd name="T22" fmla="*/ 7 w 31"/>
                <a:gd name="T23" fmla="*/ 0 h 53"/>
                <a:gd name="T24" fmla="*/ 7 w 31"/>
                <a:gd name="T25" fmla="*/ 19 h 53"/>
                <a:gd name="T26" fmla="*/ 9 w 31"/>
                <a:gd name="T27" fmla="*/ 17 h 53"/>
                <a:gd name="T28" fmla="*/ 12 w 31"/>
                <a:gd name="T29" fmla="*/ 15 h 53"/>
                <a:gd name="T30" fmla="*/ 14 w 31"/>
                <a:gd name="T31" fmla="*/ 14 h 53"/>
                <a:gd name="T32" fmla="*/ 17 w 31"/>
                <a:gd name="T33" fmla="*/ 14 h 53"/>
                <a:gd name="T34" fmla="*/ 23 w 31"/>
                <a:gd name="T35" fmla="*/ 15 h 53"/>
                <a:gd name="T36" fmla="*/ 27 w 31"/>
                <a:gd name="T37" fmla="*/ 18 h 53"/>
                <a:gd name="T38" fmla="*/ 30 w 31"/>
                <a:gd name="T39" fmla="*/ 24 h 53"/>
                <a:gd name="T40" fmla="*/ 31 w 31"/>
                <a:gd name="T41" fmla="*/ 31 h 53"/>
                <a:gd name="T42" fmla="*/ 31 w 31"/>
                <a:gd name="T43" fmla="*/ 53 h 53"/>
                <a:gd name="T44" fmla="*/ 23 w 31"/>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53">
                  <a:moveTo>
                    <a:pt x="23" y="53"/>
                  </a:moveTo>
                  <a:cubicBezTo>
                    <a:pt x="23" y="32"/>
                    <a:pt x="23" y="32"/>
                    <a:pt x="23" y="32"/>
                  </a:cubicBezTo>
                  <a:cubicBezTo>
                    <a:pt x="23" y="28"/>
                    <a:pt x="23" y="25"/>
                    <a:pt x="21" y="24"/>
                  </a:cubicBezTo>
                  <a:cubicBezTo>
                    <a:pt x="20" y="22"/>
                    <a:pt x="18" y="21"/>
                    <a:pt x="15" y="21"/>
                  </a:cubicBezTo>
                  <a:cubicBezTo>
                    <a:pt x="14" y="21"/>
                    <a:pt x="13" y="21"/>
                    <a:pt x="12" y="22"/>
                  </a:cubicBezTo>
                  <a:cubicBezTo>
                    <a:pt x="11" y="22"/>
                    <a:pt x="10" y="23"/>
                    <a:pt x="10" y="24"/>
                  </a:cubicBezTo>
                  <a:cubicBezTo>
                    <a:pt x="9" y="24"/>
                    <a:pt x="8" y="25"/>
                    <a:pt x="8" y="27"/>
                  </a:cubicBezTo>
                  <a:cubicBezTo>
                    <a:pt x="8" y="28"/>
                    <a:pt x="7" y="29"/>
                    <a:pt x="7" y="31"/>
                  </a:cubicBezTo>
                  <a:cubicBezTo>
                    <a:pt x="7" y="53"/>
                    <a:pt x="7" y="53"/>
                    <a:pt x="7" y="53"/>
                  </a:cubicBezTo>
                  <a:cubicBezTo>
                    <a:pt x="0" y="53"/>
                    <a:pt x="0" y="53"/>
                    <a:pt x="0" y="53"/>
                  </a:cubicBezTo>
                  <a:cubicBezTo>
                    <a:pt x="0" y="4"/>
                    <a:pt x="0" y="4"/>
                    <a:pt x="0" y="4"/>
                  </a:cubicBezTo>
                  <a:cubicBezTo>
                    <a:pt x="7" y="0"/>
                    <a:pt x="7" y="0"/>
                    <a:pt x="7" y="0"/>
                  </a:cubicBezTo>
                  <a:cubicBezTo>
                    <a:pt x="7" y="19"/>
                    <a:pt x="7" y="19"/>
                    <a:pt x="7" y="19"/>
                  </a:cubicBezTo>
                  <a:cubicBezTo>
                    <a:pt x="8" y="18"/>
                    <a:pt x="9" y="17"/>
                    <a:pt x="9" y="17"/>
                  </a:cubicBezTo>
                  <a:cubicBezTo>
                    <a:pt x="10" y="16"/>
                    <a:pt x="11" y="16"/>
                    <a:pt x="12" y="15"/>
                  </a:cubicBezTo>
                  <a:cubicBezTo>
                    <a:pt x="12" y="15"/>
                    <a:pt x="13" y="15"/>
                    <a:pt x="14" y="14"/>
                  </a:cubicBezTo>
                  <a:cubicBezTo>
                    <a:pt x="15" y="14"/>
                    <a:pt x="16" y="14"/>
                    <a:pt x="17" y="14"/>
                  </a:cubicBezTo>
                  <a:cubicBezTo>
                    <a:pt x="19" y="14"/>
                    <a:pt x="21" y="14"/>
                    <a:pt x="23" y="15"/>
                  </a:cubicBezTo>
                  <a:cubicBezTo>
                    <a:pt x="25" y="16"/>
                    <a:pt x="26" y="17"/>
                    <a:pt x="27" y="18"/>
                  </a:cubicBezTo>
                  <a:cubicBezTo>
                    <a:pt x="29" y="20"/>
                    <a:pt x="29" y="22"/>
                    <a:pt x="30" y="24"/>
                  </a:cubicBezTo>
                  <a:cubicBezTo>
                    <a:pt x="31" y="26"/>
                    <a:pt x="31" y="29"/>
                    <a:pt x="31" y="31"/>
                  </a:cubicBezTo>
                  <a:cubicBezTo>
                    <a:pt x="31" y="53"/>
                    <a:pt x="31" y="53"/>
                    <a:pt x="31" y="53"/>
                  </a:cubicBezTo>
                  <a:lnTo>
                    <a:pt x="23"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2" name="Freeform 59">
              <a:extLst>
                <a:ext uri="{FF2B5EF4-FFF2-40B4-BE49-F238E27FC236}">
                  <a16:creationId xmlns:a16="http://schemas.microsoft.com/office/drawing/2014/main" id="{9C60C45F-865F-4118-A4B0-174C696B472F}"/>
                </a:ext>
              </a:extLst>
            </p:cNvPr>
            <p:cNvSpPr>
              <a:spLocks noEditPoints="1"/>
            </p:cNvSpPr>
            <p:nvPr userDrawn="1"/>
          </p:nvSpPr>
          <p:spPr bwMode="black">
            <a:xfrm>
              <a:off x="1690847" y="6293927"/>
              <a:ext cx="83698" cy="102879"/>
            </a:xfrm>
            <a:custGeom>
              <a:avLst/>
              <a:gdLst>
                <a:gd name="T0" fmla="*/ 33 w 33"/>
                <a:gd name="T1" fmla="*/ 19 h 40"/>
                <a:gd name="T2" fmla="*/ 33 w 33"/>
                <a:gd name="T3" fmla="*/ 21 h 40"/>
                <a:gd name="T4" fmla="*/ 33 w 33"/>
                <a:gd name="T5" fmla="*/ 23 h 40"/>
                <a:gd name="T6" fmla="*/ 8 w 33"/>
                <a:gd name="T7" fmla="*/ 23 h 40"/>
                <a:gd name="T8" fmla="*/ 9 w 33"/>
                <a:gd name="T9" fmla="*/ 28 h 40"/>
                <a:gd name="T10" fmla="*/ 11 w 33"/>
                <a:gd name="T11" fmla="*/ 31 h 40"/>
                <a:gd name="T12" fmla="*/ 14 w 33"/>
                <a:gd name="T13" fmla="*/ 33 h 40"/>
                <a:gd name="T14" fmla="*/ 17 w 33"/>
                <a:gd name="T15" fmla="*/ 33 h 40"/>
                <a:gd name="T16" fmla="*/ 20 w 33"/>
                <a:gd name="T17" fmla="*/ 33 h 40"/>
                <a:gd name="T18" fmla="*/ 22 w 33"/>
                <a:gd name="T19" fmla="*/ 32 h 40"/>
                <a:gd name="T20" fmla="*/ 24 w 33"/>
                <a:gd name="T21" fmla="*/ 32 h 40"/>
                <a:gd name="T22" fmla="*/ 26 w 33"/>
                <a:gd name="T23" fmla="*/ 30 h 40"/>
                <a:gd name="T24" fmla="*/ 30 w 33"/>
                <a:gd name="T25" fmla="*/ 35 h 40"/>
                <a:gd name="T26" fmla="*/ 27 w 33"/>
                <a:gd name="T27" fmla="*/ 37 h 40"/>
                <a:gd name="T28" fmla="*/ 25 w 33"/>
                <a:gd name="T29" fmla="*/ 39 h 40"/>
                <a:gd name="T30" fmla="*/ 21 w 33"/>
                <a:gd name="T31" fmla="*/ 40 h 40"/>
                <a:gd name="T32" fmla="*/ 17 w 33"/>
                <a:gd name="T33" fmla="*/ 40 h 40"/>
                <a:gd name="T34" fmla="*/ 12 w 33"/>
                <a:gd name="T35" fmla="*/ 39 h 40"/>
                <a:gd name="T36" fmla="*/ 8 w 33"/>
                <a:gd name="T37" fmla="*/ 38 h 40"/>
                <a:gd name="T38" fmla="*/ 5 w 33"/>
                <a:gd name="T39" fmla="*/ 35 h 40"/>
                <a:gd name="T40" fmla="*/ 3 w 33"/>
                <a:gd name="T41" fmla="*/ 31 h 40"/>
                <a:gd name="T42" fmla="*/ 1 w 33"/>
                <a:gd name="T43" fmla="*/ 26 h 40"/>
                <a:gd name="T44" fmla="*/ 0 w 33"/>
                <a:gd name="T45" fmla="*/ 20 h 40"/>
                <a:gd name="T46" fmla="*/ 2 w 33"/>
                <a:gd name="T47" fmla="*/ 12 h 40"/>
                <a:gd name="T48" fmla="*/ 5 w 33"/>
                <a:gd name="T49" fmla="*/ 5 h 40"/>
                <a:gd name="T50" fmla="*/ 10 w 33"/>
                <a:gd name="T51" fmla="*/ 1 h 40"/>
                <a:gd name="T52" fmla="*/ 17 w 33"/>
                <a:gd name="T53" fmla="*/ 0 h 40"/>
                <a:gd name="T54" fmla="*/ 24 w 33"/>
                <a:gd name="T55" fmla="*/ 2 h 40"/>
                <a:gd name="T56" fmla="*/ 29 w 33"/>
                <a:gd name="T57" fmla="*/ 6 h 40"/>
                <a:gd name="T58" fmla="*/ 32 w 33"/>
                <a:gd name="T59" fmla="*/ 12 h 40"/>
                <a:gd name="T60" fmla="*/ 33 w 33"/>
                <a:gd name="T61" fmla="*/ 19 h 40"/>
                <a:gd name="T62" fmla="*/ 26 w 33"/>
                <a:gd name="T63" fmla="*/ 17 h 40"/>
                <a:gd name="T64" fmla="*/ 25 w 33"/>
                <a:gd name="T65" fmla="*/ 13 h 40"/>
                <a:gd name="T66" fmla="*/ 23 w 33"/>
                <a:gd name="T67" fmla="*/ 10 h 40"/>
                <a:gd name="T68" fmla="*/ 21 w 33"/>
                <a:gd name="T69" fmla="*/ 8 h 40"/>
                <a:gd name="T70" fmla="*/ 17 w 33"/>
                <a:gd name="T71" fmla="*/ 7 h 40"/>
                <a:gd name="T72" fmla="*/ 13 w 33"/>
                <a:gd name="T73" fmla="*/ 8 h 40"/>
                <a:gd name="T74" fmla="*/ 11 w 33"/>
                <a:gd name="T75" fmla="*/ 9 h 40"/>
                <a:gd name="T76" fmla="*/ 9 w 33"/>
                <a:gd name="T77" fmla="*/ 12 h 40"/>
                <a:gd name="T78" fmla="*/ 8 w 33"/>
                <a:gd name="T79" fmla="*/ 17 h 40"/>
                <a:gd name="T80" fmla="*/ 26 w 33"/>
                <a:gd name="T81"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0">
                  <a:moveTo>
                    <a:pt x="33" y="19"/>
                  </a:moveTo>
                  <a:cubicBezTo>
                    <a:pt x="33" y="20"/>
                    <a:pt x="33" y="21"/>
                    <a:pt x="33" y="21"/>
                  </a:cubicBezTo>
                  <a:cubicBezTo>
                    <a:pt x="33" y="22"/>
                    <a:pt x="33" y="22"/>
                    <a:pt x="33" y="23"/>
                  </a:cubicBezTo>
                  <a:cubicBezTo>
                    <a:pt x="8" y="23"/>
                    <a:pt x="8" y="23"/>
                    <a:pt x="8" y="23"/>
                  </a:cubicBezTo>
                  <a:cubicBezTo>
                    <a:pt x="8" y="25"/>
                    <a:pt x="8" y="26"/>
                    <a:pt x="9" y="28"/>
                  </a:cubicBezTo>
                  <a:cubicBezTo>
                    <a:pt x="10" y="29"/>
                    <a:pt x="10" y="30"/>
                    <a:pt x="11" y="31"/>
                  </a:cubicBezTo>
                  <a:cubicBezTo>
                    <a:pt x="12" y="32"/>
                    <a:pt x="13" y="32"/>
                    <a:pt x="14" y="33"/>
                  </a:cubicBezTo>
                  <a:cubicBezTo>
                    <a:pt x="15" y="33"/>
                    <a:pt x="16" y="33"/>
                    <a:pt x="17" y="33"/>
                  </a:cubicBezTo>
                  <a:cubicBezTo>
                    <a:pt x="18" y="33"/>
                    <a:pt x="19" y="33"/>
                    <a:pt x="20" y="33"/>
                  </a:cubicBezTo>
                  <a:cubicBezTo>
                    <a:pt x="20" y="33"/>
                    <a:pt x="21" y="33"/>
                    <a:pt x="22" y="32"/>
                  </a:cubicBezTo>
                  <a:cubicBezTo>
                    <a:pt x="23" y="32"/>
                    <a:pt x="23" y="32"/>
                    <a:pt x="24" y="32"/>
                  </a:cubicBezTo>
                  <a:cubicBezTo>
                    <a:pt x="24" y="31"/>
                    <a:pt x="25" y="31"/>
                    <a:pt x="26" y="30"/>
                  </a:cubicBezTo>
                  <a:cubicBezTo>
                    <a:pt x="30" y="35"/>
                    <a:pt x="30" y="35"/>
                    <a:pt x="30" y="35"/>
                  </a:cubicBezTo>
                  <a:cubicBezTo>
                    <a:pt x="29" y="36"/>
                    <a:pt x="28" y="37"/>
                    <a:pt x="27" y="37"/>
                  </a:cubicBezTo>
                  <a:cubicBezTo>
                    <a:pt x="27" y="38"/>
                    <a:pt x="26" y="38"/>
                    <a:pt x="25" y="39"/>
                  </a:cubicBezTo>
                  <a:cubicBezTo>
                    <a:pt x="24" y="39"/>
                    <a:pt x="22" y="40"/>
                    <a:pt x="21" y="40"/>
                  </a:cubicBezTo>
                  <a:cubicBezTo>
                    <a:pt x="20" y="40"/>
                    <a:pt x="18" y="40"/>
                    <a:pt x="17" y="40"/>
                  </a:cubicBezTo>
                  <a:cubicBezTo>
                    <a:pt x="15" y="40"/>
                    <a:pt x="14" y="40"/>
                    <a:pt x="12" y="39"/>
                  </a:cubicBezTo>
                  <a:cubicBezTo>
                    <a:pt x="11" y="39"/>
                    <a:pt x="10" y="38"/>
                    <a:pt x="8" y="38"/>
                  </a:cubicBezTo>
                  <a:cubicBezTo>
                    <a:pt x="7" y="37"/>
                    <a:pt x="6" y="36"/>
                    <a:pt x="5" y="35"/>
                  </a:cubicBezTo>
                  <a:cubicBezTo>
                    <a:pt x="4" y="34"/>
                    <a:pt x="4" y="33"/>
                    <a:pt x="3" y="31"/>
                  </a:cubicBezTo>
                  <a:cubicBezTo>
                    <a:pt x="2" y="30"/>
                    <a:pt x="1" y="28"/>
                    <a:pt x="1" y="26"/>
                  </a:cubicBezTo>
                  <a:cubicBezTo>
                    <a:pt x="1" y="24"/>
                    <a:pt x="0" y="22"/>
                    <a:pt x="0" y="20"/>
                  </a:cubicBezTo>
                  <a:cubicBezTo>
                    <a:pt x="0" y="17"/>
                    <a:pt x="1" y="14"/>
                    <a:pt x="2" y="12"/>
                  </a:cubicBezTo>
                  <a:cubicBezTo>
                    <a:pt x="2" y="9"/>
                    <a:pt x="4" y="7"/>
                    <a:pt x="5" y="5"/>
                  </a:cubicBezTo>
                  <a:cubicBezTo>
                    <a:pt x="6" y="4"/>
                    <a:pt x="8" y="2"/>
                    <a:pt x="10" y="1"/>
                  </a:cubicBezTo>
                  <a:cubicBezTo>
                    <a:pt x="12" y="1"/>
                    <a:pt x="15" y="0"/>
                    <a:pt x="17" y="0"/>
                  </a:cubicBezTo>
                  <a:cubicBezTo>
                    <a:pt x="20" y="0"/>
                    <a:pt x="22" y="1"/>
                    <a:pt x="24" y="2"/>
                  </a:cubicBezTo>
                  <a:cubicBezTo>
                    <a:pt x="26" y="3"/>
                    <a:pt x="28" y="4"/>
                    <a:pt x="29" y="6"/>
                  </a:cubicBezTo>
                  <a:cubicBezTo>
                    <a:pt x="31" y="8"/>
                    <a:pt x="32" y="10"/>
                    <a:pt x="32" y="12"/>
                  </a:cubicBezTo>
                  <a:cubicBezTo>
                    <a:pt x="33" y="14"/>
                    <a:pt x="33" y="17"/>
                    <a:pt x="33" y="19"/>
                  </a:cubicBezTo>
                  <a:close/>
                  <a:moveTo>
                    <a:pt x="26" y="17"/>
                  </a:moveTo>
                  <a:cubicBezTo>
                    <a:pt x="26" y="15"/>
                    <a:pt x="25" y="14"/>
                    <a:pt x="25" y="13"/>
                  </a:cubicBezTo>
                  <a:cubicBezTo>
                    <a:pt x="25" y="12"/>
                    <a:pt x="24" y="11"/>
                    <a:pt x="23" y="10"/>
                  </a:cubicBezTo>
                  <a:cubicBezTo>
                    <a:pt x="23" y="9"/>
                    <a:pt x="22" y="8"/>
                    <a:pt x="21" y="8"/>
                  </a:cubicBezTo>
                  <a:cubicBezTo>
                    <a:pt x="20" y="7"/>
                    <a:pt x="18" y="7"/>
                    <a:pt x="17" y="7"/>
                  </a:cubicBezTo>
                  <a:cubicBezTo>
                    <a:pt x="15" y="7"/>
                    <a:pt x="14" y="7"/>
                    <a:pt x="13" y="8"/>
                  </a:cubicBezTo>
                  <a:cubicBezTo>
                    <a:pt x="12" y="8"/>
                    <a:pt x="11" y="9"/>
                    <a:pt x="11" y="9"/>
                  </a:cubicBezTo>
                  <a:cubicBezTo>
                    <a:pt x="10" y="10"/>
                    <a:pt x="9" y="11"/>
                    <a:pt x="9" y="12"/>
                  </a:cubicBezTo>
                  <a:cubicBezTo>
                    <a:pt x="8" y="14"/>
                    <a:pt x="8" y="15"/>
                    <a:pt x="8" y="17"/>
                  </a:cubicBezTo>
                  <a:lnTo>
                    <a:pt x="26" y="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3" name="Freeform 60">
              <a:extLst>
                <a:ext uri="{FF2B5EF4-FFF2-40B4-BE49-F238E27FC236}">
                  <a16:creationId xmlns:a16="http://schemas.microsoft.com/office/drawing/2014/main" id="{15FBF980-B96C-472B-A46B-A731CA164E92}"/>
                </a:ext>
              </a:extLst>
            </p:cNvPr>
            <p:cNvSpPr>
              <a:spLocks/>
            </p:cNvSpPr>
            <p:nvPr userDrawn="1"/>
          </p:nvSpPr>
          <p:spPr bwMode="black">
            <a:xfrm>
              <a:off x="1835576" y="6297415"/>
              <a:ext cx="122060" cy="97648"/>
            </a:xfrm>
            <a:custGeom>
              <a:avLst/>
              <a:gdLst>
                <a:gd name="T0" fmla="*/ 56 w 70"/>
                <a:gd name="T1" fmla="*/ 56 h 56"/>
                <a:gd name="T2" fmla="*/ 46 w 70"/>
                <a:gd name="T3" fmla="*/ 56 h 56"/>
                <a:gd name="T4" fmla="*/ 35 w 70"/>
                <a:gd name="T5" fmla="*/ 16 h 56"/>
                <a:gd name="T6" fmla="*/ 25 w 70"/>
                <a:gd name="T7" fmla="*/ 56 h 56"/>
                <a:gd name="T8" fmla="*/ 15 w 70"/>
                <a:gd name="T9" fmla="*/ 56 h 56"/>
                <a:gd name="T10" fmla="*/ 0 w 70"/>
                <a:gd name="T11" fmla="*/ 0 h 56"/>
                <a:gd name="T12" fmla="*/ 10 w 70"/>
                <a:gd name="T13" fmla="*/ 0 h 56"/>
                <a:gd name="T14" fmla="*/ 21 w 70"/>
                <a:gd name="T15" fmla="*/ 38 h 56"/>
                <a:gd name="T16" fmla="*/ 31 w 70"/>
                <a:gd name="T17" fmla="*/ 0 h 56"/>
                <a:gd name="T18" fmla="*/ 40 w 70"/>
                <a:gd name="T19" fmla="*/ 0 h 56"/>
                <a:gd name="T20" fmla="*/ 50 w 70"/>
                <a:gd name="T21" fmla="*/ 38 h 56"/>
                <a:gd name="T22" fmla="*/ 60 w 70"/>
                <a:gd name="T23" fmla="*/ 0 h 56"/>
                <a:gd name="T24" fmla="*/ 70 w 70"/>
                <a:gd name="T25" fmla="*/ 0 h 56"/>
                <a:gd name="T26" fmla="*/ 56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6" y="56"/>
                  </a:moveTo>
                  <a:lnTo>
                    <a:pt x="46" y="56"/>
                  </a:lnTo>
                  <a:lnTo>
                    <a:pt x="35" y="16"/>
                  </a:lnTo>
                  <a:lnTo>
                    <a:pt x="25" y="56"/>
                  </a:lnTo>
                  <a:lnTo>
                    <a:pt x="15" y="56"/>
                  </a:lnTo>
                  <a:lnTo>
                    <a:pt x="0" y="0"/>
                  </a:lnTo>
                  <a:lnTo>
                    <a:pt x="10" y="0"/>
                  </a:lnTo>
                  <a:lnTo>
                    <a:pt x="21" y="38"/>
                  </a:lnTo>
                  <a:lnTo>
                    <a:pt x="31" y="0"/>
                  </a:lnTo>
                  <a:lnTo>
                    <a:pt x="40" y="0"/>
                  </a:lnTo>
                  <a:lnTo>
                    <a:pt x="50" y="38"/>
                  </a:lnTo>
                  <a:lnTo>
                    <a:pt x="60" y="0"/>
                  </a:lnTo>
                  <a:lnTo>
                    <a:pt x="70" y="0"/>
                  </a:lnTo>
                  <a:lnTo>
                    <a:pt x="56"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4" name="Freeform 61">
              <a:extLst>
                <a:ext uri="{FF2B5EF4-FFF2-40B4-BE49-F238E27FC236}">
                  <a16:creationId xmlns:a16="http://schemas.microsoft.com/office/drawing/2014/main" id="{64F1DD18-05EE-4F9F-9E6B-E03C4C500F21}"/>
                </a:ext>
              </a:extLst>
            </p:cNvPr>
            <p:cNvSpPr>
              <a:spLocks noEditPoints="1"/>
            </p:cNvSpPr>
            <p:nvPr userDrawn="1"/>
          </p:nvSpPr>
          <p:spPr bwMode="black">
            <a:xfrm>
              <a:off x="1968098" y="6293927"/>
              <a:ext cx="87186" cy="102879"/>
            </a:xfrm>
            <a:custGeom>
              <a:avLst/>
              <a:gdLst>
                <a:gd name="T0" fmla="*/ 34 w 34"/>
                <a:gd name="T1" fmla="*/ 20 h 40"/>
                <a:gd name="T2" fmla="*/ 33 w 34"/>
                <a:gd name="T3" fmla="*/ 28 h 40"/>
                <a:gd name="T4" fmla="*/ 29 w 34"/>
                <a:gd name="T5" fmla="*/ 35 h 40"/>
                <a:gd name="T6" fmla="*/ 24 w 34"/>
                <a:gd name="T7" fmla="*/ 39 h 40"/>
                <a:gd name="T8" fmla="*/ 17 w 34"/>
                <a:gd name="T9" fmla="*/ 40 h 40"/>
                <a:gd name="T10" fmla="*/ 10 w 34"/>
                <a:gd name="T11" fmla="*/ 39 h 40"/>
                <a:gd name="T12" fmla="*/ 5 w 34"/>
                <a:gd name="T13" fmla="*/ 35 h 40"/>
                <a:gd name="T14" fmla="*/ 1 w 34"/>
                <a:gd name="T15" fmla="*/ 28 h 40"/>
                <a:gd name="T16" fmla="*/ 0 w 34"/>
                <a:gd name="T17" fmla="*/ 20 h 40"/>
                <a:gd name="T18" fmla="*/ 1 w 34"/>
                <a:gd name="T19" fmla="*/ 12 h 40"/>
                <a:gd name="T20" fmla="*/ 5 w 34"/>
                <a:gd name="T21" fmla="*/ 5 h 40"/>
                <a:gd name="T22" fmla="*/ 11 w 34"/>
                <a:gd name="T23" fmla="*/ 1 h 40"/>
                <a:gd name="T24" fmla="*/ 17 w 34"/>
                <a:gd name="T25" fmla="*/ 0 h 40"/>
                <a:gd name="T26" fmla="*/ 24 w 34"/>
                <a:gd name="T27" fmla="*/ 1 h 40"/>
                <a:gd name="T28" fmla="*/ 29 w 34"/>
                <a:gd name="T29" fmla="*/ 5 h 40"/>
                <a:gd name="T30" fmla="*/ 33 w 34"/>
                <a:gd name="T31" fmla="*/ 12 h 40"/>
                <a:gd name="T32" fmla="*/ 34 w 34"/>
                <a:gd name="T33" fmla="*/ 20 h 40"/>
                <a:gd name="T34" fmla="*/ 27 w 34"/>
                <a:gd name="T35" fmla="*/ 20 h 40"/>
                <a:gd name="T36" fmla="*/ 26 w 34"/>
                <a:gd name="T37" fmla="*/ 15 h 40"/>
                <a:gd name="T38" fmla="*/ 24 w 34"/>
                <a:gd name="T39" fmla="*/ 11 h 40"/>
                <a:gd name="T40" fmla="*/ 21 w 34"/>
                <a:gd name="T41" fmla="*/ 8 h 40"/>
                <a:gd name="T42" fmla="*/ 17 w 34"/>
                <a:gd name="T43" fmla="*/ 7 h 40"/>
                <a:gd name="T44" fmla="*/ 13 w 34"/>
                <a:gd name="T45" fmla="*/ 8 h 40"/>
                <a:gd name="T46" fmla="*/ 10 w 34"/>
                <a:gd name="T47" fmla="*/ 11 h 40"/>
                <a:gd name="T48" fmla="*/ 8 w 34"/>
                <a:gd name="T49" fmla="*/ 15 h 40"/>
                <a:gd name="T50" fmla="*/ 8 w 34"/>
                <a:gd name="T51" fmla="*/ 20 h 40"/>
                <a:gd name="T52" fmla="*/ 8 w 34"/>
                <a:gd name="T53" fmla="*/ 26 h 40"/>
                <a:gd name="T54" fmla="*/ 10 w 34"/>
                <a:gd name="T55" fmla="*/ 30 h 40"/>
                <a:gd name="T56" fmla="*/ 13 w 34"/>
                <a:gd name="T57" fmla="*/ 32 h 40"/>
                <a:gd name="T58" fmla="*/ 17 w 34"/>
                <a:gd name="T59" fmla="*/ 33 h 40"/>
                <a:gd name="T60" fmla="*/ 21 w 34"/>
                <a:gd name="T61" fmla="*/ 32 h 40"/>
                <a:gd name="T62" fmla="*/ 24 w 34"/>
                <a:gd name="T63" fmla="*/ 29 h 40"/>
                <a:gd name="T64" fmla="*/ 26 w 34"/>
                <a:gd name="T65" fmla="*/ 25 h 40"/>
                <a:gd name="T66" fmla="*/ 27 w 34"/>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40">
                  <a:moveTo>
                    <a:pt x="34" y="20"/>
                  </a:moveTo>
                  <a:cubicBezTo>
                    <a:pt x="34" y="23"/>
                    <a:pt x="34" y="26"/>
                    <a:pt x="33" y="28"/>
                  </a:cubicBezTo>
                  <a:cubicBezTo>
                    <a:pt x="32" y="31"/>
                    <a:pt x="31" y="33"/>
                    <a:pt x="29" y="35"/>
                  </a:cubicBezTo>
                  <a:cubicBezTo>
                    <a:pt x="28" y="37"/>
                    <a:pt x="26" y="38"/>
                    <a:pt x="24" y="39"/>
                  </a:cubicBezTo>
                  <a:cubicBezTo>
                    <a:pt x="22" y="40"/>
                    <a:pt x="20" y="40"/>
                    <a:pt x="17" y="40"/>
                  </a:cubicBezTo>
                  <a:cubicBezTo>
                    <a:pt x="15" y="40"/>
                    <a:pt x="12" y="40"/>
                    <a:pt x="10" y="39"/>
                  </a:cubicBezTo>
                  <a:cubicBezTo>
                    <a:pt x="8" y="38"/>
                    <a:pt x="6" y="36"/>
                    <a:pt x="5" y="35"/>
                  </a:cubicBezTo>
                  <a:cubicBezTo>
                    <a:pt x="3" y="33"/>
                    <a:pt x="2" y="31"/>
                    <a:pt x="1" y="28"/>
                  </a:cubicBezTo>
                  <a:cubicBezTo>
                    <a:pt x="1" y="26"/>
                    <a:pt x="0" y="23"/>
                    <a:pt x="0" y="20"/>
                  </a:cubicBezTo>
                  <a:cubicBezTo>
                    <a:pt x="0" y="17"/>
                    <a:pt x="1" y="14"/>
                    <a:pt x="1" y="12"/>
                  </a:cubicBezTo>
                  <a:cubicBezTo>
                    <a:pt x="2" y="9"/>
                    <a:pt x="4" y="7"/>
                    <a:pt x="5" y="5"/>
                  </a:cubicBezTo>
                  <a:cubicBezTo>
                    <a:pt x="7" y="4"/>
                    <a:pt x="8" y="2"/>
                    <a:pt x="11" y="1"/>
                  </a:cubicBezTo>
                  <a:cubicBezTo>
                    <a:pt x="13" y="1"/>
                    <a:pt x="15" y="0"/>
                    <a:pt x="17" y="0"/>
                  </a:cubicBezTo>
                  <a:cubicBezTo>
                    <a:pt x="20" y="0"/>
                    <a:pt x="22" y="1"/>
                    <a:pt x="24" y="1"/>
                  </a:cubicBezTo>
                  <a:cubicBezTo>
                    <a:pt x="26" y="2"/>
                    <a:pt x="28" y="4"/>
                    <a:pt x="29" y="5"/>
                  </a:cubicBezTo>
                  <a:cubicBezTo>
                    <a:pt x="31" y="7"/>
                    <a:pt x="32" y="9"/>
                    <a:pt x="33" y="12"/>
                  </a:cubicBezTo>
                  <a:cubicBezTo>
                    <a:pt x="34" y="14"/>
                    <a:pt x="34" y="17"/>
                    <a:pt x="34" y="20"/>
                  </a:cubicBezTo>
                  <a:close/>
                  <a:moveTo>
                    <a:pt x="27" y="20"/>
                  </a:moveTo>
                  <a:cubicBezTo>
                    <a:pt x="27" y="18"/>
                    <a:pt x="27" y="16"/>
                    <a:pt x="26" y="15"/>
                  </a:cubicBezTo>
                  <a:cubicBezTo>
                    <a:pt x="26" y="13"/>
                    <a:pt x="25" y="12"/>
                    <a:pt x="24" y="11"/>
                  </a:cubicBezTo>
                  <a:cubicBezTo>
                    <a:pt x="23" y="10"/>
                    <a:pt x="22" y="9"/>
                    <a:pt x="21" y="8"/>
                  </a:cubicBezTo>
                  <a:cubicBezTo>
                    <a:pt x="20" y="8"/>
                    <a:pt x="18" y="7"/>
                    <a:pt x="17" y="7"/>
                  </a:cubicBezTo>
                  <a:cubicBezTo>
                    <a:pt x="16" y="7"/>
                    <a:pt x="14" y="8"/>
                    <a:pt x="13" y="8"/>
                  </a:cubicBezTo>
                  <a:cubicBezTo>
                    <a:pt x="12" y="9"/>
                    <a:pt x="11" y="10"/>
                    <a:pt x="10" y="11"/>
                  </a:cubicBezTo>
                  <a:cubicBezTo>
                    <a:pt x="9" y="12"/>
                    <a:pt x="9" y="13"/>
                    <a:pt x="8" y="15"/>
                  </a:cubicBezTo>
                  <a:cubicBezTo>
                    <a:pt x="8" y="16"/>
                    <a:pt x="8" y="18"/>
                    <a:pt x="8" y="20"/>
                  </a:cubicBezTo>
                  <a:cubicBezTo>
                    <a:pt x="8" y="22"/>
                    <a:pt x="8" y="24"/>
                    <a:pt x="8" y="26"/>
                  </a:cubicBezTo>
                  <a:cubicBezTo>
                    <a:pt x="9" y="27"/>
                    <a:pt x="10" y="28"/>
                    <a:pt x="10" y="30"/>
                  </a:cubicBezTo>
                  <a:cubicBezTo>
                    <a:pt x="11" y="31"/>
                    <a:pt x="12" y="32"/>
                    <a:pt x="13" y="32"/>
                  </a:cubicBezTo>
                  <a:cubicBezTo>
                    <a:pt x="15" y="33"/>
                    <a:pt x="16" y="33"/>
                    <a:pt x="17" y="33"/>
                  </a:cubicBezTo>
                  <a:cubicBezTo>
                    <a:pt x="19" y="33"/>
                    <a:pt x="20" y="33"/>
                    <a:pt x="21" y="32"/>
                  </a:cubicBezTo>
                  <a:cubicBezTo>
                    <a:pt x="22" y="31"/>
                    <a:pt x="23"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5" name="Freeform 62">
              <a:extLst>
                <a:ext uri="{FF2B5EF4-FFF2-40B4-BE49-F238E27FC236}">
                  <a16:creationId xmlns:a16="http://schemas.microsoft.com/office/drawing/2014/main" id="{6051CC00-BFF2-4334-9855-62AD588546F7}"/>
                </a:ext>
              </a:extLst>
            </p:cNvPr>
            <p:cNvSpPr>
              <a:spLocks/>
            </p:cNvSpPr>
            <p:nvPr userDrawn="1"/>
          </p:nvSpPr>
          <p:spPr bwMode="black">
            <a:xfrm>
              <a:off x="2076208" y="6293927"/>
              <a:ext cx="57543" cy="101135"/>
            </a:xfrm>
            <a:custGeom>
              <a:avLst/>
              <a:gdLst>
                <a:gd name="T0" fmla="*/ 21 w 23"/>
                <a:gd name="T1" fmla="*/ 9 h 39"/>
                <a:gd name="T2" fmla="*/ 18 w 23"/>
                <a:gd name="T3" fmla="*/ 8 h 39"/>
                <a:gd name="T4" fmla="*/ 15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9 w 23"/>
                <a:gd name="T21" fmla="*/ 3 h 39"/>
                <a:gd name="T22" fmla="*/ 11 w 23"/>
                <a:gd name="T23" fmla="*/ 1 h 39"/>
                <a:gd name="T24" fmla="*/ 14 w 23"/>
                <a:gd name="T25" fmla="*/ 0 h 39"/>
                <a:gd name="T26" fmla="*/ 17 w 23"/>
                <a:gd name="T27" fmla="*/ 0 h 39"/>
                <a:gd name="T28" fmla="*/ 20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19" y="8"/>
                    <a:pt x="18" y="8"/>
                  </a:cubicBezTo>
                  <a:cubicBezTo>
                    <a:pt x="18" y="8"/>
                    <a:pt x="17" y="7"/>
                    <a:pt x="15" y="7"/>
                  </a:cubicBezTo>
                  <a:cubicBezTo>
                    <a:pt x="13" y="7"/>
                    <a:pt x="11" y="8"/>
                    <a:pt x="10" y="10"/>
                  </a:cubicBezTo>
                  <a:cubicBezTo>
                    <a:pt x="8"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9" y="3"/>
                  </a:cubicBezTo>
                  <a:cubicBezTo>
                    <a:pt x="10" y="2"/>
                    <a:pt x="11" y="2"/>
                    <a:pt x="11" y="1"/>
                  </a:cubicBezTo>
                  <a:cubicBezTo>
                    <a:pt x="12" y="1"/>
                    <a:pt x="13" y="1"/>
                    <a:pt x="14" y="0"/>
                  </a:cubicBezTo>
                  <a:cubicBezTo>
                    <a:pt x="15" y="0"/>
                    <a:pt x="16" y="0"/>
                    <a:pt x="17" y="0"/>
                  </a:cubicBezTo>
                  <a:cubicBezTo>
                    <a:pt x="18" y="0"/>
                    <a:pt x="19" y="0"/>
                    <a:pt x="20" y="1"/>
                  </a:cubicBezTo>
                  <a:cubicBezTo>
                    <a:pt x="21" y="1"/>
                    <a:pt x="22"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6" name="Freeform 63">
              <a:extLst>
                <a:ext uri="{FF2B5EF4-FFF2-40B4-BE49-F238E27FC236}">
                  <a16:creationId xmlns:a16="http://schemas.microsoft.com/office/drawing/2014/main" id="{905DD261-B224-46ED-8CEE-E8D180BA4B72}"/>
                </a:ext>
              </a:extLst>
            </p:cNvPr>
            <p:cNvSpPr>
              <a:spLocks/>
            </p:cNvSpPr>
            <p:nvPr userDrawn="1"/>
          </p:nvSpPr>
          <p:spPr bwMode="black">
            <a:xfrm>
              <a:off x="2151187" y="6259053"/>
              <a:ext cx="19181" cy="136010"/>
            </a:xfrm>
            <a:custGeom>
              <a:avLst/>
              <a:gdLst>
                <a:gd name="T0" fmla="*/ 0 w 11"/>
                <a:gd name="T1" fmla="*/ 78 h 78"/>
                <a:gd name="T2" fmla="*/ 0 w 11"/>
                <a:gd name="T3" fmla="*/ 6 h 78"/>
                <a:gd name="T4" fmla="*/ 11 w 11"/>
                <a:gd name="T5" fmla="*/ 0 h 78"/>
                <a:gd name="T6" fmla="*/ 11 w 11"/>
                <a:gd name="T7" fmla="*/ 78 h 78"/>
                <a:gd name="T8" fmla="*/ 0 w 11"/>
                <a:gd name="T9" fmla="*/ 78 h 78"/>
              </a:gdLst>
              <a:ahLst/>
              <a:cxnLst>
                <a:cxn ang="0">
                  <a:pos x="T0" y="T1"/>
                </a:cxn>
                <a:cxn ang="0">
                  <a:pos x="T2" y="T3"/>
                </a:cxn>
                <a:cxn ang="0">
                  <a:pos x="T4" y="T5"/>
                </a:cxn>
                <a:cxn ang="0">
                  <a:pos x="T6" y="T7"/>
                </a:cxn>
                <a:cxn ang="0">
                  <a:pos x="T8" y="T9"/>
                </a:cxn>
              </a:cxnLst>
              <a:rect l="0" t="0" r="r" b="b"/>
              <a:pathLst>
                <a:path w="11" h="78">
                  <a:moveTo>
                    <a:pt x="0" y="78"/>
                  </a:moveTo>
                  <a:lnTo>
                    <a:pt x="0" y="6"/>
                  </a:lnTo>
                  <a:lnTo>
                    <a:pt x="11" y="0"/>
                  </a:lnTo>
                  <a:lnTo>
                    <a:pt x="11" y="78"/>
                  </a:lnTo>
                  <a:lnTo>
                    <a:pt x="0"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7" name="Freeform 64">
              <a:extLst>
                <a:ext uri="{FF2B5EF4-FFF2-40B4-BE49-F238E27FC236}">
                  <a16:creationId xmlns:a16="http://schemas.microsoft.com/office/drawing/2014/main" id="{A23129DF-0296-4CA9-9723-124682F0A70E}"/>
                </a:ext>
              </a:extLst>
            </p:cNvPr>
            <p:cNvSpPr>
              <a:spLocks noEditPoints="1"/>
            </p:cNvSpPr>
            <p:nvPr userDrawn="1"/>
          </p:nvSpPr>
          <p:spPr bwMode="black">
            <a:xfrm>
              <a:off x="2193037" y="6259053"/>
              <a:ext cx="80211" cy="137753"/>
            </a:xfrm>
            <a:custGeom>
              <a:avLst/>
              <a:gdLst>
                <a:gd name="T0" fmla="*/ 24 w 32"/>
                <a:gd name="T1" fmla="*/ 53 h 54"/>
                <a:gd name="T2" fmla="*/ 24 w 32"/>
                <a:gd name="T3" fmla="*/ 50 h 54"/>
                <a:gd name="T4" fmla="*/ 22 w 32"/>
                <a:gd name="T5" fmla="*/ 51 h 54"/>
                <a:gd name="T6" fmla="*/ 20 w 32"/>
                <a:gd name="T7" fmla="*/ 53 h 54"/>
                <a:gd name="T8" fmla="*/ 17 w 32"/>
                <a:gd name="T9" fmla="*/ 54 h 54"/>
                <a:gd name="T10" fmla="*/ 14 w 32"/>
                <a:gd name="T11" fmla="*/ 54 h 54"/>
                <a:gd name="T12" fmla="*/ 9 w 32"/>
                <a:gd name="T13" fmla="*/ 53 h 54"/>
                <a:gd name="T14" fmla="*/ 4 w 32"/>
                <a:gd name="T15" fmla="*/ 49 h 54"/>
                <a:gd name="T16" fmla="*/ 1 w 32"/>
                <a:gd name="T17" fmla="*/ 43 h 54"/>
                <a:gd name="T18" fmla="*/ 0 w 32"/>
                <a:gd name="T19" fmla="*/ 33 h 54"/>
                <a:gd name="T20" fmla="*/ 1 w 32"/>
                <a:gd name="T21" fmla="*/ 25 h 54"/>
                <a:gd name="T22" fmla="*/ 4 w 32"/>
                <a:gd name="T23" fmla="*/ 19 h 54"/>
                <a:gd name="T24" fmla="*/ 9 w 32"/>
                <a:gd name="T25" fmla="*/ 15 h 54"/>
                <a:gd name="T26" fmla="*/ 15 w 32"/>
                <a:gd name="T27" fmla="*/ 14 h 54"/>
                <a:gd name="T28" fmla="*/ 18 w 32"/>
                <a:gd name="T29" fmla="*/ 14 h 54"/>
                <a:gd name="T30" fmla="*/ 20 w 32"/>
                <a:gd name="T31" fmla="*/ 15 h 54"/>
                <a:gd name="T32" fmla="*/ 22 w 32"/>
                <a:gd name="T33" fmla="*/ 17 h 54"/>
                <a:gd name="T34" fmla="*/ 24 w 32"/>
                <a:gd name="T35" fmla="*/ 18 h 54"/>
                <a:gd name="T36" fmla="*/ 24 w 32"/>
                <a:gd name="T37" fmla="*/ 4 h 54"/>
                <a:gd name="T38" fmla="*/ 32 w 32"/>
                <a:gd name="T39" fmla="*/ 0 h 54"/>
                <a:gd name="T40" fmla="*/ 32 w 32"/>
                <a:gd name="T41" fmla="*/ 53 h 54"/>
                <a:gd name="T42" fmla="*/ 24 w 32"/>
                <a:gd name="T43" fmla="*/ 53 h 54"/>
                <a:gd name="T44" fmla="*/ 24 w 32"/>
                <a:gd name="T45" fmla="*/ 26 h 54"/>
                <a:gd name="T46" fmla="*/ 23 w 32"/>
                <a:gd name="T47" fmla="*/ 24 h 54"/>
                <a:gd name="T48" fmla="*/ 21 w 32"/>
                <a:gd name="T49" fmla="*/ 23 h 54"/>
                <a:gd name="T50" fmla="*/ 18 w 32"/>
                <a:gd name="T51" fmla="*/ 22 h 54"/>
                <a:gd name="T52" fmla="*/ 15 w 32"/>
                <a:gd name="T53" fmla="*/ 21 h 54"/>
                <a:gd name="T54" fmla="*/ 9 w 32"/>
                <a:gd name="T55" fmla="*/ 24 h 54"/>
                <a:gd name="T56" fmla="*/ 7 w 32"/>
                <a:gd name="T57" fmla="*/ 33 h 54"/>
                <a:gd name="T58" fmla="*/ 8 w 32"/>
                <a:gd name="T59" fmla="*/ 39 h 54"/>
                <a:gd name="T60" fmla="*/ 9 w 32"/>
                <a:gd name="T61" fmla="*/ 44 h 54"/>
                <a:gd name="T62" fmla="*/ 12 w 32"/>
                <a:gd name="T63" fmla="*/ 46 h 54"/>
                <a:gd name="T64" fmla="*/ 16 w 32"/>
                <a:gd name="T65" fmla="*/ 47 h 54"/>
                <a:gd name="T66" fmla="*/ 18 w 32"/>
                <a:gd name="T67" fmla="*/ 47 h 54"/>
                <a:gd name="T68" fmla="*/ 21 w 32"/>
                <a:gd name="T69" fmla="*/ 46 h 54"/>
                <a:gd name="T70" fmla="*/ 23 w 32"/>
                <a:gd name="T71" fmla="*/ 44 h 54"/>
                <a:gd name="T72" fmla="*/ 24 w 32"/>
                <a:gd name="T73" fmla="*/ 42 h 54"/>
                <a:gd name="T74" fmla="*/ 24 w 32"/>
                <a:gd name="T7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54">
                  <a:moveTo>
                    <a:pt x="24" y="53"/>
                  </a:moveTo>
                  <a:cubicBezTo>
                    <a:pt x="24" y="50"/>
                    <a:pt x="24" y="50"/>
                    <a:pt x="24" y="50"/>
                  </a:cubicBezTo>
                  <a:cubicBezTo>
                    <a:pt x="24" y="50"/>
                    <a:pt x="23" y="51"/>
                    <a:pt x="22" y="51"/>
                  </a:cubicBezTo>
                  <a:cubicBezTo>
                    <a:pt x="21" y="52"/>
                    <a:pt x="21" y="52"/>
                    <a:pt x="20" y="53"/>
                  </a:cubicBezTo>
                  <a:cubicBezTo>
                    <a:pt x="19" y="53"/>
                    <a:pt x="18" y="54"/>
                    <a:pt x="17" y="54"/>
                  </a:cubicBezTo>
                  <a:cubicBezTo>
                    <a:pt x="16" y="54"/>
                    <a:pt x="15" y="54"/>
                    <a:pt x="14" y="54"/>
                  </a:cubicBezTo>
                  <a:cubicBezTo>
                    <a:pt x="12" y="54"/>
                    <a:pt x="10" y="54"/>
                    <a:pt x="9" y="53"/>
                  </a:cubicBezTo>
                  <a:cubicBezTo>
                    <a:pt x="7" y="52"/>
                    <a:pt x="5" y="51"/>
                    <a:pt x="4" y="49"/>
                  </a:cubicBezTo>
                  <a:cubicBezTo>
                    <a:pt x="3" y="48"/>
                    <a:pt x="1" y="45"/>
                    <a:pt x="1" y="43"/>
                  </a:cubicBezTo>
                  <a:cubicBezTo>
                    <a:pt x="0" y="40"/>
                    <a:pt x="0" y="37"/>
                    <a:pt x="0" y="33"/>
                  </a:cubicBezTo>
                  <a:cubicBezTo>
                    <a:pt x="0" y="30"/>
                    <a:pt x="0" y="27"/>
                    <a:pt x="1" y="25"/>
                  </a:cubicBezTo>
                  <a:cubicBezTo>
                    <a:pt x="2" y="22"/>
                    <a:pt x="3" y="20"/>
                    <a:pt x="4" y="19"/>
                  </a:cubicBezTo>
                  <a:cubicBezTo>
                    <a:pt x="6" y="17"/>
                    <a:pt x="7" y="16"/>
                    <a:pt x="9" y="15"/>
                  </a:cubicBezTo>
                  <a:cubicBezTo>
                    <a:pt x="11" y="14"/>
                    <a:pt x="13" y="14"/>
                    <a:pt x="15" y="14"/>
                  </a:cubicBezTo>
                  <a:cubicBezTo>
                    <a:pt x="16" y="14"/>
                    <a:pt x="17" y="14"/>
                    <a:pt x="18" y="14"/>
                  </a:cubicBezTo>
                  <a:cubicBezTo>
                    <a:pt x="18" y="15"/>
                    <a:pt x="19" y="15"/>
                    <a:pt x="20" y="15"/>
                  </a:cubicBezTo>
                  <a:cubicBezTo>
                    <a:pt x="21" y="16"/>
                    <a:pt x="22" y="16"/>
                    <a:pt x="22" y="17"/>
                  </a:cubicBezTo>
                  <a:cubicBezTo>
                    <a:pt x="23" y="17"/>
                    <a:pt x="24" y="18"/>
                    <a:pt x="24" y="18"/>
                  </a:cubicBezTo>
                  <a:cubicBezTo>
                    <a:pt x="24" y="4"/>
                    <a:pt x="24" y="4"/>
                    <a:pt x="24" y="4"/>
                  </a:cubicBezTo>
                  <a:cubicBezTo>
                    <a:pt x="32" y="0"/>
                    <a:pt x="32" y="0"/>
                    <a:pt x="32" y="0"/>
                  </a:cubicBezTo>
                  <a:cubicBezTo>
                    <a:pt x="32" y="53"/>
                    <a:pt x="32" y="53"/>
                    <a:pt x="32" y="53"/>
                  </a:cubicBezTo>
                  <a:lnTo>
                    <a:pt x="24" y="53"/>
                  </a:lnTo>
                  <a:close/>
                  <a:moveTo>
                    <a:pt x="24" y="26"/>
                  </a:moveTo>
                  <a:cubicBezTo>
                    <a:pt x="24" y="26"/>
                    <a:pt x="23" y="25"/>
                    <a:pt x="23" y="24"/>
                  </a:cubicBezTo>
                  <a:cubicBezTo>
                    <a:pt x="22" y="24"/>
                    <a:pt x="22" y="23"/>
                    <a:pt x="21" y="23"/>
                  </a:cubicBezTo>
                  <a:cubicBezTo>
                    <a:pt x="20" y="22"/>
                    <a:pt x="19" y="22"/>
                    <a:pt x="18" y="22"/>
                  </a:cubicBezTo>
                  <a:cubicBezTo>
                    <a:pt x="17" y="21"/>
                    <a:pt x="16" y="21"/>
                    <a:pt x="15" y="21"/>
                  </a:cubicBezTo>
                  <a:cubicBezTo>
                    <a:pt x="13" y="21"/>
                    <a:pt x="11" y="22"/>
                    <a:pt x="9" y="24"/>
                  </a:cubicBezTo>
                  <a:cubicBezTo>
                    <a:pt x="8" y="26"/>
                    <a:pt x="7" y="29"/>
                    <a:pt x="7" y="33"/>
                  </a:cubicBezTo>
                  <a:cubicBezTo>
                    <a:pt x="7" y="36"/>
                    <a:pt x="7" y="38"/>
                    <a:pt x="8" y="39"/>
                  </a:cubicBezTo>
                  <a:cubicBezTo>
                    <a:pt x="8" y="41"/>
                    <a:pt x="9" y="43"/>
                    <a:pt x="9" y="44"/>
                  </a:cubicBezTo>
                  <a:cubicBezTo>
                    <a:pt x="10" y="45"/>
                    <a:pt x="11" y="46"/>
                    <a:pt x="12" y="46"/>
                  </a:cubicBezTo>
                  <a:cubicBezTo>
                    <a:pt x="13" y="47"/>
                    <a:pt x="14" y="47"/>
                    <a:pt x="16" y="47"/>
                  </a:cubicBezTo>
                  <a:cubicBezTo>
                    <a:pt x="17" y="47"/>
                    <a:pt x="18" y="47"/>
                    <a:pt x="18" y="47"/>
                  </a:cubicBezTo>
                  <a:cubicBezTo>
                    <a:pt x="19" y="46"/>
                    <a:pt x="20" y="46"/>
                    <a:pt x="21" y="46"/>
                  </a:cubicBezTo>
                  <a:cubicBezTo>
                    <a:pt x="21" y="45"/>
                    <a:pt x="22" y="45"/>
                    <a:pt x="23" y="44"/>
                  </a:cubicBezTo>
                  <a:cubicBezTo>
                    <a:pt x="23" y="43"/>
                    <a:pt x="24" y="43"/>
                    <a:pt x="24" y="42"/>
                  </a:cubicBezTo>
                  <a:lnTo>
                    <a:pt x="24" y="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8" name="Freeform 65">
              <a:extLst>
                <a:ext uri="{FF2B5EF4-FFF2-40B4-BE49-F238E27FC236}">
                  <a16:creationId xmlns:a16="http://schemas.microsoft.com/office/drawing/2014/main" id="{A2A2BF8E-DA3A-4AC0-B7EB-7CAABFC9E699}"/>
                </a:ext>
              </a:extLst>
            </p:cNvPr>
            <p:cNvSpPr>
              <a:spLocks/>
            </p:cNvSpPr>
            <p:nvPr userDrawn="1"/>
          </p:nvSpPr>
          <p:spPr bwMode="black">
            <a:xfrm>
              <a:off x="2337765" y="6297415"/>
              <a:ext cx="122060" cy="97648"/>
            </a:xfrm>
            <a:custGeom>
              <a:avLst/>
              <a:gdLst>
                <a:gd name="T0" fmla="*/ 55 w 70"/>
                <a:gd name="T1" fmla="*/ 56 h 56"/>
                <a:gd name="T2" fmla="*/ 45 w 70"/>
                <a:gd name="T3" fmla="*/ 56 h 56"/>
                <a:gd name="T4" fmla="*/ 35 w 70"/>
                <a:gd name="T5" fmla="*/ 16 h 56"/>
                <a:gd name="T6" fmla="*/ 25 w 70"/>
                <a:gd name="T7" fmla="*/ 56 h 56"/>
                <a:gd name="T8" fmla="*/ 16 w 70"/>
                <a:gd name="T9" fmla="*/ 56 h 56"/>
                <a:gd name="T10" fmla="*/ 0 w 70"/>
                <a:gd name="T11" fmla="*/ 0 h 56"/>
                <a:gd name="T12" fmla="*/ 12 w 70"/>
                <a:gd name="T13" fmla="*/ 0 h 56"/>
                <a:gd name="T14" fmla="*/ 20 w 70"/>
                <a:gd name="T15" fmla="*/ 38 h 56"/>
                <a:gd name="T16" fmla="*/ 31 w 70"/>
                <a:gd name="T17" fmla="*/ 0 h 56"/>
                <a:gd name="T18" fmla="*/ 39 w 70"/>
                <a:gd name="T19" fmla="*/ 0 h 56"/>
                <a:gd name="T20" fmla="*/ 51 w 70"/>
                <a:gd name="T21" fmla="*/ 38 h 56"/>
                <a:gd name="T22" fmla="*/ 60 w 70"/>
                <a:gd name="T23" fmla="*/ 0 h 56"/>
                <a:gd name="T24" fmla="*/ 70 w 70"/>
                <a:gd name="T25" fmla="*/ 0 h 56"/>
                <a:gd name="T26" fmla="*/ 55 w 7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6">
                  <a:moveTo>
                    <a:pt x="55" y="56"/>
                  </a:moveTo>
                  <a:lnTo>
                    <a:pt x="45" y="56"/>
                  </a:lnTo>
                  <a:lnTo>
                    <a:pt x="35" y="16"/>
                  </a:lnTo>
                  <a:lnTo>
                    <a:pt x="25" y="56"/>
                  </a:lnTo>
                  <a:lnTo>
                    <a:pt x="16" y="56"/>
                  </a:lnTo>
                  <a:lnTo>
                    <a:pt x="0" y="0"/>
                  </a:lnTo>
                  <a:lnTo>
                    <a:pt x="12" y="0"/>
                  </a:lnTo>
                  <a:lnTo>
                    <a:pt x="20" y="38"/>
                  </a:lnTo>
                  <a:lnTo>
                    <a:pt x="31" y="0"/>
                  </a:lnTo>
                  <a:lnTo>
                    <a:pt x="39" y="0"/>
                  </a:lnTo>
                  <a:lnTo>
                    <a:pt x="51" y="38"/>
                  </a:lnTo>
                  <a:lnTo>
                    <a:pt x="60" y="0"/>
                  </a:lnTo>
                  <a:lnTo>
                    <a:pt x="70" y="0"/>
                  </a:lnTo>
                  <a:lnTo>
                    <a:pt x="55"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29" name="Freeform 66">
              <a:extLst>
                <a:ext uri="{FF2B5EF4-FFF2-40B4-BE49-F238E27FC236}">
                  <a16:creationId xmlns:a16="http://schemas.microsoft.com/office/drawing/2014/main" id="{BEBFC1A4-92B9-418F-A0A9-2E210A37BCFF}"/>
                </a:ext>
              </a:extLst>
            </p:cNvPr>
            <p:cNvSpPr>
              <a:spLocks noEditPoints="1"/>
            </p:cNvSpPr>
            <p:nvPr userDrawn="1"/>
          </p:nvSpPr>
          <p:spPr bwMode="black">
            <a:xfrm>
              <a:off x="2470288" y="6293927"/>
              <a:ext cx="88930" cy="102879"/>
            </a:xfrm>
            <a:custGeom>
              <a:avLst/>
              <a:gdLst>
                <a:gd name="T0" fmla="*/ 35 w 35"/>
                <a:gd name="T1" fmla="*/ 20 h 40"/>
                <a:gd name="T2" fmla="*/ 33 w 35"/>
                <a:gd name="T3" fmla="*/ 28 h 40"/>
                <a:gd name="T4" fmla="*/ 30 w 35"/>
                <a:gd name="T5" fmla="*/ 35 h 40"/>
                <a:gd name="T6" fmla="*/ 24 w 35"/>
                <a:gd name="T7" fmla="*/ 39 h 40"/>
                <a:gd name="T8" fmla="*/ 17 w 35"/>
                <a:gd name="T9" fmla="*/ 40 h 40"/>
                <a:gd name="T10" fmla="*/ 11 w 35"/>
                <a:gd name="T11" fmla="*/ 39 h 40"/>
                <a:gd name="T12" fmla="*/ 5 w 35"/>
                <a:gd name="T13" fmla="*/ 35 h 40"/>
                <a:gd name="T14" fmla="*/ 2 w 35"/>
                <a:gd name="T15" fmla="*/ 28 h 40"/>
                <a:gd name="T16" fmla="*/ 0 w 35"/>
                <a:gd name="T17" fmla="*/ 20 h 40"/>
                <a:gd name="T18" fmla="*/ 2 w 35"/>
                <a:gd name="T19" fmla="*/ 12 h 40"/>
                <a:gd name="T20" fmla="*/ 5 w 35"/>
                <a:gd name="T21" fmla="*/ 5 h 40"/>
                <a:gd name="T22" fmla="*/ 11 w 35"/>
                <a:gd name="T23" fmla="*/ 1 h 40"/>
                <a:gd name="T24" fmla="*/ 18 w 35"/>
                <a:gd name="T25" fmla="*/ 0 h 40"/>
                <a:gd name="T26" fmla="*/ 24 w 35"/>
                <a:gd name="T27" fmla="*/ 1 h 40"/>
                <a:gd name="T28" fmla="*/ 30 w 35"/>
                <a:gd name="T29" fmla="*/ 5 h 40"/>
                <a:gd name="T30" fmla="*/ 33 w 35"/>
                <a:gd name="T31" fmla="*/ 12 h 40"/>
                <a:gd name="T32" fmla="*/ 35 w 35"/>
                <a:gd name="T33" fmla="*/ 20 h 40"/>
                <a:gd name="T34" fmla="*/ 27 w 35"/>
                <a:gd name="T35" fmla="*/ 20 h 40"/>
                <a:gd name="T36" fmla="*/ 26 w 35"/>
                <a:gd name="T37" fmla="*/ 15 h 40"/>
                <a:gd name="T38" fmla="*/ 24 w 35"/>
                <a:gd name="T39" fmla="*/ 11 h 40"/>
                <a:gd name="T40" fmla="*/ 21 w 35"/>
                <a:gd name="T41" fmla="*/ 8 h 40"/>
                <a:gd name="T42" fmla="*/ 17 w 35"/>
                <a:gd name="T43" fmla="*/ 7 h 40"/>
                <a:gd name="T44" fmla="*/ 13 w 35"/>
                <a:gd name="T45" fmla="*/ 8 h 40"/>
                <a:gd name="T46" fmla="*/ 10 w 35"/>
                <a:gd name="T47" fmla="*/ 11 h 40"/>
                <a:gd name="T48" fmla="*/ 9 w 35"/>
                <a:gd name="T49" fmla="*/ 15 h 40"/>
                <a:gd name="T50" fmla="*/ 8 w 35"/>
                <a:gd name="T51" fmla="*/ 20 h 40"/>
                <a:gd name="T52" fmla="*/ 9 w 35"/>
                <a:gd name="T53" fmla="*/ 26 h 40"/>
                <a:gd name="T54" fmla="*/ 11 w 35"/>
                <a:gd name="T55" fmla="*/ 30 h 40"/>
                <a:gd name="T56" fmla="*/ 14 w 35"/>
                <a:gd name="T57" fmla="*/ 32 h 40"/>
                <a:gd name="T58" fmla="*/ 18 w 35"/>
                <a:gd name="T59" fmla="*/ 33 h 40"/>
                <a:gd name="T60" fmla="*/ 21 w 35"/>
                <a:gd name="T61" fmla="*/ 32 h 40"/>
                <a:gd name="T62" fmla="*/ 24 w 35"/>
                <a:gd name="T63" fmla="*/ 29 h 40"/>
                <a:gd name="T64" fmla="*/ 26 w 35"/>
                <a:gd name="T65" fmla="*/ 25 h 40"/>
                <a:gd name="T66" fmla="*/ 27 w 35"/>
                <a:gd name="T67"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0">
                  <a:moveTo>
                    <a:pt x="35" y="20"/>
                  </a:moveTo>
                  <a:cubicBezTo>
                    <a:pt x="35" y="23"/>
                    <a:pt x="34" y="26"/>
                    <a:pt x="33" y="28"/>
                  </a:cubicBezTo>
                  <a:cubicBezTo>
                    <a:pt x="32" y="31"/>
                    <a:pt x="31" y="33"/>
                    <a:pt x="30" y="35"/>
                  </a:cubicBezTo>
                  <a:cubicBezTo>
                    <a:pt x="28" y="37"/>
                    <a:pt x="26" y="38"/>
                    <a:pt x="24" y="39"/>
                  </a:cubicBezTo>
                  <a:cubicBezTo>
                    <a:pt x="22" y="40"/>
                    <a:pt x="20" y="40"/>
                    <a:pt x="17" y="40"/>
                  </a:cubicBezTo>
                  <a:cubicBezTo>
                    <a:pt x="15" y="40"/>
                    <a:pt x="13" y="40"/>
                    <a:pt x="11" y="39"/>
                  </a:cubicBezTo>
                  <a:cubicBezTo>
                    <a:pt x="8" y="38"/>
                    <a:pt x="7" y="36"/>
                    <a:pt x="5" y="35"/>
                  </a:cubicBezTo>
                  <a:cubicBezTo>
                    <a:pt x="4" y="33"/>
                    <a:pt x="2" y="31"/>
                    <a:pt x="2" y="28"/>
                  </a:cubicBezTo>
                  <a:cubicBezTo>
                    <a:pt x="1" y="26"/>
                    <a:pt x="0" y="23"/>
                    <a:pt x="0" y="20"/>
                  </a:cubicBezTo>
                  <a:cubicBezTo>
                    <a:pt x="0" y="17"/>
                    <a:pt x="1" y="14"/>
                    <a:pt x="2" y="12"/>
                  </a:cubicBezTo>
                  <a:cubicBezTo>
                    <a:pt x="3" y="9"/>
                    <a:pt x="4" y="7"/>
                    <a:pt x="5" y="5"/>
                  </a:cubicBezTo>
                  <a:cubicBezTo>
                    <a:pt x="7" y="4"/>
                    <a:pt x="9" y="2"/>
                    <a:pt x="11" y="1"/>
                  </a:cubicBezTo>
                  <a:cubicBezTo>
                    <a:pt x="13" y="1"/>
                    <a:pt x="15" y="0"/>
                    <a:pt x="18" y="0"/>
                  </a:cubicBezTo>
                  <a:cubicBezTo>
                    <a:pt x="20" y="0"/>
                    <a:pt x="22" y="1"/>
                    <a:pt x="24" y="1"/>
                  </a:cubicBezTo>
                  <a:cubicBezTo>
                    <a:pt x="26" y="2"/>
                    <a:pt x="28" y="4"/>
                    <a:pt x="30" y="5"/>
                  </a:cubicBezTo>
                  <a:cubicBezTo>
                    <a:pt x="31" y="7"/>
                    <a:pt x="32" y="9"/>
                    <a:pt x="33" y="12"/>
                  </a:cubicBezTo>
                  <a:cubicBezTo>
                    <a:pt x="34" y="14"/>
                    <a:pt x="35" y="17"/>
                    <a:pt x="35" y="20"/>
                  </a:cubicBezTo>
                  <a:close/>
                  <a:moveTo>
                    <a:pt x="27" y="20"/>
                  </a:moveTo>
                  <a:cubicBezTo>
                    <a:pt x="27" y="18"/>
                    <a:pt x="27" y="16"/>
                    <a:pt x="26" y="15"/>
                  </a:cubicBezTo>
                  <a:cubicBezTo>
                    <a:pt x="26" y="13"/>
                    <a:pt x="25" y="12"/>
                    <a:pt x="24" y="11"/>
                  </a:cubicBezTo>
                  <a:cubicBezTo>
                    <a:pt x="24" y="10"/>
                    <a:pt x="23" y="9"/>
                    <a:pt x="21" y="8"/>
                  </a:cubicBezTo>
                  <a:cubicBezTo>
                    <a:pt x="20" y="8"/>
                    <a:pt x="19" y="7"/>
                    <a:pt x="17" y="7"/>
                  </a:cubicBezTo>
                  <a:cubicBezTo>
                    <a:pt x="16" y="7"/>
                    <a:pt x="14" y="8"/>
                    <a:pt x="13" y="8"/>
                  </a:cubicBezTo>
                  <a:cubicBezTo>
                    <a:pt x="12" y="9"/>
                    <a:pt x="11" y="10"/>
                    <a:pt x="10" y="11"/>
                  </a:cubicBezTo>
                  <a:cubicBezTo>
                    <a:pt x="10" y="12"/>
                    <a:pt x="9" y="13"/>
                    <a:pt x="9" y="15"/>
                  </a:cubicBezTo>
                  <a:cubicBezTo>
                    <a:pt x="8" y="16"/>
                    <a:pt x="8" y="18"/>
                    <a:pt x="8" y="20"/>
                  </a:cubicBezTo>
                  <a:cubicBezTo>
                    <a:pt x="8" y="22"/>
                    <a:pt x="8" y="24"/>
                    <a:pt x="9" y="26"/>
                  </a:cubicBezTo>
                  <a:cubicBezTo>
                    <a:pt x="9" y="27"/>
                    <a:pt x="10" y="28"/>
                    <a:pt x="11" y="30"/>
                  </a:cubicBezTo>
                  <a:cubicBezTo>
                    <a:pt x="11" y="31"/>
                    <a:pt x="12" y="32"/>
                    <a:pt x="14" y="32"/>
                  </a:cubicBezTo>
                  <a:cubicBezTo>
                    <a:pt x="15" y="33"/>
                    <a:pt x="16" y="33"/>
                    <a:pt x="18" y="33"/>
                  </a:cubicBezTo>
                  <a:cubicBezTo>
                    <a:pt x="19" y="33"/>
                    <a:pt x="20" y="33"/>
                    <a:pt x="21" y="32"/>
                  </a:cubicBezTo>
                  <a:cubicBezTo>
                    <a:pt x="23" y="31"/>
                    <a:pt x="24" y="30"/>
                    <a:pt x="24" y="29"/>
                  </a:cubicBezTo>
                  <a:cubicBezTo>
                    <a:pt x="25" y="28"/>
                    <a:pt x="26" y="27"/>
                    <a:pt x="26" y="25"/>
                  </a:cubicBezTo>
                  <a:cubicBezTo>
                    <a:pt x="27" y="24"/>
                    <a:pt x="27" y="22"/>
                    <a:pt x="27"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0" name="Freeform 67">
              <a:extLst>
                <a:ext uri="{FF2B5EF4-FFF2-40B4-BE49-F238E27FC236}">
                  <a16:creationId xmlns:a16="http://schemas.microsoft.com/office/drawing/2014/main" id="{A28B9FD0-8354-4DD6-856A-157C5F8768EB}"/>
                </a:ext>
              </a:extLst>
            </p:cNvPr>
            <p:cNvSpPr>
              <a:spLocks/>
            </p:cNvSpPr>
            <p:nvPr userDrawn="1"/>
          </p:nvSpPr>
          <p:spPr bwMode="black">
            <a:xfrm>
              <a:off x="2576655" y="6293927"/>
              <a:ext cx="59286" cy="101135"/>
            </a:xfrm>
            <a:custGeom>
              <a:avLst/>
              <a:gdLst>
                <a:gd name="T0" fmla="*/ 21 w 23"/>
                <a:gd name="T1" fmla="*/ 9 h 39"/>
                <a:gd name="T2" fmla="*/ 19 w 23"/>
                <a:gd name="T3" fmla="*/ 8 h 39"/>
                <a:gd name="T4" fmla="*/ 16 w 23"/>
                <a:gd name="T5" fmla="*/ 7 h 39"/>
                <a:gd name="T6" fmla="*/ 10 w 23"/>
                <a:gd name="T7" fmla="*/ 10 h 39"/>
                <a:gd name="T8" fmla="*/ 8 w 23"/>
                <a:gd name="T9" fmla="*/ 17 h 39"/>
                <a:gd name="T10" fmla="*/ 8 w 23"/>
                <a:gd name="T11" fmla="*/ 39 h 39"/>
                <a:gd name="T12" fmla="*/ 0 w 23"/>
                <a:gd name="T13" fmla="*/ 39 h 39"/>
                <a:gd name="T14" fmla="*/ 0 w 23"/>
                <a:gd name="T15" fmla="*/ 1 h 39"/>
                <a:gd name="T16" fmla="*/ 8 w 23"/>
                <a:gd name="T17" fmla="*/ 1 h 39"/>
                <a:gd name="T18" fmla="*/ 8 w 23"/>
                <a:gd name="T19" fmla="*/ 5 h 39"/>
                <a:gd name="T20" fmla="*/ 10 w 23"/>
                <a:gd name="T21" fmla="*/ 3 h 39"/>
                <a:gd name="T22" fmla="*/ 12 w 23"/>
                <a:gd name="T23" fmla="*/ 1 h 39"/>
                <a:gd name="T24" fmla="*/ 14 w 23"/>
                <a:gd name="T25" fmla="*/ 0 h 39"/>
                <a:gd name="T26" fmla="*/ 17 w 23"/>
                <a:gd name="T27" fmla="*/ 0 h 39"/>
                <a:gd name="T28" fmla="*/ 21 w 23"/>
                <a:gd name="T29" fmla="*/ 1 h 39"/>
                <a:gd name="T30" fmla="*/ 23 w 23"/>
                <a:gd name="T31" fmla="*/ 2 h 39"/>
                <a:gd name="T32" fmla="*/ 21 w 23"/>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21" y="9"/>
                  </a:moveTo>
                  <a:cubicBezTo>
                    <a:pt x="20" y="8"/>
                    <a:pt x="20" y="8"/>
                    <a:pt x="19" y="8"/>
                  </a:cubicBezTo>
                  <a:cubicBezTo>
                    <a:pt x="18" y="8"/>
                    <a:pt x="17" y="7"/>
                    <a:pt x="16" y="7"/>
                  </a:cubicBezTo>
                  <a:cubicBezTo>
                    <a:pt x="13" y="7"/>
                    <a:pt x="11" y="8"/>
                    <a:pt x="10" y="10"/>
                  </a:cubicBezTo>
                  <a:cubicBezTo>
                    <a:pt x="9" y="12"/>
                    <a:pt x="8" y="14"/>
                    <a:pt x="8" y="17"/>
                  </a:cubicBezTo>
                  <a:cubicBezTo>
                    <a:pt x="8" y="39"/>
                    <a:pt x="8" y="39"/>
                    <a:pt x="8" y="39"/>
                  </a:cubicBezTo>
                  <a:cubicBezTo>
                    <a:pt x="0" y="39"/>
                    <a:pt x="0" y="39"/>
                    <a:pt x="0" y="39"/>
                  </a:cubicBezTo>
                  <a:cubicBezTo>
                    <a:pt x="0" y="1"/>
                    <a:pt x="0" y="1"/>
                    <a:pt x="0" y="1"/>
                  </a:cubicBezTo>
                  <a:cubicBezTo>
                    <a:pt x="8" y="1"/>
                    <a:pt x="8" y="1"/>
                    <a:pt x="8" y="1"/>
                  </a:cubicBezTo>
                  <a:cubicBezTo>
                    <a:pt x="8" y="5"/>
                    <a:pt x="8" y="5"/>
                    <a:pt x="8" y="5"/>
                  </a:cubicBezTo>
                  <a:cubicBezTo>
                    <a:pt x="8" y="4"/>
                    <a:pt x="9" y="3"/>
                    <a:pt x="10" y="3"/>
                  </a:cubicBezTo>
                  <a:cubicBezTo>
                    <a:pt x="10" y="2"/>
                    <a:pt x="11" y="2"/>
                    <a:pt x="12" y="1"/>
                  </a:cubicBezTo>
                  <a:cubicBezTo>
                    <a:pt x="12" y="1"/>
                    <a:pt x="13" y="1"/>
                    <a:pt x="14" y="0"/>
                  </a:cubicBezTo>
                  <a:cubicBezTo>
                    <a:pt x="15" y="0"/>
                    <a:pt x="16" y="0"/>
                    <a:pt x="17" y="0"/>
                  </a:cubicBezTo>
                  <a:cubicBezTo>
                    <a:pt x="18" y="0"/>
                    <a:pt x="20" y="0"/>
                    <a:pt x="21" y="1"/>
                  </a:cubicBezTo>
                  <a:cubicBezTo>
                    <a:pt x="22" y="1"/>
                    <a:pt x="23" y="1"/>
                    <a:pt x="23" y="2"/>
                  </a:cubicBezTo>
                  <a:lnTo>
                    <a:pt x="21" y="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1" name="Freeform 68">
              <a:extLst>
                <a:ext uri="{FF2B5EF4-FFF2-40B4-BE49-F238E27FC236}">
                  <a16:creationId xmlns:a16="http://schemas.microsoft.com/office/drawing/2014/main" id="{83D3DEEE-A610-48BE-BADD-6BA188B5B86D}"/>
                </a:ext>
              </a:extLst>
            </p:cNvPr>
            <p:cNvSpPr>
              <a:spLocks/>
            </p:cNvSpPr>
            <p:nvPr userDrawn="1"/>
          </p:nvSpPr>
          <p:spPr bwMode="black">
            <a:xfrm>
              <a:off x="2653378" y="6259053"/>
              <a:ext cx="76723" cy="136010"/>
            </a:xfrm>
            <a:custGeom>
              <a:avLst/>
              <a:gdLst>
                <a:gd name="T0" fmla="*/ 31 w 44"/>
                <a:gd name="T1" fmla="*/ 78 h 78"/>
                <a:gd name="T2" fmla="*/ 19 w 44"/>
                <a:gd name="T3" fmla="*/ 50 h 78"/>
                <a:gd name="T4" fmla="*/ 10 w 44"/>
                <a:gd name="T5" fmla="*/ 61 h 78"/>
                <a:gd name="T6" fmla="*/ 10 w 44"/>
                <a:gd name="T7" fmla="*/ 78 h 78"/>
                <a:gd name="T8" fmla="*/ 0 w 44"/>
                <a:gd name="T9" fmla="*/ 78 h 78"/>
                <a:gd name="T10" fmla="*/ 0 w 44"/>
                <a:gd name="T11" fmla="*/ 6 h 78"/>
                <a:gd name="T12" fmla="*/ 10 w 44"/>
                <a:gd name="T13" fmla="*/ 0 h 78"/>
                <a:gd name="T14" fmla="*/ 10 w 44"/>
                <a:gd name="T15" fmla="*/ 47 h 78"/>
                <a:gd name="T16" fmla="*/ 28 w 44"/>
                <a:gd name="T17" fmla="*/ 22 h 78"/>
                <a:gd name="T18" fmla="*/ 41 w 44"/>
                <a:gd name="T19" fmla="*/ 22 h 78"/>
                <a:gd name="T20" fmla="*/ 26 w 44"/>
                <a:gd name="T21" fmla="*/ 41 h 78"/>
                <a:gd name="T22" fmla="*/ 44 w 44"/>
                <a:gd name="T23" fmla="*/ 78 h 78"/>
                <a:gd name="T24" fmla="*/ 31 w 44"/>
                <a:gd name="T2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78">
                  <a:moveTo>
                    <a:pt x="31" y="78"/>
                  </a:moveTo>
                  <a:lnTo>
                    <a:pt x="19" y="50"/>
                  </a:lnTo>
                  <a:lnTo>
                    <a:pt x="10" y="61"/>
                  </a:lnTo>
                  <a:lnTo>
                    <a:pt x="10" y="78"/>
                  </a:lnTo>
                  <a:lnTo>
                    <a:pt x="0" y="78"/>
                  </a:lnTo>
                  <a:lnTo>
                    <a:pt x="0" y="6"/>
                  </a:lnTo>
                  <a:lnTo>
                    <a:pt x="10" y="0"/>
                  </a:lnTo>
                  <a:lnTo>
                    <a:pt x="10" y="47"/>
                  </a:lnTo>
                  <a:lnTo>
                    <a:pt x="28" y="22"/>
                  </a:lnTo>
                  <a:lnTo>
                    <a:pt x="41" y="22"/>
                  </a:lnTo>
                  <a:lnTo>
                    <a:pt x="26" y="41"/>
                  </a:lnTo>
                  <a:lnTo>
                    <a:pt x="44" y="78"/>
                  </a:lnTo>
                  <a:lnTo>
                    <a:pt x="31" y="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2" name="Freeform 69">
              <a:extLst>
                <a:ext uri="{FF2B5EF4-FFF2-40B4-BE49-F238E27FC236}">
                  <a16:creationId xmlns:a16="http://schemas.microsoft.com/office/drawing/2014/main" id="{463C7ADB-C654-4D24-9055-0B6003A770A3}"/>
                </a:ext>
              </a:extLst>
            </p:cNvPr>
            <p:cNvSpPr>
              <a:spLocks/>
            </p:cNvSpPr>
            <p:nvPr userDrawn="1"/>
          </p:nvSpPr>
          <p:spPr bwMode="black">
            <a:xfrm>
              <a:off x="2737077" y="6293927"/>
              <a:ext cx="74980" cy="102879"/>
            </a:xfrm>
            <a:custGeom>
              <a:avLst/>
              <a:gdLst>
                <a:gd name="T0" fmla="*/ 28 w 29"/>
                <a:gd name="T1" fmla="*/ 4 h 40"/>
                <a:gd name="T2" fmla="*/ 25 w 29"/>
                <a:gd name="T3" fmla="*/ 10 h 40"/>
                <a:gd name="T4" fmla="*/ 20 w 29"/>
                <a:gd name="T5" fmla="*/ 8 h 40"/>
                <a:gd name="T6" fmla="*/ 15 w 29"/>
                <a:gd name="T7" fmla="*/ 7 h 40"/>
                <a:gd name="T8" fmla="*/ 11 w 29"/>
                <a:gd name="T9" fmla="*/ 8 h 40"/>
                <a:gd name="T10" fmla="*/ 9 w 29"/>
                <a:gd name="T11" fmla="*/ 10 h 40"/>
                <a:gd name="T12" fmla="*/ 10 w 29"/>
                <a:gd name="T13" fmla="*/ 12 h 40"/>
                <a:gd name="T14" fmla="*/ 11 w 29"/>
                <a:gd name="T15" fmla="*/ 13 h 40"/>
                <a:gd name="T16" fmla="*/ 13 w 29"/>
                <a:gd name="T17" fmla="*/ 14 h 40"/>
                <a:gd name="T18" fmla="*/ 17 w 29"/>
                <a:gd name="T19" fmla="*/ 16 h 40"/>
                <a:gd name="T20" fmla="*/ 22 w 29"/>
                <a:gd name="T21" fmla="*/ 18 h 40"/>
                <a:gd name="T22" fmla="*/ 26 w 29"/>
                <a:gd name="T23" fmla="*/ 21 h 40"/>
                <a:gd name="T24" fmla="*/ 29 w 29"/>
                <a:gd name="T25" fmla="*/ 24 h 40"/>
                <a:gd name="T26" fmla="*/ 29 w 29"/>
                <a:gd name="T27" fmla="*/ 29 h 40"/>
                <a:gd name="T28" fmla="*/ 28 w 29"/>
                <a:gd name="T29" fmla="*/ 34 h 40"/>
                <a:gd name="T30" fmla="*/ 25 w 29"/>
                <a:gd name="T31" fmla="*/ 38 h 40"/>
                <a:gd name="T32" fmla="*/ 21 w 29"/>
                <a:gd name="T33" fmla="*/ 40 h 40"/>
                <a:gd name="T34" fmla="*/ 15 w 29"/>
                <a:gd name="T35" fmla="*/ 40 h 40"/>
                <a:gd name="T36" fmla="*/ 7 w 29"/>
                <a:gd name="T37" fmla="*/ 39 h 40"/>
                <a:gd name="T38" fmla="*/ 0 w 29"/>
                <a:gd name="T39" fmla="*/ 35 h 40"/>
                <a:gd name="T40" fmla="*/ 4 w 29"/>
                <a:gd name="T41" fmla="*/ 30 h 40"/>
                <a:gd name="T42" fmla="*/ 9 w 29"/>
                <a:gd name="T43" fmla="*/ 32 h 40"/>
                <a:gd name="T44" fmla="*/ 15 w 29"/>
                <a:gd name="T45" fmla="*/ 33 h 40"/>
                <a:gd name="T46" fmla="*/ 20 w 29"/>
                <a:gd name="T47" fmla="*/ 32 h 40"/>
                <a:gd name="T48" fmla="*/ 22 w 29"/>
                <a:gd name="T49" fmla="*/ 29 h 40"/>
                <a:gd name="T50" fmla="*/ 21 w 29"/>
                <a:gd name="T51" fmla="*/ 27 h 40"/>
                <a:gd name="T52" fmla="*/ 20 w 29"/>
                <a:gd name="T53" fmla="*/ 26 h 40"/>
                <a:gd name="T54" fmla="*/ 17 w 29"/>
                <a:gd name="T55" fmla="*/ 24 h 40"/>
                <a:gd name="T56" fmla="*/ 13 w 29"/>
                <a:gd name="T57" fmla="*/ 23 h 40"/>
                <a:gd name="T58" fmla="*/ 8 w 29"/>
                <a:gd name="T59" fmla="*/ 20 h 40"/>
                <a:gd name="T60" fmla="*/ 4 w 29"/>
                <a:gd name="T61" fmla="*/ 18 h 40"/>
                <a:gd name="T62" fmla="*/ 2 w 29"/>
                <a:gd name="T63" fmla="*/ 15 h 40"/>
                <a:gd name="T64" fmla="*/ 2 w 29"/>
                <a:gd name="T65" fmla="*/ 11 h 40"/>
                <a:gd name="T66" fmla="*/ 3 w 29"/>
                <a:gd name="T67" fmla="*/ 6 h 40"/>
                <a:gd name="T68" fmla="*/ 6 w 29"/>
                <a:gd name="T69" fmla="*/ 3 h 40"/>
                <a:gd name="T70" fmla="*/ 10 w 29"/>
                <a:gd name="T71" fmla="*/ 1 h 40"/>
                <a:gd name="T72" fmla="*/ 15 w 29"/>
                <a:gd name="T73" fmla="*/ 0 h 40"/>
                <a:gd name="T74" fmla="*/ 22 w 29"/>
                <a:gd name="T75" fmla="*/ 1 h 40"/>
                <a:gd name="T76" fmla="*/ 28 w 29"/>
                <a:gd name="T7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40">
                  <a:moveTo>
                    <a:pt x="28" y="4"/>
                  </a:moveTo>
                  <a:cubicBezTo>
                    <a:pt x="25" y="10"/>
                    <a:pt x="25" y="10"/>
                    <a:pt x="25" y="10"/>
                  </a:cubicBezTo>
                  <a:cubicBezTo>
                    <a:pt x="23" y="9"/>
                    <a:pt x="22" y="8"/>
                    <a:pt x="20" y="8"/>
                  </a:cubicBezTo>
                  <a:cubicBezTo>
                    <a:pt x="18" y="7"/>
                    <a:pt x="17" y="7"/>
                    <a:pt x="15" y="7"/>
                  </a:cubicBezTo>
                  <a:cubicBezTo>
                    <a:pt x="13" y="7"/>
                    <a:pt x="12" y="7"/>
                    <a:pt x="11" y="8"/>
                  </a:cubicBezTo>
                  <a:cubicBezTo>
                    <a:pt x="10" y="8"/>
                    <a:pt x="9" y="9"/>
                    <a:pt x="9" y="10"/>
                  </a:cubicBezTo>
                  <a:cubicBezTo>
                    <a:pt x="9" y="11"/>
                    <a:pt x="10" y="11"/>
                    <a:pt x="10" y="12"/>
                  </a:cubicBezTo>
                  <a:cubicBezTo>
                    <a:pt x="10" y="12"/>
                    <a:pt x="10" y="13"/>
                    <a:pt x="11" y="13"/>
                  </a:cubicBezTo>
                  <a:cubicBezTo>
                    <a:pt x="11" y="13"/>
                    <a:pt x="12" y="14"/>
                    <a:pt x="13" y="14"/>
                  </a:cubicBezTo>
                  <a:cubicBezTo>
                    <a:pt x="14" y="15"/>
                    <a:pt x="15" y="15"/>
                    <a:pt x="17" y="16"/>
                  </a:cubicBezTo>
                  <a:cubicBezTo>
                    <a:pt x="19" y="17"/>
                    <a:pt x="21" y="18"/>
                    <a:pt x="22" y="18"/>
                  </a:cubicBezTo>
                  <a:cubicBezTo>
                    <a:pt x="24" y="19"/>
                    <a:pt x="25" y="20"/>
                    <a:pt x="26" y="21"/>
                  </a:cubicBezTo>
                  <a:cubicBezTo>
                    <a:pt x="27" y="22"/>
                    <a:pt x="28" y="23"/>
                    <a:pt x="29" y="24"/>
                  </a:cubicBezTo>
                  <a:cubicBezTo>
                    <a:pt x="29" y="25"/>
                    <a:pt x="29" y="27"/>
                    <a:pt x="29" y="29"/>
                  </a:cubicBezTo>
                  <a:cubicBezTo>
                    <a:pt x="29" y="31"/>
                    <a:pt x="29" y="33"/>
                    <a:pt x="28" y="34"/>
                  </a:cubicBezTo>
                  <a:cubicBezTo>
                    <a:pt x="28" y="36"/>
                    <a:pt x="26" y="37"/>
                    <a:pt x="25" y="38"/>
                  </a:cubicBezTo>
                  <a:cubicBezTo>
                    <a:pt x="24" y="39"/>
                    <a:pt x="22" y="39"/>
                    <a:pt x="21" y="40"/>
                  </a:cubicBezTo>
                  <a:cubicBezTo>
                    <a:pt x="19" y="40"/>
                    <a:pt x="17" y="40"/>
                    <a:pt x="15" y="40"/>
                  </a:cubicBezTo>
                  <a:cubicBezTo>
                    <a:pt x="13" y="40"/>
                    <a:pt x="10" y="40"/>
                    <a:pt x="7" y="39"/>
                  </a:cubicBezTo>
                  <a:cubicBezTo>
                    <a:pt x="5" y="38"/>
                    <a:pt x="2" y="37"/>
                    <a:pt x="0" y="35"/>
                  </a:cubicBezTo>
                  <a:cubicBezTo>
                    <a:pt x="4" y="30"/>
                    <a:pt x="4" y="30"/>
                    <a:pt x="4" y="30"/>
                  </a:cubicBezTo>
                  <a:cubicBezTo>
                    <a:pt x="6" y="31"/>
                    <a:pt x="7" y="32"/>
                    <a:pt x="9" y="32"/>
                  </a:cubicBezTo>
                  <a:cubicBezTo>
                    <a:pt x="11" y="33"/>
                    <a:pt x="13" y="33"/>
                    <a:pt x="15" y="33"/>
                  </a:cubicBezTo>
                  <a:cubicBezTo>
                    <a:pt x="17" y="33"/>
                    <a:pt x="19" y="33"/>
                    <a:pt x="20" y="32"/>
                  </a:cubicBezTo>
                  <a:cubicBezTo>
                    <a:pt x="21" y="31"/>
                    <a:pt x="22" y="30"/>
                    <a:pt x="22" y="29"/>
                  </a:cubicBezTo>
                  <a:cubicBezTo>
                    <a:pt x="22" y="28"/>
                    <a:pt x="22" y="28"/>
                    <a:pt x="21" y="27"/>
                  </a:cubicBezTo>
                  <a:cubicBezTo>
                    <a:pt x="21" y="27"/>
                    <a:pt x="20" y="26"/>
                    <a:pt x="20" y="26"/>
                  </a:cubicBezTo>
                  <a:cubicBezTo>
                    <a:pt x="19" y="25"/>
                    <a:pt x="18" y="25"/>
                    <a:pt x="17" y="24"/>
                  </a:cubicBezTo>
                  <a:cubicBezTo>
                    <a:pt x="16" y="24"/>
                    <a:pt x="15" y="23"/>
                    <a:pt x="13" y="23"/>
                  </a:cubicBezTo>
                  <a:cubicBezTo>
                    <a:pt x="11" y="22"/>
                    <a:pt x="9" y="21"/>
                    <a:pt x="8" y="20"/>
                  </a:cubicBezTo>
                  <a:cubicBezTo>
                    <a:pt x="6" y="19"/>
                    <a:pt x="5" y="19"/>
                    <a:pt x="4" y="18"/>
                  </a:cubicBezTo>
                  <a:cubicBezTo>
                    <a:pt x="3" y="17"/>
                    <a:pt x="3" y="16"/>
                    <a:pt x="2" y="15"/>
                  </a:cubicBezTo>
                  <a:cubicBezTo>
                    <a:pt x="2" y="13"/>
                    <a:pt x="2" y="12"/>
                    <a:pt x="2" y="11"/>
                  </a:cubicBezTo>
                  <a:cubicBezTo>
                    <a:pt x="2" y="9"/>
                    <a:pt x="2" y="7"/>
                    <a:pt x="3" y="6"/>
                  </a:cubicBezTo>
                  <a:cubicBezTo>
                    <a:pt x="3" y="5"/>
                    <a:pt x="4" y="4"/>
                    <a:pt x="6" y="3"/>
                  </a:cubicBezTo>
                  <a:cubicBezTo>
                    <a:pt x="7" y="2"/>
                    <a:pt x="8" y="1"/>
                    <a:pt x="10" y="1"/>
                  </a:cubicBezTo>
                  <a:cubicBezTo>
                    <a:pt x="11" y="0"/>
                    <a:pt x="13" y="0"/>
                    <a:pt x="15" y="0"/>
                  </a:cubicBezTo>
                  <a:cubicBezTo>
                    <a:pt x="17" y="0"/>
                    <a:pt x="20" y="0"/>
                    <a:pt x="22" y="1"/>
                  </a:cubicBezTo>
                  <a:cubicBezTo>
                    <a:pt x="24" y="2"/>
                    <a:pt x="26" y="3"/>
                    <a:pt x="2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sp>
          <p:nvSpPr>
            <p:cNvPr id="233" name="Freeform 70">
              <a:extLst>
                <a:ext uri="{FF2B5EF4-FFF2-40B4-BE49-F238E27FC236}">
                  <a16:creationId xmlns:a16="http://schemas.microsoft.com/office/drawing/2014/main" id="{40CF3793-E792-4DB3-8064-4B43F4706A3D}"/>
                </a:ext>
              </a:extLst>
            </p:cNvPr>
            <p:cNvSpPr>
              <a:spLocks/>
            </p:cNvSpPr>
            <p:nvPr userDrawn="1"/>
          </p:nvSpPr>
          <p:spPr bwMode="black">
            <a:xfrm>
              <a:off x="2831237" y="6365420"/>
              <a:ext cx="27899" cy="31387"/>
            </a:xfrm>
            <a:custGeom>
              <a:avLst/>
              <a:gdLst>
                <a:gd name="T0" fmla="*/ 11 w 11"/>
                <a:gd name="T1" fmla="*/ 6 h 12"/>
                <a:gd name="T2" fmla="*/ 11 w 11"/>
                <a:gd name="T3" fmla="*/ 9 h 12"/>
                <a:gd name="T4" fmla="*/ 10 w 11"/>
                <a:gd name="T5" fmla="*/ 10 h 12"/>
                <a:gd name="T6" fmla="*/ 8 w 11"/>
                <a:gd name="T7" fmla="*/ 12 h 12"/>
                <a:gd name="T8" fmla="*/ 6 w 11"/>
                <a:gd name="T9" fmla="*/ 12 h 12"/>
                <a:gd name="T10" fmla="*/ 3 w 11"/>
                <a:gd name="T11" fmla="*/ 12 h 12"/>
                <a:gd name="T12" fmla="*/ 1 w 11"/>
                <a:gd name="T13" fmla="*/ 10 h 12"/>
                <a:gd name="T14" fmla="*/ 0 w 11"/>
                <a:gd name="T15" fmla="*/ 9 h 12"/>
                <a:gd name="T16" fmla="*/ 0 w 11"/>
                <a:gd name="T17" fmla="*/ 6 h 12"/>
                <a:gd name="T18" fmla="*/ 0 w 11"/>
                <a:gd name="T19" fmla="*/ 4 h 12"/>
                <a:gd name="T20" fmla="*/ 1 w 11"/>
                <a:gd name="T21" fmla="*/ 2 h 12"/>
                <a:gd name="T22" fmla="*/ 3 w 11"/>
                <a:gd name="T23" fmla="*/ 1 h 12"/>
                <a:gd name="T24" fmla="*/ 6 w 11"/>
                <a:gd name="T25" fmla="*/ 0 h 12"/>
                <a:gd name="T26" fmla="*/ 8 w 11"/>
                <a:gd name="T27" fmla="*/ 1 h 12"/>
                <a:gd name="T28" fmla="*/ 10 w 11"/>
                <a:gd name="T29" fmla="*/ 2 h 12"/>
                <a:gd name="T30" fmla="*/ 11 w 11"/>
                <a:gd name="T31" fmla="*/ 4 h 12"/>
                <a:gd name="T32" fmla="*/ 11 w 11"/>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1" y="6"/>
                  </a:moveTo>
                  <a:cubicBezTo>
                    <a:pt x="11" y="7"/>
                    <a:pt x="11" y="8"/>
                    <a:pt x="11" y="9"/>
                  </a:cubicBezTo>
                  <a:cubicBezTo>
                    <a:pt x="11" y="9"/>
                    <a:pt x="10" y="10"/>
                    <a:pt x="10" y="10"/>
                  </a:cubicBezTo>
                  <a:cubicBezTo>
                    <a:pt x="9" y="11"/>
                    <a:pt x="9" y="11"/>
                    <a:pt x="8" y="12"/>
                  </a:cubicBezTo>
                  <a:cubicBezTo>
                    <a:pt x="7" y="12"/>
                    <a:pt x="6" y="12"/>
                    <a:pt x="6" y="12"/>
                  </a:cubicBezTo>
                  <a:cubicBezTo>
                    <a:pt x="5" y="12"/>
                    <a:pt x="4" y="12"/>
                    <a:pt x="3" y="12"/>
                  </a:cubicBezTo>
                  <a:cubicBezTo>
                    <a:pt x="3" y="11"/>
                    <a:pt x="2" y="11"/>
                    <a:pt x="1" y="10"/>
                  </a:cubicBezTo>
                  <a:cubicBezTo>
                    <a:pt x="1" y="10"/>
                    <a:pt x="1" y="9"/>
                    <a:pt x="0" y="9"/>
                  </a:cubicBezTo>
                  <a:cubicBezTo>
                    <a:pt x="0" y="8"/>
                    <a:pt x="0" y="7"/>
                    <a:pt x="0" y="6"/>
                  </a:cubicBezTo>
                  <a:cubicBezTo>
                    <a:pt x="0" y="6"/>
                    <a:pt x="0" y="5"/>
                    <a:pt x="0" y="4"/>
                  </a:cubicBezTo>
                  <a:cubicBezTo>
                    <a:pt x="1" y="3"/>
                    <a:pt x="1" y="3"/>
                    <a:pt x="1" y="2"/>
                  </a:cubicBezTo>
                  <a:cubicBezTo>
                    <a:pt x="2" y="2"/>
                    <a:pt x="3" y="1"/>
                    <a:pt x="3" y="1"/>
                  </a:cubicBezTo>
                  <a:cubicBezTo>
                    <a:pt x="4" y="1"/>
                    <a:pt x="5" y="0"/>
                    <a:pt x="6" y="0"/>
                  </a:cubicBezTo>
                  <a:cubicBezTo>
                    <a:pt x="6" y="0"/>
                    <a:pt x="7" y="1"/>
                    <a:pt x="8" y="1"/>
                  </a:cubicBezTo>
                  <a:cubicBezTo>
                    <a:pt x="9" y="1"/>
                    <a:pt x="9" y="2"/>
                    <a:pt x="10" y="2"/>
                  </a:cubicBezTo>
                  <a:cubicBezTo>
                    <a:pt x="10" y="3"/>
                    <a:pt x="11" y="3"/>
                    <a:pt x="11" y="4"/>
                  </a:cubicBezTo>
                  <a:cubicBezTo>
                    <a:pt x="11" y="5"/>
                    <a:pt x="11" y="6"/>
                    <a:pt x="11" y="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IN" sz="1799" dirty="0">
                <a:solidFill>
                  <a:schemeClr val="bg1"/>
                </a:solidFill>
              </a:endParaRPr>
            </a:p>
          </p:txBody>
        </p:sp>
      </p:grpSp>
      <p:sp>
        <p:nvSpPr>
          <p:cNvPr id="18" name="Title 1"/>
          <p:cNvSpPr>
            <a:spLocks noGrp="1"/>
          </p:cNvSpPr>
          <p:nvPr userDrawn="1">
            <p:ph type="ctrTitle"/>
          </p:nvPr>
        </p:nvSpPr>
        <p:spPr>
          <a:xfrm>
            <a:off x="1053021" y="2158329"/>
            <a:ext cx="4783882" cy="860400"/>
          </a:xfrm>
          <a:prstGeom prst="rect">
            <a:avLst/>
          </a:prstGeom>
        </p:spPr>
        <p:txBody>
          <a:bodyPr/>
          <a:lstStyle>
            <a:lvl1pPr>
              <a:defRPr sz="2999" b="0">
                <a:solidFill>
                  <a:schemeClr val="bg1"/>
                </a:solidFill>
                <a:latin typeface="EYInterstate Light" panose="02000506000000020004" pitchFamily="2" charset="0"/>
                <a:cs typeface="Arial" pitchFamily="34" charset="0"/>
              </a:defRPr>
            </a:lvl1pPr>
          </a:lstStyle>
          <a:p>
            <a:r>
              <a:rPr lang="en-US"/>
              <a:t>Click to edit Master title style</a:t>
            </a:r>
            <a:endParaRPr lang="en-GB" dirty="0"/>
          </a:p>
        </p:txBody>
      </p:sp>
      <p:sp>
        <p:nvSpPr>
          <p:cNvPr id="19" name="Subtitle 2"/>
          <p:cNvSpPr>
            <a:spLocks noGrp="1"/>
          </p:cNvSpPr>
          <p:nvPr userDrawn="1">
            <p:ph type="subTitle" idx="1"/>
          </p:nvPr>
        </p:nvSpPr>
        <p:spPr>
          <a:xfrm>
            <a:off x="1053214" y="3200329"/>
            <a:ext cx="4808028" cy="645742"/>
          </a:xfrm>
          <a:prstGeom prst="rect">
            <a:avLst/>
          </a:prstGeom>
        </p:spPr>
        <p:txBody>
          <a:bodyPr/>
          <a:lstStyle>
            <a:lvl1pPr marL="0" indent="0" algn="l">
              <a:buNone/>
              <a:defRPr sz="1599">
                <a:solidFill>
                  <a:schemeClr val="bg1"/>
                </a:solidFill>
                <a:latin typeface="EYInterstate Light" panose="02000506000000020004" pitchFamily="2" charset="0"/>
                <a:cs typeface="Arial" pitchFamily="34" charset="0"/>
              </a:defRPr>
            </a:lvl1pPr>
            <a:lvl2pPr marL="0" indent="0" algn="l">
              <a:buNone/>
              <a:defRPr sz="1599">
                <a:solidFill>
                  <a:schemeClr val="tx1">
                    <a:lumMod val="75000"/>
                    <a:lumOff val="25000"/>
                  </a:schemeClr>
                </a:solidFill>
              </a:defRPr>
            </a:lvl2pPr>
            <a:lvl3pPr marL="913943" indent="0" algn="ctr">
              <a:buNone/>
              <a:defRPr>
                <a:solidFill>
                  <a:schemeClr val="tx1">
                    <a:tint val="75000"/>
                  </a:schemeClr>
                </a:solidFill>
              </a:defRPr>
            </a:lvl3pPr>
            <a:lvl4pPr marL="1370914" indent="0" algn="ctr">
              <a:buNone/>
              <a:defRPr>
                <a:solidFill>
                  <a:schemeClr val="tx1">
                    <a:tint val="75000"/>
                  </a:schemeClr>
                </a:solidFill>
              </a:defRPr>
            </a:lvl4pPr>
            <a:lvl5pPr marL="1827886" indent="0" algn="ctr">
              <a:buNone/>
              <a:defRPr>
                <a:solidFill>
                  <a:schemeClr val="tx1">
                    <a:tint val="75000"/>
                  </a:schemeClr>
                </a:solidFill>
              </a:defRPr>
            </a:lvl5pPr>
            <a:lvl6pPr marL="2284857" indent="0" algn="ctr">
              <a:buNone/>
              <a:defRPr>
                <a:solidFill>
                  <a:schemeClr val="tx1">
                    <a:tint val="75000"/>
                  </a:schemeClr>
                </a:solidFill>
              </a:defRPr>
            </a:lvl6pPr>
            <a:lvl7pPr marL="2741828" indent="0" algn="ctr">
              <a:buNone/>
              <a:defRPr>
                <a:solidFill>
                  <a:schemeClr val="tx1">
                    <a:tint val="75000"/>
                  </a:schemeClr>
                </a:solidFill>
              </a:defRPr>
            </a:lvl7pPr>
            <a:lvl8pPr marL="3198800" indent="0" algn="ctr">
              <a:buNone/>
              <a:defRPr>
                <a:solidFill>
                  <a:schemeClr val="tx1">
                    <a:tint val="75000"/>
                  </a:schemeClr>
                </a:solidFill>
              </a:defRPr>
            </a:lvl8pPr>
            <a:lvl9pPr marL="3655771" indent="0" algn="ctr">
              <a:buNone/>
              <a:defRPr>
                <a:solidFill>
                  <a:schemeClr val="tx1">
                    <a:tint val="75000"/>
                  </a:schemeClr>
                </a:solidFill>
              </a:defRPr>
            </a:lvl9pPr>
          </a:lstStyle>
          <a:p>
            <a:pPr lvl="0"/>
            <a:r>
              <a:rPr lang="en-US"/>
              <a:t>Click to edit Master subtitle style</a:t>
            </a:r>
            <a:endParaRPr lang="en-GB" dirty="0"/>
          </a:p>
        </p:txBody>
      </p:sp>
      <p:sp>
        <p:nvSpPr>
          <p:cNvPr id="3" name="Freeform: Shape 2">
            <a:extLst>
              <a:ext uri="{FF2B5EF4-FFF2-40B4-BE49-F238E27FC236}">
                <a16:creationId xmlns:a16="http://schemas.microsoft.com/office/drawing/2014/main" id="{44A731D0-020D-4D8E-955D-2354AF0FE452}"/>
              </a:ext>
            </a:extLst>
          </p:cNvPr>
          <p:cNvSpPr/>
          <p:nvPr userDrawn="1"/>
        </p:nvSpPr>
        <p:spPr>
          <a:xfrm>
            <a:off x="597507" y="723658"/>
            <a:ext cx="5680945" cy="3452894"/>
          </a:xfrm>
          <a:custGeom>
            <a:avLst/>
            <a:gdLst>
              <a:gd name="connsiteX0" fmla="*/ 8749 w 5680945"/>
              <a:gd name="connsiteY0" fmla="*/ 1021520 h 3452894"/>
              <a:gd name="connsiteX1" fmla="*/ 8749 w 5680945"/>
              <a:gd name="connsiteY1" fmla="*/ 3164181 h 3452894"/>
              <a:gd name="connsiteX2" fmla="*/ 151414 w 5680945"/>
              <a:gd name="connsiteY2" fmla="*/ 3164181 h 3452894"/>
              <a:gd name="connsiteX3" fmla="*/ 151414 w 5680945"/>
              <a:gd name="connsiteY3" fmla="*/ 1140155 h 3452894"/>
              <a:gd name="connsiteX4" fmla="*/ 5534897 w 5680945"/>
              <a:gd name="connsiteY4" fmla="*/ 179294 h 3452894"/>
              <a:gd name="connsiteX5" fmla="*/ 5534897 w 5680945"/>
              <a:gd name="connsiteY5" fmla="*/ 3306846 h 3452894"/>
              <a:gd name="connsiteX6" fmla="*/ 864624 w 5680945"/>
              <a:gd name="connsiteY6" fmla="*/ 3306846 h 3452894"/>
              <a:gd name="connsiteX7" fmla="*/ 864624 w 5680945"/>
              <a:gd name="connsiteY7" fmla="*/ 3449395 h 3452894"/>
              <a:gd name="connsiteX8" fmla="*/ 5677562 w 5680945"/>
              <a:gd name="connsiteY8" fmla="*/ 3449395 h 3452894"/>
              <a:gd name="connsiteX9" fmla="*/ 5677562 w 5680945"/>
              <a:gd name="connsiteY9" fmla="*/ 8749 h 3452894"/>
              <a:gd name="connsiteX10" fmla="*/ 8749 w 5680945"/>
              <a:gd name="connsiteY10" fmla="*/ 1021520 h 345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80945" h="3452894">
                <a:moveTo>
                  <a:pt x="8749" y="1021520"/>
                </a:moveTo>
                <a:lnTo>
                  <a:pt x="8749" y="3164181"/>
                </a:lnTo>
                <a:lnTo>
                  <a:pt x="151414" y="3164181"/>
                </a:lnTo>
                <a:lnTo>
                  <a:pt x="151414" y="1140155"/>
                </a:lnTo>
                <a:lnTo>
                  <a:pt x="5534897" y="179294"/>
                </a:lnTo>
                <a:lnTo>
                  <a:pt x="5534897" y="3306846"/>
                </a:lnTo>
                <a:lnTo>
                  <a:pt x="864624" y="3306846"/>
                </a:lnTo>
                <a:lnTo>
                  <a:pt x="864624" y="3449395"/>
                </a:lnTo>
                <a:lnTo>
                  <a:pt x="5677562" y="3449395"/>
                </a:lnTo>
                <a:lnTo>
                  <a:pt x="5677562" y="8749"/>
                </a:lnTo>
                <a:lnTo>
                  <a:pt x="8749" y="1021520"/>
                </a:lnTo>
                <a:close/>
              </a:path>
            </a:pathLst>
          </a:custGeom>
          <a:solidFill>
            <a:schemeClr val="tx2"/>
          </a:solidFill>
          <a:ln w="9525" cap="flat">
            <a:noFill/>
            <a:prstDash val="solid"/>
            <a:miter/>
          </a:ln>
        </p:spPr>
        <p:txBody>
          <a:bodyPr rtlCol="0" anchor="ctr"/>
          <a:lstStyle/>
          <a:p>
            <a:endParaRPr lang="en-IN" sz="1799" dirty="0"/>
          </a:p>
        </p:txBody>
      </p:sp>
      <p:sp>
        <p:nvSpPr>
          <p:cNvPr id="4" name="Freeform: Shape 3">
            <a:extLst>
              <a:ext uri="{FF2B5EF4-FFF2-40B4-BE49-F238E27FC236}">
                <a16:creationId xmlns:a16="http://schemas.microsoft.com/office/drawing/2014/main" id="{15324C54-B75E-4AC0-90C2-FA558C7716F7}"/>
              </a:ext>
            </a:extLst>
          </p:cNvPr>
          <p:cNvSpPr/>
          <p:nvPr userDrawn="1"/>
        </p:nvSpPr>
        <p:spPr>
          <a:xfrm>
            <a:off x="597507"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5" name="Freeform: Shape 4">
            <a:extLst>
              <a:ext uri="{FF2B5EF4-FFF2-40B4-BE49-F238E27FC236}">
                <a16:creationId xmlns:a16="http://schemas.microsoft.com/office/drawing/2014/main" id="{CAA95478-C099-485F-AD95-A617656C6C7C}"/>
              </a:ext>
            </a:extLst>
          </p:cNvPr>
          <p:cNvSpPr/>
          <p:nvPr userDrawn="1"/>
        </p:nvSpPr>
        <p:spPr>
          <a:xfrm>
            <a:off x="882839"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sp>
        <p:nvSpPr>
          <p:cNvPr id="6" name="Freeform: Shape 5">
            <a:extLst>
              <a:ext uri="{FF2B5EF4-FFF2-40B4-BE49-F238E27FC236}">
                <a16:creationId xmlns:a16="http://schemas.microsoft.com/office/drawing/2014/main" id="{D65680A1-86D1-44C2-AA38-0DF5735F1F26}"/>
              </a:ext>
            </a:extLst>
          </p:cNvPr>
          <p:cNvSpPr/>
          <p:nvPr userDrawn="1"/>
        </p:nvSpPr>
        <p:spPr>
          <a:xfrm>
            <a:off x="1168051" y="4021757"/>
            <a:ext cx="151647" cy="151647"/>
          </a:xfrm>
          <a:custGeom>
            <a:avLst/>
            <a:gdLst>
              <a:gd name="connsiteX0" fmla="*/ 8749 w 151647"/>
              <a:gd name="connsiteY0" fmla="*/ 8749 h 151647"/>
              <a:gd name="connsiteX1" fmla="*/ 151414 w 151647"/>
              <a:gd name="connsiteY1" fmla="*/ 8749 h 151647"/>
              <a:gd name="connsiteX2" fmla="*/ 151414 w 151647"/>
              <a:gd name="connsiteY2" fmla="*/ 151414 h 151647"/>
              <a:gd name="connsiteX3" fmla="*/ 8749 w 151647"/>
              <a:gd name="connsiteY3" fmla="*/ 151414 h 151647"/>
            </a:gdLst>
            <a:ahLst/>
            <a:cxnLst>
              <a:cxn ang="0">
                <a:pos x="connsiteX0" y="connsiteY0"/>
              </a:cxn>
              <a:cxn ang="0">
                <a:pos x="connsiteX1" y="connsiteY1"/>
              </a:cxn>
              <a:cxn ang="0">
                <a:pos x="connsiteX2" y="connsiteY2"/>
              </a:cxn>
              <a:cxn ang="0">
                <a:pos x="connsiteX3" y="connsiteY3"/>
              </a:cxn>
            </a:cxnLst>
            <a:rect l="l" t="t" r="r" b="b"/>
            <a:pathLst>
              <a:path w="151647" h="151647">
                <a:moveTo>
                  <a:pt x="8749" y="8749"/>
                </a:moveTo>
                <a:lnTo>
                  <a:pt x="151414" y="8749"/>
                </a:lnTo>
                <a:lnTo>
                  <a:pt x="151414" y="151414"/>
                </a:lnTo>
                <a:lnTo>
                  <a:pt x="8749" y="151414"/>
                </a:lnTo>
                <a:close/>
              </a:path>
            </a:pathLst>
          </a:custGeom>
          <a:solidFill>
            <a:schemeClr val="tx2"/>
          </a:solidFill>
          <a:ln w="9525" cap="flat">
            <a:noFill/>
            <a:prstDash val="solid"/>
            <a:miter/>
          </a:ln>
        </p:spPr>
        <p:txBody>
          <a:bodyPr rtlCol="0" anchor="ctr"/>
          <a:lstStyle/>
          <a:p>
            <a:endParaRPr lang="en-IN" sz="1799" dirty="0"/>
          </a:p>
        </p:txBody>
      </p:sp>
      <p:grpSp>
        <p:nvGrpSpPr>
          <p:cNvPr id="104" name="Group 4">
            <a:extLst>
              <a:ext uri="{FF2B5EF4-FFF2-40B4-BE49-F238E27FC236}">
                <a16:creationId xmlns:a16="http://schemas.microsoft.com/office/drawing/2014/main" id="{89402076-F24D-44C5-B8A7-1127F9C4B9B7}"/>
              </a:ext>
            </a:extLst>
          </p:cNvPr>
          <p:cNvGrpSpPr>
            <a:grpSpLocks noChangeAspect="1"/>
          </p:cNvGrpSpPr>
          <p:nvPr userDrawn="1"/>
        </p:nvGrpSpPr>
        <p:grpSpPr bwMode="black">
          <a:xfrm>
            <a:off x="10364788" y="4960938"/>
            <a:ext cx="1225550" cy="1435100"/>
            <a:chOff x="6529" y="3125"/>
            <a:chExt cx="772" cy="904"/>
          </a:xfrm>
        </p:grpSpPr>
        <p:sp>
          <p:nvSpPr>
            <p:cNvPr id="105" name="Freeform 5">
              <a:extLst>
                <a:ext uri="{FF2B5EF4-FFF2-40B4-BE49-F238E27FC236}">
                  <a16:creationId xmlns:a16="http://schemas.microsoft.com/office/drawing/2014/main" id="{A239DDBF-0740-4B20-9CF3-A05C2A0BF592}"/>
                </a:ext>
              </a:extLst>
            </p:cNvPr>
            <p:cNvSpPr>
              <a:spLocks/>
            </p:cNvSpPr>
            <p:nvPr userDrawn="1"/>
          </p:nvSpPr>
          <p:spPr bwMode="black">
            <a:xfrm>
              <a:off x="6529" y="3125"/>
              <a:ext cx="619" cy="226"/>
            </a:xfrm>
            <a:custGeom>
              <a:avLst/>
              <a:gdLst>
                <a:gd name="T0" fmla="*/ 2473 w 2473"/>
                <a:gd name="T1" fmla="*/ 0 h 902"/>
                <a:gd name="T2" fmla="*/ 0 w 2473"/>
                <a:gd name="T3" fmla="*/ 902 h 902"/>
                <a:gd name="T4" fmla="*/ 2473 w 2473"/>
                <a:gd name="T5" fmla="*/ 466 h 902"/>
                <a:gd name="T6" fmla="*/ 2473 w 2473"/>
                <a:gd name="T7" fmla="*/ 0 h 902"/>
              </a:gdLst>
              <a:ahLst/>
              <a:cxnLst>
                <a:cxn ang="0">
                  <a:pos x="T0" y="T1"/>
                </a:cxn>
                <a:cxn ang="0">
                  <a:pos x="T2" y="T3"/>
                </a:cxn>
                <a:cxn ang="0">
                  <a:pos x="T4" y="T5"/>
                </a:cxn>
                <a:cxn ang="0">
                  <a:pos x="T6" y="T7"/>
                </a:cxn>
              </a:cxnLst>
              <a:rect l="0" t="0" r="r" b="b"/>
              <a:pathLst>
                <a:path w="2473" h="902">
                  <a:moveTo>
                    <a:pt x="2473" y="0"/>
                  </a:moveTo>
                  <a:lnTo>
                    <a:pt x="0" y="902"/>
                  </a:lnTo>
                  <a:lnTo>
                    <a:pt x="2473" y="466"/>
                  </a:lnTo>
                  <a:lnTo>
                    <a:pt x="247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06" name="Freeform 6">
              <a:extLst>
                <a:ext uri="{FF2B5EF4-FFF2-40B4-BE49-F238E27FC236}">
                  <a16:creationId xmlns:a16="http://schemas.microsoft.com/office/drawing/2014/main" id="{380EECCA-3396-425E-AB04-F11ABB1B5092}"/>
                </a:ext>
              </a:extLst>
            </p:cNvPr>
            <p:cNvSpPr>
              <a:spLocks noEditPoints="1"/>
            </p:cNvSpPr>
            <p:nvPr userDrawn="1"/>
          </p:nvSpPr>
          <p:spPr bwMode="black">
            <a:xfrm>
              <a:off x="6529" y="3444"/>
              <a:ext cx="772" cy="585"/>
            </a:xfrm>
            <a:custGeom>
              <a:avLst/>
              <a:gdLst>
                <a:gd name="T0" fmla="*/ 233 w 3088"/>
                <a:gd name="T1" fmla="*/ 1588 h 2339"/>
                <a:gd name="T2" fmla="*/ 253 w 3088"/>
                <a:gd name="T3" fmla="*/ 1795 h 2339"/>
                <a:gd name="T4" fmla="*/ 151 w 3088"/>
                <a:gd name="T5" fmla="*/ 1810 h 2339"/>
                <a:gd name="T6" fmla="*/ 351 w 3088"/>
                <a:gd name="T7" fmla="*/ 1761 h 2339"/>
                <a:gd name="T8" fmla="*/ 416 w 3088"/>
                <a:gd name="T9" fmla="*/ 1857 h 2339"/>
                <a:gd name="T10" fmla="*/ 1140 w 3088"/>
                <a:gd name="T11" fmla="*/ 1652 h 2339"/>
                <a:gd name="T12" fmla="*/ 1216 w 3088"/>
                <a:gd name="T13" fmla="*/ 1738 h 2339"/>
                <a:gd name="T14" fmla="*/ 696 w 3088"/>
                <a:gd name="T15" fmla="*/ 1546 h 2339"/>
                <a:gd name="T16" fmla="*/ 738 w 3088"/>
                <a:gd name="T17" fmla="*/ 1710 h 2339"/>
                <a:gd name="T18" fmla="*/ 860 w 3088"/>
                <a:gd name="T19" fmla="*/ 1854 h 2339"/>
                <a:gd name="T20" fmla="*/ 832 w 3088"/>
                <a:gd name="T21" fmla="*/ 1684 h 2339"/>
                <a:gd name="T22" fmla="*/ 2021 w 3088"/>
                <a:gd name="T23" fmla="*/ 1860 h 2339"/>
                <a:gd name="T24" fmla="*/ 2158 w 3088"/>
                <a:gd name="T25" fmla="*/ 1747 h 2339"/>
                <a:gd name="T26" fmla="*/ 2100 w 3088"/>
                <a:gd name="T27" fmla="*/ 1730 h 2339"/>
                <a:gd name="T28" fmla="*/ 2059 w 3088"/>
                <a:gd name="T29" fmla="*/ 1684 h 2339"/>
                <a:gd name="T30" fmla="*/ 1309 w 3088"/>
                <a:gd name="T31" fmla="*/ 1734 h 2339"/>
                <a:gd name="T32" fmla="*/ 1445 w 3088"/>
                <a:gd name="T33" fmla="*/ 1844 h 2339"/>
                <a:gd name="T34" fmla="*/ 1473 w 3088"/>
                <a:gd name="T35" fmla="*/ 1923 h 2339"/>
                <a:gd name="T36" fmla="*/ 1369 w 3088"/>
                <a:gd name="T37" fmla="*/ 1781 h 2339"/>
                <a:gd name="T38" fmla="*/ 1727 w 3088"/>
                <a:gd name="T39" fmla="*/ 1677 h 2339"/>
                <a:gd name="T40" fmla="*/ 1632 w 3088"/>
                <a:gd name="T41" fmla="*/ 1778 h 2339"/>
                <a:gd name="T42" fmla="*/ 1822 w 3088"/>
                <a:gd name="T43" fmla="*/ 1710 h 2339"/>
                <a:gd name="T44" fmla="*/ 1686 w 3088"/>
                <a:gd name="T45" fmla="*/ 1786 h 2339"/>
                <a:gd name="T46" fmla="*/ 1708 w 3088"/>
                <a:gd name="T47" fmla="*/ 1817 h 2339"/>
                <a:gd name="T48" fmla="*/ 2240 w 3088"/>
                <a:gd name="T49" fmla="*/ 1766 h 2339"/>
                <a:gd name="T50" fmla="*/ 2227 w 3088"/>
                <a:gd name="T51" fmla="*/ 1653 h 2339"/>
                <a:gd name="T52" fmla="*/ 2290 w 3088"/>
                <a:gd name="T53" fmla="*/ 1866 h 2339"/>
                <a:gd name="T54" fmla="*/ 2321 w 3088"/>
                <a:gd name="T55" fmla="*/ 1709 h 2339"/>
                <a:gd name="T56" fmla="*/ 2908 w 3088"/>
                <a:gd name="T57" fmla="*/ 1750 h 2339"/>
                <a:gd name="T58" fmla="*/ 2730 w 3088"/>
                <a:gd name="T59" fmla="*/ 1683 h 2339"/>
                <a:gd name="T60" fmla="*/ 2852 w 3088"/>
                <a:gd name="T61" fmla="*/ 1860 h 2339"/>
                <a:gd name="T62" fmla="*/ 2639 w 3088"/>
                <a:gd name="T63" fmla="*/ 1783 h 2339"/>
                <a:gd name="T64" fmla="*/ 2605 w 3088"/>
                <a:gd name="T65" fmla="*/ 1853 h 2339"/>
                <a:gd name="T66" fmla="*/ 2464 w 3088"/>
                <a:gd name="T67" fmla="*/ 1861 h 2339"/>
                <a:gd name="T68" fmla="*/ 2495 w 3088"/>
                <a:gd name="T69" fmla="*/ 1812 h 2339"/>
                <a:gd name="T70" fmla="*/ 2998 w 3088"/>
                <a:gd name="T71" fmla="*/ 1639 h 2339"/>
                <a:gd name="T72" fmla="*/ 975 w 3088"/>
                <a:gd name="T73" fmla="*/ 1860 h 2339"/>
                <a:gd name="T74" fmla="*/ 2416 w 3088"/>
                <a:gd name="T75" fmla="*/ 2069 h 2339"/>
                <a:gd name="T76" fmla="*/ 2510 w 3088"/>
                <a:gd name="T77" fmla="*/ 2251 h 2339"/>
                <a:gd name="T78" fmla="*/ 2485 w 3088"/>
                <a:gd name="T79" fmla="*/ 2074 h 2339"/>
                <a:gd name="T80" fmla="*/ 627 w 3088"/>
                <a:gd name="T81" fmla="*/ 2078 h 2339"/>
                <a:gd name="T82" fmla="*/ 672 w 3088"/>
                <a:gd name="T83" fmla="*/ 2089 h 2339"/>
                <a:gd name="T84" fmla="*/ 202 w 3088"/>
                <a:gd name="T85" fmla="*/ 2135 h 2339"/>
                <a:gd name="T86" fmla="*/ 310 w 3088"/>
                <a:gd name="T87" fmla="*/ 2174 h 2339"/>
                <a:gd name="T88" fmla="*/ 503 w 3088"/>
                <a:gd name="T89" fmla="*/ 2174 h 2339"/>
                <a:gd name="T90" fmla="*/ 374 w 3088"/>
                <a:gd name="T91" fmla="*/ 2185 h 2339"/>
                <a:gd name="T92" fmla="*/ 439 w 3088"/>
                <a:gd name="T93" fmla="*/ 2185 h 2339"/>
                <a:gd name="T94" fmla="*/ 2197 w 3088"/>
                <a:gd name="T95" fmla="*/ 2040 h 2339"/>
                <a:gd name="T96" fmla="*/ 1597 w 3088"/>
                <a:gd name="T97" fmla="*/ 2027 h 2339"/>
                <a:gd name="T98" fmla="*/ 1937 w 3088"/>
                <a:gd name="T99" fmla="*/ 2047 h 2339"/>
                <a:gd name="T100" fmla="*/ 2002 w 3088"/>
                <a:gd name="T101" fmla="*/ 2254 h 2339"/>
                <a:gd name="T102" fmla="*/ 2061 w 3088"/>
                <a:gd name="T103" fmla="*/ 2041 h 2339"/>
                <a:gd name="T104" fmla="*/ 2002 w 3088"/>
                <a:gd name="T105" fmla="*/ 2073 h 2339"/>
                <a:gd name="T106" fmla="*/ 767 w 3088"/>
                <a:gd name="T107" fmla="*/ 1934 h 2339"/>
                <a:gd name="T108" fmla="*/ 1202 w 3088"/>
                <a:gd name="T109" fmla="*/ 2037 h 2339"/>
                <a:gd name="T110" fmla="*/ 1108 w 3088"/>
                <a:gd name="T111" fmla="*/ 2086 h 2339"/>
                <a:gd name="T112" fmla="*/ 1280 w 3088"/>
                <a:gd name="T113" fmla="*/ 2078 h 2339"/>
                <a:gd name="T114" fmla="*/ 1385 w 3088"/>
                <a:gd name="T115" fmla="*/ 2249 h 2339"/>
                <a:gd name="T116" fmla="*/ 1403 w 3088"/>
                <a:gd name="T117" fmla="*/ 2332 h 2339"/>
                <a:gd name="T118" fmla="*/ 1354 w 3088"/>
                <a:gd name="T119" fmla="*/ 2200 h 2339"/>
                <a:gd name="T120" fmla="*/ 993 w 3088"/>
                <a:gd name="T121" fmla="*/ 2123 h 2339"/>
                <a:gd name="T122" fmla="*/ 397 w 3088"/>
                <a:gd name="T123" fmla="*/ 96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8" h="2339">
                  <a:moveTo>
                    <a:pt x="257" y="1763"/>
                  </a:moveTo>
                  <a:lnTo>
                    <a:pt x="257" y="1763"/>
                  </a:lnTo>
                  <a:lnTo>
                    <a:pt x="257" y="1755"/>
                  </a:lnTo>
                  <a:lnTo>
                    <a:pt x="256" y="1749"/>
                  </a:lnTo>
                  <a:lnTo>
                    <a:pt x="253" y="1736"/>
                  </a:lnTo>
                  <a:lnTo>
                    <a:pt x="247" y="1725"/>
                  </a:lnTo>
                  <a:lnTo>
                    <a:pt x="241" y="1716"/>
                  </a:lnTo>
                  <a:lnTo>
                    <a:pt x="233" y="1709"/>
                  </a:lnTo>
                  <a:lnTo>
                    <a:pt x="225" y="1704"/>
                  </a:lnTo>
                  <a:lnTo>
                    <a:pt x="219" y="1699"/>
                  </a:lnTo>
                  <a:lnTo>
                    <a:pt x="212" y="1696"/>
                  </a:lnTo>
                  <a:lnTo>
                    <a:pt x="212" y="1696"/>
                  </a:lnTo>
                  <a:lnTo>
                    <a:pt x="220" y="1690"/>
                  </a:lnTo>
                  <a:lnTo>
                    <a:pt x="226" y="1685"/>
                  </a:lnTo>
                  <a:lnTo>
                    <a:pt x="232" y="1678"/>
                  </a:lnTo>
                  <a:lnTo>
                    <a:pt x="237" y="1671"/>
                  </a:lnTo>
                  <a:lnTo>
                    <a:pt x="242" y="1663"/>
                  </a:lnTo>
                  <a:lnTo>
                    <a:pt x="244" y="1654"/>
                  </a:lnTo>
                  <a:lnTo>
                    <a:pt x="246" y="1645"/>
                  </a:lnTo>
                  <a:lnTo>
                    <a:pt x="246" y="1635"/>
                  </a:lnTo>
                  <a:lnTo>
                    <a:pt x="246" y="1635"/>
                  </a:lnTo>
                  <a:lnTo>
                    <a:pt x="246" y="1626"/>
                  </a:lnTo>
                  <a:lnTo>
                    <a:pt x="245" y="1618"/>
                  </a:lnTo>
                  <a:lnTo>
                    <a:pt x="243" y="1610"/>
                  </a:lnTo>
                  <a:lnTo>
                    <a:pt x="241" y="1602"/>
                  </a:lnTo>
                  <a:lnTo>
                    <a:pt x="237" y="1594"/>
                  </a:lnTo>
                  <a:lnTo>
                    <a:pt x="233" y="1588"/>
                  </a:lnTo>
                  <a:lnTo>
                    <a:pt x="227" y="1582"/>
                  </a:lnTo>
                  <a:lnTo>
                    <a:pt x="222" y="1577"/>
                  </a:lnTo>
                  <a:lnTo>
                    <a:pt x="215" y="1572"/>
                  </a:lnTo>
                  <a:lnTo>
                    <a:pt x="209" y="1568"/>
                  </a:lnTo>
                  <a:lnTo>
                    <a:pt x="201" y="1565"/>
                  </a:lnTo>
                  <a:lnTo>
                    <a:pt x="192" y="1561"/>
                  </a:lnTo>
                  <a:lnTo>
                    <a:pt x="183" y="1559"/>
                  </a:lnTo>
                  <a:lnTo>
                    <a:pt x="173" y="1557"/>
                  </a:lnTo>
                  <a:lnTo>
                    <a:pt x="163" y="1557"/>
                  </a:lnTo>
                  <a:lnTo>
                    <a:pt x="152" y="1556"/>
                  </a:lnTo>
                  <a:lnTo>
                    <a:pt x="22" y="1556"/>
                  </a:lnTo>
                  <a:lnTo>
                    <a:pt x="22" y="1860"/>
                  </a:lnTo>
                  <a:lnTo>
                    <a:pt x="151" y="1860"/>
                  </a:lnTo>
                  <a:lnTo>
                    <a:pt x="151" y="1860"/>
                  </a:lnTo>
                  <a:lnTo>
                    <a:pt x="163" y="1860"/>
                  </a:lnTo>
                  <a:lnTo>
                    <a:pt x="174" y="1859"/>
                  </a:lnTo>
                  <a:lnTo>
                    <a:pt x="185" y="1857"/>
                  </a:lnTo>
                  <a:lnTo>
                    <a:pt x="195" y="1854"/>
                  </a:lnTo>
                  <a:lnTo>
                    <a:pt x="205" y="1850"/>
                  </a:lnTo>
                  <a:lnTo>
                    <a:pt x="214" y="1846"/>
                  </a:lnTo>
                  <a:lnTo>
                    <a:pt x="222" y="1840"/>
                  </a:lnTo>
                  <a:lnTo>
                    <a:pt x="228" y="1835"/>
                  </a:lnTo>
                  <a:lnTo>
                    <a:pt x="235" y="1828"/>
                  </a:lnTo>
                  <a:lnTo>
                    <a:pt x="241" y="1821"/>
                  </a:lnTo>
                  <a:lnTo>
                    <a:pt x="246" y="1813"/>
                  </a:lnTo>
                  <a:lnTo>
                    <a:pt x="249" y="1804"/>
                  </a:lnTo>
                  <a:lnTo>
                    <a:pt x="253" y="1795"/>
                  </a:lnTo>
                  <a:lnTo>
                    <a:pt x="255" y="1785"/>
                  </a:lnTo>
                  <a:lnTo>
                    <a:pt x="256" y="1774"/>
                  </a:lnTo>
                  <a:lnTo>
                    <a:pt x="257" y="1763"/>
                  </a:lnTo>
                  <a:lnTo>
                    <a:pt x="257" y="1763"/>
                  </a:lnTo>
                  <a:close/>
                  <a:moveTo>
                    <a:pt x="151" y="1810"/>
                  </a:moveTo>
                  <a:lnTo>
                    <a:pt x="78" y="1810"/>
                  </a:lnTo>
                  <a:lnTo>
                    <a:pt x="78" y="1722"/>
                  </a:lnTo>
                  <a:lnTo>
                    <a:pt x="151" y="1722"/>
                  </a:lnTo>
                  <a:lnTo>
                    <a:pt x="151" y="1722"/>
                  </a:lnTo>
                  <a:lnTo>
                    <a:pt x="162" y="1723"/>
                  </a:lnTo>
                  <a:lnTo>
                    <a:pt x="171" y="1725"/>
                  </a:lnTo>
                  <a:lnTo>
                    <a:pt x="179" y="1728"/>
                  </a:lnTo>
                  <a:lnTo>
                    <a:pt x="185" y="1733"/>
                  </a:lnTo>
                  <a:lnTo>
                    <a:pt x="191" y="1739"/>
                  </a:lnTo>
                  <a:lnTo>
                    <a:pt x="194" y="1747"/>
                  </a:lnTo>
                  <a:lnTo>
                    <a:pt x="196" y="1755"/>
                  </a:lnTo>
                  <a:lnTo>
                    <a:pt x="198" y="1765"/>
                  </a:lnTo>
                  <a:lnTo>
                    <a:pt x="198" y="1765"/>
                  </a:lnTo>
                  <a:lnTo>
                    <a:pt x="196" y="1775"/>
                  </a:lnTo>
                  <a:lnTo>
                    <a:pt x="194" y="1784"/>
                  </a:lnTo>
                  <a:lnTo>
                    <a:pt x="190" y="1792"/>
                  </a:lnTo>
                  <a:lnTo>
                    <a:pt x="185" y="1797"/>
                  </a:lnTo>
                  <a:lnTo>
                    <a:pt x="179" y="1803"/>
                  </a:lnTo>
                  <a:lnTo>
                    <a:pt x="171" y="1806"/>
                  </a:lnTo>
                  <a:lnTo>
                    <a:pt x="161" y="1808"/>
                  </a:lnTo>
                  <a:lnTo>
                    <a:pt x="151" y="1810"/>
                  </a:lnTo>
                  <a:lnTo>
                    <a:pt x="151" y="1810"/>
                  </a:lnTo>
                  <a:close/>
                  <a:moveTo>
                    <a:pt x="150" y="1673"/>
                  </a:moveTo>
                  <a:lnTo>
                    <a:pt x="78" y="1673"/>
                  </a:lnTo>
                  <a:lnTo>
                    <a:pt x="78" y="1608"/>
                  </a:lnTo>
                  <a:lnTo>
                    <a:pt x="148" y="1608"/>
                  </a:lnTo>
                  <a:lnTo>
                    <a:pt x="148" y="1608"/>
                  </a:lnTo>
                  <a:lnTo>
                    <a:pt x="157" y="1609"/>
                  </a:lnTo>
                  <a:lnTo>
                    <a:pt x="166" y="1610"/>
                  </a:lnTo>
                  <a:lnTo>
                    <a:pt x="172" y="1612"/>
                  </a:lnTo>
                  <a:lnTo>
                    <a:pt x="178" y="1615"/>
                  </a:lnTo>
                  <a:lnTo>
                    <a:pt x="182" y="1621"/>
                  </a:lnTo>
                  <a:lnTo>
                    <a:pt x="185" y="1626"/>
                  </a:lnTo>
                  <a:lnTo>
                    <a:pt x="187" y="1633"/>
                  </a:lnTo>
                  <a:lnTo>
                    <a:pt x="188" y="1641"/>
                  </a:lnTo>
                  <a:lnTo>
                    <a:pt x="188" y="1641"/>
                  </a:lnTo>
                  <a:lnTo>
                    <a:pt x="188" y="1646"/>
                  </a:lnTo>
                  <a:lnTo>
                    <a:pt x="187" y="1652"/>
                  </a:lnTo>
                  <a:lnTo>
                    <a:pt x="184" y="1657"/>
                  </a:lnTo>
                  <a:lnTo>
                    <a:pt x="181" y="1662"/>
                  </a:lnTo>
                  <a:lnTo>
                    <a:pt x="175" y="1666"/>
                  </a:lnTo>
                  <a:lnTo>
                    <a:pt x="169" y="1669"/>
                  </a:lnTo>
                  <a:lnTo>
                    <a:pt x="161" y="1672"/>
                  </a:lnTo>
                  <a:lnTo>
                    <a:pt x="150" y="1673"/>
                  </a:lnTo>
                  <a:lnTo>
                    <a:pt x="150" y="1673"/>
                  </a:lnTo>
                  <a:close/>
                  <a:moveTo>
                    <a:pt x="296" y="1764"/>
                  </a:moveTo>
                  <a:lnTo>
                    <a:pt x="296" y="1639"/>
                  </a:lnTo>
                  <a:lnTo>
                    <a:pt x="351" y="1639"/>
                  </a:lnTo>
                  <a:lnTo>
                    <a:pt x="351" y="1761"/>
                  </a:lnTo>
                  <a:lnTo>
                    <a:pt x="351" y="1761"/>
                  </a:lnTo>
                  <a:lnTo>
                    <a:pt x="351" y="1773"/>
                  </a:lnTo>
                  <a:lnTo>
                    <a:pt x="353" y="1785"/>
                  </a:lnTo>
                  <a:lnTo>
                    <a:pt x="356" y="1794"/>
                  </a:lnTo>
                  <a:lnTo>
                    <a:pt x="361" y="1802"/>
                  </a:lnTo>
                  <a:lnTo>
                    <a:pt x="366" y="1807"/>
                  </a:lnTo>
                  <a:lnTo>
                    <a:pt x="373" y="1812"/>
                  </a:lnTo>
                  <a:lnTo>
                    <a:pt x="382" y="1814"/>
                  </a:lnTo>
                  <a:lnTo>
                    <a:pt x="392" y="1815"/>
                  </a:lnTo>
                  <a:lnTo>
                    <a:pt x="392" y="1815"/>
                  </a:lnTo>
                  <a:lnTo>
                    <a:pt x="402" y="1814"/>
                  </a:lnTo>
                  <a:lnTo>
                    <a:pt x="409" y="1812"/>
                  </a:lnTo>
                  <a:lnTo>
                    <a:pt x="417" y="1807"/>
                  </a:lnTo>
                  <a:lnTo>
                    <a:pt x="423" y="1802"/>
                  </a:lnTo>
                  <a:lnTo>
                    <a:pt x="427" y="1794"/>
                  </a:lnTo>
                  <a:lnTo>
                    <a:pt x="430" y="1784"/>
                  </a:lnTo>
                  <a:lnTo>
                    <a:pt x="433" y="1773"/>
                  </a:lnTo>
                  <a:lnTo>
                    <a:pt x="433" y="1761"/>
                  </a:lnTo>
                  <a:lnTo>
                    <a:pt x="433" y="1639"/>
                  </a:lnTo>
                  <a:lnTo>
                    <a:pt x="488" y="1639"/>
                  </a:lnTo>
                  <a:lnTo>
                    <a:pt x="488" y="1860"/>
                  </a:lnTo>
                  <a:lnTo>
                    <a:pt x="433" y="1860"/>
                  </a:lnTo>
                  <a:lnTo>
                    <a:pt x="433" y="1843"/>
                  </a:lnTo>
                  <a:lnTo>
                    <a:pt x="433" y="1843"/>
                  </a:lnTo>
                  <a:lnTo>
                    <a:pt x="428" y="1848"/>
                  </a:lnTo>
                  <a:lnTo>
                    <a:pt x="422" y="1853"/>
                  </a:lnTo>
                  <a:lnTo>
                    <a:pt x="416" y="1857"/>
                  </a:lnTo>
                  <a:lnTo>
                    <a:pt x="409" y="1859"/>
                  </a:lnTo>
                  <a:lnTo>
                    <a:pt x="403" y="1862"/>
                  </a:lnTo>
                  <a:lnTo>
                    <a:pt x="395" y="1864"/>
                  </a:lnTo>
                  <a:lnTo>
                    <a:pt x="387" y="1865"/>
                  </a:lnTo>
                  <a:lnTo>
                    <a:pt x="380" y="1866"/>
                  </a:lnTo>
                  <a:lnTo>
                    <a:pt x="380" y="1866"/>
                  </a:lnTo>
                  <a:lnTo>
                    <a:pt x="366" y="1865"/>
                  </a:lnTo>
                  <a:lnTo>
                    <a:pt x="355" y="1862"/>
                  </a:lnTo>
                  <a:lnTo>
                    <a:pt x="345" y="1859"/>
                  </a:lnTo>
                  <a:lnTo>
                    <a:pt x="336" y="1855"/>
                  </a:lnTo>
                  <a:lnTo>
                    <a:pt x="328" y="1849"/>
                  </a:lnTo>
                  <a:lnTo>
                    <a:pt x="321" y="1844"/>
                  </a:lnTo>
                  <a:lnTo>
                    <a:pt x="316" y="1836"/>
                  </a:lnTo>
                  <a:lnTo>
                    <a:pt x="310" y="1828"/>
                  </a:lnTo>
                  <a:lnTo>
                    <a:pt x="307" y="1821"/>
                  </a:lnTo>
                  <a:lnTo>
                    <a:pt x="304" y="1813"/>
                  </a:lnTo>
                  <a:lnTo>
                    <a:pt x="299" y="1795"/>
                  </a:lnTo>
                  <a:lnTo>
                    <a:pt x="297" y="1779"/>
                  </a:lnTo>
                  <a:lnTo>
                    <a:pt x="296" y="1764"/>
                  </a:lnTo>
                  <a:lnTo>
                    <a:pt x="296" y="1764"/>
                  </a:lnTo>
                  <a:close/>
                  <a:moveTo>
                    <a:pt x="1135" y="1860"/>
                  </a:moveTo>
                  <a:lnTo>
                    <a:pt x="1079" y="1860"/>
                  </a:lnTo>
                  <a:lnTo>
                    <a:pt x="1079" y="1639"/>
                  </a:lnTo>
                  <a:lnTo>
                    <a:pt x="1135" y="1639"/>
                  </a:lnTo>
                  <a:lnTo>
                    <a:pt x="1135" y="1657"/>
                  </a:lnTo>
                  <a:lnTo>
                    <a:pt x="1135" y="1657"/>
                  </a:lnTo>
                  <a:lnTo>
                    <a:pt x="1140" y="1652"/>
                  </a:lnTo>
                  <a:lnTo>
                    <a:pt x="1146" y="1646"/>
                  </a:lnTo>
                  <a:lnTo>
                    <a:pt x="1152" y="1643"/>
                  </a:lnTo>
                  <a:lnTo>
                    <a:pt x="1159" y="1640"/>
                  </a:lnTo>
                  <a:lnTo>
                    <a:pt x="1167" y="1636"/>
                  </a:lnTo>
                  <a:lnTo>
                    <a:pt x="1173" y="1635"/>
                  </a:lnTo>
                  <a:lnTo>
                    <a:pt x="1182" y="1634"/>
                  </a:lnTo>
                  <a:lnTo>
                    <a:pt x="1190" y="1633"/>
                  </a:lnTo>
                  <a:lnTo>
                    <a:pt x="1190" y="1633"/>
                  </a:lnTo>
                  <a:lnTo>
                    <a:pt x="1200" y="1634"/>
                  </a:lnTo>
                  <a:lnTo>
                    <a:pt x="1208" y="1635"/>
                  </a:lnTo>
                  <a:lnTo>
                    <a:pt x="1217" y="1637"/>
                  </a:lnTo>
                  <a:lnTo>
                    <a:pt x="1225" y="1640"/>
                  </a:lnTo>
                  <a:lnTo>
                    <a:pt x="1233" y="1643"/>
                  </a:lnTo>
                  <a:lnTo>
                    <a:pt x="1239" y="1648"/>
                  </a:lnTo>
                  <a:lnTo>
                    <a:pt x="1245" y="1653"/>
                  </a:lnTo>
                  <a:lnTo>
                    <a:pt x="1250" y="1659"/>
                  </a:lnTo>
                  <a:lnTo>
                    <a:pt x="1256" y="1666"/>
                  </a:lnTo>
                  <a:lnTo>
                    <a:pt x="1259" y="1674"/>
                  </a:lnTo>
                  <a:lnTo>
                    <a:pt x="1264" y="1682"/>
                  </a:lnTo>
                  <a:lnTo>
                    <a:pt x="1266" y="1690"/>
                  </a:lnTo>
                  <a:lnTo>
                    <a:pt x="1268" y="1700"/>
                  </a:lnTo>
                  <a:lnTo>
                    <a:pt x="1270" y="1711"/>
                  </a:lnTo>
                  <a:lnTo>
                    <a:pt x="1271" y="1722"/>
                  </a:lnTo>
                  <a:lnTo>
                    <a:pt x="1271" y="1734"/>
                  </a:lnTo>
                  <a:lnTo>
                    <a:pt x="1271" y="1860"/>
                  </a:lnTo>
                  <a:lnTo>
                    <a:pt x="1216" y="1860"/>
                  </a:lnTo>
                  <a:lnTo>
                    <a:pt x="1216" y="1738"/>
                  </a:lnTo>
                  <a:lnTo>
                    <a:pt x="1216" y="1738"/>
                  </a:lnTo>
                  <a:lnTo>
                    <a:pt x="1216" y="1725"/>
                  </a:lnTo>
                  <a:lnTo>
                    <a:pt x="1214" y="1714"/>
                  </a:lnTo>
                  <a:lnTo>
                    <a:pt x="1211" y="1705"/>
                  </a:lnTo>
                  <a:lnTo>
                    <a:pt x="1206" y="1697"/>
                  </a:lnTo>
                  <a:lnTo>
                    <a:pt x="1201" y="1691"/>
                  </a:lnTo>
                  <a:lnTo>
                    <a:pt x="1194" y="1687"/>
                  </a:lnTo>
                  <a:lnTo>
                    <a:pt x="1186" y="1685"/>
                  </a:lnTo>
                  <a:lnTo>
                    <a:pt x="1176" y="1684"/>
                  </a:lnTo>
                  <a:lnTo>
                    <a:pt x="1176" y="1684"/>
                  </a:lnTo>
                  <a:lnTo>
                    <a:pt x="1167" y="1685"/>
                  </a:lnTo>
                  <a:lnTo>
                    <a:pt x="1158" y="1687"/>
                  </a:lnTo>
                  <a:lnTo>
                    <a:pt x="1151" y="1691"/>
                  </a:lnTo>
                  <a:lnTo>
                    <a:pt x="1146" y="1697"/>
                  </a:lnTo>
                  <a:lnTo>
                    <a:pt x="1140" y="1705"/>
                  </a:lnTo>
                  <a:lnTo>
                    <a:pt x="1137" y="1715"/>
                  </a:lnTo>
                  <a:lnTo>
                    <a:pt x="1135" y="1726"/>
                  </a:lnTo>
                  <a:lnTo>
                    <a:pt x="1135" y="1738"/>
                  </a:lnTo>
                  <a:lnTo>
                    <a:pt x="1135" y="1860"/>
                  </a:lnTo>
                  <a:close/>
                  <a:moveTo>
                    <a:pt x="593" y="1742"/>
                  </a:moveTo>
                  <a:lnTo>
                    <a:pt x="593" y="1860"/>
                  </a:lnTo>
                  <a:lnTo>
                    <a:pt x="537" y="1860"/>
                  </a:lnTo>
                  <a:lnTo>
                    <a:pt x="537" y="1639"/>
                  </a:lnTo>
                  <a:lnTo>
                    <a:pt x="593" y="1639"/>
                  </a:lnTo>
                  <a:lnTo>
                    <a:pt x="593" y="1742"/>
                  </a:lnTo>
                  <a:close/>
                  <a:moveTo>
                    <a:pt x="641" y="1573"/>
                  </a:moveTo>
                  <a:lnTo>
                    <a:pt x="696" y="1546"/>
                  </a:lnTo>
                  <a:lnTo>
                    <a:pt x="696" y="1747"/>
                  </a:lnTo>
                  <a:lnTo>
                    <a:pt x="696" y="1860"/>
                  </a:lnTo>
                  <a:lnTo>
                    <a:pt x="641" y="1860"/>
                  </a:lnTo>
                  <a:lnTo>
                    <a:pt x="641" y="1573"/>
                  </a:lnTo>
                  <a:close/>
                  <a:moveTo>
                    <a:pt x="871" y="1654"/>
                  </a:moveTo>
                  <a:lnTo>
                    <a:pt x="871" y="1654"/>
                  </a:lnTo>
                  <a:lnTo>
                    <a:pt x="866" y="1648"/>
                  </a:lnTo>
                  <a:lnTo>
                    <a:pt x="861" y="1645"/>
                  </a:lnTo>
                  <a:lnTo>
                    <a:pt x="854" y="1641"/>
                  </a:lnTo>
                  <a:lnTo>
                    <a:pt x="849" y="1639"/>
                  </a:lnTo>
                  <a:lnTo>
                    <a:pt x="842" y="1636"/>
                  </a:lnTo>
                  <a:lnTo>
                    <a:pt x="835" y="1634"/>
                  </a:lnTo>
                  <a:lnTo>
                    <a:pt x="822" y="1633"/>
                  </a:lnTo>
                  <a:lnTo>
                    <a:pt x="822" y="1633"/>
                  </a:lnTo>
                  <a:lnTo>
                    <a:pt x="812" y="1634"/>
                  </a:lnTo>
                  <a:lnTo>
                    <a:pt x="802" y="1635"/>
                  </a:lnTo>
                  <a:lnTo>
                    <a:pt x="794" y="1637"/>
                  </a:lnTo>
                  <a:lnTo>
                    <a:pt x="786" y="1641"/>
                  </a:lnTo>
                  <a:lnTo>
                    <a:pt x="778" y="1645"/>
                  </a:lnTo>
                  <a:lnTo>
                    <a:pt x="770" y="1651"/>
                  </a:lnTo>
                  <a:lnTo>
                    <a:pt x="764" y="1657"/>
                  </a:lnTo>
                  <a:lnTo>
                    <a:pt x="758" y="1664"/>
                  </a:lnTo>
                  <a:lnTo>
                    <a:pt x="753" y="1672"/>
                  </a:lnTo>
                  <a:lnTo>
                    <a:pt x="748" y="1680"/>
                  </a:lnTo>
                  <a:lnTo>
                    <a:pt x="744" y="1689"/>
                  </a:lnTo>
                  <a:lnTo>
                    <a:pt x="741" y="1699"/>
                  </a:lnTo>
                  <a:lnTo>
                    <a:pt x="738" y="1710"/>
                  </a:lnTo>
                  <a:lnTo>
                    <a:pt x="736" y="1722"/>
                  </a:lnTo>
                  <a:lnTo>
                    <a:pt x="735" y="1734"/>
                  </a:lnTo>
                  <a:lnTo>
                    <a:pt x="735" y="1747"/>
                  </a:lnTo>
                  <a:lnTo>
                    <a:pt x="735" y="1747"/>
                  </a:lnTo>
                  <a:lnTo>
                    <a:pt x="735" y="1761"/>
                  </a:lnTo>
                  <a:lnTo>
                    <a:pt x="736" y="1773"/>
                  </a:lnTo>
                  <a:lnTo>
                    <a:pt x="738" y="1785"/>
                  </a:lnTo>
                  <a:lnTo>
                    <a:pt x="741" y="1796"/>
                  </a:lnTo>
                  <a:lnTo>
                    <a:pt x="744" y="1807"/>
                  </a:lnTo>
                  <a:lnTo>
                    <a:pt x="747" y="1817"/>
                  </a:lnTo>
                  <a:lnTo>
                    <a:pt x="752" y="1826"/>
                  </a:lnTo>
                  <a:lnTo>
                    <a:pt x="757" y="1834"/>
                  </a:lnTo>
                  <a:lnTo>
                    <a:pt x="764" y="1841"/>
                  </a:lnTo>
                  <a:lnTo>
                    <a:pt x="769" y="1847"/>
                  </a:lnTo>
                  <a:lnTo>
                    <a:pt x="777" y="1853"/>
                  </a:lnTo>
                  <a:lnTo>
                    <a:pt x="785" y="1857"/>
                  </a:lnTo>
                  <a:lnTo>
                    <a:pt x="792" y="1860"/>
                  </a:lnTo>
                  <a:lnTo>
                    <a:pt x="801" y="1864"/>
                  </a:lnTo>
                  <a:lnTo>
                    <a:pt x="811" y="1865"/>
                  </a:lnTo>
                  <a:lnTo>
                    <a:pt x="821" y="1866"/>
                  </a:lnTo>
                  <a:lnTo>
                    <a:pt x="821" y="1866"/>
                  </a:lnTo>
                  <a:lnTo>
                    <a:pt x="828" y="1865"/>
                  </a:lnTo>
                  <a:lnTo>
                    <a:pt x="834" y="1864"/>
                  </a:lnTo>
                  <a:lnTo>
                    <a:pt x="841" y="1862"/>
                  </a:lnTo>
                  <a:lnTo>
                    <a:pt x="848" y="1860"/>
                  </a:lnTo>
                  <a:lnTo>
                    <a:pt x="853" y="1857"/>
                  </a:lnTo>
                  <a:lnTo>
                    <a:pt x="860" y="1854"/>
                  </a:lnTo>
                  <a:lnTo>
                    <a:pt x="865" y="1849"/>
                  </a:lnTo>
                  <a:lnTo>
                    <a:pt x="871" y="1844"/>
                  </a:lnTo>
                  <a:lnTo>
                    <a:pt x="871" y="1860"/>
                  </a:lnTo>
                  <a:lnTo>
                    <a:pt x="926" y="1860"/>
                  </a:lnTo>
                  <a:lnTo>
                    <a:pt x="926" y="1546"/>
                  </a:lnTo>
                  <a:lnTo>
                    <a:pt x="871" y="1573"/>
                  </a:lnTo>
                  <a:lnTo>
                    <a:pt x="871" y="1654"/>
                  </a:lnTo>
                  <a:close/>
                  <a:moveTo>
                    <a:pt x="832" y="1815"/>
                  </a:moveTo>
                  <a:lnTo>
                    <a:pt x="832" y="1815"/>
                  </a:lnTo>
                  <a:lnTo>
                    <a:pt x="826" y="1814"/>
                  </a:lnTo>
                  <a:lnTo>
                    <a:pt x="818" y="1812"/>
                  </a:lnTo>
                  <a:lnTo>
                    <a:pt x="811" y="1808"/>
                  </a:lnTo>
                  <a:lnTo>
                    <a:pt x="805" y="1802"/>
                  </a:lnTo>
                  <a:lnTo>
                    <a:pt x="799" y="1793"/>
                  </a:lnTo>
                  <a:lnTo>
                    <a:pt x="795" y="1781"/>
                  </a:lnTo>
                  <a:lnTo>
                    <a:pt x="791" y="1765"/>
                  </a:lnTo>
                  <a:lnTo>
                    <a:pt x="790" y="1746"/>
                  </a:lnTo>
                  <a:lnTo>
                    <a:pt x="790" y="1746"/>
                  </a:lnTo>
                  <a:lnTo>
                    <a:pt x="791" y="1728"/>
                  </a:lnTo>
                  <a:lnTo>
                    <a:pt x="795" y="1715"/>
                  </a:lnTo>
                  <a:lnTo>
                    <a:pt x="799" y="1704"/>
                  </a:lnTo>
                  <a:lnTo>
                    <a:pt x="805" y="1696"/>
                  </a:lnTo>
                  <a:lnTo>
                    <a:pt x="810" y="1689"/>
                  </a:lnTo>
                  <a:lnTo>
                    <a:pt x="818" y="1686"/>
                  </a:lnTo>
                  <a:lnTo>
                    <a:pt x="824" y="1684"/>
                  </a:lnTo>
                  <a:lnTo>
                    <a:pt x="832" y="1684"/>
                  </a:lnTo>
                  <a:lnTo>
                    <a:pt x="832" y="1684"/>
                  </a:lnTo>
                  <a:lnTo>
                    <a:pt x="839" y="1684"/>
                  </a:lnTo>
                  <a:lnTo>
                    <a:pt x="845" y="1686"/>
                  </a:lnTo>
                  <a:lnTo>
                    <a:pt x="852" y="1688"/>
                  </a:lnTo>
                  <a:lnTo>
                    <a:pt x="856" y="1691"/>
                  </a:lnTo>
                  <a:lnTo>
                    <a:pt x="861" y="1695"/>
                  </a:lnTo>
                  <a:lnTo>
                    <a:pt x="865" y="1698"/>
                  </a:lnTo>
                  <a:lnTo>
                    <a:pt x="871" y="1706"/>
                  </a:lnTo>
                  <a:lnTo>
                    <a:pt x="871" y="1793"/>
                  </a:lnTo>
                  <a:lnTo>
                    <a:pt x="871" y="1793"/>
                  </a:lnTo>
                  <a:lnTo>
                    <a:pt x="864" y="1801"/>
                  </a:lnTo>
                  <a:lnTo>
                    <a:pt x="856" y="1807"/>
                  </a:lnTo>
                  <a:lnTo>
                    <a:pt x="852" y="1811"/>
                  </a:lnTo>
                  <a:lnTo>
                    <a:pt x="845" y="1813"/>
                  </a:lnTo>
                  <a:lnTo>
                    <a:pt x="840" y="1814"/>
                  </a:lnTo>
                  <a:lnTo>
                    <a:pt x="832" y="1815"/>
                  </a:lnTo>
                  <a:lnTo>
                    <a:pt x="832" y="1815"/>
                  </a:lnTo>
                  <a:close/>
                  <a:moveTo>
                    <a:pt x="2069" y="1633"/>
                  </a:moveTo>
                  <a:lnTo>
                    <a:pt x="2069" y="1633"/>
                  </a:lnTo>
                  <a:lnTo>
                    <a:pt x="2064" y="1634"/>
                  </a:lnTo>
                  <a:lnTo>
                    <a:pt x="2057" y="1635"/>
                  </a:lnTo>
                  <a:lnTo>
                    <a:pt x="2044" y="1639"/>
                  </a:lnTo>
                  <a:lnTo>
                    <a:pt x="2032" y="1645"/>
                  </a:lnTo>
                  <a:lnTo>
                    <a:pt x="2021" y="1654"/>
                  </a:lnTo>
                  <a:lnTo>
                    <a:pt x="2021" y="1551"/>
                  </a:lnTo>
                  <a:lnTo>
                    <a:pt x="1966" y="1579"/>
                  </a:lnTo>
                  <a:lnTo>
                    <a:pt x="1966" y="1860"/>
                  </a:lnTo>
                  <a:lnTo>
                    <a:pt x="2021" y="1860"/>
                  </a:lnTo>
                  <a:lnTo>
                    <a:pt x="2021" y="1844"/>
                  </a:lnTo>
                  <a:lnTo>
                    <a:pt x="2021" y="1844"/>
                  </a:lnTo>
                  <a:lnTo>
                    <a:pt x="2025" y="1849"/>
                  </a:lnTo>
                  <a:lnTo>
                    <a:pt x="2032" y="1854"/>
                  </a:lnTo>
                  <a:lnTo>
                    <a:pt x="2037" y="1857"/>
                  </a:lnTo>
                  <a:lnTo>
                    <a:pt x="2044" y="1860"/>
                  </a:lnTo>
                  <a:lnTo>
                    <a:pt x="2049" y="1862"/>
                  </a:lnTo>
                  <a:lnTo>
                    <a:pt x="2057" y="1864"/>
                  </a:lnTo>
                  <a:lnTo>
                    <a:pt x="2064" y="1865"/>
                  </a:lnTo>
                  <a:lnTo>
                    <a:pt x="2070" y="1866"/>
                  </a:lnTo>
                  <a:lnTo>
                    <a:pt x="2070" y="1866"/>
                  </a:lnTo>
                  <a:lnTo>
                    <a:pt x="2080" y="1865"/>
                  </a:lnTo>
                  <a:lnTo>
                    <a:pt x="2090" y="1864"/>
                  </a:lnTo>
                  <a:lnTo>
                    <a:pt x="2099" y="1861"/>
                  </a:lnTo>
                  <a:lnTo>
                    <a:pt x="2108" y="1857"/>
                  </a:lnTo>
                  <a:lnTo>
                    <a:pt x="2116" y="1853"/>
                  </a:lnTo>
                  <a:lnTo>
                    <a:pt x="2122" y="1848"/>
                  </a:lnTo>
                  <a:lnTo>
                    <a:pt x="2129" y="1841"/>
                  </a:lnTo>
                  <a:lnTo>
                    <a:pt x="2134" y="1835"/>
                  </a:lnTo>
                  <a:lnTo>
                    <a:pt x="2140" y="1826"/>
                  </a:lnTo>
                  <a:lnTo>
                    <a:pt x="2144" y="1817"/>
                  </a:lnTo>
                  <a:lnTo>
                    <a:pt x="2148" y="1807"/>
                  </a:lnTo>
                  <a:lnTo>
                    <a:pt x="2151" y="1797"/>
                  </a:lnTo>
                  <a:lnTo>
                    <a:pt x="2154" y="1786"/>
                  </a:lnTo>
                  <a:lnTo>
                    <a:pt x="2155" y="1774"/>
                  </a:lnTo>
                  <a:lnTo>
                    <a:pt x="2157" y="1761"/>
                  </a:lnTo>
                  <a:lnTo>
                    <a:pt x="2158" y="1747"/>
                  </a:lnTo>
                  <a:lnTo>
                    <a:pt x="2158" y="1747"/>
                  </a:lnTo>
                  <a:lnTo>
                    <a:pt x="2157" y="1734"/>
                  </a:lnTo>
                  <a:lnTo>
                    <a:pt x="2155" y="1722"/>
                  </a:lnTo>
                  <a:lnTo>
                    <a:pt x="2153" y="1710"/>
                  </a:lnTo>
                  <a:lnTo>
                    <a:pt x="2151" y="1699"/>
                  </a:lnTo>
                  <a:lnTo>
                    <a:pt x="2148" y="1689"/>
                  </a:lnTo>
                  <a:lnTo>
                    <a:pt x="2143" y="1680"/>
                  </a:lnTo>
                  <a:lnTo>
                    <a:pt x="2139" y="1672"/>
                  </a:lnTo>
                  <a:lnTo>
                    <a:pt x="2133" y="1664"/>
                  </a:lnTo>
                  <a:lnTo>
                    <a:pt x="2128" y="1657"/>
                  </a:lnTo>
                  <a:lnTo>
                    <a:pt x="2121" y="1651"/>
                  </a:lnTo>
                  <a:lnTo>
                    <a:pt x="2113" y="1645"/>
                  </a:lnTo>
                  <a:lnTo>
                    <a:pt x="2106" y="1641"/>
                  </a:lnTo>
                  <a:lnTo>
                    <a:pt x="2098" y="1637"/>
                  </a:lnTo>
                  <a:lnTo>
                    <a:pt x="2089" y="1635"/>
                  </a:lnTo>
                  <a:lnTo>
                    <a:pt x="2079" y="1634"/>
                  </a:lnTo>
                  <a:lnTo>
                    <a:pt x="2069" y="1633"/>
                  </a:lnTo>
                  <a:lnTo>
                    <a:pt x="2069" y="1633"/>
                  </a:lnTo>
                  <a:close/>
                  <a:moveTo>
                    <a:pt x="2059" y="1684"/>
                  </a:moveTo>
                  <a:lnTo>
                    <a:pt x="2059" y="1684"/>
                  </a:lnTo>
                  <a:lnTo>
                    <a:pt x="2067" y="1685"/>
                  </a:lnTo>
                  <a:lnTo>
                    <a:pt x="2075" y="1687"/>
                  </a:lnTo>
                  <a:lnTo>
                    <a:pt x="2081" y="1691"/>
                  </a:lnTo>
                  <a:lnTo>
                    <a:pt x="2088" y="1698"/>
                  </a:lnTo>
                  <a:lnTo>
                    <a:pt x="2094" y="1706"/>
                  </a:lnTo>
                  <a:lnTo>
                    <a:pt x="2097" y="1717"/>
                  </a:lnTo>
                  <a:lnTo>
                    <a:pt x="2100" y="1730"/>
                  </a:lnTo>
                  <a:lnTo>
                    <a:pt x="2101" y="1746"/>
                  </a:lnTo>
                  <a:lnTo>
                    <a:pt x="2101" y="1746"/>
                  </a:lnTo>
                  <a:lnTo>
                    <a:pt x="2100" y="1762"/>
                  </a:lnTo>
                  <a:lnTo>
                    <a:pt x="2098" y="1776"/>
                  </a:lnTo>
                  <a:lnTo>
                    <a:pt x="2096" y="1787"/>
                  </a:lnTo>
                  <a:lnTo>
                    <a:pt x="2091" y="1797"/>
                  </a:lnTo>
                  <a:lnTo>
                    <a:pt x="2085" y="1805"/>
                  </a:lnTo>
                  <a:lnTo>
                    <a:pt x="2078" y="1811"/>
                  </a:lnTo>
                  <a:lnTo>
                    <a:pt x="2070" y="1814"/>
                  </a:lnTo>
                  <a:lnTo>
                    <a:pt x="2061" y="1815"/>
                  </a:lnTo>
                  <a:lnTo>
                    <a:pt x="2061" y="1815"/>
                  </a:lnTo>
                  <a:lnTo>
                    <a:pt x="2053" y="1814"/>
                  </a:lnTo>
                  <a:lnTo>
                    <a:pt x="2046" y="1813"/>
                  </a:lnTo>
                  <a:lnTo>
                    <a:pt x="2041" y="1810"/>
                  </a:lnTo>
                  <a:lnTo>
                    <a:pt x="2035" y="1807"/>
                  </a:lnTo>
                  <a:lnTo>
                    <a:pt x="2026" y="1800"/>
                  </a:lnTo>
                  <a:lnTo>
                    <a:pt x="2021" y="1794"/>
                  </a:lnTo>
                  <a:lnTo>
                    <a:pt x="2021" y="1706"/>
                  </a:lnTo>
                  <a:lnTo>
                    <a:pt x="2021" y="1706"/>
                  </a:lnTo>
                  <a:lnTo>
                    <a:pt x="2024" y="1701"/>
                  </a:lnTo>
                  <a:lnTo>
                    <a:pt x="2029" y="1697"/>
                  </a:lnTo>
                  <a:lnTo>
                    <a:pt x="2033" y="1693"/>
                  </a:lnTo>
                  <a:lnTo>
                    <a:pt x="2037" y="1689"/>
                  </a:lnTo>
                  <a:lnTo>
                    <a:pt x="2043" y="1687"/>
                  </a:lnTo>
                  <a:lnTo>
                    <a:pt x="2048" y="1685"/>
                  </a:lnTo>
                  <a:lnTo>
                    <a:pt x="2054" y="1684"/>
                  </a:lnTo>
                  <a:lnTo>
                    <a:pt x="2059" y="1684"/>
                  </a:lnTo>
                  <a:lnTo>
                    <a:pt x="2059" y="1684"/>
                  </a:lnTo>
                  <a:close/>
                  <a:moveTo>
                    <a:pt x="1445" y="1654"/>
                  </a:moveTo>
                  <a:lnTo>
                    <a:pt x="1445" y="1654"/>
                  </a:lnTo>
                  <a:lnTo>
                    <a:pt x="1440" y="1650"/>
                  </a:lnTo>
                  <a:lnTo>
                    <a:pt x="1435" y="1645"/>
                  </a:lnTo>
                  <a:lnTo>
                    <a:pt x="1428" y="1642"/>
                  </a:lnTo>
                  <a:lnTo>
                    <a:pt x="1423" y="1639"/>
                  </a:lnTo>
                  <a:lnTo>
                    <a:pt x="1416" y="1636"/>
                  </a:lnTo>
                  <a:lnTo>
                    <a:pt x="1409" y="1634"/>
                  </a:lnTo>
                  <a:lnTo>
                    <a:pt x="1403" y="1634"/>
                  </a:lnTo>
                  <a:lnTo>
                    <a:pt x="1396" y="1633"/>
                  </a:lnTo>
                  <a:lnTo>
                    <a:pt x="1396" y="1633"/>
                  </a:lnTo>
                  <a:lnTo>
                    <a:pt x="1386" y="1634"/>
                  </a:lnTo>
                  <a:lnTo>
                    <a:pt x="1376" y="1635"/>
                  </a:lnTo>
                  <a:lnTo>
                    <a:pt x="1367" y="1637"/>
                  </a:lnTo>
                  <a:lnTo>
                    <a:pt x="1360" y="1641"/>
                  </a:lnTo>
                  <a:lnTo>
                    <a:pt x="1352" y="1645"/>
                  </a:lnTo>
                  <a:lnTo>
                    <a:pt x="1344" y="1651"/>
                  </a:lnTo>
                  <a:lnTo>
                    <a:pt x="1338" y="1657"/>
                  </a:lnTo>
                  <a:lnTo>
                    <a:pt x="1332" y="1664"/>
                  </a:lnTo>
                  <a:lnTo>
                    <a:pt x="1327" y="1672"/>
                  </a:lnTo>
                  <a:lnTo>
                    <a:pt x="1322" y="1680"/>
                  </a:lnTo>
                  <a:lnTo>
                    <a:pt x="1318" y="1689"/>
                  </a:lnTo>
                  <a:lnTo>
                    <a:pt x="1314" y="1699"/>
                  </a:lnTo>
                  <a:lnTo>
                    <a:pt x="1312" y="1710"/>
                  </a:lnTo>
                  <a:lnTo>
                    <a:pt x="1310" y="1722"/>
                  </a:lnTo>
                  <a:lnTo>
                    <a:pt x="1309" y="1734"/>
                  </a:lnTo>
                  <a:lnTo>
                    <a:pt x="1309" y="1747"/>
                  </a:lnTo>
                  <a:lnTo>
                    <a:pt x="1309" y="1747"/>
                  </a:lnTo>
                  <a:lnTo>
                    <a:pt x="1309" y="1761"/>
                  </a:lnTo>
                  <a:lnTo>
                    <a:pt x="1310" y="1773"/>
                  </a:lnTo>
                  <a:lnTo>
                    <a:pt x="1312" y="1785"/>
                  </a:lnTo>
                  <a:lnTo>
                    <a:pt x="1314" y="1796"/>
                  </a:lnTo>
                  <a:lnTo>
                    <a:pt x="1318" y="1807"/>
                  </a:lnTo>
                  <a:lnTo>
                    <a:pt x="1321" y="1817"/>
                  </a:lnTo>
                  <a:lnTo>
                    <a:pt x="1327" y="1826"/>
                  </a:lnTo>
                  <a:lnTo>
                    <a:pt x="1331" y="1834"/>
                  </a:lnTo>
                  <a:lnTo>
                    <a:pt x="1338" y="1841"/>
                  </a:lnTo>
                  <a:lnTo>
                    <a:pt x="1343" y="1847"/>
                  </a:lnTo>
                  <a:lnTo>
                    <a:pt x="1351" y="1853"/>
                  </a:lnTo>
                  <a:lnTo>
                    <a:pt x="1359" y="1857"/>
                  </a:lnTo>
                  <a:lnTo>
                    <a:pt x="1366" y="1860"/>
                  </a:lnTo>
                  <a:lnTo>
                    <a:pt x="1375" y="1864"/>
                  </a:lnTo>
                  <a:lnTo>
                    <a:pt x="1385" y="1865"/>
                  </a:lnTo>
                  <a:lnTo>
                    <a:pt x="1395" y="1865"/>
                  </a:lnTo>
                  <a:lnTo>
                    <a:pt x="1395" y="1865"/>
                  </a:lnTo>
                  <a:lnTo>
                    <a:pt x="1402" y="1865"/>
                  </a:lnTo>
                  <a:lnTo>
                    <a:pt x="1408" y="1864"/>
                  </a:lnTo>
                  <a:lnTo>
                    <a:pt x="1415" y="1862"/>
                  </a:lnTo>
                  <a:lnTo>
                    <a:pt x="1421" y="1860"/>
                  </a:lnTo>
                  <a:lnTo>
                    <a:pt x="1428" y="1857"/>
                  </a:lnTo>
                  <a:lnTo>
                    <a:pt x="1434" y="1853"/>
                  </a:lnTo>
                  <a:lnTo>
                    <a:pt x="1439" y="1849"/>
                  </a:lnTo>
                  <a:lnTo>
                    <a:pt x="1445" y="1844"/>
                  </a:lnTo>
                  <a:lnTo>
                    <a:pt x="1445" y="1849"/>
                  </a:lnTo>
                  <a:lnTo>
                    <a:pt x="1445" y="1849"/>
                  </a:lnTo>
                  <a:lnTo>
                    <a:pt x="1445" y="1858"/>
                  </a:lnTo>
                  <a:lnTo>
                    <a:pt x="1444" y="1868"/>
                  </a:lnTo>
                  <a:lnTo>
                    <a:pt x="1441" y="1878"/>
                  </a:lnTo>
                  <a:lnTo>
                    <a:pt x="1439" y="1882"/>
                  </a:lnTo>
                  <a:lnTo>
                    <a:pt x="1436" y="1887"/>
                  </a:lnTo>
                  <a:lnTo>
                    <a:pt x="1433" y="1891"/>
                  </a:lnTo>
                  <a:lnTo>
                    <a:pt x="1428" y="1896"/>
                  </a:lnTo>
                  <a:lnTo>
                    <a:pt x="1421" y="1899"/>
                  </a:lnTo>
                  <a:lnTo>
                    <a:pt x="1415" y="1901"/>
                  </a:lnTo>
                  <a:lnTo>
                    <a:pt x="1407" y="1904"/>
                  </a:lnTo>
                  <a:lnTo>
                    <a:pt x="1397" y="1905"/>
                  </a:lnTo>
                  <a:lnTo>
                    <a:pt x="1386" y="1908"/>
                  </a:lnTo>
                  <a:lnTo>
                    <a:pt x="1374" y="1908"/>
                  </a:lnTo>
                  <a:lnTo>
                    <a:pt x="1372" y="1908"/>
                  </a:lnTo>
                  <a:lnTo>
                    <a:pt x="1391" y="1951"/>
                  </a:lnTo>
                  <a:lnTo>
                    <a:pt x="1392" y="1951"/>
                  </a:lnTo>
                  <a:lnTo>
                    <a:pt x="1392" y="1951"/>
                  </a:lnTo>
                  <a:lnTo>
                    <a:pt x="1405" y="1951"/>
                  </a:lnTo>
                  <a:lnTo>
                    <a:pt x="1417" y="1948"/>
                  </a:lnTo>
                  <a:lnTo>
                    <a:pt x="1429" y="1946"/>
                  </a:lnTo>
                  <a:lnTo>
                    <a:pt x="1439" y="1943"/>
                  </a:lnTo>
                  <a:lnTo>
                    <a:pt x="1449" y="1940"/>
                  </a:lnTo>
                  <a:lnTo>
                    <a:pt x="1458" y="1935"/>
                  </a:lnTo>
                  <a:lnTo>
                    <a:pt x="1466" y="1929"/>
                  </a:lnTo>
                  <a:lnTo>
                    <a:pt x="1473" y="1923"/>
                  </a:lnTo>
                  <a:lnTo>
                    <a:pt x="1480" y="1915"/>
                  </a:lnTo>
                  <a:lnTo>
                    <a:pt x="1484" y="1907"/>
                  </a:lnTo>
                  <a:lnTo>
                    <a:pt x="1490" y="1898"/>
                  </a:lnTo>
                  <a:lnTo>
                    <a:pt x="1493" y="1888"/>
                  </a:lnTo>
                  <a:lnTo>
                    <a:pt x="1497" y="1877"/>
                  </a:lnTo>
                  <a:lnTo>
                    <a:pt x="1499" y="1866"/>
                  </a:lnTo>
                  <a:lnTo>
                    <a:pt x="1500" y="1854"/>
                  </a:lnTo>
                  <a:lnTo>
                    <a:pt x="1500" y="1839"/>
                  </a:lnTo>
                  <a:lnTo>
                    <a:pt x="1500" y="1639"/>
                  </a:lnTo>
                  <a:lnTo>
                    <a:pt x="1445" y="1639"/>
                  </a:lnTo>
                  <a:lnTo>
                    <a:pt x="1445" y="1654"/>
                  </a:lnTo>
                  <a:close/>
                  <a:moveTo>
                    <a:pt x="1445" y="1706"/>
                  </a:moveTo>
                  <a:lnTo>
                    <a:pt x="1445" y="1793"/>
                  </a:lnTo>
                  <a:lnTo>
                    <a:pt x="1445" y="1793"/>
                  </a:lnTo>
                  <a:lnTo>
                    <a:pt x="1438" y="1801"/>
                  </a:lnTo>
                  <a:lnTo>
                    <a:pt x="1429" y="1808"/>
                  </a:lnTo>
                  <a:lnTo>
                    <a:pt x="1425" y="1811"/>
                  </a:lnTo>
                  <a:lnTo>
                    <a:pt x="1419" y="1813"/>
                  </a:lnTo>
                  <a:lnTo>
                    <a:pt x="1413" y="1814"/>
                  </a:lnTo>
                  <a:lnTo>
                    <a:pt x="1406" y="1815"/>
                  </a:lnTo>
                  <a:lnTo>
                    <a:pt x="1406" y="1815"/>
                  </a:lnTo>
                  <a:lnTo>
                    <a:pt x="1398" y="1814"/>
                  </a:lnTo>
                  <a:lnTo>
                    <a:pt x="1392" y="1812"/>
                  </a:lnTo>
                  <a:lnTo>
                    <a:pt x="1384" y="1807"/>
                  </a:lnTo>
                  <a:lnTo>
                    <a:pt x="1378" y="1802"/>
                  </a:lnTo>
                  <a:lnTo>
                    <a:pt x="1373" y="1793"/>
                  </a:lnTo>
                  <a:lnTo>
                    <a:pt x="1369" y="1781"/>
                  </a:lnTo>
                  <a:lnTo>
                    <a:pt x="1365" y="1765"/>
                  </a:lnTo>
                  <a:lnTo>
                    <a:pt x="1364" y="1746"/>
                  </a:lnTo>
                  <a:lnTo>
                    <a:pt x="1364" y="1746"/>
                  </a:lnTo>
                  <a:lnTo>
                    <a:pt x="1365" y="1728"/>
                  </a:lnTo>
                  <a:lnTo>
                    <a:pt x="1369" y="1715"/>
                  </a:lnTo>
                  <a:lnTo>
                    <a:pt x="1373" y="1704"/>
                  </a:lnTo>
                  <a:lnTo>
                    <a:pt x="1378" y="1696"/>
                  </a:lnTo>
                  <a:lnTo>
                    <a:pt x="1384" y="1689"/>
                  </a:lnTo>
                  <a:lnTo>
                    <a:pt x="1392" y="1686"/>
                  </a:lnTo>
                  <a:lnTo>
                    <a:pt x="1398" y="1684"/>
                  </a:lnTo>
                  <a:lnTo>
                    <a:pt x="1406" y="1684"/>
                  </a:lnTo>
                  <a:lnTo>
                    <a:pt x="1406" y="1684"/>
                  </a:lnTo>
                  <a:lnTo>
                    <a:pt x="1413" y="1684"/>
                  </a:lnTo>
                  <a:lnTo>
                    <a:pt x="1419" y="1686"/>
                  </a:lnTo>
                  <a:lnTo>
                    <a:pt x="1426" y="1688"/>
                  </a:lnTo>
                  <a:lnTo>
                    <a:pt x="1430" y="1690"/>
                  </a:lnTo>
                  <a:lnTo>
                    <a:pt x="1435" y="1695"/>
                  </a:lnTo>
                  <a:lnTo>
                    <a:pt x="1439" y="1698"/>
                  </a:lnTo>
                  <a:lnTo>
                    <a:pt x="1445" y="1706"/>
                  </a:lnTo>
                  <a:lnTo>
                    <a:pt x="1445" y="1706"/>
                  </a:lnTo>
                  <a:close/>
                  <a:moveTo>
                    <a:pt x="1671" y="1693"/>
                  </a:moveTo>
                  <a:lnTo>
                    <a:pt x="1671" y="1693"/>
                  </a:lnTo>
                  <a:lnTo>
                    <a:pt x="1684" y="1686"/>
                  </a:lnTo>
                  <a:lnTo>
                    <a:pt x="1697" y="1682"/>
                  </a:lnTo>
                  <a:lnTo>
                    <a:pt x="1712" y="1678"/>
                  </a:lnTo>
                  <a:lnTo>
                    <a:pt x="1727" y="1677"/>
                  </a:lnTo>
                  <a:lnTo>
                    <a:pt x="1727" y="1677"/>
                  </a:lnTo>
                  <a:lnTo>
                    <a:pt x="1737" y="1678"/>
                  </a:lnTo>
                  <a:lnTo>
                    <a:pt x="1745" y="1679"/>
                  </a:lnTo>
                  <a:lnTo>
                    <a:pt x="1751" y="1682"/>
                  </a:lnTo>
                  <a:lnTo>
                    <a:pt x="1757" y="1686"/>
                  </a:lnTo>
                  <a:lnTo>
                    <a:pt x="1761" y="1690"/>
                  </a:lnTo>
                  <a:lnTo>
                    <a:pt x="1765" y="1696"/>
                  </a:lnTo>
                  <a:lnTo>
                    <a:pt x="1767" y="1701"/>
                  </a:lnTo>
                  <a:lnTo>
                    <a:pt x="1767" y="1709"/>
                  </a:lnTo>
                  <a:lnTo>
                    <a:pt x="1767" y="1725"/>
                  </a:lnTo>
                  <a:lnTo>
                    <a:pt x="1767" y="1725"/>
                  </a:lnTo>
                  <a:lnTo>
                    <a:pt x="1757" y="1720"/>
                  </a:lnTo>
                  <a:lnTo>
                    <a:pt x="1745" y="1717"/>
                  </a:lnTo>
                  <a:lnTo>
                    <a:pt x="1733" y="1715"/>
                  </a:lnTo>
                  <a:lnTo>
                    <a:pt x="1719" y="1714"/>
                  </a:lnTo>
                  <a:lnTo>
                    <a:pt x="1719" y="1714"/>
                  </a:lnTo>
                  <a:lnTo>
                    <a:pt x="1704" y="1715"/>
                  </a:lnTo>
                  <a:lnTo>
                    <a:pt x="1689" y="1718"/>
                  </a:lnTo>
                  <a:lnTo>
                    <a:pt x="1674" y="1722"/>
                  </a:lnTo>
                  <a:lnTo>
                    <a:pt x="1667" y="1726"/>
                  </a:lnTo>
                  <a:lnTo>
                    <a:pt x="1660" y="1730"/>
                  </a:lnTo>
                  <a:lnTo>
                    <a:pt x="1654" y="1734"/>
                  </a:lnTo>
                  <a:lnTo>
                    <a:pt x="1649" y="1740"/>
                  </a:lnTo>
                  <a:lnTo>
                    <a:pt x="1643" y="1746"/>
                  </a:lnTo>
                  <a:lnTo>
                    <a:pt x="1639" y="1752"/>
                  </a:lnTo>
                  <a:lnTo>
                    <a:pt x="1636" y="1760"/>
                  </a:lnTo>
                  <a:lnTo>
                    <a:pt x="1633" y="1769"/>
                  </a:lnTo>
                  <a:lnTo>
                    <a:pt x="1632" y="1778"/>
                  </a:lnTo>
                  <a:lnTo>
                    <a:pt x="1631" y="1786"/>
                  </a:lnTo>
                  <a:lnTo>
                    <a:pt x="1631" y="1786"/>
                  </a:lnTo>
                  <a:lnTo>
                    <a:pt x="1632" y="1797"/>
                  </a:lnTo>
                  <a:lnTo>
                    <a:pt x="1633" y="1807"/>
                  </a:lnTo>
                  <a:lnTo>
                    <a:pt x="1636" y="1815"/>
                  </a:lnTo>
                  <a:lnTo>
                    <a:pt x="1639" y="1824"/>
                  </a:lnTo>
                  <a:lnTo>
                    <a:pt x="1642" y="1830"/>
                  </a:lnTo>
                  <a:lnTo>
                    <a:pt x="1648" y="1837"/>
                  </a:lnTo>
                  <a:lnTo>
                    <a:pt x="1652" y="1843"/>
                  </a:lnTo>
                  <a:lnTo>
                    <a:pt x="1659" y="1848"/>
                  </a:lnTo>
                  <a:lnTo>
                    <a:pt x="1664" y="1853"/>
                  </a:lnTo>
                  <a:lnTo>
                    <a:pt x="1671" y="1856"/>
                  </a:lnTo>
                  <a:lnTo>
                    <a:pt x="1685" y="1861"/>
                  </a:lnTo>
                  <a:lnTo>
                    <a:pt x="1700" y="1865"/>
                  </a:lnTo>
                  <a:lnTo>
                    <a:pt x="1714" y="1866"/>
                  </a:lnTo>
                  <a:lnTo>
                    <a:pt x="1714" y="1866"/>
                  </a:lnTo>
                  <a:lnTo>
                    <a:pt x="1726" y="1864"/>
                  </a:lnTo>
                  <a:lnTo>
                    <a:pt x="1734" y="1862"/>
                  </a:lnTo>
                  <a:lnTo>
                    <a:pt x="1740" y="1860"/>
                  </a:lnTo>
                  <a:lnTo>
                    <a:pt x="1748" y="1857"/>
                  </a:lnTo>
                  <a:lnTo>
                    <a:pt x="1755" y="1853"/>
                  </a:lnTo>
                  <a:lnTo>
                    <a:pt x="1761" y="1848"/>
                  </a:lnTo>
                  <a:lnTo>
                    <a:pt x="1767" y="1843"/>
                  </a:lnTo>
                  <a:lnTo>
                    <a:pt x="1767" y="1860"/>
                  </a:lnTo>
                  <a:lnTo>
                    <a:pt x="1822" y="1860"/>
                  </a:lnTo>
                  <a:lnTo>
                    <a:pt x="1822" y="1710"/>
                  </a:lnTo>
                  <a:lnTo>
                    <a:pt x="1822" y="1710"/>
                  </a:lnTo>
                  <a:lnTo>
                    <a:pt x="1822" y="1701"/>
                  </a:lnTo>
                  <a:lnTo>
                    <a:pt x="1821" y="1694"/>
                  </a:lnTo>
                  <a:lnTo>
                    <a:pt x="1819" y="1686"/>
                  </a:lnTo>
                  <a:lnTo>
                    <a:pt x="1817" y="1678"/>
                  </a:lnTo>
                  <a:lnTo>
                    <a:pt x="1812" y="1672"/>
                  </a:lnTo>
                  <a:lnTo>
                    <a:pt x="1809" y="1665"/>
                  </a:lnTo>
                  <a:lnTo>
                    <a:pt x="1803" y="1659"/>
                  </a:lnTo>
                  <a:lnTo>
                    <a:pt x="1798" y="1654"/>
                  </a:lnTo>
                  <a:lnTo>
                    <a:pt x="1792" y="1650"/>
                  </a:lnTo>
                  <a:lnTo>
                    <a:pt x="1786" y="1645"/>
                  </a:lnTo>
                  <a:lnTo>
                    <a:pt x="1778" y="1642"/>
                  </a:lnTo>
                  <a:lnTo>
                    <a:pt x="1770" y="1639"/>
                  </a:lnTo>
                  <a:lnTo>
                    <a:pt x="1761" y="1636"/>
                  </a:lnTo>
                  <a:lnTo>
                    <a:pt x="1753" y="1635"/>
                  </a:lnTo>
                  <a:lnTo>
                    <a:pt x="1743" y="1634"/>
                  </a:lnTo>
                  <a:lnTo>
                    <a:pt x="1733" y="1633"/>
                  </a:lnTo>
                  <a:lnTo>
                    <a:pt x="1733" y="1633"/>
                  </a:lnTo>
                  <a:lnTo>
                    <a:pt x="1721" y="1634"/>
                  </a:lnTo>
                  <a:lnTo>
                    <a:pt x="1711" y="1634"/>
                  </a:lnTo>
                  <a:lnTo>
                    <a:pt x="1700" y="1636"/>
                  </a:lnTo>
                  <a:lnTo>
                    <a:pt x="1689" y="1639"/>
                  </a:lnTo>
                  <a:lnTo>
                    <a:pt x="1679" y="1642"/>
                  </a:lnTo>
                  <a:lnTo>
                    <a:pt x="1669" y="1645"/>
                  </a:lnTo>
                  <a:lnTo>
                    <a:pt x="1659" y="1650"/>
                  </a:lnTo>
                  <a:lnTo>
                    <a:pt x="1649" y="1655"/>
                  </a:lnTo>
                  <a:lnTo>
                    <a:pt x="1671" y="1693"/>
                  </a:lnTo>
                  <a:close/>
                  <a:moveTo>
                    <a:pt x="1686" y="1786"/>
                  </a:moveTo>
                  <a:lnTo>
                    <a:pt x="1686" y="1786"/>
                  </a:lnTo>
                  <a:lnTo>
                    <a:pt x="1686" y="1780"/>
                  </a:lnTo>
                  <a:lnTo>
                    <a:pt x="1689" y="1773"/>
                  </a:lnTo>
                  <a:lnTo>
                    <a:pt x="1692" y="1768"/>
                  </a:lnTo>
                  <a:lnTo>
                    <a:pt x="1696" y="1763"/>
                  </a:lnTo>
                  <a:lnTo>
                    <a:pt x="1702" y="1760"/>
                  </a:lnTo>
                  <a:lnTo>
                    <a:pt x="1708" y="1758"/>
                  </a:lnTo>
                  <a:lnTo>
                    <a:pt x="1716" y="1755"/>
                  </a:lnTo>
                  <a:lnTo>
                    <a:pt x="1724" y="1755"/>
                  </a:lnTo>
                  <a:lnTo>
                    <a:pt x="1724" y="1755"/>
                  </a:lnTo>
                  <a:lnTo>
                    <a:pt x="1736" y="1755"/>
                  </a:lnTo>
                  <a:lnTo>
                    <a:pt x="1747" y="1758"/>
                  </a:lnTo>
                  <a:lnTo>
                    <a:pt x="1757" y="1761"/>
                  </a:lnTo>
                  <a:lnTo>
                    <a:pt x="1767" y="1766"/>
                  </a:lnTo>
                  <a:lnTo>
                    <a:pt x="1767" y="1796"/>
                  </a:lnTo>
                  <a:lnTo>
                    <a:pt x="1767" y="1796"/>
                  </a:lnTo>
                  <a:lnTo>
                    <a:pt x="1765" y="1801"/>
                  </a:lnTo>
                  <a:lnTo>
                    <a:pt x="1760" y="1805"/>
                  </a:lnTo>
                  <a:lnTo>
                    <a:pt x="1756" y="1810"/>
                  </a:lnTo>
                  <a:lnTo>
                    <a:pt x="1750" y="1813"/>
                  </a:lnTo>
                  <a:lnTo>
                    <a:pt x="1745" y="1816"/>
                  </a:lnTo>
                  <a:lnTo>
                    <a:pt x="1738" y="1818"/>
                  </a:lnTo>
                  <a:lnTo>
                    <a:pt x="1732" y="1819"/>
                  </a:lnTo>
                  <a:lnTo>
                    <a:pt x="1724" y="1821"/>
                  </a:lnTo>
                  <a:lnTo>
                    <a:pt x="1724" y="1821"/>
                  </a:lnTo>
                  <a:lnTo>
                    <a:pt x="1716" y="1819"/>
                  </a:lnTo>
                  <a:lnTo>
                    <a:pt x="1708" y="1817"/>
                  </a:lnTo>
                  <a:lnTo>
                    <a:pt x="1702" y="1815"/>
                  </a:lnTo>
                  <a:lnTo>
                    <a:pt x="1696" y="1811"/>
                  </a:lnTo>
                  <a:lnTo>
                    <a:pt x="1692" y="1806"/>
                  </a:lnTo>
                  <a:lnTo>
                    <a:pt x="1689" y="1801"/>
                  </a:lnTo>
                  <a:lnTo>
                    <a:pt x="1687" y="1794"/>
                  </a:lnTo>
                  <a:lnTo>
                    <a:pt x="1686" y="1786"/>
                  </a:lnTo>
                  <a:lnTo>
                    <a:pt x="1686" y="1786"/>
                  </a:lnTo>
                  <a:close/>
                  <a:moveTo>
                    <a:pt x="2333" y="1796"/>
                  </a:moveTo>
                  <a:lnTo>
                    <a:pt x="2333" y="1796"/>
                  </a:lnTo>
                  <a:lnTo>
                    <a:pt x="2325" y="1803"/>
                  </a:lnTo>
                  <a:lnTo>
                    <a:pt x="2315" y="1808"/>
                  </a:lnTo>
                  <a:lnTo>
                    <a:pt x="2310" y="1811"/>
                  </a:lnTo>
                  <a:lnTo>
                    <a:pt x="2303" y="1813"/>
                  </a:lnTo>
                  <a:lnTo>
                    <a:pt x="2297" y="1814"/>
                  </a:lnTo>
                  <a:lnTo>
                    <a:pt x="2290" y="1815"/>
                  </a:lnTo>
                  <a:lnTo>
                    <a:pt x="2290" y="1815"/>
                  </a:lnTo>
                  <a:lnTo>
                    <a:pt x="2285" y="1814"/>
                  </a:lnTo>
                  <a:lnTo>
                    <a:pt x="2278" y="1814"/>
                  </a:lnTo>
                  <a:lnTo>
                    <a:pt x="2270" y="1812"/>
                  </a:lnTo>
                  <a:lnTo>
                    <a:pt x="2261" y="1807"/>
                  </a:lnTo>
                  <a:lnTo>
                    <a:pt x="2254" y="1802"/>
                  </a:lnTo>
                  <a:lnTo>
                    <a:pt x="2250" y="1797"/>
                  </a:lnTo>
                  <a:lnTo>
                    <a:pt x="2247" y="1793"/>
                  </a:lnTo>
                  <a:lnTo>
                    <a:pt x="2245" y="1787"/>
                  </a:lnTo>
                  <a:lnTo>
                    <a:pt x="2243" y="1781"/>
                  </a:lnTo>
                  <a:lnTo>
                    <a:pt x="2242" y="1774"/>
                  </a:lnTo>
                  <a:lnTo>
                    <a:pt x="2240" y="1766"/>
                  </a:lnTo>
                  <a:lnTo>
                    <a:pt x="2376" y="1766"/>
                  </a:lnTo>
                  <a:lnTo>
                    <a:pt x="2376" y="1766"/>
                  </a:lnTo>
                  <a:lnTo>
                    <a:pt x="2377" y="1750"/>
                  </a:lnTo>
                  <a:lnTo>
                    <a:pt x="2377" y="1750"/>
                  </a:lnTo>
                  <a:lnTo>
                    <a:pt x="2377" y="1737"/>
                  </a:lnTo>
                  <a:lnTo>
                    <a:pt x="2375" y="1725"/>
                  </a:lnTo>
                  <a:lnTo>
                    <a:pt x="2374" y="1712"/>
                  </a:lnTo>
                  <a:lnTo>
                    <a:pt x="2371" y="1701"/>
                  </a:lnTo>
                  <a:lnTo>
                    <a:pt x="2367" y="1691"/>
                  </a:lnTo>
                  <a:lnTo>
                    <a:pt x="2363" y="1682"/>
                  </a:lnTo>
                  <a:lnTo>
                    <a:pt x="2357" y="1673"/>
                  </a:lnTo>
                  <a:lnTo>
                    <a:pt x="2352" y="1665"/>
                  </a:lnTo>
                  <a:lnTo>
                    <a:pt x="2345" y="1657"/>
                  </a:lnTo>
                  <a:lnTo>
                    <a:pt x="2339" y="1652"/>
                  </a:lnTo>
                  <a:lnTo>
                    <a:pt x="2331" y="1646"/>
                  </a:lnTo>
                  <a:lnTo>
                    <a:pt x="2322" y="1642"/>
                  </a:lnTo>
                  <a:lnTo>
                    <a:pt x="2313" y="1639"/>
                  </a:lnTo>
                  <a:lnTo>
                    <a:pt x="2304" y="1635"/>
                  </a:lnTo>
                  <a:lnTo>
                    <a:pt x="2294" y="1634"/>
                  </a:lnTo>
                  <a:lnTo>
                    <a:pt x="2283" y="1633"/>
                  </a:lnTo>
                  <a:lnTo>
                    <a:pt x="2283" y="1633"/>
                  </a:lnTo>
                  <a:lnTo>
                    <a:pt x="2274" y="1634"/>
                  </a:lnTo>
                  <a:lnTo>
                    <a:pt x="2264" y="1635"/>
                  </a:lnTo>
                  <a:lnTo>
                    <a:pt x="2254" y="1639"/>
                  </a:lnTo>
                  <a:lnTo>
                    <a:pt x="2244" y="1642"/>
                  </a:lnTo>
                  <a:lnTo>
                    <a:pt x="2235" y="1646"/>
                  </a:lnTo>
                  <a:lnTo>
                    <a:pt x="2227" y="1653"/>
                  </a:lnTo>
                  <a:lnTo>
                    <a:pt x="2219" y="1658"/>
                  </a:lnTo>
                  <a:lnTo>
                    <a:pt x="2213" y="1666"/>
                  </a:lnTo>
                  <a:lnTo>
                    <a:pt x="2206" y="1674"/>
                  </a:lnTo>
                  <a:lnTo>
                    <a:pt x="2201" y="1683"/>
                  </a:lnTo>
                  <a:lnTo>
                    <a:pt x="2196" y="1693"/>
                  </a:lnTo>
                  <a:lnTo>
                    <a:pt x="2192" y="1703"/>
                  </a:lnTo>
                  <a:lnTo>
                    <a:pt x="2189" y="1714"/>
                  </a:lnTo>
                  <a:lnTo>
                    <a:pt x="2186" y="1726"/>
                  </a:lnTo>
                  <a:lnTo>
                    <a:pt x="2185" y="1737"/>
                  </a:lnTo>
                  <a:lnTo>
                    <a:pt x="2184" y="1750"/>
                  </a:lnTo>
                  <a:lnTo>
                    <a:pt x="2184" y="1750"/>
                  </a:lnTo>
                  <a:lnTo>
                    <a:pt x="2185" y="1762"/>
                  </a:lnTo>
                  <a:lnTo>
                    <a:pt x="2186" y="1774"/>
                  </a:lnTo>
                  <a:lnTo>
                    <a:pt x="2189" y="1786"/>
                  </a:lnTo>
                  <a:lnTo>
                    <a:pt x="2192" y="1797"/>
                  </a:lnTo>
                  <a:lnTo>
                    <a:pt x="2196" y="1807"/>
                  </a:lnTo>
                  <a:lnTo>
                    <a:pt x="2201" y="1817"/>
                  </a:lnTo>
                  <a:lnTo>
                    <a:pt x="2206" y="1826"/>
                  </a:lnTo>
                  <a:lnTo>
                    <a:pt x="2213" y="1834"/>
                  </a:lnTo>
                  <a:lnTo>
                    <a:pt x="2221" y="1840"/>
                  </a:lnTo>
                  <a:lnTo>
                    <a:pt x="2228" y="1847"/>
                  </a:lnTo>
                  <a:lnTo>
                    <a:pt x="2237" y="1853"/>
                  </a:lnTo>
                  <a:lnTo>
                    <a:pt x="2246" y="1857"/>
                  </a:lnTo>
                  <a:lnTo>
                    <a:pt x="2256" y="1860"/>
                  </a:lnTo>
                  <a:lnTo>
                    <a:pt x="2267" y="1864"/>
                  </a:lnTo>
                  <a:lnTo>
                    <a:pt x="2278" y="1865"/>
                  </a:lnTo>
                  <a:lnTo>
                    <a:pt x="2290" y="1866"/>
                  </a:lnTo>
                  <a:lnTo>
                    <a:pt x="2290" y="1866"/>
                  </a:lnTo>
                  <a:lnTo>
                    <a:pt x="2301" y="1865"/>
                  </a:lnTo>
                  <a:lnTo>
                    <a:pt x="2311" y="1864"/>
                  </a:lnTo>
                  <a:lnTo>
                    <a:pt x="2322" y="1860"/>
                  </a:lnTo>
                  <a:lnTo>
                    <a:pt x="2332" y="1857"/>
                  </a:lnTo>
                  <a:lnTo>
                    <a:pt x="2342" y="1851"/>
                  </a:lnTo>
                  <a:lnTo>
                    <a:pt x="2351" y="1846"/>
                  </a:lnTo>
                  <a:lnTo>
                    <a:pt x="2360" y="1838"/>
                  </a:lnTo>
                  <a:lnTo>
                    <a:pt x="2368" y="1830"/>
                  </a:lnTo>
                  <a:lnTo>
                    <a:pt x="2333" y="1796"/>
                  </a:lnTo>
                  <a:close/>
                  <a:moveTo>
                    <a:pt x="2242" y="1726"/>
                  </a:moveTo>
                  <a:lnTo>
                    <a:pt x="2242" y="1726"/>
                  </a:lnTo>
                  <a:lnTo>
                    <a:pt x="2243" y="1716"/>
                  </a:lnTo>
                  <a:lnTo>
                    <a:pt x="2245" y="1707"/>
                  </a:lnTo>
                  <a:lnTo>
                    <a:pt x="2248" y="1699"/>
                  </a:lnTo>
                  <a:lnTo>
                    <a:pt x="2254" y="1693"/>
                  </a:lnTo>
                  <a:lnTo>
                    <a:pt x="2259" y="1687"/>
                  </a:lnTo>
                  <a:lnTo>
                    <a:pt x="2266" y="1684"/>
                  </a:lnTo>
                  <a:lnTo>
                    <a:pt x="2274" y="1680"/>
                  </a:lnTo>
                  <a:lnTo>
                    <a:pt x="2282" y="1680"/>
                  </a:lnTo>
                  <a:lnTo>
                    <a:pt x="2282" y="1680"/>
                  </a:lnTo>
                  <a:lnTo>
                    <a:pt x="2292" y="1682"/>
                  </a:lnTo>
                  <a:lnTo>
                    <a:pt x="2301" y="1684"/>
                  </a:lnTo>
                  <a:lnTo>
                    <a:pt x="2308" y="1688"/>
                  </a:lnTo>
                  <a:lnTo>
                    <a:pt x="2313" y="1695"/>
                  </a:lnTo>
                  <a:lnTo>
                    <a:pt x="2318" y="1701"/>
                  </a:lnTo>
                  <a:lnTo>
                    <a:pt x="2321" y="1709"/>
                  </a:lnTo>
                  <a:lnTo>
                    <a:pt x="2323" y="1718"/>
                  </a:lnTo>
                  <a:lnTo>
                    <a:pt x="2324" y="1726"/>
                  </a:lnTo>
                  <a:lnTo>
                    <a:pt x="2242" y="1726"/>
                  </a:lnTo>
                  <a:close/>
                  <a:moveTo>
                    <a:pt x="2864" y="1796"/>
                  </a:moveTo>
                  <a:lnTo>
                    <a:pt x="2864" y="1796"/>
                  </a:lnTo>
                  <a:lnTo>
                    <a:pt x="2855" y="1803"/>
                  </a:lnTo>
                  <a:lnTo>
                    <a:pt x="2846" y="1808"/>
                  </a:lnTo>
                  <a:lnTo>
                    <a:pt x="2840" y="1811"/>
                  </a:lnTo>
                  <a:lnTo>
                    <a:pt x="2834" y="1813"/>
                  </a:lnTo>
                  <a:lnTo>
                    <a:pt x="2828" y="1814"/>
                  </a:lnTo>
                  <a:lnTo>
                    <a:pt x="2820" y="1815"/>
                  </a:lnTo>
                  <a:lnTo>
                    <a:pt x="2820" y="1815"/>
                  </a:lnTo>
                  <a:lnTo>
                    <a:pt x="2814" y="1814"/>
                  </a:lnTo>
                  <a:lnTo>
                    <a:pt x="2808" y="1814"/>
                  </a:lnTo>
                  <a:lnTo>
                    <a:pt x="2800" y="1812"/>
                  </a:lnTo>
                  <a:lnTo>
                    <a:pt x="2792" y="1807"/>
                  </a:lnTo>
                  <a:lnTo>
                    <a:pt x="2784" y="1802"/>
                  </a:lnTo>
                  <a:lnTo>
                    <a:pt x="2781" y="1797"/>
                  </a:lnTo>
                  <a:lnTo>
                    <a:pt x="2778" y="1793"/>
                  </a:lnTo>
                  <a:lnTo>
                    <a:pt x="2776" y="1787"/>
                  </a:lnTo>
                  <a:lnTo>
                    <a:pt x="2773" y="1781"/>
                  </a:lnTo>
                  <a:lnTo>
                    <a:pt x="2771" y="1774"/>
                  </a:lnTo>
                  <a:lnTo>
                    <a:pt x="2770" y="1766"/>
                  </a:lnTo>
                  <a:lnTo>
                    <a:pt x="2907" y="1766"/>
                  </a:lnTo>
                  <a:lnTo>
                    <a:pt x="2907" y="1766"/>
                  </a:lnTo>
                  <a:lnTo>
                    <a:pt x="2908" y="1750"/>
                  </a:lnTo>
                  <a:lnTo>
                    <a:pt x="2908" y="1750"/>
                  </a:lnTo>
                  <a:lnTo>
                    <a:pt x="2907" y="1737"/>
                  </a:lnTo>
                  <a:lnTo>
                    <a:pt x="2906" y="1725"/>
                  </a:lnTo>
                  <a:lnTo>
                    <a:pt x="2904" y="1712"/>
                  </a:lnTo>
                  <a:lnTo>
                    <a:pt x="2901" y="1701"/>
                  </a:lnTo>
                  <a:lnTo>
                    <a:pt x="2897" y="1691"/>
                  </a:lnTo>
                  <a:lnTo>
                    <a:pt x="2893" y="1682"/>
                  </a:lnTo>
                  <a:lnTo>
                    <a:pt x="2888" y="1673"/>
                  </a:lnTo>
                  <a:lnTo>
                    <a:pt x="2883" y="1665"/>
                  </a:lnTo>
                  <a:lnTo>
                    <a:pt x="2876" y="1657"/>
                  </a:lnTo>
                  <a:lnTo>
                    <a:pt x="2868" y="1652"/>
                  </a:lnTo>
                  <a:lnTo>
                    <a:pt x="2861" y="1646"/>
                  </a:lnTo>
                  <a:lnTo>
                    <a:pt x="2853" y="1642"/>
                  </a:lnTo>
                  <a:lnTo>
                    <a:pt x="2844" y="1639"/>
                  </a:lnTo>
                  <a:lnTo>
                    <a:pt x="2834" y="1635"/>
                  </a:lnTo>
                  <a:lnTo>
                    <a:pt x="2824" y="1634"/>
                  </a:lnTo>
                  <a:lnTo>
                    <a:pt x="2814" y="1633"/>
                  </a:lnTo>
                  <a:lnTo>
                    <a:pt x="2814" y="1633"/>
                  </a:lnTo>
                  <a:lnTo>
                    <a:pt x="2803" y="1634"/>
                  </a:lnTo>
                  <a:lnTo>
                    <a:pt x="2793" y="1635"/>
                  </a:lnTo>
                  <a:lnTo>
                    <a:pt x="2783" y="1639"/>
                  </a:lnTo>
                  <a:lnTo>
                    <a:pt x="2775" y="1642"/>
                  </a:lnTo>
                  <a:lnTo>
                    <a:pt x="2766" y="1646"/>
                  </a:lnTo>
                  <a:lnTo>
                    <a:pt x="2757" y="1653"/>
                  </a:lnTo>
                  <a:lnTo>
                    <a:pt x="2750" y="1658"/>
                  </a:lnTo>
                  <a:lnTo>
                    <a:pt x="2743" y="1666"/>
                  </a:lnTo>
                  <a:lnTo>
                    <a:pt x="2736" y="1674"/>
                  </a:lnTo>
                  <a:lnTo>
                    <a:pt x="2730" y="1683"/>
                  </a:lnTo>
                  <a:lnTo>
                    <a:pt x="2726" y="1693"/>
                  </a:lnTo>
                  <a:lnTo>
                    <a:pt x="2722" y="1703"/>
                  </a:lnTo>
                  <a:lnTo>
                    <a:pt x="2719" y="1714"/>
                  </a:lnTo>
                  <a:lnTo>
                    <a:pt x="2716" y="1726"/>
                  </a:lnTo>
                  <a:lnTo>
                    <a:pt x="2715" y="1737"/>
                  </a:lnTo>
                  <a:lnTo>
                    <a:pt x="2715" y="1750"/>
                  </a:lnTo>
                  <a:lnTo>
                    <a:pt x="2715" y="1750"/>
                  </a:lnTo>
                  <a:lnTo>
                    <a:pt x="2715" y="1762"/>
                  </a:lnTo>
                  <a:lnTo>
                    <a:pt x="2716" y="1774"/>
                  </a:lnTo>
                  <a:lnTo>
                    <a:pt x="2718" y="1786"/>
                  </a:lnTo>
                  <a:lnTo>
                    <a:pt x="2722" y="1797"/>
                  </a:lnTo>
                  <a:lnTo>
                    <a:pt x="2726" y="1807"/>
                  </a:lnTo>
                  <a:lnTo>
                    <a:pt x="2732" y="1817"/>
                  </a:lnTo>
                  <a:lnTo>
                    <a:pt x="2737" y="1826"/>
                  </a:lnTo>
                  <a:lnTo>
                    <a:pt x="2744" y="1834"/>
                  </a:lnTo>
                  <a:lnTo>
                    <a:pt x="2750" y="1840"/>
                  </a:lnTo>
                  <a:lnTo>
                    <a:pt x="2758" y="1847"/>
                  </a:lnTo>
                  <a:lnTo>
                    <a:pt x="2767" y="1853"/>
                  </a:lnTo>
                  <a:lnTo>
                    <a:pt x="2777" y="1857"/>
                  </a:lnTo>
                  <a:lnTo>
                    <a:pt x="2787" y="1860"/>
                  </a:lnTo>
                  <a:lnTo>
                    <a:pt x="2797" y="1864"/>
                  </a:lnTo>
                  <a:lnTo>
                    <a:pt x="2809" y="1865"/>
                  </a:lnTo>
                  <a:lnTo>
                    <a:pt x="2820" y="1866"/>
                  </a:lnTo>
                  <a:lnTo>
                    <a:pt x="2820" y="1866"/>
                  </a:lnTo>
                  <a:lnTo>
                    <a:pt x="2831" y="1865"/>
                  </a:lnTo>
                  <a:lnTo>
                    <a:pt x="2842" y="1864"/>
                  </a:lnTo>
                  <a:lnTo>
                    <a:pt x="2852" y="1860"/>
                  </a:lnTo>
                  <a:lnTo>
                    <a:pt x="2862" y="1857"/>
                  </a:lnTo>
                  <a:lnTo>
                    <a:pt x="2872" y="1851"/>
                  </a:lnTo>
                  <a:lnTo>
                    <a:pt x="2882" y="1846"/>
                  </a:lnTo>
                  <a:lnTo>
                    <a:pt x="2890" y="1838"/>
                  </a:lnTo>
                  <a:lnTo>
                    <a:pt x="2898" y="1830"/>
                  </a:lnTo>
                  <a:lnTo>
                    <a:pt x="2864" y="1796"/>
                  </a:lnTo>
                  <a:close/>
                  <a:moveTo>
                    <a:pt x="2771" y="1726"/>
                  </a:moveTo>
                  <a:lnTo>
                    <a:pt x="2771" y="1726"/>
                  </a:lnTo>
                  <a:lnTo>
                    <a:pt x="2772" y="1716"/>
                  </a:lnTo>
                  <a:lnTo>
                    <a:pt x="2776" y="1707"/>
                  </a:lnTo>
                  <a:lnTo>
                    <a:pt x="2779" y="1699"/>
                  </a:lnTo>
                  <a:lnTo>
                    <a:pt x="2783" y="1693"/>
                  </a:lnTo>
                  <a:lnTo>
                    <a:pt x="2790" y="1687"/>
                  </a:lnTo>
                  <a:lnTo>
                    <a:pt x="2797" y="1684"/>
                  </a:lnTo>
                  <a:lnTo>
                    <a:pt x="2804" y="1680"/>
                  </a:lnTo>
                  <a:lnTo>
                    <a:pt x="2813" y="1680"/>
                  </a:lnTo>
                  <a:lnTo>
                    <a:pt x="2813" y="1680"/>
                  </a:lnTo>
                  <a:lnTo>
                    <a:pt x="2823" y="1682"/>
                  </a:lnTo>
                  <a:lnTo>
                    <a:pt x="2831" y="1684"/>
                  </a:lnTo>
                  <a:lnTo>
                    <a:pt x="2839" y="1688"/>
                  </a:lnTo>
                  <a:lnTo>
                    <a:pt x="2844" y="1695"/>
                  </a:lnTo>
                  <a:lnTo>
                    <a:pt x="2849" y="1701"/>
                  </a:lnTo>
                  <a:lnTo>
                    <a:pt x="2852" y="1709"/>
                  </a:lnTo>
                  <a:lnTo>
                    <a:pt x="2854" y="1718"/>
                  </a:lnTo>
                  <a:lnTo>
                    <a:pt x="2855" y="1726"/>
                  </a:lnTo>
                  <a:lnTo>
                    <a:pt x="2771" y="1726"/>
                  </a:lnTo>
                  <a:close/>
                  <a:moveTo>
                    <a:pt x="2639" y="1783"/>
                  </a:moveTo>
                  <a:lnTo>
                    <a:pt x="2639" y="1783"/>
                  </a:lnTo>
                  <a:lnTo>
                    <a:pt x="2639" y="1791"/>
                  </a:lnTo>
                  <a:lnTo>
                    <a:pt x="2640" y="1796"/>
                  </a:lnTo>
                  <a:lnTo>
                    <a:pt x="2642" y="1802"/>
                  </a:lnTo>
                  <a:lnTo>
                    <a:pt x="2644" y="1806"/>
                  </a:lnTo>
                  <a:lnTo>
                    <a:pt x="2648" y="1810"/>
                  </a:lnTo>
                  <a:lnTo>
                    <a:pt x="2652" y="1812"/>
                  </a:lnTo>
                  <a:lnTo>
                    <a:pt x="2656" y="1813"/>
                  </a:lnTo>
                  <a:lnTo>
                    <a:pt x="2663" y="1813"/>
                  </a:lnTo>
                  <a:lnTo>
                    <a:pt x="2663" y="1813"/>
                  </a:lnTo>
                  <a:lnTo>
                    <a:pt x="2671" y="1813"/>
                  </a:lnTo>
                  <a:lnTo>
                    <a:pt x="2680" y="1811"/>
                  </a:lnTo>
                  <a:lnTo>
                    <a:pt x="2688" y="1807"/>
                  </a:lnTo>
                  <a:lnTo>
                    <a:pt x="2696" y="1803"/>
                  </a:lnTo>
                  <a:lnTo>
                    <a:pt x="2690" y="1855"/>
                  </a:lnTo>
                  <a:lnTo>
                    <a:pt x="2690" y="1855"/>
                  </a:lnTo>
                  <a:lnTo>
                    <a:pt x="2680" y="1859"/>
                  </a:lnTo>
                  <a:lnTo>
                    <a:pt x="2668" y="1862"/>
                  </a:lnTo>
                  <a:lnTo>
                    <a:pt x="2655" y="1865"/>
                  </a:lnTo>
                  <a:lnTo>
                    <a:pt x="2643" y="1866"/>
                  </a:lnTo>
                  <a:lnTo>
                    <a:pt x="2643" y="1866"/>
                  </a:lnTo>
                  <a:lnTo>
                    <a:pt x="2636" y="1865"/>
                  </a:lnTo>
                  <a:lnTo>
                    <a:pt x="2628" y="1864"/>
                  </a:lnTo>
                  <a:lnTo>
                    <a:pt x="2621" y="1861"/>
                  </a:lnTo>
                  <a:lnTo>
                    <a:pt x="2616" y="1859"/>
                  </a:lnTo>
                  <a:lnTo>
                    <a:pt x="2610" y="1856"/>
                  </a:lnTo>
                  <a:lnTo>
                    <a:pt x="2605" y="1853"/>
                  </a:lnTo>
                  <a:lnTo>
                    <a:pt x="2601" y="1848"/>
                  </a:lnTo>
                  <a:lnTo>
                    <a:pt x="2597" y="1843"/>
                  </a:lnTo>
                  <a:lnTo>
                    <a:pt x="2591" y="1833"/>
                  </a:lnTo>
                  <a:lnTo>
                    <a:pt x="2587" y="1821"/>
                  </a:lnTo>
                  <a:lnTo>
                    <a:pt x="2585" y="1810"/>
                  </a:lnTo>
                  <a:lnTo>
                    <a:pt x="2584" y="1797"/>
                  </a:lnTo>
                  <a:lnTo>
                    <a:pt x="2584" y="1689"/>
                  </a:lnTo>
                  <a:lnTo>
                    <a:pt x="2549" y="1689"/>
                  </a:lnTo>
                  <a:lnTo>
                    <a:pt x="2549" y="1639"/>
                  </a:lnTo>
                  <a:lnTo>
                    <a:pt x="2584" y="1639"/>
                  </a:lnTo>
                  <a:lnTo>
                    <a:pt x="2584" y="1581"/>
                  </a:lnTo>
                  <a:lnTo>
                    <a:pt x="2639" y="1554"/>
                  </a:lnTo>
                  <a:lnTo>
                    <a:pt x="2639" y="1639"/>
                  </a:lnTo>
                  <a:lnTo>
                    <a:pt x="2688" y="1639"/>
                  </a:lnTo>
                  <a:lnTo>
                    <a:pt x="2688" y="1689"/>
                  </a:lnTo>
                  <a:lnTo>
                    <a:pt x="2639" y="1689"/>
                  </a:lnTo>
                  <a:lnTo>
                    <a:pt x="2639" y="1783"/>
                  </a:lnTo>
                  <a:close/>
                  <a:moveTo>
                    <a:pt x="2532" y="1855"/>
                  </a:moveTo>
                  <a:lnTo>
                    <a:pt x="2532" y="1855"/>
                  </a:lnTo>
                  <a:lnTo>
                    <a:pt x="2522" y="1859"/>
                  </a:lnTo>
                  <a:lnTo>
                    <a:pt x="2511" y="1862"/>
                  </a:lnTo>
                  <a:lnTo>
                    <a:pt x="2499" y="1865"/>
                  </a:lnTo>
                  <a:lnTo>
                    <a:pt x="2487" y="1866"/>
                  </a:lnTo>
                  <a:lnTo>
                    <a:pt x="2487" y="1866"/>
                  </a:lnTo>
                  <a:lnTo>
                    <a:pt x="2478" y="1865"/>
                  </a:lnTo>
                  <a:lnTo>
                    <a:pt x="2471" y="1864"/>
                  </a:lnTo>
                  <a:lnTo>
                    <a:pt x="2464" y="1861"/>
                  </a:lnTo>
                  <a:lnTo>
                    <a:pt x="2458" y="1859"/>
                  </a:lnTo>
                  <a:lnTo>
                    <a:pt x="2453" y="1856"/>
                  </a:lnTo>
                  <a:lnTo>
                    <a:pt x="2448" y="1853"/>
                  </a:lnTo>
                  <a:lnTo>
                    <a:pt x="2443" y="1848"/>
                  </a:lnTo>
                  <a:lnTo>
                    <a:pt x="2440" y="1843"/>
                  </a:lnTo>
                  <a:lnTo>
                    <a:pt x="2434" y="1833"/>
                  </a:lnTo>
                  <a:lnTo>
                    <a:pt x="2430" y="1821"/>
                  </a:lnTo>
                  <a:lnTo>
                    <a:pt x="2427" y="1810"/>
                  </a:lnTo>
                  <a:lnTo>
                    <a:pt x="2427" y="1797"/>
                  </a:lnTo>
                  <a:lnTo>
                    <a:pt x="2427" y="1689"/>
                  </a:lnTo>
                  <a:lnTo>
                    <a:pt x="2393" y="1689"/>
                  </a:lnTo>
                  <a:lnTo>
                    <a:pt x="2393" y="1639"/>
                  </a:lnTo>
                  <a:lnTo>
                    <a:pt x="2427" y="1639"/>
                  </a:lnTo>
                  <a:lnTo>
                    <a:pt x="2427" y="1581"/>
                  </a:lnTo>
                  <a:lnTo>
                    <a:pt x="2482" y="1554"/>
                  </a:lnTo>
                  <a:lnTo>
                    <a:pt x="2482" y="1639"/>
                  </a:lnTo>
                  <a:lnTo>
                    <a:pt x="2528" y="1639"/>
                  </a:lnTo>
                  <a:lnTo>
                    <a:pt x="2528" y="1689"/>
                  </a:lnTo>
                  <a:lnTo>
                    <a:pt x="2482" y="1689"/>
                  </a:lnTo>
                  <a:lnTo>
                    <a:pt x="2482" y="1783"/>
                  </a:lnTo>
                  <a:lnTo>
                    <a:pt x="2482" y="1783"/>
                  </a:lnTo>
                  <a:lnTo>
                    <a:pt x="2482" y="1791"/>
                  </a:lnTo>
                  <a:lnTo>
                    <a:pt x="2483" y="1796"/>
                  </a:lnTo>
                  <a:lnTo>
                    <a:pt x="2485" y="1802"/>
                  </a:lnTo>
                  <a:lnTo>
                    <a:pt x="2488" y="1806"/>
                  </a:lnTo>
                  <a:lnTo>
                    <a:pt x="2491" y="1810"/>
                  </a:lnTo>
                  <a:lnTo>
                    <a:pt x="2495" y="1812"/>
                  </a:lnTo>
                  <a:lnTo>
                    <a:pt x="2500" y="1813"/>
                  </a:lnTo>
                  <a:lnTo>
                    <a:pt x="2505" y="1813"/>
                  </a:lnTo>
                  <a:lnTo>
                    <a:pt x="2505" y="1813"/>
                  </a:lnTo>
                  <a:lnTo>
                    <a:pt x="2514" y="1813"/>
                  </a:lnTo>
                  <a:lnTo>
                    <a:pt x="2523" y="1811"/>
                  </a:lnTo>
                  <a:lnTo>
                    <a:pt x="2531" y="1807"/>
                  </a:lnTo>
                  <a:lnTo>
                    <a:pt x="2538" y="1803"/>
                  </a:lnTo>
                  <a:lnTo>
                    <a:pt x="2532" y="1855"/>
                  </a:lnTo>
                  <a:close/>
                  <a:moveTo>
                    <a:pt x="3074" y="1700"/>
                  </a:moveTo>
                  <a:lnTo>
                    <a:pt x="3074" y="1700"/>
                  </a:lnTo>
                  <a:lnTo>
                    <a:pt x="3066" y="1695"/>
                  </a:lnTo>
                  <a:lnTo>
                    <a:pt x="3057" y="1691"/>
                  </a:lnTo>
                  <a:lnTo>
                    <a:pt x="3047" y="1689"/>
                  </a:lnTo>
                  <a:lnTo>
                    <a:pt x="3037" y="1688"/>
                  </a:lnTo>
                  <a:lnTo>
                    <a:pt x="3037" y="1688"/>
                  </a:lnTo>
                  <a:lnTo>
                    <a:pt x="3028" y="1689"/>
                  </a:lnTo>
                  <a:lnTo>
                    <a:pt x="3020" y="1691"/>
                  </a:lnTo>
                  <a:lnTo>
                    <a:pt x="3013" y="1696"/>
                  </a:lnTo>
                  <a:lnTo>
                    <a:pt x="3007" y="1701"/>
                  </a:lnTo>
                  <a:lnTo>
                    <a:pt x="3003" y="1708"/>
                  </a:lnTo>
                  <a:lnTo>
                    <a:pt x="3001" y="1717"/>
                  </a:lnTo>
                  <a:lnTo>
                    <a:pt x="2999" y="1728"/>
                  </a:lnTo>
                  <a:lnTo>
                    <a:pt x="2998" y="1740"/>
                  </a:lnTo>
                  <a:lnTo>
                    <a:pt x="2998" y="1860"/>
                  </a:lnTo>
                  <a:lnTo>
                    <a:pt x="2943" y="1860"/>
                  </a:lnTo>
                  <a:lnTo>
                    <a:pt x="2943" y="1639"/>
                  </a:lnTo>
                  <a:lnTo>
                    <a:pt x="2998" y="1639"/>
                  </a:lnTo>
                  <a:lnTo>
                    <a:pt x="2998" y="1657"/>
                  </a:lnTo>
                  <a:lnTo>
                    <a:pt x="2998" y="1657"/>
                  </a:lnTo>
                  <a:lnTo>
                    <a:pt x="3003" y="1652"/>
                  </a:lnTo>
                  <a:lnTo>
                    <a:pt x="3009" y="1646"/>
                  </a:lnTo>
                  <a:lnTo>
                    <a:pt x="3014" y="1643"/>
                  </a:lnTo>
                  <a:lnTo>
                    <a:pt x="3021" y="1640"/>
                  </a:lnTo>
                  <a:lnTo>
                    <a:pt x="3026" y="1636"/>
                  </a:lnTo>
                  <a:lnTo>
                    <a:pt x="3033" y="1635"/>
                  </a:lnTo>
                  <a:lnTo>
                    <a:pt x="3039" y="1634"/>
                  </a:lnTo>
                  <a:lnTo>
                    <a:pt x="3047" y="1633"/>
                  </a:lnTo>
                  <a:lnTo>
                    <a:pt x="3047" y="1633"/>
                  </a:lnTo>
                  <a:lnTo>
                    <a:pt x="3058" y="1634"/>
                  </a:lnTo>
                  <a:lnTo>
                    <a:pt x="3069" y="1637"/>
                  </a:lnTo>
                  <a:lnTo>
                    <a:pt x="3079" y="1641"/>
                  </a:lnTo>
                  <a:lnTo>
                    <a:pt x="3088" y="1646"/>
                  </a:lnTo>
                  <a:lnTo>
                    <a:pt x="3074" y="1700"/>
                  </a:lnTo>
                  <a:close/>
                  <a:moveTo>
                    <a:pt x="593" y="1579"/>
                  </a:moveTo>
                  <a:lnTo>
                    <a:pt x="593" y="1607"/>
                  </a:lnTo>
                  <a:lnTo>
                    <a:pt x="537" y="1607"/>
                  </a:lnTo>
                  <a:lnTo>
                    <a:pt x="537" y="1551"/>
                  </a:lnTo>
                  <a:lnTo>
                    <a:pt x="593" y="1551"/>
                  </a:lnTo>
                  <a:lnTo>
                    <a:pt x="593" y="1579"/>
                  </a:lnTo>
                  <a:close/>
                  <a:moveTo>
                    <a:pt x="975" y="1639"/>
                  </a:moveTo>
                  <a:lnTo>
                    <a:pt x="1030" y="1639"/>
                  </a:lnTo>
                  <a:lnTo>
                    <a:pt x="1030" y="1738"/>
                  </a:lnTo>
                  <a:lnTo>
                    <a:pt x="1030" y="1860"/>
                  </a:lnTo>
                  <a:lnTo>
                    <a:pt x="975" y="1860"/>
                  </a:lnTo>
                  <a:lnTo>
                    <a:pt x="975" y="1639"/>
                  </a:lnTo>
                  <a:close/>
                  <a:moveTo>
                    <a:pt x="1030" y="1579"/>
                  </a:moveTo>
                  <a:lnTo>
                    <a:pt x="1030" y="1607"/>
                  </a:lnTo>
                  <a:lnTo>
                    <a:pt x="975" y="1607"/>
                  </a:lnTo>
                  <a:lnTo>
                    <a:pt x="975" y="1551"/>
                  </a:lnTo>
                  <a:lnTo>
                    <a:pt x="1030" y="1551"/>
                  </a:lnTo>
                  <a:lnTo>
                    <a:pt x="1030" y="1579"/>
                  </a:lnTo>
                  <a:close/>
                  <a:moveTo>
                    <a:pt x="2539" y="2042"/>
                  </a:moveTo>
                  <a:lnTo>
                    <a:pt x="2539" y="2042"/>
                  </a:lnTo>
                  <a:lnTo>
                    <a:pt x="2534" y="2038"/>
                  </a:lnTo>
                  <a:lnTo>
                    <a:pt x="2528" y="2033"/>
                  </a:lnTo>
                  <a:lnTo>
                    <a:pt x="2523" y="2030"/>
                  </a:lnTo>
                  <a:lnTo>
                    <a:pt x="2516" y="2027"/>
                  </a:lnTo>
                  <a:lnTo>
                    <a:pt x="2511" y="2025"/>
                  </a:lnTo>
                  <a:lnTo>
                    <a:pt x="2504" y="2024"/>
                  </a:lnTo>
                  <a:lnTo>
                    <a:pt x="2490" y="2021"/>
                  </a:lnTo>
                  <a:lnTo>
                    <a:pt x="2490" y="2021"/>
                  </a:lnTo>
                  <a:lnTo>
                    <a:pt x="2480" y="2022"/>
                  </a:lnTo>
                  <a:lnTo>
                    <a:pt x="2471" y="2024"/>
                  </a:lnTo>
                  <a:lnTo>
                    <a:pt x="2462" y="2027"/>
                  </a:lnTo>
                  <a:lnTo>
                    <a:pt x="2453" y="2030"/>
                  </a:lnTo>
                  <a:lnTo>
                    <a:pt x="2446" y="2035"/>
                  </a:lnTo>
                  <a:lnTo>
                    <a:pt x="2439" y="2039"/>
                  </a:lnTo>
                  <a:lnTo>
                    <a:pt x="2432" y="2046"/>
                  </a:lnTo>
                  <a:lnTo>
                    <a:pt x="2426" y="2052"/>
                  </a:lnTo>
                  <a:lnTo>
                    <a:pt x="2421" y="2060"/>
                  </a:lnTo>
                  <a:lnTo>
                    <a:pt x="2416" y="2069"/>
                  </a:lnTo>
                  <a:lnTo>
                    <a:pt x="2413" y="2078"/>
                  </a:lnTo>
                  <a:lnTo>
                    <a:pt x="2409" y="2089"/>
                  </a:lnTo>
                  <a:lnTo>
                    <a:pt x="2406" y="2099"/>
                  </a:lnTo>
                  <a:lnTo>
                    <a:pt x="2405" y="2111"/>
                  </a:lnTo>
                  <a:lnTo>
                    <a:pt x="2404" y="2123"/>
                  </a:lnTo>
                  <a:lnTo>
                    <a:pt x="2403" y="2136"/>
                  </a:lnTo>
                  <a:lnTo>
                    <a:pt x="2403" y="2136"/>
                  </a:lnTo>
                  <a:lnTo>
                    <a:pt x="2404" y="2149"/>
                  </a:lnTo>
                  <a:lnTo>
                    <a:pt x="2405" y="2161"/>
                  </a:lnTo>
                  <a:lnTo>
                    <a:pt x="2406" y="2174"/>
                  </a:lnTo>
                  <a:lnTo>
                    <a:pt x="2409" y="2186"/>
                  </a:lnTo>
                  <a:lnTo>
                    <a:pt x="2411" y="2196"/>
                  </a:lnTo>
                  <a:lnTo>
                    <a:pt x="2416" y="2206"/>
                  </a:lnTo>
                  <a:lnTo>
                    <a:pt x="2420" y="2214"/>
                  </a:lnTo>
                  <a:lnTo>
                    <a:pt x="2426" y="2222"/>
                  </a:lnTo>
                  <a:lnTo>
                    <a:pt x="2431" y="2230"/>
                  </a:lnTo>
                  <a:lnTo>
                    <a:pt x="2438" y="2235"/>
                  </a:lnTo>
                  <a:lnTo>
                    <a:pt x="2445" y="2241"/>
                  </a:lnTo>
                  <a:lnTo>
                    <a:pt x="2452" y="2245"/>
                  </a:lnTo>
                  <a:lnTo>
                    <a:pt x="2461" y="2250"/>
                  </a:lnTo>
                  <a:lnTo>
                    <a:pt x="2470" y="2252"/>
                  </a:lnTo>
                  <a:lnTo>
                    <a:pt x="2479" y="2253"/>
                  </a:lnTo>
                  <a:lnTo>
                    <a:pt x="2489" y="2254"/>
                  </a:lnTo>
                  <a:lnTo>
                    <a:pt x="2489" y="2254"/>
                  </a:lnTo>
                  <a:lnTo>
                    <a:pt x="2495" y="2253"/>
                  </a:lnTo>
                  <a:lnTo>
                    <a:pt x="2503" y="2252"/>
                  </a:lnTo>
                  <a:lnTo>
                    <a:pt x="2510" y="2251"/>
                  </a:lnTo>
                  <a:lnTo>
                    <a:pt x="2515" y="2249"/>
                  </a:lnTo>
                  <a:lnTo>
                    <a:pt x="2522" y="2245"/>
                  </a:lnTo>
                  <a:lnTo>
                    <a:pt x="2528" y="2242"/>
                  </a:lnTo>
                  <a:lnTo>
                    <a:pt x="2534" y="2238"/>
                  </a:lnTo>
                  <a:lnTo>
                    <a:pt x="2539" y="2232"/>
                  </a:lnTo>
                  <a:lnTo>
                    <a:pt x="2539" y="2249"/>
                  </a:lnTo>
                  <a:lnTo>
                    <a:pt x="2595" y="2249"/>
                  </a:lnTo>
                  <a:lnTo>
                    <a:pt x="2595" y="1934"/>
                  </a:lnTo>
                  <a:lnTo>
                    <a:pt x="2539" y="1962"/>
                  </a:lnTo>
                  <a:lnTo>
                    <a:pt x="2539" y="2042"/>
                  </a:lnTo>
                  <a:close/>
                  <a:moveTo>
                    <a:pt x="2501" y="2203"/>
                  </a:moveTo>
                  <a:lnTo>
                    <a:pt x="2501" y="2203"/>
                  </a:lnTo>
                  <a:lnTo>
                    <a:pt x="2493" y="2202"/>
                  </a:lnTo>
                  <a:lnTo>
                    <a:pt x="2487" y="2200"/>
                  </a:lnTo>
                  <a:lnTo>
                    <a:pt x="2479" y="2197"/>
                  </a:lnTo>
                  <a:lnTo>
                    <a:pt x="2472" y="2190"/>
                  </a:lnTo>
                  <a:lnTo>
                    <a:pt x="2467" y="2181"/>
                  </a:lnTo>
                  <a:lnTo>
                    <a:pt x="2462" y="2169"/>
                  </a:lnTo>
                  <a:lnTo>
                    <a:pt x="2460" y="2154"/>
                  </a:lnTo>
                  <a:lnTo>
                    <a:pt x="2459" y="2134"/>
                  </a:lnTo>
                  <a:lnTo>
                    <a:pt x="2459" y="2134"/>
                  </a:lnTo>
                  <a:lnTo>
                    <a:pt x="2460" y="2117"/>
                  </a:lnTo>
                  <a:lnTo>
                    <a:pt x="2462" y="2103"/>
                  </a:lnTo>
                  <a:lnTo>
                    <a:pt x="2467" y="2092"/>
                  </a:lnTo>
                  <a:lnTo>
                    <a:pt x="2472" y="2084"/>
                  </a:lnTo>
                  <a:lnTo>
                    <a:pt x="2479" y="2079"/>
                  </a:lnTo>
                  <a:lnTo>
                    <a:pt x="2485" y="2074"/>
                  </a:lnTo>
                  <a:lnTo>
                    <a:pt x="2493" y="2073"/>
                  </a:lnTo>
                  <a:lnTo>
                    <a:pt x="2500" y="2072"/>
                  </a:lnTo>
                  <a:lnTo>
                    <a:pt x="2500" y="2072"/>
                  </a:lnTo>
                  <a:lnTo>
                    <a:pt x="2507" y="2073"/>
                  </a:lnTo>
                  <a:lnTo>
                    <a:pt x="2514" y="2074"/>
                  </a:lnTo>
                  <a:lnTo>
                    <a:pt x="2520" y="2076"/>
                  </a:lnTo>
                  <a:lnTo>
                    <a:pt x="2525" y="2080"/>
                  </a:lnTo>
                  <a:lnTo>
                    <a:pt x="2530" y="2083"/>
                  </a:lnTo>
                  <a:lnTo>
                    <a:pt x="2534" y="2086"/>
                  </a:lnTo>
                  <a:lnTo>
                    <a:pt x="2539" y="2094"/>
                  </a:lnTo>
                  <a:lnTo>
                    <a:pt x="2539" y="2181"/>
                  </a:lnTo>
                  <a:lnTo>
                    <a:pt x="2539" y="2181"/>
                  </a:lnTo>
                  <a:lnTo>
                    <a:pt x="2533" y="2189"/>
                  </a:lnTo>
                  <a:lnTo>
                    <a:pt x="2525" y="2196"/>
                  </a:lnTo>
                  <a:lnTo>
                    <a:pt x="2520" y="2199"/>
                  </a:lnTo>
                  <a:lnTo>
                    <a:pt x="2514" y="2201"/>
                  </a:lnTo>
                  <a:lnTo>
                    <a:pt x="2507" y="2202"/>
                  </a:lnTo>
                  <a:lnTo>
                    <a:pt x="2501" y="2203"/>
                  </a:lnTo>
                  <a:lnTo>
                    <a:pt x="2501" y="2203"/>
                  </a:lnTo>
                  <a:close/>
                  <a:moveTo>
                    <a:pt x="672" y="2089"/>
                  </a:moveTo>
                  <a:lnTo>
                    <a:pt x="672" y="2089"/>
                  </a:lnTo>
                  <a:lnTo>
                    <a:pt x="664" y="2084"/>
                  </a:lnTo>
                  <a:lnTo>
                    <a:pt x="656" y="2080"/>
                  </a:lnTo>
                  <a:lnTo>
                    <a:pt x="646" y="2078"/>
                  </a:lnTo>
                  <a:lnTo>
                    <a:pt x="636" y="2076"/>
                  </a:lnTo>
                  <a:lnTo>
                    <a:pt x="636" y="2076"/>
                  </a:lnTo>
                  <a:lnTo>
                    <a:pt x="627" y="2078"/>
                  </a:lnTo>
                  <a:lnTo>
                    <a:pt x="618" y="2080"/>
                  </a:lnTo>
                  <a:lnTo>
                    <a:pt x="611" y="2084"/>
                  </a:lnTo>
                  <a:lnTo>
                    <a:pt x="606" y="2090"/>
                  </a:lnTo>
                  <a:lnTo>
                    <a:pt x="601" y="2096"/>
                  </a:lnTo>
                  <a:lnTo>
                    <a:pt x="599" y="2105"/>
                  </a:lnTo>
                  <a:lnTo>
                    <a:pt x="597" y="2116"/>
                  </a:lnTo>
                  <a:lnTo>
                    <a:pt x="596" y="2128"/>
                  </a:lnTo>
                  <a:lnTo>
                    <a:pt x="596" y="2249"/>
                  </a:lnTo>
                  <a:lnTo>
                    <a:pt x="542" y="2249"/>
                  </a:lnTo>
                  <a:lnTo>
                    <a:pt x="542" y="2027"/>
                  </a:lnTo>
                  <a:lnTo>
                    <a:pt x="596" y="2027"/>
                  </a:lnTo>
                  <a:lnTo>
                    <a:pt x="596" y="2046"/>
                  </a:lnTo>
                  <a:lnTo>
                    <a:pt x="596" y="2046"/>
                  </a:lnTo>
                  <a:lnTo>
                    <a:pt x="601" y="2040"/>
                  </a:lnTo>
                  <a:lnTo>
                    <a:pt x="607" y="2035"/>
                  </a:lnTo>
                  <a:lnTo>
                    <a:pt x="613" y="2031"/>
                  </a:lnTo>
                  <a:lnTo>
                    <a:pt x="619" y="2028"/>
                  </a:lnTo>
                  <a:lnTo>
                    <a:pt x="625" y="2025"/>
                  </a:lnTo>
                  <a:lnTo>
                    <a:pt x="631" y="2024"/>
                  </a:lnTo>
                  <a:lnTo>
                    <a:pt x="639" y="2022"/>
                  </a:lnTo>
                  <a:lnTo>
                    <a:pt x="646" y="2021"/>
                  </a:lnTo>
                  <a:lnTo>
                    <a:pt x="646" y="2021"/>
                  </a:lnTo>
                  <a:lnTo>
                    <a:pt x="657" y="2022"/>
                  </a:lnTo>
                  <a:lnTo>
                    <a:pt x="668" y="2026"/>
                  </a:lnTo>
                  <a:lnTo>
                    <a:pt x="679" y="2030"/>
                  </a:lnTo>
                  <a:lnTo>
                    <a:pt x="688" y="2036"/>
                  </a:lnTo>
                  <a:lnTo>
                    <a:pt x="672" y="2089"/>
                  </a:lnTo>
                  <a:close/>
                  <a:moveTo>
                    <a:pt x="241" y="2027"/>
                  </a:moveTo>
                  <a:lnTo>
                    <a:pt x="295" y="2027"/>
                  </a:lnTo>
                  <a:lnTo>
                    <a:pt x="232" y="2249"/>
                  </a:lnTo>
                  <a:lnTo>
                    <a:pt x="184" y="2249"/>
                  </a:lnTo>
                  <a:lnTo>
                    <a:pt x="160" y="2157"/>
                  </a:lnTo>
                  <a:lnTo>
                    <a:pt x="160" y="2157"/>
                  </a:lnTo>
                  <a:lnTo>
                    <a:pt x="148" y="2108"/>
                  </a:lnTo>
                  <a:lnTo>
                    <a:pt x="148" y="2108"/>
                  </a:lnTo>
                  <a:lnTo>
                    <a:pt x="142" y="2132"/>
                  </a:lnTo>
                  <a:lnTo>
                    <a:pt x="136" y="2158"/>
                  </a:lnTo>
                  <a:lnTo>
                    <a:pt x="110" y="2249"/>
                  </a:lnTo>
                  <a:lnTo>
                    <a:pt x="63" y="2249"/>
                  </a:lnTo>
                  <a:lnTo>
                    <a:pt x="63" y="2247"/>
                  </a:lnTo>
                  <a:lnTo>
                    <a:pt x="0" y="2027"/>
                  </a:lnTo>
                  <a:lnTo>
                    <a:pt x="57" y="2027"/>
                  </a:lnTo>
                  <a:lnTo>
                    <a:pt x="77" y="2110"/>
                  </a:lnTo>
                  <a:lnTo>
                    <a:pt x="77" y="2110"/>
                  </a:lnTo>
                  <a:lnTo>
                    <a:pt x="83" y="2136"/>
                  </a:lnTo>
                  <a:lnTo>
                    <a:pt x="88" y="2164"/>
                  </a:lnTo>
                  <a:lnTo>
                    <a:pt x="88" y="2164"/>
                  </a:lnTo>
                  <a:lnTo>
                    <a:pt x="95" y="2136"/>
                  </a:lnTo>
                  <a:lnTo>
                    <a:pt x="102" y="2108"/>
                  </a:lnTo>
                  <a:lnTo>
                    <a:pt x="125" y="2027"/>
                  </a:lnTo>
                  <a:lnTo>
                    <a:pt x="172" y="2027"/>
                  </a:lnTo>
                  <a:lnTo>
                    <a:pt x="195" y="2108"/>
                  </a:lnTo>
                  <a:lnTo>
                    <a:pt x="195" y="2108"/>
                  </a:lnTo>
                  <a:lnTo>
                    <a:pt x="202" y="2135"/>
                  </a:lnTo>
                  <a:lnTo>
                    <a:pt x="209" y="2165"/>
                  </a:lnTo>
                  <a:lnTo>
                    <a:pt x="209" y="2165"/>
                  </a:lnTo>
                  <a:lnTo>
                    <a:pt x="213" y="2139"/>
                  </a:lnTo>
                  <a:lnTo>
                    <a:pt x="220" y="2108"/>
                  </a:lnTo>
                  <a:lnTo>
                    <a:pt x="241" y="2027"/>
                  </a:lnTo>
                  <a:close/>
                  <a:moveTo>
                    <a:pt x="406" y="2021"/>
                  </a:moveTo>
                  <a:lnTo>
                    <a:pt x="406" y="2021"/>
                  </a:lnTo>
                  <a:lnTo>
                    <a:pt x="396" y="2022"/>
                  </a:lnTo>
                  <a:lnTo>
                    <a:pt x="385" y="2024"/>
                  </a:lnTo>
                  <a:lnTo>
                    <a:pt x="375" y="2027"/>
                  </a:lnTo>
                  <a:lnTo>
                    <a:pt x="366" y="2030"/>
                  </a:lnTo>
                  <a:lnTo>
                    <a:pt x="358" y="2035"/>
                  </a:lnTo>
                  <a:lnTo>
                    <a:pt x="349" y="2040"/>
                  </a:lnTo>
                  <a:lnTo>
                    <a:pt x="341" y="2047"/>
                  </a:lnTo>
                  <a:lnTo>
                    <a:pt x="334" y="2054"/>
                  </a:lnTo>
                  <a:lnTo>
                    <a:pt x="328" y="2062"/>
                  </a:lnTo>
                  <a:lnTo>
                    <a:pt x="322" y="2071"/>
                  </a:lnTo>
                  <a:lnTo>
                    <a:pt x="317" y="2081"/>
                  </a:lnTo>
                  <a:lnTo>
                    <a:pt x="313" y="2091"/>
                  </a:lnTo>
                  <a:lnTo>
                    <a:pt x="310" y="2102"/>
                  </a:lnTo>
                  <a:lnTo>
                    <a:pt x="308" y="2113"/>
                  </a:lnTo>
                  <a:lnTo>
                    <a:pt x="306" y="2125"/>
                  </a:lnTo>
                  <a:lnTo>
                    <a:pt x="306" y="2138"/>
                  </a:lnTo>
                  <a:lnTo>
                    <a:pt x="306" y="2138"/>
                  </a:lnTo>
                  <a:lnTo>
                    <a:pt x="306" y="2150"/>
                  </a:lnTo>
                  <a:lnTo>
                    <a:pt x="308" y="2163"/>
                  </a:lnTo>
                  <a:lnTo>
                    <a:pt x="310" y="2174"/>
                  </a:lnTo>
                  <a:lnTo>
                    <a:pt x="313" y="2185"/>
                  </a:lnTo>
                  <a:lnTo>
                    <a:pt x="317" y="2194"/>
                  </a:lnTo>
                  <a:lnTo>
                    <a:pt x="322" y="2204"/>
                  </a:lnTo>
                  <a:lnTo>
                    <a:pt x="328" y="2213"/>
                  </a:lnTo>
                  <a:lnTo>
                    <a:pt x="334" y="2221"/>
                  </a:lnTo>
                  <a:lnTo>
                    <a:pt x="341" y="2229"/>
                  </a:lnTo>
                  <a:lnTo>
                    <a:pt x="349" y="2235"/>
                  </a:lnTo>
                  <a:lnTo>
                    <a:pt x="358" y="2241"/>
                  </a:lnTo>
                  <a:lnTo>
                    <a:pt x="366" y="2245"/>
                  </a:lnTo>
                  <a:lnTo>
                    <a:pt x="375" y="2249"/>
                  </a:lnTo>
                  <a:lnTo>
                    <a:pt x="385" y="2252"/>
                  </a:lnTo>
                  <a:lnTo>
                    <a:pt x="396" y="2253"/>
                  </a:lnTo>
                  <a:lnTo>
                    <a:pt x="406" y="2254"/>
                  </a:lnTo>
                  <a:lnTo>
                    <a:pt x="406" y="2254"/>
                  </a:lnTo>
                  <a:lnTo>
                    <a:pt x="417" y="2253"/>
                  </a:lnTo>
                  <a:lnTo>
                    <a:pt x="428" y="2252"/>
                  </a:lnTo>
                  <a:lnTo>
                    <a:pt x="438" y="2249"/>
                  </a:lnTo>
                  <a:lnTo>
                    <a:pt x="447" y="2245"/>
                  </a:lnTo>
                  <a:lnTo>
                    <a:pt x="456" y="2241"/>
                  </a:lnTo>
                  <a:lnTo>
                    <a:pt x="465" y="2235"/>
                  </a:lnTo>
                  <a:lnTo>
                    <a:pt x="472" y="2229"/>
                  </a:lnTo>
                  <a:lnTo>
                    <a:pt x="479" y="2221"/>
                  </a:lnTo>
                  <a:lnTo>
                    <a:pt x="486" y="2213"/>
                  </a:lnTo>
                  <a:lnTo>
                    <a:pt x="491" y="2204"/>
                  </a:lnTo>
                  <a:lnTo>
                    <a:pt x="496" y="2194"/>
                  </a:lnTo>
                  <a:lnTo>
                    <a:pt x="500" y="2185"/>
                  </a:lnTo>
                  <a:lnTo>
                    <a:pt x="503" y="2174"/>
                  </a:lnTo>
                  <a:lnTo>
                    <a:pt x="505" y="2163"/>
                  </a:lnTo>
                  <a:lnTo>
                    <a:pt x="508" y="2150"/>
                  </a:lnTo>
                  <a:lnTo>
                    <a:pt x="508" y="2138"/>
                  </a:lnTo>
                  <a:lnTo>
                    <a:pt x="508" y="2138"/>
                  </a:lnTo>
                  <a:lnTo>
                    <a:pt x="508" y="2125"/>
                  </a:lnTo>
                  <a:lnTo>
                    <a:pt x="505" y="2113"/>
                  </a:lnTo>
                  <a:lnTo>
                    <a:pt x="503" y="2102"/>
                  </a:lnTo>
                  <a:lnTo>
                    <a:pt x="500" y="2091"/>
                  </a:lnTo>
                  <a:lnTo>
                    <a:pt x="496" y="2081"/>
                  </a:lnTo>
                  <a:lnTo>
                    <a:pt x="491" y="2071"/>
                  </a:lnTo>
                  <a:lnTo>
                    <a:pt x="486" y="2062"/>
                  </a:lnTo>
                  <a:lnTo>
                    <a:pt x="479" y="2054"/>
                  </a:lnTo>
                  <a:lnTo>
                    <a:pt x="472" y="2047"/>
                  </a:lnTo>
                  <a:lnTo>
                    <a:pt x="465" y="2040"/>
                  </a:lnTo>
                  <a:lnTo>
                    <a:pt x="456" y="2035"/>
                  </a:lnTo>
                  <a:lnTo>
                    <a:pt x="447" y="2030"/>
                  </a:lnTo>
                  <a:lnTo>
                    <a:pt x="438" y="2027"/>
                  </a:lnTo>
                  <a:lnTo>
                    <a:pt x="428" y="2024"/>
                  </a:lnTo>
                  <a:lnTo>
                    <a:pt x="417" y="2022"/>
                  </a:lnTo>
                  <a:lnTo>
                    <a:pt x="406" y="2021"/>
                  </a:lnTo>
                  <a:lnTo>
                    <a:pt x="406" y="2021"/>
                  </a:lnTo>
                  <a:close/>
                  <a:moveTo>
                    <a:pt x="406" y="2202"/>
                  </a:moveTo>
                  <a:lnTo>
                    <a:pt x="406" y="2202"/>
                  </a:lnTo>
                  <a:lnTo>
                    <a:pt x="396" y="2201"/>
                  </a:lnTo>
                  <a:lnTo>
                    <a:pt x="387" y="2198"/>
                  </a:lnTo>
                  <a:lnTo>
                    <a:pt x="381" y="2192"/>
                  </a:lnTo>
                  <a:lnTo>
                    <a:pt x="374" y="2185"/>
                  </a:lnTo>
                  <a:lnTo>
                    <a:pt x="369" y="2176"/>
                  </a:lnTo>
                  <a:lnTo>
                    <a:pt x="364" y="2165"/>
                  </a:lnTo>
                  <a:lnTo>
                    <a:pt x="362" y="2151"/>
                  </a:lnTo>
                  <a:lnTo>
                    <a:pt x="362" y="2138"/>
                  </a:lnTo>
                  <a:lnTo>
                    <a:pt x="362" y="2138"/>
                  </a:lnTo>
                  <a:lnTo>
                    <a:pt x="362" y="2124"/>
                  </a:lnTo>
                  <a:lnTo>
                    <a:pt x="364" y="2111"/>
                  </a:lnTo>
                  <a:lnTo>
                    <a:pt x="369" y="2101"/>
                  </a:lnTo>
                  <a:lnTo>
                    <a:pt x="374" y="2091"/>
                  </a:lnTo>
                  <a:lnTo>
                    <a:pt x="381" y="2083"/>
                  </a:lnTo>
                  <a:lnTo>
                    <a:pt x="387" y="2078"/>
                  </a:lnTo>
                  <a:lnTo>
                    <a:pt x="396" y="2074"/>
                  </a:lnTo>
                  <a:lnTo>
                    <a:pt x="406" y="2073"/>
                  </a:lnTo>
                  <a:lnTo>
                    <a:pt x="406" y="2073"/>
                  </a:lnTo>
                  <a:lnTo>
                    <a:pt x="416" y="2074"/>
                  </a:lnTo>
                  <a:lnTo>
                    <a:pt x="425" y="2078"/>
                  </a:lnTo>
                  <a:lnTo>
                    <a:pt x="433" y="2083"/>
                  </a:lnTo>
                  <a:lnTo>
                    <a:pt x="439" y="2091"/>
                  </a:lnTo>
                  <a:lnTo>
                    <a:pt x="445" y="2101"/>
                  </a:lnTo>
                  <a:lnTo>
                    <a:pt x="448" y="2111"/>
                  </a:lnTo>
                  <a:lnTo>
                    <a:pt x="450" y="2124"/>
                  </a:lnTo>
                  <a:lnTo>
                    <a:pt x="451" y="2138"/>
                  </a:lnTo>
                  <a:lnTo>
                    <a:pt x="451" y="2138"/>
                  </a:lnTo>
                  <a:lnTo>
                    <a:pt x="450" y="2151"/>
                  </a:lnTo>
                  <a:lnTo>
                    <a:pt x="448" y="2165"/>
                  </a:lnTo>
                  <a:lnTo>
                    <a:pt x="445" y="2176"/>
                  </a:lnTo>
                  <a:lnTo>
                    <a:pt x="439" y="2185"/>
                  </a:lnTo>
                  <a:lnTo>
                    <a:pt x="433" y="2192"/>
                  </a:lnTo>
                  <a:lnTo>
                    <a:pt x="425" y="2198"/>
                  </a:lnTo>
                  <a:lnTo>
                    <a:pt x="416" y="2201"/>
                  </a:lnTo>
                  <a:lnTo>
                    <a:pt x="406" y="2202"/>
                  </a:lnTo>
                  <a:lnTo>
                    <a:pt x="406" y="2202"/>
                  </a:lnTo>
                  <a:close/>
                  <a:moveTo>
                    <a:pt x="2269" y="2089"/>
                  </a:moveTo>
                  <a:lnTo>
                    <a:pt x="2269" y="2089"/>
                  </a:lnTo>
                  <a:lnTo>
                    <a:pt x="2260" y="2084"/>
                  </a:lnTo>
                  <a:lnTo>
                    <a:pt x="2251" y="2080"/>
                  </a:lnTo>
                  <a:lnTo>
                    <a:pt x="2242" y="2078"/>
                  </a:lnTo>
                  <a:lnTo>
                    <a:pt x="2233" y="2076"/>
                  </a:lnTo>
                  <a:lnTo>
                    <a:pt x="2233" y="2076"/>
                  </a:lnTo>
                  <a:lnTo>
                    <a:pt x="2223" y="2078"/>
                  </a:lnTo>
                  <a:lnTo>
                    <a:pt x="2215" y="2080"/>
                  </a:lnTo>
                  <a:lnTo>
                    <a:pt x="2208" y="2084"/>
                  </a:lnTo>
                  <a:lnTo>
                    <a:pt x="2203" y="2090"/>
                  </a:lnTo>
                  <a:lnTo>
                    <a:pt x="2198" y="2096"/>
                  </a:lnTo>
                  <a:lnTo>
                    <a:pt x="2195" y="2105"/>
                  </a:lnTo>
                  <a:lnTo>
                    <a:pt x="2193" y="2116"/>
                  </a:lnTo>
                  <a:lnTo>
                    <a:pt x="2193" y="2128"/>
                  </a:lnTo>
                  <a:lnTo>
                    <a:pt x="2193" y="2249"/>
                  </a:lnTo>
                  <a:lnTo>
                    <a:pt x="2138" y="2249"/>
                  </a:lnTo>
                  <a:lnTo>
                    <a:pt x="2138" y="2027"/>
                  </a:lnTo>
                  <a:lnTo>
                    <a:pt x="2193" y="2027"/>
                  </a:lnTo>
                  <a:lnTo>
                    <a:pt x="2193" y="2046"/>
                  </a:lnTo>
                  <a:lnTo>
                    <a:pt x="2193" y="2046"/>
                  </a:lnTo>
                  <a:lnTo>
                    <a:pt x="2197" y="2040"/>
                  </a:lnTo>
                  <a:lnTo>
                    <a:pt x="2203" y="2035"/>
                  </a:lnTo>
                  <a:lnTo>
                    <a:pt x="2208" y="2031"/>
                  </a:lnTo>
                  <a:lnTo>
                    <a:pt x="2215" y="2028"/>
                  </a:lnTo>
                  <a:lnTo>
                    <a:pt x="2222" y="2025"/>
                  </a:lnTo>
                  <a:lnTo>
                    <a:pt x="2228" y="2024"/>
                  </a:lnTo>
                  <a:lnTo>
                    <a:pt x="2235" y="2022"/>
                  </a:lnTo>
                  <a:lnTo>
                    <a:pt x="2242" y="2021"/>
                  </a:lnTo>
                  <a:lnTo>
                    <a:pt x="2242" y="2021"/>
                  </a:lnTo>
                  <a:lnTo>
                    <a:pt x="2253" y="2022"/>
                  </a:lnTo>
                  <a:lnTo>
                    <a:pt x="2264" y="2026"/>
                  </a:lnTo>
                  <a:lnTo>
                    <a:pt x="2275" y="2030"/>
                  </a:lnTo>
                  <a:lnTo>
                    <a:pt x="2283" y="2036"/>
                  </a:lnTo>
                  <a:lnTo>
                    <a:pt x="2269" y="2089"/>
                  </a:lnTo>
                  <a:close/>
                  <a:moveTo>
                    <a:pt x="1836" y="2027"/>
                  </a:moveTo>
                  <a:lnTo>
                    <a:pt x="1891" y="2027"/>
                  </a:lnTo>
                  <a:lnTo>
                    <a:pt x="1828" y="2249"/>
                  </a:lnTo>
                  <a:lnTo>
                    <a:pt x="1780" y="2249"/>
                  </a:lnTo>
                  <a:lnTo>
                    <a:pt x="1756" y="2157"/>
                  </a:lnTo>
                  <a:lnTo>
                    <a:pt x="1756" y="2157"/>
                  </a:lnTo>
                  <a:lnTo>
                    <a:pt x="1744" y="2108"/>
                  </a:lnTo>
                  <a:lnTo>
                    <a:pt x="1744" y="2108"/>
                  </a:lnTo>
                  <a:lnTo>
                    <a:pt x="1738" y="2132"/>
                  </a:lnTo>
                  <a:lnTo>
                    <a:pt x="1732" y="2158"/>
                  </a:lnTo>
                  <a:lnTo>
                    <a:pt x="1707" y="2249"/>
                  </a:lnTo>
                  <a:lnTo>
                    <a:pt x="1660" y="2249"/>
                  </a:lnTo>
                  <a:lnTo>
                    <a:pt x="1659" y="2247"/>
                  </a:lnTo>
                  <a:lnTo>
                    <a:pt x="1597" y="2027"/>
                  </a:lnTo>
                  <a:lnTo>
                    <a:pt x="1653" y="2027"/>
                  </a:lnTo>
                  <a:lnTo>
                    <a:pt x="1674" y="2110"/>
                  </a:lnTo>
                  <a:lnTo>
                    <a:pt x="1674" y="2110"/>
                  </a:lnTo>
                  <a:lnTo>
                    <a:pt x="1680" y="2136"/>
                  </a:lnTo>
                  <a:lnTo>
                    <a:pt x="1685" y="2164"/>
                  </a:lnTo>
                  <a:lnTo>
                    <a:pt x="1685" y="2164"/>
                  </a:lnTo>
                  <a:lnTo>
                    <a:pt x="1691" y="2136"/>
                  </a:lnTo>
                  <a:lnTo>
                    <a:pt x="1699" y="2108"/>
                  </a:lnTo>
                  <a:lnTo>
                    <a:pt x="1722" y="2027"/>
                  </a:lnTo>
                  <a:lnTo>
                    <a:pt x="1768" y="2027"/>
                  </a:lnTo>
                  <a:lnTo>
                    <a:pt x="1791" y="2108"/>
                  </a:lnTo>
                  <a:lnTo>
                    <a:pt x="1791" y="2108"/>
                  </a:lnTo>
                  <a:lnTo>
                    <a:pt x="1798" y="2135"/>
                  </a:lnTo>
                  <a:lnTo>
                    <a:pt x="1804" y="2165"/>
                  </a:lnTo>
                  <a:lnTo>
                    <a:pt x="1804" y="2165"/>
                  </a:lnTo>
                  <a:lnTo>
                    <a:pt x="1810" y="2139"/>
                  </a:lnTo>
                  <a:lnTo>
                    <a:pt x="1817" y="2108"/>
                  </a:lnTo>
                  <a:lnTo>
                    <a:pt x="1836" y="2027"/>
                  </a:lnTo>
                  <a:close/>
                  <a:moveTo>
                    <a:pt x="2002" y="2021"/>
                  </a:moveTo>
                  <a:lnTo>
                    <a:pt x="2002" y="2021"/>
                  </a:lnTo>
                  <a:lnTo>
                    <a:pt x="1992" y="2022"/>
                  </a:lnTo>
                  <a:lnTo>
                    <a:pt x="1981" y="2024"/>
                  </a:lnTo>
                  <a:lnTo>
                    <a:pt x="1971" y="2027"/>
                  </a:lnTo>
                  <a:lnTo>
                    <a:pt x="1962" y="2030"/>
                  </a:lnTo>
                  <a:lnTo>
                    <a:pt x="1953" y="2035"/>
                  </a:lnTo>
                  <a:lnTo>
                    <a:pt x="1945" y="2041"/>
                  </a:lnTo>
                  <a:lnTo>
                    <a:pt x="1937" y="2047"/>
                  </a:lnTo>
                  <a:lnTo>
                    <a:pt x="1930" y="2054"/>
                  </a:lnTo>
                  <a:lnTo>
                    <a:pt x="1924" y="2062"/>
                  </a:lnTo>
                  <a:lnTo>
                    <a:pt x="1918" y="2071"/>
                  </a:lnTo>
                  <a:lnTo>
                    <a:pt x="1913" y="2081"/>
                  </a:lnTo>
                  <a:lnTo>
                    <a:pt x="1909" y="2091"/>
                  </a:lnTo>
                  <a:lnTo>
                    <a:pt x="1906" y="2102"/>
                  </a:lnTo>
                  <a:lnTo>
                    <a:pt x="1903" y="2114"/>
                  </a:lnTo>
                  <a:lnTo>
                    <a:pt x="1902" y="2125"/>
                  </a:lnTo>
                  <a:lnTo>
                    <a:pt x="1902" y="2138"/>
                  </a:lnTo>
                  <a:lnTo>
                    <a:pt x="1902" y="2138"/>
                  </a:lnTo>
                  <a:lnTo>
                    <a:pt x="1902" y="2150"/>
                  </a:lnTo>
                  <a:lnTo>
                    <a:pt x="1903" y="2163"/>
                  </a:lnTo>
                  <a:lnTo>
                    <a:pt x="1906" y="2174"/>
                  </a:lnTo>
                  <a:lnTo>
                    <a:pt x="1909" y="2185"/>
                  </a:lnTo>
                  <a:lnTo>
                    <a:pt x="1913" y="2194"/>
                  </a:lnTo>
                  <a:lnTo>
                    <a:pt x="1918" y="2204"/>
                  </a:lnTo>
                  <a:lnTo>
                    <a:pt x="1924" y="2213"/>
                  </a:lnTo>
                  <a:lnTo>
                    <a:pt x="1930" y="2221"/>
                  </a:lnTo>
                  <a:lnTo>
                    <a:pt x="1937" y="2229"/>
                  </a:lnTo>
                  <a:lnTo>
                    <a:pt x="1945" y="2235"/>
                  </a:lnTo>
                  <a:lnTo>
                    <a:pt x="1953" y="2241"/>
                  </a:lnTo>
                  <a:lnTo>
                    <a:pt x="1962" y="2245"/>
                  </a:lnTo>
                  <a:lnTo>
                    <a:pt x="1971" y="2249"/>
                  </a:lnTo>
                  <a:lnTo>
                    <a:pt x="1981" y="2252"/>
                  </a:lnTo>
                  <a:lnTo>
                    <a:pt x="1992" y="2253"/>
                  </a:lnTo>
                  <a:lnTo>
                    <a:pt x="2002" y="2254"/>
                  </a:lnTo>
                  <a:lnTo>
                    <a:pt x="2002" y="2254"/>
                  </a:lnTo>
                  <a:lnTo>
                    <a:pt x="2013" y="2253"/>
                  </a:lnTo>
                  <a:lnTo>
                    <a:pt x="2024" y="2252"/>
                  </a:lnTo>
                  <a:lnTo>
                    <a:pt x="2034" y="2249"/>
                  </a:lnTo>
                  <a:lnTo>
                    <a:pt x="2043" y="2245"/>
                  </a:lnTo>
                  <a:lnTo>
                    <a:pt x="2052" y="2241"/>
                  </a:lnTo>
                  <a:lnTo>
                    <a:pt x="2061" y="2235"/>
                  </a:lnTo>
                  <a:lnTo>
                    <a:pt x="2068" y="2229"/>
                  </a:lnTo>
                  <a:lnTo>
                    <a:pt x="2075" y="2221"/>
                  </a:lnTo>
                  <a:lnTo>
                    <a:pt x="2081" y="2213"/>
                  </a:lnTo>
                  <a:lnTo>
                    <a:pt x="2087" y="2204"/>
                  </a:lnTo>
                  <a:lnTo>
                    <a:pt x="2091" y="2194"/>
                  </a:lnTo>
                  <a:lnTo>
                    <a:pt x="2096" y="2185"/>
                  </a:lnTo>
                  <a:lnTo>
                    <a:pt x="2099" y="2174"/>
                  </a:lnTo>
                  <a:lnTo>
                    <a:pt x="2101" y="2163"/>
                  </a:lnTo>
                  <a:lnTo>
                    <a:pt x="2104" y="2150"/>
                  </a:lnTo>
                  <a:lnTo>
                    <a:pt x="2104" y="2138"/>
                  </a:lnTo>
                  <a:lnTo>
                    <a:pt x="2104" y="2138"/>
                  </a:lnTo>
                  <a:lnTo>
                    <a:pt x="2104" y="2125"/>
                  </a:lnTo>
                  <a:lnTo>
                    <a:pt x="2101" y="2114"/>
                  </a:lnTo>
                  <a:lnTo>
                    <a:pt x="2099" y="2102"/>
                  </a:lnTo>
                  <a:lnTo>
                    <a:pt x="2096" y="2091"/>
                  </a:lnTo>
                  <a:lnTo>
                    <a:pt x="2091" y="2081"/>
                  </a:lnTo>
                  <a:lnTo>
                    <a:pt x="2087" y="2071"/>
                  </a:lnTo>
                  <a:lnTo>
                    <a:pt x="2081" y="2062"/>
                  </a:lnTo>
                  <a:lnTo>
                    <a:pt x="2075" y="2054"/>
                  </a:lnTo>
                  <a:lnTo>
                    <a:pt x="2068" y="2047"/>
                  </a:lnTo>
                  <a:lnTo>
                    <a:pt x="2061" y="2041"/>
                  </a:lnTo>
                  <a:lnTo>
                    <a:pt x="2052" y="2035"/>
                  </a:lnTo>
                  <a:lnTo>
                    <a:pt x="2043" y="2030"/>
                  </a:lnTo>
                  <a:lnTo>
                    <a:pt x="2034" y="2027"/>
                  </a:lnTo>
                  <a:lnTo>
                    <a:pt x="2024" y="2024"/>
                  </a:lnTo>
                  <a:lnTo>
                    <a:pt x="2013" y="2022"/>
                  </a:lnTo>
                  <a:lnTo>
                    <a:pt x="2002" y="2021"/>
                  </a:lnTo>
                  <a:lnTo>
                    <a:pt x="2002" y="2021"/>
                  </a:lnTo>
                  <a:close/>
                  <a:moveTo>
                    <a:pt x="2002" y="2202"/>
                  </a:moveTo>
                  <a:lnTo>
                    <a:pt x="2002" y="2202"/>
                  </a:lnTo>
                  <a:lnTo>
                    <a:pt x="1992" y="2201"/>
                  </a:lnTo>
                  <a:lnTo>
                    <a:pt x="1984" y="2198"/>
                  </a:lnTo>
                  <a:lnTo>
                    <a:pt x="1977" y="2192"/>
                  </a:lnTo>
                  <a:lnTo>
                    <a:pt x="1970" y="2185"/>
                  </a:lnTo>
                  <a:lnTo>
                    <a:pt x="1964" y="2176"/>
                  </a:lnTo>
                  <a:lnTo>
                    <a:pt x="1960" y="2165"/>
                  </a:lnTo>
                  <a:lnTo>
                    <a:pt x="1958" y="2151"/>
                  </a:lnTo>
                  <a:lnTo>
                    <a:pt x="1958" y="2138"/>
                  </a:lnTo>
                  <a:lnTo>
                    <a:pt x="1958" y="2138"/>
                  </a:lnTo>
                  <a:lnTo>
                    <a:pt x="1958" y="2124"/>
                  </a:lnTo>
                  <a:lnTo>
                    <a:pt x="1960" y="2112"/>
                  </a:lnTo>
                  <a:lnTo>
                    <a:pt x="1964" y="2101"/>
                  </a:lnTo>
                  <a:lnTo>
                    <a:pt x="1970" y="2091"/>
                  </a:lnTo>
                  <a:lnTo>
                    <a:pt x="1977" y="2083"/>
                  </a:lnTo>
                  <a:lnTo>
                    <a:pt x="1984" y="2078"/>
                  </a:lnTo>
                  <a:lnTo>
                    <a:pt x="1992" y="2074"/>
                  </a:lnTo>
                  <a:lnTo>
                    <a:pt x="2002" y="2073"/>
                  </a:lnTo>
                  <a:lnTo>
                    <a:pt x="2002" y="2073"/>
                  </a:lnTo>
                  <a:lnTo>
                    <a:pt x="2012" y="2074"/>
                  </a:lnTo>
                  <a:lnTo>
                    <a:pt x="2021" y="2078"/>
                  </a:lnTo>
                  <a:lnTo>
                    <a:pt x="2029" y="2083"/>
                  </a:lnTo>
                  <a:lnTo>
                    <a:pt x="2035" y="2091"/>
                  </a:lnTo>
                  <a:lnTo>
                    <a:pt x="2041" y="2101"/>
                  </a:lnTo>
                  <a:lnTo>
                    <a:pt x="2044" y="2112"/>
                  </a:lnTo>
                  <a:lnTo>
                    <a:pt x="2046" y="2124"/>
                  </a:lnTo>
                  <a:lnTo>
                    <a:pt x="2047" y="2138"/>
                  </a:lnTo>
                  <a:lnTo>
                    <a:pt x="2047" y="2138"/>
                  </a:lnTo>
                  <a:lnTo>
                    <a:pt x="2046" y="2151"/>
                  </a:lnTo>
                  <a:lnTo>
                    <a:pt x="2044" y="2165"/>
                  </a:lnTo>
                  <a:lnTo>
                    <a:pt x="2041" y="2176"/>
                  </a:lnTo>
                  <a:lnTo>
                    <a:pt x="2035" y="2185"/>
                  </a:lnTo>
                  <a:lnTo>
                    <a:pt x="2029" y="2192"/>
                  </a:lnTo>
                  <a:lnTo>
                    <a:pt x="2021" y="2198"/>
                  </a:lnTo>
                  <a:lnTo>
                    <a:pt x="2012" y="2201"/>
                  </a:lnTo>
                  <a:lnTo>
                    <a:pt x="2002" y="2202"/>
                  </a:lnTo>
                  <a:lnTo>
                    <a:pt x="2002" y="2202"/>
                  </a:lnTo>
                  <a:close/>
                  <a:moveTo>
                    <a:pt x="837" y="2100"/>
                  </a:moveTo>
                  <a:lnTo>
                    <a:pt x="904" y="2249"/>
                  </a:lnTo>
                  <a:lnTo>
                    <a:pt x="843" y="2249"/>
                  </a:lnTo>
                  <a:lnTo>
                    <a:pt x="797" y="2146"/>
                  </a:lnTo>
                  <a:lnTo>
                    <a:pt x="767" y="2182"/>
                  </a:lnTo>
                  <a:lnTo>
                    <a:pt x="767" y="2249"/>
                  </a:lnTo>
                  <a:lnTo>
                    <a:pt x="713" y="2249"/>
                  </a:lnTo>
                  <a:lnTo>
                    <a:pt x="713" y="1962"/>
                  </a:lnTo>
                  <a:lnTo>
                    <a:pt x="767" y="1934"/>
                  </a:lnTo>
                  <a:lnTo>
                    <a:pt x="767" y="2112"/>
                  </a:lnTo>
                  <a:lnTo>
                    <a:pt x="767" y="2112"/>
                  </a:lnTo>
                  <a:lnTo>
                    <a:pt x="788" y="2083"/>
                  </a:lnTo>
                  <a:lnTo>
                    <a:pt x="832" y="2027"/>
                  </a:lnTo>
                  <a:lnTo>
                    <a:pt x="896" y="2027"/>
                  </a:lnTo>
                  <a:lnTo>
                    <a:pt x="837" y="2100"/>
                  </a:lnTo>
                  <a:close/>
                  <a:moveTo>
                    <a:pt x="1097" y="2249"/>
                  </a:moveTo>
                  <a:lnTo>
                    <a:pt x="1042" y="2249"/>
                  </a:lnTo>
                  <a:lnTo>
                    <a:pt x="1042" y="2027"/>
                  </a:lnTo>
                  <a:lnTo>
                    <a:pt x="1097" y="2027"/>
                  </a:lnTo>
                  <a:lnTo>
                    <a:pt x="1097" y="2046"/>
                  </a:lnTo>
                  <a:lnTo>
                    <a:pt x="1097" y="2046"/>
                  </a:lnTo>
                  <a:lnTo>
                    <a:pt x="1103" y="2040"/>
                  </a:lnTo>
                  <a:lnTo>
                    <a:pt x="1108" y="2036"/>
                  </a:lnTo>
                  <a:lnTo>
                    <a:pt x="1115" y="2031"/>
                  </a:lnTo>
                  <a:lnTo>
                    <a:pt x="1121" y="2028"/>
                  </a:lnTo>
                  <a:lnTo>
                    <a:pt x="1129" y="2026"/>
                  </a:lnTo>
                  <a:lnTo>
                    <a:pt x="1137" y="2024"/>
                  </a:lnTo>
                  <a:lnTo>
                    <a:pt x="1144" y="2022"/>
                  </a:lnTo>
                  <a:lnTo>
                    <a:pt x="1153" y="2021"/>
                  </a:lnTo>
                  <a:lnTo>
                    <a:pt x="1153" y="2021"/>
                  </a:lnTo>
                  <a:lnTo>
                    <a:pt x="1163" y="2022"/>
                  </a:lnTo>
                  <a:lnTo>
                    <a:pt x="1172" y="2024"/>
                  </a:lnTo>
                  <a:lnTo>
                    <a:pt x="1180" y="2026"/>
                  </a:lnTo>
                  <a:lnTo>
                    <a:pt x="1189" y="2028"/>
                  </a:lnTo>
                  <a:lnTo>
                    <a:pt x="1195" y="2032"/>
                  </a:lnTo>
                  <a:lnTo>
                    <a:pt x="1202" y="2037"/>
                  </a:lnTo>
                  <a:lnTo>
                    <a:pt x="1208" y="2041"/>
                  </a:lnTo>
                  <a:lnTo>
                    <a:pt x="1214" y="2048"/>
                  </a:lnTo>
                  <a:lnTo>
                    <a:pt x="1218" y="2054"/>
                  </a:lnTo>
                  <a:lnTo>
                    <a:pt x="1223" y="2062"/>
                  </a:lnTo>
                  <a:lnTo>
                    <a:pt x="1226" y="2070"/>
                  </a:lnTo>
                  <a:lnTo>
                    <a:pt x="1229" y="2080"/>
                  </a:lnTo>
                  <a:lnTo>
                    <a:pt x="1232" y="2090"/>
                  </a:lnTo>
                  <a:lnTo>
                    <a:pt x="1233" y="2100"/>
                  </a:lnTo>
                  <a:lnTo>
                    <a:pt x="1234" y="2111"/>
                  </a:lnTo>
                  <a:lnTo>
                    <a:pt x="1235" y="2123"/>
                  </a:lnTo>
                  <a:lnTo>
                    <a:pt x="1235" y="2249"/>
                  </a:lnTo>
                  <a:lnTo>
                    <a:pt x="1180" y="2249"/>
                  </a:lnTo>
                  <a:lnTo>
                    <a:pt x="1180" y="2126"/>
                  </a:lnTo>
                  <a:lnTo>
                    <a:pt x="1180" y="2126"/>
                  </a:lnTo>
                  <a:lnTo>
                    <a:pt x="1179" y="2114"/>
                  </a:lnTo>
                  <a:lnTo>
                    <a:pt x="1178" y="2102"/>
                  </a:lnTo>
                  <a:lnTo>
                    <a:pt x="1174" y="2093"/>
                  </a:lnTo>
                  <a:lnTo>
                    <a:pt x="1170" y="2085"/>
                  </a:lnTo>
                  <a:lnTo>
                    <a:pt x="1164" y="2080"/>
                  </a:lnTo>
                  <a:lnTo>
                    <a:pt x="1158" y="2075"/>
                  </a:lnTo>
                  <a:lnTo>
                    <a:pt x="1149" y="2073"/>
                  </a:lnTo>
                  <a:lnTo>
                    <a:pt x="1139" y="2072"/>
                  </a:lnTo>
                  <a:lnTo>
                    <a:pt x="1139" y="2072"/>
                  </a:lnTo>
                  <a:lnTo>
                    <a:pt x="1130" y="2073"/>
                  </a:lnTo>
                  <a:lnTo>
                    <a:pt x="1121" y="2075"/>
                  </a:lnTo>
                  <a:lnTo>
                    <a:pt x="1114" y="2080"/>
                  </a:lnTo>
                  <a:lnTo>
                    <a:pt x="1108" y="2086"/>
                  </a:lnTo>
                  <a:lnTo>
                    <a:pt x="1104" y="2093"/>
                  </a:lnTo>
                  <a:lnTo>
                    <a:pt x="1100" y="2103"/>
                  </a:lnTo>
                  <a:lnTo>
                    <a:pt x="1098" y="2114"/>
                  </a:lnTo>
                  <a:lnTo>
                    <a:pt x="1097" y="2126"/>
                  </a:lnTo>
                  <a:lnTo>
                    <a:pt x="1097" y="2249"/>
                  </a:lnTo>
                  <a:close/>
                  <a:moveTo>
                    <a:pt x="1408" y="2042"/>
                  </a:moveTo>
                  <a:lnTo>
                    <a:pt x="1408" y="2042"/>
                  </a:lnTo>
                  <a:lnTo>
                    <a:pt x="1403" y="2038"/>
                  </a:lnTo>
                  <a:lnTo>
                    <a:pt x="1397" y="2033"/>
                  </a:lnTo>
                  <a:lnTo>
                    <a:pt x="1392" y="2030"/>
                  </a:lnTo>
                  <a:lnTo>
                    <a:pt x="1385" y="2027"/>
                  </a:lnTo>
                  <a:lnTo>
                    <a:pt x="1378" y="2025"/>
                  </a:lnTo>
                  <a:lnTo>
                    <a:pt x="1372" y="2024"/>
                  </a:lnTo>
                  <a:lnTo>
                    <a:pt x="1365" y="2022"/>
                  </a:lnTo>
                  <a:lnTo>
                    <a:pt x="1359" y="2021"/>
                  </a:lnTo>
                  <a:lnTo>
                    <a:pt x="1359" y="2021"/>
                  </a:lnTo>
                  <a:lnTo>
                    <a:pt x="1349" y="2022"/>
                  </a:lnTo>
                  <a:lnTo>
                    <a:pt x="1340" y="2024"/>
                  </a:lnTo>
                  <a:lnTo>
                    <a:pt x="1331" y="2026"/>
                  </a:lnTo>
                  <a:lnTo>
                    <a:pt x="1322" y="2030"/>
                  </a:lnTo>
                  <a:lnTo>
                    <a:pt x="1314" y="2033"/>
                  </a:lnTo>
                  <a:lnTo>
                    <a:pt x="1308" y="2039"/>
                  </a:lnTo>
                  <a:lnTo>
                    <a:pt x="1301" y="2046"/>
                  </a:lnTo>
                  <a:lnTo>
                    <a:pt x="1295" y="2052"/>
                  </a:lnTo>
                  <a:lnTo>
                    <a:pt x="1289" y="2060"/>
                  </a:lnTo>
                  <a:lnTo>
                    <a:pt x="1285" y="2069"/>
                  </a:lnTo>
                  <a:lnTo>
                    <a:pt x="1280" y="2078"/>
                  </a:lnTo>
                  <a:lnTo>
                    <a:pt x="1277" y="2089"/>
                  </a:lnTo>
                  <a:lnTo>
                    <a:pt x="1275" y="2099"/>
                  </a:lnTo>
                  <a:lnTo>
                    <a:pt x="1273" y="2111"/>
                  </a:lnTo>
                  <a:lnTo>
                    <a:pt x="1271" y="2123"/>
                  </a:lnTo>
                  <a:lnTo>
                    <a:pt x="1271" y="2135"/>
                  </a:lnTo>
                  <a:lnTo>
                    <a:pt x="1271" y="2135"/>
                  </a:lnTo>
                  <a:lnTo>
                    <a:pt x="1271" y="2149"/>
                  </a:lnTo>
                  <a:lnTo>
                    <a:pt x="1273" y="2161"/>
                  </a:lnTo>
                  <a:lnTo>
                    <a:pt x="1275" y="2174"/>
                  </a:lnTo>
                  <a:lnTo>
                    <a:pt x="1277" y="2186"/>
                  </a:lnTo>
                  <a:lnTo>
                    <a:pt x="1280" y="2196"/>
                  </a:lnTo>
                  <a:lnTo>
                    <a:pt x="1285" y="2206"/>
                  </a:lnTo>
                  <a:lnTo>
                    <a:pt x="1289" y="2214"/>
                  </a:lnTo>
                  <a:lnTo>
                    <a:pt x="1295" y="2222"/>
                  </a:lnTo>
                  <a:lnTo>
                    <a:pt x="1300" y="2230"/>
                  </a:lnTo>
                  <a:lnTo>
                    <a:pt x="1307" y="2235"/>
                  </a:lnTo>
                  <a:lnTo>
                    <a:pt x="1313" y="2241"/>
                  </a:lnTo>
                  <a:lnTo>
                    <a:pt x="1321" y="2245"/>
                  </a:lnTo>
                  <a:lnTo>
                    <a:pt x="1330" y="2249"/>
                  </a:lnTo>
                  <a:lnTo>
                    <a:pt x="1339" y="2252"/>
                  </a:lnTo>
                  <a:lnTo>
                    <a:pt x="1348" y="2253"/>
                  </a:lnTo>
                  <a:lnTo>
                    <a:pt x="1357" y="2254"/>
                  </a:lnTo>
                  <a:lnTo>
                    <a:pt x="1357" y="2254"/>
                  </a:lnTo>
                  <a:lnTo>
                    <a:pt x="1364" y="2253"/>
                  </a:lnTo>
                  <a:lnTo>
                    <a:pt x="1372" y="2252"/>
                  </a:lnTo>
                  <a:lnTo>
                    <a:pt x="1378" y="2251"/>
                  </a:lnTo>
                  <a:lnTo>
                    <a:pt x="1385" y="2249"/>
                  </a:lnTo>
                  <a:lnTo>
                    <a:pt x="1391" y="2245"/>
                  </a:lnTo>
                  <a:lnTo>
                    <a:pt x="1397" y="2242"/>
                  </a:lnTo>
                  <a:lnTo>
                    <a:pt x="1403" y="2238"/>
                  </a:lnTo>
                  <a:lnTo>
                    <a:pt x="1408" y="2232"/>
                  </a:lnTo>
                  <a:lnTo>
                    <a:pt x="1408" y="2238"/>
                  </a:lnTo>
                  <a:lnTo>
                    <a:pt x="1408" y="2238"/>
                  </a:lnTo>
                  <a:lnTo>
                    <a:pt x="1408" y="2246"/>
                  </a:lnTo>
                  <a:lnTo>
                    <a:pt x="1407" y="2256"/>
                  </a:lnTo>
                  <a:lnTo>
                    <a:pt x="1404" y="2266"/>
                  </a:lnTo>
                  <a:lnTo>
                    <a:pt x="1402" y="2271"/>
                  </a:lnTo>
                  <a:lnTo>
                    <a:pt x="1399" y="2275"/>
                  </a:lnTo>
                  <a:lnTo>
                    <a:pt x="1395" y="2279"/>
                  </a:lnTo>
                  <a:lnTo>
                    <a:pt x="1391" y="2284"/>
                  </a:lnTo>
                  <a:lnTo>
                    <a:pt x="1385" y="2287"/>
                  </a:lnTo>
                  <a:lnTo>
                    <a:pt x="1378" y="2290"/>
                  </a:lnTo>
                  <a:lnTo>
                    <a:pt x="1370" y="2293"/>
                  </a:lnTo>
                  <a:lnTo>
                    <a:pt x="1361" y="2295"/>
                  </a:lnTo>
                  <a:lnTo>
                    <a:pt x="1350" y="2296"/>
                  </a:lnTo>
                  <a:lnTo>
                    <a:pt x="1337" y="2296"/>
                  </a:lnTo>
                  <a:lnTo>
                    <a:pt x="1334" y="2296"/>
                  </a:lnTo>
                  <a:lnTo>
                    <a:pt x="1354" y="2339"/>
                  </a:lnTo>
                  <a:lnTo>
                    <a:pt x="1355" y="2339"/>
                  </a:lnTo>
                  <a:lnTo>
                    <a:pt x="1355" y="2339"/>
                  </a:lnTo>
                  <a:lnTo>
                    <a:pt x="1369" y="2339"/>
                  </a:lnTo>
                  <a:lnTo>
                    <a:pt x="1381" y="2338"/>
                  </a:lnTo>
                  <a:lnTo>
                    <a:pt x="1392" y="2335"/>
                  </a:lnTo>
                  <a:lnTo>
                    <a:pt x="1403" y="2332"/>
                  </a:lnTo>
                  <a:lnTo>
                    <a:pt x="1413" y="2328"/>
                  </a:lnTo>
                  <a:lnTo>
                    <a:pt x="1421" y="2324"/>
                  </a:lnTo>
                  <a:lnTo>
                    <a:pt x="1429" y="2318"/>
                  </a:lnTo>
                  <a:lnTo>
                    <a:pt x="1436" y="2311"/>
                  </a:lnTo>
                  <a:lnTo>
                    <a:pt x="1442" y="2304"/>
                  </a:lnTo>
                  <a:lnTo>
                    <a:pt x="1448" y="2296"/>
                  </a:lnTo>
                  <a:lnTo>
                    <a:pt x="1452" y="2286"/>
                  </a:lnTo>
                  <a:lnTo>
                    <a:pt x="1456" y="2276"/>
                  </a:lnTo>
                  <a:lnTo>
                    <a:pt x="1459" y="2266"/>
                  </a:lnTo>
                  <a:lnTo>
                    <a:pt x="1461" y="2254"/>
                  </a:lnTo>
                  <a:lnTo>
                    <a:pt x="1462" y="2242"/>
                  </a:lnTo>
                  <a:lnTo>
                    <a:pt x="1462" y="2229"/>
                  </a:lnTo>
                  <a:lnTo>
                    <a:pt x="1462" y="2027"/>
                  </a:lnTo>
                  <a:lnTo>
                    <a:pt x="1408" y="2027"/>
                  </a:lnTo>
                  <a:lnTo>
                    <a:pt x="1408" y="2042"/>
                  </a:lnTo>
                  <a:close/>
                  <a:moveTo>
                    <a:pt x="1408" y="2094"/>
                  </a:moveTo>
                  <a:lnTo>
                    <a:pt x="1408" y="2181"/>
                  </a:lnTo>
                  <a:lnTo>
                    <a:pt x="1408" y="2181"/>
                  </a:lnTo>
                  <a:lnTo>
                    <a:pt x="1401" y="2189"/>
                  </a:lnTo>
                  <a:lnTo>
                    <a:pt x="1393" y="2197"/>
                  </a:lnTo>
                  <a:lnTo>
                    <a:pt x="1387" y="2199"/>
                  </a:lnTo>
                  <a:lnTo>
                    <a:pt x="1382" y="2201"/>
                  </a:lnTo>
                  <a:lnTo>
                    <a:pt x="1376" y="2202"/>
                  </a:lnTo>
                  <a:lnTo>
                    <a:pt x="1369" y="2203"/>
                  </a:lnTo>
                  <a:lnTo>
                    <a:pt x="1369" y="2203"/>
                  </a:lnTo>
                  <a:lnTo>
                    <a:pt x="1362" y="2202"/>
                  </a:lnTo>
                  <a:lnTo>
                    <a:pt x="1354" y="2200"/>
                  </a:lnTo>
                  <a:lnTo>
                    <a:pt x="1348" y="2197"/>
                  </a:lnTo>
                  <a:lnTo>
                    <a:pt x="1341" y="2190"/>
                  </a:lnTo>
                  <a:lnTo>
                    <a:pt x="1335" y="2181"/>
                  </a:lnTo>
                  <a:lnTo>
                    <a:pt x="1331" y="2169"/>
                  </a:lnTo>
                  <a:lnTo>
                    <a:pt x="1329" y="2154"/>
                  </a:lnTo>
                  <a:lnTo>
                    <a:pt x="1328" y="2134"/>
                  </a:lnTo>
                  <a:lnTo>
                    <a:pt x="1328" y="2134"/>
                  </a:lnTo>
                  <a:lnTo>
                    <a:pt x="1329" y="2117"/>
                  </a:lnTo>
                  <a:lnTo>
                    <a:pt x="1331" y="2103"/>
                  </a:lnTo>
                  <a:lnTo>
                    <a:pt x="1335" y="2092"/>
                  </a:lnTo>
                  <a:lnTo>
                    <a:pt x="1341" y="2084"/>
                  </a:lnTo>
                  <a:lnTo>
                    <a:pt x="1348" y="2079"/>
                  </a:lnTo>
                  <a:lnTo>
                    <a:pt x="1354" y="2074"/>
                  </a:lnTo>
                  <a:lnTo>
                    <a:pt x="1362" y="2073"/>
                  </a:lnTo>
                  <a:lnTo>
                    <a:pt x="1369" y="2072"/>
                  </a:lnTo>
                  <a:lnTo>
                    <a:pt x="1369" y="2072"/>
                  </a:lnTo>
                  <a:lnTo>
                    <a:pt x="1376" y="2073"/>
                  </a:lnTo>
                  <a:lnTo>
                    <a:pt x="1383" y="2074"/>
                  </a:lnTo>
                  <a:lnTo>
                    <a:pt x="1388" y="2076"/>
                  </a:lnTo>
                  <a:lnTo>
                    <a:pt x="1394" y="2080"/>
                  </a:lnTo>
                  <a:lnTo>
                    <a:pt x="1398" y="2083"/>
                  </a:lnTo>
                  <a:lnTo>
                    <a:pt x="1402" y="2086"/>
                  </a:lnTo>
                  <a:lnTo>
                    <a:pt x="1408" y="2094"/>
                  </a:lnTo>
                  <a:lnTo>
                    <a:pt x="1408" y="2094"/>
                  </a:lnTo>
                  <a:close/>
                  <a:moveTo>
                    <a:pt x="938" y="2027"/>
                  </a:moveTo>
                  <a:lnTo>
                    <a:pt x="993" y="2027"/>
                  </a:lnTo>
                  <a:lnTo>
                    <a:pt x="993" y="2123"/>
                  </a:lnTo>
                  <a:lnTo>
                    <a:pt x="993" y="2249"/>
                  </a:lnTo>
                  <a:lnTo>
                    <a:pt x="938" y="2249"/>
                  </a:lnTo>
                  <a:lnTo>
                    <a:pt x="938" y="2027"/>
                  </a:lnTo>
                  <a:close/>
                  <a:moveTo>
                    <a:pt x="993" y="1967"/>
                  </a:moveTo>
                  <a:lnTo>
                    <a:pt x="993" y="1995"/>
                  </a:lnTo>
                  <a:lnTo>
                    <a:pt x="938" y="1995"/>
                  </a:lnTo>
                  <a:lnTo>
                    <a:pt x="938" y="1940"/>
                  </a:lnTo>
                  <a:lnTo>
                    <a:pt x="993" y="1940"/>
                  </a:lnTo>
                  <a:lnTo>
                    <a:pt x="993" y="1967"/>
                  </a:lnTo>
                  <a:close/>
                  <a:moveTo>
                    <a:pt x="2309" y="1962"/>
                  </a:moveTo>
                  <a:lnTo>
                    <a:pt x="2364" y="1934"/>
                  </a:lnTo>
                  <a:lnTo>
                    <a:pt x="2364" y="2127"/>
                  </a:lnTo>
                  <a:lnTo>
                    <a:pt x="2364" y="2249"/>
                  </a:lnTo>
                  <a:lnTo>
                    <a:pt x="2309" y="2249"/>
                  </a:lnTo>
                  <a:lnTo>
                    <a:pt x="2309" y="1962"/>
                  </a:lnTo>
                  <a:close/>
                  <a:moveTo>
                    <a:pt x="397" y="757"/>
                  </a:moveTo>
                  <a:lnTo>
                    <a:pt x="850" y="757"/>
                  </a:lnTo>
                  <a:lnTo>
                    <a:pt x="850" y="495"/>
                  </a:lnTo>
                  <a:lnTo>
                    <a:pt x="397" y="495"/>
                  </a:lnTo>
                  <a:lnTo>
                    <a:pt x="397" y="288"/>
                  </a:lnTo>
                  <a:lnTo>
                    <a:pt x="898" y="288"/>
                  </a:lnTo>
                  <a:lnTo>
                    <a:pt x="732" y="0"/>
                  </a:lnTo>
                  <a:lnTo>
                    <a:pt x="22" y="0"/>
                  </a:lnTo>
                  <a:lnTo>
                    <a:pt x="22" y="1251"/>
                  </a:lnTo>
                  <a:lnTo>
                    <a:pt x="1023" y="1251"/>
                  </a:lnTo>
                  <a:lnTo>
                    <a:pt x="1023" y="963"/>
                  </a:lnTo>
                  <a:lnTo>
                    <a:pt x="397" y="963"/>
                  </a:lnTo>
                  <a:lnTo>
                    <a:pt x="397" y="757"/>
                  </a:lnTo>
                  <a:close/>
                  <a:moveTo>
                    <a:pt x="1690" y="0"/>
                  </a:moveTo>
                  <a:lnTo>
                    <a:pt x="1477" y="409"/>
                  </a:lnTo>
                  <a:lnTo>
                    <a:pt x="1265" y="0"/>
                  </a:lnTo>
                  <a:lnTo>
                    <a:pt x="850" y="0"/>
                  </a:lnTo>
                  <a:lnTo>
                    <a:pt x="1287" y="757"/>
                  </a:lnTo>
                  <a:lnTo>
                    <a:pt x="1287" y="1251"/>
                  </a:lnTo>
                  <a:lnTo>
                    <a:pt x="1661" y="1251"/>
                  </a:lnTo>
                  <a:lnTo>
                    <a:pt x="1661" y="757"/>
                  </a:lnTo>
                  <a:lnTo>
                    <a:pt x="2099" y="0"/>
                  </a:lnTo>
                  <a:lnTo>
                    <a:pt x="169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Tree>
    <p:extLst>
      <p:ext uri="{BB962C8B-B14F-4D97-AF65-F5344CB8AC3E}">
        <p14:creationId xmlns:p14="http://schemas.microsoft.com/office/powerpoint/2010/main" val="3244215537"/>
      </p:ext>
    </p:extLst>
  </p:cSld>
  <p:clrMapOvr>
    <a:masterClrMapping/>
  </p:clrMapOvr>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Key statement">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EDF149-816A-4257-A64D-E23E91A5063C}"/>
              </a:ext>
            </a:extLst>
          </p:cNvPr>
          <p:cNvSpPr>
            <a:spLocks noGrp="1"/>
          </p:cNvSpPr>
          <p:nvPr>
            <p:ph type="dt" sz="half" idx="10"/>
          </p:nvPr>
        </p:nvSpPr>
        <p:spPr/>
        <p:txBody>
          <a:bodyPr/>
          <a:lstStyle/>
          <a:p>
            <a:endParaRPr lang="en-IN" dirty="0"/>
          </a:p>
        </p:txBody>
      </p:sp>
      <p:sp>
        <p:nvSpPr>
          <p:cNvPr id="5" name="Slide Number Placeholder 4">
            <a:extLst>
              <a:ext uri="{FF2B5EF4-FFF2-40B4-BE49-F238E27FC236}">
                <a16:creationId xmlns:a16="http://schemas.microsoft.com/office/drawing/2014/main" id="{32344F6A-D6D0-4CE3-8495-873C004D38DC}"/>
              </a:ext>
            </a:extLst>
          </p:cNvPr>
          <p:cNvSpPr>
            <a:spLocks noGrp="1"/>
          </p:cNvSpPr>
          <p:nvPr>
            <p:ph type="sldNum" sz="quarter" idx="12"/>
          </p:nvPr>
        </p:nvSpPr>
        <p:spPr/>
        <p:txBody>
          <a:body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68629092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99.xml"/><Relationship Id="rId13" Type="http://schemas.openxmlformats.org/officeDocument/2006/relationships/slideLayout" Target="../slideLayouts/slideLayout304.xml"/><Relationship Id="rId18" Type="http://schemas.openxmlformats.org/officeDocument/2006/relationships/slideLayout" Target="../slideLayouts/slideLayout309.xml"/><Relationship Id="rId3" Type="http://schemas.openxmlformats.org/officeDocument/2006/relationships/slideLayout" Target="../slideLayouts/slideLayout294.xml"/><Relationship Id="rId21" Type="http://schemas.openxmlformats.org/officeDocument/2006/relationships/image" Target="NULL"/><Relationship Id="rId7" Type="http://schemas.openxmlformats.org/officeDocument/2006/relationships/slideLayout" Target="../slideLayouts/slideLayout298.xml"/><Relationship Id="rId12" Type="http://schemas.openxmlformats.org/officeDocument/2006/relationships/slideLayout" Target="../slideLayouts/slideLayout303.xml"/><Relationship Id="rId17" Type="http://schemas.openxmlformats.org/officeDocument/2006/relationships/slideLayout" Target="../slideLayouts/slideLayout308.xml"/><Relationship Id="rId2" Type="http://schemas.openxmlformats.org/officeDocument/2006/relationships/slideLayout" Target="../slideLayouts/slideLayout293.xml"/><Relationship Id="rId16" Type="http://schemas.openxmlformats.org/officeDocument/2006/relationships/slideLayout" Target="../slideLayouts/slideLayout307.xml"/><Relationship Id="rId20" Type="http://schemas.openxmlformats.org/officeDocument/2006/relationships/theme" Target="../theme/theme10.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5" Type="http://schemas.openxmlformats.org/officeDocument/2006/relationships/slideLayout" Target="../slideLayouts/slideLayout306.xml"/><Relationship Id="rId10" Type="http://schemas.openxmlformats.org/officeDocument/2006/relationships/slideLayout" Target="../slideLayouts/slideLayout301.xml"/><Relationship Id="rId19" Type="http://schemas.openxmlformats.org/officeDocument/2006/relationships/slideLayout" Target="../slideLayouts/slideLayout310.xml"/><Relationship Id="rId4" Type="http://schemas.openxmlformats.org/officeDocument/2006/relationships/slideLayout" Target="../slideLayouts/slideLayout295.xml"/><Relationship Id="rId9" Type="http://schemas.openxmlformats.org/officeDocument/2006/relationships/slideLayout" Target="../slideLayouts/slideLayout300.xml"/><Relationship Id="rId14" Type="http://schemas.openxmlformats.org/officeDocument/2006/relationships/slideLayout" Target="../slideLayouts/slideLayout30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18" Type="http://schemas.openxmlformats.org/officeDocument/2006/relationships/slideLayout" Target="../slideLayouts/slideLayout328.xml"/><Relationship Id="rId26" Type="http://schemas.openxmlformats.org/officeDocument/2006/relationships/slideLayout" Target="../slideLayouts/slideLayout336.xml"/><Relationship Id="rId39" Type="http://schemas.openxmlformats.org/officeDocument/2006/relationships/slideLayout" Target="../slideLayouts/slideLayout349.xml"/><Relationship Id="rId3" Type="http://schemas.openxmlformats.org/officeDocument/2006/relationships/slideLayout" Target="../slideLayouts/slideLayout313.xml"/><Relationship Id="rId21" Type="http://schemas.openxmlformats.org/officeDocument/2006/relationships/slideLayout" Target="../slideLayouts/slideLayout331.xml"/><Relationship Id="rId34" Type="http://schemas.openxmlformats.org/officeDocument/2006/relationships/slideLayout" Target="../slideLayouts/slideLayout344.xml"/><Relationship Id="rId42" Type="http://schemas.openxmlformats.org/officeDocument/2006/relationships/slideLayout" Target="../slideLayouts/slideLayout352.xml"/><Relationship Id="rId47" Type="http://schemas.openxmlformats.org/officeDocument/2006/relationships/theme" Target="../theme/theme11.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17" Type="http://schemas.openxmlformats.org/officeDocument/2006/relationships/slideLayout" Target="../slideLayouts/slideLayout327.xml"/><Relationship Id="rId25" Type="http://schemas.openxmlformats.org/officeDocument/2006/relationships/slideLayout" Target="../slideLayouts/slideLayout335.xml"/><Relationship Id="rId33" Type="http://schemas.openxmlformats.org/officeDocument/2006/relationships/slideLayout" Target="../slideLayouts/slideLayout343.xml"/><Relationship Id="rId38" Type="http://schemas.openxmlformats.org/officeDocument/2006/relationships/slideLayout" Target="../slideLayouts/slideLayout348.xml"/><Relationship Id="rId46" Type="http://schemas.openxmlformats.org/officeDocument/2006/relationships/slideLayout" Target="../slideLayouts/slideLayout356.xml"/><Relationship Id="rId2" Type="http://schemas.openxmlformats.org/officeDocument/2006/relationships/slideLayout" Target="../slideLayouts/slideLayout312.xml"/><Relationship Id="rId16" Type="http://schemas.openxmlformats.org/officeDocument/2006/relationships/slideLayout" Target="../slideLayouts/slideLayout326.xml"/><Relationship Id="rId20" Type="http://schemas.openxmlformats.org/officeDocument/2006/relationships/slideLayout" Target="../slideLayouts/slideLayout330.xml"/><Relationship Id="rId29" Type="http://schemas.openxmlformats.org/officeDocument/2006/relationships/slideLayout" Target="../slideLayouts/slideLayout339.xml"/><Relationship Id="rId41" Type="http://schemas.openxmlformats.org/officeDocument/2006/relationships/slideLayout" Target="../slideLayouts/slideLayout351.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24" Type="http://schemas.openxmlformats.org/officeDocument/2006/relationships/slideLayout" Target="../slideLayouts/slideLayout334.xml"/><Relationship Id="rId32" Type="http://schemas.openxmlformats.org/officeDocument/2006/relationships/slideLayout" Target="../slideLayouts/slideLayout342.xml"/><Relationship Id="rId37" Type="http://schemas.openxmlformats.org/officeDocument/2006/relationships/slideLayout" Target="../slideLayouts/slideLayout347.xml"/><Relationship Id="rId40" Type="http://schemas.openxmlformats.org/officeDocument/2006/relationships/slideLayout" Target="../slideLayouts/slideLayout350.xml"/><Relationship Id="rId45" Type="http://schemas.openxmlformats.org/officeDocument/2006/relationships/slideLayout" Target="../slideLayouts/slideLayout355.xml"/><Relationship Id="rId5" Type="http://schemas.openxmlformats.org/officeDocument/2006/relationships/slideLayout" Target="../slideLayouts/slideLayout315.xml"/><Relationship Id="rId15" Type="http://schemas.openxmlformats.org/officeDocument/2006/relationships/slideLayout" Target="../slideLayouts/slideLayout325.xml"/><Relationship Id="rId23" Type="http://schemas.openxmlformats.org/officeDocument/2006/relationships/slideLayout" Target="../slideLayouts/slideLayout333.xml"/><Relationship Id="rId28" Type="http://schemas.openxmlformats.org/officeDocument/2006/relationships/slideLayout" Target="../slideLayouts/slideLayout338.xml"/><Relationship Id="rId36" Type="http://schemas.openxmlformats.org/officeDocument/2006/relationships/slideLayout" Target="../slideLayouts/slideLayout346.xml"/><Relationship Id="rId10" Type="http://schemas.openxmlformats.org/officeDocument/2006/relationships/slideLayout" Target="../slideLayouts/slideLayout320.xml"/><Relationship Id="rId19" Type="http://schemas.openxmlformats.org/officeDocument/2006/relationships/slideLayout" Target="../slideLayouts/slideLayout329.xml"/><Relationship Id="rId31" Type="http://schemas.openxmlformats.org/officeDocument/2006/relationships/slideLayout" Target="../slideLayouts/slideLayout341.xml"/><Relationship Id="rId44" Type="http://schemas.openxmlformats.org/officeDocument/2006/relationships/slideLayout" Target="../slideLayouts/slideLayout354.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slideLayout" Target="../slideLayouts/slideLayout324.xml"/><Relationship Id="rId22" Type="http://schemas.openxmlformats.org/officeDocument/2006/relationships/slideLayout" Target="../slideLayouts/slideLayout332.xml"/><Relationship Id="rId27" Type="http://schemas.openxmlformats.org/officeDocument/2006/relationships/slideLayout" Target="../slideLayouts/slideLayout337.xml"/><Relationship Id="rId30" Type="http://schemas.openxmlformats.org/officeDocument/2006/relationships/slideLayout" Target="../slideLayouts/slideLayout340.xml"/><Relationship Id="rId35" Type="http://schemas.openxmlformats.org/officeDocument/2006/relationships/slideLayout" Target="../slideLayouts/slideLayout345.xml"/><Relationship Id="rId43" Type="http://schemas.openxmlformats.org/officeDocument/2006/relationships/slideLayout" Target="../slideLayouts/slideLayout353.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slideLayout" Target="../slideLayouts/slideLayout75.xml"/><Relationship Id="rId39" Type="http://schemas.openxmlformats.org/officeDocument/2006/relationships/slideLayout" Target="../slideLayouts/slideLayout88.xml"/><Relationship Id="rId3" Type="http://schemas.openxmlformats.org/officeDocument/2006/relationships/slideLayout" Target="../slideLayouts/slideLayout52.xml"/><Relationship Id="rId21" Type="http://schemas.openxmlformats.org/officeDocument/2006/relationships/slideLayout" Target="../slideLayouts/slideLayout70.xml"/><Relationship Id="rId34" Type="http://schemas.openxmlformats.org/officeDocument/2006/relationships/slideLayout" Target="../slideLayouts/slideLayout83.xml"/><Relationship Id="rId42" Type="http://schemas.openxmlformats.org/officeDocument/2006/relationships/slideLayout" Target="../slideLayouts/slideLayout91.xml"/><Relationship Id="rId47" Type="http://schemas.openxmlformats.org/officeDocument/2006/relationships/slideLayout" Target="../slideLayouts/slideLayout96.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33" Type="http://schemas.openxmlformats.org/officeDocument/2006/relationships/slideLayout" Target="../slideLayouts/slideLayout82.xml"/><Relationship Id="rId38" Type="http://schemas.openxmlformats.org/officeDocument/2006/relationships/slideLayout" Target="../slideLayouts/slideLayout87.xml"/><Relationship Id="rId46" Type="http://schemas.openxmlformats.org/officeDocument/2006/relationships/slideLayout" Target="../slideLayouts/slideLayout95.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0" Type="http://schemas.openxmlformats.org/officeDocument/2006/relationships/slideLayout" Target="../slideLayouts/slideLayout69.xml"/><Relationship Id="rId29" Type="http://schemas.openxmlformats.org/officeDocument/2006/relationships/slideLayout" Target="../slideLayouts/slideLayout78.xml"/><Relationship Id="rId41" Type="http://schemas.openxmlformats.org/officeDocument/2006/relationships/slideLayout" Target="../slideLayouts/slideLayout90.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32" Type="http://schemas.openxmlformats.org/officeDocument/2006/relationships/slideLayout" Target="../slideLayouts/slideLayout81.xml"/><Relationship Id="rId37" Type="http://schemas.openxmlformats.org/officeDocument/2006/relationships/slideLayout" Target="../slideLayouts/slideLayout86.xml"/><Relationship Id="rId40" Type="http://schemas.openxmlformats.org/officeDocument/2006/relationships/slideLayout" Target="../slideLayouts/slideLayout89.xml"/><Relationship Id="rId45" Type="http://schemas.openxmlformats.org/officeDocument/2006/relationships/slideLayout" Target="../slideLayouts/slideLayout94.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28" Type="http://schemas.openxmlformats.org/officeDocument/2006/relationships/slideLayout" Target="../slideLayouts/slideLayout77.xml"/><Relationship Id="rId36" Type="http://schemas.openxmlformats.org/officeDocument/2006/relationships/slideLayout" Target="../slideLayouts/slideLayout85.xml"/><Relationship Id="rId49" Type="http://schemas.openxmlformats.org/officeDocument/2006/relationships/theme" Target="../theme/theme2.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31" Type="http://schemas.openxmlformats.org/officeDocument/2006/relationships/slideLayout" Target="../slideLayouts/slideLayout80.xml"/><Relationship Id="rId44" Type="http://schemas.openxmlformats.org/officeDocument/2006/relationships/slideLayout" Target="../slideLayouts/slideLayout93.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slideLayout" Target="../slideLayouts/slideLayout76.xml"/><Relationship Id="rId30" Type="http://schemas.openxmlformats.org/officeDocument/2006/relationships/slideLayout" Target="../slideLayouts/slideLayout79.xml"/><Relationship Id="rId35" Type="http://schemas.openxmlformats.org/officeDocument/2006/relationships/slideLayout" Target="../slideLayouts/slideLayout84.xml"/><Relationship Id="rId43" Type="http://schemas.openxmlformats.org/officeDocument/2006/relationships/slideLayout" Target="../slideLayouts/slideLayout92.xml"/><Relationship Id="rId48" Type="http://schemas.openxmlformats.org/officeDocument/2006/relationships/slideLayout" Target="../slideLayouts/slideLayout97.xml"/><Relationship Id="rId8" Type="http://schemas.openxmlformats.org/officeDocument/2006/relationships/slideLayout" Target="../slideLayouts/slideLayout57.xml"/></Relationships>
</file>

<file path=ppt/slideMasters/_rels/slideMaster3.xml.rels><?xml version="1.0" encoding="UTF-8" standalone="yes"?>
<Relationships xmlns="http://schemas.openxmlformats.org/package/2006/relationships"><Relationship Id="rId8" Type="http://schemas.openxmlformats.org/officeDocument/2006/relationships/tags" Target="../tags/tag2.xml"/><Relationship Id="rId3" Type="http://schemas.openxmlformats.org/officeDocument/2006/relationships/slideLayout" Target="../slideLayouts/slideLayout100.xml"/><Relationship Id="rId7" Type="http://schemas.openxmlformats.org/officeDocument/2006/relationships/tags" Target="../tags/tag1.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vmlDrawing" Target="../drawings/vmlDrawing1.vml"/><Relationship Id="rId5" Type="http://schemas.openxmlformats.org/officeDocument/2006/relationships/theme" Target="../theme/theme3.xml"/><Relationship Id="rId10" Type="http://schemas.openxmlformats.org/officeDocument/2006/relationships/image" Target="../media/image6.emf"/><Relationship Id="rId4" Type="http://schemas.openxmlformats.org/officeDocument/2006/relationships/slideLayout" Target="../slideLayouts/slideLayout101.xml"/><Relationship Id="rId9" Type="http://schemas.openxmlformats.org/officeDocument/2006/relationships/oleObject" Target="../embeddings/oleObject1.bin"/></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slideLayout" Target="../slideLayouts/slideLayout127.xml"/><Relationship Id="rId39" Type="http://schemas.openxmlformats.org/officeDocument/2006/relationships/slideLayout" Target="../slideLayouts/slideLayout140.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34" Type="http://schemas.openxmlformats.org/officeDocument/2006/relationships/slideLayout" Target="../slideLayouts/slideLayout135.xml"/><Relationship Id="rId42" Type="http://schemas.openxmlformats.org/officeDocument/2006/relationships/slideLayout" Target="../slideLayouts/slideLayout143.xml"/><Relationship Id="rId47" Type="http://schemas.openxmlformats.org/officeDocument/2006/relationships/slideLayout" Target="../slideLayouts/slideLayout148.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33" Type="http://schemas.openxmlformats.org/officeDocument/2006/relationships/slideLayout" Target="../slideLayouts/slideLayout134.xml"/><Relationship Id="rId38" Type="http://schemas.openxmlformats.org/officeDocument/2006/relationships/slideLayout" Target="../slideLayouts/slideLayout139.xml"/><Relationship Id="rId46" Type="http://schemas.openxmlformats.org/officeDocument/2006/relationships/slideLayout" Target="../slideLayouts/slideLayout147.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29" Type="http://schemas.openxmlformats.org/officeDocument/2006/relationships/slideLayout" Target="../slideLayouts/slideLayout130.xml"/><Relationship Id="rId41" Type="http://schemas.openxmlformats.org/officeDocument/2006/relationships/slideLayout" Target="../slideLayouts/slideLayout142.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32" Type="http://schemas.openxmlformats.org/officeDocument/2006/relationships/slideLayout" Target="../slideLayouts/slideLayout133.xml"/><Relationship Id="rId37" Type="http://schemas.openxmlformats.org/officeDocument/2006/relationships/slideLayout" Target="../slideLayouts/slideLayout138.xml"/><Relationship Id="rId40" Type="http://schemas.openxmlformats.org/officeDocument/2006/relationships/slideLayout" Target="../slideLayouts/slideLayout141.xml"/><Relationship Id="rId45" Type="http://schemas.openxmlformats.org/officeDocument/2006/relationships/slideLayout" Target="../slideLayouts/slideLayout146.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28" Type="http://schemas.openxmlformats.org/officeDocument/2006/relationships/slideLayout" Target="../slideLayouts/slideLayout129.xml"/><Relationship Id="rId36" Type="http://schemas.openxmlformats.org/officeDocument/2006/relationships/slideLayout" Target="../slideLayouts/slideLayout137.xml"/><Relationship Id="rId49" Type="http://schemas.openxmlformats.org/officeDocument/2006/relationships/theme" Target="../theme/theme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31" Type="http://schemas.openxmlformats.org/officeDocument/2006/relationships/slideLayout" Target="../slideLayouts/slideLayout132.xml"/><Relationship Id="rId44" Type="http://schemas.openxmlformats.org/officeDocument/2006/relationships/slideLayout" Target="../slideLayouts/slideLayout145.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slideLayout" Target="../slideLayouts/slideLayout128.xml"/><Relationship Id="rId30" Type="http://schemas.openxmlformats.org/officeDocument/2006/relationships/slideLayout" Target="../slideLayouts/slideLayout131.xml"/><Relationship Id="rId35" Type="http://schemas.openxmlformats.org/officeDocument/2006/relationships/slideLayout" Target="../slideLayouts/slideLayout136.xml"/><Relationship Id="rId43" Type="http://schemas.openxmlformats.org/officeDocument/2006/relationships/slideLayout" Target="../slideLayouts/slideLayout144.xml"/><Relationship Id="rId48" Type="http://schemas.openxmlformats.org/officeDocument/2006/relationships/slideLayout" Target="../slideLayouts/slideLayout149.xml"/><Relationship Id="rId8" Type="http://schemas.openxmlformats.org/officeDocument/2006/relationships/slideLayout" Target="../slideLayouts/slideLayout109.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62.xml"/><Relationship Id="rId18" Type="http://schemas.openxmlformats.org/officeDocument/2006/relationships/slideLayout" Target="../slideLayouts/slideLayout167.xml"/><Relationship Id="rId26" Type="http://schemas.openxmlformats.org/officeDocument/2006/relationships/slideLayout" Target="../slideLayouts/slideLayout175.xml"/><Relationship Id="rId39" Type="http://schemas.openxmlformats.org/officeDocument/2006/relationships/slideLayout" Target="../slideLayouts/slideLayout188.xml"/><Relationship Id="rId3" Type="http://schemas.openxmlformats.org/officeDocument/2006/relationships/slideLayout" Target="../slideLayouts/slideLayout152.xml"/><Relationship Id="rId21" Type="http://schemas.openxmlformats.org/officeDocument/2006/relationships/slideLayout" Target="../slideLayouts/slideLayout170.xml"/><Relationship Id="rId34" Type="http://schemas.openxmlformats.org/officeDocument/2006/relationships/slideLayout" Target="../slideLayouts/slideLayout183.xml"/><Relationship Id="rId42" Type="http://schemas.openxmlformats.org/officeDocument/2006/relationships/slideLayout" Target="../slideLayouts/slideLayout191.xml"/><Relationship Id="rId47" Type="http://schemas.openxmlformats.org/officeDocument/2006/relationships/slideLayout" Target="../slideLayouts/slideLayout196.xml"/><Relationship Id="rId50" Type="http://schemas.openxmlformats.org/officeDocument/2006/relationships/slideLayout" Target="../slideLayouts/slideLayout199.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17" Type="http://schemas.openxmlformats.org/officeDocument/2006/relationships/slideLayout" Target="../slideLayouts/slideLayout166.xml"/><Relationship Id="rId25" Type="http://schemas.openxmlformats.org/officeDocument/2006/relationships/slideLayout" Target="../slideLayouts/slideLayout174.xml"/><Relationship Id="rId33" Type="http://schemas.openxmlformats.org/officeDocument/2006/relationships/slideLayout" Target="../slideLayouts/slideLayout182.xml"/><Relationship Id="rId38" Type="http://schemas.openxmlformats.org/officeDocument/2006/relationships/slideLayout" Target="../slideLayouts/slideLayout187.xml"/><Relationship Id="rId46" Type="http://schemas.openxmlformats.org/officeDocument/2006/relationships/slideLayout" Target="../slideLayouts/slideLayout195.xml"/><Relationship Id="rId2" Type="http://schemas.openxmlformats.org/officeDocument/2006/relationships/slideLayout" Target="../slideLayouts/slideLayout151.xml"/><Relationship Id="rId16" Type="http://schemas.openxmlformats.org/officeDocument/2006/relationships/slideLayout" Target="../slideLayouts/slideLayout165.xml"/><Relationship Id="rId20" Type="http://schemas.openxmlformats.org/officeDocument/2006/relationships/slideLayout" Target="../slideLayouts/slideLayout169.xml"/><Relationship Id="rId29" Type="http://schemas.openxmlformats.org/officeDocument/2006/relationships/slideLayout" Target="../slideLayouts/slideLayout178.xml"/><Relationship Id="rId41" Type="http://schemas.openxmlformats.org/officeDocument/2006/relationships/slideLayout" Target="../slideLayouts/slideLayout190.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24" Type="http://schemas.openxmlformats.org/officeDocument/2006/relationships/slideLayout" Target="../slideLayouts/slideLayout173.xml"/><Relationship Id="rId32" Type="http://schemas.openxmlformats.org/officeDocument/2006/relationships/slideLayout" Target="../slideLayouts/slideLayout181.xml"/><Relationship Id="rId37" Type="http://schemas.openxmlformats.org/officeDocument/2006/relationships/slideLayout" Target="../slideLayouts/slideLayout186.xml"/><Relationship Id="rId40" Type="http://schemas.openxmlformats.org/officeDocument/2006/relationships/slideLayout" Target="../slideLayouts/slideLayout189.xml"/><Relationship Id="rId45" Type="http://schemas.openxmlformats.org/officeDocument/2006/relationships/slideLayout" Target="../slideLayouts/slideLayout194.xml"/><Relationship Id="rId5" Type="http://schemas.openxmlformats.org/officeDocument/2006/relationships/slideLayout" Target="../slideLayouts/slideLayout154.xml"/><Relationship Id="rId15" Type="http://schemas.openxmlformats.org/officeDocument/2006/relationships/slideLayout" Target="../slideLayouts/slideLayout164.xml"/><Relationship Id="rId23" Type="http://schemas.openxmlformats.org/officeDocument/2006/relationships/slideLayout" Target="../slideLayouts/slideLayout172.xml"/><Relationship Id="rId28" Type="http://schemas.openxmlformats.org/officeDocument/2006/relationships/slideLayout" Target="../slideLayouts/slideLayout177.xml"/><Relationship Id="rId36" Type="http://schemas.openxmlformats.org/officeDocument/2006/relationships/slideLayout" Target="../slideLayouts/slideLayout185.xml"/><Relationship Id="rId49" Type="http://schemas.openxmlformats.org/officeDocument/2006/relationships/slideLayout" Target="../slideLayouts/slideLayout198.xml"/><Relationship Id="rId10" Type="http://schemas.openxmlformats.org/officeDocument/2006/relationships/slideLayout" Target="../slideLayouts/slideLayout159.xml"/><Relationship Id="rId19" Type="http://schemas.openxmlformats.org/officeDocument/2006/relationships/slideLayout" Target="../slideLayouts/slideLayout168.xml"/><Relationship Id="rId31" Type="http://schemas.openxmlformats.org/officeDocument/2006/relationships/slideLayout" Target="../slideLayouts/slideLayout180.xml"/><Relationship Id="rId44" Type="http://schemas.openxmlformats.org/officeDocument/2006/relationships/slideLayout" Target="../slideLayouts/slideLayout193.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slideLayout" Target="../slideLayouts/slideLayout163.xml"/><Relationship Id="rId22" Type="http://schemas.openxmlformats.org/officeDocument/2006/relationships/slideLayout" Target="../slideLayouts/slideLayout171.xml"/><Relationship Id="rId27" Type="http://schemas.openxmlformats.org/officeDocument/2006/relationships/slideLayout" Target="../slideLayouts/slideLayout176.xml"/><Relationship Id="rId30" Type="http://schemas.openxmlformats.org/officeDocument/2006/relationships/slideLayout" Target="../slideLayouts/slideLayout179.xml"/><Relationship Id="rId35" Type="http://schemas.openxmlformats.org/officeDocument/2006/relationships/slideLayout" Target="../slideLayouts/slideLayout184.xml"/><Relationship Id="rId43" Type="http://schemas.openxmlformats.org/officeDocument/2006/relationships/slideLayout" Target="../slideLayouts/slideLayout192.xml"/><Relationship Id="rId48" Type="http://schemas.openxmlformats.org/officeDocument/2006/relationships/slideLayout" Target="../slideLayouts/slideLayout197.xml"/><Relationship Id="rId8" Type="http://schemas.openxmlformats.org/officeDocument/2006/relationships/slideLayout" Target="../slideLayouts/slideLayout157.xml"/><Relationship Id="rId51"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202.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theme" Target="../theme/theme6.xml"/><Relationship Id="rId5" Type="http://schemas.openxmlformats.org/officeDocument/2006/relationships/slideLayout" Target="../slideLayouts/slideLayout204.xml"/><Relationship Id="rId4" Type="http://schemas.openxmlformats.org/officeDocument/2006/relationships/slideLayout" Target="../slideLayouts/slideLayout203.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17.xml"/><Relationship Id="rId18" Type="http://schemas.openxmlformats.org/officeDocument/2006/relationships/slideLayout" Target="../slideLayouts/slideLayout222.xml"/><Relationship Id="rId26" Type="http://schemas.openxmlformats.org/officeDocument/2006/relationships/slideLayout" Target="../slideLayouts/slideLayout230.xml"/><Relationship Id="rId39" Type="http://schemas.openxmlformats.org/officeDocument/2006/relationships/slideLayout" Target="../slideLayouts/slideLayout243.xml"/><Relationship Id="rId3" Type="http://schemas.openxmlformats.org/officeDocument/2006/relationships/slideLayout" Target="../slideLayouts/slideLayout207.xml"/><Relationship Id="rId21" Type="http://schemas.openxmlformats.org/officeDocument/2006/relationships/slideLayout" Target="../slideLayouts/slideLayout225.xml"/><Relationship Id="rId34" Type="http://schemas.openxmlformats.org/officeDocument/2006/relationships/slideLayout" Target="../slideLayouts/slideLayout238.xml"/><Relationship Id="rId42" Type="http://schemas.openxmlformats.org/officeDocument/2006/relationships/slideLayout" Target="../slideLayouts/slideLayout246.xml"/><Relationship Id="rId47" Type="http://schemas.openxmlformats.org/officeDocument/2006/relationships/slideLayout" Target="../slideLayouts/slideLayout251.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5" Type="http://schemas.openxmlformats.org/officeDocument/2006/relationships/slideLayout" Target="../slideLayouts/slideLayout229.xml"/><Relationship Id="rId33" Type="http://schemas.openxmlformats.org/officeDocument/2006/relationships/slideLayout" Target="../slideLayouts/slideLayout237.xml"/><Relationship Id="rId38" Type="http://schemas.openxmlformats.org/officeDocument/2006/relationships/slideLayout" Target="../slideLayouts/slideLayout242.xml"/><Relationship Id="rId46" Type="http://schemas.openxmlformats.org/officeDocument/2006/relationships/slideLayout" Target="../slideLayouts/slideLayout250.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slideLayout" Target="../slideLayouts/slideLayout224.xml"/><Relationship Id="rId29" Type="http://schemas.openxmlformats.org/officeDocument/2006/relationships/slideLayout" Target="../slideLayouts/slideLayout233.xml"/><Relationship Id="rId41" Type="http://schemas.openxmlformats.org/officeDocument/2006/relationships/slideLayout" Target="../slideLayouts/slideLayout245.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24" Type="http://schemas.openxmlformats.org/officeDocument/2006/relationships/slideLayout" Target="../slideLayouts/slideLayout228.xml"/><Relationship Id="rId32" Type="http://schemas.openxmlformats.org/officeDocument/2006/relationships/slideLayout" Target="../slideLayouts/slideLayout236.xml"/><Relationship Id="rId37" Type="http://schemas.openxmlformats.org/officeDocument/2006/relationships/slideLayout" Target="../slideLayouts/slideLayout241.xml"/><Relationship Id="rId40" Type="http://schemas.openxmlformats.org/officeDocument/2006/relationships/slideLayout" Target="../slideLayouts/slideLayout244.xml"/><Relationship Id="rId45" Type="http://schemas.openxmlformats.org/officeDocument/2006/relationships/slideLayout" Target="../slideLayouts/slideLayout249.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23" Type="http://schemas.openxmlformats.org/officeDocument/2006/relationships/slideLayout" Target="../slideLayouts/slideLayout227.xml"/><Relationship Id="rId28" Type="http://schemas.openxmlformats.org/officeDocument/2006/relationships/slideLayout" Target="../slideLayouts/slideLayout232.xml"/><Relationship Id="rId36" Type="http://schemas.openxmlformats.org/officeDocument/2006/relationships/slideLayout" Target="../slideLayouts/slideLayout240.xml"/><Relationship Id="rId49" Type="http://schemas.openxmlformats.org/officeDocument/2006/relationships/theme" Target="../theme/theme7.xml"/><Relationship Id="rId10" Type="http://schemas.openxmlformats.org/officeDocument/2006/relationships/slideLayout" Target="../slideLayouts/slideLayout214.xml"/><Relationship Id="rId19" Type="http://schemas.openxmlformats.org/officeDocument/2006/relationships/slideLayout" Target="../slideLayouts/slideLayout223.xml"/><Relationship Id="rId31" Type="http://schemas.openxmlformats.org/officeDocument/2006/relationships/slideLayout" Target="../slideLayouts/slideLayout235.xml"/><Relationship Id="rId44" Type="http://schemas.openxmlformats.org/officeDocument/2006/relationships/slideLayout" Target="../slideLayouts/slideLayout248.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 Id="rId22" Type="http://schemas.openxmlformats.org/officeDocument/2006/relationships/slideLayout" Target="../slideLayouts/slideLayout226.xml"/><Relationship Id="rId27" Type="http://schemas.openxmlformats.org/officeDocument/2006/relationships/slideLayout" Target="../slideLayouts/slideLayout231.xml"/><Relationship Id="rId30" Type="http://schemas.openxmlformats.org/officeDocument/2006/relationships/slideLayout" Target="../slideLayouts/slideLayout234.xml"/><Relationship Id="rId35" Type="http://schemas.openxmlformats.org/officeDocument/2006/relationships/slideLayout" Target="../slideLayouts/slideLayout239.xml"/><Relationship Id="rId43" Type="http://schemas.openxmlformats.org/officeDocument/2006/relationships/slideLayout" Target="../slideLayouts/slideLayout247.xml"/><Relationship Id="rId48" Type="http://schemas.openxmlformats.org/officeDocument/2006/relationships/slideLayout" Target="../slideLayouts/slideLayout252.xml"/><Relationship Id="rId8" Type="http://schemas.openxmlformats.org/officeDocument/2006/relationships/slideLayout" Target="../slideLayouts/slideLayout21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60.xml"/><Relationship Id="rId13" Type="http://schemas.openxmlformats.org/officeDocument/2006/relationships/slideLayout" Target="../slideLayouts/slideLayout265.xml"/><Relationship Id="rId18" Type="http://schemas.openxmlformats.org/officeDocument/2006/relationships/slideLayout" Target="../slideLayouts/slideLayout270.xml"/><Relationship Id="rId3" Type="http://schemas.openxmlformats.org/officeDocument/2006/relationships/slideLayout" Target="../slideLayouts/slideLayout255.xml"/><Relationship Id="rId21" Type="http://schemas.openxmlformats.org/officeDocument/2006/relationships/slideLayout" Target="../slideLayouts/slideLayout273.xml"/><Relationship Id="rId7" Type="http://schemas.openxmlformats.org/officeDocument/2006/relationships/slideLayout" Target="../slideLayouts/slideLayout259.xml"/><Relationship Id="rId12" Type="http://schemas.openxmlformats.org/officeDocument/2006/relationships/slideLayout" Target="../slideLayouts/slideLayout264.xml"/><Relationship Id="rId17" Type="http://schemas.openxmlformats.org/officeDocument/2006/relationships/slideLayout" Target="../slideLayouts/slideLayout269.xml"/><Relationship Id="rId2" Type="http://schemas.openxmlformats.org/officeDocument/2006/relationships/slideLayout" Target="../slideLayouts/slideLayout254.xml"/><Relationship Id="rId16" Type="http://schemas.openxmlformats.org/officeDocument/2006/relationships/slideLayout" Target="../slideLayouts/slideLayout268.xml"/><Relationship Id="rId20" Type="http://schemas.openxmlformats.org/officeDocument/2006/relationships/slideLayout" Target="../slideLayouts/slideLayout272.xml"/><Relationship Id="rId1" Type="http://schemas.openxmlformats.org/officeDocument/2006/relationships/slideLayout" Target="../slideLayouts/slideLayout253.xml"/><Relationship Id="rId6" Type="http://schemas.openxmlformats.org/officeDocument/2006/relationships/slideLayout" Target="../slideLayouts/slideLayout258.xml"/><Relationship Id="rId11" Type="http://schemas.openxmlformats.org/officeDocument/2006/relationships/slideLayout" Target="../slideLayouts/slideLayout263.xml"/><Relationship Id="rId24" Type="http://schemas.openxmlformats.org/officeDocument/2006/relationships/theme" Target="../theme/theme8.xml"/><Relationship Id="rId5" Type="http://schemas.openxmlformats.org/officeDocument/2006/relationships/slideLayout" Target="../slideLayouts/slideLayout257.xml"/><Relationship Id="rId15" Type="http://schemas.openxmlformats.org/officeDocument/2006/relationships/slideLayout" Target="../slideLayouts/slideLayout267.xml"/><Relationship Id="rId23" Type="http://schemas.openxmlformats.org/officeDocument/2006/relationships/slideLayout" Target="../slideLayouts/slideLayout275.xml"/><Relationship Id="rId10" Type="http://schemas.openxmlformats.org/officeDocument/2006/relationships/slideLayout" Target="../slideLayouts/slideLayout262.xml"/><Relationship Id="rId19" Type="http://schemas.openxmlformats.org/officeDocument/2006/relationships/slideLayout" Target="../slideLayouts/slideLayout271.xml"/><Relationship Id="rId4" Type="http://schemas.openxmlformats.org/officeDocument/2006/relationships/slideLayout" Target="../slideLayouts/slideLayout256.xml"/><Relationship Id="rId9" Type="http://schemas.openxmlformats.org/officeDocument/2006/relationships/slideLayout" Target="../slideLayouts/slideLayout261.xml"/><Relationship Id="rId14" Type="http://schemas.openxmlformats.org/officeDocument/2006/relationships/slideLayout" Target="../slideLayouts/slideLayout266.xml"/><Relationship Id="rId22" Type="http://schemas.openxmlformats.org/officeDocument/2006/relationships/slideLayout" Target="../slideLayouts/slideLayout27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slideLayout" Target="../slideLayouts/slideLayout288.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slideLayout" Target="../slideLayouts/slideLayout287.xml"/><Relationship Id="rId17" Type="http://schemas.openxmlformats.org/officeDocument/2006/relationships/theme" Target="../theme/theme9.xml"/><Relationship Id="rId2" Type="http://schemas.openxmlformats.org/officeDocument/2006/relationships/slideLayout" Target="../slideLayouts/slideLayout277.xml"/><Relationship Id="rId16" Type="http://schemas.openxmlformats.org/officeDocument/2006/relationships/slideLayout" Target="../slideLayouts/slideLayout291.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5" Type="http://schemas.openxmlformats.org/officeDocument/2006/relationships/slideLayout" Target="../slideLayouts/slideLayout290.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 Id="rId14" Type="http://schemas.openxmlformats.org/officeDocument/2006/relationships/slideLayout" Target="../slideLayouts/slideLayout28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6"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9" y="6471244"/>
            <a:ext cx="1191258" cy="180000"/>
          </a:xfrm>
          <a:prstGeom prst="rect">
            <a:avLst/>
          </a:prstGeom>
        </p:spPr>
        <p:txBody>
          <a:bodyPr vert="horz" lIns="0" tIns="0" rIns="0" bIns="0" rtlCol="0" anchor="ctr"/>
          <a:lstStyle>
            <a:lvl1pPr marL="0" algn="l" defTabSz="913966" rtl="0" eaLnBrk="1" latinLnBrk="0" hangingPunct="1">
              <a:defRPr lang="en-IN" sz="800" kern="1200" smtClean="0">
                <a:solidFill>
                  <a:schemeClr val="bg1"/>
                </a:solidFill>
                <a:latin typeface="EYInterstate" panose="02000503020000020004" pitchFamily="2" charset="0"/>
                <a:ea typeface="+mn-ea"/>
                <a:cs typeface="+mn-cs"/>
              </a:defRPr>
            </a:lvl1pPr>
          </a:lstStyle>
          <a:p>
            <a:fld id="{CD05BAC6-7084-4B5E-A926-4CA635F89C64}" type="datetime3">
              <a:rPr lang="en-US" smtClean="0"/>
              <a:t>1 October 2021</a:t>
            </a:fld>
            <a:endParaRPr lang="en-IN" dirty="0"/>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4" y="6471244"/>
            <a:ext cx="663066" cy="180000"/>
          </a:xfrm>
          <a:prstGeom prst="rect">
            <a:avLst/>
          </a:prstGeom>
        </p:spPr>
        <p:txBody>
          <a:bodyPr vert="horz" lIns="0" tIns="0" rIns="0" bIns="0" rtlCol="0" anchor="ctr"/>
          <a:lstStyle>
            <a:lvl1pPr marL="0" algn="l" defTabSz="913966"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
        <p:nvSpPr>
          <p:cNvPr id="15" name="Footer Placeholder 2">
            <a:extLst>
              <a:ext uri="{FF2B5EF4-FFF2-40B4-BE49-F238E27FC236}">
                <a16:creationId xmlns:a16="http://schemas.microsoft.com/office/drawing/2014/main" id="{9717733C-013B-4138-911C-02CEB125FA5B}"/>
              </a:ext>
            </a:extLst>
          </p:cNvPr>
          <p:cNvSpPr>
            <a:spLocks noGrp="1"/>
          </p:cNvSpPr>
          <p:nvPr>
            <p:ph type="ftr" sz="quarter" idx="3"/>
          </p:nvPr>
        </p:nvSpPr>
        <p:spPr>
          <a:xfrm>
            <a:off x="2500240" y="6454653"/>
            <a:ext cx="4010172" cy="271708"/>
          </a:xfrm>
          <a:prstGeom prst="rect">
            <a:avLst/>
          </a:prstGeom>
        </p:spPr>
        <p:txBody>
          <a:bodyPr/>
          <a:lstStyle>
            <a:lvl1pPr>
              <a:defRPr sz="800"/>
            </a:lvl1pPr>
          </a:lstStyle>
          <a:p>
            <a:pPr algn="ctr" defTabSz="913943"/>
            <a:r>
              <a:rPr lang="en-US" dirty="0">
                <a:solidFill>
                  <a:srgbClr val="FFFFFF"/>
                </a:solidFill>
              </a:rPr>
              <a:t>Tax Innovation - a presentation to Thomson Reuters</a:t>
            </a:r>
          </a:p>
        </p:txBody>
      </p:sp>
    </p:spTree>
    <p:extLst>
      <p:ext uri="{BB962C8B-B14F-4D97-AF65-F5344CB8AC3E}">
        <p14:creationId xmlns:p14="http://schemas.microsoft.com/office/powerpoint/2010/main" val="2269531637"/>
      </p:ext>
    </p:extLst>
  </p:cSld>
  <p:clrMap bg1="lt1" tx1="dk1" bg2="lt2" tx2="dk2" accent1="accent1" accent2="accent2" accent3="accent3" accent4="accent4" accent5="accent5" accent6="accent6" hlink="hlink" folHlink="folHlink"/>
  <p:sldLayoutIdLst>
    <p:sldLayoutId id="2147484960" r:id="rId1"/>
    <p:sldLayoutId id="2147484961" r:id="rId2"/>
    <p:sldLayoutId id="2147484962" r:id="rId3"/>
    <p:sldLayoutId id="2147484963" r:id="rId4"/>
    <p:sldLayoutId id="2147484964" r:id="rId5"/>
    <p:sldLayoutId id="2147484965" r:id="rId6"/>
    <p:sldLayoutId id="2147484966" r:id="rId7"/>
    <p:sldLayoutId id="2147484967" r:id="rId8"/>
    <p:sldLayoutId id="2147484968" r:id="rId9"/>
    <p:sldLayoutId id="2147484969" r:id="rId10"/>
    <p:sldLayoutId id="2147484970" r:id="rId11"/>
    <p:sldLayoutId id="2147484971" r:id="rId12"/>
    <p:sldLayoutId id="2147484972" r:id="rId13"/>
    <p:sldLayoutId id="2147484973" r:id="rId14"/>
    <p:sldLayoutId id="2147484974" r:id="rId15"/>
    <p:sldLayoutId id="2147484975" r:id="rId16"/>
    <p:sldLayoutId id="2147484976" r:id="rId17"/>
    <p:sldLayoutId id="2147484977" r:id="rId18"/>
    <p:sldLayoutId id="2147484978" r:id="rId19"/>
    <p:sldLayoutId id="2147484979" r:id="rId20"/>
    <p:sldLayoutId id="2147484980" r:id="rId21"/>
    <p:sldLayoutId id="2147484981" r:id="rId22"/>
    <p:sldLayoutId id="2147484982" r:id="rId23"/>
    <p:sldLayoutId id="2147484983" r:id="rId24"/>
    <p:sldLayoutId id="2147484984" r:id="rId25"/>
    <p:sldLayoutId id="2147484985" r:id="rId26"/>
    <p:sldLayoutId id="2147484986" r:id="rId27"/>
    <p:sldLayoutId id="2147484987" r:id="rId28"/>
    <p:sldLayoutId id="2147484988" r:id="rId29"/>
    <p:sldLayoutId id="2147484989" r:id="rId30"/>
    <p:sldLayoutId id="2147484990" r:id="rId31"/>
    <p:sldLayoutId id="2147484991" r:id="rId32"/>
    <p:sldLayoutId id="2147484992" r:id="rId33"/>
    <p:sldLayoutId id="2147484993" r:id="rId34"/>
    <p:sldLayoutId id="2147484994" r:id="rId35"/>
    <p:sldLayoutId id="2147484995" r:id="rId36"/>
    <p:sldLayoutId id="2147484996" r:id="rId37"/>
    <p:sldLayoutId id="2147484997" r:id="rId38"/>
    <p:sldLayoutId id="2147484998" r:id="rId39"/>
    <p:sldLayoutId id="2147484999" r:id="rId40"/>
    <p:sldLayoutId id="2147485000" r:id="rId41"/>
    <p:sldLayoutId id="2147485001" r:id="rId42"/>
    <p:sldLayoutId id="2147485002" r:id="rId43"/>
    <p:sldLayoutId id="2147485003" r:id="rId44"/>
    <p:sldLayoutId id="2147485004" r:id="rId45"/>
    <p:sldLayoutId id="2147485005" r:id="rId46"/>
    <p:sldLayoutId id="2147485006" r:id="rId47"/>
    <p:sldLayoutId id="2147485536" r:id="rId48"/>
    <p:sldLayoutId id="2147485537" r:id="rId49"/>
  </p:sldLayoutIdLst>
  <p:hf hdr="0"/>
  <p:txStyles>
    <p:titleStyle>
      <a:lvl1pPr algn="l" defTabSz="913966"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47" indent="-356447" algn="l" defTabSz="913966"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93" indent="-356447" algn="l" defTabSz="913966"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40" indent="-356447" algn="l" defTabSz="913966"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87" indent="-356447" algn="l" defTabSz="913966"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233" indent="-356447" algn="l" defTabSz="913966"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406"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88"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372"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354"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66" rtl="0" eaLnBrk="1" latinLnBrk="0" hangingPunct="1">
        <a:defRPr sz="1799" kern="1200">
          <a:solidFill>
            <a:schemeClr val="tx1"/>
          </a:solidFill>
          <a:latin typeface="+mn-lt"/>
          <a:ea typeface="+mn-ea"/>
          <a:cs typeface="+mn-cs"/>
        </a:defRPr>
      </a:lvl1pPr>
      <a:lvl2pPr marL="456983" algn="l" defTabSz="913966" rtl="0" eaLnBrk="1" latinLnBrk="0" hangingPunct="1">
        <a:defRPr sz="1799" kern="1200">
          <a:solidFill>
            <a:schemeClr val="tx1"/>
          </a:solidFill>
          <a:latin typeface="+mn-lt"/>
          <a:ea typeface="+mn-ea"/>
          <a:cs typeface="+mn-cs"/>
        </a:defRPr>
      </a:lvl2pPr>
      <a:lvl3pPr marL="913966" algn="l" defTabSz="913966" rtl="0" eaLnBrk="1" latinLnBrk="0" hangingPunct="1">
        <a:defRPr sz="1799" kern="1200">
          <a:solidFill>
            <a:schemeClr val="tx1"/>
          </a:solidFill>
          <a:latin typeface="+mn-lt"/>
          <a:ea typeface="+mn-ea"/>
          <a:cs typeface="+mn-cs"/>
        </a:defRPr>
      </a:lvl3pPr>
      <a:lvl4pPr marL="1370949" algn="l" defTabSz="913966" rtl="0" eaLnBrk="1" latinLnBrk="0" hangingPunct="1">
        <a:defRPr sz="1799" kern="1200">
          <a:solidFill>
            <a:schemeClr val="tx1"/>
          </a:solidFill>
          <a:latin typeface="+mn-lt"/>
          <a:ea typeface="+mn-ea"/>
          <a:cs typeface="+mn-cs"/>
        </a:defRPr>
      </a:lvl4pPr>
      <a:lvl5pPr marL="1827931" algn="l" defTabSz="913966" rtl="0" eaLnBrk="1" latinLnBrk="0" hangingPunct="1">
        <a:defRPr sz="1799" kern="1200">
          <a:solidFill>
            <a:schemeClr val="tx1"/>
          </a:solidFill>
          <a:latin typeface="+mn-lt"/>
          <a:ea typeface="+mn-ea"/>
          <a:cs typeface="+mn-cs"/>
        </a:defRPr>
      </a:lvl5pPr>
      <a:lvl6pPr marL="2284914" algn="l" defTabSz="913966" rtl="0" eaLnBrk="1" latinLnBrk="0" hangingPunct="1">
        <a:defRPr sz="1799" kern="1200">
          <a:solidFill>
            <a:schemeClr val="tx1"/>
          </a:solidFill>
          <a:latin typeface="+mn-lt"/>
          <a:ea typeface="+mn-ea"/>
          <a:cs typeface="+mn-cs"/>
        </a:defRPr>
      </a:lvl6pPr>
      <a:lvl7pPr marL="2741896" algn="l" defTabSz="913966" rtl="0" eaLnBrk="1" latinLnBrk="0" hangingPunct="1">
        <a:defRPr sz="1799" kern="1200">
          <a:solidFill>
            <a:schemeClr val="tx1"/>
          </a:solidFill>
          <a:latin typeface="+mn-lt"/>
          <a:ea typeface="+mn-ea"/>
          <a:cs typeface="+mn-cs"/>
        </a:defRPr>
      </a:lvl7pPr>
      <a:lvl8pPr marL="3198880" algn="l" defTabSz="913966" rtl="0" eaLnBrk="1" latinLnBrk="0" hangingPunct="1">
        <a:defRPr sz="1799" kern="1200">
          <a:solidFill>
            <a:schemeClr val="tx1"/>
          </a:solidFill>
          <a:latin typeface="+mn-lt"/>
          <a:ea typeface="+mn-ea"/>
          <a:cs typeface="+mn-cs"/>
        </a:defRPr>
      </a:lvl8pPr>
      <a:lvl9pPr marL="3655862" algn="l" defTabSz="913966"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01600"/>
            <a:ext cx="10978515" cy="86040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425600"/>
            <a:ext cx="10978515" cy="4700016"/>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3"/>
          </p:nvPr>
        </p:nvSpPr>
        <p:spPr>
          <a:xfrm>
            <a:off x="3452998" y="6519672"/>
            <a:ext cx="4581585" cy="201168"/>
          </a:xfrm>
          <a:prstGeom prst="rect">
            <a:avLst/>
          </a:prstGeom>
        </p:spPr>
        <p:txBody>
          <a:bodyPr vert="horz" lIns="0" tIns="0" rIns="0" bIns="0" rtlCol="0" anchor="t" anchorCtr="0">
            <a:noAutofit/>
          </a:bodyPr>
          <a:lstStyle>
            <a:lvl1pPr algn="l">
              <a:defRPr sz="1100">
                <a:solidFill>
                  <a:schemeClr val="bg1"/>
                </a:solidFill>
                <a:latin typeface="+mn-lt"/>
              </a:defRPr>
            </a:lvl1pPr>
          </a:lstStyle>
          <a:p>
            <a:endParaRPr lang="en-GB"/>
          </a:p>
        </p:txBody>
      </p:sp>
      <p:sp>
        <p:nvSpPr>
          <p:cNvPr id="7" name="TextBox 6"/>
          <p:cNvSpPr txBox="1"/>
          <p:nvPr/>
        </p:nvSpPr>
        <p:spPr>
          <a:xfrm>
            <a:off x="609918" y="6519672"/>
            <a:ext cx="885600" cy="201168"/>
          </a:xfrm>
          <a:prstGeom prst="rect">
            <a:avLst/>
          </a:prstGeom>
          <a:noFill/>
        </p:spPr>
        <p:txBody>
          <a:bodyPr wrap="square" lIns="0" tIns="0" rIns="0" bIns="0" rtlCol="0" anchor="t" anchorCtr="0">
            <a:noAutofit/>
          </a:bodyPr>
          <a:lstStyle/>
          <a:p>
            <a:r>
              <a:rPr lang="en-GB" sz="1100">
                <a:solidFill>
                  <a:schemeClr val="bg1"/>
                </a:solidFill>
                <a:latin typeface="+mn-lt"/>
              </a:rPr>
              <a:t>Page </a:t>
            </a:r>
            <a:fld id="{9AE4D82F-B047-469B-AC52-A46321747EAF}" type="slidenum">
              <a:rPr lang="en-GB" sz="1100" smtClean="0">
                <a:solidFill>
                  <a:schemeClr val="bg1"/>
                </a:solidFill>
                <a:latin typeface="+mn-lt"/>
              </a:rPr>
              <a:pPr/>
              <a:t>‹#›</a:t>
            </a:fld>
            <a:endParaRPr lang="en-GB" sz="1100">
              <a:solidFill>
                <a:schemeClr val="bg1"/>
              </a:solidFill>
              <a:latin typeface="+mn-lt"/>
            </a:endParaRPr>
          </a:p>
        </p:txBody>
      </p:sp>
      <p:sp>
        <p:nvSpPr>
          <p:cNvPr id="4" name="Date Placeholder 3"/>
          <p:cNvSpPr>
            <a:spLocks noGrp="1"/>
          </p:cNvSpPr>
          <p:nvPr>
            <p:ph type="dt" sz="half" idx="2"/>
          </p:nvPr>
        </p:nvSpPr>
        <p:spPr>
          <a:xfrm>
            <a:off x="1495518" y="6519672"/>
            <a:ext cx="1371600" cy="201168"/>
          </a:xfrm>
          <a:prstGeom prst="rect">
            <a:avLst/>
          </a:prstGeom>
        </p:spPr>
        <p:txBody>
          <a:bodyPr vert="horz" wrap="none" lIns="0" tIns="0" rIns="0" bIns="0" rtlCol="0" anchor="t" anchorCtr="0"/>
          <a:lstStyle>
            <a:lvl1pPr algn="l">
              <a:defRPr sz="1100">
                <a:solidFill>
                  <a:schemeClr val="bg1"/>
                </a:solidFill>
                <a:latin typeface="+mn-lt"/>
              </a:defRPr>
            </a:lvl1pPr>
          </a:lstStyle>
          <a:p>
            <a:fld id="{E305B66A-9EF4-4570-B8FE-D32F628432D0}" type="datetime1">
              <a:rPr lang="en-US" smtClean="0"/>
              <a:t>10/1/2021</a:t>
            </a:fld>
            <a:endParaRPr lang="en-US"/>
          </a:p>
        </p:txBody>
      </p:sp>
      <p:pic>
        <p:nvPicPr>
          <p:cNvPr id="12" name="Picture 11"/>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1190960" y="6327648"/>
            <a:ext cx="399919" cy="408838"/>
          </a:xfrm>
          <a:prstGeom prst="rect">
            <a:avLst/>
          </a:prstGeom>
        </p:spPr>
      </p:pic>
    </p:spTree>
    <p:extLst>
      <p:ext uri="{BB962C8B-B14F-4D97-AF65-F5344CB8AC3E}">
        <p14:creationId xmlns:p14="http://schemas.microsoft.com/office/powerpoint/2010/main" val="2940069901"/>
      </p:ext>
    </p:extLst>
  </p:cSld>
  <p:clrMap bg1="lt1" tx1="dk1" bg2="lt2" tx2="dk2" accent1="accent1" accent2="accent2" accent3="accent3" accent4="accent4" accent5="accent5" accent6="accent6" hlink="hlink" folHlink="folHlink"/>
  <p:sldLayoutIdLst>
    <p:sldLayoutId id="2147485470" r:id="rId1"/>
    <p:sldLayoutId id="2147485471" r:id="rId2"/>
    <p:sldLayoutId id="2147485472" r:id="rId3"/>
    <p:sldLayoutId id="2147485473" r:id="rId4"/>
    <p:sldLayoutId id="2147485474" r:id="rId5"/>
    <p:sldLayoutId id="2147485475" r:id="rId6"/>
    <p:sldLayoutId id="2147485476" r:id="rId7"/>
    <p:sldLayoutId id="2147485477" r:id="rId8"/>
    <p:sldLayoutId id="2147485478" r:id="rId9"/>
    <p:sldLayoutId id="2147485479" r:id="rId10"/>
    <p:sldLayoutId id="2147485480" r:id="rId11"/>
    <p:sldLayoutId id="2147485481" r:id="rId12"/>
    <p:sldLayoutId id="2147485482" r:id="rId13"/>
    <p:sldLayoutId id="2147485483" r:id="rId14"/>
    <p:sldLayoutId id="2147485484" r:id="rId15"/>
    <p:sldLayoutId id="2147485485" r:id="rId16"/>
    <p:sldLayoutId id="2147485486" r:id="rId17"/>
    <p:sldLayoutId id="2147485487" r:id="rId18"/>
    <p:sldLayoutId id="2147485488" r:id="rId19"/>
  </p:sldLayoutIdLst>
  <p:hf hdr="0" ftr="0" dt="0"/>
  <p:txStyles>
    <p:titleStyle>
      <a:lvl1pPr algn="l" defTabSz="914400" rtl="0" eaLnBrk="1" latinLnBrk="0" hangingPunct="1">
        <a:lnSpc>
          <a:spcPct val="85000"/>
        </a:lnSpc>
        <a:spcBef>
          <a:spcPct val="0"/>
        </a:spcBef>
        <a:buNone/>
        <a:defRPr sz="3000" b="1" kern="1200">
          <a:solidFill>
            <a:schemeClr val="bg1"/>
          </a:solidFill>
          <a:latin typeface="+mn-lt"/>
          <a:ea typeface="+mj-ea"/>
          <a:cs typeface="Arial" pitchFamily="34" charset="0"/>
        </a:defRPr>
      </a:lvl1pPr>
    </p:titleStyle>
    <p:bodyStyle>
      <a:lvl1pPr marL="356616" indent="-356616"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mn-cs"/>
        </a:defRPr>
      </a:lvl1pPr>
      <a:lvl2pPr marL="713232" indent="-356616"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mn-cs"/>
        </a:defRPr>
      </a:lvl2pPr>
      <a:lvl3pPr marL="1069848" indent="-356616"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mn-cs"/>
        </a:defRPr>
      </a:lvl3pPr>
      <a:lvl4pPr marL="1426464"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4pPr>
      <a:lvl5pPr marL="1783080" indent="-356616"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6"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3943" rtl="0" eaLnBrk="1" latinLnBrk="0" hangingPunct="1">
              <a:defRPr lang="en-IN" sz="800" kern="1200" smtClean="0">
                <a:solidFill>
                  <a:schemeClr val="bg1"/>
                </a:solidFill>
                <a:latin typeface="EYInterstate" panose="02000503020000020004" pitchFamily="2" charset="0"/>
                <a:ea typeface="+mn-ea"/>
                <a:cs typeface="+mn-cs"/>
              </a:defRPr>
            </a:lvl1pPr>
          </a:lstStyle>
          <a:p>
            <a:r>
              <a:rPr lang="en-US"/>
              <a:t>10/18/2019</a:t>
            </a:r>
            <a:endParaRPr lang="en-IN"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3943" rtl="0" eaLnBrk="1" latinLnBrk="0" hangingPunct="1">
              <a:defRPr lang="en-IN" sz="800" kern="1200" dirty="0">
                <a:solidFill>
                  <a:schemeClr val="bg1"/>
                </a:solidFill>
                <a:latin typeface="EYInterstate" panose="02000503020000020004" pitchFamily="2" charset="0"/>
                <a:ea typeface="+mn-ea"/>
                <a:cs typeface="+mn-cs"/>
              </a:defRPr>
            </a:lvl1pPr>
          </a:lstStyle>
          <a:p>
            <a:r>
              <a:rPr lang="en-US"/>
              <a:t>EY Advanced Technology Tax Lab</a:t>
            </a:r>
            <a:endParaRPr lang="en-US" dirty="0"/>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2" y="6471244"/>
            <a:ext cx="663066" cy="180000"/>
          </a:xfrm>
          <a:prstGeom prst="rect">
            <a:avLst/>
          </a:prstGeom>
        </p:spPr>
        <p:txBody>
          <a:bodyPr vert="horz" lIns="0" tIns="0" rIns="0" bIns="0" rtlCol="0" anchor="ctr"/>
          <a:lstStyle>
            <a:lvl1pPr marL="0" algn="l" defTabSz="913943"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990628637"/>
      </p:ext>
    </p:extLst>
  </p:cSld>
  <p:clrMap bg1="lt1" tx1="dk1" bg2="lt2" tx2="dk2" accent1="accent1" accent2="accent2" accent3="accent3" accent4="accent4" accent5="accent5" accent6="accent6" hlink="hlink" folHlink="folHlink"/>
  <p:sldLayoutIdLst>
    <p:sldLayoutId id="2147485490" r:id="rId1"/>
    <p:sldLayoutId id="2147485491" r:id="rId2"/>
    <p:sldLayoutId id="2147485492" r:id="rId3"/>
    <p:sldLayoutId id="2147485493" r:id="rId4"/>
    <p:sldLayoutId id="2147485494" r:id="rId5"/>
    <p:sldLayoutId id="2147485495" r:id="rId6"/>
    <p:sldLayoutId id="2147485496" r:id="rId7"/>
    <p:sldLayoutId id="2147485497" r:id="rId8"/>
    <p:sldLayoutId id="2147485498" r:id="rId9"/>
    <p:sldLayoutId id="2147485499" r:id="rId10"/>
    <p:sldLayoutId id="2147485500" r:id="rId11"/>
    <p:sldLayoutId id="2147485501" r:id="rId12"/>
    <p:sldLayoutId id="2147485502" r:id="rId13"/>
    <p:sldLayoutId id="2147485503" r:id="rId14"/>
    <p:sldLayoutId id="2147485504" r:id="rId15"/>
    <p:sldLayoutId id="2147485505" r:id="rId16"/>
    <p:sldLayoutId id="2147485506" r:id="rId17"/>
    <p:sldLayoutId id="2147485507" r:id="rId18"/>
    <p:sldLayoutId id="2147485508" r:id="rId19"/>
    <p:sldLayoutId id="2147485509" r:id="rId20"/>
    <p:sldLayoutId id="2147485510" r:id="rId21"/>
    <p:sldLayoutId id="2147485511" r:id="rId22"/>
    <p:sldLayoutId id="2147485512" r:id="rId23"/>
    <p:sldLayoutId id="2147485513" r:id="rId24"/>
    <p:sldLayoutId id="2147485514" r:id="rId25"/>
    <p:sldLayoutId id="2147485515" r:id="rId26"/>
    <p:sldLayoutId id="2147485516" r:id="rId27"/>
    <p:sldLayoutId id="2147485517" r:id="rId28"/>
    <p:sldLayoutId id="2147485518" r:id="rId29"/>
    <p:sldLayoutId id="2147485519" r:id="rId30"/>
    <p:sldLayoutId id="2147485520" r:id="rId31"/>
    <p:sldLayoutId id="2147485521" r:id="rId32"/>
    <p:sldLayoutId id="2147485522" r:id="rId33"/>
    <p:sldLayoutId id="2147485523" r:id="rId34"/>
    <p:sldLayoutId id="2147485524" r:id="rId35"/>
    <p:sldLayoutId id="2147485525" r:id="rId36"/>
    <p:sldLayoutId id="2147485526" r:id="rId37"/>
    <p:sldLayoutId id="2147485527" r:id="rId38"/>
    <p:sldLayoutId id="2147485528" r:id="rId39"/>
    <p:sldLayoutId id="2147485529" r:id="rId40"/>
    <p:sldLayoutId id="2147485530" r:id="rId41"/>
    <p:sldLayoutId id="2147485531" r:id="rId42"/>
    <p:sldLayoutId id="2147485532" r:id="rId43"/>
    <p:sldLayoutId id="2147485533" r:id="rId44"/>
    <p:sldLayoutId id="2147485534" r:id="rId45"/>
    <p:sldLayoutId id="2147485535" r:id="rId46"/>
  </p:sldLayoutIdLst>
  <p:hf sldNum="0" hdr="0"/>
  <p:txStyles>
    <p:title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6"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9" y="6471244"/>
            <a:ext cx="1191258" cy="180000"/>
          </a:xfrm>
          <a:prstGeom prst="rect">
            <a:avLst/>
          </a:prstGeom>
        </p:spPr>
        <p:txBody>
          <a:bodyPr vert="horz" lIns="0" tIns="0" rIns="0" bIns="0" rtlCol="0" anchor="ctr"/>
          <a:lstStyle>
            <a:lvl1pPr marL="0" algn="l" defTabSz="913966" rtl="0" eaLnBrk="1" latinLnBrk="0" hangingPunct="1">
              <a:defRPr lang="en-IN" sz="800" kern="1200" smtClean="0">
                <a:solidFill>
                  <a:schemeClr val="bg1"/>
                </a:solidFill>
                <a:latin typeface="EYInterstate" panose="02000503020000020004" pitchFamily="2" charset="0"/>
                <a:ea typeface="+mn-ea"/>
                <a:cs typeface="+mn-cs"/>
              </a:defRPr>
            </a:lvl1pPr>
          </a:lstStyle>
          <a:p>
            <a:fld id="{CD05BAC6-7084-4B5E-A926-4CA635F89C64}" type="datetime3">
              <a:rPr lang="en-US" smtClean="0"/>
              <a:t>1 October 2021</a:t>
            </a:fld>
            <a:endParaRPr lang="en-IN"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9" y="6471244"/>
            <a:ext cx="3086101" cy="180000"/>
          </a:xfrm>
          <a:prstGeom prst="rect">
            <a:avLst/>
          </a:prstGeom>
        </p:spPr>
        <p:txBody>
          <a:bodyPr vert="horz" lIns="0" tIns="0" rIns="0" bIns="0" rtlCol="0" anchor="ctr"/>
          <a:lstStyle>
            <a:lvl1pPr marL="0" algn="l" defTabSz="913966" rtl="0" eaLnBrk="1" latinLnBrk="0" hangingPunct="1">
              <a:defRPr lang="en-IN" sz="800" kern="1200" dirty="0">
                <a:solidFill>
                  <a:schemeClr val="bg1"/>
                </a:solidFill>
                <a:latin typeface="EYInterstate" panose="02000503020000020004" pitchFamily="2" charset="0"/>
                <a:ea typeface="+mn-ea"/>
                <a:cs typeface="+mn-cs"/>
              </a:defRPr>
            </a:lvl1pPr>
          </a:lstStyle>
          <a:p>
            <a:r>
              <a:rPr lang="en-US" dirty="0"/>
              <a:t>Presentation title</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4" y="6471244"/>
            <a:ext cx="663066" cy="180000"/>
          </a:xfrm>
          <a:prstGeom prst="rect">
            <a:avLst/>
          </a:prstGeom>
        </p:spPr>
        <p:txBody>
          <a:bodyPr vert="horz" lIns="0" tIns="0" rIns="0" bIns="0" rtlCol="0" anchor="ctr"/>
          <a:lstStyle>
            <a:lvl1pPr marL="0" algn="l" defTabSz="913966"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725990147"/>
      </p:ext>
    </p:extLst>
  </p:cSld>
  <p:clrMap bg1="lt1" tx1="dk1" bg2="lt2" tx2="dk2" accent1="accent1" accent2="accent2" accent3="accent3" accent4="accent4" accent5="accent5" accent6="accent6" hlink="hlink" folHlink="folHlink"/>
  <p:sldLayoutIdLst>
    <p:sldLayoutId id="2147485081" r:id="rId1"/>
    <p:sldLayoutId id="2147485082" r:id="rId2"/>
    <p:sldLayoutId id="2147485083" r:id="rId3"/>
    <p:sldLayoutId id="2147485084" r:id="rId4"/>
    <p:sldLayoutId id="2147485085" r:id="rId5"/>
    <p:sldLayoutId id="2147485086" r:id="rId6"/>
    <p:sldLayoutId id="2147485087" r:id="rId7"/>
    <p:sldLayoutId id="2147485088" r:id="rId8"/>
    <p:sldLayoutId id="2147485089" r:id="rId9"/>
    <p:sldLayoutId id="2147485090" r:id="rId10"/>
    <p:sldLayoutId id="2147485091" r:id="rId11"/>
    <p:sldLayoutId id="2147485092" r:id="rId12"/>
    <p:sldLayoutId id="2147485093" r:id="rId13"/>
    <p:sldLayoutId id="2147485094" r:id="rId14"/>
    <p:sldLayoutId id="2147485095" r:id="rId15"/>
    <p:sldLayoutId id="2147485096" r:id="rId16"/>
    <p:sldLayoutId id="2147485097" r:id="rId17"/>
    <p:sldLayoutId id="2147485098" r:id="rId18"/>
    <p:sldLayoutId id="2147485099" r:id="rId19"/>
    <p:sldLayoutId id="2147485100" r:id="rId20"/>
    <p:sldLayoutId id="2147485101" r:id="rId21"/>
    <p:sldLayoutId id="2147485102" r:id="rId22"/>
    <p:sldLayoutId id="2147485103" r:id="rId23"/>
    <p:sldLayoutId id="2147485104" r:id="rId24"/>
    <p:sldLayoutId id="2147485105" r:id="rId25"/>
    <p:sldLayoutId id="2147485106" r:id="rId26"/>
    <p:sldLayoutId id="2147485107" r:id="rId27"/>
    <p:sldLayoutId id="2147485108" r:id="rId28"/>
    <p:sldLayoutId id="2147485109" r:id="rId29"/>
    <p:sldLayoutId id="2147485110" r:id="rId30"/>
    <p:sldLayoutId id="2147485111" r:id="rId31"/>
    <p:sldLayoutId id="2147485112" r:id="rId32"/>
    <p:sldLayoutId id="2147485113" r:id="rId33"/>
    <p:sldLayoutId id="2147485114" r:id="rId34"/>
    <p:sldLayoutId id="2147485115" r:id="rId35"/>
    <p:sldLayoutId id="2147485116" r:id="rId36"/>
    <p:sldLayoutId id="2147485117" r:id="rId37"/>
    <p:sldLayoutId id="2147485118" r:id="rId38"/>
    <p:sldLayoutId id="2147485119" r:id="rId39"/>
    <p:sldLayoutId id="2147485120" r:id="rId40"/>
    <p:sldLayoutId id="2147485121" r:id="rId41"/>
    <p:sldLayoutId id="2147485122" r:id="rId42"/>
    <p:sldLayoutId id="2147485123" r:id="rId43"/>
    <p:sldLayoutId id="2147485124" r:id="rId44"/>
    <p:sldLayoutId id="2147485125" r:id="rId45"/>
    <p:sldLayoutId id="2147485126" r:id="rId46"/>
    <p:sldLayoutId id="2147485127" r:id="rId47"/>
    <p:sldLayoutId id="2147485128" r:id="rId48"/>
  </p:sldLayoutIdLst>
  <p:hf hdr="0"/>
  <p:txStyles>
    <p:titleStyle>
      <a:lvl1pPr algn="l" defTabSz="913966"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47" indent="-356447" algn="l" defTabSz="913966"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93" indent="-356447" algn="l" defTabSz="913966"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40" indent="-356447" algn="l" defTabSz="913966"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87" indent="-356447" algn="l" defTabSz="913966"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233" indent="-356447" algn="l" defTabSz="913966"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406"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88"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372"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354"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66" rtl="0" eaLnBrk="1" latinLnBrk="0" hangingPunct="1">
        <a:defRPr sz="1799" kern="1200">
          <a:solidFill>
            <a:schemeClr val="tx1"/>
          </a:solidFill>
          <a:latin typeface="+mn-lt"/>
          <a:ea typeface="+mn-ea"/>
          <a:cs typeface="+mn-cs"/>
        </a:defRPr>
      </a:lvl1pPr>
      <a:lvl2pPr marL="456983" algn="l" defTabSz="913966" rtl="0" eaLnBrk="1" latinLnBrk="0" hangingPunct="1">
        <a:defRPr sz="1799" kern="1200">
          <a:solidFill>
            <a:schemeClr val="tx1"/>
          </a:solidFill>
          <a:latin typeface="+mn-lt"/>
          <a:ea typeface="+mn-ea"/>
          <a:cs typeface="+mn-cs"/>
        </a:defRPr>
      </a:lvl2pPr>
      <a:lvl3pPr marL="913966" algn="l" defTabSz="913966" rtl="0" eaLnBrk="1" latinLnBrk="0" hangingPunct="1">
        <a:defRPr sz="1799" kern="1200">
          <a:solidFill>
            <a:schemeClr val="tx1"/>
          </a:solidFill>
          <a:latin typeface="+mn-lt"/>
          <a:ea typeface="+mn-ea"/>
          <a:cs typeface="+mn-cs"/>
        </a:defRPr>
      </a:lvl3pPr>
      <a:lvl4pPr marL="1370949" algn="l" defTabSz="913966" rtl="0" eaLnBrk="1" latinLnBrk="0" hangingPunct="1">
        <a:defRPr sz="1799" kern="1200">
          <a:solidFill>
            <a:schemeClr val="tx1"/>
          </a:solidFill>
          <a:latin typeface="+mn-lt"/>
          <a:ea typeface="+mn-ea"/>
          <a:cs typeface="+mn-cs"/>
        </a:defRPr>
      </a:lvl4pPr>
      <a:lvl5pPr marL="1827931" algn="l" defTabSz="913966" rtl="0" eaLnBrk="1" latinLnBrk="0" hangingPunct="1">
        <a:defRPr sz="1799" kern="1200">
          <a:solidFill>
            <a:schemeClr val="tx1"/>
          </a:solidFill>
          <a:latin typeface="+mn-lt"/>
          <a:ea typeface="+mn-ea"/>
          <a:cs typeface="+mn-cs"/>
        </a:defRPr>
      </a:lvl5pPr>
      <a:lvl6pPr marL="2284914" algn="l" defTabSz="913966" rtl="0" eaLnBrk="1" latinLnBrk="0" hangingPunct="1">
        <a:defRPr sz="1799" kern="1200">
          <a:solidFill>
            <a:schemeClr val="tx1"/>
          </a:solidFill>
          <a:latin typeface="+mn-lt"/>
          <a:ea typeface="+mn-ea"/>
          <a:cs typeface="+mn-cs"/>
        </a:defRPr>
      </a:lvl6pPr>
      <a:lvl7pPr marL="2741896" algn="l" defTabSz="913966" rtl="0" eaLnBrk="1" latinLnBrk="0" hangingPunct="1">
        <a:defRPr sz="1799" kern="1200">
          <a:solidFill>
            <a:schemeClr val="tx1"/>
          </a:solidFill>
          <a:latin typeface="+mn-lt"/>
          <a:ea typeface="+mn-ea"/>
          <a:cs typeface="+mn-cs"/>
        </a:defRPr>
      </a:lvl7pPr>
      <a:lvl8pPr marL="3198880" algn="l" defTabSz="913966" rtl="0" eaLnBrk="1" latinLnBrk="0" hangingPunct="1">
        <a:defRPr sz="1799" kern="1200">
          <a:solidFill>
            <a:schemeClr val="tx1"/>
          </a:solidFill>
          <a:latin typeface="+mn-lt"/>
          <a:ea typeface="+mn-ea"/>
          <a:cs typeface="+mn-cs"/>
        </a:defRPr>
      </a:lvl8pPr>
      <a:lvl9pPr marL="3655862" algn="l" defTabSz="913966"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50AC26F1-28C8-4F4C-93A2-CE054A05831C}"/>
              </a:ext>
            </a:extLst>
          </p:cNvPr>
          <p:cNvGraphicFramePr>
            <a:graphicFrameLocks noChangeAspect="1"/>
          </p:cNvGraphicFramePr>
          <p:nvPr userDrawn="1">
            <p:custDataLst>
              <p:tags r:id="rId7"/>
            </p:custDataLst>
          </p:nvPr>
        </p:nvGraphicFramePr>
        <p:xfrm>
          <a:off x="1589" y="1588"/>
          <a:ext cx="1589" cy="1588"/>
        </p:xfrm>
        <a:graphic>
          <a:graphicData uri="http://schemas.openxmlformats.org/presentationml/2006/ole">
            <mc:AlternateContent xmlns:mc="http://schemas.openxmlformats.org/markup-compatibility/2006">
              <mc:Choice xmlns:v="urn:schemas-microsoft-com:vml" Requires="v">
                <p:oleObj spid="_x0000_s1026" name="think-cell Slide" r:id="rId9" imgW="415" imgH="416" progId="TCLayout.ActiveDocument.1">
                  <p:embed/>
                </p:oleObj>
              </mc:Choice>
              <mc:Fallback>
                <p:oleObj name="think-cell Slide" r:id="rId9" imgW="415" imgH="416" progId="TCLayout.ActiveDocument.1">
                  <p:embed/>
                  <p:pic>
                    <p:nvPicPr>
                      <p:cNvPr id="5" name="Object 4" hidden="1">
                        <a:extLst>
                          <a:ext uri="{FF2B5EF4-FFF2-40B4-BE49-F238E27FC236}">
                            <a16:creationId xmlns:a16="http://schemas.microsoft.com/office/drawing/2014/main" id="{50AC26F1-28C8-4F4C-93A2-CE054A05831C}"/>
                          </a:ext>
                        </a:extLst>
                      </p:cNvPr>
                      <p:cNvPicPr/>
                      <p:nvPr/>
                    </p:nvPicPr>
                    <p:blipFill>
                      <a:blip r:embed="rId10"/>
                      <a:stretch>
                        <a:fillRect/>
                      </a:stretch>
                    </p:blipFill>
                    <p:spPr>
                      <a:xfrm>
                        <a:off x="1589" y="1588"/>
                        <a:ext cx="1589"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147B69A-8BFB-4344-B955-77E91753C2F5}"/>
              </a:ext>
            </a:extLst>
          </p:cNvPr>
          <p:cNvSpPr/>
          <p:nvPr userDrawn="1">
            <p:custDataLst>
              <p:tags r:id="rId8"/>
            </p:custDataLst>
          </p:nvPr>
        </p:nvSpPr>
        <p:spPr>
          <a:xfrm>
            <a:off x="0" y="0"/>
            <a:ext cx="158833" cy="158750"/>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t" anchorCtr="0">
            <a:noAutofit/>
          </a:bodyPr>
          <a:lstStyle/>
          <a:p>
            <a:pPr marL="0" lvl="0" indent="0" algn="ctr"/>
            <a:endParaRPr lang="en-US" sz="2399" b="0" i="0" baseline="0" dirty="0">
              <a:solidFill>
                <a:schemeClr val="tx1"/>
              </a:solidFill>
              <a:latin typeface="EYInterstate Light" panose="02000506000000020004" pitchFamily="2" charset="0"/>
              <a:ea typeface="+mj-ea"/>
              <a:cs typeface="Arial" panose="020B0604020202020204" pitchFamily="34" charset="0"/>
              <a:sym typeface="EYInterstate Light" panose="02000506000000020004" pitchFamily="2" charset="0"/>
            </a:endParaRPr>
          </a:p>
        </p:txBody>
      </p:sp>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black">
          <a:xfrm>
            <a:off x="11287126"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black">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black">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black">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30338" y="6471244"/>
            <a:ext cx="1191258" cy="180000"/>
          </a:xfrm>
          <a:prstGeom prst="rect">
            <a:avLst/>
          </a:prstGeom>
        </p:spPr>
        <p:txBody>
          <a:bodyPr vert="horz" lIns="0" tIns="0" rIns="0" bIns="0" rtlCol="0" anchor="ctr"/>
          <a:lstStyle>
            <a:lvl1pPr marL="0" algn="l" defTabSz="913943" rtl="0" eaLnBrk="1" latinLnBrk="0" hangingPunct="1">
              <a:defRPr lang="en-IN" sz="800" kern="1200" smtClean="0">
                <a:solidFill>
                  <a:schemeClr val="bg1"/>
                </a:solidFill>
                <a:latin typeface="EYInterstate" panose="02000503020000020004" pitchFamily="2" charset="0"/>
                <a:ea typeface="+mn-ea"/>
                <a:cs typeface="+mn-cs"/>
              </a:defRPr>
            </a:lvl1pPr>
          </a:lstStyle>
          <a:p>
            <a:endParaRPr lang="en-IN" dirty="0"/>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09918" y="6471244"/>
            <a:ext cx="663066" cy="180000"/>
          </a:xfrm>
          <a:prstGeom prst="rect">
            <a:avLst/>
          </a:prstGeom>
        </p:spPr>
        <p:txBody>
          <a:bodyPr vert="horz" lIns="0" tIns="0" rIns="0" bIns="0" rtlCol="0" anchor="ctr"/>
          <a:lstStyle>
            <a:lvl1pPr marL="0" algn="l" defTabSz="913943"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789170346"/>
      </p:ext>
    </p:extLst>
  </p:cSld>
  <p:clrMap bg1="lt1" tx1="dk1" bg2="lt2" tx2="dk2" accent1="accent1" accent2="accent2" accent3="accent3" accent4="accent4" accent5="accent5" accent6="accent6" hlink="hlink" folHlink="folHlink"/>
  <p:sldLayoutIdLst>
    <p:sldLayoutId id="2147485183" r:id="rId1"/>
    <p:sldLayoutId id="2147485184" r:id="rId2"/>
    <p:sldLayoutId id="2147485185" r:id="rId3"/>
    <p:sldLayoutId id="2147485187" r:id="rId4"/>
  </p:sldLayoutIdLst>
  <p:hf hdr="0" dt="0"/>
  <p:txStyles>
    <p:title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3">
          <p15:clr>
            <a:srgbClr val="F26B43"/>
          </p15:clr>
        </p15:guide>
        <p15:guide id="3" pos="901">
          <p15:clr>
            <a:srgbClr val="F26B43"/>
          </p15:clr>
        </p15:guide>
        <p15:guide id="4" pos="203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6"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dirty="0"/>
            </a:p>
          </p:txBody>
        </p:sp>
      </p:gr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3943" rtl="0" eaLnBrk="1" latinLnBrk="0" hangingPunct="1">
              <a:defRPr lang="en-IN" sz="800" kern="1200" dirty="0">
                <a:solidFill>
                  <a:schemeClr val="bg1"/>
                </a:solidFill>
                <a:latin typeface="EYInterstate" panose="02000503020000020004" pitchFamily="2" charset="0"/>
                <a:ea typeface="+mn-ea"/>
                <a:cs typeface="+mn-cs"/>
              </a:defRPr>
            </a:lvl1pPr>
          </a:lstStyle>
          <a:p>
            <a:r>
              <a:rPr lang="en-US" dirty="0"/>
              <a:t>Presentation title</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2" y="6471244"/>
            <a:ext cx="663066" cy="180000"/>
          </a:xfrm>
          <a:prstGeom prst="rect">
            <a:avLst/>
          </a:prstGeom>
        </p:spPr>
        <p:txBody>
          <a:bodyPr vert="horz" lIns="0" tIns="0" rIns="0" bIns="0" rtlCol="0" anchor="ctr"/>
          <a:lstStyle>
            <a:lvl1pPr marL="0" algn="l" defTabSz="913943"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1205103673"/>
      </p:ext>
    </p:extLst>
  </p:cSld>
  <p:clrMap bg1="lt1" tx1="dk1" bg2="lt2" tx2="dk2" accent1="accent1" accent2="accent2" accent3="accent3" accent4="accent4" accent5="accent5" accent6="accent6" hlink="hlink" folHlink="folHlink"/>
  <p:sldLayoutIdLst>
    <p:sldLayoutId id="2147485206" r:id="rId1"/>
    <p:sldLayoutId id="2147485207" r:id="rId2"/>
    <p:sldLayoutId id="2147485208" r:id="rId3"/>
    <p:sldLayoutId id="2147485209" r:id="rId4"/>
    <p:sldLayoutId id="2147485210" r:id="rId5"/>
    <p:sldLayoutId id="2147485211" r:id="rId6"/>
    <p:sldLayoutId id="2147485212" r:id="rId7"/>
    <p:sldLayoutId id="2147485213" r:id="rId8"/>
    <p:sldLayoutId id="2147485214" r:id="rId9"/>
    <p:sldLayoutId id="2147485215" r:id="rId10"/>
    <p:sldLayoutId id="2147485216" r:id="rId11"/>
    <p:sldLayoutId id="2147485217" r:id="rId12"/>
    <p:sldLayoutId id="2147485218" r:id="rId13"/>
    <p:sldLayoutId id="2147485219" r:id="rId14"/>
    <p:sldLayoutId id="2147485220" r:id="rId15"/>
    <p:sldLayoutId id="2147485221" r:id="rId16"/>
    <p:sldLayoutId id="2147485222" r:id="rId17"/>
    <p:sldLayoutId id="2147485223" r:id="rId18"/>
    <p:sldLayoutId id="2147485224" r:id="rId19"/>
    <p:sldLayoutId id="2147485225" r:id="rId20"/>
    <p:sldLayoutId id="2147485226" r:id="rId21"/>
    <p:sldLayoutId id="2147485227" r:id="rId22"/>
    <p:sldLayoutId id="2147485228" r:id="rId23"/>
    <p:sldLayoutId id="2147485229" r:id="rId24"/>
    <p:sldLayoutId id="2147485230" r:id="rId25"/>
    <p:sldLayoutId id="2147485231" r:id="rId26"/>
    <p:sldLayoutId id="2147485232" r:id="rId27"/>
    <p:sldLayoutId id="2147485233" r:id="rId28"/>
    <p:sldLayoutId id="2147485234" r:id="rId29"/>
    <p:sldLayoutId id="2147485235" r:id="rId30"/>
    <p:sldLayoutId id="2147485236" r:id="rId31"/>
    <p:sldLayoutId id="2147485237" r:id="rId32"/>
    <p:sldLayoutId id="2147485238" r:id="rId33"/>
    <p:sldLayoutId id="2147485239" r:id="rId34"/>
    <p:sldLayoutId id="2147485240" r:id="rId35"/>
    <p:sldLayoutId id="2147485241" r:id="rId36"/>
    <p:sldLayoutId id="2147485242" r:id="rId37"/>
    <p:sldLayoutId id="2147485243" r:id="rId38"/>
    <p:sldLayoutId id="2147485244" r:id="rId39"/>
    <p:sldLayoutId id="2147485245" r:id="rId40"/>
    <p:sldLayoutId id="2147485246" r:id="rId41"/>
    <p:sldLayoutId id="2147485247" r:id="rId42"/>
    <p:sldLayoutId id="2147485248" r:id="rId43"/>
    <p:sldLayoutId id="2147485249" r:id="rId44"/>
    <p:sldLayoutId id="2147485250" r:id="rId45"/>
    <p:sldLayoutId id="2147485251" r:id="rId46"/>
    <p:sldLayoutId id="2147485252" r:id="rId47"/>
    <p:sldLayoutId id="2147485253" r:id="rId48"/>
  </p:sldLayoutIdLst>
  <p:hf hdr="0"/>
  <p:txStyles>
    <p:title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5"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dirty="0">
                <a:latin typeface="Arial" panose="020B0604020202020204" pitchFamily="34" charset="0"/>
              </a:endParaRPr>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Arial" panose="020B0604020202020204" pitchFamily="34" charset="0"/>
                <a:ea typeface="+mn-ea"/>
                <a:cs typeface="+mn-cs"/>
              </a:defRPr>
            </a:lvl1pPr>
          </a:lstStyle>
          <a:p>
            <a:fld id="{CD05BAC6-7084-4B5E-A926-4CA635F89C64}" type="datetime3">
              <a:rPr lang="en-US" smtClean="0"/>
              <a:pPr/>
              <a:t>1 October 2021</a:t>
            </a:fld>
            <a:endParaRPr lang="en-US"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4400" rtl="0" eaLnBrk="1" latinLnBrk="0" hangingPunct="1">
              <a:defRPr lang="en-IN" sz="800" kern="1200" dirty="0">
                <a:solidFill>
                  <a:schemeClr val="bg1"/>
                </a:solidFill>
                <a:latin typeface="Arial" panose="020B0604020202020204" pitchFamily="34" charset="0"/>
                <a:ea typeface="+mn-ea"/>
                <a:cs typeface="+mn-cs"/>
              </a:defRPr>
            </a:lvl1pPr>
          </a:lstStyle>
          <a:p>
            <a:r>
              <a:rPr lang="en-US" dirty="0"/>
              <a:t>Presentation title</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1" y="6471244"/>
            <a:ext cx="663066"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latin typeface="Arial" panose="020B0604020202020204" pitchFamily="34" charset="0"/>
              </a:rPr>
              <a:t>Page </a:t>
            </a:r>
            <a:fld id="{F1BC30E3-FFE5-4B91-AA19-87A149EBB9EE}" type="slidenum">
              <a:rPr smtClean="0">
                <a:latin typeface="Arial" panose="020B0604020202020204" pitchFamily="34" charset="0"/>
              </a:rPr>
              <a:pPr/>
              <a:t>‹#›</a:t>
            </a:fld>
            <a:endParaRPr dirty="0">
              <a:latin typeface="Arial" panose="020B0604020202020204" pitchFamily="34" charset="0"/>
            </a:endParaRPr>
          </a:p>
        </p:txBody>
      </p:sp>
    </p:spTree>
    <p:extLst>
      <p:ext uri="{BB962C8B-B14F-4D97-AF65-F5344CB8AC3E}">
        <p14:creationId xmlns:p14="http://schemas.microsoft.com/office/powerpoint/2010/main" val="3088576555"/>
      </p:ext>
    </p:extLst>
  </p:cSld>
  <p:clrMap bg1="lt1" tx1="dk1" bg2="lt2" tx2="dk2" accent1="accent1" accent2="accent2" accent3="accent3" accent4="accent4" accent5="accent5" accent6="accent6" hlink="hlink" folHlink="folHlink"/>
  <p:sldLayoutIdLst>
    <p:sldLayoutId id="2147485255" r:id="rId1"/>
    <p:sldLayoutId id="2147485256" r:id="rId2"/>
    <p:sldLayoutId id="2147485257" r:id="rId3"/>
    <p:sldLayoutId id="2147485258" r:id="rId4"/>
    <p:sldLayoutId id="2147485259"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Lst>
  <p:hf hdr="0"/>
  <p:txStyles>
    <p:titleStyle>
      <a:lvl1pPr algn="l" defTabSz="914400" rtl="0" eaLnBrk="1" latinLnBrk="0" hangingPunct="1">
        <a:lnSpc>
          <a:spcPct val="85000"/>
        </a:lnSpc>
        <a:spcBef>
          <a:spcPct val="0"/>
        </a:spcBef>
        <a:buNone/>
        <a:defRPr sz="2400" b="0" kern="1200">
          <a:solidFill>
            <a:schemeClr val="bg1"/>
          </a:solidFill>
          <a:latin typeface="Arial" panose="020B0604020202020204" pitchFamily="34"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Arial" panose="020B0604020202020204" pitchFamily="34"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Arial" panose="020B0604020202020204" pitchFamily="34"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Arial" panose="020B0604020202020204" pitchFamily="34"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Arial" panose="020B0604020202020204" pitchFamily="34"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Arial" panose="020B0604020202020204"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8" y="294200"/>
            <a:ext cx="10978515" cy="590880"/>
          </a:xfrm>
          <a:prstGeom prst="rect">
            <a:avLst/>
          </a:prstGeom>
        </p:spPr>
        <p:txBody>
          <a:bodyPr vert="horz" lIns="0" tIns="0" rIns="0" bIns="0" rtlCol="0" anchor="t" anchorCtr="0">
            <a:noAutofit/>
          </a:bodyPr>
          <a:lstStyle/>
          <a:p>
            <a:r>
              <a:rPr lang="en-US"/>
              <a:t>Click to edit Master title style</a:t>
            </a:r>
            <a:endParaRPr lang="en-GB" dirty="0"/>
          </a:p>
        </p:txBody>
      </p:sp>
      <p:sp>
        <p:nvSpPr>
          <p:cNvPr id="3" name="Text Placeholder 2"/>
          <p:cNvSpPr>
            <a:spLocks noGrp="1"/>
          </p:cNvSpPr>
          <p:nvPr>
            <p:ph type="body" idx="1"/>
          </p:nvPr>
        </p:nvSpPr>
        <p:spPr>
          <a:xfrm>
            <a:off x="609918"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5"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fld id="{CD05BAC6-7084-4B5E-A926-4CA635F89C64}" type="datetime3">
              <a:rPr lang="en-US" smtClean="0"/>
              <a:t>1 October 2021</a:t>
            </a:fld>
            <a:endParaRPr lang="en-IN"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4400" rtl="0" eaLnBrk="1" latinLnBrk="0" hangingPunct="1">
              <a:defRPr lang="en-IN" sz="800" kern="1200" dirty="0">
                <a:solidFill>
                  <a:schemeClr val="bg1"/>
                </a:solidFill>
                <a:latin typeface="EYInterstate" panose="02000503020000020004" pitchFamily="2" charset="0"/>
                <a:ea typeface="+mn-ea"/>
                <a:cs typeface="+mn-cs"/>
              </a:defRPr>
            </a:lvl1pPr>
          </a:lstStyle>
          <a:p>
            <a:r>
              <a:rPr lang="en-US"/>
              <a:t>Presentation title</a:t>
            </a:r>
            <a:endParaRPr lang="en-US" dirty="0"/>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1" y="6471244"/>
            <a:ext cx="663066" cy="180000"/>
          </a:xfrm>
          <a:prstGeom prst="rect">
            <a:avLst/>
          </a:prstGeom>
        </p:spPr>
        <p:txBody>
          <a:bodyPr vert="horz" lIns="0" tIns="0" rIns="0" bIns="0" rtlCol="0" anchor="ctr"/>
          <a:lstStyle>
            <a:lvl1pPr marL="0" algn="l" defTabSz="914400"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3805227916"/>
      </p:ext>
    </p:extLst>
  </p:cSld>
  <p:clrMap bg1="lt1" tx1="dk1" bg2="lt2" tx2="dk2" accent1="accent1" accent2="accent2" accent3="accent3" accent4="accent4" accent5="accent5" accent6="accent6" hlink="hlink" folHlink="folHlink"/>
  <p:sldLayoutIdLst>
    <p:sldLayoutId id="2147485306" r:id="rId1"/>
    <p:sldLayoutId id="2147485307" r:id="rId2"/>
    <p:sldLayoutId id="2147485308" r:id="rId3"/>
    <p:sldLayoutId id="2147485309" r:id="rId4"/>
    <p:sldLayoutId id="2147485310" r:id="rId5"/>
  </p:sldLayoutIdLst>
  <p:hf hdr="0"/>
  <p:txStyles>
    <p:titleStyle>
      <a:lvl1pPr algn="l" defTabSz="914400" rtl="0" eaLnBrk="1" latinLnBrk="0" hangingPunct="1">
        <a:lnSpc>
          <a:spcPct val="85000"/>
        </a:lnSpc>
        <a:spcBef>
          <a:spcPct val="0"/>
        </a:spcBef>
        <a:buNone/>
        <a:defRPr sz="2400" b="0" kern="1200">
          <a:solidFill>
            <a:schemeClr val="bg1"/>
          </a:solidFill>
          <a:latin typeface="EYInterstate Light" panose="02000506000000020004" pitchFamily="2" charset="0"/>
          <a:ea typeface="+mj-ea"/>
          <a:cs typeface="Arial" pitchFamily="34" charset="0"/>
        </a:defRPr>
      </a:lvl1pPr>
    </p:titleStyle>
    <p:bodyStyle>
      <a:lvl1pPr marL="356616" indent="-356616" algn="l" defTabSz="914400" rtl="0" eaLnBrk="1" latinLnBrk="0" hangingPunct="1">
        <a:spcBef>
          <a:spcPct val="20000"/>
        </a:spcBef>
        <a:buClr>
          <a:schemeClr val="tx2"/>
        </a:buClr>
        <a:buSzPct val="110000"/>
        <a:buFont typeface="EYInterstate Light" panose="02000506000000020004" pitchFamily="2" charset="0"/>
        <a:buChar char="•"/>
        <a:defRPr sz="2000" kern="1200">
          <a:solidFill>
            <a:schemeClr val="bg1"/>
          </a:solidFill>
          <a:latin typeface="EYInterstate Light" panose="02000506000000020004" pitchFamily="2" charset="0"/>
          <a:ea typeface="+mn-ea"/>
          <a:cs typeface="+mn-cs"/>
        </a:defRPr>
      </a:lvl1pPr>
      <a:lvl2pPr marL="713232" indent="-356616" algn="l" defTabSz="914400"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1069848" indent="-356616" algn="l" defTabSz="914400"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426464" indent="-356616" algn="l" defTabSz="914400"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783080" indent="-356616" algn="l" defTabSz="914400"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20" y="294200"/>
            <a:ext cx="10978515" cy="59088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20"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7"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8" dirty="0"/>
            </a:p>
          </p:txBody>
        </p:sp>
      </p:gr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3486" rtl="0" eaLnBrk="1" latinLnBrk="0" hangingPunct="1">
              <a:defRPr lang="en-IN" sz="800" kern="1200" dirty="0">
                <a:solidFill>
                  <a:schemeClr val="bg1"/>
                </a:solidFill>
                <a:latin typeface="EYInterstate" panose="02000503020000020004" pitchFamily="2" charset="0"/>
                <a:ea typeface="+mn-ea"/>
                <a:cs typeface="+mn-cs"/>
              </a:defRPr>
            </a:lvl1pPr>
          </a:lstStyle>
          <a:p>
            <a:r>
              <a:rPr lang="en-US" dirty="0"/>
              <a:t>Presentation title</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3" y="6471244"/>
            <a:ext cx="663066" cy="180000"/>
          </a:xfrm>
          <a:prstGeom prst="rect">
            <a:avLst/>
          </a:prstGeom>
        </p:spPr>
        <p:txBody>
          <a:bodyPr vert="horz" lIns="0" tIns="0" rIns="0" bIns="0" rtlCol="0" anchor="ctr"/>
          <a:lstStyle>
            <a:lvl1pPr marL="0" algn="l" defTabSz="913486" rtl="0" eaLnBrk="1" latinLnBrk="0" hangingPunct="1">
              <a:defRPr lang="en-IN" sz="800" kern="1200" smtClean="0">
                <a:solidFill>
                  <a:schemeClr val="bg1"/>
                </a:solidFill>
                <a:latin typeface="EYInterstate" panose="02000503020000020004" pitchFamily="2" charset="0"/>
                <a:ea typeface="+mn-ea"/>
                <a:cs typeface="+mn-cs"/>
              </a:defRPr>
            </a:lvl1pPr>
          </a:lstStyle>
          <a:p>
            <a:r>
              <a:rPr lang="en-GB" dirty="0"/>
              <a:t>Page </a:t>
            </a:r>
            <a:fld id="{F1BC30E3-FFE5-4B91-AA19-87A149EBB9EE}" type="slidenum">
              <a:rPr smtClean="0"/>
              <a:pPr/>
              <a:t>‹#›</a:t>
            </a:fld>
            <a:endParaRPr dirty="0"/>
          </a:p>
        </p:txBody>
      </p:sp>
    </p:spTree>
    <p:extLst>
      <p:ext uri="{BB962C8B-B14F-4D97-AF65-F5344CB8AC3E}">
        <p14:creationId xmlns:p14="http://schemas.microsoft.com/office/powerpoint/2010/main" val="2966369074"/>
      </p:ext>
    </p:extLst>
  </p:cSld>
  <p:clrMap bg1="lt1" tx1="dk1" bg2="lt2" tx2="dk2" accent1="accent1" accent2="accent2" accent3="accent3" accent4="accent4" accent5="accent5" accent6="accent6" hlink="hlink" folHlink="folHlink"/>
  <p:sldLayoutIdLst>
    <p:sldLayoutId id="2147485314" r:id="rId1"/>
    <p:sldLayoutId id="2147485315" r:id="rId2"/>
    <p:sldLayoutId id="2147485316" r:id="rId3"/>
    <p:sldLayoutId id="2147485317" r:id="rId4"/>
    <p:sldLayoutId id="2147485318" r:id="rId5"/>
    <p:sldLayoutId id="2147485319" r:id="rId6"/>
    <p:sldLayoutId id="2147485320" r:id="rId7"/>
    <p:sldLayoutId id="2147485321" r:id="rId8"/>
    <p:sldLayoutId id="2147485322" r:id="rId9"/>
    <p:sldLayoutId id="2147485323" r:id="rId10"/>
    <p:sldLayoutId id="2147485324" r:id="rId11"/>
    <p:sldLayoutId id="2147485325" r:id="rId12"/>
    <p:sldLayoutId id="2147485326" r:id="rId13"/>
    <p:sldLayoutId id="2147485327" r:id="rId14"/>
    <p:sldLayoutId id="2147485328" r:id="rId15"/>
    <p:sldLayoutId id="2147485329" r:id="rId16"/>
    <p:sldLayoutId id="2147485330" r:id="rId17"/>
    <p:sldLayoutId id="2147485331" r:id="rId18"/>
    <p:sldLayoutId id="2147485332" r:id="rId19"/>
    <p:sldLayoutId id="2147485333" r:id="rId20"/>
    <p:sldLayoutId id="2147485334" r:id="rId21"/>
    <p:sldLayoutId id="2147485335" r:id="rId22"/>
    <p:sldLayoutId id="2147485336" r:id="rId23"/>
    <p:sldLayoutId id="2147485337" r:id="rId24"/>
    <p:sldLayoutId id="2147485338" r:id="rId25"/>
    <p:sldLayoutId id="2147485339" r:id="rId26"/>
    <p:sldLayoutId id="2147485340" r:id="rId27"/>
    <p:sldLayoutId id="2147485341" r:id="rId28"/>
    <p:sldLayoutId id="2147485342" r:id="rId29"/>
    <p:sldLayoutId id="2147485343" r:id="rId30"/>
    <p:sldLayoutId id="2147485344" r:id="rId31"/>
    <p:sldLayoutId id="2147485345" r:id="rId32"/>
    <p:sldLayoutId id="2147485346" r:id="rId33"/>
    <p:sldLayoutId id="2147485347" r:id="rId34"/>
    <p:sldLayoutId id="2147485348" r:id="rId35"/>
    <p:sldLayoutId id="2147485349" r:id="rId36"/>
    <p:sldLayoutId id="2147485350" r:id="rId37"/>
    <p:sldLayoutId id="2147485351" r:id="rId38"/>
    <p:sldLayoutId id="2147485352" r:id="rId39"/>
    <p:sldLayoutId id="2147485353" r:id="rId40"/>
    <p:sldLayoutId id="2147485354" r:id="rId41"/>
    <p:sldLayoutId id="2147485355" r:id="rId42"/>
    <p:sldLayoutId id="2147485356" r:id="rId43"/>
    <p:sldLayoutId id="2147485357" r:id="rId44"/>
    <p:sldLayoutId id="2147485358" r:id="rId45"/>
    <p:sldLayoutId id="2147485359" r:id="rId46"/>
    <p:sldLayoutId id="2147485360" r:id="rId47"/>
    <p:sldLayoutId id="2147485361" r:id="rId48"/>
  </p:sldLayoutIdLst>
  <p:hf hdr="0"/>
  <p:txStyles>
    <p:titleStyle>
      <a:lvl1pPr algn="l" defTabSz="913486" rtl="0" eaLnBrk="1" latinLnBrk="0" hangingPunct="1">
        <a:lnSpc>
          <a:spcPct val="85000"/>
        </a:lnSpc>
        <a:spcBef>
          <a:spcPct val="0"/>
        </a:spcBef>
        <a:buNone/>
        <a:defRPr sz="2398" b="0" kern="1200">
          <a:solidFill>
            <a:schemeClr val="bg1"/>
          </a:solidFill>
          <a:latin typeface="EYInterstate Light" panose="02000506000000020004" pitchFamily="2" charset="0"/>
          <a:ea typeface="+mj-ea"/>
          <a:cs typeface="Arial" pitchFamily="34" charset="0"/>
        </a:defRPr>
      </a:lvl1pPr>
    </p:titleStyle>
    <p:bodyStyle>
      <a:lvl1pPr marL="356260" indent="-356260" algn="l" defTabSz="913486" rtl="0" eaLnBrk="1" latinLnBrk="0" hangingPunct="1">
        <a:spcBef>
          <a:spcPct val="20000"/>
        </a:spcBef>
        <a:buClr>
          <a:schemeClr val="tx2"/>
        </a:buClr>
        <a:buSzPct val="110000"/>
        <a:buFont typeface="EYInterstate Light" panose="02000506000000020004" pitchFamily="2" charset="0"/>
        <a:buChar char="•"/>
        <a:defRPr sz="1998" kern="1200">
          <a:solidFill>
            <a:schemeClr val="bg1"/>
          </a:solidFill>
          <a:latin typeface="EYInterstate Light" panose="02000506000000020004" pitchFamily="2" charset="0"/>
          <a:ea typeface="+mn-ea"/>
          <a:cs typeface="+mn-cs"/>
        </a:defRPr>
      </a:lvl1pPr>
      <a:lvl2pPr marL="712519" indent="-356260" algn="l" defTabSz="913486" rtl="0" eaLnBrk="1" latinLnBrk="0" hangingPunct="1">
        <a:spcBef>
          <a:spcPct val="20000"/>
        </a:spcBef>
        <a:buClr>
          <a:schemeClr val="tx2"/>
        </a:buClr>
        <a:buSzPct val="110000"/>
        <a:buFont typeface="EYInterstate Light" panose="02000506000000020004" pitchFamily="2" charset="0"/>
        <a:buChar char="•"/>
        <a:defRPr sz="1798" kern="1200">
          <a:solidFill>
            <a:schemeClr val="bg1"/>
          </a:solidFill>
          <a:latin typeface="EYInterstate Light" panose="02000506000000020004" pitchFamily="2" charset="0"/>
          <a:ea typeface="+mn-ea"/>
          <a:cs typeface="+mn-cs"/>
        </a:defRPr>
      </a:lvl2pPr>
      <a:lvl3pPr marL="1068778" indent="-356260" algn="l" defTabSz="913486" rtl="0" eaLnBrk="1" latinLnBrk="0" hangingPunct="1">
        <a:spcBef>
          <a:spcPct val="20000"/>
        </a:spcBef>
        <a:buClr>
          <a:schemeClr val="tx2"/>
        </a:buClr>
        <a:buSzPct val="110000"/>
        <a:buFont typeface="EYInterstate Light" panose="02000506000000020004" pitchFamily="2" charset="0"/>
        <a:buChar char="•"/>
        <a:defRPr sz="1598" kern="1200">
          <a:solidFill>
            <a:schemeClr val="bg1"/>
          </a:solidFill>
          <a:latin typeface="EYInterstate Light" panose="02000506000000020004" pitchFamily="2" charset="0"/>
          <a:ea typeface="+mn-ea"/>
          <a:cs typeface="+mn-cs"/>
        </a:defRPr>
      </a:lvl3pPr>
      <a:lvl4pPr marL="1425038" indent="-356260" algn="l" defTabSz="913486" rtl="0" eaLnBrk="1" latinLnBrk="0" hangingPunct="1">
        <a:spcBef>
          <a:spcPct val="20000"/>
        </a:spcBef>
        <a:buClr>
          <a:schemeClr val="tx2"/>
        </a:buClr>
        <a:buSzPct val="110000"/>
        <a:buFont typeface="EYInterstate Light" panose="02000506000000020004" pitchFamily="2" charset="0"/>
        <a:buChar char="•"/>
        <a:defRPr sz="1398" kern="1200">
          <a:solidFill>
            <a:schemeClr val="bg1"/>
          </a:solidFill>
          <a:latin typeface="EYInterstate Light" panose="02000506000000020004" pitchFamily="2" charset="0"/>
          <a:ea typeface="+mn-ea"/>
          <a:cs typeface="+mn-cs"/>
        </a:defRPr>
      </a:lvl4pPr>
      <a:lvl5pPr marL="1781297" indent="-356260" algn="l" defTabSz="913486" rtl="0" eaLnBrk="1" latinLnBrk="0" hangingPunct="1">
        <a:spcBef>
          <a:spcPct val="20000"/>
        </a:spcBef>
        <a:buClr>
          <a:schemeClr val="tx2"/>
        </a:buClr>
        <a:buSzPct val="110000"/>
        <a:buFont typeface="EYInterstate Light" panose="02000506000000020004" pitchFamily="2" charset="0"/>
        <a:buChar char="•"/>
        <a:defRPr sz="1198" kern="1200">
          <a:solidFill>
            <a:schemeClr val="bg1"/>
          </a:solidFill>
          <a:latin typeface="EYInterstate Light" panose="02000506000000020004" pitchFamily="2" charset="0"/>
          <a:ea typeface="+mn-ea"/>
          <a:cs typeface="+mn-cs"/>
        </a:defRPr>
      </a:lvl5pPr>
      <a:lvl6pPr marL="2512086"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6pPr>
      <a:lvl7pPr marL="2968829"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7pPr>
      <a:lvl8pPr marL="3425572"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8pPr>
      <a:lvl9pPr marL="3882315" indent="-228372" algn="l" defTabSz="913486" rtl="0" eaLnBrk="1" latinLnBrk="0" hangingPunct="1">
        <a:spcBef>
          <a:spcPct val="20000"/>
        </a:spcBef>
        <a:buFont typeface="Arial" pitchFamily="34" charset="0"/>
        <a:buChar char="•"/>
        <a:defRPr sz="1998" kern="1200">
          <a:solidFill>
            <a:schemeClr val="tx1"/>
          </a:solidFill>
          <a:latin typeface="+mn-lt"/>
          <a:ea typeface="+mn-ea"/>
          <a:cs typeface="+mn-cs"/>
        </a:defRPr>
      </a:lvl9pPr>
    </p:bodyStyle>
    <p:otherStyle>
      <a:defPPr>
        <a:defRPr lang="en-US"/>
      </a:defPPr>
      <a:lvl1pPr marL="0" algn="l" defTabSz="913486" rtl="0" eaLnBrk="1" latinLnBrk="0" hangingPunct="1">
        <a:defRPr sz="1798" kern="1200">
          <a:solidFill>
            <a:schemeClr val="tx1"/>
          </a:solidFill>
          <a:latin typeface="+mn-lt"/>
          <a:ea typeface="+mn-ea"/>
          <a:cs typeface="+mn-cs"/>
        </a:defRPr>
      </a:lvl1pPr>
      <a:lvl2pPr marL="456743" algn="l" defTabSz="913486" rtl="0" eaLnBrk="1" latinLnBrk="0" hangingPunct="1">
        <a:defRPr sz="1798" kern="1200">
          <a:solidFill>
            <a:schemeClr val="tx1"/>
          </a:solidFill>
          <a:latin typeface="+mn-lt"/>
          <a:ea typeface="+mn-ea"/>
          <a:cs typeface="+mn-cs"/>
        </a:defRPr>
      </a:lvl2pPr>
      <a:lvl3pPr marL="913486" algn="l" defTabSz="913486" rtl="0" eaLnBrk="1" latinLnBrk="0" hangingPunct="1">
        <a:defRPr sz="1798" kern="1200">
          <a:solidFill>
            <a:schemeClr val="tx1"/>
          </a:solidFill>
          <a:latin typeface="+mn-lt"/>
          <a:ea typeface="+mn-ea"/>
          <a:cs typeface="+mn-cs"/>
        </a:defRPr>
      </a:lvl3pPr>
      <a:lvl4pPr marL="1370229" algn="l" defTabSz="913486" rtl="0" eaLnBrk="1" latinLnBrk="0" hangingPunct="1">
        <a:defRPr sz="1798" kern="1200">
          <a:solidFill>
            <a:schemeClr val="tx1"/>
          </a:solidFill>
          <a:latin typeface="+mn-lt"/>
          <a:ea typeface="+mn-ea"/>
          <a:cs typeface="+mn-cs"/>
        </a:defRPr>
      </a:lvl4pPr>
      <a:lvl5pPr marL="1826972" algn="l" defTabSz="913486" rtl="0" eaLnBrk="1" latinLnBrk="0" hangingPunct="1">
        <a:defRPr sz="1798" kern="1200">
          <a:solidFill>
            <a:schemeClr val="tx1"/>
          </a:solidFill>
          <a:latin typeface="+mn-lt"/>
          <a:ea typeface="+mn-ea"/>
          <a:cs typeface="+mn-cs"/>
        </a:defRPr>
      </a:lvl5pPr>
      <a:lvl6pPr marL="2283715" algn="l" defTabSz="913486" rtl="0" eaLnBrk="1" latinLnBrk="0" hangingPunct="1">
        <a:defRPr sz="1798" kern="1200">
          <a:solidFill>
            <a:schemeClr val="tx1"/>
          </a:solidFill>
          <a:latin typeface="+mn-lt"/>
          <a:ea typeface="+mn-ea"/>
          <a:cs typeface="+mn-cs"/>
        </a:defRPr>
      </a:lvl6pPr>
      <a:lvl7pPr marL="2740457" algn="l" defTabSz="913486" rtl="0" eaLnBrk="1" latinLnBrk="0" hangingPunct="1">
        <a:defRPr sz="1798" kern="1200">
          <a:solidFill>
            <a:schemeClr val="tx1"/>
          </a:solidFill>
          <a:latin typeface="+mn-lt"/>
          <a:ea typeface="+mn-ea"/>
          <a:cs typeface="+mn-cs"/>
        </a:defRPr>
      </a:lvl7pPr>
      <a:lvl8pPr marL="3197201" algn="l" defTabSz="913486" rtl="0" eaLnBrk="1" latinLnBrk="0" hangingPunct="1">
        <a:defRPr sz="1798" kern="1200">
          <a:solidFill>
            <a:schemeClr val="tx1"/>
          </a:solidFill>
          <a:latin typeface="+mn-lt"/>
          <a:ea typeface="+mn-ea"/>
          <a:cs typeface="+mn-cs"/>
        </a:defRPr>
      </a:lvl8pPr>
      <a:lvl9pPr marL="3653943" algn="l" defTabSz="913486" rtl="0" eaLnBrk="1" latinLnBrk="0" hangingPunct="1">
        <a:defRPr sz="1798"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919" y="294200"/>
            <a:ext cx="10978515" cy="590880"/>
          </a:xfrm>
          <a:prstGeom prst="rect">
            <a:avLst/>
          </a:prstGeom>
        </p:spPr>
        <p:txBody>
          <a:bodyPr vert="horz" lIns="0" tIns="0" rIns="0" bIns="0" rtlCol="0" anchor="t" anchorCtr="0">
            <a:noAutofit/>
          </a:bodyPr>
          <a:lstStyle/>
          <a:p>
            <a:r>
              <a:rPr lang="en-US"/>
              <a:t>Click to edit Master title style</a:t>
            </a:r>
            <a:endParaRPr lang="en-GB" dirty="0"/>
          </a:p>
        </p:txBody>
      </p:sp>
      <p:sp>
        <p:nvSpPr>
          <p:cNvPr id="3" name="Text Placeholder 2"/>
          <p:cNvSpPr>
            <a:spLocks noGrp="1"/>
          </p:cNvSpPr>
          <p:nvPr>
            <p:ph type="body" idx="1"/>
          </p:nvPr>
        </p:nvSpPr>
        <p:spPr>
          <a:xfrm>
            <a:off x="609919" y="1137920"/>
            <a:ext cx="10978515" cy="4947920"/>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grpSp>
        <p:nvGrpSpPr>
          <p:cNvPr id="9" name="Group 4">
            <a:extLst>
              <a:ext uri="{FF2B5EF4-FFF2-40B4-BE49-F238E27FC236}">
                <a16:creationId xmlns:a16="http://schemas.microsoft.com/office/drawing/2014/main" id="{ABA621AC-91DA-4716-A450-56540FA39C36}"/>
              </a:ext>
            </a:extLst>
          </p:cNvPr>
          <p:cNvGrpSpPr>
            <a:grpSpLocks noChangeAspect="1"/>
          </p:cNvGrpSpPr>
          <p:nvPr userDrawn="1"/>
        </p:nvGrpSpPr>
        <p:grpSpPr bwMode="auto">
          <a:xfrm>
            <a:off x="11287126" y="6356350"/>
            <a:ext cx="303213" cy="311150"/>
            <a:chOff x="7110" y="4004"/>
            <a:chExt cx="191" cy="196"/>
          </a:xfrm>
        </p:grpSpPr>
        <p:sp>
          <p:nvSpPr>
            <p:cNvPr id="11" name="Freeform 5">
              <a:extLst>
                <a:ext uri="{FF2B5EF4-FFF2-40B4-BE49-F238E27FC236}">
                  <a16:creationId xmlns:a16="http://schemas.microsoft.com/office/drawing/2014/main" id="{76E3EDA9-8EAC-419E-8C11-4E1E158AF762}"/>
                </a:ext>
              </a:extLst>
            </p:cNvPr>
            <p:cNvSpPr>
              <a:spLocks/>
            </p:cNvSpPr>
            <p:nvPr userDrawn="1"/>
          </p:nvSpPr>
          <p:spPr bwMode="auto">
            <a:xfrm>
              <a:off x="7110" y="4004"/>
              <a:ext cx="191" cy="70"/>
            </a:xfrm>
            <a:custGeom>
              <a:avLst/>
              <a:gdLst>
                <a:gd name="T0" fmla="*/ 191 w 191"/>
                <a:gd name="T1" fmla="*/ 0 h 70"/>
                <a:gd name="T2" fmla="*/ 0 w 191"/>
                <a:gd name="T3" fmla="*/ 70 h 70"/>
                <a:gd name="T4" fmla="*/ 191 w 191"/>
                <a:gd name="T5" fmla="*/ 36 h 70"/>
                <a:gd name="T6" fmla="*/ 191 w 191"/>
                <a:gd name="T7" fmla="*/ 0 h 70"/>
              </a:gdLst>
              <a:ahLst/>
              <a:cxnLst>
                <a:cxn ang="0">
                  <a:pos x="T0" y="T1"/>
                </a:cxn>
                <a:cxn ang="0">
                  <a:pos x="T2" y="T3"/>
                </a:cxn>
                <a:cxn ang="0">
                  <a:pos x="T4" y="T5"/>
                </a:cxn>
                <a:cxn ang="0">
                  <a:pos x="T6" y="T7"/>
                </a:cxn>
              </a:cxnLst>
              <a:rect l="0" t="0" r="r" b="b"/>
              <a:pathLst>
                <a:path w="191" h="70">
                  <a:moveTo>
                    <a:pt x="191" y="0"/>
                  </a:moveTo>
                  <a:lnTo>
                    <a:pt x="0" y="70"/>
                  </a:lnTo>
                  <a:lnTo>
                    <a:pt x="191" y="36"/>
                  </a:lnTo>
                  <a:lnTo>
                    <a:pt x="191"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2" name="Freeform 6">
              <a:extLst>
                <a:ext uri="{FF2B5EF4-FFF2-40B4-BE49-F238E27FC236}">
                  <a16:creationId xmlns:a16="http://schemas.microsoft.com/office/drawing/2014/main" id="{ABC9458B-8C2C-486A-8ADE-F22CCDC7E2F8}"/>
                </a:ext>
              </a:extLst>
            </p:cNvPr>
            <p:cNvSpPr>
              <a:spLocks/>
            </p:cNvSpPr>
            <p:nvPr userDrawn="1"/>
          </p:nvSpPr>
          <p:spPr bwMode="auto">
            <a:xfrm>
              <a:off x="7111" y="4103"/>
              <a:ext cx="78" cy="97"/>
            </a:xfrm>
            <a:custGeom>
              <a:avLst/>
              <a:gdLst>
                <a:gd name="T0" fmla="*/ 30 w 78"/>
                <a:gd name="T1" fmla="*/ 58 h 97"/>
                <a:gd name="T2" fmla="*/ 65 w 78"/>
                <a:gd name="T3" fmla="*/ 58 h 97"/>
                <a:gd name="T4" fmla="*/ 65 w 78"/>
                <a:gd name="T5" fmla="*/ 38 h 97"/>
                <a:gd name="T6" fmla="*/ 30 w 78"/>
                <a:gd name="T7" fmla="*/ 38 h 97"/>
                <a:gd name="T8" fmla="*/ 30 w 78"/>
                <a:gd name="T9" fmla="*/ 22 h 97"/>
                <a:gd name="T10" fmla="*/ 68 w 78"/>
                <a:gd name="T11" fmla="*/ 22 h 97"/>
                <a:gd name="T12" fmla="*/ 55 w 78"/>
                <a:gd name="T13" fmla="*/ 0 h 97"/>
                <a:gd name="T14" fmla="*/ 0 w 78"/>
                <a:gd name="T15" fmla="*/ 0 h 97"/>
                <a:gd name="T16" fmla="*/ 0 w 78"/>
                <a:gd name="T17" fmla="*/ 97 h 97"/>
                <a:gd name="T18" fmla="*/ 78 w 78"/>
                <a:gd name="T19" fmla="*/ 97 h 97"/>
                <a:gd name="T20" fmla="*/ 78 w 78"/>
                <a:gd name="T21" fmla="*/ 74 h 97"/>
                <a:gd name="T22" fmla="*/ 30 w 78"/>
                <a:gd name="T23" fmla="*/ 74 h 97"/>
                <a:gd name="T24" fmla="*/ 30 w 78"/>
                <a:gd name="T25" fmla="*/ 5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97">
                  <a:moveTo>
                    <a:pt x="30" y="58"/>
                  </a:moveTo>
                  <a:lnTo>
                    <a:pt x="65" y="58"/>
                  </a:lnTo>
                  <a:lnTo>
                    <a:pt x="65" y="38"/>
                  </a:lnTo>
                  <a:lnTo>
                    <a:pt x="30" y="38"/>
                  </a:lnTo>
                  <a:lnTo>
                    <a:pt x="30" y="22"/>
                  </a:lnTo>
                  <a:lnTo>
                    <a:pt x="68" y="22"/>
                  </a:lnTo>
                  <a:lnTo>
                    <a:pt x="55" y="0"/>
                  </a:lnTo>
                  <a:lnTo>
                    <a:pt x="0" y="0"/>
                  </a:lnTo>
                  <a:lnTo>
                    <a:pt x="0" y="97"/>
                  </a:lnTo>
                  <a:lnTo>
                    <a:pt x="78" y="97"/>
                  </a:lnTo>
                  <a:lnTo>
                    <a:pt x="78" y="74"/>
                  </a:lnTo>
                  <a:lnTo>
                    <a:pt x="30" y="74"/>
                  </a:lnTo>
                  <a:lnTo>
                    <a:pt x="30"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sp>
          <p:nvSpPr>
            <p:cNvPr id="14" name="Freeform 7">
              <a:extLst>
                <a:ext uri="{FF2B5EF4-FFF2-40B4-BE49-F238E27FC236}">
                  <a16:creationId xmlns:a16="http://schemas.microsoft.com/office/drawing/2014/main" id="{0A4C4046-69B4-41DA-AA2E-E892AEC9AA90}"/>
                </a:ext>
              </a:extLst>
            </p:cNvPr>
            <p:cNvSpPr>
              <a:spLocks/>
            </p:cNvSpPr>
            <p:nvPr userDrawn="1"/>
          </p:nvSpPr>
          <p:spPr bwMode="auto">
            <a:xfrm>
              <a:off x="7176" y="4103"/>
              <a:ext cx="96" cy="97"/>
            </a:xfrm>
            <a:custGeom>
              <a:avLst/>
              <a:gdLst>
                <a:gd name="T0" fmla="*/ 64 w 96"/>
                <a:gd name="T1" fmla="*/ 0 h 97"/>
                <a:gd name="T2" fmla="*/ 48 w 96"/>
                <a:gd name="T3" fmla="*/ 32 h 97"/>
                <a:gd name="T4" fmla="*/ 32 w 96"/>
                <a:gd name="T5" fmla="*/ 0 h 97"/>
                <a:gd name="T6" fmla="*/ 0 w 96"/>
                <a:gd name="T7" fmla="*/ 0 h 97"/>
                <a:gd name="T8" fmla="*/ 33 w 96"/>
                <a:gd name="T9" fmla="*/ 58 h 97"/>
                <a:gd name="T10" fmla="*/ 33 w 96"/>
                <a:gd name="T11" fmla="*/ 97 h 97"/>
                <a:gd name="T12" fmla="*/ 62 w 96"/>
                <a:gd name="T13" fmla="*/ 97 h 97"/>
                <a:gd name="T14" fmla="*/ 62 w 96"/>
                <a:gd name="T15" fmla="*/ 58 h 97"/>
                <a:gd name="T16" fmla="*/ 96 w 96"/>
                <a:gd name="T17" fmla="*/ 0 h 97"/>
                <a:gd name="T18" fmla="*/ 64 w 96"/>
                <a:gd name="T1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7">
                  <a:moveTo>
                    <a:pt x="64" y="0"/>
                  </a:moveTo>
                  <a:lnTo>
                    <a:pt x="48" y="32"/>
                  </a:lnTo>
                  <a:lnTo>
                    <a:pt x="32" y="0"/>
                  </a:lnTo>
                  <a:lnTo>
                    <a:pt x="0" y="0"/>
                  </a:lnTo>
                  <a:lnTo>
                    <a:pt x="33" y="58"/>
                  </a:lnTo>
                  <a:lnTo>
                    <a:pt x="33" y="97"/>
                  </a:lnTo>
                  <a:lnTo>
                    <a:pt x="62" y="97"/>
                  </a:lnTo>
                  <a:lnTo>
                    <a:pt x="62" y="58"/>
                  </a:lnTo>
                  <a:lnTo>
                    <a:pt x="96" y="0"/>
                  </a:ln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sz="1799"/>
            </a:p>
          </p:txBody>
        </p:sp>
      </p:grpSp>
      <p:sp>
        <p:nvSpPr>
          <p:cNvPr id="19" name="Date Placeholder 3">
            <a:extLst>
              <a:ext uri="{FF2B5EF4-FFF2-40B4-BE49-F238E27FC236}">
                <a16:creationId xmlns:a16="http://schemas.microsoft.com/office/drawing/2014/main" id="{600772EA-C6B0-4F5D-AA59-01C0858EFADB}"/>
              </a:ext>
            </a:extLst>
          </p:cNvPr>
          <p:cNvSpPr>
            <a:spLocks noGrp="1"/>
          </p:cNvSpPr>
          <p:nvPr>
            <p:ph type="dt" sz="half" idx="2"/>
          </p:nvPr>
        </p:nvSpPr>
        <p:spPr>
          <a:xfrm>
            <a:off x="1428928" y="6471244"/>
            <a:ext cx="1191258" cy="180000"/>
          </a:xfrm>
          <a:prstGeom prst="rect">
            <a:avLst/>
          </a:prstGeom>
        </p:spPr>
        <p:txBody>
          <a:bodyPr vert="horz" lIns="0" tIns="0" rIns="0" bIns="0" rtlCol="0" anchor="ctr"/>
          <a:lstStyle>
            <a:lvl1pPr marL="0" algn="l" defTabSz="913943" rtl="0" eaLnBrk="1" latinLnBrk="0" hangingPunct="1">
              <a:defRPr lang="en-IN" sz="800" kern="100" spc="20" baseline="0" smtClean="0">
                <a:solidFill>
                  <a:schemeClr val="bg1"/>
                </a:solidFill>
                <a:latin typeface="EYInterstate" panose="02000503020000020004" pitchFamily="2" charset="0"/>
                <a:ea typeface="+mn-ea"/>
                <a:cs typeface="+mn-cs"/>
              </a:defRPr>
            </a:lvl1pPr>
          </a:lstStyle>
          <a:p>
            <a:fld id="{DC55F7B1-16CA-43FF-960E-D337DED54A31}" type="datetime3">
              <a:rPr lang="en-US" smtClean="0"/>
              <a:t>1 October 2021</a:t>
            </a:fld>
            <a:endParaRPr lang="en-US" dirty="0"/>
          </a:p>
        </p:txBody>
      </p:sp>
      <p:sp>
        <p:nvSpPr>
          <p:cNvPr id="20" name="Footer Placeholder 4">
            <a:extLst>
              <a:ext uri="{FF2B5EF4-FFF2-40B4-BE49-F238E27FC236}">
                <a16:creationId xmlns:a16="http://schemas.microsoft.com/office/drawing/2014/main" id="{AC28FA70-87E4-49F4-AFDE-345AA28E0BE7}"/>
              </a:ext>
            </a:extLst>
          </p:cNvPr>
          <p:cNvSpPr>
            <a:spLocks noGrp="1"/>
          </p:cNvSpPr>
          <p:nvPr>
            <p:ph type="ftr" sz="quarter" idx="3"/>
          </p:nvPr>
        </p:nvSpPr>
        <p:spPr>
          <a:xfrm>
            <a:off x="3239188" y="6471244"/>
            <a:ext cx="3086100" cy="180000"/>
          </a:xfrm>
          <a:prstGeom prst="rect">
            <a:avLst/>
          </a:prstGeom>
        </p:spPr>
        <p:txBody>
          <a:bodyPr vert="horz" lIns="0" tIns="0" rIns="0" bIns="0" rtlCol="0" anchor="ctr"/>
          <a:lstStyle>
            <a:lvl1pPr marL="0" algn="l" defTabSz="913943" rtl="0" eaLnBrk="1" latinLnBrk="0" hangingPunct="1">
              <a:defRPr lang="en-IN" sz="800" kern="100" spc="20" baseline="0" dirty="0">
                <a:solidFill>
                  <a:schemeClr val="bg1"/>
                </a:solidFill>
                <a:latin typeface="EYInterstate" panose="02000503020000020004" pitchFamily="2" charset="0"/>
                <a:ea typeface="+mn-ea"/>
                <a:cs typeface="+mn-cs"/>
              </a:defRPr>
            </a:lvl1pPr>
          </a:lstStyle>
          <a:p>
            <a:r>
              <a:rPr lang="en-US"/>
              <a:t>Global Trade Origin</a:t>
            </a:r>
          </a:p>
        </p:txBody>
      </p:sp>
      <p:sp>
        <p:nvSpPr>
          <p:cNvPr id="21" name="Slide Number Placeholder 5">
            <a:extLst>
              <a:ext uri="{FF2B5EF4-FFF2-40B4-BE49-F238E27FC236}">
                <a16:creationId xmlns:a16="http://schemas.microsoft.com/office/drawing/2014/main" id="{3B540F9A-D485-4BD0-B905-41F8A52593F8}"/>
              </a:ext>
            </a:extLst>
          </p:cNvPr>
          <p:cNvSpPr>
            <a:spLocks noGrp="1"/>
          </p:cNvSpPr>
          <p:nvPr>
            <p:ph type="sldNum" sz="quarter" idx="4"/>
          </p:nvPr>
        </p:nvSpPr>
        <p:spPr>
          <a:xfrm>
            <a:off x="617222" y="6471244"/>
            <a:ext cx="663066" cy="180000"/>
          </a:xfrm>
          <a:prstGeom prst="rect">
            <a:avLst/>
          </a:prstGeom>
        </p:spPr>
        <p:txBody>
          <a:bodyPr vert="horz" lIns="0" tIns="0" rIns="0" bIns="0" rtlCol="0" anchor="ctr"/>
          <a:lstStyle>
            <a:lvl1pPr marL="0" algn="l" defTabSz="913943" rtl="0" eaLnBrk="1" latinLnBrk="0" hangingPunct="1">
              <a:defRPr lang="en-IN" sz="800" kern="100" spc="20" baseline="0" smtClean="0">
                <a:solidFill>
                  <a:schemeClr val="bg1"/>
                </a:solidFill>
                <a:latin typeface="EYInterstate" panose="02000503020000020004" pitchFamily="2" charset="0"/>
                <a:ea typeface="+mn-ea"/>
                <a:cs typeface="+mn-cs"/>
              </a:defRPr>
            </a:lvl1pPr>
          </a:lstStyle>
          <a:p>
            <a:r>
              <a:rPr lang="en-GB"/>
              <a:t>Page </a:t>
            </a:r>
            <a:fld id="{F1BC30E3-FFE5-4B91-AA19-87A149EBB9EE}" type="slidenum">
              <a:rPr smtClean="0"/>
              <a:pPr/>
              <a:t>‹#›</a:t>
            </a:fld>
            <a:endParaRPr dirty="0"/>
          </a:p>
        </p:txBody>
      </p:sp>
    </p:spTree>
    <p:extLst>
      <p:ext uri="{BB962C8B-B14F-4D97-AF65-F5344CB8AC3E}">
        <p14:creationId xmlns:p14="http://schemas.microsoft.com/office/powerpoint/2010/main" val="632812721"/>
      </p:ext>
    </p:extLst>
  </p:cSld>
  <p:clrMap bg1="lt1" tx1="dk1" bg2="lt2" tx2="dk2" accent1="accent1" accent2="accent2" accent3="accent3" accent4="accent4" accent5="accent5" accent6="accent6" hlink="hlink" folHlink="folHlink"/>
  <p:sldLayoutIdLst>
    <p:sldLayoutId id="2147485415" r:id="rId1"/>
    <p:sldLayoutId id="2147485416" r:id="rId2"/>
    <p:sldLayoutId id="2147485417" r:id="rId3"/>
    <p:sldLayoutId id="2147485418" r:id="rId4"/>
    <p:sldLayoutId id="2147485419" r:id="rId5"/>
    <p:sldLayoutId id="2147485420" r:id="rId6"/>
    <p:sldLayoutId id="2147485421" r:id="rId7"/>
    <p:sldLayoutId id="2147485422" r:id="rId8"/>
    <p:sldLayoutId id="2147485423" r:id="rId9"/>
    <p:sldLayoutId id="2147485424" r:id="rId10"/>
    <p:sldLayoutId id="2147485425" r:id="rId11"/>
    <p:sldLayoutId id="2147485426" r:id="rId12"/>
    <p:sldLayoutId id="2147485427" r:id="rId13"/>
    <p:sldLayoutId id="2147485428" r:id="rId14"/>
    <p:sldLayoutId id="2147485429" r:id="rId15"/>
    <p:sldLayoutId id="2147485430" r:id="rId16"/>
    <p:sldLayoutId id="2147485431" r:id="rId17"/>
    <p:sldLayoutId id="2147485432" r:id="rId18"/>
    <p:sldLayoutId id="2147485433" r:id="rId19"/>
    <p:sldLayoutId id="2147485434" r:id="rId20"/>
    <p:sldLayoutId id="2147485435" r:id="rId21"/>
    <p:sldLayoutId id="2147485436" r:id="rId22"/>
    <p:sldLayoutId id="2147485438" r:id="rId23"/>
  </p:sldLayoutIdLst>
  <p:hf sldNum="0" hdr="0" ftr="0" dt="0"/>
  <p:txStyles>
    <p:titleStyle>
      <a:lvl1pPr algn="l" defTabSz="913943" rtl="0" eaLnBrk="1" latinLnBrk="0" hangingPunct="1">
        <a:lnSpc>
          <a:spcPct val="85000"/>
        </a:lnSpc>
        <a:spcBef>
          <a:spcPct val="0"/>
        </a:spcBef>
        <a:buNone/>
        <a:defRPr sz="2399" b="0" kern="100" spc="20" baseline="0">
          <a:solidFill>
            <a:schemeClr val="bg1"/>
          </a:solidFill>
          <a:latin typeface="EYInterstate Light" panose="02000506000000020004" pitchFamily="2" charset="0"/>
          <a:ea typeface="+mj-ea"/>
          <a:cs typeface="Arial" pitchFamily="34" charset="0"/>
        </a:defRPr>
      </a:lvl1pPr>
    </p:titleStyle>
    <p:body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00" spc="20" baseline="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00" spc="20" baseline="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00" spc="20" baseline="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00" spc="20" baseline="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00" spc="20" baseline="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en-US"/>
      </a:defPPr>
      <a:lvl1pPr marL="0" algn="l" defTabSz="913943" rtl="0" eaLnBrk="1" latinLnBrk="0" hangingPunct="1">
        <a:defRPr sz="1799" kern="1200">
          <a:solidFill>
            <a:schemeClr val="tx1"/>
          </a:solidFill>
          <a:latin typeface="+mn-lt"/>
          <a:ea typeface="+mn-ea"/>
          <a:cs typeface="+mn-cs"/>
        </a:defRPr>
      </a:lvl1pPr>
      <a:lvl2pPr marL="456971" algn="l" defTabSz="913943" rtl="0" eaLnBrk="1" latinLnBrk="0" hangingPunct="1">
        <a:defRPr sz="1799" kern="1200">
          <a:solidFill>
            <a:schemeClr val="tx1"/>
          </a:solidFill>
          <a:latin typeface="+mn-lt"/>
          <a:ea typeface="+mn-ea"/>
          <a:cs typeface="+mn-cs"/>
        </a:defRPr>
      </a:lvl2pPr>
      <a:lvl3pPr marL="913943" algn="l" defTabSz="913943" rtl="0" eaLnBrk="1" latinLnBrk="0" hangingPunct="1">
        <a:defRPr sz="1799" kern="1200">
          <a:solidFill>
            <a:schemeClr val="tx1"/>
          </a:solidFill>
          <a:latin typeface="+mn-lt"/>
          <a:ea typeface="+mn-ea"/>
          <a:cs typeface="+mn-cs"/>
        </a:defRPr>
      </a:lvl3pPr>
      <a:lvl4pPr marL="1370914" algn="l" defTabSz="913943" rtl="0" eaLnBrk="1" latinLnBrk="0" hangingPunct="1">
        <a:defRPr sz="1799" kern="1200">
          <a:solidFill>
            <a:schemeClr val="tx1"/>
          </a:solidFill>
          <a:latin typeface="+mn-lt"/>
          <a:ea typeface="+mn-ea"/>
          <a:cs typeface="+mn-cs"/>
        </a:defRPr>
      </a:lvl4pPr>
      <a:lvl5pPr marL="1827886" algn="l" defTabSz="913943" rtl="0" eaLnBrk="1" latinLnBrk="0" hangingPunct="1">
        <a:defRPr sz="1799" kern="1200">
          <a:solidFill>
            <a:schemeClr val="tx1"/>
          </a:solidFill>
          <a:latin typeface="+mn-lt"/>
          <a:ea typeface="+mn-ea"/>
          <a:cs typeface="+mn-cs"/>
        </a:defRPr>
      </a:lvl5pPr>
      <a:lvl6pPr marL="2284857" algn="l" defTabSz="913943" rtl="0" eaLnBrk="1" latinLnBrk="0" hangingPunct="1">
        <a:defRPr sz="1799" kern="1200">
          <a:solidFill>
            <a:schemeClr val="tx1"/>
          </a:solidFill>
          <a:latin typeface="+mn-lt"/>
          <a:ea typeface="+mn-ea"/>
          <a:cs typeface="+mn-cs"/>
        </a:defRPr>
      </a:lvl6pPr>
      <a:lvl7pPr marL="2741828" algn="l" defTabSz="913943" rtl="0" eaLnBrk="1" latinLnBrk="0" hangingPunct="1">
        <a:defRPr sz="1799" kern="1200">
          <a:solidFill>
            <a:schemeClr val="tx1"/>
          </a:solidFill>
          <a:latin typeface="+mn-lt"/>
          <a:ea typeface="+mn-ea"/>
          <a:cs typeface="+mn-cs"/>
        </a:defRPr>
      </a:lvl7pPr>
      <a:lvl8pPr marL="3198800" algn="l" defTabSz="913943" rtl="0" eaLnBrk="1" latinLnBrk="0" hangingPunct="1">
        <a:defRPr sz="1799" kern="1200">
          <a:solidFill>
            <a:schemeClr val="tx1"/>
          </a:solidFill>
          <a:latin typeface="+mn-lt"/>
          <a:ea typeface="+mn-ea"/>
          <a:cs typeface="+mn-cs"/>
        </a:defRPr>
      </a:lvl8pPr>
      <a:lvl9pPr marL="3655771" algn="l" defTabSz="913943"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5682" y="201600"/>
            <a:ext cx="10982751" cy="860400"/>
          </a:xfrm>
          <a:prstGeom prst="rect">
            <a:avLst/>
          </a:prstGeom>
        </p:spPr>
        <p:txBody>
          <a:bodyPr vert="horz" lIns="0" tIns="0" rIns="0" bIns="0" rtlCol="0" anchor="t" anchorCtr="0">
            <a:noAutofit/>
          </a:bodyPr>
          <a:lstStyle/>
          <a:p>
            <a:r>
              <a:rPr lang="en-US"/>
              <a:t>Click to edit Master title style</a:t>
            </a:r>
            <a:endParaRPr lang="en-GB"/>
          </a:p>
        </p:txBody>
      </p:sp>
      <p:sp>
        <p:nvSpPr>
          <p:cNvPr id="3" name="Text Placeholder 2"/>
          <p:cNvSpPr>
            <a:spLocks noGrp="1"/>
          </p:cNvSpPr>
          <p:nvPr>
            <p:ph type="body" idx="1"/>
          </p:nvPr>
        </p:nvSpPr>
        <p:spPr>
          <a:xfrm>
            <a:off x="609918" y="1425600"/>
            <a:ext cx="10978515" cy="4698976"/>
          </a:xfrm>
          <a:prstGeom prst="rect">
            <a:avLst/>
          </a:prstGeom>
        </p:spPr>
        <p:txBody>
          <a:bodyPr vert="horz" lIns="0" tIns="0" rIns="0" bIns="0" rtlCol="0" anchor="t" anchorCtr="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Footer Placeholder 4"/>
          <p:cNvSpPr>
            <a:spLocks noGrp="1"/>
          </p:cNvSpPr>
          <p:nvPr>
            <p:ph type="ftr" sz="quarter" idx="3"/>
          </p:nvPr>
        </p:nvSpPr>
        <p:spPr>
          <a:xfrm>
            <a:off x="3452998" y="6409944"/>
            <a:ext cx="4581585" cy="201168"/>
          </a:xfrm>
          <a:prstGeom prst="rect">
            <a:avLst/>
          </a:prstGeom>
        </p:spPr>
        <p:txBody>
          <a:bodyPr vert="horz" lIns="0" tIns="0" rIns="0" bIns="0" rtlCol="0" anchor="ctr" anchorCtr="0">
            <a:noAutofit/>
          </a:bodyPr>
          <a:lstStyle>
            <a:lvl1pPr algn="l">
              <a:defRPr sz="1100">
                <a:solidFill>
                  <a:schemeClr val="bg1"/>
                </a:solidFill>
                <a:latin typeface="+mn-lt"/>
                <a:cs typeface="Arial" pitchFamily="34" charset="0"/>
              </a:defRPr>
            </a:lvl1pPr>
          </a:lstStyle>
          <a:p>
            <a:r>
              <a:rPr lang="en-GB"/>
              <a:t>Presentation title</a:t>
            </a:r>
          </a:p>
        </p:txBody>
      </p:sp>
      <p:sp>
        <p:nvSpPr>
          <p:cNvPr id="7" name="TextBox 6"/>
          <p:cNvSpPr txBox="1"/>
          <p:nvPr/>
        </p:nvSpPr>
        <p:spPr>
          <a:xfrm>
            <a:off x="609917" y="6409944"/>
            <a:ext cx="963670" cy="201168"/>
          </a:xfrm>
          <a:prstGeom prst="rect">
            <a:avLst/>
          </a:prstGeom>
          <a:noFill/>
        </p:spPr>
        <p:txBody>
          <a:bodyPr wrap="square" lIns="0" tIns="0" rIns="0" bIns="0" rtlCol="0" anchor="ctr" anchorCtr="0">
            <a:noAutofit/>
          </a:bodyPr>
          <a:lstStyle/>
          <a:p>
            <a:r>
              <a:rPr lang="en-GB" sz="1100">
                <a:solidFill>
                  <a:schemeClr val="bg1"/>
                </a:solidFill>
                <a:latin typeface="+mn-lt"/>
                <a:cs typeface="Arial" pitchFamily="34" charset="0"/>
              </a:rPr>
              <a:t>Page </a:t>
            </a:r>
            <a:fld id="{9AE4D82F-B047-469B-AC52-A46321747EAF}" type="slidenum">
              <a:rPr lang="en-GB" sz="1100" smtClean="0">
                <a:solidFill>
                  <a:schemeClr val="bg1"/>
                </a:solidFill>
                <a:latin typeface="+mn-lt"/>
                <a:cs typeface="Arial" pitchFamily="34" charset="0"/>
              </a:rPr>
              <a:pPr/>
              <a:t>‹#›</a:t>
            </a:fld>
            <a:endParaRPr lang="en-GB" sz="1100">
              <a:solidFill>
                <a:schemeClr val="bg1"/>
              </a:solidFill>
              <a:latin typeface="+mn-lt"/>
              <a:cs typeface="Arial" pitchFamily="34" charset="0"/>
            </a:endParaRPr>
          </a:p>
        </p:txBody>
      </p:sp>
      <p:grpSp>
        <p:nvGrpSpPr>
          <p:cNvPr id="8" name="Group 7"/>
          <p:cNvGrpSpPr/>
          <p:nvPr/>
        </p:nvGrpSpPr>
        <p:grpSpPr bwMode="gray">
          <a:xfrm>
            <a:off x="11137349" y="6450014"/>
            <a:ext cx="451084" cy="204787"/>
            <a:chOff x="8348663" y="6450013"/>
            <a:chExt cx="338137" cy="204787"/>
          </a:xfrm>
          <a:solidFill>
            <a:srgbClr val="808080"/>
          </a:solidFill>
        </p:grpSpPr>
        <p:sp>
          <p:nvSpPr>
            <p:cNvPr id="10" name="Freeform 5"/>
            <p:cNvSpPr>
              <a:spLocks/>
            </p:cNvSpPr>
            <p:nvPr userDrawn="1"/>
          </p:nvSpPr>
          <p:spPr bwMode="gray">
            <a:xfrm>
              <a:off x="8348663" y="6450013"/>
              <a:ext cx="163512" cy="204787"/>
            </a:xfrm>
            <a:custGeom>
              <a:avLst/>
              <a:gdLst/>
              <a:ahLst/>
              <a:cxnLst>
                <a:cxn ang="0">
                  <a:pos x="39" y="78"/>
                </a:cxn>
                <a:cxn ang="0">
                  <a:pos x="85" y="78"/>
                </a:cxn>
                <a:cxn ang="0">
                  <a:pos x="85" y="51"/>
                </a:cxn>
                <a:cxn ang="0">
                  <a:pos x="39" y="51"/>
                </a:cxn>
                <a:cxn ang="0">
                  <a:pos x="39" y="30"/>
                </a:cxn>
                <a:cxn ang="0">
                  <a:pos x="90" y="30"/>
                </a:cxn>
                <a:cxn ang="0">
                  <a:pos x="73" y="0"/>
                </a:cxn>
                <a:cxn ang="0">
                  <a:pos x="0" y="0"/>
                </a:cxn>
                <a:cxn ang="0">
                  <a:pos x="0" y="129"/>
                </a:cxn>
                <a:cxn ang="0">
                  <a:pos x="103" y="129"/>
                </a:cxn>
                <a:cxn ang="0">
                  <a:pos x="103" y="99"/>
                </a:cxn>
                <a:cxn ang="0">
                  <a:pos x="39" y="99"/>
                </a:cxn>
                <a:cxn ang="0">
                  <a:pos x="39" y="78"/>
                </a:cxn>
              </a:cxnLst>
              <a:rect l="0" t="0" r="r" b="b"/>
              <a:pathLst>
                <a:path w="103" h="129">
                  <a:moveTo>
                    <a:pt x="39" y="78"/>
                  </a:moveTo>
                  <a:lnTo>
                    <a:pt x="85" y="78"/>
                  </a:lnTo>
                  <a:lnTo>
                    <a:pt x="85" y="51"/>
                  </a:lnTo>
                  <a:lnTo>
                    <a:pt x="39" y="51"/>
                  </a:lnTo>
                  <a:lnTo>
                    <a:pt x="39" y="30"/>
                  </a:lnTo>
                  <a:lnTo>
                    <a:pt x="90" y="30"/>
                  </a:lnTo>
                  <a:lnTo>
                    <a:pt x="73" y="0"/>
                  </a:lnTo>
                  <a:lnTo>
                    <a:pt x="0" y="0"/>
                  </a:lnTo>
                  <a:lnTo>
                    <a:pt x="0" y="129"/>
                  </a:lnTo>
                  <a:lnTo>
                    <a:pt x="103" y="129"/>
                  </a:lnTo>
                  <a:lnTo>
                    <a:pt x="103" y="99"/>
                  </a:lnTo>
                  <a:lnTo>
                    <a:pt x="39" y="99"/>
                  </a:lnTo>
                  <a:lnTo>
                    <a:pt x="39" y="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sp>
          <p:nvSpPr>
            <p:cNvPr id="11" name="Freeform 6"/>
            <p:cNvSpPr>
              <a:spLocks/>
            </p:cNvSpPr>
            <p:nvPr userDrawn="1"/>
          </p:nvSpPr>
          <p:spPr bwMode="gray">
            <a:xfrm>
              <a:off x="8483600" y="6450013"/>
              <a:ext cx="203200" cy="204787"/>
            </a:xfrm>
            <a:custGeom>
              <a:avLst/>
              <a:gdLst/>
              <a:ahLst/>
              <a:cxnLst>
                <a:cxn ang="0">
                  <a:pos x="86" y="0"/>
                </a:cxn>
                <a:cxn ang="0">
                  <a:pos x="64" y="42"/>
                </a:cxn>
                <a:cxn ang="0">
                  <a:pos x="42" y="0"/>
                </a:cxn>
                <a:cxn ang="0">
                  <a:pos x="0" y="0"/>
                </a:cxn>
                <a:cxn ang="0">
                  <a:pos x="45" y="78"/>
                </a:cxn>
                <a:cxn ang="0">
                  <a:pos x="45" y="129"/>
                </a:cxn>
                <a:cxn ang="0">
                  <a:pos x="83" y="129"/>
                </a:cxn>
                <a:cxn ang="0">
                  <a:pos x="83" y="78"/>
                </a:cxn>
                <a:cxn ang="0">
                  <a:pos x="128" y="0"/>
                </a:cxn>
                <a:cxn ang="0">
                  <a:pos x="86" y="0"/>
                </a:cxn>
              </a:cxnLst>
              <a:rect l="0" t="0" r="r" b="b"/>
              <a:pathLst>
                <a:path w="128" h="129">
                  <a:moveTo>
                    <a:pt x="86" y="0"/>
                  </a:moveTo>
                  <a:lnTo>
                    <a:pt x="64" y="42"/>
                  </a:lnTo>
                  <a:lnTo>
                    <a:pt x="42" y="0"/>
                  </a:lnTo>
                  <a:lnTo>
                    <a:pt x="0" y="0"/>
                  </a:lnTo>
                  <a:lnTo>
                    <a:pt x="45" y="78"/>
                  </a:lnTo>
                  <a:lnTo>
                    <a:pt x="45" y="129"/>
                  </a:lnTo>
                  <a:lnTo>
                    <a:pt x="83" y="129"/>
                  </a:lnTo>
                  <a:lnTo>
                    <a:pt x="83" y="78"/>
                  </a:lnTo>
                  <a:lnTo>
                    <a:pt x="128" y="0"/>
                  </a:lnTo>
                  <a:lnTo>
                    <a:pt x="8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1800">
                <a:solidFill>
                  <a:schemeClr val="bg1"/>
                </a:solidFill>
                <a:latin typeface="+mn-lt"/>
                <a:cs typeface="Arial" pitchFamily="34" charset="0"/>
              </a:endParaRPr>
            </a:p>
          </p:txBody>
        </p:sp>
      </p:grpSp>
      <p:sp>
        <p:nvSpPr>
          <p:cNvPr id="4" name="Date Placeholder 3"/>
          <p:cNvSpPr>
            <a:spLocks noGrp="1"/>
          </p:cNvSpPr>
          <p:nvPr>
            <p:ph type="dt" sz="half" idx="2"/>
          </p:nvPr>
        </p:nvSpPr>
        <p:spPr>
          <a:xfrm>
            <a:off x="1624568" y="6409944"/>
            <a:ext cx="1585786" cy="201168"/>
          </a:xfrm>
          <a:prstGeom prst="rect">
            <a:avLst/>
          </a:prstGeom>
        </p:spPr>
        <p:txBody>
          <a:bodyPr vert="horz" wrap="none" lIns="0" tIns="45720" rIns="91440" bIns="45720" rtlCol="0" anchor="ctr" anchorCtr="0">
            <a:noAutofit/>
          </a:bodyPr>
          <a:lstStyle>
            <a:lvl1pPr algn="l">
              <a:defRPr sz="1100">
                <a:solidFill>
                  <a:schemeClr val="bg1"/>
                </a:solidFill>
                <a:latin typeface="+mn-lt"/>
                <a:cs typeface="Arial" pitchFamily="34" charset="0"/>
              </a:defRPr>
            </a:lvl1pPr>
          </a:lstStyle>
          <a:p>
            <a:r>
              <a:rPr lang="en-US"/>
              <a:t>1 January 2014</a:t>
            </a:r>
          </a:p>
        </p:txBody>
      </p:sp>
    </p:spTree>
    <p:extLst>
      <p:ext uri="{BB962C8B-B14F-4D97-AF65-F5344CB8AC3E}">
        <p14:creationId xmlns:p14="http://schemas.microsoft.com/office/powerpoint/2010/main" val="1383091867"/>
      </p:ext>
    </p:extLst>
  </p:cSld>
  <p:clrMap bg1="lt1" tx1="dk1" bg2="lt2" tx2="dk2" accent1="accent1" accent2="accent2" accent3="accent3" accent4="accent4" accent5="accent5" accent6="accent6" hlink="hlink" folHlink="folHlink"/>
  <p:sldLayoutIdLst>
    <p:sldLayoutId id="2147485452" r:id="rId1"/>
    <p:sldLayoutId id="2147485453" r:id="rId2"/>
    <p:sldLayoutId id="2147485454" r:id="rId3"/>
    <p:sldLayoutId id="2147485455" r:id="rId4"/>
    <p:sldLayoutId id="2147485456" r:id="rId5"/>
    <p:sldLayoutId id="2147485457" r:id="rId6"/>
    <p:sldLayoutId id="2147485458" r:id="rId7"/>
    <p:sldLayoutId id="2147485459" r:id="rId8"/>
    <p:sldLayoutId id="2147485460" r:id="rId9"/>
    <p:sldLayoutId id="2147485461" r:id="rId10"/>
    <p:sldLayoutId id="2147485462" r:id="rId11"/>
    <p:sldLayoutId id="2147485463" r:id="rId12"/>
    <p:sldLayoutId id="2147485464" r:id="rId13"/>
    <p:sldLayoutId id="2147485465" r:id="rId14"/>
    <p:sldLayoutId id="2147485466" r:id="rId15"/>
    <p:sldLayoutId id="2147485468" r:id="rId16"/>
  </p:sldLayoutIdLst>
  <p:hf sldNum="0" hdr="0"/>
  <p:txStyles>
    <p:titleStyle>
      <a:lvl1pPr algn="l" defTabSz="914400" rtl="0" eaLnBrk="1" latinLnBrk="0" hangingPunct="1">
        <a:lnSpc>
          <a:spcPct val="85000"/>
        </a:lnSpc>
        <a:spcBef>
          <a:spcPct val="0"/>
        </a:spcBef>
        <a:buNone/>
        <a:defRPr sz="3000" b="1" kern="1200">
          <a:solidFill>
            <a:schemeClr val="bg1"/>
          </a:solidFill>
          <a:latin typeface="+mn-lt"/>
          <a:ea typeface="+mj-ea"/>
          <a:cs typeface="Arial" pitchFamily="34" charset="0"/>
        </a:defRPr>
      </a:lvl1pPr>
    </p:titleStyle>
    <p:bodyStyle>
      <a:lvl1pPr marL="342900" indent="-342900" algn="l" defTabSz="914400" rtl="0" eaLnBrk="1" latinLnBrk="0" hangingPunct="1">
        <a:spcBef>
          <a:spcPct val="20000"/>
        </a:spcBef>
        <a:buClr>
          <a:schemeClr val="accent2"/>
        </a:buClr>
        <a:buSzPct val="70000"/>
        <a:buFont typeface="Arial" pitchFamily="34" charset="0"/>
        <a:buChar char="►"/>
        <a:defRPr sz="2400" kern="1200">
          <a:solidFill>
            <a:schemeClr val="bg1"/>
          </a:solidFill>
          <a:latin typeface="+mn-lt"/>
          <a:ea typeface="+mn-ea"/>
          <a:cs typeface="Arial" pitchFamily="34" charset="0"/>
        </a:defRPr>
      </a:lvl1pPr>
      <a:lvl2pPr marL="709613" indent="-354013" algn="l" defTabSz="914400" rtl="0" eaLnBrk="1" latinLnBrk="0" hangingPunct="1">
        <a:spcBef>
          <a:spcPct val="20000"/>
        </a:spcBef>
        <a:buClr>
          <a:schemeClr val="accent2"/>
        </a:buClr>
        <a:buSzPct val="70000"/>
        <a:buFont typeface="Arial" pitchFamily="34" charset="0"/>
        <a:buChar char="►"/>
        <a:defRPr sz="2000" kern="1200">
          <a:solidFill>
            <a:schemeClr val="bg1"/>
          </a:solidFill>
          <a:latin typeface="+mn-lt"/>
          <a:ea typeface="+mn-ea"/>
          <a:cs typeface="Arial" pitchFamily="34" charset="0"/>
        </a:defRPr>
      </a:lvl2pPr>
      <a:lvl3pPr marL="1077913" indent="-354013" algn="l" defTabSz="914400" rtl="0" eaLnBrk="1" latinLnBrk="0" hangingPunct="1">
        <a:spcBef>
          <a:spcPct val="20000"/>
        </a:spcBef>
        <a:buClr>
          <a:schemeClr val="accent2"/>
        </a:buClr>
        <a:buSzPct val="70000"/>
        <a:buFont typeface="Arial" pitchFamily="34" charset="0"/>
        <a:buChar char="►"/>
        <a:defRPr sz="1800" kern="1200">
          <a:solidFill>
            <a:schemeClr val="bg1"/>
          </a:solidFill>
          <a:latin typeface="+mn-lt"/>
          <a:ea typeface="+mn-ea"/>
          <a:cs typeface="Arial" pitchFamily="34" charset="0"/>
        </a:defRPr>
      </a:lvl3pPr>
      <a:lvl4pPr marL="1433513" indent="-355600"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Arial" pitchFamily="34" charset="0"/>
        </a:defRPr>
      </a:lvl4pPr>
      <a:lvl5pPr marL="1787525" indent="-354013" algn="l" defTabSz="914400" rtl="0" eaLnBrk="1" latinLnBrk="0" hangingPunct="1">
        <a:spcBef>
          <a:spcPct val="20000"/>
        </a:spcBef>
        <a:buClr>
          <a:schemeClr val="accent2"/>
        </a:buClr>
        <a:buSzPct val="70000"/>
        <a:buFont typeface="Arial" pitchFamily="34" charset="0"/>
        <a:buChar char="►"/>
        <a:defRPr sz="1600" kern="1200">
          <a:solidFill>
            <a:schemeClr val="bg1"/>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jpg"/><Relationship Id="rId1" Type="http://schemas.openxmlformats.org/officeDocument/2006/relationships/slideLayout" Target="../slideLayouts/slideLayout48.xml"/><Relationship Id="rId4" Type="http://schemas.openxmlformats.org/officeDocument/2006/relationships/image" Target="../media/image31.svg"/></Relationships>
</file>

<file path=ppt/slides/_rels/slide16.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5.svg"/><Relationship Id="rId7" Type="http://schemas.openxmlformats.org/officeDocument/2006/relationships/image" Target="../media/image39.svg"/><Relationship Id="rId2" Type="http://schemas.openxmlformats.org/officeDocument/2006/relationships/image" Target="../media/image34.png"/><Relationship Id="rId1" Type="http://schemas.openxmlformats.org/officeDocument/2006/relationships/slideLayout" Target="../slideLayouts/slideLayout2.xml"/><Relationship Id="rId6" Type="http://schemas.openxmlformats.org/officeDocument/2006/relationships/image" Target="../media/image38.png"/><Relationship Id="rId5" Type="http://schemas.openxmlformats.org/officeDocument/2006/relationships/image" Target="../media/image37.svg"/><Relationship Id="rId4" Type="http://schemas.openxmlformats.org/officeDocument/2006/relationships/image" Target="../media/image36.png"/><Relationship Id="rId9" Type="http://schemas.openxmlformats.org/officeDocument/2006/relationships/image" Target="../media/image41.svg"/></Relationships>
</file>

<file path=ppt/slides/_rels/slide17.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image" Target="../media/image42.png"/><Relationship Id="rId7" Type="http://schemas.openxmlformats.org/officeDocument/2006/relationships/hyperlink" Target="https://commons.wikimedia.org/wiki/File:Unesco_Cultural_Heritage_logo.svg" TargetMode="External"/><Relationship Id="rId2" Type="http://schemas.openxmlformats.org/officeDocument/2006/relationships/notesSlide" Target="../notesSlides/notesSlide5.xml"/><Relationship Id="rId1" Type="http://schemas.openxmlformats.org/officeDocument/2006/relationships/slideLayout" Target="../slideLayouts/slideLayout208.xml"/><Relationship Id="rId6" Type="http://schemas.openxmlformats.org/officeDocument/2006/relationships/image" Target="../media/image45.png"/><Relationship Id="rId5" Type="http://schemas.openxmlformats.org/officeDocument/2006/relationships/image" Target="../media/image44.wmf"/><Relationship Id="rId4" Type="http://schemas.openxmlformats.org/officeDocument/2006/relationships/image" Target="../media/image43.svg"/><Relationship Id="rId9" Type="http://schemas.openxmlformats.org/officeDocument/2006/relationships/image" Target="../media/image47.svg"/></Relationships>
</file>

<file path=ppt/slides/_rels/slide18.xml.rels><?xml version="1.0" encoding="UTF-8" standalone="yes"?>
<Relationships xmlns="http://schemas.openxmlformats.org/package/2006/relationships"><Relationship Id="rId3" Type="http://schemas.openxmlformats.org/officeDocument/2006/relationships/image" Target="../media/image48.png"/><Relationship Id="rId7" Type="http://schemas.openxmlformats.org/officeDocument/2006/relationships/image" Target="../media/image51.png"/><Relationship Id="rId2" Type="http://schemas.openxmlformats.org/officeDocument/2006/relationships/notesSlide" Target="../notesSlides/notesSlide6.xml"/><Relationship Id="rId1" Type="http://schemas.openxmlformats.org/officeDocument/2006/relationships/slideLayout" Target="../slideLayouts/slideLayout105.xml"/><Relationship Id="rId6" Type="http://schemas.openxmlformats.org/officeDocument/2006/relationships/image" Target="../media/image50.png"/><Relationship Id="rId5" Type="http://schemas.openxmlformats.org/officeDocument/2006/relationships/image" Target="../media/image49.png"/><Relationship Id="rId4" Type="http://schemas.microsoft.com/office/2007/relationships/hdphoto" Target="../media/hdphoto3.wdp"/></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21.png"/><Relationship Id="rId7" Type="http://schemas.openxmlformats.org/officeDocument/2006/relationships/image" Target="../media/image24.png"/><Relationship Id="rId2" Type="http://schemas.openxmlformats.org/officeDocument/2006/relationships/image" Target="../media/image18.png"/><Relationship Id="rId1" Type="http://schemas.openxmlformats.org/officeDocument/2006/relationships/slideLayout" Target="../slideLayouts/slideLayout2.xml"/><Relationship Id="rId6" Type="http://schemas.microsoft.com/office/2007/relationships/hdphoto" Target="../media/hdphoto2.wdp"/><Relationship Id="rId11" Type="http://schemas.openxmlformats.org/officeDocument/2006/relationships/image" Target="../media/image28.jpeg"/><Relationship Id="rId5" Type="http://schemas.openxmlformats.org/officeDocument/2006/relationships/image" Target="../media/image23.png"/><Relationship Id="rId10" Type="http://schemas.openxmlformats.org/officeDocument/2006/relationships/image" Target="../media/image27.jpeg"/><Relationship Id="rId4" Type="http://schemas.openxmlformats.org/officeDocument/2006/relationships/image" Target="../media/image22.png"/><Relationship Id="rId9" Type="http://schemas.openxmlformats.org/officeDocument/2006/relationships/image" Target="../media/image26.jpg"/></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6.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35494E2-F1DF-4FED-A47F-3D0B772D1B8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27527" y="5992"/>
            <a:ext cx="10278431" cy="6854429"/>
          </a:xfrm>
          <a:prstGeom prst="rect">
            <a:avLst/>
          </a:prstGeom>
        </p:spPr>
      </p:pic>
      <p:sp>
        <p:nvSpPr>
          <p:cNvPr id="11" name="Title 2">
            <a:extLst>
              <a:ext uri="{FF2B5EF4-FFF2-40B4-BE49-F238E27FC236}">
                <a16:creationId xmlns:a16="http://schemas.microsoft.com/office/drawing/2014/main" id="{43ABA2F8-D8AD-4094-8A6B-B6B5F984B6EC}"/>
              </a:ext>
            </a:extLst>
          </p:cNvPr>
          <p:cNvSpPr txBox="1">
            <a:spLocks/>
          </p:cNvSpPr>
          <p:nvPr/>
        </p:nvSpPr>
        <p:spPr>
          <a:xfrm>
            <a:off x="1048061" y="648636"/>
            <a:ext cx="5051114" cy="3266139"/>
          </a:xfrm>
          <a:prstGeom prst="rect">
            <a:avLst/>
          </a:prstGeom>
          <a:noFill/>
          <a:ln w="9525">
            <a:noFill/>
            <a:miter lim="800000"/>
            <a:headEnd/>
            <a:tailEnd/>
          </a:ln>
          <a:effectLst/>
        </p:spPr>
        <p:txBody>
          <a:bodyPr vert="horz" wrap="square" lIns="0" tIns="0" rIns="0" bIns="0" numCol="1" rtlCol="0" anchor="ctr" anchorCtr="0" compatLnSpc="1">
            <a:prstTxWarp prst="textNoShape">
              <a:avLst/>
            </a:prstTxWarp>
            <a:noAutofit/>
          </a:bodyPr>
          <a:lstStyle>
            <a:lvl1pPr algn="r" defTabSz="914400" rtl="0" eaLnBrk="1" latinLnBrk="0" hangingPunct="1">
              <a:lnSpc>
                <a:spcPct val="120000"/>
              </a:lnSpc>
              <a:spcBef>
                <a:spcPct val="0"/>
              </a:spcBef>
              <a:buNone/>
              <a:defRPr sz="4000" b="1" kern="1200">
                <a:solidFill>
                  <a:schemeClr val="tx2"/>
                </a:solidFill>
                <a:latin typeface="EYInterstate Light" panose="02000506000000020004" pitchFamily="2" charset="0"/>
                <a:ea typeface="+mj-ea"/>
                <a:cs typeface="Arial" panose="020B0604020202020204" pitchFamily="34" charset="0"/>
              </a:defRPr>
            </a:lvl1pPr>
          </a:lstStyle>
          <a:p>
            <a:pPr lvl="0" algn="l" defTabSz="913943">
              <a:lnSpc>
                <a:spcPct val="100000"/>
              </a:lnSpc>
              <a:spcBef>
                <a:spcPts val="0"/>
              </a:spcBef>
            </a:pPr>
            <a:r>
              <a:rPr lang="en-US" sz="3200" b="0" dirty="0">
                <a:solidFill>
                  <a:srgbClr val="FFFFFF"/>
                </a:solidFill>
                <a:latin typeface="EYInterstate Light"/>
                <a:ea typeface="+mn-ea"/>
                <a:cs typeface="+mn-cs"/>
              </a:rPr>
              <a:t>EY Global Tax Lab</a:t>
            </a:r>
          </a:p>
          <a:p>
            <a:pPr lvl="0" algn="l" defTabSz="913943">
              <a:lnSpc>
                <a:spcPct val="100000"/>
              </a:lnSpc>
              <a:spcBef>
                <a:spcPts val="0"/>
              </a:spcBef>
            </a:pPr>
            <a:endParaRPr lang="en-US" sz="1200" b="0" i="1" dirty="0">
              <a:solidFill>
                <a:prstClr val="white"/>
              </a:solidFill>
              <a:latin typeface="EYInterstate Light"/>
              <a:ea typeface="+mn-ea"/>
              <a:cs typeface="+mn-cs"/>
            </a:endParaRPr>
          </a:p>
          <a:p>
            <a:pPr lvl="0" algn="l" defTabSz="913943">
              <a:lnSpc>
                <a:spcPct val="100000"/>
              </a:lnSpc>
              <a:spcBef>
                <a:spcPts val="0"/>
              </a:spcBef>
            </a:pPr>
            <a:endParaRPr lang="en-US" sz="1200" b="0" dirty="0">
              <a:solidFill>
                <a:prstClr val="white"/>
              </a:solidFill>
              <a:latin typeface="EYInterstate Light"/>
              <a:ea typeface="+mn-ea"/>
              <a:cs typeface="+mn-cs"/>
            </a:endParaRPr>
          </a:p>
          <a:p>
            <a:pPr lvl="0" algn="l" defTabSz="913943">
              <a:lnSpc>
                <a:spcPct val="100000"/>
              </a:lnSpc>
              <a:spcBef>
                <a:spcPts val="0"/>
              </a:spcBef>
            </a:pPr>
            <a:r>
              <a:rPr lang="en-US" sz="2000" i="1" dirty="0">
                <a:solidFill>
                  <a:prstClr val="white"/>
                </a:solidFill>
                <a:latin typeface="EYInterstate Light"/>
                <a:ea typeface="+mn-ea"/>
                <a:cs typeface="+mn-cs"/>
              </a:rPr>
              <a:t>Lesson 3 – Tax Authority Transformation</a:t>
            </a:r>
          </a:p>
          <a:p>
            <a:pPr lvl="0" algn="l" defTabSz="913943">
              <a:lnSpc>
                <a:spcPct val="100000"/>
              </a:lnSpc>
              <a:spcBef>
                <a:spcPts val="0"/>
              </a:spcBef>
            </a:pPr>
            <a:r>
              <a:rPr lang="en-US" sz="2000" i="1" dirty="0">
                <a:solidFill>
                  <a:prstClr val="white"/>
                </a:solidFill>
                <a:latin typeface="EYInterstate Light"/>
                <a:ea typeface="+mn-ea"/>
                <a:cs typeface="+mn-cs"/>
              </a:rPr>
              <a:t>Risk Management and Innovation</a:t>
            </a:r>
          </a:p>
          <a:p>
            <a:pPr lvl="0" algn="l">
              <a:lnSpc>
                <a:spcPct val="100000"/>
              </a:lnSpc>
              <a:spcBef>
                <a:spcPts val="0"/>
              </a:spcBef>
              <a:defRPr/>
            </a:pPr>
            <a:endParaRPr lang="en-US" sz="1800" b="0" dirty="0">
              <a:solidFill>
                <a:srgbClr val="FFFFFF"/>
              </a:solidFill>
              <a:latin typeface="EYInterstate Light"/>
              <a:ea typeface="+mn-ea"/>
              <a:cs typeface="+mn-cs"/>
            </a:endParaRPr>
          </a:p>
          <a:p>
            <a:pPr lvl="0" algn="l">
              <a:lnSpc>
                <a:spcPct val="100000"/>
              </a:lnSpc>
              <a:spcBef>
                <a:spcPts val="0"/>
              </a:spcBef>
              <a:defRPr/>
            </a:pPr>
            <a:r>
              <a:rPr lang="en-US" sz="1800" b="0" dirty="0">
                <a:solidFill>
                  <a:srgbClr val="FFFFFF"/>
                </a:solidFill>
                <a:latin typeface="EYInterstate Light"/>
                <a:ea typeface="+mn-ea"/>
                <a:cs typeface="+mn-cs"/>
              </a:rPr>
              <a:t>October 2021</a:t>
            </a:r>
          </a:p>
        </p:txBody>
      </p:sp>
      <p:sp>
        <p:nvSpPr>
          <p:cNvPr id="12" name="Rectangle 11">
            <a:extLst>
              <a:ext uri="{FF2B5EF4-FFF2-40B4-BE49-F238E27FC236}">
                <a16:creationId xmlns:a16="http://schemas.microsoft.com/office/drawing/2014/main" id="{0A153E62-DD68-4E5F-B16E-B95BFC2C28D6}"/>
              </a:ext>
            </a:extLst>
          </p:cNvPr>
          <p:cNvSpPr/>
          <p:nvPr/>
        </p:nvSpPr>
        <p:spPr>
          <a:xfrm>
            <a:off x="748511" y="696261"/>
            <a:ext cx="188535" cy="3284925"/>
          </a:xfrm>
          <a:prstGeom prst="rect">
            <a:avLst/>
          </a:prstGeom>
          <a:solidFill>
            <a:srgbClr val="FFE600"/>
          </a:solidFill>
          <a:ln w="9525" cap="flat" cmpd="sng" algn="ctr">
            <a:noFill/>
            <a:prstDash val="solid"/>
          </a:ln>
          <a:effectLst/>
        </p:spPr>
        <p:txBody>
          <a:bodyPr rtlCol="0" anchor="t" anchorCtr="0"/>
          <a:lstStyle/>
          <a:p>
            <a:pPr algn="ctr" defTabSz="913943">
              <a:defRPr/>
            </a:pPr>
            <a:endParaRPr lang="en-US" sz="1199" kern="0" dirty="0">
              <a:solidFill>
                <a:srgbClr val="000000"/>
              </a:solidFill>
              <a:latin typeface="EYInterstate Light"/>
            </a:endParaRPr>
          </a:p>
        </p:txBody>
      </p:sp>
      <p:sp>
        <p:nvSpPr>
          <p:cNvPr id="6" name="TextBox 5">
            <a:extLst>
              <a:ext uri="{FF2B5EF4-FFF2-40B4-BE49-F238E27FC236}">
                <a16:creationId xmlns:a16="http://schemas.microsoft.com/office/drawing/2014/main" id="{0AF362D7-6D5E-45B0-9918-9FD7710E8B37}"/>
              </a:ext>
            </a:extLst>
          </p:cNvPr>
          <p:cNvSpPr txBox="1"/>
          <p:nvPr/>
        </p:nvSpPr>
        <p:spPr>
          <a:xfrm>
            <a:off x="106820" y="6464221"/>
            <a:ext cx="1739964" cy="291664"/>
          </a:xfrm>
          <a:prstGeom prst="rect">
            <a:avLst/>
          </a:prstGeom>
          <a:noFill/>
        </p:spPr>
        <p:txBody>
          <a:bodyPr wrap="square" lIns="0" tIns="36557" rIns="0" bIns="0" rtlCol="0" anchor="t">
            <a:spAutoFit/>
          </a:bodyPr>
          <a:lstStyle/>
          <a:p>
            <a:pPr algn="ctr">
              <a:lnSpc>
                <a:spcPts val="2199"/>
              </a:lnSpc>
              <a:spcAft>
                <a:spcPts val="600"/>
              </a:spcAft>
              <a:buClr>
                <a:schemeClr val="accent2"/>
              </a:buClr>
              <a:buSzPct val="70000"/>
            </a:pPr>
            <a:r>
              <a:rPr lang="en-US" sz="1050" dirty="0">
                <a:solidFill>
                  <a:schemeClr val="bg1"/>
                </a:solidFill>
              </a:rPr>
              <a:t>Proprietary &amp; Confidential</a:t>
            </a:r>
            <a:endParaRPr lang="en-US" sz="600" dirty="0">
              <a:solidFill>
                <a:schemeClr val="bg1"/>
              </a:solidFill>
              <a:latin typeface="EYInterstate" panose="02000503020000020004" pitchFamily="2" charset="0"/>
            </a:endParaRPr>
          </a:p>
        </p:txBody>
      </p:sp>
    </p:spTree>
    <p:extLst>
      <p:ext uri="{BB962C8B-B14F-4D97-AF65-F5344CB8AC3E}">
        <p14:creationId xmlns:p14="http://schemas.microsoft.com/office/powerpoint/2010/main" val="34046897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73310355-89F8-4B7D-B94F-F5F99EAA1C16}"/>
              </a:ext>
            </a:extLst>
          </p:cNvPr>
          <p:cNvPicPr>
            <a:picLocks noChangeAspect="1"/>
          </p:cNvPicPr>
          <p:nvPr/>
        </p:nvPicPr>
        <p:blipFill rotWithShape="1">
          <a:blip r:embed="rId2">
            <a:alphaModFix amt="9000"/>
            <a:extLst>
              <a:ext uri="{28A0092B-C50C-407E-A947-70E740481C1C}">
                <a14:useLocalDpi xmlns:a14="http://schemas.microsoft.com/office/drawing/2010/main" val="0"/>
              </a:ext>
            </a:extLst>
          </a:blip>
          <a:srcRect l="16395" t="20275" r="5772" b="14109"/>
          <a:stretch/>
        </p:blipFill>
        <p:spPr>
          <a:xfrm flipH="1" flipV="1">
            <a:off x="0" y="0"/>
            <a:ext cx="12198350" cy="6858000"/>
          </a:xfrm>
          <a:prstGeom prst="rect">
            <a:avLst/>
          </a:prstGeom>
        </p:spPr>
      </p:pic>
      <p:sp>
        <p:nvSpPr>
          <p:cNvPr id="2" name="Title 1"/>
          <p:cNvSpPr>
            <a:spLocks noGrp="1"/>
          </p:cNvSpPr>
          <p:nvPr>
            <p:ph type="title"/>
          </p:nvPr>
        </p:nvSpPr>
        <p:spPr/>
        <p:txBody>
          <a:bodyPr/>
          <a:lstStyle/>
          <a:p>
            <a:r>
              <a:rPr lang="en-US" dirty="0"/>
              <a:t>We anchor our work in collaboration with MIT</a:t>
            </a:r>
          </a:p>
        </p:txBody>
      </p:sp>
      <p:sp>
        <p:nvSpPr>
          <p:cNvPr id="7" name="AutoShape 3"/>
          <p:cNvSpPr>
            <a:spLocks noChangeAspect="1" noChangeArrowheads="1" noTextEdit="1"/>
          </p:cNvSpPr>
          <p:nvPr/>
        </p:nvSpPr>
        <p:spPr bwMode="auto">
          <a:xfrm>
            <a:off x="5815867" y="3320978"/>
            <a:ext cx="583896" cy="415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marL="0" marR="0" lvl="0" indent="0" algn="l" defTabSz="913943"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sp>
        <p:nvSpPr>
          <p:cNvPr id="8" name="Rectangle 7"/>
          <p:cNvSpPr/>
          <p:nvPr/>
        </p:nvSpPr>
        <p:spPr>
          <a:xfrm>
            <a:off x="628181" y="1170908"/>
            <a:ext cx="3564550" cy="5000113"/>
          </a:xfrm>
          <a:prstGeom prst="rect">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tIns="91392" bIns="91392" rtlCol="0" anchor="t" anchorCtr="0"/>
          <a:lstStyle/>
          <a:p>
            <a:pPr marL="3173" marR="0" lvl="0" indent="0" algn="ctr" defTabSz="913943" rtl="0" eaLnBrk="1" fontAlgn="auto" latinLnBrk="0" hangingPunct="1">
              <a:lnSpc>
                <a:spcPct val="100000"/>
              </a:lnSpc>
              <a:spcBef>
                <a:spcPts val="0"/>
              </a:spcBef>
              <a:spcAft>
                <a:spcPts val="1199"/>
              </a:spcAft>
              <a:buClr>
                <a:srgbClr val="FF4136">
                  <a:lumMod val="75000"/>
                </a:srgbClr>
              </a:buClr>
              <a:buSzPct val="70000"/>
              <a:buFontTx/>
              <a:buNone/>
              <a:tabLst/>
              <a:defRPr/>
            </a:pPr>
            <a:r>
              <a:rPr kumimoji="0" lang="en-US" sz="1799" b="1"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Overview</a:t>
            </a:r>
          </a:p>
          <a:p>
            <a:pPr marL="3173" marR="0" lvl="0" indent="0" algn="l" defTabSz="913943" rtl="0" eaLnBrk="1" fontAlgn="auto" latinLnBrk="0" hangingPunct="1">
              <a:lnSpc>
                <a:spcPct val="100000"/>
              </a:lnSpc>
              <a:spcBef>
                <a:spcPts val="300"/>
              </a:spcBef>
              <a:spcAft>
                <a:spcPts val="600"/>
              </a:spcAft>
              <a:buClr>
                <a:srgbClr val="FF4136">
                  <a:lumMod val="75000"/>
                </a:srgbClr>
              </a:buClr>
              <a:buSzPct val="70000"/>
              <a:buFontTx/>
              <a:buNone/>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Research collaboration with MIT Professor Sandy Pentland’s Connection Science Lab in Cambridge, MA.  Our MIT relationship enables the EY Tax Lab to:</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Keep EY and relevant parties to the ecosystem abreast of new technology capabilities / data standards</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Improve our ability to solve government tax authority problems with technology</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Utilize new technology POC capabilities that can be fused into commercial and development technology solutions</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Co-author thought leadership and symposiums to communicate our technology work to the public</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Collaborate and meet with clients to demonstrate unique, leading approach to developing new technologies for Tax</a:t>
            </a:r>
          </a:p>
          <a:p>
            <a:pPr marL="3173" marR="0" lvl="0" indent="0" algn="l" defTabSz="913943" rtl="0" eaLnBrk="1" fontAlgn="auto" latinLnBrk="0" hangingPunct="1">
              <a:lnSpc>
                <a:spcPct val="100000"/>
              </a:lnSpc>
              <a:spcBef>
                <a:spcPts val="0"/>
              </a:spcBef>
              <a:spcAft>
                <a:spcPts val="600"/>
              </a:spcAft>
              <a:buClr>
                <a:srgbClr val="FF4136">
                  <a:lumMod val="75000"/>
                </a:srgbClr>
              </a:buClr>
              <a:buSzPct val="70000"/>
              <a:buFontTx/>
              <a:buNone/>
              <a:tabLst/>
              <a:defRPr/>
            </a:pPr>
            <a:endParaRPr kumimoji="0" lang="en-US" sz="1199" b="0" i="0" u="none" strike="noStrike" kern="1200" cap="none" spc="0" normalizeH="0" baseline="0" noProof="0" dirty="0">
              <a:ln>
                <a:noFill/>
              </a:ln>
              <a:solidFill>
                <a:srgbClr val="2DB757"/>
              </a:solidFill>
              <a:effectLst/>
              <a:uLnTx/>
              <a:uFillTx/>
              <a:latin typeface="EYInterstate Light" panose="02000506000000020004" pitchFamily="2" charset="0"/>
              <a:ea typeface="+mn-ea"/>
              <a:cs typeface="Arial" panose="020B0604020202020204" pitchFamily="34" charset="0"/>
            </a:endParaRPr>
          </a:p>
        </p:txBody>
      </p:sp>
      <p:grpSp>
        <p:nvGrpSpPr>
          <p:cNvPr id="9" name="Group 8"/>
          <p:cNvGrpSpPr>
            <a:grpSpLocks noChangeAspect="1"/>
          </p:cNvGrpSpPr>
          <p:nvPr/>
        </p:nvGrpSpPr>
        <p:grpSpPr>
          <a:xfrm>
            <a:off x="615517" y="1170908"/>
            <a:ext cx="1038648" cy="519919"/>
            <a:chOff x="1794109" y="463075"/>
            <a:chExt cx="3653347" cy="1828800"/>
          </a:xfrm>
          <a:solidFill>
            <a:schemeClr val="tx2"/>
          </a:solidFill>
        </p:grpSpPr>
        <p:sp>
          <p:nvSpPr>
            <p:cNvPr id="10" name="Right Triangle 9"/>
            <p:cNvSpPr/>
            <p:nvPr/>
          </p:nvSpPr>
          <p:spPr>
            <a:xfrm rot="5400000">
              <a:off x="3618655" y="463074"/>
              <a:ext cx="1828800" cy="1828802"/>
            </a:xfrm>
            <a:prstGeom prst="rtTriangle">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1" name="Rectangle 10"/>
            <p:cNvSpPr/>
            <p:nvPr/>
          </p:nvSpPr>
          <p:spPr>
            <a:xfrm>
              <a:off x="1794109" y="463075"/>
              <a:ext cx="1828802" cy="1828800"/>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sp>
        <p:nvSpPr>
          <p:cNvPr id="12" name="Freeform 66"/>
          <p:cNvSpPr>
            <a:spLocks noChangeAspect="1" noEditPoints="1"/>
          </p:cNvSpPr>
          <p:nvPr/>
        </p:nvSpPr>
        <p:spPr bwMode="auto">
          <a:xfrm>
            <a:off x="716991" y="1196041"/>
            <a:ext cx="427716" cy="427716"/>
          </a:xfrm>
          <a:custGeom>
            <a:avLst/>
            <a:gdLst>
              <a:gd name="T0" fmla="*/ 164 w 395"/>
              <a:gd name="T1" fmla="*/ 205 h 395"/>
              <a:gd name="T2" fmla="*/ 171 w 395"/>
              <a:gd name="T3" fmla="*/ 250 h 395"/>
              <a:gd name="T4" fmla="*/ 137 w 395"/>
              <a:gd name="T5" fmla="*/ 288 h 395"/>
              <a:gd name="T6" fmla="*/ 122 w 395"/>
              <a:gd name="T7" fmla="*/ 301 h 395"/>
              <a:gd name="T8" fmla="*/ 78 w 395"/>
              <a:gd name="T9" fmla="*/ 327 h 395"/>
              <a:gd name="T10" fmla="*/ 36 w 395"/>
              <a:gd name="T11" fmla="*/ 312 h 395"/>
              <a:gd name="T12" fmla="*/ 20 w 395"/>
              <a:gd name="T13" fmla="*/ 263 h 395"/>
              <a:gd name="T14" fmla="*/ 17 w 395"/>
              <a:gd name="T15" fmla="*/ 243 h 395"/>
              <a:gd name="T16" fmla="*/ 15 w 395"/>
              <a:gd name="T17" fmla="*/ 192 h 395"/>
              <a:gd name="T18" fmla="*/ 50 w 395"/>
              <a:gd name="T19" fmla="*/ 163 h 395"/>
              <a:gd name="T20" fmla="*/ 100 w 395"/>
              <a:gd name="T21" fmla="*/ 174 h 395"/>
              <a:gd name="T22" fmla="*/ 119 w 395"/>
              <a:gd name="T23" fmla="*/ 181 h 395"/>
              <a:gd name="T24" fmla="*/ 86 w 395"/>
              <a:gd name="T25" fmla="*/ 286 h 395"/>
              <a:gd name="T26" fmla="*/ 41 w 395"/>
              <a:gd name="T27" fmla="*/ 241 h 395"/>
              <a:gd name="T28" fmla="*/ 110 w 395"/>
              <a:gd name="T29" fmla="*/ 242 h 395"/>
              <a:gd name="T30" fmla="*/ 351 w 395"/>
              <a:gd name="T31" fmla="*/ 72 h 395"/>
              <a:gd name="T32" fmla="*/ 306 w 395"/>
              <a:gd name="T33" fmla="*/ 5 h 395"/>
              <a:gd name="T34" fmla="*/ 235 w 395"/>
              <a:gd name="T35" fmla="*/ 0 h 395"/>
              <a:gd name="T36" fmla="*/ 181 w 395"/>
              <a:gd name="T37" fmla="*/ 60 h 395"/>
              <a:gd name="T38" fmla="*/ 164 w 395"/>
              <a:gd name="T39" fmla="*/ 86 h 395"/>
              <a:gd name="T40" fmla="*/ 129 w 395"/>
              <a:gd name="T41" fmla="*/ 158 h 395"/>
              <a:gd name="T42" fmla="*/ 160 w 395"/>
              <a:gd name="T43" fmla="*/ 222 h 395"/>
              <a:gd name="T44" fmla="*/ 238 w 395"/>
              <a:gd name="T45" fmla="*/ 239 h 395"/>
              <a:gd name="T46" fmla="*/ 270 w 395"/>
              <a:gd name="T47" fmla="*/ 241 h 395"/>
              <a:gd name="T48" fmla="*/ 350 w 395"/>
              <a:gd name="T49" fmla="*/ 235 h 395"/>
              <a:gd name="T50" fmla="*/ 390 w 395"/>
              <a:gd name="T51" fmla="*/ 176 h 395"/>
              <a:gd name="T52" fmla="*/ 365 w 395"/>
              <a:gd name="T53" fmla="*/ 100 h 395"/>
              <a:gd name="T54" fmla="*/ 351 w 395"/>
              <a:gd name="T55" fmla="*/ 72 h 395"/>
              <a:gd name="T56" fmla="*/ 346 w 395"/>
              <a:gd name="T57" fmla="*/ 138 h 395"/>
              <a:gd name="T58" fmla="*/ 191 w 395"/>
              <a:gd name="T59" fmla="*/ 128 h 395"/>
              <a:gd name="T60" fmla="*/ 266 w 395"/>
              <a:gd name="T61" fmla="*/ 63 h 395"/>
              <a:gd name="T62" fmla="*/ 257 w 395"/>
              <a:gd name="T63" fmla="*/ 203 h 395"/>
              <a:gd name="T64" fmla="*/ 191 w 395"/>
              <a:gd name="T65" fmla="*/ 128 h 395"/>
              <a:gd name="T66" fmla="*/ 258 w 395"/>
              <a:gd name="T67" fmla="*/ 347 h 395"/>
              <a:gd name="T68" fmla="*/ 246 w 395"/>
              <a:gd name="T69" fmla="*/ 383 h 395"/>
              <a:gd name="T70" fmla="*/ 214 w 395"/>
              <a:gd name="T71" fmla="*/ 395 h 395"/>
              <a:gd name="T72" fmla="*/ 181 w 395"/>
              <a:gd name="T73" fmla="*/ 374 h 395"/>
              <a:gd name="T74" fmla="*/ 170 w 395"/>
              <a:gd name="T75" fmla="*/ 365 h 395"/>
              <a:gd name="T76" fmla="*/ 144 w 395"/>
              <a:gd name="T77" fmla="*/ 336 h 395"/>
              <a:gd name="T78" fmla="*/ 150 w 395"/>
              <a:gd name="T79" fmla="*/ 302 h 395"/>
              <a:gd name="T80" fmla="*/ 184 w 395"/>
              <a:gd name="T81" fmla="*/ 284 h 395"/>
              <a:gd name="T82" fmla="*/ 199 w 395"/>
              <a:gd name="T83" fmla="*/ 279 h 395"/>
              <a:gd name="T84" fmla="*/ 236 w 395"/>
              <a:gd name="T85" fmla="*/ 271 h 395"/>
              <a:gd name="T86" fmla="*/ 262 w 395"/>
              <a:gd name="T87" fmla="*/ 293 h 395"/>
              <a:gd name="T88" fmla="*/ 261 w 395"/>
              <a:gd name="T89" fmla="*/ 332 h 395"/>
              <a:gd name="T90" fmla="*/ 209 w 395"/>
              <a:gd name="T91" fmla="*/ 318 h 395"/>
              <a:gd name="T92" fmla="*/ 222 w 395"/>
              <a:gd name="T93" fmla="*/ 33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5" h="395">
                <a:moveTo>
                  <a:pt x="140" y="199"/>
                </a:moveTo>
                <a:cubicBezTo>
                  <a:pt x="157" y="193"/>
                  <a:pt x="157" y="193"/>
                  <a:pt x="157" y="193"/>
                </a:cubicBezTo>
                <a:cubicBezTo>
                  <a:pt x="164" y="205"/>
                  <a:pt x="164" y="205"/>
                  <a:pt x="164" y="205"/>
                </a:cubicBezTo>
                <a:cubicBezTo>
                  <a:pt x="150" y="216"/>
                  <a:pt x="150" y="216"/>
                  <a:pt x="150" y="216"/>
                </a:cubicBezTo>
                <a:cubicBezTo>
                  <a:pt x="154" y="225"/>
                  <a:pt x="155" y="234"/>
                  <a:pt x="155" y="244"/>
                </a:cubicBezTo>
                <a:cubicBezTo>
                  <a:pt x="171" y="250"/>
                  <a:pt x="171" y="250"/>
                  <a:pt x="171" y="250"/>
                </a:cubicBezTo>
                <a:cubicBezTo>
                  <a:pt x="169" y="264"/>
                  <a:pt x="169" y="264"/>
                  <a:pt x="169" y="264"/>
                </a:cubicBezTo>
                <a:cubicBezTo>
                  <a:pt x="151" y="264"/>
                  <a:pt x="151" y="264"/>
                  <a:pt x="151" y="264"/>
                </a:cubicBezTo>
                <a:cubicBezTo>
                  <a:pt x="148" y="273"/>
                  <a:pt x="144" y="281"/>
                  <a:pt x="137" y="288"/>
                </a:cubicBezTo>
                <a:cubicBezTo>
                  <a:pt x="146" y="303"/>
                  <a:pt x="146" y="303"/>
                  <a:pt x="146" y="303"/>
                </a:cubicBezTo>
                <a:cubicBezTo>
                  <a:pt x="135" y="312"/>
                  <a:pt x="135" y="312"/>
                  <a:pt x="135" y="312"/>
                </a:cubicBezTo>
                <a:cubicBezTo>
                  <a:pt x="122" y="301"/>
                  <a:pt x="122" y="301"/>
                  <a:pt x="122" y="301"/>
                </a:cubicBezTo>
                <a:cubicBezTo>
                  <a:pt x="114" y="305"/>
                  <a:pt x="105" y="309"/>
                  <a:pt x="96" y="310"/>
                </a:cubicBezTo>
                <a:cubicBezTo>
                  <a:pt x="92" y="327"/>
                  <a:pt x="92" y="327"/>
                  <a:pt x="92" y="327"/>
                </a:cubicBezTo>
                <a:cubicBezTo>
                  <a:pt x="78" y="327"/>
                  <a:pt x="78" y="327"/>
                  <a:pt x="78" y="327"/>
                </a:cubicBezTo>
                <a:cubicBezTo>
                  <a:pt x="75" y="310"/>
                  <a:pt x="75" y="310"/>
                  <a:pt x="75" y="310"/>
                </a:cubicBezTo>
                <a:cubicBezTo>
                  <a:pt x="66" y="309"/>
                  <a:pt x="57" y="305"/>
                  <a:pt x="49" y="300"/>
                </a:cubicBezTo>
                <a:cubicBezTo>
                  <a:pt x="36" y="312"/>
                  <a:pt x="36" y="312"/>
                  <a:pt x="36" y="312"/>
                </a:cubicBezTo>
                <a:cubicBezTo>
                  <a:pt x="25" y="302"/>
                  <a:pt x="25" y="302"/>
                  <a:pt x="25" y="302"/>
                </a:cubicBezTo>
                <a:cubicBezTo>
                  <a:pt x="34" y="287"/>
                  <a:pt x="34" y="287"/>
                  <a:pt x="34" y="287"/>
                </a:cubicBezTo>
                <a:cubicBezTo>
                  <a:pt x="28" y="280"/>
                  <a:pt x="23" y="272"/>
                  <a:pt x="20" y="263"/>
                </a:cubicBezTo>
                <a:cubicBezTo>
                  <a:pt x="2" y="263"/>
                  <a:pt x="2" y="263"/>
                  <a:pt x="2" y="263"/>
                </a:cubicBezTo>
                <a:cubicBezTo>
                  <a:pt x="0" y="249"/>
                  <a:pt x="0" y="249"/>
                  <a:pt x="0" y="249"/>
                </a:cubicBezTo>
                <a:cubicBezTo>
                  <a:pt x="17" y="243"/>
                  <a:pt x="17" y="243"/>
                  <a:pt x="17" y="243"/>
                </a:cubicBezTo>
                <a:cubicBezTo>
                  <a:pt x="16" y="234"/>
                  <a:pt x="18" y="224"/>
                  <a:pt x="22" y="216"/>
                </a:cubicBezTo>
                <a:cubicBezTo>
                  <a:pt x="8" y="204"/>
                  <a:pt x="8" y="204"/>
                  <a:pt x="8" y="204"/>
                </a:cubicBezTo>
                <a:cubicBezTo>
                  <a:pt x="15" y="192"/>
                  <a:pt x="15" y="192"/>
                  <a:pt x="15" y="192"/>
                </a:cubicBezTo>
                <a:cubicBezTo>
                  <a:pt x="32" y="198"/>
                  <a:pt x="32" y="198"/>
                  <a:pt x="32" y="198"/>
                </a:cubicBezTo>
                <a:cubicBezTo>
                  <a:pt x="38" y="191"/>
                  <a:pt x="45" y="185"/>
                  <a:pt x="53" y="180"/>
                </a:cubicBezTo>
                <a:cubicBezTo>
                  <a:pt x="50" y="163"/>
                  <a:pt x="50" y="163"/>
                  <a:pt x="50" y="163"/>
                </a:cubicBezTo>
                <a:cubicBezTo>
                  <a:pt x="63" y="158"/>
                  <a:pt x="63" y="158"/>
                  <a:pt x="63" y="158"/>
                </a:cubicBezTo>
                <a:cubicBezTo>
                  <a:pt x="72" y="174"/>
                  <a:pt x="72" y="174"/>
                  <a:pt x="72" y="174"/>
                </a:cubicBezTo>
                <a:cubicBezTo>
                  <a:pt x="81" y="172"/>
                  <a:pt x="91" y="172"/>
                  <a:pt x="100" y="174"/>
                </a:cubicBezTo>
                <a:cubicBezTo>
                  <a:pt x="109" y="159"/>
                  <a:pt x="109" y="159"/>
                  <a:pt x="109" y="159"/>
                </a:cubicBezTo>
                <a:cubicBezTo>
                  <a:pt x="122" y="163"/>
                  <a:pt x="122" y="163"/>
                  <a:pt x="122" y="163"/>
                </a:cubicBezTo>
                <a:cubicBezTo>
                  <a:pt x="119" y="181"/>
                  <a:pt x="119" y="181"/>
                  <a:pt x="119" y="181"/>
                </a:cubicBezTo>
                <a:cubicBezTo>
                  <a:pt x="127" y="185"/>
                  <a:pt x="134" y="191"/>
                  <a:pt x="140" y="199"/>
                </a:cubicBezTo>
                <a:close/>
                <a:moveTo>
                  <a:pt x="41" y="241"/>
                </a:moveTo>
                <a:cubicBezTo>
                  <a:pt x="41" y="266"/>
                  <a:pt x="61" y="286"/>
                  <a:pt x="86" y="286"/>
                </a:cubicBezTo>
                <a:cubicBezTo>
                  <a:pt x="110" y="286"/>
                  <a:pt x="130" y="266"/>
                  <a:pt x="130" y="241"/>
                </a:cubicBezTo>
                <a:cubicBezTo>
                  <a:pt x="130" y="217"/>
                  <a:pt x="110" y="197"/>
                  <a:pt x="86" y="197"/>
                </a:cubicBezTo>
                <a:cubicBezTo>
                  <a:pt x="61" y="197"/>
                  <a:pt x="41" y="217"/>
                  <a:pt x="41" y="241"/>
                </a:cubicBezTo>
                <a:close/>
                <a:moveTo>
                  <a:pt x="61" y="242"/>
                </a:moveTo>
                <a:cubicBezTo>
                  <a:pt x="61" y="255"/>
                  <a:pt x="72" y="266"/>
                  <a:pt x="86" y="266"/>
                </a:cubicBezTo>
                <a:cubicBezTo>
                  <a:pt x="99" y="266"/>
                  <a:pt x="110" y="255"/>
                  <a:pt x="110" y="242"/>
                </a:cubicBezTo>
                <a:cubicBezTo>
                  <a:pt x="110" y="228"/>
                  <a:pt x="99" y="217"/>
                  <a:pt x="86" y="217"/>
                </a:cubicBezTo>
                <a:cubicBezTo>
                  <a:pt x="72" y="217"/>
                  <a:pt x="61" y="228"/>
                  <a:pt x="61" y="242"/>
                </a:cubicBezTo>
                <a:close/>
                <a:moveTo>
                  <a:pt x="351" y="72"/>
                </a:moveTo>
                <a:cubicBezTo>
                  <a:pt x="343" y="59"/>
                  <a:pt x="332" y="49"/>
                  <a:pt x="320" y="41"/>
                </a:cubicBezTo>
                <a:cubicBezTo>
                  <a:pt x="326" y="14"/>
                  <a:pt x="326" y="14"/>
                  <a:pt x="326" y="14"/>
                </a:cubicBezTo>
                <a:cubicBezTo>
                  <a:pt x="306" y="5"/>
                  <a:pt x="306" y="5"/>
                  <a:pt x="306" y="5"/>
                </a:cubicBezTo>
                <a:cubicBezTo>
                  <a:pt x="291" y="28"/>
                  <a:pt x="291" y="28"/>
                  <a:pt x="291" y="28"/>
                </a:cubicBezTo>
                <a:cubicBezTo>
                  <a:pt x="277" y="24"/>
                  <a:pt x="262" y="23"/>
                  <a:pt x="247" y="25"/>
                </a:cubicBezTo>
                <a:cubicBezTo>
                  <a:pt x="235" y="0"/>
                  <a:pt x="235" y="0"/>
                  <a:pt x="235" y="0"/>
                </a:cubicBezTo>
                <a:cubicBezTo>
                  <a:pt x="214" y="6"/>
                  <a:pt x="214" y="6"/>
                  <a:pt x="214" y="6"/>
                </a:cubicBezTo>
                <a:cubicBezTo>
                  <a:pt x="217" y="34"/>
                  <a:pt x="217" y="34"/>
                  <a:pt x="217" y="34"/>
                </a:cubicBezTo>
                <a:cubicBezTo>
                  <a:pt x="203" y="40"/>
                  <a:pt x="191" y="49"/>
                  <a:pt x="181" y="60"/>
                </a:cubicBezTo>
                <a:cubicBezTo>
                  <a:pt x="156" y="48"/>
                  <a:pt x="156" y="48"/>
                  <a:pt x="156" y="48"/>
                </a:cubicBezTo>
                <a:cubicBezTo>
                  <a:pt x="144" y="67"/>
                  <a:pt x="144" y="67"/>
                  <a:pt x="144" y="67"/>
                </a:cubicBezTo>
                <a:cubicBezTo>
                  <a:pt x="164" y="86"/>
                  <a:pt x="164" y="86"/>
                  <a:pt x="164" y="86"/>
                </a:cubicBezTo>
                <a:cubicBezTo>
                  <a:pt x="157" y="99"/>
                  <a:pt x="154" y="114"/>
                  <a:pt x="153" y="128"/>
                </a:cubicBezTo>
                <a:cubicBezTo>
                  <a:pt x="127" y="136"/>
                  <a:pt x="127" y="136"/>
                  <a:pt x="127" y="136"/>
                </a:cubicBezTo>
                <a:cubicBezTo>
                  <a:pt x="129" y="158"/>
                  <a:pt x="129" y="158"/>
                  <a:pt x="129" y="158"/>
                </a:cubicBezTo>
                <a:cubicBezTo>
                  <a:pt x="156" y="160"/>
                  <a:pt x="156" y="160"/>
                  <a:pt x="156" y="160"/>
                </a:cubicBezTo>
                <a:cubicBezTo>
                  <a:pt x="160" y="174"/>
                  <a:pt x="167" y="187"/>
                  <a:pt x="176" y="199"/>
                </a:cubicBezTo>
                <a:cubicBezTo>
                  <a:pt x="160" y="222"/>
                  <a:pt x="160" y="222"/>
                  <a:pt x="160" y="222"/>
                </a:cubicBezTo>
                <a:cubicBezTo>
                  <a:pt x="176" y="237"/>
                  <a:pt x="176" y="237"/>
                  <a:pt x="176" y="237"/>
                </a:cubicBezTo>
                <a:cubicBezTo>
                  <a:pt x="198" y="221"/>
                  <a:pt x="198" y="221"/>
                  <a:pt x="198" y="221"/>
                </a:cubicBezTo>
                <a:cubicBezTo>
                  <a:pt x="210" y="230"/>
                  <a:pt x="224" y="236"/>
                  <a:pt x="238" y="239"/>
                </a:cubicBezTo>
                <a:cubicBezTo>
                  <a:pt x="241" y="266"/>
                  <a:pt x="241" y="266"/>
                  <a:pt x="241" y="266"/>
                </a:cubicBezTo>
                <a:cubicBezTo>
                  <a:pt x="263" y="268"/>
                  <a:pt x="263" y="268"/>
                  <a:pt x="263" y="268"/>
                </a:cubicBezTo>
                <a:cubicBezTo>
                  <a:pt x="270" y="241"/>
                  <a:pt x="270" y="241"/>
                  <a:pt x="270" y="241"/>
                </a:cubicBezTo>
                <a:cubicBezTo>
                  <a:pt x="285" y="240"/>
                  <a:pt x="299" y="236"/>
                  <a:pt x="312" y="229"/>
                </a:cubicBezTo>
                <a:cubicBezTo>
                  <a:pt x="332" y="248"/>
                  <a:pt x="332" y="248"/>
                  <a:pt x="332" y="248"/>
                </a:cubicBezTo>
                <a:cubicBezTo>
                  <a:pt x="350" y="235"/>
                  <a:pt x="350" y="235"/>
                  <a:pt x="350" y="235"/>
                </a:cubicBezTo>
                <a:cubicBezTo>
                  <a:pt x="338" y="210"/>
                  <a:pt x="338" y="210"/>
                  <a:pt x="338" y="210"/>
                </a:cubicBezTo>
                <a:cubicBezTo>
                  <a:pt x="348" y="200"/>
                  <a:pt x="356" y="188"/>
                  <a:pt x="362" y="174"/>
                </a:cubicBezTo>
                <a:cubicBezTo>
                  <a:pt x="390" y="176"/>
                  <a:pt x="390" y="176"/>
                  <a:pt x="390" y="176"/>
                </a:cubicBezTo>
                <a:cubicBezTo>
                  <a:pt x="395" y="155"/>
                  <a:pt x="395" y="155"/>
                  <a:pt x="395" y="155"/>
                </a:cubicBezTo>
                <a:cubicBezTo>
                  <a:pt x="370" y="144"/>
                  <a:pt x="370" y="144"/>
                  <a:pt x="370" y="144"/>
                </a:cubicBezTo>
                <a:cubicBezTo>
                  <a:pt x="371" y="129"/>
                  <a:pt x="370" y="114"/>
                  <a:pt x="365" y="100"/>
                </a:cubicBezTo>
                <a:cubicBezTo>
                  <a:pt x="387" y="84"/>
                  <a:pt x="387" y="84"/>
                  <a:pt x="387" y="84"/>
                </a:cubicBezTo>
                <a:cubicBezTo>
                  <a:pt x="378" y="64"/>
                  <a:pt x="378" y="64"/>
                  <a:pt x="378" y="64"/>
                </a:cubicBezTo>
                <a:cubicBezTo>
                  <a:pt x="351" y="72"/>
                  <a:pt x="351" y="72"/>
                  <a:pt x="351" y="72"/>
                </a:cubicBezTo>
                <a:close/>
                <a:moveTo>
                  <a:pt x="177" y="127"/>
                </a:moveTo>
                <a:cubicBezTo>
                  <a:pt x="174" y="174"/>
                  <a:pt x="209" y="214"/>
                  <a:pt x="256" y="217"/>
                </a:cubicBezTo>
                <a:cubicBezTo>
                  <a:pt x="303" y="220"/>
                  <a:pt x="343" y="185"/>
                  <a:pt x="346" y="138"/>
                </a:cubicBezTo>
                <a:cubicBezTo>
                  <a:pt x="349" y="92"/>
                  <a:pt x="314" y="52"/>
                  <a:pt x="267" y="48"/>
                </a:cubicBezTo>
                <a:cubicBezTo>
                  <a:pt x="221" y="45"/>
                  <a:pt x="180" y="81"/>
                  <a:pt x="177" y="127"/>
                </a:cubicBezTo>
                <a:close/>
                <a:moveTo>
                  <a:pt x="191" y="128"/>
                </a:moveTo>
                <a:cubicBezTo>
                  <a:pt x="189" y="167"/>
                  <a:pt x="218" y="200"/>
                  <a:pt x="257" y="203"/>
                </a:cubicBezTo>
                <a:cubicBezTo>
                  <a:pt x="296" y="206"/>
                  <a:pt x="329" y="176"/>
                  <a:pt x="332" y="137"/>
                </a:cubicBezTo>
                <a:cubicBezTo>
                  <a:pt x="334" y="99"/>
                  <a:pt x="305" y="65"/>
                  <a:pt x="266" y="63"/>
                </a:cubicBezTo>
                <a:cubicBezTo>
                  <a:pt x="228" y="60"/>
                  <a:pt x="194" y="89"/>
                  <a:pt x="191" y="128"/>
                </a:cubicBezTo>
                <a:close/>
                <a:moveTo>
                  <a:pt x="191" y="128"/>
                </a:moveTo>
                <a:cubicBezTo>
                  <a:pt x="189" y="167"/>
                  <a:pt x="218" y="200"/>
                  <a:pt x="257" y="203"/>
                </a:cubicBezTo>
                <a:cubicBezTo>
                  <a:pt x="296" y="206"/>
                  <a:pt x="329" y="176"/>
                  <a:pt x="332" y="137"/>
                </a:cubicBezTo>
                <a:cubicBezTo>
                  <a:pt x="334" y="99"/>
                  <a:pt x="305" y="65"/>
                  <a:pt x="266" y="63"/>
                </a:cubicBezTo>
                <a:cubicBezTo>
                  <a:pt x="228" y="60"/>
                  <a:pt x="194" y="89"/>
                  <a:pt x="191" y="128"/>
                </a:cubicBezTo>
                <a:close/>
                <a:moveTo>
                  <a:pt x="274" y="336"/>
                </a:moveTo>
                <a:cubicBezTo>
                  <a:pt x="272" y="347"/>
                  <a:pt x="272" y="347"/>
                  <a:pt x="272" y="347"/>
                </a:cubicBezTo>
                <a:cubicBezTo>
                  <a:pt x="258" y="347"/>
                  <a:pt x="258" y="347"/>
                  <a:pt x="258" y="347"/>
                </a:cubicBezTo>
                <a:cubicBezTo>
                  <a:pt x="256" y="353"/>
                  <a:pt x="253" y="360"/>
                  <a:pt x="248" y="365"/>
                </a:cubicBezTo>
                <a:cubicBezTo>
                  <a:pt x="254" y="376"/>
                  <a:pt x="254" y="376"/>
                  <a:pt x="254" y="376"/>
                </a:cubicBezTo>
                <a:cubicBezTo>
                  <a:pt x="246" y="383"/>
                  <a:pt x="246" y="383"/>
                  <a:pt x="246" y="383"/>
                </a:cubicBezTo>
                <a:cubicBezTo>
                  <a:pt x="236" y="375"/>
                  <a:pt x="236" y="375"/>
                  <a:pt x="236" y="375"/>
                </a:cubicBezTo>
                <a:cubicBezTo>
                  <a:pt x="230" y="378"/>
                  <a:pt x="223" y="381"/>
                  <a:pt x="216" y="382"/>
                </a:cubicBezTo>
                <a:cubicBezTo>
                  <a:pt x="214" y="395"/>
                  <a:pt x="214" y="395"/>
                  <a:pt x="214" y="395"/>
                </a:cubicBezTo>
                <a:cubicBezTo>
                  <a:pt x="203" y="395"/>
                  <a:pt x="203" y="395"/>
                  <a:pt x="203" y="395"/>
                </a:cubicBezTo>
                <a:cubicBezTo>
                  <a:pt x="201" y="382"/>
                  <a:pt x="201" y="382"/>
                  <a:pt x="201" y="382"/>
                </a:cubicBezTo>
                <a:cubicBezTo>
                  <a:pt x="194" y="381"/>
                  <a:pt x="187" y="378"/>
                  <a:pt x="181" y="374"/>
                </a:cubicBezTo>
                <a:cubicBezTo>
                  <a:pt x="171" y="383"/>
                  <a:pt x="171" y="383"/>
                  <a:pt x="171" y="383"/>
                </a:cubicBezTo>
                <a:cubicBezTo>
                  <a:pt x="163" y="376"/>
                  <a:pt x="163" y="376"/>
                  <a:pt x="163" y="376"/>
                </a:cubicBezTo>
                <a:cubicBezTo>
                  <a:pt x="170" y="365"/>
                  <a:pt x="170" y="365"/>
                  <a:pt x="170" y="365"/>
                </a:cubicBezTo>
                <a:cubicBezTo>
                  <a:pt x="165" y="359"/>
                  <a:pt x="162" y="353"/>
                  <a:pt x="159" y="346"/>
                </a:cubicBezTo>
                <a:cubicBezTo>
                  <a:pt x="146" y="346"/>
                  <a:pt x="146" y="346"/>
                  <a:pt x="146" y="346"/>
                </a:cubicBezTo>
                <a:cubicBezTo>
                  <a:pt x="144" y="336"/>
                  <a:pt x="144" y="336"/>
                  <a:pt x="144" y="336"/>
                </a:cubicBezTo>
                <a:cubicBezTo>
                  <a:pt x="157" y="331"/>
                  <a:pt x="157" y="331"/>
                  <a:pt x="157" y="331"/>
                </a:cubicBezTo>
                <a:cubicBezTo>
                  <a:pt x="157" y="324"/>
                  <a:pt x="158" y="317"/>
                  <a:pt x="161" y="311"/>
                </a:cubicBezTo>
                <a:cubicBezTo>
                  <a:pt x="150" y="302"/>
                  <a:pt x="150" y="302"/>
                  <a:pt x="150" y="302"/>
                </a:cubicBezTo>
                <a:cubicBezTo>
                  <a:pt x="156" y="293"/>
                  <a:pt x="156" y="293"/>
                  <a:pt x="156" y="293"/>
                </a:cubicBezTo>
                <a:cubicBezTo>
                  <a:pt x="168" y="298"/>
                  <a:pt x="168" y="298"/>
                  <a:pt x="168" y="298"/>
                </a:cubicBezTo>
                <a:cubicBezTo>
                  <a:pt x="173" y="292"/>
                  <a:pt x="178" y="287"/>
                  <a:pt x="184" y="284"/>
                </a:cubicBezTo>
                <a:cubicBezTo>
                  <a:pt x="182" y="271"/>
                  <a:pt x="182" y="271"/>
                  <a:pt x="182" y="271"/>
                </a:cubicBezTo>
                <a:cubicBezTo>
                  <a:pt x="192" y="267"/>
                  <a:pt x="192" y="267"/>
                  <a:pt x="192" y="267"/>
                </a:cubicBezTo>
                <a:cubicBezTo>
                  <a:pt x="199" y="279"/>
                  <a:pt x="199" y="279"/>
                  <a:pt x="199" y="279"/>
                </a:cubicBezTo>
                <a:cubicBezTo>
                  <a:pt x="206" y="278"/>
                  <a:pt x="213" y="278"/>
                  <a:pt x="220" y="279"/>
                </a:cubicBezTo>
                <a:cubicBezTo>
                  <a:pt x="226" y="268"/>
                  <a:pt x="226" y="268"/>
                  <a:pt x="226" y="268"/>
                </a:cubicBezTo>
                <a:cubicBezTo>
                  <a:pt x="236" y="271"/>
                  <a:pt x="236" y="271"/>
                  <a:pt x="236" y="271"/>
                </a:cubicBezTo>
                <a:cubicBezTo>
                  <a:pt x="234" y="284"/>
                  <a:pt x="234" y="284"/>
                  <a:pt x="234" y="284"/>
                </a:cubicBezTo>
                <a:cubicBezTo>
                  <a:pt x="240" y="288"/>
                  <a:pt x="246" y="292"/>
                  <a:pt x="250" y="298"/>
                </a:cubicBezTo>
                <a:cubicBezTo>
                  <a:pt x="262" y="293"/>
                  <a:pt x="262" y="293"/>
                  <a:pt x="262" y="293"/>
                </a:cubicBezTo>
                <a:cubicBezTo>
                  <a:pt x="268" y="303"/>
                  <a:pt x="268" y="303"/>
                  <a:pt x="268" y="303"/>
                </a:cubicBezTo>
                <a:cubicBezTo>
                  <a:pt x="258" y="311"/>
                  <a:pt x="258" y="311"/>
                  <a:pt x="258" y="311"/>
                </a:cubicBezTo>
                <a:cubicBezTo>
                  <a:pt x="260" y="318"/>
                  <a:pt x="261" y="325"/>
                  <a:pt x="261" y="332"/>
                </a:cubicBezTo>
                <a:lnTo>
                  <a:pt x="274" y="336"/>
                </a:lnTo>
                <a:close/>
                <a:moveTo>
                  <a:pt x="222" y="331"/>
                </a:moveTo>
                <a:cubicBezTo>
                  <a:pt x="222" y="324"/>
                  <a:pt x="216" y="318"/>
                  <a:pt x="209" y="318"/>
                </a:cubicBezTo>
                <a:cubicBezTo>
                  <a:pt x="202" y="318"/>
                  <a:pt x="196" y="324"/>
                  <a:pt x="196" y="331"/>
                </a:cubicBezTo>
                <a:cubicBezTo>
                  <a:pt x="196" y="338"/>
                  <a:pt x="202" y="344"/>
                  <a:pt x="209" y="344"/>
                </a:cubicBezTo>
                <a:cubicBezTo>
                  <a:pt x="216" y="344"/>
                  <a:pt x="222" y="338"/>
                  <a:pt x="222" y="331"/>
                </a:cubicBezTo>
                <a:close/>
              </a:path>
            </a:pathLst>
          </a:custGeom>
          <a:solidFill>
            <a:srgbClr val="2E2E38"/>
          </a:solidFill>
          <a:ln>
            <a:noFill/>
          </a:ln>
        </p:spPr>
        <p:txBody>
          <a:bodyPr vert="horz" wrap="square" lIns="91392" tIns="45696" rIns="91392" bIns="45696" numCol="1" anchor="t" anchorCtr="0" compatLnSpc="1">
            <a:prstTxWarp prst="textNoShape">
              <a:avLst/>
            </a:prstTxWarp>
          </a:bodyPr>
          <a:lstStyle/>
          <a:p>
            <a:pPr marL="0" marR="0" lvl="0" indent="0" algn="l" defTabSz="913943"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2E2E38"/>
              </a:solidFill>
              <a:effectLst/>
              <a:uLnTx/>
              <a:uFillTx/>
              <a:latin typeface="EYInterstate Light"/>
              <a:ea typeface="+mn-ea"/>
              <a:cs typeface="+mn-cs"/>
            </a:endParaRPr>
          </a:p>
        </p:txBody>
      </p:sp>
      <p:grpSp>
        <p:nvGrpSpPr>
          <p:cNvPr id="5" name="Group 4">
            <a:extLst>
              <a:ext uri="{FF2B5EF4-FFF2-40B4-BE49-F238E27FC236}">
                <a16:creationId xmlns:a16="http://schemas.microsoft.com/office/drawing/2014/main" id="{03B533B6-0FEA-4EA6-8CA1-C3BE1043B8B4}"/>
              </a:ext>
            </a:extLst>
          </p:cNvPr>
          <p:cNvGrpSpPr/>
          <p:nvPr/>
        </p:nvGrpSpPr>
        <p:grpSpPr>
          <a:xfrm>
            <a:off x="4320725" y="4283359"/>
            <a:ext cx="7266921" cy="1887663"/>
            <a:chOff x="4331358" y="4283359"/>
            <a:chExt cx="7266921" cy="1887663"/>
          </a:xfrm>
        </p:grpSpPr>
        <p:sp>
          <p:nvSpPr>
            <p:cNvPr id="13" name="Rectangle 12"/>
            <p:cNvSpPr/>
            <p:nvPr/>
          </p:nvSpPr>
          <p:spPr>
            <a:xfrm>
              <a:off x="4331358" y="4283359"/>
              <a:ext cx="7266921" cy="1887663"/>
            </a:xfrm>
            <a:prstGeom prst="rect">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tIns="91392" bIns="91392" rtlCol="0" anchor="t" anchorCtr="0"/>
            <a:lstStyle/>
            <a:p>
              <a:pPr marL="3173" marR="0" lvl="0" indent="0" algn="ctr" defTabSz="913943" rtl="0" eaLnBrk="1" fontAlgn="auto" latinLnBrk="0" hangingPunct="1">
                <a:lnSpc>
                  <a:spcPct val="100000"/>
                </a:lnSpc>
                <a:spcBef>
                  <a:spcPts val="0"/>
                </a:spcBef>
                <a:spcAft>
                  <a:spcPts val="1799"/>
                </a:spcAft>
                <a:buClr>
                  <a:srgbClr val="FF4136">
                    <a:lumMod val="75000"/>
                  </a:srgbClr>
                </a:buClr>
                <a:buSzPct val="70000"/>
                <a:buFontTx/>
                <a:buNone/>
                <a:tabLst/>
                <a:defRPr/>
              </a:pPr>
              <a:r>
                <a:rPr kumimoji="0" lang="en-US" sz="1799" b="1"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Structure</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Close relationship with Professor Pentland’s </a:t>
              </a:r>
              <a:r>
                <a:rPr kumimoji="0" lang="en-US" sz="1299" b="0" i="1"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Connection Science </a:t>
              </a: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Lab; also support the Media Lab, and Computer Science Artificial Intelligence Lab (CSAIL) membership</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Research Collaboration led by Sandy Pentland at MIT and Jeff Saviano from EY</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Collaboration occurs at MIT </a:t>
              </a:r>
              <a:r>
                <a:rPr kumimoji="0" lang="en-US" sz="1299" b="0" i="1"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Connection Science </a:t>
              </a: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Lab and EY Cambridge Tax Lab (across the street from MIT, in Kendall Square)</a:t>
              </a:r>
            </a:p>
          </p:txBody>
        </p:sp>
        <p:grpSp>
          <p:nvGrpSpPr>
            <p:cNvPr id="15" name="Group 14"/>
            <p:cNvGrpSpPr>
              <a:grpSpLocks noChangeAspect="1"/>
            </p:cNvGrpSpPr>
            <p:nvPr/>
          </p:nvGrpSpPr>
          <p:grpSpPr>
            <a:xfrm>
              <a:off x="4331361" y="4283359"/>
              <a:ext cx="1038648" cy="522496"/>
              <a:chOff x="1794109" y="463075"/>
              <a:chExt cx="3653347" cy="1828800"/>
            </a:xfrm>
            <a:solidFill>
              <a:schemeClr val="tx2"/>
            </a:solidFill>
          </p:grpSpPr>
          <p:sp>
            <p:nvSpPr>
              <p:cNvPr id="17" name="Right Triangle 16"/>
              <p:cNvSpPr/>
              <p:nvPr/>
            </p:nvSpPr>
            <p:spPr>
              <a:xfrm rot="5400000">
                <a:off x="3618655" y="463074"/>
                <a:ext cx="1828800" cy="1828802"/>
              </a:xfrm>
              <a:prstGeom prst="rtTriangle">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8" name="Rectangle 17"/>
              <p:cNvSpPr/>
              <p:nvPr/>
            </p:nvSpPr>
            <p:spPr>
              <a:xfrm>
                <a:off x="1794109" y="463075"/>
                <a:ext cx="1828802" cy="1828800"/>
              </a:xfrm>
              <a:prstGeom prst="rect">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sp>
          <p:nvSpPr>
            <p:cNvPr id="16" name="Freeform 38"/>
            <p:cNvSpPr>
              <a:spLocks noChangeAspect="1" noEditPoints="1"/>
            </p:cNvSpPr>
            <p:nvPr/>
          </p:nvSpPr>
          <p:spPr bwMode="auto">
            <a:xfrm>
              <a:off x="4396199" y="4335945"/>
              <a:ext cx="482561" cy="381984"/>
            </a:xfrm>
            <a:custGeom>
              <a:avLst/>
              <a:gdLst>
                <a:gd name="T0" fmla="*/ 272 w 385"/>
                <a:gd name="T1" fmla="*/ 34 h 303"/>
                <a:gd name="T2" fmla="*/ 385 w 385"/>
                <a:gd name="T3" fmla="*/ 83 h 303"/>
                <a:gd name="T4" fmla="*/ 299 w 385"/>
                <a:gd name="T5" fmla="*/ 36 h 303"/>
                <a:gd name="T6" fmla="*/ 299 w 385"/>
                <a:gd name="T7" fmla="*/ 21 h 303"/>
                <a:gd name="T8" fmla="*/ 299 w 385"/>
                <a:gd name="T9" fmla="*/ 36 h 303"/>
                <a:gd name="T10" fmla="*/ 263 w 385"/>
                <a:gd name="T11" fmla="*/ 43 h 303"/>
                <a:gd name="T12" fmla="*/ 153 w 385"/>
                <a:gd name="T13" fmla="*/ 18 h 303"/>
                <a:gd name="T14" fmla="*/ 129 w 385"/>
                <a:gd name="T15" fmla="*/ 43 h 303"/>
                <a:gd name="T16" fmla="*/ 44 w 385"/>
                <a:gd name="T17" fmla="*/ 122 h 303"/>
                <a:gd name="T18" fmla="*/ 73 w 385"/>
                <a:gd name="T19" fmla="*/ 164 h 303"/>
                <a:gd name="T20" fmla="*/ 54 w 385"/>
                <a:gd name="T21" fmla="*/ 182 h 303"/>
                <a:gd name="T22" fmla="*/ 81 w 385"/>
                <a:gd name="T23" fmla="*/ 208 h 303"/>
                <a:gd name="T24" fmla="*/ 102 w 385"/>
                <a:gd name="T25" fmla="*/ 193 h 303"/>
                <a:gd name="T26" fmla="*/ 83 w 385"/>
                <a:gd name="T27" fmla="*/ 238 h 303"/>
                <a:gd name="T28" fmla="*/ 127 w 385"/>
                <a:gd name="T29" fmla="*/ 220 h 303"/>
                <a:gd name="T30" fmla="*/ 131 w 385"/>
                <a:gd name="T31" fmla="*/ 223 h 303"/>
                <a:gd name="T32" fmla="*/ 108 w 385"/>
                <a:gd name="T33" fmla="*/ 258 h 303"/>
                <a:gd name="T34" fmla="*/ 157 w 385"/>
                <a:gd name="T35" fmla="*/ 248 h 303"/>
                <a:gd name="T36" fmla="*/ 142 w 385"/>
                <a:gd name="T37" fmla="*/ 270 h 303"/>
                <a:gd name="T38" fmla="*/ 157 w 385"/>
                <a:gd name="T39" fmla="*/ 301 h 303"/>
                <a:gd name="T40" fmla="*/ 187 w 385"/>
                <a:gd name="T41" fmla="*/ 278 h 303"/>
                <a:gd name="T42" fmla="*/ 225 w 385"/>
                <a:gd name="T43" fmla="*/ 300 h 303"/>
                <a:gd name="T44" fmla="*/ 240 w 385"/>
                <a:gd name="T45" fmla="*/ 276 h 303"/>
                <a:gd name="T46" fmla="*/ 265 w 385"/>
                <a:gd name="T47" fmla="*/ 252 h 303"/>
                <a:gd name="T48" fmla="*/ 299 w 385"/>
                <a:gd name="T49" fmla="*/ 226 h 303"/>
                <a:gd name="T50" fmla="*/ 293 w 385"/>
                <a:gd name="T51" fmla="*/ 178 h 303"/>
                <a:gd name="T52" fmla="*/ 341 w 385"/>
                <a:gd name="T53" fmla="*/ 129 h 303"/>
                <a:gd name="T54" fmla="*/ 266 w 385"/>
                <a:gd name="T55" fmla="*/ 45 h 303"/>
                <a:gd name="T56" fmla="*/ 304 w 385"/>
                <a:gd name="T57" fmla="*/ 216 h 303"/>
                <a:gd name="T58" fmla="*/ 245 w 385"/>
                <a:gd name="T59" fmla="*/ 178 h 303"/>
                <a:gd name="T60" fmla="*/ 241 w 385"/>
                <a:gd name="T61" fmla="*/ 182 h 303"/>
                <a:gd name="T62" fmla="*/ 279 w 385"/>
                <a:gd name="T63" fmla="*/ 241 h 303"/>
                <a:gd name="T64" fmla="*/ 218 w 385"/>
                <a:gd name="T65" fmla="*/ 201 h 303"/>
                <a:gd name="T66" fmla="*/ 214 w 385"/>
                <a:gd name="T67" fmla="*/ 205 h 303"/>
                <a:gd name="T68" fmla="*/ 257 w 385"/>
                <a:gd name="T69" fmla="*/ 261 h 303"/>
                <a:gd name="T70" fmla="*/ 195 w 385"/>
                <a:gd name="T71" fmla="*/ 228 h 303"/>
                <a:gd name="T72" fmla="*/ 191 w 385"/>
                <a:gd name="T73" fmla="*/ 232 h 303"/>
                <a:gd name="T74" fmla="*/ 230 w 385"/>
                <a:gd name="T75" fmla="*/ 291 h 303"/>
                <a:gd name="T76" fmla="*/ 192 w 385"/>
                <a:gd name="T77" fmla="*/ 274 h 303"/>
                <a:gd name="T78" fmla="*/ 187 w 385"/>
                <a:gd name="T79" fmla="*/ 251 h 303"/>
                <a:gd name="T80" fmla="*/ 162 w 385"/>
                <a:gd name="T81" fmla="*/ 246 h 303"/>
                <a:gd name="T82" fmla="*/ 172 w 385"/>
                <a:gd name="T83" fmla="*/ 224 h 303"/>
                <a:gd name="T84" fmla="*/ 151 w 385"/>
                <a:gd name="T85" fmla="*/ 207 h 303"/>
                <a:gd name="T86" fmla="*/ 135 w 385"/>
                <a:gd name="T87" fmla="*/ 212 h 303"/>
                <a:gd name="T88" fmla="*/ 131 w 385"/>
                <a:gd name="T89" fmla="*/ 179 h 303"/>
                <a:gd name="T90" fmla="*/ 106 w 385"/>
                <a:gd name="T91" fmla="*/ 188 h 303"/>
                <a:gd name="T92" fmla="*/ 101 w 385"/>
                <a:gd name="T93" fmla="*/ 164 h 303"/>
                <a:gd name="T94" fmla="*/ 76 w 385"/>
                <a:gd name="T95" fmla="*/ 158 h 303"/>
                <a:gd name="T96" fmla="*/ 51 w 385"/>
                <a:gd name="T97" fmla="*/ 124 h 303"/>
                <a:gd name="T98" fmla="*/ 139 w 385"/>
                <a:gd name="T99" fmla="*/ 47 h 303"/>
                <a:gd name="T100" fmla="*/ 118 w 385"/>
                <a:gd name="T101" fmla="*/ 93 h 303"/>
                <a:gd name="T102" fmla="*/ 147 w 385"/>
                <a:gd name="T103" fmla="*/ 123 h 303"/>
                <a:gd name="T104" fmla="*/ 175 w 385"/>
                <a:gd name="T105" fmla="*/ 74 h 303"/>
                <a:gd name="T106" fmla="*/ 180 w 385"/>
                <a:gd name="T107" fmla="*/ 72 h 303"/>
                <a:gd name="T108" fmla="*/ 303 w 385"/>
                <a:gd name="T109" fmla="*/ 195 h 303"/>
                <a:gd name="T110" fmla="*/ 0 w 385"/>
                <a:gd name="T111" fmla="*/ 87 h 303"/>
                <a:gd name="T112" fmla="*/ 113 w 385"/>
                <a:gd name="T113" fmla="*/ 38 h 303"/>
                <a:gd name="T114" fmla="*/ 27 w 385"/>
                <a:gd name="T115" fmla="*/ 99 h 303"/>
                <a:gd name="T116" fmla="*/ 27 w 385"/>
                <a:gd name="T117" fmla="*/ 84 h 303"/>
                <a:gd name="T118" fmla="*/ 27 w 385"/>
                <a:gd name="T119" fmla="*/ 9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5" h="303">
                  <a:moveTo>
                    <a:pt x="304" y="2"/>
                  </a:moveTo>
                  <a:cubicBezTo>
                    <a:pt x="272" y="34"/>
                    <a:pt x="272" y="34"/>
                    <a:pt x="272" y="34"/>
                  </a:cubicBezTo>
                  <a:cubicBezTo>
                    <a:pt x="353" y="116"/>
                    <a:pt x="353" y="116"/>
                    <a:pt x="353" y="116"/>
                  </a:cubicBezTo>
                  <a:cubicBezTo>
                    <a:pt x="385" y="83"/>
                    <a:pt x="385" y="83"/>
                    <a:pt x="385" y="83"/>
                  </a:cubicBezTo>
                  <a:lnTo>
                    <a:pt x="304" y="2"/>
                  </a:lnTo>
                  <a:close/>
                  <a:moveTo>
                    <a:pt x="299" y="36"/>
                  </a:moveTo>
                  <a:cubicBezTo>
                    <a:pt x="295" y="36"/>
                    <a:pt x="292" y="33"/>
                    <a:pt x="292" y="29"/>
                  </a:cubicBezTo>
                  <a:cubicBezTo>
                    <a:pt x="292" y="25"/>
                    <a:pt x="295" y="21"/>
                    <a:pt x="299" y="21"/>
                  </a:cubicBezTo>
                  <a:cubicBezTo>
                    <a:pt x="303" y="21"/>
                    <a:pt x="307" y="25"/>
                    <a:pt x="307" y="29"/>
                  </a:cubicBezTo>
                  <a:cubicBezTo>
                    <a:pt x="307" y="33"/>
                    <a:pt x="303" y="36"/>
                    <a:pt x="299" y="36"/>
                  </a:cubicBezTo>
                  <a:close/>
                  <a:moveTo>
                    <a:pt x="266" y="45"/>
                  </a:moveTo>
                  <a:cubicBezTo>
                    <a:pt x="265" y="44"/>
                    <a:pt x="264" y="43"/>
                    <a:pt x="263" y="43"/>
                  </a:cubicBezTo>
                  <a:cubicBezTo>
                    <a:pt x="237" y="30"/>
                    <a:pt x="212" y="18"/>
                    <a:pt x="187" y="6"/>
                  </a:cubicBezTo>
                  <a:cubicBezTo>
                    <a:pt x="174" y="0"/>
                    <a:pt x="159" y="5"/>
                    <a:pt x="153" y="18"/>
                  </a:cubicBezTo>
                  <a:cubicBezTo>
                    <a:pt x="151" y="21"/>
                    <a:pt x="149" y="24"/>
                    <a:pt x="149" y="27"/>
                  </a:cubicBezTo>
                  <a:cubicBezTo>
                    <a:pt x="146" y="37"/>
                    <a:pt x="139" y="42"/>
                    <a:pt x="129" y="43"/>
                  </a:cubicBezTo>
                  <a:cubicBezTo>
                    <a:pt x="124" y="43"/>
                    <a:pt x="120" y="46"/>
                    <a:pt x="117" y="49"/>
                  </a:cubicBezTo>
                  <a:cubicBezTo>
                    <a:pt x="93" y="74"/>
                    <a:pt x="69" y="98"/>
                    <a:pt x="44" y="122"/>
                  </a:cubicBezTo>
                  <a:cubicBezTo>
                    <a:pt x="39" y="128"/>
                    <a:pt x="39" y="130"/>
                    <a:pt x="44" y="135"/>
                  </a:cubicBezTo>
                  <a:cubicBezTo>
                    <a:pt x="54" y="145"/>
                    <a:pt x="63" y="154"/>
                    <a:pt x="73" y="164"/>
                  </a:cubicBezTo>
                  <a:cubicBezTo>
                    <a:pt x="68" y="169"/>
                    <a:pt x="64" y="173"/>
                    <a:pt x="60" y="177"/>
                  </a:cubicBezTo>
                  <a:cubicBezTo>
                    <a:pt x="58" y="179"/>
                    <a:pt x="56" y="180"/>
                    <a:pt x="54" y="182"/>
                  </a:cubicBezTo>
                  <a:cubicBezTo>
                    <a:pt x="47" y="190"/>
                    <a:pt x="47" y="201"/>
                    <a:pt x="54" y="209"/>
                  </a:cubicBezTo>
                  <a:cubicBezTo>
                    <a:pt x="62" y="216"/>
                    <a:pt x="73" y="216"/>
                    <a:pt x="81" y="208"/>
                  </a:cubicBezTo>
                  <a:cubicBezTo>
                    <a:pt x="87" y="202"/>
                    <a:pt x="92" y="196"/>
                    <a:pt x="99" y="189"/>
                  </a:cubicBezTo>
                  <a:cubicBezTo>
                    <a:pt x="100" y="191"/>
                    <a:pt x="101" y="192"/>
                    <a:pt x="102" y="193"/>
                  </a:cubicBezTo>
                  <a:cubicBezTo>
                    <a:pt x="96" y="199"/>
                    <a:pt x="90" y="205"/>
                    <a:pt x="84" y="210"/>
                  </a:cubicBezTo>
                  <a:cubicBezTo>
                    <a:pt x="76" y="219"/>
                    <a:pt x="76" y="230"/>
                    <a:pt x="83" y="238"/>
                  </a:cubicBezTo>
                  <a:cubicBezTo>
                    <a:pt x="91" y="245"/>
                    <a:pt x="102" y="245"/>
                    <a:pt x="111" y="237"/>
                  </a:cubicBezTo>
                  <a:cubicBezTo>
                    <a:pt x="116" y="231"/>
                    <a:pt x="122" y="226"/>
                    <a:pt x="127" y="220"/>
                  </a:cubicBezTo>
                  <a:cubicBezTo>
                    <a:pt x="127" y="220"/>
                    <a:pt x="128" y="220"/>
                    <a:pt x="128" y="219"/>
                  </a:cubicBezTo>
                  <a:cubicBezTo>
                    <a:pt x="129" y="220"/>
                    <a:pt x="130" y="221"/>
                    <a:pt x="131" y="223"/>
                  </a:cubicBezTo>
                  <a:cubicBezTo>
                    <a:pt x="125" y="229"/>
                    <a:pt x="118" y="235"/>
                    <a:pt x="112" y="241"/>
                  </a:cubicBezTo>
                  <a:cubicBezTo>
                    <a:pt x="108" y="246"/>
                    <a:pt x="106" y="251"/>
                    <a:pt x="108" y="258"/>
                  </a:cubicBezTo>
                  <a:cubicBezTo>
                    <a:pt x="111" y="272"/>
                    <a:pt x="128" y="277"/>
                    <a:pt x="139" y="267"/>
                  </a:cubicBezTo>
                  <a:cubicBezTo>
                    <a:pt x="145" y="261"/>
                    <a:pt x="151" y="254"/>
                    <a:pt x="157" y="248"/>
                  </a:cubicBezTo>
                  <a:cubicBezTo>
                    <a:pt x="160" y="250"/>
                    <a:pt x="160" y="252"/>
                    <a:pt x="158" y="254"/>
                  </a:cubicBezTo>
                  <a:cubicBezTo>
                    <a:pt x="152" y="259"/>
                    <a:pt x="147" y="264"/>
                    <a:pt x="142" y="270"/>
                  </a:cubicBezTo>
                  <a:cubicBezTo>
                    <a:pt x="136" y="276"/>
                    <a:pt x="135" y="284"/>
                    <a:pt x="138" y="291"/>
                  </a:cubicBezTo>
                  <a:cubicBezTo>
                    <a:pt x="142" y="298"/>
                    <a:pt x="149" y="303"/>
                    <a:pt x="157" y="301"/>
                  </a:cubicBezTo>
                  <a:cubicBezTo>
                    <a:pt x="161" y="300"/>
                    <a:pt x="166" y="298"/>
                    <a:pt x="169" y="295"/>
                  </a:cubicBezTo>
                  <a:cubicBezTo>
                    <a:pt x="175" y="290"/>
                    <a:pt x="181" y="284"/>
                    <a:pt x="187" y="278"/>
                  </a:cubicBezTo>
                  <a:cubicBezTo>
                    <a:pt x="193" y="284"/>
                    <a:pt x="199" y="290"/>
                    <a:pt x="205" y="296"/>
                  </a:cubicBezTo>
                  <a:cubicBezTo>
                    <a:pt x="211" y="301"/>
                    <a:pt x="218" y="303"/>
                    <a:pt x="225" y="300"/>
                  </a:cubicBezTo>
                  <a:cubicBezTo>
                    <a:pt x="233" y="298"/>
                    <a:pt x="238" y="292"/>
                    <a:pt x="239" y="285"/>
                  </a:cubicBezTo>
                  <a:cubicBezTo>
                    <a:pt x="240" y="282"/>
                    <a:pt x="240" y="279"/>
                    <a:pt x="240" y="276"/>
                  </a:cubicBezTo>
                  <a:cubicBezTo>
                    <a:pt x="247" y="277"/>
                    <a:pt x="253" y="276"/>
                    <a:pt x="259" y="270"/>
                  </a:cubicBezTo>
                  <a:cubicBezTo>
                    <a:pt x="264" y="265"/>
                    <a:pt x="265" y="259"/>
                    <a:pt x="265" y="252"/>
                  </a:cubicBezTo>
                  <a:cubicBezTo>
                    <a:pt x="282" y="251"/>
                    <a:pt x="288" y="246"/>
                    <a:pt x="290" y="227"/>
                  </a:cubicBezTo>
                  <a:cubicBezTo>
                    <a:pt x="293" y="227"/>
                    <a:pt x="296" y="227"/>
                    <a:pt x="299" y="226"/>
                  </a:cubicBezTo>
                  <a:cubicBezTo>
                    <a:pt x="314" y="222"/>
                    <a:pt x="319" y="203"/>
                    <a:pt x="308" y="192"/>
                  </a:cubicBezTo>
                  <a:cubicBezTo>
                    <a:pt x="304" y="187"/>
                    <a:pt x="298" y="183"/>
                    <a:pt x="293" y="178"/>
                  </a:cubicBezTo>
                  <a:cubicBezTo>
                    <a:pt x="295" y="176"/>
                    <a:pt x="296" y="174"/>
                    <a:pt x="297" y="173"/>
                  </a:cubicBezTo>
                  <a:cubicBezTo>
                    <a:pt x="312" y="159"/>
                    <a:pt x="327" y="144"/>
                    <a:pt x="341" y="129"/>
                  </a:cubicBezTo>
                  <a:cubicBezTo>
                    <a:pt x="346" y="125"/>
                    <a:pt x="346" y="125"/>
                    <a:pt x="341" y="120"/>
                  </a:cubicBezTo>
                  <a:cubicBezTo>
                    <a:pt x="316" y="95"/>
                    <a:pt x="291" y="70"/>
                    <a:pt x="266" y="45"/>
                  </a:cubicBezTo>
                  <a:close/>
                  <a:moveTo>
                    <a:pt x="303" y="195"/>
                  </a:moveTo>
                  <a:cubicBezTo>
                    <a:pt x="309" y="202"/>
                    <a:pt x="310" y="211"/>
                    <a:pt x="304" y="216"/>
                  </a:cubicBezTo>
                  <a:cubicBezTo>
                    <a:pt x="298" y="223"/>
                    <a:pt x="289" y="222"/>
                    <a:pt x="283" y="216"/>
                  </a:cubicBezTo>
                  <a:cubicBezTo>
                    <a:pt x="270" y="203"/>
                    <a:pt x="258" y="191"/>
                    <a:pt x="245" y="178"/>
                  </a:cubicBezTo>
                  <a:cubicBezTo>
                    <a:pt x="243" y="176"/>
                    <a:pt x="241" y="172"/>
                    <a:pt x="238" y="175"/>
                  </a:cubicBezTo>
                  <a:cubicBezTo>
                    <a:pt x="235" y="178"/>
                    <a:pt x="239" y="180"/>
                    <a:pt x="241" y="182"/>
                  </a:cubicBezTo>
                  <a:cubicBezTo>
                    <a:pt x="254" y="195"/>
                    <a:pt x="266" y="208"/>
                    <a:pt x="279" y="221"/>
                  </a:cubicBezTo>
                  <a:cubicBezTo>
                    <a:pt x="285" y="227"/>
                    <a:pt x="285" y="236"/>
                    <a:pt x="279" y="241"/>
                  </a:cubicBezTo>
                  <a:cubicBezTo>
                    <a:pt x="273" y="247"/>
                    <a:pt x="264" y="247"/>
                    <a:pt x="258" y="241"/>
                  </a:cubicBezTo>
                  <a:cubicBezTo>
                    <a:pt x="245" y="228"/>
                    <a:pt x="231" y="214"/>
                    <a:pt x="218" y="201"/>
                  </a:cubicBezTo>
                  <a:cubicBezTo>
                    <a:pt x="217" y="200"/>
                    <a:pt x="214" y="199"/>
                    <a:pt x="213" y="200"/>
                  </a:cubicBezTo>
                  <a:cubicBezTo>
                    <a:pt x="211" y="202"/>
                    <a:pt x="212" y="204"/>
                    <a:pt x="214" y="205"/>
                  </a:cubicBezTo>
                  <a:cubicBezTo>
                    <a:pt x="227" y="219"/>
                    <a:pt x="240" y="232"/>
                    <a:pt x="254" y="245"/>
                  </a:cubicBezTo>
                  <a:cubicBezTo>
                    <a:pt x="258" y="250"/>
                    <a:pt x="260" y="255"/>
                    <a:pt x="257" y="261"/>
                  </a:cubicBezTo>
                  <a:cubicBezTo>
                    <a:pt x="253" y="271"/>
                    <a:pt x="241" y="274"/>
                    <a:pt x="233" y="266"/>
                  </a:cubicBezTo>
                  <a:cubicBezTo>
                    <a:pt x="221" y="253"/>
                    <a:pt x="208" y="241"/>
                    <a:pt x="195" y="228"/>
                  </a:cubicBezTo>
                  <a:cubicBezTo>
                    <a:pt x="193" y="226"/>
                    <a:pt x="192" y="222"/>
                    <a:pt x="188" y="225"/>
                  </a:cubicBezTo>
                  <a:cubicBezTo>
                    <a:pt x="185" y="228"/>
                    <a:pt x="189" y="230"/>
                    <a:pt x="191" y="232"/>
                  </a:cubicBezTo>
                  <a:cubicBezTo>
                    <a:pt x="203" y="245"/>
                    <a:pt x="216" y="257"/>
                    <a:pt x="228" y="270"/>
                  </a:cubicBezTo>
                  <a:cubicBezTo>
                    <a:pt x="235" y="276"/>
                    <a:pt x="235" y="284"/>
                    <a:pt x="230" y="291"/>
                  </a:cubicBezTo>
                  <a:cubicBezTo>
                    <a:pt x="225" y="296"/>
                    <a:pt x="216" y="297"/>
                    <a:pt x="210" y="292"/>
                  </a:cubicBezTo>
                  <a:cubicBezTo>
                    <a:pt x="204" y="286"/>
                    <a:pt x="198" y="280"/>
                    <a:pt x="192" y="274"/>
                  </a:cubicBezTo>
                  <a:cubicBezTo>
                    <a:pt x="191" y="273"/>
                    <a:pt x="191" y="271"/>
                    <a:pt x="192" y="270"/>
                  </a:cubicBezTo>
                  <a:cubicBezTo>
                    <a:pt x="194" y="263"/>
                    <a:pt x="193" y="256"/>
                    <a:pt x="187" y="251"/>
                  </a:cubicBezTo>
                  <a:cubicBezTo>
                    <a:pt x="182" y="245"/>
                    <a:pt x="175" y="244"/>
                    <a:pt x="167" y="246"/>
                  </a:cubicBezTo>
                  <a:cubicBezTo>
                    <a:pt x="166" y="247"/>
                    <a:pt x="164" y="246"/>
                    <a:pt x="162" y="246"/>
                  </a:cubicBezTo>
                  <a:cubicBezTo>
                    <a:pt x="162" y="245"/>
                    <a:pt x="162" y="244"/>
                    <a:pt x="162" y="244"/>
                  </a:cubicBezTo>
                  <a:cubicBezTo>
                    <a:pt x="168" y="238"/>
                    <a:pt x="174" y="233"/>
                    <a:pt x="172" y="224"/>
                  </a:cubicBezTo>
                  <a:cubicBezTo>
                    <a:pt x="172" y="220"/>
                    <a:pt x="170" y="216"/>
                    <a:pt x="167" y="212"/>
                  </a:cubicBezTo>
                  <a:cubicBezTo>
                    <a:pt x="163" y="207"/>
                    <a:pt x="157" y="205"/>
                    <a:pt x="151" y="207"/>
                  </a:cubicBezTo>
                  <a:cubicBezTo>
                    <a:pt x="145" y="209"/>
                    <a:pt x="140" y="213"/>
                    <a:pt x="134" y="217"/>
                  </a:cubicBezTo>
                  <a:cubicBezTo>
                    <a:pt x="132" y="216"/>
                    <a:pt x="133" y="214"/>
                    <a:pt x="135" y="212"/>
                  </a:cubicBezTo>
                  <a:cubicBezTo>
                    <a:pt x="141" y="207"/>
                    <a:pt x="145" y="201"/>
                    <a:pt x="143" y="193"/>
                  </a:cubicBezTo>
                  <a:cubicBezTo>
                    <a:pt x="142" y="185"/>
                    <a:pt x="138" y="181"/>
                    <a:pt x="131" y="179"/>
                  </a:cubicBezTo>
                  <a:cubicBezTo>
                    <a:pt x="125" y="177"/>
                    <a:pt x="119" y="177"/>
                    <a:pt x="113" y="182"/>
                  </a:cubicBezTo>
                  <a:cubicBezTo>
                    <a:pt x="111" y="184"/>
                    <a:pt x="109" y="186"/>
                    <a:pt x="106" y="188"/>
                  </a:cubicBezTo>
                  <a:cubicBezTo>
                    <a:pt x="105" y="187"/>
                    <a:pt x="104" y="186"/>
                    <a:pt x="103" y="185"/>
                  </a:cubicBezTo>
                  <a:cubicBezTo>
                    <a:pt x="107" y="178"/>
                    <a:pt x="106" y="170"/>
                    <a:pt x="101" y="164"/>
                  </a:cubicBezTo>
                  <a:cubicBezTo>
                    <a:pt x="95" y="158"/>
                    <a:pt x="88" y="156"/>
                    <a:pt x="80" y="159"/>
                  </a:cubicBezTo>
                  <a:cubicBezTo>
                    <a:pt x="79" y="159"/>
                    <a:pt x="77" y="159"/>
                    <a:pt x="76" y="158"/>
                  </a:cubicBezTo>
                  <a:cubicBezTo>
                    <a:pt x="66" y="148"/>
                    <a:pt x="57" y="139"/>
                    <a:pt x="47" y="129"/>
                  </a:cubicBezTo>
                  <a:cubicBezTo>
                    <a:pt x="51" y="124"/>
                    <a:pt x="51" y="124"/>
                    <a:pt x="51" y="124"/>
                  </a:cubicBezTo>
                  <a:cubicBezTo>
                    <a:pt x="74" y="101"/>
                    <a:pt x="97" y="78"/>
                    <a:pt x="120" y="55"/>
                  </a:cubicBezTo>
                  <a:cubicBezTo>
                    <a:pt x="125" y="49"/>
                    <a:pt x="131" y="48"/>
                    <a:pt x="139" y="47"/>
                  </a:cubicBezTo>
                  <a:cubicBezTo>
                    <a:pt x="138" y="49"/>
                    <a:pt x="138" y="50"/>
                    <a:pt x="137" y="51"/>
                  </a:cubicBezTo>
                  <a:cubicBezTo>
                    <a:pt x="131" y="65"/>
                    <a:pt x="124" y="79"/>
                    <a:pt x="118" y="93"/>
                  </a:cubicBezTo>
                  <a:cubicBezTo>
                    <a:pt x="115" y="98"/>
                    <a:pt x="114" y="105"/>
                    <a:pt x="116" y="111"/>
                  </a:cubicBezTo>
                  <a:cubicBezTo>
                    <a:pt x="119" y="125"/>
                    <a:pt x="135" y="131"/>
                    <a:pt x="147" y="123"/>
                  </a:cubicBezTo>
                  <a:cubicBezTo>
                    <a:pt x="151" y="121"/>
                    <a:pt x="155" y="116"/>
                    <a:pt x="158" y="111"/>
                  </a:cubicBezTo>
                  <a:cubicBezTo>
                    <a:pt x="164" y="99"/>
                    <a:pt x="169" y="86"/>
                    <a:pt x="175" y="74"/>
                  </a:cubicBezTo>
                  <a:cubicBezTo>
                    <a:pt x="176" y="72"/>
                    <a:pt x="177" y="71"/>
                    <a:pt x="177" y="70"/>
                  </a:cubicBezTo>
                  <a:cubicBezTo>
                    <a:pt x="178" y="71"/>
                    <a:pt x="179" y="71"/>
                    <a:pt x="180" y="72"/>
                  </a:cubicBezTo>
                  <a:cubicBezTo>
                    <a:pt x="217" y="109"/>
                    <a:pt x="253" y="145"/>
                    <a:pt x="290" y="182"/>
                  </a:cubicBezTo>
                  <a:cubicBezTo>
                    <a:pt x="294" y="186"/>
                    <a:pt x="299" y="191"/>
                    <a:pt x="303" y="195"/>
                  </a:cubicBezTo>
                  <a:close/>
                  <a:moveTo>
                    <a:pt x="81" y="5"/>
                  </a:moveTo>
                  <a:cubicBezTo>
                    <a:pt x="0" y="87"/>
                    <a:pt x="0" y="87"/>
                    <a:pt x="0" y="87"/>
                  </a:cubicBezTo>
                  <a:cubicBezTo>
                    <a:pt x="32" y="119"/>
                    <a:pt x="32" y="119"/>
                    <a:pt x="32" y="119"/>
                  </a:cubicBezTo>
                  <a:cubicBezTo>
                    <a:pt x="113" y="38"/>
                    <a:pt x="113" y="38"/>
                    <a:pt x="113" y="38"/>
                  </a:cubicBezTo>
                  <a:lnTo>
                    <a:pt x="81" y="5"/>
                  </a:lnTo>
                  <a:close/>
                  <a:moveTo>
                    <a:pt x="27" y="99"/>
                  </a:moveTo>
                  <a:cubicBezTo>
                    <a:pt x="23" y="99"/>
                    <a:pt x="19" y="96"/>
                    <a:pt x="19" y="91"/>
                  </a:cubicBezTo>
                  <a:cubicBezTo>
                    <a:pt x="19" y="87"/>
                    <a:pt x="23" y="84"/>
                    <a:pt x="27" y="84"/>
                  </a:cubicBezTo>
                  <a:cubicBezTo>
                    <a:pt x="31" y="84"/>
                    <a:pt x="34" y="87"/>
                    <a:pt x="34" y="91"/>
                  </a:cubicBezTo>
                  <a:cubicBezTo>
                    <a:pt x="34" y="96"/>
                    <a:pt x="31" y="99"/>
                    <a:pt x="27" y="99"/>
                  </a:cubicBezTo>
                  <a:close/>
                </a:path>
              </a:pathLst>
            </a:custGeom>
            <a:solidFill>
              <a:schemeClr val="tx2"/>
            </a:solidFill>
            <a:ln>
              <a:solidFill>
                <a:schemeClr val="bg2"/>
              </a:solidFill>
            </a:ln>
          </p:spPr>
          <p:txBody>
            <a:bodyPr vert="horz" wrap="square" lIns="91392" tIns="45696" rIns="91392" bIns="45696" numCol="1" anchor="t" anchorCtr="0" compatLnSpc="1">
              <a:prstTxWarp prst="textNoShape">
                <a:avLst/>
              </a:prstTxWarp>
            </a:bodyPr>
            <a:lstStyle/>
            <a:p>
              <a:pPr marL="0" marR="0" lvl="0" indent="0" algn="l" defTabSz="913943"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2E2E38"/>
                </a:solidFill>
                <a:effectLst/>
                <a:uLnTx/>
                <a:uFillTx/>
                <a:latin typeface="EYInterstate Light"/>
                <a:ea typeface="+mn-ea"/>
                <a:cs typeface="+mn-cs"/>
              </a:endParaRPr>
            </a:p>
          </p:txBody>
        </p:sp>
      </p:grpSp>
      <p:grpSp>
        <p:nvGrpSpPr>
          <p:cNvPr id="25" name="Group 24"/>
          <p:cNvGrpSpPr/>
          <p:nvPr/>
        </p:nvGrpSpPr>
        <p:grpSpPr>
          <a:xfrm>
            <a:off x="4320721" y="1170908"/>
            <a:ext cx="7266924" cy="3019635"/>
            <a:chOff x="4283104" y="1422404"/>
            <a:chExt cx="7270706" cy="2823427"/>
          </a:xfrm>
        </p:grpSpPr>
        <p:grpSp>
          <p:nvGrpSpPr>
            <p:cNvPr id="20" name="Group 19"/>
            <p:cNvGrpSpPr>
              <a:grpSpLocks noChangeAspect="1"/>
            </p:cNvGrpSpPr>
            <p:nvPr/>
          </p:nvGrpSpPr>
          <p:grpSpPr>
            <a:xfrm>
              <a:off x="4283107" y="1422412"/>
              <a:ext cx="1039189" cy="520190"/>
              <a:chOff x="1794109" y="463075"/>
              <a:chExt cx="3653346" cy="1828800"/>
            </a:xfrm>
            <a:solidFill>
              <a:schemeClr val="tx2"/>
            </a:solidFill>
          </p:grpSpPr>
          <p:sp>
            <p:nvSpPr>
              <p:cNvPr id="21" name="Right Triangle 20"/>
              <p:cNvSpPr/>
              <p:nvPr/>
            </p:nvSpPr>
            <p:spPr>
              <a:xfrm rot="5400000">
                <a:off x="3618655" y="463075"/>
                <a:ext cx="1828800" cy="1828800"/>
              </a:xfrm>
              <a:prstGeom prst="rtTriangle">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2" name="Rectangle 21"/>
              <p:cNvSpPr/>
              <p:nvPr/>
            </p:nvSpPr>
            <p:spPr>
              <a:xfrm>
                <a:off x="1794109" y="463075"/>
                <a:ext cx="1828800" cy="1828800"/>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grpSp>
          <p:nvGrpSpPr>
            <p:cNvPr id="24" name="Group 23"/>
            <p:cNvGrpSpPr/>
            <p:nvPr/>
          </p:nvGrpSpPr>
          <p:grpSpPr>
            <a:xfrm>
              <a:off x="4283104" y="1422404"/>
              <a:ext cx="7270706" cy="2823427"/>
              <a:chOff x="4283104" y="1422404"/>
              <a:chExt cx="7270706" cy="2823427"/>
            </a:xfrm>
          </p:grpSpPr>
          <p:sp>
            <p:nvSpPr>
              <p:cNvPr id="19" name="Rectangle 18"/>
              <p:cNvSpPr/>
              <p:nvPr/>
            </p:nvSpPr>
            <p:spPr>
              <a:xfrm>
                <a:off x="4283104" y="1422404"/>
                <a:ext cx="7270706" cy="2823427"/>
              </a:xfrm>
              <a:prstGeom prst="rect">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tIns="91392" bIns="91392" rtlCol="0" anchor="t" anchorCtr="0"/>
              <a:lstStyle/>
              <a:p>
                <a:pPr marL="3173" marR="0" lvl="0" indent="0" algn="ctr" defTabSz="913943" rtl="0" eaLnBrk="1" fontAlgn="auto" latinLnBrk="0" hangingPunct="1">
                  <a:lnSpc>
                    <a:spcPct val="100000"/>
                  </a:lnSpc>
                  <a:spcBef>
                    <a:spcPts val="0"/>
                  </a:spcBef>
                  <a:spcAft>
                    <a:spcPts val="1799"/>
                  </a:spcAft>
                  <a:buClr>
                    <a:srgbClr val="FF4136">
                      <a:lumMod val="75000"/>
                    </a:srgbClr>
                  </a:buClr>
                  <a:buSzPct val="70000"/>
                  <a:buFontTx/>
                  <a:buNone/>
                  <a:tabLst/>
                  <a:defRPr/>
                </a:pPr>
                <a:r>
                  <a:rPr kumimoji="0" lang="en-US" sz="1799" b="1"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Benefits of Collaboration</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Research and experimentation will improve our new technology development efforts</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Alignment with the #1 academic institution in the world for new technology knowledge and development</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Keeps EY and its ecosystem </a:t>
                </a:r>
                <a:r>
                  <a:rPr kumimoji="0" lang="en-US" sz="1299" b="0" i="0" u="none" strike="noStrike" kern="1200" cap="none" spc="0" normalizeH="0" baseline="0" noProof="0" dirty="0">
                    <a:ln>
                      <a:noFill/>
                    </a:ln>
                    <a:solidFill>
                      <a:prstClr val="white"/>
                    </a:solidFill>
                    <a:effectLst/>
                    <a:uLnTx/>
                    <a:uFillTx/>
                    <a:latin typeface="EYInterstate Light"/>
                    <a:ea typeface="+mn-ea"/>
                    <a:cs typeface="Arial" panose="020B0604020202020204" pitchFamily="34" charset="0"/>
                  </a:rPr>
                  <a:t>in-the-know with new technology (e.g. open algorithms for identity federation and management (“OPAL”))</a:t>
                </a:r>
              </a:p>
              <a:p>
                <a:pPr marL="690563" marR="0" lvl="1" indent="-231775" algn="l" defTabSz="913943" rtl="0" eaLnBrk="1" fontAlgn="auto" latinLnBrk="0" hangingPunct="1">
                  <a:lnSpc>
                    <a:spcPct val="100000"/>
                  </a:lnSpc>
                  <a:spcBef>
                    <a:spcPts val="0"/>
                  </a:spcBef>
                  <a:spcAft>
                    <a:spcPts val="600"/>
                  </a:spcAft>
                  <a:buClr>
                    <a:srgbClr val="FFE600"/>
                  </a:buClr>
                  <a:buSzPct val="70000"/>
                  <a:buFont typeface="EYInterstate Light" panose="02000506000000020004" pitchFamily="2" charset="0"/>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UN Secretary General’s Office stated OPAL “</a:t>
                </a:r>
                <a:r>
                  <a:rPr kumimoji="0" lang="en-US" sz="1299" b="0" i="0" u="sng"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will change everything</a:t>
                </a: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Expands relationships with government and industry leaders</a:t>
                </a:r>
              </a:p>
              <a:p>
                <a:pPr marL="231659" marR="0" lvl="0" indent="-228486" algn="l" defTabSz="913943" rtl="0" eaLnBrk="1" fontAlgn="auto" latinLnBrk="0" hangingPunct="1">
                  <a:lnSpc>
                    <a:spcPct val="100000"/>
                  </a:lnSpc>
                  <a:spcBef>
                    <a:spcPts val="0"/>
                  </a:spcBef>
                  <a:spcAft>
                    <a:spcPts val="600"/>
                  </a:spcAft>
                  <a:buClr>
                    <a:srgbClr val="FFE600"/>
                  </a:buClr>
                  <a:buSzPct val="70000"/>
                  <a:buFont typeface="Wingdings" panose="05000000000000000000" pitchFamily="2" charset="2"/>
                  <a:buChar char="§"/>
                  <a:tabLst/>
                  <a:defRPr/>
                </a:pPr>
                <a:r>
                  <a:rPr kumimoji="0" lang="en-US" sz="1299"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Conduct better technology experiments with the knowledge gained in this research collaboration; access to world-class technology and technologists</a:t>
                </a:r>
              </a:p>
            </p:txBody>
          </p:sp>
          <p:sp>
            <p:nvSpPr>
              <p:cNvPr id="23" name="Freeform 5"/>
              <p:cNvSpPr>
                <a:spLocks noChangeAspect="1" noEditPoints="1"/>
              </p:cNvSpPr>
              <p:nvPr/>
            </p:nvSpPr>
            <p:spPr bwMode="auto">
              <a:xfrm>
                <a:off x="4334378" y="1455123"/>
                <a:ext cx="496409" cy="411510"/>
              </a:xfrm>
              <a:custGeom>
                <a:avLst/>
                <a:gdLst>
                  <a:gd name="T0" fmla="*/ 37 w 175"/>
                  <a:gd name="T1" fmla="*/ 145 h 145"/>
                  <a:gd name="T2" fmla="*/ 7 w 175"/>
                  <a:gd name="T3" fmla="*/ 73 h 145"/>
                  <a:gd name="T4" fmla="*/ 37 w 175"/>
                  <a:gd name="T5" fmla="*/ 73 h 145"/>
                  <a:gd name="T6" fmla="*/ 51 w 175"/>
                  <a:gd name="T7" fmla="*/ 117 h 145"/>
                  <a:gd name="T8" fmla="*/ 81 w 175"/>
                  <a:gd name="T9" fmla="*/ 145 h 145"/>
                  <a:gd name="T10" fmla="*/ 66 w 175"/>
                  <a:gd name="T11" fmla="*/ 121 h 145"/>
                  <a:gd name="T12" fmla="*/ 94 w 175"/>
                  <a:gd name="T13" fmla="*/ 81 h 145"/>
                  <a:gd name="T14" fmla="*/ 124 w 175"/>
                  <a:gd name="T15" fmla="*/ 145 h 145"/>
                  <a:gd name="T16" fmla="*/ 109 w 175"/>
                  <a:gd name="T17" fmla="*/ 85 h 145"/>
                  <a:gd name="T18" fmla="*/ 153 w 175"/>
                  <a:gd name="T19" fmla="*/ 44 h 145"/>
                  <a:gd name="T20" fmla="*/ 128 w 175"/>
                  <a:gd name="T21" fmla="*/ 47 h 145"/>
                  <a:gd name="T22" fmla="*/ 109 w 175"/>
                  <a:gd name="T23" fmla="*/ 80 h 145"/>
                  <a:gd name="T24" fmla="*/ 85 w 175"/>
                  <a:gd name="T25" fmla="*/ 83 h 145"/>
                  <a:gd name="T26" fmla="*/ 66 w 175"/>
                  <a:gd name="T27" fmla="*/ 116 h 145"/>
                  <a:gd name="T28" fmla="*/ 48 w 175"/>
                  <a:gd name="T29" fmla="*/ 81 h 145"/>
                  <a:gd name="T30" fmla="*/ 22 w 175"/>
                  <a:gd name="T31" fmla="*/ 72 h 145"/>
                  <a:gd name="T32" fmla="*/ 22 w 175"/>
                  <a:gd name="T33" fmla="*/ 28 h 145"/>
                  <a:gd name="T34" fmla="*/ 40 w 175"/>
                  <a:gd name="T35" fmla="*/ 63 h 145"/>
                  <a:gd name="T36" fmla="*/ 66 w 175"/>
                  <a:gd name="T37" fmla="*/ 72 h 145"/>
                  <a:gd name="T38" fmla="*/ 90 w 175"/>
                  <a:gd name="T39" fmla="*/ 69 h 145"/>
                  <a:gd name="T40" fmla="*/ 109 w 175"/>
                  <a:gd name="T41" fmla="*/ 36 h 145"/>
                  <a:gd name="T42" fmla="*/ 133 w 175"/>
                  <a:gd name="T43" fmla="*/ 33 h 145"/>
                  <a:gd name="T44" fmla="*/ 153 w 175"/>
                  <a:gd name="T45" fmla="*/ 0 h 145"/>
                  <a:gd name="T46" fmla="*/ 29 w 175"/>
                  <a:gd name="T47" fmla="*/ 62 h 145"/>
                  <a:gd name="T48" fmla="*/ 36 w 175"/>
                  <a:gd name="T49" fmla="*/ 50 h 145"/>
                  <a:gd name="T50" fmla="*/ 8 w 175"/>
                  <a:gd name="T51" fmla="*/ 50 h 145"/>
                  <a:gd name="T52" fmla="*/ 29 w 175"/>
                  <a:gd name="T53" fmla="*/ 62 h 145"/>
                  <a:gd name="T54" fmla="*/ 79 w 175"/>
                  <a:gd name="T55" fmla="*/ 89 h 145"/>
                  <a:gd name="T56" fmla="*/ 66 w 175"/>
                  <a:gd name="T57" fmla="*/ 80 h 145"/>
                  <a:gd name="T58" fmla="*/ 53 w 175"/>
                  <a:gd name="T59" fmla="*/ 87 h 145"/>
                  <a:gd name="T60" fmla="*/ 66 w 175"/>
                  <a:gd name="T61" fmla="*/ 108 h 145"/>
                  <a:gd name="T62" fmla="*/ 123 w 175"/>
                  <a:gd name="T63" fmla="*/ 58 h 145"/>
                  <a:gd name="T64" fmla="*/ 117 w 175"/>
                  <a:gd name="T65" fmla="*/ 46 h 145"/>
                  <a:gd name="T66" fmla="*/ 95 w 175"/>
                  <a:gd name="T67" fmla="*/ 58 h 145"/>
                  <a:gd name="T68" fmla="*/ 101 w 175"/>
                  <a:gd name="T69" fmla="*/ 70 h 145"/>
                  <a:gd name="T70" fmla="*/ 109 w 175"/>
                  <a:gd name="T71" fmla="*/ 72 h 145"/>
                  <a:gd name="T72" fmla="*/ 167 w 175"/>
                  <a:gd name="T73" fmla="*/ 22 h 145"/>
                  <a:gd name="T74" fmla="*/ 139 w 175"/>
                  <a:gd name="T75" fmla="*/ 22 h 145"/>
                  <a:gd name="T76" fmla="*/ 145 w 175"/>
                  <a:gd name="T77" fmla="*/ 34 h 145"/>
                  <a:gd name="T78" fmla="*/ 167 w 175"/>
                  <a:gd name="T79" fmla="*/ 22 h 145"/>
                  <a:gd name="T80" fmla="*/ 138 w 175"/>
                  <a:gd name="T81" fmla="*/ 45 h 145"/>
                  <a:gd name="T82" fmla="*/ 168 w 175"/>
                  <a:gd name="T83" fmla="*/ 145 h 145"/>
                  <a:gd name="T84" fmla="*/ 153 w 175"/>
                  <a:gd name="T85" fmla="*/ 4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45">
                    <a:moveTo>
                      <a:pt x="37" y="73"/>
                    </a:moveTo>
                    <a:cubicBezTo>
                      <a:pt x="37" y="145"/>
                      <a:pt x="37" y="145"/>
                      <a:pt x="37" y="145"/>
                    </a:cubicBezTo>
                    <a:cubicBezTo>
                      <a:pt x="7" y="145"/>
                      <a:pt x="7" y="145"/>
                      <a:pt x="7" y="145"/>
                    </a:cubicBezTo>
                    <a:cubicBezTo>
                      <a:pt x="7" y="73"/>
                      <a:pt x="7" y="73"/>
                      <a:pt x="7" y="73"/>
                    </a:cubicBezTo>
                    <a:cubicBezTo>
                      <a:pt x="12" y="76"/>
                      <a:pt x="17" y="77"/>
                      <a:pt x="22" y="77"/>
                    </a:cubicBezTo>
                    <a:cubicBezTo>
                      <a:pt x="28" y="77"/>
                      <a:pt x="33" y="76"/>
                      <a:pt x="37" y="73"/>
                    </a:cubicBezTo>
                    <a:close/>
                    <a:moveTo>
                      <a:pt x="66" y="121"/>
                    </a:moveTo>
                    <a:cubicBezTo>
                      <a:pt x="60" y="121"/>
                      <a:pt x="55" y="120"/>
                      <a:pt x="51" y="117"/>
                    </a:cubicBezTo>
                    <a:cubicBezTo>
                      <a:pt x="51" y="145"/>
                      <a:pt x="51" y="145"/>
                      <a:pt x="51" y="145"/>
                    </a:cubicBezTo>
                    <a:cubicBezTo>
                      <a:pt x="81" y="145"/>
                      <a:pt x="81" y="145"/>
                      <a:pt x="81" y="145"/>
                    </a:cubicBezTo>
                    <a:cubicBezTo>
                      <a:pt x="81" y="117"/>
                      <a:pt x="81" y="117"/>
                      <a:pt x="81" y="117"/>
                    </a:cubicBezTo>
                    <a:cubicBezTo>
                      <a:pt x="76" y="120"/>
                      <a:pt x="71" y="121"/>
                      <a:pt x="66" y="121"/>
                    </a:cubicBezTo>
                    <a:close/>
                    <a:moveTo>
                      <a:pt x="109" y="85"/>
                    </a:moveTo>
                    <a:cubicBezTo>
                      <a:pt x="104" y="85"/>
                      <a:pt x="99" y="84"/>
                      <a:pt x="94" y="81"/>
                    </a:cubicBezTo>
                    <a:cubicBezTo>
                      <a:pt x="94" y="145"/>
                      <a:pt x="94" y="145"/>
                      <a:pt x="94" y="145"/>
                    </a:cubicBezTo>
                    <a:cubicBezTo>
                      <a:pt x="124" y="145"/>
                      <a:pt x="124" y="145"/>
                      <a:pt x="124" y="145"/>
                    </a:cubicBezTo>
                    <a:cubicBezTo>
                      <a:pt x="124" y="81"/>
                      <a:pt x="124" y="81"/>
                      <a:pt x="124" y="81"/>
                    </a:cubicBezTo>
                    <a:cubicBezTo>
                      <a:pt x="120" y="84"/>
                      <a:pt x="115" y="85"/>
                      <a:pt x="109" y="85"/>
                    </a:cubicBezTo>
                    <a:close/>
                    <a:moveTo>
                      <a:pt x="175" y="22"/>
                    </a:moveTo>
                    <a:cubicBezTo>
                      <a:pt x="175" y="34"/>
                      <a:pt x="165" y="44"/>
                      <a:pt x="153" y="44"/>
                    </a:cubicBezTo>
                    <a:cubicBezTo>
                      <a:pt x="147" y="44"/>
                      <a:pt x="142" y="42"/>
                      <a:pt x="139" y="39"/>
                    </a:cubicBezTo>
                    <a:cubicBezTo>
                      <a:pt x="128" y="47"/>
                      <a:pt x="128" y="47"/>
                      <a:pt x="128" y="47"/>
                    </a:cubicBezTo>
                    <a:cubicBezTo>
                      <a:pt x="130" y="50"/>
                      <a:pt x="131" y="54"/>
                      <a:pt x="131" y="58"/>
                    </a:cubicBezTo>
                    <a:cubicBezTo>
                      <a:pt x="131" y="70"/>
                      <a:pt x="121" y="80"/>
                      <a:pt x="109" y="80"/>
                    </a:cubicBezTo>
                    <a:cubicBezTo>
                      <a:pt x="104" y="80"/>
                      <a:pt x="99" y="78"/>
                      <a:pt x="95" y="75"/>
                    </a:cubicBezTo>
                    <a:cubicBezTo>
                      <a:pt x="85" y="83"/>
                      <a:pt x="85" y="83"/>
                      <a:pt x="85" y="83"/>
                    </a:cubicBezTo>
                    <a:cubicBezTo>
                      <a:pt x="87" y="86"/>
                      <a:pt x="88" y="90"/>
                      <a:pt x="88" y="94"/>
                    </a:cubicBezTo>
                    <a:cubicBezTo>
                      <a:pt x="88" y="106"/>
                      <a:pt x="78" y="116"/>
                      <a:pt x="66" y="116"/>
                    </a:cubicBezTo>
                    <a:cubicBezTo>
                      <a:pt x="54" y="116"/>
                      <a:pt x="44" y="106"/>
                      <a:pt x="44" y="94"/>
                    </a:cubicBezTo>
                    <a:cubicBezTo>
                      <a:pt x="44" y="89"/>
                      <a:pt x="45" y="85"/>
                      <a:pt x="48" y="81"/>
                    </a:cubicBezTo>
                    <a:cubicBezTo>
                      <a:pt x="35" y="68"/>
                      <a:pt x="35" y="68"/>
                      <a:pt x="35" y="68"/>
                    </a:cubicBezTo>
                    <a:cubicBezTo>
                      <a:pt x="31" y="71"/>
                      <a:pt x="27" y="72"/>
                      <a:pt x="22" y="72"/>
                    </a:cubicBezTo>
                    <a:cubicBezTo>
                      <a:pt x="10" y="72"/>
                      <a:pt x="0" y="62"/>
                      <a:pt x="0" y="50"/>
                    </a:cubicBezTo>
                    <a:cubicBezTo>
                      <a:pt x="0" y="38"/>
                      <a:pt x="10" y="28"/>
                      <a:pt x="22" y="28"/>
                    </a:cubicBezTo>
                    <a:cubicBezTo>
                      <a:pt x="34" y="28"/>
                      <a:pt x="44" y="38"/>
                      <a:pt x="44" y="50"/>
                    </a:cubicBezTo>
                    <a:cubicBezTo>
                      <a:pt x="44" y="55"/>
                      <a:pt x="43" y="59"/>
                      <a:pt x="40" y="63"/>
                    </a:cubicBezTo>
                    <a:cubicBezTo>
                      <a:pt x="53" y="76"/>
                      <a:pt x="53" y="76"/>
                      <a:pt x="53" y="76"/>
                    </a:cubicBezTo>
                    <a:cubicBezTo>
                      <a:pt x="57" y="73"/>
                      <a:pt x="61" y="72"/>
                      <a:pt x="66" y="72"/>
                    </a:cubicBezTo>
                    <a:cubicBezTo>
                      <a:pt x="71" y="72"/>
                      <a:pt x="76" y="74"/>
                      <a:pt x="80" y="77"/>
                    </a:cubicBezTo>
                    <a:cubicBezTo>
                      <a:pt x="90" y="69"/>
                      <a:pt x="90" y="69"/>
                      <a:pt x="90" y="69"/>
                    </a:cubicBezTo>
                    <a:cubicBezTo>
                      <a:pt x="88" y="66"/>
                      <a:pt x="87" y="62"/>
                      <a:pt x="87" y="58"/>
                    </a:cubicBezTo>
                    <a:cubicBezTo>
                      <a:pt x="87" y="46"/>
                      <a:pt x="97" y="36"/>
                      <a:pt x="109" y="36"/>
                    </a:cubicBezTo>
                    <a:cubicBezTo>
                      <a:pt x="115" y="36"/>
                      <a:pt x="119" y="38"/>
                      <a:pt x="123" y="41"/>
                    </a:cubicBezTo>
                    <a:cubicBezTo>
                      <a:pt x="133" y="33"/>
                      <a:pt x="133" y="33"/>
                      <a:pt x="133" y="33"/>
                    </a:cubicBezTo>
                    <a:cubicBezTo>
                      <a:pt x="132" y="30"/>
                      <a:pt x="131" y="26"/>
                      <a:pt x="131" y="22"/>
                    </a:cubicBezTo>
                    <a:cubicBezTo>
                      <a:pt x="131" y="10"/>
                      <a:pt x="141" y="0"/>
                      <a:pt x="153" y="0"/>
                    </a:cubicBezTo>
                    <a:cubicBezTo>
                      <a:pt x="165" y="0"/>
                      <a:pt x="175" y="10"/>
                      <a:pt x="175" y="22"/>
                    </a:cubicBezTo>
                    <a:close/>
                    <a:moveTo>
                      <a:pt x="29" y="62"/>
                    </a:moveTo>
                    <a:cubicBezTo>
                      <a:pt x="31" y="61"/>
                      <a:pt x="33" y="59"/>
                      <a:pt x="35" y="57"/>
                    </a:cubicBezTo>
                    <a:cubicBezTo>
                      <a:pt x="36" y="55"/>
                      <a:pt x="36" y="52"/>
                      <a:pt x="36" y="50"/>
                    </a:cubicBezTo>
                    <a:cubicBezTo>
                      <a:pt x="36" y="42"/>
                      <a:pt x="30" y="36"/>
                      <a:pt x="22" y="36"/>
                    </a:cubicBezTo>
                    <a:cubicBezTo>
                      <a:pt x="15" y="36"/>
                      <a:pt x="8" y="42"/>
                      <a:pt x="8" y="50"/>
                    </a:cubicBezTo>
                    <a:cubicBezTo>
                      <a:pt x="8" y="58"/>
                      <a:pt x="15" y="64"/>
                      <a:pt x="22" y="64"/>
                    </a:cubicBezTo>
                    <a:cubicBezTo>
                      <a:pt x="25" y="64"/>
                      <a:pt x="27" y="63"/>
                      <a:pt x="29" y="62"/>
                    </a:cubicBezTo>
                    <a:close/>
                    <a:moveTo>
                      <a:pt x="80" y="94"/>
                    </a:moveTo>
                    <a:cubicBezTo>
                      <a:pt x="80" y="92"/>
                      <a:pt x="79" y="90"/>
                      <a:pt x="79" y="89"/>
                    </a:cubicBezTo>
                    <a:cubicBezTo>
                      <a:pt x="78" y="86"/>
                      <a:pt x="76" y="84"/>
                      <a:pt x="74" y="82"/>
                    </a:cubicBezTo>
                    <a:cubicBezTo>
                      <a:pt x="71" y="81"/>
                      <a:pt x="69" y="80"/>
                      <a:pt x="66" y="80"/>
                    </a:cubicBezTo>
                    <a:cubicBezTo>
                      <a:pt x="63" y="80"/>
                      <a:pt x="61" y="81"/>
                      <a:pt x="59" y="82"/>
                    </a:cubicBezTo>
                    <a:cubicBezTo>
                      <a:pt x="57" y="83"/>
                      <a:pt x="55" y="85"/>
                      <a:pt x="53" y="87"/>
                    </a:cubicBezTo>
                    <a:cubicBezTo>
                      <a:pt x="52" y="89"/>
                      <a:pt x="52" y="92"/>
                      <a:pt x="52" y="94"/>
                    </a:cubicBezTo>
                    <a:cubicBezTo>
                      <a:pt x="52" y="102"/>
                      <a:pt x="58" y="108"/>
                      <a:pt x="66" y="108"/>
                    </a:cubicBezTo>
                    <a:cubicBezTo>
                      <a:pt x="73" y="108"/>
                      <a:pt x="80" y="102"/>
                      <a:pt x="80" y="94"/>
                    </a:cubicBezTo>
                    <a:close/>
                    <a:moveTo>
                      <a:pt x="123" y="58"/>
                    </a:moveTo>
                    <a:cubicBezTo>
                      <a:pt x="123" y="56"/>
                      <a:pt x="123" y="54"/>
                      <a:pt x="122" y="53"/>
                    </a:cubicBezTo>
                    <a:cubicBezTo>
                      <a:pt x="121" y="50"/>
                      <a:pt x="119" y="48"/>
                      <a:pt x="117" y="46"/>
                    </a:cubicBezTo>
                    <a:cubicBezTo>
                      <a:pt x="115" y="45"/>
                      <a:pt x="112" y="44"/>
                      <a:pt x="109" y="44"/>
                    </a:cubicBezTo>
                    <a:cubicBezTo>
                      <a:pt x="101" y="44"/>
                      <a:pt x="95" y="50"/>
                      <a:pt x="95" y="58"/>
                    </a:cubicBezTo>
                    <a:cubicBezTo>
                      <a:pt x="95" y="60"/>
                      <a:pt x="96" y="62"/>
                      <a:pt x="96" y="63"/>
                    </a:cubicBezTo>
                    <a:cubicBezTo>
                      <a:pt x="97" y="66"/>
                      <a:pt x="99" y="68"/>
                      <a:pt x="101" y="70"/>
                    </a:cubicBezTo>
                    <a:cubicBezTo>
                      <a:pt x="101" y="70"/>
                      <a:pt x="101" y="70"/>
                      <a:pt x="101" y="70"/>
                    </a:cubicBezTo>
                    <a:cubicBezTo>
                      <a:pt x="104" y="71"/>
                      <a:pt x="106" y="72"/>
                      <a:pt x="109" y="72"/>
                    </a:cubicBezTo>
                    <a:cubicBezTo>
                      <a:pt x="117" y="72"/>
                      <a:pt x="123" y="66"/>
                      <a:pt x="123" y="58"/>
                    </a:cubicBezTo>
                    <a:close/>
                    <a:moveTo>
                      <a:pt x="167" y="22"/>
                    </a:moveTo>
                    <a:cubicBezTo>
                      <a:pt x="167" y="14"/>
                      <a:pt x="160" y="8"/>
                      <a:pt x="153" y="8"/>
                    </a:cubicBezTo>
                    <a:cubicBezTo>
                      <a:pt x="145" y="8"/>
                      <a:pt x="139" y="14"/>
                      <a:pt x="139" y="22"/>
                    </a:cubicBezTo>
                    <a:cubicBezTo>
                      <a:pt x="139" y="24"/>
                      <a:pt x="139" y="26"/>
                      <a:pt x="140" y="27"/>
                    </a:cubicBezTo>
                    <a:cubicBezTo>
                      <a:pt x="141" y="30"/>
                      <a:pt x="143" y="32"/>
                      <a:pt x="145" y="34"/>
                    </a:cubicBezTo>
                    <a:cubicBezTo>
                      <a:pt x="147" y="35"/>
                      <a:pt x="150" y="36"/>
                      <a:pt x="153" y="36"/>
                    </a:cubicBezTo>
                    <a:cubicBezTo>
                      <a:pt x="160" y="36"/>
                      <a:pt x="167" y="30"/>
                      <a:pt x="167" y="22"/>
                    </a:cubicBezTo>
                    <a:close/>
                    <a:moveTo>
                      <a:pt x="153" y="49"/>
                    </a:moveTo>
                    <a:cubicBezTo>
                      <a:pt x="147" y="49"/>
                      <a:pt x="142" y="48"/>
                      <a:pt x="138" y="45"/>
                    </a:cubicBezTo>
                    <a:cubicBezTo>
                      <a:pt x="138" y="145"/>
                      <a:pt x="138" y="145"/>
                      <a:pt x="138" y="145"/>
                    </a:cubicBezTo>
                    <a:cubicBezTo>
                      <a:pt x="168" y="145"/>
                      <a:pt x="168" y="145"/>
                      <a:pt x="168" y="145"/>
                    </a:cubicBezTo>
                    <a:cubicBezTo>
                      <a:pt x="168" y="45"/>
                      <a:pt x="168" y="45"/>
                      <a:pt x="168" y="45"/>
                    </a:cubicBezTo>
                    <a:cubicBezTo>
                      <a:pt x="163" y="48"/>
                      <a:pt x="158" y="49"/>
                      <a:pt x="153" y="49"/>
                    </a:cubicBezTo>
                    <a:close/>
                  </a:path>
                </a:pathLst>
              </a:custGeom>
              <a:solidFill>
                <a:schemeClr val="bg2"/>
              </a:solidFill>
              <a:ln>
                <a:noFill/>
              </a:ln>
            </p:spPr>
            <p:txBody>
              <a:bodyPr vert="horz" wrap="square" lIns="91392" tIns="45696" rIns="91392" bIns="45696" numCol="1" anchor="t" anchorCtr="0" compatLnSpc="1">
                <a:prstTxWarp prst="textNoShape">
                  <a:avLst/>
                </a:prstTxWarp>
              </a:bodyPr>
              <a:lstStyle/>
              <a:p>
                <a:pPr marL="0" marR="0" lvl="0" indent="0" algn="l" defTabSz="913943"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2E2E38"/>
                  </a:solidFill>
                  <a:effectLst/>
                  <a:uLnTx/>
                  <a:uFillTx/>
                  <a:latin typeface="EYInterstate Light" panose="02000506000000020004" pitchFamily="2" charset="0"/>
                  <a:ea typeface="+mn-ea"/>
                  <a:cs typeface="+mn-cs"/>
                </a:endParaRPr>
              </a:p>
            </p:txBody>
          </p:sp>
        </p:grpSp>
      </p:grpSp>
      <p:grpSp>
        <p:nvGrpSpPr>
          <p:cNvPr id="4" name="Group 3">
            <a:extLst>
              <a:ext uri="{FF2B5EF4-FFF2-40B4-BE49-F238E27FC236}">
                <a16:creationId xmlns:a16="http://schemas.microsoft.com/office/drawing/2014/main" id="{1CA32244-3A13-4338-9EBC-CB9A194806C2}"/>
              </a:ext>
            </a:extLst>
          </p:cNvPr>
          <p:cNvGrpSpPr/>
          <p:nvPr/>
        </p:nvGrpSpPr>
        <p:grpSpPr>
          <a:xfrm>
            <a:off x="9100820" y="225527"/>
            <a:ext cx="2468880" cy="486851"/>
            <a:chOff x="7175500" y="225527"/>
            <a:chExt cx="2468880" cy="486851"/>
          </a:xfrm>
        </p:grpSpPr>
        <p:sp>
          <p:nvSpPr>
            <p:cNvPr id="3" name="Rectangle 2">
              <a:extLst>
                <a:ext uri="{FF2B5EF4-FFF2-40B4-BE49-F238E27FC236}">
                  <a16:creationId xmlns:a16="http://schemas.microsoft.com/office/drawing/2014/main" id="{E09165D6-798E-47AA-8FDE-424EBF77D864}"/>
                </a:ext>
              </a:extLst>
            </p:cNvPr>
            <p:cNvSpPr/>
            <p:nvPr/>
          </p:nvSpPr>
          <p:spPr>
            <a:xfrm>
              <a:off x="7175500" y="225527"/>
              <a:ext cx="2468880" cy="486851"/>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pic>
          <p:nvPicPr>
            <p:cNvPr id="28" name="Picture 27">
              <a:extLst>
                <a:ext uri="{FF2B5EF4-FFF2-40B4-BE49-F238E27FC236}">
                  <a16:creationId xmlns:a16="http://schemas.microsoft.com/office/drawing/2014/main" id="{5270C29A-EE59-44F6-9984-DF420534AAF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39991" y="284957"/>
              <a:ext cx="2289013" cy="407297"/>
            </a:xfrm>
            <a:prstGeom prst="rect">
              <a:avLst/>
            </a:prstGeom>
          </p:spPr>
        </p:pic>
      </p:grpSp>
      <p:sp>
        <p:nvSpPr>
          <p:cNvPr id="31" name="Slide Number Placeholder 5">
            <a:extLst>
              <a:ext uri="{FF2B5EF4-FFF2-40B4-BE49-F238E27FC236}">
                <a16:creationId xmlns:a16="http://schemas.microsoft.com/office/drawing/2014/main" id="{FC6C5C60-3BA6-4C8D-B0E0-1415A3B8D325}"/>
              </a:ext>
            </a:extLst>
          </p:cNvPr>
          <p:cNvSpPr>
            <a:spLocks noGrp="1"/>
          </p:cNvSpPr>
          <p:nvPr>
            <p:ph type="sldNum" sz="quarter" idx="12"/>
          </p:nvPr>
        </p:nvSpPr>
        <p:spPr>
          <a:xfrm>
            <a:off x="620078" y="6471244"/>
            <a:ext cx="662721" cy="180000"/>
          </a:xfrm>
        </p:spPr>
        <p: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43" rtl="0" eaLnBrk="1" fontAlgn="auto" latinLnBrk="0" hangingPunct="1">
                <a:lnSpc>
                  <a:spcPct val="100000"/>
                </a:lnSpc>
                <a:spcBef>
                  <a:spcPts val="0"/>
                </a:spcBef>
                <a:spcAft>
                  <a:spcPts val="0"/>
                </a:spcAft>
                <a:buClrTx/>
                <a:buSzTx/>
                <a:buFontTx/>
                <a:buNone/>
                <a:tabLst/>
                <a:defRPr/>
              </a:pPr>
              <a:t>10</a:t>
            </a:fld>
            <a:endPar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36351154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011640-676D-4DDB-871F-B1BBB2F4D17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1" name="Rectangle 10">
            <a:extLst>
              <a:ext uri="{FF2B5EF4-FFF2-40B4-BE49-F238E27FC236}">
                <a16:creationId xmlns:a16="http://schemas.microsoft.com/office/drawing/2014/main" id="{6D224152-D0C4-4F35-AD26-B60F23445D19}"/>
              </a:ext>
            </a:extLst>
          </p:cNvPr>
          <p:cNvSpPr/>
          <p:nvPr/>
        </p:nvSpPr>
        <p:spPr>
          <a:xfrm>
            <a:off x="0" y="0"/>
            <a:ext cx="12192000" cy="6858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YInterstate Light"/>
              <a:ea typeface="+mn-ea"/>
              <a:cs typeface="+mn-cs"/>
            </a:endParaRPr>
          </a:p>
        </p:txBody>
      </p:sp>
      <p:sp>
        <p:nvSpPr>
          <p:cNvPr id="10" name="Text Placeholder 1">
            <a:extLst>
              <a:ext uri="{FF2B5EF4-FFF2-40B4-BE49-F238E27FC236}">
                <a16:creationId xmlns:a16="http://schemas.microsoft.com/office/drawing/2014/main" id="{6A44A484-70C3-4184-AB87-7BD768044BF6}"/>
              </a:ext>
            </a:extLst>
          </p:cNvPr>
          <p:cNvSpPr txBox="1">
            <a:spLocks/>
          </p:cNvSpPr>
          <p:nvPr/>
        </p:nvSpPr>
        <p:spPr>
          <a:xfrm>
            <a:off x="93600" y="-525600"/>
            <a:ext cx="5220000" cy="6858000"/>
          </a:xfrm>
          <a:prstGeom prst="rect">
            <a:avLst/>
          </a:prstGeom>
          <a:noFill/>
        </p:spPr>
        <p:txBody>
          <a:bodyPr vert="horz" lIns="0" tIns="0" rIns="0" bIns="0" rtlCol="0">
            <a:noAutofit/>
          </a:bodyPr>
          <a:lstStyle>
            <a:lvl1pPr marL="0" marR="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sz="55000" b="1" kern="1200">
                <a:solidFill>
                  <a:schemeClr val="bg2">
                    <a:lumMod val="20000"/>
                    <a:lumOff val="80000"/>
                    <a:alpha val="20000"/>
                  </a:schemeClr>
                </a:solidFill>
                <a:latin typeface="+mj-lt"/>
                <a:ea typeface="+mn-ea"/>
                <a:cs typeface="+mn-cs"/>
              </a:defRPr>
            </a:lvl1pPr>
            <a:lvl2pPr marL="216000" marR="0" indent="-216000" algn="l" defTabSz="1007887" rtl="0" eaLnBrk="1" fontAlgn="auto" latinLnBrk="0" hangingPunct="1">
              <a:lnSpc>
                <a:spcPct val="100000"/>
              </a:lnSpc>
              <a:spcBef>
                <a:spcPts val="0"/>
              </a:spcBef>
              <a:spcAft>
                <a:spcPts val="200"/>
              </a:spcAft>
              <a:buClrTx/>
              <a:buSzTx/>
              <a:buFont typeface="Arial" charset="0"/>
              <a:buChar char="•"/>
              <a:tabLst/>
              <a:defRPr sz="1600" kern="1200">
                <a:solidFill>
                  <a:schemeClr val="bg1"/>
                </a:solidFill>
                <a:latin typeface="+mn-lt"/>
                <a:ea typeface="+mn-ea"/>
                <a:cs typeface="+mn-cs"/>
              </a:defRPr>
            </a:lvl2pPr>
            <a:lvl3pPr marL="457200" marR="0" indent="-231775" algn="l" defTabSz="1007887" rtl="0" eaLnBrk="1" fontAlgn="auto" latinLnBrk="0" hangingPunct="1">
              <a:lnSpc>
                <a:spcPct val="100000"/>
              </a:lnSpc>
              <a:spcBef>
                <a:spcPts val="0"/>
              </a:spcBef>
              <a:spcAft>
                <a:spcPts val="200"/>
              </a:spcAft>
              <a:buClrTx/>
              <a:buSzTx/>
              <a:buFont typeface="Arial" panose="020B0604020202020204" pitchFamily="34" charset="0"/>
              <a:buChar char="•"/>
              <a:tabLst>
                <a:tab pos="231775" algn="l"/>
              </a:tabLst>
              <a:defRPr sz="1400" kern="1200">
                <a:solidFill>
                  <a:schemeClr val="bg1"/>
                </a:solidFill>
                <a:latin typeface="+mn-lt"/>
                <a:ea typeface="+mn-ea"/>
                <a:cs typeface="+mn-cs"/>
              </a:defRPr>
            </a:lvl3pPr>
            <a:lvl4pPr marL="690563" marR="0" indent="-230188"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4pPr>
            <a:lvl5pPr marL="922338" marR="0" indent="-228600"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5pPr>
            <a:lvl6pPr marL="2771691"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634"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578"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522"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solidFill>
                  <a:prstClr val="white">
                    <a:alpha val="35000"/>
                  </a:prstClr>
                </a:solidFill>
                <a:latin typeface="EYInterstate Light" panose="02000506000000020004" pitchFamily="2" charset="0"/>
              </a:rPr>
              <a:t>4</a:t>
            </a:r>
            <a:endParaRPr kumimoji="0" lang="en-GB" sz="55000" b="1" i="0" u="none" strike="noStrike" kern="1200" cap="none" spc="0" normalizeH="0" baseline="0" noProof="0" dirty="0">
              <a:ln>
                <a:noFill/>
              </a:ln>
              <a:solidFill>
                <a:prstClr val="white">
                  <a:alpha val="35000"/>
                </a:prstClr>
              </a:solidFill>
              <a:effectLst/>
              <a:uLnTx/>
              <a:uFillTx/>
              <a:latin typeface="EYInterstate Light" panose="02000506000000020004" pitchFamily="2" charset="0"/>
              <a:ea typeface="+mn-ea"/>
              <a:cs typeface="+mn-cs"/>
            </a:endParaRPr>
          </a:p>
        </p:txBody>
      </p:sp>
      <p:sp>
        <p:nvSpPr>
          <p:cNvPr id="4" name="Text Placeholder 3">
            <a:extLst>
              <a:ext uri="{FF2B5EF4-FFF2-40B4-BE49-F238E27FC236}">
                <a16:creationId xmlns:a16="http://schemas.microsoft.com/office/drawing/2014/main" id="{9EA41F05-6EE1-489A-80C8-C938B1C576DC}"/>
              </a:ext>
            </a:extLst>
          </p:cNvPr>
          <p:cNvSpPr>
            <a:spLocks noGrp="1"/>
          </p:cNvSpPr>
          <p:nvPr>
            <p:ph type="body" sz="quarter" idx="10"/>
          </p:nvPr>
        </p:nvSpPr>
        <p:spPr>
          <a:xfrm>
            <a:off x="617221" y="3250810"/>
            <a:ext cx="7831454" cy="1202318"/>
          </a:xfrm>
        </p:spPr>
        <p:txBody>
          <a:bodyPr/>
          <a:lstStyle/>
          <a:p>
            <a:r>
              <a:rPr lang="en-US" dirty="0"/>
              <a:t>Innovation:</a:t>
            </a:r>
          </a:p>
          <a:p>
            <a:r>
              <a:rPr lang="en-US" dirty="0"/>
              <a:t>Distributed Data Networks for Tax</a:t>
            </a:r>
          </a:p>
        </p:txBody>
      </p:sp>
      <p:sp>
        <p:nvSpPr>
          <p:cNvPr id="12" name="Slide Number Placeholder 11">
            <a:extLst>
              <a:ext uri="{FF2B5EF4-FFF2-40B4-BE49-F238E27FC236}">
                <a16:creationId xmlns:a16="http://schemas.microsoft.com/office/drawing/2014/main" id="{018E7DF7-498B-4444-9994-94661BDC6D78}"/>
              </a:ext>
            </a:extLst>
          </p:cNvPr>
          <p:cNvSpPr>
            <a:spLocks noGrp="1"/>
          </p:cNvSpPr>
          <p:nvPr>
            <p:ph type="sldNum" sz="quarter" idx="13"/>
          </p:nvPr>
        </p:nvSpPr>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srgbClr val="FFFFFF"/>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11</a:t>
            </a:fld>
            <a:endParaRPr kumimoji="0" lang="en-IN"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endParaRPr>
          </a:p>
        </p:txBody>
      </p:sp>
      <p:pic>
        <p:nvPicPr>
          <p:cNvPr id="9" name="Picture 8">
            <a:extLst>
              <a:ext uri="{FF2B5EF4-FFF2-40B4-BE49-F238E27FC236}">
                <a16:creationId xmlns:a16="http://schemas.microsoft.com/office/drawing/2014/main" id="{D0207869-857C-4536-A322-59A36659C46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286765" y="6356223"/>
            <a:ext cx="304114" cy="310896"/>
          </a:xfrm>
          <a:prstGeom prst="rect">
            <a:avLst/>
          </a:prstGeom>
        </p:spPr>
      </p:pic>
    </p:spTree>
    <p:extLst>
      <p:ext uri="{BB962C8B-B14F-4D97-AF65-F5344CB8AC3E}">
        <p14:creationId xmlns:p14="http://schemas.microsoft.com/office/powerpoint/2010/main" val="21419949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2459DB2C-C8CE-4AE9-8965-CCC75B01D94E}"/>
              </a:ext>
            </a:extLst>
          </p:cNvPr>
          <p:cNvSpPr/>
          <p:nvPr/>
        </p:nvSpPr>
        <p:spPr>
          <a:xfrm>
            <a:off x="-2223462" y="1926560"/>
            <a:ext cx="4162444" cy="4162444"/>
          </a:xfrm>
          <a:prstGeom prst="ellipse">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chemeClr val="tx1"/>
              </a:solidFill>
            </a:endParaRPr>
          </a:p>
        </p:txBody>
      </p:sp>
      <p:sp>
        <p:nvSpPr>
          <p:cNvPr id="60" name="Title 1">
            <a:extLst>
              <a:ext uri="{FF2B5EF4-FFF2-40B4-BE49-F238E27FC236}">
                <a16:creationId xmlns:a16="http://schemas.microsoft.com/office/drawing/2014/main" id="{C5C3E979-A493-4B8E-A779-CA192439DFA5}"/>
              </a:ext>
            </a:extLst>
          </p:cNvPr>
          <p:cNvSpPr>
            <a:spLocks noGrp="1"/>
          </p:cNvSpPr>
          <p:nvPr>
            <p:ph type="title"/>
          </p:nvPr>
        </p:nvSpPr>
        <p:spPr>
          <a:xfrm>
            <a:off x="596274" y="226994"/>
            <a:ext cx="10982849" cy="661427"/>
          </a:xfrm>
        </p:spPr>
        <p:txBody>
          <a:bodyPr/>
          <a:lstStyle/>
          <a:p>
            <a:r>
              <a:rPr lang="en-US" dirty="0"/>
              <a:t>Barriers persist to prevent effective data use to drive better outcomes</a:t>
            </a:r>
            <a:endParaRPr lang="fr-FR" b="0" i="1" dirty="0"/>
          </a:p>
        </p:txBody>
      </p:sp>
      <p:sp>
        <p:nvSpPr>
          <p:cNvPr id="53" name="Rectangle 52">
            <a:extLst>
              <a:ext uri="{FF2B5EF4-FFF2-40B4-BE49-F238E27FC236}">
                <a16:creationId xmlns:a16="http://schemas.microsoft.com/office/drawing/2014/main" id="{A774C610-7578-4054-9AF5-4922024C5736}"/>
              </a:ext>
            </a:extLst>
          </p:cNvPr>
          <p:cNvSpPr/>
          <p:nvPr/>
        </p:nvSpPr>
        <p:spPr>
          <a:xfrm>
            <a:off x="9723808" y="6494991"/>
            <a:ext cx="1460095" cy="215444"/>
          </a:xfrm>
          <a:prstGeom prst="rect">
            <a:avLst/>
          </a:prstGeom>
        </p:spPr>
        <p:txBody>
          <a:bodyPr>
            <a:spAutoFit/>
          </a:bodyPr>
          <a:lstStyle/>
          <a:p>
            <a:pPr algn="r"/>
            <a:r>
              <a:rPr lang="en-US" sz="800" dirty="0">
                <a:solidFill>
                  <a:schemeClr val="bg1"/>
                </a:solidFill>
              </a:rPr>
              <a:t>Proprietary &amp; Confidential</a:t>
            </a:r>
          </a:p>
        </p:txBody>
      </p:sp>
      <p:sp>
        <p:nvSpPr>
          <p:cNvPr id="54" name="Slide Number Placeholder 5">
            <a:extLst>
              <a:ext uri="{FF2B5EF4-FFF2-40B4-BE49-F238E27FC236}">
                <a16:creationId xmlns:a16="http://schemas.microsoft.com/office/drawing/2014/main" id="{3CE4DA37-E4A6-4579-A384-1CA84F01EC63}"/>
              </a:ext>
            </a:extLst>
          </p:cNvPr>
          <p:cNvSpPr>
            <a:spLocks noGrp="1"/>
          </p:cNvSpPr>
          <p:nvPr>
            <p:ph type="sldNum" sz="quarter" idx="12"/>
          </p:nvPr>
        </p:nvSpPr>
        <p:spPr>
          <a:xfrm>
            <a:off x="620078" y="6471244"/>
            <a:ext cx="662721" cy="180000"/>
          </a:xfrm>
        </p:spPr>
        <p:txBody>
          <a:bodyPr/>
          <a:lstStyle/>
          <a:p>
            <a:r>
              <a:rPr lang="en-GB" dirty="0"/>
              <a:t>Page </a:t>
            </a:r>
            <a:fld id="{F1BC30E3-FFE5-4B91-AA19-87A149EBB9EE}" type="slidenum">
              <a:rPr smtClean="0"/>
              <a:pPr/>
              <a:t>12</a:t>
            </a:fld>
            <a:endParaRPr dirty="0"/>
          </a:p>
        </p:txBody>
      </p:sp>
      <p:sp>
        <p:nvSpPr>
          <p:cNvPr id="2" name="TextBox 1">
            <a:extLst>
              <a:ext uri="{FF2B5EF4-FFF2-40B4-BE49-F238E27FC236}">
                <a16:creationId xmlns:a16="http://schemas.microsoft.com/office/drawing/2014/main" id="{61DC1ED1-C92F-4741-BAD9-99EE0AF5E969}"/>
              </a:ext>
            </a:extLst>
          </p:cNvPr>
          <p:cNvSpPr txBox="1"/>
          <p:nvPr/>
        </p:nvSpPr>
        <p:spPr>
          <a:xfrm>
            <a:off x="620079" y="1476356"/>
            <a:ext cx="3952286" cy="272382"/>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b="1" dirty="0">
                <a:solidFill>
                  <a:schemeClr val="bg1"/>
                </a:solidFill>
              </a:rPr>
              <a:t>The Promise of Leveraging Data…</a:t>
            </a:r>
          </a:p>
        </p:txBody>
      </p:sp>
      <p:sp>
        <p:nvSpPr>
          <p:cNvPr id="3" name="Rectangle: Rounded Corners 2">
            <a:extLst>
              <a:ext uri="{FF2B5EF4-FFF2-40B4-BE49-F238E27FC236}">
                <a16:creationId xmlns:a16="http://schemas.microsoft.com/office/drawing/2014/main" id="{F1B4C205-FD14-4419-9777-8BC147A19057}"/>
              </a:ext>
            </a:extLst>
          </p:cNvPr>
          <p:cNvSpPr/>
          <p:nvPr/>
        </p:nvSpPr>
        <p:spPr>
          <a:xfrm>
            <a:off x="1561474" y="2082189"/>
            <a:ext cx="3559166" cy="495405"/>
          </a:xfrm>
          <a:prstGeom prst="roundRect">
            <a:avLst>
              <a:gd name="adj" fmla="val 14972"/>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sz="1400" b="1" dirty="0">
                <a:solidFill>
                  <a:schemeClr val="bg1"/>
                </a:solidFill>
              </a:rPr>
              <a:t>Uncover new insights</a:t>
            </a:r>
          </a:p>
        </p:txBody>
      </p:sp>
      <p:sp>
        <p:nvSpPr>
          <p:cNvPr id="64" name="Rectangle: Rounded Corners 63">
            <a:extLst>
              <a:ext uri="{FF2B5EF4-FFF2-40B4-BE49-F238E27FC236}">
                <a16:creationId xmlns:a16="http://schemas.microsoft.com/office/drawing/2014/main" id="{1CB163C9-7E6E-4226-8C1A-37243B1548EB}"/>
              </a:ext>
            </a:extLst>
          </p:cNvPr>
          <p:cNvSpPr/>
          <p:nvPr/>
        </p:nvSpPr>
        <p:spPr>
          <a:xfrm>
            <a:off x="1998354" y="2922292"/>
            <a:ext cx="3559166" cy="495405"/>
          </a:xfrm>
          <a:prstGeom prst="roundRect">
            <a:avLst>
              <a:gd name="adj" fmla="val 14972"/>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sz="1400" b="1" dirty="0">
                <a:solidFill>
                  <a:schemeClr val="bg1"/>
                </a:solidFill>
              </a:rPr>
              <a:t>Improve business outcomes</a:t>
            </a:r>
          </a:p>
        </p:txBody>
      </p:sp>
      <p:sp>
        <p:nvSpPr>
          <p:cNvPr id="66" name="Rectangle: Rounded Corners 65">
            <a:extLst>
              <a:ext uri="{FF2B5EF4-FFF2-40B4-BE49-F238E27FC236}">
                <a16:creationId xmlns:a16="http://schemas.microsoft.com/office/drawing/2014/main" id="{E957C577-F8FB-4D42-8F12-F5AF917D0184}"/>
              </a:ext>
            </a:extLst>
          </p:cNvPr>
          <p:cNvSpPr/>
          <p:nvPr/>
        </p:nvSpPr>
        <p:spPr>
          <a:xfrm>
            <a:off x="2079634" y="3762395"/>
            <a:ext cx="3559166" cy="495405"/>
          </a:xfrm>
          <a:prstGeom prst="roundRect">
            <a:avLst>
              <a:gd name="adj" fmla="val 14972"/>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sz="1400" b="1" dirty="0">
                <a:solidFill>
                  <a:schemeClr val="bg1"/>
                </a:solidFill>
              </a:rPr>
              <a:t>Identify and better manage risks</a:t>
            </a:r>
          </a:p>
        </p:txBody>
      </p:sp>
      <p:sp>
        <p:nvSpPr>
          <p:cNvPr id="67" name="Rectangle: Rounded Corners 66">
            <a:extLst>
              <a:ext uri="{FF2B5EF4-FFF2-40B4-BE49-F238E27FC236}">
                <a16:creationId xmlns:a16="http://schemas.microsoft.com/office/drawing/2014/main" id="{88AA943F-2C43-4A9C-A0D6-37B31D6E41B1}"/>
              </a:ext>
            </a:extLst>
          </p:cNvPr>
          <p:cNvSpPr/>
          <p:nvPr/>
        </p:nvSpPr>
        <p:spPr>
          <a:xfrm>
            <a:off x="1998354" y="4602498"/>
            <a:ext cx="3559166" cy="495405"/>
          </a:xfrm>
          <a:prstGeom prst="roundRect">
            <a:avLst>
              <a:gd name="adj" fmla="val 14972"/>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sz="1400" b="1" dirty="0">
                <a:solidFill>
                  <a:schemeClr val="bg1"/>
                </a:solidFill>
              </a:rPr>
              <a:t>Increase operational effectiveness</a:t>
            </a:r>
          </a:p>
        </p:txBody>
      </p:sp>
      <p:sp>
        <p:nvSpPr>
          <p:cNvPr id="69" name="Rectangle: Rounded Corners 68">
            <a:extLst>
              <a:ext uri="{FF2B5EF4-FFF2-40B4-BE49-F238E27FC236}">
                <a16:creationId xmlns:a16="http://schemas.microsoft.com/office/drawing/2014/main" id="{5DD6CFDE-464F-4CD6-B648-A4D9FE81ECA5}"/>
              </a:ext>
            </a:extLst>
          </p:cNvPr>
          <p:cNvSpPr/>
          <p:nvPr/>
        </p:nvSpPr>
        <p:spPr>
          <a:xfrm>
            <a:off x="1561474" y="5442601"/>
            <a:ext cx="3559166" cy="495405"/>
          </a:xfrm>
          <a:prstGeom prst="roundRect">
            <a:avLst>
              <a:gd name="adj" fmla="val 14972"/>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sz="1400" b="1" dirty="0">
                <a:solidFill>
                  <a:schemeClr val="bg1"/>
                </a:solidFill>
              </a:rPr>
              <a:t>Accelerate digital transformation and artificial intelligence utility</a:t>
            </a:r>
          </a:p>
        </p:txBody>
      </p:sp>
      <p:grpSp>
        <p:nvGrpSpPr>
          <p:cNvPr id="70" name="Group 4">
            <a:extLst>
              <a:ext uri="{FF2B5EF4-FFF2-40B4-BE49-F238E27FC236}">
                <a16:creationId xmlns:a16="http://schemas.microsoft.com/office/drawing/2014/main" id="{5EEB860E-52D5-412F-82DE-D7B13714B335}"/>
              </a:ext>
            </a:extLst>
          </p:cNvPr>
          <p:cNvGrpSpPr>
            <a:grpSpLocks noChangeAspect="1"/>
          </p:cNvGrpSpPr>
          <p:nvPr/>
        </p:nvGrpSpPr>
        <p:grpSpPr bwMode="auto">
          <a:xfrm>
            <a:off x="688349" y="3622020"/>
            <a:ext cx="771525" cy="771525"/>
            <a:chOff x="622" y="872"/>
            <a:chExt cx="696" cy="696"/>
          </a:xfrm>
          <a:solidFill>
            <a:schemeClr val="tx2"/>
          </a:solidFill>
        </p:grpSpPr>
        <p:sp>
          <p:nvSpPr>
            <p:cNvPr id="71" name="Freeform 5">
              <a:extLst>
                <a:ext uri="{FF2B5EF4-FFF2-40B4-BE49-F238E27FC236}">
                  <a16:creationId xmlns:a16="http://schemas.microsoft.com/office/drawing/2014/main" id="{97195F02-76F0-4224-BB6D-2711CF490DFE}"/>
                </a:ext>
              </a:extLst>
            </p:cNvPr>
            <p:cNvSpPr>
              <a:spLocks noEditPoints="1"/>
            </p:cNvSpPr>
            <p:nvPr/>
          </p:nvSpPr>
          <p:spPr bwMode="auto">
            <a:xfrm>
              <a:off x="622" y="872"/>
              <a:ext cx="696" cy="696"/>
            </a:xfrm>
            <a:custGeom>
              <a:avLst/>
              <a:gdLst>
                <a:gd name="T0" fmla="*/ 312 w 696"/>
                <a:gd name="T1" fmla="*/ 694 h 696"/>
                <a:gd name="T2" fmla="*/ 212 w 696"/>
                <a:gd name="T3" fmla="*/ 668 h 696"/>
                <a:gd name="T4" fmla="*/ 126 w 696"/>
                <a:gd name="T5" fmla="*/ 616 h 696"/>
                <a:gd name="T6" fmla="*/ 60 w 696"/>
                <a:gd name="T7" fmla="*/ 542 h 696"/>
                <a:gd name="T8" fmla="*/ 16 w 696"/>
                <a:gd name="T9" fmla="*/ 452 h 696"/>
                <a:gd name="T10" fmla="*/ 0 w 696"/>
                <a:gd name="T11" fmla="*/ 348 h 696"/>
                <a:gd name="T12" fmla="*/ 6 w 696"/>
                <a:gd name="T13" fmla="*/ 278 h 696"/>
                <a:gd name="T14" fmla="*/ 42 w 696"/>
                <a:gd name="T15" fmla="*/ 182 h 696"/>
                <a:gd name="T16" fmla="*/ 102 w 696"/>
                <a:gd name="T17" fmla="*/ 102 h 696"/>
                <a:gd name="T18" fmla="*/ 182 w 696"/>
                <a:gd name="T19" fmla="*/ 42 h 696"/>
                <a:gd name="T20" fmla="*/ 278 w 696"/>
                <a:gd name="T21" fmla="*/ 6 h 696"/>
                <a:gd name="T22" fmla="*/ 348 w 696"/>
                <a:gd name="T23" fmla="*/ 0 h 696"/>
                <a:gd name="T24" fmla="*/ 452 w 696"/>
                <a:gd name="T25" fmla="*/ 16 h 696"/>
                <a:gd name="T26" fmla="*/ 542 w 696"/>
                <a:gd name="T27" fmla="*/ 60 h 696"/>
                <a:gd name="T28" fmla="*/ 616 w 696"/>
                <a:gd name="T29" fmla="*/ 126 h 696"/>
                <a:gd name="T30" fmla="*/ 668 w 696"/>
                <a:gd name="T31" fmla="*/ 212 h 696"/>
                <a:gd name="T32" fmla="*/ 694 w 696"/>
                <a:gd name="T33" fmla="*/ 312 h 696"/>
                <a:gd name="T34" fmla="*/ 694 w 696"/>
                <a:gd name="T35" fmla="*/ 384 h 696"/>
                <a:gd name="T36" fmla="*/ 668 w 696"/>
                <a:gd name="T37" fmla="*/ 482 h 696"/>
                <a:gd name="T38" fmla="*/ 616 w 696"/>
                <a:gd name="T39" fmla="*/ 568 h 696"/>
                <a:gd name="T40" fmla="*/ 542 w 696"/>
                <a:gd name="T41" fmla="*/ 636 h 696"/>
                <a:gd name="T42" fmla="*/ 452 w 696"/>
                <a:gd name="T43" fmla="*/ 680 h 696"/>
                <a:gd name="T44" fmla="*/ 348 w 696"/>
                <a:gd name="T45" fmla="*/ 696 h 696"/>
                <a:gd name="T46" fmla="*/ 348 w 696"/>
                <a:gd name="T47" fmla="*/ 18 h 696"/>
                <a:gd name="T48" fmla="*/ 250 w 696"/>
                <a:gd name="T49" fmla="*/ 32 h 696"/>
                <a:gd name="T50" fmla="*/ 164 w 696"/>
                <a:gd name="T51" fmla="*/ 74 h 696"/>
                <a:gd name="T52" fmla="*/ 94 w 696"/>
                <a:gd name="T53" fmla="*/ 138 h 696"/>
                <a:gd name="T54" fmla="*/ 44 w 696"/>
                <a:gd name="T55" fmla="*/ 220 h 696"/>
                <a:gd name="T56" fmla="*/ 20 w 696"/>
                <a:gd name="T57" fmla="*/ 314 h 696"/>
                <a:gd name="T58" fmla="*/ 20 w 696"/>
                <a:gd name="T59" fmla="*/ 382 h 696"/>
                <a:gd name="T60" fmla="*/ 44 w 696"/>
                <a:gd name="T61" fmla="*/ 476 h 696"/>
                <a:gd name="T62" fmla="*/ 94 w 696"/>
                <a:gd name="T63" fmla="*/ 558 h 696"/>
                <a:gd name="T64" fmla="*/ 164 w 696"/>
                <a:gd name="T65" fmla="*/ 622 h 696"/>
                <a:gd name="T66" fmla="*/ 250 w 696"/>
                <a:gd name="T67" fmla="*/ 662 h 696"/>
                <a:gd name="T68" fmla="*/ 348 w 696"/>
                <a:gd name="T69" fmla="*/ 678 h 696"/>
                <a:gd name="T70" fmla="*/ 414 w 696"/>
                <a:gd name="T71" fmla="*/ 672 h 696"/>
                <a:gd name="T72" fmla="*/ 504 w 696"/>
                <a:gd name="T73" fmla="*/ 638 h 696"/>
                <a:gd name="T74" fmla="*/ 582 w 696"/>
                <a:gd name="T75" fmla="*/ 582 h 696"/>
                <a:gd name="T76" fmla="*/ 638 w 696"/>
                <a:gd name="T77" fmla="*/ 504 h 696"/>
                <a:gd name="T78" fmla="*/ 672 w 696"/>
                <a:gd name="T79" fmla="*/ 414 h 696"/>
                <a:gd name="T80" fmla="*/ 678 w 696"/>
                <a:gd name="T81" fmla="*/ 348 h 696"/>
                <a:gd name="T82" fmla="*/ 664 w 696"/>
                <a:gd name="T83" fmla="*/ 250 h 696"/>
                <a:gd name="T84" fmla="*/ 622 w 696"/>
                <a:gd name="T85" fmla="*/ 164 h 696"/>
                <a:gd name="T86" fmla="*/ 558 w 696"/>
                <a:gd name="T87" fmla="*/ 94 h 696"/>
                <a:gd name="T88" fmla="*/ 476 w 696"/>
                <a:gd name="T89" fmla="*/ 44 h 696"/>
                <a:gd name="T90" fmla="*/ 382 w 696"/>
                <a:gd name="T91" fmla="*/ 20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6" h="696">
                  <a:moveTo>
                    <a:pt x="348" y="696"/>
                  </a:moveTo>
                  <a:lnTo>
                    <a:pt x="348" y="696"/>
                  </a:lnTo>
                  <a:lnTo>
                    <a:pt x="312" y="694"/>
                  </a:lnTo>
                  <a:lnTo>
                    <a:pt x="278" y="688"/>
                  </a:lnTo>
                  <a:lnTo>
                    <a:pt x="244" y="680"/>
                  </a:lnTo>
                  <a:lnTo>
                    <a:pt x="212" y="668"/>
                  </a:lnTo>
                  <a:lnTo>
                    <a:pt x="182" y="654"/>
                  </a:lnTo>
                  <a:lnTo>
                    <a:pt x="154" y="636"/>
                  </a:lnTo>
                  <a:lnTo>
                    <a:pt x="126" y="616"/>
                  </a:lnTo>
                  <a:lnTo>
                    <a:pt x="102" y="594"/>
                  </a:lnTo>
                  <a:lnTo>
                    <a:pt x="80" y="568"/>
                  </a:lnTo>
                  <a:lnTo>
                    <a:pt x="60" y="542"/>
                  </a:lnTo>
                  <a:lnTo>
                    <a:pt x="42" y="514"/>
                  </a:lnTo>
                  <a:lnTo>
                    <a:pt x="28" y="482"/>
                  </a:lnTo>
                  <a:lnTo>
                    <a:pt x="16" y="452"/>
                  </a:lnTo>
                  <a:lnTo>
                    <a:pt x="6" y="418"/>
                  </a:lnTo>
                  <a:lnTo>
                    <a:pt x="2" y="384"/>
                  </a:lnTo>
                  <a:lnTo>
                    <a:pt x="0" y="348"/>
                  </a:lnTo>
                  <a:lnTo>
                    <a:pt x="0" y="348"/>
                  </a:lnTo>
                  <a:lnTo>
                    <a:pt x="2" y="312"/>
                  </a:lnTo>
                  <a:lnTo>
                    <a:pt x="6" y="278"/>
                  </a:lnTo>
                  <a:lnTo>
                    <a:pt x="16" y="244"/>
                  </a:lnTo>
                  <a:lnTo>
                    <a:pt x="28" y="212"/>
                  </a:lnTo>
                  <a:lnTo>
                    <a:pt x="42" y="182"/>
                  </a:lnTo>
                  <a:lnTo>
                    <a:pt x="60" y="154"/>
                  </a:lnTo>
                  <a:lnTo>
                    <a:pt x="80" y="126"/>
                  </a:lnTo>
                  <a:lnTo>
                    <a:pt x="102" y="102"/>
                  </a:lnTo>
                  <a:lnTo>
                    <a:pt x="126" y="80"/>
                  </a:lnTo>
                  <a:lnTo>
                    <a:pt x="154" y="60"/>
                  </a:lnTo>
                  <a:lnTo>
                    <a:pt x="182" y="42"/>
                  </a:lnTo>
                  <a:lnTo>
                    <a:pt x="212" y="28"/>
                  </a:lnTo>
                  <a:lnTo>
                    <a:pt x="244" y="16"/>
                  </a:lnTo>
                  <a:lnTo>
                    <a:pt x="278" y="6"/>
                  </a:lnTo>
                  <a:lnTo>
                    <a:pt x="312" y="2"/>
                  </a:lnTo>
                  <a:lnTo>
                    <a:pt x="348" y="0"/>
                  </a:lnTo>
                  <a:lnTo>
                    <a:pt x="348" y="0"/>
                  </a:lnTo>
                  <a:lnTo>
                    <a:pt x="384" y="2"/>
                  </a:lnTo>
                  <a:lnTo>
                    <a:pt x="418" y="6"/>
                  </a:lnTo>
                  <a:lnTo>
                    <a:pt x="452" y="16"/>
                  </a:lnTo>
                  <a:lnTo>
                    <a:pt x="484" y="28"/>
                  </a:lnTo>
                  <a:lnTo>
                    <a:pt x="514" y="42"/>
                  </a:lnTo>
                  <a:lnTo>
                    <a:pt x="542" y="60"/>
                  </a:lnTo>
                  <a:lnTo>
                    <a:pt x="568" y="80"/>
                  </a:lnTo>
                  <a:lnTo>
                    <a:pt x="594" y="102"/>
                  </a:lnTo>
                  <a:lnTo>
                    <a:pt x="616" y="126"/>
                  </a:lnTo>
                  <a:lnTo>
                    <a:pt x="636" y="154"/>
                  </a:lnTo>
                  <a:lnTo>
                    <a:pt x="654" y="182"/>
                  </a:lnTo>
                  <a:lnTo>
                    <a:pt x="668" y="212"/>
                  </a:lnTo>
                  <a:lnTo>
                    <a:pt x="680" y="244"/>
                  </a:lnTo>
                  <a:lnTo>
                    <a:pt x="688" y="278"/>
                  </a:lnTo>
                  <a:lnTo>
                    <a:pt x="694" y="312"/>
                  </a:lnTo>
                  <a:lnTo>
                    <a:pt x="696" y="348"/>
                  </a:lnTo>
                  <a:lnTo>
                    <a:pt x="696" y="348"/>
                  </a:lnTo>
                  <a:lnTo>
                    <a:pt x="694" y="384"/>
                  </a:lnTo>
                  <a:lnTo>
                    <a:pt x="688" y="418"/>
                  </a:lnTo>
                  <a:lnTo>
                    <a:pt x="680" y="452"/>
                  </a:lnTo>
                  <a:lnTo>
                    <a:pt x="668" y="482"/>
                  </a:lnTo>
                  <a:lnTo>
                    <a:pt x="654" y="514"/>
                  </a:lnTo>
                  <a:lnTo>
                    <a:pt x="636" y="542"/>
                  </a:lnTo>
                  <a:lnTo>
                    <a:pt x="616" y="568"/>
                  </a:lnTo>
                  <a:lnTo>
                    <a:pt x="594" y="594"/>
                  </a:lnTo>
                  <a:lnTo>
                    <a:pt x="568" y="616"/>
                  </a:lnTo>
                  <a:lnTo>
                    <a:pt x="542" y="636"/>
                  </a:lnTo>
                  <a:lnTo>
                    <a:pt x="514" y="654"/>
                  </a:lnTo>
                  <a:lnTo>
                    <a:pt x="484" y="668"/>
                  </a:lnTo>
                  <a:lnTo>
                    <a:pt x="452" y="680"/>
                  </a:lnTo>
                  <a:lnTo>
                    <a:pt x="418" y="688"/>
                  </a:lnTo>
                  <a:lnTo>
                    <a:pt x="384" y="694"/>
                  </a:lnTo>
                  <a:lnTo>
                    <a:pt x="348" y="696"/>
                  </a:lnTo>
                  <a:lnTo>
                    <a:pt x="348" y="696"/>
                  </a:lnTo>
                  <a:close/>
                  <a:moveTo>
                    <a:pt x="348" y="18"/>
                  </a:moveTo>
                  <a:lnTo>
                    <a:pt x="348" y="18"/>
                  </a:lnTo>
                  <a:lnTo>
                    <a:pt x="314" y="20"/>
                  </a:lnTo>
                  <a:lnTo>
                    <a:pt x="282" y="24"/>
                  </a:lnTo>
                  <a:lnTo>
                    <a:pt x="250" y="32"/>
                  </a:lnTo>
                  <a:lnTo>
                    <a:pt x="220" y="44"/>
                  </a:lnTo>
                  <a:lnTo>
                    <a:pt x="190" y="58"/>
                  </a:lnTo>
                  <a:lnTo>
                    <a:pt x="164" y="74"/>
                  </a:lnTo>
                  <a:lnTo>
                    <a:pt x="138" y="94"/>
                  </a:lnTo>
                  <a:lnTo>
                    <a:pt x="114" y="114"/>
                  </a:lnTo>
                  <a:lnTo>
                    <a:pt x="94" y="138"/>
                  </a:lnTo>
                  <a:lnTo>
                    <a:pt x="74" y="164"/>
                  </a:lnTo>
                  <a:lnTo>
                    <a:pt x="58" y="190"/>
                  </a:lnTo>
                  <a:lnTo>
                    <a:pt x="44" y="220"/>
                  </a:lnTo>
                  <a:lnTo>
                    <a:pt x="32" y="250"/>
                  </a:lnTo>
                  <a:lnTo>
                    <a:pt x="24" y="282"/>
                  </a:lnTo>
                  <a:lnTo>
                    <a:pt x="20" y="314"/>
                  </a:lnTo>
                  <a:lnTo>
                    <a:pt x="18" y="348"/>
                  </a:lnTo>
                  <a:lnTo>
                    <a:pt x="18" y="348"/>
                  </a:lnTo>
                  <a:lnTo>
                    <a:pt x="20" y="382"/>
                  </a:lnTo>
                  <a:lnTo>
                    <a:pt x="24" y="414"/>
                  </a:lnTo>
                  <a:lnTo>
                    <a:pt x="32" y="446"/>
                  </a:lnTo>
                  <a:lnTo>
                    <a:pt x="44" y="476"/>
                  </a:lnTo>
                  <a:lnTo>
                    <a:pt x="58" y="504"/>
                  </a:lnTo>
                  <a:lnTo>
                    <a:pt x="74" y="532"/>
                  </a:lnTo>
                  <a:lnTo>
                    <a:pt x="94" y="558"/>
                  </a:lnTo>
                  <a:lnTo>
                    <a:pt x="114" y="582"/>
                  </a:lnTo>
                  <a:lnTo>
                    <a:pt x="138" y="602"/>
                  </a:lnTo>
                  <a:lnTo>
                    <a:pt x="164" y="622"/>
                  </a:lnTo>
                  <a:lnTo>
                    <a:pt x="190" y="638"/>
                  </a:lnTo>
                  <a:lnTo>
                    <a:pt x="220" y="652"/>
                  </a:lnTo>
                  <a:lnTo>
                    <a:pt x="250" y="662"/>
                  </a:lnTo>
                  <a:lnTo>
                    <a:pt x="282" y="672"/>
                  </a:lnTo>
                  <a:lnTo>
                    <a:pt x="314" y="676"/>
                  </a:lnTo>
                  <a:lnTo>
                    <a:pt x="348" y="678"/>
                  </a:lnTo>
                  <a:lnTo>
                    <a:pt x="348" y="678"/>
                  </a:lnTo>
                  <a:lnTo>
                    <a:pt x="382" y="676"/>
                  </a:lnTo>
                  <a:lnTo>
                    <a:pt x="414" y="672"/>
                  </a:lnTo>
                  <a:lnTo>
                    <a:pt x="446" y="662"/>
                  </a:lnTo>
                  <a:lnTo>
                    <a:pt x="476" y="652"/>
                  </a:lnTo>
                  <a:lnTo>
                    <a:pt x="504" y="638"/>
                  </a:lnTo>
                  <a:lnTo>
                    <a:pt x="532" y="622"/>
                  </a:lnTo>
                  <a:lnTo>
                    <a:pt x="558" y="602"/>
                  </a:lnTo>
                  <a:lnTo>
                    <a:pt x="582" y="582"/>
                  </a:lnTo>
                  <a:lnTo>
                    <a:pt x="602" y="558"/>
                  </a:lnTo>
                  <a:lnTo>
                    <a:pt x="622" y="532"/>
                  </a:lnTo>
                  <a:lnTo>
                    <a:pt x="638" y="504"/>
                  </a:lnTo>
                  <a:lnTo>
                    <a:pt x="652" y="476"/>
                  </a:lnTo>
                  <a:lnTo>
                    <a:pt x="664" y="446"/>
                  </a:lnTo>
                  <a:lnTo>
                    <a:pt x="672" y="414"/>
                  </a:lnTo>
                  <a:lnTo>
                    <a:pt x="676" y="382"/>
                  </a:lnTo>
                  <a:lnTo>
                    <a:pt x="678" y="348"/>
                  </a:lnTo>
                  <a:lnTo>
                    <a:pt x="678" y="348"/>
                  </a:lnTo>
                  <a:lnTo>
                    <a:pt x="676" y="314"/>
                  </a:lnTo>
                  <a:lnTo>
                    <a:pt x="672" y="282"/>
                  </a:lnTo>
                  <a:lnTo>
                    <a:pt x="664" y="250"/>
                  </a:lnTo>
                  <a:lnTo>
                    <a:pt x="652" y="220"/>
                  </a:lnTo>
                  <a:lnTo>
                    <a:pt x="638" y="190"/>
                  </a:lnTo>
                  <a:lnTo>
                    <a:pt x="622" y="164"/>
                  </a:lnTo>
                  <a:lnTo>
                    <a:pt x="602" y="138"/>
                  </a:lnTo>
                  <a:lnTo>
                    <a:pt x="582" y="114"/>
                  </a:lnTo>
                  <a:lnTo>
                    <a:pt x="558" y="94"/>
                  </a:lnTo>
                  <a:lnTo>
                    <a:pt x="532" y="74"/>
                  </a:lnTo>
                  <a:lnTo>
                    <a:pt x="504" y="58"/>
                  </a:lnTo>
                  <a:lnTo>
                    <a:pt x="476" y="44"/>
                  </a:lnTo>
                  <a:lnTo>
                    <a:pt x="446" y="32"/>
                  </a:lnTo>
                  <a:lnTo>
                    <a:pt x="414" y="24"/>
                  </a:lnTo>
                  <a:lnTo>
                    <a:pt x="382" y="20"/>
                  </a:lnTo>
                  <a:lnTo>
                    <a:pt x="348" y="18"/>
                  </a:lnTo>
                  <a:lnTo>
                    <a:pt x="3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
              <a:extLst>
                <a:ext uri="{FF2B5EF4-FFF2-40B4-BE49-F238E27FC236}">
                  <a16:creationId xmlns:a16="http://schemas.microsoft.com/office/drawing/2014/main" id="{184F9E98-7677-4DE8-9B54-CCF9458A4B5D}"/>
                </a:ext>
              </a:extLst>
            </p:cNvPr>
            <p:cNvSpPr>
              <a:spLocks/>
            </p:cNvSpPr>
            <p:nvPr/>
          </p:nvSpPr>
          <p:spPr bwMode="auto">
            <a:xfrm>
              <a:off x="758" y="1164"/>
              <a:ext cx="164" cy="224"/>
            </a:xfrm>
            <a:custGeom>
              <a:avLst/>
              <a:gdLst>
                <a:gd name="T0" fmla="*/ 146 w 164"/>
                <a:gd name="T1" fmla="*/ 224 h 224"/>
                <a:gd name="T2" fmla="*/ 0 w 164"/>
                <a:gd name="T3" fmla="*/ 78 h 224"/>
                <a:gd name="T4" fmla="*/ 76 w 164"/>
                <a:gd name="T5" fmla="*/ 0 h 224"/>
                <a:gd name="T6" fmla="*/ 164 w 164"/>
                <a:gd name="T7" fmla="*/ 88 h 224"/>
                <a:gd name="T8" fmla="*/ 152 w 164"/>
                <a:gd name="T9" fmla="*/ 102 h 224"/>
                <a:gd name="T10" fmla="*/ 76 w 164"/>
                <a:gd name="T11" fmla="*/ 26 h 224"/>
                <a:gd name="T12" fmla="*/ 24 w 164"/>
                <a:gd name="T13" fmla="*/ 78 h 224"/>
                <a:gd name="T14" fmla="*/ 158 w 164"/>
                <a:gd name="T15" fmla="*/ 212 h 224"/>
                <a:gd name="T16" fmla="*/ 146 w 164"/>
                <a:gd name="T1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24">
                  <a:moveTo>
                    <a:pt x="146" y="224"/>
                  </a:moveTo>
                  <a:lnTo>
                    <a:pt x="0" y="78"/>
                  </a:lnTo>
                  <a:lnTo>
                    <a:pt x="76" y="0"/>
                  </a:lnTo>
                  <a:lnTo>
                    <a:pt x="164" y="88"/>
                  </a:lnTo>
                  <a:lnTo>
                    <a:pt x="152" y="102"/>
                  </a:lnTo>
                  <a:lnTo>
                    <a:pt x="76" y="26"/>
                  </a:lnTo>
                  <a:lnTo>
                    <a:pt x="24" y="78"/>
                  </a:lnTo>
                  <a:lnTo>
                    <a:pt x="158" y="212"/>
                  </a:lnTo>
                  <a:lnTo>
                    <a:pt x="146"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a:extLst>
                <a:ext uri="{FF2B5EF4-FFF2-40B4-BE49-F238E27FC236}">
                  <a16:creationId xmlns:a16="http://schemas.microsoft.com/office/drawing/2014/main" id="{8AD8FBB7-BC7B-471C-9AEF-D84CC34D8601}"/>
                </a:ext>
              </a:extLst>
            </p:cNvPr>
            <p:cNvSpPr>
              <a:spLocks/>
            </p:cNvSpPr>
            <p:nvPr/>
          </p:nvSpPr>
          <p:spPr bwMode="auto">
            <a:xfrm>
              <a:off x="898" y="1044"/>
              <a:ext cx="284" cy="286"/>
            </a:xfrm>
            <a:custGeom>
              <a:avLst/>
              <a:gdLst>
                <a:gd name="T0" fmla="*/ 76 w 284"/>
                <a:gd name="T1" fmla="*/ 286 h 286"/>
                <a:gd name="T2" fmla="*/ 64 w 284"/>
                <a:gd name="T3" fmla="*/ 274 h 286"/>
                <a:gd name="T4" fmla="*/ 258 w 284"/>
                <a:gd name="T5" fmla="*/ 78 h 286"/>
                <a:gd name="T6" fmla="*/ 206 w 284"/>
                <a:gd name="T7" fmla="*/ 26 h 286"/>
                <a:gd name="T8" fmla="*/ 12 w 284"/>
                <a:gd name="T9" fmla="*/ 222 h 286"/>
                <a:gd name="T10" fmla="*/ 0 w 284"/>
                <a:gd name="T11" fmla="*/ 208 h 286"/>
                <a:gd name="T12" fmla="*/ 206 w 284"/>
                <a:gd name="T13" fmla="*/ 0 h 286"/>
                <a:gd name="T14" fmla="*/ 284 w 284"/>
                <a:gd name="T15" fmla="*/ 78 h 286"/>
                <a:gd name="T16" fmla="*/ 76 w 284"/>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 h="286">
                  <a:moveTo>
                    <a:pt x="76" y="286"/>
                  </a:moveTo>
                  <a:lnTo>
                    <a:pt x="64" y="274"/>
                  </a:lnTo>
                  <a:lnTo>
                    <a:pt x="258" y="78"/>
                  </a:lnTo>
                  <a:lnTo>
                    <a:pt x="206" y="26"/>
                  </a:lnTo>
                  <a:lnTo>
                    <a:pt x="12" y="222"/>
                  </a:lnTo>
                  <a:lnTo>
                    <a:pt x="0" y="208"/>
                  </a:lnTo>
                  <a:lnTo>
                    <a:pt x="206" y="0"/>
                  </a:lnTo>
                  <a:lnTo>
                    <a:pt x="284" y="78"/>
                  </a:lnTo>
                  <a:lnTo>
                    <a:pt x="76" y="2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Line 8">
              <a:extLst>
                <a:ext uri="{FF2B5EF4-FFF2-40B4-BE49-F238E27FC236}">
                  <a16:creationId xmlns:a16="http://schemas.microsoft.com/office/drawing/2014/main" id="{2A6319BB-7757-42DB-8286-49F2A794FE91}"/>
                </a:ext>
              </a:extLst>
            </p:cNvPr>
            <p:cNvSpPr>
              <a:spLocks noChangeShapeType="1"/>
            </p:cNvSpPr>
            <p:nvPr/>
          </p:nvSpPr>
          <p:spPr bwMode="auto">
            <a:xfrm>
              <a:off x="910" y="1252"/>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Line 9">
              <a:extLst>
                <a:ext uri="{FF2B5EF4-FFF2-40B4-BE49-F238E27FC236}">
                  <a16:creationId xmlns:a16="http://schemas.microsoft.com/office/drawing/2014/main" id="{2FB48CD9-0627-4858-A18F-A7041002B0E0}"/>
                </a:ext>
              </a:extLst>
            </p:cNvPr>
            <p:cNvSpPr>
              <a:spLocks noChangeShapeType="1"/>
            </p:cNvSpPr>
            <p:nvPr/>
          </p:nvSpPr>
          <p:spPr bwMode="auto">
            <a:xfrm>
              <a:off x="910" y="1252"/>
              <a:ext cx="0" cy="0"/>
            </a:xfrm>
            <a:prstGeom prst="line">
              <a:avLst/>
            </a:prstGeom>
            <a:grpFill/>
            <a:ln w="127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a:extLst>
                <a:ext uri="{FF2B5EF4-FFF2-40B4-BE49-F238E27FC236}">
                  <a16:creationId xmlns:a16="http://schemas.microsoft.com/office/drawing/2014/main" id="{852A3EF1-0B84-4786-9969-EBD142812A20}"/>
                </a:ext>
              </a:extLst>
            </p:cNvPr>
            <p:cNvSpPr>
              <a:spLocks/>
            </p:cNvSpPr>
            <p:nvPr/>
          </p:nvSpPr>
          <p:spPr bwMode="auto">
            <a:xfrm>
              <a:off x="832" y="1304"/>
              <a:ext cx="154" cy="90"/>
            </a:xfrm>
            <a:custGeom>
              <a:avLst/>
              <a:gdLst>
                <a:gd name="T0" fmla="*/ 78 w 154"/>
                <a:gd name="T1" fmla="*/ 90 h 90"/>
                <a:gd name="T2" fmla="*/ 0 w 154"/>
                <a:gd name="T3" fmla="*/ 14 h 90"/>
                <a:gd name="T4" fmla="*/ 14 w 154"/>
                <a:gd name="T5" fmla="*/ 0 h 90"/>
                <a:gd name="T6" fmla="*/ 78 w 154"/>
                <a:gd name="T7" fmla="*/ 66 h 90"/>
                <a:gd name="T8" fmla="*/ 142 w 154"/>
                <a:gd name="T9" fmla="*/ 0 h 90"/>
                <a:gd name="T10" fmla="*/ 154 w 154"/>
                <a:gd name="T11" fmla="*/ 14 h 90"/>
                <a:gd name="T12" fmla="*/ 78 w 154"/>
                <a:gd name="T13" fmla="*/ 90 h 90"/>
              </a:gdLst>
              <a:ahLst/>
              <a:cxnLst>
                <a:cxn ang="0">
                  <a:pos x="T0" y="T1"/>
                </a:cxn>
                <a:cxn ang="0">
                  <a:pos x="T2" y="T3"/>
                </a:cxn>
                <a:cxn ang="0">
                  <a:pos x="T4" y="T5"/>
                </a:cxn>
                <a:cxn ang="0">
                  <a:pos x="T6" y="T7"/>
                </a:cxn>
                <a:cxn ang="0">
                  <a:pos x="T8" y="T9"/>
                </a:cxn>
                <a:cxn ang="0">
                  <a:pos x="T10" y="T11"/>
                </a:cxn>
                <a:cxn ang="0">
                  <a:pos x="T12" y="T13"/>
                </a:cxn>
              </a:cxnLst>
              <a:rect l="0" t="0" r="r" b="b"/>
              <a:pathLst>
                <a:path w="154" h="90">
                  <a:moveTo>
                    <a:pt x="78" y="90"/>
                  </a:moveTo>
                  <a:lnTo>
                    <a:pt x="0" y="14"/>
                  </a:lnTo>
                  <a:lnTo>
                    <a:pt x="14" y="0"/>
                  </a:lnTo>
                  <a:lnTo>
                    <a:pt x="78" y="66"/>
                  </a:lnTo>
                  <a:lnTo>
                    <a:pt x="142" y="0"/>
                  </a:lnTo>
                  <a:lnTo>
                    <a:pt x="154" y="14"/>
                  </a:lnTo>
                  <a:lnTo>
                    <a:pt x="7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4" name="TextBox 83">
            <a:extLst>
              <a:ext uri="{FF2B5EF4-FFF2-40B4-BE49-F238E27FC236}">
                <a16:creationId xmlns:a16="http://schemas.microsoft.com/office/drawing/2014/main" id="{7A7C5BF3-1F57-4E20-94B3-1077DB510FAA}"/>
              </a:ext>
            </a:extLst>
          </p:cNvPr>
          <p:cNvSpPr txBox="1"/>
          <p:nvPr/>
        </p:nvSpPr>
        <p:spPr>
          <a:xfrm>
            <a:off x="6858319" y="1476356"/>
            <a:ext cx="3952286" cy="272382"/>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b="1" dirty="0">
                <a:solidFill>
                  <a:schemeClr val="bg1"/>
                </a:solidFill>
              </a:rPr>
              <a:t>…  Often Remains Elusive</a:t>
            </a:r>
          </a:p>
        </p:txBody>
      </p:sp>
      <p:sp>
        <p:nvSpPr>
          <p:cNvPr id="91" name="Content Placeholder 2">
            <a:extLst>
              <a:ext uri="{FF2B5EF4-FFF2-40B4-BE49-F238E27FC236}">
                <a16:creationId xmlns:a16="http://schemas.microsoft.com/office/drawing/2014/main" id="{875A5E78-B17E-455E-A73D-B44C59AECA39}"/>
              </a:ext>
            </a:extLst>
          </p:cNvPr>
          <p:cNvSpPr txBox="1">
            <a:spLocks/>
          </p:cNvSpPr>
          <p:nvPr/>
        </p:nvSpPr>
        <p:spPr>
          <a:xfrm>
            <a:off x="6858319" y="2082189"/>
            <a:ext cx="4720804" cy="3674406"/>
          </a:xfrm>
          <a:prstGeom prst="rect">
            <a:avLst/>
          </a:prstGeom>
        </p:spPr>
        <p:txBody>
          <a:bodyPr vert="horz" lIns="0" tIns="0" rIns="0" bIns="0" rtlCol="0" anchor="t" anchorCtr="0">
            <a:noAutofit/>
          </a:bodyPr>
          <a:lstStyle>
            <a:lvl1pPr marL="356447" indent="-356447" algn="l" defTabSz="913966"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93" indent="-356447" algn="l" defTabSz="913966"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40" indent="-356447" algn="l" defTabSz="913966"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87" indent="-356447" algn="l" defTabSz="913966"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233" indent="-356447" algn="l" defTabSz="913966"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406"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88"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372"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354"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228600" indent="-228600"/>
            <a:r>
              <a:rPr lang="en-US" sz="1400" dirty="0"/>
              <a:t>Data is stuck in silos, files, PDFs and contains errors</a:t>
            </a:r>
          </a:p>
          <a:p>
            <a:pPr marL="228600" indent="-228600"/>
            <a:endParaRPr lang="en-US" sz="1400" dirty="0"/>
          </a:p>
          <a:p>
            <a:pPr marL="228600" indent="-228600"/>
            <a:r>
              <a:rPr lang="en-US" sz="1400" dirty="0"/>
              <a:t>Sharing data across networks – both internal and across organizations – creates security and privacy risks</a:t>
            </a:r>
          </a:p>
          <a:p>
            <a:pPr marL="228600" indent="-228600"/>
            <a:endParaRPr lang="en-US" sz="1400" dirty="0"/>
          </a:p>
          <a:p>
            <a:pPr marL="228600" indent="-228600"/>
            <a:r>
              <a:rPr lang="en-US" sz="1400" dirty="0"/>
              <a:t>Misaligned incentives across stakeholders often prevents effective data sharing</a:t>
            </a:r>
          </a:p>
          <a:p>
            <a:pPr marL="228600" indent="-228600"/>
            <a:endParaRPr lang="en-US" sz="1400" dirty="0"/>
          </a:p>
          <a:p>
            <a:pPr marL="228600" indent="-228600"/>
            <a:r>
              <a:rPr lang="en-US" sz="1400" dirty="0"/>
              <a:t>Lack of transparency into data reduces trust and utility</a:t>
            </a:r>
          </a:p>
          <a:p>
            <a:pPr marL="228600" indent="-228600"/>
            <a:endParaRPr lang="en-US" sz="1400" dirty="0"/>
          </a:p>
          <a:p>
            <a:pPr marL="228600" indent="-228600"/>
            <a:r>
              <a:rPr lang="en-US" sz="1400" dirty="0"/>
              <a:t>Absence of data sharing arrangements creates legal, reputational, operational, and ethical risks</a:t>
            </a:r>
          </a:p>
          <a:p>
            <a:pPr marL="228600" indent="-228600"/>
            <a:endParaRPr lang="en-US" sz="1400" dirty="0"/>
          </a:p>
          <a:p>
            <a:pPr marL="228600" indent="-228600"/>
            <a:r>
              <a:rPr lang="en-US" sz="1400" dirty="0"/>
              <a:t>Traditional technology approaches to aggregate data increase cost and complexity, as well as risk</a:t>
            </a:r>
          </a:p>
        </p:txBody>
      </p:sp>
      <p:cxnSp>
        <p:nvCxnSpPr>
          <p:cNvPr id="8" name="Straight Connector 7">
            <a:extLst>
              <a:ext uri="{FF2B5EF4-FFF2-40B4-BE49-F238E27FC236}">
                <a16:creationId xmlns:a16="http://schemas.microsoft.com/office/drawing/2014/main" id="{AC545F66-721F-4C6C-8146-A854C959EED6}"/>
              </a:ext>
            </a:extLst>
          </p:cNvPr>
          <p:cNvCxnSpPr>
            <a:cxnSpLocks/>
          </p:cNvCxnSpPr>
          <p:nvPr/>
        </p:nvCxnSpPr>
        <p:spPr>
          <a:xfrm>
            <a:off x="6136640" y="1476356"/>
            <a:ext cx="0" cy="4541528"/>
          </a:xfrm>
          <a:prstGeom prst="line">
            <a:avLst/>
          </a:prstGeom>
          <a:ln w="9525">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876995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B05B471A-BF2F-4637-8689-651C80BD351C}"/>
              </a:ext>
            </a:extLst>
          </p:cNvPr>
          <p:cNvSpPr>
            <a:spLocks noGrp="1"/>
          </p:cNvSpPr>
          <p:nvPr>
            <p:ph type="dt" sz="half" idx="10"/>
          </p:nvPr>
        </p:nvSpPr>
        <p:spPr/>
        <p:txBody>
          <a:bodyPr/>
          <a:lstStyle/>
          <a:p>
            <a:fld id="{C3A9E02A-78D6-48B7-A389-464ED573BA5D}" type="datetime3">
              <a:rPr lang="en-US" smtClean="0"/>
              <a:t>1 October 2021</a:t>
            </a:fld>
            <a:endParaRPr lang="en-IN" dirty="0"/>
          </a:p>
        </p:txBody>
      </p:sp>
      <p:sp>
        <p:nvSpPr>
          <p:cNvPr id="5" name="Slide Number Placeholder 4">
            <a:extLst>
              <a:ext uri="{FF2B5EF4-FFF2-40B4-BE49-F238E27FC236}">
                <a16:creationId xmlns:a16="http://schemas.microsoft.com/office/drawing/2014/main" id="{C16091AD-B61D-4DC4-BE2F-2787C7163292}"/>
              </a:ext>
            </a:extLst>
          </p:cNvPr>
          <p:cNvSpPr>
            <a:spLocks noGrp="1"/>
          </p:cNvSpPr>
          <p:nvPr>
            <p:ph type="sldNum" sz="quarter" idx="12"/>
          </p:nvPr>
        </p:nvSpPr>
        <p:spPr/>
        <p:txBody>
          <a:bodyPr/>
          <a:lstStyle/>
          <a:p>
            <a:r>
              <a:rPr lang="en-IN"/>
              <a:t>Page </a:t>
            </a:r>
            <a:fld id="{F1BC30E3-FFE5-4B91-AA19-87A149EBB9EE}" type="slidenum">
              <a:rPr smtClean="0"/>
              <a:pPr/>
              <a:t>13</a:t>
            </a:fld>
            <a:endParaRPr dirty="0"/>
          </a:p>
        </p:txBody>
      </p:sp>
      <p:sp>
        <p:nvSpPr>
          <p:cNvPr id="50" name="Content Placeholder 7">
            <a:extLst>
              <a:ext uri="{FF2B5EF4-FFF2-40B4-BE49-F238E27FC236}">
                <a16:creationId xmlns:a16="http://schemas.microsoft.com/office/drawing/2014/main" id="{7DC91C84-D34C-443E-B41F-A042896D08C2}"/>
              </a:ext>
            </a:extLst>
          </p:cNvPr>
          <p:cNvSpPr txBox="1">
            <a:spLocks/>
          </p:cNvSpPr>
          <p:nvPr/>
        </p:nvSpPr>
        <p:spPr>
          <a:xfrm>
            <a:off x="7496010" y="2419673"/>
            <a:ext cx="3954310" cy="765100"/>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278" indent="-171278" defTabSz="913486">
              <a:buClr>
                <a:srgbClr val="FFE600"/>
              </a:buClr>
              <a:buFont typeface="EYInterstate Light" panose="02000506000000020004" pitchFamily="2" charset="0"/>
              <a:buChar char="•"/>
            </a:pPr>
            <a:r>
              <a:rPr lang="en-US" dirty="0">
                <a:solidFill>
                  <a:prstClr val="white"/>
                </a:solidFill>
              </a:rPr>
              <a:t>Identify stakeholders, roles, and incentives</a:t>
            </a:r>
          </a:p>
          <a:p>
            <a:pPr marL="171278" indent="-171278" defTabSz="913486">
              <a:buClr>
                <a:srgbClr val="FFE600"/>
              </a:buClr>
              <a:buFont typeface="EYInterstate Light" panose="02000506000000020004" pitchFamily="2" charset="0"/>
              <a:buChar char="•"/>
            </a:pPr>
            <a:r>
              <a:rPr lang="en-US" dirty="0">
                <a:solidFill>
                  <a:prstClr val="white"/>
                </a:solidFill>
              </a:rPr>
              <a:t>Design multi-stakeholder ecosystems, bootstrap Minimum Viable Ecosystems (“MVE”)</a:t>
            </a:r>
          </a:p>
        </p:txBody>
      </p:sp>
      <p:sp>
        <p:nvSpPr>
          <p:cNvPr id="6" name="Arrow: Chevron 5">
            <a:extLst>
              <a:ext uri="{FF2B5EF4-FFF2-40B4-BE49-F238E27FC236}">
                <a16:creationId xmlns:a16="http://schemas.microsoft.com/office/drawing/2014/main" id="{5CC2D09C-D2B9-4CDF-BB5D-AED10DD9DE20}"/>
              </a:ext>
            </a:extLst>
          </p:cNvPr>
          <p:cNvSpPr/>
          <p:nvPr/>
        </p:nvSpPr>
        <p:spPr>
          <a:xfrm>
            <a:off x="7496145" y="1826457"/>
            <a:ext cx="4092921" cy="457205"/>
          </a:xfrm>
          <a:prstGeom prst="chevron">
            <a:avLst>
              <a:gd name="adj" fmla="val 27778"/>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US" sz="1200" b="1" dirty="0">
                <a:solidFill>
                  <a:schemeClr val="tx2"/>
                </a:solidFill>
              </a:rPr>
              <a:t>Ecosystem: Building New Coalitions</a:t>
            </a:r>
          </a:p>
        </p:txBody>
      </p:sp>
      <p:grpSp>
        <p:nvGrpSpPr>
          <p:cNvPr id="8" name="Group 7">
            <a:extLst>
              <a:ext uri="{FF2B5EF4-FFF2-40B4-BE49-F238E27FC236}">
                <a16:creationId xmlns:a16="http://schemas.microsoft.com/office/drawing/2014/main" id="{2E5DB990-1B56-44FF-A5D2-3E8D8907F86F}"/>
              </a:ext>
            </a:extLst>
          </p:cNvPr>
          <p:cNvGrpSpPr/>
          <p:nvPr/>
        </p:nvGrpSpPr>
        <p:grpSpPr>
          <a:xfrm>
            <a:off x="141166" y="1785952"/>
            <a:ext cx="7451525" cy="4159309"/>
            <a:chOff x="65776" y="1912326"/>
            <a:chExt cx="6804425" cy="3653528"/>
          </a:xfrm>
        </p:grpSpPr>
        <p:grpSp>
          <p:nvGrpSpPr>
            <p:cNvPr id="2" name="Group 1">
              <a:extLst>
                <a:ext uri="{FF2B5EF4-FFF2-40B4-BE49-F238E27FC236}">
                  <a16:creationId xmlns:a16="http://schemas.microsoft.com/office/drawing/2014/main" id="{147957D0-3BE6-4326-950F-AB52CC32D63F}"/>
                </a:ext>
              </a:extLst>
            </p:cNvPr>
            <p:cNvGrpSpPr/>
            <p:nvPr/>
          </p:nvGrpSpPr>
          <p:grpSpPr>
            <a:xfrm>
              <a:off x="379514" y="2285110"/>
              <a:ext cx="5857873" cy="2986191"/>
              <a:chOff x="1212650" y="3366776"/>
              <a:chExt cx="5857873" cy="2986191"/>
            </a:xfrm>
          </p:grpSpPr>
          <p:grpSp>
            <p:nvGrpSpPr>
              <p:cNvPr id="25" name="Group 49">
                <a:extLst>
                  <a:ext uri="{FF2B5EF4-FFF2-40B4-BE49-F238E27FC236}">
                    <a16:creationId xmlns:a16="http://schemas.microsoft.com/office/drawing/2014/main" id="{5FD5E7EF-D89A-455F-B16A-FB22782E58E8}"/>
                  </a:ext>
                </a:extLst>
              </p:cNvPr>
              <p:cNvGrpSpPr>
                <a:grpSpLocks noChangeAspect="1"/>
              </p:cNvGrpSpPr>
              <p:nvPr/>
            </p:nvGrpSpPr>
            <p:grpSpPr bwMode="auto">
              <a:xfrm>
                <a:off x="1212650" y="4706356"/>
                <a:ext cx="228495" cy="269554"/>
                <a:chOff x="2027" y="1937"/>
                <a:chExt cx="512" cy="604"/>
              </a:xfrm>
              <a:solidFill>
                <a:srgbClr val="C4C4CD"/>
              </a:solidFill>
            </p:grpSpPr>
            <p:sp>
              <p:nvSpPr>
                <p:cNvPr id="26" name="Freeform 50">
                  <a:extLst>
                    <a:ext uri="{FF2B5EF4-FFF2-40B4-BE49-F238E27FC236}">
                      <a16:creationId xmlns:a16="http://schemas.microsoft.com/office/drawing/2014/main" id="{E6D59275-0366-444C-A92E-8C783CAE44B2}"/>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27" name="Freeform 51">
                  <a:extLst>
                    <a:ext uri="{FF2B5EF4-FFF2-40B4-BE49-F238E27FC236}">
                      <a16:creationId xmlns:a16="http://schemas.microsoft.com/office/drawing/2014/main" id="{048DF34F-23B8-4789-8CB0-D5D02A397953}"/>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28" name="Freeform 52">
                  <a:extLst>
                    <a:ext uri="{FF2B5EF4-FFF2-40B4-BE49-F238E27FC236}">
                      <a16:creationId xmlns:a16="http://schemas.microsoft.com/office/drawing/2014/main" id="{C2F74E25-6357-4F9F-86B9-38FC9C68B997}"/>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31" name="Freeform 53">
                  <a:extLst>
                    <a:ext uri="{FF2B5EF4-FFF2-40B4-BE49-F238E27FC236}">
                      <a16:creationId xmlns:a16="http://schemas.microsoft.com/office/drawing/2014/main" id="{3A44AB13-C1A8-448E-B91C-4A7C0C95628D}"/>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44" name="Freeform 54">
                  <a:extLst>
                    <a:ext uri="{FF2B5EF4-FFF2-40B4-BE49-F238E27FC236}">
                      <a16:creationId xmlns:a16="http://schemas.microsoft.com/office/drawing/2014/main" id="{6DD40E5E-5C38-4C32-8FCE-834DE7CDA987}"/>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45" name="Group 18">
                <a:extLst>
                  <a:ext uri="{FF2B5EF4-FFF2-40B4-BE49-F238E27FC236}">
                    <a16:creationId xmlns:a16="http://schemas.microsoft.com/office/drawing/2014/main" id="{C4067EA1-B8C6-4545-BFCD-A8ED1E34F0C6}"/>
                  </a:ext>
                </a:extLst>
              </p:cNvPr>
              <p:cNvGrpSpPr>
                <a:grpSpLocks noChangeAspect="1"/>
              </p:cNvGrpSpPr>
              <p:nvPr/>
            </p:nvGrpSpPr>
            <p:grpSpPr bwMode="auto">
              <a:xfrm>
                <a:off x="1784149" y="4888330"/>
                <a:ext cx="307482" cy="235630"/>
                <a:chOff x="1904" y="920"/>
                <a:chExt cx="582" cy="446"/>
              </a:xfrm>
              <a:solidFill>
                <a:srgbClr val="C4C4CD"/>
              </a:solidFill>
            </p:grpSpPr>
            <p:sp>
              <p:nvSpPr>
                <p:cNvPr id="46" name="Freeform 23">
                  <a:extLst>
                    <a:ext uri="{FF2B5EF4-FFF2-40B4-BE49-F238E27FC236}">
                      <a16:creationId xmlns:a16="http://schemas.microsoft.com/office/drawing/2014/main" id="{4ACF803D-3C58-474F-B3DF-43176D24DE96}"/>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48" name="Freeform 24">
                  <a:extLst>
                    <a:ext uri="{FF2B5EF4-FFF2-40B4-BE49-F238E27FC236}">
                      <a16:creationId xmlns:a16="http://schemas.microsoft.com/office/drawing/2014/main" id="{88D12C9E-0ADF-4DF2-ACF8-3B328A422516}"/>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49" name="Freeform 25">
                  <a:extLst>
                    <a:ext uri="{FF2B5EF4-FFF2-40B4-BE49-F238E27FC236}">
                      <a16:creationId xmlns:a16="http://schemas.microsoft.com/office/drawing/2014/main" id="{36BEE75F-6796-4BFE-BE90-2A08CD0E5660}"/>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52" name="Freeform 26">
                  <a:extLst>
                    <a:ext uri="{FF2B5EF4-FFF2-40B4-BE49-F238E27FC236}">
                      <a16:creationId xmlns:a16="http://schemas.microsoft.com/office/drawing/2014/main" id="{CACCFB1C-7AB0-4BD6-9E77-B93215A6F261}"/>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53" name="Freeform 27">
                  <a:extLst>
                    <a:ext uri="{FF2B5EF4-FFF2-40B4-BE49-F238E27FC236}">
                      <a16:creationId xmlns:a16="http://schemas.microsoft.com/office/drawing/2014/main" id="{D1D37330-1C2B-458A-B241-FBC0F73E3422}"/>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54" name="Freeform 28">
                  <a:extLst>
                    <a:ext uri="{FF2B5EF4-FFF2-40B4-BE49-F238E27FC236}">
                      <a16:creationId xmlns:a16="http://schemas.microsoft.com/office/drawing/2014/main" id="{3A2496E9-5077-4137-A381-2E07AAA3CFEC}"/>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55" name="Freeform 29">
                  <a:extLst>
                    <a:ext uri="{FF2B5EF4-FFF2-40B4-BE49-F238E27FC236}">
                      <a16:creationId xmlns:a16="http://schemas.microsoft.com/office/drawing/2014/main" id="{82A09700-C00A-4FF1-9C0F-81AFE3EBBA30}"/>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56" name="Freeform 30">
                  <a:extLst>
                    <a:ext uri="{FF2B5EF4-FFF2-40B4-BE49-F238E27FC236}">
                      <a16:creationId xmlns:a16="http://schemas.microsoft.com/office/drawing/2014/main" id="{36AFEAC5-D56C-4A9B-B3DC-198B67A3AE64}"/>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57" name="Freeform 31">
                  <a:extLst>
                    <a:ext uri="{FF2B5EF4-FFF2-40B4-BE49-F238E27FC236}">
                      <a16:creationId xmlns:a16="http://schemas.microsoft.com/office/drawing/2014/main" id="{68341061-36AC-412D-986C-8E98AB527492}"/>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58" name="Group 49">
                <a:extLst>
                  <a:ext uri="{FF2B5EF4-FFF2-40B4-BE49-F238E27FC236}">
                    <a16:creationId xmlns:a16="http://schemas.microsoft.com/office/drawing/2014/main" id="{08995AFA-BD1D-4EA7-8111-3E0ED2AB9DA9}"/>
                  </a:ext>
                </a:extLst>
              </p:cNvPr>
              <p:cNvGrpSpPr>
                <a:grpSpLocks noChangeAspect="1"/>
              </p:cNvGrpSpPr>
              <p:nvPr/>
            </p:nvGrpSpPr>
            <p:grpSpPr bwMode="auto">
              <a:xfrm>
                <a:off x="6842028" y="4609671"/>
                <a:ext cx="228495" cy="269554"/>
                <a:chOff x="2027" y="1937"/>
                <a:chExt cx="512" cy="604"/>
              </a:xfrm>
              <a:solidFill>
                <a:srgbClr val="C4C4CD"/>
              </a:solidFill>
            </p:grpSpPr>
            <p:sp>
              <p:nvSpPr>
                <p:cNvPr id="59" name="Freeform 50">
                  <a:extLst>
                    <a:ext uri="{FF2B5EF4-FFF2-40B4-BE49-F238E27FC236}">
                      <a16:creationId xmlns:a16="http://schemas.microsoft.com/office/drawing/2014/main" id="{6DEC6DD8-C08F-470E-A5A4-2BC5A91A6BA3}"/>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1" name="Freeform 51">
                  <a:extLst>
                    <a:ext uri="{FF2B5EF4-FFF2-40B4-BE49-F238E27FC236}">
                      <a16:creationId xmlns:a16="http://schemas.microsoft.com/office/drawing/2014/main" id="{16EE39ED-BC60-4C9A-8414-F678543BC0D1}"/>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2" name="Freeform 52">
                  <a:extLst>
                    <a:ext uri="{FF2B5EF4-FFF2-40B4-BE49-F238E27FC236}">
                      <a16:creationId xmlns:a16="http://schemas.microsoft.com/office/drawing/2014/main" id="{82C38CDC-B05B-464F-9772-B65D20B7D38D}"/>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3" name="Freeform 53">
                  <a:extLst>
                    <a:ext uri="{FF2B5EF4-FFF2-40B4-BE49-F238E27FC236}">
                      <a16:creationId xmlns:a16="http://schemas.microsoft.com/office/drawing/2014/main" id="{4176D063-5161-4ABC-8FFC-C3864A01F9AF}"/>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4" name="Freeform 54">
                  <a:extLst>
                    <a:ext uri="{FF2B5EF4-FFF2-40B4-BE49-F238E27FC236}">
                      <a16:creationId xmlns:a16="http://schemas.microsoft.com/office/drawing/2014/main" id="{0A30AC9B-02FA-4677-BF28-FEB8F86CA17E}"/>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65" name="Group 49">
                <a:extLst>
                  <a:ext uri="{FF2B5EF4-FFF2-40B4-BE49-F238E27FC236}">
                    <a16:creationId xmlns:a16="http://schemas.microsoft.com/office/drawing/2014/main" id="{F2D8AC20-EBD1-4A95-B732-28AA081F1AE9}"/>
                  </a:ext>
                </a:extLst>
              </p:cNvPr>
              <p:cNvGrpSpPr>
                <a:grpSpLocks noChangeAspect="1"/>
              </p:cNvGrpSpPr>
              <p:nvPr/>
            </p:nvGrpSpPr>
            <p:grpSpPr bwMode="auto">
              <a:xfrm>
                <a:off x="5525241" y="6021620"/>
                <a:ext cx="228495" cy="269554"/>
                <a:chOff x="2027" y="1937"/>
                <a:chExt cx="512" cy="604"/>
              </a:xfrm>
              <a:solidFill>
                <a:srgbClr val="C4C4CD"/>
              </a:solidFill>
            </p:grpSpPr>
            <p:sp>
              <p:nvSpPr>
                <p:cNvPr id="66" name="Freeform 50">
                  <a:extLst>
                    <a:ext uri="{FF2B5EF4-FFF2-40B4-BE49-F238E27FC236}">
                      <a16:creationId xmlns:a16="http://schemas.microsoft.com/office/drawing/2014/main" id="{74175D24-0A4E-4534-A40F-DDD2D7DD3DD3}"/>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7" name="Freeform 51">
                  <a:extLst>
                    <a:ext uri="{FF2B5EF4-FFF2-40B4-BE49-F238E27FC236}">
                      <a16:creationId xmlns:a16="http://schemas.microsoft.com/office/drawing/2014/main" id="{FA22DD1F-5E0C-499B-AAB7-C9EF38D49EE5}"/>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8" name="Freeform 52">
                  <a:extLst>
                    <a:ext uri="{FF2B5EF4-FFF2-40B4-BE49-F238E27FC236}">
                      <a16:creationId xmlns:a16="http://schemas.microsoft.com/office/drawing/2014/main" id="{717DAABC-C382-415A-AEC9-3605629FDEC4}"/>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69" name="Freeform 53">
                  <a:extLst>
                    <a:ext uri="{FF2B5EF4-FFF2-40B4-BE49-F238E27FC236}">
                      <a16:creationId xmlns:a16="http://schemas.microsoft.com/office/drawing/2014/main" id="{8308291E-AB81-4C6F-A693-D9CA80B0C59A}"/>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70" name="Freeform 54">
                  <a:extLst>
                    <a:ext uri="{FF2B5EF4-FFF2-40B4-BE49-F238E27FC236}">
                      <a16:creationId xmlns:a16="http://schemas.microsoft.com/office/drawing/2014/main" id="{B2BC9088-275E-4C62-8A5B-ECE730AD0D48}"/>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71" name="Group 49">
                <a:extLst>
                  <a:ext uri="{FF2B5EF4-FFF2-40B4-BE49-F238E27FC236}">
                    <a16:creationId xmlns:a16="http://schemas.microsoft.com/office/drawing/2014/main" id="{452CA398-E81D-4677-973D-B32B4EF0316F}"/>
                  </a:ext>
                </a:extLst>
              </p:cNvPr>
              <p:cNvGrpSpPr>
                <a:grpSpLocks noChangeAspect="1"/>
              </p:cNvGrpSpPr>
              <p:nvPr/>
            </p:nvGrpSpPr>
            <p:grpSpPr bwMode="auto">
              <a:xfrm>
                <a:off x="5643234" y="3366776"/>
                <a:ext cx="228495" cy="269554"/>
                <a:chOff x="2027" y="1937"/>
                <a:chExt cx="512" cy="604"/>
              </a:xfrm>
              <a:solidFill>
                <a:srgbClr val="C4C4CD"/>
              </a:solidFill>
            </p:grpSpPr>
            <p:sp>
              <p:nvSpPr>
                <p:cNvPr id="72" name="Freeform 50">
                  <a:extLst>
                    <a:ext uri="{FF2B5EF4-FFF2-40B4-BE49-F238E27FC236}">
                      <a16:creationId xmlns:a16="http://schemas.microsoft.com/office/drawing/2014/main" id="{325F6AC2-2148-4DD3-879C-6E72F1428245}"/>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74" name="Freeform 51">
                  <a:extLst>
                    <a:ext uri="{FF2B5EF4-FFF2-40B4-BE49-F238E27FC236}">
                      <a16:creationId xmlns:a16="http://schemas.microsoft.com/office/drawing/2014/main" id="{D5360BFE-FD43-4B11-A651-08F7D7317384}"/>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75" name="Freeform 52">
                  <a:extLst>
                    <a:ext uri="{FF2B5EF4-FFF2-40B4-BE49-F238E27FC236}">
                      <a16:creationId xmlns:a16="http://schemas.microsoft.com/office/drawing/2014/main" id="{41D9BA1D-43B2-4045-90BD-4BBB9DF6CD4A}"/>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77" name="Freeform 53">
                  <a:extLst>
                    <a:ext uri="{FF2B5EF4-FFF2-40B4-BE49-F238E27FC236}">
                      <a16:creationId xmlns:a16="http://schemas.microsoft.com/office/drawing/2014/main" id="{3CAB7E6D-D3F7-4ABD-8015-050F3E13D842}"/>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78" name="Freeform 54">
                  <a:extLst>
                    <a:ext uri="{FF2B5EF4-FFF2-40B4-BE49-F238E27FC236}">
                      <a16:creationId xmlns:a16="http://schemas.microsoft.com/office/drawing/2014/main" id="{C6D22856-9D02-4671-B67A-05F755C45D51}"/>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79" name="Group 49">
                <a:extLst>
                  <a:ext uri="{FF2B5EF4-FFF2-40B4-BE49-F238E27FC236}">
                    <a16:creationId xmlns:a16="http://schemas.microsoft.com/office/drawing/2014/main" id="{F054054D-2AC3-4C9E-AB52-B7C35EE52C35}"/>
                  </a:ext>
                </a:extLst>
              </p:cNvPr>
              <p:cNvGrpSpPr>
                <a:grpSpLocks noChangeAspect="1"/>
              </p:cNvGrpSpPr>
              <p:nvPr/>
            </p:nvGrpSpPr>
            <p:grpSpPr bwMode="auto">
              <a:xfrm>
                <a:off x="2458891" y="6040750"/>
                <a:ext cx="228495" cy="269554"/>
                <a:chOff x="2027" y="1937"/>
                <a:chExt cx="512" cy="604"/>
              </a:xfrm>
              <a:solidFill>
                <a:srgbClr val="C4C4CD"/>
              </a:solidFill>
            </p:grpSpPr>
            <p:sp>
              <p:nvSpPr>
                <p:cNvPr id="80" name="Freeform 50">
                  <a:extLst>
                    <a:ext uri="{FF2B5EF4-FFF2-40B4-BE49-F238E27FC236}">
                      <a16:creationId xmlns:a16="http://schemas.microsoft.com/office/drawing/2014/main" id="{126EDA10-168D-4589-AD84-2D22735CFA6B}"/>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1" name="Freeform 51">
                  <a:extLst>
                    <a:ext uri="{FF2B5EF4-FFF2-40B4-BE49-F238E27FC236}">
                      <a16:creationId xmlns:a16="http://schemas.microsoft.com/office/drawing/2014/main" id="{7C42B445-1389-467A-89BF-4C591DB0242F}"/>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2" name="Freeform 52">
                  <a:extLst>
                    <a:ext uri="{FF2B5EF4-FFF2-40B4-BE49-F238E27FC236}">
                      <a16:creationId xmlns:a16="http://schemas.microsoft.com/office/drawing/2014/main" id="{B252E9E6-1E2F-4F1E-9975-B030FA1F555D}"/>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3" name="Freeform 53">
                  <a:extLst>
                    <a:ext uri="{FF2B5EF4-FFF2-40B4-BE49-F238E27FC236}">
                      <a16:creationId xmlns:a16="http://schemas.microsoft.com/office/drawing/2014/main" id="{2C4DA5CC-6F6A-4E45-B42D-F911A6BA422D}"/>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4" name="Freeform 54">
                  <a:extLst>
                    <a:ext uri="{FF2B5EF4-FFF2-40B4-BE49-F238E27FC236}">
                      <a16:creationId xmlns:a16="http://schemas.microsoft.com/office/drawing/2014/main" id="{0E9F63C6-911A-4691-A971-CE603270AEA3}"/>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85" name="Group 49">
                <a:extLst>
                  <a:ext uri="{FF2B5EF4-FFF2-40B4-BE49-F238E27FC236}">
                    <a16:creationId xmlns:a16="http://schemas.microsoft.com/office/drawing/2014/main" id="{9E43B08E-44BE-489A-9919-0F827B20A75E}"/>
                  </a:ext>
                </a:extLst>
              </p:cNvPr>
              <p:cNvGrpSpPr>
                <a:grpSpLocks noChangeAspect="1"/>
              </p:cNvGrpSpPr>
              <p:nvPr/>
            </p:nvGrpSpPr>
            <p:grpSpPr bwMode="auto">
              <a:xfrm>
                <a:off x="2517003" y="3374711"/>
                <a:ext cx="228495" cy="269554"/>
                <a:chOff x="2027" y="1937"/>
                <a:chExt cx="512" cy="604"/>
              </a:xfrm>
              <a:solidFill>
                <a:srgbClr val="C4C4CD"/>
              </a:solidFill>
            </p:grpSpPr>
            <p:sp>
              <p:nvSpPr>
                <p:cNvPr id="86" name="Freeform 50">
                  <a:extLst>
                    <a:ext uri="{FF2B5EF4-FFF2-40B4-BE49-F238E27FC236}">
                      <a16:creationId xmlns:a16="http://schemas.microsoft.com/office/drawing/2014/main" id="{5B16E035-CA4E-4E4F-B10D-A1A69CED258F}"/>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7" name="Freeform 51">
                  <a:extLst>
                    <a:ext uri="{FF2B5EF4-FFF2-40B4-BE49-F238E27FC236}">
                      <a16:creationId xmlns:a16="http://schemas.microsoft.com/office/drawing/2014/main" id="{71F9735E-EBF9-4755-BA85-204C804FE458}"/>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8" name="Freeform 52">
                  <a:extLst>
                    <a:ext uri="{FF2B5EF4-FFF2-40B4-BE49-F238E27FC236}">
                      <a16:creationId xmlns:a16="http://schemas.microsoft.com/office/drawing/2014/main" id="{D1A9B6BC-9EC6-4675-B79C-DFB1948A17F1}"/>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89" name="Freeform 53">
                  <a:extLst>
                    <a:ext uri="{FF2B5EF4-FFF2-40B4-BE49-F238E27FC236}">
                      <a16:creationId xmlns:a16="http://schemas.microsoft.com/office/drawing/2014/main" id="{10717E51-28E8-406C-903A-45F1040D07ED}"/>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90" name="Freeform 54">
                  <a:extLst>
                    <a:ext uri="{FF2B5EF4-FFF2-40B4-BE49-F238E27FC236}">
                      <a16:creationId xmlns:a16="http://schemas.microsoft.com/office/drawing/2014/main" id="{F570C48A-47DA-4123-B64D-E1DF94F28CB1}"/>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sp>
            <p:nvSpPr>
              <p:cNvPr id="91" name="Oval 90">
                <a:extLst>
                  <a:ext uri="{FF2B5EF4-FFF2-40B4-BE49-F238E27FC236}">
                    <a16:creationId xmlns:a16="http://schemas.microsoft.com/office/drawing/2014/main" id="{BE7DFBFF-EEF2-471B-9F6D-80300096994A}"/>
                  </a:ext>
                </a:extLst>
              </p:cNvPr>
              <p:cNvSpPr/>
              <p:nvPr/>
            </p:nvSpPr>
            <p:spPr>
              <a:xfrm>
                <a:off x="3168844" y="4076106"/>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92" name="Oval 91">
                <a:extLst>
                  <a:ext uri="{FF2B5EF4-FFF2-40B4-BE49-F238E27FC236}">
                    <a16:creationId xmlns:a16="http://schemas.microsoft.com/office/drawing/2014/main" id="{AA5F0CA5-D06B-4629-BA15-EEAE5DAE1C0A}"/>
                  </a:ext>
                </a:extLst>
              </p:cNvPr>
              <p:cNvSpPr/>
              <p:nvPr/>
            </p:nvSpPr>
            <p:spPr>
              <a:xfrm>
                <a:off x="4932460" y="4079107"/>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93" name="Oval 92">
                <a:extLst>
                  <a:ext uri="{FF2B5EF4-FFF2-40B4-BE49-F238E27FC236}">
                    <a16:creationId xmlns:a16="http://schemas.microsoft.com/office/drawing/2014/main" id="{1641994F-E830-426B-9A37-4CAC6A7F0C30}"/>
                  </a:ext>
                </a:extLst>
              </p:cNvPr>
              <p:cNvSpPr/>
              <p:nvPr/>
            </p:nvSpPr>
            <p:spPr>
              <a:xfrm>
                <a:off x="5896751" y="4902419"/>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94" name="Oval 93">
                <a:extLst>
                  <a:ext uri="{FF2B5EF4-FFF2-40B4-BE49-F238E27FC236}">
                    <a16:creationId xmlns:a16="http://schemas.microsoft.com/office/drawing/2014/main" id="{9A78FD53-9CC9-4DBD-8FA4-6133613794F8}"/>
                  </a:ext>
                </a:extLst>
              </p:cNvPr>
              <p:cNvSpPr/>
              <p:nvPr/>
            </p:nvSpPr>
            <p:spPr>
              <a:xfrm>
                <a:off x="2203618" y="4897106"/>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95" name="Oval 94">
                <a:extLst>
                  <a:ext uri="{FF2B5EF4-FFF2-40B4-BE49-F238E27FC236}">
                    <a16:creationId xmlns:a16="http://schemas.microsoft.com/office/drawing/2014/main" id="{10B323F7-5F88-4240-962D-DA96E3B2C77D}"/>
                  </a:ext>
                </a:extLst>
              </p:cNvPr>
              <p:cNvSpPr/>
              <p:nvPr/>
            </p:nvSpPr>
            <p:spPr>
              <a:xfrm>
                <a:off x="3171061" y="5662298"/>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96" name="Oval 95">
                <a:extLst>
                  <a:ext uri="{FF2B5EF4-FFF2-40B4-BE49-F238E27FC236}">
                    <a16:creationId xmlns:a16="http://schemas.microsoft.com/office/drawing/2014/main" id="{17D6CC88-FAF6-494B-B1BA-8397BC17525D}"/>
                  </a:ext>
                </a:extLst>
              </p:cNvPr>
              <p:cNvSpPr/>
              <p:nvPr/>
            </p:nvSpPr>
            <p:spPr>
              <a:xfrm>
                <a:off x="4934675" y="5665295"/>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cxnSp>
            <p:nvCxnSpPr>
              <p:cNvPr id="97" name="Straight Connector 96">
                <a:extLst>
                  <a:ext uri="{FF2B5EF4-FFF2-40B4-BE49-F238E27FC236}">
                    <a16:creationId xmlns:a16="http://schemas.microsoft.com/office/drawing/2014/main" id="{358AFDCE-8A18-46CE-AE1D-7C50CC46A879}"/>
                  </a:ext>
                </a:extLst>
              </p:cNvPr>
              <p:cNvCxnSpPr>
                <a:cxnSpLocks/>
                <a:stCxn id="91" idx="6"/>
                <a:endCxn id="93" idx="2"/>
              </p:cNvCxnSpPr>
              <p:nvPr/>
            </p:nvCxnSpPr>
            <p:spPr>
              <a:xfrm>
                <a:off x="3315827" y="4149600"/>
                <a:ext cx="2580924" cy="826310"/>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FF7F7BA-F58F-4D92-86A1-386CD4A60C09}"/>
                  </a:ext>
                </a:extLst>
              </p:cNvPr>
              <p:cNvCxnSpPr>
                <a:cxnSpLocks/>
                <a:stCxn id="93" idx="2"/>
                <a:endCxn id="94" idx="6"/>
              </p:cNvCxnSpPr>
              <p:nvPr/>
            </p:nvCxnSpPr>
            <p:spPr>
              <a:xfrm flipH="1" flipV="1">
                <a:off x="2350602" y="4970597"/>
                <a:ext cx="3546148" cy="5312"/>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50A8F10-D364-4A1F-B14C-0E8184BD7CFA}"/>
                  </a:ext>
                </a:extLst>
              </p:cNvPr>
              <p:cNvCxnSpPr>
                <a:cxnSpLocks/>
                <a:stCxn id="96" idx="2"/>
                <a:endCxn id="94" idx="5"/>
              </p:cNvCxnSpPr>
              <p:nvPr/>
            </p:nvCxnSpPr>
            <p:spPr>
              <a:xfrm flipH="1" flipV="1">
                <a:off x="2329077" y="5022561"/>
                <a:ext cx="2605597" cy="716226"/>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37E4E8C6-6320-4F83-84A0-51D9131F6E93}"/>
                  </a:ext>
                </a:extLst>
              </p:cNvPr>
              <p:cNvCxnSpPr>
                <a:cxnSpLocks/>
                <a:stCxn id="92" idx="2"/>
                <a:endCxn id="94" idx="7"/>
              </p:cNvCxnSpPr>
              <p:nvPr/>
            </p:nvCxnSpPr>
            <p:spPr>
              <a:xfrm flipH="1">
                <a:off x="2329076" y="4152597"/>
                <a:ext cx="2603382" cy="766033"/>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5C93FCD-E3BD-4675-8C0E-852907A59475}"/>
                  </a:ext>
                </a:extLst>
              </p:cNvPr>
              <p:cNvCxnSpPr>
                <a:cxnSpLocks/>
                <a:stCxn id="92" idx="4"/>
                <a:endCxn id="96" idx="0"/>
              </p:cNvCxnSpPr>
              <p:nvPr/>
            </p:nvCxnSpPr>
            <p:spPr>
              <a:xfrm>
                <a:off x="5005951" y="4226087"/>
                <a:ext cx="2216" cy="1439208"/>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C5CF6921-91E4-4B83-93B4-91682785EBE4}"/>
                  </a:ext>
                </a:extLst>
              </p:cNvPr>
              <p:cNvCxnSpPr>
                <a:cxnSpLocks/>
                <a:stCxn id="91" idx="4"/>
                <a:endCxn id="95" idx="0"/>
              </p:cNvCxnSpPr>
              <p:nvPr/>
            </p:nvCxnSpPr>
            <p:spPr>
              <a:xfrm>
                <a:off x="3242335" y="4223089"/>
                <a:ext cx="2216" cy="1439208"/>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7E276BF-E083-47B7-8802-652312FBF9CD}"/>
                  </a:ext>
                </a:extLst>
              </p:cNvPr>
              <p:cNvCxnSpPr>
                <a:cxnSpLocks/>
                <a:stCxn id="91" idx="5"/>
                <a:endCxn id="96" idx="1"/>
              </p:cNvCxnSpPr>
              <p:nvPr/>
            </p:nvCxnSpPr>
            <p:spPr>
              <a:xfrm>
                <a:off x="3294305" y="4201564"/>
                <a:ext cx="1661897" cy="1485256"/>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1D8BBC14-0255-4BF2-8E97-AF727896D7EA}"/>
                  </a:ext>
                </a:extLst>
              </p:cNvPr>
              <p:cNvCxnSpPr>
                <a:cxnSpLocks/>
                <a:stCxn id="92" idx="3"/>
                <a:endCxn id="95" idx="7"/>
              </p:cNvCxnSpPr>
              <p:nvPr/>
            </p:nvCxnSpPr>
            <p:spPr>
              <a:xfrm flipH="1">
                <a:off x="3296518" y="4204563"/>
                <a:ext cx="1657468" cy="1479261"/>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609752FF-F934-4BD8-B1EE-C48D6A02F06E}"/>
                  </a:ext>
                </a:extLst>
              </p:cNvPr>
              <p:cNvCxnSpPr>
                <a:cxnSpLocks/>
                <a:stCxn id="93" idx="3"/>
                <a:endCxn id="95" idx="6"/>
              </p:cNvCxnSpPr>
              <p:nvPr/>
            </p:nvCxnSpPr>
            <p:spPr>
              <a:xfrm flipH="1">
                <a:off x="3318043" y="5027875"/>
                <a:ext cx="2600235" cy="707914"/>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grpSp>
            <p:nvGrpSpPr>
              <p:cNvPr id="106" name="Group 18">
                <a:extLst>
                  <a:ext uri="{FF2B5EF4-FFF2-40B4-BE49-F238E27FC236}">
                    <a16:creationId xmlns:a16="http://schemas.microsoft.com/office/drawing/2014/main" id="{FFF9D90D-78F7-4865-85E0-41E2B4DB4497}"/>
                  </a:ext>
                </a:extLst>
              </p:cNvPr>
              <p:cNvGrpSpPr>
                <a:grpSpLocks noChangeAspect="1"/>
              </p:cNvGrpSpPr>
              <p:nvPr/>
            </p:nvGrpSpPr>
            <p:grpSpPr bwMode="auto">
              <a:xfrm>
                <a:off x="6136227" y="4923798"/>
                <a:ext cx="307482" cy="235630"/>
                <a:chOff x="1904" y="920"/>
                <a:chExt cx="582" cy="446"/>
              </a:xfrm>
              <a:solidFill>
                <a:srgbClr val="C4C4CD"/>
              </a:solidFill>
            </p:grpSpPr>
            <p:sp>
              <p:nvSpPr>
                <p:cNvPr id="107" name="Freeform 23">
                  <a:extLst>
                    <a:ext uri="{FF2B5EF4-FFF2-40B4-BE49-F238E27FC236}">
                      <a16:creationId xmlns:a16="http://schemas.microsoft.com/office/drawing/2014/main" id="{FE8472B0-C217-42C6-B657-67B5F23CDC0C}"/>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08" name="Freeform 24">
                  <a:extLst>
                    <a:ext uri="{FF2B5EF4-FFF2-40B4-BE49-F238E27FC236}">
                      <a16:creationId xmlns:a16="http://schemas.microsoft.com/office/drawing/2014/main" id="{D354E715-5121-44A3-90C4-DC41EA65CAD9}"/>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09" name="Freeform 25">
                  <a:extLst>
                    <a:ext uri="{FF2B5EF4-FFF2-40B4-BE49-F238E27FC236}">
                      <a16:creationId xmlns:a16="http://schemas.microsoft.com/office/drawing/2014/main" id="{D637E4B3-DB66-4F8A-8B5E-E02F09769196}"/>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0" name="Freeform 26">
                  <a:extLst>
                    <a:ext uri="{FF2B5EF4-FFF2-40B4-BE49-F238E27FC236}">
                      <a16:creationId xmlns:a16="http://schemas.microsoft.com/office/drawing/2014/main" id="{B8E347C3-9419-4F2E-96CB-0E0DA3B461C4}"/>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1" name="Freeform 27">
                  <a:extLst>
                    <a:ext uri="{FF2B5EF4-FFF2-40B4-BE49-F238E27FC236}">
                      <a16:creationId xmlns:a16="http://schemas.microsoft.com/office/drawing/2014/main" id="{517ADFD6-F025-4E3D-BDAE-4FD368B61764}"/>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2" name="Freeform 28">
                  <a:extLst>
                    <a:ext uri="{FF2B5EF4-FFF2-40B4-BE49-F238E27FC236}">
                      <a16:creationId xmlns:a16="http://schemas.microsoft.com/office/drawing/2014/main" id="{9FB639CE-6D80-40BC-B834-E979C35A2A74}"/>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3" name="Freeform 29">
                  <a:extLst>
                    <a:ext uri="{FF2B5EF4-FFF2-40B4-BE49-F238E27FC236}">
                      <a16:creationId xmlns:a16="http://schemas.microsoft.com/office/drawing/2014/main" id="{2692EC46-CFAC-48AB-B93D-B950009E43EC}"/>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4" name="Freeform 30">
                  <a:extLst>
                    <a:ext uri="{FF2B5EF4-FFF2-40B4-BE49-F238E27FC236}">
                      <a16:creationId xmlns:a16="http://schemas.microsoft.com/office/drawing/2014/main" id="{19984D53-4456-45AB-A616-0F8214A41CB8}"/>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5" name="Freeform 31">
                  <a:extLst>
                    <a:ext uri="{FF2B5EF4-FFF2-40B4-BE49-F238E27FC236}">
                      <a16:creationId xmlns:a16="http://schemas.microsoft.com/office/drawing/2014/main" id="{445CC48B-6B62-475B-8FA3-5231F4BBD043}"/>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16" name="Group 18">
                <a:extLst>
                  <a:ext uri="{FF2B5EF4-FFF2-40B4-BE49-F238E27FC236}">
                    <a16:creationId xmlns:a16="http://schemas.microsoft.com/office/drawing/2014/main" id="{63140F4D-2EDE-4DCB-8E65-2C3225C5B87C}"/>
                  </a:ext>
                </a:extLst>
              </p:cNvPr>
              <p:cNvGrpSpPr>
                <a:grpSpLocks noChangeAspect="1"/>
              </p:cNvGrpSpPr>
              <p:nvPr/>
            </p:nvGrpSpPr>
            <p:grpSpPr bwMode="auto">
              <a:xfrm>
                <a:off x="4855778" y="5906424"/>
                <a:ext cx="307482" cy="235630"/>
                <a:chOff x="1904" y="920"/>
                <a:chExt cx="582" cy="446"/>
              </a:xfrm>
              <a:solidFill>
                <a:srgbClr val="C4C4CD"/>
              </a:solidFill>
            </p:grpSpPr>
            <p:sp>
              <p:nvSpPr>
                <p:cNvPr id="117" name="Freeform 23">
                  <a:extLst>
                    <a:ext uri="{FF2B5EF4-FFF2-40B4-BE49-F238E27FC236}">
                      <a16:creationId xmlns:a16="http://schemas.microsoft.com/office/drawing/2014/main" id="{3A0D197C-EC85-4B27-97D7-58C9C7D5BE2E}"/>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8" name="Freeform 24">
                  <a:extLst>
                    <a:ext uri="{FF2B5EF4-FFF2-40B4-BE49-F238E27FC236}">
                      <a16:creationId xmlns:a16="http://schemas.microsoft.com/office/drawing/2014/main" id="{9A28987F-7F50-4746-B419-DB94E344ABC8}"/>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19" name="Freeform 25">
                  <a:extLst>
                    <a:ext uri="{FF2B5EF4-FFF2-40B4-BE49-F238E27FC236}">
                      <a16:creationId xmlns:a16="http://schemas.microsoft.com/office/drawing/2014/main" id="{E7DF7951-E93B-48C9-A009-9A25A7444669}"/>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0" name="Freeform 26">
                  <a:extLst>
                    <a:ext uri="{FF2B5EF4-FFF2-40B4-BE49-F238E27FC236}">
                      <a16:creationId xmlns:a16="http://schemas.microsoft.com/office/drawing/2014/main" id="{2DFD7874-F8CD-4937-B8DD-9D7CDF202CAA}"/>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1" name="Freeform 27">
                  <a:extLst>
                    <a:ext uri="{FF2B5EF4-FFF2-40B4-BE49-F238E27FC236}">
                      <a16:creationId xmlns:a16="http://schemas.microsoft.com/office/drawing/2014/main" id="{A6B12AFF-C3EF-485B-9884-B3BFFF67E325}"/>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2" name="Freeform 28">
                  <a:extLst>
                    <a:ext uri="{FF2B5EF4-FFF2-40B4-BE49-F238E27FC236}">
                      <a16:creationId xmlns:a16="http://schemas.microsoft.com/office/drawing/2014/main" id="{F124720C-9FCB-495D-8C5A-AB96DDAE5ADF}"/>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 name="Freeform 29">
                  <a:extLst>
                    <a:ext uri="{FF2B5EF4-FFF2-40B4-BE49-F238E27FC236}">
                      <a16:creationId xmlns:a16="http://schemas.microsoft.com/office/drawing/2014/main" id="{8AB0EAF5-560C-4C81-8206-BF9C984733E0}"/>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 name="Freeform 30">
                  <a:extLst>
                    <a:ext uri="{FF2B5EF4-FFF2-40B4-BE49-F238E27FC236}">
                      <a16:creationId xmlns:a16="http://schemas.microsoft.com/office/drawing/2014/main" id="{A9CED9D6-216D-4F53-82B6-05845A0A9C24}"/>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 name="Freeform 31">
                  <a:extLst>
                    <a:ext uri="{FF2B5EF4-FFF2-40B4-BE49-F238E27FC236}">
                      <a16:creationId xmlns:a16="http://schemas.microsoft.com/office/drawing/2014/main" id="{2A4465F9-8A13-4B91-9A1F-F91EF9B48B13}"/>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6" name="Group 18">
                <a:extLst>
                  <a:ext uri="{FF2B5EF4-FFF2-40B4-BE49-F238E27FC236}">
                    <a16:creationId xmlns:a16="http://schemas.microsoft.com/office/drawing/2014/main" id="{3EFD82F4-A46C-4673-B4B2-D618994DBC79}"/>
                  </a:ext>
                </a:extLst>
              </p:cNvPr>
              <p:cNvGrpSpPr>
                <a:grpSpLocks noChangeAspect="1"/>
              </p:cNvGrpSpPr>
              <p:nvPr/>
            </p:nvGrpSpPr>
            <p:grpSpPr bwMode="auto">
              <a:xfrm>
                <a:off x="4931263" y="3752973"/>
                <a:ext cx="307482" cy="235630"/>
                <a:chOff x="1904" y="920"/>
                <a:chExt cx="582" cy="446"/>
              </a:xfrm>
              <a:solidFill>
                <a:srgbClr val="C4C4CD"/>
              </a:solidFill>
            </p:grpSpPr>
            <p:sp>
              <p:nvSpPr>
                <p:cNvPr id="127" name="Freeform 23">
                  <a:extLst>
                    <a:ext uri="{FF2B5EF4-FFF2-40B4-BE49-F238E27FC236}">
                      <a16:creationId xmlns:a16="http://schemas.microsoft.com/office/drawing/2014/main" id="{51E9D575-52E2-4269-97FE-E054883E3218}"/>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8" name="Freeform 24">
                  <a:extLst>
                    <a:ext uri="{FF2B5EF4-FFF2-40B4-BE49-F238E27FC236}">
                      <a16:creationId xmlns:a16="http://schemas.microsoft.com/office/drawing/2014/main" id="{EA92EE0E-C3BB-43B9-9848-94A34249DC4D}"/>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9" name="Freeform 25">
                  <a:extLst>
                    <a:ext uri="{FF2B5EF4-FFF2-40B4-BE49-F238E27FC236}">
                      <a16:creationId xmlns:a16="http://schemas.microsoft.com/office/drawing/2014/main" id="{71DAC5B0-32B6-43F4-B52E-4EBE61AB0CCA}"/>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0" name="Freeform 26">
                  <a:extLst>
                    <a:ext uri="{FF2B5EF4-FFF2-40B4-BE49-F238E27FC236}">
                      <a16:creationId xmlns:a16="http://schemas.microsoft.com/office/drawing/2014/main" id="{8539D244-820D-426D-B5FF-9B779AFE6E22}"/>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1" name="Freeform 27">
                  <a:extLst>
                    <a:ext uri="{FF2B5EF4-FFF2-40B4-BE49-F238E27FC236}">
                      <a16:creationId xmlns:a16="http://schemas.microsoft.com/office/drawing/2014/main" id="{6CF01368-ABA4-4E11-AA4B-2D3545E820E2}"/>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 name="Freeform 28">
                  <a:extLst>
                    <a:ext uri="{FF2B5EF4-FFF2-40B4-BE49-F238E27FC236}">
                      <a16:creationId xmlns:a16="http://schemas.microsoft.com/office/drawing/2014/main" id="{35F6AC95-AD05-404A-8FF0-7DAFCCABC1F2}"/>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 name="Freeform 29">
                  <a:extLst>
                    <a:ext uri="{FF2B5EF4-FFF2-40B4-BE49-F238E27FC236}">
                      <a16:creationId xmlns:a16="http://schemas.microsoft.com/office/drawing/2014/main" id="{8638E471-AC05-426C-835B-ABC50F9CE501}"/>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 name="Freeform 30">
                  <a:extLst>
                    <a:ext uri="{FF2B5EF4-FFF2-40B4-BE49-F238E27FC236}">
                      <a16:creationId xmlns:a16="http://schemas.microsoft.com/office/drawing/2014/main" id="{C59FA496-D2DA-497A-9F3C-8718248112DB}"/>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 name="Freeform 31">
                  <a:extLst>
                    <a:ext uri="{FF2B5EF4-FFF2-40B4-BE49-F238E27FC236}">
                      <a16:creationId xmlns:a16="http://schemas.microsoft.com/office/drawing/2014/main" id="{5D00F557-AA27-4119-AA44-D132AE5FD697}"/>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36" name="Group 18">
                <a:extLst>
                  <a:ext uri="{FF2B5EF4-FFF2-40B4-BE49-F238E27FC236}">
                    <a16:creationId xmlns:a16="http://schemas.microsoft.com/office/drawing/2014/main" id="{F743F9F3-B899-48D4-BBE2-B379E0FD660B}"/>
                  </a:ext>
                </a:extLst>
              </p:cNvPr>
              <p:cNvGrpSpPr>
                <a:grpSpLocks noChangeAspect="1"/>
              </p:cNvGrpSpPr>
              <p:nvPr/>
            </p:nvGrpSpPr>
            <p:grpSpPr bwMode="auto">
              <a:xfrm>
                <a:off x="3058318" y="3717507"/>
                <a:ext cx="307482" cy="235630"/>
                <a:chOff x="1904" y="920"/>
                <a:chExt cx="582" cy="446"/>
              </a:xfrm>
              <a:solidFill>
                <a:srgbClr val="C4C4CD"/>
              </a:solidFill>
            </p:grpSpPr>
            <p:sp>
              <p:nvSpPr>
                <p:cNvPr id="137" name="Freeform 23">
                  <a:extLst>
                    <a:ext uri="{FF2B5EF4-FFF2-40B4-BE49-F238E27FC236}">
                      <a16:creationId xmlns:a16="http://schemas.microsoft.com/office/drawing/2014/main" id="{84D5AECA-D05C-448C-BA67-9EF23E5385D5}"/>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8" name="Freeform 24">
                  <a:extLst>
                    <a:ext uri="{FF2B5EF4-FFF2-40B4-BE49-F238E27FC236}">
                      <a16:creationId xmlns:a16="http://schemas.microsoft.com/office/drawing/2014/main" id="{FDBF2647-D447-491C-B5AC-4361FB0221FC}"/>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9" name="Freeform 25">
                  <a:extLst>
                    <a:ext uri="{FF2B5EF4-FFF2-40B4-BE49-F238E27FC236}">
                      <a16:creationId xmlns:a16="http://schemas.microsoft.com/office/drawing/2014/main" id="{8EB1C424-0FD1-4C90-86E0-C425D49EF9EB}"/>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0" name="Freeform 26">
                  <a:extLst>
                    <a:ext uri="{FF2B5EF4-FFF2-40B4-BE49-F238E27FC236}">
                      <a16:creationId xmlns:a16="http://schemas.microsoft.com/office/drawing/2014/main" id="{CB0D4034-4199-4768-9304-493A39C2469A}"/>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1" name="Freeform 27">
                  <a:extLst>
                    <a:ext uri="{FF2B5EF4-FFF2-40B4-BE49-F238E27FC236}">
                      <a16:creationId xmlns:a16="http://schemas.microsoft.com/office/drawing/2014/main" id="{495BD761-54DF-470A-B132-995FCA0C13C1}"/>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2" name="Freeform 28">
                  <a:extLst>
                    <a:ext uri="{FF2B5EF4-FFF2-40B4-BE49-F238E27FC236}">
                      <a16:creationId xmlns:a16="http://schemas.microsoft.com/office/drawing/2014/main" id="{2B37CCA5-757B-428B-9D69-8EAACE4A4DD8}"/>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3" name="Freeform 29">
                  <a:extLst>
                    <a:ext uri="{FF2B5EF4-FFF2-40B4-BE49-F238E27FC236}">
                      <a16:creationId xmlns:a16="http://schemas.microsoft.com/office/drawing/2014/main" id="{85FF249B-EAB2-4DD8-94D2-52DCDFD76017}"/>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4" name="Freeform 30">
                  <a:extLst>
                    <a:ext uri="{FF2B5EF4-FFF2-40B4-BE49-F238E27FC236}">
                      <a16:creationId xmlns:a16="http://schemas.microsoft.com/office/drawing/2014/main" id="{2D88BE81-0C4B-4789-B0F4-A2065A974ADA}"/>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5" name="Freeform 31">
                  <a:extLst>
                    <a:ext uri="{FF2B5EF4-FFF2-40B4-BE49-F238E27FC236}">
                      <a16:creationId xmlns:a16="http://schemas.microsoft.com/office/drawing/2014/main" id="{C90E6516-6204-49C7-96DB-02A49C38774A}"/>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46" name="Group 18">
                <a:extLst>
                  <a:ext uri="{FF2B5EF4-FFF2-40B4-BE49-F238E27FC236}">
                    <a16:creationId xmlns:a16="http://schemas.microsoft.com/office/drawing/2014/main" id="{1D29B1C0-00F8-424B-AEA7-73C97A5EC6BE}"/>
                  </a:ext>
                </a:extLst>
              </p:cNvPr>
              <p:cNvGrpSpPr>
                <a:grpSpLocks noChangeAspect="1"/>
              </p:cNvGrpSpPr>
              <p:nvPr/>
            </p:nvGrpSpPr>
            <p:grpSpPr bwMode="auto">
              <a:xfrm>
                <a:off x="3066306" y="5913517"/>
                <a:ext cx="307482" cy="235630"/>
                <a:chOff x="1904" y="920"/>
                <a:chExt cx="582" cy="446"/>
              </a:xfrm>
              <a:solidFill>
                <a:srgbClr val="C4C4CD"/>
              </a:solidFill>
            </p:grpSpPr>
            <p:sp>
              <p:nvSpPr>
                <p:cNvPr id="147" name="Freeform 23">
                  <a:extLst>
                    <a:ext uri="{FF2B5EF4-FFF2-40B4-BE49-F238E27FC236}">
                      <a16:creationId xmlns:a16="http://schemas.microsoft.com/office/drawing/2014/main" id="{14E18970-BC2E-4E82-93A5-338B6A28674B}"/>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8" name="Freeform 24">
                  <a:extLst>
                    <a:ext uri="{FF2B5EF4-FFF2-40B4-BE49-F238E27FC236}">
                      <a16:creationId xmlns:a16="http://schemas.microsoft.com/office/drawing/2014/main" id="{2791568B-03E1-4A96-941A-C28D2AC06413}"/>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49" name="Freeform 25">
                  <a:extLst>
                    <a:ext uri="{FF2B5EF4-FFF2-40B4-BE49-F238E27FC236}">
                      <a16:creationId xmlns:a16="http://schemas.microsoft.com/office/drawing/2014/main" id="{7F18058F-D20C-4325-A0CB-58E26003A08E}"/>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50" name="Freeform 26">
                  <a:extLst>
                    <a:ext uri="{FF2B5EF4-FFF2-40B4-BE49-F238E27FC236}">
                      <a16:creationId xmlns:a16="http://schemas.microsoft.com/office/drawing/2014/main" id="{DA106C60-575A-4FA3-91D2-B5C39C094CE3}"/>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51" name="Freeform 27">
                  <a:extLst>
                    <a:ext uri="{FF2B5EF4-FFF2-40B4-BE49-F238E27FC236}">
                      <a16:creationId xmlns:a16="http://schemas.microsoft.com/office/drawing/2014/main" id="{70E17D58-DF88-480C-80A4-D55B6A095E15}"/>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52" name="Freeform 28">
                  <a:extLst>
                    <a:ext uri="{FF2B5EF4-FFF2-40B4-BE49-F238E27FC236}">
                      <a16:creationId xmlns:a16="http://schemas.microsoft.com/office/drawing/2014/main" id="{CD97F9AF-70DD-428E-AA6F-76D25CC02262}"/>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53" name="Freeform 29">
                  <a:extLst>
                    <a:ext uri="{FF2B5EF4-FFF2-40B4-BE49-F238E27FC236}">
                      <a16:creationId xmlns:a16="http://schemas.microsoft.com/office/drawing/2014/main" id="{E87C3D8A-2C41-4E10-93F8-217548054E0B}"/>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54" name="Freeform 30">
                  <a:extLst>
                    <a:ext uri="{FF2B5EF4-FFF2-40B4-BE49-F238E27FC236}">
                      <a16:creationId xmlns:a16="http://schemas.microsoft.com/office/drawing/2014/main" id="{1A0A24D5-546E-426C-BB5D-D9159E765A8D}"/>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55" name="Freeform 31">
                  <a:extLst>
                    <a:ext uri="{FF2B5EF4-FFF2-40B4-BE49-F238E27FC236}">
                      <a16:creationId xmlns:a16="http://schemas.microsoft.com/office/drawing/2014/main" id="{84EB712F-BC06-487F-AB78-03542CB20921}"/>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sp>
            <p:nvSpPr>
              <p:cNvPr id="156" name="Arc 155">
                <a:extLst>
                  <a:ext uri="{FF2B5EF4-FFF2-40B4-BE49-F238E27FC236}">
                    <a16:creationId xmlns:a16="http://schemas.microsoft.com/office/drawing/2014/main" id="{54E7DF10-4601-4D5E-A1DD-0B6DEC37FCBF}"/>
                  </a:ext>
                </a:extLst>
              </p:cNvPr>
              <p:cNvSpPr/>
              <p:nvPr/>
            </p:nvSpPr>
            <p:spPr>
              <a:xfrm rot="10800000">
                <a:off x="2726103" y="3505376"/>
                <a:ext cx="585567" cy="303964"/>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57" name="Arc 156">
                <a:extLst>
                  <a:ext uri="{FF2B5EF4-FFF2-40B4-BE49-F238E27FC236}">
                    <a16:creationId xmlns:a16="http://schemas.microsoft.com/office/drawing/2014/main" id="{BEC54CC6-99F6-471A-A7B4-51394E0639DE}"/>
                  </a:ext>
                </a:extLst>
              </p:cNvPr>
              <p:cNvSpPr/>
              <p:nvPr/>
            </p:nvSpPr>
            <p:spPr>
              <a:xfrm rot="10800000">
                <a:off x="1443322" y="4671945"/>
                <a:ext cx="585567" cy="303964"/>
              </a:xfrm>
              <a:prstGeom prst="arc">
                <a:avLst>
                  <a:gd name="adj1" fmla="val 16347634"/>
                  <a:gd name="adj2" fmla="val 0"/>
                </a:avLst>
              </a:prstGeom>
              <a:ln w="9525">
                <a:solidFill>
                  <a:schemeClr val="accent1"/>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58" name="Arc 157">
                <a:extLst>
                  <a:ext uri="{FF2B5EF4-FFF2-40B4-BE49-F238E27FC236}">
                    <a16:creationId xmlns:a16="http://schemas.microsoft.com/office/drawing/2014/main" id="{ACF65CC6-9E57-4D4F-AC0F-F10F17F7847C}"/>
                  </a:ext>
                </a:extLst>
              </p:cNvPr>
              <p:cNvSpPr/>
              <p:nvPr/>
            </p:nvSpPr>
            <p:spPr>
              <a:xfrm rot="10277805" flipV="1">
                <a:off x="2731922" y="5970934"/>
                <a:ext cx="585567" cy="303964"/>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59" name="Arc 158">
                <a:extLst>
                  <a:ext uri="{FF2B5EF4-FFF2-40B4-BE49-F238E27FC236}">
                    <a16:creationId xmlns:a16="http://schemas.microsoft.com/office/drawing/2014/main" id="{50E6A092-E54B-4EB4-97E4-D1B5FEB1F9CB}"/>
                  </a:ext>
                </a:extLst>
              </p:cNvPr>
              <p:cNvSpPr/>
              <p:nvPr/>
            </p:nvSpPr>
            <p:spPr>
              <a:xfrm rot="10800000" flipH="1">
                <a:off x="5017588" y="3510726"/>
                <a:ext cx="585800" cy="303511"/>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60" name="Arc 159">
                <a:extLst>
                  <a:ext uri="{FF2B5EF4-FFF2-40B4-BE49-F238E27FC236}">
                    <a16:creationId xmlns:a16="http://schemas.microsoft.com/office/drawing/2014/main" id="{C61518B0-BD55-41F9-B3D7-7818C944047F}"/>
                  </a:ext>
                </a:extLst>
              </p:cNvPr>
              <p:cNvSpPr/>
              <p:nvPr/>
            </p:nvSpPr>
            <p:spPr>
              <a:xfrm rot="10800000" flipH="1">
                <a:off x="6221994" y="4674937"/>
                <a:ext cx="585800" cy="303511"/>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61" name="Arc 160">
                <a:extLst>
                  <a:ext uri="{FF2B5EF4-FFF2-40B4-BE49-F238E27FC236}">
                    <a16:creationId xmlns:a16="http://schemas.microsoft.com/office/drawing/2014/main" id="{8F9082C5-EB9F-4691-A268-A06F3B6B0C0F}"/>
                  </a:ext>
                </a:extLst>
              </p:cNvPr>
              <p:cNvSpPr/>
              <p:nvPr/>
            </p:nvSpPr>
            <p:spPr>
              <a:xfrm rot="11561555" flipH="1" flipV="1">
                <a:off x="4911526" y="5984767"/>
                <a:ext cx="585800" cy="303511"/>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cxnSp>
            <p:nvCxnSpPr>
              <p:cNvPr id="162" name="Straight Connector 161">
                <a:extLst>
                  <a:ext uri="{FF2B5EF4-FFF2-40B4-BE49-F238E27FC236}">
                    <a16:creationId xmlns:a16="http://schemas.microsoft.com/office/drawing/2014/main" id="{E81E68D0-34CE-4890-8D6C-1DA20BBE146E}"/>
                  </a:ext>
                </a:extLst>
              </p:cNvPr>
              <p:cNvCxnSpPr>
                <a:cxnSpLocks/>
                <a:stCxn id="91" idx="3"/>
                <a:endCxn id="94" idx="7"/>
              </p:cNvCxnSpPr>
              <p:nvPr/>
            </p:nvCxnSpPr>
            <p:spPr>
              <a:xfrm flipH="1">
                <a:off x="2329077" y="4201564"/>
                <a:ext cx="861293" cy="717065"/>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07FB53CA-5B7C-487A-A3B1-DC8EB3794DD8}"/>
                  </a:ext>
                </a:extLst>
              </p:cNvPr>
              <p:cNvCxnSpPr>
                <a:cxnSpLocks/>
                <a:stCxn id="92" idx="2"/>
                <a:endCxn id="91" idx="6"/>
              </p:cNvCxnSpPr>
              <p:nvPr/>
            </p:nvCxnSpPr>
            <p:spPr>
              <a:xfrm flipH="1" flipV="1">
                <a:off x="3315827" y="4149600"/>
                <a:ext cx="1616633" cy="2997"/>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C9542F77-1590-4041-B98A-598EB790CB32}"/>
                  </a:ext>
                </a:extLst>
              </p:cNvPr>
              <p:cNvCxnSpPr>
                <a:cxnSpLocks/>
                <a:stCxn id="93" idx="1"/>
                <a:endCxn id="92" idx="5"/>
              </p:cNvCxnSpPr>
              <p:nvPr/>
            </p:nvCxnSpPr>
            <p:spPr>
              <a:xfrm flipH="1" flipV="1">
                <a:off x="5057914" y="4204562"/>
                <a:ext cx="860360" cy="719380"/>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7706E758-D9D1-48C1-9A2B-01BE85071A9F}"/>
                  </a:ext>
                </a:extLst>
              </p:cNvPr>
              <p:cNvCxnSpPr>
                <a:cxnSpLocks/>
                <a:stCxn id="93" idx="3"/>
                <a:endCxn id="96" idx="7"/>
              </p:cNvCxnSpPr>
              <p:nvPr/>
            </p:nvCxnSpPr>
            <p:spPr>
              <a:xfrm flipH="1">
                <a:off x="5060132" y="5027875"/>
                <a:ext cx="858145" cy="658947"/>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E565BE4-E2C6-4704-ACFE-2E244C0652CE}"/>
                  </a:ext>
                </a:extLst>
              </p:cNvPr>
              <p:cNvCxnSpPr>
                <a:cxnSpLocks/>
                <a:stCxn id="96" idx="2"/>
                <a:endCxn id="95" idx="6"/>
              </p:cNvCxnSpPr>
              <p:nvPr/>
            </p:nvCxnSpPr>
            <p:spPr>
              <a:xfrm flipH="1" flipV="1">
                <a:off x="3318044" y="5735792"/>
                <a:ext cx="1616633" cy="2997"/>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64842C8-B671-4AD2-AA0E-6C3E54CF79C9}"/>
                  </a:ext>
                </a:extLst>
              </p:cNvPr>
              <p:cNvCxnSpPr>
                <a:cxnSpLocks/>
                <a:stCxn id="94" idx="5"/>
                <a:endCxn id="95" idx="1"/>
              </p:cNvCxnSpPr>
              <p:nvPr/>
            </p:nvCxnSpPr>
            <p:spPr>
              <a:xfrm>
                <a:off x="2329075" y="5022563"/>
                <a:ext cx="863508" cy="661261"/>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168" name="Oval 167">
                <a:extLst>
                  <a:ext uri="{FF2B5EF4-FFF2-40B4-BE49-F238E27FC236}">
                    <a16:creationId xmlns:a16="http://schemas.microsoft.com/office/drawing/2014/main" id="{14335ED6-7A1B-4215-9ED8-0CBECC575F7D}"/>
                  </a:ext>
                </a:extLst>
              </p:cNvPr>
              <p:cNvSpPr/>
              <p:nvPr/>
            </p:nvSpPr>
            <p:spPr>
              <a:xfrm>
                <a:off x="3245366" y="3928403"/>
                <a:ext cx="1763051"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69" name="Oval 168">
                <a:extLst>
                  <a:ext uri="{FF2B5EF4-FFF2-40B4-BE49-F238E27FC236}">
                    <a16:creationId xmlns:a16="http://schemas.microsoft.com/office/drawing/2014/main" id="{DBFF8EF8-9ECF-4DC6-8A09-4267C6470A81}"/>
                  </a:ext>
                </a:extLst>
              </p:cNvPr>
              <p:cNvSpPr/>
              <p:nvPr/>
            </p:nvSpPr>
            <p:spPr>
              <a:xfrm>
                <a:off x="3250384" y="5524354"/>
                <a:ext cx="1763051"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0" name="Oval 169">
                <a:extLst>
                  <a:ext uri="{FF2B5EF4-FFF2-40B4-BE49-F238E27FC236}">
                    <a16:creationId xmlns:a16="http://schemas.microsoft.com/office/drawing/2014/main" id="{C6B48E48-4D54-4319-8214-4DA2E5F84382}"/>
                  </a:ext>
                </a:extLst>
              </p:cNvPr>
              <p:cNvSpPr/>
              <p:nvPr/>
            </p:nvSpPr>
            <p:spPr>
              <a:xfrm>
                <a:off x="2301292" y="4655591"/>
                <a:ext cx="3671128" cy="636739"/>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1" name="Oval 170">
                <a:extLst>
                  <a:ext uri="{FF2B5EF4-FFF2-40B4-BE49-F238E27FC236}">
                    <a16:creationId xmlns:a16="http://schemas.microsoft.com/office/drawing/2014/main" id="{C939BB5C-B35B-405E-9B0D-187512A5C834}"/>
                  </a:ext>
                </a:extLst>
              </p:cNvPr>
              <p:cNvSpPr/>
              <p:nvPr/>
            </p:nvSpPr>
            <p:spPr>
              <a:xfrm rot="2440400">
                <a:off x="4854389" y="4349870"/>
                <a:ext cx="1275401"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2" name="Oval 171">
                <a:extLst>
                  <a:ext uri="{FF2B5EF4-FFF2-40B4-BE49-F238E27FC236}">
                    <a16:creationId xmlns:a16="http://schemas.microsoft.com/office/drawing/2014/main" id="{40FB59B3-4118-472B-9F4D-D7C6AEEAB471}"/>
                  </a:ext>
                </a:extLst>
              </p:cNvPr>
              <p:cNvSpPr/>
              <p:nvPr/>
            </p:nvSpPr>
            <p:spPr>
              <a:xfrm rot="2312261">
                <a:off x="2150548" y="5156423"/>
                <a:ext cx="1222003"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3" name="Oval 172">
                <a:extLst>
                  <a:ext uri="{FF2B5EF4-FFF2-40B4-BE49-F238E27FC236}">
                    <a16:creationId xmlns:a16="http://schemas.microsoft.com/office/drawing/2014/main" id="{8A4D19B8-5EB6-47B6-A9E4-D76DA17B640B}"/>
                  </a:ext>
                </a:extLst>
              </p:cNvPr>
              <p:cNvSpPr/>
              <p:nvPr/>
            </p:nvSpPr>
            <p:spPr>
              <a:xfrm rot="19220762">
                <a:off x="2141595" y="4354092"/>
                <a:ext cx="1262448"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4" name="Oval 173">
                <a:extLst>
                  <a:ext uri="{FF2B5EF4-FFF2-40B4-BE49-F238E27FC236}">
                    <a16:creationId xmlns:a16="http://schemas.microsoft.com/office/drawing/2014/main" id="{44EFAA7C-6A22-471F-B22B-4D0E0F876A7A}"/>
                  </a:ext>
                </a:extLst>
              </p:cNvPr>
              <p:cNvSpPr/>
              <p:nvPr/>
            </p:nvSpPr>
            <p:spPr>
              <a:xfrm rot="19220762">
                <a:off x="4879418" y="5166057"/>
                <a:ext cx="1228908"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5" name="Oval 174">
                <a:extLst>
                  <a:ext uri="{FF2B5EF4-FFF2-40B4-BE49-F238E27FC236}">
                    <a16:creationId xmlns:a16="http://schemas.microsoft.com/office/drawing/2014/main" id="{0BE95737-8095-4FBF-ACF9-A40C603AD8BB}"/>
                  </a:ext>
                </a:extLst>
              </p:cNvPr>
              <p:cNvSpPr/>
              <p:nvPr/>
            </p:nvSpPr>
            <p:spPr>
              <a:xfrm rot="20705088">
                <a:off x="3198214" y="5113955"/>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6" name="Oval 175">
                <a:extLst>
                  <a:ext uri="{FF2B5EF4-FFF2-40B4-BE49-F238E27FC236}">
                    <a16:creationId xmlns:a16="http://schemas.microsoft.com/office/drawing/2014/main" id="{62F56A6A-EAF2-4BB4-8C7F-76797A0BD9D6}"/>
                  </a:ext>
                </a:extLst>
              </p:cNvPr>
              <p:cNvSpPr/>
              <p:nvPr/>
            </p:nvSpPr>
            <p:spPr>
              <a:xfrm rot="20548713">
                <a:off x="2221007" y="4322736"/>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7" name="Oval 176">
                <a:extLst>
                  <a:ext uri="{FF2B5EF4-FFF2-40B4-BE49-F238E27FC236}">
                    <a16:creationId xmlns:a16="http://schemas.microsoft.com/office/drawing/2014/main" id="{48AE7905-D4DA-4797-9C97-8DF186266A49}"/>
                  </a:ext>
                </a:extLst>
              </p:cNvPr>
              <p:cNvSpPr/>
              <p:nvPr/>
            </p:nvSpPr>
            <p:spPr>
              <a:xfrm rot="943260">
                <a:off x="2238795" y="5108104"/>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8" name="Oval 177">
                <a:extLst>
                  <a:ext uri="{FF2B5EF4-FFF2-40B4-BE49-F238E27FC236}">
                    <a16:creationId xmlns:a16="http://schemas.microsoft.com/office/drawing/2014/main" id="{9C242406-8CD6-4493-8BBF-59DABA0017AE}"/>
                  </a:ext>
                </a:extLst>
              </p:cNvPr>
              <p:cNvSpPr/>
              <p:nvPr/>
            </p:nvSpPr>
            <p:spPr>
              <a:xfrm rot="1004707">
                <a:off x="3182562" y="4296808"/>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79" name="Oval 178">
                <a:extLst>
                  <a:ext uri="{FF2B5EF4-FFF2-40B4-BE49-F238E27FC236}">
                    <a16:creationId xmlns:a16="http://schemas.microsoft.com/office/drawing/2014/main" id="{B58B38FD-B489-41EC-8920-7E2A3E766BCA}"/>
                  </a:ext>
                </a:extLst>
              </p:cNvPr>
              <p:cNvSpPr/>
              <p:nvPr/>
            </p:nvSpPr>
            <p:spPr>
              <a:xfrm rot="2560179">
                <a:off x="2915542" y="4699734"/>
                <a:ext cx="2415905"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80" name="Oval 179">
                <a:extLst>
                  <a:ext uri="{FF2B5EF4-FFF2-40B4-BE49-F238E27FC236}">
                    <a16:creationId xmlns:a16="http://schemas.microsoft.com/office/drawing/2014/main" id="{09BDE417-AA80-4427-8EFA-95E8186792FF}"/>
                  </a:ext>
                </a:extLst>
              </p:cNvPr>
              <p:cNvSpPr/>
              <p:nvPr/>
            </p:nvSpPr>
            <p:spPr>
              <a:xfrm rot="19099401">
                <a:off x="2955485" y="4687645"/>
                <a:ext cx="2354294"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cxnSp>
            <p:nvCxnSpPr>
              <p:cNvPr id="181" name="Straight Connector 180">
                <a:extLst>
                  <a:ext uri="{FF2B5EF4-FFF2-40B4-BE49-F238E27FC236}">
                    <a16:creationId xmlns:a16="http://schemas.microsoft.com/office/drawing/2014/main" id="{4A7156E4-E0CC-46A6-8B74-1CF142C4167E}"/>
                  </a:ext>
                </a:extLst>
              </p:cNvPr>
              <p:cNvCxnSpPr>
                <a:stCxn id="178" idx="2"/>
                <a:endCxn id="172" idx="6"/>
              </p:cNvCxnSpPr>
              <p:nvPr/>
            </p:nvCxnSpPr>
            <p:spPr>
              <a:xfrm flipH="1">
                <a:off x="3239471" y="4153110"/>
                <a:ext cx="3284" cy="1596231"/>
              </a:xfrm>
              <a:prstGeom prst="line">
                <a:avLst/>
              </a:prstGeom>
              <a:ln w="9525">
                <a:solidFill>
                  <a:schemeClr val="tx2"/>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28F166E6-DCB3-49A7-85EE-C03EF471FC45}"/>
                  </a:ext>
                </a:extLst>
              </p:cNvPr>
              <p:cNvCxnSpPr>
                <a:cxnSpLocks/>
                <a:stCxn id="180" idx="6"/>
              </p:cNvCxnSpPr>
              <p:nvPr/>
            </p:nvCxnSpPr>
            <p:spPr>
              <a:xfrm flipH="1">
                <a:off x="5002670" y="4170236"/>
                <a:ext cx="9186" cy="1595811"/>
              </a:xfrm>
              <a:prstGeom prst="line">
                <a:avLst/>
              </a:prstGeom>
              <a:ln w="9525">
                <a:solidFill>
                  <a:schemeClr val="tx2"/>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183" name="TextBox 182">
                <a:extLst>
                  <a:ext uri="{FF2B5EF4-FFF2-40B4-BE49-F238E27FC236}">
                    <a16:creationId xmlns:a16="http://schemas.microsoft.com/office/drawing/2014/main" id="{08742713-FE53-44B2-8CE3-C618DEEADECD}"/>
                  </a:ext>
                </a:extLst>
              </p:cNvPr>
              <p:cNvSpPr txBox="1"/>
              <p:nvPr/>
            </p:nvSpPr>
            <p:spPr>
              <a:xfrm>
                <a:off x="2529456" y="6238700"/>
                <a:ext cx="212018" cy="114267"/>
              </a:xfrm>
              <a:prstGeom prst="rect">
                <a:avLst/>
              </a:prstGeom>
              <a:noFill/>
            </p:spPr>
            <p:txBody>
              <a:bodyPr wrap="none" lIns="0" tIns="21565" rIns="0" bIns="0" rtlCol="0">
                <a:spAutoFit/>
              </a:bodyPr>
              <a:lstStyle/>
              <a:p>
                <a:pPr marL="210263" indent="-210263" defTabSz="539134">
                  <a:lnSpc>
                    <a:spcPct val="85000"/>
                  </a:lnSpc>
                  <a:spcAft>
                    <a:spcPts val="354"/>
                  </a:spcAft>
                  <a:buClr>
                    <a:srgbClr val="27ACAA"/>
                  </a:buClr>
                  <a:buSzPct val="70000"/>
                  <a:buFont typeface="Arial" pitchFamily="34" charset="0"/>
                  <a:buChar char="►"/>
                </a:pPr>
                <a:endParaRPr lang="en-US" sz="708">
                  <a:solidFill>
                    <a:prstClr val="white"/>
                  </a:solidFill>
                  <a:latin typeface="EYInterstate Light"/>
                </a:endParaRPr>
              </a:p>
            </p:txBody>
          </p:sp>
          <p:pic>
            <p:nvPicPr>
              <p:cNvPr id="184" name="Graphic 183" descr="Lock">
                <a:extLst>
                  <a:ext uri="{FF2B5EF4-FFF2-40B4-BE49-F238E27FC236}">
                    <a16:creationId xmlns:a16="http://schemas.microsoft.com/office/drawing/2014/main" id="{D9A7DA50-73FD-4AB0-AC3D-D4D2CC9D984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4362" y="4368635"/>
                <a:ext cx="913448" cy="913448"/>
              </a:xfrm>
              <a:prstGeom prst="rect">
                <a:avLst/>
              </a:prstGeom>
              <a:effectLst>
                <a:glow rad="139700">
                  <a:schemeClr val="bg1">
                    <a:alpha val="40000"/>
                  </a:schemeClr>
                </a:glow>
              </a:effectLst>
            </p:spPr>
          </p:pic>
          <p:sp>
            <p:nvSpPr>
              <p:cNvPr id="185" name="Cloud 184">
                <a:extLst>
                  <a:ext uri="{FF2B5EF4-FFF2-40B4-BE49-F238E27FC236}">
                    <a16:creationId xmlns:a16="http://schemas.microsoft.com/office/drawing/2014/main" id="{D3DFA58F-BEB5-427A-9CC1-6C03FB19629B}"/>
                  </a:ext>
                </a:extLst>
              </p:cNvPr>
              <p:cNvSpPr/>
              <p:nvPr/>
            </p:nvSpPr>
            <p:spPr>
              <a:xfrm>
                <a:off x="3437410" y="4334493"/>
                <a:ext cx="1446522" cy="1054428"/>
              </a:xfrm>
              <a:prstGeom prst="cloud">
                <a:avLst/>
              </a:prstGeom>
              <a:solidFill>
                <a:schemeClr val="accent1">
                  <a:alpha val="80000"/>
                </a:schemeClr>
              </a:solidFill>
              <a:ln w="15875">
                <a:solidFill>
                  <a:schemeClr val="accent1">
                    <a:alpha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latin typeface="EYInterstate Light"/>
                </a:endParaRPr>
              </a:p>
            </p:txBody>
          </p:sp>
          <p:cxnSp>
            <p:nvCxnSpPr>
              <p:cNvPr id="186" name="Straight Arrow Connector 185">
                <a:extLst>
                  <a:ext uri="{FF2B5EF4-FFF2-40B4-BE49-F238E27FC236}">
                    <a16:creationId xmlns:a16="http://schemas.microsoft.com/office/drawing/2014/main" id="{571E9D61-F53A-4B6E-928D-5D250EDADF9F}"/>
                  </a:ext>
                </a:extLst>
              </p:cNvPr>
              <p:cNvCxnSpPr/>
              <p:nvPr/>
            </p:nvCxnSpPr>
            <p:spPr>
              <a:xfrm flipV="1">
                <a:off x="3253411" y="5264227"/>
                <a:ext cx="341693" cy="415764"/>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7" name="Straight Arrow Connector 186">
                <a:extLst>
                  <a:ext uri="{FF2B5EF4-FFF2-40B4-BE49-F238E27FC236}">
                    <a16:creationId xmlns:a16="http://schemas.microsoft.com/office/drawing/2014/main" id="{48FA63EC-CA8C-418A-919C-47AB9A997BC6}"/>
                  </a:ext>
                </a:extLst>
              </p:cNvPr>
              <p:cNvCxnSpPr>
                <a:cxnSpLocks/>
              </p:cNvCxnSpPr>
              <p:nvPr/>
            </p:nvCxnSpPr>
            <p:spPr>
              <a:xfrm flipH="1" flipV="1">
                <a:off x="4670178" y="5225143"/>
                <a:ext cx="341492" cy="502936"/>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8" name="Straight Arrow Connector 187">
                <a:extLst>
                  <a:ext uri="{FF2B5EF4-FFF2-40B4-BE49-F238E27FC236}">
                    <a16:creationId xmlns:a16="http://schemas.microsoft.com/office/drawing/2014/main" id="{0C98DA99-E03C-4142-9C86-EBB512EC44B9}"/>
                  </a:ext>
                </a:extLst>
              </p:cNvPr>
              <p:cNvCxnSpPr>
                <a:cxnSpLocks/>
                <a:stCxn id="179" idx="2"/>
              </p:cNvCxnSpPr>
              <p:nvPr/>
            </p:nvCxnSpPr>
            <p:spPr>
              <a:xfrm>
                <a:off x="3235317" y="4146328"/>
                <a:ext cx="359786" cy="286461"/>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89" name="Straight Arrow Connector 188">
                <a:extLst>
                  <a:ext uri="{FF2B5EF4-FFF2-40B4-BE49-F238E27FC236}">
                    <a16:creationId xmlns:a16="http://schemas.microsoft.com/office/drawing/2014/main" id="{168D614E-BF5D-4717-ABB1-B0E5B4D3CEFA}"/>
                  </a:ext>
                </a:extLst>
              </p:cNvPr>
              <p:cNvCxnSpPr>
                <a:cxnSpLocks/>
              </p:cNvCxnSpPr>
              <p:nvPr/>
            </p:nvCxnSpPr>
            <p:spPr>
              <a:xfrm flipH="1" flipV="1">
                <a:off x="4929488" y="4848509"/>
                <a:ext cx="985254" cy="107889"/>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90" name="Straight Arrow Connector 189">
                <a:extLst>
                  <a:ext uri="{FF2B5EF4-FFF2-40B4-BE49-F238E27FC236}">
                    <a16:creationId xmlns:a16="http://schemas.microsoft.com/office/drawing/2014/main" id="{EA4FA252-0397-4ECA-BA54-F99D88CD0674}"/>
                  </a:ext>
                </a:extLst>
              </p:cNvPr>
              <p:cNvCxnSpPr>
                <a:cxnSpLocks/>
                <a:stCxn id="92" idx="3"/>
              </p:cNvCxnSpPr>
              <p:nvPr/>
            </p:nvCxnSpPr>
            <p:spPr>
              <a:xfrm flipH="1">
                <a:off x="4729554" y="4204565"/>
                <a:ext cx="224430" cy="177431"/>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91" name="Straight Arrow Connector 190">
                <a:extLst>
                  <a:ext uri="{FF2B5EF4-FFF2-40B4-BE49-F238E27FC236}">
                    <a16:creationId xmlns:a16="http://schemas.microsoft.com/office/drawing/2014/main" id="{FDDADC93-C370-4BD9-8A88-665780F4FE6E}"/>
                  </a:ext>
                </a:extLst>
              </p:cNvPr>
              <p:cNvCxnSpPr>
                <a:cxnSpLocks/>
              </p:cNvCxnSpPr>
              <p:nvPr/>
            </p:nvCxnSpPr>
            <p:spPr>
              <a:xfrm flipV="1">
                <a:off x="2283625" y="4848508"/>
                <a:ext cx="1082535" cy="83812"/>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116730B7-AE5F-440A-9F1D-B8193F9FD25E}"/>
                </a:ext>
              </a:extLst>
            </p:cNvPr>
            <p:cNvSpPr txBox="1"/>
            <p:nvPr/>
          </p:nvSpPr>
          <p:spPr>
            <a:xfrm>
              <a:off x="1657307" y="1912326"/>
              <a:ext cx="1601854" cy="3081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b="1" dirty="0">
                  <a:solidFill>
                    <a:schemeClr val="bg1"/>
                  </a:solidFill>
                </a:rPr>
                <a:t>Local government agencies</a:t>
              </a:r>
            </a:p>
          </p:txBody>
        </p:sp>
        <p:sp>
          <p:nvSpPr>
            <p:cNvPr id="192" name="TextBox 191">
              <a:extLst>
                <a:ext uri="{FF2B5EF4-FFF2-40B4-BE49-F238E27FC236}">
                  <a16:creationId xmlns:a16="http://schemas.microsoft.com/office/drawing/2014/main" id="{DAF4D3BF-F3C2-487F-B34A-34A3FB98A0DA}"/>
                </a:ext>
              </a:extLst>
            </p:cNvPr>
            <p:cNvSpPr txBox="1"/>
            <p:nvPr/>
          </p:nvSpPr>
          <p:spPr>
            <a:xfrm>
              <a:off x="4532453" y="1998802"/>
              <a:ext cx="1601854" cy="17032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b="1" dirty="0">
                  <a:solidFill>
                    <a:schemeClr val="bg1"/>
                  </a:solidFill>
                </a:rPr>
                <a:t>Taxpayer data</a:t>
              </a:r>
            </a:p>
          </p:txBody>
        </p:sp>
        <p:sp>
          <p:nvSpPr>
            <p:cNvPr id="193" name="TextBox 192">
              <a:extLst>
                <a:ext uri="{FF2B5EF4-FFF2-40B4-BE49-F238E27FC236}">
                  <a16:creationId xmlns:a16="http://schemas.microsoft.com/office/drawing/2014/main" id="{C1BBDF4F-682C-4594-9330-CA8B193EF74A}"/>
                </a:ext>
              </a:extLst>
            </p:cNvPr>
            <p:cNvSpPr txBox="1"/>
            <p:nvPr/>
          </p:nvSpPr>
          <p:spPr>
            <a:xfrm>
              <a:off x="5268347" y="3218394"/>
              <a:ext cx="1601854"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b="1" dirty="0">
                  <a:solidFill>
                    <a:schemeClr val="bg1"/>
                  </a:solidFill>
                </a:rPr>
                <a:t>Financial providers</a:t>
              </a:r>
            </a:p>
          </p:txBody>
        </p:sp>
        <p:sp>
          <p:nvSpPr>
            <p:cNvPr id="194" name="TextBox 193">
              <a:extLst>
                <a:ext uri="{FF2B5EF4-FFF2-40B4-BE49-F238E27FC236}">
                  <a16:creationId xmlns:a16="http://schemas.microsoft.com/office/drawing/2014/main" id="{4DDD4EFD-456F-469D-BB40-378AD21DBB36}"/>
                </a:ext>
              </a:extLst>
            </p:cNvPr>
            <p:cNvSpPr txBox="1"/>
            <p:nvPr/>
          </p:nvSpPr>
          <p:spPr>
            <a:xfrm>
              <a:off x="4284215" y="5257655"/>
              <a:ext cx="1601854" cy="3081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b="1" dirty="0">
                  <a:solidFill>
                    <a:schemeClr val="bg1"/>
                  </a:solidFill>
                </a:rPr>
                <a:t>Telecommunications providers</a:t>
              </a:r>
            </a:p>
          </p:txBody>
        </p:sp>
        <p:sp>
          <p:nvSpPr>
            <p:cNvPr id="195" name="TextBox 194">
              <a:extLst>
                <a:ext uri="{FF2B5EF4-FFF2-40B4-BE49-F238E27FC236}">
                  <a16:creationId xmlns:a16="http://schemas.microsoft.com/office/drawing/2014/main" id="{A29FC656-D1E6-4B1F-A68B-D916DD41E2F3}"/>
                </a:ext>
              </a:extLst>
            </p:cNvPr>
            <p:cNvSpPr txBox="1"/>
            <p:nvPr/>
          </p:nvSpPr>
          <p:spPr>
            <a:xfrm>
              <a:off x="1318250" y="5294645"/>
              <a:ext cx="1601854" cy="17032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b="1" dirty="0">
                  <a:solidFill>
                    <a:schemeClr val="bg1"/>
                  </a:solidFill>
                </a:rPr>
                <a:t>Supplier data</a:t>
              </a:r>
            </a:p>
          </p:txBody>
        </p:sp>
        <p:sp>
          <p:nvSpPr>
            <p:cNvPr id="196" name="TextBox 195">
              <a:extLst>
                <a:ext uri="{FF2B5EF4-FFF2-40B4-BE49-F238E27FC236}">
                  <a16:creationId xmlns:a16="http://schemas.microsoft.com/office/drawing/2014/main" id="{391ACE94-1555-46BF-A2F1-4825CFBFE272}"/>
                </a:ext>
              </a:extLst>
            </p:cNvPr>
            <p:cNvSpPr txBox="1"/>
            <p:nvPr/>
          </p:nvSpPr>
          <p:spPr>
            <a:xfrm>
              <a:off x="65776" y="3320382"/>
              <a:ext cx="1601854" cy="193899"/>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b="1" dirty="0">
                  <a:solidFill>
                    <a:schemeClr val="bg1"/>
                  </a:solidFill>
                </a:rPr>
                <a:t>Foreign governments</a:t>
              </a:r>
            </a:p>
          </p:txBody>
        </p:sp>
        <p:sp>
          <p:nvSpPr>
            <p:cNvPr id="204" name="TextBox 203">
              <a:extLst>
                <a:ext uri="{FF2B5EF4-FFF2-40B4-BE49-F238E27FC236}">
                  <a16:creationId xmlns:a16="http://schemas.microsoft.com/office/drawing/2014/main" id="{5E0D3EFD-3257-4E12-90F9-1748DE675C04}"/>
                </a:ext>
              </a:extLst>
            </p:cNvPr>
            <p:cNvSpPr txBox="1"/>
            <p:nvPr/>
          </p:nvSpPr>
          <p:spPr>
            <a:xfrm>
              <a:off x="2652242" y="3630651"/>
              <a:ext cx="1601854" cy="272382"/>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b="1" dirty="0">
                  <a:solidFill>
                    <a:schemeClr val="bg1"/>
                  </a:solidFill>
                </a:rPr>
                <a:t>Tax Authority</a:t>
              </a:r>
              <a:endParaRPr lang="en-US" sz="1400" b="1" dirty="0">
                <a:solidFill>
                  <a:schemeClr val="bg1"/>
                </a:solidFill>
              </a:endParaRPr>
            </a:p>
          </p:txBody>
        </p:sp>
      </p:grpSp>
      <p:sp>
        <p:nvSpPr>
          <p:cNvPr id="206" name="Content Placeholder 7">
            <a:extLst>
              <a:ext uri="{FF2B5EF4-FFF2-40B4-BE49-F238E27FC236}">
                <a16:creationId xmlns:a16="http://schemas.microsoft.com/office/drawing/2014/main" id="{0159D3E6-6EEF-4155-86CF-E5DF3D6603BB}"/>
              </a:ext>
            </a:extLst>
          </p:cNvPr>
          <p:cNvSpPr txBox="1">
            <a:spLocks/>
          </p:cNvSpPr>
          <p:nvPr/>
        </p:nvSpPr>
        <p:spPr>
          <a:xfrm>
            <a:off x="7611179" y="3895779"/>
            <a:ext cx="3830943" cy="758561"/>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278" indent="-171278" defTabSz="913486">
              <a:buClr>
                <a:srgbClr val="FFE600"/>
              </a:buClr>
              <a:buFont typeface="EYInterstate Light" panose="02000506000000020004" pitchFamily="2" charset="0"/>
              <a:buChar char="•"/>
            </a:pPr>
            <a:r>
              <a:rPr lang="en-US" dirty="0">
                <a:solidFill>
                  <a:prstClr val="white"/>
                </a:solidFill>
              </a:rPr>
              <a:t>Assess relevant data sharing laws, regulations, policies, roles, and ethical considerations</a:t>
            </a:r>
          </a:p>
          <a:p>
            <a:pPr marL="171278" indent="-171278" defTabSz="913486">
              <a:buClr>
                <a:srgbClr val="FFE600"/>
              </a:buClr>
              <a:buFont typeface="EYInterstate Light" panose="02000506000000020004" pitchFamily="2" charset="0"/>
              <a:buChar char="•"/>
            </a:pPr>
            <a:r>
              <a:rPr lang="en-US" dirty="0">
                <a:solidFill>
                  <a:prstClr val="white"/>
                </a:solidFill>
              </a:rPr>
              <a:t>Design new data sharing arrangements</a:t>
            </a:r>
          </a:p>
          <a:p>
            <a:pPr marL="171278" indent="-171278" defTabSz="913486">
              <a:buClr>
                <a:srgbClr val="FFE600"/>
              </a:buClr>
              <a:buFont typeface="EYInterstate Light" panose="02000506000000020004" pitchFamily="2" charset="0"/>
              <a:buChar char="•"/>
            </a:pPr>
            <a:endParaRPr lang="en-US" dirty="0">
              <a:solidFill>
                <a:prstClr val="white"/>
              </a:solidFill>
            </a:endParaRPr>
          </a:p>
          <a:p>
            <a:pPr marL="171278" indent="-171278" defTabSz="913486">
              <a:buClr>
                <a:srgbClr val="FFE600"/>
              </a:buClr>
              <a:buFont typeface="EYInterstate Light" panose="02000506000000020004" pitchFamily="2" charset="0"/>
              <a:buChar char="•"/>
            </a:pPr>
            <a:endParaRPr lang="en-US" dirty="0">
              <a:solidFill>
                <a:prstClr val="white"/>
              </a:solidFill>
            </a:endParaRPr>
          </a:p>
        </p:txBody>
      </p:sp>
      <p:sp>
        <p:nvSpPr>
          <p:cNvPr id="207" name="Arrow: Chevron 206">
            <a:extLst>
              <a:ext uri="{FF2B5EF4-FFF2-40B4-BE49-F238E27FC236}">
                <a16:creationId xmlns:a16="http://schemas.microsoft.com/office/drawing/2014/main" id="{F70BCCC4-39E3-44AF-AA6D-D9E41BCF2F91}"/>
              </a:ext>
            </a:extLst>
          </p:cNvPr>
          <p:cNvSpPr/>
          <p:nvPr/>
        </p:nvSpPr>
        <p:spPr>
          <a:xfrm>
            <a:off x="7496010" y="3317713"/>
            <a:ext cx="4092921" cy="457205"/>
          </a:xfrm>
          <a:prstGeom prst="chevron">
            <a:avLst>
              <a:gd name="adj" fmla="val 27778"/>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US" sz="1200" b="1" dirty="0">
                <a:solidFill>
                  <a:schemeClr val="tx2"/>
                </a:solidFill>
              </a:rPr>
              <a:t>Legal: Data Sharing Arrangements</a:t>
            </a:r>
          </a:p>
        </p:txBody>
      </p:sp>
      <p:sp>
        <p:nvSpPr>
          <p:cNvPr id="208" name="Arrow: Chevron 207">
            <a:extLst>
              <a:ext uri="{FF2B5EF4-FFF2-40B4-BE49-F238E27FC236}">
                <a16:creationId xmlns:a16="http://schemas.microsoft.com/office/drawing/2014/main" id="{6ABC50E3-A956-4B14-8265-65D4CCB6A9C5}"/>
              </a:ext>
            </a:extLst>
          </p:cNvPr>
          <p:cNvSpPr/>
          <p:nvPr/>
        </p:nvSpPr>
        <p:spPr>
          <a:xfrm>
            <a:off x="7530966" y="4815107"/>
            <a:ext cx="4092921" cy="457205"/>
          </a:xfrm>
          <a:prstGeom prst="chevron">
            <a:avLst>
              <a:gd name="adj" fmla="val 27778"/>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US" sz="1200" b="1" dirty="0">
                <a:solidFill>
                  <a:schemeClr val="tx2"/>
                </a:solidFill>
              </a:rPr>
              <a:t>Technology: Secure Data Sharing</a:t>
            </a:r>
          </a:p>
        </p:txBody>
      </p:sp>
      <p:sp>
        <p:nvSpPr>
          <p:cNvPr id="209" name="Content Placeholder 7">
            <a:extLst>
              <a:ext uri="{FF2B5EF4-FFF2-40B4-BE49-F238E27FC236}">
                <a16:creationId xmlns:a16="http://schemas.microsoft.com/office/drawing/2014/main" id="{B7B3606E-9A0C-4504-97BF-6F68E995D450}"/>
              </a:ext>
            </a:extLst>
          </p:cNvPr>
          <p:cNvSpPr txBox="1">
            <a:spLocks/>
          </p:cNvSpPr>
          <p:nvPr/>
        </p:nvSpPr>
        <p:spPr>
          <a:xfrm>
            <a:off x="7589719" y="5380597"/>
            <a:ext cx="3830943" cy="644418"/>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1278" indent="-171278" defTabSz="913486">
              <a:buClr>
                <a:srgbClr val="FFE600"/>
              </a:buClr>
              <a:buFont typeface="EYInterstate Light" panose="02000506000000020004" pitchFamily="2" charset="0"/>
              <a:buChar char="•"/>
            </a:pPr>
            <a:r>
              <a:rPr lang="en-US" dirty="0">
                <a:solidFill>
                  <a:prstClr val="white"/>
                </a:solidFill>
              </a:rPr>
              <a:t>Modular technology platform to enable tax authorities to query and utilize data that sits in disparate internal and external siloes</a:t>
            </a:r>
          </a:p>
        </p:txBody>
      </p:sp>
      <p:sp>
        <p:nvSpPr>
          <p:cNvPr id="210" name="Title 1">
            <a:extLst>
              <a:ext uri="{FF2B5EF4-FFF2-40B4-BE49-F238E27FC236}">
                <a16:creationId xmlns:a16="http://schemas.microsoft.com/office/drawing/2014/main" id="{4258AC37-EF8D-4E7A-A8C5-CCA334B587CA}"/>
              </a:ext>
            </a:extLst>
          </p:cNvPr>
          <p:cNvSpPr txBox="1">
            <a:spLocks/>
          </p:cNvSpPr>
          <p:nvPr/>
        </p:nvSpPr>
        <p:spPr>
          <a:xfrm>
            <a:off x="596274" y="226994"/>
            <a:ext cx="10982849" cy="661427"/>
          </a:xfrm>
          <a:prstGeom prst="rect">
            <a:avLst/>
          </a:prstGeom>
        </p:spPr>
        <p:txBody>
          <a:bodyPr vert="horz" lIns="0" tIns="0" rIns="0" bIns="0" rtlCol="0" anchor="t" anchorCtr="0">
            <a:noAutofit/>
          </a:bodyPr>
          <a:lstStyle>
            <a:lvl1pPr algn="l" defTabSz="913966"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a:lstStyle>
          <a:p>
            <a:pPr>
              <a:spcAft>
                <a:spcPts val="600"/>
              </a:spcAft>
              <a:buClr>
                <a:schemeClr val="accent2"/>
              </a:buClr>
              <a:buSzPct val="70000"/>
            </a:pPr>
            <a:r>
              <a:rPr lang="en-US" sz="2400" dirty="0"/>
              <a:t>EY is investing in a new suite of technology and service offerings to enable tax authorities to securely share data across their networks</a:t>
            </a:r>
          </a:p>
        </p:txBody>
      </p:sp>
      <p:sp>
        <p:nvSpPr>
          <p:cNvPr id="7" name="TextBox 6">
            <a:extLst>
              <a:ext uri="{FF2B5EF4-FFF2-40B4-BE49-F238E27FC236}">
                <a16:creationId xmlns:a16="http://schemas.microsoft.com/office/drawing/2014/main" id="{D6D18557-243D-44D9-9588-52770D6B8DC0}"/>
              </a:ext>
            </a:extLst>
          </p:cNvPr>
          <p:cNvSpPr txBox="1"/>
          <p:nvPr/>
        </p:nvSpPr>
        <p:spPr>
          <a:xfrm>
            <a:off x="617224" y="1183061"/>
            <a:ext cx="5079940" cy="24622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600" b="1" dirty="0">
                <a:solidFill>
                  <a:schemeClr val="bg1"/>
                </a:solidFill>
              </a:rPr>
              <a:t>Proposed Offering: At a Glance</a:t>
            </a:r>
          </a:p>
        </p:txBody>
      </p:sp>
    </p:spTree>
    <p:extLst>
      <p:ext uri="{BB962C8B-B14F-4D97-AF65-F5344CB8AC3E}">
        <p14:creationId xmlns:p14="http://schemas.microsoft.com/office/powerpoint/2010/main" val="34114086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B05B471A-BF2F-4637-8689-651C80BD351C}"/>
              </a:ext>
            </a:extLst>
          </p:cNvPr>
          <p:cNvSpPr>
            <a:spLocks noGrp="1"/>
          </p:cNvSpPr>
          <p:nvPr>
            <p:ph type="dt" sz="half" idx="10"/>
          </p:nvPr>
        </p:nvSpPr>
        <p:spPr/>
        <p:txBody>
          <a:bodyPr/>
          <a:lstStyle/>
          <a:p>
            <a:fld id="{C3A9E02A-78D6-48B7-A389-464ED573BA5D}" type="datetime3">
              <a:rPr lang="en-US" smtClean="0"/>
              <a:t>1 October 2021</a:t>
            </a:fld>
            <a:endParaRPr lang="en-IN" dirty="0"/>
          </a:p>
        </p:txBody>
      </p:sp>
      <p:sp>
        <p:nvSpPr>
          <p:cNvPr id="5" name="Slide Number Placeholder 4">
            <a:extLst>
              <a:ext uri="{FF2B5EF4-FFF2-40B4-BE49-F238E27FC236}">
                <a16:creationId xmlns:a16="http://schemas.microsoft.com/office/drawing/2014/main" id="{C16091AD-B61D-4DC4-BE2F-2787C7163292}"/>
              </a:ext>
            </a:extLst>
          </p:cNvPr>
          <p:cNvSpPr>
            <a:spLocks noGrp="1"/>
          </p:cNvSpPr>
          <p:nvPr>
            <p:ph type="sldNum" sz="quarter" idx="12"/>
          </p:nvPr>
        </p:nvSpPr>
        <p:spPr/>
        <p:txBody>
          <a:bodyPr/>
          <a:lstStyle/>
          <a:p>
            <a:r>
              <a:rPr lang="en-IN"/>
              <a:t>Page </a:t>
            </a:r>
            <a:fld id="{F1BC30E3-FFE5-4B91-AA19-87A149EBB9EE}" type="slidenum">
              <a:rPr smtClean="0"/>
              <a:pPr/>
              <a:t>14</a:t>
            </a:fld>
            <a:endParaRPr dirty="0"/>
          </a:p>
        </p:txBody>
      </p:sp>
      <p:sp>
        <p:nvSpPr>
          <p:cNvPr id="6" name="Rectangle: Rounded Corners 5">
            <a:extLst>
              <a:ext uri="{FF2B5EF4-FFF2-40B4-BE49-F238E27FC236}">
                <a16:creationId xmlns:a16="http://schemas.microsoft.com/office/drawing/2014/main" id="{248CB492-2B05-4BD4-84A9-4D3783AD243E}"/>
              </a:ext>
            </a:extLst>
          </p:cNvPr>
          <p:cNvSpPr/>
          <p:nvPr/>
        </p:nvSpPr>
        <p:spPr>
          <a:xfrm>
            <a:off x="596275" y="3363717"/>
            <a:ext cx="1577398" cy="600457"/>
          </a:xfrm>
          <a:prstGeom prst="roundRect">
            <a:avLst/>
          </a:prstGeom>
          <a:solidFill>
            <a:schemeClr val="accent3">
              <a:lumMod val="20000"/>
              <a:lumOff val="80000"/>
            </a:schemeClr>
          </a:solidFill>
          <a:ln w="6350" cap="flat" cmpd="sng" algn="ctr">
            <a:solidFill>
              <a:schemeClr val="accent3"/>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Government</a:t>
            </a:r>
          </a:p>
        </p:txBody>
      </p:sp>
      <p:sp>
        <p:nvSpPr>
          <p:cNvPr id="55" name="Rectangle 54">
            <a:extLst>
              <a:ext uri="{FF2B5EF4-FFF2-40B4-BE49-F238E27FC236}">
                <a16:creationId xmlns:a16="http://schemas.microsoft.com/office/drawing/2014/main" id="{D6BE647E-C882-4D95-BE62-17CC216CF10B}"/>
              </a:ext>
            </a:extLst>
          </p:cNvPr>
          <p:cNvSpPr/>
          <p:nvPr/>
        </p:nvSpPr>
        <p:spPr>
          <a:xfrm>
            <a:off x="596275" y="1336702"/>
            <a:ext cx="3429609" cy="415984"/>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600" dirty="0">
                <a:solidFill>
                  <a:schemeClr val="bg2"/>
                </a:solidFill>
                <a:latin typeface="EYInterstate Light" panose="02000506000000020004" pitchFamily="2" charset="0"/>
              </a:rPr>
              <a:t>Ecosystem</a:t>
            </a:r>
          </a:p>
        </p:txBody>
      </p:sp>
      <p:sp>
        <p:nvSpPr>
          <p:cNvPr id="56" name="Rectangle 55">
            <a:extLst>
              <a:ext uri="{FF2B5EF4-FFF2-40B4-BE49-F238E27FC236}">
                <a16:creationId xmlns:a16="http://schemas.microsoft.com/office/drawing/2014/main" id="{57DA11DD-7468-4013-B24B-2A94A3F7C7E5}"/>
              </a:ext>
            </a:extLst>
          </p:cNvPr>
          <p:cNvSpPr/>
          <p:nvPr/>
        </p:nvSpPr>
        <p:spPr>
          <a:xfrm>
            <a:off x="4346740" y="1336702"/>
            <a:ext cx="3429609" cy="415984"/>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600" dirty="0">
                <a:solidFill>
                  <a:schemeClr val="bg2"/>
                </a:solidFill>
                <a:latin typeface="EYInterstate Light" panose="02000506000000020004" pitchFamily="2" charset="0"/>
              </a:rPr>
              <a:t>Legal</a:t>
            </a:r>
          </a:p>
        </p:txBody>
      </p:sp>
      <p:sp>
        <p:nvSpPr>
          <p:cNvPr id="58" name="Rectangle 57">
            <a:extLst>
              <a:ext uri="{FF2B5EF4-FFF2-40B4-BE49-F238E27FC236}">
                <a16:creationId xmlns:a16="http://schemas.microsoft.com/office/drawing/2014/main" id="{DD24D179-D253-453E-9BD0-E1FAE276B912}"/>
              </a:ext>
            </a:extLst>
          </p:cNvPr>
          <p:cNvSpPr/>
          <p:nvPr/>
        </p:nvSpPr>
        <p:spPr>
          <a:xfrm>
            <a:off x="8155432" y="1336702"/>
            <a:ext cx="3429609" cy="415984"/>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en-GB" sz="1600" dirty="0">
                <a:solidFill>
                  <a:schemeClr val="bg2"/>
                </a:solidFill>
                <a:latin typeface="EYInterstate Light" panose="02000506000000020004" pitchFamily="2" charset="0"/>
              </a:rPr>
              <a:t>Technology</a:t>
            </a:r>
          </a:p>
        </p:txBody>
      </p:sp>
      <p:sp>
        <p:nvSpPr>
          <p:cNvPr id="60" name="Title 1">
            <a:extLst>
              <a:ext uri="{FF2B5EF4-FFF2-40B4-BE49-F238E27FC236}">
                <a16:creationId xmlns:a16="http://schemas.microsoft.com/office/drawing/2014/main" id="{913BDC44-80E6-45EF-B43E-E3552573DA42}"/>
              </a:ext>
            </a:extLst>
          </p:cNvPr>
          <p:cNvSpPr txBox="1">
            <a:spLocks/>
          </p:cNvSpPr>
          <p:nvPr/>
        </p:nvSpPr>
        <p:spPr>
          <a:xfrm>
            <a:off x="596274" y="226994"/>
            <a:ext cx="10982849" cy="661427"/>
          </a:xfrm>
          <a:prstGeom prst="rect">
            <a:avLst/>
          </a:prstGeom>
        </p:spPr>
        <p:txBody>
          <a:bodyPr vert="horz" lIns="0" tIns="0" rIns="0" bIns="0" rtlCol="0" anchor="t" anchorCtr="0">
            <a:noAutofit/>
          </a:bodyPr>
          <a:lstStyle>
            <a:lvl1pPr algn="l" defTabSz="913966"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a:lstStyle>
          <a:p>
            <a:r>
              <a:rPr lang="en-GB" dirty="0"/>
              <a:t>This will incorporate innovative data methods, including new ecosystem approaches, legal models, and technologies</a:t>
            </a:r>
            <a:endParaRPr lang="fr-FR" i="1" dirty="0"/>
          </a:p>
        </p:txBody>
      </p:sp>
      <p:sp>
        <p:nvSpPr>
          <p:cNvPr id="61" name="Content Placeholder 2">
            <a:extLst>
              <a:ext uri="{FF2B5EF4-FFF2-40B4-BE49-F238E27FC236}">
                <a16:creationId xmlns:a16="http://schemas.microsoft.com/office/drawing/2014/main" id="{6F1FE87B-5C91-47C0-ADCE-95154AB8AB80}"/>
              </a:ext>
            </a:extLst>
          </p:cNvPr>
          <p:cNvSpPr txBox="1">
            <a:spLocks/>
          </p:cNvSpPr>
          <p:nvPr/>
        </p:nvSpPr>
        <p:spPr>
          <a:xfrm>
            <a:off x="596274" y="1940637"/>
            <a:ext cx="3429610" cy="1399122"/>
          </a:xfrm>
          <a:prstGeom prst="rect">
            <a:avLst/>
          </a:prstGeom>
        </p:spPr>
        <p:txBody>
          <a:bodyPr vert="horz" lIns="0" tIns="0" rIns="0" bIns="0" rtlCol="0" anchor="t" anchorCtr="0">
            <a:noAutofit/>
          </a:bodyPr>
          <a:lstStyle>
            <a:lvl1pPr marL="356447" indent="-356447" algn="l" defTabSz="913966"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93" indent="-356447" algn="l" defTabSz="913966"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40" indent="-356447" algn="l" defTabSz="913966"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87" indent="-356447" algn="l" defTabSz="913966"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233" indent="-356447" algn="l" defTabSz="913966"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406"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88"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372"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354"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lgn="ctr">
              <a:buNone/>
            </a:pPr>
            <a:r>
              <a:rPr lang="en-US" sz="1600" b="1" dirty="0"/>
              <a:t>How can we bring together a diverse group of stakeholders to collaboratively use data to solve common problems?</a:t>
            </a:r>
          </a:p>
        </p:txBody>
      </p:sp>
      <p:sp>
        <p:nvSpPr>
          <p:cNvPr id="62" name="Content Placeholder 2">
            <a:extLst>
              <a:ext uri="{FF2B5EF4-FFF2-40B4-BE49-F238E27FC236}">
                <a16:creationId xmlns:a16="http://schemas.microsoft.com/office/drawing/2014/main" id="{565D78D7-A026-4C57-A362-5CE365E2D561}"/>
              </a:ext>
            </a:extLst>
          </p:cNvPr>
          <p:cNvSpPr txBox="1">
            <a:spLocks/>
          </p:cNvSpPr>
          <p:nvPr/>
        </p:nvSpPr>
        <p:spPr>
          <a:xfrm>
            <a:off x="4346739" y="1940637"/>
            <a:ext cx="3429610" cy="1399122"/>
          </a:xfrm>
          <a:prstGeom prst="rect">
            <a:avLst/>
          </a:prstGeom>
        </p:spPr>
        <p:txBody>
          <a:bodyPr vert="horz" lIns="0" tIns="0" rIns="0" bIns="0" rtlCol="0" anchor="t" anchorCtr="0">
            <a:noAutofit/>
          </a:bodyPr>
          <a:lstStyle>
            <a:lvl1pPr marL="356447" indent="-356447" algn="l" defTabSz="913966"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93" indent="-356447" algn="l" defTabSz="913966"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40" indent="-356447" algn="l" defTabSz="913966"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87" indent="-356447" algn="l" defTabSz="913966"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233" indent="-356447" algn="l" defTabSz="913966"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406"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88"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372"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354"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lgn="ctr">
              <a:buNone/>
            </a:pPr>
            <a:r>
              <a:rPr lang="en-US" sz="1600" b="1" dirty="0"/>
              <a:t>What are new legal and governance models for sharing data responsibly and ethically, in compliance with relevant regulations?</a:t>
            </a:r>
          </a:p>
        </p:txBody>
      </p:sp>
      <p:sp>
        <p:nvSpPr>
          <p:cNvPr id="63" name="Content Placeholder 2">
            <a:extLst>
              <a:ext uri="{FF2B5EF4-FFF2-40B4-BE49-F238E27FC236}">
                <a16:creationId xmlns:a16="http://schemas.microsoft.com/office/drawing/2014/main" id="{6EA2E5D3-B3F7-4830-A07E-39E2A8A8476D}"/>
              </a:ext>
            </a:extLst>
          </p:cNvPr>
          <p:cNvSpPr txBox="1">
            <a:spLocks/>
          </p:cNvSpPr>
          <p:nvPr/>
        </p:nvSpPr>
        <p:spPr>
          <a:xfrm>
            <a:off x="8155432" y="1940637"/>
            <a:ext cx="3429609" cy="1399122"/>
          </a:xfrm>
          <a:prstGeom prst="rect">
            <a:avLst/>
          </a:prstGeom>
        </p:spPr>
        <p:txBody>
          <a:bodyPr vert="horz" lIns="0" tIns="0" rIns="0" bIns="0" rtlCol="0" anchor="t" anchorCtr="0">
            <a:noAutofit/>
          </a:bodyPr>
          <a:lstStyle>
            <a:lvl1pPr marL="356447" indent="-356447" algn="l" defTabSz="913966" rtl="0" eaLnBrk="1" latinLnBrk="0" hangingPunct="1">
              <a:spcBef>
                <a:spcPct val="20000"/>
              </a:spcBef>
              <a:buClr>
                <a:schemeClr val="tx2"/>
              </a:buClr>
              <a:buSzPct val="70000"/>
              <a:buFont typeface="Arial" pitchFamily="34" charset="0"/>
              <a:buChar char="►"/>
              <a:defRPr sz="1999" kern="1200">
                <a:solidFill>
                  <a:schemeClr val="bg1"/>
                </a:solidFill>
                <a:latin typeface="EYInterstate Light" panose="02000506000000020004" pitchFamily="2" charset="0"/>
                <a:ea typeface="+mn-ea"/>
                <a:cs typeface="+mn-cs"/>
              </a:defRPr>
            </a:lvl1pPr>
            <a:lvl2pPr marL="712893" indent="-356447" algn="l" defTabSz="913966" rtl="0" eaLnBrk="1" latinLnBrk="0" hangingPunct="1">
              <a:spcBef>
                <a:spcPct val="20000"/>
              </a:spcBef>
              <a:buClr>
                <a:schemeClr val="tx2"/>
              </a:buClr>
              <a:buSzPct val="70000"/>
              <a:buFont typeface="Arial" pitchFamily="34" charset="0"/>
              <a:buChar char="►"/>
              <a:defRPr sz="1799" kern="1200">
                <a:solidFill>
                  <a:schemeClr val="bg1"/>
                </a:solidFill>
                <a:latin typeface="EYInterstate Light" panose="02000506000000020004" pitchFamily="2" charset="0"/>
                <a:ea typeface="+mn-ea"/>
                <a:cs typeface="+mn-cs"/>
              </a:defRPr>
            </a:lvl2pPr>
            <a:lvl3pPr marL="1069340" indent="-356447" algn="l" defTabSz="913966" rtl="0" eaLnBrk="1" latinLnBrk="0" hangingPunct="1">
              <a:spcBef>
                <a:spcPct val="20000"/>
              </a:spcBef>
              <a:buClr>
                <a:schemeClr val="tx2"/>
              </a:buClr>
              <a:buSzPct val="70000"/>
              <a:buFont typeface="Arial" pitchFamily="34" charset="0"/>
              <a:buChar char="►"/>
              <a:defRPr sz="1599" kern="1200">
                <a:solidFill>
                  <a:schemeClr val="bg1"/>
                </a:solidFill>
                <a:latin typeface="EYInterstate Light" panose="02000506000000020004" pitchFamily="2" charset="0"/>
                <a:ea typeface="+mn-ea"/>
                <a:cs typeface="+mn-cs"/>
              </a:defRPr>
            </a:lvl3pPr>
            <a:lvl4pPr marL="1425787" indent="-356447" algn="l" defTabSz="913966" rtl="0" eaLnBrk="1" latinLnBrk="0" hangingPunct="1">
              <a:spcBef>
                <a:spcPct val="20000"/>
              </a:spcBef>
              <a:buClr>
                <a:schemeClr val="tx2"/>
              </a:buClr>
              <a:buSzPct val="70000"/>
              <a:buFont typeface="Arial" pitchFamily="34" charset="0"/>
              <a:buChar char="►"/>
              <a:defRPr sz="1399" kern="1200">
                <a:solidFill>
                  <a:schemeClr val="bg1"/>
                </a:solidFill>
                <a:latin typeface="EYInterstate Light" panose="02000506000000020004" pitchFamily="2" charset="0"/>
                <a:ea typeface="+mn-ea"/>
                <a:cs typeface="+mn-cs"/>
              </a:defRPr>
            </a:lvl4pPr>
            <a:lvl5pPr marL="1782233" indent="-356447" algn="l" defTabSz="913966" rtl="0" eaLnBrk="1" latinLnBrk="0" hangingPunct="1">
              <a:spcBef>
                <a:spcPct val="20000"/>
              </a:spcBef>
              <a:buClr>
                <a:schemeClr val="tx2"/>
              </a:buClr>
              <a:buSzPct val="70000"/>
              <a:buFont typeface="Arial" pitchFamily="34" charset="0"/>
              <a:buChar char="►"/>
              <a:defRPr sz="1199" kern="1200">
                <a:solidFill>
                  <a:schemeClr val="bg1"/>
                </a:solidFill>
                <a:latin typeface="EYInterstate Light" panose="02000506000000020004" pitchFamily="2" charset="0"/>
                <a:ea typeface="+mn-ea"/>
                <a:cs typeface="+mn-cs"/>
              </a:defRPr>
            </a:lvl5pPr>
            <a:lvl6pPr marL="2513406"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88"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372"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354" indent="-228492" algn="l" defTabSz="913966"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0" indent="0" algn="ctr">
              <a:buNone/>
            </a:pPr>
            <a:r>
              <a:rPr lang="en-US" sz="1600" b="1" dirty="0"/>
              <a:t>What are new technology approaches to securely share data across networks without requiring it be moved to a central data lake?</a:t>
            </a:r>
          </a:p>
        </p:txBody>
      </p:sp>
      <p:cxnSp>
        <p:nvCxnSpPr>
          <p:cNvPr id="11" name="Straight Connector 10">
            <a:extLst>
              <a:ext uri="{FF2B5EF4-FFF2-40B4-BE49-F238E27FC236}">
                <a16:creationId xmlns:a16="http://schemas.microsoft.com/office/drawing/2014/main" id="{66D4CD75-F7B5-4A07-82B7-FA572C88B3D4}"/>
              </a:ext>
            </a:extLst>
          </p:cNvPr>
          <p:cNvCxnSpPr>
            <a:cxnSpLocks/>
          </p:cNvCxnSpPr>
          <p:nvPr/>
        </p:nvCxnSpPr>
        <p:spPr>
          <a:xfrm flipV="1">
            <a:off x="4200868" y="1336701"/>
            <a:ext cx="0" cy="4937760"/>
          </a:xfrm>
          <a:prstGeom prst="line">
            <a:avLst/>
          </a:prstGeom>
          <a:ln w="9525">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sp>
        <p:nvSpPr>
          <p:cNvPr id="65" name="Rectangle: Rounded Corners 64">
            <a:extLst>
              <a:ext uri="{FF2B5EF4-FFF2-40B4-BE49-F238E27FC236}">
                <a16:creationId xmlns:a16="http://schemas.microsoft.com/office/drawing/2014/main" id="{EAAE1576-57FD-4A49-8F29-8A5BAACCDA51}"/>
              </a:ext>
            </a:extLst>
          </p:cNvPr>
          <p:cNvSpPr/>
          <p:nvPr/>
        </p:nvSpPr>
        <p:spPr>
          <a:xfrm>
            <a:off x="2448486" y="3363717"/>
            <a:ext cx="1577398" cy="600457"/>
          </a:xfrm>
          <a:prstGeom prst="roundRect">
            <a:avLst/>
          </a:prstGeom>
          <a:solidFill>
            <a:schemeClr val="accent3">
              <a:lumMod val="20000"/>
              <a:lumOff val="80000"/>
            </a:schemeClr>
          </a:solidFill>
          <a:ln w="6350" cap="flat" cmpd="sng" algn="ctr">
            <a:solidFill>
              <a:schemeClr val="accent3"/>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Civil Society</a:t>
            </a:r>
          </a:p>
        </p:txBody>
      </p:sp>
      <p:sp>
        <p:nvSpPr>
          <p:cNvPr id="66" name="Rectangle: Rounded Corners 65">
            <a:extLst>
              <a:ext uri="{FF2B5EF4-FFF2-40B4-BE49-F238E27FC236}">
                <a16:creationId xmlns:a16="http://schemas.microsoft.com/office/drawing/2014/main" id="{F4201FBB-3E6E-4831-ABD5-BBB17862CB65}"/>
              </a:ext>
            </a:extLst>
          </p:cNvPr>
          <p:cNvSpPr/>
          <p:nvPr/>
        </p:nvSpPr>
        <p:spPr>
          <a:xfrm>
            <a:off x="596275" y="4090336"/>
            <a:ext cx="1577398" cy="600457"/>
          </a:xfrm>
          <a:prstGeom prst="roundRect">
            <a:avLst/>
          </a:prstGeom>
          <a:solidFill>
            <a:schemeClr val="accent3">
              <a:lumMod val="20000"/>
              <a:lumOff val="80000"/>
            </a:schemeClr>
          </a:solidFill>
          <a:ln w="6350" cap="flat" cmpd="sng" algn="ctr">
            <a:solidFill>
              <a:schemeClr val="accent3"/>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Business: Enterprise</a:t>
            </a:r>
          </a:p>
        </p:txBody>
      </p:sp>
      <p:sp>
        <p:nvSpPr>
          <p:cNvPr id="67" name="Rectangle: Rounded Corners 66">
            <a:extLst>
              <a:ext uri="{FF2B5EF4-FFF2-40B4-BE49-F238E27FC236}">
                <a16:creationId xmlns:a16="http://schemas.microsoft.com/office/drawing/2014/main" id="{4A55C58E-190B-4ABA-9211-446D9143CD8D}"/>
              </a:ext>
            </a:extLst>
          </p:cNvPr>
          <p:cNvSpPr/>
          <p:nvPr/>
        </p:nvSpPr>
        <p:spPr>
          <a:xfrm>
            <a:off x="2448486" y="4090336"/>
            <a:ext cx="1577398" cy="600457"/>
          </a:xfrm>
          <a:prstGeom prst="roundRect">
            <a:avLst/>
          </a:prstGeom>
          <a:solidFill>
            <a:schemeClr val="accent3">
              <a:lumMod val="20000"/>
              <a:lumOff val="80000"/>
            </a:schemeClr>
          </a:solidFill>
          <a:ln w="6350" cap="flat" cmpd="sng" algn="ctr">
            <a:solidFill>
              <a:schemeClr val="accent3"/>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Business: Consumer</a:t>
            </a:r>
          </a:p>
        </p:txBody>
      </p:sp>
      <p:sp>
        <p:nvSpPr>
          <p:cNvPr id="68" name="Rectangle: Rounded Corners 67">
            <a:extLst>
              <a:ext uri="{FF2B5EF4-FFF2-40B4-BE49-F238E27FC236}">
                <a16:creationId xmlns:a16="http://schemas.microsoft.com/office/drawing/2014/main" id="{0D58013C-7970-4B06-949B-6D4702787546}"/>
              </a:ext>
            </a:extLst>
          </p:cNvPr>
          <p:cNvSpPr/>
          <p:nvPr/>
        </p:nvSpPr>
        <p:spPr>
          <a:xfrm>
            <a:off x="4346740" y="3363717"/>
            <a:ext cx="1577398" cy="600457"/>
          </a:xfrm>
          <a:prstGeom prst="roundRect">
            <a:avLst/>
          </a:prstGeom>
          <a:solidFill>
            <a:schemeClr val="accent1">
              <a:lumMod val="20000"/>
              <a:lumOff val="80000"/>
            </a:schemeClr>
          </a:solidFill>
          <a:ln w="6350" cap="flat" cmpd="sng" algn="ctr">
            <a:solidFill>
              <a:schemeClr val="accent1"/>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Data Trusts</a:t>
            </a:r>
          </a:p>
        </p:txBody>
      </p:sp>
      <p:sp>
        <p:nvSpPr>
          <p:cNvPr id="69" name="Rectangle: Rounded Corners 68">
            <a:extLst>
              <a:ext uri="{FF2B5EF4-FFF2-40B4-BE49-F238E27FC236}">
                <a16:creationId xmlns:a16="http://schemas.microsoft.com/office/drawing/2014/main" id="{698B92FA-BC81-4BC2-B476-5A8017C68C7F}"/>
              </a:ext>
            </a:extLst>
          </p:cNvPr>
          <p:cNvSpPr/>
          <p:nvPr/>
        </p:nvSpPr>
        <p:spPr>
          <a:xfrm>
            <a:off x="6198951" y="3363717"/>
            <a:ext cx="1577398" cy="600457"/>
          </a:xfrm>
          <a:prstGeom prst="roundRect">
            <a:avLst/>
          </a:prstGeom>
          <a:solidFill>
            <a:schemeClr val="accent1">
              <a:lumMod val="20000"/>
              <a:lumOff val="80000"/>
            </a:schemeClr>
          </a:solidFill>
          <a:ln w="6350" cap="flat" cmpd="sng" algn="ctr">
            <a:solidFill>
              <a:schemeClr val="accent1"/>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Data Cooperatives</a:t>
            </a:r>
          </a:p>
        </p:txBody>
      </p:sp>
      <p:sp>
        <p:nvSpPr>
          <p:cNvPr id="70" name="Rectangle: Rounded Corners 69">
            <a:extLst>
              <a:ext uri="{FF2B5EF4-FFF2-40B4-BE49-F238E27FC236}">
                <a16:creationId xmlns:a16="http://schemas.microsoft.com/office/drawing/2014/main" id="{2DD114BB-44AA-46C0-BC18-C1BFC9B99F69}"/>
              </a:ext>
            </a:extLst>
          </p:cNvPr>
          <p:cNvSpPr/>
          <p:nvPr/>
        </p:nvSpPr>
        <p:spPr>
          <a:xfrm>
            <a:off x="4346740" y="4090336"/>
            <a:ext cx="1577398" cy="600457"/>
          </a:xfrm>
          <a:prstGeom prst="roundRect">
            <a:avLst/>
          </a:prstGeom>
          <a:solidFill>
            <a:schemeClr val="accent1">
              <a:lumMod val="20000"/>
              <a:lumOff val="80000"/>
            </a:schemeClr>
          </a:solidFill>
          <a:ln w="6350" cap="flat" cmpd="sng" algn="ctr">
            <a:solidFill>
              <a:schemeClr val="accent1"/>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Data Commons</a:t>
            </a:r>
          </a:p>
        </p:txBody>
      </p:sp>
      <p:sp>
        <p:nvSpPr>
          <p:cNvPr id="71" name="Rectangle: Rounded Corners 70">
            <a:extLst>
              <a:ext uri="{FF2B5EF4-FFF2-40B4-BE49-F238E27FC236}">
                <a16:creationId xmlns:a16="http://schemas.microsoft.com/office/drawing/2014/main" id="{D0EAF224-87BF-43F0-B902-B89B4A64B937}"/>
              </a:ext>
            </a:extLst>
          </p:cNvPr>
          <p:cNvSpPr/>
          <p:nvPr/>
        </p:nvSpPr>
        <p:spPr>
          <a:xfrm>
            <a:off x="6198951" y="4090336"/>
            <a:ext cx="1577398" cy="600457"/>
          </a:xfrm>
          <a:prstGeom prst="roundRect">
            <a:avLst/>
          </a:prstGeom>
          <a:solidFill>
            <a:schemeClr val="accent1">
              <a:lumMod val="20000"/>
              <a:lumOff val="80000"/>
            </a:schemeClr>
          </a:solidFill>
          <a:ln w="6350" cap="flat" cmpd="sng" algn="ctr">
            <a:solidFill>
              <a:schemeClr val="accent1"/>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Personal Data Stores</a:t>
            </a:r>
          </a:p>
        </p:txBody>
      </p:sp>
      <p:sp>
        <p:nvSpPr>
          <p:cNvPr id="72" name="Rectangle: Rounded Corners 71">
            <a:extLst>
              <a:ext uri="{FF2B5EF4-FFF2-40B4-BE49-F238E27FC236}">
                <a16:creationId xmlns:a16="http://schemas.microsoft.com/office/drawing/2014/main" id="{70CC7327-DE45-4656-9FF4-624E4757FC44}"/>
              </a:ext>
            </a:extLst>
          </p:cNvPr>
          <p:cNvSpPr/>
          <p:nvPr/>
        </p:nvSpPr>
        <p:spPr>
          <a:xfrm>
            <a:off x="4346740" y="4863480"/>
            <a:ext cx="1577398" cy="600457"/>
          </a:xfrm>
          <a:prstGeom prst="roundRect">
            <a:avLst/>
          </a:prstGeom>
          <a:solidFill>
            <a:schemeClr val="accent1">
              <a:lumMod val="20000"/>
              <a:lumOff val="80000"/>
            </a:schemeClr>
          </a:solidFill>
          <a:ln w="6350" cap="flat" cmpd="sng" algn="ctr">
            <a:solidFill>
              <a:schemeClr val="accent1"/>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Research Partnerships</a:t>
            </a:r>
          </a:p>
        </p:txBody>
      </p:sp>
      <p:sp>
        <p:nvSpPr>
          <p:cNvPr id="73" name="Rectangle: Rounded Corners 72">
            <a:extLst>
              <a:ext uri="{FF2B5EF4-FFF2-40B4-BE49-F238E27FC236}">
                <a16:creationId xmlns:a16="http://schemas.microsoft.com/office/drawing/2014/main" id="{A844EBF7-E917-41E3-9F53-B300C63894A2}"/>
              </a:ext>
            </a:extLst>
          </p:cNvPr>
          <p:cNvSpPr/>
          <p:nvPr/>
        </p:nvSpPr>
        <p:spPr>
          <a:xfrm>
            <a:off x="10007643" y="3363717"/>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Homomorphic Encryption</a:t>
            </a:r>
          </a:p>
        </p:txBody>
      </p:sp>
      <p:sp>
        <p:nvSpPr>
          <p:cNvPr id="74" name="Rectangle: Rounded Corners 73">
            <a:extLst>
              <a:ext uri="{FF2B5EF4-FFF2-40B4-BE49-F238E27FC236}">
                <a16:creationId xmlns:a16="http://schemas.microsoft.com/office/drawing/2014/main" id="{A8069DAB-3400-489D-9BCE-D157B40F27F9}"/>
              </a:ext>
            </a:extLst>
          </p:cNvPr>
          <p:cNvSpPr/>
          <p:nvPr/>
        </p:nvSpPr>
        <p:spPr>
          <a:xfrm>
            <a:off x="8155432" y="4090336"/>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Zero Knowledge Proofs</a:t>
            </a:r>
          </a:p>
        </p:txBody>
      </p:sp>
      <p:sp>
        <p:nvSpPr>
          <p:cNvPr id="75" name="Rectangle: Rounded Corners 74">
            <a:extLst>
              <a:ext uri="{FF2B5EF4-FFF2-40B4-BE49-F238E27FC236}">
                <a16:creationId xmlns:a16="http://schemas.microsoft.com/office/drawing/2014/main" id="{245D56E5-5857-42D5-98A5-9FF32F4E15C5}"/>
              </a:ext>
            </a:extLst>
          </p:cNvPr>
          <p:cNvSpPr/>
          <p:nvPr/>
        </p:nvSpPr>
        <p:spPr>
          <a:xfrm>
            <a:off x="8155432" y="5636624"/>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Blockchain</a:t>
            </a:r>
          </a:p>
        </p:txBody>
      </p:sp>
      <p:sp>
        <p:nvSpPr>
          <p:cNvPr id="76" name="Rectangle: Rounded Corners 75">
            <a:extLst>
              <a:ext uri="{FF2B5EF4-FFF2-40B4-BE49-F238E27FC236}">
                <a16:creationId xmlns:a16="http://schemas.microsoft.com/office/drawing/2014/main" id="{9D772E83-5E3D-4726-9D45-2AE98508ADAD}"/>
              </a:ext>
            </a:extLst>
          </p:cNvPr>
          <p:cNvSpPr/>
          <p:nvPr/>
        </p:nvSpPr>
        <p:spPr>
          <a:xfrm>
            <a:off x="10007643" y="4090336"/>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Data Fabrics</a:t>
            </a:r>
          </a:p>
        </p:txBody>
      </p:sp>
      <p:sp>
        <p:nvSpPr>
          <p:cNvPr id="77" name="Rectangle: Rounded Corners 76">
            <a:extLst>
              <a:ext uri="{FF2B5EF4-FFF2-40B4-BE49-F238E27FC236}">
                <a16:creationId xmlns:a16="http://schemas.microsoft.com/office/drawing/2014/main" id="{6489C06B-BE36-410A-9F25-BB7500CBE26D}"/>
              </a:ext>
            </a:extLst>
          </p:cNvPr>
          <p:cNvSpPr/>
          <p:nvPr/>
        </p:nvSpPr>
        <p:spPr>
          <a:xfrm>
            <a:off x="8155432" y="3363717"/>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Differential Privacy</a:t>
            </a:r>
          </a:p>
        </p:txBody>
      </p:sp>
      <p:sp>
        <p:nvSpPr>
          <p:cNvPr id="78" name="Rectangle: Rounded Corners 77">
            <a:extLst>
              <a:ext uri="{FF2B5EF4-FFF2-40B4-BE49-F238E27FC236}">
                <a16:creationId xmlns:a16="http://schemas.microsoft.com/office/drawing/2014/main" id="{88E13FD0-B796-4311-8833-541A01EBE15A}"/>
              </a:ext>
            </a:extLst>
          </p:cNvPr>
          <p:cNvSpPr/>
          <p:nvPr/>
        </p:nvSpPr>
        <p:spPr>
          <a:xfrm>
            <a:off x="10007643" y="4863480"/>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Open Algorithm </a:t>
            </a:r>
            <a:r>
              <a:rPr kumimoji="0" lang="en-GB" sz="1200" b="1" i="1" u="none" strike="noStrike" kern="0" cap="none" spc="0" normalizeH="0" baseline="0" noProof="0" dirty="0">
                <a:ln>
                  <a:noFill/>
                </a:ln>
                <a:solidFill>
                  <a:schemeClr val="bg2"/>
                </a:solidFill>
                <a:effectLst/>
                <a:uLnTx/>
                <a:uFillTx/>
                <a:ea typeface="+mn-ea"/>
                <a:cs typeface="+mn-cs"/>
              </a:rPr>
              <a:t>(“OPAL”)</a:t>
            </a:r>
          </a:p>
        </p:txBody>
      </p:sp>
      <p:sp>
        <p:nvSpPr>
          <p:cNvPr id="80" name="Rectangle: Rounded Corners 79">
            <a:extLst>
              <a:ext uri="{FF2B5EF4-FFF2-40B4-BE49-F238E27FC236}">
                <a16:creationId xmlns:a16="http://schemas.microsoft.com/office/drawing/2014/main" id="{4D017A4E-4B5E-43FB-A2CF-4B58F40AF196}"/>
              </a:ext>
            </a:extLst>
          </p:cNvPr>
          <p:cNvSpPr/>
          <p:nvPr/>
        </p:nvSpPr>
        <p:spPr>
          <a:xfrm>
            <a:off x="8155432" y="4863480"/>
            <a:ext cx="1577398" cy="600457"/>
          </a:xfrm>
          <a:prstGeom prst="roundRect">
            <a:avLst/>
          </a:prstGeom>
          <a:solidFill>
            <a:schemeClr val="accent5">
              <a:lumMod val="20000"/>
              <a:lumOff val="80000"/>
            </a:schemeClr>
          </a:solidFill>
          <a:ln w="6350" cap="flat" cmpd="sng" algn="ctr">
            <a:solidFill>
              <a:schemeClr val="accent5"/>
            </a:solidFill>
            <a:prstDash val="solid"/>
          </a:ln>
          <a:effectLst/>
        </p:spPr>
        <p:txBody>
          <a:bodyPr lIns="144000" tIns="72000" rIns="144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2"/>
                </a:solidFill>
                <a:effectLst/>
                <a:uLnTx/>
                <a:uFillTx/>
                <a:ea typeface="+mn-ea"/>
                <a:cs typeface="+mn-cs"/>
              </a:rPr>
              <a:t>Artificial Intelligence </a:t>
            </a:r>
            <a:r>
              <a:rPr kumimoji="0" lang="en-GB" sz="1200" b="1" i="1" u="none" strike="noStrike" kern="0" cap="none" spc="0" normalizeH="0" baseline="0" noProof="0" dirty="0">
                <a:ln>
                  <a:noFill/>
                </a:ln>
                <a:solidFill>
                  <a:schemeClr val="bg2"/>
                </a:solidFill>
                <a:effectLst/>
                <a:uLnTx/>
                <a:uFillTx/>
                <a:ea typeface="+mn-ea"/>
                <a:cs typeface="+mn-cs"/>
              </a:rPr>
              <a:t>(“AI”)</a:t>
            </a:r>
          </a:p>
        </p:txBody>
      </p:sp>
      <p:cxnSp>
        <p:nvCxnSpPr>
          <p:cNvPr id="31" name="Straight Connector 30">
            <a:extLst>
              <a:ext uri="{FF2B5EF4-FFF2-40B4-BE49-F238E27FC236}">
                <a16:creationId xmlns:a16="http://schemas.microsoft.com/office/drawing/2014/main" id="{69BE3196-CA86-44F4-AAA7-A757132BD72D}"/>
              </a:ext>
            </a:extLst>
          </p:cNvPr>
          <p:cNvCxnSpPr>
            <a:cxnSpLocks/>
          </p:cNvCxnSpPr>
          <p:nvPr/>
        </p:nvCxnSpPr>
        <p:spPr>
          <a:xfrm flipV="1">
            <a:off x="7980447" y="1336701"/>
            <a:ext cx="0" cy="4937760"/>
          </a:xfrm>
          <a:prstGeom prst="line">
            <a:avLst/>
          </a:prstGeom>
          <a:ln w="9525">
            <a:solidFill>
              <a:schemeClr val="bg1">
                <a:lumMod val="75000"/>
              </a:schemeClr>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7595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1" nodeType="withEffect">
                                  <p:stCondLst>
                                    <p:cond delay="0"/>
                                  </p:stCondLst>
                                  <p:childTnLst>
                                    <p:set>
                                      <p:cBhvr>
                                        <p:cTn id="38" dur="1" fill="hold">
                                          <p:stCondLst>
                                            <p:cond delay="0"/>
                                          </p:stCondLst>
                                        </p:cTn>
                                        <p:tgtEl>
                                          <p:spTgt spid="6"/>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5"/>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66"/>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67"/>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68"/>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69"/>
                                        </p:tgtEl>
                                        <p:attrNameLst>
                                          <p:attrName>style.visibility</p:attrName>
                                        </p:attrNameLst>
                                      </p:cBhvr>
                                      <p:to>
                                        <p:strVal val="visible"/>
                                      </p:to>
                                    </p:set>
                                  </p:childTnLst>
                                </p:cTn>
                              </p:par>
                              <p:par>
                                <p:cTn id="49" presetID="1" presetClass="entr" presetSubtype="0" fill="hold" grpId="1" nodeType="withEffect">
                                  <p:stCondLst>
                                    <p:cond delay="0"/>
                                  </p:stCondLst>
                                  <p:childTnLst>
                                    <p:set>
                                      <p:cBhvr>
                                        <p:cTn id="50" dur="1" fill="hold">
                                          <p:stCondLst>
                                            <p:cond delay="0"/>
                                          </p:stCondLst>
                                        </p:cTn>
                                        <p:tgtEl>
                                          <p:spTgt spid="70"/>
                                        </p:tgtEl>
                                        <p:attrNameLst>
                                          <p:attrName>style.visibility</p:attrName>
                                        </p:attrNameLst>
                                      </p:cBhvr>
                                      <p:to>
                                        <p:strVal val="visible"/>
                                      </p:to>
                                    </p:set>
                                  </p:childTnLst>
                                </p:cTn>
                              </p:par>
                              <p:par>
                                <p:cTn id="51" presetID="1" presetClass="entr" presetSubtype="0" fill="hold" grpId="1" nodeType="withEffect">
                                  <p:stCondLst>
                                    <p:cond delay="0"/>
                                  </p:stCondLst>
                                  <p:childTnLst>
                                    <p:set>
                                      <p:cBhvr>
                                        <p:cTn id="52" dur="1" fill="hold">
                                          <p:stCondLst>
                                            <p:cond delay="0"/>
                                          </p:stCondLst>
                                        </p:cTn>
                                        <p:tgtEl>
                                          <p:spTgt spid="71"/>
                                        </p:tgtEl>
                                        <p:attrNameLst>
                                          <p:attrName>style.visibility</p:attrName>
                                        </p:attrNameLst>
                                      </p:cBhvr>
                                      <p:to>
                                        <p:strVal val="visible"/>
                                      </p:to>
                                    </p:set>
                                  </p:childTnLst>
                                </p:cTn>
                              </p:par>
                              <p:par>
                                <p:cTn id="53" presetID="1" presetClass="entr" presetSubtype="0" fill="hold" grpId="1" nodeType="withEffect">
                                  <p:stCondLst>
                                    <p:cond delay="0"/>
                                  </p:stCondLst>
                                  <p:childTnLst>
                                    <p:set>
                                      <p:cBhvr>
                                        <p:cTn id="54" dur="1" fill="hold">
                                          <p:stCondLst>
                                            <p:cond delay="0"/>
                                          </p:stCondLst>
                                        </p:cTn>
                                        <p:tgtEl>
                                          <p:spTgt spid="72"/>
                                        </p:tgtEl>
                                        <p:attrNameLst>
                                          <p:attrName>style.visibility</p:attrName>
                                        </p:attrNameLst>
                                      </p:cBhvr>
                                      <p:to>
                                        <p:strVal val="visible"/>
                                      </p:to>
                                    </p:set>
                                  </p:childTnLst>
                                </p:cTn>
                              </p:par>
                              <p:par>
                                <p:cTn id="55" presetID="1" presetClass="entr" presetSubtype="0" fill="hold" grpId="1" nodeType="withEffect">
                                  <p:stCondLst>
                                    <p:cond delay="0"/>
                                  </p:stCondLst>
                                  <p:childTnLst>
                                    <p:set>
                                      <p:cBhvr>
                                        <p:cTn id="56" dur="1" fill="hold">
                                          <p:stCondLst>
                                            <p:cond delay="0"/>
                                          </p:stCondLst>
                                        </p:cTn>
                                        <p:tgtEl>
                                          <p:spTgt spid="73"/>
                                        </p:tgtEl>
                                        <p:attrNameLst>
                                          <p:attrName>style.visibility</p:attrName>
                                        </p:attrNameLst>
                                      </p:cBhvr>
                                      <p:to>
                                        <p:strVal val="visible"/>
                                      </p:to>
                                    </p:set>
                                  </p:childTnLst>
                                </p:cTn>
                              </p:par>
                              <p:par>
                                <p:cTn id="57" presetID="1" presetClass="entr" presetSubtype="0" fill="hold" grpId="1" nodeType="withEffect">
                                  <p:stCondLst>
                                    <p:cond delay="0"/>
                                  </p:stCondLst>
                                  <p:childTnLst>
                                    <p:set>
                                      <p:cBhvr>
                                        <p:cTn id="58" dur="1" fill="hold">
                                          <p:stCondLst>
                                            <p:cond delay="0"/>
                                          </p:stCondLst>
                                        </p:cTn>
                                        <p:tgtEl>
                                          <p:spTgt spid="74"/>
                                        </p:tgtEl>
                                        <p:attrNameLst>
                                          <p:attrName>style.visibility</p:attrName>
                                        </p:attrNameLst>
                                      </p:cBhvr>
                                      <p:to>
                                        <p:strVal val="visible"/>
                                      </p:to>
                                    </p:set>
                                  </p:childTnLst>
                                </p:cTn>
                              </p:par>
                              <p:par>
                                <p:cTn id="59" presetID="1" presetClass="entr" presetSubtype="0" fill="hold" grpId="1" nodeType="withEffect">
                                  <p:stCondLst>
                                    <p:cond delay="0"/>
                                  </p:stCondLst>
                                  <p:childTnLst>
                                    <p:set>
                                      <p:cBhvr>
                                        <p:cTn id="60" dur="1" fill="hold">
                                          <p:stCondLst>
                                            <p:cond delay="0"/>
                                          </p:stCondLst>
                                        </p:cTn>
                                        <p:tgtEl>
                                          <p:spTgt spid="75"/>
                                        </p:tgtEl>
                                        <p:attrNameLst>
                                          <p:attrName>style.visibility</p:attrName>
                                        </p:attrNameLst>
                                      </p:cBhvr>
                                      <p:to>
                                        <p:strVal val="visible"/>
                                      </p:to>
                                    </p:set>
                                  </p:childTnLst>
                                </p:cTn>
                              </p:par>
                              <p:par>
                                <p:cTn id="61" presetID="1" presetClass="entr" presetSubtype="0" fill="hold" grpId="1" nodeType="withEffect">
                                  <p:stCondLst>
                                    <p:cond delay="0"/>
                                  </p:stCondLst>
                                  <p:childTnLst>
                                    <p:set>
                                      <p:cBhvr>
                                        <p:cTn id="62" dur="1" fill="hold">
                                          <p:stCondLst>
                                            <p:cond delay="0"/>
                                          </p:stCondLst>
                                        </p:cTn>
                                        <p:tgtEl>
                                          <p:spTgt spid="76"/>
                                        </p:tgtEl>
                                        <p:attrNameLst>
                                          <p:attrName>style.visibility</p:attrName>
                                        </p:attrNameLst>
                                      </p:cBhvr>
                                      <p:to>
                                        <p:strVal val="visible"/>
                                      </p:to>
                                    </p:set>
                                  </p:childTnLst>
                                </p:cTn>
                              </p:par>
                              <p:par>
                                <p:cTn id="63" presetID="1" presetClass="entr" presetSubtype="0" fill="hold" grpId="1" nodeType="withEffect">
                                  <p:stCondLst>
                                    <p:cond delay="0"/>
                                  </p:stCondLst>
                                  <p:childTnLst>
                                    <p:set>
                                      <p:cBhvr>
                                        <p:cTn id="64" dur="1" fill="hold">
                                          <p:stCondLst>
                                            <p:cond delay="0"/>
                                          </p:stCondLst>
                                        </p:cTn>
                                        <p:tgtEl>
                                          <p:spTgt spid="77"/>
                                        </p:tgtEl>
                                        <p:attrNameLst>
                                          <p:attrName>style.visibility</p:attrName>
                                        </p:attrNameLst>
                                      </p:cBhvr>
                                      <p:to>
                                        <p:strVal val="visible"/>
                                      </p:to>
                                    </p:set>
                                  </p:childTnLst>
                                </p:cTn>
                              </p:par>
                              <p:par>
                                <p:cTn id="65" presetID="1" presetClass="entr" presetSubtype="0" fill="hold" grpId="1" nodeType="withEffect">
                                  <p:stCondLst>
                                    <p:cond delay="0"/>
                                  </p:stCondLst>
                                  <p:childTnLst>
                                    <p:set>
                                      <p:cBhvr>
                                        <p:cTn id="66" dur="1" fill="hold">
                                          <p:stCondLst>
                                            <p:cond delay="0"/>
                                          </p:stCondLst>
                                        </p:cTn>
                                        <p:tgtEl>
                                          <p:spTgt spid="78"/>
                                        </p:tgtEl>
                                        <p:attrNameLst>
                                          <p:attrName>style.visibility</p:attrName>
                                        </p:attrNameLst>
                                      </p:cBhvr>
                                      <p:to>
                                        <p:strVal val="visible"/>
                                      </p:to>
                                    </p:set>
                                  </p:childTnLst>
                                </p:cTn>
                              </p:par>
                              <p:par>
                                <p:cTn id="67" presetID="1" presetClass="entr" presetSubtype="0" fill="hold" grpId="1" nodeType="withEffect">
                                  <p:stCondLst>
                                    <p:cond delay="0"/>
                                  </p:stCondLst>
                                  <p:childTnLst>
                                    <p:set>
                                      <p:cBhvr>
                                        <p:cTn id="68" dur="1" fill="hold">
                                          <p:stCondLst>
                                            <p:cond delay="0"/>
                                          </p:stCondLst>
                                        </p:cTn>
                                        <p:tgtEl>
                                          <p:spTgt spid="80"/>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1"/>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5" grpId="0" animBg="1"/>
      <p:bldP spid="65" grpId="1" animBg="1"/>
      <p:bldP spid="66" grpId="0" animBg="1"/>
      <p:bldP spid="66" grpId="1" animBg="1"/>
      <p:bldP spid="67" grpId="0" animBg="1"/>
      <p:bldP spid="67" grpId="1" animBg="1"/>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76" grpId="0" animBg="1"/>
      <p:bldP spid="76" grpId="1" animBg="1"/>
      <p:bldP spid="77" grpId="0" animBg="1"/>
      <p:bldP spid="77" grpId="1" animBg="1"/>
      <p:bldP spid="78" grpId="0" animBg="1"/>
      <p:bldP spid="78" grpId="1" animBg="1"/>
      <p:bldP spid="80" grpId="0" animBg="1"/>
      <p:bldP spid="80"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 name="Content Placeholder 12">
            <a:extLst>
              <a:ext uri="{FF2B5EF4-FFF2-40B4-BE49-F238E27FC236}">
                <a16:creationId xmlns:a16="http://schemas.microsoft.com/office/drawing/2014/main" id="{E7C0A19E-EB6D-4AA3-A58B-307B57BEC81C}"/>
              </a:ext>
            </a:extLst>
          </p:cNvPr>
          <p:cNvPicPr>
            <a:picLocks noChangeAspect="1"/>
          </p:cNvPicPr>
          <p:nvPr/>
        </p:nvPicPr>
        <p:blipFill rotWithShape="1">
          <a:blip r:embed="rId2">
            <a:extLst>
              <a:ext uri="{28A0092B-C50C-407E-A947-70E740481C1C}">
                <a14:useLocalDpi xmlns:a14="http://schemas.microsoft.com/office/drawing/2010/main" val="0"/>
              </a:ext>
            </a:extLst>
          </a:blip>
          <a:srcRect l="-3" r="3"/>
          <a:stretch/>
        </p:blipFill>
        <p:spPr>
          <a:xfrm>
            <a:off x="6350" y="3573"/>
            <a:ext cx="12185653" cy="6854427"/>
          </a:xfrm>
          <a:prstGeom prst="rect">
            <a:avLst/>
          </a:prstGeom>
        </p:spPr>
      </p:pic>
      <p:sp>
        <p:nvSpPr>
          <p:cNvPr id="219" name="Rectangle 218">
            <a:extLst>
              <a:ext uri="{FF2B5EF4-FFF2-40B4-BE49-F238E27FC236}">
                <a16:creationId xmlns:a16="http://schemas.microsoft.com/office/drawing/2014/main" id="{01646635-309E-4024-8644-3EBEE0E6695A}"/>
              </a:ext>
            </a:extLst>
          </p:cNvPr>
          <p:cNvSpPr/>
          <p:nvPr/>
        </p:nvSpPr>
        <p:spPr>
          <a:xfrm>
            <a:off x="9523" y="-9658"/>
            <a:ext cx="12185653" cy="6858000"/>
          </a:xfrm>
          <a:prstGeom prst="rect">
            <a:avLst/>
          </a:prstGeom>
          <a:gradFill flip="none" rotWithShape="1">
            <a:gsLst>
              <a:gs pos="0">
                <a:srgbClr val="2E2E38"/>
              </a:gs>
              <a:gs pos="100000">
                <a:srgbClr val="2E2E38">
                  <a:alpha val="0"/>
                </a:srgbClr>
              </a:gs>
              <a:gs pos="93000">
                <a:srgbClr val="2E2E38"/>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3486"/>
            <a:r>
              <a:rPr lang="en-US" sz="1198" dirty="0">
                <a:solidFill>
                  <a:srgbClr val="2E2E38"/>
                </a:solidFill>
                <a:latin typeface="EYInterstate Light"/>
              </a:rPr>
              <a:t>io</a:t>
            </a:r>
          </a:p>
        </p:txBody>
      </p:sp>
      <p:grpSp>
        <p:nvGrpSpPr>
          <p:cNvPr id="1227" name="Group 49">
            <a:extLst>
              <a:ext uri="{FF2B5EF4-FFF2-40B4-BE49-F238E27FC236}">
                <a16:creationId xmlns:a16="http://schemas.microsoft.com/office/drawing/2014/main" id="{0C2C312C-EDDF-4EBB-9D78-6EFDCC5E4CA3}"/>
              </a:ext>
            </a:extLst>
          </p:cNvPr>
          <p:cNvGrpSpPr>
            <a:grpSpLocks noChangeAspect="1"/>
          </p:cNvGrpSpPr>
          <p:nvPr/>
        </p:nvGrpSpPr>
        <p:grpSpPr bwMode="auto">
          <a:xfrm>
            <a:off x="1212650" y="4706356"/>
            <a:ext cx="228495" cy="269554"/>
            <a:chOff x="2027" y="1937"/>
            <a:chExt cx="512" cy="604"/>
          </a:xfrm>
          <a:solidFill>
            <a:srgbClr val="C4C4CD"/>
          </a:solidFill>
        </p:grpSpPr>
        <p:sp>
          <p:nvSpPr>
            <p:cNvPr id="1228" name="Freeform 50">
              <a:extLst>
                <a:ext uri="{FF2B5EF4-FFF2-40B4-BE49-F238E27FC236}">
                  <a16:creationId xmlns:a16="http://schemas.microsoft.com/office/drawing/2014/main" id="{923FB386-5BDC-42FF-B011-6638D3A36AC0}"/>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29" name="Freeform 51">
              <a:extLst>
                <a:ext uri="{FF2B5EF4-FFF2-40B4-BE49-F238E27FC236}">
                  <a16:creationId xmlns:a16="http://schemas.microsoft.com/office/drawing/2014/main" id="{4477351E-CDF6-446F-BF76-9E62F4044F4C}"/>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0" name="Freeform 52">
              <a:extLst>
                <a:ext uri="{FF2B5EF4-FFF2-40B4-BE49-F238E27FC236}">
                  <a16:creationId xmlns:a16="http://schemas.microsoft.com/office/drawing/2014/main" id="{266C87D2-B164-479B-A058-0D0661FE8AE9}"/>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1" name="Freeform 53">
              <a:extLst>
                <a:ext uri="{FF2B5EF4-FFF2-40B4-BE49-F238E27FC236}">
                  <a16:creationId xmlns:a16="http://schemas.microsoft.com/office/drawing/2014/main" id="{5CD78516-E520-483E-B1A1-FBD76B069C24}"/>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2" name="Freeform 54">
              <a:extLst>
                <a:ext uri="{FF2B5EF4-FFF2-40B4-BE49-F238E27FC236}">
                  <a16:creationId xmlns:a16="http://schemas.microsoft.com/office/drawing/2014/main" id="{DE022EBB-C8DE-4D68-B2C8-2C56DCEE9192}"/>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33" name="Group 18">
            <a:extLst>
              <a:ext uri="{FF2B5EF4-FFF2-40B4-BE49-F238E27FC236}">
                <a16:creationId xmlns:a16="http://schemas.microsoft.com/office/drawing/2014/main" id="{9543987F-8E54-411D-85CE-115D4A4667F5}"/>
              </a:ext>
            </a:extLst>
          </p:cNvPr>
          <p:cNvGrpSpPr>
            <a:grpSpLocks noChangeAspect="1"/>
          </p:cNvGrpSpPr>
          <p:nvPr/>
        </p:nvGrpSpPr>
        <p:grpSpPr bwMode="auto">
          <a:xfrm>
            <a:off x="1784149" y="4888330"/>
            <a:ext cx="307482" cy="235630"/>
            <a:chOff x="1904" y="920"/>
            <a:chExt cx="582" cy="446"/>
          </a:xfrm>
          <a:solidFill>
            <a:srgbClr val="C4C4CD"/>
          </a:solidFill>
        </p:grpSpPr>
        <p:sp>
          <p:nvSpPr>
            <p:cNvPr id="1234" name="Freeform 23">
              <a:extLst>
                <a:ext uri="{FF2B5EF4-FFF2-40B4-BE49-F238E27FC236}">
                  <a16:creationId xmlns:a16="http://schemas.microsoft.com/office/drawing/2014/main" id="{625FEC6F-3C05-4D76-9A5F-D97C331F371F}"/>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5" name="Freeform 24">
              <a:extLst>
                <a:ext uri="{FF2B5EF4-FFF2-40B4-BE49-F238E27FC236}">
                  <a16:creationId xmlns:a16="http://schemas.microsoft.com/office/drawing/2014/main" id="{2C576A09-5B69-44A0-B500-D6EF65BDB32D}"/>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6" name="Freeform 25">
              <a:extLst>
                <a:ext uri="{FF2B5EF4-FFF2-40B4-BE49-F238E27FC236}">
                  <a16:creationId xmlns:a16="http://schemas.microsoft.com/office/drawing/2014/main" id="{CA35E281-84B6-4EBB-81FF-D6E2595F5E85}"/>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7" name="Freeform 26">
              <a:extLst>
                <a:ext uri="{FF2B5EF4-FFF2-40B4-BE49-F238E27FC236}">
                  <a16:creationId xmlns:a16="http://schemas.microsoft.com/office/drawing/2014/main" id="{14C425B0-4B4E-4DFF-BE99-776F6DF1611E}"/>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8" name="Freeform 27">
              <a:extLst>
                <a:ext uri="{FF2B5EF4-FFF2-40B4-BE49-F238E27FC236}">
                  <a16:creationId xmlns:a16="http://schemas.microsoft.com/office/drawing/2014/main" id="{6CDF879F-17CD-45D1-9CED-19ACA94193F3}"/>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39" name="Freeform 28">
              <a:extLst>
                <a:ext uri="{FF2B5EF4-FFF2-40B4-BE49-F238E27FC236}">
                  <a16:creationId xmlns:a16="http://schemas.microsoft.com/office/drawing/2014/main" id="{50209896-0789-436A-9B6E-5888CD38E889}"/>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0" name="Freeform 29">
              <a:extLst>
                <a:ext uri="{FF2B5EF4-FFF2-40B4-BE49-F238E27FC236}">
                  <a16:creationId xmlns:a16="http://schemas.microsoft.com/office/drawing/2014/main" id="{4CE1E3CB-4727-46DD-9725-BBA431D3568A}"/>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1" name="Freeform 30">
              <a:extLst>
                <a:ext uri="{FF2B5EF4-FFF2-40B4-BE49-F238E27FC236}">
                  <a16:creationId xmlns:a16="http://schemas.microsoft.com/office/drawing/2014/main" id="{F324BAE6-9309-48D3-AF3D-FE3469AB3666}"/>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2" name="Freeform 31">
              <a:extLst>
                <a:ext uri="{FF2B5EF4-FFF2-40B4-BE49-F238E27FC236}">
                  <a16:creationId xmlns:a16="http://schemas.microsoft.com/office/drawing/2014/main" id="{BF04745E-D420-463C-936B-A21CC3C9A394}"/>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43" name="Group 49">
            <a:extLst>
              <a:ext uri="{FF2B5EF4-FFF2-40B4-BE49-F238E27FC236}">
                <a16:creationId xmlns:a16="http://schemas.microsoft.com/office/drawing/2014/main" id="{2962AF6A-9B81-4E8E-8075-5173E3E37DF7}"/>
              </a:ext>
            </a:extLst>
          </p:cNvPr>
          <p:cNvGrpSpPr>
            <a:grpSpLocks noChangeAspect="1"/>
          </p:cNvGrpSpPr>
          <p:nvPr/>
        </p:nvGrpSpPr>
        <p:grpSpPr bwMode="auto">
          <a:xfrm>
            <a:off x="6842028" y="4609671"/>
            <a:ext cx="228495" cy="269554"/>
            <a:chOff x="2027" y="1937"/>
            <a:chExt cx="512" cy="604"/>
          </a:xfrm>
          <a:solidFill>
            <a:srgbClr val="C4C4CD"/>
          </a:solidFill>
        </p:grpSpPr>
        <p:sp>
          <p:nvSpPr>
            <p:cNvPr id="1244" name="Freeform 50">
              <a:extLst>
                <a:ext uri="{FF2B5EF4-FFF2-40B4-BE49-F238E27FC236}">
                  <a16:creationId xmlns:a16="http://schemas.microsoft.com/office/drawing/2014/main" id="{F6F2CAB7-5BC0-49F8-90BF-C93F1560E0DC}"/>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5" name="Freeform 51">
              <a:extLst>
                <a:ext uri="{FF2B5EF4-FFF2-40B4-BE49-F238E27FC236}">
                  <a16:creationId xmlns:a16="http://schemas.microsoft.com/office/drawing/2014/main" id="{04B6A338-CBF7-49A7-880C-294E2BC5619F}"/>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6" name="Freeform 52">
              <a:extLst>
                <a:ext uri="{FF2B5EF4-FFF2-40B4-BE49-F238E27FC236}">
                  <a16:creationId xmlns:a16="http://schemas.microsoft.com/office/drawing/2014/main" id="{B3B81D66-211C-4D72-9124-FCCDF689D361}"/>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7" name="Freeform 53">
              <a:extLst>
                <a:ext uri="{FF2B5EF4-FFF2-40B4-BE49-F238E27FC236}">
                  <a16:creationId xmlns:a16="http://schemas.microsoft.com/office/drawing/2014/main" id="{4566ADD8-EC28-4719-A410-907001AB2FCC}"/>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48" name="Freeform 54">
              <a:extLst>
                <a:ext uri="{FF2B5EF4-FFF2-40B4-BE49-F238E27FC236}">
                  <a16:creationId xmlns:a16="http://schemas.microsoft.com/office/drawing/2014/main" id="{43BBFF2B-DF23-40F1-A44F-DC8FDE4FECA8}"/>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49" name="Group 49">
            <a:extLst>
              <a:ext uri="{FF2B5EF4-FFF2-40B4-BE49-F238E27FC236}">
                <a16:creationId xmlns:a16="http://schemas.microsoft.com/office/drawing/2014/main" id="{2C8D6268-E08E-419E-91A3-82C4236BBACB}"/>
              </a:ext>
            </a:extLst>
          </p:cNvPr>
          <p:cNvGrpSpPr>
            <a:grpSpLocks noChangeAspect="1"/>
          </p:cNvGrpSpPr>
          <p:nvPr/>
        </p:nvGrpSpPr>
        <p:grpSpPr bwMode="auto">
          <a:xfrm>
            <a:off x="5525241" y="6021620"/>
            <a:ext cx="228495" cy="269554"/>
            <a:chOff x="2027" y="1937"/>
            <a:chExt cx="512" cy="604"/>
          </a:xfrm>
          <a:solidFill>
            <a:srgbClr val="C4C4CD"/>
          </a:solidFill>
        </p:grpSpPr>
        <p:sp>
          <p:nvSpPr>
            <p:cNvPr id="1250" name="Freeform 50">
              <a:extLst>
                <a:ext uri="{FF2B5EF4-FFF2-40B4-BE49-F238E27FC236}">
                  <a16:creationId xmlns:a16="http://schemas.microsoft.com/office/drawing/2014/main" id="{3209B787-FAEA-41D8-80DB-84C3210464AA}"/>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1" name="Freeform 51">
              <a:extLst>
                <a:ext uri="{FF2B5EF4-FFF2-40B4-BE49-F238E27FC236}">
                  <a16:creationId xmlns:a16="http://schemas.microsoft.com/office/drawing/2014/main" id="{F2ACF63A-8304-47AC-AFEF-467C7C0A9594}"/>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2" name="Freeform 52">
              <a:extLst>
                <a:ext uri="{FF2B5EF4-FFF2-40B4-BE49-F238E27FC236}">
                  <a16:creationId xmlns:a16="http://schemas.microsoft.com/office/drawing/2014/main" id="{9BAE1826-F0C5-455B-9239-08EB6EC89218}"/>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3" name="Freeform 53">
              <a:extLst>
                <a:ext uri="{FF2B5EF4-FFF2-40B4-BE49-F238E27FC236}">
                  <a16:creationId xmlns:a16="http://schemas.microsoft.com/office/drawing/2014/main" id="{87F976B0-1D37-4B90-BA42-6BA683099664}"/>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4" name="Freeform 54">
              <a:extLst>
                <a:ext uri="{FF2B5EF4-FFF2-40B4-BE49-F238E27FC236}">
                  <a16:creationId xmlns:a16="http://schemas.microsoft.com/office/drawing/2014/main" id="{E763961A-CA39-4D51-9905-1741CF710965}"/>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55" name="Group 49">
            <a:extLst>
              <a:ext uri="{FF2B5EF4-FFF2-40B4-BE49-F238E27FC236}">
                <a16:creationId xmlns:a16="http://schemas.microsoft.com/office/drawing/2014/main" id="{309C933A-C8FE-4013-B52C-AD46DA9A46F7}"/>
              </a:ext>
            </a:extLst>
          </p:cNvPr>
          <p:cNvGrpSpPr>
            <a:grpSpLocks noChangeAspect="1"/>
          </p:cNvGrpSpPr>
          <p:nvPr/>
        </p:nvGrpSpPr>
        <p:grpSpPr bwMode="auto">
          <a:xfrm>
            <a:off x="5643234" y="3366776"/>
            <a:ext cx="228495" cy="269554"/>
            <a:chOff x="2027" y="1937"/>
            <a:chExt cx="512" cy="604"/>
          </a:xfrm>
          <a:solidFill>
            <a:srgbClr val="C4C4CD"/>
          </a:solidFill>
        </p:grpSpPr>
        <p:sp>
          <p:nvSpPr>
            <p:cNvPr id="1256" name="Freeform 50">
              <a:extLst>
                <a:ext uri="{FF2B5EF4-FFF2-40B4-BE49-F238E27FC236}">
                  <a16:creationId xmlns:a16="http://schemas.microsoft.com/office/drawing/2014/main" id="{4A2C75E8-6C95-4646-9EC5-8D448A52DE80}"/>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7" name="Freeform 51">
              <a:extLst>
                <a:ext uri="{FF2B5EF4-FFF2-40B4-BE49-F238E27FC236}">
                  <a16:creationId xmlns:a16="http://schemas.microsoft.com/office/drawing/2014/main" id="{07D66780-DB61-4CE3-BF0A-D1A4C92A7C39}"/>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8" name="Freeform 52">
              <a:extLst>
                <a:ext uri="{FF2B5EF4-FFF2-40B4-BE49-F238E27FC236}">
                  <a16:creationId xmlns:a16="http://schemas.microsoft.com/office/drawing/2014/main" id="{402D0E2A-A69C-45A8-B8AC-034F2C4DD1F8}"/>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59" name="Freeform 53">
              <a:extLst>
                <a:ext uri="{FF2B5EF4-FFF2-40B4-BE49-F238E27FC236}">
                  <a16:creationId xmlns:a16="http://schemas.microsoft.com/office/drawing/2014/main" id="{22A2CF1C-07B3-496C-8C22-0B196AF16726}"/>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60" name="Freeform 54">
              <a:extLst>
                <a:ext uri="{FF2B5EF4-FFF2-40B4-BE49-F238E27FC236}">
                  <a16:creationId xmlns:a16="http://schemas.microsoft.com/office/drawing/2014/main" id="{4D60AA01-6299-4DF0-BCEF-51262910AF29}"/>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61" name="Group 49">
            <a:extLst>
              <a:ext uri="{FF2B5EF4-FFF2-40B4-BE49-F238E27FC236}">
                <a16:creationId xmlns:a16="http://schemas.microsoft.com/office/drawing/2014/main" id="{96CEA2BA-D229-48DC-83E4-9852716A1306}"/>
              </a:ext>
            </a:extLst>
          </p:cNvPr>
          <p:cNvGrpSpPr>
            <a:grpSpLocks noChangeAspect="1"/>
          </p:cNvGrpSpPr>
          <p:nvPr/>
        </p:nvGrpSpPr>
        <p:grpSpPr bwMode="auto">
          <a:xfrm>
            <a:off x="2458891" y="6040750"/>
            <a:ext cx="228495" cy="269554"/>
            <a:chOff x="2027" y="1937"/>
            <a:chExt cx="512" cy="604"/>
          </a:xfrm>
          <a:solidFill>
            <a:srgbClr val="C4C4CD"/>
          </a:solidFill>
        </p:grpSpPr>
        <p:sp>
          <p:nvSpPr>
            <p:cNvPr id="1262" name="Freeform 50">
              <a:extLst>
                <a:ext uri="{FF2B5EF4-FFF2-40B4-BE49-F238E27FC236}">
                  <a16:creationId xmlns:a16="http://schemas.microsoft.com/office/drawing/2014/main" id="{A2AA0D7C-8B5E-4640-9C84-29674E782EF5}"/>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63" name="Freeform 51">
              <a:extLst>
                <a:ext uri="{FF2B5EF4-FFF2-40B4-BE49-F238E27FC236}">
                  <a16:creationId xmlns:a16="http://schemas.microsoft.com/office/drawing/2014/main" id="{35C0F9C5-2934-4B75-887F-AFD8F1B172B8}"/>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64" name="Freeform 52">
              <a:extLst>
                <a:ext uri="{FF2B5EF4-FFF2-40B4-BE49-F238E27FC236}">
                  <a16:creationId xmlns:a16="http://schemas.microsoft.com/office/drawing/2014/main" id="{DE08A03A-2CBE-461D-82B4-9C585E760032}"/>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65" name="Freeform 53">
              <a:extLst>
                <a:ext uri="{FF2B5EF4-FFF2-40B4-BE49-F238E27FC236}">
                  <a16:creationId xmlns:a16="http://schemas.microsoft.com/office/drawing/2014/main" id="{0B453537-150F-4D0B-BD50-69F943434385}"/>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66" name="Freeform 54">
              <a:extLst>
                <a:ext uri="{FF2B5EF4-FFF2-40B4-BE49-F238E27FC236}">
                  <a16:creationId xmlns:a16="http://schemas.microsoft.com/office/drawing/2014/main" id="{EFCC8D9C-D813-4A7C-AB46-6B85077E7FDE}"/>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267" name="Group 49">
            <a:extLst>
              <a:ext uri="{FF2B5EF4-FFF2-40B4-BE49-F238E27FC236}">
                <a16:creationId xmlns:a16="http://schemas.microsoft.com/office/drawing/2014/main" id="{D0E3CBFD-21E1-40C2-9967-B48FA1C0653C}"/>
              </a:ext>
            </a:extLst>
          </p:cNvPr>
          <p:cNvGrpSpPr>
            <a:grpSpLocks noChangeAspect="1"/>
          </p:cNvGrpSpPr>
          <p:nvPr/>
        </p:nvGrpSpPr>
        <p:grpSpPr bwMode="auto">
          <a:xfrm>
            <a:off x="2517003" y="3374711"/>
            <a:ext cx="228495" cy="269554"/>
            <a:chOff x="2027" y="1937"/>
            <a:chExt cx="512" cy="604"/>
          </a:xfrm>
          <a:solidFill>
            <a:srgbClr val="C4C4CD"/>
          </a:solidFill>
        </p:grpSpPr>
        <p:sp>
          <p:nvSpPr>
            <p:cNvPr id="1268" name="Freeform 50">
              <a:extLst>
                <a:ext uri="{FF2B5EF4-FFF2-40B4-BE49-F238E27FC236}">
                  <a16:creationId xmlns:a16="http://schemas.microsoft.com/office/drawing/2014/main" id="{495357C4-1614-4EF0-BEFB-261CA989ACCE}"/>
                </a:ext>
              </a:extLst>
            </p:cNvPr>
            <p:cNvSpPr>
              <a:spLocks noEditPoints="1"/>
            </p:cNvSpPr>
            <p:nvPr/>
          </p:nvSpPr>
          <p:spPr bwMode="auto">
            <a:xfrm>
              <a:off x="2027" y="1937"/>
              <a:ext cx="512" cy="210"/>
            </a:xfrm>
            <a:custGeom>
              <a:avLst/>
              <a:gdLst>
                <a:gd name="T0" fmla="*/ 256 w 512"/>
                <a:gd name="T1" fmla="*/ 210 h 210"/>
                <a:gd name="T2" fmla="*/ 156 w 512"/>
                <a:gd name="T3" fmla="*/ 202 h 210"/>
                <a:gd name="T4" fmla="*/ 74 w 512"/>
                <a:gd name="T5" fmla="*/ 180 h 210"/>
                <a:gd name="T6" fmla="*/ 44 w 512"/>
                <a:gd name="T7" fmla="*/ 164 h 210"/>
                <a:gd name="T8" fmla="*/ 20 w 512"/>
                <a:gd name="T9" fmla="*/ 146 h 210"/>
                <a:gd name="T10" fmla="*/ 6 w 512"/>
                <a:gd name="T11" fmla="*/ 126 h 210"/>
                <a:gd name="T12" fmla="*/ 0 w 512"/>
                <a:gd name="T13" fmla="*/ 104 h 210"/>
                <a:gd name="T14" fmla="*/ 2 w 512"/>
                <a:gd name="T15" fmla="*/ 94 h 210"/>
                <a:gd name="T16" fmla="*/ 12 w 512"/>
                <a:gd name="T17" fmla="*/ 74 h 210"/>
                <a:gd name="T18" fmla="*/ 30 w 512"/>
                <a:gd name="T19" fmla="*/ 54 h 210"/>
                <a:gd name="T20" fmla="*/ 58 w 512"/>
                <a:gd name="T21" fmla="*/ 38 h 210"/>
                <a:gd name="T22" fmla="*/ 112 w 512"/>
                <a:gd name="T23" fmla="*/ 18 h 210"/>
                <a:gd name="T24" fmla="*/ 204 w 512"/>
                <a:gd name="T25" fmla="*/ 2 h 210"/>
                <a:gd name="T26" fmla="*/ 256 w 512"/>
                <a:gd name="T27" fmla="*/ 0 h 210"/>
                <a:gd name="T28" fmla="*/ 356 w 512"/>
                <a:gd name="T29" fmla="*/ 8 h 210"/>
                <a:gd name="T30" fmla="*/ 438 w 512"/>
                <a:gd name="T31" fmla="*/ 30 h 210"/>
                <a:gd name="T32" fmla="*/ 468 w 512"/>
                <a:gd name="T33" fmla="*/ 46 h 210"/>
                <a:gd name="T34" fmla="*/ 492 w 512"/>
                <a:gd name="T35" fmla="*/ 64 h 210"/>
                <a:gd name="T36" fmla="*/ 506 w 512"/>
                <a:gd name="T37" fmla="*/ 84 h 210"/>
                <a:gd name="T38" fmla="*/ 512 w 512"/>
                <a:gd name="T39" fmla="*/ 104 h 210"/>
                <a:gd name="T40" fmla="*/ 510 w 512"/>
                <a:gd name="T41" fmla="*/ 116 h 210"/>
                <a:gd name="T42" fmla="*/ 500 w 512"/>
                <a:gd name="T43" fmla="*/ 136 h 210"/>
                <a:gd name="T44" fmla="*/ 480 w 512"/>
                <a:gd name="T45" fmla="*/ 156 h 210"/>
                <a:gd name="T46" fmla="*/ 454 w 512"/>
                <a:gd name="T47" fmla="*/ 172 h 210"/>
                <a:gd name="T48" fmla="*/ 400 w 512"/>
                <a:gd name="T49" fmla="*/ 192 h 210"/>
                <a:gd name="T50" fmla="*/ 308 w 512"/>
                <a:gd name="T51" fmla="*/ 208 h 210"/>
                <a:gd name="T52" fmla="*/ 256 w 512"/>
                <a:gd name="T53" fmla="*/ 210 h 210"/>
                <a:gd name="T54" fmla="*/ 256 w 512"/>
                <a:gd name="T55" fmla="*/ 18 h 210"/>
                <a:gd name="T56" fmla="*/ 158 w 512"/>
                <a:gd name="T57" fmla="*/ 26 h 210"/>
                <a:gd name="T58" fmla="*/ 84 w 512"/>
                <a:gd name="T59" fmla="*/ 46 h 210"/>
                <a:gd name="T60" fmla="*/ 44 w 512"/>
                <a:gd name="T61" fmla="*/ 66 h 210"/>
                <a:gd name="T62" fmla="*/ 28 w 512"/>
                <a:gd name="T63" fmla="*/ 82 h 210"/>
                <a:gd name="T64" fmla="*/ 20 w 512"/>
                <a:gd name="T65" fmla="*/ 96 h 210"/>
                <a:gd name="T66" fmla="*/ 18 w 512"/>
                <a:gd name="T67" fmla="*/ 104 h 210"/>
                <a:gd name="T68" fmla="*/ 22 w 512"/>
                <a:gd name="T69" fmla="*/ 120 h 210"/>
                <a:gd name="T70" fmla="*/ 36 w 512"/>
                <a:gd name="T71" fmla="*/ 136 h 210"/>
                <a:gd name="T72" fmla="*/ 56 w 512"/>
                <a:gd name="T73" fmla="*/ 150 h 210"/>
                <a:gd name="T74" fmla="*/ 118 w 512"/>
                <a:gd name="T75" fmla="*/ 176 h 210"/>
                <a:gd name="T76" fmla="*/ 204 w 512"/>
                <a:gd name="T77" fmla="*/ 190 h 210"/>
                <a:gd name="T78" fmla="*/ 256 w 512"/>
                <a:gd name="T79" fmla="*/ 192 h 210"/>
                <a:gd name="T80" fmla="*/ 352 w 512"/>
                <a:gd name="T81" fmla="*/ 184 h 210"/>
                <a:gd name="T82" fmla="*/ 428 w 512"/>
                <a:gd name="T83" fmla="*/ 164 h 210"/>
                <a:gd name="T84" fmla="*/ 466 w 512"/>
                <a:gd name="T85" fmla="*/ 144 h 210"/>
                <a:gd name="T86" fmla="*/ 484 w 512"/>
                <a:gd name="T87" fmla="*/ 128 h 210"/>
                <a:gd name="T88" fmla="*/ 492 w 512"/>
                <a:gd name="T89" fmla="*/ 112 h 210"/>
                <a:gd name="T90" fmla="*/ 494 w 512"/>
                <a:gd name="T91" fmla="*/ 104 h 210"/>
                <a:gd name="T92" fmla="*/ 488 w 512"/>
                <a:gd name="T93" fmla="*/ 88 h 210"/>
                <a:gd name="T94" fmla="*/ 476 w 512"/>
                <a:gd name="T95" fmla="*/ 74 h 210"/>
                <a:gd name="T96" fmla="*/ 456 w 512"/>
                <a:gd name="T97" fmla="*/ 58 h 210"/>
                <a:gd name="T98" fmla="*/ 394 w 512"/>
                <a:gd name="T99" fmla="*/ 34 h 210"/>
                <a:gd name="T100" fmla="*/ 306 w 512"/>
                <a:gd name="T101" fmla="*/ 20 h 210"/>
                <a:gd name="T102" fmla="*/ 256 w 512"/>
                <a:gd name="T103" fmla="*/ 1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210">
                  <a:moveTo>
                    <a:pt x="256" y="210"/>
                  </a:moveTo>
                  <a:lnTo>
                    <a:pt x="256" y="210"/>
                  </a:lnTo>
                  <a:lnTo>
                    <a:pt x="204" y="208"/>
                  </a:lnTo>
                  <a:lnTo>
                    <a:pt x="156" y="202"/>
                  </a:lnTo>
                  <a:lnTo>
                    <a:pt x="112" y="192"/>
                  </a:lnTo>
                  <a:lnTo>
                    <a:pt x="74" y="180"/>
                  </a:lnTo>
                  <a:lnTo>
                    <a:pt x="58" y="172"/>
                  </a:lnTo>
                  <a:lnTo>
                    <a:pt x="44" y="164"/>
                  </a:lnTo>
                  <a:lnTo>
                    <a:pt x="30" y="156"/>
                  </a:lnTo>
                  <a:lnTo>
                    <a:pt x="20" y="146"/>
                  </a:lnTo>
                  <a:lnTo>
                    <a:pt x="12" y="136"/>
                  </a:lnTo>
                  <a:lnTo>
                    <a:pt x="6" y="126"/>
                  </a:lnTo>
                  <a:lnTo>
                    <a:pt x="2" y="116"/>
                  </a:lnTo>
                  <a:lnTo>
                    <a:pt x="0" y="104"/>
                  </a:lnTo>
                  <a:lnTo>
                    <a:pt x="0" y="104"/>
                  </a:lnTo>
                  <a:lnTo>
                    <a:pt x="2" y="94"/>
                  </a:lnTo>
                  <a:lnTo>
                    <a:pt x="6" y="84"/>
                  </a:lnTo>
                  <a:lnTo>
                    <a:pt x="12" y="74"/>
                  </a:lnTo>
                  <a:lnTo>
                    <a:pt x="20" y="64"/>
                  </a:lnTo>
                  <a:lnTo>
                    <a:pt x="30" y="54"/>
                  </a:lnTo>
                  <a:lnTo>
                    <a:pt x="44" y="46"/>
                  </a:lnTo>
                  <a:lnTo>
                    <a:pt x="58" y="38"/>
                  </a:lnTo>
                  <a:lnTo>
                    <a:pt x="74" y="30"/>
                  </a:lnTo>
                  <a:lnTo>
                    <a:pt x="112" y="18"/>
                  </a:lnTo>
                  <a:lnTo>
                    <a:pt x="156" y="8"/>
                  </a:lnTo>
                  <a:lnTo>
                    <a:pt x="204" y="2"/>
                  </a:lnTo>
                  <a:lnTo>
                    <a:pt x="256" y="0"/>
                  </a:lnTo>
                  <a:lnTo>
                    <a:pt x="256" y="0"/>
                  </a:lnTo>
                  <a:lnTo>
                    <a:pt x="308" y="2"/>
                  </a:lnTo>
                  <a:lnTo>
                    <a:pt x="356" y="8"/>
                  </a:lnTo>
                  <a:lnTo>
                    <a:pt x="400" y="18"/>
                  </a:lnTo>
                  <a:lnTo>
                    <a:pt x="438" y="30"/>
                  </a:lnTo>
                  <a:lnTo>
                    <a:pt x="454" y="38"/>
                  </a:lnTo>
                  <a:lnTo>
                    <a:pt x="468" y="46"/>
                  </a:lnTo>
                  <a:lnTo>
                    <a:pt x="480" y="54"/>
                  </a:lnTo>
                  <a:lnTo>
                    <a:pt x="492" y="64"/>
                  </a:lnTo>
                  <a:lnTo>
                    <a:pt x="500" y="74"/>
                  </a:lnTo>
                  <a:lnTo>
                    <a:pt x="506" y="84"/>
                  </a:lnTo>
                  <a:lnTo>
                    <a:pt x="510" y="94"/>
                  </a:lnTo>
                  <a:lnTo>
                    <a:pt x="512" y="104"/>
                  </a:lnTo>
                  <a:lnTo>
                    <a:pt x="512" y="104"/>
                  </a:lnTo>
                  <a:lnTo>
                    <a:pt x="510" y="116"/>
                  </a:lnTo>
                  <a:lnTo>
                    <a:pt x="506" y="126"/>
                  </a:lnTo>
                  <a:lnTo>
                    <a:pt x="500" y="136"/>
                  </a:lnTo>
                  <a:lnTo>
                    <a:pt x="492" y="146"/>
                  </a:lnTo>
                  <a:lnTo>
                    <a:pt x="480" y="156"/>
                  </a:lnTo>
                  <a:lnTo>
                    <a:pt x="468" y="164"/>
                  </a:lnTo>
                  <a:lnTo>
                    <a:pt x="454" y="172"/>
                  </a:lnTo>
                  <a:lnTo>
                    <a:pt x="438" y="180"/>
                  </a:lnTo>
                  <a:lnTo>
                    <a:pt x="400" y="192"/>
                  </a:lnTo>
                  <a:lnTo>
                    <a:pt x="356" y="202"/>
                  </a:lnTo>
                  <a:lnTo>
                    <a:pt x="308" y="208"/>
                  </a:lnTo>
                  <a:lnTo>
                    <a:pt x="256" y="210"/>
                  </a:lnTo>
                  <a:lnTo>
                    <a:pt x="256" y="210"/>
                  </a:lnTo>
                  <a:close/>
                  <a:moveTo>
                    <a:pt x="256" y="18"/>
                  </a:moveTo>
                  <a:lnTo>
                    <a:pt x="256" y="18"/>
                  </a:lnTo>
                  <a:lnTo>
                    <a:pt x="204" y="20"/>
                  </a:lnTo>
                  <a:lnTo>
                    <a:pt x="158" y="26"/>
                  </a:lnTo>
                  <a:lnTo>
                    <a:pt x="118" y="34"/>
                  </a:lnTo>
                  <a:lnTo>
                    <a:pt x="84" y="46"/>
                  </a:lnTo>
                  <a:lnTo>
                    <a:pt x="56" y="58"/>
                  </a:lnTo>
                  <a:lnTo>
                    <a:pt x="44" y="66"/>
                  </a:lnTo>
                  <a:lnTo>
                    <a:pt x="36" y="74"/>
                  </a:lnTo>
                  <a:lnTo>
                    <a:pt x="28" y="82"/>
                  </a:lnTo>
                  <a:lnTo>
                    <a:pt x="22" y="88"/>
                  </a:lnTo>
                  <a:lnTo>
                    <a:pt x="20" y="96"/>
                  </a:lnTo>
                  <a:lnTo>
                    <a:pt x="18" y="104"/>
                  </a:lnTo>
                  <a:lnTo>
                    <a:pt x="18" y="104"/>
                  </a:lnTo>
                  <a:lnTo>
                    <a:pt x="20" y="112"/>
                  </a:lnTo>
                  <a:lnTo>
                    <a:pt x="22" y="120"/>
                  </a:lnTo>
                  <a:lnTo>
                    <a:pt x="28" y="128"/>
                  </a:lnTo>
                  <a:lnTo>
                    <a:pt x="36" y="136"/>
                  </a:lnTo>
                  <a:lnTo>
                    <a:pt x="44" y="144"/>
                  </a:lnTo>
                  <a:lnTo>
                    <a:pt x="56" y="150"/>
                  </a:lnTo>
                  <a:lnTo>
                    <a:pt x="84" y="164"/>
                  </a:lnTo>
                  <a:lnTo>
                    <a:pt x="118" y="176"/>
                  </a:lnTo>
                  <a:lnTo>
                    <a:pt x="158" y="184"/>
                  </a:lnTo>
                  <a:lnTo>
                    <a:pt x="204" y="190"/>
                  </a:lnTo>
                  <a:lnTo>
                    <a:pt x="256" y="192"/>
                  </a:lnTo>
                  <a:lnTo>
                    <a:pt x="256" y="192"/>
                  </a:lnTo>
                  <a:lnTo>
                    <a:pt x="306" y="190"/>
                  </a:lnTo>
                  <a:lnTo>
                    <a:pt x="352" y="184"/>
                  </a:lnTo>
                  <a:lnTo>
                    <a:pt x="394" y="176"/>
                  </a:lnTo>
                  <a:lnTo>
                    <a:pt x="428" y="164"/>
                  </a:lnTo>
                  <a:lnTo>
                    <a:pt x="456" y="150"/>
                  </a:lnTo>
                  <a:lnTo>
                    <a:pt x="466" y="144"/>
                  </a:lnTo>
                  <a:lnTo>
                    <a:pt x="476" y="136"/>
                  </a:lnTo>
                  <a:lnTo>
                    <a:pt x="484" y="128"/>
                  </a:lnTo>
                  <a:lnTo>
                    <a:pt x="488" y="120"/>
                  </a:lnTo>
                  <a:lnTo>
                    <a:pt x="492" y="112"/>
                  </a:lnTo>
                  <a:lnTo>
                    <a:pt x="494" y="104"/>
                  </a:lnTo>
                  <a:lnTo>
                    <a:pt x="494" y="104"/>
                  </a:lnTo>
                  <a:lnTo>
                    <a:pt x="492" y="96"/>
                  </a:lnTo>
                  <a:lnTo>
                    <a:pt x="488" y="88"/>
                  </a:lnTo>
                  <a:lnTo>
                    <a:pt x="484" y="82"/>
                  </a:lnTo>
                  <a:lnTo>
                    <a:pt x="476" y="74"/>
                  </a:lnTo>
                  <a:lnTo>
                    <a:pt x="466" y="66"/>
                  </a:lnTo>
                  <a:lnTo>
                    <a:pt x="456" y="58"/>
                  </a:lnTo>
                  <a:lnTo>
                    <a:pt x="428" y="46"/>
                  </a:lnTo>
                  <a:lnTo>
                    <a:pt x="394" y="34"/>
                  </a:lnTo>
                  <a:lnTo>
                    <a:pt x="352" y="26"/>
                  </a:lnTo>
                  <a:lnTo>
                    <a:pt x="306" y="20"/>
                  </a:lnTo>
                  <a:lnTo>
                    <a:pt x="256" y="18"/>
                  </a:lnTo>
                  <a:lnTo>
                    <a:pt x="2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69" name="Freeform 51">
              <a:extLst>
                <a:ext uri="{FF2B5EF4-FFF2-40B4-BE49-F238E27FC236}">
                  <a16:creationId xmlns:a16="http://schemas.microsoft.com/office/drawing/2014/main" id="{A6F3B984-6906-4CF9-92D5-02E6EC2262EE}"/>
                </a:ext>
              </a:extLst>
            </p:cNvPr>
            <p:cNvSpPr>
              <a:spLocks/>
            </p:cNvSpPr>
            <p:nvPr/>
          </p:nvSpPr>
          <p:spPr bwMode="auto">
            <a:xfrm>
              <a:off x="2027" y="2131"/>
              <a:ext cx="512" cy="112"/>
            </a:xfrm>
            <a:custGeom>
              <a:avLst/>
              <a:gdLst>
                <a:gd name="T0" fmla="*/ 256 w 512"/>
                <a:gd name="T1" fmla="*/ 112 h 112"/>
                <a:gd name="T2" fmla="*/ 256 w 512"/>
                <a:gd name="T3" fmla="*/ 112 h 112"/>
                <a:gd name="T4" fmla="*/ 204 w 512"/>
                <a:gd name="T5" fmla="*/ 110 h 112"/>
                <a:gd name="T6" fmla="*/ 156 w 512"/>
                <a:gd name="T7" fmla="*/ 104 h 112"/>
                <a:gd name="T8" fmla="*/ 112 w 512"/>
                <a:gd name="T9" fmla="*/ 96 h 112"/>
                <a:gd name="T10" fmla="*/ 74 w 512"/>
                <a:gd name="T11" fmla="*/ 82 h 112"/>
                <a:gd name="T12" fmla="*/ 58 w 512"/>
                <a:gd name="T13" fmla="*/ 76 h 112"/>
                <a:gd name="T14" fmla="*/ 44 w 512"/>
                <a:gd name="T15" fmla="*/ 68 h 112"/>
                <a:gd name="T16" fmla="*/ 30 w 512"/>
                <a:gd name="T17" fmla="*/ 58 h 112"/>
                <a:gd name="T18" fmla="*/ 20 w 512"/>
                <a:gd name="T19" fmla="*/ 50 h 112"/>
                <a:gd name="T20" fmla="*/ 12 w 512"/>
                <a:gd name="T21" fmla="*/ 40 h 112"/>
                <a:gd name="T22" fmla="*/ 6 w 512"/>
                <a:gd name="T23" fmla="*/ 30 h 112"/>
                <a:gd name="T24" fmla="*/ 2 w 512"/>
                <a:gd name="T25" fmla="*/ 18 h 112"/>
                <a:gd name="T26" fmla="*/ 0 w 512"/>
                <a:gd name="T27" fmla="*/ 8 h 112"/>
                <a:gd name="T28" fmla="*/ 0 w 512"/>
                <a:gd name="T29" fmla="*/ 0 h 112"/>
                <a:gd name="T30" fmla="*/ 18 w 512"/>
                <a:gd name="T31" fmla="*/ 0 h 112"/>
                <a:gd name="T32" fmla="*/ 18 w 512"/>
                <a:gd name="T33" fmla="*/ 8 h 112"/>
                <a:gd name="T34" fmla="*/ 18 w 512"/>
                <a:gd name="T35" fmla="*/ 8 h 112"/>
                <a:gd name="T36" fmla="*/ 20 w 512"/>
                <a:gd name="T37" fmla="*/ 16 h 112"/>
                <a:gd name="T38" fmla="*/ 22 w 512"/>
                <a:gd name="T39" fmla="*/ 24 h 112"/>
                <a:gd name="T40" fmla="*/ 28 w 512"/>
                <a:gd name="T41" fmla="*/ 32 h 112"/>
                <a:gd name="T42" fmla="*/ 36 w 512"/>
                <a:gd name="T43" fmla="*/ 40 h 112"/>
                <a:gd name="T44" fmla="*/ 44 w 512"/>
                <a:gd name="T45" fmla="*/ 46 h 112"/>
                <a:gd name="T46" fmla="*/ 56 w 512"/>
                <a:gd name="T47" fmla="*/ 54 h 112"/>
                <a:gd name="T48" fmla="*/ 84 w 512"/>
                <a:gd name="T49" fmla="*/ 68 h 112"/>
                <a:gd name="T50" fmla="*/ 118 w 512"/>
                <a:gd name="T51" fmla="*/ 78 h 112"/>
                <a:gd name="T52" fmla="*/ 158 w 512"/>
                <a:gd name="T53" fmla="*/ 88 h 112"/>
                <a:gd name="T54" fmla="*/ 204 w 512"/>
                <a:gd name="T55" fmla="*/ 92 h 112"/>
                <a:gd name="T56" fmla="*/ 256 w 512"/>
                <a:gd name="T57" fmla="*/ 94 h 112"/>
                <a:gd name="T58" fmla="*/ 256 w 512"/>
                <a:gd name="T59" fmla="*/ 94 h 112"/>
                <a:gd name="T60" fmla="*/ 306 w 512"/>
                <a:gd name="T61" fmla="*/ 92 h 112"/>
                <a:gd name="T62" fmla="*/ 352 w 512"/>
                <a:gd name="T63" fmla="*/ 88 h 112"/>
                <a:gd name="T64" fmla="*/ 394 w 512"/>
                <a:gd name="T65" fmla="*/ 78 h 112"/>
                <a:gd name="T66" fmla="*/ 428 w 512"/>
                <a:gd name="T67" fmla="*/ 68 h 112"/>
                <a:gd name="T68" fmla="*/ 456 w 512"/>
                <a:gd name="T69" fmla="*/ 54 h 112"/>
                <a:gd name="T70" fmla="*/ 466 w 512"/>
                <a:gd name="T71" fmla="*/ 46 h 112"/>
                <a:gd name="T72" fmla="*/ 476 w 512"/>
                <a:gd name="T73" fmla="*/ 40 h 112"/>
                <a:gd name="T74" fmla="*/ 484 w 512"/>
                <a:gd name="T75" fmla="*/ 32 h 112"/>
                <a:gd name="T76" fmla="*/ 488 w 512"/>
                <a:gd name="T77" fmla="*/ 24 h 112"/>
                <a:gd name="T78" fmla="*/ 492 w 512"/>
                <a:gd name="T79" fmla="*/ 16 h 112"/>
                <a:gd name="T80" fmla="*/ 494 w 512"/>
                <a:gd name="T81" fmla="*/ 8 h 112"/>
                <a:gd name="T82" fmla="*/ 494 w 512"/>
                <a:gd name="T83" fmla="*/ 0 h 112"/>
                <a:gd name="T84" fmla="*/ 512 w 512"/>
                <a:gd name="T85" fmla="*/ 0 h 112"/>
                <a:gd name="T86" fmla="*/ 512 w 512"/>
                <a:gd name="T87" fmla="*/ 8 h 112"/>
                <a:gd name="T88" fmla="*/ 512 w 512"/>
                <a:gd name="T89" fmla="*/ 8 h 112"/>
                <a:gd name="T90" fmla="*/ 510 w 512"/>
                <a:gd name="T91" fmla="*/ 18 h 112"/>
                <a:gd name="T92" fmla="*/ 506 w 512"/>
                <a:gd name="T93" fmla="*/ 30 h 112"/>
                <a:gd name="T94" fmla="*/ 500 w 512"/>
                <a:gd name="T95" fmla="*/ 40 h 112"/>
                <a:gd name="T96" fmla="*/ 492 w 512"/>
                <a:gd name="T97" fmla="*/ 50 h 112"/>
                <a:gd name="T98" fmla="*/ 480 w 512"/>
                <a:gd name="T99" fmla="*/ 58 h 112"/>
                <a:gd name="T100" fmla="*/ 468 w 512"/>
                <a:gd name="T101" fmla="*/ 68 h 112"/>
                <a:gd name="T102" fmla="*/ 454 w 512"/>
                <a:gd name="T103" fmla="*/ 76 h 112"/>
                <a:gd name="T104" fmla="*/ 438 w 512"/>
                <a:gd name="T105" fmla="*/ 82 h 112"/>
                <a:gd name="T106" fmla="*/ 400 w 512"/>
                <a:gd name="T107" fmla="*/ 96 h 112"/>
                <a:gd name="T108" fmla="*/ 356 w 512"/>
                <a:gd name="T109" fmla="*/ 104 h 112"/>
                <a:gd name="T110" fmla="*/ 308 w 512"/>
                <a:gd name="T111" fmla="*/ 110 h 112"/>
                <a:gd name="T112" fmla="*/ 256 w 512"/>
                <a:gd name="T113" fmla="*/ 112 h 112"/>
                <a:gd name="T114" fmla="*/ 256 w 512"/>
                <a:gd name="T11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2">
                  <a:moveTo>
                    <a:pt x="256" y="112"/>
                  </a:moveTo>
                  <a:lnTo>
                    <a:pt x="256" y="112"/>
                  </a:lnTo>
                  <a:lnTo>
                    <a:pt x="204" y="110"/>
                  </a:lnTo>
                  <a:lnTo>
                    <a:pt x="156" y="104"/>
                  </a:lnTo>
                  <a:lnTo>
                    <a:pt x="112" y="96"/>
                  </a:lnTo>
                  <a:lnTo>
                    <a:pt x="74" y="82"/>
                  </a:lnTo>
                  <a:lnTo>
                    <a:pt x="58" y="76"/>
                  </a:lnTo>
                  <a:lnTo>
                    <a:pt x="44" y="68"/>
                  </a:lnTo>
                  <a:lnTo>
                    <a:pt x="30" y="58"/>
                  </a:lnTo>
                  <a:lnTo>
                    <a:pt x="20" y="50"/>
                  </a:lnTo>
                  <a:lnTo>
                    <a:pt x="12" y="40"/>
                  </a:lnTo>
                  <a:lnTo>
                    <a:pt x="6" y="30"/>
                  </a:lnTo>
                  <a:lnTo>
                    <a:pt x="2" y="18"/>
                  </a:lnTo>
                  <a:lnTo>
                    <a:pt x="0" y="8"/>
                  </a:lnTo>
                  <a:lnTo>
                    <a:pt x="0" y="0"/>
                  </a:lnTo>
                  <a:lnTo>
                    <a:pt x="18" y="0"/>
                  </a:lnTo>
                  <a:lnTo>
                    <a:pt x="18" y="8"/>
                  </a:lnTo>
                  <a:lnTo>
                    <a:pt x="18" y="8"/>
                  </a:lnTo>
                  <a:lnTo>
                    <a:pt x="20" y="16"/>
                  </a:lnTo>
                  <a:lnTo>
                    <a:pt x="22" y="24"/>
                  </a:lnTo>
                  <a:lnTo>
                    <a:pt x="28" y="32"/>
                  </a:lnTo>
                  <a:lnTo>
                    <a:pt x="36" y="40"/>
                  </a:lnTo>
                  <a:lnTo>
                    <a:pt x="44" y="46"/>
                  </a:lnTo>
                  <a:lnTo>
                    <a:pt x="56" y="54"/>
                  </a:lnTo>
                  <a:lnTo>
                    <a:pt x="84" y="68"/>
                  </a:lnTo>
                  <a:lnTo>
                    <a:pt x="118" y="78"/>
                  </a:lnTo>
                  <a:lnTo>
                    <a:pt x="158" y="88"/>
                  </a:lnTo>
                  <a:lnTo>
                    <a:pt x="204" y="92"/>
                  </a:lnTo>
                  <a:lnTo>
                    <a:pt x="256" y="94"/>
                  </a:lnTo>
                  <a:lnTo>
                    <a:pt x="256" y="94"/>
                  </a:lnTo>
                  <a:lnTo>
                    <a:pt x="306" y="92"/>
                  </a:lnTo>
                  <a:lnTo>
                    <a:pt x="352" y="88"/>
                  </a:lnTo>
                  <a:lnTo>
                    <a:pt x="394" y="78"/>
                  </a:lnTo>
                  <a:lnTo>
                    <a:pt x="428" y="68"/>
                  </a:lnTo>
                  <a:lnTo>
                    <a:pt x="456" y="54"/>
                  </a:lnTo>
                  <a:lnTo>
                    <a:pt x="466" y="46"/>
                  </a:lnTo>
                  <a:lnTo>
                    <a:pt x="476" y="40"/>
                  </a:lnTo>
                  <a:lnTo>
                    <a:pt x="484" y="32"/>
                  </a:lnTo>
                  <a:lnTo>
                    <a:pt x="488" y="24"/>
                  </a:lnTo>
                  <a:lnTo>
                    <a:pt x="492" y="16"/>
                  </a:lnTo>
                  <a:lnTo>
                    <a:pt x="494" y="8"/>
                  </a:lnTo>
                  <a:lnTo>
                    <a:pt x="494" y="0"/>
                  </a:lnTo>
                  <a:lnTo>
                    <a:pt x="512" y="0"/>
                  </a:lnTo>
                  <a:lnTo>
                    <a:pt x="512" y="8"/>
                  </a:lnTo>
                  <a:lnTo>
                    <a:pt x="512" y="8"/>
                  </a:lnTo>
                  <a:lnTo>
                    <a:pt x="510" y="18"/>
                  </a:lnTo>
                  <a:lnTo>
                    <a:pt x="506" y="30"/>
                  </a:lnTo>
                  <a:lnTo>
                    <a:pt x="500" y="40"/>
                  </a:lnTo>
                  <a:lnTo>
                    <a:pt x="492" y="50"/>
                  </a:lnTo>
                  <a:lnTo>
                    <a:pt x="480" y="58"/>
                  </a:lnTo>
                  <a:lnTo>
                    <a:pt x="468" y="68"/>
                  </a:lnTo>
                  <a:lnTo>
                    <a:pt x="454" y="76"/>
                  </a:lnTo>
                  <a:lnTo>
                    <a:pt x="438" y="82"/>
                  </a:lnTo>
                  <a:lnTo>
                    <a:pt x="400" y="96"/>
                  </a:lnTo>
                  <a:lnTo>
                    <a:pt x="356" y="104"/>
                  </a:lnTo>
                  <a:lnTo>
                    <a:pt x="308" y="110"/>
                  </a:lnTo>
                  <a:lnTo>
                    <a:pt x="256" y="112"/>
                  </a:lnTo>
                  <a:lnTo>
                    <a:pt x="25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70" name="Freeform 52">
              <a:extLst>
                <a:ext uri="{FF2B5EF4-FFF2-40B4-BE49-F238E27FC236}">
                  <a16:creationId xmlns:a16="http://schemas.microsoft.com/office/drawing/2014/main" id="{62936E2F-4BDA-4365-8003-8BABCE30421D}"/>
                </a:ext>
              </a:extLst>
            </p:cNvPr>
            <p:cNvSpPr>
              <a:spLocks/>
            </p:cNvSpPr>
            <p:nvPr/>
          </p:nvSpPr>
          <p:spPr bwMode="auto">
            <a:xfrm>
              <a:off x="2027" y="2227"/>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10 h 114"/>
                <a:gd name="T28" fmla="*/ 0 w 512"/>
                <a:gd name="T29" fmla="*/ 0 h 114"/>
                <a:gd name="T30" fmla="*/ 18 w 512"/>
                <a:gd name="T31" fmla="*/ 0 h 114"/>
                <a:gd name="T32" fmla="*/ 18 w 512"/>
                <a:gd name="T33" fmla="*/ 10 h 114"/>
                <a:gd name="T34" fmla="*/ 18 w 512"/>
                <a:gd name="T35" fmla="*/ 10 h 114"/>
                <a:gd name="T36" fmla="*/ 20 w 512"/>
                <a:gd name="T37" fmla="*/ 18 h 114"/>
                <a:gd name="T38" fmla="*/ 22 w 512"/>
                <a:gd name="T39" fmla="*/ 26 h 114"/>
                <a:gd name="T40" fmla="*/ 28 w 512"/>
                <a:gd name="T41" fmla="*/ 34 h 114"/>
                <a:gd name="T42" fmla="*/ 36 w 512"/>
                <a:gd name="T43" fmla="*/ 40 h 114"/>
                <a:gd name="T44" fmla="*/ 44 w 512"/>
                <a:gd name="T45" fmla="*/ 48 h 114"/>
                <a:gd name="T46" fmla="*/ 56 w 512"/>
                <a:gd name="T47" fmla="*/ 56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6 h 114"/>
                <a:gd name="T70" fmla="*/ 466 w 512"/>
                <a:gd name="T71" fmla="*/ 48 h 114"/>
                <a:gd name="T72" fmla="*/ 476 w 512"/>
                <a:gd name="T73" fmla="*/ 40 h 114"/>
                <a:gd name="T74" fmla="*/ 484 w 512"/>
                <a:gd name="T75" fmla="*/ 34 h 114"/>
                <a:gd name="T76" fmla="*/ 488 w 512"/>
                <a:gd name="T77" fmla="*/ 26 h 114"/>
                <a:gd name="T78" fmla="*/ 492 w 512"/>
                <a:gd name="T79" fmla="*/ 18 h 114"/>
                <a:gd name="T80" fmla="*/ 494 w 512"/>
                <a:gd name="T81" fmla="*/ 10 h 114"/>
                <a:gd name="T82" fmla="*/ 494 w 512"/>
                <a:gd name="T83" fmla="*/ 0 h 114"/>
                <a:gd name="T84" fmla="*/ 512 w 512"/>
                <a:gd name="T85" fmla="*/ 0 h 114"/>
                <a:gd name="T86" fmla="*/ 512 w 512"/>
                <a:gd name="T87" fmla="*/ 10 h 114"/>
                <a:gd name="T88" fmla="*/ 512 w 512"/>
                <a:gd name="T89" fmla="*/ 10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10"/>
                  </a:lnTo>
                  <a:lnTo>
                    <a:pt x="0" y="0"/>
                  </a:lnTo>
                  <a:lnTo>
                    <a:pt x="18" y="0"/>
                  </a:lnTo>
                  <a:lnTo>
                    <a:pt x="18" y="10"/>
                  </a:lnTo>
                  <a:lnTo>
                    <a:pt x="18" y="10"/>
                  </a:lnTo>
                  <a:lnTo>
                    <a:pt x="20" y="18"/>
                  </a:lnTo>
                  <a:lnTo>
                    <a:pt x="22" y="26"/>
                  </a:lnTo>
                  <a:lnTo>
                    <a:pt x="28" y="34"/>
                  </a:lnTo>
                  <a:lnTo>
                    <a:pt x="36" y="40"/>
                  </a:lnTo>
                  <a:lnTo>
                    <a:pt x="44" y="48"/>
                  </a:lnTo>
                  <a:lnTo>
                    <a:pt x="56" y="56"/>
                  </a:lnTo>
                  <a:lnTo>
                    <a:pt x="84" y="68"/>
                  </a:lnTo>
                  <a:lnTo>
                    <a:pt x="118" y="80"/>
                  </a:lnTo>
                  <a:lnTo>
                    <a:pt x="158" y="88"/>
                  </a:lnTo>
                  <a:lnTo>
                    <a:pt x="204" y="94"/>
                  </a:lnTo>
                  <a:lnTo>
                    <a:pt x="256" y="96"/>
                  </a:lnTo>
                  <a:lnTo>
                    <a:pt x="256" y="96"/>
                  </a:lnTo>
                  <a:lnTo>
                    <a:pt x="306" y="94"/>
                  </a:lnTo>
                  <a:lnTo>
                    <a:pt x="352" y="88"/>
                  </a:lnTo>
                  <a:lnTo>
                    <a:pt x="394" y="80"/>
                  </a:lnTo>
                  <a:lnTo>
                    <a:pt x="428" y="68"/>
                  </a:lnTo>
                  <a:lnTo>
                    <a:pt x="456" y="56"/>
                  </a:lnTo>
                  <a:lnTo>
                    <a:pt x="466" y="48"/>
                  </a:lnTo>
                  <a:lnTo>
                    <a:pt x="476" y="40"/>
                  </a:lnTo>
                  <a:lnTo>
                    <a:pt x="484" y="34"/>
                  </a:lnTo>
                  <a:lnTo>
                    <a:pt x="488" y="26"/>
                  </a:lnTo>
                  <a:lnTo>
                    <a:pt x="492" y="18"/>
                  </a:lnTo>
                  <a:lnTo>
                    <a:pt x="494" y="10"/>
                  </a:lnTo>
                  <a:lnTo>
                    <a:pt x="494" y="0"/>
                  </a:lnTo>
                  <a:lnTo>
                    <a:pt x="512" y="0"/>
                  </a:lnTo>
                  <a:lnTo>
                    <a:pt x="512" y="10"/>
                  </a:lnTo>
                  <a:lnTo>
                    <a:pt x="512" y="10"/>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71" name="Freeform 53">
              <a:extLst>
                <a:ext uri="{FF2B5EF4-FFF2-40B4-BE49-F238E27FC236}">
                  <a16:creationId xmlns:a16="http://schemas.microsoft.com/office/drawing/2014/main" id="{2300434A-48AD-4EAD-A8A8-D933751BFE5F}"/>
                </a:ext>
              </a:extLst>
            </p:cNvPr>
            <p:cNvSpPr>
              <a:spLocks/>
            </p:cNvSpPr>
            <p:nvPr/>
          </p:nvSpPr>
          <p:spPr bwMode="auto">
            <a:xfrm>
              <a:off x="2027" y="2325"/>
              <a:ext cx="512" cy="114"/>
            </a:xfrm>
            <a:custGeom>
              <a:avLst/>
              <a:gdLst>
                <a:gd name="T0" fmla="*/ 256 w 512"/>
                <a:gd name="T1" fmla="*/ 114 h 114"/>
                <a:gd name="T2" fmla="*/ 256 w 512"/>
                <a:gd name="T3" fmla="*/ 114 h 114"/>
                <a:gd name="T4" fmla="*/ 204 w 512"/>
                <a:gd name="T5" fmla="*/ 112 h 114"/>
                <a:gd name="T6" fmla="*/ 156 w 512"/>
                <a:gd name="T7" fmla="*/ 106 h 114"/>
                <a:gd name="T8" fmla="*/ 112 w 512"/>
                <a:gd name="T9" fmla="*/ 96 h 114"/>
                <a:gd name="T10" fmla="*/ 74 w 512"/>
                <a:gd name="T11" fmla="*/ 84 h 114"/>
                <a:gd name="T12" fmla="*/ 58 w 512"/>
                <a:gd name="T13" fmla="*/ 76 h 114"/>
                <a:gd name="T14" fmla="*/ 44 w 512"/>
                <a:gd name="T15" fmla="*/ 68 h 114"/>
                <a:gd name="T16" fmla="*/ 30 w 512"/>
                <a:gd name="T17" fmla="*/ 60 h 114"/>
                <a:gd name="T18" fmla="*/ 20 w 512"/>
                <a:gd name="T19" fmla="*/ 50 h 114"/>
                <a:gd name="T20" fmla="*/ 12 w 512"/>
                <a:gd name="T21" fmla="*/ 40 h 114"/>
                <a:gd name="T22" fmla="*/ 6 w 512"/>
                <a:gd name="T23" fmla="*/ 30 h 114"/>
                <a:gd name="T24" fmla="*/ 2 w 512"/>
                <a:gd name="T25" fmla="*/ 20 h 114"/>
                <a:gd name="T26" fmla="*/ 0 w 512"/>
                <a:gd name="T27" fmla="*/ 8 h 114"/>
                <a:gd name="T28" fmla="*/ 0 w 512"/>
                <a:gd name="T29" fmla="*/ 0 h 114"/>
                <a:gd name="T30" fmla="*/ 18 w 512"/>
                <a:gd name="T31" fmla="*/ 0 h 114"/>
                <a:gd name="T32" fmla="*/ 18 w 512"/>
                <a:gd name="T33" fmla="*/ 8 h 114"/>
                <a:gd name="T34" fmla="*/ 18 w 512"/>
                <a:gd name="T35" fmla="*/ 8 h 114"/>
                <a:gd name="T36" fmla="*/ 20 w 512"/>
                <a:gd name="T37" fmla="*/ 16 h 114"/>
                <a:gd name="T38" fmla="*/ 22 w 512"/>
                <a:gd name="T39" fmla="*/ 24 h 114"/>
                <a:gd name="T40" fmla="*/ 28 w 512"/>
                <a:gd name="T41" fmla="*/ 32 h 114"/>
                <a:gd name="T42" fmla="*/ 36 w 512"/>
                <a:gd name="T43" fmla="*/ 40 h 114"/>
                <a:gd name="T44" fmla="*/ 44 w 512"/>
                <a:gd name="T45" fmla="*/ 48 h 114"/>
                <a:gd name="T46" fmla="*/ 56 w 512"/>
                <a:gd name="T47" fmla="*/ 54 h 114"/>
                <a:gd name="T48" fmla="*/ 84 w 512"/>
                <a:gd name="T49" fmla="*/ 68 h 114"/>
                <a:gd name="T50" fmla="*/ 118 w 512"/>
                <a:gd name="T51" fmla="*/ 80 h 114"/>
                <a:gd name="T52" fmla="*/ 158 w 512"/>
                <a:gd name="T53" fmla="*/ 88 h 114"/>
                <a:gd name="T54" fmla="*/ 204 w 512"/>
                <a:gd name="T55" fmla="*/ 94 h 114"/>
                <a:gd name="T56" fmla="*/ 256 w 512"/>
                <a:gd name="T57" fmla="*/ 96 h 114"/>
                <a:gd name="T58" fmla="*/ 256 w 512"/>
                <a:gd name="T59" fmla="*/ 96 h 114"/>
                <a:gd name="T60" fmla="*/ 306 w 512"/>
                <a:gd name="T61" fmla="*/ 94 h 114"/>
                <a:gd name="T62" fmla="*/ 352 w 512"/>
                <a:gd name="T63" fmla="*/ 88 h 114"/>
                <a:gd name="T64" fmla="*/ 394 w 512"/>
                <a:gd name="T65" fmla="*/ 80 h 114"/>
                <a:gd name="T66" fmla="*/ 428 w 512"/>
                <a:gd name="T67" fmla="*/ 68 h 114"/>
                <a:gd name="T68" fmla="*/ 456 w 512"/>
                <a:gd name="T69" fmla="*/ 54 h 114"/>
                <a:gd name="T70" fmla="*/ 466 w 512"/>
                <a:gd name="T71" fmla="*/ 48 h 114"/>
                <a:gd name="T72" fmla="*/ 476 w 512"/>
                <a:gd name="T73" fmla="*/ 40 h 114"/>
                <a:gd name="T74" fmla="*/ 484 w 512"/>
                <a:gd name="T75" fmla="*/ 32 h 114"/>
                <a:gd name="T76" fmla="*/ 488 w 512"/>
                <a:gd name="T77" fmla="*/ 24 h 114"/>
                <a:gd name="T78" fmla="*/ 492 w 512"/>
                <a:gd name="T79" fmla="*/ 16 h 114"/>
                <a:gd name="T80" fmla="*/ 494 w 512"/>
                <a:gd name="T81" fmla="*/ 8 h 114"/>
                <a:gd name="T82" fmla="*/ 494 w 512"/>
                <a:gd name="T83" fmla="*/ 0 h 114"/>
                <a:gd name="T84" fmla="*/ 512 w 512"/>
                <a:gd name="T85" fmla="*/ 0 h 114"/>
                <a:gd name="T86" fmla="*/ 512 w 512"/>
                <a:gd name="T87" fmla="*/ 8 h 114"/>
                <a:gd name="T88" fmla="*/ 512 w 512"/>
                <a:gd name="T89" fmla="*/ 8 h 114"/>
                <a:gd name="T90" fmla="*/ 510 w 512"/>
                <a:gd name="T91" fmla="*/ 20 h 114"/>
                <a:gd name="T92" fmla="*/ 506 w 512"/>
                <a:gd name="T93" fmla="*/ 30 h 114"/>
                <a:gd name="T94" fmla="*/ 500 w 512"/>
                <a:gd name="T95" fmla="*/ 40 h 114"/>
                <a:gd name="T96" fmla="*/ 492 w 512"/>
                <a:gd name="T97" fmla="*/ 50 h 114"/>
                <a:gd name="T98" fmla="*/ 480 w 512"/>
                <a:gd name="T99" fmla="*/ 60 h 114"/>
                <a:gd name="T100" fmla="*/ 468 w 512"/>
                <a:gd name="T101" fmla="*/ 68 h 114"/>
                <a:gd name="T102" fmla="*/ 454 w 512"/>
                <a:gd name="T103" fmla="*/ 76 h 114"/>
                <a:gd name="T104" fmla="*/ 438 w 512"/>
                <a:gd name="T105" fmla="*/ 84 h 114"/>
                <a:gd name="T106" fmla="*/ 400 w 512"/>
                <a:gd name="T107" fmla="*/ 96 h 114"/>
                <a:gd name="T108" fmla="*/ 356 w 512"/>
                <a:gd name="T109" fmla="*/ 106 h 114"/>
                <a:gd name="T110" fmla="*/ 308 w 512"/>
                <a:gd name="T111" fmla="*/ 112 h 114"/>
                <a:gd name="T112" fmla="*/ 256 w 512"/>
                <a:gd name="T113" fmla="*/ 114 h 114"/>
                <a:gd name="T114" fmla="*/ 256 w 512"/>
                <a:gd name="T11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114">
                  <a:moveTo>
                    <a:pt x="256" y="114"/>
                  </a:moveTo>
                  <a:lnTo>
                    <a:pt x="256" y="114"/>
                  </a:lnTo>
                  <a:lnTo>
                    <a:pt x="204" y="112"/>
                  </a:lnTo>
                  <a:lnTo>
                    <a:pt x="156" y="106"/>
                  </a:lnTo>
                  <a:lnTo>
                    <a:pt x="112" y="96"/>
                  </a:lnTo>
                  <a:lnTo>
                    <a:pt x="74" y="84"/>
                  </a:lnTo>
                  <a:lnTo>
                    <a:pt x="58" y="76"/>
                  </a:lnTo>
                  <a:lnTo>
                    <a:pt x="44" y="68"/>
                  </a:lnTo>
                  <a:lnTo>
                    <a:pt x="30" y="60"/>
                  </a:lnTo>
                  <a:lnTo>
                    <a:pt x="20" y="50"/>
                  </a:lnTo>
                  <a:lnTo>
                    <a:pt x="12" y="40"/>
                  </a:lnTo>
                  <a:lnTo>
                    <a:pt x="6" y="30"/>
                  </a:lnTo>
                  <a:lnTo>
                    <a:pt x="2" y="20"/>
                  </a:lnTo>
                  <a:lnTo>
                    <a:pt x="0" y="8"/>
                  </a:lnTo>
                  <a:lnTo>
                    <a:pt x="0" y="0"/>
                  </a:lnTo>
                  <a:lnTo>
                    <a:pt x="18" y="0"/>
                  </a:lnTo>
                  <a:lnTo>
                    <a:pt x="18" y="8"/>
                  </a:lnTo>
                  <a:lnTo>
                    <a:pt x="18" y="8"/>
                  </a:lnTo>
                  <a:lnTo>
                    <a:pt x="20" y="16"/>
                  </a:lnTo>
                  <a:lnTo>
                    <a:pt x="22" y="24"/>
                  </a:lnTo>
                  <a:lnTo>
                    <a:pt x="28" y="32"/>
                  </a:lnTo>
                  <a:lnTo>
                    <a:pt x="36" y="40"/>
                  </a:lnTo>
                  <a:lnTo>
                    <a:pt x="44" y="48"/>
                  </a:lnTo>
                  <a:lnTo>
                    <a:pt x="56" y="54"/>
                  </a:lnTo>
                  <a:lnTo>
                    <a:pt x="84" y="68"/>
                  </a:lnTo>
                  <a:lnTo>
                    <a:pt x="118" y="80"/>
                  </a:lnTo>
                  <a:lnTo>
                    <a:pt x="158" y="88"/>
                  </a:lnTo>
                  <a:lnTo>
                    <a:pt x="204" y="94"/>
                  </a:lnTo>
                  <a:lnTo>
                    <a:pt x="256" y="96"/>
                  </a:lnTo>
                  <a:lnTo>
                    <a:pt x="256" y="96"/>
                  </a:lnTo>
                  <a:lnTo>
                    <a:pt x="306" y="94"/>
                  </a:lnTo>
                  <a:lnTo>
                    <a:pt x="352" y="88"/>
                  </a:lnTo>
                  <a:lnTo>
                    <a:pt x="394" y="80"/>
                  </a:lnTo>
                  <a:lnTo>
                    <a:pt x="428" y="68"/>
                  </a:lnTo>
                  <a:lnTo>
                    <a:pt x="456" y="54"/>
                  </a:lnTo>
                  <a:lnTo>
                    <a:pt x="466" y="48"/>
                  </a:lnTo>
                  <a:lnTo>
                    <a:pt x="476" y="40"/>
                  </a:lnTo>
                  <a:lnTo>
                    <a:pt x="484" y="32"/>
                  </a:lnTo>
                  <a:lnTo>
                    <a:pt x="488" y="24"/>
                  </a:lnTo>
                  <a:lnTo>
                    <a:pt x="492" y="16"/>
                  </a:lnTo>
                  <a:lnTo>
                    <a:pt x="494" y="8"/>
                  </a:lnTo>
                  <a:lnTo>
                    <a:pt x="494" y="0"/>
                  </a:lnTo>
                  <a:lnTo>
                    <a:pt x="512" y="0"/>
                  </a:lnTo>
                  <a:lnTo>
                    <a:pt x="512" y="8"/>
                  </a:lnTo>
                  <a:lnTo>
                    <a:pt x="512" y="8"/>
                  </a:lnTo>
                  <a:lnTo>
                    <a:pt x="510" y="20"/>
                  </a:lnTo>
                  <a:lnTo>
                    <a:pt x="506" y="30"/>
                  </a:lnTo>
                  <a:lnTo>
                    <a:pt x="500" y="40"/>
                  </a:lnTo>
                  <a:lnTo>
                    <a:pt x="492" y="50"/>
                  </a:lnTo>
                  <a:lnTo>
                    <a:pt x="480" y="60"/>
                  </a:lnTo>
                  <a:lnTo>
                    <a:pt x="468" y="68"/>
                  </a:lnTo>
                  <a:lnTo>
                    <a:pt x="454" y="76"/>
                  </a:lnTo>
                  <a:lnTo>
                    <a:pt x="438" y="84"/>
                  </a:lnTo>
                  <a:lnTo>
                    <a:pt x="400" y="96"/>
                  </a:lnTo>
                  <a:lnTo>
                    <a:pt x="356" y="106"/>
                  </a:lnTo>
                  <a:lnTo>
                    <a:pt x="308" y="112"/>
                  </a:lnTo>
                  <a:lnTo>
                    <a:pt x="256" y="114"/>
                  </a:lnTo>
                  <a:lnTo>
                    <a:pt x="25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272" name="Freeform 54">
              <a:extLst>
                <a:ext uri="{FF2B5EF4-FFF2-40B4-BE49-F238E27FC236}">
                  <a16:creationId xmlns:a16="http://schemas.microsoft.com/office/drawing/2014/main" id="{823699B8-59F3-4EC1-A123-9EF6D5821A64}"/>
                </a:ext>
              </a:extLst>
            </p:cNvPr>
            <p:cNvSpPr>
              <a:spLocks/>
            </p:cNvSpPr>
            <p:nvPr/>
          </p:nvSpPr>
          <p:spPr bwMode="auto">
            <a:xfrm>
              <a:off x="2027" y="2037"/>
              <a:ext cx="512" cy="504"/>
            </a:xfrm>
            <a:custGeom>
              <a:avLst/>
              <a:gdLst>
                <a:gd name="T0" fmla="*/ 256 w 512"/>
                <a:gd name="T1" fmla="*/ 504 h 504"/>
                <a:gd name="T2" fmla="*/ 256 w 512"/>
                <a:gd name="T3" fmla="*/ 504 h 504"/>
                <a:gd name="T4" fmla="*/ 204 w 512"/>
                <a:gd name="T5" fmla="*/ 502 h 504"/>
                <a:gd name="T6" fmla="*/ 156 w 512"/>
                <a:gd name="T7" fmla="*/ 496 h 504"/>
                <a:gd name="T8" fmla="*/ 112 w 512"/>
                <a:gd name="T9" fmla="*/ 486 h 504"/>
                <a:gd name="T10" fmla="*/ 74 w 512"/>
                <a:gd name="T11" fmla="*/ 474 h 504"/>
                <a:gd name="T12" fmla="*/ 58 w 512"/>
                <a:gd name="T13" fmla="*/ 466 h 504"/>
                <a:gd name="T14" fmla="*/ 44 w 512"/>
                <a:gd name="T15" fmla="*/ 458 h 504"/>
                <a:gd name="T16" fmla="*/ 30 w 512"/>
                <a:gd name="T17" fmla="*/ 450 h 504"/>
                <a:gd name="T18" fmla="*/ 20 w 512"/>
                <a:gd name="T19" fmla="*/ 440 h 504"/>
                <a:gd name="T20" fmla="*/ 12 w 512"/>
                <a:gd name="T21" fmla="*/ 430 h 504"/>
                <a:gd name="T22" fmla="*/ 6 w 512"/>
                <a:gd name="T23" fmla="*/ 420 h 504"/>
                <a:gd name="T24" fmla="*/ 2 w 512"/>
                <a:gd name="T25" fmla="*/ 410 h 504"/>
                <a:gd name="T26" fmla="*/ 0 w 512"/>
                <a:gd name="T27" fmla="*/ 400 h 504"/>
                <a:gd name="T28" fmla="*/ 0 w 512"/>
                <a:gd name="T29" fmla="*/ 0 h 504"/>
                <a:gd name="T30" fmla="*/ 18 w 512"/>
                <a:gd name="T31" fmla="*/ 0 h 504"/>
                <a:gd name="T32" fmla="*/ 18 w 512"/>
                <a:gd name="T33" fmla="*/ 400 h 504"/>
                <a:gd name="T34" fmla="*/ 18 w 512"/>
                <a:gd name="T35" fmla="*/ 400 h 504"/>
                <a:gd name="T36" fmla="*/ 20 w 512"/>
                <a:gd name="T37" fmla="*/ 408 h 504"/>
                <a:gd name="T38" fmla="*/ 22 w 512"/>
                <a:gd name="T39" fmla="*/ 414 h 504"/>
                <a:gd name="T40" fmla="*/ 28 w 512"/>
                <a:gd name="T41" fmla="*/ 422 h 504"/>
                <a:gd name="T42" fmla="*/ 36 w 512"/>
                <a:gd name="T43" fmla="*/ 430 h 504"/>
                <a:gd name="T44" fmla="*/ 44 w 512"/>
                <a:gd name="T45" fmla="*/ 438 h 504"/>
                <a:gd name="T46" fmla="*/ 56 w 512"/>
                <a:gd name="T47" fmla="*/ 446 h 504"/>
                <a:gd name="T48" fmla="*/ 84 w 512"/>
                <a:gd name="T49" fmla="*/ 458 h 504"/>
                <a:gd name="T50" fmla="*/ 118 w 512"/>
                <a:gd name="T51" fmla="*/ 470 h 504"/>
                <a:gd name="T52" fmla="*/ 158 w 512"/>
                <a:gd name="T53" fmla="*/ 478 h 504"/>
                <a:gd name="T54" fmla="*/ 204 w 512"/>
                <a:gd name="T55" fmla="*/ 484 h 504"/>
                <a:gd name="T56" fmla="*/ 256 w 512"/>
                <a:gd name="T57" fmla="*/ 486 h 504"/>
                <a:gd name="T58" fmla="*/ 256 w 512"/>
                <a:gd name="T59" fmla="*/ 486 h 504"/>
                <a:gd name="T60" fmla="*/ 306 w 512"/>
                <a:gd name="T61" fmla="*/ 484 h 504"/>
                <a:gd name="T62" fmla="*/ 352 w 512"/>
                <a:gd name="T63" fmla="*/ 478 h 504"/>
                <a:gd name="T64" fmla="*/ 394 w 512"/>
                <a:gd name="T65" fmla="*/ 470 h 504"/>
                <a:gd name="T66" fmla="*/ 428 w 512"/>
                <a:gd name="T67" fmla="*/ 458 h 504"/>
                <a:gd name="T68" fmla="*/ 456 w 512"/>
                <a:gd name="T69" fmla="*/ 446 h 504"/>
                <a:gd name="T70" fmla="*/ 466 w 512"/>
                <a:gd name="T71" fmla="*/ 438 h 504"/>
                <a:gd name="T72" fmla="*/ 476 w 512"/>
                <a:gd name="T73" fmla="*/ 430 h 504"/>
                <a:gd name="T74" fmla="*/ 484 w 512"/>
                <a:gd name="T75" fmla="*/ 422 h 504"/>
                <a:gd name="T76" fmla="*/ 488 w 512"/>
                <a:gd name="T77" fmla="*/ 414 h 504"/>
                <a:gd name="T78" fmla="*/ 492 w 512"/>
                <a:gd name="T79" fmla="*/ 408 h 504"/>
                <a:gd name="T80" fmla="*/ 494 w 512"/>
                <a:gd name="T81" fmla="*/ 400 h 504"/>
                <a:gd name="T82" fmla="*/ 494 w 512"/>
                <a:gd name="T83" fmla="*/ 6 h 504"/>
                <a:gd name="T84" fmla="*/ 512 w 512"/>
                <a:gd name="T85" fmla="*/ 6 h 504"/>
                <a:gd name="T86" fmla="*/ 512 w 512"/>
                <a:gd name="T87" fmla="*/ 400 h 504"/>
                <a:gd name="T88" fmla="*/ 512 w 512"/>
                <a:gd name="T89" fmla="*/ 400 h 504"/>
                <a:gd name="T90" fmla="*/ 510 w 512"/>
                <a:gd name="T91" fmla="*/ 410 h 504"/>
                <a:gd name="T92" fmla="*/ 506 w 512"/>
                <a:gd name="T93" fmla="*/ 420 h 504"/>
                <a:gd name="T94" fmla="*/ 500 w 512"/>
                <a:gd name="T95" fmla="*/ 430 h 504"/>
                <a:gd name="T96" fmla="*/ 492 w 512"/>
                <a:gd name="T97" fmla="*/ 440 h 504"/>
                <a:gd name="T98" fmla="*/ 480 w 512"/>
                <a:gd name="T99" fmla="*/ 450 h 504"/>
                <a:gd name="T100" fmla="*/ 468 w 512"/>
                <a:gd name="T101" fmla="*/ 458 h 504"/>
                <a:gd name="T102" fmla="*/ 454 w 512"/>
                <a:gd name="T103" fmla="*/ 466 h 504"/>
                <a:gd name="T104" fmla="*/ 438 w 512"/>
                <a:gd name="T105" fmla="*/ 474 h 504"/>
                <a:gd name="T106" fmla="*/ 400 w 512"/>
                <a:gd name="T107" fmla="*/ 486 h 504"/>
                <a:gd name="T108" fmla="*/ 356 w 512"/>
                <a:gd name="T109" fmla="*/ 496 h 504"/>
                <a:gd name="T110" fmla="*/ 308 w 512"/>
                <a:gd name="T111" fmla="*/ 502 h 504"/>
                <a:gd name="T112" fmla="*/ 256 w 512"/>
                <a:gd name="T113" fmla="*/ 504 h 504"/>
                <a:gd name="T114" fmla="*/ 256 w 512"/>
                <a:gd name="T11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2" h="504">
                  <a:moveTo>
                    <a:pt x="256" y="504"/>
                  </a:moveTo>
                  <a:lnTo>
                    <a:pt x="256" y="504"/>
                  </a:lnTo>
                  <a:lnTo>
                    <a:pt x="204" y="502"/>
                  </a:lnTo>
                  <a:lnTo>
                    <a:pt x="156" y="496"/>
                  </a:lnTo>
                  <a:lnTo>
                    <a:pt x="112" y="486"/>
                  </a:lnTo>
                  <a:lnTo>
                    <a:pt x="74" y="474"/>
                  </a:lnTo>
                  <a:lnTo>
                    <a:pt x="58" y="466"/>
                  </a:lnTo>
                  <a:lnTo>
                    <a:pt x="44" y="458"/>
                  </a:lnTo>
                  <a:lnTo>
                    <a:pt x="30" y="450"/>
                  </a:lnTo>
                  <a:lnTo>
                    <a:pt x="20" y="440"/>
                  </a:lnTo>
                  <a:lnTo>
                    <a:pt x="12" y="430"/>
                  </a:lnTo>
                  <a:lnTo>
                    <a:pt x="6" y="420"/>
                  </a:lnTo>
                  <a:lnTo>
                    <a:pt x="2" y="410"/>
                  </a:lnTo>
                  <a:lnTo>
                    <a:pt x="0" y="400"/>
                  </a:lnTo>
                  <a:lnTo>
                    <a:pt x="0" y="0"/>
                  </a:lnTo>
                  <a:lnTo>
                    <a:pt x="18" y="0"/>
                  </a:lnTo>
                  <a:lnTo>
                    <a:pt x="18" y="400"/>
                  </a:lnTo>
                  <a:lnTo>
                    <a:pt x="18" y="400"/>
                  </a:lnTo>
                  <a:lnTo>
                    <a:pt x="20" y="408"/>
                  </a:lnTo>
                  <a:lnTo>
                    <a:pt x="22" y="414"/>
                  </a:lnTo>
                  <a:lnTo>
                    <a:pt x="28" y="422"/>
                  </a:lnTo>
                  <a:lnTo>
                    <a:pt x="36" y="430"/>
                  </a:lnTo>
                  <a:lnTo>
                    <a:pt x="44" y="438"/>
                  </a:lnTo>
                  <a:lnTo>
                    <a:pt x="56" y="446"/>
                  </a:lnTo>
                  <a:lnTo>
                    <a:pt x="84" y="458"/>
                  </a:lnTo>
                  <a:lnTo>
                    <a:pt x="118" y="470"/>
                  </a:lnTo>
                  <a:lnTo>
                    <a:pt x="158" y="478"/>
                  </a:lnTo>
                  <a:lnTo>
                    <a:pt x="204" y="484"/>
                  </a:lnTo>
                  <a:lnTo>
                    <a:pt x="256" y="486"/>
                  </a:lnTo>
                  <a:lnTo>
                    <a:pt x="256" y="486"/>
                  </a:lnTo>
                  <a:lnTo>
                    <a:pt x="306" y="484"/>
                  </a:lnTo>
                  <a:lnTo>
                    <a:pt x="352" y="478"/>
                  </a:lnTo>
                  <a:lnTo>
                    <a:pt x="394" y="470"/>
                  </a:lnTo>
                  <a:lnTo>
                    <a:pt x="428" y="458"/>
                  </a:lnTo>
                  <a:lnTo>
                    <a:pt x="456" y="446"/>
                  </a:lnTo>
                  <a:lnTo>
                    <a:pt x="466" y="438"/>
                  </a:lnTo>
                  <a:lnTo>
                    <a:pt x="476" y="430"/>
                  </a:lnTo>
                  <a:lnTo>
                    <a:pt x="484" y="422"/>
                  </a:lnTo>
                  <a:lnTo>
                    <a:pt x="488" y="414"/>
                  </a:lnTo>
                  <a:lnTo>
                    <a:pt x="492" y="408"/>
                  </a:lnTo>
                  <a:lnTo>
                    <a:pt x="494" y="400"/>
                  </a:lnTo>
                  <a:lnTo>
                    <a:pt x="494" y="6"/>
                  </a:lnTo>
                  <a:lnTo>
                    <a:pt x="512" y="6"/>
                  </a:lnTo>
                  <a:lnTo>
                    <a:pt x="512" y="400"/>
                  </a:lnTo>
                  <a:lnTo>
                    <a:pt x="512" y="400"/>
                  </a:lnTo>
                  <a:lnTo>
                    <a:pt x="510" y="410"/>
                  </a:lnTo>
                  <a:lnTo>
                    <a:pt x="506" y="420"/>
                  </a:lnTo>
                  <a:lnTo>
                    <a:pt x="500" y="430"/>
                  </a:lnTo>
                  <a:lnTo>
                    <a:pt x="492" y="440"/>
                  </a:lnTo>
                  <a:lnTo>
                    <a:pt x="480" y="450"/>
                  </a:lnTo>
                  <a:lnTo>
                    <a:pt x="468" y="458"/>
                  </a:lnTo>
                  <a:lnTo>
                    <a:pt x="454" y="466"/>
                  </a:lnTo>
                  <a:lnTo>
                    <a:pt x="438" y="474"/>
                  </a:lnTo>
                  <a:lnTo>
                    <a:pt x="400" y="486"/>
                  </a:lnTo>
                  <a:lnTo>
                    <a:pt x="356" y="496"/>
                  </a:lnTo>
                  <a:lnTo>
                    <a:pt x="308" y="502"/>
                  </a:lnTo>
                  <a:lnTo>
                    <a:pt x="256" y="504"/>
                  </a:lnTo>
                  <a:lnTo>
                    <a:pt x="256" y="5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sp>
        <p:nvSpPr>
          <p:cNvPr id="1273" name="Oval 1272">
            <a:extLst>
              <a:ext uri="{FF2B5EF4-FFF2-40B4-BE49-F238E27FC236}">
                <a16:creationId xmlns:a16="http://schemas.microsoft.com/office/drawing/2014/main" id="{EE9E4F41-28EE-42A2-8644-F9F39EBA9D4F}"/>
              </a:ext>
            </a:extLst>
          </p:cNvPr>
          <p:cNvSpPr/>
          <p:nvPr/>
        </p:nvSpPr>
        <p:spPr>
          <a:xfrm>
            <a:off x="3168844" y="4076106"/>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74" name="Oval 1273">
            <a:extLst>
              <a:ext uri="{FF2B5EF4-FFF2-40B4-BE49-F238E27FC236}">
                <a16:creationId xmlns:a16="http://schemas.microsoft.com/office/drawing/2014/main" id="{D5E133BC-057F-4F6F-9DA0-9699944ACB84}"/>
              </a:ext>
            </a:extLst>
          </p:cNvPr>
          <p:cNvSpPr/>
          <p:nvPr/>
        </p:nvSpPr>
        <p:spPr>
          <a:xfrm>
            <a:off x="4932460" y="4079107"/>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75" name="Oval 1274">
            <a:extLst>
              <a:ext uri="{FF2B5EF4-FFF2-40B4-BE49-F238E27FC236}">
                <a16:creationId xmlns:a16="http://schemas.microsoft.com/office/drawing/2014/main" id="{8BC97BFB-F94F-4F8C-A10C-18EA8B3162E9}"/>
              </a:ext>
            </a:extLst>
          </p:cNvPr>
          <p:cNvSpPr/>
          <p:nvPr/>
        </p:nvSpPr>
        <p:spPr>
          <a:xfrm>
            <a:off x="5896751" y="4902419"/>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76" name="Oval 1275">
            <a:extLst>
              <a:ext uri="{FF2B5EF4-FFF2-40B4-BE49-F238E27FC236}">
                <a16:creationId xmlns:a16="http://schemas.microsoft.com/office/drawing/2014/main" id="{BBD7044F-B96F-4E01-A6B7-DD36D393DFBE}"/>
              </a:ext>
            </a:extLst>
          </p:cNvPr>
          <p:cNvSpPr/>
          <p:nvPr/>
        </p:nvSpPr>
        <p:spPr>
          <a:xfrm>
            <a:off x="2203618" y="4897106"/>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77" name="Oval 1276">
            <a:extLst>
              <a:ext uri="{FF2B5EF4-FFF2-40B4-BE49-F238E27FC236}">
                <a16:creationId xmlns:a16="http://schemas.microsoft.com/office/drawing/2014/main" id="{F9F03C0B-3FE6-4BC0-B4E0-5A7AF9AE6A5D}"/>
              </a:ext>
            </a:extLst>
          </p:cNvPr>
          <p:cNvSpPr/>
          <p:nvPr/>
        </p:nvSpPr>
        <p:spPr>
          <a:xfrm>
            <a:off x="3171061" y="5662298"/>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78" name="Oval 1277">
            <a:extLst>
              <a:ext uri="{FF2B5EF4-FFF2-40B4-BE49-F238E27FC236}">
                <a16:creationId xmlns:a16="http://schemas.microsoft.com/office/drawing/2014/main" id="{9054127F-98BE-4239-9952-2B43E3FB93C9}"/>
              </a:ext>
            </a:extLst>
          </p:cNvPr>
          <p:cNvSpPr/>
          <p:nvPr/>
        </p:nvSpPr>
        <p:spPr>
          <a:xfrm>
            <a:off x="4934675" y="5665295"/>
            <a:ext cx="146983" cy="146983"/>
          </a:xfrm>
          <a:prstGeom prst="ellipse">
            <a:avLst/>
          </a:prstGeom>
          <a:noFill/>
          <a:ln w="38100">
            <a:solidFill>
              <a:srgbClr val="74748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cxnSp>
        <p:nvCxnSpPr>
          <p:cNvPr id="1279" name="Straight Connector 1278">
            <a:extLst>
              <a:ext uri="{FF2B5EF4-FFF2-40B4-BE49-F238E27FC236}">
                <a16:creationId xmlns:a16="http://schemas.microsoft.com/office/drawing/2014/main" id="{1CF6A9C0-DB4F-47DF-839D-8241D286DF17}"/>
              </a:ext>
            </a:extLst>
          </p:cNvPr>
          <p:cNvCxnSpPr>
            <a:cxnSpLocks/>
            <a:stCxn id="1273" idx="6"/>
            <a:endCxn id="1275" idx="2"/>
          </p:cNvCxnSpPr>
          <p:nvPr/>
        </p:nvCxnSpPr>
        <p:spPr>
          <a:xfrm>
            <a:off x="3315827" y="4149600"/>
            <a:ext cx="2580924" cy="826310"/>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C0A4E534-2FB4-4444-BB55-65AA28C1ACC3}"/>
              </a:ext>
            </a:extLst>
          </p:cNvPr>
          <p:cNvCxnSpPr>
            <a:cxnSpLocks/>
            <a:stCxn id="1275" idx="2"/>
            <a:endCxn id="1276" idx="6"/>
          </p:cNvCxnSpPr>
          <p:nvPr/>
        </p:nvCxnSpPr>
        <p:spPr>
          <a:xfrm flipH="1" flipV="1">
            <a:off x="2350602" y="4970597"/>
            <a:ext cx="3546148" cy="5312"/>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AB375CD1-A071-4F62-9572-1434A219B5EF}"/>
              </a:ext>
            </a:extLst>
          </p:cNvPr>
          <p:cNvCxnSpPr>
            <a:cxnSpLocks/>
            <a:stCxn id="1278" idx="2"/>
            <a:endCxn id="1276" idx="5"/>
          </p:cNvCxnSpPr>
          <p:nvPr/>
        </p:nvCxnSpPr>
        <p:spPr>
          <a:xfrm flipH="1" flipV="1">
            <a:off x="2329077" y="5022561"/>
            <a:ext cx="2605597" cy="716226"/>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2" name="Straight Connector 1281">
            <a:extLst>
              <a:ext uri="{FF2B5EF4-FFF2-40B4-BE49-F238E27FC236}">
                <a16:creationId xmlns:a16="http://schemas.microsoft.com/office/drawing/2014/main" id="{68D18AC7-89E7-42BB-8B39-855C94077C40}"/>
              </a:ext>
            </a:extLst>
          </p:cNvPr>
          <p:cNvCxnSpPr>
            <a:cxnSpLocks/>
            <a:stCxn id="1274" idx="2"/>
            <a:endCxn id="1276" idx="7"/>
          </p:cNvCxnSpPr>
          <p:nvPr/>
        </p:nvCxnSpPr>
        <p:spPr>
          <a:xfrm flipH="1">
            <a:off x="2329076" y="4152597"/>
            <a:ext cx="2603382" cy="766033"/>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3" name="Straight Connector 1282">
            <a:extLst>
              <a:ext uri="{FF2B5EF4-FFF2-40B4-BE49-F238E27FC236}">
                <a16:creationId xmlns:a16="http://schemas.microsoft.com/office/drawing/2014/main" id="{505941B8-6F04-411A-A393-0DD3FDF94C7F}"/>
              </a:ext>
            </a:extLst>
          </p:cNvPr>
          <p:cNvCxnSpPr>
            <a:cxnSpLocks/>
            <a:stCxn id="1274" idx="4"/>
            <a:endCxn id="1278" idx="0"/>
          </p:cNvCxnSpPr>
          <p:nvPr/>
        </p:nvCxnSpPr>
        <p:spPr>
          <a:xfrm>
            <a:off x="5005951" y="4226087"/>
            <a:ext cx="2216" cy="1439208"/>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4" name="Straight Connector 1283">
            <a:extLst>
              <a:ext uri="{FF2B5EF4-FFF2-40B4-BE49-F238E27FC236}">
                <a16:creationId xmlns:a16="http://schemas.microsoft.com/office/drawing/2014/main" id="{2BEE1741-01B6-4A43-9AD2-EAC7F8CD1EA0}"/>
              </a:ext>
            </a:extLst>
          </p:cNvPr>
          <p:cNvCxnSpPr>
            <a:cxnSpLocks/>
            <a:stCxn id="1273" idx="4"/>
            <a:endCxn id="1277" idx="0"/>
          </p:cNvCxnSpPr>
          <p:nvPr/>
        </p:nvCxnSpPr>
        <p:spPr>
          <a:xfrm>
            <a:off x="3242335" y="4223089"/>
            <a:ext cx="2216" cy="1439208"/>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5" name="Straight Connector 1284">
            <a:extLst>
              <a:ext uri="{FF2B5EF4-FFF2-40B4-BE49-F238E27FC236}">
                <a16:creationId xmlns:a16="http://schemas.microsoft.com/office/drawing/2014/main" id="{7BB2477C-18F6-4822-96E7-66DD55FEA0AC}"/>
              </a:ext>
            </a:extLst>
          </p:cNvPr>
          <p:cNvCxnSpPr>
            <a:cxnSpLocks/>
            <a:stCxn id="1273" idx="5"/>
            <a:endCxn id="1278" idx="1"/>
          </p:cNvCxnSpPr>
          <p:nvPr/>
        </p:nvCxnSpPr>
        <p:spPr>
          <a:xfrm>
            <a:off x="3294305" y="4201564"/>
            <a:ext cx="1661897" cy="1485256"/>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6" name="Straight Connector 1285">
            <a:extLst>
              <a:ext uri="{FF2B5EF4-FFF2-40B4-BE49-F238E27FC236}">
                <a16:creationId xmlns:a16="http://schemas.microsoft.com/office/drawing/2014/main" id="{84FD1988-DE0E-4A59-9F23-5E7FE0950720}"/>
              </a:ext>
            </a:extLst>
          </p:cNvPr>
          <p:cNvCxnSpPr>
            <a:cxnSpLocks/>
            <a:stCxn id="1274" idx="3"/>
            <a:endCxn id="1277" idx="7"/>
          </p:cNvCxnSpPr>
          <p:nvPr/>
        </p:nvCxnSpPr>
        <p:spPr>
          <a:xfrm flipH="1">
            <a:off x="3296518" y="4204563"/>
            <a:ext cx="1657468" cy="1479261"/>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287" name="Straight Connector 1286">
            <a:extLst>
              <a:ext uri="{FF2B5EF4-FFF2-40B4-BE49-F238E27FC236}">
                <a16:creationId xmlns:a16="http://schemas.microsoft.com/office/drawing/2014/main" id="{95A3279D-FA60-4E13-BBC6-C007468CCCBA}"/>
              </a:ext>
            </a:extLst>
          </p:cNvPr>
          <p:cNvCxnSpPr>
            <a:cxnSpLocks/>
            <a:stCxn id="1275" idx="3"/>
            <a:endCxn id="1277" idx="6"/>
          </p:cNvCxnSpPr>
          <p:nvPr/>
        </p:nvCxnSpPr>
        <p:spPr>
          <a:xfrm flipH="1">
            <a:off x="3318043" y="5027875"/>
            <a:ext cx="2600235" cy="707914"/>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1288" name="Oval 1287">
            <a:extLst>
              <a:ext uri="{FF2B5EF4-FFF2-40B4-BE49-F238E27FC236}">
                <a16:creationId xmlns:a16="http://schemas.microsoft.com/office/drawing/2014/main" id="{758FD0A9-4DF3-4986-9F8F-2392E68917A7}"/>
              </a:ext>
            </a:extLst>
          </p:cNvPr>
          <p:cNvSpPr/>
          <p:nvPr/>
        </p:nvSpPr>
        <p:spPr>
          <a:xfrm>
            <a:off x="820007" y="733147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89" name="Oval 1288">
            <a:extLst>
              <a:ext uri="{FF2B5EF4-FFF2-40B4-BE49-F238E27FC236}">
                <a16:creationId xmlns:a16="http://schemas.microsoft.com/office/drawing/2014/main" id="{7E88D3A9-B94F-4E46-93B9-CB691BB649B3}"/>
              </a:ext>
            </a:extLst>
          </p:cNvPr>
          <p:cNvSpPr/>
          <p:nvPr/>
        </p:nvSpPr>
        <p:spPr>
          <a:xfrm>
            <a:off x="1422008" y="7340991"/>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0" name="Oval 1289">
            <a:extLst>
              <a:ext uri="{FF2B5EF4-FFF2-40B4-BE49-F238E27FC236}">
                <a16:creationId xmlns:a16="http://schemas.microsoft.com/office/drawing/2014/main" id="{5CE045B7-F65C-43C8-9B33-DE5F4C8F0B28}"/>
              </a:ext>
            </a:extLst>
          </p:cNvPr>
          <p:cNvSpPr/>
          <p:nvPr/>
        </p:nvSpPr>
        <p:spPr>
          <a:xfrm>
            <a:off x="1993871" y="736099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1" name="Oval 1290">
            <a:extLst>
              <a:ext uri="{FF2B5EF4-FFF2-40B4-BE49-F238E27FC236}">
                <a16:creationId xmlns:a16="http://schemas.microsoft.com/office/drawing/2014/main" id="{984F8D70-2547-4B17-A9F8-30BBB327F2C3}"/>
              </a:ext>
            </a:extLst>
          </p:cNvPr>
          <p:cNvSpPr/>
          <p:nvPr/>
        </p:nvSpPr>
        <p:spPr>
          <a:xfrm>
            <a:off x="2480809" y="735124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2" name="Oval 1291">
            <a:extLst>
              <a:ext uri="{FF2B5EF4-FFF2-40B4-BE49-F238E27FC236}">
                <a16:creationId xmlns:a16="http://schemas.microsoft.com/office/drawing/2014/main" id="{624ADB9C-8E27-4679-9F5B-4187E8A3239C}"/>
              </a:ext>
            </a:extLst>
          </p:cNvPr>
          <p:cNvSpPr/>
          <p:nvPr/>
        </p:nvSpPr>
        <p:spPr>
          <a:xfrm>
            <a:off x="2772825" y="735357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3" name="Oval 1292">
            <a:extLst>
              <a:ext uri="{FF2B5EF4-FFF2-40B4-BE49-F238E27FC236}">
                <a16:creationId xmlns:a16="http://schemas.microsoft.com/office/drawing/2014/main" id="{EBA396D4-B1AE-452A-9AB1-27B56677141C}"/>
              </a:ext>
            </a:extLst>
          </p:cNvPr>
          <p:cNvSpPr/>
          <p:nvPr/>
        </p:nvSpPr>
        <p:spPr>
          <a:xfrm>
            <a:off x="2570660" y="744109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4" name="Oval 1293">
            <a:extLst>
              <a:ext uri="{FF2B5EF4-FFF2-40B4-BE49-F238E27FC236}">
                <a16:creationId xmlns:a16="http://schemas.microsoft.com/office/drawing/2014/main" id="{88F73899-34D8-423B-90FB-CDCB0F397519}"/>
              </a:ext>
            </a:extLst>
          </p:cNvPr>
          <p:cNvSpPr/>
          <p:nvPr/>
        </p:nvSpPr>
        <p:spPr>
          <a:xfrm>
            <a:off x="3101491" y="7311473"/>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5" name="Oval 1294">
            <a:extLst>
              <a:ext uri="{FF2B5EF4-FFF2-40B4-BE49-F238E27FC236}">
                <a16:creationId xmlns:a16="http://schemas.microsoft.com/office/drawing/2014/main" id="{E0F44CC7-9858-47C9-9F79-DA6AABDC7FA6}"/>
              </a:ext>
            </a:extLst>
          </p:cNvPr>
          <p:cNvSpPr/>
          <p:nvPr/>
        </p:nvSpPr>
        <p:spPr>
          <a:xfrm>
            <a:off x="3191342" y="7401323"/>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6" name="Oval 1295">
            <a:extLst>
              <a:ext uri="{FF2B5EF4-FFF2-40B4-BE49-F238E27FC236}">
                <a16:creationId xmlns:a16="http://schemas.microsoft.com/office/drawing/2014/main" id="{E31280A9-0713-417A-A60C-29C94A3A768F}"/>
              </a:ext>
            </a:extLst>
          </p:cNvPr>
          <p:cNvSpPr/>
          <p:nvPr/>
        </p:nvSpPr>
        <p:spPr>
          <a:xfrm>
            <a:off x="3281193" y="7491174"/>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7" name="Oval 1296">
            <a:extLst>
              <a:ext uri="{FF2B5EF4-FFF2-40B4-BE49-F238E27FC236}">
                <a16:creationId xmlns:a16="http://schemas.microsoft.com/office/drawing/2014/main" id="{9F870AA8-E27A-4733-8422-DE44881A76A0}"/>
              </a:ext>
            </a:extLst>
          </p:cNvPr>
          <p:cNvSpPr/>
          <p:nvPr/>
        </p:nvSpPr>
        <p:spPr>
          <a:xfrm>
            <a:off x="3371045" y="758102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8" name="Oval 1297">
            <a:extLst>
              <a:ext uri="{FF2B5EF4-FFF2-40B4-BE49-F238E27FC236}">
                <a16:creationId xmlns:a16="http://schemas.microsoft.com/office/drawing/2014/main" id="{D43BCBBA-EB6E-49A8-BE5E-BDD034D515B7}"/>
              </a:ext>
            </a:extLst>
          </p:cNvPr>
          <p:cNvSpPr/>
          <p:nvPr/>
        </p:nvSpPr>
        <p:spPr>
          <a:xfrm>
            <a:off x="3460896" y="767087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299" name="Oval 1298">
            <a:extLst>
              <a:ext uri="{FF2B5EF4-FFF2-40B4-BE49-F238E27FC236}">
                <a16:creationId xmlns:a16="http://schemas.microsoft.com/office/drawing/2014/main" id="{34410CA2-8648-4087-8582-8FD85C99E9CD}"/>
              </a:ext>
            </a:extLst>
          </p:cNvPr>
          <p:cNvSpPr/>
          <p:nvPr/>
        </p:nvSpPr>
        <p:spPr>
          <a:xfrm>
            <a:off x="3550747" y="7760727"/>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0" name="Oval 1299">
            <a:extLst>
              <a:ext uri="{FF2B5EF4-FFF2-40B4-BE49-F238E27FC236}">
                <a16:creationId xmlns:a16="http://schemas.microsoft.com/office/drawing/2014/main" id="{AC3C6E76-13C3-48F1-A25D-523A0D195E58}"/>
              </a:ext>
            </a:extLst>
          </p:cNvPr>
          <p:cNvSpPr/>
          <p:nvPr/>
        </p:nvSpPr>
        <p:spPr>
          <a:xfrm>
            <a:off x="3640597" y="7850578"/>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1" name="Oval 1300">
            <a:extLst>
              <a:ext uri="{FF2B5EF4-FFF2-40B4-BE49-F238E27FC236}">
                <a16:creationId xmlns:a16="http://schemas.microsoft.com/office/drawing/2014/main" id="{C4817F0D-7A7B-42B0-B991-54574402161E}"/>
              </a:ext>
            </a:extLst>
          </p:cNvPr>
          <p:cNvSpPr/>
          <p:nvPr/>
        </p:nvSpPr>
        <p:spPr>
          <a:xfrm>
            <a:off x="3730447" y="7940428"/>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2" name="Oval 1301">
            <a:extLst>
              <a:ext uri="{FF2B5EF4-FFF2-40B4-BE49-F238E27FC236}">
                <a16:creationId xmlns:a16="http://schemas.microsoft.com/office/drawing/2014/main" id="{69A0FFE9-0AC9-46AB-938F-BBC5724CEC5C}"/>
              </a:ext>
            </a:extLst>
          </p:cNvPr>
          <p:cNvSpPr/>
          <p:nvPr/>
        </p:nvSpPr>
        <p:spPr>
          <a:xfrm>
            <a:off x="3820300" y="8030279"/>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3" name="Oval 1302">
            <a:extLst>
              <a:ext uri="{FF2B5EF4-FFF2-40B4-BE49-F238E27FC236}">
                <a16:creationId xmlns:a16="http://schemas.microsoft.com/office/drawing/2014/main" id="{97A32DE5-3537-4FCF-AD60-3DBC0A530849}"/>
              </a:ext>
            </a:extLst>
          </p:cNvPr>
          <p:cNvSpPr/>
          <p:nvPr/>
        </p:nvSpPr>
        <p:spPr>
          <a:xfrm>
            <a:off x="3910150" y="8120131"/>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4" name="Oval 1303">
            <a:extLst>
              <a:ext uri="{FF2B5EF4-FFF2-40B4-BE49-F238E27FC236}">
                <a16:creationId xmlns:a16="http://schemas.microsoft.com/office/drawing/2014/main" id="{2B6156A6-C175-404C-9D1A-3A0332730CCC}"/>
              </a:ext>
            </a:extLst>
          </p:cNvPr>
          <p:cNvSpPr/>
          <p:nvPr/>
        </p:nvSpPr>
        <p:spPr>
          <a:xfrm>
            <a:off x="909857" y="7421327"/>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5" name="Oval 1304">
            <a:extLst>
              <a:ext uri="{FF2B5EF4-FFF2-40B4-BE49-F238E27FC236}">
                <a16:creationId xmlns:a16="http://schemas.microsoft.com/office/drawing/2014/main" id="{1DD62D4C-0DDB-4296-A444-A61C4E2F7370}"/>
              </a:ext>
            </a:extLst>
          </p:cNvPr>
          <p:cNvSpPr/>
          <p:nvPr/>
        </p:nvSpPr>
        <p:spPr>
          <a:xfrm>
            <a:off x="1422008" y="7340991"/>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6" name="Oval 1305">
            <a:extLst>
              <a:ext uri="{FF2B5EF4-FFF2-40B4-BE49-F238E27FC236}">
                <a16:creationId xmlns:a16="http://schemas.microsoft.com/office/drawing/2014/main" id="{14855EAA-E2C7-4AC4-BCEC-6F0D546EF0DF}"/>
              </a:ext>
            </a:extLst>
          </p:cNvPr>
          <p:cNvSpPr/>
          <p:nvPr/>
        </p:nvSpPr>
        <p:spPr>
          <a:xfrm>
            <a:off x="1993871" y="736099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7" name="Oval 1306">
            <a:extLst>
              <a:ext uri="{FF2B5EF4-FFF2-40B4-BE49-F238E27FC236}">
                <a16:creationId xmlns:a16="http://schemas.microsoft.com/office/drawing/2014/main" id="{CA1A6342-ACFB-4E50-838F-8E2CCEC0241B}"/>
              </a:ext>
            </a:extLst>
          </p:cNvPr>
          <p:cNvSpPr/>
          <p:nvPr/>
        </p:nvSpPr>
        <p:spPr>
          <a:xfrm>
            <a:off x="2480809" y="735124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8" name="Oval 1307">
            <a:extLst>
              <a:ext uri="{FF2B5EF4-FFF2-40B4-BE49-F238E27FC236}">
                <a16:creationId xmlns:a16="http://schemas.microsoft.com/office/drawing/2014/main" id="{1C4C9AEE-DAEC-4A6C-A05C-3E7DEBF8D285}"/>
              </a:ext>
            </a:extLst>
          </p:cNvPr>
          <p:cNvSpPr/>
          <p:nvPr/>
        </p:nvSpPr>
        <p:spPr>
          <a:xfrm>
            <a:off x="2772825" y="735357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09" name="Oval 1308">
            <a:extLst>
              <a:ext uri="{FF2B5EF4-FFF2-40B4-BE49-F238E27FC236}">
                <a16:creationId xmlns:a16="http://schemas.microsoft.com/office/drawing/2014/main" id="{34743185-94BC-408E-B4A3-085781C454C5}"/>
              </a:ext>
            </a:extLst>
          </p:cNvPr>
          <p:cNvSpPr/>
          <p:nvPr/>
        </p:nvSpPr>
        <p:spPr>
          <a:xfrm>
            <a:off x="2570660" y="744109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0" name="Oval 1309">
            <a:extLst>
              <a:ext uri="{FF2B5EF4-FFF2-40B4-BE49-F238E27FC236}">
                <a16:creationId xmlns:a16="http://schemas.microsoft.com/office/drawing/2014/main" id="{6A47300C-BA67-4CE9-86DE-2DBDAB14A107}"/>
              </a:ext>
            </a:extLst>
          </p:cNvPr>
          <p:cNvSpPr/>
          <p:nvPr/>
        </p:nvSpPr>
        <p:spPr>
          <a:xfrm>
            <a:off x="3101491" y="7311473"/>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1" name="Oval 1310">
            <a:extLst>
              <a:ext uri="{FF2B5EF4-FFF2-40B4-BE49-F238E27FC236}">
                <a16:creationId xmlns:a16="http://schemas.microsoft.com/office/drawing/2014/main" id="{F347CF7B-F81C-4DA7-95E9-FDB87A0F4426}"/>
              </a:ext>
            </a:extLst>
          </p:cNvPr>
          <p:cNvSpPr/>
          <p:nvPr/>
        </p:nvSpPr>
        <p:spPr>
          <a:xfrm>
            <a:off x="3191342" y="7401323"/>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2" name="Oval 1311">
            <a:extLst>
              <a:ext uri="{FF2B5EF4-FFF2-40B4-BE49-F238E27FC236}">
                <a16:creationId xmlns:a16="http://schemas.microsoft.com/office/drawing/2014/main" id="{22FBC907-79AA-48A0-AD1B-70E7447AB100}"/>
              </a:ext>
            </a:extLst>
          </p:cNvPr>
          <p:cNvSpPr/>
          <p:nvPr/>
        </p:nvSpPr>
        <p:spPr>
          <a:xfrm>
            <a:off x="3371045" y="758102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3" name="Oval 1312">
            <a:extLst>
              <a:ext uri="{FF2B5EF4-FFF2-40B4-BE49-F238E27FC236}">
                <a16:creationId xmlns:a16="http://schemas.microsoft.com/office/drawing/2014/main" id="{051DDDA3-70FB-4D88-9ABB-4866BA6C5AB3}"/>
              </a:ext>
            </a:extLst>
          </p:cNvPr>
          <p:cNvSpPr/>
          <p:nvPr/>
        </p:nvSpPr>
        <p:spPr>
          <a:xfrm>
            <a:off x="3371045" y="7581025"/>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4" name="Oval 1313">
            <a:extLst>
              <a:ext uri="{FF2B5EF4-FFF2-40B4-BE49-F238E27FC236}">
                <a16:creationId xmlns:a16="http://schemas.microsoft.com/office/drawing/2014/main" id="{28682EB4-645F-4D11-A6EE-CC04424C6994}"/>
              </a:ext>
            </a:extLst>
          </p:cNvPr>
          <p:cNvSpPr/>
          <p:nvPr/>
        </p:nvSpPr>
        <p:spPr>
          <a:xfrm>
            <a:off x="3460896" y="7670876"/>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5" name="Oval 1314">
            <a:extLst>
              <a:ext uri="{FF2B5EF4-FFF2-40B4-BE49-F238E27FC236}">
                <a16:creationId xmlns:a16="http://schemas.microsoft.com/office/drawing/2014/main" id="{8119F776-9802-470F-A3CC-B7A7C6B9C0F4}"/>
              </a:ext>
            </a:extLst>
          </p:cNvPr>
          <p:cNvSpPr/>
          <p:nvPr/>
        </p:nvSpPr>
        <p:spPr>
          <a:xfrm>
            <a:off x="3550747" y="7760727"/>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6" name="Oval 1315">
            <a:extLst>
              <a:ext uri="{FF2B5EF4-FFF2-40B4-BE49-F238E27FC236}">
                <a16:creationId xmlns:a16="http://schemas.microsoft.com/office/drawing/2014/main" id="{AEFB3BA8-E0E7-45F9-8F4C-DDEDB76BF20C}"/>
              </a:ext>
            </a:extLst>
          </p:cNvPr>
          <p:cNvSpPr/>
          <p:nvPr/>
        </p:nvSpPr>
        <p:spPr>
          <a:xfrm>
            <a:off x="3640597" y="7850578"/>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7" name="Oval 1316">
            <a:extLst>
              <a:ext uri="{FF2B5EF4-FFF2-40B4-BE49-F238E27FC236}">
                <a16:creationId xmlns:a16="http://schemas.microsoft.com/office/drawing/2014/main" id="{13B18A4B-1E08-4768-B49D-092FED691218}"/>
              </a:ext>
            </a:extLst>
          </p:cNvPr>
          <p:cNvSpPr/>
          <p:nvPr/>
        </p:nvSpPr>
        <p:spPr>
          <a:xfrm>
            <a:off x="3730447" y="7940428"/>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8" name="Oval 1317">
            <a:extLst>
              <a:ext uri="{FF2B5EF4-FFF2-40B4-BE49-F238E27FC236}">
                <a16:creationId xmlns:a16="http://schemas.microsoft.com/office/drawing/2014/main" id="{E851DB44-A533-45E8-B4DE-88186EDC4DEC}"/>
              </a:ext>
            </a:extLst>
          </p:cNvPr>
          <p:cNvSpPr/>
          <p:nvPr/>
        </p:nvSpPr>
        <p:spPr>
          <a:xfrm>
            <a:off x="3820300" y="8030279"/>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19" name="Oval 1318">
            <a:extLst>
              <a:ext uri="{FF2B5EF4-FFF2-40B4-BE49-F238E27FC236}">
                <a16:creationId xmlns:a16="http://schemas.microsoft.com/office/drawing/2014/main" id="{7829E22D-260F-46C0-A14D-ED3F344DBC7A}"/>
              </a:ext>
            </a:extLst>
          </p:cNvPr>
          <p:cNvSpPr/>
          <p:nvPr/>
        </p:nvSpPr>
        <p:spPr>
          <a:xfrm>
            <a:off x="3910150" y="8120131"/>
            <a:ext cx="59038" cy="59038"/>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grpSp>
        <p:nvGrpSpPr>
          <p:cNvPr id="1322" name="Group 18">
            <a:extLst>
              <a:ext uri="{FF2B5EF4-FFF2-40B4-BE49-F238E27FC236}">
                <a16:creationId xmlns:a16="http://schemas.microsoft.com/office/drawing/2014/main" id="{FB2A7120-853F-4A5F-9DBD-11E85FBB9540}"/>
              </a:ext>
            </a:extLst>
          </p:cNvPr>
          <p:cNvGrpSpPr>
            <a:grpSpLocks noChangeAspect="1"/>
          </p:cNvGrpSpPr>
          <p:nvPr/>
        </p:nvGrpSpPr>
        <p:grpSpPr bwMode="auto">
          <a:xfrm>
            <a:off x="6136227" y="4923798"/>
            <a:ext cx="307482" cy="235630"/>
            <a:chOff x="1904" y="920"/>
            <a:chExt cx="582" cy="446"/>
          </a:xfrm>
          <a:solidFill>
            <a:srgbClr val="C4C4CD"/>
          </a:solidFill>
        </p:grpSpPr>
        <p:sp>
          <p:nvSpPr>
            <p:cNvPr id="1323" name="Freeform 23">
              <a:extLst>
                <a:ext uri="{FF2B5EF4-FFF2-40B4-BE49-F238E27FC236}">
                  <a16:creationId xmlns:a16="http://schemas.microsoft.com/office/drawing/2014/main" id="{E0C8FDEE-D500-4982-82AE-78745373BDE0}"/>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4" name="Freeform 24">
              <a:extLst>
                <a:ext uri="{FF2B5EF4-FFF2-40B4-BE49-F238E27FC236}">
                  <a16:creationId xmlns:a16="http://schemas.microsoft.com/office/drawing/2014/main" id="{9BA27FB3-A373-4F9D-83F0-4957E34DEA88}"/>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5" name="Freeform 25">
              <a:extLst>
                <a:ext uri="{FF2B5EF4-FFF2-40B4-BE49-F238E27FC236}">
                  <a16:creationId xmlns:a16="http://schemas.microsoft.com/office/drawing/2014/main" id="{090321C6-A80E-4669-98B9-21FC97FF70A5}"/>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6" name="Freeform 26">
              <a:extLst>
                <a:ext uri="{FF2B5EF4-FFF2-40B4-BE49-F238E27FC236}">
                  <a16:creationId xmlns:a16="http://schemas.microsoft.com/office/drawing/2014/main" id="{C83DDD8F-0D50-4524-9E5B-2CC8D08E2D81}"/>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7" name="Freeform 27">
              <a:extLst>
                <a:ext uri="{FF2B5EF4-FFF2-40B4-BE49-F238E27FC236}">
                  <a16:creationId xmlns:a16="http://schemas.microsoft.com/office/drawing/2014/main" id="{26D19AF1-C7C6-4FCF-94AE-35B7FF20F058}"/>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8" name="Freeform 28">
              <a:extLst>
                <a:ext uri="{FF2B5EF4-FFF2-40B4-BE49-F238E27FC236}">
                  <a16:creationId xmlns:a16="http://schemas.microsoft.com/office/drawing/2014/main" id="{01B6C6D1-01E9-4147-9C00-978AE72F8F3F}"/>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29" name="Freeform 29">
              <a:extLst>
                <a:ext uri="{FF2B5EF4-FFF2-40B4-BE49-F238E27FC236}">
                  <a16:creationId xmlns:a16="http://schemas.microsoft.com/office/drawing/2014/main" id="{907CA576-44D0-4543-BF51-2E7A7981857D}"/>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0" name="Freeform 30">
              <a:extLst>
                <a:ext uri="{FF2B5EF4-FFF2-40B4-BE49-F238E27FC236}">
                  <a16:creationId xmlns:a16="http://schemas.microsoft.com/office/drawing/2014/main" id="{FACE6947-D438-4585-8088-39E8BE5DBA05}"/>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1" name="Freeform 31">
              <a:extLst>
                <a:ext uri="{FF2B5EF4-FFF2-40B4-BE49-F238E27FC236}">
                  <a16:creationId xmlns:a16="http://schemas.microsoft.com/office/drawing/2014/main" id="{E0CD164B-B45A-4DEC-B851-42D1001457AC}"/>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332" name="Group 18">
            <a:extLst>
              <a:ext uri="{FF2B5EF4-FFF2-40B4-BE49-F238E27FC236}">
                <a16:creationId xmlns:a16="http://schemas.microsoft.com/office/drawing/2014/main" id="{CDED834F-6074-4D5F-B7DA-566E2446DC91}"/>
              </a:ext>
            </a:extLst>
          </p:cNvPr>
          <p:cNvGrpSpPr>
            <a:grpSpLocks noChangeAspect="1"/>
          </p:cNvGrpSpPr>
          <p:nvPr/>
        </p:nvGrpSpPr>
        <p:grpSpPr bwMode="auto">
          <a:xfrm>
            <a:off x="4855778" y="5906424"/>
            <a:ext cx="307482" cy="235630"/>
            <a:chOff x="1904" y="920"/>
            <a:chExt cx="582" cy="446"/>
          </a:xfrm>
          <a:solidFill>
            <a:srgbClr val="C4C4CD"/>
          </a:solidFill>
        </p:grpSpPr>
        <p:sp>
          <p:nvSpPr>
            <p:cNvPr id="1333" name="Freeform 23">
              <a:extLst>
                <a:ext uri="{FF2B5EF4-FFF2-40B4-BE49-F238E27FC236}">
                  <a16:creationId xmlns:a16="http://schemas.microsoft.com/office/drawing/2014/main" id="{1E29B8C0-02D4-4757-BE31-3CF1891972E1}"/>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4" name="Freeform 24">
              <a:extLst>
                <a:ext uri="{FF2B5EF4-FFF2-40B4-BE49-F238E27FC236}">
                  <a16:creationId xmlns:a16="http://schemas.microsoft.com/office/drawing/2014/main" id="{ECC355C5-78D9-4B7F-A912-94309B99EA4B}"/>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5" name="Freeform 25">
              <a:extLst>
                <a:ext uri="{FF2B5EF4-FFF2-40B4-BE49-F238E27FC236}">
                  <a16:creationId xmlns:a16="http://schemas.microsoft.com/office/drawing/2014/main" id="{115D6FF6-F0D3-4524-BE89-3986A850ACF3}"/>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6" name="Freeform 26">
              <a:extLst>
                <a:ext uri="{FF2B5EF4-FFF2-40B4-BE49-F238E27FC236}">
                  <a16:creationId xmlns:a16="http://schemas.microsoft.com/office/drawing/2014/main" id="{B6DEF5C2-F8B1-44F6-850A-25A945863EDA}"/>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7" name="Freeform 27">
              <a:extLst>
                <a:ext uri="{FF2B5EF4-FFF2-40B4-BE49-F238E27FC236}">
                  <a16:creationId xmlns:a16="http://schemas.microsoft.com/office/drawing/2014/main" id="{8B627698-DF9B-49FF-8DE8-01B4BCF70A88}"/>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8" name="Freeform 28">
              <a:extLst>
                <a:ext uri="{FF2B5EF4-FFF2-40B4-BE49-F238E27FC236}">
                  <a16:creationId xmlns:a16="http://schemas.microsoft.com/office/drawing/2014/main" id="{0B9B3A77-F052-4166-A34C-0CA20CF8416D}"/>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39" name="Freeform 29">
              <a:extLst>
                <a:ext uri="{FF2B5EF4-FFF2-40B4-BE49-F238E27FC236}">
                  <a16:creationId xmlns:a16="http://schemas.microsoft.com/office/drawing/2014/main" id="{F3307911-29A9-4842-B16E-E565BCBAE604}"/>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0" name="Freeform 30">
              <a:extLst>
                <a:ext uri="{FF2B5EF4-FFF2-40B4-BE49-F238E27FC236}">
                  <a16:creationId xmlns:a16="http://schemas.microsoft.com/office/drawing/2014/main" id="{35329C7B-7D1E-467C-8830-8C9EB140773A}"/>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1" name="Freeform 31">
              <a:extLst>
                <a:ext uri="{FF2B5EF4-FFF2-40B4-BE49-F238E27FC236}">
                  <a16:creationId xmlns:a16="http://schemas.microsoft.com/office/drawing/2014/main" id="{33C13A6E-DB42-4BC4-B446-F997D2629796}"/>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342" name="Group 18">
            <a:extLst>
              <a:ext uri="{FF2B5EF4-FFF2-40B4-BE49-F238E27FC236}">
                <a16:creationId xmlns:a16="http://schemas.microsoft.com/office/drawing/2014/main" id="{7DBF870C-6598-45E9-B60D-AEA564B246FD}"/>
              </a:ext>
            </a:extLst>
          </p:cNvPr>
          <p:cNvGrpSpPr>
            <a:grpSpLocks noChangeAspect="1"/>
          </p:cNvGrpSpPr>
          <p:nvPr/>
        </p:nvGrpSpPr>
        <p:grpSpPr bwMode="auto">
          <a:xfrm>
            <a:off x="4931263" y="3752973"/>
            <a:ext cx="307482" cy="235630"/>
            <a:chOff x="1904" y="920"/>
            <a:chExt cx="582" cy="446"/>
          </a:xfrm>
          <a:solidFill>
            <a:srgbClr val="C4C4CD"/>
          </a:solidFill>
        </p:grpSpPr>
        <p:sp>
          <p:nvSpPr>
            <p:cNvPr id="1343" name="Freeform 23">
              <a:extLst>
                <a:ext uri="{FF2B5EF4-FFF2-40B4-BE49-F238E27FC236}">
                  <a16:creationId xmlns:a16="http://schemas.microsoft.com/office/drawing/2014/main" id="{E374147C-6BC1-4C8C-A31E-3E58B29FE5CF}"/>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4" name="Freeform 24">
              <a:extLst>
                <a:ext uri="{FF2B5EF4-FFF2-40B4-BE49-F238E27FC236}">
                  <a16:creationId xmlns:a16="http://schemas.microsoft.com/office/drawing/2014/main" id="{905DBF3B-B9F8-4EDC-BB7A-7ECF00C19D0E}"/>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5" name="Freeform 25">
              <a:extLst>
                <a:ext uri="{FF2B5EF4-FFF2-40B4-BE49-F238E27FC236}">
                  <a16:creationId xmlns:a16="http://schemas.microsoft.com/office/drawing/2014/main" id="{38B8FD1F-F482-4955-BDD5-F61CAAAF1028}"/>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6" name="Freeform 26">
              <a:extLst>
                <a:ext uri="{FF2B5EF4-FFF2-40B4-BE49-F238E27FC236}">
                  <a16:creationId xmlns:a16="http://schemas.microsoft.com/office/drawing/2014/main" id="{1875F9DA-2D48-411C-8C69-5C7A6F311B7B}"/>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7" name="Freeform 27">
              <a:extLst>
                <a:ext uri="{FF2B5EF4-FFF2-40B4-BE49-F238E27FC236}">
                  <a16:creationId xmlns:a16="http://schemas.microsoft.com/office/drawing/2014/main" id="{D4FAC78D-B84E-42D0-8296-BC8FFF1BC37F}"/>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8" name="Freeform 28">
              <a:extLst>
                <a:ext uri="{FF2B5EF4-FFF2-40B4-BE49-F238E27FC236}">
                  <a16:creationId xmlns:a16="http://schemas.microsoft.com/office/drawing/2014/main" id="{25A972FD-D112-4015-BBFD-1958D74D1E4F}"/>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49" name="Freeform 29">
              <a:extLst>
                <a:ext uri="{FF2B5EF4-FFF2-40B4-BE49-F238E27FC236}">
                  <a16:creationId xmlns:a16="http://schemas.microsoft.com/office/drawing/2014/main" id="{66DDD778-725C-4D0E-801D-D08A161A6061}"/>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0" name="Freeform 30">
              <a:extLst>
                <a:ext uri="{FF2B5EF4-FFF2-40B4-BE49-F238E27FC236}">
                  <a16:creationId xmlns:a16="http://schemas.microsoft.com/office/drawing/2014/main" id="{52E75B59-7A6B-431F-8364-B00FE8E8F7E9}"/>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1" name="Freeform 31">
              <a:extLst>
                <a:ext uri="{FF2B5EF4-FFF2-40B4-BE49-F238E27FC236}">
                  <a16:creationId xmlns:a16="http://schemas.microsoft.com/office/drawing/2014/main" id="{0C23D603-518B-43FC-BAF1-7154335A10FC}"/>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352" name="Group 18">
            <a:extLst>
              <a:ext uri="{FF2B5EF4-FFF2-40B4-BE49-F238E27FC236}">
                <a16:creationId xmlns:a16="http://schemas.microsoft.com/office/drawing/2014/main" id="{25E74C59-9757-4DE4-B826-B664808002F7}"/>
              </a:ext>
            </a:extLst>
          </p:cNvPr>
          <p:cNvGrpSpPr>
            <a:grpSpLocks noChangeAspect="1"/>
          </p:cNvGrpSpPr>
          <p:nvPr/>
        </p:nvGrpSpPr>
        <p:grpSpPr bwMode="auto">
          <a:xfrm>
            <a:off x="3058318" y="3717507"/>
            <a:ext cx="307482" cy="235630"/>
            <a:chOff x="1904" y="920"/>
            <a:chExt cx="582" cy="446"/>
          </a:xfrm>
          <a:solidFill>
            <a:srgbClr val="C4C4CD"/>
          </a:solidFill>
        </p:grpSpPr>
        <p:sp>
          <p:nvSpPr>
            <p:cNvPr id="1353" name="Freeform 23">
              <a:extLst>
                <a:ext uri="{FF2B5EF4-FFF2-40B4-BE49-F238E27FC236}">
                  <a16:creationId xmlns:a16="http://schemas.microsoft.com/office/drawing/2014/main" id="{C55C86AA-DFF1-446F-8AE2-84EE164241FE}"/>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4" name="Freeform 24">
              <a:extLst>
                <a:ext uri="{FF2B5EF4-FFF2-40B4-BE49-F238E27FC236}">
                  <a16:creationId xmlns:a16="http://schemas.microsoft.com/office/drawing/2014/main" id="{6FCE99C5-D029-4FFB-B6D8-5BA99D33A93C}"/>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5" name="Freeform 25">
              <a:extLst>
                <a:ext uri="{FF2B5EF4-FFF2-40B4-BE49-F238E27FC236}">
                  <a16:creationId xmlns:a16="http://schemas.microsoft.com/office/drawing/2014/main" id="{1E9412A2-ED4E-4DE5-8EED-6C0CA3320F6F}"/>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6" name="Freeform 26">
              <a:extLst>
                <a:ext uri="{FF2B5EF4-FFF2-40B4-BE49-F238E27FC236}">
                  <a16:creationId xmlns:a16="http://schemas.microsoft.com/office/drawing/2014/main" id="{A8BE81C4-2437-4349-9291-80DE97E91F70}"/>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7" name="Freeform 27">
              <a:extLst>
                <a:ext uri="{FF2B5EF4-FFF2-40B4-BE49-F238E27FC236}">
                  <a16:creationId xmlns:a16="http://schemas.microsoft.com/office/drawing/2014/main" id="{03AF1DC5-E02B-446A-91DE-931ADBF45B61}"/>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8" name="Freeform 28">
              <a:extLst>
                <a:ext uri="{FF2B5EF4-FFF2-40B4-BE49-F238E27FC236}">
                  <a16:creationId xmlns:a16="http://schemas.microsoft.com/office/drawing/2014/main" id="{11BD52D8-64BE-4A0A-BF60-6F78CFC8B410}"/>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59" name="Freeform 29">
              <a:extLst>
                <a:ext uri="{FF2B5EF4-FFF2-40B4-BE49-F238E27FC236}">
                  <a16:creationId xmlns:a16="http://schemas.microsoft.com/office/drawing/2014/main" id="{C81EEFCC-EB70-403D-B16B-CF6466F5FF6D}"/>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0" name="Freeform 30">
              <a:extLst>
                <a:ext uri="{FF2B5EF4-FFF2-40B4-BE49-F238E27FC236}">
                  <a16:creationId xmlns:a16="http://schemas.microsoft.com/office/drawing/2014/main" id="{229632C6-0AAE-4404-9AAE-46127532F336}"/>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1" name="Freeform 31">
              <a:extLst>
                <a:ext uri="{FF2B5EF4-FFF2-40B4-BE49-F238E27FC236}">
                  <a16:creationId xmlns:a16="http://schemas.microsoft.com/office/drawing/2014/main" id="{AD12A7C1-51B0-45EE-98BF-B1D74D4A61CF}"/>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grpSp>
        <p:nvGrpSpPr>
          <p:cNvPr id="1362" name="Group 18">
            <a:extLst>
              <a:ext uri="{FF2B5EF4-FFF2-40B4-BE49-F238E27FC236}">
                <a16:creationId xmlns:a16="http://schemas.microsoft.com/office/drawing/2014/main" id="{C7E8628B-4E0A-47AD-BF52-FF51A2339A3A}"/>
              </a:ext>
            </a:extLst>
          </p:cNvPr>
          <p:cNvGrpSpPr>
            <a:grpSpLocks noChangeAspect="1"/>
          </p:cNvGrpSpPr>
          <p:nvPr/>
        </p:nvGrpSpPr>
        <p:grpSpPr bwMode="auto">
          <a:xfrm>
            <a:off x="3066306" y="5913517"/>
            <a:ext cx="307482" cy="235630"/>
            <a:chOff x="1904" y="920"/>
            <a:chExt cx="582" cy="446"/>
          </a:xfrm>
          <a:solidFill>
            <a:srgbClr val="C4C4CD"/>
          </a:solidFill>
        </p:grpSpPr>
        <p:sp>
          <p:nvSpPr>
            <p:cNvPr id="1363" name="Freeform 23">
              <a:extLst>
                <a:ext uri="{FF2B5EF4-FFF2-40B4-BE49-F238E27FC236}">
                  <a16:creationId xmlns:a16="http://schemas.microsoft.com/office/drawing/2014/main" id="{D7024E1A-1C38-4BE3-B7E2-D06D614F1757}"/>
                </a:ext>
              </a:extLst>
            </p:cNvPr>
            <p:cNvSpPr>
              <a:spLocks noEditPoints="1"/>
            </p:cNvSpPr>
            <p:nvPr/>
          </p:nvSpPr>
          <p:spPr bwMode="auto">
            <a:xfrm>
              <a:off x="1904" y="920"/>
              <a:ext cx="582" cy="446"/>
            </a:xfrm>
            <a:custGeom>
              <a:avLst/>
              <a:gdLst>
                <a:gd name="T0" fmla="*/ 582 w 582"/>
                <a:gd name="T1" fmla="*/ 446 h 446"/>
                <a:gd name="T2" fmla="*/ 0 w 582"/>
                <a:gd name="T3" fmla="*/ 446 h 446"/>
                <a:gd name="T4" fmla="*/ 0 w 582"/>
                <a:gd name="T5" fmla="*/ 0 h 446"/>
                <a:gd name="T6" fmla="*/ 582 w 582"/>
                <a:gd name="T7" fmla="*/ 0 h 446"/>
                <a:gd name="T8" fmla="*/ 582 w 582"/>
                <a:gd name="T9" fmla="*/ 446 h 446"/>
                <a:gd name="T10" fmla="*/ 18 w 582"/>
                <a:gd name="T11" fmla="*/ 428 h 446"/>
                <a:gd name="T12" fmla="*/ 564 w 582"/>
                <a:gd name="T13" fmla="*/ 428 h 446"/>
                <a:gd name="T14" fmla="*/ 564 w 582"/>
                <a:gd name="T15" fmla="*/ 18 h 446"/>
                <a:gd name="T16" fmla="*/ 18 w 582"/>
                <a:gd name="T17" fmla="*/ 18 h 446"/>
                <a:gd name="T18" fmla="*/ 18 w 582"/>
                <a:gd name="T19" fmla="*/ 4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2" h="446">
                  <a:moveTo>
                    <a:pt x="582" y="446"/>
                  </a:moveTo>
                  <a:lnTo>
                    <a:pt x="0" y="446"/>
                  </a:lnTo>
                  <a:lnTo>
                    <a:pt x="0" y="0"/>
                  </a:lnTo>
                  <a:lnTo>
                    <a:pt x="582" y="0"/>
                  </a:lnTo>
                  <a:lnTo>
                    <a:pt x="582" y="446"/>
                  </a:lnTo>
                  <a:close/>
                  <a:moveTo>
                    <a:pt x="18" y="428"/>
                  </a:moveTo>
                  <a:lnTo>
                    <a:pt x="564" y="428"/>
                  </a:lnTo>
                  <a:lnTo>
                    <a:pt x="564" y="18"/>
                  </a:lnTo>
                  <a:lnTo>
                    <a:pt x="18" y="18"/>
                  </a:lnTo>
                  <a:lnTo>
                    <a:pt x="18" y="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4" name="Freeform 24">
              <a:extLst>
                <a:ext uri="{FF2B5EF4-FFF2-40B4-BE49-F238E27FC236}">
                  <a16:creationId xmlns:a16="http://schemas.microsoft.com/office/drawing/2014/main" id="{EB7DF8CF-C0B0-4383-B10E-DEA9A9CC8DC4}"/>
                </a:ext>
              </a:extLst>
            </p:cNvPr>
            <p:cNvSpPr>
              <a:spLocks/>
            </p:cNvSpPr>
            <p:nvPr/>
          </p:nvSpPr>
          <p:spPr bwMode="auto">
            <a:xfrm>
              <a:off x="1904" y="1062"/>
              <a:ext cx="582" cy="18"/>
            </a:xfrm>
            <a:custGeom>
              <a:avLst/>
              <a:gdLst>
                <a:gd name="T0" fmla="*/ 574 w 582"/>
                <a:gd name="T1" fmla="*/ 18 h 18"/>
                <a:gd name="T2" fmla="*/ 10 w 582"/>
                <a:gd name="T3" fmla="*/ 18 h 18"/>
                <a:gd name="T4" fmla="*/ 10 w 582"/>
                <a:gd name="T5" fmla="*/ 18 h 18"/>
                <a:gd name="T6" fmla="*/ 6 w 582"/>
                <a:gd name="T7" fmla="*/ 18 h 18"/>
                <a:gd name="T8" fmla="*/ 4 w 582"/>
                <a:gd name="T9" fmla="*/ 16 h 18"/>
                <a:gd name="T10" fmla="*/ 2 w 582"/>
                <a:gd name="T11" fmla="*/ 12 h 18"/>
                <a:gd name="T12" fmla="*/ 0 w 582"/>
                <a:gd name="T13" fmla="*/ 10 h 18"/>
                <a:gd name="T14" fmla="*/ 0 w 582"/>
                <a:gd name="T15" fmla="*/ 10 h 18"/>
                <a:gd name="T16" fmla="*/ 2 w 582"/>
                <a:gd name="T17" fmla="*/ 6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6 h 18"/>
                <a:gd name="T34" fmla="*/ 582 w 582"/>
                <a:gd name="T35" fmla="*/ 10 h 18"/>
                <a:gd name="T36" fmla="*/ 582 w 582"/>
                <a:gd name="T37" fmla="*/ 10 h 18"/>
                <a:gd name="T38" fmla="*/ 582 w 582"/>
                <a:gd name="T39" fmla="*/ 12 h 18"/>
                <a:gd name="T40" fmla="*/ 580 w 582"/>
                <a:gd name="T41" fmla="*/ 16 h 18"/>
                <a:gd name="T42" fmla="*/ 576 w 582"/>
                <a:gd name="T43" fmla="*/ 18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8"/>
                  </a:lnTo>
                  <a:lnTo>
                    <a:pt x="4" y="16"/>
                  </a:lnTo>
                  <a:lnTo>
                    <a:pt x="2" y="12"/>
                  </a:lnTo>
                  <a:lnTo>
                    <a:pt x="0" y="10"/>
                  </a:lnTo>
                  <a:lnTo>
                    <a:pt x="0" y="10"/>
                  </a:lnTo>
                  <a:lnTo>
                    <a:pt x="2" y="6"/>
                  </a:lnTo>
                  <a:lnTo>
                    <a:pt x="4" y="2"/>
                  </a:lnTo>
                  <a:lnTo>
                    <a:pt x="6" y="0"/>
                  </a:lnTo>
                  <a:lnTo>
                    <a:pt x="10" y="0"/>
                  </a:lnTo>
                  <a:lnTo>
                    <a:pt x="574" y="0"/>
                  </a:lnTo>
                  <a:lnTo>
                    <a:pt x="574" y="0"/>
                  </a:lnTo>
                  <a:lnTo>
                    <a:pt x="576" y="0"/>
                  </a:lnTo>
                  <a:lnTo>
                    <a:pt x="580" y="2"/>
                  </a:lnTo>
                  <a:lnTo>
                    <a:pt x="582" y="6"/>
                  </a:lnTo>
                  <a:lnTo>
                    <a:pt x="582" y="10"/>
                  </a:lnTo>
                  <a:lnTo>
                    <a:pt x="582" y="10"/>
                  </a:lnTo>
                  <a:lnTo>
                    <a:pt x="582" y="12"/>
                  </a:lnTo>
                  <a:lnTo>
                    <a:pt x="580" y="16"/>
                  </a:lnTo>
                  <a:lnTo>
                    <a:pt x="576" y="18"/>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5" name="Freeform 25">
              <a:extLst>
                <a:ext uri="{FF2B5EF4-FFF2-40B4-BE49-F238E27FC236}">
                  <a16:creationId xmlns:a16="http://schemas.microsoft.com/office/drawing/2014/main" id="{A552B62D-92C4-4886-92E9-748590B1DF73}"/>
                </a:ext>
              </a:extLst>
            </p:cNvPr>
            <p:cNvSpPr>
              <a:spLocks/>
            </p:cNvSpPr>
            <p:nvPr/>
          </p:nvSpPr>
          <p:spPr bwMode="auto">
            <a:xfrm>
              <a:off x="1904" y="1206"/>
              <a:ext cx="582" cy="18"/>
            </a:xfrm>
            <a:custGeom>
              <a:avLst/>
              <a:gdLst>
                <a:gd name="T0" fmla="*/ 574 w 582"/>
                <a:gd name="T1" fmla="*/ 18 h 18"/>
                <a:gd name="T2" fmla="*/ 10 w 582"/>
                <a:gd name="T3" fmla="*/ 18 h 18"/>
                <a:gd name="T4" fmla="*/ 10 w 582"/>
                <a:gd name="T5" fmla="*/ 18 h 18"/>
                <a:gd name="T6" fmla="*/ 6 w 582"/>
                <a:gd name="T7" fmla="*/ 16 h 18"/>
                <a:gd name="T8" fmla="*/ 4 w 582"/>
                <a:gd name="T9" fmla="*/ 14 h 18"/>
                <a:gd name="T10" fmla="*/ 2 w 582"/>
                <a:gd name="T11" fmla="*/ 12 h 18"/>
                <a:gd name="T12" fmla="*/ 0 w 582"/>
                <a:gd name="T13" fmla="*/ 8 h 18"/>
                <a:gd name="T14" fmla="*/ 0 w 582"/>
                <a:gd name="T15" fmla="*/ 8 h 18"/>
                <a:gd name="T16" fmla="*/ 2 w 582"/>
                <a:gd name="T17" fmla="*/ 4 h 18"/>
                <a:gd name="T18" fmla="*/ 4 w 582"/>
                <a:gd name="T19" fmla="*/ 2 h 18"/>
                <a:gd name="T20" fmla="*/ 6 w 582"/>
                <a:gd name="T21" fmla="*/ 0 h 18"/>
                <a:gd name="T22" fmla="*/ 10 w 582"/>
                <a:gd name="T23" fmla="*/ 0 h 18"/>
                <a:gd name="T24" fmla="*/ 574 w 582"/>
                <a:gd name="T25" fmla="*/ 0 h 18"/>
                <a:gd name="T26" fmla="*/ 574 w 582"/>
                <a:gd name="T27" fmla="*/ 0 h 18"/>
                <a:gd name="T28" fmla="*/ 576 w 582"/>
                <a:gd name="T29" fmla="*/ 0 h 18"/>
                <a:gd name="T30" fmla="*/ 580 w 582"/>
                <a:gd name="T31" fmla="*/ 2 h 18"/>
                <a:gd name="T32" fmla="*/ 582 w 582"/>
                <a:gd name="T33" fmla="*/ 4 h 18"/>
                <a:gd name="T34" fmla="*/ 582 w 582"/>
                <a:gd name="T35" fmla="*/ 8 h 18"/>
                <a:gd name="T36" fmla="*/ 582 w 582"/>
                <a:gd name="T37" fmla="*/ 8 h 18"/>
                <a:gd name="T38" fmla="*/ 582 w 582"/>
                <a:gd name="T39" fmla="*/ 12 h 18"/>
                <a:gd name="T40" fmla="*/ 580 w 582"/>
                <a:gd name="T41" fmla="*/ 14 h 18"/>
                <a:gd name="T42" fmla="*/ 576 w 582"/>
                <a:gd name="T43" fmla="*/ 16 h 18"/>
                <a:gd name="T44" fmla="*/ 574 w 582"/>
                <a:gd name="T45" fmla="*/ 18 h 18"/>
                <a:gd name="T46" fmla="*/ 574 w 58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2" h="18">
                  <a:moveTo>
                    <a:pt x="574" y="18"/>
                  </a:moveTo>
                  <a:lnTo>
                    <a:pt x="10" y="18"/>
                  </a:lnTo>
                  <a:lnTo>
                    <a:pt x="10" y="18"/>
                  </a:lnTo>
                  <a:lnTo>
                    <a:pt x="6" y="16"/>
                  </a:lnTo>
                  <a:lnTo>
                    <a:pt x="4" y="14"/>
                  </a:lnTo>
                  <a:lnTo>
                    <a:pt x="2" y="12"/>
                  </a:lnTo>
                  <a:lnTo>
                    <a:pt x="0" y="8"/>
                  </a:lnTo>
                  <a:lnTo>
                    <a:pt x="0" y="8"/>
                  </a:lnTo>
                  <a:lnTo>
                    <a:pt x="2" y="4"/>
                  </a:lnTo>
                  <a:lnTo>
                    <a:pt x="4" y="2"/>
                  </a:lnTo>
                  <a:lnTo>
                    <a:pt x="6" y="0"/>
                  </a:lnTo>
                  <a:lnTo>
                    <a:pt x="10" y="0"/>
                  </a:lnTo>
                  <a:lnTo>
                    <a:pt x="574" y="0"/>
                  </a:lnTo>
                  <a:lnTo>
                    <a:pt x="574" y="0"/>
                  </a:lnTo>
                  <a:lnTo>
                    <a:pt x="576" y="0"/>
                  </a:lnTo>
                  <a:lnTo>
                    <a:pt x="580" y="2"/>
                  </a:lnTo>
                  <a:lnTo>
                    <a:pt x="582" y="4"/>
                  </a:lnTo>
                  <a:lnTo>
                    <a:pt x="582" y="8"/>
                  </a:lnTo>
                  <a:lnTo>
                    <a:pt x="582" y="8"/>
                  </a:lnTo>
                  <a:lnTo>
                    <a:pt x="582" y="12"/>
                  </a:lnTo>
                  <a:lnTo>
                    <a:pt x="580" y="14"/>
                  </a:lnTo>
                  <a:lnTo>
                    <a:pt x="576" y="16"/>
                  </a:lnTo>
                  <a:lnTo>
                    <a:pt x="574" y="18"/>
                  </a:lnTo>
                  <a:lnTo>
                    <a:pt x="57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6" name="Freeform 26">
              <a:extLst>
                <a:ext uri="{FF2B5EF4-FFF2-40B4-BE49-F238E27FC236}">
                  <a16:creationId xmlns:a16="http://schemas.microsoft.com/office/drawing/2014/main" id="{9C2728C6-23EA-4610-92EB-8C4A40C98278}"/>
                </a:ext>
              </a:extLst>
            </p:cNvPr>
            <p:cNvSpPr>
              <a:spLocks/>
            </p:cNvSpPr>
            <p:nvPr/>
          </p:nvSpPr>
          <p:spPr bwMode="auto">
            <a:xfrm>
              <a:off x="2264" y="990"/>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4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4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4"/>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4"/>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7" name="Freeform 27">
              <a:extLst>
                <a:ext uri="{FF2B5EF4-FFF2-40B4-BE49-F238E27FC236}">
                  <a16:creationId xmlns:a16="http://schemas.microsoft.com/office/drawing/2014/main" id="{BFC4CE61-0A57-45C6-8A31-B074B3780D3F}"/>
                </a:ext>
              </a:extLst>
            </p:cNvPr>
            <p:cNvSpPr>
              <a:spLocks/>
            </p:cNvSpPr>
            <p:nvPr/>
          </p:nvSpPr>
          <p:spPr bwMode="auto">
            <a:xfrm>
              <a:off x="2264" y="1134"/>
              <a:ext cx="132" cy="18"/>
            </a:xfrm>
            <a:custGeom>
              <a:avLst/>
              <a:gdLst>
                <a:gd name="T0" fmla="*/ 124 w 132"/>
                <a:gd name="T1" fmla="*/ 18 h 18"/>
                <a:gd name="T2" fmla="*/ 10 w 132"/>
                <a:gd name="T3" fmla="*/ 18 h 18"/>
                <a:gd name="T4" fmla="*/ 10 w 132"/>
                <a:gd name="T5" fmla="*/ 18 h 18"/>
                <a:gd name="T6" fmla="*/ 6 w 132"/>
                <a:gd name="T7" fmla="*/ 16 h 18"/>
                <a:gd name="T8" fmla="*/ 4 w 132"/>
                <a:gd name="T9" fmla="*/ 14 h 18"/>
                <a:gd name="T10" fmla="*/ 2 w 132"/>
                <a:gd name="T11" fmla="*/ 12 h 18"/>
                <a:gd name="T12" fmla="*/ 0 w 132"/>
                <a:gd name="T13" fmla="*/ 8 h 18"/>
                <a:gd name="T14" fmla="*/ 0 w 132"/>
                <a:gd name="T15" fmla="*/ 8 h 18"/>
                <a:gd name="T16" fmla="*/ 2 w 132"/>
                <a:gd name="T17" fmla="*/ 6 h 18"/>
                <a:gd name="T18" fmla="*/ 4 w 132"/>
                <a:gd name="T19" fmla="*/ 2 h 18"/>
                <a:gd name="T20" fmla="*/ 6 w 132"/>
                <a:gd name="T21" fmla="*/ 0 h 18"/>
                <a:gd name="T22" fmla="*/ 10 w 132"/>
                <a:gd name="T23" fmla="*/ 0 h 18"/>
                <a:gd name="T24" fmla="*/ 124 w 132"/>
                <a:gd name="T25" fmla="*/ 0 h 18"/>
                <a:gd name="T26" fmla="*/ 124 w 132"/>
                <a:gd name="T27" fmla="*/ 0 h 18"/>
                <a:gd name="T28" fmla="*/ 126 w 132"/>
                <a:gd name="T29" fmla="*/ 0 h 18"/>
                <a:gd name="T30" fmla="*/ 130 w 132"/>
                <a:gd name="T31" fmla="*/ 2 h 18"/>
                <a:gd name="T32" fmla="*/ 132 w 132"/>
                <a:gd name="T33" fmla="*/ 6 h 18"/>
                <a:gd name="T34" fmla="*/ 132 w 132"/>
                <a:gd name="T35" fmla="*/ 8 h 18"/>
                <a:gd name="T36" fmla="*/ 132 w 132"/>
                <a:gd name="T37" fmla="*/ 8 h 18"/>
                <a:gd name="T38" fmla="*/ 132 w 132"/>
                <a:gd name="T39" fmla="*/ 12 h 18"/>
                <a:gd name="T40" fmla="*/ 130 w 132"/>
                <a:gd name="T41" fmla="*/ 14 h 18"/>
                <a:gd name="T42" fmla="*/ 126 w 132"/>
                <a:gd name="T43" fmla="*/ 16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6"/>
                  </a:lnTo>
                  <a:lnTo>
                    <a:pt x="4" y="14"/>
                  </a:lnTo>
                  <a:lnTo>
                    <a:pt x="2" y="12"/>
                  </a:lnTo>
                  <a:lnTo>
                    <a:pt x="0" y="8"/>
                  </a:lnTo>
                  <a:lnTo>
                    <a:pt x="0" y="8"/>
                  </a:lnTo>
                  <a:lnTo>
                    <a:pt x="2" y="6"/>
                  </a:lnTo>
                  <a:lnTo>
                    <a:pt x="4" y="2"/>
                  </a:lnTo>
                  <a:lnTo>
                    <a:pt x="6" y="0"/>
                  </a:lnTo>
                  <a:lnTo>
                    <a:pt x="10" y="0"/>
                  </a:lnTo>
                  <a:lnTo>
                    <a:pt x="124" y="0"/>
                  </a:lnTo>
                  <a:lnTo>
                    <a:pt x="124" y="0"/>
                  </a:lnTo>
                  <a:lnTo>
                    <a:pt x="126" y="0"/>
                  </a:lnTo>
                  <a:lnTo>
                    <a:pt x="130" y="2"/>
                  </a:lnTo>
                  <a:lnTo>
                    <a:pt x="132" y="6"/>
                  </a:lnTo>
                  <a:lnTo>
                    <a:pt x="132" y="8"/>
                  </a:lnTo>
                  <a:lnTo>
                    <a:pt x="132" y="8"/>
                  </a:lnTo>
                  <a:lnTo>
                    <a:pt x="132" y="12"/>
                  </a:lnTo>
                  <a:lnTo>
                    <a:pt x="130" y="14"/>
                  </a:lnTo>
                  <a:lnTo>
                    <a:pt x="126" y="16"/>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8" name="Freeform 28">
              <a:extLst>
                <a:ext uri="{FF2B5EF4-FFF2-40B4-BE49-F238E27FC236}">
                  <a16:creationId xmlns:a16="http://schemas.microsoft.com/office/drawing/2014/main" id="{2AE45582-9799-4CA9-B4F1-6DF49A6CFFCE}"/>
                </a:ext>
              </a:extLst>
            </p:cNvPr>
            <p:cNvSpPr>
              <a:spLocks/>
            </p:cNvSpPr>
            <p:nvPr/>
          </p:nvSpPr>
          <p:spPr bwMode="auto">
            <a:xfrm>
              <a:off x="2264" y="1276"/>
              <a:ext cx="132" cy="18"/>
            </a:xfrm>
            <a:custGeom>
              <a:avLst/>
              <a:gdLst>
                <a:gd name="T0" fmla="*/ 124 w 132"/>
                <a:gd name="T1" fmla="*/ 18 h 18"/>
                <a:gd name="T2" fmla="*/ 10 w 132"/>
                <a:gd name="T3" fmla="*/ 18 h 18"/>
                <a:gd name="T4" fmla="*/ 10 w 132"/>
                <a:gd name="T5" fmla="*/ 18 h 18"/>
                <a:gd name="T6" fmla="*/ 6 w 132"/>
                <a:gd name="T7" fmla="*/ 18 h 18"/>
                <a:gd name="T8" fmla="*/ 4 w 132"/>
                <a:gd name="T9" fmla="*/ 16 h 18"/>
                <a:gd name="T10" fmla="*/ 2 w 132"/>
                <a:gd name="T11" fmla="*/ 12 h 18"/>
                <a:gd name="T12" fmla="*/ 0 w 132"/>
                <a:gd name="T13" fmla="*/ 10 h 18"/>
                <a:gd name="T14" fmla="*/ 0 w 132"/>
                <a:gd name="T15" fmla="*/ 10 h 18"/>
                <a:gd name="T16" fmla="*/ 2 w 132"/>
                <a:gd name="T17" fmla="*/ 6 h 18"/>
                <a:gd name="T18" fmla="*/ 4 w 132"/>
                <a:gd name="T19" fmla="*/ 4 h 18"/>
                <a:gd name="T20" fmla="*/ 6 w 132"/>
                <a:gd name="T21" fmla="*/ 2 h 18"/>
                <a:gd name="T22" fmla="*/ 10 w 132"/>
                <a:gd name="T23" fmla="*/ 0 h 18"/>
                <a:gd name="T24" fmla="*/ 124 w 132"/>
                <a:gd name="T25" fmla="*/ 0 h 18"/>
                <a:gd name="T26" fmla="*/ 124 w 132"/>
                <a:gd name="T27" fmla="*/ 0 h 18"/>
                <a:gd name="T28" fmla="*/ 126 w 132"/>
                <a:gd name="T29" fmla="*/ 2 h 18"/>
                <a:gd name="T30" fmla="*/ 130 w 132"/>
                <a:gd name="T31" fmla="*/ 4 h 18"/>
                <a:gd name="T32" fmla="*/ 132 w 132"/>
                <a:gd name="T33" fmla="*/ 6 h 18"/>
                <a:gd name="T34" fmla="*/ 132 w 132"/>
                <a:gd name="T35" fmla="*/ 10 h 18"/>
                <a:gd name="T36" fmla="*/ 132 w 132"/>
                <a:gd name="T37" fmla="*/ 10 h 18"/>
                <a:gd name="T38" fmla="*/ 132 w 132"/>
                <a:gd name="T39" fmla="*/ 12 h 18"/>
                <a:gd name="T40" fmla="*/ 130 w 132"/>
                <a:gd name="T41" fmla="*/ 16 h 18"/>
                <a:gd name="T42" fmla="*/ 126 w 132"/>
                <a:gd name="T43" fmla="*/ 18 h 18"/>
                <a:gd name="T44" fmla="*/ 124 w 132"/>
                <a:gd name="T45" fmla="*/ 18 h 18"/>
                <a:gd name="T46" fmla="*/ 124 w 132"/>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18">
                  <a:moveTo>
                    <a:pt x="124" y="18"/>
                  </a:moveTo>
                  <a:lnTo>
                    <a:pt x="10" y="18"/>
                  </a:lnTo>
                  <a:lnTo>
                    <a:pt x="10" y="18"/>
                  </a:lnTo>
                  <a:lnTo>
                    <a:pt x="6" y="18"/>
                  </a:lnTo>
                  <a:lnTo>
                    <a:pt x="4" y="16"/>
                  </a:lnTo>
                  <a:lnTo>
                    <a:pt x="2" y="12"/>
                  </a:lnTo>
                  <a:lnTo>
                    <a:pt x="0" y="10"/>
                  </a:lnTo>
                  <a:lnTo>
                    <a:pt x="0" y="10"/>
                  </a:lnTo>
                  <a:lnTo>
                    <a:pt x="2" y="6"/>
                  </a:lnTo>
                  <a:lnTo>
                    <a:pt x="4" y="4"/>
                  </a:lnTo>
                  <a:lnTo>
                    <a:pt x="6" y="2"/>
                  </a:lnTo>
                  <a:lnTo>
                    <a:pt x="10" y="0"/>
                  </a:lnTo>
                  <a:lnTo>
                    <a:pt x="124" y="0"/>
                  </a:lnTo>
                  <a:lnTo>
                    <a:pt x="124" y="0"/>
                  </a:lnTo>
                  <a:lnTo>
                    <a:pt x="126" y="2"/>
                  </a:lnTo>
                  <a:lnTo>
                    <a:pt x="130" y="4"/>
                  </a:lnTo>
                  <a:lnTo>
                    <a:pt x="132" y="6"/>
                  </a:lnTo>
                  <a:lnTo>
                    <a:pt x="132" y="10"/>
                  </a:lnTo>
                  <a:lnTo>
                    <a:pt x="132" y="10"/>
                  </a:lnTo>
                  <a:lnTo>
                    <a:pt x="132" y="12"/>
                  </a:lnTo>
                  <a:lnTo>
                    <a:pt x="130" y="16"/>
                  </a:lnTo>
                  <a:lnTo>
                    <a:pt x="126" y="18"/>
                  </a:lnTo>
                  <a:lnTo>
                    <a:pt x="124" y="18"/>
                  </a:lnTo>
                  <a:lnTo>
                    <a:pt x="12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69" name="Freeform 29">
              <a:extLst>
                <a:ext uri="{FF2B5EF4-FFF2-40B4-BE49-F238E27FC236}">
                  <a16:creationId xmlns:a16="http://schemas.microsoft.com/office/drawing/2014/main" id="{EC912166-4AA1-4A28-82BC-34800A9B23B7}"/>
                </a:ext>
              </a:extLst>
            </p:cNvPr>
            <p:cNvSpPr>
              <a:spLocks/>
            </p:cNvSpPr>
            <p:nvPr/>
          </p:nvSpPr>
          <p:spPr bwMode="auto">
            <a:xfrm>
              <a:off x="1994" y="990"/>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4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4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4"/>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4"/>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70" name="Freeform 30">
              <a:extLst>
                <a:ext uri="{FF2B5EF4-FFF2-40B4-BE49-F238E27FC236}">
                  <a16:creationId xmlns:a16="http://schemas.microsoft.com/office/drawing/2014/main" id="{9D85FC60-D15C-498C-9CE0-71C31CC9B500}"/>
                </a:ext>
              </a:extLst>
            </p:cNvPr>
            <p:cNvSpPr>
              <a:spLocks/>
            </p:cNvSpPr>
            <p:nvPr/>
          </p:nvSpPr>
          <p:spPr bwMode="auto">
            <a:xfrm>
              <a:off x="1994" y="1276"/>
              <a:ext cx="58" cy="18"/>
            </a:xfrm>
            <a:custGeom>
              <a:avLst/>
              <a:gdLst>
                <a:gd name="T0" fmla="*/ 48 w 58"/>
                <a:gd name="T1" fmla="*/ 18 h 18"/>
                <a:gd name="T2" fmla="*/ 10 w 58"/>
                <a:gd name="T3" fmla="*/ 18 h 18"/>
                <a:gd name="T4" fmla="*/ 10 w 58"/>
                <a:gd name="T5" fmla="*/ 18 h 18"/>
                <a:gd name="T6" fmla="*/ 6 w 58"/>
                <a:gd name="T7" fmla="*/ 18 h 18"/>
                <a:gd name="T8" fmla="*/ 4 w 58"/>
                <a:gd name="T9" fmla="*/ 16 h 18"/>
                <a:gd name="T10" fmla="*/ 2 w 58"/>
                <a:gd name="T11" fmla="*/ 12 h 18"/>
                <a:gd name="T12" fmla="*/ 0 w 58"/>
                <a:gd name="T13" fmla="*/ 10 h 18"/>
                <a:gd name="T14" fmla="*/ 0 w 58"/>
                <a:gd name="T15" fmla="*/ 10 h 18"/>
                <a:gd name="T16" fmla="*/ 2 w 58"/>
                <a:gd name="T17" fmla="*/ 6 h 18"/>
                <a:gd name="T18" fmla="*/ 4 w 58"/>
                <a:gd name="T19" fmla="*/ 4 h 18"/>
                <a:gd name="T20" fmla="*/ 6 w 58"/>
                <a:gd name="T21" fmla="*/ 2 h 18"/>
                <a:gd name="T22" fmla="*/ 10 w 58"/>
                <a:gd name="T23" fmla="*/ 0 h 18"/>
                <a:gd name="T24" fmla="*/ 48 w 58"/>
                <a:gd name="T25" fmla="*/ 0 h 18"/>
                <a:gd name="T26" fmla="*/ 48 w 58"/>
                <a:gd name="T27" fmla="*/ 0 h 18"/>
                <a:gd name="T28" fmla="*/ 52 w 58"/>
                <a:gd name="T29" fmla="*/ 2 h 18"/>
                <a:gd name="T30" fmla="*/ 56 w 58"/>
                <a:gd name="T31" fmla="*/ 4 h 18"/>
                <a:gd name="T32" fmla="*/ 58 w 58"/>
                <a:gd name="T33" fmla="*/ 6 h 18"/>
                <a:gd name="T34" fmla="*/ 58 w 58"/>
                <a:gd name="T35" fmla="*/ 10 h 18"/>
                <a:gd name="T36" fmla="*/ 58 w 58"/>
                <a:gd name="T37" fmla="*/ 10 h 18"/>
                <a:gd name="T38" fmla="*/ 58 w 58"/>
                <a:gd name="T39" fmla="*/ 12 h 18"/>
                <a:gd name="T40" fmla="*/ 56 w 58"/>
                <a:gd name="T41" fmla="*/ 16 h 18"/>
                <a:gd name="T42" fmla="*/ 52 w 58"/>
                <a:gd name="T43" fmla="*/ 18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8"/>
                  </a:lnTo>
                  <a:lnTo>
                    <a:pt x="4" y="16"/>
                  </a:lnTo>
                  <a:lnTo>
                    <a:pt x="2" y="12"/>
                  </a:lnTo>
                  <a:lnTo>
                    <a:pt x="0" y="10"/>
                  </a:lnTo>
                  <a:lnTo>
                    <a:pt x="0" y="10"/>
                  </a:lnTo>
                  <a:lnTo>
                    <a:pt x="2" y="6"/>
                  </a:lnTo>
                  <a:lnTo>
                    <a:pt x="4" y="4"/>
                  </a:lnTo>
                  <a:lnTo>
                    <a:pt x="6" y="2"/>
                  </a:lnTo>
                  <a:lnTo>
                    <a:pt x="10" y="0"/>
                  </a:lnTo>
                  <a:lnTo>
                    <a:pt x="48" y="0"/>
                  </a:lnTo>
                  <a:lnTo>
                    <a:pt x="48" y="0"/>
                  </a:lnTo>
                  <a:lnTo>
                    <a:pt x="52" y="2"/>
                  </a:lnTo>
                  <a:lnTo>
                    <a:pt x="56" y="4"/>
                  </a:lnTo>
                  <a:lnTo>
                    <a:pt x="58" y="6"/>
                  </a:lnTo>
                  <a:lnTo>
                    <a:pt x="58" y="10"/>
                  </a:lnTo>
                  <a:lnTo>
                    <a:pt x="58" y="10"/>
                  </a:lnTo>
                  <a:lnTo>
                    <a:pt x="58" y="12"/>
                  </a:lnTo>
                  <a:lnTo>
                    <a:pt x="56" y="16"/>
                  </a:lnTo>
                  <a:lnTo>
                    <a:pt x="52" y="18"/>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sp>
          <p:nvSpPr>
            <p:cNvPr id="1371" name="Freeform 31">
              <a:extLst>
                <a:ext uri="{FF2B5EF4-FFF2-40B4-BE49-F238E27FC236}">
                  <a16:creationId xmlns:a16="http://schemas.microsoft.com/office/drawing/2014/main" id="{819D182B-B4B9-4A69-861D-63EA885EB4A8}"/>
                </a:ext>
              </a:extLst>
            </p:cNvPr>
            <p:cNvSpPr>
              <a:spLocks/>
            </p:cNvSpPr>
            <p:nvPr/>
          </p:nvSpPr>
          <p:spPr bwMode="auto">
            <a:xfrm>
              <a:off x="1994" y="1134"/>
              <a:ext cx="58" cy="18"/>
            </a:xfrm>
            <a:custGeom>
              <a:avLst/>
              <a:gdLst>
                <a:gd name="T0" fmla="*/ 48 w 58"/>
                <a:gd name="T1" fmla="*/ 18 h 18"/>
                <a:gd name="T2" fmla="*/ 10 w 58"/>
                <a:gd name="T3" fmla="*/ 18 h 18"/>
                <a:gd name="T4" fmla="*/ 10 w 58"/>
                <a:gd name="T5" fmla="*/ 18 h 18"/>
                <a:gd name="T6" fmla="*/ 6 w 58"/>
                <a:gd name="T7" fmla="*/ 16 h 18"/>
                <a:gd name="T8" fmla="*/ 4 w 58"/>
                <a:gd name="T9" fmla="*/ 14 h 18"/>
                <a:gd name="T10" fmla="*/ 2 w 58"/>
                <a:gd name="T11" fmla="*/ 12 h 18"/>
                <a:gd name="T12" fmla="*/ 0 w 58"/>
                <a:gd name="T13" fmla="*/ 8 h 18"/>
                <a:gd name="T14" fmla="*/ 0 w 58"/>
                <a:gd name="T15" fmla="*/ 8 h 18"/>
                <a:gd name="T16" fmla="*/ 2 w 58"/>
                <a:gd name="T17" fmla="*/ 6 h 18"/>
                <a:gd name="T18" fmla="*/ 4 w 58"/>
                <a:gd name="T19" fmla="*/ 2 h 18"/>
                <a:gd name="T20" fmla="*/ 6 w 58"/>
                <a:gd name="T21" fmla="*/ 0 h 18"/>
                <a:gd name="T22" fmla="*/ 10 w 58"/>
                <a:gd name="T23" fmla="*/ 0 h 18"/>
                <a:gd name="T24" fmla="*/ 48 w 58"/>
                <a:gd name="T25" fmla="*/ 0 h 18"/>
                <a:gd name="T26" fmla="*/ 48 w 58"/>
                <a:gd name="T27" fmla="*/ 0 h 18"/>
                <a:gd name="T28" fmla="*/ 52 w 58"/>
                <a:gd name="T29" fmla="*/ 0 h 18"/>
                <a:gd name="T30" fmla="*/ 56 w 58"/>
                <a:gd name="T31" fmla="*/ 2 h 18"/>
                <a:gd name="T32" fmla="*/ 58 w 58"/>
                <a:gd name="T33" fmla="*/ 6 h 18"/>
                <a:gd name="T34" fmla="*/ 58 w 58"/>
                <a:gd name="T35" fmla="*/ 8 h 18"/>
                <a:gd name="T36" fmla="*/ 58 w 58"/>
                <a:gd name="T37" fmla="*/ 8 h 18"/>
                <a:gd name="T38" fmla="*/ 58 w 58"/>
                <a:gd name="T39" fmla="*/ 12 h 18"/>
                <a:gd name="T40" fmla="*/ 56 w 58"/>
                <a:gd name="T41" fmla="*/ 14 h 18"/>
                <a:gd name="T42" fmla="*/ 52 w 58"/>
                <a:gd name="T43" fmla="*/ 16 h 18"/>
                <a:gd name="T44" fmla="*/ 48 w 58"/>
                <a:gd name="T45" fmla="*/ 18 h 18"/>
                <a:gd name="T46" fmla="*/ 48 w 58"/>
                <a:gd name="T4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18">
                  <a:moveTo>
                    <a:pt x="48" y="18"/>
                  </a:moveTo>
                  <a:lnTo>
                    <a:pt x="10" y="18"/>
                  </a:lnTo>
                  <a:lnTo>
                    <a:pt x="10" y="18"/>
                  </a:lnTo>
                  <a:lnTo>
                    <a:pt x="6" y="16"/>
                  </a:lnTo>
                  <a:lnTo>
                    <a:pt x="4" y="14"/>
                  </a:lnTo>
                  <a:lnTo>
                    <a:pt x="2" y="12"/>
                  </a:lnTo>
                  <a:lnTo>
                    <a:pt x="0" y="8"/>
                  </a:lnTo>
                  <a:lnTo>
                    <a:pt x="0" y="8"/>
                  </a:lnTo>
                  <a:lnTo>
                    <a:pt x="2" y="6"/>
                  </a:lnTo>
                  <a:lnTo>
                    <a:pt x="4" y="2"/>
                  </a:lnTo>
                  <a:lnTo>
                    <a:pt x="6" y="0"/>
                  </a:lnTo>
                  <a:lnTo>
                    <a:pt x="10" y="0"/>
                  </a:lnTo>
                  <a:lnTo>
                    <a:pt x="48" y="0"/>
                  </a:lnTo>
                  <a:lnTo>
                    <a:pt x="48" y="0"/>
                  </a:lnTo>
                  <a:lnTo>
                    <a:pt x="52" y="0"/>
                  </a:lnTo>
                  <a:lnTo>
                    <a:pt x="56" y="2"/>
                  </a:lnTo>
                  <a:lnTo>
                    <a:pt x="58" y="6"/>
                  </a:lnTo>
                  <a:lnTo>
                    <a:pt x="58" y="8"/>
                  </a:lnTo>
                  <a:lnTo>
                    <a:pt x="58" y="8"/>
                  </a:lnTo>
                  <a:lnTo>
                    <a:pt x="58" y="12"/>
                  </a:lnTo>
                  <a:lnTo>
                    <a:pt x="56" y="14"/>
                  </a:lnTo>
                  <a:lnTo>
                    <a:pt x="52" y="16"/>
                  </a:lnTo>
                  <a:lnTo>
                    <a:pt x="48" y="18"/>
                  </a:lnTo>
                  <a:lnTo>
                    <a:pt x="4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3911" tIns="26956" rIns="53911" bIns="26956" numCol="1" anchor="t" anchorCtr="0" compatLnSpc="1">
              <a:prstTxWarp prst="textNoShape">
                <a:avLst/>
              </a:prstTxWarp>
            </a:bodyPr>
            <a:lstStyle/>
            <a:p>
              <a:pPr defTabSz="539134">
                <a:defRPr/>
              </a:pPr>
              <a:endParaRPr lang="en-US" sz="857">
                <a:solidFill>
                  <a:srgbClr val="2E2E38"/>
                </a:solidFill>
                <a:latin typeface="EYInterstate Light"/>
              </a:endParaRPr>
            </a:p>
          </p:txBody>
        </p:sp>
      </p:grpSp>
      <p:sp>
        <p:nvSpPr>
          <p:cNvPr id="1372" name="Arc 1371">
            <a:extLst>
              <a:ext uri="{FF2B5EF4-FFF2-40B4-BE49-F238E27FC236}">
                <a16:creationId xmlns:a16="http://schemas.microsoft.com/office/drawing/2014/main" id="{D0D84C10-2043-4AD9-BB2B-361E7A8FF37D}"/>
              </a:ext>
            </a:extLst>
          </p:cNvPr>
          <p:cNvSpPr/>
          <p:nvPr/>
        </p:nvSpPr>
        <p:spPr>
          <a:xfrm rot="10800000">
            <a:off x="2726103" y="3505376"/>
            <a:ext cx="585567" cy="303964"/>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373" name="Arc 1372">
            <a:extLst>
              <a:ext uri="{FF2B5EF4-FFF2-40B4-BE49-F238E27FC236}">
                <a16:creationId xmlns:a16="http://schemas.microsoft.com/office/drawing/2014/main" id="{03412072-7D27-4128-904B-2C81ED34EBAA}"/>
              </a:ext>
            </a:extLst>
          </p:cNvPr>
          <p:cNvSpPr/>
          <p:nvPr/>
        </p:nvSpPr>
        <p:spPr>
          <a:xfrm rot="10800000">
            <a:off x="1443322" y="4671945"/>
            <a:ext cx="585567" cy="303964"/>
          </a:xfrm>
          <a:prstGeom prst="arc">
            <a:avLst>
              <a:gd name="adj1" fmla="val 16347634"/>
              <a:gd name="adj2" fmla="val 0"/>
            </a:avLst>
          </a:prstGeom>
          <a:ln w="9525">
            <a:solidFill>
              <a:schemeClr val="accent1"/>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374" name="Arc 1373">
            <a:extLst>
              <a:ext uri="{FF2B5EF4-FFF2-40B4-BE49-F238E27FC236}">
                <a16:creationId xmlns:a16="http://schemas.microsoft.com/office/drawing/2014/main" id="{1BAF34A0-2FE3-45B0-83C1-463DCE17A17D}"/>
              </a:ext>
            </a:extLst>
          </p:cNvPr>
          <p:cNvSpPr/>
          <p:nvPr/>
        </p:nvSpPr>
        <p:spPr>
          <a:xfrm rot="10277805" flipV="1">
            <a:off x="2731922" y="5970934"/>
            <a:ext cx="585567" cy="303964"/>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375" name="Arc 1374">
            <a:extLst>
              <a:ext uri="{FF2B5EF4-FFF2-40B4-BE49-F238E27FC236}">
                <a16:creationId xmlns:a16="http://schemas.microsoft.com/office/drawing/2014/main" id="{A77109AE-057D-465B-BCBF-30C4EF193921}"/>
              </a:ext>
            </a:extLst>
          </p:cNvPr>
          <p:cNvSpPr/>
          <p:nvPr/>
        </p:nvSpPr>
        <p:spPr>
          <a:xfrm rot="10800000" flipH="1">
            <a:off x="5017588" y="3510726"/>
            <a:ext cx="585800" cy="303511"/>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376" name="Arc 1375">
            <a:extLst>
              <a:ext uri="{FF2B5EF4-FFF2-40B4-BE49-F238E27FC236}">
                <a16:creationId xmlns:a16="http://schemas.microsoft.com/office/drawing/2014/main" id="{93A48D25-5D99-45FB-80D3-AE5D676881C2}"/>
              </a:ext>
            </a:extLst>
          </p:cNvPr>
          <p:cNvSpPr/>
          <p:nvPr/>
        </p:nvSpPr>
        <p:spPr>
          <a:xfrm rot="10800000" flipH="1">
            <a:off x="6221994" y="4674937"/>
            <a:ext cx="585800" cy="303511"/>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377" name="Arc 1376">
            <a:extLst>
              <a:ext uri="{FF2B5EF4-FFF2-40B4-BE49-F238E27FC236}">
                <a16:creationId xmlns:a16="http://schemas.microsoft.com/office/drawing/2014/main" id="{5B428E91-9FBB-4A16-BFE7-203077009920}"/>
              </a:ext>
            </a:extLst>
          </p:cNvPr>
          <p:cNvSpPr/>
          <p:nvPr/>
        </p:nvSpPr>
        <p:spPr>
          <a:xfrm rot="11561555" flipH="1" flipV="1">
            <a:off x="4911526" y="5984767"/>
            <a:ext cx="585800" cy="303511"/>
          </a:xfrm>
          <a:prstGeom prst="arc">
            <a:avLst>
              <a:gd name="adj1" fmla="val 16347634"/>
              <a:gd name="adj2" fmla="val 0"/>
            </a:avLst>
          </a:prstGeom>
          <a:ln w="9525">
            <a:solidFill>
              <a:srgbClr val="00B05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539134">
              <a:defRPr/>
            </a:pPr>
            <a:endParaRPr lang="en-US" sz="857">
              <a:solidFill>
                <a:srgbClr val="2E2E38"/>
              </a:solidFill>
              <a:latin typeface="EYInterstate Light"/>
            </a:endParaRPr>
          </a:p>
        </p:txBody>
      </p:sp>
      <p:sp>
        <p:nvSpPr>
          <p:cNvPr id="1380" name="Oval 1379">
            <a:extLst>
              <a:ext uri="{FF2B5EF4-FFF2-40B4-BE49-F238E27FC236}">
                <a16:creationId xmlns:a16="http://schemas.microsoft.com/office/drawing/2014/main" id="{610C33D6-C903-4C08-9948-9806EFE116AB}"/>
              </a:ext>
            </a:extLst>
          </p:cNvPr>
          <p:cNvSpPr/>
          <p:nvPr/>
        </p:nvSpPr>
        <p:spPr>
          <a:xfrm>
            <a:off x="4226035" y="7464848"/>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1" name="Oval 1380">
            <a:extLst>
              <a:ext uri="{FF2B5EF4-FFF2-40B4-BE49-F238E27FC236}">
                <a16:creationId xmlns:a16="http://schemas.microsoft.com/office/drawing/2014/main" id="{37C04AC5-2FC3-46D4-96A1-18C53C344782}"/>
              </a:ext>
            </a:extLst>
          </p:cNvPr>
          <p:cNvSpPr/>
          <p:nvPr/>
        </p:nvSpPr>
        <p:spPr>
          <a:xfrm>
            <a:off x="4315886" y="7554698"/>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2" name="Oval 1381">
            <a:extLst>
              <a:ext uri="{FF2B5EF4-FFF2-40B4-BE49-F238E27FC236}">
                <a16:creationId xmlns:a16="http://schemas.microsoft.com/office/drawing/2014/main" id="{450A3CDC-5EDE-4EB0-AB98-CC6FD8ADDDD6}"/>
              </a:ext>
            </a:extLst>
          </p:cNvPr>
          <p:cNvSpPr/>
          <p:nvPr/>
        </p:nvSpPr>
        <p:spPr>
          <a:xfrm>
            <a:off x="4405736" y="7644549"/>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3" name="Oval 1382">
            <a:extLst>
              <a:ext uri="{FF2B5EF4-FFF2-40B4-BE49-F238E27FC236}">
                <a16:creationId xmlns:a16="http://schemas.microsoft.com/office/drawing/2014/main" id="{B663BA86-DDE7-4911-A7BB-38E130A391F6}"/>
              </a:ext>
            </a:extLst>
          </p:cNvPr>
          <p:cNvSpPr/>
          <p:nvPr/>
        </p:nvSpPr>
        <p:spPr>
          <a:xfrm>
            <a:off x="4495588" y="7734400"/>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4" name="Oval 1383">
            <a:extLst>
              <a:ext uri="{FF2B5EF4-FFF2-40B4-BE49-F238E27FC236}">
                <a16:creationId xmlns:a16="http://schemas.microsoft.com/office/drawing/2014/main" id="{A51F62FA-DBB3-4307-8D2A-421E0B8DFA07}"/>
              </a:ext>
            </a:extLst>
          </p:cNvPr>
          <p:cNvSpPr/>
          <p:nvPr/>
        </p:nvSpPr>
        <p:spPr>
          <a:xfrm>
            <a:off x="4585438" y="7824251"/>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5" name="Oval 1384">
            <a:extLst>
              <a:ext uri="{FF2B5EF4-FFF2-40B4-BE49-F238E27FC236}">
                <a16:creationId xmlns:a16="http://schemas.microsoft.com/office/drawing/2014/main" id="{197BE9D0-BCAE-4EEA-B039-703698C1E840}"/>
              </a:ext>
            </a:extLst>
          </p:cNvPr>
          <p:cNvSpPr/>
          <p:nvPr/>
        </p:nvSpPr>
        <p:spPr>
          <a:xfrm>
            <a:off x="4675289" y="7914103"/>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6" name="Oval 1385">
            <a:extLst>
              <a:ext uri="{FF2B5EF4-FFF2-40B4-BE49-F238E27FC236}">
                <a16:creationId xmlns:a16="http://schemas.microsoft.com/office/drawing/2014/main" id="{5858ADBB-5FFD-47D3-ACE6-796C5A2F7B07}"/>
              </a:ext>
            </a:extLst>
          </p:cNvPr>
          <p:cNvSpPr/>
          <p:nvPr/>
        </p:nvSpPr>
        <p:spPr>
          <a:xfrm>
            <a:off x="4223223" y="7462036"/>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7" name="Oval 1386">
            <a:extLst>
              <a:ext uri="{FF2B5EF4-FFF2-40B4-BE49-F238E27FC236}">
                <a16:creationId xmlns:a16="http://schemas.microsoft.com/office/drawing/2014/main" id="{ECCEBF59-7078-49CA-A8B2-7F5196EFE11F}"/>
              </a:ext>
            </a:extLst>
          </p:cNvPr>
          <p:cNvSpPr/>
          <p:nvPr/>
        </p:nvSpPr>
        <p:spPr>
          <a:xfrm>
            <a:off x="4313074" y="7551887"/>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8" name="Oval 1387">
            <a:extLst>
              <a:ext uri="{FF2B5EF4-FFF2-40B4-BE49-F238E27FC236}">
                <a16:creationId xmlns:a16="http://schemas.microsoft.com/office/drawing/2014/main" id="{3752A2B2-0A10-458A-9300-A3FD8FEEC2A6}"/>
              </a:ext>
            </a:extLst>
          </p:cNvPr>
          <p:cNvSpPr/>
          <p:nvPr/>
        </p:nvSpPr>
        <p:spPr>
          <a:xfrm>
            <a:off x="4402926" y="7641739"/>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89" name="Oval 1388">
            <a:extLst>
              <a:ext uri="{FF2B5EF4-FFF2-40B4-BE49-F238E27FC236}">
                <a16:creationId xmlns:a16="http://schemas.microsoft.com/office/drawing/2014/main" id="{BE66FD89-6463-492A-B472-AB632F88762A}"/>
              </a:ext>
            </a:extLst>
          </p:cNvPr>
          <p:cNvSpPr/>
          <p:nvPr/>
        </p:nvSpPr>
        <p:spPr>
          <a:xfrm>
            <a:off x="4492776" y="7731589"/>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0" name="Oval 1389">
            <a:extLst>
              <a:ext uri="{FF2B5EF4-FFF2-40B4-BE49-F238E27FC236}">
                <a16:creationId xmlns:a16="http://schemas.microsoft.com/office/drawing/2014/main" id="{6D8828D5-F02C-456E-B1DF-392CBE9D21AA}"/>
              </a:ext>
            </a:extLst>
          </p:cNvPr>
          <p:cNvSpPr/>
          <p:nvPr/>
        </p:nvSpPr>
        <p:spPr>
          <a:xfrm>
            <a:off x="4582627" y="7821439"/>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1" name="Oval 1390">
            <a:extLst>
              <a:ext uri="{FF2B5EF4-FFF2-40B4-BE49-F238E27FC236}">
                <a16:creationId xmlns:a16="http://schemas.microsoft.com/office/drawing/2014/main" id="{835F0EB2-347E-4C64-B059-E8BE0E3254CC}"/>
              </a:ext>
            </a:extLst>
          </p:cNvPr>
          <p:cNvSpPr/>
          <p:nvPr/>
        </p:nvSpPr>
        <p:spPr>
          <a:xfrm>
            <a:off x="4672478" y="7911290"/>
            <a:ext cx="35289" cy="3528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4" name="Oval 1393">
            <a:extLst>
              <a:ext uri="{FF2B5EF4-FFF2-40B4-BE49-F238E27FC236}">
                <a16:creationId xmlns:a16="http://schemas.microsoft.com/office/drawing/2014/main" id="{7F883E64-6474-4971-A63C-75D5C4E20546}"/>
              </a:ext>
            </a:extLst>
          </p:cNvPr>
          <p:cNvSpPr/>
          <p:nvPr/>
        </p:nvSpPr>
        <p:spPr>
          <a:xfrm>
            <a:off x="4938556" y="7355226"/>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5" name="Oval 1394">
            <a:extLst>
              <a:ext uri="{FF2B5EF4-FFF2-40B4-BE49-F238E27FC236}">
                <a16:creationId xmlns:a16="http://schemas.microsoft.com/office/drawing/2014/main" id="{4500BC95-F62C-4923-86C7-BDAC8B0FF42C}"/>
              </a:ext>
            </a:extLst>
          </p:cNvPr>
          <p:cNvSpPr/>
          <p:nvPr/>
        </p:nvSpPr>
        <p:spPr>
          <a:xfrm>
            <a:off x="5028407" y="7445077"/>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6" name="Oval 1395">
            <a:extLst>
              <a:ext uri="{FF2B5EF4-FFF2-40B4-BE49-F238E27FC236}">
                <a16:creationId xmlns:a16="http://schemas.microsoft.com/office/drawing/2014/main" id="{4151A518-309B-4B01-83BE-AA1BAE49ED41}"/>
              </a:ext>
            </a:extLst>
          </p:cNvPr>
          <p:cNvSpPr/>
          <p:nvPr/>
        </p:nvSpPr>
        <p:spPr>
          <a:xfrm>
            <a:off x="5118257" y="7534927"/>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7" name="Oval 1396">
            <a:extLst>
              <a:ext uri="{FF2B5EF4-FFF2-40B4-BE49-F238E27FC236}">
                <a16:creationId xmlns:a16="http://schemas.microsoft.com/office/drawing/2014/main" id="{B2A88B5E-AA18-476A-ACA2-304B87B9E206}"/>
              </a:ext>
            </a:extLst>
          </p:cNvPr>
          <p:cNvSpPr/>
          <p:nvPr/>
        </p:nvSpPr>
        <p:spPr>
          <a:xfrm>
            <a:off x="5208109" y="7624779"/>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8" name="Oval 1397">
            <a:extLst>
              <a:ext uri="{FF2B5EF4-FFF2-40B4-BE49-F238E27FC236}">
                <a16:creationId xmlns:a16="http://schemas.microsoft.com/office/drawing/2014/main" id="{85F54510-1ED4-4AF2-A5CA-C194C9769760}"/>
              </a:ext>
            </a:extLst>
          </p:cNvPr>
          <p:cNvSpPr/>
          <p:nvPr/>
        </p:nvSpPr>
        <p:spPr>
          <a:xfrm>
            <a:off x="5297961" y="7714631"/>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399" name="Oval 1398">
            <a:extLst>
              <a:ext uri="{FF2B5EF4-FFF2-40B4-BE49-F238E27FC236}">
                <a16:creationId xmlns:a16="http://schemas.microsoft.com/office/drawing/2014/main" id="{999D49E4-DE8E-4736-A50F-B333DCDE7A6D}"/>
              </a:ext>
            </a:extLst>
          </p:cNvPr>
          <p:cNvSpPr/>
          <p:nvPr/>
        </p:nvSpPr>
        <p:spPr>
          <a:xfrm>
            <a:off x="5387811" y="7804481"/>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0" name="Oval 1399">
            <a:extLst>
              <a:ext uri="{FF2B5EF4-FFF2-40B4-BE49-F238E27FC236}">
                <a16:creationId xmlns:a16="http://schemas.microsoft.com/office/drawing/2014/main" id="{6ADE11A9-4B80-42E6-A4B2-88A34AE49385}"/>
              </a:ext>
            </a:extLst>
          </p:cNvPr>
          <p:cNvSpPr/>
          <p:nvPr/>
        </p:nvSpPr>
        <p:spPr>
          <a:xfrm>
            <a:off x="4938547" y="7355217"/>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1" name="Oval 1400">
            <a:extLst>
              <a:ext uri="{FF2B5EF4-FFF2-40B4-BE49-F238E27FC236}">
                <a16:creationId xmlns:a16="http://schemas.microsoft.com/office/drawing/2014/main" id="{2178400C-04E2-4341-AB8C-F258356B9AB3}"/>
              </a:ext>
            </a:extLst>
          </p:cNvPr>
          <p:cNvSpPr/>
          <p:nvPr/>
        </p:nvSpPr>
        <p:spPr>
          <a:xfrm>
            <a:off x="5028398" y="7445067"/>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2" name="Oval 1401">
            <a:extLst>
              <a:ext uri="{FF2B5EF4-FFF2-40B4-BE49-F238E27FC236}">
                <a16:creationId xmlns:a16="http://schemas.microsoft.com/office/drawing/2014/main" id="{732D3E27-2A77-446A-9319-248CA318D5D6}"/>
              </a:ext>
            </a:extLst>
          </p:cNvPr>
          <p:cNvSpPr/>
          <p:nvPr/>
        </p:nvSpPr>
        <p:spPr>
          <a:xfrm>
            <a:off x="5118248" y="7534918"/>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3" name="Oval 1402">
            <a:extLst>
              <a:ext uri="{FF2B5EF4-FFF2-40B4-BE49-F238E27FC236}">
                <a16:creationId xmlns:a16="http://schemas.microsoft.com/office/drawing/2014/main" id="{CFA1DB2B-B453-49EE-BBE0-A9695933687C}"/>
              </a:ext>
            </a:extLst>
          </p:cNvPr>
          <p:cNvSpPr/>
          <p:nvPr/>
        </p:nvSpPr>
        <p:spPr>
          <a:xfrm>
            <a:off x="5208099" y="7624770"/>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4" name="Oval 1403">
            <a:extLst>
              <a:ext uri="{FF2B5EF4-FFF2-40B4-BE49-F238E27FC236}">
                <a16:creationId xmlns:a16="http://schemas.microsoft.com/office/drawing/2014/main" id="{E23C6667-B5DA-4F14-A10D-EC5658915E5F}"/>
              </a:ext>
            </a:extLst>
          </p:cNvPr>
          <p:cNvSpPr/>
          <p:nvPr/>
        </p:nvSpPr>
        <p:spPr>
          <a:xfrm>
            <a:off x="5297951" y="7714621"/>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5" name="Oval 1404">
            <a:extLst>
              <a:ext uri="{FF2B5EF4-FFF2-40B4-BE49-F238E27FC236}">
                <a16:creationId xmlns:a16="http://schemas.microsoft.com/office/drawing/2014/main" id="{D92D1DC5-7D7E-457E-A6AF-84520595028F}"/>
              </a:ext>
            </a:extLst>
          </p:cNvPr>
          <p:cNvSpPr/>
          <p:nvPr/>
        </p:nvSpPr>
        <p:spPr>
          <a:xfrm>
            <a:off x="5387801" y="7804471"/>
            <a:ext cx="35289" cy="3528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06" name="Rectangle 1405">
            <a:extLst>
              <a:ext uri="{FF2B5EF4-FFF2-40B4-BE49-F238E27FC236}">
                <a16:creationId xmlns:a16="http://schemas.microsoft.com/office/drawing/2014/main" id="{ADF2ECF2-A8A3-4623-B62E-36583B2BEBD2}"/>
              </a:ext>
            </a:extLst>
          </p:cNvPr>
          <p:cNvSpPr/>
          <p:nvPr/>
        </p:nvSpPr>
        <p:spPr>
          <a:xfrm>
            <a:off x="820005" y="8089318"/>
            <a:ext cx="1087376" cy="296741"/>
          </a:xfrm>
          <a:prstGeom prst="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r>
              <a:rPr lang="nl-NL" sz="708" err="1">
                <a:solidFill>
                  <a:srgbClr val="2E2E38"/>
                </a:solidFill>
                <a:latin typeface="EYInterstate Light"/>
              </a:rPr>
              <a:t>ending</a:t>
            </a:r>
            <a:endParaRPr lang="en-US" sz="708">
              <a:solidFill>
                <a:srgbClr val="2E2E38"/>
              </a:solidFill>
              <a:latin typeface="EYInterstate Light"/>
            </a:endParaRPr>
          </a:p>
        </p:txBody>
      </p:sp>
      <p:cxnSp>
        <p:nvCxnSpPr>
          <p:cNvPr id="1407" name="Straight Connector 1406">
            <a:extLst>
              <a:ext uri="{FF2B5EF4-FFF2-40B4-BE49-F238E27FC236}">
                <a16:creationId xmlns:a16="http://schemas.microsoft.com/office/drawing/2014/main" id="{FCE3F81E-0CD4-421D-8CFE-FCCDF15A2ABF}"/>
              </a:ext>
            </a:extLst>
          </p:cNvPr>
          <p:cNvCxnSpPr>
            <a:cxnSpLocks/>
            <a:stCxn id="1273" idx="3"/>
            <a:endCxn id="1276" idx="7"/>
          </p:cNvCxnSpPr>
          <p:nvPr/>
        </p:nvCxnSpPr>
        <p:spPr>
          <a:xfrm flipH="1">
            <a:off x="2329077" y="4201564"/>
            <a:ext cx="861293" cy="717065"/>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408" name="Straight Connector 1407">
            <a:extLst>
              <a:ext uri="{FF2B5EF4-FFF2-40B4-BE49-F238E27FC236}">
                <a16:creationId xmlns:a16="http://schemas.microsoft.com/office/drawing/2014/main" id="{2FFA9935-1FDF-4AD4-A23D-5F35FAA6D2A3}"/>
              </a:ext>
            </a:extLst>
          </p:cNvPr>
          <p:cNvCxnSpPr>
            <a:cxnSpLocks/>
            <a:stCxn id="1274" idx="2"/>
            <a:endCxn id="1273" idx="6"/>
          </p:cNvCxnSpPr>
          <p:nvPr/>
        </p:nvCxnSpPr>
        <p:spPr>
          <a:xfrm flipH="1" flipV="1">
            <a:off x="3315827" y="4149600"/>
            <a:ext cx="1616633" cy="2997"/>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409" name="Straight Connector 1408">
            <a:extLst>
              <a:ext uri="{FF2B5EF4-FFF2-40B4-BE49-F238E27FC236}">
                <a16:creationId xmlns:a16="http://schemas.microsoft.com/office/drawing/2014/main" id="{1D221D32-2E1A-458B-BBC2-3C1B6CA8402C}"/>
              </a:ext>
            </a:extLst>
          </p:cNvPr>
          <p:cNvCxnSpPr>
            <a:cxnSpLocks/>
            <a:stCxn id="1275" idx="1"/>
            <a:endCxn id="1274" idx="5"/>
          </p:cNvCxnSpPr>
          <p:nvPr/>
        </p:nvCxnSpPr>
        <p:spPr>
          <a:xfrm flipH="1" flipV="1">
            <a:off x="5057914" y="4204562"/>
            <a:ext cx="860360" cy="719380"/>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410" name="Straight Connector 1409">
            <a:extLst>
              <a:ext uri="{FF2B5EF4-FFF2-40B4-BE49-F238E27FC236}">
                <a16:creationId xmlns:a16="http://schemas.microsoft.com/office/drawing/2014/main" id="{7465A70D-4A8A-4E62-BE7F-5BD0E846736E}"/>
              </a:ext>
            </a:extLst>
          </p:cNvPr>
          <p:cNvCxnSpPr>
            <a:cxnSpLocks/>
            <a:stCxn id="1275" idx="3"/>
            <a:endCxn id="1278" idx="7"/>
          </p:cNvCxnSpPr>
          <p:nvPr/>
        </p:nvCxnSpPr>
        <p:spPr>
          <a:xfrm flipH="1">
            <a:off x="5060132" y="5027875"/>
            <a:ext cx="858145" cy="658947"/>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411" name="Straight Connector 1410">
            <a:extLst>
              <a:ext uri="{FF2B5EF4-FFF2-40B4-BE49-F238E27FC236}">
                <a16:creationId xmlns:a16="http://schemas.microsoft.com/office/drawing/2014/main" id="{FEDCA664-C3CC-457C-A7F1-E3CD4E85D878}"/>
              </a:ext>
            </a:extLst>
          </p:cNvPr>
          <p:cNvCxnSpPr>
            <a:cxnSpLocks/>
            <a:stCxn id="1278" idx="2"/>
            <a:endCxn id="1277" idx="6"/>
          </p:cNvCxnSpPr>
          <p:nvPr/>
        </p:nvCxnSpPr>
        <p:spPr>
          <a:xfrm flipH="1" flipV="1">
            <a:off x="3318044" y="5735792"/>
            <a:ext cx="1616633" cy="2997"/>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412" name="Straight Connector 1411">
            <a:extLst>
              <a:ext uri="{FF2B5EF4-FFF2-40B4-BE49-F238E27FC236}">
                <a16:creationId xmlns:a16="http://schemas.microsoft.com/office/drawing/2014/main" id="{EC62C1C7-4FA2-40B3-B7F7-A12D484CA87D}"/>
              </a:ext>
            </a:extLst>
          </p:cNvPr>
          <p:cNvCxnSpPr>
            <a:cxnSpLocks/>
            <a:stCxn id="1276" idx="5"/>
            <a:endCxn id="1277" idx="1"/>
          </p:cNvCxnSpPr>
          <p:nvPr/>
        </p:nvCxnSpPr>
        <p:spPr>
          <a:xfrm>
            <a:off x="2329075" y="5022563"/>
            <a:ext cx="863508" cy="661261"/>
          </a:xfrm>
          <a:prstGeom prst="line">
            <a:avLst/>
          </a:prstGeom>
          <a:ln w="9525">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1413" name="Oval 1412">
            <a:extLst>
              <a:ext uri="{FF2B5EF4-FFF2-40B4-BE49-F238E27FC236}">
                <a16:creationId xmlns:a16="http://schemas.microsoft.com/office/drawing/2014/main" id="{1E5CA7E3-06BD-47D6-A69C-AC19BC5410F5}"/>
              </a:ext>
            </a:extLst>
          </p:cNvPr>
          <p:cNvSpPr/>
          <p:nvPr/>
        </p:nvSpPr>
        <p:spPr>
          <a:xfrm>
            <a:off x="3245366" y="3928403"/>
            <a:ext cx="1763051"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14" name="Oval 1413">
            <a:extLst>
              <a:ext uri="{FF2B5EF4-FFF2-40B4-BE49-F238E27FC236}">
                <a16:creationId xmlns:a16="http://schemas.microsoft.com/office/drawing/2014/main" id="{B3B03349-1B19-4912-A536-2A72F817B017}"/>
              </a:ext>
            </a:extLst>
          </p:cNvPr>
          <p:cNvSpPr/>
          <p:nvPr/>
        </p:nvSpPr>
        <p:spPr>
          <a:xfrm>
            <a:off x="3250384" y="5524354"/>
            <a:ext cx="1763051"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15" name="Oval 1414">
            <a:extLst>
              <a:ext uri="{FF2B5EF4-FFF2-40B4-BE49-F238E27FC236}">
                <a16:creationId xmlns:a16="http://schemas.microsoft.com/office/drawing/2014/main" id="{5BC4C90B-E493-43C6-9D24-EB56BF9234D2}"/>
              </a:ext>
            </a:extLst>
          </p:cNvPr>
          <p:cNvSpPr/>
          <p:nvPr/>
        </p:nvSpPr>
        <p:spPr>
          <a:xfrm>
            <a:off x="2301292" y="4655591"/>
            <a:ext cx="3671128" cy="636739"/>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16" name="Oval 1415">
            <a:extLst>
              <a:ext uri="{FF2B5EF4-FFF2-40B4-BE49-F238E27FC236}">
                <a16:creationId xmlns:a16="http://schemas.microsoft.com/office/drawing/2014/main" id="{CAC67C66-8AE5-4565-97FD-E064B23F8D9E}"/>
              </a:ext>
            </a:extLst>
          </p:cNvPr>
          <p:cNvSpPr/>
          <p:nvPr/>
        </p:nvSpPr>
        <p:spPr>
          <a:xfrm rot="2440400">
            <a:off x="4854389" y="4349870"/>
            <a:ext cx="1275401"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17" name="Oval 1416">
            <a:extLst>
              <a:ext uri="{FF2B5EF4-FFF2-40B4-BE49-F238E27FC236}">
                <a16:creationId xmlns:a16="http://schemas.microsoft.com/office/drawing/2014/main" id="{61425F86-FB7E-4D72-A172-C90049903178}"/>
              </a:ext>
            </a:extLst>
          </p:cNvPr>
          <p:cNvSpPr/>
          <p:nvPr/>
        </p:nvSpPr>
        <p:spPr>
          <a:xfrm rot="2312261">
            <a:off x="2150548" y="5156423"/>
            <a:ext cx="1222003"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18" name="Oval 1417">
            <a:extLst>
              <a:ext uri="{FF2B5EF4-FFF2-40B4-BE49-F238E27FC236}">
                <a16:creationId xmlns:a16="http://schemas.microsoft.com/office/drawing/2014/main" id="{B7458B4F-E501-4631-9F05-E31BA88756CB}"/>
              </a:ext>
            </a:extLst>
          </p:cNvPr>
          <p:cNvSpPr/>
          <p:nvPr/>
        </p:nvSpPr>
        <p:spPr>
          <a:xfrm rot="19220762">
            <a:off x="2141595" y="4354092"/>
            <a:ext cx="1262448"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19" name="Oval 1418">
            <a:extLst>
              <a:ext uri="{FF2B5EF4-FFF2-40B4-BE49-F238E27FC236}">
                <a16:creationId xmlns:a16="http://schemas.microsoft.com/office/drawing/2014/main" id="{CED7E7A3-840F-45DA-A804-44D6B300DC0F}"/>
              </a:ext>
            </a:extLst>
          </p:cNvPr>
          <p:cNvSpPr/>
          <p:nvPr/>
        </p:nvSpPr>
        <p:spPr>
          <a:xfrm rot="19220762">
            <a:off x="4879418" y="5166057"/>
            <a:ext cx="1228908" cy="424493"/>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20" name="Oval 1419">
            <a:extLst>
              <a:ext uri="{FF2B5EF4-FFF2-40B4-BE49-F238E27FC236}">
                <a16:creationId xmlns:a16="http://schemas.microsoft.com/office/drawing/2014/main" id="{871F5C0C-33D6-4F41-9461-D5B7BE73EF76}"/>
              </a:ext>
            </a:extLst>
          </p:cNvPr>
          <p:cNvSpPr/>
          <p:nvPr/>
        </p:nvSpPr>
        <p:spPr>
          <a:xfrm rot="20705088">
            <a:off x="3198214" y="5113955"/>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21" name="Oval 1420">
            <a:extLst>
              <a:ext uri="{FF2B5EF4-FFF2-40B4-BE49-F238E27FC236}">
                <a16:creationId xmlns:a16="http://schemas.microsoft.com/office/drawing/2014/main" id="{95451DB9-7C76-47D9-96FD-0BDB6486CAB6}"/>
              </a:ext>
            </a:extLst>
          </p:cNvPr>
          <p:cNvSpPr/>
          <p:nvPr/>
        </p:nvSpPr>
        <p:spPr>
          <a:xfrm rot="20548713">
            <a:off x="2221007" y="4322736"/>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22" name="Oval 1421">
            <a:extLst>
              <a:ext uri="{FF2B5EF4-FFF2-40B4-BE49-F238E27FC236}">
                <a16:creationId xmlns:a16="http://schemas.microsoft.com/office/drawing/2014/main" id="{90CEDC53-3D8A-460A-AFD9-67E8819EA65E}"/>
              </a:ext>
            </a:extLst>
          </p:cNvPr>
          <p:cNvSpPr/>
          <p:nvPr/>
        </p:nvSpPr>
        <p:spPr>
          <a:xfrm rot="943260">
            <a:off x="2238795" y="5108104"/>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23" name="Oval 1422">
            <a:extLst>
              <a:ext uri="{FF2B5EF4-FFF2-40B4-BE49-F238E27FC236}">
                <a16:creationId xmlns:a16="http://schemas.microsoft.com/office/drawing/2014/main" id="{3619E940-63D2-456F-8550-C6B142EF0F1C}"/>
              </a:ext>
            </a:extLst>
          </p:cNvPr>
          <p:cNvSpPr/>
          <p:nvPr/>
        </p:nvSpPr>
        <p:spPr>
          <a:xfrm rot="1004707">
            <a:off x="3182562" y="4296808"/>
            <a:ext cx="2839188"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24" name="Oval 1423">
            <a:extLst>
              <a:ext uri="{FF2B5EF4-FFF2-40B4-BE49-F238E27FC236}">
                <a16:creationId xmlns:a16="http://schemas.microsoft.com/office/drawing/2014/main" id="{9B498C17-FC33-417E-BD88-C335EE8FFF67}"/>
              </a:ext>
            </a:extLst>
          </p:cNvPr>
          <p:cNvSpPr/>
          <p:nvPr/>
        </p:nvSpPr>
        <p:spPr>
          <a:xfrm rot="2560179">
            <a:off x="2915542" y="4699734"/>
            <a:ext cx="2415905"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1425" name="Oval 1424">
            <a:extLst>
              <a:ext uri="{FF2B5EF4-FFF2-40B4-BE49-F238E27FC236}">
                <a16:creationId xmlns:a16="http://schemas.microsoft.com/office/drawing/2014/main" id="{6F30BDF6-6461-4845-9AE0-CFA1F1720A71}"/>
              </a:ext>
            </a:extLst>
          </p:cNvPr>
          <p:cNvSpPr/>
          <p:nvPr/>
        </p:nvSpPr>
        <p:spPr>
          <a:xfrm rot="19099401">
            <a:off x="2955485" y="4687645"/>
            <a:ext cx="2354294" cy="530615"/>
          </a:xfrm>
          <a:prstGeom prst="ellipse">
            <a:avLst/>
          </a:prstGeom>
          <a:noFill/>
          <a:ln w="9525">
            <a:gradFill flip="none" rotWithShape="1">
              <a:gsLst>
                <a:gs pos="49000">
                  <a:schemeClr val="tx2"/>
                </a:gs>
                <a:gs pos="50000">
                  <a:schemeClr val="tx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cxnSp>
        <p:nvCxnSpPr>
          <p:cNvPr id="1426" name="Straight Connector 1425">
            <a:extLst>
              <a:ext uri="{FF2B5EF4-FFF2-40B4-BE49-F238E27FC236}">
                <a16:creationId xmlns:a16="http://schemas.microsoft.com/office/drawing/2014/main" id="{B7F7867E-3693-4611-A373-A9AF6B3797F4}"/>
              </a:ext>
            </a:extLst>
          </p:cNvPr>
          <p:cNvCxnSpPr>
            <a:stCxn id="1423" idx="2"/>
            <a:endCxn id="1417" idx="6"/>
          </p:cNvCxnSpPr>
          <p:nvPr/>
        </p:nvCxnSpPr>
        <p:spPr>
          <a:xfrm flipH="1">
            <a:off x="3239471" y="4153110"/>
            <a:ext cx="3284" cy="1596231"/>
          </a:xfrm>
          <a:prstGeom prst="line">
            <a:avLst/>
          </a:prstGeom>
          <a:ln w="9525">
            <a:solidFill>
              <a:schemeClr val="tx2"/>
            </a:solidFill>
            <a:prstDash val="dash"/>
            <a:tailEnd type="none"/>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916C9879-7663-4A1C-AAC6-EC894DCB126D}"/>
              </a:ext>
            </a:extLst>
          </p:cNvPr>
          <p:cNvCxnSpPr>
            <a:cxnSpLocks/>
            <a:stCxn id="1425" idx="6"/>
          </p:cNvCxnSpPr>
          <p:nvPr/>
        </p:nvCxnSpPr>
        <p:spPr>
          <a:xfrm flipH="1">
            <a:off x="5002670" y="4170236"/>
            <a:ext cx="9186" cy="1595811"/>
          </a:xfrm>
          <a:prstGeom prst="line">
            <a:avLst/>
          </a:prstGeom>
          <a:ln w="9525">
            <a:solidFill>
              <a:schemeClr val="tx2"/>
            </a:solidFill>
            <a:prstDash val="dash"/>
            <a:tailEnd type="none"/>
          </a:ln>
        </p:spPr>
        <p:style>
          <a:lnRef idx="1">
            <a:schemeClr val="accent1"/>
          </a:lnRef>
          <a:fillRef idx="0">
            <a:schemeClr val="accent1"/>
          </a:fillRef>
          <a:effectRef idx="0">
            <a:schemeClr val="accent1"/>
          </a:effectRef>
          <a:fontRef idx="minor">
            <a:schemeClr val="tx1"/>
          </a:fontRef>
        </p:style>
      </p:cxnSp>
      <p:sp>
        <p:nvSpPr>
          <p:cNvPr id="1428" name="TextBox 1427">
            <a:extLst>
              <a:ext uri="{FF2B5EF4-FFF2-40B4-BE49-F238E27FC236}">
                <a16:creationId xmlns:a16="http://schemas.microsoft.com/office/drawing/2014/main" id="{9CB29349-3FB9-4854-A3A8-E3C471EEB7F6}"/>
              </a:ext>
            </a:extLst>
          </p:cNvPr>
          <p:cNvSpPr txBox="1"/>
          <p:nvPr/>
        </p:nvSpPr>
        <p:spPr>
          <a:xfrm>
            <a:off x="2529456" y="6238700"/>
            <a:ext cx="212018" cy="114267"/>
          </a:xfrm>
          <a:prstGeom prst="rect">
            <a:avLst/>
          </a:prstGeom>
          <a:noFill/>
        </p:spPr>
        <p:txBody>
          <a:bodyPr wrap="none" lIns="0" tIns="21565" rIns="0" bIns="0" rtlCol="0">
            <a:spAutoFit/>
          </a:bodyPr>
          <a:lstStyle/>
          <a:p>
            <a:pPr marL="210263" indent="-210263" defTabSz="539134">
              <a:lnSpc>
                <a:spcPct val="85000"/>
              </a:lnSpc>
              <a:spcAft>
                <a:spcPts val="354"/>
              </a:spcAft>
              <a:buClr>
                <a:srgbClr val="27ACAA"/>
              </a:buClr>
              <a:buSzPct val="70000"/>
              <a:buFont typeface="Arial" pitchFamily="34" charset="0"/>
              <a:buChar char="►"/>
            </a:pPr>
            <a:endParaRPr lang="en-US" sz="708">
              <a:solidFill>
                <a:prstClr val="white"/>
              </a:solidFill>
              <a:latin typeface="EYInterstate Light"/>
            </a:endParaRPr>
          </a:p>
        </p:txBody>
      </p:sp>
      <p:sp>
        <p:nvSpPr>
          <p:cNvPr id="213" name="Title 1">
            <a:extLst>
              <a:ext uri="{FF2B5EF4-FFF2-40B4-BE49-F238E27FC236}">
                <a16:creationId xmlns:a16="http://schemas.microsoft.com/office/drawing/2014/main" id="{34F37B2F-14DA-42F6-B666-34A04D92AF06}"/>
              </a:ext>
            </a:extLst>
          </p:cNvPr>
          <p:cNvSpPr>
            <a:spLocks noGrp="1"/>
          </p:cNvSpPr>
          <p:nvPr>
            <p:ph type="title"/>
          </p:nvPr>
        </p:nvSpPr>
        <p:spPr>
          <a:xfrm>
            <a:off x="615632" y="297464"/>
            <a:ext cx="10967088" cy="589786"/>
          </a:xfrm>
        </p:spPr>
        <p:txBody>
          <a:bodyPr/>
          <a:lstStyle/>
          <a:p>
            <a:r>
              <a:rPr lang="en-US" dirty="0">
                <a:solidFill>
                  <a:schemeClr val="bg1"/>
                </a:solidFill>
              </a:rPr>
              <a:t>Decentralized Data Fabrics: Technology Approach</a:t>
            </a:r>
          </a:p>
        </p:txBody>
      </p:sp>
      <p:sp>
        <p:nvSpPr>
          <p:cNvPr id="216" name="Content Placeholder 7">
            <a:extLst>
              <a:ext uri="{FF2B5EF4-FFF2-40B4-BE49-F238E27FC236}">
                <a16:creationId xmlns:a16="http://schemas.microsoft.com/office/drawing/2014/main" id="{5AC72712-F223-4164-9282-8993878A27DD}"/>
              </a:ext>
            </a:extLst>
          </p:cNvPr>
          <p:cNvSpPr txBox="1">
            <a:spLocks/>
          </p:cNvSpPr>
          <p:nvPr/>
        </p:nvSpPr>
        <p:spPr>
          <a:xfrm>
            <a:off x="4494219" y="1136953"/>
            <a:ext cx="3344515" cy="1970438"/>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3486">
              <a:buClr>
                <a:srgbClr val="FFE600"/>
              </a:buClr>
              <a:buSzPct val="200000"/>
            </a:pPr>
            <a:r>
              <a:rPr lang="en-US" sz="1198" b="1" dirty="0">
                <a:solidFill>
                  <a:prstClr val="white"/>
                </a:solidFill>
              </a:rPr>
              <a:t> Privacy and confidentiality for shared sensitive data</a:t>
            </a:r>
          </a:p>
          <a:p>
            <a:pPr marL="171278" indent="-171278" defTabSz="913486">
              <a:buClr>
                <a:prstClr val="white"/>
              </a:buClr>
              <a:buFont typeface="EYInterstate Light" panose="02000506000000020004" pitchFamily="2" charset="0"/>
              <a:buChar char="•"/>
            </a:pPr>
            <a:r>
              <a:rPr lang="en-US" sz="1198" dirty="0">
                <a:solidFill>
                  <a:prstClr val="white"/>
                </a:solidFill>
              </a:rPr>
              <a:t>Zero-knowledge proofs (ZKP) adds a layer of confidentiality to the distributed ledger</a:t>
            </a:r>
          </a:p>
          <a:p>
            <a:pPr marL="171278" indent="-171278" defTabSz="913486">
              <a:buClr>
                <a:prstClr val="white"/>
              </a:buClr>
              <a:buFont typeface="EYInterstate Light" panose="02000506000000020004" pitchFamily="2" charset="0"/>
              <a:buChar char="•"/>
            </a:pPr>
            <a:r>
              <a:rPr lang="en-US" sz="1198" dirty="0">
                <a:solidFill>
                  <a:prstClr val="white"/>
                </a:solidFill>
              </a:rPr>
              <a:t>Visibility of any transaction is limited to the two parties directly transacting</a:t>
            </a:r>
          </a:p>
          <a:p>
            <a:pPr marL="171278" indent="-171278" defTabSz="913486">
              <a:buClr>
                <a:prstClr val="white"/>
              </a:buClr>
              <a:buFont typeface="EYInterstate Light" panose="02000506000000020004" pitchFamily="2" charset="0"/>
              <a:buChar char="•"/>
            </a:pPr>
            <a:r>
              <a:rPr lang="en-US" sz="1198" dirty="0">
                <a:solidFill>
                  <a:prstClr val="white"/>
                </a:solidFill>
              </a:rPr>
              <a:t>Cryptographic assurance is provided that related transactions have been done correctly</a:t>
            </a:r>
          </a:p>
          <a:p>
            <a:pPr marL="171278" indent="-171278" defTabSz="913486">
              <a:buClr>
                <a:srgbClr val="FFE600"/>
              </a:buClr>
              <a:buFont typeface="EYInterstate Light" panose="02000506000000020004" pitchFamily="2" charset="0"/>
              <a:buChar char="•"/>
            </a:pPr>
            <a:endParaRPr lang="en-US" sz="1198" dirty="0">
              <a:solidFill>
                <a:prstClr val="white"/>
              </a:solidFill>
            </a:endParaRPr>
          </a:p>
        </p:txBody>
      </p:sp>
      <p:sp>
        <p:nvSpPr>
          <p:cNvPr id="217" name="Line 10">
            <a:extLst>
              <a:ext uri="{FF2B5EF4-FFF2-40B4-BE49-F238E27FC236}">
                <a16:creationId xmlns:a16="http://schemas.microsoft.com/office/drawing/2014/main" id="{A4A11CC3-1431-4BC3-A5E0-14782E90DFC2}"/>
              </a:ext>
            </a:extLst>
          </p:cNvPr>
          <p:cNvSpPr>
            <a:spLocks noChangeShapeType="1"/>
          </p:cNvSpPr>
          <p:nvPr/>
        </p:nvSpPr>
        <p:spPr bwMode="auto">
          <a:xfrm>
            <a:off x="615633" y="910374"/>
            <a:ext cx="10968571" cy="0"/>
          </a:xfrm>
          <a:prstGeom prst="line">
            <a:avLst/>
          </a:prstGeom>
          <a:noFill/>
          <a:ln w="19050">
            <a:solidFill>
              <a:schemeClr val="tx2"/>
            </a:solidFill>
            <a:round/>
            <a:headEnd/>
            <a:tailEnd/>
          </a:ln>
          <a:effec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486"/>
            <a:endParaRPr lang="en-US" sz="1797">
              <a:solidFill>
                <a:prstClr val="white"/>
              </a:solidFill>
              <a:latin typeface="EYInterstate Light"/>
            </a:endParaRPr>
          </a:p>
        </p:txBody>
      </p:sp>
      <p:grpSp>
        <p:nvGrpSpPr>
          <p:cNvPr id="7" name="Group 6">
            <a:extLst>
              <a:ext uri="{FF2B5EF4-FFF2-40B4-BE49-F238E27FC236}">
                <a16:creationId xmlns:a16="http://schemas.microsoft.com/office/drawing/2014/main" id="{B7DE9C90-9ABC-4886-9820-FFC0DCC30149}"/>
              </a:ext>
            </a:extLst>
          </p:cNvPr>
          <p:cNvGrpSpPr/>
          <p:nvPr/>
        </p:nvGrpSpPr>
        <p:grpSpPr>
          <a:xfrm>
            <a:off x="487252" y="1129472"/>
            <a:ext cx="3466909" cy="1660661"/>
            <a:chOff x="481401" y="1127074"/>
            <a:chExt cx="3470522" cy="1662391"/>
          </a:xfrm>
        </p:grpSpPr>
        <p:sp>
          <p:nvSpPr>
            <p:cNvPr id="214" name="Content Placeholder 7">
              <a:extLst>
                <a:ext uri="{FF2B5EF4-FFF2-40B4-BE49-F238E27FC236}">
                  <a16:creationId xmlns:a16="http://schemas.microsoft.com/office/drawing/2014/main" id="{D01867D1-4716-4AD4-BA82-8F82CAE55F06}"/>
                </a:ext>
              </a:extLst>
            </p:cNvPr>
            <p:cNvSpPr txBox="1">
              <a:spLocks/>
            </p:cNvSpPr>
            <p:nvPr/>
          </p:nvSpPr>
          <p:spPr>
            <a:xfrm>
              <a:off x="603923" y="1127074"/>
              <a:ext cx="3348000" cy="1662391"/>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3486">
                <a:buClr>
                  <a:srgbClr val="188CE5">
                    <a:lumMod val="60000"/>
                    <a:lumOff val="40000"/>
                  </a:srgbClr>
                </a:buClr>
                <a:buSzPct val="200000"/>
              </a:pPr>
              <a:r>
                <a:rPr lang="en-US" sz="1198" b="1" dirty="0">
                  <a:solidFill>
                    <a:prstClr val="white"/>
                  </a:solidFill>
                </a:rPr>
                <a:t>    Connecting multi-parties globally / locally</a:t>
              </a:r>
              <a:endParaRPr lang="en-US" dirty="0">
                <a:solidFill>
                  <a:prstClr val="white"/>
                </a:solidFill>
              </a:endParaRPr>
            </a:p>
            <a:p>
              <a:pPr marL="171278" indent="-171278" defTabSz="913486">
                <a:buClr>
                  <a:srgbClr val="188CE5">
                    <a:lumMod val="60000"/>
                    <a:lumOff val="40000"/>
                  </a:srgbClr>
                </a:buClr>
                <a:buFont typeface="EYInterstate Light" panose="02000506000000020004" pitchFamily="2" charset="0"/>
                <a:buChar char="•"/>
              </a:pPr>
              <a:r>
                <a:rPr lang="en-US" sz="1198" dirty="0">
                  <a:solidFill>
                    <a:prstClr val="white"/>
                  </a:solidFill>
                </a:rPr>
                <a:t>Decentralized coordination through a distributed ledger, synchronized across a network of multi-party nodes* </a:t>
              </a:r>
            </a:p>
            <a:p>
              <a:pPr marL="171278" indent="-171278" defTabSz="913486">
                <a:buClr>
                  <a:srgbClr val="188CE5">
                    <a:lumMod val="60000"/>
                    <a:lumOff val="40000"/>
                  </a:srgbClr>
                </a:buClr>
                <a:buFont typeface="EYInterstate Light" panose="02000506000000020004" pitchFamily="2" charset="0"/>
                <a:buChar char="•"/>
              </a:pPr>
              <a:r>
                <a:rPr lang="en-US" sz="1198" dirty="0">
                  <a:solidFill>
                    <a:prstClr val="white"/>
                  </a:solidFill>
                </a:rPr>
                <a:t>The foundation for mutual trust and cooperation among all parties</a:t>
              </a:r>
            </a:p>
          </p:txBody>
        </p:sp>
        <p:sp>
          <p:nvSpPr>
            <p:cNvPr id="221" name="Oval 220">
              <a:extLst>
                <a:ext uri="{FF2B5EF4-FFF2-40B4-BE49-F238E27FC236}">
                  <a16:creationId xmlns:a16="http://schemas.microsoft.com/office/drawing/2014/main" id="{529ED4B9-45C8-4D62-BF47-65A396B3B282}"/>
                </a:ext>
              </a:extLst>
            </p:cNvPr>
            <p:cNvSpPr/>
            <p:nvPr/>
          </p:nvSpPr>
          <p:spPr>
            <a:xfrm>
              <a:off x="481401" y="1138967"/>
              <a:ext cx="160436" cy="160436"/>
            </a:xfrm>
            <a:prstGeom prst="ellipse">
              <a:avLst/>
            </a:prstGeom>
            <a:solidFill>
              <a:schemeClr val="accent3">
                <a:lumMod val="60000"/>
                <a:lumOff val="40000"/>
              </a:schemeClr>
            </a:solidFill>
            <a:ln w="9525">
              <a:noFill/>
            </a:ln>
            <a:effectLst>
              <a:glow rad="1016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grpSp>
      <p:pic>
        <p:nvPicPr>
          <p:cNvPr id="6" name="Graphic 5" descr="Lock">
            <a:extLst>
              <a:ext uri="{FF2B5EF4-FFF2-40B4-BE49-F238E27FC236}">
                <a16:creationId xmlns:a16="http://schemas.microsoft.com/office/drawing/2014/main" id="{44E50FC6-A36C-4EB4-ACB6-8B2A6C645DD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174" y="4293280"/>
            <a:ext cx="913448" cy="913448"/>
          </a:xfrm>
          <a:prstGeom prst="rect">
            <a:avLst/>
          </a:prstGeom>
          <a:effectLst>
            <a:glow rad="139700">
              <a:schemeClr val="bg1">
                <a:alpha val="40000"/>
              </a:schemeClr>
            </a:glow>
          </a:effectLst>
        </p:spPr>
      </p:pic>
      <p:grpSp>
        <p:nvGrpSpPr>
          <p:cNvPr id="8" name="Group 7">
            <a:extLst>
              <a:ext uri="{FF2B5EF4-FFF2-40B4-BE49-F238E27FC236}">
                <a16:creationId xmlns:a16="http://schemas.microsoft.com/office/drawing/2014/main" id="{68BB3B85-6C32-4846-AA3A-75DFF5FF3452}"/>
              </a:ext>
            </a:extLst>
          </p:cNvPr>
          <p:cNvGrpSpPr/>
          <p:nvPr/>
        </p:nvGrpSpPr>
        <p:grpSpPr>
          <a:xfrm>
            <a:off x="8161861" y="1129471"/>
            <a:ext cx="3426849" cy="2293698"/>
            <a:chOff x="8164009" y="1127074"/>
            <a:chExt cx="3430420" cy="2296088"/>
          </a:xfrm>
        </p:grpSpPr>
        <p:sp>
          <p:nvSpPr>
            <p:cNvPr id="220" name="Content Placeholder 7">
              <a:extLst>
                <a:ext uri="{FF2B5EF4-FFF2-40B4-BE49-F238E27FC236}">
                  <a16:creationId xmlns:a16="http://schemas.microsoft.com/office/drawing/2014/main" id="{FF38F64B-AC2C-4E51-8FBB-6454032AB142}"/>
                </a:ext>
              </a:extLst>
            </p:cNvPr>
            <p:cNvSpPr txBox="1">
              <a:spLocks/>
            </p:cNvSpPr>
            <p:nvPr/>
          </p:nvSpPr>
          <p:spPr>
            <a:xfrm>
              <a:off x="8246429" y="1127074"/>
              <a:ext cx="3348000" cy="2296088"/>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3486">
                <a:buClr>
                  <a:srgbClr val="FFE600"/>
                </a:buClr>
                <a:buSzPct val="200000"/>
              </a:pPr>
              <a:r>
                <a:rPr lang="en-US" sz="1198" b="1" dirty="0">
                  <a:solidFill>
                    <a:prstClr val="white"/>
                  </a:solidFill>
                </a:rPr>
                <a:t>    Local control of each enterprise system</a:t>
              </a:r>
            </a:p>
            <a:p>
              <a:pPr marL="171278" indent="-171278" defTabSz="913486">
                <a:buClr>
                  <a:srgbClr val="2DB757">
                    <a:lumMod val="60000"/>
                    <a:lumOff val="40000"/>
                  </a:srgbClr>
                </a:buClr>
                <a:buFont typeface="EYInterstate Light" panose="02000506000000020004" pitchFamily="2" charset="0"/>
                <a:buChar char="•"/>
              </a:pPr>
              <a:r>
                <a:rPr lang="en-US" sz="1198" dirty="0">
                  <a:solidFill>
                    <a:prstClr val="white"/>
                  </a:solidFill>
                </a:rPr>
                <a:t>Each participant has its own node, under its control, communicating with local servers</a:t>
              </a:r>
            </a:p>
            <a:p>
              <a:pPr marL="171278" indent="-171278" defTabSz="913486">
                <a:buClr>
                  <a:srgbClr val="2DB757">
                    <a:lumMod val="60000"/>
                    <a:lumOff val="40000"/>
                  </a:srgbClr>
                </a:buClr>
                <a:buFont typeface="EYInterstate Light" panose="02000506000000020004" pitchFamily="2" charset="0"/>
                <a:buChar char="•"/>
              </a:pPr>
              <a:r>
                <a:rPr lang="en-US" sz="1198" dirty="0">
                  <a:solidFill>
                    <a:prstClr val="white"/>
                  </a:solidFill>
                </a:rPr>
                <a:t>APIs** running on the node manage access to data held on enterprise servers</a:t>
              </a:r>
            </a:p>
          </p:txBody>
        </p:sp>
        <p:sp>
          <p:nvSpPr>
            <p:cNvPr id="222" name="Oval 221">
              <a:extLst>
                <a:ext uri="{FF2B5EF4-FFF2-40B4-BE49-F238E27FC236}">
                  <a16:creationId xmlns:a16="http://schemas.microsoft.com/office/drawing/2014/main" id="{562C0818-22FC-4A74-BAC6-4CC80C24C3B8}"/>
                </a:ext>
              </a:extLst>
            </p:cNvPr>
            <p:cNvSpPr/>
            <p:nvPr/>
          </p:nvSpPr>
          <p:spPr>
            <a:xfrm>
              <a:off x="8164009" y="1134564"/>
              <a:ext cx="164839" cy="164839"/>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grpSp>
      <p:grpSp>
        <p:nvGrpSpPr>
          <p:cNvPr id="9" name="Group 8">
            <a:extLst>
              <a:ext uri="{FF2B5EF4-FFF2-40B4-BE49-F238E27FC236}">
                <a16:creationId xmlns:a16="http://schemas.microsoft.com/office/drawing/2014/main" id="{A5BF79E4-8704-414E-8130-5A6B11C634DC}"/>
              </a:ext>
            </a:extLst>
          </p:cNvPr>
          <p:cNvGrpSpPr/>
          <p:nvPr/>
        </p:nvGrpSpPr>
        <p:grpSpPr>
          <a:xfrm>
            <a:off x="8163392" y="2682999"/>
            <a:ext cx="3425319" cy="2031654"/>
            <a:chOff x="8165541" y="3735476"/>
            <a:chExt cx="3428888" cy="2033771"/>
          </a:xfrm>
        </p:grpSpPr>
        <p:sp>
          <p:nvSpPr>
            <p:cNvPr id="215" name="Content Placeholder 7">
              <a:extLst>
                <a:ext uri="{FF2B5EF4-FFF2-40B4-BE49-F238E27FC236}">
                  <a16:creationId xmlns:a16="http://schemas.microsoft.com/office/drawing/2014/main" id="{57381548-608F-447C-9CBF-DF1016B13E65}"/>
                </a:ext>
              </a:extLst>
            </p:cNvPr>
            <p:cNvSpPr txBox="1">
              <a:spLocks/>
            </p:cNvSpPr>
            <p:nvPr/>
          </p:nvSpPr>
          <p:spPr>
            <a:xfrm>
              <a:off x="8246429" y="3735476"/>
              <a:ext cx="3348000" cy="2033771"/>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3486">
                <a:buClr>
                  <a:srgbClr val="FFE600"/>
                </a:buClr>
                <a:buSzPct val="200000"/>
              </a:pPr>
              <a:r>
                <a:rPr lang="en-US" sz="1198" b="1" dirty="0">
                  <a:solidFill>
                    <a:prstClr val="white"/>
                  </a:solidFill>
                </a:rPr>
                <a:t>    Point-to-point data exchange between cooperating parties</a:t>
              </a:r>
            </a:p>
            <a:p>
              <a:pPr marL="171278" indent="-171278" defTabSz="913486">
                <a:buClr>
                  <a:srgbClr val="FFE600"/>
                </a:buClr>
                <a:buFont typeface="EYInterstate Light" panose="02000506000000020004" pitchFamily="2" charset="0"/>
                <a:buChar char="•"/>
              </a:pPr>
              <a:r>
                <a:rPr lang="en-US" sz="1198" dirty="0">
                  <a:solidFill>
                    <a:prstClr val="white"/>
                  </a:solidFill>
                </a:rPr>
                <a:t>Separate, parallel pathways for private data exchange</a:t>
              </a:r>
            </a:p>
            <a:p>
              <a:pPr marL="171278" indent="-171278" defTabSz="913486">
                <a:buClr>
                  <a:srgbClr val="FFE600"/>
                </a:buClr>
                <a:buFont typeface="EYInterstate Light" panose="02000506000000020004" pitchFamily="2" charset="0"/>
                <a:buChar char="•"/>
              </a:pPr>
              <a:r>
                <a:rPr lang="en-US" sz="1198" dirty="0">
                  <a:solidFill>
                    <a:prstClr val="white"/>
                  </a:solidFill>
                </a:rPr>
                <a:t>Using secure messages and REST APIs**, not the shared ledger</a:t>
              </a:r>
            </a:p>
          </p:txBody>
        </p:sp>
        <p:sp>
          <p:nvSpPr>
            <p:cNvPr id="223" name="Oval 222">
              <a:extLst>
                <a:ext uri="{FF2B5EF4-FFF2-40B4-BE49-F238E27FC236}">
                  <a16:creationId xmlns:a16="http://schemas.microsoft.com/office/drawing/2014/main" id="{0E1FD6A0-4760-4D7D-B0D5-26FAFE282164}"/>
                </a:ext>
              </a:extLst>
            </p:cNvPr>
            <p:cNvSpPr/>
            <p:nvPr/>
          </p:nvSpPr>
          <p:spPr>
            <a:xfrm>
              <a:off x="8165541" y="3761006"/>
              <a:ext cx="164839" cy="164839"/>
            </a:xfrm>
            <a:prstGeom prst="ellipse">
              <a:avLst/>
            </a:prstGeom>
            <a:solidFill>
              <a:schemeClr val="tx2">
                <a:lumMod val="60000"/>
                <a:lumOff val="40000"/>
              </a:schemeClr>
            </a:solidFill>
            <a:ln w="9525">
              <a:noFill/>
            </a:ln>
            <a:effectLst>
              <a:glow rad="63500">
                <a:schemeClr val="tx2">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grpSp>
      <p:pic>
        <p:nvPicPr>
          <p:cNvPr id="4" name="Graphic 3" descr="Lock">
            <a:extLst>
              <a:ext uri="{FF2B5EF4-FFF2-40B4-BE49-F238E27FC236}">
                <a16:creationId xmlns:a16="http://schemas.microsoft.com/office/drawing/2014/main" id="{24E7B0E7-48EA-4FFF-9B65-A038DF485E4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62076" y="1063660"/>
            <a:ext cx="278162" cy="278162"/>
          </a:xfrm>
          <a:prstGeom prst="rect">
            <a:avLst/>
          </a:prstGeom>
          <a:effectLst>
            <a:glow rad="63500">
              <a:schemeClr val="bg1">
                <a:alpha val="40000"/>
              </a:schemeClr>
            </a:glow>
          </a:effectLst>
        </p:spPr>
      </p:pic>
      <p:sp>
        <p:nvSpPr>
          <p:cNvPr id="224" name="Oval 223">
            <a:extLst>
              <a:ext uri="{FF2B5EF4-FFF2-40B4-BE49-F238E27FC236}">
                <a16:creationId xmlns:a16="http://schemas.microsoft.com/office/drawing/2014/main" id="{CEE479F0-8770-448F-8230-CE44AC7CA5C1}"/>
              </a:ext>
            </a:extLst>
          </p:cNvPr>
          <p:cNvSpPr/>
          <p:nvPr/>
        </p:nvSpPr>
        <p:spPr>
          <a:xfrm>
            <a:off x="972328" y="748379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25" name="Oval 224">
            <a:extLst>
              <a:ext uri="{FF2B5EF4-FFF2-40B4-BE49-F238E27FC236}">
                <a16:creationId xmlns:a16="http://schemas.microsoft.com/office/drawing/2014/main" id="{A1C1FF9A-546F-4ED4-8A25-466FC33B6644}"/>
              </a:ext>
            </a:extLst>
          </p:cNvPr>
          <p:cNvSpPr/>
          <p:nvPr/>
        </p:nvSpPr>
        <p:spPr>
          <a:xfrm>
            <a:off x="1574328" y="7493312"/>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26" name="Oval 225">
            <a:extLst>
              <a:ext uri="{FF2B5EF4-FFF2-40B4-BE49-F238E27FC236}">
                <a16:creationId xmlns:a16="http://schemas.microsoft.com/office/drawing/2014/main" id="{1B5E787B-06B3-476C-B6BD-E05859CB602A}"/>
              </a:ext>
            </a:extLst>
          </p:cNvPr>
          <p:cNvSpPr/>
          <p:nvPr/>
        </p:nvSpPr>
        <p:spPr>
          <a:xfrm>
            <a:off x="2146191" y="751331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27" name="Oval 226">
            <a:extLst>
              <a:ext uri="{FF2B5EF4-FFF2-40B4-BE49-F238E27FC236}">
                <a16:creationId xmlns:a16="http://schemas.microsoft.com/office/drawing/2014/main" id="{37F85575-2C2A-4217-9506-978DCB99B5E7}"/>
              </a:ext>
            </a:extLst>
          </p:cNvPr>
          <p:cNvSpPr/>
          <p:nvPr/>
        </p:nvSpPr>
        <p:spPr>
          <a:xfrm>
            <a:off x="2633130" y="750356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28" name="Oval 227">
            <a:extLst>
              <a:ext uri="{FF2B5EF4-FFF2-40B4-BE49-F238E27FC236}">
                <a16:creationId xmlns:a16="http://schemas.microsoft.com/office/drawing/2014/main" id="{98B3D57E-3871-433C-BA7C-1D83159256D8}"/>
              </a:ext>
            </a:extLst>
          </p:cNvPr>
          <p:cNvSpPr/>
          <p:nvPr/>
        </p:nvSpPr>
        <p:spPr>
          <a:xfrm>
            <a:off x="2925146" y="750589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29" name="Oval 228">
            <a:extLst>
              <a:ext uri="{FF2B5EF4-FFF2-40B4-BE49-F238E27FC236}">
                <a16:creationId xmlns:a16="http://schemas.microsoft.com/office/drawing/2014/main" id="{DD09234D-8028-4981-8397-A7FC1C8BAEFC}"/>
              </a:ext>
            </a:extLst>
          </p:cNvPr>
          <p:cNvSpPr/>
          <p:nvPr/>
        </p:nvSpPr>
        <p:spPr>
          <a:xfrm>
            <a:off x="2722981" y="759341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0" name="Oval 229">
            <a:extLst>
              <a:ext uri="{FF2B5EF4-FFF2-40B4-BE49-F238E27FC236}">
                <a16:creationId xmlns:a16="http://schemas.microsoft.com/office/drawing/2014/main" id="{B3CAB863-C564-4EFB-850C-8A1ACDF6A6DA}"/>
              </a:ext>
            </a:extLst>
          </p:cNvPr>
          <p:cNvSpPr/>
          <p:nvPr/>
        </p:nvSpPr>
        <p:spPr>
          <a:xfrm>
            <a:off x="3253812" y="7463793"/>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1" name="Oval 230">
            <a:extLst>
              <a:ext uri="{FF2B5EF4-FFF2-40B4-BE49-F238E27FC236}">
                <a16:creationId xmlns:a16="http://schemas.microsoft.com/office/drawing/2014/main" id="{B32C154A-D1D5-4178-ACA9-A09AB3411854}"/>
              </a:ext>
            </a:extLst>
          </p:cNvPr>
          <p:cNvSpPr/>
          <p:nvPr/>
        </p:nvSpPr>
        <p:spPr>
          <a:xfrm>
            <a:off x="3343663" y="7553644"/>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2" name="Oval 231">
            <a:extLst>
              <a:ext uri="{FF2B5EF4-FFF2-40B4-BE49-F238E27FC236}">
                <a16:creationId xmlns:a16="http://schemas.microsoft.com/office/drawing/2014/main" id="{B7C39252-83FF-46CD-92B5-F3079FA4F092}"/>
              </a:ext>
            </a:extLst>
          </p:cNvPr>
          <p:cNvSpPr/>
          <p:nvPr/>
        </p:nvSpPr>
        <p:spPr>
          <a:xfrm>
            <a:off x="3433514" y="7643495"/>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3" name="Oval 232">
            <a:extLst>
              <a:ext uri="{FF2B5EF4-FFF2-40B4-BE49-F238E27FC236}">
                <a16:creationId xmlns:a16="http://schemas.microsoft.com/office/drawing/2014/main" id="{378C8246-2273-4222-9117-ACB59A303EC0}"/>
              </a:ext>
            </a:extLst>
          </p:cNvPr>
          <p:cNvSpPr/>
          <p:nvPr/>
        </p:nvSpPr>
        <p:spPr>
          <a:xfrm>
            <a:off x="3523365" y="773334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4" name="Oval 233">
            <a:extLst>
              <a:ext uri="{FF2B5EF4-FFF2-40B4-BE49-F238E27FC236}">
                <a16:creationId xmlns:a16="http://schemas.microsoft.com/office/drawing/2014/main" id="{9DB69BB3-08F9-4FC6-AC7E-7753FC6BFB2A}"/>
              </a:ext>
            </a:extLst>
          </p:cNvPr>
          <p:cNvSpPr/>
          <p:nvPr/>
        </p:nvSpPr>
        <p:spPr>
          <a:xfrm>
            <a:off x="3613216" y="782319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5" name="Oval 234">
            <a:extLst>
              <a:ext uri="{FF2B5EF4-FFF2-40B4-BE49-F238E27FC236}">
                <a16:creationId xmlns:a16="http://schemas.microsoft.com/office/drawing/2014/main" id="{5A416EF0-6390-4909-8785-AF01AA28B3D4}"/>
              </a:ext>
            </a:extLst>
          </p:cNvPr>
          <p:cNvSpPr/>
          <p:nvPr/>
        </p:nvSpPr>
        <p:spPr>
          <a:xfrm>
            <a:off x="3703068" y="791304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6" name="Oval 235">
            <a:extLst>
              <a:ext uri="{FF2B5EF4-FFF2-40B4-BE49-F238E27FC236}">
                <a16:creationId xmlns:a16="http://schemas.microsoft.com/office/drawing/2014/main" id="{B904D1FA-C212-48A1-87FB-6EF64978BC4B}"/>
              </a:ext>
            </a:extLst>
          </p:cNvPr>
          <p:cNvSpPr/>
          <p:nvPr/>
        </p:nvSpPr>
        <p:spPr>
          <a:xfrm>
            <a:off x="3792918" y="8002899"/>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7" name="Oval 236">
            <a:extLst>
              <a:ext uri="{FF2B5EF4-FFF2-40B4-BE49-F238E27FC236}">
                <a16:creationId xmlns:a16="http://schemas.microsoft.com/office/drawing/2014/main" id="{D4720DC1-2D75-49DE-B199-7BDAB8590945}"/>
              </a:ext>
            </a:extLst>
          </p:cNvPr>
          <p:cNvSpPr/>
          <p:nvPr/>
        </p:nvSpPr>
        <p:spPr>
          <a:xfrm>
            <a:off x="3882768" y="8092749"/>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8" name="Oval 237">
            <a:extLst>
              <a:ext uri="{FF2B5EF4-FFF2-40B4-BE49-F238E27FC236}">
                <a16:creationId xmlns:a16="http://schemas.microsoft.com/office/drawing/2014/main" id="{6174C4C3-CC9A-4778-B529-7F256C7FD047}"/>
              </a:ext>
            </a:extLst>
          </p:cNvPr>
          <p:cNvSpPr/>
          <p:nvPr/>
        </p:nvSpPr>
        <p:spPr>
          <a:xfrm>
            <a:off x="3972620" y="8182600"/>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39" name="Oval 238">
            <a:extLst>
              <a:ext uri="{FF2B5EF4-FFF2-40B4-BE49-F238E27FC236}">
                <a16:creationId xmlns:a16="http://schemas.microsoft.com/office/drawing/2014/main" id="{CFD05C50-F330-486C-9343-549BFA466E55}"/>
              </a:ext>
            </a:extLst>
          </p:cNvPr>
          <p:cNvSpPr/>
          <p:nvPr/>
        </p:nvSpPr>
        <p:spPr>
          <a:xfrm>
            <a:off x="4062470" y="8272451"/>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0" name="Oval 239">
            <a:extLst>
              <a:ext uri="{FF2B5EF4-FFF2-40B4-BE49-F238E27FC236}">
                <a16:creationId xmlns:a16="http://schemas.microsoft.com/office/drawing/2014/main" id="{800707B0-6DF5-4180-BB53-9437A82D3AA2}"/>
              </a:ext>
            </a:extLst>
          </p:cNvPr>
          <p:cNvSpPr/>
          <p:nvPr/>
        </p:nvSpPr>
        <p:spPr>
          <a:xfrm>
            <a:off x="1062178" y="757364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1" name="Oval 240">
            <a:extLst>
              <a:ext uri="{FF2B5EF4-FFF2-40B4-BE49-F238E27FC236}">
                <a16:creationId xmlns:a16="http://schemas.microsoft.com/office/drawing/2014/main" id="{9AE6BE95-327E-40A6-94F2-084DAC28B82A}"/>
              </a:ext>
            </a:extLst>
          </p:cNvPr>
          <p:cNvSpPr/>
          <p:nvPr/>
        </p:nvSpPr>
        <p:spPr>
          <a:xfrm>
            <a:off x="1574328" y="7493312"/>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2" name="Oval 241">
            <a:extLst>
              <a:ext uri="{FF2B5EF4-FFF2-40B4-BE49-F238E27FC236}">
                <a16:creationId xmlns:a16="http://schemas.microsoft.com/office/drawing/2014/main" id="{7391BA47-7E01-4176-A8E0-AC71A0A4A61E}"/>
              </a:ext>
            </a:extLst>
          </p:cNvPr>
          <p:cNvSpPr/>
          <p:nvPr/>
        </p:nvSpPr>
        <p:spPr>
          <a:xfrm>
            <a:off x="2146191" y="751331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3" name="Oval 242">
            <a:extLst>
              <a:ext uri="{FF2B5EF4-FFF2-40B4-BE49-F238E27FC236}">
                <a16:creationId xmlns:a16="http://schemas.microsoft.com/office/drawing/2014/main" id="{C8032983-CFE6-487F-B347-486C12F4D56F}"/>
              </a:ext>
            </a:extLst>
          </p:cNvPr>
          <p:cNvSpPr/>
          <p:nvPr/>
        </p:nvSpPr>
        <p:spPr>
          <a:xfrm>
            <a:off x="2633130" y="750356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4" name="Oval 243">
            <a:extLst>
              <a:ext uri="{FF2B5EF4-FFF2-40B4-BE49-F238E27FC236}">
                <a16:creationId xmlns:a16="http://schemas.microsoft.com/office/drawing/2014/main" id="{D16C302E-2BA9-4ED4-B739-56112CDDC1CB}"/>
              </a:ext>
            </a:extLst>
          </p:cNvPr>
          <p:cNvSpPr/>
          <p:nvPr/>
        </p:nvSpPr>
        <p:spPr>
          <a:xfrm>
            <a:off x="2925146" y="750589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5" name="Oval 244">
            <a:extLst>
              <a:ext uri="{FF2B5EF4-FFF2-40B4-BE49-F238E27FC236}">
                <a16:creationId xmlns:a16="http://schemas.microsoft.com/office/drawing/2014/main" id="{F1FDCB3F-846A-41CE-960E-ADACE5289D7C}"/>
              </a:ext>
            </a:extLst>
          </p:cNvPr>
          <p:cNvSpPr/>
          <p:nvPr/>
        </p:nvSpPr>
        <p:spPr>
          <a:xfrm>
            <a:off x="2722981" y="759341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6" name="Oval 245">
            <a:extLst>
              <a:ext uri="{FF2B5EF4-FFF2-40B4-BE49-F238E27FC236}">
                <a16:creationId xmlns:a16="http://schemas.microsoft.com/office/drawing/2014/main" id="{C9A7CD3F-46D7-4672-BE81-AB40D3FECFE9}"/>
              </a:ext>
            </a:extLst>
          </p:cNvPr>
          <p:cNvSpPr/>
          <p:nvPr/>
        </p:nvSpPr>
        <p:spPr>
          <a:xfrm>
            <a:off x="3253812" y="7463793"/>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7" name="Oval 246">
            <a:extLst>
              <a:ext uri="{FF2B5EF4-FFF2-40B4-BE49-F238E27FC236}">
                <a16:creationId xmlns:a16="http://schemas.microsoft.com/office/drawing/2014/main" id="{1C31AB76-3B8A-46D1-9AEE-1648F6FCF1AA}"/>
              </a:ext>
            </a:extLst>
          </p:cNvPr>
          <p:cNvSpPr/>
          <p:nvPr/>
        </p:nvSpPr>
        <p:spPr>
          <a:xfrm>
            <a:off x="3343663" y="7553644"/>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8" name="Oval 247">
            <a:extLst>
              <a:ext uri="{FF2B5EF4-FFF2-40B4-BE49-F238E27FC236}">
                <a16:creationId xmlns:a16="http://schemas.microsoft.com/office/drawing/2014/main" id="{12E387DD-9DF4-47E9-A7DE-2AA7E460A90D}"/>
              </a:ext>
            </a:extLst>
          </p:cNvPr>
          <p:cNvSpPr/>
          <p:nvPr/>
        </p:nvSpPr>
        <p:spPr>
          <a:xfrm>
            <a:off x="3523365" y="773334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49" name="Oval 248">
            <a:extLst>
              <a:ext uri="{FF2B5EF4-FFF2-40B4-BE49-F238E27FC236}">
                <a16:creationId xmlns:a16="http://schemas.microsoft.com/office/drawing/2014/main" id="{D7A60B38-F729-45E8-BBBD-A8E46A0216A2}"/>
              </a:ext>
            </a:extLst>
          </p:cNvPr>
          <p:cNvSpPr/>
          <p:nvPr/>
        </p:nvSpPr>
        <p:spPr>
          <a:xfrm>
            <a:off x="3523365" y="773334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0" name="Oval 249">
            <a:extLst>
              <a:ext uri="{FF2B5EF4-FFF2-40B4-BE49-F238E27FC236}">
                <a16:creationId xmlns:a16="http://schemas.microsoft.com/office/drawing/2014/main" id="{018C3B1F-7E78-4C49-8274-050983932E52}"/>
              </a:ext>
            </a:extLst>
          </p:cNvPr>
          <p:cNvSpPr/>
          <p:nvPr/>
        </p:nvSpPr>
        <p:spPr>
          <a:xfrm>
            <a:off x="3613216" y="7823196"/>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1" name="Oval 250">
            <a:extLst>
              <a:ext uri="{FF2B5EF4-FFF2-40B4-BE49-F238E27FC236}">
                <a16:creationId xmlns:a16="http://schemas.microsoft.com/office/drawing/2014/main" id="{4E72AF8C-EFDE-48C7-BA43-6858FF93D749}"/>
              </a:ext>
            </a:extLst>
          </p:cNvPr>
          <p:cNvSpPr/>
          <p:nvPr/>
        </p:nvSpPr>
        <p:spPr>
          <a:xfrm>
            <a:off x="3703068" y="7913047"/>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2" name="Oval 251">
            <a:extLst>
              <a:ext uri="{FF2B5EF4-FFF2-40B4-BE49-F238E27FC236}">
                <a16:creationId xmlns:a16="http://schemas.microsoft.com/office/drawing/2014/main" id="{8CBD633B-0A6D-44D8-AB88-EF6469003EEC}"/>
              </a:ext>
            </a:extLst>
          </p:cNvPr>
          <p:cNvSpPr/>
          <p:nvPr/>
        </p:nvSpPr>
        <p:spPr>
          <a:xfrm>
            <a:off x="3792918" y="8002899"/>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3" name="Oval 252">
            <a:extLst>
              <a:ext uri="{FF2B5EF4-FFF2-40B4-BE49-F238E27FC236}">
                <a16:creationId xmlns:a16="http://schemas.microsoft.com/office/drawing/2014/main" id="{2C665C62-78D1-4C11-9644-15F2ADDB9885}"/>
              </a:ext>
            </a:extLst>
          </p:cNvPr>
          <p:cNvSpPr/>
          <p:nvPr/>
        </p:nvSpPr>
        <p:spPr>
          <a:xfrm>
            <a:off x="3882768" y="8092749"/>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4" name="Oval 253">
            <a:extLst>
              <a:ext uri="{FF2B5EF4-FFF2-40B4-BE49-F238E27FC236}">
                <a16:creationId xmlns:a16="http://schemas.microsoft.com/office/drawing/2014/main" id="{942F41E9-271C-4735-BB0A-CCAA7C554153}"/>
              </a:ext>
            </a:extLst>
          </p:cNvPr>
          <p:cNvSpPr/>
          <p:nvPr/>
        </p:nvSpPr>
        <p:spPr>
          <a:xfrm>
            <a:off x="3972620" y="8182600"/>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5" name="Oval 254">
            <a:extLst>
              <a:ext uri="{FF2B5EF4-FFF2-40B4-BE49-F238E27FC236}">
                <a16:creationId xmlns:a16="http://schemas.microsoft.com/office/drawing/2014/main" id="{5ED0D273-A268-4DDC-B42E-03FE3EC5B637}"/>
              </a:ext>
            </a:extLst>
          </p:cNvPr>
          <p:cNvSpPr/>
          <p:nvPr/>
        </p:nvSpPr>
        <p:spPr>
          <a:xfrm>
            <a:off x="4062470" y="8272451"/>
            <a:ext cx="59038" cy="59038"/>
          </a:xfrm>
          <a:prstGeom prst="ellipse">
            <a:avLst/>
          </a:prstGeom>
          <a:solidFill>
            <a:srgbClr val="2E2E38"/>
          </a:solidFill>
          <a:ln w="9525">
            <a:noFill/>
          </a:ln>
          <a:effectLst>
            <a:glow rad="101600">
              <a:schemeClr val="bg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708">
              <a:solidFill>
                <a:srgbClr val="2E2E38"/>
              </a:solidFill>
              <a:latin typeface="EYInterstate Light"/>
            </a:endParaRPr>
          </a:p>
        </p:txBody>
      </p:sp>
      <p:sp>
        <p:nvSpPr>
          <p:cNvPr id="256" name="Cloud 255">
            <a:extLst>
              <a:ext uri="{FF2B5EF4-FFF2-40B4-BE49-F238E27FC236}">
                <a16:creationId xmlns:a16="http://schemas.microsoft.com/office/drawing/2014/main" id="{81E8022B-373C-6C40-88EF-F983F975B62D}"/>
              </a:ext>
            </a:extLst>
          </p:cNvPr>
          <p:cNvSpPr/>
          <p:nvPr/>
        </p:nvSpPr>
        <p:spPr>
          <a:xfrm>
            <a:off x="3427643" y="4302225"/>
            <a:ext cx="1446522" cy="1054428"/>
          </a:xfrm>
          <a:prstGeom prst="cloud">
            <a:avLst/>
          </a:prstGeom>
          <a:solidFill>
            <a:schemeClr val="accent1">
              <a:alpha val="80000"/>
            </a:schemeClr>
          </a:solidFill>
          <a:ln w="15875">
            <a:solidFill>
              <a:schemeClr val="accent1">
                <a:alpha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sz="1200" dirty="0">
              <a:solidFill>
                <a:srgbClr val="2E2E38"/>
              </a:solidFill>
              <a:latin typeface="EYInterstate Light"/>
            </a:endParaRPr>
          </a:p>
        </p:txBody>
      </p:sp>
      <p:cxnSp>
        <p:nvCxnSpPr>
          <p:cNvPr id="257" name="Straight Arrow Connector 256">
            <a:extLst>
              <a:ext uri="{FF2B5EF4-FFF2-40B4-BE49-F238E27FC236}">
                <a16:creationId xmlns:a16="http://schemas.microsoft.com/office/drawing/2014/main" id="{C78EEDE2-9697-C444-8799-569A46F2910B}"/>
              </a:ext>
            </a:extLst>
          </p:cNvPr>
          <p:cNvCxnSpPr/>
          <p:nvPr/>
        </p:nvCxnSpPr>
        <p:spPr>
          <a:xfrm flipV="1">
            <a:off x="3253411" y="5264227"/>
            <a:ext cx="341693" cy="415764"/>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58" name="Straight Arrow Connector 257">
            <a:extLst>
              <a:ext uri="{FF2B5EF4-FFF2-40B4-BE49-F238E27FC236}">
                <a16:creationId xmlns:a16="http://schemas.microsoft.com/office/drawing/2014/main" id="{D40C50A5-EFAA-A142-B552-08A97CA0F75C}"/>
              </a:ext>
            </a:extLst>
          </p:cNvPr>
          <p:cNvCxnSpPr>
            <a:cxnSpLocks/>
          </p:cNvCxnSpPr>
          <p:nvPr/>
        </p:nvCxnSpPr>
        <p:spPr>
          <a:xfrm flipH="1" flipV="1">
            <a:off x="4670178" y="5225143"/>
            <a:ext cx="341492" cy="502936"/>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59" name="Straight Arrow Connector 258">
            <a:extLst>
              <a:ext uri="{FF2B5EF4-FFF2-40B4-BE49-F238E27FC236}">
                <a16:creationId xmlns:a16="http://schemas.microsoft.com/office/drawing/2014/main" id="{2437DA85-02CE-B24C-8A8C-B8B4CDFDE3B5}"/>
              </a:ext>
            </a:extLst>
          </p:cNvPr>
          <p:cNvCxnSpPr>
            <a:cxnSpLocks/>
            <a:stCxn id="1424" idx="2"/>
          </p:cNvCxnSpPr>
          <p:nvPr/>
        </p:nvCxnSpPr>
        <p:spPr>
          <a:xfrm>
            <a:off x="3235317" y="4146328"/>
            <a:ext cx="359786" cy="286461"/>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60" name="Straight Arrow Connector 259">
            <a:extLst>
              <a:ext uri="{FF2B5EF4-FFF2-40B4-BE49-F238E27FC236}">
                <a16:creationId xmlns:a16="http://schemas.microsoft.com/office/drawing/2014/main" id="{5CFE95BF-00A3-1042-BE09-B87B1E975BED}"/>
              </a:ext>
            </a:extLst>
          </p:cNvPr>
          <p:cNvCxnSpPr>
            <a:cxnSpLocks/>
          </p:cNvCxnSpPr>
          <p:nvPr/>
        </p:nvCxnSpPr>
        <p:spPr>
          <a:xfrm flipH="1" flipV="1">
            <a:off x="4929488" y="4848509"/>
            <a:ext cx="985254" cy="107889"/>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61" name="Straight Arrow Connector 260">
            <a:extLst>
              <a:ext uri="{FF2B5EF4-FFF2-40B4-BE49-F238E27FC236}">
                <a16:creationId xmlns:a16="http://schemas.microsoft.com/office/drawing/2014/main" id="{1306FC12-2CCE-8744-A71D-D4DFEE5DAAF6}"/>
              </a:ext>
            </a:extLst>
          </p:cNvPr>
          <p:cNvCxnSpPr>
            <a:cxnSpLocks/>
            <a:stCxn id="1274" idx="3"/>
          </p:cNvCxnSpPr>
          <p:nvPr/>
        </p:nvCxnSpPr>
        <p:spPr>
          <a:xfrm flipH="1">
            <a:off x="4729554" y="4204565"/>
            <a:ext cx="224430" cy="177431"/>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62" name="Straight Arrow Connector 261">
            <a:extLst>
              <a:ext uri="{FF2B5EF4-FFF2-40B4-BE49-F238E27FC236}">
                <a16:creationId xmlns:a16="http://schemas.microsoft.com/office/drawing/2014/main" id="{54756446-9AA0-8E4D-9592-663CF84D6C8F}"/>
              </a:ext>
            </a:extLst>
          </p:cNvPr>
          <p:cNvCxnSpPr>
            <a:cxnSpLocks/>
          </p:cNvCxnSpPr>
          <p:nvPr/>
        </p:nvCxnSpPr>
        <p:spPr>
          <a:xfrm flipV="1">
            <a:off x="2283625" y="4848508"/>
            <a:ext cx="1082535" cy="83812"/>
          </a:xfrm>
          <a:prstGeom prst="straightConnector1">
            <a:avLst/>
          </a:prstGeom>
          <a:ln w="158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9B6C6AF-3B66-8F44-988F-B73F76AA1B1E}"/>
              </a:ext>
            </a:extLst>
          </p:cNvPr>
          <p:cNvGrpSpPr/>
          <p:nvPr/>
        </p:nvGrpSpPr>
        <p:grpSpPr>
          <a:xfrm>
            <a:off x="8128070" y="4452318"/>
            <a:ext cx="3334601" cy="2293698"/>
            <a:chOff x="8036406" y="4452318"/>
            <a:chExt cx="3334601" cy="2293698"/>
          </a:xfrm>
        </p:grpSpPr>
        <p:sp>
          <p:nvSpPr>
            <p:cNvPr id="264" name="Content Placeholder 7">
              <a:extLst>
                <a:ext uri="{FF2B5EF4-FFF2-40B4-BE49-F238E27FC236}">
                  <a16:creationId xmlns:a16="http://schemas.microsoft.com/office/drawing/2014/main" id="{89C681F1-8118-4B46-9359-0F3A9383C073}"/>
                </a:ext>
              </a:extLst>
            </p:cNvPr>
            <p:cNvSpPr txBox="1">
              <a:spLocks/>
            </p:cNvSpPr>
            <p:nvPr/>
          </p:nvSpPr>
          <p:spPr>
            <a:xfrm>
              <a:off x="8221975" y="4452318"/>
              <a:ext cx="3149032" cy="2293698"/>
            </a:xfrm>
            <a:prstGeom prst="rect">
              <a:avLst/>
            </a:prstGeom>
          </p:spPr>
          <p:txBody>
            <a:bodyPr vert="horz" lIns="0" tIns="0" rIns="0" bIns="0" numCol="1" rtlCol="0" anchor="t" anchorCtr="0">
              <a:noAutofit/>
            </a:bodyPr>
            <a:lstStyle>
              <a:lvl1pPr marL="0" indent="0" algn="l" defTabSz="914400" rtl="0" eaLnBrk="1" latinLnBrk="0" hangingPunct="1">
                <a:spcBef>
                  <a:spcPct val="20000"/>
                </a:spcBef>
                <a:spcAft>
                  <a:spcPts val="600"/>
                </a:spcAft>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1pPr>
              <a:lvl2pPr marL="356616" indent="0" algn="l" defTabSz="914400" rtl="0" eaLnBrk="1" latinLnBrk="0" hangingPunct="1">
                <a:spcBef>
                  <a:spcPct val="20000"/>
                </a:spcBef>
                <a:buClr>
                  <a:schemeClr val="tx2"/>
                </a:buClr>
                <a:buSzPct val="110000"/>
                <a:buFont typeface="EYInterstate Light" panose="02000506000000020004" pitchFamily="2" charset="0"/>
                <a:buNone/>
                <a:defRPr sz="1800" kern="100" spc="20" baseline="0">
                  <a:solidFill>
                    <a:schemeClr val="bg1"/>
                  </a:solidFill>
                  <a:latin typeface="EYInterstate Light" panose="02000506000000020004" pitchFamily="2" charset="0"/>
                  <a:ea typeface="+mn-ea"/>
                  <a:cs typeface="+mn-cs"/>
                </a:defRPr>
              </a:lvl2pPr>
              <a:lvl3pPr marL="713232" indent="0" algn="l" defTabSz="914400" rtl="0" eaLnBrk="1" latinLnBrk="0" hangingPunct="1">
                <a:spcBef>
                  <a:spcPct val="20000"/>
                </a:spcBef>
                <a:buClr>
                  <a:schemeClr val="tx2"/>
                </a:buClr>
                <a:buSzPct val="110000"/>
                <a:buFont typeface="EYInterstate Light" panose="02000506000000020004" pitchFamily="2" charset="0"/>
                <a:buNone/>
                <a:defRPr sz="1600" kern="100" spc="20" baseline="0">
                  <a:solidFill>
                    <a:schemeClr val="bg1"/>
                  </a:solidFill>
                  <a:latin typeface="EYInterstate Light" panose="02000506000000020004" pitchFamily="2" charset="0"/>
                  <a:ea typeface="+mn-ea"/>
                  <a:cs typeface="+mn-cs"/>
                </a:defRPr>
              </a:lvl3pPr>
              <a:lvl4pPr marL="1069848" indent="0" algn="l" defTabSz="914400" rtl="0" eaLnBrk="1" latinLnBrk="0" hangingPunct="1">
                <a:spcBef>
                  <a:spcPct val="20000"/>
                </a:spcBef>
                <a:buClr>
                  <a:schemeClr val="tx2"/>
                </a:buClr>
                <a:buSzPct val="110000"/>
                <a:buFont typeface="EYInterstate Light" panose="02000506000000020004" pitchFamily="2" charset="0"/>
                <a:buNone/>
                <a:defRPr sz="1400" kern="100" spc="20" baseline="0">
                  <a:solidFill>
                    <a:schemeClr val="bg1"/>
                  </a:solidFill>
                  <a:latin typeface="EYInterstate Light" panose="02000506000000020004" pitchFamily="2" charset="0"/>
                  <a:ea typeface="+mn-ea"/>
                  <a:cs typeface="+mn-cs"/>
                </a:defRPr>
              </a:lvl4pPr>
              <a:lvl5pPr marL="1426464" indent="0" algn="l" defTabSz="914400" rtl="0" eaLnBrk="1" latinLnBrk="0" hangingPunct="1">
                <a:spcBef>
                  <a:spcPct val="20000"/>
                </a:spcBef>
                <a:buClr>
                  <a:schemeClr val="tx2"/>
                </a:buClr>
                <a:buSzPct val="110000"/>
                <a:buFont typeface="EYInterstate Light" panose="02000506000000020004" pitchFamily="2" charset="0"/>
                <a:buNone/>
                <a:defRPr sz="1200" kern="100" spc="20" baseline="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13486">
                <a:buClr>
                  <a:srgbClr val="FFE600"/>
                </a:buClr>
                <a:buSzPct val="200000"/>
              </a:pPr>
              <a:r>
                <a:rPr lang="en-US" b="1" dirty="0">
                  <a:solidFill>
                    <a:prstClr val="white"/>
                  </a:solidFill>
                </a:rPr>
                <a:t> Aggregate the insights without copying the underlying data</a:t>
              </a:r>
            </a:p>
            <a:p>
              <a:pPr marL="171278" indent="-171278" defTabSz="913486">
                <a:buClr>
                  <a:srgbClr val="2DB757">
                    <a:lumMod val="60000"/>
                    <a:lumOff val="40000"/>
                  </a:srgbClr>
                </a:buClr>
                <a:buFont typeface="EYInterstate Light" panose="02000506000000020004" pitchFamily="2" charset="0"/>
                <a:buChar char="•"/>
              </a:pPr>
              <a:r>
                <a:rPr lang="en-US" dirty="0">
                  <a:solidFill>
                    <a:prstClr val="white"/>
                  </a:solidFill>
                </a:rPr>
                <a:t>Analytic and AI algorithms are distributed to each of the data sources</a:t>
              </a:r>
            </a:p>
            <a:p>
              <a:pPr marL="171278" indent="-171278" defTabSz="913486">
                <a:buClr>
                  <a:srgbClr val="2DB757">
                    <a:lumMod val="60000"/>
                    <a:lumOff val="40000"/>
                  </a:srgbClr>
                </a:buClr>
                <a:buFont typeface="EYInterstate Light" panose="02000506000000020004" pitchFamily="2" charset="0"/>
                <a:buChar char="•"/>
              </a:pPr>
              <a:r>
                <a:rPr lang="en-US" dirty="0">
                  <a:solidFill>
                    <a:prstClr val="white"/>
                  </a:solidFill>
                </a:rPr>
                <a:t>Advanced privacy techniques (e.g.:  differential privacy &amp; homomorphic encryption) to anonymize data</a:t>
              </a:r>
            </a:p>
            <a:p>
              <a:pPr marL="171278" indent="-171278" defTabSz="913486">
                <a:buClr>
                  <a:srgbClr val="2DB757">
                    <a:lumMod val="60000"/>
                    <a:lumOff val="40000"/>
                  </a:srgbClr>
                </a:buClr>
                <a:buFont typeface="EYInterstate Light" panose="02000506000000020004" pitchFamily="2" charset="0"/>
                <a:buChar char="•"/>
              </a:pPr>
              <a:r>
                <a:rPr lang="en-US" dirty="0">
                  <a:solidFill>
                    <a:prstClr val="white"/>
                  </a:solidFill>
                </a:rPr>
                <a:t>Provide previously unavailable data insights on the combined results</a:t>
              </a:r>
            </a:p>
          </p:txBody>
        </p:sp>
        <p:sp>
          <p:nvSpPr>
            <p:cNvPr id="265" name="Oval 264">
              <a:extLst>
                <a:ext uri="{FF2B5EF4-FFF2-40B4-BE49-F238E27FC236}">
                  <a16:creationId xmlns:a16="http://schemas.microsoft.com/office/drawing/2014/main" id="{53103E5D-3272-CA46-9553-E324078F5195}"/>
                </a:ext>
              </a:extLst>
            </p:cNvPr>
            <p:cNvSpPr/>
            <p:nvPr/>
          </p:nvSpPr>
          <p:spPr>
            <a:xfrm>
              <a:off x="8036406" y="4459800"/>
              <a:ext cx="155043" cy="164667"/>
            </a:xfrm>
            <a:prstGeom prst="ellipse">
              <a:avLst/>
            </a:prstGeom>
            <a:solidFill>
              <a:schemeClr val="accent1">
                <a:lumMod val="60000"/>
                <a:lumOff val="40000"/>
              </a:schemeClr>
            </a:solidFill>
            <a:ln w="9525">
              <a:no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539134">
                <a:defRPr/>
              </a:pPr>
              <a:endParaRPr lang="en-US" sz="800">
                <a:solidFill>
                  <a:srgbClr val="2E2E38"/>
                </a:solidFill>
                <a:latin typeface="EYInterstate Light"/>
              </a:endParaRPr>
            </a:p>
          </p:txBody>
        </p:sp>
      </p:grpSp>
      <p:sp>
        <p:nvSpPr>
          <p:cNvPr id="263" name="TextBox 262">
            <a:extLst>
              <a:ext uri="{FF2B5EF4-FFF2-40B4-BE49-F238E27FC236}">
                <a16:creationId xmlns:a16="http://schemas.microsoft.com/office/drawing/2014/main" id="{05BFDF3C-E0E6-F643-9891-2D5B91E06486}"/>
              </a:ext>
            </a:extLst>
          </p:cNvPr>
          <p:cNvSpPr txBox="1"/>
          <p:nvPr/>
        </p:nvSpPr>
        <p:spPr>
          <a:xfrm>
            <a:off x="5331344" y="6399460"/>
            <a:ext cx="3098202" cy="323165"/>
          </a:xfrm>
          <a:prstGeom prst="rect">
            <a:avLst/>
          </a:prstGeom>
          <a:noFill/>
        </p:spPr>
        <p:txBody>
          <a:bodyPr wrap="square" lIns="0" tIns="36576" rIns="0" bIns="0" rtlCol="0">
            <a:spAutoFit/>
          </a:bodyPr>
          <a:lstStyle/>
          <a:p>
            <a:pPr>
              <a:lnSpc>
                <a:spcPct val="85000"/>
              </a:lnSpc>
              <a:spcAft>
                <a:spcPts val="600"/>
              </a:spcAft>
              <a:buClr>
                <a:srgbClr val="27ACAA"/>
              </a:buClr>
              <a:buSzPct val="70000"/>
            </a:pPr>
            <a:r>
              <a:rPr lang="en-US" sz="800" dirty="0">
                <a:solidFill>
                  <a:prstClr val="white"/>
                </a:solidFill>
                <a:latin typeface="EYInterstate Light"/>
              </a:rPr>
              <a:t>*   Node: a device connected to the distributed system</a:t>
            </a:r>
          </a:p>
          <a:p>
            <a:pPr>
              <a:lnSpc>
                <a:spcPct val="85000"/>
              </a:lnSpc>
              <a:spcAft>
                <a:spcPts val="600"/>
              </a:spcAft>
              <a:buClr>
                <a:srgbClr val="27ACAA"/>
              </a:buClr>
              <a:buSzPct val="70000"/>
            </a:pPr>
            <a:r>
              <a:rPr lang="en-US" sz="800" dirty="0">
                <a:solidFill>
                  <a:prstClr val="white"/>
                </a:solidFill>
                <a:latin typeface="EYInterstate Light"/>
              </a:rPr>
              <a:t>** API: Application Programming Interface</a:t>
            </a:r>
          </a:p>
        </p:txBody>
      </p:sp>
    </p:spTree>
    <p:extLst>
      <p:ext uri="{BB962C8B-B14F-4D97-AF65-F5344CB8AC3E}">
        <p14:creationId xmlns:p14="http://schemas.microsoft.com/office/powerpoint/2010/main" val="1315327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33"/>
                                        </p:tgtEl>
                                        <p:attrNameLst>
                                          <p:attrName>style.visibility</p:attrName>
                                        </p:attrNameLst>
                                      </p:cBhvr>
                                      <p:to>
                                        <p:strVal val="visible"/>
                                      </p:to>
                                    </p:set>
                                    <p:animEffect transition="in" filter="fade">
                                      <p:cBhvr>
                                        <p:cTn id="7" dur="1000"/>
                                        <p:tgtEl>
                                          <p:spTgt spid="1233"/>
                                        </p:tgtEl>
                                      </p:cBhvr>
                                    </p:animEffect>
                                    <p:anim calcmode="lin" valueType="num">
                                      <p:cBhvr>
                                        <p:cTn id="8" dur="1000" fill="hold"/>
                                        <p:tgtEl>
                                          <p:spTgt spid="1233"/>
                                        </p:tgtEl>
                                        <p:attrNameLst>
                                          <p:attrName>ppt_x</p:attrName>
                                        </p:attrNameLst>
                                      </p:cBhvr>
                                      <p:tavLst>
                                        <p:tav tm="0">
                                          <p:val>
                                            <p:strVal val="#ppt_x"/>
                                          </p:val>
                                        </p:tav>
                                        <p:tav tm="100000">
                                          <p:val>
                                            <p:strVal val="#ppt_x"/>
                                          </p:val>
                                        </p:tav>
                                      </p:tavLst>
                                    </p:anim>
                                    <p:anim calcmode="lin" valueType="num">
                                      <p:cBhvr>
                                        <p:cTn id="9" dur="1000" fill="hold"/>
                                        <p:tgtEl>
                                          <p:spTgt spid="123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352"/>
                                        </p:tgtEl>
                                        <p:attrNameLst>
                                          <p:attrName>style.visibility</p:attrName>
                                        </p:attrNameLst>
                                      </p:cBhvr>
                                      <p:to>
                                        <p:strVal val="visible"/>
                                      </p:to>
                                    </p:set>
                                    <p:animEffect transition="in" filter="fade">
                                      <p:cBhvr>
                                        <p:cTn id="12" dur="1000"/>
                                        <p:tgtEl>
                                          <p:spTgt spid="1352"/>
                                        </p:tgtEl>
                                      </p:cBhvr>
                                    </p:animEffect>
                                    <p:anim calcmode="lin" valueType="num">
                                      <p:cBhvr>
                                        <p:cTn id="13" dur="1000" fill="hold"/>
                                        <p:tgtEl>
                                          <p:spTgt spid="1352"/>
                                        </p:tgtEl>
                                        <p:attrNameLst>
                                          <p:attrName>ppt_x</p:attrName>
                                        </p:attrNameLst>
                                      </p:cBhvr>
                                      <p:tavLst>
                                        <p:tav tm="0">
                                          <p:val>
                                            <p:strVal val="#ppt_x"/>
                                          </p:val>
                                        </p:tav>
                                        <p:tav tm="100000">
                                          <p:val>
                                            <p:strVal val="#ppt_x"/>
                                          </p:val>
                                        </p:tav>
                                      </p:tavLst>
                                    </p:anim>
                                    <p:anim calcmode="lin" valueType="num">
                                      <p:cBhvr>
                                        <p:cTn id="14" dur="1000" fill="hold"/>
                                        <p:tgtEl>
                                          <p:spTgt spid="135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42"/>
                                        </p:tgtEl>
                                        <p:attrNameLst>
                                          <p:attrName>style.visibility</p:attrName>
                                        </p:attrNameLst>
                                      </p:cBhvr>
                                      <p:to>
                                        <p:strVal val="visible"/>
                                      </p:to>
                                    </p:set>
                                    <p:animEffect transition="in" filter="fade">
                                      <p:cBhvr>
                                        <p:cTn id="17" dur="1000"/>
                                        <p:tgtEl>
                                          <p:spTgt spid="1342"/>
                                        </p:tgtEl>
                                      </p:cBhvr>
                                    </p:animEffect>
                                    <p:anim calcmode="lin" valueType="num">
                                      <p:cBhvr>
                                        <p:cTn id="18" dur="1000" fill="hold"/>
                                        <p:tgtEl>
                                          <p:spTgt spid="1342"/>
                                        </p:tgtEl>
                                        <p:attrNameLst>
                                          <p:attrName>ppt_x</p:attrName>
                                        </p:attrNameLst>
                                      </p:cBhvr>
                                      <p:tavLst>
                                        <p:tav tm="0">
                                          <p:val>
                                            <p:strVal val="#ppt_x"/>
                                          </p:val>
                                        </p:tav>
                                        <p:tav tm="100000">
                                          <p:val>
                                            <p:strVal val="#ppt_x"/>
                                          </p:val>
                                        </p:tav>
                                      </p:tavLst>
                                    </p:anim>
                                    <p:anim calcmode="lin" valueType="num">
                                      <p:cBhvr>
                                        <p:cTn id="19" dur="1000" fill="hold"/>
                                        <p:tgtEl>
                                          <p:spTgt spid="1342"/>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322"/>
                                        </p:tgtEl>
                                        <p:attrNameLst>
                                          <p:attrName>style.visibility</p:attrName>
                                        </p:attrNameLst>
                                      </p:cBhvr>
                                      <p:to>
                                        <p:strVal val="visible"/>
                                      </p:to>
                                    </p:set>
                                    <p:animEffect transition="in" filter="fade">
                                      <p:cBhvr>
                                        <p:cTn id="22" dur="1000"/>
                                        <p:tgtEl>
                                          <p:spTgt spid="1322"/>
                                        </p:tgtEl>
                                      </p:cBhvr>
                                    </p:animEffect>
                                    <p:anim calcmode="lin" valueType="num">
                                      <p:cBhvr>
                                        <p:cTn id="23" dur="1000" fill="hold"/>
                                        <p:tgtEl>
                                          <p:spTgt spid="1322"/>
                                        </p:tgtEl>
                                        <p:attrNameLst>
                                          <p:attrName>ppt_x</p:attrName>
                                        </p:attrNameLst>
                                      </p:cBhvr>
                                      <p:tavLst>
                                        <p:tav tm="0">
                                          <p:val>
                                            <p:strVal val="#ppt_x"/>
                                          </p:val>
                                        </p:tav>
                                        <p:tav tm="100000">
                                          <p:val>
                                            <p:strVal val="#ppt_x"/>
                                          </p:val>
                                        </p:tav>
                                      </p:tavLst>
                                    </p:anim>
                                    <p:anim calcmode="lin" valueType="num">
                                      <p:cBhvr>
                                        <p:cTn id="24" dur="1000" fill="hold"/>
                                        <p:tgtEl>
                                          <p:spTgt spid="1322"/>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332"/>
                                        </p:tgtEl>
                                        <p:attrNameLst>
                                          <p:attrName>style.visibility</p:attrName>
                                        </p:attrNameLst>
                                      </p:cBhvr>
                                      <p:to>
                                        <p:strVal val="visible"/>
                                      </p:to>
                                    </p:set>
                                    <p:animEffect transition="in" filter="fade">
                                      <p:cBhvr>
                                        <p:cTn id="27" dur="1000"/>
                                        <p:tgtEl>
                                          <p:spTgt spid="1332"/>
                                        </p:tgtEl>
                                      </p:cBhvr>
                                    </p:animEffect>
                                    <p:anim calcmode="lin" valueType="num">
                                      <p:cBhvr>
                                        <p:cTn id="28" dur="1000" fill="hold"/>
                                        <p:tgtEl>
                                          <p:spTgt spid="1332"/>
                                        </p:tgtEl>
                                        <p:attrNameLst>
                                          <p:attrName>ppt_x</p:attrName>
                                        </p:attrNameLst>
                                      </p:cBhvr>
                                      <p:tavLst>
                                        <p:tav tm="0">
                                          <p:val>
                                            <p:strVal val="#ppt_x"/>
                                          </p:val>
                                        </p:tav>
                                        <p:tav tm="100000">
                                          <p:val>
                                            <p:strVal val="#ppt_x"/>
                                          </p:val>
                                        </p:tav>
                                      </p:tavLst>
                                    </p:anim>
                                    <p:anim calcmode="lin" valueType="num">
                                      <p:cBhvr>
                                        <p:cTn id="29" dur="1000" fill="hold"/>
                                        <p:tgtEl>
                                          <p:spTgt spid="133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362"/>
                                        </p:tgtEl>
                                        <p:attrNameLst>
                                          <p:attrName>style.visibility</p:attrName>
                                        </p:attrNameLst>
                                      </p:cBhvr>
                                      <p:to>
                                        <p:strVal val="visible"/>
                                      </p:to>
                                    </p:set>
                                    <p:animEffect transition="in" filter="fade">
                                      <p:cBhvr>
                                        <p:cTn id="32" dur="1000"/>
                                        <p:tgtEl>
                                          <p:spTgt spid="1362"/>
                                        </p:tgtEl>
                                      </p:cBhvr>
                                    </p:animEffect>
                                    <p:anim calcmode="lin" valueType="num">
                                      <p:cBhvr>
                                        <p:cTn id="33" dur="1000" fill="hold"/>
                                        <p:tgtEl>
                                          <p:spTgt spid="1362"/>
                                        </p:tgtEl>
                                        <p:attrNameLst>
                                          <p:attrName>ppt_x</p:attrName>
                                        </p:attrNameLst>
                                      </p:cBhvr>
                                      <p:tavLst>
                                        <p:tav tm="0">
                                          <p:val>
                                            <p:strVal val="#ppt_x"/>
                                          </p:val>
                                        </p:tav>
                                        <p:tav tm="100000">
                                          <p:val>
                                            <p:strVal val="#ppt_x"/>
                                          </p:val>
                                        </p:tav>
                                      </p:tavLst>
                                    </p:anim>
                                    <p:anim calcmode="lin" valueType="num">
                                      <p:cBhvr>
                                        <p:cTn id="34" dur="1000" fill="hold"/>
                                        <p:tgtEl>
                                          <p:spTgt spid="1362"/>
                                        </p:tgtEl>
                                        <p:attrNameLst>
                                          <p:attrName>ppt_y</p:attrName>
                                        </p:attrNameLst>
                                      </p:cBhvr>
                                      <p:tavLst>
                                        <p:tav tm="0">
                                          <p:val>
                                            <p:strVal val="#ppt_y+.1"/>
                                          </p:val>
                                        </p:tav>
                                        <p:tav tm="100000">
                                          <p:val>
                                            <p:strVal val="#ppt_y"/>
                                          </p:val>
                                        </p:tav>
                                      </p:tavLst>
                                    </p:anim>
                                  </p:childTnLst>
                                </p:cTn>
                              </p:par>
                              <p:par>
                                <p:cTn id="35" presetID="10" presetClass="entr" presetSubtype="0"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63"/>
                                        </p:tgtEl>
                                        <p:attrNameLst>
                                          <p:attrName>style.visibility</p:attrName>
                                        </p:attrNameLst>
                                      </p:cBhvr>
                                      <p:to>
                                        <p:strVal val="visible"/>
                                      </p:to>
                                    </p:set>
                                  </p:childTnLst>
                                </p:cTn>
                              </p:par>
                            </p:childTnLst>
                          </p:cTn>
                        </p:par>
                        <p:par>
                          <p:cTn id="40" fill="hold">
                            <p:stCondLst>
                              <p:cond delay="1000"/>
                            </p:stCondLst>
                            <p:childTnLst>
                              <p:par>
                                <p:cTn id="41" presetID="21" presetClass="entr" presetSubtype="1" fill="hold" nodeType="afterEffect">
                                  <p:stCondLst>
                                    <p:cond delay="0"/>
                                  </p:stCondLst>
                                  <p:childTnLst>
                                    <p:set>
                                      <p:cBhvr>
                                        <p:cTn id="42" dur="1" fill="hold">
                                          <p:stCondLst>
                                            <p:cond delay="0"/>
                                          </p:stCondLst>
                                        </p:cTn>
                                        <p:tgtEl>
                                          <p:spTgt spid="1407"/>
                                        </p:tgtEl>
                                        <p:attrNameLst>
                                          <p:attrName>style.visibility</p:attrName>
                                        </p:attrNameLst>
                                      </p:cBhvr>
                                      <p:to>
                                        <p:strVal val="visible"/>
                                      </p:to>
                                    </p:set>
                                    <p:animEffect transition="in" filter="wheel(1)">
                                      <p:cBhvr>
                                        <p:cTn id="43" dur="2000"/>
                                        <p:tgtEl>
                                          <p:spTgt spid="1407"/>
                                        </p:tgtEl>
                                      </p:cBhvr>
                                    </p:animEffect>
                                  </p:childTnLst>
                                </p:cTn>
                              </p:par>
                              <p:par>
                                <p:cTn id="44" presetID="21" presetClass="entr" presetSubtype="1" fill="hold" nodeType="withEffect">
                                  <p:stCondLst>
                                    <p:cond delay="0"/>
                                  </p:stCondLst>
                                  <p:childTnLst>
                                    <p:set>
                                      <p:cBhvr>
                                        <p:cTn id="45" dur="1" fill="hold">
                                          <p:stCondLst>
                                            <p:cond delay="0"/>
                                          </p:stCondLst>
                                        </p:cTn>
                                        <p:tgtEl>
                                          <p:spTgt spid="1408"/>
                                        </p:tgtEl>
                                        <p:attrNameLst>
                                          <p:attrName>style.visibility</p:attrName>
                                        </p:attrNameLst>
                                      </p:cBhvr>
                                      <p:to>
                                        <p:strVal val="visible"/>
                                      </p:to>
                                    </p:set>
                                    <p:animEffect transition="in" filter="wheel(1)">
                                      <p:cBhvr>
                                        <p:cTn id="46" dur="2000"/>
                                        <p:tgtEl>
                                          <p:spTgt spid="1408"/>
                                        </p:tgtEl>
                                      </p:cBhvr>
                                    </p:animEffect>
                                  </p:childTnLst>
                                </p:cTn>
                              </p:par>
                              <p:par>
                                <p:cTn id="47" presetID="21" presetClass="entr" presetSubtype="1" fill="hold" nodeType="withEffect">
                                  <p:stCondLst>
                                    <p:cond delay="0"/>
                                  </p:stCondLst>
                                  <p:childTnLst>
                                    <p:set>
                                      <p:cBhvr>
                                        <p:cTn id="48" dur="1" fill="hold">
                                          <p:stCondLst>
                                            <p:cond delay="0"/>
                                          </p:stCondLst>
                                        </p:cTn>
                                        <p:tgtEl>
                                          <p:spTgt spid="1409"/>
                                        </p:tgtEl>
                                        <p:attrNameLst>
                                          <p:attrName>style.visibility</p:attrName>
                                        </p:attrNameLst>
                                      </p:cBhvr>
                                      <p:to>
                                        <p:strVal val="visible"/>
                                      </p:to>
                                    </p:set>
                                    <p:animEffect transition="in" filter="wheel(1)">
                                      <p:cBhvr>
                                        <p:cTn id="49" dur="2000"/>
                                        <p:tgtEl>
                                          <p:spTgt spid="1409"/>
                                        </p:tgtEl>
                                      </p:cBhvr>
                                    </p:animEffect>
                                  </p:childTnLst>
                                </p:cTn>
                              </p:par>
                              <p:par>
                                <p:cTn id="50" presetID="21" presetClass="entr" presetSubtype="1" fill="hold" nodeType="withEffect">
                                  <p:stCondLst>
                                    <p:cond delay="0"/>
                                  </p:stCondLst>
                                  <p:childTnLst>
                                    <p:set>
                                      <p:cBhvr>
                                        <p:cTn id="51" dur="1" fill="hold">
                                          <p:stCondLst>
                                            <p:cond delay="0"/>
                                          </p:stCondLst>
                                        </p:cTn>
                                        <p:tgtEl>
                                          <p:spTgt spid="1410"/>
                                        </p:tgtEl>
                                        <p:attrNameLst>
                                          <p:attrName>style.visibility</p:attrName>
                                        </p:attrNameLst>
                                      </p:cBhvr>
                                      <p:to>
                                        <p:strVal val="visible"/>
                                      </p:to>
                                    </p:set>
                                    <p:animEffect transition="in" filter="wheel(1)">
                                      <p:cBhvr>
                                        <p:cTn id="52" dur="2000"/>
                                        <p:tgtEl>
                                          <p:spTgt spid="1410"/>
                                        </p:tgtEl>
                                      </p:cBhvr>
                                    </p:animEffect>
                                  </p:childTnLst>
                                </p:cTn>
                              </p:par>
                              <p:par>
                                <p:cTn id="53" presetID="21" presetClass="entr" presetSubtype="1" fill="hold" nodeType="withEffect">
                                  <p:stCondLst>
                                    <p:cond delay="0"/>
                                  </p:stCondLst>
                                  <p:childTnLst>
                                    <p:set>
                                      <p:cBhvr>
                                        <p:cTn id="54" dur="1" fill="hold">
                                          <p:stCondLst>
                                            <p:cond delay="0"/>
                                          </p:stCondLst>
                                        </p:cTn>
                                        <p:tgtEl>
                                          <p:spTgt spid="1411"/>
                                        </p:tgtEl>
                                        <p:attrNameLst>
                                          <p:attrName>style.visibility</p:attrName>
                                        </p:attrNameLst>
                                      </p:cBhvr>
                                      <p:to>
                                        <p:strVal val="visible"/>
                                      </p:to>
                                    </p:set>
                                    <p:animEffect transition="in" filter="wheel(1)">
                                      <p:cBhvr>
                                        <p:cTn id="55" dur="2000"/>
                                        <p:tgtEl>
                                          <p:spTgt spid="1411"/>
                                        </p:tgtEl>
                                      </p:cBhvr>
                                    </p:animEffect>
                                  </p:childTnLst>
                                </p:cTn>
                              </p:par>
                              <p:par>
                                <p:cTn id="56" presetID="21" presetClass="entr" presetSubtype="1" fill="hold" nodeType="withEffect">
                                  <p:stCondLst>
                                    <p:cond delay="0"/>
                                  </p:stCondLst>
                                  <p:childTnLst>
                                    <p:set>
                                      <p:cBhvr>
                                        <p:cTn id="57" dur="1" fill="hold">
                                          <p:stCondLst>
                                            <p:cond delay="0"/>
                                          </p:stCondLst>
                                        </p:cTn>
                                        <p:tgtEl>
                                          <p:spTgt spid="1412"/>
                                        </p:tgtEl>
                                        <p:attrNameLst>
                                          <p:attrName>style.visibility</p:attrName>
                                        </p:attrNameLst>
                                      </p:cBhvr>
                                      <p:to>
                                        <p:strVal val="visible"/>
                                      </p:to>
                                    </p:set>
                                    <p:animEffect transition="in" filter="wheel(1)">
                                      <p:cBhvr>
                                        <p:cTn id="58" dur="2000"/>
                                        <p:tgtEl>
                                          <p:spTgt spid="1412"/>
                                        </p:tgtEl>
                                      </p:cBhvr>
                                    </p:animEffect>
                                  </p:childTnLst>
                                </p:cTn>
                              </p:par>
                              <p:par>
                                <p:cTn id="59" presetID="21" presetClass="entr" presetSubtype="1" fill="hold" grpId="0" nodeType="withEffect">
                                  <p:stCondLst>
                                    <p:cond delay="0"/>
                                  </p:stCondLst>
                                  <p:childTnLst>
                                    <p:set>
                                      <p:cBhvr>
                                        <p:cTn id="60" dur="1" fill="hold">
                                          <p:stCondLst>
                                            <p:cond delay="0"/>
                                          </p:stCondLst>
                                        </p:cTn>
                                        <p:tgtEl>
                                          <p:spTgt spid="1273"/>
                                        </p:tgtEl>
                                        <p:attrNameLst>
                                          <p:attrName>style.visibility</p:attrName>
                                        </p:attrNameLst>
                                      </p:cBhvr>
                                      <p:to>
                                        <p:strVal val="visible"/>
                                      </p:to>
                                    </p:set>
                                    <p:animEffect transition="in" filter="wheel(1)">
                                      <p:cBhvr>
                                        <p:cTn id="61" dur="2000"/>
                                        <p:tgtEl>
                                          <p:spTgt spid="1273"/>
                                        </p:tgtEl>
                                      </p:cBhvr>
                                    </p:animEffect>
                                  </p:childTnLst>
                                </p:cTn>
                              </p:par>
                              <p:par>
                                <p:cTn id="62" presetID="21" presetClass="entr" presetSubtype="1" fill="hold" grpId="0" nodeType="withEffect">
                                  <p:stCondLst>
                                    <p:cond delay="0"/>
                                  </p:stCondLst>
                                  <p:childTnLst>
                                    <p:set>
                                      <p:cBhvr>
                                        <p:cTn id="63" dur="1" fill="hold">
                                          <p:stCondLst>
                                            <p:cond delay="0"/>
                                          </p:stCondLst>
                                        </p:cTn>
                                        <p:tgtEl>
                                          <p:spTgt spid="1274"/>
                                        </p:tgtEl>
                                        <p:attrNameLst>
                                          <p:attrName>style.visibility</p:attrName>
                                        </p:attrNameLst>
                                      </p:cBhvr>
                                      <p:to>
                                        <p:strVal val="visible"/>
                                      </p:to>
                                    </p:set>
                                    <p:animEffect transition="in" filter="wheel(1)">
                                      <p:cBhvr>
                                        <p:cTn id="64" dur="2000"/>
                                        <p:tgtEl>
                                          <p:spTgt spid="1274"/>
                                        </p:tgtEl>
                                      </p:cBhvr>
                                    </p:animEffect>
                                  </p:childTnLst>
                                </p:cTn>
                              </p:par>
                              <p:par>
                                <p:cTn id="65" presetID="21" presetClass="entr" presetSubtype="1" fill="hold" grpId="0" nodeType="withEffect">
                                  <p:stCondLst>
                                    <p:cond delay="0"/>
                                  </p:stCondLst>
                                  <p:childTnLst>
                                    <p:set>
                                      <p:cBhvr>
                                        <p:cTn id="66" dur="1" fill="hold">
                                          <p:stCondLst>
                                            <p:cond delay="0"/>
                                          </p:stCondLst>
                                        </p:cTn>
                                        <p:tgtEl>
                                          <p:spTgt spid="1275"/>
                                        </p:tgtEl>
                                        <p:attrNameLst>
                                          <p:attrName>style.visibility</p:attrName>
                                        </p:attrNameLst>
                                      </p:cBhvr>
                                      <p:to>
                                        <p:strVal val="visible"/>
                                      </p:to>
                                    </p:set>
                                    <p:animEffect transition="in" filter="wheel(1)">
                                      <p:cBhvr>
                                        <p:cTn id="67" dur="2000"/>
                                        <p:tgtEl>
                                          <p:spTgt spid="1275"/>
                                        </p:tgtEl>
                                      </p:cBhvr>
                                    </p:animEffect>
                                  </p:childTnLst>
                                </p:cTn>
                              </p:par>
                              <p:par>
                                <p:cTn id="68" presetID="21" presetClass="entr" presetSubtype="1" fill="hold" grpId="0" nodeType="withEffect">
                                  <p:stCondLst>
                                    <p:cond delay="0"/>
                                  </p:stCondLst>
                                  <p:childTnLst>
                                    <p:set>
                                      <p:cBhvr>
                                        <p:cTn id="69" dur="1" fill="hold">
                                          <p:stCondLst>
                                            <p:cond delay="0"/>
                                          </p:stCondLst>
                                        </p:cTn>
                                        <p:tgtEl>
                                          <p:spTgt spid="1276"/>
                                        </p:tgtEl>
                                        <p:attrNameLst>
                                          <p:attrName>style.visibility</p:attrName>
                                        </p:attrNameLst>
                                      </p:cBhvr>
                                      <p:to>
                                        <p:strVal val="visible"/>
                                      </p:to>
                                    </p:set>
                                    <p:animEffect transition="in" filter="wheel(1)">
                                      <p:cBhvr>
                                        <p:cTn id="70" dur="2000"/>
                                        <p:tgtEl>
                                          <p:spTgt spid="1276"/>
                                        </p:tgtEl>
                                      </p:cBhvr>
                                    </p:animEffect>
                                  </p:childTnLst>
                                </p:cTn>
                              </p:par>
                              <p:par>
                                <p:cTn id="71" presetID="21" presetClass="entr" presetSubtype="1" fill="hold" grpId="0" nodeType="withEffect">
                                  <p:stCondLst>
                                    <p:cond delay="0"/>
                                  </p:stCondLst>
                                  <p:childTnLst>
                                    <p:set>
                                      <p:cBhvr>
                                        <p:cTn id="72" dur="1" fill="hold">
                                          <p:stCondLst>
                                            <p:cond delay="0"/>
                                          </p:stCondLst>
                                        </p:cTn>
                                        <p:tgtEl>
                                          <p:spTgt spid="1277"/>
                                        </p:tgtEl>
                                        <p:attrNameLst>
                                          <p:attrName>style.visibility</p:attrName>
                                        </p:attrNameLst>
                                      </p:cBhvr>
                                      <p:to>
                                        <p:strVal val="visible"/>
                                      </p:to>
                                    </p:set>
                                    <p:animEffect transition="in" filter="wheel(1)">
                                      <p:cBhvr>
                                        <p:cTn id="73" dur="2000"/>
                                        <p:tgtEl>
                                          <p:spTgt spid="1277"/>
                                        </p:tgtEl>
                                      </p:cBhvr>
                                    </p:animEffect>
                                  </p:childTnLst>
                                </p:cTn>
                              </p:par>
                              <p:par>
                                <p:cTn id="74" presetID="21" presetClass="entr" presetSubtype="1" fill="hold" grpId="0" nodeType="withEffect">
                                  <p:stCondLst>
                                    <p:cond delay="0"/>
                                  </p:stCondLst>
                                  <p:childTnLst>
                                    <p:set>
                                      <p:cBhvr>
                                        <p:cTn id="75" dur="1" fill="hold">
                                          <p:stCondLst>
                                            <p:cond delay="0"/>
                                          </p:stCondLst>
                                        </p:cTn>
                                        <p:tgtEl>
                                          <p:spTgt spid="1278"/>
                                        </p:tgtEl>
                                        <p:attrNameLst>
                                          <p:attrName>style.visibility</p:attrName>
                                        </p:attrNameLst>
                                      </p:cBhvr>
                                      <p:to>
                                        <p:strVal val="visible"/>
                                      </p:to>
                                    </p:set>
                                    <p:animEffect transition="in" filter="wheel(1)">
                                      <p:cBhvr>
                                        <p:cTn id="76" dur="2000"/>
                                        <p:tgtEl>
                                          <p:spTgt spid="1278"/>
                                        </p:tgtEl>
                                      </p:cBhvr>
                                    </p:animEffect>
                                  </p:childTnLst>
                                </p:cTn>
                              </p:par>
                              <p:par>
                                <p:cTn id="77" presetID="21" presetClass="entr" presetSubtype="1" fill="hold" nodeType="withEffect">
                                  <p:stCondLst>
                                    <p:cond delay="0"/>
                                  </p:stCondLst>
                                  <p:childTnLst>
                                    <p:set>
                                      <p:cBhvr>
                                        <p:cTn id="78" dur="1" fill="hold">
                                          <p:stCondLst>
                                            <p:cond delay="0"/>
                                          </p:stCondLst>
                                        </p:cTn>
                                        <p:tgtEl>
                                          <p:spTgt spid="1279"/>
                                        </p:tgtEl>
                                        <p:attrNameLst>
                                          <p:attrName>style.visibility</p:attrName>
                                        </p:attrNameLst>
                                      </p:cBhvr>
                                      <p:to>
                                        <p:strVal val="visible"/>
                                      </p:to>
                                    </p:set>
                                    <p:animEffect transition="in" filter="wheel(1)">
                                      <p:cBhvr>
                                        <p:cTn id="79" dur="2000"/>
                                        <p:tgtEl>
                                          <p:spTgt spid="1279"/>
                                        </p:tgtEl>
                                      </p:cBhvr>
                                    </p:animEffect>
                                  </p:childTnLst>
                                </p:cTn>
                              </p:par>
                              <p:par>
                                <p:cTn id="80" presetID="21" presetClass="entr" presetSubtype="1" fill="hold" nodeType="withEffect">
                                  <p:stCondLst>
                                    <p:cond delay="0"/>
                                  </p:stCondLst>
                                  <p:childTnLst>
                                    <p:set>
                                      <p:cBhvr>
                                        <p:cTn id="81" dur="1" fill="hold">
                                          <p:stCondLst>
                                            <p:cond delay="0"/>
                                          </p:stCondLst>
                                        </p:cTn>
                                        <p:tgtEl>
                                          <p:spTgt spid="1280"/>
                                        </p:tgtEl>
                                        <p:attrNameLst>
                                          <p:attrName>style.visibility</p:attrName>
                                        </p:attrNameLst>
                                      </p:cBhvr>
                                      <p:to>
                                        <p:strVal val="visible"/>
                                      </p:to>
                                    </p:set>
                                    <p:animEffect transition="in" filter="wheel(1)">
                                      <p:cBhvr>
                                        <p:cTn id="82" dur="2000"/>
                                        <p:tgtEl>
                                          <p:spTgt spid="1280"/>
                                        </p:tgtEl>
                                      </p:cBhvr>
                                    </p:animEffect>
                                  </p:childTnLst>
                                </p:cTn>
                              </p:par>
                              <p:par>
                                <p:cTn id="83" presetID="21" presetClass="entr" presetSubtype="1" fill="hold" nodeType="withEffect">
                                  <p:stCondLst>
                                    <p:cond delay="0"/>
                                  </p:stCondLst>
                                  <p:childTnLst>
                                    <p:set>
                                      <p:cBhvr>
                                        <p:cTn id="84" dur="1" fill="hold">
                                          <p:stCondLst>
                                            <p:cond delay="0"/>
                                          </p:stCondLst>
                                        </p:cTn>
                                        <p:tgtEl>
                                          <p:spTgt spid="1281"/>
                                        </p:tgtEl>
                                        <p:attrNameLst>
                                          <p:attrName>style.visibility</p:attrName>
                                        </p:attrNameLst>
                                      </p:cBhvr>
                                      <p:to>
                                        <p:strVal val="visible"/>
                                      </p:to>
                                    </p:set>
                                    <p:animEffect transition="in" filter="wheel(1)">
                                      <p:cBhvr>
                                        <p:cTn id="85" dur="2000"/>
                                        <p:tgtEl>
                                          <p:spTgt spid="1281"/>
                                        </p:tgtEl>
                                      </p:cBhvr>
                                    </p:animEffect>
                                  </p:childTnLst>
                                </p:cTn>
                              </p:par>
                              <p:par>
                                <p:cTn id="86" presetID="21" presetClass="entr" presetSubtype="1" fill="hold" nodeType="withEffect">
                                  <p:stCondLst>
                                    <p:cond delay="0"/>
                                  </p:stCondLst>
                                  <p:childTnLst>
                                    <p:set>
                                      <p:cBhvr>
                                        <p:cTn id="87" dur="1" fill="hold">
                                          <p:stCondLst>
                                            <p:cond delay="0"/>
                                          </p:stCondLst>
                                        </p:cTn>
                                        <p:tgtEl>
                                          <p:spTgt spid="1282"/>
                                        </p:tgtEl>
                                        <p:attrNameLst>
                                          <p:attrName>style.visibility</p:attrName>
                                        </p:attrNameLst>
                                      </p:cBhvr>
                                      <p:to>
                                        <p:strVal val="visible"/>
                                      </p:to>
                                    </p:set>
                                    <p:animEffect transition="in" filter="wheel(1)">
                                      <p:cBhvr>
                                        <p:cTn id="88" dur="2000"/>
                                        <p:tgtEl>
                                          <p:spTgt spid="1282"/>
                                        </p:tgtEl>
                                      </p:cBhvr>
                                    </p:animEffect>
                                  </p:childTnLst>
                                </p:cTn>
                              </p:par>
                              <p:par>
                                <p:cTn id="89" presetID="21" presetClass="entr" presetSubtype="1" fill="hold" nodeType="withEffect">
                                  <p:stCondLst>
                                    <p:cond delay="0"/>
                                  </p:stCondLst>
                                  <p:childTnLst>
                                    <p:set>
                                      <p:cBhvr>
                                        <p:cTn id="90" dur="1" fill="hold">
                                          <p:stCondLst>
                                            <p:cond delay="0"/>
                                          </p:stCondLst>
                                        </p:cTn>
                                        <p:tgtEl>
                                          <p:spTgt spid="1283"/>
                                        </p:tgtEl>
                                        <p:attrNameLst>
                                          <p:attrName>style.visibility</p:attrName>
                                        </p:attrNameLst>
                                      </p:cBhvr>
                                      <p:to>
                                        <p:strVal val="visible"/>
                                      </p:to>
                                    </p:set>
                                    <p:animEffect transition="in" filter="wheel(1)">
                                      <p:cBhvr>
                                        <p:cTn id="91" dur="2000"/>
                                        <p:tgtEl>
                                          <p:spTgt spid="1283"/>
                                        </p:tgtEl>
                                      </p:cBhvr>
                                    </p:animEffect>
                                  </p:childTnLst>
                                </p:cTn>
                              </p:par>
                              <p:par>
                                <p:cTn id="92" presetID="21" presetClass="entr" presetSubtype="1" fill="hold" nodeType="withEffect">
                                  <p:stCondLst>
                                    <p:cond delay="0"/>
                                  </p:stCondLst>
                                  <p:childTnLst>
                                    <p:set>
                                      <p:cBhvr>
                                        <p:cTn id="93" dur="1" fill="hold">
                                          <p:stCondLst>
                                            <p:cond delay="0"/>
                                          </p:stCondLst>
                                        </p:cTn>
                                        <p:tgtEl>
                                          <p:spTgt spid="1284"/>
                                        </p:tgtEl>
                                        <p:attrNameLst>
                                          <p:attrName>style.visibility</p:attrName>
                                        </p:attrNameLst>
                                      </p:cBhvr>
                                      <p:to>
                                        <p:strVal val="visible"/>
                                      </p:to>
                                    </p:set>
                                    <p:animEffect transition="in" filter="wheel(1)">
                                      <p:cBhvr>
                                        <p:cTn id="94" dur="2000"/>
                                        <p:tgtEl>
                                          <p:spTgt spid="1284"/>
                                        </p:tgtEl>
                                      </p:cBhvr>
                                    </p:animEffect>
                                  </p:childTnLst>
                                </p:cTn>
                              </p:par>
                              <p:par>
                                <p:cTn id="95" presetID="21" presetClass="entr" presetSubtype="1" fill="hold" nodeType="withEffect">
                                  <p:stCondLst>
                                    <p:cond delay="0"/>
                                  </p:stCondLst>
                                  <p:childTnLst>
                                    <p:set>
                                      <p:cBhvr>
                                        <p:cTn id="96" dur="1" fill="hold">
                                          <p:stCondLst>
                                            <p:cond delay="0"/>
                                          </p:stCondLst>
                                        </p:cTn>
                                        <p:tgtEl>
                                          <p:spTgt spid="1285"/>
                                        </p:tgtEl>
                                        <p:attrNameLst>
                                          <p:attrName>style.visibility</p:attrName>
                                        </p:attrNameLst>
                                      </p:cBhvr>
                                      <p:to>
                                        <p:strVal val="visible"/>
                                      </p:to>
                                    </p:set>
                                    <p:animEffect transition="in" filter="wheel(1)">
                                      <p:cBhvr>
                                        <p:cTn id="97" dur="2000"/>
                                        <p:tgtEl>
                                          <p:spTgt spid="1285"/>
                                        </p:tgtEl>
                                      </p:cBhvr>
                                    </p:animEffect>
                                  </p:childTnLst>
                                </p:cTn>
                              </p:par>
                              <p:par>
                                <p:cTn id="98" presetID="21" presetClass="entr" presetSubtype="1" fill="hold" nodeType="withEffect">
                                  <p:stCondLst>
                                    <p:cond delay="0"/>
                                  </p:stCondLst>
                                  <p:childTnLst>
                                    <p:set>
                                      <p:cBhvr>
                                        <p:cTn id="99" dur="1" fill="hold">
                                          <p:stCondLst>
                                            <p:cond delay="0"/>
                                          </p:stCondLst>
                                        </p:cTn>
                                        <p:tgtEl>
                                          <p:spTgt spid="1286"/>
                                        </p:tgtEl>
                                        <p:attrNameLst>
                                          <p:attrName>style.visibility</p:attrName>
                                        </p:attrNameLst>
                                      </p:cBhvr>
                                      <p:to>
                                        <p:strVal val="visible"/>
                                      </p:to>
                                    </p:set>
                                    <p:animEffect transition="in" filter="wheel(1)">
                                      <p:cBhvr>
                                        <p:cTn id="100" dur="2000"/>
                                        <p:tgtEl>
                                          <p:spTgt spid="1286"/>
                                        </p:tgtEl>
                                      </p:cBhvr>
                                    </p:animEffect>
                                  </p:childTnLst>
                                </p:cTn>
                              </p:par>
                              <p:par>
                                <p:cTn id="101" presetID="21" presetClass="entr" presetSubtype="1" fill="hold" nodeType="withEffect">
                                  <p:stCondLst>
                                    <p:cond delay="0"/>
                                  </p:stCondLst>
                                  <p:childTnLst>
                                    <p:set>
                                      <p:cBhvr>
                                        <p:cTn id="102" dur="1" fill="hold">
                                          <p:stCondLst>
                                            <p:cond delay="0"/>
                                          </p:stCondLst>
                                        </p:cTn>
                                        <p:tgtEl>
                                          <p:spTgt spid="1287"/>
                                        </p:tgtEl>
                                        <p:attrNameLst>
                                          <p:attrName>style.visibility</p:attrName>
                                        </p:attrNameLst>
                                      </p:cBhvr>
                                      <p:to>
                                        <p:strVal val="visible"/>
                                      </p:to>
                                    </p:set>
                                    <p:animEffect transition="in" filter="wheel(1)">
                                      <p:cBhvr>
                                        <p:cTn id="103" dur="2000"/>
                                        <p:tgtEl>
                                          <p:spTgt spid="1287"/>
                                        </p:tgtEl>
                                      </p:cBhvr>
                                    </p:animEffect>
                                  </p:childTnLst>
                                </p:cTn>
                              </p:par>
                            </p:childTnLst>
                          </p:cTn>
                        </p:par>
                        <p:par>
                          <p:cTn id="104" fill="hold">
                            <p:stCondLst>
                              <p:cond delay="3000"/>
                            </p:stCondLst>
                            <p:childTnLst>
                              <p:par>
                                <p:cTn id="105" presetID="37" presetClass="path" presetSubtype="0" repeatCount="3000" accel="50000" decel="50000" fill="hold" grpId="0" nodeType="afterEffect">
                                  <p:stCondLst>
                                    <p:cond delay="0"/>
                                  </p:stCondLst>
                                  <p:childTnLst>
                                    <p:animMotion origin="layout" path="M 0.19665 -0.23704 L 0.23543 -0.23241 C 0.24337 -0.23148 0.2556 -0.23032 0.26848 -0.23032 C 0.28293 -0.23032 0.29451 -0.23148 0.30258 -0.23241 L 0.34162 -0.23704 " pathEditMode="relative" rAng="0" ptsTypes="AAAAA">
                                      <p:cBhvr>
                                        <p:cTn id="106" dur="2500" fill="hold"/>
                                        <p:tgtEl>
                                          <p:spTgt spid="1288"/>
                                        </p:tgtEl>
                                        <p:attrNameLst>
                                          <p:attrName>ppt_x</p:attrName>
                                          <p:attrName>ppt_y</p:attrName>
                                        </p:attrNameLst>
                                      </p:cBhvr>
                                      <p:rCtr x="7249" y="324"/>
                                    </p:animMotion>
                                  </p:childTnLst>
                                  <p:subTnLst>
                                    <p:set>
                                      <p:cBhvr override="childStyle">
                                        <p:cTn dur="1" fill="hold" display="0" masterRel="sameClick" afterEffect="1">
                                          <p:stCondLst>
                                            <p:cond evt="end" delay="0">
                                              <p:tn val="105"/>
                                            </p:cond>
                                          </p:stCondLst>
                                        </p:cTn>
                                        <p:tgtEl>
                                          <p:spTgt spid="1288"/>
                                        </p:tgtEl>
                                        <p:attrNameLst>
                                          <p:attrName>style.visibility</p:attrName>
                                        </p:attrNameLst>
                                      </p:cBhvr>
                                      <p:to>
                                        <p:strVal val="hidden"/>
                                      </p:to>
                                    </p:set>
                                  </p:subTnLst>
                                </p:cTn>
                              </p:par>
                              <p:par>
                                <p:cTn id="107" presetID="37" presetClass="path" presetSubtype="0" repeatCount="3000" accel="50000" decel="50000" fill="hold" grpId="0" nodeType="withEffect">
                                  <p:stCondLst>
                                    <p:cond delay="100"/>
                                  </p:stCondLst>
                                  <p:childTnLst>
                                    <p:animMotion origin="layout" path="M 0.14745 -0.4706 L 0.1861 -0.47662 C 0.19404 -0.47801 0.20627 -0.47847 0.21902 -0.47847 C 0.23334 -0.47847 0.24505 -0.47801 0.25299 -0.47662 L 0.2919 -0.4706 " pathEditMode="relative" rAng="0" ptsTypes="AAAAA">
                                      <p:cBhvr>
                                        <p:cTn id="108" dur="2500" fill="hold"/>
                                        <p:tgtEl>
                                          <p:spTgt spid="1289"/>
                                        </p:tgtEl>
                                        <p:attrNameLst>
                                          <p:attrName>ppt_x</p:attrName>
                                          <p:attrName>ppt_y</p:attrName>
                                        </p:attrNameLst>
                                      </p:cBhvr>
                                      <p:rCtr x="7223" y="-394"/>
                                    </p:animMotion>
                                  </p:childTnLst>
                                  <p:subTnLst>
                                    <p:set>
                                      <p:cBhvr override="childStyle">
                                        <p:cTn dur="1" fill="hold" display="0" masterRel="sameClick" afterEffect="1">
                                          <p:stCondLst>
                                            <p:cond evt="end" delay="0">
                                              <p:tn val="107"/>
                                            </p:cond>
                                          </p:stCondLst>
                                        </p:cTn>
                                        <p:tgtEl>
                                          <p:spTgt spid="1289"/>
                                        </p:tgtEl>
                                        <p:attrNameLst>
                                          <p:attrName>style.visibility</p:attrName>
                                        </p:attrNameLst>
                                      </p:cBhvr>
                                      <p:to>
                                        <p:strVal val="hidden"/>
                                      </p:to>
                                    </p:set>
                                  </p:subTnLst>
                                </p:cTn>
                              </p:par>
                              <p:par>
                                <p:cTn id="109" presetID="37" presetClass="path" presetSubtype="0" repeatCount="3000" accel="50000" decel="50000" fill="hold" grpId="0" nodeType="withEffect">
                                  <p:stCondLst>
                                    <p:cond delay="200"/>
                                  </p:stCondLst>
                                  <p:childTnLst>
                                    <p:animMotion origin="layout" path="M 0.24479 -0.47199 L 0.26809 -0.44352 C 0.27303 -0.4375 0.28006 -0.42778 0.28683 -0.41713 C 0.2949 -0.40555 0.30062 -0.39514 0.30453 -0.38796 L 0.32366 -0.35162 " pathEditMode="relative" rAng="2760000" ptsTypes="AAAAA">
                                      <p:cBhvr>
                                        <p:cTn id="110" dur="2500" fill="hold"/>
                                        <p:tgtEl>
                                          <p:spTgt spid="1290"/>
                                        </p:tgtEl>
                                        <p:attrNameLst>
                                          <p:attrName>ppt_x</p:attrName>
                                          <p:attrName>ppt_y</p:attrName>
                                        </p:attrNameLst>
                                      </p:cBhvr>
                                      <p:rCtr x="3956" y="5972"/>
                                    </p:animMotion>
                                  </p:childTnLst>
                                  <p:subTnLst>
                                    <p:set>
                                      <p:cBhvr override="childStyle">
                                        <p:cTn dur="1" fill="hold" display="0" masterRel="sameClick" afterEffect="1">
                                          <p:stCondLst>
                                            <p:cond evt="end" delay="0">
                                              <p:tn val="109"/>
                                            </p:cond>
                                          </p:stCondLst>
                                        </p:cTn>
                                        <p:tgtEl>
                                          <p:spTgt spid="1290"/>
                                        </p:tgtEl>
                                        <p:attrNameLst>
                                          <p:attrName>style.visibility</p:attrName>
                                        </p:attrNameLst>
                                      </p:cBhvr>
                                      <p:to>
                                        <p:strVal val="hidden"/>
                                      </p:to>
                                    </p:set>
                                  </p:subTnLst>
                                </p:cTn>
                              </p:par>
                              <p:par>
                                <p:cTn id="111" presetID="37" presetClass="path" presetSubtype="0" repeatCount="3000" accel="50000" decel="50000" fill="hold" grpId="0" nodeType="withEffect">
                                  <p:stCondLst>
                                    <p:cond delay="300"/>
                                  </p:stCondLst>
                                  <p:childTnLst>
                                    <p:animMotion origin="layout" path="M 0.28384 -0.35139 L 0.2638 -0.31829 C 0.2595 -0.31065 0.25352 -0.30093 0.24662 -0.29121 C 0.23881 -0.2794 0.2323 -0.2713 0.22749 -0.26505 L 0.20484 -0.23727 " pathEditMode="relative" rAng="8220000" ptsTypes="AAAAA">
                                      <p:cBhvr>
                                        <p:cTn id="112" dur="2500" fill="hold"/>
                                        <p:tgtEl>
                                          <p:spTgt spid="1291"/>
                                        </p:tgtEl>
                                        <p:attrNameLst>
                                          <p:attrName>ppt_x</p:attrName>
                                          <p:attrName>ppt_y</p:attrName>
                                        </p:attrNameLst>
                                      </p:cBhvr>
                                      <p:rCtr x="-3943" y="5718"/>
                                    </p:animMotion>
                                  </p:childTnLst>
                                  <p:subTnLst>
                                    <p:set>
                                      <p:cBhvr override="childStyle">
                                        <p:cTn dur="1" fill="hold" display="0" masterRel="sameClick" afterEffect="1">
                                          <p:stCondLst>
                                            <p:cond evt="end" delay="0">
                                              <p:tn val="111"/>
                                            </p:cond>
                                          </p:stCondLst>
                                        </p:cTn>
                                        <p:tgtEl>
                                          <p:spTgt spid="1291"/>
                                        </p:tgtEl>
                                        <p:attrNameLst>
                                          <p:attrName>style.visibility</p:attrName>
                                        </p:attrNameLst>
                                      </p:cBhvr>
                                      <p:to>
                                        <p:strVal val="hidden"/>
                                      </p:to>
                                    </p:set>
                                  </p:subTnLst>
                                </p:cTn>
                              </p:par>
                              <p:par>
                                <p:cTn id="113" presetID="37" presetClass="path" presetSubtype="0" repeatCount="3000" accel="50000" decel="50000" fill="hold" grpId="0" nodeType="withEffect">
                                  <p:stCondLst>
                                    <p:cond delay="500"/>
                                  </p:stCondLst>
                                  <p:childTnLst>
                                    <p:animMotion origin="layout" path="M 0.03631 -0.24028 L 0.01379 -0.26805 C 0.00859 -0.27453 0.00208 -0.2831 -0.00482 -0.29236 C -0.01327 -0.30347 -0.01926 -0.31203 -0.02369 -0.31828 L -0.04477 -0.34907 " pathEditMode="relative" rAng="13140000" ptsTypes="AAAAA">
                                      <p:cBhvr>
                                        <p:cTn id="114" dur="2500" fill="hold"/>
                                        <p:tgtEl>
                                          <p:spTgt spid="1292"/>
                                        </p:tgtEl>
                                        <p:attrNameLst>
                                          <p:attrName>ppt_x</p:attrName>
                                          <p:attrName>ppt_y</p:attrName>
                                        </p:attrNameLst>
                                      </p:cBhvr>
                                      <p:rCtr x="-4060" y="-5440"/>
                                    </p:animMotion>
                                  </p:childTnLst>
                                  <p:subTnLst>
                                    <p:set>
                                      <p:cBhvr override="childStyle">
                                        <p:cTn dur="1" fill="hold" display="0" masterRel="sameClick" afterEffect="1">
                                          <p:stCondLst>
                                            <p:cond evt="end" delay="0">
                                              <p:tn val="113"/>
                                            </p:cond>
                                          </p:stCondLst>
                                        </p:cTn>
                                        <p:tgtEl>
                                          <p:spTgt spid="1292"/>
                                        </p:tgtEl>
                                        <p:attrNameLst>
                                          <p:attrName>style.visibility</p:attrName>
                                        </p:attrNameLst>
                                      </p:cBhvr>
                                      <p:to>
                                        <p:strVal val="hidden"/>
                                      </p:to>
                                    </p:set>
                                  </p:subTnLst>
                                </p:cTn>
                              </p:par>
                              <p:par>
                                <p:cTn id="115" presetID="37" presetClass="path" presetSubtype="0" repeatCount="3000" accel="50000" decel="50000" fill="hold" grpId="0" nodeType="withEffect">
                                  <p:stCondLst>
                                    <p:cond delay="600"/>
                                  </p:stCondLst>
                                  <p:childTnLst>
                                    <p:animMotion origin="layout" path="M -0.0285 -0.3625 L -0.00729 -0.39676 C -0.00273 -0.40394 0.00378 -0.41458 0.01093 -0.425 C 0.01926 -0.43727 0.02564 -0.44676 0.03045 -0.45324 L 0.05336 -0.48519 " pathEditMode="relative" rAng="19080000" ptsTypes="AAAAA">
                                      <p:cBhvr>
                                        <p:cTn id="116" dur="2500" fill="hold"/>
                                        <p:tgtEl>
                                          <p:spTgt spid="1293"/>
                                        </p:tgtEl>
                                        <p:attrNameLst>
                                          <p:attrName>ppt_x</p:attrName>
                                          <p:attrName>ppt_y</p:attrName>
                                        </p:attrNameLst>
                                      </p:cBhvr>
                                      <p:rCtr x="4086" y="-6134"/>
                                    </p:animMotion>
                                  </p:childTnLst>
                                  <p:subTnLst>
                                    <p:set>
                                      <p:cBhvr override="childStyle">
                                        <p:cTn dur="1" fill="hold" display="0" masterRel="sameClick" afterEffect="1">
                                          <p:stCondLst>
                                            <p:cond evt="end" delay="0">
                                              <p:tn val="115"/>
                                            </p:cond>
                                          </p:stCondLst>
                                        </p:cTn>
                                        <p:tgtEl>
                                          <p:spTgt spid="1293"/>
                                        </p:tgtEl>
                                        <p:attrNameLst>
                                          <p:attrName>style.visibility</p:attrName>
                                        </p:attrNameLst>
                                      </p:cBhvr>
                                      <p:to>
                                        <p:strVal val="hidden"/>
                                      </p:to>
                                    </p:set>
                                  </p:subTnLst>
                                </p:cTn>
                              </p:par>
                              <p:par>
                                <p:cTn id="117" presetID="42" presetClass="path" presetSubtype="0" repeatCount="3000" accel="50000" decel="50000" fill="hold" grpId="0" nodeType="withEffect">
                                  <p:stCondLst>
                                    <p:cond delay="700"/>
                                  </p:stCondLst>
                                  <p:childTnLst>
                                    <p:animMotion origin="layout" path="M -0.06989 -0.3463 L 0.23282 -0.34537 " pathEditMode="relative" rAng="0" ptsTypes="AA">
                                      <p:cBhvr>
                                        <p:cTn id="118" dur="2500" fill="hold"/>
                                        <p:tgtEl>
                                          <p:spTgt spid="1294"/>
                                        </p:tgtEl>
                                        <p:attrNameLst>
                                          <p:attrName>ppt_x</p:attrName>
                                          <p:attrName>ppt_y</p:attrName>
                                        </p:attrNameLst>
                                      </p:cBhvr>
                                      <p:rCtr x="15135" y="46"/>
                                    </p:animMotion>
                                  </p:childTnLst>
                                  <p:subTnLst>
                                    <p:set>
                                      <p:cBhvr override="childStyle">
                                        <p:cTn dur="1" fill="hold" display="0" masterRel="sameClick" afterEffect="1">
                                          <p:stCondLst>
                                            <p:cond evt="end" delay="0">
                                              <p:tn val="117"/>
                                            </p:cond>
                                          </p:stCondLst>
                                        </p:cTn>
                                        <p:tgtEl>
                                          <p:spTgt spid="1294"/>
                                        </p:tgtEl>
                                        <p:attrNameLst>
                                          <p:attrName>style.visibility</p:attrName>
                                        </p:attrNameLst>
                                      </p:cBhvr>
                                      <p:to>
                                        <p:strVal val="hidden"/>
                                      </p:to>
                                    </p:set>
                                  </p:subTnLst>
                                </p:cTn>
                              </p:par>
                              <p:par>
                                <p:cTn id="119" presetID="42" presetClass="path" presetSubtype="0" repeatCount="3000" accel="50000" decel="50000" fill="hold" grpId="0" nodeType="withEffect">
                                  <p:stCondLst>
                                    <p:cond delay="800"/>
                                  </p:stCondLst>
                                  <p:childTnLst>
                                    <p:animMotion origin="layout" path="M 0.00079 -0.47847 L 0.00196 -0.24722 " pathEditMode="relative" rAng="0" ptsTypes="AA">
                                      <p:cBhvr>
                                        <p:cTn id="120" dur="2500" fill="hold"/>
                                        <p:tgtEl>
                                          <p:spTgt spid="1295"/>
                                        </p:tgtEl>
                                        <p:attrNameLst>
                                          <p:attrName>ppt_x</p:attrName>
                                          <p:attrName>ppt_y</p:attrName>
                                        </p:attrNameLst>
                                      </p:cBhvr>
                                      <p:rCtr x="39" y="11597"/>
                                    </p:animMotion>
                                  </p:childTnLst>
                                  <p:subTnLst>
                                    <p:set>
                                      <p:cBhvr override="childStyle">
                                        <p:cTn dur="1" fill="hold" display="0" masterRel="sameClick" afterEffect="1">
                                          <p:stCondLst>
                                            <p:cond evt="end" delay="0">
                                              <p:tn val="119"/>
                                            </p:cond>
                                          </p:stCondLst>
                                        </p:cTn>
                                        <p:tgtEl>
                                          <p:spTgt spid="1295"/>
                                        </p:tgtEl>
                                        <p:attrNameLst>
                                          <p:attrName>style.visibility</p:attrName>
                                        </p:attrNameLst>
                                      </p:cBhvr>
                                      <p:to>
                                        <p:strVal val="hidden"/>
                                      </p:to>
                                    </p:set>
                                  </p:subTnLst>
                                </p:cTn>
                              </p:par>
                              <p:par>
                                <p:cTn id="121" presetID="42" presetClass="path" presetSubtype="0" repeatCount="3000" accel="50000" decel="50000" fill="hold" grpId="0" nodeType="withEffect">
                                  <p:stCondLst>
                                    <p:cond delay="900"/>
                                  </p:stCondLst>
                                  <p:childTnLst>
                                    <p:animMotion origin="layout" path="M 0.13183 -0.50416 L 0.13248 -0.27384 " pathEditMode="relative" rAng="0" ptsTypes="AA">
                                      <p:cBhvr>
                                        <p:cTn id="122" dur="2500" fill="hold"/>
                                        <p:tgtEl>
                                          <p:spTgt spid="1297"/>
                                        </p:tgtEl>
                                        <p:attrNameLst>
                                          <p:attrName>ppt_x</p:attrName>
                                          <p:attrName>ppt_y</p:attrName>
                                        </p:attrNameLst>
                                      </p:cBhvr>
                                      <p:rCtr x="26" y="11505"/>
                                    </p:animMotion>
                                  </p:childTnLst>
                                  <p:subTnLst>
                                    <p:set>
                                      <p:cBhvr override="childStyle">
                                        <p:cTn dur="1" fill="hold" display="0" masterRel="sameClick" afterEffect="1">
                                          <p:stCondLst>
                                            <p:cond evt="end" delay="0">
                                              <p:tn val="121"/>
                                            </p:cond>
                                          </p:stCondLst>
                                        </p:cTn>
                                        <p:tgtEl>
                                          <p:spTgt spid="1297"/>
                                        </p:tgtEl>
                                        <p:attrNameLst>
                                          <p:attrName>style.visibility</p:attrName>
                                        </p:attrNameLst>
                                      </p:cBhvr>
                                      <p:to>
                                        <p:strVal val="hidden"/>
                                      </p:to>
                                    </p:set>
                                  </p:subTnLst>
                                </p:cTn>
                              </p:par>
                              <p:par>
                                <p:cTn id="123" presetID="42" presetClass="path" presetSubtype="0" repeatCount="3000" accel="50000" decel="50000" fill="hold" grpId="0" nodeType="withEffect">
                                  <p:stCondLst>
                                    <p:cond delay="1000"/>
                                  </p:stCondLst>
                                  <p:childTnLst>
                                    <p:animMotion origin="layout" path="M -0.01991 -0.51875 L 0.20328 -0.39792 " pathEditMode="relative" rAng="0" ptsTypes="AA">
                                      <p:cBhvr>
                                        <p:cTn id="124" dur="2500" fill="hold"/>
                                        <p:tgtEl>
                                          <p:spTgt spid="1298"/>
                                        </p:tgtEl>
                                        <p:attrNameLst>
                                          <p:attrName>ppt_x</p:attrName>
                                          <p:attrName>ppt_y</p:attrName>
                                        </p:attrNameLst>
                                      </p:cBhvr>
                                      <p:rCtr x="11179" y="6042"/>
                                    </p:animMotion>
                                  </p:childTnLst>
                                  <p:subTnLst>
                                    <p:set>
                                      <p:cBhvr override="childStyle">
                                        <p:cTn dur="1" fill="hold" display="0" masterRel="sameClick" afterEffect="1">
                                          <p:stCondLst>
                                            <p:cond evt="end" delay="0">
                                              <p:tn val="123"/>
                                            </p:cond>
                                          </p:stCondLst>
                                        </p:cTn>
                                        <p:tgtEl>
                                          <p:spTgt spid="1298"/>
                                        </p:tgtEl>
                                        <p:attrNameLst>
                                          <p:attrName>style.visibility</p:attrName>
                                        </p:attrNameLst>
                                      </p:cBhvr>
                                      <p:to>
                                        <p:strVal val="hidden"/>
                                      </p:to>
                                    </p:set>
                                  </p:subTnLst>
                                </p:cTn>
                              </p:par>
                              <p:par>
                                <p:cTn id="125" presetID="42" presetClass="path" presetSubtype="0" repeatCount="3000" accel="50000" decel="50000" fill="hold" grpId="0" nodeType="withEffect">
                                  <p:stCondLst>
                                    <p:cond delay="1100"/>
                                  </p:stCondLst>
                                  <p:childTnLst>
                                    <p:animMotion origin="layout" path="M -0.10893 -0.40903 L 0.11712 -0.53032 " pathEditMode="relative" rAng="0" ptsTypes="AA">
                                      <p:cBhvr>
                                        <p:cTn id="126" dur="2500" fill="hold"/>
                                        <p:tgtEl>
                                          <p:spTgt spid="1299"/>
                                        </p:tgtEl>
                                        <p:attrNameLst>
                                          <p:attrName>ppt_x</p:attrName>
                                          <p:attrName>ppt_y</p:attrName>
                                        </p:attrNameLst>
                                      </p:cBhvr>
                                      <p:rCtr x="11205" y="-6019"/>
                                    </p:animMotion>
                                  </p:childTnLst>
                                  <p:subTnLst>
                                    <p:set>
                                      <p:cBhvr override="childStyle">
                                        <p:cTn dur="1" fill="hold" display="0" masterRel="sameClick" afterEffect="1">
                                          <p:stCondLst>
                                            <p:cond evt="end" delay="0">
                                              <p:tn val="125"/>
                                            </p:cond>
                                          </p:stCondLst>
                                        </p:cTn>
                                        <p:tgtEl>
                                          <p:spTgt spid="1299"/>
                                        </p:tgtEl>
                                        <p:attrNameLst>
                                          <p:attrName>style.visibility</p:attrName>
                                        </p:attrNameLst>
                                      </p:cBhvr>
                                      <p:to>
                                        <p:strVal val="hidden"/>
                                      </p:to>
                                    </p:set>
                                  </p:subTnLst>
                                </p:cTn>
                              </p:par>
                              <p:par>
                                <p:cTn id="127" presetID="42" presetClass="path" presetSubtype="0" repeatCount="3000" accel="50000" decel="50000" fill="hold" grpId="0" nodeType="withEffect">
                                  <p:stCondLst>
                                    <p:cond delay="1200"/>
                                  </p:stCondLst>
                                  <p:childTnLst>
                                    <p:animMotion origin="layout" path="M -0.11635 -0.42223 L 0.10893 -0.31203 " pathEditMode="relative" rAng="0" ptsTypes="AA">
                                      <p:cBhvr>
                                        <p:cTn id="128" dur="2500" fill="hold"/>
                                        <p:tgtEl>
                                          <p:spTgt spid="1300"/>
                                        </p:tgtEl>
                                        <p:attrNameLst>
                                          <p:attrName>ppt_x</p:attrName>
                                          <p:attrName>ppt_y</p:attrName>
                                        </p:attrNameLst>
                                      </p:cBhvr>
                                      <p:rCtr x="11205" y="5556"/>
                                    </p:animMotion>
                                  </p:childTnLst>
                                  <p:subTnLst>
                                    <p:set>
                                      <p:cBhvr override="childStyle">
                                        <p:cTn dur="1" fill="hold" display="0" masterRel="sameClick" afterEffect="1">
                                          <p:stCondLst>
                                            <p:cond evt="end" delay="0">
                                              <p:tn val="127"/>
                                            </p:cond>
                                          </p:stCondLst>
                                        </p:cTn>
                                        <p:tgtEl>
                                          <p:spTgt spid="1300"/>
                                        </p:tgtEl>
                                        <p:attrNameLst>
                                          <p:attrName>style.visibility</p:attrName>
                                        </p:attrNameLst>
                                      </p:cBhvr>
                                      <p:to>
                                        <p:strVal val="hidden"/>
                                      </p:to>
                                    </p:set>
                                  </p:subTnLst>
                                </p:cTn>
                              </p:par>
                              <p:par>
                                <p:cTn id="129" presetID="42" presetClass="path" presetSubtype="0" repeatCount="3000" accel="50000" decel="50000" fill="hold" grpId="0" nodeType="withEffect">
                                  <p:stCondLst>
                                    <p:cond delay="1300"/>
                                  </p:stCondLst>
                                  <p:childTnLst>
                                    <p:animMotion origin="layout" path="M -0.04229 -0.32592 L 0.10229 -0.55671 " pathEditMode="relative" rAng="0" ptsTypes="AA">
                                      <p:cBhvr>
                                        <p:cTn id="130" dur="2500" fill="hold"/>
                                        <p:tgtEl>
                                          <p:spTgt spid="1301"/>
                                        </p:tgtEl>
                                        <p:attrNameLst>
                                          <p:attrName>ppt_x</p:attrName>
                                          <p:attrName>ppt_y</p:attrName>
                                        </p:attrNameLst>
                                      </p:cBhvr>
                                      <p:rCtr x="7210" y="-11574"/>
                                    </p:animMotion>
                                  </p:childTnLst>
                                  <p:subTnLst>
                                    <p:set>
                                      <p:cBhvr override="childStyle">
                                        <p:cTn dur="1" fill="hold" display="0" masterRel="sameClick" afterEffect="1">
                                          <p:stCondLst>
                                            <p:cond evt="end" delay="0">
                                              <p:tn val="129"/>
                                            </p:cond>
                                          </p:stCondLst>
                                        </p:cTn>
                                        <p:tgtEl>
                                          <p:spTgt spid="1301"/>
                                        </p:tgtEl>
                                        <p:attrNameLst>
                                          <p:attrName>style.visibility</p:attrName>
                                        </p:attrNameLst>
                                      </p:cBhvr>
                                      <p:to>
                                        <p:strVal val="hidden"/>
                                      </p:to>
                                    </p:set>
                                  </p:subTnLst>
                                </p:cTn>
                              </p:par>
                              <p:par>
                                <p:cTn id="131" presetID="42" presetClass="path" presetSubtype="0" repeatCount="3000" accel="50000" decel="50000" fill="hold" grpId="0" nodeType="withEffect">
                                  <p:stCondLst>
                                    <p:cond delay="1400"/>
                                  </p:stCondLst>
                                  <p:childTnLst>
                                    <p:animMotion origin="layout" path="M 0.09539 -0.33889 L -0.05075 -0.57013 " pathEditMode="relative" rAng="0" ptsTypes="AA">
                                      <p:cBhvr>
                                        <p:cTn id="132" dur="2500" fill="hold"/>
                                        <p:tgtEl>
                                          <p:spTgt spid="1302"/>
                                        </p:tgtEl>
                                        <p:attrNameLst>
                                          <p:attrName>ppt_x</p:attrName>
                                          <p:attrName>ppt_y</p:attrName>
                                        </p:attrNameLst>
                                      </p:cBhvr>
                                      <p:rCtr x="-7262" y="-11551"/>
                                    </p:animMotion>
                                  </p:childTnLst>
                                  <p:subTnLst>
                                    <p:set>
                                      <p:cBhvr override="childStyle">
                                        <p:cTn dur="1" fill="hold" display="0" masterRel="sameClick" afterEffect="1">
                                          <p:stCondLst>
                                            <p:cond evt="end" delay="0">
                                              <p:tn val="131"/>
                                            </p:cond>
                                          </p:stCondLst>
                                        </p:cTn>
                                        <p:tgtEl>
                                          <p:spTgt spid="1302"/>
                                        </p:tgtEl>
                                        <p:attrNameLst>
                                          <p:attrName>style.visibility</p:attrName>
                                        </p:attrNameLst>
                                      </p:cBhvr>
                                      <p:to>
                                        <p:strVal val="hidden"/>
                                      </p:to>
                                    </p:set>
                                  </p:subTnLst>
                                </p:cTn>
                              </p:par>
                              <p:par>
                                <p:cTn id="133" presetID="42" presetClass="path" presetSubtype="0" repeatCount="3000" accel="50000" decel="50000" fill="hold" grpId="0" nodeType="withEffect">
                                  <p:stCondLst>
                                    <p:cond delay="1500"/>
                                  </p:stCondLst>
                                  <p:childTnLst>
                                    <p:animMotion origin="layout" path="M 0.16645 -0.46343 L -0.057 -0.35209 " pathEditMode="relative" rAng="0" ptsTypes="AA">
                                      <p:cBhvr>
                                        <p:cTn id="134" dur="2500" fill="hold"/>
                                        <p:tgtEl>
                                          <p:spTgt spid="1303"/>
                                        </p:tgtEl>
                                        <p:attrNameLst>
                                          <p:attrName>ppt_x</p:attrName>
                                          <p:attrName>ppt_y</p:attrName>
                                        </p:attrNameLst>
                                      </p:cBhvr>
                                      <p:rCtr x="-11205" y="5556"/>
                                    </p:animMotion>
                                  </p:childTnLst>
                                  <p:subTnLst>
                                    <p:set>
                                      <p:cBhvr override="childStyle">
                                        <p:cTn dur="1" fill="hold" display="0" masterRel="sameClick" afterEffect="1">
                                          <p:stCondLst>
                                            <p:cond evt="end" delay="0">
                                              <p:tn val="133"/>
                                            </p:cond>
                                          </p:stCondLst>
                                        </p:cTn>
                                        <p:tgtEl>
                                          <p:spTgt spid="1303"/>
                                        </p:tgtEl>
                                        <p:attrNameLst>
                                          <p:attrName>style.visibility</p:attrName>
                                        </p:attrNameLst>
                                      </p:cBhvr>
                                      <p:to>
                                        <p:strVal val="hidden"/>
                                      </p:to>
                                    </p:set>
                                  </p:subTnLst>
                                </p:cTn>
                              </p:par>
                              <p:par>
                                <p:cTn id="135" presetID="37" presetClass="path" presetSubtype="0" repeatCount="3000" accel="50000" decel="50000" fill="hold" grpId="0" nodeType="withEffect">
                                  <p:stCondLst>
                                    <p:cond delay="1600"/>
                                  </p:stCondLst>
                                  <p:childTnLst>
                                    <p:animMotion origin="layout" path="M 0.18923 -0.25 L 0.22801 -0.24514 C 0.23595 -0.24444 0.24818 -0.24328 0.26106 -0.24328 C 0.27551 -0.24328 0.28709 -0.24444 0.29516 -0.24514 L 0.3342 -0.25 " pathEditMode="relative" rAng="0" ptsTypes="AAAAA">
                                      <p:cBhvr>
                                        <p:cTn id="136" dur="2500" spd="-100000" fill="hold"/>
                                        <p:tgtEl>
                                          <p:spTgt spid="1304"/>
                                        </p:tgtEl>
                                        <p:attrNameLst>
                                          <p:attrName>ppt_x</p:attrName>
                                          <p:attrName>ppt_y</p:attrName>
                                        </p:attrNameLst>
                                      </p:cBhvr>
                                      <p:rCtr x="7249" y="324"/>
                                    </p:animMotion>
                                  </p:childTnLst>
                                  <p:subTnLst>
                                    <p:set>
                                      <p:cBhvr override="childStyle">
                                        <p:cTn dur="1" fill="hold" display="0" masterRel="sameClick" afterEffect="1">
                                          <p:stCondLst>
                                            <p:cond evt="end" delay="0">
                                              <p:tn val="135"/>
                                            </p:cond>
                                          </p:stCondLst>
                                        </p:cTn>
                                        <p:tgtEl>
                                          <p:spTgt spid="1304"/>
                                        </p:tgtEl>
                                        <p:attrNameLst>
                                          <p:attrName>style.visibility</p:attrName>
                                        </p:attrNameLst>
                                      </p:cBhvr>
                                      <p:to>
                                        <p:strVal val="hidden"/>
                                      </p:to>
                                    </p:set>
                                  </p:subTnLst>
                                </p:cTn>
                              </p:par>
                              <p:par>
                                <p:cTn id="137" presetID="37" presetClass="path" presetSubtype="0" repeatCount="3000" accel="50000" decel="50000" fill="hold" grpId="0" nodeType="withEffect">
                                  <p:stCondLst>
                                    <p:cond delay="1800"/>
                                  </p:stCondLst>
                                  <p:childTnLst>
                                    <p:animMotion origin="layout" path="M 0.24323 -0.47222 L 0.26418 -0.43866 C 0.26861 -0.43125 0.27538 -0.42084 0.28227 -0.41065 C 0.29008 -0.39838 0.29685 -0.38935 0.30114 -0.3831 L 0.32366 -0.35255 " pathEditMode="relative" rAng="2280000" ptsTypes="AAAAA">
                                      <p:cBhvr>
                                        <p:cTn id="138" dur="2500" spd="-100000" fill="hold"/>
                                        <p:tgtEl>
                                          <p:spTgt spid="1306"/>
                                        </p:tgtEl>
                                        <p:attrNameLst>
                                          <p:attrName>ppt_x</p:attrName>
                                          <p:attrName>ppt_y</p:attrName>
                                        </p:attrNameLst>
                                      </p:cBhvr>
                                      <p:rCtr x="4008" y="5995"/>
                                    </p:animMotion>
                                  </p:childTnLst>
                                  <p:subTnLst>
                                    <p:set>
                                      <p:cBhvr override="childStyle">
                                        <p:cTn dur="1" fill="hold" display="0" masterRel="sameClick" afterEffect="1">
                                          <p:stCondLst>
                                            <p:cond evt="end" delay="0">
                                              <p:tn val="137"/>
                                            </p:cond>
                                          </p:stCondLst>
                                        </p:cTn>
                                        <p:tgtEl>
                                          <p:spTgt spid="1306"/>
                                        </p:tgtEl>
                                        <p:attrNameLst>
                                          <p:attrName>style.visibility</p:attrName>
                                        </p:attrNameLst>
                                      </p:cBhvr>
                                      <p:to>
                                        <p:strVal val="hidden"/>
                                      </p:to>
                                    </p:set>
                                  </p:subTnLst>
                                </p:cTn>
                              </p:par>
                              <p:par>
                                <p:cTn id="139" presetID="37" presetClass="path" presetSubtype="0" repeatCount="3000" accel="50000" decel="50000" fill="hold" grpId="0" nodeType="withEffect">
                                  <p:stCondLst>
                                    <p:cond delay="1900"/>
                                  </p:stCondLst>
                                  <p:childTnLst>
                                    <p:animMotion origin="layout" path="M 0.28501 -0.35047 L 0.26406 -0.31898 C 0.2595 -0.31204 0.25313 -0.30255 0.24597 -0.29306 C 0.23777 -0.28125 0.23152 -0.27338 0.22684 -0.26644 L 0.20445 -0.2382 " pathEditMode="relative" rAng="8400000" ptsTypes="AAAAA">
                                      <p:cBhvr>
                                        <p:cTn id="140" dur="2500" spd="-100000" fill="hold"/>
                                        <p:tgtEl>
                                          <p:spTgt spid="1307"/>
                                        </p:tgtEl>
                                        <p:attrNameLst>
                                          <p:attrName>ppt_x</p:attrName>
                                          <p:attrName>ppt_y</p:attrName>
                                        </p:attrNameLst>
                                      </p:cBhvr>
                                      <p:rCtr x="-4021" y="5625"/>
                                    </p:animMotion>
                                  </p:childTnLst>
                                  <p:subTnLst>
                                    <p:set>
                                      <p:cBhvr override="childStyle">
                                        <p:cTn dur="1" fill="hold" display="0" masterRel="sameClick" afterEffect="1">
                                          <p:stCondLst>
                                            <p:cond evt="end" delay="0">
                                              <p:tn val="139"/>
                                            </p:cond>
                                          </p:stCondLst>
                                        </p:cTn>
                                        <p:tgtEl>
                                          <p:spTgt spid="1307"/>
                                        </p:tgtEl>
                                        <p:attrNameLst>
                                          <p:attrName>style.visibility</p:attrName>
                                        </p:attrNameLst>
                                      </p:cBhvr>
                                      <p:to>
                                        <p:strVal val="hidden"/>
                                      </p:to>
                                    </p:set>
                                  </p:subTnLst>
                                </p:cTn>
                              </p:par>
                              <p:par>
                                <p:cTn id="141" presetID="37" presetClass="path" presetSubtype="0" repeatCount="3000" accel="50000" decel="50000" fill="hold" grpId="0" nodeType="withEffect">
                                  <p:stCondLst>
                                    <p:cond delay="2000"/>
                                  </p:stCondLst>
                                  <p:childTnLst>
                                    <p:animMotion origin="layout" path="M 0.03631 -0.24028 L 0.01431 -0.26968 C 0.00924 -0.27616 0.00299 -0.28495 -0.00365 -0.29514 C -0.01185 -0.30625 -0.01783 -0.31505 -0.02213 -0.32176 L -0.04243 -0.35393 " pathEditMode="relative" rAng="13260000" ptsTypes="AAAAA">
                                      <p:cBhvr>
                                        <p:cTn id="142" dur="2500" spd="-100000" fill="hold"/>
                                        <p:tgtEl>
                                          <p:spTgt spid="1308"/>
                                        </p:tgtEl>
                                        <p:attrNameLst>
                                          <p:attrName>ppt_x</p:attrName>
                                          <p:attrName>ppt_y</p:attrName>
                                        </p:attrNameLst>
                                      </p:cBhvr>
                                      <p:rCtr x="-3943" y="-5648"/>
                                    </p:animMotion>
                                  </p:childTnLst>
                                  <p:subTnLst>
                                    <p:set>
                                      <p:cBhvr override="childStyle">
                                        <p:cTn dur="1" fill="hold" display="0" masterRel="sameClick" afterEffect="1">
                                          <p:stCondLst>
                                            <p:cond evt="end" delay="0">
                                              <p:tn val="141"/>
                                            </p:cond>
                                          </p:stCondLst>
                                        </p:cTn>
                                        <p:tgtEl>
                                          <p:spTgt spid="1308"/>
                                        </p:tgtEl>
                                        <p:attrNameLst>
                                          <p:attrName>style.visibility</p:attrName>
                                        </p:attrNameLst>
                                      </p:cBhvr>
                                      <p:to>
                                        <p:strVal val="hidden"/>
                                      </p:to>
                                    </p:set>
                                  </p:subTnLst>
                                </p:cTn>
                              </p:par>
                              <p:par>
                                <p:cTn id="143" presetID="37" presetClass="path" presetSubtype="0" repeatCount="3000" accel="50000" decel="50000" fill="hold" grpId="0" nodeType="withEffect">
                                  <p:stCondLst>
                                    <p:cond delay="2100"/>
                                  </p:stCondLst>
                                  <p:childTnLst>
                                    <p:animMotion origin="layout" path="M -0.0285 -0.3625 L -0.00846 -0.39699 C -0.0039 -0.40463 0.00247 -0.41528 0.00924 -0.425 C 0.01705 -0.43796 0.02369 -0.44768 0.02863 -0.4537 L 0.05206 -0.48379 " pathEditMode="relative" rAng="18960000" ptsTypes="AAAAA">
                                      <p:cBhvr>
                                        <p:cTn id="144" dur="2500" spd="-100000" fill="hold"/>
                                        <p:tgtEl>
                                          <p:spTgt spid="1309"/>
                                        </p:tgtEl>
                                        <p:attrNameLst>
                                          <p:attrName>ppt_x</p:attrName>
                                          <p:attrName>ppt_y</p:attrName>
                                        </p:attrNameLst>
                                      </p:cBhvr>
                                      <p:rCtr x="4021" y="-6065"/>
                                    </p:animMotion>
                                  </p:childTnLst>
                                  <p:subTnLst>
                                    <p:set>
                                      <p:cBhvr override="childStyle">
                                        <p:cTn dur="1" fill="hold" display="0" masterRel="sameClick" afterEffect="1">
                                          <p:stCondLst>
                                            <p:cond evt="end" delay="0">
                                              <p:tn val="143"/>
                                            </p:cond>
                                          </p:stCondLst>
                                        </p:cTn>
                                        <p:tgtEl>
                                          <p:spTgt spid="1309"/>
                                        </p:tgtEl>
                                        <p:attrNameLst>
                                          <p:attrName>style.visibility</p:attrName>
                                        </p:attrNameLst>
                                      </p:cBhvr>
                                      <p:to>
                                        <p:strVal val="hidden"/>
                                      </p:to>
                                    </p:set>
                                  </p:subTnLst>
                                </p:cTn>
                              </p:par>
                              <p:par>
                                <p:cTn id="145" presetID="42" presetClass="path" presetSubtype="0" repeatCount="3000" accel="50000" decel="50000" fill="hold" grpId="0" nodeType="withEffect">
                                  <p:stCondLst>
                                    <p:cond delay="2200"/>
                                  </p:stCondLst>
                                  <p:childTnLst>
                                    <p:animMotion origin="layout" path="M -0.06989 -0.3463 L 0.23282 -0.34537 " pathEditMode="relative" rAng="0" ptsTypes="AA">
                                      <p:cBhvr>
                                        <p:cTn id="146" dur="2500" spd="-100000" fill="hold"/>
                                        <p:tgtEl>
                                          <p:spTgt spid="1310"/>
                                        </p:tgtEl>
                                        <p:attrNameLst>
                                          <p:attrName>ppt_x</p:attrName>
                                          <p:attrName>ppt_y</p:attrName>
                                        </p:attrNameLst>
                                      </p:cBhvr>
                                      <p:rCtr x="15135" y="46"/>
                                    </p:animMotion>
                                  </p:childTnLst>
                                  <p:subTnLst>
                                    <p:set>
                                      <p:cBhvr override="childStyle">
                                        <p:cTn dur="1" fill="hold" display="0" masterRel="sameClick" afterEffect="1">
                                          <p:stCondLst>
                                            <p:cond evt="end" delay="0">
                                              <p:tn val="145"/>
                                            </p:cond>
                                          </p:stCondLst>
                                        </p:cTn>
                                        <p:tgtEl>
                                          <p:spTgt spid="1310"/>
                                        </p:tgtEl>
                                        <p:attrNameLst>
                                          <p:attrName>style.visibility</p:attrName>
                                        </p:attrNameLst>
                                      </p:cBhvr>
                                      <p:to>
                                        <p:strVal val="hidden"/>
                                      </p:to>
                                    </p:set>
                                  </p:subTnLst>
                                </p:cTn>
                              </p:par>
                              <p:par>
                                <p:cTn id="147" presetID="42" presetClass="path" presetSubtype="0" repeatCount="3000" accel="50000" decel="50000" fill="hold" grpId="0" nodeType="withEffect">
                                  <p:stCondLst>
                                    <p:cond delay="2300"/>
                                  </p:stCondLst>
                                  <p:childTnLst>
                                    <p:animMotion origin="layout" path="M 0.00131 -0.47893 L 0.00196 -0.24722 " pathEditMode="relative" rAng="0" ptsTypes="AA">
                                      <p:cBhvr>
                                        <p:cTn id="148" dur="2500" spd="-100000" fill="hold"/>
                                        <p:tgtEl>
                                          <p:spTgt spid="1311"/>
                                        </p:tgtEl>
                                        <p:attrNameLst>
                                          <p:attrName>ppt_x</p:attrName>
                                          <p:attrName>ppt_y</p:attrName>
                                        </p:attrNameLst>
                                      </p:cBhvr>
                                      <p:rCtr x="26" y="11551"/>
                                    </p:animMotion>
                                  </p:childTnLst>
                                  <p:subTnLst>
                                    <p:set>
                                      <p:cBhvr override="childStyle">
                                        <p:cTn dur="1" fill="hold" display="0" masterRel="sameClick" afterEffect="1">
                                          <p:stCondLst>
                                            <p:cond evt="end" delay="0">
                                              <p:tn val="147"/>
                                            </p:cond>
                                          </p:stCondLst>
                                        </p:cTn>
                                        <p:tgtEl>
                                          <p:spTgt spid="1311"/>
                                        </p:tgtEl>
                                        <p:attrNameLst>
                                          <p:attrName>style.visibility</p:attrName>
                                        </p:attrNameLst>
                                      </p:cBhvr>
                                      <p:to>
                                        <p:strVal val="hidden"/>
                                      </p:to>
                                    </p:set>
                                  </p:subTnLst>
                                </p:cTn>
                              </p:par>
                              <p:par>
                                <p:cTn id="149" presetID="42" presetClass="path" presetSubtype="0" repeatCount="3000" accel="50000" decel="50000" fill="hold" grpId="0" nodeType="withEffect">
                                  <p:stCondLst>
                                    <p:cond delay="2400"/>
                                  </p:stCondLst>
                                  <p:childTnLst>
                                    <p:animMotion origin="layout" path="M 0.13144 -0.50509 L 0.13144 -0.27106 " pathEditMode="relative" rAng="0" ptsTypes="AA">
                                      <p:cBhvr>
                                        <p:cTn id="150" dur="2500" spd="-100000" fill="hold"/>
                                        <p:tgtEl>
                                          <p:spTgt spid="1313"/>
                                        </p:tgtEl>
                                        <p:attrNameLst>
                                          <p:attrName>ppt_x</p:attrName>
                                          <p:attrName>ppt_y</p:attrName>
                                        </p:attrNameLst>
                                      </p:cBhvr>
                                      <p:rCtr x="0" y="11690"/>
                                    </p:animMotion>
                                  </p:childTnLst>
                                  <p:subTnLst>
                                    <p:set>
                                      <p:cBhvr override="childStyle">
                                        <p:cTn dur="1" fill="hold" display="0" masterRel="sameClick" afterEffect="1">
                                          <p:stCondLst>
                                            <p:cond evt="end" delay="0">
                                              <p:tn val="149"/>
                                            </p:cond>
                                          </p:stCondLst>
                                        </p:cTn>
                                        <p:tgtEl>
                                          <p:spTgt spid="1313"/>
                                        </p:tgtEl>
                                        <p:attrNameLst>
                                          <p:attrName>style.visibility</p:attrName>
                                        </p:attrNameLst>
                                      </p:cBhvr>
                                      <p:to>
                                        <p:strVal val="hidden"/>
                                      </p:to>
                                    </p:set>
                                  </p:subTnLst>
                                </p:cTn>
                              </p:par>
                              <p:par>
                                <p:cTn id="151" presetID="42" presetClass="path" presetSubtype="0" repeatCount="3000" accel="50000" decel="50000" fill="hold" grpId="0" nodeType="withEffect">
                                  <p:stCondLst>
                                    <p:cond delay="2500"/>
                                  </p:stCondLst>
                                  <p:childTnLst>
                                    <p:animMotion origin="layout" path="M -0.01991 -0.51875 L 0.20328 -0.39791 " pathEditMode="relative" rAng="0" ptsTypes="AA">
                                      <p:cBhvr>
                                        <p:cTn id="152" dur="2500" spd="-100000" fill="hold"/>
                                        <p:tgtEl>
                                          <p:spTgt spid="1314"/>
                                        </p:tgtEl>
                                        <p:attrNameLst>
                                          <p:attrName>ppt_x</p:attrName>
                                          <p:attrName>ppt_y</p:attrName>
                                        </p:attrNameLst>
                                      </p:cBhvr>
                                      <p:rCtr x="11192" y="6088"/>
                                    </p:animMotion>
                                  </p:childTnLst>
                                  <p:subTnLst>
                                    <p:set>
                                      <p:cBhvr override="childStyle">
                                        <p:cTn dur="1" fill="hold" display="0" masterRel="sameClick" afterEffect="1">
                                          <p:stCondLst>
                                            <p:cond evt="end" delay="0">
                                              <p:tn val="151"/>
                                            </p:cond>
                                          </p:stCondLst>
                                        </p:cTn>
                                        <p:tgtEl>
                                          <p:spTgt spid="1314"/>
                                        </p:tgtEl>
                                        <p:attrNameLst>
                                          <p:attrName>style.visibility</p:attrName>
                                        </p:attrNameLst>
                                      </p:cBhvr>
                                      <p:to>
                                        <p:strVal val="hidden"/>
                                      </p:to>
                                    </p:set>
                                  </p:subTnLst>
                                </p:cTn>
                              </p:par>
                              <p:par>
                                <p:cTn id="153" presetID="42" presetClass="path" presetSubtype="0" repeatCount="3000" accel="50000" decel="50000" fill="hold" grpId="0" nodeType="withEffect">
                                  <p:stCondLst>
                                    <p:cond delay="2600"/>
                                  </p:stCondLst>
                                  <p:childTnLst>
                                    <p:animMotion origin="layout" path="M -0.10893 -0.40903 L 0.11712 -0.53032 " pathEditMode="relative" rAng="0" ptsTypes="AA">
                                      <p:cBhvr>
                                        <p:cTn id="154" dur="2500" spd="-100000" fill="hold"/>
                                        <p:tgtEl>
                                          <p:spTgt spid="1315"/>
                                        </p:tgtEl>
                                        <p:attrNameLst>
                                          <p:attrName>ppt_x</p:attrName>
                                          <p:attrName>ppt_y</p:attrName>
                                        </p:attrNameLst>
                                      </p:cBhvr>
                                      <p:rCtr x="11309" y="-5949"/>
                                    </p:animMotion>
                                  </p:childTnLst>
                                  <p:subTnLst>
                                    <p:set>
                                      <p:cBhvr override="childStyle">
                                        <p:cTn dur="1" fill="hold" display="0" masterRel="sameClick" afterEffect="1">
                                          <p:stCondLst>
                                            <p:cond evt="end" delay="0">
                                              <p:tn val="153"/>
                                            </p:cond>
                                          </p:stCondLst>
                                        </p:cTn>
                                        <p:tgtEl>
                                          <p:spTgt spid="1315"/>
                                        </p:tgtEl>
                                        <p:attrNameLst>
                                          <p:attrName>style.visibility</p:attrName>
                                        </p:attrNameLst>
                                      </p:cBhvr>
                                      <p:to>
                                        <p:strVal val="hidden"/>
                                      </p:to>
                                    </p:set>
                                  </p:subTnLst>
                                </p:cTn>
                              </p:par>
                              <p:par>
                                <p:cTn id="155" presetID="42" presetClass="path" presetSubtype="0" repeatCount="3000" accel="50000" decel="50000" fill="hold" grpId="0" nodeType="withEffect">
                                  <p:stCondLst>
                                    <p:cond delay="2700"/>
                                  </p:stCondLst>
                                  <p:childTnLst>
                                    <p:animMotion origin="layout" path="M -0.11635 -0.42222 L 0.10932 -0.31203 " pathEditMode="relative" rAng="0" ptsTypes="AA">
                                      <p:cBhvr>
                                        <p:cTn id="156" dur="2500" spd="-100000" fill="hold"/>
                                        <p:tgtEl>
                                          <p:spTgt spid="1316"/>
                                        </p:tgtEl>
                                        <p:attrNameLst>
                                          <p:attrName>ppt_x</p:attrName>
                                          <p:attrName>ppt_y</p:attrName>
                                        </p:attrNameLst>
                                      </p:cBhvr>
                                      <p:rCtr x="11153" y="5625"/>
                                    </p:animMotion>
                                  </p:childTnLst>
                                  <p:subTnLst>
                                    <p:set>
                                      <p:cBhvr override="childStyle">
                                        <p:cTn dur="1" fill="hold" display="0" masterRel="sameClick" afterEffect="1">
                                          <p:stCondLst>
                                            <p:cond evt="end" delay="0">
                                              <p:tn val="155"/>
                                            </p:cond>
                                          </p:stCondLst>
                                        </p:cTn>
                                        <p:tgtEl>
                                          <p:spTgt spid="1316"/>
                                        </p:tgtEl>
                                        <p:attrNameLst>
                                          <p:attrName>style.visibility</p:attrName>
                                        </p:attrNameLst>
                                      </p:cBhvr>
                                      <p:to>
                                        <p:strVal val="hidden"/>
                                      </p:to>
                                    </p:set>
                                  </p:subTnLst>
                                </p:cTn>
                              </p:par>
                              <p:par>
                                <p:cTn id="157" presetID="42" presetClass="path" presetSubtype="0" repeatCount="3000" accel="50000" decel="50000" fill="hold" grpId="0" nodeType="withEffect">
                                  <p:stCondLst>
                                    <p:cond delay="2800"/>
                                  </p:stCondLst>
                                  <p:childTnLst>
                                    <p:animMotion origin="layout" path="M -0.04229 -0.32592 L 0.10229 -0.55671 " pathEditMode="relative" rAng="0" ptsTypes="AA">
                                      <p:cBhvr>
                                        <p:cTn id="158" dur="2500" spd="-100000" fill="hold"/>
                                        <p:tgtEl>
                                          <p:spTgt spid="1317"/>
                                        </p:tgtEl>
                                        <p:attrNameLst>
                                          <p:attrName>ppt_x</p:attrName>
                                          <p:attrName>ppt_y</p:attrName>
                                        </p:attrNameLst>
                                      </p:cBhvr>
                                      <p:rCtr x="7210" y="-11574"/>
                                    </p:animMotion>
                                  </p:childTnLst>
                                  <p:subTnLst>
                                    <p:set>
                                      <p:cBhvr override="childStyle">
                                        <p:cTn dur="1" fill="hold" display="0" masterRel="sameClick" afterEffect="1">
                                          <p:stCondLst>
                                            <p:cond evt="end" delay="0">
                                              <p:tn val="157"/>
                                            </p:cond>
                                          </p:stCondLst>
                                        </p:cTn>
                                        <p:tgtEl>
                                          <p:spTgt spid="1317"/>
                                        </p:tgtEl>
                                        <p:attrNameLst>
                                          <p:attrName>style.visibility</p:attrName>
                                        </p:attrNameLst>
                                      </p:cBhvr>
                                      <p:to>
                                        <p:strVal val="hidden"/>
                                      </p:to>
                                    </p:set>
                                  </p:subTnLst>
                                </p:cTn>
                              </p:par>
                              <p:par>
                                <p:cTn id="159" presetID="42" presetClass="path" presetSubtype="0" repeatCount="3000" accel="50000" decel="50000" fill="hold" grpId="0" nodeType="withEffect">
                                  <p:stCondLst>
                                    <p:cond delay="2900"/>
                                  </p:stCondLst>
                                  <p:childTnLst>
                                    <p:animMotion origin="layout" path="M 0.09539 -0.33889 L -0.05075 -0.57014 " pathEditMode="relative" rAng="0" ptsTypes="AA">
                                      <p:cBhvr>
                                        <p:cTn id="160" dur="2500" spd="-100000" fill="hold"/>
                                        <p:tgtEl>
                                          <p:spTgt spid="1318"/>
                                        </p:tgtEl>
                                        <p:attrNameLst>
                                          <p:attrName>ppt_x</p:attrName>
                                          <p:attrName>ppt_y</p:attrName>
                                        </p:attrNameLst>
                                      </p:cBhvr>
                                      <p:rCtr x="-7288" y="-11736"/>
                                    </p:animMotion>
                                  </p:childTnLst>
                                  <p:subTnLst>
                                    <p:set>
                                      <p:cBhvr override="childStyle">
                                        <p:cTn dur="1" fill="hold" display="0" masterRel="sameClick" afterEffect="1">
                                          <p:stCondLst>
                                            <p:cond evt="end" delay="0">
                                              <p:tn val="159"/>
                                            </p:cond>
                                          </p:stCondLst>
                                        </p:cTn>
                                        <p:tgtEl>
                                          <p:spTgt spid="1318"/>
                                        </p:tgtEl>
                                        <p:attrNameLst>
                                          <p:attrName>style.visibility</p:attrName>
                                        </p:attrNameLst>
                                      </p:cBhvr>
                                      <p:to>
                                        <p:strVal val="hidden"/>
                                      </p:to>
                                    </p:set>
                                  </p:subTnLst>
                                </p:cTn>
                              </p:par>
                              <p:par>
                                <p:cTn id="161" presetID="42" presetClass="path" presetSubtype="0" repeatCount="3000" accel="50000" decel="50000" fill="hold" grpId="0" nodeType="withEffect">
                                  <p:stCondLst>
                                    <p:cond delay="3000"/>
                                  </p:stCondLst>
                                  <p:childTnLst>
                                    <p:animMotion origin="layout" path="M 0.16645 -0.46342 L -0.057 -0.35209 " pathEditMode="relative" rAng="0" ptsTypes="AA">
                                      <p:cBhvr>
                                        <p:cTn id="162" dur="2500" spd="-100000" fill="hold"/>
                                        <p:tgtEl>
                                          <p:spTgt spid="1319"/>
                                        </p:tgtEl>
                                        <p:attrNameLst>
                                          <p:attrName>ppt_x</p:attrName>
                                          <p:attrName>ppt_y</p:attrName>
                                        </p:attrNameLst>
                                      </p:cBhvr>
                                      <p:rCtr x="-11179" y="5509"/>
                                    </p:animMotion>
                                  </p:childTnLst>
                                  <p:subTnLst>
                                    <p:set>
                                      <p:cBhvr override="childStyle">
                                        <p:cTn dur="1" fill="hold" display="0" masterRel="sameClick" afterEffect="1">
                                          <p:stCondLst>
                                            <p:cond evt="end" delay="0">
                                              <p:tn val="161"/>
                                            </p:cond>
                                          </p:stCondLst>
                                        </p:cTn>
                                        <p:tgtEl>
                                          <p:spTgt spid="1319"/>
                                        </p:tgtEl>
                                        <p:attrNameLst>
                                          <p:attrName>style.visibility</p:attrName>
                                        </p:attrNameLst>
                                      </p:cBhvr>
                                      <p:to>
                                        <p:strVal val="hidden"/>
                                      </p:to>
                                    </p:set>
                                  </p:subTnLst>
                                </p:cTn>
                              </p:par>
                              <p:par>
                                <p:cTn id="163" presetID="37" presetClass="path" presetSubtype="0" repeatCount="3000" accel="50000" decel="50000" fill="hold" grpId="0" nodeType="withEffect">
                                  <p:stCondLst>
                                    <p:cond delay="3000"/>
                                  </p:stCondLst>
                                  <p:childTnLst>
                                    <p:animMotion origin="layout" path="M 0.14745 -0.4706 L 0.18623 -0.46574 C 0.19417 -0.46435 0.2064 -0.46389 0.21915 -0.46389 C 0.23347 -0.46389 0.24518 -0.46435 0.25312 -0.46574 L 0.29216 -0.4706 " pathEditMode="relative" rAng="0" ptsTypes="AAAAA">
                                      <p:cBhvr>
                                        <p:cTn id="164" dur="2500" spd="-100000" fill="hold"/>
                                        <p:tgtEl>
                                          <p:spTgt spid="1305"/>
                                        </p:tgtEl>
                                        <p:attrNameLst>
                                          <p:attrName>ppt_x</p:attrName>
                                          <p:attrName>ppt_y</p:attrName>
                                        </p:attrNameLst>
                                      </p:cBhvr>
                                      <p:rCtr x="7236" y="324"/>
                                    </p:animMotion>
                                  </p:childTnLst>
                                  <p:subTnLst>
                                    <p:set>
                                      <p:cBhvr override="childStyle">
                                        <p:cTn dur="1" fill="hold" display="0" masterRel="sameClick" afterEffect="1">
                                          <p:stCondLst>
                                            <p:cond evt="end" delay="0">
                                              <p:tn val="163"/>
                                            </p:cond>
                                          </p:stCondLst>
                                        </p:cTn>
                                        <p:tgtEl>
                                          <p:spTgt spid="1305"/>
                                        </p:tgtEl>
                                        <p:attrNameLst>
                                          <p:attrName>style.visibility</p:attrName>
                                        </p:attrNameLst>
                                      </p:cBhvr>
                                      <p:to>
                                        <p:strVal val="hidden"/>
                                      </p:to>
                                    </p:set>
                                  </p:subTnLst>
                                </p:cTn>
                              </p:par>
                            </p:childTnLst>
                          </p:cTn>
                        </p:par>
                      </p:childTnLst>
                    </p:cTn>
                  </p:par>
                  <p:par>
                    <p:cTn id="165" fill="hold">
                      <p:stCondLst>
                        <p:cond delay="indefinite"/>
                      </p:stCondLst>
                      <p:childTnLst>
                        <p:par>
                          <p:cTn id="166" fill="hold">
                            <p:stCondLst>
                              <p:cond delay="0"/>
                            </p:stCondLst>
                            <p:childTnLst>
                              <p:par>
                                <p:cTn id="167" presetID="10" presetClass="entr" presetSubtype="0" fill="hold" grpId="0" nodeType="clickEffect">
                                  <p:stCondLst>
                                    <p:cond delay="0"/>
                                  </p:stCondLst>
                                  <p:childTnLst>
                                    <p:set>
                                      <p:cBhvr>
                                        <p:cTn id="168" dur="1" fill="hold">
                                          <p:stCondLst>
                                            <p:cond delay="0"/>
                                          </p:stCondLst>
                                        </p:cTn>
                                        <p:tgtEl>
                                          <p:spTgt spid="216"/>
                                        </p:tgtEl>
                                        <p:attrNameLst>
                                          <p:attrName>style.visibility</p:attrName>
                                        </p:attrNameLst>
                                      </p:cBhvr>
                                      <p:to>
                                        <p:strVal val="visible"/>
                                      </p:to>
                                    </p:set>
                                    <p:animEffect transition="in" filter="fade">
                                      <p:cBhvr>
                                        <p:cTn id="169" dur="500"/>
                                        <p:tgtEl>
                                          <p:spTgt spid="216"/>
                                        </p:tgtEl>
                                      </p:cBhvr>
                                    </p:animEffect>
                                  </p:childTnLst>
                                </p:cTn>
                              </p:par>
                              <p:par>
                                <p:cTn id="170" presetID="10" presetClass="entr" presetSubtype="0" fill="hold" nodeType="withEffect">
                                  <p:stCondLst>
                                    <p:cond delay="0"/>
                                  </p:stCondLst>
                                  <p:childTnLst>
                                    <p:set>
                                      <p:cBhvr>
                                        <p:cTn id="171" dur="1" fill="hold">
                                          <p:stCondLst>
                                            <p:cond delay="0"/>
                                          </p:stCondLst>
                                        </p:cTn>
                                        <p:tgtEl>
                                          <p:spTgt spid="4"/>
                                        </p:tgtEl>
                                        <p:attrNameLst>
                                          <p:attrName>style.visibility</p:attrName>
                                        </p:attrNameLst>
                                      </p:cBhvr>
                                      <p:to>
                                        <p:strVal val="visible"/>
                                      </p:to>
                                    </p:set>
                                    <p:animEffect transition="in" filter="fade">
                                      <p:cBhvr>
                                        <p:cTn id="172" dur="500"/>
                                        <p:tgtEl>
                                          <p:spTgt spid="4"/>
                                        </p:tgtEl>
                                      </p:cBhvr>
                                    </p:animEffect>
                                  </p:childTnLst>
                                </p:cTn>
                              </p:par>
                              <p:par>
                                <p:cTn id="173" presetID="10" presetClass="entr" presetSubtype="0" fill="hold" nodeType="withEffect">
                                  <p:stCondLst>
                                    <p:cond delay="0"/>
                                  </p:stCondLst>
                                  <p:childTnLst>
                                    <p:set>
                                      <p:cBhvr>
                                        <p:cTn id="174" dur="1" fill="hold">
                                          <p:stCondLst>
                                            <p:cond delay="0"/>
                                          </p:stCondLst>
                                        </p:cTn>
                                        <p:tgtEl>
                                          <p:spTgt spid="6"/>
                                        </p:tgtEl>
                                        <p:attrNameLst>
                                          <p:attrName>style.visibility</p:attrName>
                                        </p:attrNameLst>
                                      </p:cBhvr>
                                      <p:to>
                                        <p:strVal val="visible"/>
                                      </p:to>
                                    </p:set>
                                    <p:animEffect transition="in" filter="fade">
                                      <p:cBhvr>
                                        <p:cTn id="175" dur="500"/>
                                        <p:tgtEl>
                                          <p:spTgt spid="6"/>
                                        </p:tgtEl>
                                      </p:cBhvr>
                                    </p:animEffect>
                                  </p:childTnLst>
                                </p:cTn>
                              </p:par>
                            </p:childTnLst>
                          </p:cTn>
                        </p:par>
                        <p:par>
                          <p:cTn id="176" fill="hold">
                            <p:stCondLst>
                              <p:cond delay="500"/>
                            </p:stCondLst>
                            <p:childTnLst>
                              <p:par>
                                <p:cTn id="177" presetID="37" presetClass="path" presetSubtype="0" repeatCount="3000" accel="50000" decel="50000" fill="hold" grpId="0" nodeType="afterEffect">
                                  <p:stCondLst>
                                    <p:cond delay="0"/>
                                  </p:stCondLst>
                                  <p:childTnLst>
                                    <p:animMotion origin="layout" path="M 0.18402 -0.25926 L 0.2228 -0.25463 C 0.23074 -0.2537 0.24297 -0.25255 0.25586 -0.25255 C 0.2703 -0.25255 0.28188 -0.2537 0.28995 -0.25463 L 0.32899 -0.25926 " pathEditMode="relative" rAng="0" ptsTypes="AAAAA">
                                      <p:cBhvr>
                                        <p:cTn id="178" dur="2500" fill="hold"/>
                                        <p:tgtEl>
                                          <p:spTgt spid="224"/>
                                        </p:tgtEl>
                                        <p:attrNameLst>
                                          <p:attrName>ppt_x</p:attrName>
                                          <p:attrName>ppt_y</p:attrName>
                                        </p:attrNameLst>
                                      </p:cBhvr>
                                      <p:rCtr x="7249" y="324"/>
                                    </p:animMotion>
                                  </p:childTnLst>
                                  <p:subTnLst>
                                    <p:set>
                                      <p:cBhvr override="childStyle">
                                        <p:cTn dur="1" fill="hold" display="0" masterRel="sameClick" afterEffect="1">
                                          <p:stCondLst>
                                            <p:cond evt="end" delay="0">
                                              <p:tn val="177"/>
                                            </p:cond>
                                          </p:stCondLst>
                                        </p:cTn>
                                        <p:tgtEl>
                                          <p:spTgt spid="224"/>
                                        </p:tgtEl>
                                        <p:attrNameLst>
                                          <p:attrName>style.visibility</p:attrName>
                                        </p:attrNameLst>
                                      </p:cBhvr>
                                      <p:to>
                                        <p:strVal val="hidden"/>
                                      </p:to>
                                    </p:set>
                                  </p:subTnLst>
                                </p:cTn>
                              </p:par>
                              <p:par>
                                <p:cTn id="179" presetID="26" presetClass="emph" presetSubtype="0" repeatCount="5000" fill="hold" nodeType="withEffect">
                                  <p:stCondLst>
                                    <p:cond delay="0"/>
                                  </p:stCondLst>
                                  <p:childTnLst>
                                    <p:animEffect transition="out" filter="fade">
                                      <p:cBhvr>
                                        <p:cTn id="180" dur="2000" tmFilter="0, 0; .2, .5; .8, .5; 1, 0"/>
                                        <p:tgtEl>
                                          <p:spTgt spid="6"/>
                                        </p:tgtEl>
                                      </p:cBhvr>
                                    </p:animEffect>
                                    <p:animScale>
                                      <p:cBhvr>
                                        <p:cTn id="181" dur="1000" autoRev="1" fill="hold"/>
                                        <p:tgtEl>
                                          <p:spTgt spid="6"/>
                                        </p:tgtEl>
                                      </p:cBhvr>
                                      <p:by x="105000" y="105000"/>
                                    </p:animScale>
                                  </p:childTnLst>
                                  <p:subTnLst>
                                    <p:set>
                                      <p:cBhvr override="childStyle">
                                        <p:cTn dur="1" fill="hold" display="0" masterRel="nextClick" afterEffect="1"/>
                                        <p:tgtEl>
                                          <p:spTgt spid="6"/>
                                        </p:tgtEl>
                                        <p:attrNameLst>
                                          <p:attrName>style.visibility</p:attrName>
                                        </p:attrNameLst>
                                      </p:cBhvr>
                                      <p:to>
                                        <p:strVal val="hidden"/>
                                      </p:to>
                                    </p:set>
                                  </p:subTnLst>
                                </p:cTn>
                              </p:par>
                              <p:par>
                                <p:cTn id="182" presetID="37" presetClass="path" presetSubtype="0" repeatCount="3000" accel="50000" decel="50000" fill="hold" grpId="0" nodeType="withEffect">
                                  <p:stCondLst>
                                    <p:cond delay="100"/>
                                  </p:stCondLst>
                                  <p:childTnLst>
                                    <p:animMotion origin="layout" path="M 0.13509 -0.49259 L 0.17374 -0.49861 C 0.18168 -0.5 0.19391 -0.50046 0.20667 -0.50046 C 0.22098 -0.50046 0.23269 -0.5 0.24063 -0.49861 L 0.27954 -0.49259 " pathEditMode="relative" rAng="0" ptsTypes="AAAAA">
                                      <p:cBhvr>
                                        <p:cTn id="183" dur="2500" fill="hold"/>
                                        <p:tgtEl>
                                          <p:spTgt spid="225"/>
                                        </p:tgtEl>
                                        <p:attrNameLst>
                                          <p:attrName>ppt_x</p:attrName>
                                          <p:attrName>ppt_y</p:attrName>
                                        </p:attrNameLst>
                                      </p:cBhvr>
                                      <p:rCtr x="7223" y="-394"/>
                                    </p:animMotion>
                                  </p:childTnLst>
                                  <p:subTnLst>
                                    <p:set>
                                      <p:cBhvr override="childStyle">
                                        <p:cTn dur="1" fill="hold" display="0" masterRel="sameClick" afterEffect="1">
                                          <p:stCondLst>
                                            <p:cond evt="end" delay="0">
                                              <p:tn val="182"/>
                                            </p:cond>
                                          </p:stCondLst>
                                        </p:cTn>
                                        <p:tgtEl>
                                          <p:spTgt spid="225"/>
                                        </p:tgtEl>
                                        <p:attrNameLst>
                                          <p:attrName>style.visibility</p:attrName>
                                        </p:attrNameLst>
                                      </p:cBhvr>
                                      <p:to>
                                        <p:strVal val="hidden"/>
                                      </p:to>
                                    </p:set>
                                  </p:subTnLst>
                                </p:cTn>
                              </p:par>
                              <p:par>
                                <p:cTn id="184" presetID="37" presetClass="path" presetSubtype="0" repeatCount="3000" accel="50000" decel="50000" fill="hold" grpId="0" nodeType="withEffect">
                                  <p:stCondLst>
                                    <p:cond delay="200"/>
                                  </p:stCondLst>
                                  <p:childTnLst>
                                    <p:animMotion origin="layout" path="M 0.23269 -0.49213 L 0.25586 -0.46389 C 0.26093 -0.45764 0.26796 -0.44815 0.27473 -0.43727 C 0.2828 -0.42569 0.28852 -0.41551 0.29243 -0.4081 L 0.31156 -0.37176 " pathEditMode="relative" rAng="2760000" ptsTypes="AAAAA">
                                      <p:cBhvr>
                                        <p:cTn id="185" dur="2500" fill="hold"/>
                                        <p:tgtEl>
                                          <p:spTgt spid="226"/>
                                        </p:tgtEl>
                                        <p:attrNameLst>
                                          <p:attrName>ppt_x</p:attrName>
                                          <p:attrName>ppt_y</p:attrName>
                                        </p:attrNameLst>
                                      </p:cBhvr>
                                      <p:rCtr x="3956" y="5972"/>
                                    </p:animMotion>
                                  </p:childTnLst>
                                  <p:subTnLst>
                                    <p:set>
                                      <p:cBhvr override="childStyle">
                                        <p:cTn dur="1" fill="hold" display="0" masterRel="sameClick" afterEffect="1">
                                          <p:stCondLst>
                                            <p:cond evt="end" delay="0">
                                              <p:tn val="184"/>
                                            </p:cond>
                                          </p:stCondLst>
                                        </p:cTn>
                                        <p:tgtEl>
                                          <p:spTgt spid="226"/>
                                        </p:tgtEl>
                                        <p:attrNameLst>
                                          <p:attrName>style.visibility</p:attrName>
                                        </p:attrNameLst>
                                      </p:cBhvr>
                                      <p:to>
                                        <p:strVal val="hidden"/>
                                      </p:to>
                                    </p:set>
                                  </p:subTnLst>
                                </p:cTn>
                              </p:par>
                              <p:par>
                                <p:cTn id="186" presetID="37" presetClass="path" presetSubtype="0" repeatCount="3000" accel="50000" decel="50000" fill="hold" grpId="0" nodeType="withEffect">
                                  <p:stCondLst>
                                    <p:cond delay="300"/>
                                  </p:stCondLst>
                                  <p:childTnLst>
                                    <p:animMotion origin="layout" path="M 0.27134 -0.37268 L 0.25117 -0.33981 C 0.24687 -0.33194 0.24089 -0.32245 0.23399 -0.3125 C 0.22618 -0.30092 0.21968 -0.29259 0.21486 -0.28657 L 0.19222 -0.25879 " pathEditMode="relative" rAng="8220000" ptsTypes="AAAAA">
                                      <p:cBhvr>
                                        <p:cTn id="187" dur="2500" fill="hold"/>
                                        <p:tgtEl>
                                          <p:spTgt spid="227"/>
                                        </p:tgtEl>
                                        <p:attrNameLst>
                                          <p:attrName>ppt_x</p:attrName>
                                          <p:attrName>ppt_y</p:attrName>
                                        </p:attrNameLst>
                                      </p:cBhvr>
                                      <p:rCtr x="-3956" y="5694"/>
                                    </p:animMotion>
                                  </p:childTnLst>
                                  <p:subTnLst>
                                    <p:set>
                                      <p:cBhvr override="childStyle">
                                        <p:cTn dur="1" fill="hold" display="0" masterRel="sameClick" afterEffect="1">
                                          <p:stCondLst>
                                            <p:cond evt="end" delay="0">
                                              <p:tn val="186"/>
                                            </p:cond>
                                          </p:stCondLst>
                                        </p:cTn>
                                        <p:tgtEl>
                                          <p:spTgt spid="227"/>
                                        </p:tgtEl>
                                        <p:attrNameLst>
                                          <p:attrName>style.visibility</p:attrName>
                                        </p:attrNameLst>
                                      </p:cBhvr>
                                      <p:to>
                                        <p:strVal val="hidden"/>
                                      </p:to>
                                    </p:set>
                                  </p:subTnLst>
                                </p:cTn>
                              </p:par>
                              <p:par>
                                <p:cTn id="188" presetID="37" presetClass="path" presetSubtype="0" repeatCount="3000" accel="50000" decel="50000" fill="hold" grpId="0" nodeType="withEffect">
                                  <p:stCondLst>
                                    <p:cond delay="500"/>
                                  </p:stCondLst>
                                  <p:childTnLst>
                                    <p:animMotion origin="layout" path="M 0.02382 -0.2625 L 0.0013 -0.29028 C -0.0039 -0.29699 -0.01041 -0.30532 -0.01731 -0.31458 C -0.02577 -0.32569 -0.03175 -0.33426 -0.03618 -0.34051 L -0.05726 -0.37129 " pathEditMode="relative" rAng="13140000" ptsTypes="AAAAA">
                                      <p:cBhvr>
                                        <p:cTn id="189" dur="2500" fill="hold"/>
                                        <p:tgtEl>
                                          <p:spTgt spid="228"/>
                                        </p:tgtEl>
                                        <p:attrNameLst>
                                          <p:attrName>ppt_x</p:attrName>
                                          <p:attrName>ppt_y</p:attrName>
                                        </p:attrNameLst>
                                      </p:cBhvr>
                                      <p:rCtr x="-4060" y="-5440"/>
                                    </p:animMotion>
                                  </p:childTnLst>
                                  <p:subTnLst>
                                    <p:set>
                                      <p:cBhvr override="childStyle">
                                        <p:cTn dur="1" fill="hold" display="0" masterRel="sameClick" afterEffect="1">
                                          <p:stCondLst>
                                            <p:cond evt="end" delay="0">
                                              <p:tn val="188"/>
                                            </p:cond>
                                          </p:stCondLst>
                                        </p:cTn>
                                        <p:tgtEl>
                                          <p:spTgt spid="228"/>
                                        </p:tgtEl>
                                        <p:attrNameLst>
                                          <p:attrName>style.visibility</p:attrName>
                                        </p:attrNameLst>
                                      </p:cBhvr>
                                      <p:to>
                                        <p:strVal val="hidden"/>
                                      </p:to>
                                    </p:set>
                                  </p:subTnLst>
                                </p:cTn>
                              </p:par>
                              <p:par>
                                <p:cTn id="190" presetID="37" presetClass="path" presetSubtype="0" repeatCount="3000" accel="50000" decel="50000" fill="hold" grpId="0" nodeType="withEffect">
                                  <p:stCondLst>
                                    <p:cond delay="600"/>
                                  </p:stCondLst>
                                  <p:childTnLst>
                                    <p:animMotion origin="layout" path="M -0.04074 -0.38449 L -0.01953 -0.41852 C -0.01497 -0.42569 -0.00846 -0.43657 -0.00118 -0.44676 C 0.00702 -0.45903 0.0134 -0.46875 0.01822 -0.47523 L 0.04112 -0.50694 " pathEditMode="relative" rAng="19080000" ptsTypes="AAAAA">
                                      <p:cBhvr>
                                        <p:cTn id="191" dur="2500" fill="hold"/>
                                        <p:tgtEl>
                                          <p:spTgt spid="229"/>
                                        </p:tgtEl>
                                        <p:attrNameLst>
                                          <p:attrName>ppt_x</p:attrName>
                                          <p:attrName>ppt_y</p:attrName>
                                        </p:attrNameLst>
                                      </p:cBhvr>
                                      <p:rCtr x="4086" y="-6134"/>
                                    </p:animMotion>
                                  </p:childTnLst>
                                  <p:subTnLst>
                                    <p:set>
                                      <p:cBhvr override="childStyle">
                                        <p:cTn dur="1" fill="hold" display="0" masterRel="sameClick" afterEffect="1">
                                          <p:stCondLst>
                                            <p:cond evt="end" delay="0">
                                              <p:tn val="190"/>
                                            </p:cond>
                                          </p:stCondLst>
                                        </p:cTn>
                                        <p:tgtEl>
                                          <p:spTgt spid="229"/>
                                        </p:tgtEl>
                                        <p:attrNameLst>
                                          <p:attrName>style.visibility</p:attrName>
                                        </p:attrNameLst>
                                      </p:cBhvr>
                                      <p:to>
                                        <p:strVal val="hidden"/>
                                      </p:to>
                                    </p:set>
                                  </p:subTnLst>
                                </p:cTn>
                              </p:par>
                              <p:par>
                                <p:cTn id="192" presetID="42" presetClass="path" presetSubtype="0" repeatCount="3000" accel="50000" decel="50000" fill="hold" grpId="0" nodeType="withEffect">
                                  <p:stCondLst>
                                    <p:cond delay="700"/>
                                  </p:stCondLst>
                                  <p:childTnLst>
                                    <p:animMotion origin="layout" path="M -0.08433 -0.36551 L 0.22046 -0.36782 " pathEditMode="relative" rAng="0" ptsTypes="AA">
                                      <p:cBhvr>
                                        <p:cTn id="193" dur="2500" fill="hold"/>
                                        <p:tgtEl>
                                          <p:spTgt spid="230"/>
                                        </p:tgtEl>
                                        <p:attrNameLst>
                                          <p:attrName>ppt_x</p:attrName>
                                          <p:attrName>ppt_y</p:attrName>
                                        </p:attrNameLst>
                                      </p:cBhvr>
                                      <p:rCtr x="15135" y="-23"/>
                                    </p:animMotion>
                                  </p:childTnLst>
                                  <p:subTnLst>
                                    <p:set>
                                      <p:cBhvr override="childStyle">
                                        <p:cTn dur="1" fill="hold" display="0" masterRel="sameClick" afterEffect="1">
                                          <p:stCondLst>
                                            <p:cond evt="end" delay="0">
                                              <p:tn val="192"/>
                                            </p:cond>
                                          </p:stCondLst>
                                        </p:cTn>
                                        <p:tgtEl>
                                          <p:spTgt spid="230"/>
                                        </p:tgtEl>
                                        <p:attrNameLst>
                                          <p:attrName>style.visibility</p:attrName>
                                        </p:attrNameLst>
                                      </p:cBhvr>
                                      <p:to>
                                        <p:strVal val="hidden"/>
                                      </p:to>
                                    </p:set>
                                  </p:subTnLst>
                                </p:cTn>
                              </p:par>
                              <p:par>
                                <p:cTn id="194" presetID="42" presetClass="path" presetSubtype="0" repeatCount="3000" accel="50000" decel="50000" fill="hold" grpId="0" nodeType="withEffect">
                                  <p:stCondLst>
                                    <p:cond delay="800"/>
                                  </p:stCondLst>
                                  <p:childTnLst>
                                    <p:animMotion origin="layout" path="M -0.01015 -0.50139 L -0.01041 -0.26945 " pathEditMode="relative" rAng="0" ptsTypes="AA">
                                      <p:cBhvr>
                                        <p:cTn id="195" dur="2500" fill="hold"/>
                                        <p:tgtEl>
                                          <p:spTgt spid="231"/>
                                        </p:tgtEl>
                                        <p:attrNameLst>
                                          <p:attrName>ppt_x</p:attrName>
                                          <p:attrName>ppt_y</p:attrName>
                                        </p:attrNameLst>
                                      </p:cBhvr>
                                      <p:rCtr x="39" y="11551"/>
                                    </p:animMotion>
                                  </p:childTnLst>
                                  <p:subTnLst>
                                    <p:set>
                                      <p:cBhvr override="childStyle">
                                        <p:cTn dur="1" fill="hold" display="0" masterRel="sameClick" afterEffect="1">
                                          <p:stCondLst>
                                            <p:cond evt="end" delay="0">
                                              <p:tn val="194"/>
                                            </p:cond>
                                          </p:stCondLst>
                                        </p:cTn>
                                        <p:tgtEl>
                                          <p:spTgt spid="231"/>
                                        </p:tgtEl>
                                        <p:attrNameLst>
                                          <p:attrName>style.visibility</p:attrName>
                                        </p:attrNameLst>
                                      </p:cBhvr>
                                      <p:to>
                                        <p:strVal val="hidden"/>
                                      </p:to>
                                    </p:set>
                                  </p:subTnLst>
                                </p:cTn>
                              </p:par>
                              <p:par>
                                <p:cTn id="196" presetID="42" presetClass="path" presetSubtype="0" repeatCount="3000" accel="50000" decel="50000" fill="hold" grpId="0" nodeType="withEffect">
                                  <p:stCondLst>
                                    <p:cond delay="900"/>
                                  </p:stCondLst>
                                  <p:childTnLst>
                                    <p:animMotion origin="layout" path="M 0.11947 -0.52777 L 0.11973 -0.2956 " pathEditMode="relative" rAng="0" ptsTypes="AA">
                                      <p:cBhvr>
                                        <p:cTn id="197" dur="2500" fill="hold"/>
                                        <p:tgtEl>
                                          <p:spTgt spid="233"/>
                                        </p:tgtEl>
                                        <p:attrNameLst>
                                          <p:attrName>ppt_x</p:attrName>
                                          <p:attrName>ppt_y</p:attrName>
                                        </p:attrNameLst>
                                      </p:cBhvr>
                                      <p:rCtr x="39" y="11528"/>
                                    </p:animMotion>
                                  </p:childTnLst>
                                  <p:subTnLst>
                                    <p:set>
                                      <p:cBhvr override="childStyle">
                                        <p:cTn dur="1" fill="hold" display="0" masterRel="sameClick" afterEffect="1">
                                          <p:stCondLst>
                                            <p:cond evt="end" delay="0">
                                              <p:tn val="196"/>
                                            </p:cond>
                                          </p:stCondLst>
                                        </p:cTn>
                                        <p:tgtEl>
                                          <p:spTgt spid="233"/>
                                        </p:tgtEl>
                                        <p:attrNameLst>
                                          <p:attrName>style.visibility</p:attrName>
                                        </p:attrNameLst>
                                      </p:cBhvr>
                                      <p:to>
                                        <p:strVal val="hidden"/>
                                      </p:to>
                                    </p:set>
                                  </p:subTnLst>
                                </p:cTn>
                              </p:par>
                              <p:par>
                                <p:cTn id="198" presetID="42" presetClass="path" presetSubtype="0" repeatCount="3000" accel="50000" decel="50000" fill="hold" grpId="0" nodeType="withEffect">
                                  <p:stCondLst>
                                    <p:cond delay="1000"/>
                                  </p:stCondLst>
                                  <p:childTnLst>
                                    <p:animMotion origin="layout" path="M -0.03214 -0.54074 L 0.19105 -0.42037 " pathEditMode="relative" rAng="0" ptsTypes="AA">
                                      <p:cBhvr>
                                        <p:cTn id="199" dur="2500" fill="hold"/>
                                        <p:tgtEl>
                                          <p:spTgt spid="234"/>
                                        </p:tgtEl>
                                        <p:attrNameLst>
                                          <p:attrName>ppt_x</p:attrName>
                                          <p:attrName>ppt_y</p:attrName>
                                        </p:attrNameLst>
                                      </p:cBhvr>
                                      <p:rCtr x="11192" y="5949"/>
                                    </p:animMotion>
                                  </p:childTnLst>
                                  <p:subTnLst>
                                    <p:set>
                                      <p:cBhvr override="childStyle">
                                        <p:cTn dur="1" fill="hold" display="0" masterRel="sameClick" afterEffect="1">
                                          <p:stCondLst>
                                            <p:cond evt="end" delay="0">
                                              <p:tn val="198"/>
                                            </p:cond>
                                          </p:stCondLst>
                                        </p:cTn>
                                        <p:tgtEl>
                                          <p:spTgt spid="234"/>
                                        </p:tgtEl>
                                        <p:attrNameLst>
                                          <p:attrName>style.visibility</p:attrName>
                                        </p:attrNameLst>
                                      </p:cBhvr>
                                      <p:to>
                                        <p:strVal val="hidden"/>
                                      </p:to>
                                    </p:set>
                                  </p:subTnLst>
                                </p:cTn>
                              </p:par>
                              <p:par>
                                <p:cTn id="200" presetID="42" presetClass="path" presetSubtype="0" repeatCount="3000" accel="50000" decel="50000" fill="hold" grpId="0" nodeType="withEffect">
                                  <p:stCondLst>
                                    <p:cond delay="1100"/>
                                  </p:stCondLst>
                                  <p:childTnLst>
                                    <p:animMotion origin="layout" path="M -0.12116 -0.43102 L 0.10476 -0.55277 " pathEditMode="relative" rAng="0" ptsTypes="AA">
                                      <p:cBhvr>
                                        <p:cTn id="201" dur="2500" fill="hold"/>
                                        <p:tgtEl>
                                          <p:spTgt spid="235"/>
                                        </p:tgtEl>
                                        <p:attrNameLst>
                                          <p:attrName>ppt_x</p:attrName>
                                          <p:attrName>ppt_y</p:attrName>
                                        </p:attrNameLst>
                                      </p:cBhvr>
                                      <p:rCtr x="11270" y="-6088"/>
                                    </p:animMotion>
                                  </p:childTnLst>
                                  <p:subTnLst>
                                    <p:set>
                                      <p:cBhvr override="childStyle">
                                        <p:cTn dur="1" fill="hold" display="0" masterRel="sameClick" afterEffect="1">
                                          <p:stCondLst>
                                            <p:cond evt="end" delay="0">
                                              <p:tn val="200"/>
                                            </p:cond>
                                          </p:stCondLst>
                                        </p:cTn>
                                        <p:tgtEl>
                                          <p:spTgt spid="235"/>
                                        </p:tgtEl>
                                        <p:attrNameLst>
                                          <p:attrName>style.visibility</p:attrName>
                                        </p:attrNameLst>
                                      </p:cBhvr>
                                      <p:to>
                                        <p:strVal val="hidden"/>
                                      </p:to>
                                    </p:set>
                                  </p:subTnLst>
                                </p:cTn>
                              </p:par>
                              <p:par>
                                <p:cTn id="202" presetID="42" presetClass="path" presetSubtype="0" repeatCount="3000" accel="50000" decel="50000" fill="hold" grpId="0" nodeType="withEffect">
                                  <p:stCondLst>
                                    <p:cond delay="1200"/>
                                  </p:stCondLst>
                                  <p:childTnLst>
                                    <p:animMotion origin="layout" path="M -0.12858 -0.44421 L 0.0976 -0.33496 " pathEditMode="relative" rAng="0" ptsTypes="AA">
                                      <p:cBhvr>
                                        <p:cTn id="203" dur="2500" fill="hold"/>
                                        <p:tgtEl>
                                          <p:spTgt spid="236"/>
                                        </p:tgtEl>
                                        <p:attrNameLst>
                                          <p:attrName>ppt_x</p:attrName>
                                          <p:attrName>ppt_y</p:attrName>
                                        </p:attrNameLst>
                                      </p:cBhvr>
                                      <p:rCtr x="11257" y="5579"/>
                                    </p:animMotion>
                                  </p:childTnLst>
                                  <p:subTnLst>
                                    <p:set>
                                      <p:cBhvr override="childStyle">
                                        <p:cTn dur="1" fill="hold" display="0" masterRel="sameClick" afterEffect="1">
                                          <p:stCondLst>
                                            <p:cond evt="end" delay="0">
                                              <p:tn val="202"/>
                                            </p:cond>
                                          </p:stCondLst>
                                        </p:cTn>
                                        <p:tgtEl>
                                          <p:spTgt spid="236"/>
                                        </p:tgtEl>
                                        <p:attrNameLst>
                                          <p:attrName>style.visibility</p:attrName>
                                        </p:attrNameLst>
                                      </p:cBhvr>
                                      <p:to>
                                        <p:strVal val="hidden"/>
                                      </p:to>
                                    </p:set>
                                  </p:subTnLst>
                                </p:cTn>
                              </p:par>
                              <p:par>
                                <p:cTn id="204" presetID="42" presetClass="path" presetSubtype="0" repeatCount="3000" accel="50000" decel="50000" fill="hold" grpId="0" nodeType="withEffect">
                                  <p:stCondLst>
                                    <p:cond delay="1300"/>
                                  </p:stCondLst>
                                  <p:childTnLst>
                                    <p:animMotion origin="layout" path="M -0.05466 -0.34792 L 0.09005 -0.57894 " pathEditMode="relative" rAng="0" ptsTypes="AA">
                                      <p:cBhvr>
                                        <p:cTn id="205" dur="2500" fill="hold"/>
                                        <p:tgtEl>
                                          <p:spTgt spid="237"/>
                                        </p:tgtEl>
                                        <p:attrNameLst>
                                          <p:attrName>ppt_x</p:attrName>
                                          <p:attrName>ppt_y</p:attrName>
                                        </p:attrNameLst>
                                      </p:cBhvr>
                                      <p:rCtr x="7197" y="-11481"/>
                                    </p:animMotion>
                                  </p:childTnLst>
                                  <p:subTnLst>
                                    <p:set>
                                      <p:cBhvr override="childStyle">
                                        <p:cTn dur="1" fill="hold" display="0" masterRel="sameClick" afterEffect="1">
                                          <p:stCondLst>
                                            <p:cond evt="end" delay="0">
                                              <p:tn val="204"/>
                                            </p:cond>
                                          </p:stCondLst>
                                        </p:cTn>
                                        <p:tgtEl>
                                          <p:spTgt spid="237"/>
                                        </p:tgtEl>
                                        <p:attrNameLst>
                                          <p:attrName>style.visibility</p:attrName>
                                        </p:attrNameLst>
                                      </p:cBhvr>
                                      <p:to>
                                        <p:strVal val="hidden"/>
                                      </p:to>
                                    </p:set>
                                  </p:subTnLst>
                                </p:cTn>
                              </p:par>
                              <p:par>
                                <p:cTn id="206" presetID="42" presetClass="path" presetSubtype="0" repeatCount="3000" accel="50000" decel="50000" fill="hold" grpId="0" nodeType="withEffect">
                                  <p:stCondLst>
                                    <p:cond delay="1400"/>
                                  </p:stCondLst>
                                  <p:childTnLst>
                                    <p:animMotion origin="layout" path="M 0.08303 -0.36111 L -0.06181 -0.59329 " pathEditMode="relative" rAng="0" ptsTypes="AA">
                                      <p:cBhvr>
                                        <p:cTn id="207" dur="2500" fill="hold"/>
                                        <p:tgtEl>
                                          <p:spTgt spid="238"/>
                                        </p:tgtEl>
                                        <p:attrNameLst>
                                          <p:attrName>ppt_x</p:attrName>
                                          <p:attrName>ppt_y</p:attrName>
                                        </p:attrNameLst>
                                      </p:cBhvr>
                                      <p:rCtr x="-7314" y="-11574"/>
                                    </p:animMotion>
                                  </p:childTnLst>
                                  <p:subTnLst>
                                    <p:set>
                                      <p:cBhvr override="childStyle">
                                        <p:cTn dur="1" fill="hold" display="0" masterRel="sameClick" afterEffect="1">
                                          <p:stCondLst>
                                            <p:cond evt="end" delay="0">
                                              <p:tn val="206"/>
                                            </p:cond>
                                          </p:stCondLst>
                                        </p:cTn>
                                        <p:tgtEl>
                                          <p:spTgt spid="238"/>
                                        </p:tgtEl>
                                        <p:attrNameLst>
                                          <p:attrName>style.visibility</p:attrName>
                                        </p:attrNameLst>
                                      </p:cBhvr>
                                      <p:to>
                                        <p:strVal val="hidden"/>
                                      </p:to>
                                    </p:set>
                                  </p:subTnLst>
                                </p:cTn>
                              </p:par>
                              <p:par>
                                <p:cTn id="208" presetID="42" presetClass="path" presetSubtype="0" repeatCount="3000" accel="50000" decel="50000" fill="hold" grpId="0" nodeType="withEffect">
                                  <p:stCondLst>
                                    <p:cond delay="1500"/>
                                  </p:stCondLst>
                                  <p:childTnLst>
                                    <p:animMotion origin="layout" path="M 0.15409 -0.48496 L -0.06936 -0.37431 " pathEditMode="relative" rAng="0" ptsTypes="AA">
                                      <p:cBhvr>
                                        <p:cTn id="209" dur="2500" fill="hold"/>
                                        <p:tgtEl>
                                          <p:spTgt spid="239"/>
                                        </p:tgtEl>
                                        <p:attrNameLst>
                                          <p:attrName>ppt_x</p:attrName>
                                          <p:attrName>ppt_y</p:attrName>
                                        </p:attrNameLst>
                                      </p:cBhvr>
                                      <p:rCtr x="-11205" y="5532"/>
                                    </p:animMotion>
                                  </p:childTnLst>
                                  <p:subTnLst>
                                    <p:set>
                                      <p:cBhvr override="childStyle">
                                        <p:cTn dur="1" fill="hold" display="0" masterRel="sameClick" afterEffect="1">
                                          <p:stCondLst>
                                            <p:cond evt="end" delay="0">
                                              <p:tn val="208"/>
                                            </p:cond>
                                          </p:stCondLst>
                                        </p:cTn>
                                        <p:tgtEl>
                                          <p:spTgt spid="239"/>
                                        </p:tgtEl>
                                        <p:attrNameLst>
                                          <p:attrName>style.visibility</p:attrName>
                                        </p:attrNameLst>
                                      </p:cBhvr>
                                      <p:to>
                                        <p:strVal val="hidden"/>
                                      </p:to>
                                    </p:set>
                                  </p:subTnLst>
                                </p:cTn>
                              </p:par>
                              <p:par>
                                <p:cTn id="210" presetID="37" presetClass="path" presetSubtype="0" repeatCount="3000" accel="50000" decel="50000" fill="hold" grpId="0" nodeType="withEffect">
                                  <p:stCondLst>
                                    <p:cond delay="1600"/>
                                  </p:stCondLst>
                                  <p:childTnLst>
                                    <p:animMotion origin="layout" path="M 0.1766 -0.27222 L 0.21538 -0.26736 C 0.22332 -0.26667 0.23555 -0.26551 0.24843 -0.26551 C 0.26288 -0.26551 0.27446 -0.26667 0.28253 -0.26736 L 0.32157 -0.27222 " pathEditMode="relative" rAng="0" ptsTypes="AAAAA">
                                      <p:cBhvr>
                                        <p:cTn id="211" dur="2500" spd="-100000" fill="hold"/>
                                        <p:tgtEl>
                                          <p:spTgt spid="240"/>
                                        </p:tgtEl>
                                        <p:attrNameLst>
                                          <p:attrName>ppt_x</p:attrName>
                                          <p:attrName>ppt_y</p:attrName>
                                        </p:attrNameLst>
                                      </p:cBhvr>
                                      <p:rCtr x="7249" y="324"/>
                                    </p:animMotion>
                                  </p:childTnLst>
                                  <p:subTnLst>
                                    <p:set>
                                      <p:cBhvr override="childStyle">
                                        <p:cTn dur="1" fill="hold" display="0" masterRel="sameClick" afterEffect="1">
                                          <p:stCondLst>
                                            <p:cond evt="end" delay="0">
                                              <p:tn val="210"/>
                                            </p:cond>
                                          </p:stCondLst>
                                        </p:cTn>
                                        <p:tgtEl>
                                          <p:spTgt spid="240"/>
                                        </p:tgtEl>
                                        <p:attrNameLst>
                                          <p:attrName>style.visibility</p:attrName>
                                        </p:attrNameLst>
                                      </p:cBhvr>
                                      <p:to>
                                        <p:strVal val="hidden"/>
                                      </p:to>
                                    </p:set>
                                  </p:subTnLst>
                                </p:cTn>
                              </p:par>
                              <p:par>
                                <p:cTn id="212" presetID="37" presetClass="path" presetSubtype="0" repeatCount="3000" accel="50000" decel="50000" fill="hold" grpId="0" nodeType="withEffect">
                                  <p:stCondLst>
                                    <p:cond delay="1800"/>
                                  </p:stCondLst>
                                  <p:childTnLst>
                                    <p:animMotion origin="layout" path="M 0.23244 -0.4956 L 0.25339 -0.46203 C 0.25794 -0.45463 0.26471 -0.44421 0.27148 -0.43402 C 0.27929 -0.42199 0.28605 -0.41296 0.29048 -0.40648 L 0.31299 -0.37592 " pathEditMode="relative" rAng="2280000" ptsTypes="AAAAA">
                                      <p:cBhvr>
                                        <p:cTn id="213" dur="2500" spd="-100000" fill="hold"/>
                                        <p:tgtEl>
                                          <p:spTgt spid="242"/>
                                        </p:tgtEl>
                                        <p:attrNameLst>
                                          <p:attrName>ppt_x</p:attrName>
                                          <p:attrName>ppt_y</p:attrName>
                                        </p:attrNameLst>
                                      </p:cBhvr>
                                      <p:rCtr x="4021" y="5995"/>
                                    </p:animMotion>
                                  </p:childTnLst>
                                  <p:subTnLst>
                                    <p:set>
                                      <p:cBhvr override="childStyle">
                                        <p:cTn dur="1" fill="hold" display="0" masterRel="sameClick" afterEffect="1">
                                          <p:stCondLst>
                                            <p:cond evt="end" delay="0">
                                              <p:tn val="212"/>
                                            </p:cond>
                                          </p:stCondLst>
                                        </p:cTn>
                                        <p:tgtEl>
                                          <p:spTgt spid="242"/>
                                        </p:tgtEl>
                                        <p:attrNameLst>
                                          <p:attrName>style.visibility</p:attrName>
                                        </p:attrNameLst>
                                      </p:cBhvr>
                                      <p:to>
                                        <p:strVal val="hidden"/>
                                      </p:to>
                                    </p:set>
                                  </p:subTnLst>
                                </p:cTn>
                              </p:par>
                              <p:par>
                                <p:cTn id="214" presetID="37" presetClass="path" presetSubtype="0" repeatCount="3000" accel="50000" decel="50000" fill="hold" grpId="0" nodeType="withEffect">
                                  <p:stCondLst>
                                    <p:cond delay="1900"/>
                                  </p:stCondLst>
                                  <p:childTnLst>
                                    <p:animMotion origin="layout" path="M 0.27134 -0.37268 L 0.25039 -0.3412 C 0.24583 -0.33426 0.23945 -0.32477 0.2323 -0.31551 C 0.2241 -0.30347 0.21785 -0.2956 0.21317 -0.28866 L 0.19078 -0.26042 " pathEditMode="relative" rAng="8400000" ptsTypes="AAAAA">
                                      <p:cBhvr>
                                        <p:cTn id="215" dur="2500" spd="-100000" fill="hold"/>
                                        <p:tgtEl>
                                          <p:spTgt spid="243"/>
                                        </p:tgtEl>
                                        <p:attrNameLst>
                                          <p:attrName>ppt_x</p:attrName>
                                          <p:attrName>ppt_y</p:attrName>
                                        </p:attrNameLst>
                                      </p:cBhvr>
                                      <p:rCtr x="-4021" y="5625"/>
                                    </p:animMotion>
                                  </p:childTnLst>
                                  <p:subTnLst>
                                    <p:set>
                                      <p:cBhvr override="childStyle">
                                        <p:cTn dur="1" fill="hold" display="0" masterRel="sameClick" afterEffect="1">
                                          <p:stCondLst>
                                            <p:cond evt="end" delay="0">
                                              <p:tn val="214"/>
                                            </p:cond>
                                          </p:stCondLst>
                                        </p:cTn>
                                        <p:tgtEl>
                                          <p:spTgt spid="243"/>
                                        </p:tgtEl>
                                        <p:attrNameLst>
                                          <p:attrName>style.visibility</p:attrName>
                                        </p:attrNameLst>
                                      </p:cBhvr>
                                      <p:to>
                                        <p:strVal val="hidden"/>
                                      </p:to>
                                    </p:set>
                                  </p:subTnLst>
                                </p:cTn>
                              </p:par>
                              <p:par>
                                <p:cTn id="216" presetID="37" presetClass="path" presetSubtype="0" repeatCount="3000" accel="50000" decel="50000" fill="hold" grpId="0" nodeType="withEffect">
                                  <p:stCondLst>
                                    <p:cond delay="2000"/>
                                  </p:stCondLst>
                                  <p:childTnLst>
                                    <p:animMotion origin="layout" path="M 0.02382 -0.2625 L 0.00182 -0.2919 C -0.00325 -0.29838 -0.0095 -0.30718 -0.01614 -0.31736 C -0.02434 -0.32847 -0.03032 -0.33727 -0.03462 -0.34398 L -0.05492 -0.37616 " pathEditMode="relative" rAng="13260000" ptsTypes="AAAAA">
                                      <p:cBhvr>
                                        <p:cTn id="217" dur="2500" spd="-100000" fill="hold"/>
                                        <p:tgtEl>
                                          <p:spTgt spid="244"/>
                                        </p:tgtEl>
                                        <p:attrNameLst>
                                          <p:attrName>ppt_x</p:attrName>
                                          <p:attrName>ppt_y</p:attrName>
                                        </p:attrNameLst>
                                      </p:cBhvr>
                                      <p:rCtr x="-3943" y="-5648"/>
                                    </p:animMotion>
                                  </p:childTnLst>
                                  <p:subTnLst>
                                    <p:set>
                                      <p:cBhvr override="childStyle">
                                        <p:cTn dur="1" fill="hold" display="0" masterRel="sameClick" afterEffect="1">
                                          <p:stCondLst>
                                            <p:cond evt="end" delay="0">
                                              <p:tn val="216"/>
                                            </p:cond>
                                          </p:stCondLst>
                                        </p:cTn>
                                        <p:tgtEl>
                                          <p:spTgt spid="244"/>
                                        </p:tgtEl>
                                        <p:attrNameLst>
                                          <p:attrName>style.visibility</p:attrName>
                                        </p:attrNameLst>
                                      </p:cBhvr>
                                      <p:to>
                                        <p:strVal val="hidden"/>
                                      </p:to>
                                    </p:set>
                                  </p:subTnLst>
                                </p:cTn>
                              </p:par>
                              <p:par>
                                <p:cTn id="218" presetID="37" presetClass="path" presetSubtype="0" repeatCount="3000" accel="50000" decel="50000" fill="hold" grpId="0" nodeType="withEffect">
                                  <p:stCondLst>
                                    <p:cond delay="2100"/>
                                  </p:stCondLst>
                                  <p:childTnLst>
                                    <p:animMotion origin="layout" path="M -0.04074 -0.38449 L -0.0207 -0.41899 C -0.01614 -0.42639 -0.00977 -0.43704 -0.003 -0.44699 C 0.00481 -0.45996 0.01145 -0.46968 0.01639 -0.47547 L 0.03982 -0.50579 " pathEditMode="relative" rAng="18960000" ptsTypes="AAAAA">
                                      <p:cBhvr>
                                        <p:cTn id="219" dur="2500" spd="-100000" fill="hold"/>
                                        <p:tgtEl>
                                          <p:spTgt spid="245"/>
                                        </p:tgtEl>
                                        <p:attrNameLst>
                                          <p:attrName>ppt_x</p:attrName>
                                          <p:attrName>ppt_y</p:attrName>
                                        </p:attrNameLst>
                                      </p:cBhvr>
                                      <p:rCtr x="4021" y="-6065"/>
                                    </p:animMotion>
                                  </p:childTnLst>
                                  <p:subTnLst>
                                    <p:set>
                                      <p:cBhvr override="childStyle">
                                        <p:cTn dur="1" fill="hold" display="0" masterRel="sameClick" afterEffect="1">
                                          <p:stCondLst>
                                            <p:cond evt="end" delay="0">
                                              <p:tn val="218"/>
                                            </p:cond>
                                          </p:stCondLst>
                                        </p:cTn>
                                        <p:tgtEl>
                                          <p:spTgt spid="245"/>
                                        </p:tgtEl>
                                        <p:attrNameLst>
                                          <p:attrName>style.visibility</p:attrName>
                                        </p:attrNameLst>
                                      </p:cBhvr>
                                      <p:to>
                                        <p:strVal val="hidden"/>
                                      </p:to>
                                    </p:set>
                                  </p:subTnLst>
                                </p:cTn>
                              </p:par>
                              <p:par>
                                <p:cTn id="220" presetID="42" presetClass="path" presetSubtype="0" repeatCount="3000" accel="50000" decel="50000" fill="hold" grpId="0" nodeType="withEffect">
                                  <p:stCondLst>
                                    <p:cond delay="2200"/>
                                  </p:stCondLst>
                                  <p:childTnLst>
                                    <p:animMotion origin="layout" path="M -0.08433 -0.36551 L 0.22046 -0.36782 " pathEditMode="relative" rAng="0" ptsTypes="AA">
                                      <p:cBhvr>
                                        <p:cTn id="221" dur="2500" spd="-100000" fill="hold"/>
                                        <p:tgtEl>
                                          <p:spTgt spid="246"/>
                                        </p:tgtEl>
                                        <p:attrNameLst>
                                          <p:attrName>ppt_x</p:attrName>
                                          <p:attrName>ppt_y</p:attrName>
                                        </p:attrNameLst>
                                      </p:cBhvr>
                                      <p:rCtr x="15187" y="-46"/>
                                    </p:animMotion>
                                  </p:childTnLst>
                                  <p:subTnLst>
                                    <p:set>
                                      <p:cBhvr override="childStyle">
                                        <p:cTn dur="1" fill="hold" display="0" masterRel="sameClick" afterEffect="1">
                                          <p:stCondLst>
                                            <p:cond evt="end" delay="0">
                                              <p:tn val="220"/>
                                            </p:cond>
                                          </p:stCondLst>
                                        </p:cTn>
                                        <p:tgtEl>
                                          <p:spTgt spid="246"/>
                                        </p:tgtEl>
                                        <p:attrNameLst>
                                          <p:attrName>style.visibility</p:attrName>
                                        </p:attrNameLst>
                                      </p:cBhvr>
                                      <p:to>
                                        <p:strVal val="hidden"/>
                                      </p:to>
                                    </p:set>
                                  </p:subTnLst>
                                </p:cTn>
                              </p:par>
                              <p:par>
                                <p:cTn id="222" presetID="42" presetClass="path" presetSubtype="0" repeatCount="3000" accel="50000" decel="50000" fill="hold" grpId="0" nodeType="withEffect">
                                  <p:stCondLst>
                                    <p:cond delay="2300"/>
                                  </p:stCondLst>
                                  <p:childTnLst>
                                    <p:animMotion origin="layout" path="M -0.01015 -0.50139 L -0.01041 -0.26945 " pathEditMode="relative" rAng="0" ptsTypes="AA">
                                      <p:cBhvr>
                                        <p:cTn id="223" dur="2500" spd="-100000" fill="hold"/>
                                        <p:tgtEl>
                                          <p:spTgt spid="247"/>
                                        </p:tgtEl>
                                        <p:attrNameLst>
                                          <p:attrName>ppt_x</p:attrName>
                                          <p:attrName>ppt_y</p:attrName>
                                        </p:attrNameLst>
                                      </p:cBhvr>
                                      <p:rCtr x="39" y="11551"/>
                                    </p:animMotion>
                                  </p:childTnLst>
                                  <p:subTnLst>
                                    <p:set>
                                      <p:cBhvr override="childStyle">
                                        <p:cTn dur="1" fill="hold" display="0" masterRel="sameClick" afterEffect="1">
                                          <p:stCondLst>
                                            <p:cond evt="end" delay="0">
                                              <p:tn val="222"/>
                                            </p:cond>
                                          </p:stCondLst>
                                        </p:cTn>
                                        <p:tgtEl>
                                          <p:spTgt spid="247"/>
                                        </p:tgtEl>
                                        <p:attrNameLst>
                                          <p:attrName>style.visibility</p:attrName>
                                        </p:attrNameLst>
                                      </p:cBhvr>
                                      <p:to>
                                        <p:strVal val="hidden"/>
                                      </p:to>
                                    </p:set>
                                  </p:subTnLst>
                                </p:cTn>
                              </p:par>
                              <p:par>
                                <p:cTn id="224" presetID="42" presetClass="path" presetSubtype="0" repeatCount="3000" accel="50000" decel="50000" fill="hold" grpId="0" nodeType="withEffect">
                                  <p:stCondLst>
                                    <p:cond delay="2400"/>
                                  </p:stCondLst>
                                  <p:childTnLst>
                                    <p:animMotion origin="layout" path="M 0.11947 -0.52777 L 0.11973 -0.2956 " pathEditMode="relative" rAng="0" ptsTypes="AA">
                                      <p:cBhvr>
                                        <p:cTn id="225" dur="2500" spd="-100000" fill="hold"/>
                                        <p:tgtEl>
                                          <p:spTgt spid="249"/>
                                        </p:tgtEl>
                                        <p:attrNameLst>
                                          <p:attrName>ppt_x</p:attrName>
                                          <p:attrName>ppt_y</p:attrName>
                                        </p:attrNameLst>
                                      </p:cBhvr>
                                      <p:rCtr x="39" y="11528"/>
                                    </p:animMotion>
                                  </p:childTnLst>
                                  <p:subTnLst>
                                    <p:set>
                                      <p:cBhvr override="childStyle">
                                        <p:cTn dur="1" fill="hold" display="0" masterRel="sameClick" afterEffect="1">
                                          <p:stCondLst>
                                            <p:cond evt="end" delay="0">
                                              <p:tn val="224"/>
                                            </p:cond>
                                          </p:stCondLst>
                                        </p:cTn>
                                        <p:tgtEl>
                                          <p:spTgt spid="249"/>
                                        </p:tgtEl>
                                        <p:attrNameLst>
                                          <p:attrName>style.visibility</p:attrName>
                                        </p:attrNameLst>
                                      </p:cBhvr>
                                      <p:to>
                                        <p:strVal val="hidden"/>
                                      </p:to>
                                    </p:set>
                                  </p:subTnLst>
                                </p:cTn>
                              </p:par>
                              <p:par>
                                <p:cTn id="226" presetID="42" presetClass="path" presetSubtype="0" repeatCount="3000" accel="50000" decel="50000" fill="hold" grpId="0" nodeType="withEffect">
                                  <p:stCondLst>
                                    <p:cond delay="2500"/>
                                  </p:stCondLst>
                                  <p:childTnLst>
                                    <p:animMotion origin="layout" path="M -0.03214 -0.54074 L 0.19105 -0.42037 " pathEditMode="relative" rAng="0" ptsTypes="AA">
                                      <p:cBhvr>
                                        <p:cTn id="227" dur="2500" spd="-100000" fill="hold"/>
                                        <p:tgtEl>
                                          <p:spTgt spid="250"/>
                                        </p:tgtEl>
                                        <p:attrNameLst>
                                          <p:attrName>ppt_x</p:attrName>
                                          <p:attrName>ppt_y</p:attrName>
                                        </p:attrNameLst>
                                      </p:cBhvr>
                                      <p:rCtr x="11205" y="5949"/>
                                    </p:animMotion>
                                  </p:childTnLst>
                                  <p:subTnLst>
                                    <p:set>
                                      <p:cBhvr override="childStyle">
                                        <p:cTn dur="1" fill="hold" display="0" masterRel="sameClick" afterEffect="1">
                                          <p:stCondLst>
                                            <p:cond evt="end" delay="0">
                                              <p:tn val="226"/>
                                            </p:cond>
                                          </p:stCondLst>
                                        </p:cTn>
                                        <p:tgtEl>
                                          <p:spTgt spid="250"/>
                                        </p:tgtEl>
                                        <p:attrNameLst>
                                          <p:attrName>style.visibility</p:attrName>
                                        </p:attrNameLst>
                                      </p:cBhvr>
                                      <p:to>
                                        <p:strVal val="hidden"/>
                                      </p:to>
                                    </p:set>
                                  </p:subTnLst>
                                </p:cTn>
                              </p:par>
                              <p:par>
                                <p:cTn id="228" presetID="42" presetClass="path" presetSubtype="0" repeatCount="3000" accel="50000" decel="50000" fill="hold" grpId="0" nodeType="withEffect">
                                  <p:stCondLst>
                                    <p:cond delay="2600"/>
                                  </p:stCondLst>
                                  <p:childTnLst>
                                    <p:animMotion origin="layout" path="M -0.12116 -0.43102 L 0.10476 -0.55278 " pathEditMode="relative" rAng="0" ptsTypes="AA">
                                      <p:cBhvr>
                                        <p:cTn id="229" dur="2500" spd="-100000" fill="hold"/>
                                        <p:tgtEl>
                                          <p:spTgt spid="251"/>
                                        </p:tgtEl>
                                        <p:attrNameLst>
                                          <p:attrName>ppt_x</p:attrName>
                                          <p:attrName>ppt_y</p:attrName>
                                        </p:attrNameLst>
                                      </p:cBhvr>
                                      <p:rCtr x="11257" y="-6065"/>
                                    </p:animMotion>
                                  </p:childTnLst>
                                  <p:subTnLst>
                                    <p:set>
                                      <p:cBhvr override="childStyle">
                                        <p:cTn dur="1" fill="hold" display="0" masterRel="sameClick" afterEffect="1">
                                          <p:stCondLst>
                                            <p:cond evt="end" delay="0">
                                              <p:tn val="228"/>
                                            </p:cond>
                                          </p:stCondLst>
                                        </p:cTn>
                                        <p:tgtEl>
                                          <p:spTgt spid="251"/>
                                        </p:tgtEl>
                                        <p:attrNameLst>
                                          <p:attrName>style.visibility</p:attrName>
                                        </p:attrNameLst>
                                      </p:cBhvr>
                                      <p:to>
                                        <p:strVal val="hidden"/>
                                      </p:to>
                                    </p:set>
                                  </p:subTnLst>
                                </p:cTn>
                              </p:par>
                              <p:par>
                                <p:cTn id="230" presetID="42" presetClass="path" presetSubtype="0" repeatCount="3000" accel="50000" decel="50000" fill="hold" grpId="0" nodeType="withEffect">
                                  <p:stCondLst>
                                    <p:cond delay="2700"/>
                                  </p:stCondLst>
                                  <p:childTnLst>
                                    <p:animMotion origin="layout" path="M -0.12858 -0.44421 L 0.0976 -0.33496 " pathEditMode="relative" rAng="0" ptsTypes="AA">
                                      <p:cBhvr>
                                        <p:cTn id="231" dur="2500" spd="-100000" fill="hold"/>
                                        <p:tgtEl>
                                          <p:spTgt spid="252"/>
                                        </p:tgtEl>
                                        <p:attrNameLst>
                                          <p:attrName>ppt_x</p:attrName>
                                          <p:attrName>ppt_y</p:attrName>
                                        </p:attrNameLst>
                                      </p:cBhvr>
                                      <p:rCtr x="11218" y="5509"/>
                                    </p:animMotion>
                                  </p:childTnLst>
                                  <p:subTnLst>
                                    <p:set>
                                      <p:cBhvr override="childStyle">
                                        <p:cTn dur="1" fill="hold" display="0" masterRel="sameClick" afterEffect="1">
                                          <p:stCondLst>
                                            <p:cond evt="end" delay="0">
                                              <p:tn val="230"/>
                                            </p:cond>
                                          </p:stCondLst>
                                        </p:cTn>
                                        <p:tgtEl>
                                          <p:spTgt spid="252"/>
                                        </p:tgtEl>
                                        <p:attrNameLst>
                                          <p:attrName>style.visibility</p:attrName>
                                        </p:attrNameLst>
                                      </p:cBhvr>
                                      <p:to>
                                        <p:strVal val="hidden"/>
                                      </p:to>
                                    </p:set>
                                  </p:subTnLst>
                                </p:cTn>
                              </p:par>
                              <p:par>
                                <p:cTn id="232" presetID="42" presetClass="path" presetSubtype="0" repeatCount="3000" accel="50000" decel="50000" fill="hold" grpId="0" nodeType="withEffect">
                                  <p:stCondLst>
                                    <p:cond delay="2800"/>
                                  </p:stCondLst>
                                  <p:childTnLst>
                                    <p:animMotion origin="layout" path="M -0.05466 -0.34792 L 0.09005 -0.57893 " pathEditMode="relative" rAng="0" ptsTypes="AA">
                                      <p:cBhvr>
                                        <p:cTn id="233" dur="2500" spd="-100000" fill="hold"/>
                                        <p:tgtEl>
                                          <p:spTgt spid="253"/>
                                        </p:tgtEl>
                                        <p:attrNameLst>
                                          <p:attrName>ppt_x</p:attrName>
                                          <p:attrName>ppt_y</p:attrName>
                                        </p:attrNameLst>
                                      </p:cBhvr>
                                      <p:rCtr x="7236" y="-11551"/>
                                    </p:animMotion>
                                  </p:childTnLst>
                                  <p:subTnLst>
                                    <p:set>
                                      <p:cBhvr override="childStyle">
                                        <p:cTn dur="1" fill="hold" display="0" masterRel="sameClick" afterEffect="1">
                                          <p:stCondLst>
                                            <p:cond evt="end" delay="0">
                                              <p:tn val="232"/>
                                            </p:cond>
                                          </p:stCondLst>
                                        </p:cTn>
                                        <p:tgtEl>
                                          <p:spTgt spid="253"/>
                                        </p:tgtEl>
                                        <p:attrNameLst>
                                          <p:attrName>style.visibility</p:attrName>
                                        </p:attrNameLst>
                                      </p:cBhvr>
                                      <p:to>
                                        <p:strVal val="hidden"/>
                                      </p:to>
                                    </p:set>
                                  </p:subTnLst>
                                </p:cTn>
                              </p:par>
                              <p:par>
                                <p:cTn id="234" presetID="42" presetClass="path" presetSubtype="0" repeatCount="3000" accel="50000" decel="50000" fill="hold" grpId="0" nodeType="withEffect">
                                  <p:stCondLst>
                                    <p:cond delay="2900"/>
                                  </p:stCondLst>
                                  <p:childTnLst>
                                    <p:animMotion origin="layout" path="M 0.08303 -0.36111 L -0.06181 -0.59328 " pathEditMode="relative" rAng="0" ptsTypes="AA">
                                      <p:cBhvr>
                                        <p:cTn id="235" dur="2500" spd="-100000" fill="hold"/>
                                        <p:tgtEl>
                                          <p:spTgt spid="254"/>
                                        </p:tgtEl>
                                        <p:attrNameLst>
                                          <p:attrName>ppt_x</p:attrName>
                                          <p:attrName>ppt_y</p:attrName>
                                        </p:attrNameLst>
                                      </p:cBhvr>
                                      <p:rCtr x="-7275" y="-11551"/>
                                    </p:animMotion>
                                  </p:childTnLst>
                                  <p:subTnLst>
                                    <p:set>
                                      <p:cBhvr override="childStyle">
                                        <p:cTn dur="1" fill="hold" display="0" masterRel="sameClick" afterEffect="1">
                                          <p:stCondLst>
                                            <p:cond evt="end" delay="0">
                                              <p:tn val="234"/>
                                            </p:cond>
                                          </p:stCondLst>
                                        </p:cTn>
                                        <p:tgtEl>
                                          <p:spTgt spid="254"/>
                                        </p:tgtEl>
                                        <p:attrNameLst>
                                          <p:attrName>style.visibility</p:attrName>
                                        </p:attrNameLst>
                                      </p:cBhvr>
                                      <p:to>
                                        <p:strVal val="hidden"/>
                                      </p:to>
                                    </p:set>
                                  </p:subTnLst>
                                </p:cTn>
                              </p:par>
                              <p:par>
                                <p:cTn id="236" presetID="42" presetClass="path" presetSubtype="0" repeatCount="3000" accel="50000" decel="50000" fill="hold" grpId="0" nodeType="withEffect">
                                  <p:stCondLst>
                                    <p:cond delay="3000"/>
                                  </p:stCondLst>
                                  <p:childTnLst>
                                    <p:animMotion origin="layout" path="M 0.15409 -0.48496 L -0.06936 -0.37431 " pathEditMode="relative" rAng="0" ptsTypes="AA">
                                      <p:cBhvr>
                                        <p:cTn id="237" dur="2500" spd="-100000" fill="hold"/>
                                        <p:tgtEl>
                                          <p:spTgt spid="255"/>
                                        </p:tgtEl>
                                        <p:attrNameLst>
                                          <p:attrName>ppt_x</p:attrName>
                                          <p:attrName>ppt_y</p:attrName>
                                        </p:attrNameLst>
                                      </p:cBhvr>
                                      <p:rCtr x="-11205" y="5532"/>
                                    </p:animMotion>
                                  </p:childTnLst>
                                  <p:subTnLst>
                                    <p:set>
                                      <p:cBhvr override="childStyle">
                                        <p:cTn dur="1" fill="hold" display="0" masterRel="sameClick" afterEffect="1">
                                          <p:stCondLst>
                                            <p:cond evt="end" delay="0">
                                              <p:tn val="236"/>
                                            </p:cond>
                                          </p:stCondLst>
                                        </p:cTn>
                                        <p:tgtEl>
                                          <p:spTgt spid="255"/>
                                        </p:tgtEl>
                                        <p:attrNameLst>
                                          <p:attrName>style.visibility</p:attrName>
                                        </p:attrNameLst>
                                      </p:cBhvr>
                                      <p:to>
                                        <p:strVal val="hidden"/>
                                      </p:to>
                                    </p:set>
                                  </p:subTnLst>
                                </p:cTn>
                              </p:par>
                              <p:par>
                                <p:cTn id="238" presetID="37" presetClass="path" presetSubtype="0" repeatCount="3000" accel="50000" decel="50000" fill="hold" grpId="0" nodeType="withEffect">
                                  <p:stCondLst>
                                    <p:cond delay="3000"/>
                                  </p:stCondLst>
                                  <p:childTnLst>
                                    <p:animMotion origin="layout" path="M 0.13509 -0.49259 L 0.17387 -0.48773 C 0.18181 -0.48634 0.19404 -0.48588 0.2068 -0.48588 C 0.22111 -0.48588 0.23282 -0.48634 0.24076 -0.48773 L 0.2798 -0.49259 " pathEditMode="relative" rAng="0" ptsTypes="AAAAA">
                                      <p:cBhvr>
                                        <p:cTn id="239" dur="2500" spd="-100000" fill="hold"/>
                                        <p:tgtEl>
                                          <p:spTgt spid="241"/>
                                        </p:tgtEl>
                                        <p:attrNameLst>
                                          <p:attrName>ppt_x</p:attrName>
                                          <p:attrName>ppt_y</p:attrName>
                                        </p:attrNameLst>
                                      </p:cBhvr>
                                      <p:rCtr x="7236" y="324"/>
                                    </p:animMotion>
                                  </p:childTnLst>
                                  <p:subTnLst>
                                    <p:set>
                                      <p:cBhvr override="childStyle">
                                        <p:cTn dur="1" fill="hold" display="0" masterRel="sameClick" afterEffect="1">
                                          <p:stCondLst>
                                            <p:cond evt="end" delay="0">
                                              <p:tn val="238"/>
                                            </p:cond>
                                          </p:stCondLst>
                                        </p:cTn>
                                        <p:tgtEl>
                                          <p:spTgt spid="241"/>
                                        </p:tgtEl>
                                        <p:attrNameLst>
                                          <p:attrName>style.visibility</p:attrName>
                                        </p:attrNameLst>
                                      </p:cBhvr>
                                      <p:to>
                                        <p:strVal val="hidden"/>
                                      </p:to>
                                    </p:set>
                                  </p:subTnLst>
                                </p:cTn>
                              </p:par>
                            </p:childTnLst>
                          </p:cTn>
                        </p:par>
                      </p:childTnLst>
                    </p:cTn>
                  </p:par>
                  <p:par>
                    <p:cTn id="240" fill="hold">
                      <p:stCondLst>
                        <p:cond delay="indefinite"/>
                      </p:stCondLst>
                      <p:childTnLst>
                        <p:par>
                          <p:cTn id="241" fill="hold">
                            <p:stCondLst>
                              <p:cond delay="0"/>
                            </p:stCondLst>
                            <p:childTnLst>
                              <p:par>
                                <p:cTn id="242" presetID="42" presetClass="entr" presetSubtype="0" fill="hold" nodeType="clickEffect">
                                  <p:stCondLst>
                                    <p:cond delay="0"/>
                                  </p:stCondLst>
                                  <p:childTnLst>
                                    <p:set>
                                      <p:cBhvr>
                                        <p:cTn id="243" dur="1" fill="hold">
                                          <p:stCondLst>
                                            <p:cond delay="0"/>
                                          </p:stCondLst>
                                        </p:cTn>
                                        <p:tgtEl>
                                          <p:spTgt spid="1227"/>
                                        </p:tgtEl>
                                        <p:attrNameLst>
                                          <p:attrName>style.visibility</p:attrName>
                                        </p:attrNameLst>
                                      </p:cBhvr>
                                      <p:to>
                                        <p:strVal val="visible"/>
                                      </p:to>
                                    </p:set>
                                    <p:animEffect transition="in" filter="fade">
                                      <p:cBhvr>
                                        <p:cTn id="244" dur="1000"/>
                                        <p:tgtEl>
                                          <p:spTgt spid="1227"/>
                                        </p:tgtEl>
                                      </p:cBhvr>
                                    </p:animEffect>
                                    <p:anim calcmode="lin" valueType="num">
                                      <p:cBhvr>
                                        <p:cTn id="245" dur="1000" fill="hold"/>
                                        <p:tgtEl>
                                          <p:spTgt spid="1227"/>
                                        </p:tgtEl>
                                        <p:attrNameLst>
                                          <p:attrName>ppt_x</p:attrName>
                                        </p:attrNameLst>
                                      </p:cBhvr>
                                      <p:tavLst>
                                        <p:tav tm="0">
                                          <p:val>
                                            <p:strVal val="#ppt_x"/>
                                          </p:val>
                                        </p:tav>
                                        <p:tav tm="100000">
                                          <p:val>
                                            <p:strVal val="#ppt_x"/>
                                          </p:val>
                                        </p:tav>
                                      </p:tavLst>
                                    </p:anim>
                                    <p:anim calcmode="lin" valueType="num">
                                      <p:cBhvr>
                                        <p:cTn id="246" dur="1000" fill="hold"/>
                                        <p:tgtEl>
                                          <p:spTgt spid="1227"/>
                                        </p:tgtEl>
                                        <p:attrNameLst>
                                          <p:attrName>ppt_y</p:attrName>
                                        </p:attrNameLst>
                                      </p:cBhvr>
                                      <p:tavLst>
                                        <p:tav tm="0">
                                          <p:val>
                                            <p:strVal val="#ppt_y+.1"/>
                                          </p:val>
                                        </p:tav>
                                        <p:tav tm="100000">
                                          <p:val>
                                            <p:strVal val="#ppt_y"/>
                                          </p:val>
                                        </p:tav>
                                      </p:tavLst>
                                    </p:anim>
                                  </p:childTnLst>
                                </p:cTn>
                              </p:par>
                              <p:par>
                                <p:cTn id="247" presetID="42" presetClass="entr" presetSubtype="0" fill="hold" nodeType="withEffect">
                                  <p:stCondLst>
                                    <p:cond delay="0"/>
                                  </p:stCondLst>
                                  <p:childTnLst>
                                    <p:set>
                                      <p:cBhvr>
                                        <p:cTn id="248" dur="1" fill="hold">
                                          <p:stCondLst>
                                            <p:cond delay="0"/>
                                          </p:stCondLst>
                                        </p:cTn>
                                        <p:tgtEl>
                                          <p:spTgt spid="1267"/>
                                        </p:tgtEl>
                                        <p:attrNameLst>
                                          <p:attrName>style.visibility</p:attrName>
                                        </p:attrNameLst>
                                      </p:cBhvr>
                                      <p:to>
                                        <p:strVal val="visible"/>
                                      </p:to>
                                    </p:set>
                                    <p:animEffect transition="in" filter="fade">
                                      <p:cBhvr>
                                        <p:cTn id="249" dur="1000"/>
                                        <p:tgtEl>
                                          <p:spTgt spid="1267"/>
                                        </p:tgtEl>
                                      </p:cBhvr>
                                    </p:animEffect>
                                    <p:anim calcmode="lin" valueType="num">
                                      <p:cBhvr>
                                        <p:cTn id="250" dur="1000" fill="hold"/>
                                        <p:tgtEl>
                                          <p:spTgt spid="1267"/>
                                        </p:tgtEl>
                                        <p:attrNameLst>
                                          <p:attrName>ppt_x</p:attrName>
                                        </p:attrNameLst>
                                      </p:cBhvr>
                                      <p:tavLst>
                                        <p:tav tm="0">
                                          <p:val>
                                            <p:strVal val="#ppt_x"/>
                                          </p:val>
                                        </p:tav>
                                        <p:tav tm="100000">
                                          <p:val>
                                            <p:strVal val="#ppt_x"/>
                                          </p:val>
                                        </p:tav>
                                      </p:tavLst>
                                    </p:anim>
                                    <p:anim calcmode="lin" valueType="num">
                                      <p:cBhvr>
                                        <p:cTn id="251" dur="1000" fill="hold"/>
                                        <p:tgtEl>
                                          <p:spTgt spid="1267"/>
                                        </p:tgtEl>
                                        <p:attrNameLst>
                                          <p:attrName>ppt_y</p:attrName>
                                        </p:attrNameLst>
                                      </p:cBhvr>
                                      <p:tavLst>
                                        <p:tav tm="0">
                                          <p:val>
                                            <p:strVal val="#ppt_y+.1"/>
                                          </p:val>
                                        </p:tav>
                                        <p:tav tm="100000">
                                          <p:val>
                                            <p:strVal val="#ppt_y"/>
                                          </p:val>
                                        </p:tav>
                                      </p:tavLst>
                                    </p:anim>
                                  </p:childTnLst>
                                </p:cTn>
                              </p:par>
                              <p:par>
                                <p:cTn id="252" presetID="42" presetClass="entr" presetSubtype="0" fill="hold" nodeType="withEffect">
                                  <p:stCondLst>
                                    <p:cond delay="0"/>
                                  </p:stCondLst>
                                  <p:childTnLst>
                                    <p:set>
                                      <p:cBhvr>
                                        <p:cTn id="253" dur="1" fill="hold">
                                          <p:stCondLst>
                                            <p:cond delay="0"/>
                                          </p:stCondLst>
                                        </p:cTn>
                                        <p:tgtEl>
                                          <p:spTgt spid="1255"/>
                                        </p:tgtEl>
                                        <p:attrNameLst>
                                          <p:attrName>style.visibility</p:attrName>
                                        </p:attrNameLst>
                                      </p:cBhvr>
                                      <p:to>
                                        <p:strVal val="visible"/>
                                      </p:to>
                                    </p:set>
                                    <p:animEffect transition="in" filter="fade">
                                      <p:cBhvr>
                                        <p:cTn id="254" dur="1000"/>
                                        <p:tgtEl>
                                          <p:spTgt spid="1255"/>
                                        </p:tgtEl>
                                      </p:cBhvr>
                                    </p:animEffect>
                                    <p:anim calcmode="lin" valueType="num">
                                      <p:cBhvr>
                                        <p:cTn id="255" dur="1000" fill="hold"/>
                                        <p:tgtEl>
                                          <p:spTgt spid="1255"/>
                                        </p:tgtEl>
                                        <p:attrNameLst>
                                          <p:attrName>ppt_x</p:attrName>
                                        </p:attrNameLst>
                                      </p:cBhvr>
                                      <p:tavLst>
                                        <p:tav tm="0">
                                          <p:val>
                                            <p:strVal val="#ppt_x"/>
                                          </p:val>
                                        </p:tav>
                                        <p:tav tm="100000">
                                          <p:val>
                                            <p:strVal val="#ppt_x"/>
                                          </p:val>
                                        </p:tav>
                                      </p:tavLst>
                                    </p:anim>
                                    <p:anim calcmode="lin" valueType="num">
                                      <p:cBhvr>
                                        <p:cTn id="256" dur="1000" fill="hold"/>
                                        <p:tgtEl>
                                          <p:spTgt spid="1255"/>
                                        </p:tgtEl>
                                        <p:attrNameLst>
                                          <p:attrName>ppt_y</p:attrName>
                                        </p:attrNameLst>
                                      </p:cBhvr>
                                      <p:tavLst>
                                        <p:tav tm="0">
                                          <p:val>
                                            <p:strVal val="#ppt_y+.1"/>
                                          </p:val>
                                        </p:tav>
                                        <p:tav tm="100000">
                                          <p:val>
                                            <p:strVal val="#ppt_y"/>
                                          </p:val>
                                        </p:tav>
                                      </p:tavLst>
                                    </p:anim>
                                  </p:childTnLst>
                                </p:cTn>
                              </p:par>
                              <p:par>
                                <p:cTn id="257" presetID="42" presetClass="entr" presetSubtype="0" fill="hold" nodeType="withEffect">
                                  <p:stCondLst>
                                    <p:cond delay="0"/>
                                  </p:stCondLst>
                                  <p:childTnLst>
                                    <p:set>
                                      <p:cBhvr>
                                        <p:cTn id="258" dur="1" fill="hold">
                                          <p:stCondLst>
                                            <p:cond delay="0"/>
                                          </p:stCondLst>
                                        </p:cTn>
                                        <p:tgtEl>
                                          <p:spTgt spid="1243"/>
                                        </p:tgtEl>
                                        <p:attrNameLst>
                                          <p:attrName>style.visibility</p:attrName>
                                        </p:attrNameLst>
                                      </p:cBhvr>
                                      <p:to>
                                        <p:strVal val="visible"/>
                                      </p:to>
                                    </p:set>
                                    <p:animEffect transition="in" filter="fade">
                                      <p:cBhvr>
                                        <p:cTn id="259" dur="1000"/>
                                        <p:tgtEl>
                                          <p:spTgt spid="1243"/>
                                        </p:tgtEl>
                                      </p:cBhvr>
                                    </p:animEffect>
                                    <p:anim calcmode="lin" valueType="num">
                                      <p:cBhvr>
                                        <p:cTn id="260" dur="1000" fill="hold"/>
                                        <p:tgtEl>
                                          <p:spTgt spid="1243"/>
                                        </p:tgtEl>
                                        <p:attrNameLst>
                                          <p:attrName>ppt_x</p:attrName>
                                        </p:attrNameLst>
                                      </p:cBhvr>
                                      <p:tavLst>
                                        <p:tav tm="0">
                                          <p:val>
                                            <p:strVal val="#ppt_x"/>
                                          </p:val>
                                        </p:tav>
                                        <p:tav tm="100000">
                                          <p:val>
                                            <p:strVal val="#ppt_x"/>
                                          </p:val>
                                        </p:tav>
                                      </p:tavLst>
                                    </p:anim>
                                    <p:anim calcmode="lin" valueType="num">
                                      <p:cBhvr>
                                        <p:cTn id="261" dur="1000" fill="hold"/>
                                        <p:tgtEl>
                                          <p:spTgt spid="1243"/>
                                        </p:tgtEl>
                                        <p:attrNameLst>
                                          <p:attrName>ppt_y</p:attrName>
                                        </p:attrNameLst>
                                      </p:cBhvr>
                                      <p:tavLst>
                                        <p:tav tm="0">
                                          <p:val>
                                            <p:strVal val="#ppt_y+.1"/>
                                          </p:val>
                                        </p:tav>
                                        <p:tav tm="100000">
                                          <p:val>
                                            <p:strVal val="#ppt_y"/>
                                          </p:val>
                                        </p:tav>
                                      </p:tavLst>
                                    </p:anim>
                                  </p:childTnLst>
                                </p:cTn>
                              </p:par>
                              <p:par>
                                <p:cTn id="262" presetID="42" presetClass="entr" presetSubtype="0" fill="hold" nodeType="withEffect">
                                  <p:stCondLst>
                                    <p:cond delay="0"/>
                                  </p:stCondLst>
                                  <p:childTnLst>
                                    <p:set>
                                      <p:cBhvr>
                                        <p:cTn id="263" dur="1" fill="hold">
                                          <p:stCondLst>
                                            <p:cond delay="0"/>
                                          </p:stCondLst>
                                        </p:cTn>
                                        <p:tgtEl>
                                          <p:spTgt spid="1249"/>
                                        </p:tgtEl>
                                        <p:attrNameLst>
                                          <p:attrName>style.visibility</p:attrName>
                                        </p:attrNameLst>
                                      </p:cBhvr>
                                      <p:to>
                                        <p:strVal val="visible"/>
                                      </p:to>
                                    </p:set>
                                    <p:animEffect transition="in" filter="fade">
                                      <p:cBhvr>
                                        <p:cTn id="264" dur="1000"/>
                                        <p:tgtEl>
                                          <p:spTgt spid="1249"/>
                                        </p:tgtEl>
                                      </p:cBhvr>
                                    </p:animEffect>
                                    <p:anim calcmode="lin" valueType="num">
                                      <p:cBhvr>
                                        <p:cTn id="265" dur="1000" fill="hold"/>
                                        <p:tgtEl>
                                          <p:spTgt spid="1249"/>
                                        </p:tgtEl>
                                        <p:attrNameLst>
                                          <p:attrName>ppt_x</p:attrName>
                                        </p:attrNameLst>
                                      </p:cBhvr>
                                      <p:tavLst>
                                        <p:tav tm="0">
                                          <p:val>
                                            <p:strVal val="#ppt_x"/>
                                          </p:val>
                                        </p:tav>
                                        <p:tav tm="100000">
                                          <p:val>
                                            <p:strVal val="#ppt_x"/>
                                          </p:val>
                                        </p:tav>
                                      </p:tavLst>
                                    </p:anim>
                                    <p:anim calcmode="lin" valueType="num">
                                      <p:cBhvr>
                                        <p:cTn id="266" dur="1000" fill="hold"/>
                                        <p:tgtEl>
                                          <p:spTgt spid="1249"/>
                                        </p:tgtEl>
                                        <p:attrNameLst>
                                          <p:attrName>ppt_y</p:attrName>
                                        </p:attrNameLst>
                                      </p:cBhvr>
                                      <p:tavLst>
                                        <p:tav tm="0">
                                          <p:val>
                                            <p:strVal val="#ppt_y+.1"/>
                                          </p:val>
                                        </p:tav>
                                        <p:tav tm="100000">
                                          <p:val>
                                            <p:strVal val="#ppt_y"/>
                                          </p:val>
                                        </p:tav>
                                      </p:tavLst>
                                    </p:anim>
                                  </p:childTnLst>
                                </p:cTn>
                              </p:par>
                              <p:par>
                                <p:cTn id="267" presetID="42" presetClass="entr" presetSubtype="0" fill="hold" nodeType="withEffect">
                                  <p:stCondLst>
                                    <p:cond delay="0"/>
                                  </p:stCondLst>
                                  <p:childTnLst>
                                    <p:set>
                                      <p:cBhvr>
                                        <p:cTn id="268" dur="1" fill="hold">
                                          <p:stCondLst>
                                            <p:cond delay="0"/>
                                          </p:stCondLst>
                                        </p:cTn>
                                        <p:tgtEl>
                                          <p:spTgt spid="1261"/>
                                        </p:tgtEl>
                                        <p:attrNameLst>
                                          <p:attrName>style.visibility</p:attrName>
                                        </p:attrNameLst>
                                      </p:cBhvr>
                                      <p:to>
                                        <p:strVal val="visible"/>
                                      </p:to>
                                    </p:set>
                                    <p:animEffect transition="in" filter="fade">
                                      <p:cBhvr>
                                        <p:cTn id="269" dur="1000"/>
                                        <p:tgtEl>
                                          <p:spTgt spid="1261"/>
                                        </p:tgtEl>
                                      </p:cBhvr>
                                    </p:animEffect>
                                    <p:anim calcmode="lin" valueType="num">
                                      <p:cBhvr>
                                        <p:cTn id="270" dur="1000" fill="hold"/>
                                        <p:tgtEl>
                                          <p:spTgt spid="1261"/>
                                        </p:tgtEl>
                                        <p:attrNameLst>
                                          <p:attrName>ppt_x</p:attrName>
                                        </p:attrNameLst>
                                      </p:cBhvr>
                                      <p:tavLst>
                                        <p:tav tm="0">
                                          <p:val>
                                            <p:strVal val="#ppt_x"/>
                                          </p:val>
                                        </p:tav>
                                        <p:tav tm="100000">
                                          <p:val>
                                            <p:strVal val="#ppt_x"/>
                                          </p:val>
                                        </p:tav>
                                      </p:tavLst>
                                    </p:anim>
                                    <p:anim calcmode="lin" valueType="num">
                                      <p:cBhvr>
                                        <p:cTn id="271" dur="1000" fill="hold"/>
                                        <p:tgtEl>
                                          <p:spTgt spid="1261"/>
                                        </p:tgtEl>
                                        <p:attrNameLst>
                                          <p:attrName>ppt_y</p:attrName>
                                        </p:attrNameLst>
                                      </p:cBhvr>
                                      <p:tavLst>
                                        <p:tav tm="0">
                                          <p:val>
                                            <p:strVal val="#ppt_y+.1"/>
                                          </p:val>
                                        </p:tav>
                                        <p:tav tm="100000">
                                          <p:val>
                                            <p:strVal val="#ppt_y"/>
                                          </p:val>
                                        </p:tav>
                                      </p:tavLst>
                                    </p:anim>
                                  </p:childTnLst>
                                </p:cTn>
                              </p:par>
                              <p:par>
                                <p:cTn id="272" presetID="10" presetClass="entr" presetSubtype="0" fill="hold" nodeType="withEffect">
                                  <p:stCondLst>
                                    <p:cond delay="0"/>
                                  </p:stCondLst>
                                  <p:childTnLst>
                                    <p:set>
                                      <p:cBhvr>
                                        <p:cTn id="273" dur="1" fill="hold">
                                          <p:stCondLst>
                                            <p:cond delay="0"/>
                                          </p:stCondLst>
                                        </p:cTn>
                                        <p:tgtEl>
                                          <p:spTgt spid="8"/>
                                        </p:tgtEl>
                                        <p:attrNameLst>
                                          <p:attrName>style.visibility</p:attrName>
                                        </p:attrNameLst>
                                      </p:cBhvr>
                                      <p:to>
                                        <p:strVal val="visible"/>
                                      </p:to>
                                    </p:set>
                                    <p:animEffect transition="in" filter="fade">
                                      <p:cBhvr>
                                        <p:cTn id="274" dur="500"/>
                                        <p:tgtEl>
                                          <p:spTgt spid="8"/>
                                        </p:tgtEl>
                                      </p:cBhvr>
                                    </p:animEffect>
                                  </p:childTnLst>
                                </p:cTn>
                              </p:par>
                            </p:childTnLst>
                          </p:cTn>
                        </p:par>
                        <p:par>
                          <p:cTn id="275" fill="hold">
                            <p:stCondLst>
                              <p:cond delay="1000"/>
                            </p:stCondLst>
                            <p:childTnLst>
                              <p:par>
                                <p:cTn id="276" presetID="21" presetClass="entr" presetSubtype="1" fill="hold" grpId="0" nodeType="afterEffect">
                                  <p:stCondLst>
                                    <p:cond delay="0"/>
                                  </p:stCondLst>
                                  <p:childTnLst>
                                    <p:set>
                                      <p:cBhvr>
                                        <p:cTn id="277" dur="1" fill="hold">
                                          <p:stCondLst>
                                            <p:cond delay="0"/>
                                          </p:stCondLst>
                                        </p:cTn>
                                        <p:tgtEl>
                                          <p:spTgt spid="1373"/>
                                        </p:tgtEl>
                                        <p:attrNameLst>
                                          <p:attrName>style.visibility</p:attrName>
                                        </p:attrNameLst>
                                      </p:cBhvr>
                                      <p:to>
                                        <p:strVal val="visible"/>
                                      </p:to>
                                    </p:set>
                                    <p:animEffect transition="in" filter="wheel(1)">
                                      <p:cBhvr>
                                        <p:cTn id="278" dur="1000"/>
                                        <p:tgtEl>
                                          <p:spTgt spid="1373"/>
                                        </p:tgtEl>
                                      </p:cBhvr>
                                    </p:animEffect>
                                  </p:childTnLst>
                                </p:cTn>
                              </p:par>
                              <p:par>
                                <p:cTn id="279" presetID="21" presetClass="entr" presetSubtype="1" fill="hold" grpId="0" nodeType="withEffect">
                                  <p:stCondLst>
                                    <p:cond delay="0"/>
                                  </p:stCondLst>
                                  <p:childTnLst>
                                    <p:set>
                                      <p:cBhvr>
                                        <p:cTn id="280" dur="1" fill="hold">
                                          <p:stCondLst>
                                            <p:cond delay="0"/>
                                          </p:stCondLst>
                                        </p:cTn>
                                        <p:tgtEl>
                                          <p:spTgt spid="1372"/>
                                        </p:tgtEl>
                                        <p:attrNameLst>
                                          <p:attrName>style.visibility</p:attrName>
                                        </p:attrNameLst>
                                      </p:cBhvr>
                                      <p:to>
                                        <p:strVal val="visible"/>
                                      </p:to>
                                    </p:set>
                                    <p:animEffect transition="in" filter="wheel(1)">
                                      <p:cBhvr>
                                        <p:cTn id="281" dur="1000"/>
                                        <p:tgtEl>
                                          <p:spTgt spid="1372"/>
                                        </p:tgtEl>
                                      </p:cBhvr>
                                    </p:animEffect>
                                  </p:childTnLst>
                                </p:cTn>
                              </p:par>
                              <p:par>
                                <p:cTn id="282" presetID="21" presetClass="entr" presetSubtype="1" fill="hold" grpId="0" nodeType="withEffect">
                                  <p:stCondLst>
                                    <p:cond delay="0"/>
                                  </p:stCondLst>
                                  <p:childTnLst>
                                    <p:set>
                                      <p:cBhvr>
                                        <p:cTn id="283" dur="1" fill="hold">
                                          <p:stCondLst>
                                            <p:cond delay="0"/>
                                          </p:stCondLst>
                                        </p:cTn>
                                        <p:tgtEl>
                                          <p:spTgt spid="1375"/>
                                        </p:tgtEl>
                                        <p:attrNameLst>
                                          <p:attrName>style.visibility</p:attrName>
                                        </p:attrNameLst>
                                      </p:cBhvr>
                                      <p:to>
                                        <p:strVal val="visible"/>
                                      </p:to>
                                    </p:set>
                                    <p:animEffect transition="in" filter="wheel(1)">
                                      <p:cBhvr>
                                        <p:cTn id="284" dur="1000"/>
                                        <p:tgtEl>
                                          <p:spTgt spid="1375"/>
                                        </p:tgtEl>
                                      </p:cBhvr>
                                    </p:animEffect>
                                  </p:childTnLst>
                                </p:cTn>
                              </p:par>
                              <p:par>
                                <p:cTn id="285" presetID="21" presetClass="entr" presetSubtype="1" fill="hold" grpId="0" nodeType="withEffect">
                                  <p:stCondLst>
                                    <p:cond delay="0"/>
                                  </p:stCondLst>
                                  <p:childTnLst>
                                    <p:set>
                                      <p:cBhvr>
                                        <p:cTn id="286" dur="1" fill="hold">
                                          <p:stCondLst>
                                            <p:cond delay="0"/>
                                          </p:stCondLst>
                                        </p:cTn>
                                        <p:tgtEl>
                                          <p:spTgt spid="1376"/>
                                        </p:tgtEl>
                                        <p:attrNameLst>
                                          <p:attrName>style.visibility</p:attrName>
                                        </p:attrNameLst>
                                      </p:cBhvr>
                                      <p:to>
                                        <p:strVal val="visible"/>
                                      </p:to>
                                    </p:set>
                                    <p:animEffect transition="in" filter="wheel(1)">
                                      <p:cBhvr>
                                        <p:cTn id="287" dur="1000"/>
                                        <p:tgtEl>
                                          <p:spTgt spid="1376"/>
                                        </p:tgtEl>
                                      </p:cBhvr>
                                    </p:animEffect>
                                  </p:childTnLst>
                                </p:cTn>
                              </p:par>
                              <p:par>
                                <p:cTn id="288" presetID="21" presetClass="entr" presetSubtype="1" fill="hold" grpId="0" nodeType="withEffect">
                                  <p:stCondLst>
                                    <p:cond delay="0"/>
                                  </p:stCondLst>
                                  <p:childTnLst>
                                    <p:set>
                                      <p:cBhvr>
                                        <p:cTn id="289" dur="1" fill="hold">
                                          <p:stCondLst>
                                            <p:cond delay="0"/>
                                          </p:stCondLst>
                                        </p:cTn>
                                        <p:tgtEl>
                                          <p:spTgt spid="1377"/>
                                        </p:tgtEl>
                                        <p:attrNameLst>
                                          <p:attrName>style.visibility</p:attrName>
                                        </p:attrNameLst>
                                      </p:cBhvr>
                                      <p:to>
                                        <p:strVal val="visible"/>
                                      </p:to>
                                    </p:set>
                                    <p:animEffect transition="in" filter="wheel(1)">
                                      <p:cBhvr>
                                        <p:cTn id="290" dur="1000"/>
                                        <p:tgtEl>
                                          <p:spTgt spid="1377"/>
                                        </p:tgtEl>
                                      </p:cBhvr>
                                    </p:animEffect>
                                  </p:childTnLst>
                                </p:cTn>
                              </p:par>
                              <p:par>
                                <p:cTn id="291" presetID="21" presetClass="entr" presetSubtype="1" fill="hold" grpId="0" nodeType="withEffect">
                                  <p:stCondLst>
                                    <p:cond delay="0"/>
                                  </p:stCondLst>
                                  <p:childTnLst>
                                    <p:set>
                                      <p:cBhvr>
                                        <p:cTn id="292" dur="1" fill="hold">
                                          <p:stCondLst>
                                            <p:cond delay="0"/>
                                          </p:stCondLst>
                                        </p:cTn>
                                        <p:tgtEl>
                                          <p:spTgt spid="1374"/>
                                        </p:tgtEl>
                                        <p:attrNameLst>
                                          <p:attrName>style.visibility</p:attrName>
                                        </p:attrNameLst>
                                      </p:cBhvr>
                                      <p:to>
                                        <p:strVal val="visible"/>
                                      </p:to>
                                    </p:set>
                                    <p:animEffect transition="in" filter="wheel(1)">
                                      <p:cBhvr>
                                        <p:cTn id="293" dur="1000"/>
                                        <p:tgtEl>
                                          <p:spTgt spid="1374"/>
                                        </p:tgtEl>
                                      </p:cBhvr>
                                    </p:animEffect>
                                  </p:childTnLst>
                                </p:cTn>
                              </p:par>
                            </p:childTnLst>
                          </p:cTn>
                        </p:par>
                        <p:par>
                          <p:cTn id="294" fill="hold">
                            <p:stCondLst>
                              <p:cond delay="2000"/>
                            </p:stCondLst>
                            <p:childTnLst>
                              <p:par>
                                <p:cTn id="295" presetID="37" presetClass="path" presetSubtype="0" repeatCount="10000" accel="50000" decel="50000" autoRev="1" fill="hold" grpId="0" nodeType="afterEffect">
                                  <p:stCondLst>
                                    <p:cond delay="0"/>
                                  </p:stCondLst>
                                  <p:childTnLst>
                                    <p:animMotion origin="layout" path="M 0.07704 -0.21481 L 0.08797 -0.21551 C 0.0894 -0.21504 0.09187 -0.21574 0.09513 -0.21389 C 0.09734 -0.21088 0.09773 -0.20509 0.09877 -0.2037 L 0.10164 -0.18796 " pathEditMode="relative" rAng="13020000" ptsTypes="AAAAA">
                                      <p:cBhvr>
                                        <p:cTn id="296" dur="500" fill="hold"/>
                                        <p:tgtEl>
                                          <p:spTgt spid="1380"/>
                                        </p:tgtEl>
                                        <p:attrNameLst>
                                          <p:attrName>ppt_x</p:attrName>
                                          <p:attrName>ppt_y</p:attrName>
                                        </p:attrNameLst>
                                      </p:cBhvr>
                                      <p:rCtr x="1471" y="810"/>
                                    </p:animMotion>
                                  </p:childTnLst>
                                  <p:subTnLst>
                                    <p:set>
                                      <p:cBhvr override="childStyle">
                                        <p:cTn dur="1" fill="hold" display="0" masterRel="sameClick" afterEffect="1">
                                          <p:stCondLst>
                                            <p:cond evt="end" delay="0">
                                              <p:tn val="295"/>
                                            </p:cond>
                                          </p:stCondLst>
                                        </p:cTn>
                                        <p:tgtEl>
                                          <p:spTgt spid="1380"/>
                                        </p:tgtEl>
                                        <p:attrNameLst>
                                          <p:attrName>style.visibility</p:attrName>
                                        </p:attrNameLst>
                                      </p:cBhvr>
                                      <p:to>
                                        <p:strVal val="hidden"/>
                                      </p:to>
                                    </p:set>
                                  </p:subTnLst>
                                </p:cTn>
                              </p:par>
                              <p:par>
                                <p:cTn id="297" presetID="37" presetClass="path" presetSubtype="0" repeatCount="10000" accel="50000" decel="50000" autoRev="1" fill="hold" grpId="0" nodeType="withEffect">
                                  <p:stCondLst>
                                    <p:cond delay="100"/>
                                  </p:stCondLst>
                                  <p:childTnLst>
                                    <p:animMotion origin="layout" path="M 0.20263 -0.39561 L 0.1973 -0.38611 C 0.19678 -0.38403 0.19547 -0.38125 0.19339 -0.37917 C 0.19118 -0.37778 0.18845 -0.37824 0.18728 -0.37755 L 0.18025 -0.37639 " pathEditMode="relative" rAng="19920000" ptsTypes="AAAAA">
                                      <p:cBhvr>
                                        <p:cTn id="298" dur="500" fill="hold"/>
                                        <p:tgtEl>
                                          <p:spTgt spid="1381"/>
                                        </p:tgtEl>
                                        <p:attrNameLst>
                                          <p:attrName>ppt_x</p:attrName>
                                          <p:attrName>ppt_y</p:attrName>
                                        </p:attrNameLst>
                                      </p:cBhvr>
                                      <p:rCtr x="-1041" y="1250"/>
                                    </p:animMotion>
                                  </p:childTnLst>
                                  <p:subTnLst>
                                    <p:set>
                                      <p:cBhvr override="childStyle">
                                        <p:cTn dur="1" fill="hold" display="0" masterRel="sameClick" afterEffect="1">
                                          <p:stCondLst>
                                            <p:cond evt="end" delay="0">
                                              <p:tn val="297"/>
                                            </p:cond>
                                          </p:stCondLst>
                                        </p:cTn>
                                        <p:tgtEl>
                                          <p:spTgt spid="1381"/>
                                        </p:tgtEl>
                                        <p:attrNameLst>
                                          <p:attrName>style.visibility</p:attrName>
                                        </p:attrNameLst>
                                      </p:cBhvr>
                                      <p:to>
                                        <p:strVal val="hidden"/>
                                      </p:to>
                                    </p:set>
                                  </p:subTnLst>
                                </p:cTn>
                              </p:par>
                              <p:par>
                                <p:cTn id="299" presetID="37" presetClass="path" presetSubtype="0" repeatCount="10000" accel="50000" decel="50000" autoRev="1" fill="hold" grpId="0" nodeType="withEffect">
                                  <p:stCondLst>
                                    <p:cond delay="200"/>
                                  </p:stCondLst>
                                  <p:childTnLst>
                                    <p:animMotion origin="layout" path="M 0.09748 -0.58542 L 0.09227 -0.57315 C 0.09162 -0.57176 0.0898 -0.56782 0.08772 -0.56574 C 0.08498 -0.56389 0.08238 -0.56319 0.08082 -0.56227 L 0.07327 -0.56065 " pathEditMode="relative" rAng="19680000" ptsTypes="AAAAA">
                                      <p:cBhvr>
                                        <p:cTn id="300" dur="500" fill="hold"/>
                                        <p:tgtEl>
                                          <p:spTgt spid="1382"/>
                                        </p:tgtEl>
                                        <p:attrNameLst>
                                          <p:attrName>ppt_x</p:attrName>
                                          <p:attrName>ppt_y</p:attrName>
                                        </p:attrNameLst>
                                      </p:cBhvr>
                                      <p:rCtr x="-1106" y="1551"/>
                                    </p:animMotion>
                                  </p:childTnLst>
                                  <p:subTnLst>
                                    <p:set>
                                      <p:cBhvr override="childStyle">
                                        <p:cTn dur="1" fill="hold" display="0" masterRel="sameClick" afterEffect="1">
                                          <p:stCondLst>
                                            <p:cond evt="end" delay="0">
                                              <p:tn val="299"/>
                                            </p:cond>
                                          </p:stCondLst>
                                        </p:cTn>
                                        <p:tgtEl>
                                          <p:spTgt spid="1382"/>
                                        </p:tgtEl>
                                        <p:attrNameLst>
                                          <p:attrName>style.visibility</p:attrName>
                                        </p:attrNameLst>
                                      </p:cBhvr>
                                      <p:to>
                                        <p:strVal val="hidden"/>
                                      </p:to>
                                    </p:set>
                                  </p:subTnLst>
                                </p:cTn>
                              </p:par>
                              <p:par>
                                <p:cTn id="301" presetID="37" presetClass="path" presetSubtype="0" repeatCount="10000" accel="50000" decel="50000" autoRev="1" fill="hold" grpId="0" nodeType="withEffect">
                                  <p:stCondLst>
                                    <p:cond delay="300"/>
                                  </p:stCondLst>
                                  <p:childTnLst>
                                    <p:animMotion origin="layout" path="M -0.14758 -0.59769 L -0.14289 -0.58635 C -0.14185 -0.58357 -0.13977 -0.58056 -0.13821 -0.57917 C -0.13574 -0.57778 -0.13365 -0.57662 -0.13131 -0.57662 L -0.12298 -0.57732 " pathEditMode="relative" rAng="1620000" ptsTypes="AAAAA">
                                      <p:cBhvr>
                                        <p:cTn id="302" dur="500" fill="hold"/>
                                        <p:tgtEl>
                                          <p:spTgt spid="1383"/>
                                        </p:tgtEl>
                                        <p:attrNameLst>
                                          <p:attrName>ppt_x</p:attrName>
                                          <p:attrName>ppt_y</p:attrName>
                                        </p:attrNameLst>
                                      </p:cBhvr>
                                      <p:rCtr x="1119" y="1412"/>
                                    </p:animMotion>
                                  </p:childTnLst>
                                  <p:subTnLst>
                                    <p:set>
                                      <p:cBhvr override="childStyle">
                                        <p:cTn dur="1" fill="hold" display="0" masterRel="sameClick" afterEffect="1">
                                          <p:stCondLst>
                                            <p:cond evt="end" delay="0">
                                              <p:tn val="301"/>
                                            </p:cond>
                                          </p:stCondLst>
                                        </p:cTn>
                                        <p:tgtEl>
                                          <p:spTgt spid="1383"/>
                                        </p:tgtEl>
                                        <p:attrNameLst>
                                          <p:attrName>style.visibility</p:attrName>
                                        </p:attrNameLst>
                                      </p:cBhvr>
                                      <p:to>
                                        <p:strVal val="hidden"/>
                                      </p:to>
                                    </p:set>
                                  </p:subTnLst>
                                </p:cTn>
                              </p:par>
                              <p:par>
                                <p:cTn id="303" presetID="37" presetClass="path" presetSubtype="0" repeatCount="10000" accel="50000" decel="50000" autoRev="1" fill="hold" grpId="0" nodeType="withEffect">
                                  <p:stCondLst>
                                    <p:cond delay="400"/>
                                  </p:stCondLst>
                                  <p:childTnLst>
                                    <p:animMotion origin="layout" path="M -0.26002 -0.43889 L -0.25521 -0.42871 C -0.2543 -0.42616 -0.25235 -0.42315 -0.25026 -0.42153 C -0.24792 -0.41945 -0.24545 -0.41829 -0.24428 -0.41898 L -0.23491 -0.41898 " pathEditMode="relative" rAng="1620000" ptsTypes="AAAAA">
                                      <p:cBhvr>
                                        <p:cTn id="304" dur="500" fill="hold"/>
                                        <p:tgtEl>
                                          <p:spTgt spid="1384"/>
                                        </p:tgtEl>
                                        <p:attrNameLst>
                                          <p:attrName>ppt_x</p:attrName>
                                          <p:attrName>ppt_y</p:attrName>
                                        </p:attrNameLst>
                                      </p:cBhvr>
                                      <p:rCtr x="1158" y="1319"/>
                                    </p:animMotion>
                                  </p:childTnLst>
                                  <p:subTnLst>
                                    <p:set>
                                      <p:cBhvr override="childStyle">
                                        <p:cTn dur="1" fill="hold" display="0" masterRel="sameClick" afterEffect="1">
                                          <p:stCondLst>
                                            <p:cond evt="end" delay="0">
                                              <p:tn val="303"/>
                                            </p:cond>
                                          </p:stCondLst>
                                        </p:cTn>
                                        <p:tgtEl>
                                          <p:spTgt spid="1384"/>
                                        </p:tgtEl>
                                        <p:attrNameLst>
                                          <p:attrName>style.visibility</p:attrName>
                                        </p:attrNameLst>
                                      </p:cBhvr>
                                      <p:to>
                                        <p:strVal val="hidden"/>
                                      </p:to>
                                    </p:set>
                                  </p:subTnLst>
                                </p:cTn>
                              </p:par>
                              <p:par>
                                <p:cTn id="305" presetID="37" presetClass="path" presetSubtype="0" repeatCount="10000" accel="50000" decel="50000" autoRev="1" fill="hold" grpId="0" nodeType="withEffect">
                                  <p:stCondLst>
                                    <p:cond delay="500"/>
                                  </p:stCondLst>
                                  <p:childTnLst>
                                    <p:animMotion origin="layout" path="M -0.1373 -0.28449 L -0.14667 -0.28333 C -0.14902 -0.28287 -0.15175 -0.28171 -0.15357 -0.2787 C -0.15604 -0.27615 -0.15747 -0.27315 -0.15813 -0.26898 L -0.16073 -0.25416 " pathEditMode="relative" rAng="8460000" ptsTypes="AAAAA">
                                      <p:cBhvr>
                                        <p:cTn id="306" dur="500" fill="hold"/>
                                        <p:tgtEl>
                                          <p:spTgt spid="1385"/>
                                        </p:tgtEl>
                                        <p:attrNameLst>
                                          <p:attrName>ppt_x</p:attrName>
                                          <p:attrName>ppt_y</p:attrName>
                                        </p:attrNameLst>
                                      </p:cBhvr>
                                      <p:rCtr x="-1366" y="1088"/>
                                    </p:animMotion>
                                  </p:childTnLst>
                                  <p:subTnLst>
                                    <p:set>
                                      <p:cBhvr override="childStyle">
                                        <p:cTn dur="1" fill="hold" display="0" masterRel="sameClick" afterEffect="1">
                                          <p:stCondLst>
                                            <p:cond evt="end" delay="0">
                                              <p:tn val="305"/>
                                            </p:cond>
                                          </p:stCondLst>
                                        </p:cTn>
                                        <p:tgtEl>
                                          <p:spTgt spid="1385"/>
                                        </p:tgtEl>
                                        <p:attrNameLst>
                                          <p:attrName>style.visibility</p:attrName>
                                        </p:attrNameLst>
                                      </p:cBhvr>
                                      <p:to>
                                        <p:strVal val="hidden"/>
                                      </p:to>
                                    </p:set>
                                  </p:subTnLst>
                                </p:cTn>
                              </p:par>
                            </p:childTnLst>
                          </p:cTn>
                        </p:par>
                      </p:childTnLst>
                    </p:cTn>
                  </p:par>
                  <p:par>
                    <p:cTn id="307" fill="hold">
                      <p:stCondLst>
                        <p:cond delay="indefinite"/>
                      </p:stCondLst>
                      <p:childTnLst>
                        <p:par>
                          <p:cTn id="308" fill="hold">
                            <p:stCondLst>
                              <p:cond delay="0"/>
                            </p:stCondLst>
                            <p:childTnLst>
                              <p:par>
                                <p:cTn id="309" presetID="22" presetClass="entr" presetSubtype="4" fill="hold" grpId="0" nodeType="clickEffect">
                                  <p:stCondLst>
                                    <p:cond delay="0"/>
                                  </p:stCondLst>
                                  <p:childTnLst>
                                    <p:set>
                                      <p:cBhvr>
                                        <p:cTn id="310" dur="1" fill="hold">
                                          <p:stCondLst>
                                            <p:cond delay="0"/>
                                          </p:stCondLst>
                                        </p:cTn>
                                        <p:tgtEl>
                                          <p:spTgt spid="1413"/>
                                        </p:tgtEl>
                                        <p:attrNameLst>
                                          <p:attrName>style.visibility</p:attrName>
                                        </p:attrNameLst>
                                      </p:cBhvr>
                                      <p:to>
                                        <p:strVal val="visible"/>
                                      </p:to>
                                    </p:set>
                                    <p:animEffect transition="in" filter="wipe(down)">
                                      <p:cBhvr>
                                        <p:cTn id="311" dur="2000"/>
                                        <p:tgtEl>
                                          <p:spTgt spid="1413"/>
                                        </p:tgtEl>
                                      </p:cBhvr>
                                    </p:animEffect>
                                  </p:childTnLst>
                                </p:cTn>
                              </p:par>
                              <p:par>
                                <p:cTn id="312" presetID="22" presetClass="entr" presetSubtype="4" fill="hold" grpId="0" nodeType="withEffect">
                                  <p:stCondLst>
                                    <p:cond delay="0"/>
                                  </p:stCondLst>
                                  <p:childTnLst>
                                    <p:set>
                                      <p:cBhvr>
                                        <p:cTn id="313" dur="1" fill="hold">
                                          <p:stCondLst>
                                            <p:cond delay="0"/>
                                          </p:stCondLst>
                                        </p:cTn>
                                        <p:tgtEl>
                                          <p:spTgt spid="1414"/>
                                        </p:tgtEl>
                                        <p:attrNameLst>
                                          <p:attrName>style.visibility</p:attrName>
                                        </p:attrNameLst>
                                      </p:cBhvr>
                                      <p:to>
                                        <p:strVal val="visible"/>
                                      </p:to>
                                    </p:set>
                                    <p:animEffect transition="in" filter="wipe(down)">
                                      <p:cBhvr>
                                        <p:cTn id="314" dur="2000"/>
                                        <p:tgtEl>
                                          <p:spTgt spid="1414"/>
                                        </p:tgtEl>
                                      </p:cBhvr>
                                    </p:animEffect>
                                  </p:childTnLst>
                                </p:cTn>
                              </p:par>
                              <p:par>
                                <p:cTn id="315" presetID="22" presetClass="entr" presetSubtype="4" fill="hold" grpId="0" nodeType="withEffect">
                                  <p:stCondLst>
                                    <p:cond delay="0"/>
                                  </p:stCondLst>
                                  <p:childTnLst>
                                    <p:set>
                                      <p:cBhvr>
                                        <p:cTn id="316" dur="1" fill="hold">
                                          <p:stCondLst>
                                            <p:cond delay="0"/>
                                          </p:stCondLst>
                                        </p:cTn>
                                        <p:tgtEl>
                                          <p:spTgt spid="1415"/>
                                        </p:tgtEl>
                                        <p:attrNameLst>
                                          <p:attrName>style.visibility</p:attrName>
                                        </p:attrNameLst>
                                      </p:cBhvr>
                                      <p:to>
                                        <p:strVal val="visible"/>
                                      </p:to>
                                    </p:set>
                                    <p:animEffect transition="in" filter="wipe(down)">
                                      <p:cBhvr>
                                        <p:cTn id="317" dur="2000"/>
                                        <p:tgtEl>
                                          <p:spTgt spid="1415"/>
                                        </p:tgtEl>
                                      </p:cBhvr>
                                    </p:animEffect>
                                  </p:childTnLst>
                                </p:cTn>
                              </p:par>
                              <p:par>
                                <p:cTn id="318" presetID="22" presetClass="entr" presetSubtype="4" fill="hold" grpId="0" nodeType="withEffect">
                                  <p:stCondLst>
                                    <p:cond delay="0"/>
                                  </p:stCondLst>
                                  <p:childTnLst>
                                    <p:set>
                                      <p:cBhvr>
                                        <p:cTn id="319" dur="1" fill="hold">
                                          <p:stCondLst>
                                            <p:cond delay="0"/>
                                          </p:stCondLst>
                                        </p:cTn>
                                        <p:tgtEl>
                                          <p:spTgt spid="1416"/>
                                        </p:tgtEl>
                                        <p:attrNameLst>
                                          <p:attrName>style.visibility</p:attrName>
                                        </p:attrNameLst>
                                      </p:cBhvr>
                                      <p:to>
                                        <p:strVal val="visible"/>
                                      </p:to>
                                    </p:set>
                                    <p:animEffect transition="in" filter="wipe(down)">
                                      <p:cBhvr>
                                        <p:cTn id="320" dur="2000"/>
                                        <p:tgtEl>
                                          <p:spTgt spid="1416"/>
                                        </p:tgtEl>
                                      </p:cBhvr>
                                    </p:animEffect>
                                  </p:childTnLst>
                                </p:cTn>
                              </p:par>
                              <p:par>
                                <p:cTn id="321" presetID="22" presetClass="entr" presetSubtype="4" fill="hold" grpId="0" nodeType="withEffect">
                                  <p:stCondLst>
                                    <p:cond delay="0"/>
                                  </p:stCondLst>
                                  <p:childTnLst>
                                    <p:set>
                                      <p:cBhvr>
                                        <p:cTn id="322" dur="1" fill="hold">
                                          <p:stCondLst>
                                            <p:cond delay="0"/>
                                          </p:stCondLst>
                                        </p:cTn>
                                        <p:tgtEl>
                                          <p:spTgt spid="1417"/>
                                        </p:tgtEl>
                                        <p:attrNameLst>
                                          <p:attrName>style.visibility</p:attrName>
                                        </p:attrNameLst>
                                      </p:cBhvr>
                                      <p:to>
                                        <p:strVal val="visible"/>
                                      </p:to>
                                    </p:set>
                                    <p:animEffect transition="in" filter="wipe(down)">
                                      <p:cBhvr>
                                        <p:cTn id="323" dur="2000"/>
                                        <p:tgtEl>
                                          <p:spTgt spid="1417"/>
                                        </p:tgtEl>
                                      </p:cBhvr>
                                    </p:animEffect>
                                  </p:childTnLst>
                                </p:cTn>
                              </p:par>
                              <p:par>
                                <p:cTn id="324" presetID="22" presetClass="entr" presetSubtype="4" fill="hold" grpId="0" nodeType="withEffect">
                                  <p:stCondLst>
                                    <p:cond delay="0"/>
                                  </p:stCondLst>
                                  <p:childTnLst>
                                    <p:set>
                                      <p:cBhvr>
                                        <p:cTn id="325" dur="1" fill="hold">
                                          <p:stCondLst>
                                            <p:cond delay="0"/>
                                          </p:stCondLst>
                                        </p:cTn>
                                        <p:tgtEl>
                                          <p:spTgt spid="1418"/>
                                        </p:tgtEl>
                                        <p:attrNameLst>
                                          <p:attrName>style.visibility</p:attrName>
                                        </p:attrNameLst>
                                      </p:cBhvr>
                                      <p:to>
                                        <p:strVal val="visible"/>
                                      </p:to>
                                    </p:set>
                                    <p:animEffect transition="in" filter="wipe(down)">
                                      <p:cBhvr>
                                        <p:cTn id="326" dur="2000"/>
                                        <p:tgtEl>
                                          <p:spTgt spid="1418"/>
                                        </p:tgtEl>
                                      </p:cBhvr>
                                    </p:animEffect>
                                  </p:childTnLst>
                                </p:cTn>
                              </p:par>
                              <p:par>
                                <p:cTn id="327" presetID="22" presetClass="entr" presetSubtype="4" fill="hold" grpId="0" nodeType="withEffect">
                                  <p:stCondLst>
                                    <p:cond delay="0"/>
                                  </p:stCondLst>
                                  <p:childTnLst>
                                    <p:set>
                                      <p:cBhvr>
                                        <p:cTn id="328" dur="1" fill="hold">
                                          <p:stCondLst>
                                            <p:cond delay="0"/>
                                          </p:stCondLst>
                                        </p:cTn>
                                        <p:tgtEl>
                                          <p:spTgt spid="1419"/>
                                        </p:tgtEl>
                                        <p:attrNameLst>
                                          <p:attrName>style.visibility</p:attrName>
                                        </p:attrNameLst>
                                      </p:cBhvr>
                                      <p:to>
                                        <p:strVal val="visible"/>
                                      </p:to>
                                    </p:set>
                                    <p:animEffect transition="in" filter="wipe(down)">
                                      <p:cBhvr>
                                        <p:cTn id="329" dur="2000"/>
                                        <p:tgtEl>
                                          <p:spTgt spid="1419"/>
                                        </p:tgtEl>
                                      </p:cBhvr>
                                    </p:animEffect>
                                  </p:childTnLst>
                                </p:cTn>
                              </p:par>
                              <p:par>
                                <p:cTn id="330" presetID="22" presetClass="entr" presetSubtype="4" fill="hold" grpId="0" nodeType="withEffect">
                                  <p:stCondLst>
                                    <p:cond delay="0"/>
                                  </p:stCondLst>
                                  <p:childTnLst>
                                    <p:set>
                                      <p:cBhvr>
                                        <p:cTn id="331" dur="1" fill="hold">
                                          <p:stCondLst>
                                            <p:cond delay="0"/>
                                          </p:stCondLst>
                                        </p:cTn>
                                        <p:tgtEl>
                                          <p:spTgt spid="1420"/>
                                        </p:tgtEl>
                                        <p:attrNameLst>
                                          <p:attrName>style.visibility</p:attrName>
                                        </p:attrNameLst>
                                      </p:cBhvr>
                                      <p:to>
                                        <p:strVal val="visible"/>
                                      </p:to>
                                    </p:set>
                                    <p:animEffect transition="in" filter="wipe(down)">
                                      <p:cBhvr>
                                        <p:cTn id="332" dur="2000"/>
                                        <p:tgtEl>
                                          <p:spTgt spid="1420"/>
                                        </p:tgtEl>
                                      </p:cBhvr>
                                    </p:animEffect>
                                  </p:childTnLst>
                                </p:cTn>
                              </p:par>
                              <p:par>
                                <p:cTn id="333" presetID="22" presetClass="entr" presetSubtype="4" fill="hold" grpId="0" nodeType="withEffect">
                                  <p:stCondLst>
                                    <p:cond delay="0"/>
                                  </p:stCondLst>
                                  <p:childTnLst>
                                    <p:set>
                                      <p:cBhvr>
                                        <p:cTn id="334" dur="1" fill="hold">
                                          <p:stCondLst>
                                            <p:cond delay="0"/>
                                          </p:stCondLst>
                                        </p:cTn>
                                        <p:tgtEl>
                                          <p:spTgt spid="1421"/>
                                        </p:tgtEl>
                                        <p:attrNameLst>
                                          <p:attrName>style.visibility</p:attrName>
                                        </p:attrNameLst>
                                      </p:cBhvr>
                                      <p:to>
                                        <p:strVal val="visible"/>
                                      </p:to>
                                    </p:set>
                                    <p:animEffect transition="in" filter="wipe(down)">
                                      <p:cBhvr>
                                        <p:cTn id="335" dur="2000"/>
                                        <p:tgtEl>
                                          <p:spTgt spid="1421"/>
                                        </p:tgtEl>
                                      </p:cBhvr>
                                    </p:animEffect>
                                  </p:childTnLst>
                                </p:cTn>
                              </p:par>
                              <p:par>
                                <p:cTn id="336" presetID="22" presetClass="entr" presetSubtype="4" fill="hold" grpId="0" nodeType="withEffect">
                                  <p:stCondLst>
                                    <p:cond delay="0"/>
                                  </p:stCondLst>
                                  <p:childTnLst>
                                    <p:set>
                                      <p:cBhvr>
                                        <p:cTn id="337" dur="1" fill="hold">
                                          <p:stCondLst>
                                            <p:cond delay="0"/>
                                          </p:stCondLst>
                                        </p:cTn>
                                        <p:tgtEl>
                                          <p:spTgt spid="1422"/>
                                        </p:tgtEl>
                                        <p:attrNameLst>
                                          <p:attrName>style.visibility</p:attrName>
                                        </p:attrNameLst>
                                      </p:cBhvr>
                                      <p:to>
                                        <p:strVal val="visible"/>
                                      </p:to>
                                    </p:set>
                                    <p:animEffect transition="in" filter="wipe(down)">
                                      <p:cBhvr>
                                        <p:cTn id="338" dur="2000"/>
                                        <p:tgtEl>
                                          <p:spTgt spid="1422"/>
                                        </p:tgtEl>
                                      </p:cBhvr>
                                    </p:animEffect>
                                  </p:childTnLst>
                                </p:cTn>
                              </p:par>
                              <p:par>
                                <p:cTn id="339" presetID="22" presetClass="entr" presetSubtype="4" fill="hold" grpId="0" nodeType="withEffect">
                                  <p:stCondLst>
                                    <p:cond delay="0"/>
                                  </p:stCondLst>
                                  <p:childTnLst>
                                    <p:set>
                                      <p:cBhvr>
                                        <p:cTn id="340" dur="1" fill="hold">
                                          <p:stCondLst>
                                            <p:cond delay="0"/>
                                          </p:stCondLst>
                                        </p:cTn>
                                        <p:tgtEl>
                                          <p:spTgt spid="1423"/>
                                        </p:tgtEl>
                                        <p:attrNameLst>
                                          <p:attrName>style.visibility</p:attrName>
                                        </p:attrNameLst>
                                      </p:cBhvr>
                                      <p:to>
                                        <p:strVal val="visible"/>
                                      </p:to>
                                    </p:set>
                                    <p:animEffect transition="in" filter="wipe(down)">
                                      <p:cBhvr>
                                        <p:cTn id="341" dur="2000"/>
                                        <p:tgtEl>
                                          <p:spTgt spid="1423"/>
                                        </p:tgtEl>
                                      </p:cBhvr>
                                    </p:animEffect>
                                  </p:childTnLst>
                                </p:cTn>
                              </p:par>
                              <p:par>
                                <p:cTn id="342" presetID="22" presetClass="entr" presetSubtype="4" fill="hold" grpId="0" nodeType="withEffect">
                                  <p:stCondLst>
                                    <p:cond delay="0"/>
                                  </p:stCondLst>
                                  <p:childTnLst>
                                    <p:set>
                                      <p:cBhvr>
                                        <p:cTn id="343" dur="1" fill="hold">
                                          <p:stCondLst>
                                            <p:cond delay="0"/>
                                          </p:stCondLst>
                                        </p:cTn>
                                        <p:tgtEl>
                                          <p:spTgt spid="1424"/>
                                        </p:tgtEl>
                                        <p:attrNameLst>
                                          <p:attrName>style.visibility</p:attrName>
                                        </p:attrNameLst>
                                      </p:cBhvr>
                                      <p:to>
                                        <p:strVal val="visible"/>
                                      </p:to>
                                    </p:set>
                                    <p:animEffect transition="in" filter="wipe(down)">
                                      <p:cBhvr>
                                        <p:cTn id="344" dur="2000"/>
                                        <p:tgtEl>
                                          <p:spTgt spid="1424"/>
                                        </p:tgtEl>
                                      </p:cBhvr>
                                    </p:animEffect>
                                  </p:childTnLst>
                                </p:cTn>
                              </p:par>
                              <p:par>
                                <p:cTn id="345" presetID="22" presetClass="entr" presetSubtype="4" fill="hold" grpId="0" nodeType="withEffect">
                                  <p:stCondLst>
                                    <p:cond delay="0"/>
                                  </p:stCondLst>
                                  <p:childTnLst>
                                    <p:set>
                                      <p:cBhvr>
                                        <p:cTn id="346" dur="1" fill="hold">
                                          <p:stCondLst>
                                            <p:cond delay="0"/>
                                          </p:stCondLst>
                                        </p:cTn>
                                        <p:tgtEl>
                                          <p:spTgt spid="1425"/>
                                        </p:tgtEl>
                                        <p:attrNameLst>
                                          <p:attrName>style.visibility</p:attrName>
                                        </p:attrNameLst>
                                      </p:cBhvr>
                                      <p:to>
                                        <p:strVal val="visible"/>
                                      </p:to>
                                    </p:set>
                                    <p:animEffect transition="in" filter="wipe(down)">
                                      <p:cBhvr>
                                        <p:cTn id="347" dur="2000"/>
                                        <p:tgtEl>
                                          <p:spTgt spid="1425"/>
                                        </p:tgtEl>
                                      </p:cBhvr>
                                    </p:animEffect>
                                  </p:childTnLst>
                                </p:cTn>
                              </p:par>
                              <p:par>
                                <p:cTn id="348" presetID="22" presetClass="entr" presetSubtype="4" fill="hold" nodeType="withEffect">
                                  <p:stCondLst>
                                    <p:cond delay="0"/>
                                  </p:stCondLst>
                                  <p:childTnLst>
                                    <p:set>
                                      <p:cBhvr>
                                        <p:cTn id="349" dur="1" fill="hold">
                                          <p:stCondLst>
                                            <p:cond delay="0"/>
                                          </p:stCondLst>
                                        </p:cTn>
                                        <p:tgtEl>
                                          <p:spTgt spid="1426"/>
                                        </p:tgtEl>
                                        <p:attrNameLst>
                                          <p:attrName>style.visibility</p:attrName>
                                        </p:attrNameLst>
                                      </p:cBhvr>
                                      <p:to>
                                        <p:strVal val="visible"/>
                                      </p:to>
                                    </p:set>
                                    <p:animEffect transition="in" filter="wipe(down)">
                                      <p:cBhvr>
                                        <p:cTn id="350" dur="2000"/>
                                        <p:tgtEl>
                                          <p:spTgt spid="1426"/>
                                        </p:tgtEl>
                                      </p:cBhvr>
                                    </p:animEffect>
                                  </p:childTnLst>
                                </p:cTn>
                              </p:par>
                              <p:par>
                                <p:cTn id="351" presetID="22" presetClass="entr" presetSubtype="4" fill="hold" nodeType="withEffect">
                                  <p:stCondLst>
                                    <p:cond delay="0"/>
                                  </p:stCondLst>
                                  <p:childTnLst>
                                    <p:set>
                                      <p:cBhvr>
                                        <p:cTn id="352" dur="1" fill="hold">
                                          <p:stCondLst>
                                            <p:cond delay="0"/>
                                          </p:stCondLst>
                                        </p:cTn>
                                        <p:tgtEl>
                                          <p:spTgt spid="1427"/>
                                        </p:tgtEl>
                                        <p:attrNameLst>
                                          <p:attrName>style.visibility</p:attrName>
                                        </p:attrNameLst>
                                      </p:cBhvr>
                                      <p:to>
                                        <p:strVal val="visible"/>
                                      </p:to>
                                    </p:set>
                                    <p:animEffect transition="in" filter="wipe(down)">
                                      <p:cBhvr>
                                        <p:cTn id="353" dur="2000"/>
                                        <p:tgtEl>
                                          <p:spTgt spid="1427"/>
                                        </p:tgtEl>
                                      </p:cBhvr>
                                    </p:animEffect>
                                  </p:childTnLst>
                                </p:cTn>
                              </p:par>
                              <p:par>
                                <p:cTn id="354" presetID="10" presetClass="entr" presetSubtype="0" fill="hold" nodeType="withEffect">
                                  <p:stCondLst>
                                    <p:cond delay="0"/>
                                  </p:stCondLst>
                                  <p:childTnLst>
                                    <p:set>
                                      <p:cBhvr>
                                        <p:cTn id="355" dur="1" fill="hold">
                                          <p:stCondLst>
                                            <p:cond delay="0"/>
                                          </p:stCondLst>
                                        </p:cTn>
                                        <p:tgtEl>
                                          <p:spTgt spid="9"/>
                                        </p:tgtEl>
                                        <p:attrNameLst>
                                          <p:attrName>style.visibility</p:attrName>
                                        </p:attrNameLst>
                                      </p:cBhvr>
                                      <p:to>
                                        <p:strVal val="visible"/>
                                      </p:to>
                                    </p:set>
                                    <p:animEffect transition="in" filter="fade">
                                      <p:cBhvr>
                                        <p:cTn id="356" dur="500"/>
                                        <p:tgtEl>
                                          <p:spTgt spid="9"/>
                                        </p:tgtEl>
                                      </p:cBhvr>
                                    </p:animEffect>
                                  </p:childTnLst>
                                </p:cTn>
                              </p:par>
                            </p:childTnLst>
                          </p:cTn>
                        </p:par>
                        <p:par>
                          <p:cTn id="357" fill="hold">
                            <p:stCondLst>
                              <p:cond delay="2000"/>
                            </p:stCondLst>
                            <p:childTnLst>
                              <p:par>
                                <p:cTn id="358" presetID="37" presetClass="path" presetSubtype="0" repeatCount="5000" accel="50000" decel="50000" fill="hold" grpId="0" nodeType="afterEffect">
                                  <p:stCondLst>
                                    <p:cond delay="0"/>
                                  </p:stCondLst>
                                  <p:childTnLst>
                                    <p:animMotion origin="layout" path="M -0.22189 -0.34838 L -0.14029 -0.38657 C -0.12324 -0.39491 -0.09748 -0.39907 -0.07054 -0.39907 C -0.04008 -0.39907 -0.01562 -0.39491 0.00143 -0.38657 L 0.08342 -0.34838 " pathEditMode="relative" rAng="0" ptsTypes="AAAAA">
                                      <p:cBhvr>
                                        <p:cTn id="359" dur="2000" fill="hold"/>
                                        <p:tgtEl>
                                          <p:spTgt spid="1394"/>
                                        </p:tgtEl>
                                        <p:attrNameLst>
                                          <p:attrName>ppt_x</p:attrName>
                                          <p:attrName>ppt_y</p:attrName>
                                        </p:attrNameLst>
                                      </p:cBhvr>
                                      <p:rCtr x="15265" y="-2546"/>
                                    </p:animMotion>
                                  </p:childTnLst>
                                  <p:subTnLst>
                                    <p:set>
                                      <p:cBhvr override="childStyle">
                                        <p:cTn dur="1" fill="hold" display="0" masterRel="sameClick" afterEffect="1">
                                          <p:stCondLst>
                                            <p:cond evt="end" delay="0">
                                              <p:tn val="358"/>
                                            </p:cond>
                                          </p:stCondLst>
                                        </p:cTn>
                                        <p:tgtEl>
                                          <p:spTgt spid="1394"/>
                                        </p:tgtEl>
                                        <p:attrNameLst>
                                          <p:attrName>style.visibility</p:attrName>
                                        </p:attrNameLst>
                                      </p:cBhvr>
                                      <p:to>
                                        <p:strVal val="hidden"/>
                                      </p:to>
                                    </p:set>
                                  </p:subTnLst>
                                </p:cTn>
                              </p:par>
                              <p:par>
                                <p:cTn id="360" presetID="37" presetClass="path" presetSubtype="0" repeatCount="5000" accel="50000" decel="50000" fill="hold" grpId="0" nodeType="withEffect">
                                  <p:stCondLst>
                                    <p:cond delay="0"/>
                                  </p:stCondLst>
                                  <p:childTnLst>
                                    <p:animMotion origin="layout" path="M 0.06091 -0.38865 L -0.02069 -0.42523 C -0.03761 -0.43356 -0.06325 -0.4375 -0.09005 -0.4375 C -0.12025 -0.4375 -0.14458 -0.43356 -0.16163 -0.42523 L -0.24271 -0.38865 " pathEditMode="relative" rAng="0" ptsTypes="AAAAA">
                                      <p:cBhvr>
                                        <p:cTn id="361" dur="2000" fill="hold"/>
                                        <p:tgtEl>
                                          <p:spTgt spid="1397"/>
                                        </p:tgtEl>
                                        <p:attrNameLst>
                                          <p:attrName>ppt_x</p:attrName>
                                          <p:attrName>ppt_y</p:attrName>
                                        </p:attrNameLst>
                                      </p:cBhvr>
                                      <p:rCtr x="-15187" y="-2454"/>
                                    </p:animMotion>
                                  </p:childTnLst>
                                  <p:subTnLst>
                                    <p:set>
                                      <p:cBhvr override="childStyle">
                                        <p:cTn dur="1" fill="hold" display="0" masterRel="sameClick" afterEffect="1">
                                          <p:stCondLst>
                                            <p:cond evt="end" delay="0">
                                              <p:tn val="360"/>
                                            </p:cond>
                                          </p:stCondLst>
                                        </p:cTn>
                                        <p:tgtEl>
                                          <p:spTgt spid="1397"/>
                                        </p:tgtEl>
                                        <p:attrNameLst>
                                          <p:attrName>style.visibility</p:attrName>
                                        </p:attrNameLst>
                                      </p:cBhvr>
                                      <p:to>
                                        <p:strVal val="hidden"/>
                                      </p:to>
                                    </p:set>
                                  </p:subTnLst>
                                </p:cTn>
                              </p:par>
                              <p:par>
                                <p:cTn id="362" presetID="37" presetClass="path" presetSubtype="0" repeatCount="5000" accel="50000" decel="50000" fill="hold" grpId="0" nodeType="withEffect">
                                  <p:stCondLst>
                                    <p:cond delay="500"/>
                                  </p:stCondLst>
                                  <p:childTnLst>
                                    <p:animMotion origin="layout" path="M 0.08303 -0.3493 L 0.0717 -0.39629 C 0.06923 -0.40648 0.06364 -0.41782 0.05687 -0.42893 C 0.0488 -0.4412 0.04125 -0.44815 0.03461 -0.45162 L 0.00481 -0.46759 " pathEditMode="relative" rAng="13380000" ptsTypes="AAAAA">
                                      <p:cBhvr>
                                        <p:cTn id="363" dur="2000" fill="hold"/>
                                        <p:tgtEl>
                                          <p:spTgt spid="1400"/>
                                        </p:tgtEl>
                                        <p:attrNameLst>
                                          <p:attrName>ppt_x</p:attrName>
                                          <p:attrName>ppt_y</p:attrName>
                                        </p:attrNameLst>
                                      </p:cBhvr>
                                      <p:rCtr x="-3410" y="-6875"/>
                                    </p:animMotion>
                                  </p:childTnLst>
                                  <p:subTnLst>
                                    <p:set>
                                      <p:cBhvr override="childStyle">
                                        <p:cTn dur="1" fill="hold" display="0" masterRel="sameClick" afterEffect="1">
                                          <p:stCondLst>
                                            <p:cond evt="end" delay="0">
                                              <p:tn val="362"/>
                                            </p:cond>
                                          </p:stCondLst>
                                        </p:cTn>
                                        <p:tgtEl>
                                          <p:spTgt spid="1400"/>
                                        </p:tgtEl>
                                        <p:attrNameLst>
                                          <p:attrName>style.visibility</p:attrName>
                                        </p:attrNameLst>
                                      </p:cBhvr>
                                      <p:to>
                                        <p:strVal val="hidden"/>
                                      </p:to>
                                    </p:set>
                                  </p:subTnLst>
                                </p:cTn>
                              </p:par>
                              <p:par>
                                <p:cTn id="364" presetID="37" presetClass="path" presetSubtype="0" repeatCount="5000" accel="50000" decel="50000" fill="hold" grpId="0" nodeType="withEffect">
                                  <p:stCondLst>
                                    <p:cond delay="500"/>
                                  </p:stCondLst>
                                  <p:childTnLst>
                                    <p:animMotion origin="layout" path="M -0.14758 -0.48403 L -0.09436 -0.44537 C -0.08316 -0.43704 -0.06937 -0.4213 -0.05636 -0.40093 C -0.0423 -0.37732 -0.03215 -0.35579 -0.0272 -0.33727 L -0.00326 -0.25162 " pathEditMode="relative" rAng="2760000" ptsTypes="AAAAA">
                                      <p:cBhvr>
                                        <p:cTn id="365" dur="2000" fill="hold"/>
                                        <p:tgtEl>
                                          <p:spTgt spid="1395"/>
                                        </p:tgtEl>
                                        <p:attrNameLst>
                                          <p:attrName>ppt_x</p:attrName>
                                          <p:attrName>ppt_y</p:attrName>
                                        </p:attrNameLst>
                                      </p:cBhvr>
                                      <p:rCtr x="7952" y="10347"/>
                                    </p:animMotion>
                                  </p:childTnLst>
                                  <p:subTnLst>
                                    <p:set>
                                      <p:cBhvr override="childStyle">
                                        <p:cTn dur="1" fill="hold" display="0" masterRel="sameClick" afterEffect="1">
                                          <p:stCondLst>
                                            <p:cond evt="end" delay="0">
                                              <p:tn val="364"/>
                                            </p:cond>
                                          </p:stCondLst>
                                        </p:cTn>
                                        <p:tgtEl>
                                          <p:spTgt spid="1395"/>
                                        </p:tgtEl>
                                        <p:attrNameLst>
                                          <p:attrName>style.visibility</p:attrName>
                                        </p:attrNameLst>
                                      </p:cBhvr>
                                      <p:to>
                                        <p:strVal val="hidden"/>
                                      </p:to>
                                    </p:set>
                                  </p:subTnLst>
                                </p:cTn>
                              </p:par>
                              <p:par>
                                <p:cTn id="366" presetID="42" presetClass="path" presetSubtype="0" repeatCount="5000" accel="50000" decel="50000" fill="hold" grpId="0" nodeType="withEffect">
                                  <p:stCondLst>
                                    <p:cond delay="1000"/>
                                  </p:stCondLst>
                                  <p:childTnLst>
                                    <p:animMotion origin="layout" path="M -0.15434 -0.49792 L -0.15512 -0.26505 " pathEditMode="relative" rAng="0" ptsTypes="AA">
                                      <p:cBhvr>
                                        <p:cTn id="367" dur="2000" spd="-100000" fill="hold"/>
                                        <p:tgtEl>
                                          <p:spTgt spid="1396"/>
                                        </p:tgtEl>
                                        <p:attrNameLst>
                                          <p:attrName>ppt_x</p:attrName>
                                          <p:attrName>ppt_y</p:attrName>
                                        </p:attrNameLst>
                                      </p:cBhvr>
                                      <p:rCtr x="-39" y="11644"/>
                                    </p:animMotion>
                                  </p:childTnLst>
                                  <p:subTnLst>
                                    <p:set>
                                      <p:cBhvr override="childStyle">
                                        <p:cTn dur="1" fill="hold" display="0" masterRel="sameClick" afterEffect="1">
                                          <p:stCondLst>
                                            <p:cond evt="end" delay="0">
                                              <p:tn val="366"/>
                                            </p:cond>
                                          </p:stCondLst>
                                        </p:cTn>
                                        <p:tgtEl>
                                          <p:spTgt spid="1396"/>
                                        </p:tgtEl>
                                        <p:attrNameLst>
                                          <p:attrName>style.visibility</p:attrName>
                                        </p:attrNameLst>
                                      </p:cBhvr>
                                      <p:to>
                                        <p:strVal val="hidden"/>
                                      </p:to>
                                    </p:set>
                                  </p:subTnLst>
                                </p:cTn>
                              </p:par>
                              <p:par>
                                <p:cTn id="368" presetID="37" presetClass="path" presetSubtype="0" repeatCount="5000" accel="50000" decel="50000" fill="hold" grpId="0" nodeType="withEffect">
                                  <p:stCondLst>
                                    <p:cond delay="1000"/>
                                  </p:stCondLst>
                                  <p:childTnLst>
                                    <p:animMotion origin="layout" path="M 0.05349 -0.40162 L 0.00026 -0.46736 C -0.01119 -0.48148 -0.02902 -0.49745 -0.04906 -0.5074 C -0.07158 -0.51712 -0.08941 -0.525 -0.10372 -0.52384 L -0.17022 -0.52337 " pathEditMode="relative" rAng="1140000" ptsTypes="AAAAA">
                                      <p:cBhvr>
                                        <p:cTn id="369" dur="2000" fill="hold"/>
                                        <p:tgtEl>
                                          <p:spTgt spid="1398"/>
                                        </p:tgtEl>
                                        <p:attrNameLst>
                                          <p:attrName>ppt_x</p:attrName>
                                          <p:attrName>ppt_y</p:attrName>
                                        </p:attrNameLst>
                                      </p:cBhvr>
                                      <p:rCtr x="-10815" y="-8056"/>
                                    </p:animMotion>
                                  </p:childTnLst>
                                  <p:subTnLst>
                                    <p:set>
                                      <p:cBhvr override="childStyle">
                                        <p:cTn dur="1" fill="hold" display="0" masterRel="sameClick" afterEffect="1">
                                          <p:stCondLst>
                                            <p:cond evt="end" delay="0">
                                              <p:tn val="368"/>
                                            </p:cond>
                                          </p:stCondLst>
                                        </p:cTn>
                                        <p:tgtEl>
                                          <p:spTgt spid="1398"/>
                                        </p:tgtEl>
                                        <p:attrNameLst>
                                          <p:attrName>style.visibility</p:attrName>
                                        </p:attrNameLst>
                                      </p:cBhvr>
                                      <p:to>
                                        <p:strVal val="hidden"/>
                                      </p:to>
                                    </p:set>
                                  </p:subTnLst>
                                </p:cTn>
                              </p:par>
                            </p:childTnLst>
                          </p:cTn>
                        </p:par>
                      </p:childTnLst>
                    </p:cTn>
                  </p:par>
                  <p:par>
                    <p:cTn id="370" fill="hold">
                      <p:stCondLst>
                        <p:cond delay="indefinite"/>
                      </p:stCondLst>
                      <p:childTnLst>
                        <p:par>
                          <p:cTn id="371" fill="hold">
                            <p:stCondLst>
                              <p:cond delay="0"/>
                            </p:stCondLst>
                            <p:childTnLst>
                              <p:par>
                                <p:cTn id="372" presetID="9" presetClass="exit" presetSubtype="0" fill="hold" grpId="1" nodeType="clickEffect">
                                  <p:stCondLst>
                                    <p:cond delay="0"/>
                                  </p:stCondLst>
                                  <p:childTnLst>
                                    <p:animEffect transition="out" filter="dissolve">
                                      <p:cBhvr>
                                        <p:cTn id="373" dur="500"/>
                                        <p:tgtEl>
                                          <p:spTgt spid="1416"/>
                                        </p:tgtEl>
                                      </p:cBhvr>
                                    </p:animEffect>
                                    <p:set>
                                      <p:cBhvr>
                                        <p:cTn id="374" dur="1" fill="hold">
                                          <p:stCondLst>
                                            <p:cond delay="499"/>
                                          </p:stCondLst>
                                        </p:cTn>
                                        <p:tgtEl>
                                          <p:spTgt spid="1416"/>
                                        </p:tgtEl>
                                        <p:attrNameLst>
                                          <p:attrName>style.visibility</p:attrName>
                                        </p:attrNameLst>
                                      </p:cBhvr>
                                      <p:to>
                                        <p:strVal val="hidden"/>
                                      </p:to>
                                    </p:set>
                                  </p:childTnLst>
                                  <p:subTnLst>
                                    <p:set>
                                      <p:cBhvr override="childStyle">
                                        <p:cTn dur="1" fill="hold" display="0" masterRel="sameClick" afterEffect="1">
                                          <p:stCondLst>
                                            <p:cond evt="end" delay="0">
                                              <p:tn val="372"/>
                                            </p:cond>
                                          </p:stCondLst>
                                        </p:cTn>
                                        <p:tgtEl>
                                          <p:spTgt spid="1416"/>
                                        </p:tgtEl>
                                        <p:attrNameLst>
                                          <p:attrName>style.visibility</p:attrName>
                                        </p:attrNameLst>
                                      </p:cBhvr>
                                      <p:to>
                                        <p:strVal val="hidden"/>
                                      </p:to>
                                    </p:set>
                                  </p:subTnLst>
                                </p:cTn>
                              </p:par>
                              <p:par>
                                <p:cTn id="375" presetID="9" presetClass="exit" presetSubtype="0" fill="hold" grpId="1" nodeType="withEffect">
                                  <p:stCondLst>
                                    <p:cond delay="0"/>
                                  </p:stCondLst>
                                  <p:childTnLst>
                                    <p:animEffect transition="out" filter="dissolve">
                                      <p:cBhvr>
                                        <p:cTn id="376" dur="500"/>
                                        <p:tgtEl>
                                          <p:spTgt spid="1413"/>
                                        </p:tgtEl>
                                      </p:cBhvr>
                                    </p:animEffect>
                                    <p:set>
                                      <p:cBhvr>
                                        <p:cTn id="377" dur="1" fill="hold">
                                          <p:stCondLst>
                                            <p:cond delay="499"/>
                                          </p:stCondLst>
                                        </p:cTn>
                                        <p:tgtEl>
                                          <p:spTgt spid="1413"/>
                                        </p:tgtEl>
                                        <p:attrNameLst>
                                          <p:attrName>style.visibility</p:attrName>
                                        </p:attrNameLst>
                                      </p:cBhvr>
                                      <p:to>
                                        <p:strVal val="hidden"/>
                                      </p:to>
                                    </p:set>
                                  </p:childTnLst>
                                  <p:subTnLst>
                                    <p:set>
                                      <p:cBhvr override="childStyle">
                                        <p:cTn dur="1" fill="hold" display="0" masterRel="sameClick" afterEffect="1">
                                          <p:stCondLst>
                                            <p:cond evt="end" delay="0">
                                              <p:tn val="375"/>
                                            </p:cond>
                                          </p:stCondLst>
                                        </p:cTn>
                                        <p:tgtEl>
                                          <p:spTgt spid="1413"/>
                                        </p:tgtEl>
                                        <p:attrNameLst>
                                          <p:attrName>style.visibility</p:attrName>
                                        </p:attrNameLst>
                                      </p:cBhvr>
                                      <p:to>
                                        <p:strVal val="hidden"/>
                                      </p:to>
                                    </p:set>
                                  </p:subTnLst>
                                </p:cTn>
                              </p:par>
                              <p:par>
                                <p:cTn id="378" presetID="9" presetClass="exit" presetSubtype="0" fill="hold" grpId="1" nodeType="withEffect">
                                  <p:stCondLst>
                                    <p:cond delay="0"/>
                                  </p:stCondLst>
                                  <p:childTnLst>
                                    <p:animEffect transition="out" filter="dissolve">
                                      <p:cBhvr>
                                        <p:cTn id="379" dur="500"/>
                                        <p:tgtEl>
                                          <p:spTgt spid="1418"/>
                                        </p:tgtEl>
                                      </p:cBhvr>
                                    </p:animEffect>
                                    <p:set>
                                      <p:cBhvr>
                                        <p:cTn id="380" dur="1" fill="hold">
                                          <p:stCondLst>
                                            <p:cond delay="499"/>
                                          </p:stCondLst>
                                        </p:cTn>
                                        <p:tgtEl>
                                          <p:spTgt spid="1418"/>
                                        </p:tgtEl>
                                        <p:attrNameLst>
                                          <p:attrName>style.visibility</p:attrName>
                                        </p:attrNameLst>
                                      </p:cBhvr>
                                      <p:to>
                                        <p:strVal val="hidden"/>
                                      </p:to>
                                    </p:set>
                                  </p:childTnLst>
                                  <p:subTnLst>
                                    <p:set>
                                      <p:cBhvr override="childStyle">
                                        <p:cTn dur="1" fill="hold" display="0" masterRel="sameClick" afterEffect="1">
                                          <p:stCondLst>
                                            <p:cond evt="end" delay="0">
                                              <p:tn val="378"/>
                                            </p:cond>
                                          </p:stCondLst>
                                        </p:cTn>
                                        <p:tgtEl>
                                          <p:spTgt spid="1418"/>
                                        </p:tgtEl>
                                        <p:attrNameLst>
                                          <p:attrName>style.visibility</p:attrName>
                                        </p:attrNameLst>
                                      </p:cBhvr>
                                      <p:to>
                                        <p:strVal val="hidden"/>
                                      </p:to>
                                    </p:set>
                                  </p:subTnLst>
                                </p:cTn>
                              </p:par>
                              <p:par>
                                <p:cTn id="381" presetID="9" presetClass="exit" presetSubtype="0" fill="hold" grpId="1" nodeType="withEffect">
                                  <p:stCondLst>
                                    <p:cond delay="0"/>
                                  </p:stCondLst>
                                  <p:childTnLst>
                                    <p:animEffect transition="out" filter="dissolve">
                                      <p:cBhvr>
                                        <p:cTn id="382" dur="500"/>
                                        <p:tgtEl>
                                          <p:spTgt spid="1417"/>
                                        </p:tgtEl>
                                      </p:cBhvr>
                                    </p:animEffect>
                                    <p:set>
                                      <p:cBhvr>
                                        <p:cTn id="383" dur="1" fill="hold">
                                          <p:stCondLst>
                                            <p:cond delay="499"/>
                                          </p:stCondLst>
                                        </p:cTn>
                                        <p:tgtEl>
                                          <p:spTgt spid="1417"/>
                                        </p:tgtEl>
                                        <p:attrNameLst>
                                          <p:attrName>style.visibility</p:attrName>
                                        </p:attrNameLst>
                                      </p:cBhvr>
                                      <p:to>
                                        <p:strVal val="hidden"/>
                                      </p:to>
                                    </p:set>
                                  </p:childTnLst>
                                  <p:subTnLst>
                                    <p:set>
                                      <p:cBhvr override="childStyle">
                                        <p:cTn dur="1" fill="hold" display="0" masterRel="sameClick" afterEffect="1">
                                          <p:stCondLst>
                                            <p:cond evt="end" delay="0">
                                              <p:tn val="381"/>
                                            </p:cond>
                                          </p:stCondLst>
                                        </p:cTn>
                                        <p:tgtEl>
                                          <p:spTgt spid="1417"/>
                                        </p:tgtEl>
                                        <p:attrNameLst>
                                          <p:attrName>style.visibility</p:attrName>
                                        </p:attrNameLst>
                                      </p:cBhvr>
                                      <p:to>
                                        <p:strVal val="hidden"/>
                                      </p:to>
                                    </p:set>
                                  </p:subTnLst>
                                </p:cTn>
                              </p:par>
                              <p:par>
                                <p:cTn id="384" presetID="9" presetClass="exit" presetSubtype="0" fill="hold" grpId="1" nodeType="withEffect">
                                  <p:stCondLst>
                                    <p:cond delay="0"/>
                                  </p:stCondLst>
                                  <p:childTnLst>
                                    <p:animEffect transition="out" filter="dissolve">
                                      <p:cBhvr>
                                        <p:cTn id="385" dur="500"/>
                                        <p:tgtEl>
                                          <p:spTgt spid="1414"/>
                                        </p:tgtEl>
                                      </p:cBhvr>
                                    </p:animEffect>
                                    <p:set>
                                      <p:cBhvr>
                                        <p:cTn id="386" dur="1" fill="hold">
                                          <p:stCondLst>
                                            <p:cond delay="499"/>
                                          </p:stCondLst>
                                        </p:cTn>
                                        <p:tgtEl>
                                          <p:spTgt spid="1414"/>
                                        </p:tgtEl>
                                        <p:attrNameLst>
                                          <p:attrName>style.visibility</p:attrName>
                                        </p:attrNameLst>
                                      </p:cBhvr>
                                      <p:to>
                                        <p:strVal val="hidden"/>
                                      </p:to>
                                    </p:set>
                                  </p:childTnLst>
                                  <p:subTnLst>
                                    <p:set>
                                      <p:cBhvr override="childStyle">
                                        <p:cTn dur="1" fill="hold" display="0" masterRel="sameClick" afterEffect="1">
                                          <p:stCondLst>
                                            <p:cond evt="end" delay="0">
                                              <p:tn val="384"/>
                                            </p:cond>
                                          </p:stCondLst>
                                        </p:cTn>
                                        <p:tgtEl>
                                          <p:spTgt spid="1414"/>
                                        </p:tgtEl>
                                        <p:attrNameLst>
                                          <p:attrName>style.visibility</p:attrName>
                                        </p:attrNameLst>
                                      </p:cBhvr>
                                      <p:to>
                                        <p:strVal val="hidden"/>
                                      </p:to>
                                    </p:set>
                                  </p:subTnLst>
                                </p:cTn>
                              </p:par>
                              <p:par>
                                <p:cTn id="387" presetID="9" presetClass="exit" presetSubtype="0" fill="hold" grpId="1" nodeType="withEffect">
                                  <p:stCondLst>
                                    <p:cond delay="0"/>
                                  </p:stCondLst>
                                  <p:childTnLst>
                                    <p:animEffect transition="out" filter="dissolve">
                                      <p:cBhvr>
                                        <p:cTn id="388" dur="500"/>
                                        <p:tgtEl>
                                          <p:spTgt spid="1419"/>
                                        </p:tgtEl>
                                      </p:cBhvr>
                                    </p:animEffect>
                                    <p:set>
                                      <p:cBhvr>
                                        <p:cTn id="389" dur="1" fill="hold">
                                          <p:stCondLst>
                                            <p:cond delay="499"/>
                                          </p:stCondLst>
                                        </p:cTn>
                                        <p:tgtEl>
                                          <p:spTgt spid="1419"/>
                                        </p:tgtEl>
                                        <p:attrNameLst>
                                          <p:attrName>style.visibility</p:attrName>
                                        </p:attrNameLst>
                                      </p:cBhvr>
                                      <p:to>
                                        <p:strVal val="hidden"/>
                                      </p:to>
                                    </p:set>
                                  </p:childTnLst>
                                  <p:subTnLst>
                                    <p:set>
                                      <p:cBhvr override="childStyle">
                                        <p:cTn dur="1" fill="hold" display="0" masterRel="sameClick" afterEffect="1">
                                          <p:stCondLst>
                                            <p:cond evt="end" delay="0">
                                              <p:tn val="387"/>
                                            </p:cond>
                                          </p:stCondLst>
                                        </p:cTn>
                                        <p:tgtEl>
                                          <p:spTgt spid="1419"/>
                                        </p:tgtEl>
                                        <p:attrNameLst>
                                          <p:attrName>style.visibility</p:attrName>
                                        </p:attrNameLst>
                                      </p:cBhvr>
                                      <p:to>
                                        <p:strVal val="hidden"/>
                                      </p:to>
                                    </p:set>
                                  </p:subTnLst>
                                </p:cTn>
                              </p:par>
                              <p:par>
                                <p:cTn id="390" presetID="9" presetClass="exit" presetSubtype="0" fill="hold" grpId="1" nodeType="withEffect">
                                  <p:stCondLst>
                                    <p:cond delay="0"/>
                                  </p:stCondLst>
                                  <p:childTnLst>
                                    <p:animEffect transition="out" filter="dissolve">
                                      <p:cBhvr>
                                        <p:cTn id="391" dur="500"/>
                                        <p:tgtEl>
                                          <p:spTgt spid="1420"/>
                                        </p:tgtEl>
                                      </p:cBhvr>
                                    </p:animEffect>
                                    <p:set>
                                      <p:cBhvr>
                                        <p:cTn id="392" dur="1" fill="hold">
                                          <p:stCondLst>
                                            <p:cond delay="499"/>
                                          </p:stCondLst>
                                        </p:cTn>
                                        <p:tgtEl>
                                          <p:spTgt spid="1420"/>
                                        </p:tgtEl>
                                        <p:attrNameLst>
                                          <p:attrName>style.visibility</p:attrName>
                                        </p:attrNameLst>
                                      </p:cBhvr>
                                      <p:to>
                                        <p:strVal val="hidden"/>
                                      </p:to>
                                    </p:set>
                                  </p:childTnLst>
                                  <p:subTnLst>
                                    <p:set>
                                      <p:cBhvr override="childStyle">
                                        <p:cTn dur="1" fill="hold" display="0" masterRel="sameClick" afterEffect="1">
                                          <p:stCondLst>
                                            <p:cond evt="end" delay="0">
                                              <p:tn val="390"/>
                                            </p:cond>
                                          </p:stCondLst>
                                        </p:cTn>
                                        <p:tgtEl>
                                          <p:spTgt spid="1420"/>
                                        </p:tgtEl>
                                        <p:attrNameLst>
                                          <p:attrName>style.visibility</p:attrName>
                                        </p:attrNameLst>
                                      </p:cBhvr>
                                      <p:to>
                                        <p:strVal val="hidden"/>
                                      </p:to>
                                    </p:set>
                                  </p:subTnLst>
                                </p:cTn>
                              </p:par>
                              <p:par>
                                <p:cTn id="393" presetID="9" presetClass="exit" presetSubtype="0" fill="hold" grpId="1" nodeType="withEffect">
                                  <p:stCondLst>
                                    <p:cond delay="0"/>
                                  </p:stCondLst>
                                  <p:childTnLst>
                                    <p:animEffect transition="out" filter="dissolve">
                                      <p:cBhvr>
                                        <p:cTn id="394" dur="500"/>
                                        <p:tgtEl>
                                          <p:spTgt spid="1423"/>
                                        </p:tgtEl>
                                      </p:cBhvr>
                                    </p:animEffect>
                                    <p:set>
                                      <p:cBhvr>
                                        <p:cTn id="395" dur="1" fill="hold">
                                          <p:stCondLst>
                                            <p:cond delay="499"/>
                                          </p:stCondLst>
                                        </p:cTn>
                                        <p:tgtEl>
                                          <p:spTgt spid="1423"/>
                                        </p:tgtEl>
                                        <p:attrNameLst>
                                          <p:attrName>style.visibility</p:attrName>
                                        </p:attrNameLst>
                                      </p:cBhvr>
                                      <p:to>
                                        <p:strVal val="hidden"/>
                                      </p:to>
                                    </p:set>
                                  </p:childTnLst>
                                  <p:subTnLst>
                                    <p:set>
                                      <p:cBhvr override="childStyle">
                                        <p:cTn dur="1" fill="hold" display="0" masterRel="sameClick" afterEffect="1">
                                          <p:stCondLst>
                                            <p:cond evt="end" delay="0">
                                              <p:tn val="393"/>
                                            </p:cond>
                                          </p:stCondLst>
                                        </p:cTn>
                                        <p:tgtEl>
                                          <p:spTgt spid="1423"/>
                                        </p:tgtEl>
                                        <p:attrNameLst>
                                          <p:attrName>style.visibility</p:attrName>
                                        </p:attrNameLst>
                                      </p:cBhvr>
                                      <p:to>
                                        <p:strVal val="hidden"/>
                                      </p:to>
                                    </p:set>
                                  </p:subTnLst>
                                </p:cTn>
                              </p:par>
                              <p:par>
                                <p:cTn id="396" presetID="9" presetClass="exit" presetSubtype="0" fill="hold" grpId="1" nodeType="withEffect">
                                  <p:stCondLst>
                                    <p:cond delay="0"/>
                                  </p:stCondLst>
                                  <p:childTnLst>
                                    <p:animEffect transition="out" filter="dissolve">
                                      <p:cBhvr>
                                        <p:cTn id="397" dur="500"/>
                                        <p:tgtEl>
                                          <p:spTgt spid="1422"/>
                                        </p:tgtEl>
                                      </p:cBhvr>
                                    </p:animEffect>
                                    <p:set>
                                      <p:cBhvr>
                                        <p:cTn id="398" dur="1" fill="hold">
                                          <p:stCondLst>
                                            <p:cond delay="499"/>
                                          </p:stCondLst>
                                        </p:cTn>
                                        <p:tgtEl>
                                          <p:spTgt spid="1422"/>
                                        </p:tgtEl>
                                        <p:attrNameLst>
                                          <p:attrName>style.visibility</p:attrName>
                                        </p:attrNameLst>
                                      </p:cBhvr>
                                      <p:to>
                                        <p:strVal val="hidden"/>
                                      </p:to>
                                    </p:set>
                                  </p:childTnLst>
                                  <p:subTnLst>
                                    <p:set>
                                      <p:cBhvr override="childStyle">
                                        <p:cTn dur="1" fill="hold" display="0" masterRel="sameClick" afterEffect="1">
                                          <p:stCondLst>
                                            <p:cond evt="end" delay="0">
                                              <p:tn val="396"/>
                                            </p:cond>
                                          </p:stCondLst>
                                        </p:cTn>
                                        <p:tgtEl>
                                          <p:spTgt spid="1422"/>
                                        </p:tgtEl>
                                        <p:attrNameLst>
                                          <p:attrName>style.visibility</p:attrName>
                                        </p:attrNameLst>
                                      </p:cBhvr>
                                      <p:to>
                                        <p:strVal val="hidden"/>
                                      </p:to>
                                    </p:set>
                                  </p:subTnLst>
                                </p:cTn>
                              </p:par>
                              <p:par>
                                <p:cTn id="399" presetID="9" presetClass="exit" presetSubtype="0" fill="hold" nodeType="withEffect">
                                  <p:stCondLst>
                                    <p:cond delay="0"/>
                                  </p:stCondLst>
                                  <p:childTnLst>
                                    <p:animEffect transition="out" filter="dissolve">
                                      <p:cBhvr>
                                        <p:cTn id="400" dur="500"/>
                                        <p:tgtEl>
                                          <p:spTgt spid="1426"/>
                                        </p:tgtEl>
                                      </p:cBhvr>
                                    </p:animEffect>
                                    <p:set>
                                      <p:cBhvr>
                                        <p:cTn id="401" dur="1" fill="hold">
                                          <p:stCondLst>
                                            <p:cond delay="499"/>
                                          </p:stCondLst>
                                        </p:cTn>
                                        <p:tgtEl>
                                          <p:spTgt spid="1426"/>
                                        </p:tgtEl>
                                        <p:attrNameLst>
                                          <p:attrName>style.visibility</p:attrName>
                                        </p:attrNameLst>
                                      </p:cBhvr>
                                      <p:to>
                                        <p:strVal val="hidden"/>
                                      </p:to>
                                    </p:set>
                                  </p:childTnLst>
                                  <p:subTnLst>
                                    <p:set>
                                      <p:cBhvr override="childStyle">
                                        <p:cTn dur="1" fill="hold" display="0" masterRel="sameClick" afterEffect="1">
                                          <p:stCondLst>
                                            <p:cond evt="end" delay="0">
                                              <p:tn val="399"/>
                                            </p:cond>
                                          </p:stCondLst>
                                        </p:cTn>
                                        <p:tgtEl>
                                          <p:spTgt spid="1426"/>
                                        </p:tgtEl>
                                        <p:attrNameLst>
                                          <p:attrName>style.visibility</p:attrName>
                                        </p:attrNameLst>
                                      </p:cBhvr>
                                      <p:to>
                                        <p:strVal val="hidden"/>
                                      </p:to>
                                    </p:set>
                                  </p:subTnLst>
                                </p:cTn>
                              </p:par>
                              <p:par>
                                <p:cTn id="402" presetID="9" presetClass="exit" presetSubtype="0" fill="hold" grpId="1" nodeType="withEffect">
                                  <p:stCondLst>
                                    <p:cond delay="0"/>
                                  </p:stCondLst>
                                  <p:childTnLst>
                                    <p:animEffect transition="out" filter="dissolve">
                                      <p:cBhvr>
                                        <p:cTn id="403" dur="500"/>
                                        <p:tgtEl>
                                          <p:spTgt spid="1421"/>
                                        </p:tgtEl>
                                      </p:cBhvr>
                                    </p:animEffect>
                                    <p:set>
                                      <p:cBhvr>
                                        <p:cTn id="404" dur="1" fill="hold">
                                          <p:stCondLst>
                                            <p:cond delay="499"/>
                                          </p:stCondLst>
                                        </p:cTn>
                                        <p:tgtEl>
                                          <p:spTgt spid="1421"/>
                                        </p:tgtEl>
                                        <p:attrNameLst>
                                          <p:attrName>style.visibility</p:attrName>
                                        </p:attrNameLst>
                                      </p:cBhvr>
                                      <p:to>
                                        <p:strVal val="hidden"/>
                                      </p:to>
                                    </p:set>
                                  </p:childTnLst>
                                  <p:subTnLst>
                                    <p:set>
                                      <p:cBhvr override="childStyle">
                                        <p:cTn dur="1" fill="hold" display="0" masterRel="sameClick" afterEffect="1">
                                          <p:stCondLst>
                                            <p:cond evt="end" delay="0">
                                              <p:tn val="402"/>
                                            </p:cond>
                                          </p:stCondLst>
                                        </p:cTn>
                                        <p:tgtEl>
                                          <p:spTgt spid="1421"/>
                                        </p:tgtEl>
                                        <p:attrNameLst>
                                          <p:attrName>style.visibility</p:attrName>
                                        </p:attrNameLst>
                                      </p:cBhvr>
                                      <p:to>
                                        <p:strVal val="hidden"/>
                                      </p:to>
                                    </p:set>
                                  </p:subTnLst>
                                </p:cTn>
                              </p:par>
                              <p:par>
                                <p:cTn id="405" presetID="9" presetClass="exit" presetSubtype="0" fill="hold" nodeType="withEffect">
                                  <p:stCondLst>
                                    <p:cond delay="0"/>
                                  </p:stCondLst>
                                  <p:childTnLst>
                                    <p:animEffect transition="out" filter="dissolve">
                                      <p:cBhvr>
                                        <p:cTn id="406" dur="500"/>
                                        <p:tgtEl>
                                          <p:spTgt spid="1427"/>
                                        </p:tgtEl>
                                      </p:cBhvr>
                                    </p:animEffect>
                                    <p:set>
                                      <p:cBhvr>
                                        <p:cTn id="407" dur="1" fill="hold">
                                          <p:stCondLst>
                                            <p:cond delay="499"/>
                                          </p:stCondLst>
                                        </p:cTn>
                                        <p:tgtEl>
                                          <p:spTgt spid="1427"/>
                                        </p:tgtEl>
                                        <p:attrNameLst>
                                          <p:attrName>style.visibility</p:attrName>
                                        </p:attrNameLst>
                                      </p:cBhvr>
                                      <p:to>
                                        <p:strVal val="hidden"/>
                                      </p:to>
                                    </p:set>
                                  </p:childTnLst>
                                  <p:subTnLst>
                                    <p:set>
                                      <p:cBhvr override="childStyle">
                                        <p:cTn dur="1" fill="hold" display="0" masterRel="sameClick" afterEffect="1">
                                          <p:stCondLst>
                                            <p:cond evt="end" delay="0">
                                              <p:tn val="405"/>
                                            </p:cond>
                                          </p:stCondLst>
                                        </p:cTn>
                                        <p:tgtEl>
                                          <p:spTgt spid="1427"/>
                                        </p:tgtEl>
                                        <p:attrNameLst>
                                          <p:attrName>style.visibility</p:attrName>
                                        </p:attrNameLst>
                                      </p:cBhvr>
                                      <p:to>
                                        <p:strVal val="hidden"/>
                                      </p:to>
                                    </p:set>
                                  </p:subTnLst>
                                </p:cTn>
                              </p:par>
                              <p:par>
                                <p:cTn id="408" presetID="9" presetClass="exit" presetSubtype="0" fill="hold" grpId="1" nodeType="withEffect">
                                  <p:stCondLst>
                                    <p:cond delay="0"/>
                                  </p:stCondLst>
                                  <p:childTnLst>
                                    <p:animEffect transition="out" filter="dissolve">
                                      <p:cBhvr>
                                        <p:cTn id="409" dur="500"/>
                                        <p:tgtEl>
                                          <p:spTgt spid="1415"/>
                                        </p:tgtEl>
                                      </p:cBhvr>
                                    </p:animEffect>
                                    <p:set>
                                      <p:cBhvr>
                                        <p:cTn id="410" dur="1" fill="hold">
                                          <p:stCondLst>
                                            <p:cond delay="499"/>
                                          </p:stCondLst>
                                        </p:cTn>
                                        <p:tgtEl>
                                          <p:spTgt spid="1415"/>
                                        </p:tgtEl>
                                        <p:attrNameLst>
                                          <p:attrName>style.visibility</p:attrName>
                                        </p:attrNameLst>
                                      </p:cBhvr>
                                      <p:to>
                                        <p:strVal val="hidden"/>
                                      </p:to>
                                    </p:set>
                                  </p:childTnLst>
                                  <p:subTnLst>
                                    <p:set>
                                      <p:cBhvr override="childStyle">
                                        <p:cTn dur="1" fill="hold" display="0" masterRel="sameClick" afterEffect="1">
                                          <p:stCondLst>
                                            <p:cond evt="end" delay="0">
                                              <p:tn val="408"/>
                                            </p:cond>
                                          </p:stCondLst>
                                        </p:cTn>
                                        <p:tgtEl>
                                          <p:spTgt spid="1415"/>
                                        </p:tgtEl>
                                        <p:attrNameLst>
                                          <p:attrName>style.visibility</p:attrName>
                                        </p:attrNameLst>
                                      </p:cBhvr>
                                      <p:to>
                                        <p:strVal val="hidden"/>
                                      </p:to>
                                    </p:set>
                                  </p:subTnLst>
                                </p:cTn>
                              </p:par>
                              <p:par>
                                <p:cTn id="411" presetID="9" presetClass="exit" presetSubtype="0" fill="hold" grpId="1" nodeType="withEffect">
                                  <p:stCondLst>
                                    <p:cond delay="0"/>
                                  </p:stCondLst>
                                  <p:childTnLst>
                                    <p:animEffect transition="out" filter="dissolve">
                                      <p:cBhvr>
                                        <p:cTn id="412" dur="500"/>
                                        <p:tgtEl>
                                          <p:spTgt spid="1424"/>
                                        </p:tgtEl>
                                      </p:cBhvr>
                                    </p:animEffect>
                                    <p:set>
                                      <p:cBhvr>
                                        <p:cTn id="413" dur="1" fill="hold">
                                          <p:stCondLst>
                                            <p:cond delay="499"/>
                                          </p:stCondLst>
                                        </p:cTn>
                                        <p:tgtEl>
                                          <p:spTgt spid="1424"/>
                                        </p:tgtEl>
                                        <p:attrNameLst>
                                          <p:attrName>style.visibility</p:attrName>
                                        </p:attrNameLst>
                                      </p:cBhvr>
                                      <p:to>
                                        <p:strVal val="hidden"/>
                                      </p:to>
                                    </p:set>
                                  </p:childTnLst>
                                  <p:subTnLst>
                                    <p:set>
                                      <p:cBhvr override="childStyle">
                                        <p:cTn dur="1" fill="hold" display="0" masterRel="sameClick" afterEffect="1">
                                          <p:stCondLst>
                                            <p:cond evt="end" delay="0">
                                              <p:tn val="411"/>
                                            </p:cond>
                                          </p:stCondLst>
                                        </p:cTn>
                                        <p:tgtEl>
                                          <p:spTgt spid="1424"/>
                                        </p:tgtEl>
                                        <p:attrNameLst>
                                          <p:attrName>style.visibility</p:attrName>
                                        </p:attrNameLst>
                                      </p:cBhvr>
                                      <p:to>
                                        <p:strVal val="hidden"/>
                                      </p:to>
                                    </p:set>
                                  </p:subTnLst>
                                </p:cTn>
                              </p:par>
                              <p:par>
                                <p:cTn id="414" presetID="9" presetClass="exit" presetSubtype="0" fill="hold" grpId="1" nodeType="withEffect">
                                  <p:stCondLst>
                                    <p:cond delay="0"/>
                                  </p:stCondLst>
                                  <p:childTnLst>
                                    <p:animEffect transition="out" filter="dissolve">
                                      <p:cBhvr>
                                        <p:cTn id="415" dur="500"/>
                                        <p:tgtEl>
                                          <p:spTgt spid="1425"/>
                                        </p:tgtEl>
                                      </p:cBhvr>
                                    </p:animEffect>
                                    <p:set>
                                      <p:cBhvr>
                                        <p:cTn id="416" dur="1" fill="hold">
                                          <p:stCondLst>
                                            <p:cond delay="499"/>
                                          </p:stCondLst>
                                        </p:cTn>
                                        <p:tgtEl>
                                          <p:spTgt spid="1425"/>
                                        </p:tgtEl>
                                        <p:attrNameLst>
                                          <p:attrName>style.visibility</p:attrName>
                                        </p:attrNameLst>
                                      </p:cBhvr>
                                      <p:to>
                                        <p:strVal val="hidden"/>
                                      </p:to>
                                    </p:set>
                                  </p:childTnLst>
                                  <p:subTnLst>
                                    <p:set>
                                      <p:cBhvr override="childStyle">
                                        <p:cTn dur="1" fill="hold" display="0" masterRel="sameClick" afterEffect="1">
                                          <p:stCondLst>
                                            <p:cond evt="end" delay="0">
                                              <p:tn val="414"/>
                                            </p:cond>
                                          </p:stCondLst>
                                        </p:cTn>
                                        <p:tgtEl>
                                          <p:spTgt spid="1425"/>
                                        </p:tgtEl>
                                        <p:attrNameLst>
                                          <p:attrName>style.visibility</p:attrName>
                                        </p:attrNameLst>
                                      </p:cBhvr>
                                      <p:to>
                                        <p:strVal val="hidden"/>
                                      </p:to>
                                    </p:set>
                                  </p:subTnLst>
                                </p:cTn>
                              </p:par>
                              <p:par>
                                <p:cTn id="417" presetID="1" presetClass="entr" presetSubtype="0" fill="hold" nodeType="withEffect">
                                  <p:stCondLst>
                                    <p:cond delay="0"/>
                                  </p:stCondLst>
                                  <p:childTnLst>
                                    <p:set>
                                      <p:cBhvr>
                                        <p:cTn id="418" dur="1" fill="hold">
                                          <p:stCondLst>
                                            <p:cond delay="0"/>
                                          </p:stCondLst>
                                        </p:cTn>
                                        <p:tgtEl>
                                          <p:spTgt spid="2"/>
                                        </p:tgtEl>
                                        <p:attrNameLst>
                                          <p:attrName>style.visibility</p:attrName>
                                        </p:attrNameLst>
                                      </p:cBhvr>
                                      <p:to>
                                        <p:strVal val="visible"/>
                                      </p:to>
                                    </p:set>
                                  </p:childTnLst>
                                </p:cTn>
                              </p:par>
                              <p:par>
                                <p:cTn id="419" presetID="22" presetClass="entr" presetSubtype="4" fill="hold" nodeType="withEffect">
                                  <p:stCondLst>
                                    <p:cond delay="0"/>
                                  </p:stCondLst>
                                  <p:childTnLst>
                                    <p:set>
                                      <p:cBhvr>
                                        <p:cTn id="420" dur="1" fill="hold">
                                          <p:stCondLst>
                                            <p:cond delay="0"/>
                                          </p:stCondLst>
                                        </p:cTn>
                                        <p:tgtEl>
                                          <p:spTgt spid="258"/>
                                        </p:tgtEl>
                                        <p:attrNameLst>
                                          <p:attrName>style.visibility</p:attrName>
                                        </p:attrNameLst>
                                      </p:cBhvr>
                                      <p:to>
                                        <p:strVal val="visible"/>
                                      </p:to>
                                    </p:set>
                                    <p:animEffect transition="in" filter="wipe(down)">
                                      <p:cBhvr>
                                        <p:cTn id="421" dur="3000"/>
                                        <p:tgtEl>
                                          <p:spTgt spid="258"/>
                                        </p:tgtEl>
                                      </p:cBhvr>
                                    </p:animEffect>
                                  </p:childTnLst>
                                </p:cTn>
                              </p:par>
                              <p:par>
                                <p:cTn id="422" presetID="22" presetClass="entr" presetSubtype="4" fill="hold" nodeType="withEffect">
                                  <p:stCondLst>
                                    <p:cond delay="0"/>
                                  </p:stCondLst>
                                  <p:childTnLst>
                                    <p:set>
                                      <p:cBhvr>
                                        <p:cTn id="423" dur="1" fill="hold">
                                          <p:stCondLst>
                                            <p:cond delay="0"/>
                                          </p:stCondLst>
                                        </p:cTn>
                                        <p:tgtEl>
                                          <p:spTgt spid="257"/>
                                        </p:tgtEl>
                                        <p:attrNameLst>
                                          <p:attrName>style.visibility</p:attrName>
                                        </p:attrNameLst>
                                      </p:cBhvr>
                                      <p:to>
                                        <p:strVal val="visible"/>
                                      </p:to>
                                    </p:set>
                                    <p:animEffect transition="in" filter="wipe(down)">
                                      <p:cBhvr>
                                        <p:cTn id="424" dur="3000"/>
                                        <p:tgtEl>
                                          <p:spTgt spid="257"/>
                                        </p:tgtEl>
                                      </p:cBhvr>
                                    </p:animEffect>
                                  </p:childTnLst>
                                </p:cTn>
                              </p:par>
                              <p:par>
                                <p:cTn id="425" presetID="22" presetClass="entr" presetSubtype="1" fill="hold" nodeType="withEffect">
                                  <p:stCondLst>
                                    <p:cond delay="0"/>
                                  </p:stCondLst>
                                  <p:childTnLst>
                                    <p:set>
                                      <p:cBhvr>
                                        <p:cTn id="426" dur="1" fill="hold">
                                          <p:stCondLst>
                                            <p:cond delay="0"/>
                                          </p:stCondLst>
                                        </p:cTn>
                                        <p:tgtEl>
                                          <p:spTgt spid="259"/>
                                        </p:tgtEl>
                                        <p:attrNameLst>
                                          <p:attrName>style.visibility</p:attrName>
                                        </p:attrNameLst>
                                      </p:cBhvr>
                                      <p:to>
                                        <p:strVal val="visible"/>
                                      </p:to>
                                    </p:set>
                                    <p:animEffect transition="in" filter="wipe(up)">
                                      <p:cBhvr>
                                        <p:cTn id="427" dur="3000"/>
                                        <p:tgtEl>
                                          <p:spTgt spid="259"/>
                                        </p:tgtEl>
                                      </p:cBhvr>
                                    </p:animEffect>
                                  </p:childTnLst>
                                </p:cTn>
                              </p:par>
                              <p:par>
                                <p:cTn id="428" presetID="22" presetClass="entr" presetSubtype="4" fill="hold" nodeType="withEffect">
                                  <p:stCondLst>
                                    <p:cond delay="0"/>
                                  </p:stCondLst>
                                  <p:childTnLst>
                                    <p:set>
                                      <p:cBhvr>
                                        <p:cTn id="429" dur="1" fill="hold">
                                          <p:stCondLst>
                                            <p:cond delay="0"/>
                                          </p:stCondLst>
                                        </p:cTn>
                                        <p:tgtEl>
                                          <p:spTgt spid="262"/>
                                        </p:tgtEl>
                                        <p:attrNameLst>
                                          <p:attrName>style.visibility</p:attrName>
                                        </p:attrNameLst>
                                      </p:cBhvr>
                                      <p:to>
                                        <p:strVal val="visible"/>
                                      </p:to>
                                    </p:set>
                                    <p:animEffect transition="in" filter="wipe(down)">
                                      <p:cBhvr>
                                        <p:cTn id="430" dur="3000"/>
                                        <p:tgtEl>
                                          <p:spTgt spid="262"/>
                                        </p:tgtEl>
                                      </p:cBhvr>
                                    </p:animEffect>
                                  </p:childTnLst>
                                </p:cTn>
                              </p:par>
                              <p:par>
                                <p:cTn id="431" presetID="22" presetClass="entr" presetSubtype="1" fill="hold" nodeType="withEffect">
                                  <p:stCondLst>
                                    <p:cond delay="0"/>
                                  </p:stCondLst>
                                  <p:childTnLst>
                                    <p:set>
                                      <p:cBhvr>
                                        <p:cTn id="432" dur="1" fill="hold">
                                          <p:stCondLst>
                                            <p:cond delay="0"/>
                                          </p:stCondLst>
                                        </p:cTn>
                                        <p:tgtEl>
                                          <p:spTgt spid="261"/>
                                        </p:tgtEl>
                                        <p:attrNameLst>
                                          <p:attrName>style.visibility</p:attrName>
                                        </p:attrNameLst>
                                      </p:cBhvr>
                                      <p:to>
                                        <p:strVal val="visible"/>
                                      </p:to>
                                    </p:set>
                                    <p:animEffect transition="in" filter="wipe(up)">
                                      <p:cBhvr>
                                        <p:cTn id="433" dur="3000"/>
                                        <p:tgtEl>
                                          <p:spTgt spid="261"/>
                                        </p:tgtEl>
                                      </p:cBhvr>
                                    </p:animEffect>
                                  </p:childTnLst>
                                </p:cTn>
                              </p:par>
                              <p:par>
                                <p:cTn id="434" presetID="22" presetClass="entr" presetSubtype="4" fill="hold" nodeType="withEffect">
                                  <p:stCondLst>
                                    <p:cond delay="0"/>
                                  </p:stCondLst>
                                  <p:childTnLst>
                                    <p:set>
                                      <p:cBhvr>
                                        <p:cTn id="435" dur="1" fill="hold">
                                          <p:stCondLst>
                                            <p:cond delay="0"/>
                                          </p:stCondLst>
                                        </p:cTn>
                                        <p:tgtEl>
                                          <p:spTgt spid="260"/>
                                        </p:tgtEl>
                                        <p:attrNameLst>
                                          <p:attrName>style.visibility</p:attrName>
                                        </p:attrNameLst>
                                      </p:cBhvr>
                                      <p:to>
                                        <p:strVal val="visible"/>
                                      </p:to>
                                    </p:set>
                                    <p:animEffect transition="in" filter="wipe(down)">
                                      <p:cBhvr>
                                        <p:cTn id="436" dur="3000"/>
                                        <p:tgtEl>
                                          <p:spTgt spid="260"/>
                                        </p:tgtEl>
                                      </p:cBhvr>
                                    </p:animEffect>
                                  </p:childTnLst>
                                </p:cTn>
                              </p:par>
                              <p:par>
                                <p:cTn id="437" presetID="9" presetClass="entr" presetSubtype="0" fill="hold" grpId="0" nodeType="withEffect">
                                  <p:stCondLst>
                                    <p:cond delay="2000"/>
                                  </p:stCondLst>
                                  <p:childTnLst>
                                    <p:set>
                                      <p:cBhvr>
                                        <p:cTn id="438" dur="1" fill="hold">
                                          <p:stCondLst>
                                            <p:cond delay="0"/>
                                          </p:stCondLst>
                                        </p:cTn>
                                        <p:tgtEl>
                                          <p:spTgt spid="256"/>
                                        </p:tgtEl>
                                        <p:attrNameLst>
                                          <p:attrName>style.visibility</p:attrName>
                                        </p:attrNameLst>
                                      </p:cBhvr>
                                      <p:to>
                                        <p:strVal val="visible"/>
                                      </p:to>
                                    </p:set>
                                    <p:animEffect transition="in" filter="dissolve">
                                      <p:cBhvr>
                                        <p:cTn id="439" dur="5000"/>
                                        <p:tgtEl>
                                          <p:spTgt spid="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3" grpId="0" animBg="1"/>
      <p:bldP spid="1274" grpId="0" animBg="1"/>
      <p:bldP spid="1275" grpId="0" animBg="1"/>
      <p:bldP spid="1276" grpId="0" animBg="1"/>
      <p:bldP spid="1277" grpId="0" animBg="1"/>
      <p:bldP spid="1278" grpId="0" animBg="1"/>
      <p:bldP spid="1288" grpId="0" animBg="1"/>
      <p:bldP spid="1289" grpId="0" animBg="1"/>
      <p:bldP spid="1290" grpId="0" animBg="1"/>
      <p:bldP spid="1291" grpId="0" animBg="1"/>
      <p:bldP spid="1292" grpId="0" animBg="1"/>
      <p:bldP spid="1293" grpId="0" animBg="1"/>
      <p:bldP spid="1294" grpId="0" animBg="1"/>
      <p:bldP spid="1295" grpId="0" animBg="1"/>
      <p:bldP spid="1297" grpId="0" animBg="1"/>
      <p:bldP spid="1298" grpId="0" animBg="1"/>
      <p:bldP spid="1299" grpId="0" animBg="1"/>
      <p:bldP spid="1300" grpId="0" animBg="1"/>
      <p:bldP spid="1301" grpId="0" animBg="1"/>
      <p:bldP spid="1302" grpId="0" animBg="1"/>
      <p:bldP spid="1303" grpId="0" animBg="1"/>
      <p:bldP spid="1304" grpId="0" animBg="1"/>
      <p:bldP spid="1305" grpId="0" animBg="1"/>
      <p:bldP spid="1306" grpId="0" animBg="1"/>
      <p:bldP spid="1307" grpId="0" animBg="1"/>
      <p:bldP spid="1308" grpId="0" animBg="1"/>
      <p:bldP spid="1309" grpId="0" animBg="1"/>
      <p:bldP spid="1310" grpId="0" animBg="1"/>
      <p:bldP spid="1311" grpId="0" animBg="1"/>
      <p:bldP spid="1313" grpId="0" animBg="1"/>
      <p:bldP spid="1314" grpId="0" animBg="1"/>
      <p:bldP spid="1315" grpId="0" animBg="1"/>
      <p:bldP spid="1316" grpId="0" animBg="1"/>
      <p:bldP spid="1317" grpId="0" animBg="1"/>
      <p:bldP spid="1318" grpId="0" animBg="1"/>
      <p:bldP spid="1319" grpId="0" animBg="1"/>
      <p:bldP spid="1372" grpId="0" animBg="1"/>
      <p:bldP spid="1373" grpId="0" animBg="1"/>
      <p:bldP spid="1374" grpId="0" animBg="1"/>
      <p:bldP spid="1375" grpId="0" animBg="1"/>
      <p:bldP spid="1376" grpId="0" animBg="1"/>
      <p:bldP spid="1377" grpId="0" animBg="1"/>
      <p:bldP spid="1380" grpId="0" animBg="1"/>
      <p:bldP spid="1381" grpId="0" animBg="1"/>
      <p:bldP spid="1382" grpId="0" animBg="1"/>
      <p:bldP spid="1383" grpId="0" animBg="1"/>
      <p:bldP spid="1384" grpId="0" animBg="1"/>
      <p:bldP spid="1385" grpId="0" animBg="1"/>
      <p:bldP spid="1394" grpId="0" animBg="1"/>
      <p:bldP spid="1395" grpId="0" uiExpand="1" animBg="1"/>
      <p:bldP spid="1396" grpId="0" animBg="1"/>
      <p:bldP spid="1397" grpId="0" animBg="1"/>
      <p:bldP spid="1398" grpId="0" animBg="1"/>
      <p:bldP spid="1400" grpId="0" uiExpand="1" animBg="1"/>
      <p:bldP spid="1413" grpId="0" animBg="1"/>
      <p:bldP spid="1413" grpId="1" animBg="1"/>
      <p:bldP spid="1414" grpId="0" animBg="1"/>
      <p:bldP spid="1414" grpId="1" animBg="1"/>
      <p:bldP spid="1415" grpId="0" animBg="1"/>
      <p:bldP spid="1415" grpId="1" animBg="1"/>
      <p:bldP spid="1416" grpId="0" animBg="1"/>
      <p:bldP spid="1416" grpId="1" animBg="1"/>
      <p:bldP spid="1417" grpId="0" animBg="1"/>
      <p:bldP spid="1417" grpId="1" animBg="1"/>
      <p:bldP spid="1418" grpId="0" animBg="1"/>
      <p:bldP spid="1418" grpId="1" animBg="1"/>
      <p:bldP spid="1419" grpId="0" animBg="1"/>
      <p:bldP spid="1419" grpId="1" animBg="1"/>
      <p:bldP spid="1420" grpId="0" animBg="1"/>
      <p:bldP spid="1420" grpId="1" animBg="1"/>
      <p:bldP spid="1421" grpId="0" animBg="1"/>
      <p:bldP spid="1421" grpId="1" animBg="1"/>
      <p:bldP spid="1422" grpId="0" animBg="1"/>
      <p:bldP spid="1422" grpId="1" animBg="1"/>
      <p:bldP spid="1423" grpId="0" animBg="1"/>
      <p:bldP spid="1423" grpId="1" animBg="1"/>
      <p:bldP spid="1424" grpId="0" animBg="1"/>
      <p:bldP spid="1424" grpId="1" animBg="1"/>
      <p:bldP spid="1425" grpId="0" animBg="1"/>
      <p:bldP spid="1425" grpId="1" animBg="1"/>
      <p:bldP spid="216" grpId="0"/>
      <p:bldP spid="224" grpId="0" animBg="1"/>
      <p:bldP spid="225" grpId="0" animBg="1"/>
      <p:bldP spid="226" grpId="0" animBg="1"/>
      <p:bldP spid="227" grpId="0" animBg="1"/>
      <p:bldP spid="228" grpId="0" animBg="1"/>
      <p:bldP spid="229" grpId="0" animBg="1"/>
      <p:bldP spid="230" grpId="0" animBg="1"/>
      <p:bldP spid="231"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9" grpId="0" animBg="1"/>
      <p:bldP spid="250" grpId="0" animBg="1"/>
      <p:bldP spid="251" grpId="0" animBg="1"/>
      <p:bldP spid="252" grpId="0" animBg="1"/>
      <p:bldP spid="253" grpId="0" animBg="1"/>
      <p:bldP spid="254" grpId="0" animBg="1"/>
      <p:bldP spid="255" grpId="0" animBg="1"/>
      <p:bldP spid="256" grpId="0" animBg="1"/>
      <p:bldP spid="26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BC0D3173-D2D0-42E2-B2DB-1EC3E5E4A3F6}"/>
              </a:ext>
            </a:extLst>
          </p:cNvPr>
          <p:cNvSpPr>
            <a:spLocks noGrp="1"/>
          </p:cNvSpPr>
          <p:nvPr>
            <p:ph type="sldNum" sz="quarter" idx="12"/>
          </p:nvPr>
        </p:nvSpPr>
        <p:spPr/>
        <p: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pPr marL="0" marR="0" lvl="0" indent="0" algn="l" defTabSz="913943" rtl="0" eaLnBrk="1" fontAlgn="auto" latinLnBrk="0" hangingPunct="1">
                <a:lnSpc>
                  <a:spcPct val="100000"/>
                </a:lnSpc>
                <a:spcBef>
                  <a:spcPts val="0"/>
                </a:spcBef>
                <a:spcAft>
                  <a:spcPts val="0"/>
                </a:spcAft>
                <a:buClrTx/>
                <a:buSzTx/>
                <a:buFontTx/>
                <a:buNone/>
                <a:tabLst/>
                <a:defRPr/>
              </a:pPr>
              <a:t>16</a:t>
            </a:fld>
            <a:endParaRPr kumimoji="0" lang="en-IN"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endParaRPr>
          </a:p>
        </p:txBody>
      </p:sp>
      <p:sp>
        <p:nvSpPr>
          <p:cNvPr id="8" name="Rectangle 7">
            <a:extLst>
              <a:ext uri="{FF2B5EF4-FFF2-40B4-BE49-F238E27FC236}">
                <a16:creationId xmlns:a16="http://schemas.microsoft.com/office/drawing/2014/main" id="{E7B7D0D2-A5FA-4E37-95DE-89320496DABC}"/>
              </a:ext>
            </a:extLst>
          </p:cNvPr>
          <p:cNvSpPr/>
          <p:nvPr/>
        </p:nvSpPr>
        <p:spPr>
          <a:xfrm>
            <a:off x="2480081" y="2621184"/>
            <a:ext cx="2602629" cy="2050316"/>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1" i="0" u="none" strike="noStrike" kern="1200" cap="none" spc="0" normalizeH="0" baseline="0" noProof="0" dirty="0">
                <a:ln>
                  <a:noFill/>
                </a:ln>
                <a:solidFill>
                  <a:srgbClr val="FFE600"/>
                </a:solidFill>
                <a:effectLst/>
                <a:uLnTx/>
                <a:uFillTx/>
                <a:latin typeface="EYInterstate Light"/>
                <a:ea typeface="+mn-ea"/>
                <a:cs typeface="+mn-cs"/>
              </a:rPr>
              <a:t>Consent Management</a:t>
            </a:r>
          </a:p>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1" i="0" u="none" strike="noStrike" kern="1200" cap="none" spc="0" normalizeH="0" baseline="0" noProof="0" dirty="0">
              <a:ln>
                <a:noFill/>
              </a:ln>
              <a:solidFill>
                <a:srgbClr val="FFE600"/>
              </a:solidFill>
              <a:effectLst/>
              <a:uLnTx/>
              <a:uFillTx/>
              <a:latin typeface="EYInterstate Light"/>
              <a:ea typeface="+mn-ea"/>
              <a:cs typeface="+mn-cs"/>
            </a:endParaRPr>
          </a:p>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1" i="0" u="none" strike="noStrike" kern="1200" cap="none" spc="0" normalizeH="0" baseline="0" noProof="0" dirty="0">
                <a:ln>
                  <a:noFill/>
                </a:ln>
                <a:solidFill>
                  <a:srgbClr val="FFE600"/>
                </a:solidFill>
                <a:effectLst/>
                <a:uLnTx/>
                <a:uFillTx/>
                <a:latin typeface="EYInterstate Light"/>
                <a:ea typeface="+mn-ea"/>
                <a:cs typeface="+mn-cs"/>
              </a:rPr>
              <a:t>Algorithms Management</a:t>
            </a:r>
          </a:p>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1" i="0" u="none" strike="noStrike" kern="1200" cap="none" spc="0" normalizeH="0" baseline="0" noProof="0" dirty="0">
              <a:ln>
                <a:noFill/>
              </a:ln>
              <a:solidFill>
                <a:srgbClr val="FFE600"/>
              </a:solidFill>
              <a:effectLst/>
              <a:uLnTx/>
              <a:uFillTx/>
              <a:latin typeface="EYInterstate Light"/>
              <a:ea typeface="+mn-ea"/>
              <a:cs typeface="+mn-cs"/>
            </a:endParaRPr>
          </a:p>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1" i="0" u="none" strike="noStrike" kern="1200" cap="none" spc="0" normalizeH="0" baseline="0" noProof="0" dirty="0">
                <a:ln>
                  <a:noFill/>
                </a:ln>
                <a:solidFill>
                  <a:srgbClr val="FFE600"/>
                </a:solidFill>
                <a:effectLst/>
                <a:uLnTx/>
                <a:uFillTx/>
                <a:latin typeface="EYInterstate Light"/>
                <a:ea typeface="+mn-ea"/>
                <a:cs typeface="+mn-cs"/>
              </a:rPr>
              <a:t>Data Location Management</a:t>
            </a:r>
          </a:p>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1" i="0" u="none" strike="noStrike" kern="1200" cap="none" spc="0" normalizeH="0" baseline="0" noProof="0" dirty="0">
              <a:ln>
                <a:noFill/>
              </a:ln>
              <a:solidFill>
                <a:srgbClr val="FFE600"/>
              </a:solidFill>
              <a:effectLst/>
              <a:uLnTx/>
              <a:uFillTx/>
              <a:latin typeface="EYInterstate Light"/>
              <a:ea typeface="+mn-ea"/>
              <a:cs typeface="+mn-cs"/>
            </a:endParaRPr>
          </a:p>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1" i="0" u="none" strike="noStrike" kern="1200" cap="none" spc="0" normalizeH="0" baseline="0" noProof="0" dirty="0">
                <a:ln>
                  <a:noFill/>
                </a:ln>
                <a:solidFill>
                  <a:srgbClr val="FFE600"/>
                </a:solidFill>
                <a:effectLst/>
                <a:uLnTx/>
                <a:uFillTx/>
                <a:latin typeface="EYInterstate Light"/>
                <a:ea typeface="+mn-ea"/>
                <a:cs typeface="+mn-cs"/>
              </a:rPr>
              <a:t>Key Management</a:t>
            </a:r>
          </a:p>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1" i="0" u="none" strike="noStrike" kern="1200" cap="none" spc="0" normalizeH="0" baseline="0" noProof="0" dirty="0">
              <a:ln>
                <a:noFill/>
              </a:ln>
              <a:solidFill>
                <a:srgbClr val="FFE600"/>
              </a:solidFill>
              <a:effectLst/>
              <a:uLnTx/>
              <a:uFillTx/>
              <a:latin typeface="EYInterstate Light"/>
              <a:ea typeface="+mn-ea"/>
              <a:cs typeface="+mn-cs"/>
            </a:endParaRPr>
          </a:p>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1" i="0" u="none" strike="noStrike" kern="1200" cap="none" spc="0" normalizeH="0" baseline="0" noProof="0" dirty="0">
                <a:ln>
                  <a:noFill/>
                </a:ln>
                <a:solidFill>
                  <a:srgbClr val="FFE600"/>
                </a:solidFill>
                <a:effectLst/>
                <a:uLnTx/>
                <a:uFillTx/>
                <a:latin typeface="EYInterstate Light"/>
                <a:ea typeface="+mn-ea"/>
                <a:cs typeface="+mn-cs"/>
              </a:rPr>
              <a:t>Identity &amp; Access Management</a:t>
            </a:r>
          </a:p>
        </p:txBody>
      </p:sp>
      <p:pic>
        <p:nvPicPr>
          <p:cNvPr id="10" name="Graphic 9" descr="Bank">
            <a:extLst>
              <a:ext uri="{FF2B5EF4-FFF2-40B4-BE49-F238E27FC236}">
                <a16:creationId xmlns:a16="http://schemas.microsoft.com/office/drawing/2014/main" id="{9B96C9FC-C7C1-4ECC-A6F6-EA0A66D6415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876645" y="3596532"/>
            <a:ext cx="769620" cy="769620"/>
          </a:xfrm>
          <a:prstGeom prst="rect">
            <a:avLst/>
          </a:prstGeom>
        </p:spPr>
      </p:pic>
      <p:pic>
        <p:nvPicPr>
          <p:cNvPr id="12" name="Graphic 11" descr="City">
            <a:extLst>
              <a:ext uri="{FF2B5EF4-FFF2-40B4-BE49-F238E27FC236}">
                <a16:creationId xmlns:a16="http://schemas.microsoft.com/office/drawing/2014/main" id="{4F012AC9-4F3B-4647-AC98-8FB53DDB249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51777" y="3033070"/>
            <a:ext cx="769620" cy="769620"/>
          </a:xfrm>
          <a:prstGeom prst="rect">
            <a:avLst/>
          </a:prstGeom>
        </p:spPr>
      </p:pic>
      <p:pic>
        <p:nvPicPr>
          <p:cNvPr id="14" name="Graphic 13" descr="Female Profile">
            <a:extLst>
              <a:ext uri="{FF2B5EF4-FFF2-40B4-BE49-F238E27FC236}">
                <a16:creationId xmlns:a16="http://schemas.microsoft.com/office/drawing/2014/main" id="{9324E545-8825-4179-A0C9-736115D9FCF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594361" y="2143428"/>
            <a:ext cx="769620" cy="769620"/>
          </a:xfrm>
          <a:prstGeom prst="rect">
            <a:avLst/>
          </a:prstGeom>
        </p:spPr>
      </p:pic>
      <p:pic>
        <p:nvPicPr>
          <p:cNvPr id="16" name="Graphic 15" descr="Male profile">
            <a:extLst>
              <a:ext uri="{FF2B5EF4-FFF2-40B4-BE49-F238E27FC236}">
                <a16:creationId xmlns:a16="http://schemas.microsoft.com/office/drawing/2014/main" id="{570A2AE6-9798-43B2-8992-D5AB7451254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177850" y="2145038"/>
            <a:ext cx="769620" cy="769620"/>
          </a:xfrm>
          <a:prstGeom prst="rect">
            <a:avLst/>
          </a:prstGeom>
        </p:spPr>
      </p:pic>
      <p:sp>
        <p:nvSpPr>
          <p:cNvPr id="22" name="TextBox 21">
            <a:extLst>
              <a:ext uri="{FF2B5EF4-FFF2-40B4-BE49-F238E27FC236}">
                <a16:creationId xmlns:a16="http://schemas.microsoft.com/office/drawing/2014/main" id="{797F2F6F-AE0A-4D79-9C4F-D5348008B214}"/>
              </a:ext>
            </a:extLst>
          </p:cNvPr>
          <p:cNvSpPr txBox="1"/>
          <p:nvPr/>
        </p:nvSpPr>
        <p:spPr>
          <a:xfrm>
            <a:off x="664236" y="3718216"/>
            <a:ext cx="1125681" cy="513435"/>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0"/>
              </a:spcAft>
              <a:buClr>
                <a:srgbClr val="27ACAA"/>
              </a:buClr>
              <a:buSzPct val="70000"/>
              <a:buFontTx/>
              <a:buNone/>
              <a:tabLst/>
              <a:defRPr/>
            </a:pPr>
            <a:r>
              <a:rPr kumimoji="0" lang="en-GB" sz="1199" b="0" i="0" u="none" strike="noStrike" kern="1200" cap="none" spc="0" normalizeH="0" baseline="0" noProof="0" dirty="0">
                <a:ln>
                  <a:noFill/>
                </a:ln>
                <a:solidFill>
                  <a:prstClr val="white"/>
                </a:solidFill>
                <a:effectLst/>
                <a:uLnTx/>
                <a:uFillTx/>
                <a:latin typeface="EYInterstate Light"/>
                <a:ea typeface="+mn-ea"/>
                <a:cs typeface="+mn-cs"/>
              </a:rPr>
              <a:t>Financial Institutions</a:t>
            </a:r>
            <a:endParaRPr kumimoji="0" lang="en-GB" sz="1199" b="0" i="0" u="none" strike="noStrike" kern="1200" cap="none" spc="0" normalizeH="0" baseline="-25000" noProof="0" dirty="0">
              <a:ln>
                <a:noFill/>
              </a:ln>
              <a:solidFill>
                <a:prstClr val="white"/>
              </a:solidFill>
              <a:effectLst/>
              <a:uLnTx/>
              <a:uFillTx/>
              <a:latin typeface="EYInterstate Light"/>
              <a:ea typeface="+mn-ea"/>
              <a:cs typeface="+mn-cs"/>
            </a:endParaRPr>
          </a:p>
          <a:p>
            <a:pPr marL="0" marR="0" lvl="0" indent="0" algn="ctr" defTabSz="913943" rtl="0" eaLnBrk="1" fontAlgn="auto" latinLnBrk="0" hangingPunct="1">
              <a:lnSpc>
                <a:spcPct val="85000"/>
              </a:lnSpc>
              <a:spcBef>
                <a:spcPts val="0"/>
              </a:spcBef>
              <a:spcAft>
                <a:spcPts val="0"/>
              </a:spcAft>
              <a:buClr>
                <a:srgbClr val="27ACAA"/>
              </a:buClr>
              <a:buSzPct val="70000"/>
              <a:buFontTx/>
              <a:buNone/>
              <a:tabLst/>
              <a:defRPr/>
            </a:pPr>
            <a:r>
              <a:rPr kumimoji="0" lang="en-GB" sz="1199" b="0" i="1" u="none" strike="noStrike" kern="1200" cap="none" spc="0" normalizeH="0" baseline="0" noProof="0" dirty="0">
                <a:ln>
                  <a:noFill/>
                </a:ln>
                <a:solidFill>
                  <a:prstClr val="white"/>
                </a:solidFill>
                <a:effectLst/>
                <a:uLnTx/>
                <a:uFillTx/>
                <a:latin typeface="EYInterstate Light"/>
                <a:ea typeface="+mn-ea"/>
                <a:cs typeface="+mn-cs"/>
              </a:rPr>
              <a:t>(“Querier”)</a:t>
            </a:r>
          </a:p>
        </p:txBody>
      </p:sp>
      <p:sp>
        <p:nvSpPr>
          <p:cNvPr id="24" name="TextBox 23">
            <a:extLst>
              <a:ext uri="{FF2B5EF4-FFF2-40B4-BE49-F238E27FC236}">
                <a16:creationId xmlns:a16="http://schemas.microsoft.com/office/drawing/2014/main" id="{C3BFA4C6-71D2-4B15-9F3F-1CD14FFE411B}"/>
              </a:ext>
            </a:extLst>
          </p:cNvPr>
          <p:cNvSpPr txBox="1"/>
          <p:nvPr/>
        </p:nvSpPr>
        <p:spPr>
          <a:xfrm>
            <a:off x="5797219" y="4310171"/>
            <a:ext cx="928473" cy="507567"/>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0"/>
              </a:spcAft>
              <a:buClr>
                <a:srgbClr val="27ACAA"/>
              </a:buClr>
              <a:buSzPct val="70000"/>
              <a:buFontTx/>
              <a:buNone/>
              <a:tabLst/>
              <a:defRPr/>
            </a:pPr>
            <a:r>
              <a:rPr kumimoji="0" lang="en-GB" sz="1199" b="0" i="0" u="none" strike="noStrike" kern="1200" cap="none" spc="0" normalizeH="0" baseline="0" noProof="0" dirty="0">
                <a:ln>
                  <a:noFill/>
                </a:ln>
                <a:solidFill>
                  <a:prstClr val="white"/>
                </a:solidFill>
                <a:effectLst/>
                <a:uLnTx/>
                <a:uFillTx/>
                <a:latin typeface="EYInterstate Light"/>
                <a:ea typeface="+mn-ea"/>
                <a:cs typeface="+mn-cs"/>
              </a:rPr>
              <a:t>Government </a:t>
            </a:r>
            <a:r>
              <a:rPr kumimoji="0" lang="en-GB" sz="1199" b="0" i="1" u="none" strike="noStrike" kern="1200" cap="none" spc="0" normalizeH="0" baseline="0" noProof="0" dirty="0">
                <a:ln>
                  <a:noFill/>
                </a:ln>
                <a:solidFill>
                  <a:prstClr val="white"/>
                </a:solidFill>
                <a:effectLst/>
                <a:uLnTx/>
                <a:uFillTx/>
                <a:latin typeface="EYInterstate Light"/>
                <a:ea typeface="+mn-ea"/>
                <a:cs typeface="+mn-cs"/>
              </a:rPr>
              <a:t>(“Service Providers”)</a:t>
            </a:r>
          </a:p>
        </p:txBody>
      </p:sp>
      <p:sp>
        <p:nvSpPr>
          <p:cNvPr id="25" name="TextBox 24">
            <a:extLst>
              <a:ext uri="{FF2B5EF4-FFF2-40B4-BE49-F238E27FC236}">
                <a16:creationId xmlns:a16="http://schemas.microsoft.com/office/drawing/2014/main" id="{EFC24A05-EA0C-4DC4-B7A5-AA281D855072}"/>
              </a:ext>
            </a:extLst>
          </p:cNvPr>
          <p:cNvSpPr txBox="1"/>
          <p:nvPr/>
        </p:nvSpPr>
        <p:spPr>
          <a:xfrm>
            <a:off x="5845591" y="2838659"/>
            <a:ext cx="928473" cy="350682"/>
          </a:xfrm>
          <a:prstGeom prst="rect">
            <a:avLst/>
          </a:prstGeom>
          <a:noFill/>
        </p:spPr>
        <p:txBody>
          <a:bodyPr wrap="square" lIns="0" tIns="36557" rIns="0" bIns="0" rtlCol="0">
            <a:spAutoFit/>
          </a:bodyPr>
          <a:lstStyle/>
          <a:p>
            <a:pPr marL="0" marR="0" lvl="0" indent="0" algn="ctr" defTabSz="913943" rtl="0" eaLnBrk="1" fontAlgn="auto" latinLnBrk="0" hangingPunct="1">
              <a:lnSpc>
                <a:spcPct val="85000"/>
              </a:lnSpc>
              <a:spcBef>
                <a:spcPts val="0"/>
              </a:spcBef>
              <a:spcAft>
                <a:spcPts val="0"/>
              </a:spcAft>
              <a:buClr>
                <a:srgbClr val="27ACAA"/>
              </a:buClr>
              <a:buSzPct val="70000"/>
              <a:buFontTx/>
              <a:buNone/>
              <a:tabLst/>
              <a:defRPr/>
            </a:pPr>
            <a:r>
              <a:rPr kumimoji="0" lang="en-GB" sz="1199" b="0" i="0" u="none" strike="noStrike" kern="1200" cap="none" spc="0" normalizeH="0" baseline="0" noProof="0" dirty="0">
                <a:ln>
                  <a:noFill/>
                </a:ln>
                <a:solidFill>
                  <a:prstClr val="white"/>
                </a:solidFill>
                <a:effectLst/>
                <a:uLnTx/>
                <a:uFillTx/>
                <a:latin typeface="EYInterstate Light"/>
                <a:ea typeface="+mn-ea"/>
                <a:cs typeface="+mn-cs"/>
              </a:rPr>
              <a:t>Customers</a:t>
            </a:r>
          </a:p>
          <a:p>
            <a:pPr marL="0" marR="0" lvl="0" indent="0" algn="ctr" defTabSz="913943" rtl="0" eaLnBrk="1" fontAlgn="auto" latinLnBrk="0" hangingPunct="1">
              <a:lnSpc>
                <a:spcPct val="85000"/>
              </a:lnSpc>
              <a:spcBef>
                <a:spcPts val="0"/>
              </a:spcBef>
              <a:spcAft>
                <a:spcPts val="0"/>
              </a:spcAft>
              <a:buClr>
                <a:srgbClr val="27ACAA"/>
              </a:buClr>
              <a:buSzPct val="70000"/>
              <a:buFontTx/>
              <a:buNone/>
              <a:tabLst/>
              <a:defRPr/>
            </a:pPr>
            <a:r>
              <a:rPr kumimoji="0" lang="en-GB" sz="1199" b="0" i="1" u="none" strike="noStrike" kern="1200" cap="none" spc="0" normalizeH="0" baseline="0" noProof="0" dirty="0">
                <a:ln>
                  <a:noFill/>
                </a:ln>
                <a:solidFill>
                  <a:prstClr val="white"/>
                </a:solidFill>
                <a:effectLst/>
                <a:uLnTx/>
                <a:uFillTx/>
                <a:latin typeface="EYInterstate Light"/>
                <a:ea typeface="+mn-ea"/>
                <a:cs typeface="+mn-cs"/>
              </a:rPr>
              <a:t>(“Member”)</a:t>
            </a:r>
          </a:p>
        </p:txBody>
      </p:sp>
      <p:sp>
        <p:nvSpPr>
          <p:cNvPr id="26" name="Rectangle 25">
            <a:extLst>
              <a:ext uri="{FF2B5EF4-FFF2-40B4-BE49-F238E27FC236}">
                <a16:creationId xmlns:a16="http://schemas.microsoft.com/office/drawing/2014/main" id="{9C094022-FC21-43D5-8BCE-E4DB2AC2A6D4}"/>
              </a:ext>
            </a:extLst>
          </p:cNvPr>
          <p:cNvSpPr/>
          <p:nvPr/>
        </p:nvSpPr>
        <p:spPr>
          <a:xfrm>
            <a:off x="846045" y="4984470"/>
            <a:ext cx="5828241" cy="350682"/>
          </a:xfrm>
          <a:prstGeom prst="rect">
            <a:avLst/>
          </a:prstGeom>
          <a:solidFill>
            <a:schemeClr val="bg1">
              <a:lumMod val="50000"/>
            </a:schemeClr>
          </a:solidFill>
          <a:ln w="19050">
            <a:solidFill>
              <a:schemeClr val="bg1">
                <a:lumMod val="6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0" i="0" u="none" strike="noStrike" kern="1200" cap="none" spc="0" normalizeH="0" baseline="0" noProof="0" dirty="0">
                <a:ln>
                  <a:noFill/>
                </a:ln>
                <a:solidFill>
                  <a:prstClr val="white"/>
                </a:solidFill>
                <a:effectLst/>
                <a:uLnTx/>
                <a:uFillTx/>
                <a:latin typeface="EYInterstate Light"/>
                <a:ea typeface="+mn-ea"/>
                <a:cs typeface="+mn-cs"/>
              </a:rPr>
              <a:t>IT Service Providers</a:t>
            </a:r>
          </a:p>
        </p:txBody>
      </p:sp>
      <p:sp>
        <p:nvSpPr>
          <p:cNvPr id="29" name="Rectangle 28">
            <a:extLst>
              <a:ext uri="{FF2B5EF4-FFF2-40B4-BE49-F238E27FC236}">
                <a16:creationId xmlns:a16="http://schemas.microsoft.com/office/drawing/2014/main" id="{65F52B9D-725D-4FC5-95DF-6A0C13AF4CD9}"/>
              </a:ext>
            </a:extLst>
          </p:cNvPr>
          <p:cNvSpPr/>
          <p:nvPr/>
        </p:nvSpPr>
        <p:spPr>
          <a:xfrm>
            <a:off x="664235" y="1889254"/>
            <a:ext cx="6283234" cy="3763708"/>
          </a:xfrm>
          <a:prstGeom prst="rect">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GB"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32" name="TextBox 31">
            <a:extLst>
              <a:ext uri="{FF2B5EF4-FFF2-40B4-BE49-F238E27FC236}">
                <a16:creationId xmlns:a16="http://schemas.microsoft.com/office/drawing/2014/main" id="{AE2C5280-E6B2-4565-B6C1-2E3230C5CB8F}"/>
              </a:ext>
            </a:extLst>
          </p:cNvPr>
          <p:cNvSpPr txBox="1"/>
          <p:nvPr/>
        </p:nvSpPr>
        <p:spPr>
          <a:xfrm>
            <a:off x="677330" y="1525433"/>
            <a:ext cx="2588735" cy="219945"/>
          </a:xfrm>
          <a:prstGeom prst="rect">
            <a:avLst/>
          </a:prstGeom>
          <a:noFill/>
        </p:spPr>
        <p:txBody>
          <a:bodyPr wrap="square" lIns="0" tIns="36557" rIns="0" bIns="0" rtlCol="0">
            <a:spAutoFit/>
          </a:bodyPr>
          <a:lstStyle/>
          <a:p>
            <a:pPr marL="0" marR="0" lvl="0" indent="0" algn="l" defTabSz="913943" rtl="0" eaLnBrk="1" fontAlgn="auto" latinLnBrk="0" hangingPunct="1">
              <a:lnSpc>
                <a:spcPct val="85000"/>
              </a:lnSpc>
              <a:spcBef>
                <a:spcPts val="0"/>
              </a:spcBef>
              <a:spcAft>
                <a:spcPts val="0"/>
              </a:spcAft>
              <a:buClr>
                <a:srgbClr val="27ACAA"/>
              </a:buClr>
              <a:buSzPct val="70000"/>
              <a:buFontTx/>
              <a:buNone/>
              <a:tabLst/>
              <a:defRPr/>
            </a:pPr>
            <a:r>
              <a:rPr kumimoji="0" lang="en-GB" sz="1399" b="1" i="0" u="none" strike="noStrike" kern="1200" cap="none" spc="0" normalizeH="0" baseline="0" noProof="0" dirty="0">
                <a:ln>
                  <a:noFill/>
                </a:ln>
                <a:solidFill>
                  <a:prstClr val="white"/>
                </a:solidFill>
                <a:effectLst/>
                <a:uLnTx/>
                <a:uFillTx/>
                <a:latin typeface="EYInterstate Light"/>
                <a:ea typeface="+mn-ea"/>
                <a:cs typeface="+mn-cs"/>
              </a:rPr>
              <a:t>Data Cooperative Ecosystem</a:t>
            </a:r>
          </a:p>
        </p:txBody>
      </p:sp>
      <p:sp>
        <p:nvSpPr>
          <p:cNvPr id="7" name="Rectangle 6">
            <a:extLst>
              <a:ext uri="{FF2B5EF4-FFF2-40B4-BE49-F238E27FC236}">
                <a16:creationId xmlns:a16="http://schemas.microsoft.com/office/drawing/2014/main" id="{CFFFBC38-67FB-48C4-BE59-F610254AE235}"/>
              </a:ext>
            </a:extLst>
          </p:cNvPr>
          <p:cNvSpPr/>
          <p:nvPr/>
        </p:nvSpPr>
        <p:spPr>
          <a:xfrm>
            <a:off x="2480081" y="2141093"/>
            <a:ext cx="2602629" cy="448214"/>
          </a:xfrm>
          <a:prstGeom prst="rect">
            <a:avLst/>
          </a:prstGeom>
          <a:solidFill>
            <a:schemeClr val="tx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3943" rtl="0" eaLnBrk="1" fontAlgn="auto" latinLnBrk="0" hangingPunct="1">
              <a:lnSpc>
                <a:spcPct val="100000"/>
              </a:lnSpc>
              <a:spcBef>
                <a:spcPts val="0"/>
              </a:spcBef>
              <a:spcAft>
                <a:spcPts val="0"/>
              </a:spcAft>
              <a:buClrTx/>
              <a:buSzTx/>
              <a:buFontTx/>
              <a:buNone/>
              <a:tabLst/>
              <a:defRPr/>
            </a:pPr>
            <a:r>
              <a:rPr kumimoji="0" lang="en-US" sz="1199" b="1" i="0" u="none" strike="noStrike" kern="1200" cap="none" spc="0" normalizeH="0" baseline="0" noProof="0" dirty="0">
                <a:ln>
                  <a:noFill/>
                </a:ln>
                <a:solidFill>
                  <a:srgbClr val="2E2E38"/>
                </a:solidFill>
                <a:effectLst/>
                <a:uLnTx/>
                <a:uFillTx/>
                <a:latin typeface="EYInterstate Light"/>
                <a:ea typeface="+mn-ea"/>
                <a:cs typeface="+mn-cs"/>
              </a:rPr>
              <a:t>Data Cooperative</a:t>
            </a:r>
          </a:p>
        </p:txBody>
      </p:sp>
      <p:sp>
        <p:nvSpPr>
          <p:cNvPr id="13" name="Arrow: Right 12">
            <a:extLst>
              <a:ext uri="{FF2B5EF4-FFF2-40B4-BE49-F238E27FC236}">
                <a16:creationId xmlns:a16="http://schemas.microsoft.com/office/drawing/2014/main" id="{2691B014-12BC-448B-8063-783F6C762B12}"/>
              </a:ext>
            </a:extLst>
          </p:cNvPr>
          <p:cNvSpPr/>
          <p:nvPr/>
        </p:nvSpPr>
        <p:spPr>
          <a:xfrm>
            <a:off x="1767557" y="3189341"/>
            <a:ext cx="854441" cy="640153"/>
          </a:xfrm>
          <a:prstGeom prst="rightArrow">
            <a:avLst/>
          </a:prstGeom>
          <a:solidFill>
            <a:schemeClr val="bg1">
              <a:lumMod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7" name="Arrow: Right 26">
            <a:extLst>
              <a:ext uri="{FF2B5EF4-FFF2-40B4-BE49-F238E27FC236}">
                <a16:creationId xmlns:a16="http://schemas.microsoft.com/office/drawing/2014/main" id="{C46E6C00-0FEB-4068-9103-40B6477E5016}"/>
              </a:ext>
            </a:extLst>
          </p:cNvPr>
          <p:cNvSpPr/>
          <p:nvPr/>
        </p:nvSpPr>
        <p:spPr>
          <a:xfrm rot="10800000">
            <a:off x="4877753" y="3189341"/>
            <a:ext cx="854441" cy="640153"/>
          </a:xfrm>
          <a:prstGeom prst="rightArrow">
            <a:avLst/>
          </a:prstGeom>
          <a:solidFill>
            <a:schemeClr val="bg1">
              <a:lumMod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20" name="Title 1">
            <a:extLst>
              <a:ext uri="{FF2B5EF4-FFF2-40B4-BE49-F238E27FC236}">
                <a16:creationId xmlns:a16="http://schemas.microsoft.com/office/drawing/2014/main" id="{7A37BEA5-4B74-45E2-AC94-81EFED8ABC4D}"/>
              </a:ext>
            </a:extLst>
          </p:cNvPr>
          <p:cNvSpPr txBox="1">
            <a:spLocks/>
          </p:cNvSpPr>
          <p:nvPr/>
        </p:nvSpPr>
        <p:spPr>
          <a:xfrm>
            <a:off x="599139" y="228662"/>
            <a:ext cx="10977132" cy="661083"/>
          </a:xfrm>
          <a:prstGeom prst="rect">
            <a:avLst/>
          </a:prstGeom>
        </p:spPr>
        <p:txBody>
          <a:bodyPr vert="horz" lIns="0" tIns="0" rIns="0" bIns="0" rtlCol="0" anchor="t" anchorCtr="0">
            <a:noAutofit/>
          </a:bodyPr>
          <a:lst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a:lstStyle>
          <a:p>
            <a:pPr marL="0" marR="0" lvl="0" indent="0" algn="l" defTabSz="913943" rtl="0" eaLnBrk="1" fontAlgn="auto" latinLnBrk="0" hangingPunct="1">
              <a:lnSpc>
                <a:spcPct val="85000"/>
              </a:lnSpc>
              <a:spcBef>
                <a:spcPct val="0"/>
              </a:spcBef>
              <a:spcAft>
                <a:spcPts val="0"/>
              </a:spcAft>
              <a:buClrTx/>
              <a:buSzTx/>
              <a:buFontTx/>
              <a:buNone/>
              <a:tabLst/>
              <a:defRPr/>
            </a:pPr>
            <a:r>
              <a:rPr kumimoji="0" lang="en-GB" sz="2399" b="0" i="1"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rPr>
              <a:t>Client Case Study #1:</a:t>
            </a:r>
            <a:r>
              <a:rPr kumimoji="0" lang="en-GB" sz="2399"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rPr>
              <a:t> In collaboration with MIT, EY designed a unique approach to solve the challenge of verifying Tax IDs for a bank’s customers</a:t>
            </a:r>
            <a:endParaRPr kumimoji="0" lang="fr-FR" sz="2399"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endParaRPr>
          </a:p>
        </p:txBody>
      </p:sp>
      <p:sp>
        <p:nvSpPr>
          <p:cNvPr id="28" name="Content Placeholder 5">
            <a:extLst>
              <a:ext uri="{FF2B5EF4-FFF2-40B4-BE49-F238E27FC236}">
                <a16:creationId xmlns:a16="http://schemas.microsoft.com/office/drawing/2014/main" id="{B85BC378-3AD5-43D6-A953-537807F7BBBD}"/>
              </a:ext>
            </a:extLst>
          </p:cNvPr>
          <p:cNvSpPr txBox="1">
            <a:spLocks/>
          </p:cNvSpPr>
          <p:nvPr/>
        </p:nvSpPr>
        <p:spPr>
          <a:xfrm>
            <a:off x="7157916" y="1889254"/>
            <a:ext cx="4427660" cy="2866073"/>
          </a:xfrm>
          <a:prstGeom prst="rect">
            <a:avLst/>
          </a:prstGeom>
        </p:spPr>
        <p:txBody>
          <a:bodyPr vert="horz" lIns="0" tIns="0" rIns="0" bIns="0" rtlCol="0" anchor="t" anchorCtr="0">
            <a:noAutofit/>
          </a:bodyPr>
          <a:lstStyle>
            <a:lvl1pPr marL="356438" indent="-356438" algn="l" defTabSz="913943" rtl="0" eaLnBrk="1" latinLnBrk="0" hangingPunct="1">
              <a:spcBef>
                <a:spcPct val="20000"/>
              </a:spcBef>
              <a:buClr>
                <a:schemeClr val="tx2"/>
              </a:buClr>
              <a:buSzPct val="110000"/>
              <a:buFont typeface="EYInterstate Light" panose="02000506000000020004" pitchFamily="2" charset="0"/>
              <a:buChar char="•"/>
              <a:defRPr sz="1999" kern="1200">
                <a:solidFill>
                  <a:schemeClr val="bg1"/>
                </a:solidFill>
                <a:latin typeface="EYInterstate Light" panose="02000506000000020004" pitchFamily="2" charset="0"/>
                <a:ea typeface="+mn-ea"/>
                <a:cs typeface="+mn-cs"/>
              </a:defRPr>
            </a:lvl1pPr>
            <a:lvl2pPr marL="712875" indent="-356438" algn="l" defTabSz="913943" rtl="0" eaLnBrk="1" latinLnBrk="0" hangingPunct="1">
              <a:spcBef>
                <a:spcPct val="20000"/>
              </a:spcBef>
              <a:buClr>
                <a:schemeClr val="tx2"/>
              </a:buClr>
              <a:buSzPct val="110000"/>
              <a:buFont typeface="EYInterstate Light" panose="02000506000000020004" pitchFamily="2" charset="0"/>
              <a:buChar char="•"/>
              <a:defRPr sz="1799" kern="1200">
                <a:solidFill>
                  <a:schemeClr val="bg1"/>
                </a:solidFill>
                <a:latin typeface="EYInterstate Light" panose="02000506000000020004" pitchFamily="2" charset="0"/>
                <a:ea typeface="+mn-ea"/>
                <a:cs typeface="+mn-cs"/>
              </a:defRPr>
            </a:lvl2pPr>
            <a:lvl3pPr marL="1069313" indent="-356438" algn="l" defTabSz="913943" rtl="0" eaLnBrk="1" latinLnBrk="0" hangingPunct="1">
              <a:spcBef>
                <a:spcPct val="20000"/>
              </a:spcBef>
              <a:buClr>
                <a:schemeClr val="tx2"/>
              </a:buClr>
              <a:buSzPct val="110000"/>
              <a:buFont typeface="EYInterstate Light" panose="02000506000000020004" pitchFamily="2" charset="0"/>
              <a:buChar char="•"/>
              <a:defRPr sz="1599" kern="1200">
                <a:solidFill>
                  <a:schemeClr val="bg1"/>
                </a:solidFill>
                <a:latin typeface="EYInterstate Light" panose="02000506000000020004" pitchFamily="2" charset="0"/>
                <a:ea typeface="+mn-ea"/>
                <a:cs typeface="+mn-cs"/>
              </a:defRPr>
            </a:lvl3pPr>
            <a:lvl4pPr marL="1425751" indent="-356438" algn="l" defTabSz="913943" rtl="0" eaLnBrk="1" latinLnBrk="0" hangingPunct="1">
              <a:spcBef>
                <a:spcPct val="20000"/>
              </a:spcBef>
              <a:buClr>
                <a:schemeClr val="tx2"/>
              </a:buClr>
              <a:buSzPct val="110000"/>
              <a:buFont typeface="EYInterstate Light" panose="02000506000000020004" pitchFamily="2" charset="0"/>
              <a:buChar char="•"/>
              <a:defRPr sz="1399" kern="1200">
                <a:solidFill>
                  <a:schemeClr val="bg1"/>
                </a:solidFill>
                <a:latin typeface="EYInterstate Light" panose="02000506000000020004" pitchFamily="2" charset="0"/>
                <a:ea typeface="+mn-ea"/>
                <a:cs typeface="+mn-cs"/>
              </a:defRPr>
            </a:lvl4pPr>
            <a:lvl5pPr marL="1782188" indent="-356438" algn="l" defTabSz="913943" rtl="0" eaLnBrk="1" latinLnBrk="0" hangingPunct="1">
              <a:spcBef>
                <a:spcPct val="20000"/>
              </a:spcBef>
              <a:buClr>
                <a:schemeClr val="tx2"/>
              </a:buClr>
              <a:buSzPct val="110000"/>
              <a:buFont typeface="EYInterstate Light" panose="02000506000000020004" pitchFamily="2" charset="0"/>
              <a:buChar char="•"/>
              <a:defRPr sz="1199" kern="1200">
                <a:solidFill>
                  <a:schemeClr val="bg1"/>
                </a:solidFill>
                <a:latin typeface="EYInterstate Light" panose="02000506000000020004" pitchFamily="2" charset="0"/>
                <a:ea typeface="+mn-ea"/>
                <a:cs typeface="+mn-cs"/>
              </a:defRPr>
            </a:lvl5pPr>
            <a:lvl6pPr marL="2513343"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70314"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7286"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84257" indent="-228486" algn="l" defTabSz="913943" rtl="0" eaLnBrk="1" latinLnBrk="0" hangingPunct="1">
              <a:spcBef>
                <a:spcPct val="20000"/>
              </a:spcBef>
              <a:buFont typeface="Arial" pitchFamily="34" charset="0"/>
              <a:buChar char="•"/>
              <a:defRPr sz="1999" kern="1200">
                <a:solidFill>
                  <a:schemeClr val="tx1"/>
                </a:solidFill>
                <a:latin typeface="+mn-lt"/>
                <a:ea typeface="+mn-ea"/>
                <a:cs typeface="+mn-cs"/>
              </a:defRPr>
            </a:lvl9pPr>
          </a:lstStyle>
          <a:p>
            <a:pPr marL="228486" marR="0" lvl="0" indent="-228486"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Utilized </a:t>
            </a:r>
            <a:r>
              <a:rPr kumimoji="0" lang="en-US"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rPr>
              <a:t>tax domain </a:t>
            </a: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expertise to map client problem </a:t>
            </a:r>
          </a:p>
          <a:p>
            <a:pPr marL="228486" marR="0" lvl="0" indent="-228486"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endPar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endParaRPr>
          </a:p>
          <a:p>
            <a:pPr marL="228486" marR="0" lvl="0" indent="-228486"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Leverage existing MIT relationship to </a:t>
            </a:r>
            <a:r>
              <a:rPr kumimoji="0" lang="en-US"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rPr>
              <a:t>design and propose </a:t>
            </a: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a data cooperative to serve as intermediary to verify TINs with the tax authority</a:t>
            </a:r>
          </a:p>
          <a:p>
            <a:pPr marL="228486" marR="0" lvl="0" indent="-228486"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endPar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endParaRPr>
          </a:p>
          <a:p>
            <a:pPr marL="457200" marR="0" lvl="0" indent="-228600"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r>
              <a:rPr lang="en-US" sz="1200" dirty="0">
                <a:solidFill>
                  <a:prstClr val="white"/>
                </a:solidFill>
              </a:rPr>
              <a:t>A data </a:t>
            </a: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cooperative* is a </a:t>
            </a:r>
            <a:r>
              <a:rPr kumimoji="0" lang="en-US" sz="1200" b="1" i="0" u="none" strike="noStrike" kern="1200" cap="none" spc="0" normalizeH="0" baseline="0" noProof="0" dirty="0">
                <a:ln>
                  <a:noFill/>
                </a:ln>
                <a:solidFill>
                  <a:srgbClr val="EDD500"/>
                </a:solidFill>
                <a:effectLst/>
                <a:uLnTx/>
                <a:uFillTx/>
                <a:latin typeface="EYInterstate Light" panose="02000506000000020004" pitchFamily="2" charset="0"/>
                <a:ea typeface="+mn-ea"/>
                <a:cs typeface="+mn-cs"/>
              </a:rPr>
              <a:t>mutual organization </a:t>
            </a: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owned and democratically controlled by its members, wo delegate control over data about them</a:t>
            </a:r>
          </a:p>
          <a:p>
            <a:pPr marL="457200" marR="0" lvl="0" indent="-228600"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endPar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endParaRPr>
          </a:p>
          <a:p>
            <a:pPr marL="457200" marR="0" lvl="0" indent="-228600"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Data cooperative maintains </a:t>
            </a:r>
            <a:r>
              <a:rPr kumimoji="0" lang="en-US"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rPr>
              <a:t>client ownership of data</a:t>
            </a: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 and advanced querying techniques (OPAL) </a:t>
            </a:r>
            <a:r>
              <a:rPr kumimoji="0" lang="en-US"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rPr>
              <a:t>preserve data privacy and security</a:t>
            </a:r>
            <a:endParaRPr kumimoji="0" lang="en-US" sz="1200" b="0"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endParaRPr>
          </a:p>
          <a:p>
            <a:pPr marL="457200" marR="0" lvl="0" indent="-228600"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endParaRPr kumimoji="0" lang="en-US"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endParaRPr>
          </a:p>
          <a:p>
            <a:pPr marL="228486" marR="0" lvl="0" indent="-228486" algn="l" defTabSz="913943" rtl="0" eaLnBrk="1" fontAlgn="auto" latinLnBrk="0" hangingPunct="1">
              <a:lnSpc>
                <a:spcPct val="85000"/>
              </a:lnSpc>
              <a:spcBef>
                <a:spcPct val="20000"/>
              </a:spcBef>
              <a:spcAft>
                <a:spcPts val="0"/>
              </a:spcAft>
              <a:buClr>
                <a:srgbClr val="FFE600"/>
              </a:buClr>
              <a:buSzPct val="110000"/>
              <a:buFont typeface="EYInterstate Light" panose="02000506000000020004" pitchFamily="2" charset="0"/>
              <a:buChar char="•"/>
              <a:tabLst/>
              <a:defRPr/>
            </a:pPr>
            <a:r>
              <a:rPr kumimoji="0" lang="en-US" sz="12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Work is on-going; next steps are to convene EY, MIT, bank, and tax authority to </a:t>
            </a:r>
            <a:r>
              <a:rPr kumimoji="0" lang="en-US"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rPr>
              <a:t>design test pilot</a:t>
            </a:r>
            <a:endParaRPr kumimoji="0" lang="en-GB" sz="1200" b="1" i="0" u="none" strike="noStrike" kern="1200" cap="none" spc="0" normalizeH="0" baseline="0" noProof="0" dirty="0">
              <a:ln>
                <a:noFill/>
              </a:ln>
              <a:solidFill>
                <a:srgbClr val="FFE600"/>
              </a:solidFill>
              <a:effectLst/>
              <a:uLnTx/>
              <a:uFillTx/>
              <a:latin typeface="EYInterstate Light" panose="02000506000000020004" pitchFamily="2" charset="0"/>
              <a:ea typeface="+mn-ea"/>
              <a:cs typeface="+mn-cs"/>
            </a:endParaRPr>
          </a:p>
        </p:txBody>
      </p:sp>
      <p:sp>
        <p:nvSpPr>
          <p:cNvPr id="2" name="TextBox 1">
            <a:extLst>
              <a:ext uri="{FF2B5EF4-FFF2-40B4-BE49-F238E27FC236}">
                <a16:creationId xmlns:a16="http://schemas.microsoft.com/office/drawing/2014/main" id="{49ECAAE1-F4E3-0440-A793-4ED5B89980CF}"/>
              </a:ext>
            </a:extLst>
          </p:cNvPr>
          <p:cNvSpPr txBox="1"/>
          <p:nvPr/>
        </p:nvSpPr>
        <p:spPr>
          <a:xfrm>
            <a:off x="7157916" y="5159811"/>
            <a:ext cx="4573167" cy="507831"/>
          </a:xfrm>
          <a:prstGeom prst="rect">
            <a:avLst/>
          </a:prstGeom>
          <a:noFill/>
        </p:spPr>
        <p:txBody>
          <a:bodyPr wrap="square" lIns="0" tIns="36576" rIns="0" bIns="0" rtlCol="0">
            <a:spAutoFit/>
          </a:bodyPr>
          <a:lstStyle/>
          <a:p>
            <a:pPr>
              <a:lnSpc>
                <a:spcPct val="85000"/>
              </a:lnSpc>
              <a:spcAft>
                <a:spcPts val="600"/>
              </a:spcAft>
              <a:buClr>
                <a:schemeClr val="accent2"/>
              </a:buClr>
              <a:buSzPct val="70000"/>
            </a:pPr>
            <a:r>
              <a:rPr lang="en-US" sz="1200" i="1" dirty="0">
                <a:solidFill>
                  <a:schemeClr val="bg1"/>
                </a:solidFill>
              </a:rPr>
              <a:t>* Can also consider a </a:t>
            </a:r>
            <a:r>
              <a:rPr lang="en-US" sz="1200" b="1" i="1" dirty="0">
                <a:solidFill>
                  <a:srgbClr val="EDD500"/>
                </a:solidFill>
              </a:rPr>
              <a:t>data trust model</a:t>
            </a:r>
            <a:r>
              <a:rPr lang="en-US" sz="1200" i="1" dirty="0">
                <a:solidFill>
                  <a:schemeClr val="bg1"/>
                </a:solidFill>
              </a:rPr>
              <a:t>, where, applying what has been learned from the use of legal trusts, trustees take responsibility to steward data for an agreed purpose.</a:t>
            </a:r>
          </a:p>
        </p:txBody>
      </p:sp>
    </p:spTree>
    <p:extLst>
      <p:ext uri="{BB962C8B-B14F-4D97-AF65-F5344CB8AC3E}">
        <p14:creationId xmlns:p14="http://schemas.microsoft.com/office/powerpoint/2010/main" val="21868236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a:extLst>
              <a:ext uri="{FF2B5EF4-FFF2-40B4-BE49-F238E27FC236}">
                <a16:creationId xmlns:a16="http://schemas.microsoft.com/office/drawing/2014/main" id="{6965C83B-3DC2-44FA-8D83-82FF095429AB}"/>
              </a:ext>
            </a:extLst>
          </p:cNvPr>
          <p:cNvSpPr>
            <a:spLocks noGrp="1"/>
          </p:cNvSpPr>
          <p:nvPr>
            <p:ph type="title"/>
          </p:nvPr>
        </p:nvSpPr>
        <p:spPr>
          <a:xfrm>
            <a:off x="599139" y="228662"/>
            <a:ext cx="10977132" cy="661083"/>
          </a:xfrm>
        </p:spPr>
        <p:txBody>
          <a:bodyPr/>
          <a:lstStyle/>
          <a:p>
            <a:r>
              <a:rPr lang="en-US" i="1" dirty="0"/>
              <a:t>Client Case Study #2:</a:t>
            </a:r>
            <a:r>
              <a:rPr lang="en-US" dirty="0"/>
              <a:t> Transforming origin determination for customs</a:t>
            </a:r>
            <a:endParaRPr lang="fr-FR" b="0" i="1" dirty="0"/>
          </a:p>
        </p:txBody>
      </p:sp>
      <p:sp>
        <p:nvSpPr>
          <p:cNvPr id="30" name="Slide Number Placeholder 5">
            <a:extLst>
              <a:ext uri="{FF2B5EF4-FFF2-40B4-BE49-F238E27FC236}">
                <a16:creationId xmlns:a16="http://schemas.microsoft.com/office/drawing/2014/main" id="{86A72ABA-4864-4A28-A380-068CCA58DF17}"/>
              </a:ext>
            </a:extLst>
          </p:cNvPr>
          <p:cNvSpPr>
            <a:spLocks noGrp="1"/>
          </p:cNvSpPr>
          <p:nvPr>
            <p:ph type="sldNum" sz="quarter" idx="12"/>
          </p:nvPr>
        </p:nvSpPr>
        <p:spPr>
          <a:xfrm>
            <a:off x="622931" y="6469660"/>
            <a:ext cx="662376" cy="179906"/>
          </a:xfrm>
        </p:spPr>
        <p:txBody>
          <a:bodyPr/>
          <a:lstStyle/>
          <a:p>
            <a:pPr marL="0" marR="0" lvl="0" indent="0" algn="l" defTabSz="91348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pPr marL="0" marR="0" lvl="0" indent="0" algn="l" defTabSz="913486" rtl="0" eaLnBrk="1" fontAlgn="auto" latinLnBrk="0" hangingPunct="1">
                <a:lnSpc>
                  <a:spcPct val="100000"/>
                </a:lnSpc>
                <a:spcBef>
                  <a:spcPts val="0"/>
                </a:spcBef>
                <a:spcAft>
                  <a:spcPts val="0"/>
                </a:spcAft>
                <a:buClrTx/>
                <a:buSzTx/>
                <a:buFontTx/>
                <a:buNone/>
                <a:tabLst/>
                <a:defRPr/>
              </a:pPr>
              <a:t>17</a:t>
            </a:fld>
            <a:endParaRPr kumimoji="0" lang="en-IN"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endParaRPr>
          </a:p>
        </p:txBody>
      </p:sp>
      <p:sp>
        <p:nvSpPr>
          <p:cNvPr id="79" name="Title 1">
            <a:extLst>
              <a:ext uri="{FF2B5EF4-FFF2-40B4-BE49-F238E27FC236}">
                <a16:creationId xmlns:a16="http://schemas.microsoft.com/office/drawing/2014/main" id="{7DCCC9AE-EFBE-4FA8-AA55-B028BCC8E85A}"/>
              </a:ext>
            </a:extLst>
          </p:cNvPr>
          <p:cNvSpPr txBox="1">
            <a:spLocks/>
          </p:cNvSpPr>
          <p:nvPr/>
        </p:nvSpPr>
        <p:spPr>
          <a:xfrm>
            <a:off x="6443284" y="1602168"/>
            <a:ext cx="5155928" cy="1033248"/>
          </a:xfrm>
          <a:prstGeom prst="rect">
            <a:avLst/>
          </a:prstGeom>
        </p:spPr>
        <p:txBody>
          <a:bodyPr vert="horz" lIns="0" tIns="0" rIns="0" bIns="0" rtlCol="0" anchor="t" anchorCtr="0">
            <a:noAutofit/>
          </a:bodyPr>
          <a:lst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a:lstStyle>
          <a:p>
            <a:pPr marL="0" marR="0" lvl="0" indent="0" algn="l" defTabSz="913486" rtl="0" eaLnBrk="1" fontAlgn="auto" latinLnBrk="0" hangingPunct="1">
              <a:lnSpc>
                <a:spcPct val="125000"/>
              </a:lnSpc>
              <a:spcBef>
                <a:spcPct val="0"/>
              </a:spcBef>
              <a:spcAft>
                <a:spcPts val="0"/>
              </a:spcAft>
              <a:buClrTx/>
              <a:buSzTx/>
              <a:buFontTx/>
              <a:buNone/>
              <a:tabLst/>
              <a:defRPr/>
            </a:pPr>
            <a:r>
              <a:rPr kumimoji="0" lang="en-GB" sz="1799"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rPr>
              <a:t>Origin:  </a:t>
            </a:r>
            <a:r>
              <a:rPr kumimoji="0" lang="en-US" sz="1799"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rPr>
              <a:t>Origin allows importers and suppliers to assert the country of origin of goods on a shared, distributed ledger. ​​​​​​​Producers can look upstream to their chain of suppliers to collect sufficient evidence to qualify their goods for preferential- and non-preferential treatment worldwide</a:t>
            </a:r>
          </a:p>
          <a:p>
            <a:pPr marL="0" marR="0" lvl="0" indent="0" algn="l" defTabSz="913486" rtl="0" eaLnBrk="1" fontAlgn="auto" latinLnBrk="0" hangingPunct="1">
              <a:lnSpc>
                <a:spcPct val="125000"/>
              </a:lnSpc>
              <a:spcBef>
                <a:spcPct val="0"/>
              </a:spcBef>
              <a:spcAft>
                <a:spcPts val="0"/>
              </a:spcAft>
              <a:buClrTx/>
              <a:buSzTx/>
              <a:buFontTx/>
              <a:buNone/>
              <a:tabLst/>
              <a:defRPr/>
            </a:pPr>
            <a:endParaRPr kumimoji="0" lang="en-IN" sz="1799"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endParaRPr>
          </a:p>
        </p:txBody>
      </p:sp>
      <p:sp>
        <p:nvSpPr>
          <p:cNvPr id="80" name="TextBox 79">
            <a:extLst>
              <a:ext uri="{FF2B5EF4-FFF2-40B4-BE49-F238E27FC236}">
                <a16:creationId xmlns:a16="http://schemas.microsoft.com/office/drawing/2014/main" id="{805E4CF8-D86E-4E2D-87CB-A797E369560F}"/>
              </a:ext>
            </a:extLst>
          </p:cNvPr>
          <p:cNvSpPr txBox="1"/>
          <p:nvPr/>
        </p:nvSpPr>
        <p:spPr>
          <a:xfrm>
            <a:off x="599140" y="1144163"/>
            <a:ext cx="4692265" cy="219945"/>
          </a:xfrm>
          <a:prstGeom prst="rect">
            <a:avLst/>
          </a:prstGeom>
          <a:noFill/>
        </p:spPr>
        <p:txBody>
          <a:bodyPr wrap="square" lIns="0" tIns="36557" rIns="0" bIns="0" rtlCol="0">
            <a:spAutoFit/>
          </a:bodyPr>
          <a:lstStyle>
            <a:defPPr>
              <a:defRPr lang="en-US"/>
            </a:defPPr>
            <a:lvl1pPr marR="0" lvl="0" indent="0" defTabSz="913943" fontAlgn="auto">
              <a:lnSpc>
                <a:spcPct val="85000"/>
              </a:lnSpc>
              <a:spcBef>
                <a:spcPts val="0"/>
              </a:spcBef>
              <a:spcAft>
                <a:spcPts val="600"/>
              </a:spcAft>
              <a:buClr>
                <a:srgbClr val="27ACAA"/>
              </a:buClr>
              <a:buSzPct val="70000"/>
              <a:buFontTx/>
              <a:buNone/>
              <a:tabLst/>
              <a:defRPr kumimoji="0" sz="1399" b="1" i="0" u="none" strike="noStrike" kern="0" cap="none" spc="0" normalizeH="0" baseline="0">
                <a:ln>
                  <a:noFill/>
                </a:ln>
                <a:solidFill>
                  <a:prstClr val="white"/>
                </a:solidFill>
                <a:effectLst/>
                <a:uLnTx/>
                <a:uFillTx/>
              </a:defRPr>
            </a:lvl1pPr>
          </a:lstStyle>
          <a:p>
            <a:pPr marL="0" marR="0" lvl="0" indent="0" algn="l" defTabSz="913943" rtl="0" eaLnBrk="1" fontAlgn="auto" latinLnBrk="0" hangingPunct="1">
              <a:lnSpc>
                <a:spcPct val="85000"/>
              </a:lnSpc>
              <a:spcBef>
                <a:spcPts val="0"/>
              </a:spcBef>
              <a:spcAft>
                <a:spcPts val="600"/>
              </a:spcAft>
              <a:buClr>
                <a:srgbClr val="27ACAA"/>
              </a:buClr>
              <a:buSzPct val="70000"/>
              <a:buFontTx/>
              <a:buNone/>
              <a:tabLst/>
              <a:defRPr/>
            </a:pPr>
            <a:r>
              <a:rPr kumimoji="0" lang="en-US" sz="1399" b="1" i="0" u="none" strike="noStrike" kern="0" cap="none" spc="0" normalizeH="0" baseline="0" noProof="0" dirty="0">
                <a:ln>
                  <a:noFill/>
                </a:ln>
                <a:solidFill>
                  <a:prstClr val="white"/>
                </a:solidFill>
                <a:effectLst/>
                <a:uLnTx/>
                <a:uFillTx/>
                <a:latin typeface="EYInterstate Light"/>
                <a:ea typeface="+mn-ea"/>
                <a:cs typeface="+mn-cs"/>
              </a:rPr>
              <a:t>What Problem Did We Solve?</a:t>
            </a:r>
          </a:p>
        </p:txBody>
      </p:sp>
      <p:sp>
        <p:nvSpPr>
          <p:cNvPr id="81" name="Isosceles Triangle 80">
            <a:extLst>
              <a:ext uri="{FF2B5EF4-FFF2-40B4-BE49-F238E27FC236}">
                <a16:creationId xmlns:a16="http://schemas.microsoft.com/office/drawing/2014/main" id="{535952F2-999F-48BB-B639-62CB49224879}"/>
              </a:ext>
            </a:extLst>
          </p:cNvPr>
          <p:cNvSpPr/>
          <p:nvPr/>
        </p:nvSpPr>
        <p:spPr>
          <a:xfrm rot="5400000">
            <a:off x="3615945" y="3624389"/>
            <a:ext cx="4498472" cy="390266"/>
          </a:xfrm>
          <a:prstGeom prst="triangle">
            <a:avLst/>
          </a:prstGeom>
          <a:solidFill>
            <a:sysClr val="window" lastClr="FFFFFF">
              <a:lumMod val="75000"/>
            </a:sysClr>
          </a:solidFill>
          <a:ln w="9525" cap="flat" cmpd="sng" algn="ctr">
            <a:solidFill>
              <a:sysClr val="window" lastClr="FFFFFF">
                <a:lumMod val="75000"/>
              </a:sysClr>
            </a:solidFill>
            <a:prstDash val="solid"/>
          </a:ln>
          <a:effectLst/>
        </p:spPr>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0" cap="none" spc="0" normalizeH="0" baseline="0" noProof="0" dirty="0">
              <a:ln>
                <a:noFill/>
              </a:ln>
              <a:solidFill>
                <a:srgbClr val="2E2E38"/>
              </a:solidFill>
              <a:effectLst/>
              <a:uLnTx/>
              <a:uFillTx/>
              <a:latin typeface="EYInterstate Light"/>
              <a:ea typeface="+mn-ea"/>
              <a:cs typeface="+mn-cs"/>
            </a:endParaRPr>
          </a:p>
        </p:txBody>
      </p:sp>
      <p:sp>
        <p:nvSpPr>
          <p:cNvPr id="82" name="Rectangle 81">
            <a:extLst>
              <a:ext uri="{FF2B5EF4-FFF2-40B4-BE49-F238E27FC236}">
                <a16:creationId xmlns:a16="http://schemas.microsoft.com/office/drawing/2014/main" id="{DA22B0C8-4064-456D-BB44-311348A4F963}"/>
              </a:ext>
            </a:extLst>
          </p:cNvPr>
          <p:cNvSpPr/>
          <p:nvPr/>
        </p:nvSpPr>
        <p:spPr>
          <a:xfrm>
            <a:off x="6313321" y="4033371"/>
            <a:ext cx="5250153" cy="2595967"/>
          </a:xfrm>
          <a:prstGeom prst="rect">
            <a:avLst/>
          </a:prstGeom>
        </p:spPr>
        <p:txBody>
          <a:bodyPr wrap="square">
            <a:spAutoFit/>
          </a:bodyPr>
          <a:lstStyle/>
          <a:p>
            <a:pPr marL="233246" marR="0" lvl="0" indent="-233246" algn="l" defTabSz="913943"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500" b="0" i="0" u="none" strike="noStrike" kern="0" cap="none" spc="0" normalizeH="0" baseline="0" noProof="0" dirty="0">
                <a:ln>
                  <a:noFill/>
                </a:ln>
                <a:solidFill>
                  <a:prstClr val="white"/>
                </a:solidFill>
                <a:effectLst/>
                <a:uLnTx/>
                <a:uFillTx/>
                <a:latin typeface="EYInterstate Light"/>
                <a:ea typeface="+mn-ea"/>
                <a:cs typeface="+mn-cs"/>
              </a:rPr>
              <a:t>We </a:t>
            </a:r>
            <a:r>
              <a:rPr kumimoji="0" lang="en-US" sz="1500" b="1" i="0" u="none" strike="noStrike" kern="0" cap="none" spc="0" normalizeH="0" baseline="0" noProof="0" dirty="0">
                <a:ln>
                  <a:noFill/>
                </a:ln>
                <a:solidFill>
                  <a:srgbClr val="FFE600"/>
                </a:solidFill>
                <a:effectLst/>
                <a:uLnTx/>
                <a:uFillTx/>
                <a:latin typeface="EYInterstate Light"/>
                <a:ea typeface="+mn-ea"/>
                <a:cs typeface="+mn-cs"/>
              </a:rPr>
              <a:t>designed and built software </a:t>
            </a:r>
            <a:r>
              <a:rPr kumimoji="0" lang="en-US" sz="1500" b="0" i="0" u="none" strike="noStrike" kern="0" cap="none" spc="0" normalizeH="0" baseline="0" noProof="0" dirty="0">
                <a:ln>
                  <a:noFill/>
                </a:ln>
                <a:solidFill>
                  <a:prstClr val="white"/>
                </a:solidFill>
                <a:effectLst/>
                <a:uLnTx/>
                <a:uFillTx/>
                <a:latin typeface="EYInterstate Light"/>
                <a:ea typeface="+mn-ea"/>
                <a:cs typeface="+mn-cs"/>
              </a:rPr>
              <a:t>to facilitate secure exchange of data across supply chains to verify country of origin, utilizing distributed ledger technology and ZKP</a:t>
            </a:r>
          </a:p>
          <a:p>
            <a:pPr marL="233246" marR="0" lvl="0" indent="-233246" algn="l" defTabSz="913943"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500" b="0" i="0" u="none" strike="noStrike" kern="0" cap="none" spc="0" normalizeH="0" baseline="0" noProof="0" dirty="0">
              <a:ln>
                <a:noFill/>
              </a:ln>
              <a:solidFill>
                <a:prstClr val="white"/>
              </a:solidFill>
              <a:effectLst/>
              <a:uLnTx/>
              <a:uFillTx/>
              <a:latin typeface="EYInterstate Light"/>
              <a:ea typeface="+mn-ea"/>
              <a:cs typeface="+mn-cs"/>
            </a:endParaRPr>
          </a:p>
          <a:p>
            <a:pPr marL="233246" marR="0" lvl="0" indent="-233246" algn="l" defTabSz="913943"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500" b="0" i="0" u="none" strike="noStrike" kern="0" cap="none" spc="0" normalizeH="0" baseline="0" noProof="0" dirty="0">
                <a:ln>
                  <a:noFill/>
                </a:ln>
                <a:solidFill>
                  <a:prstClr val="white"/>
                </a:solidFill>
                <a:effectLst/>
                <a:uLnTx/>
                <a:uFillTx/>
                <a:latin typeface="EYInterstate Light"/>
                <a:ea typeface="+mn-ea"/>
                <a:cs typeface="+mn-cs"/>
              </a:rPr>
              <a:t>We </a:t>
            </a:r>
            <a:r>
              <a:rPr kumimoji="0" lang="en-US" sz="1500" b="1" i="0" u="none" strike="noStrike" kern="0" cap="none" spc="0" normalizeH="0" baseline="0" noProof="0" dirty="0">
                <a:ln>
                  <a:noFill/>
                </a:ln>
                <a:solidFill>
                  <a:srgbClr val="FFE600"/>
                </a:solidFill>
                <a:effectLst/>
                <a:uLnTx/>
                <a:uFillTx/>
                <a:latin typeface="EYInterstate Light"/>
                <a:ea typeface="+mn-ea"/>
                <a:cs typeface="+mn-cs"/>
              </a:rPr>
              <a:t>designed and ran a PoC with a global technology firm </a:t>
            </a:r>
            <a:r>
              <a:rPr kumimoji="0" lang="en-US" sz="1500" b="0" i="0" u="none" strike="noStrike" kern="0" cap="none" spc="0" normalizeH="0" baseline="0" noProof="0" dirty="0">
                <a:ln>
                  <a:noFill/>
                </a:ln>
                <a:solidFill>
                  <a:prstClr val="white"/>
                </a:solidFill>
                <a:effectLst/>
                <a:uLnTx/>
                <a:uFillTx/>
                <a:latin typeface="EYInterstate Light"/>
                <a:ea typeface="+mn-ea"/>
                <a:cs typeface="+mn-cs"/>
              </a:rPr>
              <a:t>to demonstrate the solution </a:t>
            </a:r>
          </a:p>
          <a:p>
            <a:pPr marL="233246" marR="0" lvl="0" indent="-233246" algn="l" defTabSz="913943"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500" b="0" i="0" u="none" strike="noStrike" kern="0" cap="none" spc="0" normalizeH="0" baseline="0" noProof="0" dirty="0">
              <a:ln>
                <a:noFill/>
              </a:ln>
              <a:solidFill>
                <a:prstClr val="white"/>
              </a:solidFill>
              <a:effectLst/>
              <a:uLnTx/>
              <a:uFillTx/>
              <a:latin typeface="EYInterstate Light"/>
              <a:ea typeface="+mn-ea"/>
              <a:cs typeface="+mn-cs"/>
            </a:endParaRPr>
          </a:p>
          <a:p>
            <a:pPr marL="233246" marR="0" lvl="0" indent="-233246" algn="l" defTabSz="913943"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500" b="0" i="0" u="none" strike="noStrike" kern="0" cap="none" spc="0" normalizeH="0" baseline="0" noProof="0" dirty="0">
                <a:ln>
                  <a:noFill/>
                </a:ln>
                <a:solidFill>
                  <a:prstClr val="white"/>
                </a:solidFill>
                <a:effectLst/>
                <a:uLnTx/>
                <a:uFillTx/>
                <a:latin typeface="EYInterstate Light"/>
                <a:ea typeface="+mn-ea"/>
                <a:cs typeface="+mn-cs"/>
              </a:rPr>
              <a:t>Current efforts are now focused on </a:t>
            </a:r>
            <a:r>
              <a:rPr kumimoji="0" lang="en-US" sz="1500" b="1" i="0" u="none" strike="noStrike" kern="0" cap="none" spc="0" normalizeH="0" baseline="0" noProof="0" dirty="0">
                <a:ln>
                  <a:noFill/>
                </a:ln>
                <a:solidFill>
                  <a:srgbClr val="FFE600"/>
                </a:solidFill>
                <a:effectLst/>
                <a:uLnTx/>
                <a:uFillTx/>
                <a:latin typeface="EYInterstate Light"/>
                <a:ea typeface="+mn-ea"/>
                <a:cs typeface="+mn-cs"/>
              </a:rPr>
              <a:t>designing and running a pilot</a:t>
            </a:r>
          </a:p>
          <a:p>
            <a:pPr marL="233246" marR="0" lvl="0" indent="-233246" algn="l" defTabSz="913943"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199" b="0" i="0" u="none" strike="noStrike" kern="0" cap="none" spc="0" normalizeH="0" baseline="0" noProof="0" dirty="0">
              <a:ln>
                <a:noFill/>
              </a:ln>
              <a:solidFill>
                <a:prstClr val="white"/>
              </a:solidFill>
              <a:effectLst/>
              <a:uLnTx/>
              <a:uFillTx/>
              <a:latin typeface="EYInterstate Light"/>
              <a:ea typeface="+mn-ea"/>
              <a:cs typeface="+mn-cs"/>
            </a:endParaRPr>
          </a:p>
        </p:txBody>
      </p:sp>
      <p:sp>
        <p:nvSpPr>
          <p:cNvPr id="83" name="TextBox 82">
            <a:extLst>
              <a:ext uri="{FF2B5EF4-FFF2-40B4-BE49-F238E27FC236}">
                <a16:creationId xmlns:a16="http://schemas.microsoft.com/office/drawing/2014/main" id="{007AB2E4-822F-4C61-8C23-D417592AD81D}"/>
              </a:ext>
            </a:extLst>
          </p:cNvPr>
          <p:cNvSpPr txBox="1"/>
          <p:nvPr/>
        </p:nvSpPr>
        <p:spPr>
          <a:xfrm>
            <a:off x="6388621" y="1144163"/>
            <a:ext cx="4979635" cy="219945"/>
          </a:xfrm>
          <a:prstGeom prst="rect">
            <a:avLst/>
          </a:prstGeom>
          <a:noFill/>
        </p:spPr>
        <p:txBody>
          <a:bodyPr wrap="square" lIns="0" tIns="36557" rIns="0" bIns="0" rtlCol="0">
            <a:spAutoFit/>
          </a:bodyPr>
          <a:lstStyle/>
          <a:p>
            <a:pPr marL="0" marR="0" lvl="0" indent="0" algn="l" defTabSz="913943" rtl="0" eaLnBrk="1" fontAlgn="auto" latinLnBrk="0" hangingPunct="1">
              <a:lnSpc>
                <a:spcPct val="85000"/>
              </a:lnSpc>
              <a:spcBef>
                <a:spcPts val="0"/>
              </a:spcBef>
              <a:spcAft>
                <a:spcPts val="600"/>
              </a:spcAft>
              <a:buClr>
                <a:srgbClr val="27ACAA"/>
              </a:buClr>
              <a:buSzPct val="70000"/>
              <a:buFontTx/>
              <a:buNone/>
              <a:tabLst/>
              <a:defRPr/>
            </a:pPr>
            <a:r>
              <a:rPr kumimoji="0" lang="en-US" sz="1399" b="1" i="0" u="none" strike="noStrike" kern="0" cap="none" spc="0" normalizeH="0" baseline="0" noProof="0" dirty="0">
                <a:ln>
                  <a:noFill/>
                </a:ln>
                <a:solidFill>
                  <a:prstClr val="white"/>
                </a:solidFill>
                <a:effectLst/>
                <a:uLnTx/>
                <a:uFillTx/>
                <a:latin typeface="EYInterstate Light"/>
                <a:ea typeface="+mn-ea"/>
                <a:cs typeface="+mn-cs"/>
              </a:rPr>
              <a:t>What Did We Do?</a:t>
            </a:r>
          </a:p>
        </p:txBody>
      </p:sp>
      <p:grpSp>
        <p:nvGrpSpPr>
          <p:cNvPr id="84" name="Group 83">
            <a:extLst>
              <a:ext uri="{FF2B5EF4-FFF2-40B4-BE49-F238E27FC236}">
                <a16:creationId xmlns:a16="http://schemas.microsoft.com/office/drawing/2014/main" id="{D040D4CA-6555-409A-9EEF-EFEB79B761C4}"/>
              </a:ext>
            </a:extLst>
          </p:cNvPr>
          <p:cNvGrpSpPr/>
          <p:nvPr/>
        </p:nvGrpSpPr>
        <p:grpSpPr>
          <a:xfrm>
            <a:off x="642147" y="1783779"/>
            <a:ext cx="3854355" cy="4190251"/>
            <a:chOff x="7531195" y="3418215"/>
            <a:chExt cx="2850194" cy="3098581"/>
          </a:xfrm>
        </p:grpSpPr>
        <p:grpSp>
          <p:nvGrpSpPr>
            <p:cNvPr id="85" name="Group 58">
              <a:extLst>
                <a:ext uri="{FF2B5EF4-FFF2-40B4-BE49-F238E27FC236}">
                  <a16:creationId xmlns:a16="http://schemas.microsoft.com/office/drawing/2014/main" id="{A05FD86E-7F02-4BD9-85BB-9CE22A6C364B}"/>
                </a:ext>
              </a:extLst>
            </p:cNvPr>
            <p:cNvGrpSpPr>
              <a:grpSpLocks noChangeAspect="1"/>
            </p:cNvGrpSpPr>
            <p:nvPr/>
          </p:nvGrpSpPr>
          <p:grpSpPr bwMode="auto">
            <a:xfrm>
              <a:off x="7847609" y="3919687"/>
              <a:ext cx="2198981" cy="2129070"/>
              <a:chOff x="1915" y="1979"/>
              <a:chExt cx="692" cy="670"/>
            </a:xfrm>
            <a:solidFill>
              <a:srgbClr val="646464"/>
            </a:solidFill>
          </p:grpSpPr>
          <p:sp>
            <p:nvSpPr>
              <p:cNvPr id="107" name="Freeform 59">
                <a:extLst>
                  <a:ext uri="{FF2B5EF4-FFF2-40B4-BE49-F238E27FC236}">
                    <a16:creationId xmlns:a16="http://schemas.microsoft.com/office/drawing/2014/main" id="{425A8A99-40B3-4192-904C-8D220612153F}"/>
                  </a:ext>
                </a:extLst>
              </p:cNvPr>
              <p:cNvSpPr>
                <a:spLocks noEditPoints="1"/>
              </p:cNvSpPr>
              <p:nvPr/>
            </p:nvSpPr>
            <p:spPr bwMode="auto">
              <a:xfrm>
                <a:off x="1989" y="2043"/>
                <a:ext cx="542" cy="542"/>
              </a:xfrm>
              <a:custGeom>
                <a:avLst/>
                <a:gdLst>
                  <a:gd name="T0" fmla="*/ 244 w 542"/>
                  <a:gd name="T1" fmla="*/ 540 h 542"/>
                  <a:gd name="T2" fmla="*/ 166 w 542"/>
                  <a:gd name="T3" fmla="*/ 520 h 542"/>
                  <a:gd name="T4" fmla="*/ 100 w 542"/>
                  <a:gd name="T5" fmla="*/ 480 h 542"/>
                  <a:gd name="T6" fmla="*/ 48 w 542"/>
                  <a:gd name="T7" fmla="*/ 422 h 542"/>
                  <a:gd name="T8" fmla="*/ 14 w 542"/>
                  <a:gd name="T9" fmla="*/ 352 h 542"/>
                  <a:gd name="T10" fmla="*/ 0 w 542"/>
                  <a:gd name="T11" fmla="*/ 270 h 542"/>
                  <a:gd name="T12" fmla="*/ 6 w 542"/>
                  <a:gd name="T13" fmla="*/ 216 h 542"/>
                  <a:gd name="T14" fmla="*/ 34 w 542"/>
                  <a:gd name="T15" fmla="*/ 142 h 542"/>
                  <a:gd name="T16" fmla="*/ 80 w 542"/>
                  <a:gd name="T17" fmla="*/ 80 h 542"/>
                  <a:gd name="T18" fmla="*/ 142 w 542"/>
                  <a:gd name="T19" fmla="*/ 32 h 542"/>
                  <a:gd name="T20" fmla="*/ 218 w 542"/>
                  <a:gd name="T21" fmla="*/ 6 h 542"/>
                  <a:gd name="T22" fmla="*/ 272 w 542"/>
                  <a:gd name="T23" fmla="*/ 0 h 542"/>
                  <a:gd name="T24" fmla="*/ 352 w 542"/>
                  <a:gd name="T25" fmla="*/ 12 h 542"/>
                  <a:gd name="T26" fmla="*/ 424 w 542"/>
                  <a:gd name="T27" fmla="*/ 46 h 542"/>
                  <a:gd name="T28" fmla="*/ 480 w 542"/>
                  <a:gd name="T29" fmla="*/ 98 h 542"/>
                  <a:gd name="T30" fmla="*/ 522 w 542"/>
                  <a:gd name="T31" fmla="*/ 166 h 542"/>
                  <a:gd name="T32" fmla="*/ 542 w 542"/>
                  <a:gd name="T33" fmla="*/ 242 h 542"/>
                  <a:gd name="T34" fmla="*/ 542 w 542"/>
                  <a:gd name="T35" fmla="*/ 298 h 542"/>
                  <a:gd name="T36" fmla="*/ 522 w 542"/>
                  <a:gd name="T37" fmla="*/ 376 h 542"/>
                  <a:gd name="T38" fmla="*/ 480 w 542"/>
                  <a:gd name="T39" fmla="*/ 442 h 542"/>
                  <a:gd name="T40" fmla="*/ 424 w 542"/>
                  <a:gd name="T41" fmla="*/ 496 h 542"/>
                  <a:gd name="T42" fmla="*/ 352 w 542"/>
                  <a:gd name="T43" fmla="*/ 530 h 542"/>
                  <a:gd name="T44" fmla="*/ 272 w 542"/>
                  <a:gd name="T45" fmla="*/ 542 h 542"/>
                  <a:gd name="T46" fmla="*/ 272 w 542"/>
                  <a:gd name="T47" fmla="*/ 18 h 542"/>
                  <a:gd name="T48" fmla="*/ 198 w 542"/>
                  <a:gd name="T49" fmla="*/ 30 h 542"/>
                  <a:gd name="T50" fmla="*/ 132 w 542"/>
                  <a:gd name="T51" fmla="*/ 62 h 542"/>
                  <a:gd name="T52" fmla="*/ 78 w 542"/>
                  <a:gd name="T53" fmla="*/ 110 h 542"/>
                  <a:gd name="T54" fmla="*/ 40 w 542"/>
                  <a:gd name="T55" fmla="*/ 172 h 542"/>
                  <a:gd name="T56" fmla="*/ 22 w 542"/>
                  <a:gd name="T57" fmla="*/ 244 h 542"/>
                  <a:gd name="T58" fmla="*/ 22 w 542"/>
                  <a:gd name="T59" fmla="*/ 296 h 542"/>
                  <a:gd name="T60" fmla="*/ 40 w 542"/>
                  <a:gd name="T61" fmla="*/ 368 h 542"/>
                  <a:gd name="T62" fmla="*/ 78 w 542"/>
                  <a:gd name="T63" fmla="*/ 430 h 542"/>
                  <a:gd name="T64" fmla="*/ 132 w 542"/>
                  <a:gd name="T65" fmla="*/ 480 h 542"/>
                  <a:gd name="T66" fmla="*/ 198 w 542"/>
                  <a:gd name="T67" fmla="*/ 510 h 542"/>
                  <a:gd name="T68" fmla="*/ 272 w 542"/>
                  <a:gd name="T69" fmla="*/ 522 h 542"/>
                  <a:gd name="T70" fmla="*/ 322 w 542"/>
                  <a:gd name="T71" fmla="*/ 518 h 542"/>
                  <a:gd name="T72" fmla="*/ 392 w 542"/>
                  <a:gd name="T73" fmla="*/ 492 h 542"/>
                  <a:gd name="T74" fmla="*/ 450 w 542"/>
                  <a:gd name="T75" fmla="*/ 448 h 542"/>
                  <a:gd name="T76" fmla="*/ 494 w 542"/>
                  <a:gd name="T77" fmla="*/ 390 h 542"/>
                  <a:gd name="T78" fmla="*/ 518 w 542"/>
                  <a:gd name="T79" fmla="*/ 322 h 542"/>
                  <a:gd name="T80" fmla="*/ 524 w 542"/>
                  <a:gd name="T81" fmla="*/ 270 h 542"/>
                  <a:gd name="T82" fmla="*/ 512 w 542"/>
                  <a:gd name="T83" fmla="*/ 196 h 542"/>
                  <a:gd name="T84" fmla="*/ 480 w 542"/>
                  <a:gd name="T85" fmla="*/ 130 h 542"/>
                  <a:gd name="T86" fmla="*/ 432 w 542"/>
                  <a:gd name="T87" fmla="*/ 76 h 542"/>
                  <a:gd name="T88" fmla="*/ 370 w 542"/>
                  <a:gd name="T89" fmla="*/ 38 h 542"/>
                  <a:gd name="T90" fmla="*/ 298 w 542"/>
                  <a:gd name="T91" fmla="*/ 2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542">
                    <a:moveTo>
                      <a:pt x="272" y="542"/>
                    </a:moveTo>
                    <a:lnTo>
                      <a:pt x="272" y="542"/>
                    </a:lnTo>
                    <a:lnTo>
                      <a:pt x="244" y="540"/>
                    </a:lnTo>
                    <a:lnTo>
                      <a:pt x="218" y="536"/>
                    </a:lnTo>
                    <a:lnTo>
                      <a:pt x="192" y="530"/>
                    </a:lnTo>
                    <a:lnTo>
                      <a:pt x="166" y="520"/>
                    </a:lnTo>
                    <a:lnTo>
                      <a:pt x="142" y="508"/>
                    </a:lnTo>
                    <a:lnTo>
                      <a:pt x="120" y="496"/>
                    </a:lnTo>
                    <a:lnTo>
                      <a:pt x="100" y="480"/>
                    </a:lnTo>
                    <a:lnTo>
                      <a:pt x="80" y="462"/>
                    </a:lnTo>
                    <a:lnTo>
                      <a:pt x="62" y="442"/>
                    </a:lnTo>
                    <a:lnTo>
                      <a:pt x="48" y="422"/>
                    </a:lnTo>
                    <a:lnTo>
                      <a:pt x="34" y="400"/>
                    </a:lnTo>
                    <a:lnTo>
                      <a:pt x="22" y="376"/>
                    </a:lnTo>
                    <a:lnTo>
                      <a:pt x="14" y="352"/>
                    </a:lnTo>
                    <a:lnTo>
                      <a:pt x="6" y="326"/>
                    </a:lnTo>
                    <a:lnTo>
                      <a:pt x="2" y="298"/>
                    </a:lnTo>
                    <a:lnTo>
                      <a:pt x="0" y="270"/>
                    </a:lnTo>
                    <a:lnTo>
                      <a:pt x="0" y="270"/>
                    </a:lnTo>
                    <a:lnTo>
                      <a:pt x="2" y="242"/>
                    </a:lnTo>
                    <a:lnTo>
                      <a:pt x="6" y="216"/>
                    </a:lnTo>
                    <a:lnTo>
                      <a:pt x="14" y="190"/>
                    </a:lnTo>
                    <a:lnTo>
                      <a:pt x="22" y="166"/>
                    </a:lnTo>
                    <a:lnTo>
                      <a:pt x="34" y="142"/>
                    </a:lnTo>
                    <a:lnTo>
                      <a:pt x="48" y="120"/>
                    </a:lnTo>
                    <a:lnTo>
                      <a:pt x="62" y="98"/>
                    </a:lnTo>
                    <a:lnTo>
                      <a:pt x="80" y="80"/>
                    </a:lnTo>
                    <a:lnTo>
                      <a:pt x="100" y="62"/>
                    </a:lnTo>
                    <a:lnTo>
                      <a:pt x="120" y="46"/>
                    </a:lnTo>
                    <a:lnTo>
                      <a:pt x="142" y="32"/>
                    </a:lnTo>
                    <a:lnTo>
                      <a:pt x="166" y="20"/>
                    </a:lnTo>
                    <a:lnTo>
                      <a:pt x="192" y="12"/>
                    </a:lnTo>
                    <a:lnTo>
                      <a:pt x="218" y="6"/>
                    </a:lnTo>
                    <a:lnTo>
                      <a:pt x="244" y="0"/>
                    </a:lnTo>
                    <a:lnTo>
                      <a:pt x="272" y="0"/>
                    </a:lnTo>
                    <a:lnTo>
                      <a:pt x="272" y="0"/>
                    </a:lnTo>
                    <a:lnTo>
                      <a:pt x="300" y="0"/>
                    </a:lnTo>
                    <a:lnTo>
                      <a:pt x="326" y="6"/>
                    </a:lnTo>
                    <a:lnTo>
                      <a:pt x="352" y="12"/>
                    </a:lnTo>
                    <a:lnTo>
                      <a:pt x="378" y="20"/>
                    </a:lnTo>
                    <a:lnTo>
                      <a:pt x="400" y="32"/>
                    </a:lnTo>
                    <a:lnTo>
                      <a:pt x="424" y="46"/>
                    </a:lnTo>
                    <a:lnTo>
                      <a:pt x="444" y="62"/>
                    </a:lnTo>
                    <a:lnTo>
                      <a:pt x="464" y="80"/>
                    </a:lnTo>
                    <a:lnTo>
                      <a:pt x="480" y="98"/>
                    </a:lnTo>
                    <a:lnTo>
                      <a:pt x="496" y="120"/>
                    </a:lnTo>
                    <a:lnTo>
                      <a:pt x="510" y="142"/>
                    </a:lnTo>
                    <a:lnTo>
                      <a:pt x="522" y="166"/>
                    </a:lnTo>
                    <a:lnTo>
                      <a:pt x="530" y="190"/>
                    </a:lnTo>
                    <a:lnTo>
                      <a:pt x="538" y="216"/>
                    </a:lnTo>
                    <a:lnTo>
                      <a:pt x="542" y="242"/>
                    </a:lnTo>
                    <a:lnTo>
                      <a:pt x="542" y="270"/>
                    </a:lnTo>
                    <a:lnTo>
                      <a:pt x="542" y="270"/>
                    </a:lnTo>
                    <a:lnTo>
                      <a:pt x="542" y="298"/>
                    </a:lnTo>
                    <a:lnTo>
                      <a:pt x="538" y="326"/>
                    </a:lnTo>
                    <a:lnTo>
                      <a:pt x="530" y="352"/>
                    </a:lnTo>
                    <a:lnTo>
                      <a:pt x="522" y="376"/>
                    </a:lnTo>
                    <a:lnTo>
                      <a:pt x="510" y="400"/>
                    </a:lnTo>
                    <a:lnTo>
                      <a:pt x="496" y="422"/>
                    </a:lnTo>
                    <a:lnTo>
                      <a:pt x="480" y="442"/>
                    </a:lnTo>
                    <a:lnTo>
                      <a:pt x="464" y="462"/>
                    </a:lnTo>
                    <a:lnTo>
                      <a:pt x="444" y="480"/>
                    </a:lnTo>
                    <a:lnTo>
                      <a:pt x="424" y="496"/>
                    </a:lnTo>
                    <a:lnTo>
                      <a:pt x="400" y="508"/>
                    </a:lnTo>
                    <a:lnTo>
                      <a:pt x="378" y="520"/>
                    </a:lnTo>
                    <a:lnTo>
                      <a:pt x="352" y="530"/>
                    </a:lnTo>
                    <a:lnTo>
                      <a:pt x="326" y="536"/>
                    </a:lnTo>
                    <a:lnTo>
                      <a:pt x="300" y="540"/>
                    </a:lnTo>
                    <a:lnTo>
                      <a:pt x="272" y="542"/>
                    </a:lnTo>
                    <a:lnTo>
                      <a:pt x="272" y="542"/>
                    </a:lnTo>
                    <a:close/>
                    <a:moveTo>
                      <a:pt x="272" y="18"/>
                    </a:moveTo>
                    <a:lnTo>
                      <a:pt x="272" y="18"/>
                    </a:lnTo>
                    <a:lnTo>
                      <a:pt x="246" y="20"/>
                    </a:lnTo>
                    <a:lnTo>
                      <a:pt x="222" y="24"/>
                    </a:lnTo>
                    <a:lnTo>
                      <a:pt x="198" y="30"/>
                    </a:lnTo>
                    <a:lnTo>
                      <a:pt x="174" y="38"/>
                    </a:lnTo>
                    <a:lnTo>
                      <a:pt x="152" y="50"/>
                    </a:lnTo>
                    <a:lnTo>
                      <a:pt x="132" y="62"/>
                    </a:lnTo>
                    <a:lnTo>
                      <a:pt x="112" y="76"/>
                    </a:lnTo>
                    <a:lnTo>
                      <a:pt x="94" y="92"/>
                    </a:lnTo>
                    <a:lnTo>
                      <a:pt x="78" y="110"/>
                    </a:lnTo>
                    <a:lnTo>
                      <a:pt x="64" y="130"/>
                    </a:lnTo>
                    <a:lnTo>
                      <a:pt x="50" y="150"/>
                    </a:lnTo>
                    <a:lnTo>
                      <a:pt x="40" y="172"/>
                    </a:lnTo>
                    <a:lnTo>
                      <a:pt x="32" y="196"/>
                    </a:lnTo>
                    <a:lnTo>
                      <a:pt x="26" y="220"/>
                    </a:lnTo>
                    <a:lnTo>
                      <a:pt x="22" y="244"/>
                    </a:lnTo>
                    <a:lnTo>
                      <a:pt x="20" y="270"/>
                    </a:lnTo>
                    <a:lnTo>
                      <a:pt x="20" y="270"/>
                    </a:lnTo>
                    <a:lnTo>
                      <a:pt x="22" y="296"/>
                    </a:lnTo>
                    <a:lnTo>
                      <a:pt x="26" y="322"/>
                    </a:lnTo>
                    <a:lnTo>
                      <a:pt x="32" y="346"/>
                    </a:lnTo>
                    <a:lnTo>
                      <a:pt x="40" y="368"/>
                    </a:lnTo>
                    <a:lnTo>
                      <a:pt x="50" y="390"/>
                    </a:lnTo>
                    <a:lnTo>
                      <a:pt x="64" y="412"/>
                    </a:lnTo>
                    <a:lnTo>
                      <a:pt x="78" y="430"/>
                    </a:lnTo>
                    <a:lnTo>
                      <a:pt x="94" y="448"/>
                    </a:lnTo>
                    <a:lnTo>
                      <a:pt x="112" y="464"/>
                    </a:lnTo>
                    <a:lnTo>
                      <a:pt x="132" y="480"/>
                    </a:lnTo>
                    <a:lnTo>
                      <a:pt x="152" y="492"/>
                    </a:lnTo>
                    <a:lnTo>
                      <a:pt x="174" y="502"/>
                    </a:lnTo>
                    <a:lnTo>
                      <a:pt x="198" y="510"/>
                    </a:lnTo>
                    <a:lnTo>
                      <a:pt x="222" y="518"/>
                    </a:lnTo>
                    <a:lnTo>
                      <a:pt x="246" y="520"/>
                    </a:lnTo>
                    <a:lnTo>
                      <a:pt x="272" y="522"/>
                    </a:lnTo>
                    <a:lnTo>
                      <a:pt x="272" y="522"/>
                    </a:lnTo>
                    <a:lnTo>
                      <a:pt x="298" y="520"/>
                    </a:lnTo>
                    <a:lnTo>
                      <a:pt x="322" y="518"/>
                    </a:lnTo>
                    <a:lnTo>
                      <a:pt x="346" y="510"/>
                    </a:lnTo>
                    <a:lnTo>
                      <a:pt x="370" y="502"/>
                    </a:lnTo>
                    <a:lnTo>
                      <a:pt x="392" y="492"/>
                    </a:lnTo>
                    <a:lnTo>
                      <a:pt x="412" y="480"/>
                    </a:lnTo>
                    <a:lnTo>
                      <a:pt x="432" y="464"/>
                    </a:lnTo>
                    <a:lnTo>
                      <a:pt x="450" y="448"/>
                    </a:lnTo>
                    <a:lnTo>
                      <a:pt x="466" y="430"/>
                    </a:lnTo>
                    <a:lnTo>
                      <a:pt x="480" y="412"/>
                    </a:lnTo>
                    <a:lnTo>
                      <a:pt x="494" y="390"/>
                    </a:lnTo>
                    <a:lnTo>
                      <a:pt x="504" y="368"/>
                    </a:lnTo>
                    <a:lnTo>
                      <a:pt x="512" y="346"/>
                    </a:lnTo>
                    <a:lnTo>
                      <a:pt x="518" y="322"/>
                    </a:lnTo>
                    <a:lnTo>
                      <a:pt x="522" y="296"/>
                    </a:lnTo>
                    <a:lnTo>
                      <a:pt x="524" y="270"/>
                    </a:lnTo>
                    <a:lnTo>
                      <a:pt x="524" y="270"/>
                    </a:lnTo>
                    <a:lnTo>
                      <a:pt x="522" y="244"/>
                    </a:lnTo>
                    <a:lnTo>
                      <a:pt x="518" y="220"/>
                    </a:lnTo>
                    <a:lnTo>
                      <a:pt x="512" y="196"/>
                    </a:lnTo>
                    <a:lnTo>
                      <a:pt x="504" y="172"/>
                    </a:lnTo>
                    <a:lnTo>
                      <a:pt x="494" y="150"/>
                    </a:lnTo>
                    <a:lnTo>
                      <a:pt x="480" y="130"/>
                    </a:lnTo>
                    <a:lnTo>
                      <a:pt x="466" y="110"/>
                    </a:lnTo>
                    <a:lnTo>
                      <a:pt x="450" y="92"/>
                    </a:lnTo>
                    <a:lnTo>
                      <a:pt x="432" y="76"/>
                    </a:lnTo>
                    <a:lnTo>
                      <a:pt x="412" y="62"/>
                    </a:lnTo>
                    <a:lnTo>
                      <a:pt x="392" y="50"/>
                    </a:lnTo>
                    <a:lnTo>
                      <a:pt x="370" y="38"/>
                    </a:lnTo>
                    <a:lnTo>
                      <a:pt x="346" y="30"/>
                    </a:lnTo>
                    <a:lnTo>
                      <a:pt x="322" y="24"/>
                    </a:lnTo>
                    <a:lnTo>
                      <a:pt x="298" y="20"/>
                    </a:lnTo>
                    <a:lnTo>
                      <a:pt x="272" y="18"/>
                    </a:lnTo>
                    <a:lnTo>
                      <a:pt x="27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08" name="Freeform 60">
                <a:extLst>
                  <a:ext uri="{FF2B5EF4-FFF2-40B4-BE49-F238E27FC236}">
                    <a16:creationId xmlns:a16="http://schemas.microsoft.com/office/drawing/2014/main" id="{0F8E60DD-762A-4E4A-B865-AC289114C715}"/>
                  </a:ext>
                </a:extLst>
              </p:cNvPr>
              <p:cNvSpPr>
                <a:spLocks noEditPoints="1"/>
              </p:cNvSpPr>
              <p:nvPr/>
            </p:nvSpPr>
            <p:spPr bwMode="auto">
              <a:xfrm>
                <a:off x="2121" y="2043"/>
                <a:ext cx="280" cy="542"/>
              </a:xfrm>
              <a:custGeom>
                <a:avLst/>
                <a:gdLst>
                  <a:gd name="T0" fmla="*/ 126 w 280"/>
                  <a:gd name="T1" fmla="*/ 540 h 542"/>
                  <a:gd name="T2" fmla="*/ 86 w 280"/>
                  <a:gd name="T3" fmla="*/ 520 h 542"/>
                  <a:gd name="T4" fmla="*/ 50 w 280"/>
                  <a:gd name="T5" fmla="*/ 480 h 542"/>
                  <a:gd name="T6" fmla="*/ 24 w 280"/>
                  <a:gd name="T7" fmla="*/ 424 h 542"/>
                  <a:gd name="T8" fmla="*/ 6 w 280"/>
                  <a:gd name="T9" fmla="*/ 352 h 542"/>
                  <a:gd name="T10" fmla="*/ 0 w 280"/>
                  <a:gd name="T11" fmla="*/ 270 h 542"/>
                  <a:gd name="T12" fmla="*/ 4 w 280"/>
                  <a:gd name="T13" fmla="*/ 216 h 542"/>
                  <a:gd name="T14" fmla="*/ 18 w 280"/>
                  <a:gd name="T15" fmla="*/ 140 h 542"/>
                  <a:gd name="T16" fmla="*/ 40 w 280"/>
                  <a:gd name="T17" fmla="*/ 78 h 542"/>
                  <a:gd name="T18" fmla="*/ 72 w 280"/>
                  <a:gd name="T19" fmla="*/ 32 h 542"/>
                  <a:gd name="T20" fmla="*/ 112 w 280"/>
                  <a:gd name="T21" fmla="*/ 4 h 542"/>
                  <a:gd name="T22" fmla="*/ 140 w 280"/>
                  <a:gd name="T23" fmla="*/ 0 h 542"/>
                  <a:gd name="T24" fmla="*/ 182 w 280"/>
                  <a:gd name="T25" fmla="*/ 12 h 542"/>
                  <a:gd name="T26" fmla="*/ 218 w 280"/>
                  <a:gd name="T27" fmla="*/ 46 h 542"/>
                  <a:gd name="T28" fmla="*/ 248 w 280"/>
                  <a:gd name="T29" fmla="*/ 98 h 542"/>
                  <a:gd name="T30" fmla="*/ 268 w 280"/>
                  <a:gd name="T31" fmla="*/ 164 h 542"/>
                  <a:gd name="T32" fmla="*/ 278 w 280"/>
                  <a:gd name="T33" fmla="*/ 242 h 542"/>
                  <a:gd name="T34" fmla="*/ 278 w 280"/>
                  <a:gd name="T35" fmla="*/ 298 h 542"/>
                  <a:gd name="T36" fmla="*/ 268 w 280"/>
                  <a:gd name="T37" fmla="*/ 376 h 542"/>
                  <a:gd name="T38" fmla="*/ 248 w 280"/>
                  <a:gd name="T39" fmla="*/ 444 h 542"/>
                  <a:gd name="T40" fmla="*/ 218 w 280"/>
                  <a:gd name="T41" fmla="*/ 496 h 542"/>
                  <a:gd name="T42" fmla="*/ 182 w 280"/>
                  <a:gd name="T43" fmla="*/ 530 h 542"/>
                  <a:gd name="T44" fmla="*/ 140 w 280"/>
                  <a:gd name="T45" fmla="*/ 542 h 542"/>
                  <a:gd name="T46" fmla="*/ 140 w 280"/>
                  <a:gd name="T47" fmla="*/ 18 h 542"/>
                  <a:gd name="T48" fmla="*/ 104 w 280"/>
                  <a:gd name="T49" fmla="*/ 30 h 542"/>
                  <a:gd name="T50" fmla="*/ 74 w 280"/>
                  <a:gd name="T51" fmla="*/ 62 h 542"/>
                  <a:gd name="T52" fmla="*/ 48 w 280"/>
                  <a:gd name="T53" fmla="*/ 112 h 542"/>
                  <a:gd name="T54" fmla="*/ 30 w 280"/>
                  <a:gd name="T55" fmla="*/ 174 h 542"/>
                  <a:gd name="T56" fmla="*/ 20 w 280"/>
                  <a:gd name="T57" fmla="*/ 246 h 542"/>
                  <a:gd name="T58" fmla="*/ 20 w 280"/>
                  <a:gd name="T59" fmla="*/ 296 h 542"/>
                  <a:gd name="T60" fmla="*/ 30 w 280"/>
                  <a:gd name="T61" fmla="*/ 368 h 542"/>
                  <a:gd name="T62" fmla="*/ 48 w 280"/>
                  <a:gd name="T63" fmla="*/ 430 h 542"/>
                  <a:gd name="T64" fmla="*/ 74 w 280"/>
                  <a:gd name="T65" fmla="*/ 478 h 542"/>
                  <a:gd name="T66" fmla="*/ 104 w 280"/>
                  <a:gd name="T67" fmla="*/ 510 h 542"/>
                  <a:gd name="T68" fmla="*/ 140 w 280"/>
                  <a:gd name="T69" fmla="*/ 522 h 542"/>
                  <a:gd name="T70" fmla="*/ 164 w 280"/>
                  <a:gd name="T71" fmla="*/ 516 h 542"/>
                  <a:gd name="T72" fmla="*/ 196 w 280"/>
                  <a:gd name="T73" fmla="*/ 492 h 542"/>
                  <a:gd name="T74" fmla="*/ 224 w 280"/>
                  <a:gd name="T75" fmla="*/ 448 h 542"/>
                  <a:gd name="T76" fmla="*/ 246 w 280"/>
                  <a:gd name="T77" fmla="*/ 390 h 542"/>
                  <a:gd name="T78" fmla="*/ 258 w 280"/>
                  <a:gd name="T79" fmla="*/ 320 h 542"/>
                  <a:gd name="T80" fmla="*/ 260 w 280"/>
                  <a:gd name="T81" fmla="*/ 270 h 542"/>
                  <a:gd name="T82" fmla="*/ 254 w 280"/>
                  <a:gd name="T83" fmla="*/ 196 h 542"/>
                  <a:gd name="T84" fmla="*/ 238 w 280"/>
                  <a:gd name="T85" fmla="*/ 130 h 542"/>
                  <a:gd name="T86" fmla="*/ 216 w 280"/>
                  <a:gd name="T87" fmla="*/ 78 h 542"/>
                  <a:gd name="T88" fmla="*/ 186 w 280"/>
                  <a:gd name="T89" fmla="*/ 40 h 542"/>
                  <a:gd name="T90" fmla="*/ 152 w 280"/>
                  <a:gd name="T91" fmla="*/ 2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542">
                    <a:moveTo>
                      <a:pt x="140" y="542"/>
                    </a:moveTo>
                    <a:lnTo>
                      <a:pt x="140" y="542"/>
                    </a:lnTo>
                    <a:lnTo>
                      <a:pt x="126" y="540"/>
                    </a:lnTo>
                    <a:lnTo>
                      <a:pt x="112" y="536"/>
                    </a:lnTo>
                    <a:lnTo>
                      <a:pt x="98" y="530"/>
                    </a:lnTo>
                    <a:lnTo>
                      <a:pt x="86" y="520"/>
                    </a:lnTo>
                    <a:lnTo>
                      <a:pt x="72" y="510"/>
                    </a:lnTo>
                    <a:lnTo>
                      <a:pt x="62" y="496"/>
                    </a:lnTo>
                    <a:lnTo>
                      <a:pt x="50" y="480"/>
                    </a:lnTo>
                    <a:lnTo>
                      <a:pt x="40" y="462"/>
                    </a:lnTo>
                    <a:lnTo>
                      <a:pt x="32" y="444"/>
                    </a:lnTo>
                    <a:lnTo>
                      <a:pt x="24" y="424"/>
                    </a:lnTo>
                    <a:lnTo>
                      <a:pt x="18" y="400"/>
                    </a:lnTo>
                    <a:lnTo>
                      <a:pt x="12" y="376"/>
                    </a:lnTo>
                    <a:lnTo>
                      <a:pt x="6" y="352"/>
                    </a:lnTo>
                    <a:lnTo>
                      <a:pt x="4" y="326"/>
                    </a:lnTo>
                    <a:lnTo>
                      <a:pt x="2" y="298"/>
                    </a:lnTo>
                    <a:lnTo>
                      <a:pt x="0" y="270"/>
                    </a:lnTo>
                    <a:lnTo>
                      <a:pt x="0" y="270"/>
                    </a:lnTo>
                    <a:lnTo>
                      <a:pt x="2" y="242"/>
                    </a:lnTo>
                    <a:lnTo>
                      <a:pt x="4" y="216"/>
                    </a:lnTo>
                    <a:lnTo>
                      <a:pt x="6" y="190"/>
                    </a:lnTo>
                    <a:lnTo>
                      <a:pt x="12" y="164"/>
                    </a:lnTo>
                    <a:lnTo>
                      <a:pt x="18" y="140"/>
                    </a:lnTo>
                    <a:lnTo>
                      <a:pt x="24" y="118"/>
                    </a:lnTo>
                    <a:lnTo>
                      <a:pt x="32" y="98"/>
                    </a:lnTo>
                    <a:lnTo>
                      <a:pt x="40" y="78"/>
                    </a:lnTo>
                    <a:lnTo>
                      <a:pt x="50" y="60"/>
                    </a:lnTo>
                    <a:lnTo>
                      <a:pt x="62" y="46"/>
                    </a:lnTo>
                    <a:lnTo>
                      <a:pt x="72" y="32"/>
                    </a:lnTo>
                    <a:lnTo>
                      <a:pt x="86" y="20"/>
                    </a:lnTo>
                    <a:lnTo>
                      <a:pt x="98" y="12"/>
                    </a:lnTo>
                    <a:lnTo>
                      <a:pt x="112" y="4"/>
                    </a:lnTo>
                    <a:lnTo>
                      <a:pt x="126" y="0"/>
                    </a:lnTo>
                    <a:lnTo>
                      <a:pt x="140" y="0"/>
                    </a:lnTo>
                    <a:lnTo>
                      <a:pt x="140" y="0"/>
                    </a:lnTo>
                    <a:lnTo>
                      <a:pt x="154" y="0"/>
                    </a:lnTo>
                    <a:lnTo>
                      <a:pt x="168" y="4"/>
                    </a:lnTo>
                    <a:lnTo>
                      <a:pt x="182" y="12"/>
                    </a:lnTo>
                    <a:lnTo>
                      <a:pt x="194" y="20"/>
                    </a:lnTo>
                    <a:lnTo>
                      <a:pt x="206" y="32"/>
                    </a:lnTo>
                    <a:lnTo>
                      <a:pt x="218" y="46"/>
                    </a:lnTo>
                    <a:lnTo>
                      <a:pt x="228" y="60"/>
                    </a:lnTo>
                    <a:lnTo>
                      <a:pt x="238" y="78"/>
                    </a:lnTo>
                    <a:lnTo>
                      <a:pt x="248" y="98"/>
                    </a:lnTo>
                    <a:lnTo>
                      <a:pt x="256" y="118"/>
                    </a:lnTo>
                    <a:lnTo>
                      <a:pt x="262" y="140"/>
                    </a:lnTo>
                    <a:lnTo>
                      <a:pt x="268" y="164"/>
                    </a:lnTo>
                    <a:lnTo>
                      <a:pt x="272" y="190"/>
                    </a:lnTo>
                    <a:lnTo>
                      <a:pt x="276" y="216"/>
                    </a:lnTo>
                    <a:lnTo>
                      <a:pt x="278" y="242"/>
                    </a:lnTo>
                    <a:lnTo>
                      <a:pt x="280" y="270"/>
                    </a:lnTo>
                    <a:lnTo>
                      <a:pt x="280" y="270"/>
                    </a:lnTo>
                    <a:lnTo>
                      <a:pt x="278" y="298"/>
                    </a:lnTo>
                    <a:lnTo>
                      <a:pt x="276" y="326"/>
                    </a:lnTo>
                    <a:lnTo>
                      <a:pt x="272" y="352"/>
                    </a:lnTo>
                    <a:lnTo>
                      <a:pt x="268" y="376"/>
                    </a:lnTo>
                    <a:lnTo>
                      <a:pt x="262" y="400"/>
                    </a:lnTo>
                    <a:lnTo>
                      <a:pt x="256" y="424"/>
                    </a:lnTo>
                    <a:lnTo>
                      <a:pt x="248" y="444"/>
                    </a:lnTo>
                    <a:lnTo>
                      <a:pt x="238" y="462"/>
                    </a:lnTo>
                    <a:lnTo>
                      <a:pt x="228" y="480"/>
                    </a:lnTo>
                    <a:lnTo>
                      <a:pt x="218" y="496"/>
                    </a:lnTo>
                    <a:lnTo>
                      <a:pt x="206" y="510"/>
                    </a:lnTo>
                    <a:lnTo>
                      <a:pt x="194" y="520"/>
                    </a:lnTo>
                    <a:lnTo>
                      <a:pt x="182" y="530"/>
                    </a:lnTo>
                    <a:lnTo>
                      <a:pt x="168" y="536"/>
                    </a:lnTo>
                    <a:lnTo>
                      <a:pt x="154" y="540"/>
                    </a:lnTo>
                    <a:lnTo>
                      <a:pt x="140" y="542"/>
                    </a:lnTo>
                    <a:lnTo>
                      <a:pt x="140" y="542"/>
                    </a:lnTo>
                    <a:close/>
                    <a:moveTo>
                      <a:pt x="140" y="18"/>
                    </a:moveTo>
                    <a:lnTo>
                      <a:pt x="140" y="18"/>
                    </a:lnTo>
                    <a:lnTo>
                      <a:pt x="128" y="20"/>
                    </a:lnTo>
                    <a:lnTo>
                      <a:pt x="116" y="24"/>
                    </a:lnTo>
                    <a:lnTo>
                      <a:pt x="104" y="30"/>
                    </a:lnTo>
                    <a:lnTo>
                      <a:pt x="94" y="40"/>
                    </a:lnTo>
                    <a:lnTo>
                      <a:pt x="84" y="50"/>
                    </a:lnTo>
                    <a:lnTo>
                      <a:pt x="74" y="62"/>
                    </a:lnTo>
                    <a:lnTo>
                      <a:pt x="64" y="78"/>
                    </a:lnTo>
                    <a:lnTo>
                      <a:pt x="56" y="94"/>
                    </a:lnTo>
                    <a:lnTo>
                      <a:pt x="48" y="112"/>
                    </a:lnTo>
                    <a:lnTo>
                      <a:pt x="40" y="130"/>
                    </a:lnTo>
                    <a:lnTo>
                      <a:pt x="34" y="152"/>
                    </a:lnTo>
                    <a:lnTo>
                      <a:pt x="30" y="174"/>
                    </a:lnTo>
                    <a:lnTo>
                      <a:pt x="26" y="196"/>
                    </a:lnTo>
                    <a:lnTo>
                      <a:pt x="22" y="220"/>
                    </a:lnTo>
                    <a:lnTo>
                      <a:pt x="20" y="246"/>
                    </a:lnTo>
                    <a:lnTo>
                      <a:pt x="20" y="270"/>
                    </a:lnTo>
                    <a:lnTo>
                      <a:pt x="20" y="270"/>
                    </a:lnTo>
                    <a:lnTo>
                      <a:pt x="20" y="296"/>
                    </a:lnTo>
                    <a:lnTo>
                      <a:pt x="22" y="320"/>
                    </a:lnTo>
                    <a:lnTo>
                      <a:pt x="26" y="344"/>
                    </a:lnTo>
                    <a:lnTo>
                      <a:pt x="30" y="368"/>
                    </a:lnTo>
                    <a:lnTo>
                      <a:pt x="34" y="390"/>
                    </a:lnTo>
                    <a:lnTo>
                      <a:pt x="40" y="410"/>
                    </a:lnTo>
                    <a:lnTo>
                      <a:pt x="48" y="430"/>
                    </a:lnTo>
                    <a:lnTo>
                      <a:pt x="56" y="448"/>
                    </a:lnTo>
                    <a:lnTo>
                      <a:pt x="64" y="464"/>
                    </a:lnTo>
                    <a:lnTo>
                      <a:pt x="74" y="478"/>
                    </a:lnTo>
                    <a:lnTo>
                      <a:pt x="84" y="492"/>
                    </a:lnTo>
                    <a:lnTo>
                      <a:pt x="94" y="502"/>
                    </a:lnTo>
                    <a:lnTo>
                      <a:pt x="104" y="510"/>
                    </a:lnTo>
                    <a:lnTo>
                      <a:pt x="116" y="516"/>
                    </a:lnTo>
                    <a:lnTo>
                      <a:pt x="128" y="520"/>
                    </a:lnTo>
                    <a:lnTo>
                      <a:pt x="140" y="522"/>
                    </a:lnTo>
                    <a:lnTo>
                      <a:pt x="140" y="522"/>
                    </a:lnTo>
                    <a:lnTo>
                      <a:pt x="152" y="520"/>
                    </a:lnTo>
                    <a:lnTo>
                      <a:pt x="164" y="516"/>
                    </a:lnTo>
                    <a:lnTo>
                      <a:pt x="176" y="510"/>
                    </a:lnTo>
                    <a:lnTo>
                      <a:pt x="186" y="502"/>
                    </a:lnTo>
                    <a:lnTo>
                      <a:pt x="196" y="492"/>
                    </a:lnTo>
                    <a:lnTo>
                      <a:pt x="206" y="478"/>
                    </a:lnTo>
                    <a:lnTo>
                      <a:pt x="216" y="464"/>
                    </a:lnTo>
                    <a:lnTo>
                      <a:pt x="224" y="448"/>
                    </a:lnTo>
                    <a:lnTo>
                      <a:pt x="232" y="430"/>
                    </a:lnTo>
                    <a:lnTo>
                      <a:pt x="238" y="410"/>
                    </a:lnTo>
                    <a:lnTo>
                      <a:pt x="246" y="390"/>
                    </a:lnTo>
                    <a:lnTo>
                      <a:pt x="250" y="368"/>
                    </a:lnTo>
                    <a:lnTo>
                      <a:pt x="254" y="344"/>
                    </a:lnTo>
                    <a:lnTo>
                      <a:pt x="258" y="320"/>
                    </a:lnTo>
                    <a:lnTo>
                      <a:pt x="260" y="296"/>
                    </a:lnTo>
                    <a:lnTo>
                      <a:pt x="260" y="270"/>
                    </a:lnTo>
                    <a:lnTo>
                      <a:pt x="260" y="270"/>
                    </a:lnTo>
                    <a:lnTo>
                      <a:pt x="260" y="246"/>
                    </a:lnTo>
                    <a:lnTo>
                      <a:pt x="258" y="220"/>
                    </a:lnTo>
                    <a:lnTo>
                      <a:pt x="254" y="196"/>
                    </a:lnTo>
                    <a:lnTo>
                      <a:pt x="250" y="174"/>
                    </a:lnTo>
                    <a:lnTo>
                      <a:pt x="246" y="152"/>
                    </a:lnTo>
                    <a:lnTo>
                      <a:pt x="238" y="130"/>
                    </a:lnTo>
                    <a:lnTo>
                      <a:pt x="232" y="112"/>
                    </a:lnTo>
                    <a:lnTo>
                      <a:pt x="224" y="94"/>
                    </a:lnTo>
                    <a:lnTo>
                      <a:pt x="216" y="78"/>
                    </a:lnTo>
                    <a:lnTo>
                      <a:pt x="206" y="62"/>
                    </a:lnTo>
                    <a:lnTo>
                      <a:pt x="196" y="50"/>
                    </a:lnTo>
                    <a:lnTo>
                      <a:pt x="186" y="40"/>
                    </a:lnTo>
                    <a:lnTo>
                      <a:pt x="176" y="30"/>
                    </a:lnTo>
                    <a:lnTo>
                      <a:pt x="164" y="24"/>
                    </a:lnTo>
                    <a:lnTo>
                      <a:pt x="152" y="20"/>
                    </a:lnTo>
                    <a:lnTo>
                      <a:pt x="140" y="18"/>
                    </a:lnTo>
                    <a:lnTo>
                      <a:pt x="14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09" name="Rectangle 61">
                <a:extLst>
                  <a:ext uri="{FF2B5EF4-FFF2-40B4-BE49-F238E27FC236}">
                    <a16:creationId xmlns:a16="http://schemas.microsoft.com/office/drawing/2014/main" id="{C2DE65F5-0D35-42DE-825E-A464219733AA}"/>
                  </a:ext>
                </a:extLst>
              </p:cNvPr>
              <p:cNvSpPr>
                <a:spLocks noChangeArrowheads="1"/>
              </p:cNvSpPr>
              <p:nvPr/>
            </p:nvSpPr>
            <p:spPr bwMode="auto">
              <a:xfrm>
                <a:off x="2019" y="2405"/>
                <a:ext cx="482" cy="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0" name="Rectangle 62">
                <a:extLst>
                  <a:ext uri="{FF2B5EF4-FFF2-40B4-BE49-F238E27FC236}">
                    <a16:creationId xmlns:a16="http://schemas.microsoft.com/office/drawing/2014/main" id="{0345DD33-D7FF-4DCA-9816-4039DC4D123D}"/>
                  </a:ext>
                </a:extLst>
              </p:cNvPr>
              <p:cNvSpPr>
                <a:spLocks noChangeArrowheads="1"/>
              </p:cNvSpPr>
              <p:nvPr/>
            </p:nvSpPr>
            <p:spPr bwMode="auto">
              <a:xfrm>
                <a:off x="2019" y="2203"/>
                <a:ext cx="482" cy="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1" name="Rectangle 63">
                <a:extLst>
                  <a:ext uri="{FF2B5EF4-FFF2-40B4-BE49-F238E27FC236}">
                    <a16:creationId xmlns:a16="http://schemas.microsoft.com/office/drawing/2014/main" id="{44A32F53-C2BE-4B47-8E80-52F4955AF506}"/>
                  </a:ext>
                </a:extLst>
              </p:cNvPr>
              <p:cNvSpPr>
                <a:spLocks noChangeArrowheads="1"/>
              </p:cNvSpPr>
              <p:nvPr/>
            </p:nvSpPr>
            <p:spPr bwMode="auto">
              <a:xfrm>
                <a:off x="2251" y="2053"/>
                <a:ext cx="20" cy="52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2" name="Freeform 70">
                <a:extLst>
                  <a:ext uri="{FF2B5EF4-FFF2-40B4-BE49-F238E27FC236}">
                    <a16:creationId xmlns:a16="http://schemas.microsoft.com/office/drawing/2014/main" id="{6A84B927-D995-479D-86AC-77ADB567F665}"/>
                  </a:ext>
                </a:extLst>
              </p:cNvPr>
              <p:cNvSpPr>
                <a:spLocks/>
              </p:cNvSpPr>
              <p:nvPr/>
            </p:nvSpPr>
            <p:spPr bwMode="auto">
              <a:xfrm>
                <a:off x="2027" y="1979"/>
                <a:ext cx="130" cy="86"/>
              </a:xfrm>
              <a:custGeom>
                <a:avLst/>
                <a:gdLst>
                  <a:gd name="T0" fmla="*/ 10 w 130"/>
                  <a:gd name="T1" fmla="*/ 86 h 86"/>
                  <a:gd name="T2" fmla="*/ 0 w 130"/>
                  <a:gd name="T3" fmla="*/ 68 h 86"/>
                  <a:gd name="T4" fmla="*/ 120 w 130"/>
                  <a:gd name="T5" fmla="*/ 0 h 86"/>
                  <a:gd name="T6" fmla="*/ 130 w 130"/>
                  <a:gd name="T7" fmla="*/ 16 h 86"/>
                  <a:gd name="T8" fmla="*/ 10 w 130"/>
                  <a:gd name="T9" fmla="*/ 86 h 86"/>
                </a:gdLst>
                <a:ahLst/>
                <a:cxnLst>
                  <a:cxn ang="0">
                    <a:pos x="T0" y="T1"/>
                  </a:cxn>
                  <a:cxn ang="0">
                    <a:pos x="T2" y="T3"/>
                  </a:cxn>
                  <a:cxn ang="0">
                    <a:pos x="T4" y="T5"/>
                  </a:cxn>
                  <a:cxn ang="0">
                    <a:pos x="T6" y="T7"/>
                  </a:cxn>
                  <a:cxn ang="0">
                    <a:pos x="T8" y="T9"/>
                  </a:cxn>
                </a:cxnLst>
                <a:rect l="0" t="0" r="r" b="b"/>
                <a:pathLst>
                  <a:path w="130" h="86">
                    <a:moveTo>
                      <a:pt x="10" y="86"/>
                    </a:moveTo>
                    <a:lnTo>
                      <a:pt x="0" y="68"/>
                    </a:lnTo>
                    <a:lnTo>
                      <a:pt x="120" y="0"/>
                    </a:lnTo>
                    <a:lnTo>
                      <a:pt x="130" y="16"/>
                    </a:lnTo>
                    <a:lnTo>
                      <a:pt x="1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3" name="Freeform 71">
                <a:extLst>
                  <a:ext uri="{FF2B5EF4-FFF2-40B4-BE49-F238E27FC236}">
                    <a16:creationId xmlns:a16="http://schemas.microsoft.com/office/drawing/2014/main" id="{48072C8E-96DA-44B4-A78F-42CB95072960}"/>
                  </a:ext>
                </a:extLst>
              </p:cNvPr>
              <p:cNvSpPr>
                <a:spLocks/>
              </p:cNvSpPr>
              <p:nvPr/>
            </p:nvSpPr>
            <p:spPr bwMode="auto">
              <a:xfrm>
                <a:off x="2365" y="1979"/>
                <a:ext cx="130" cy="86"/>
              </a:xfrm>
              <a:custGeom>
                <a:avLst/>
                <a:gdLst>
                  <a:gd name="T0" fmla="*/ 120 w 130"/>
                  <a:gd name="T1" fmla="*/ 86 h 86"/>
                  <a:gd name="T2" fmla="*/ 0 w 130"/>
                  <a:gd name="T3" fmla="*/ 16 h 86"/>
                  <a:gd name="T4" fmla="*/ 10 w 130"/>
                  <a:gd name="T5" fmla="*/ 0 h 86"/>
                  <a:gd name="T6" fmla="*/ 130 w 130"/>
                  <a:gd name="T7" fmla="*/ 68 h 86"/>
                  <a:gd name="T8" fmla="*/ 120 w 130"/>
                  <a:gd name="T9" fmla="*/ 86 h 86"/>
                </a:gdLst>
                <a:ahLst/>
                <a:cxnLst>
                  <a:cxn ang="0">
                    <a:pos x="T0" y="T1"/>
                  </a:cxn>
                  <a:cxn ang="0">
                    <a:pos x="T2" y="T3"/>
                  </a:cxn>
                  <a:cxn ang="0">
                    <a:pos x="T4" y="T5"/>
                  </a:cxn>
                  <a:cxn ang="0">
                    <a:pos x="T6" y="T7"/>
                  </a:cxn>
                  <a:cxn ang="0">
                    <a:pos x="T8" y="T9"/>
                  </a:cxn>
                </a:cxnLst>
                <a:rect l="0" t="0" r="r" b="b"/>
                <a:pathLst>
                  <a:path w="130" h="86">
                    <a:moveTo>
                      <a:pt x="120" y="86"/>
                    </a:moveTo>
                    <a:lnTo>
                      <a:pt x="0" y="16"/>
                    </a:lnTo>
                    <a:lnTo>
                      <a:pt x="10" y="0"/>
                    </a:lnTo>
                    <a:lnTo>
                      <a:pt x="130" y="68"/>
                    </a:lnTo>
                    <a:lnTo>
                      <a:pt x="12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E2E38"/>
                  </a:solidFill>
                  <a:effectLst/>
                  <a:uLnTx/>
                  <a:uFillTx/>
                  <a:latin typeface="EYInterstate Light"/>
                  <a:ea typeface="+mn-ea"/>
                  <a:cs typeface="+mn-cs"/>
                </a:endParaRPr>
              </a:p>
            </p:txBody>
          </p:sp>
          <p:sp>
            <p:nvSpPr>
              <p:cNvPr id="114" name="Rectangle 72">
                <a:extLst>
                  <a:ext uri="{FF2B5EF4-FFF2-40B4-BE49-F238E27FC236}">
                    <a16:creationId xmlns:a16="http://schemas.microsoft.com/office/drawing/2014/main" id="{DDD02ED8-5196-47CF-81DD-345E5BFDDECE}"/>
                  </a:ext>
                </a:extLst>
              </p:cNvPr>
              <p:cNvSpPr>
                <a:spLocks noChangeArrowheads="1"/>
              </p:cNvSpPr>
              <p:nvPr/>
            </p:nvSpPr>
            <p:spPr bwMode="auto">
              <a:xfrm>
                <a:off x="2589" y="2223"/>
                <a:ext cx="18" cy="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5" name="Freeform 73">
                <a:extLst>
                  <a:ext uri="{FF2B5EF4-FFF2-40B4-BE49-F238E27FC236}">
                    <a16:creationId xmlns:a16="http://schemas.microsoft.com/office/drawing/2014/main" id="{34B9C348-A8D2-4E27-B434-6C06DDE62D60}"/>
                  </a:ext>
                </a:extLst>
              </p:cNvPr>
              <p:cNvSpPr>
                <a:spLocks/>
              </p:cNvSpPr>
              <p:nvPr/>
            </p:nvSpPr>
            <p:spPr bwMode="auto">
              <a:xfrm>
                <a:off x="2365" y="2563"/>
                <a:ext cx="130" cy="86"/>
              </a:xfrm>
              <a:custGeom>
                <a:avLst/>
                <a:gdLst>
                  <a:gd name="T0" fmla="*/ 10 w 130"/>
                  <a:gd name="T1" fmla="*/ 86 h 86"/>
                  <a:gd name="T2" fmla="*/ 0 w 130"/>
                  <a:gd name="T3" fmla="*/ 68 h 86"/>
                  <a:gd name="T4" fmla="*/ 120 w 130"/>
                  <a:gd name="T5" fmla="*/ 0 h 86"/>
                  <a:gd name="T6" fmla="*/ 130 w 130"/>
                  <a:gd name="T7" fmla="*/ 16 h 86"/>
                  <a:gd name="T8" fmla="*/ 10 w 130"/>
                  <a:gd name="T9" fmla="*/ 86 h 86"/>
                </a:gdLst>
                <a:ahLst/>
                <a:cxnLst>
                  <a:cxn ang="0">
                    <a:pos x="T0" y="T1"/>
                  </a:cxn>
                  <a:cxn ang="0">
                    <a:pos x="T2" y="T3"/>
                  </a:cxn>
                  <a:cxn ang="0">
                    <a:pos x="T4" y="T5"/>
                  </a:cxn>
                  <a:cxn ang="0">
                    <a:pos x="T6" y="T7"/>
                  </a:cxn>
                  <a:cxn ang="0">
                    <a:pos x="T8" y="T9"/>
                  </a:cxn>
                </a:cxnLst>
                <a:rect l="0" t="0" r="r" b="b"/>
                <a:pathLst>
                  <a:path w="130" h="86">
                    <a:moveTo>
                      <a:pt x="10" y="86"/>
                    </a:moveTo>
                    <a:lnTo>
                      <a:pt x="0" y="68"/>
                    </a:lnTo>
                    <a:lnTo>
                      <a:pt x="120" y="0"/>
                    </a:lnTo>
                    <a:lnTo>
                      <a:pt x="130" y="16"/>
                    </a:lnTo>
                    <a:lnTo>
                      <a:pt x="1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6" name="Freeform 74">
                <a:extLst>
                  <a:ext uri="{FF2B5EF4-FFF2-40B4-BE49-F238E27FC236}">
                    <a16:creationId xmlns:a16="http://schemas.microsoft.com/office/drawing/2014/main" id="{DE5C5B9E-D246-48C3-B90B-39BD153558EA}"/>
                  </a:ext>
                </a:extLst>
              </p:cNvPr>
              <p:cNvSpPr>
                <a:spLocks/>
              </p:cNvSpPr>
              <p:nvPr/>
            </p:nvSpPr>
            <p:spPr bwMode="auto">
              <a:xfrm>
                <a:off x="2027" y="2563"/>
                <a:ext cx="130" cy="86"/>
              </a:xfrm>
              <a:custGeom>
                <a:avLst/>
                <a:gdLst>
                  <a:gd name="T0" fmla="*/ 120 w 130"/>
                  <a:gd name="T1" fmla="*/ 86 h 86"/>
                  <a:gd name="T2" fmla="*/ 0 w 130"/>
                  <a:gd name="T3" fmla="*/ 16 h 86"/>
                  <a:gd name="T4" fmla="*/ 10 w 130"/>
                  <a:gd name="T5" fmla="*/ 0 h 86"/>
                  <a:gd name="T6" fmla="*/ 130 w 130"/>
                  <a:gd name="T7" fmla="*/ 68 h 86"/>
                  <a:gd name="T8" fmla="*/ 120 w 130"/>
                  <a:gd name="T9" fmla="*/ 86 h 86"/>
                </a:gdLst>
                <a:ahLst/>
                <a:cxnLst>
                  <a:cxn ang="0">
                    <a:pos x="T0" y="T1"/>
                  </a:cxn>
                  <a:cxn ang="0">
                    <a:pos x="T2" y="T3"/>
                  </a:cxn>
                  <a:cxn ang="0">
                    <a:pos x="T4" y="T5"/>
                  </a:cxn>
                  <a:cxn ang="0">
                    <a:pos x="T6" y="T7"/>
                  </a:cxn>
                  <a:cxn ang="0">
                    <a:pos x="T8" y="T9"/>
                  </a:cxn>
                </a:cxnLst>
                <a:rect l="0" t="0" r="r" b="b"/>
                <a:pathLst>
                  <a:path w="130" h="86">
                    <a:moveTo>
                      <a:pt x="120" y="86"/>
                    </a:moveTo>
                    <a:lnTo>
                      <a:pt x="0" y="16"/>
                    </a:lnTo>
                    <a:lnTo>
                      <a:pt x="10" y="0"/>
                    </a:lnTo>
                    <a:lnTo>
                      <a:pt x="130" y="68"/>
                    </a:lnTo>
                    <a:lnTo>
                      <a:pt x="12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117" name="Rectangle 75">
                <a:extLst>
                  <a:ext uri="{FF2B5EF4-FFF2-40B4-BE49-F238E27FC236}">
                    <a16:creationId xmlns:a16="http://schemas.microsoft.com/office/drawing/2014/main" id="{86D08480-9F18-46FB-9CBC-FC4CA84C51AA}"/>
                  </a:ext>
                </a:extLst>
              </p:cNvPr>
              <p:cNvSpPr>
                <a:spLocks noChangeArrowheads="1"/>
              </p:cNvSpPr>
              <p:nvPr/>
            </p:nvSpPr>
            <p:spPr bwMode="auto">
              <a:xfrm>
                <a:off x="1915" y="2223"/>
                <a:ext cx="18" cy="18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E2E38"/>
                  </a:solidFill>
                  <a:effectLst/>
                  <a:uLnTx/>
                  <a:uFillTx/>
                  <a:latin typeface="EYInterstate Light"/>
                  <a:ea typeface="+mn-ea"/>
                  <a:cs typeface="+mn-cs"/>
                </a:endParaRPr>
              </a:p>
            </p:txBody>
          </p:sp>
        </p:grpSp>
        <p:pic>
          <p:nvPicPr>
            <p:cNvPr id="86" name="Graphic 85">
              <a:extLst>
                <a:ext uri="{FF2B5EF4-FFF2-40B4-BE49-F238E27FC236}">
                  <a16:creationId xmlns:a16="http://schemas.microsoft.com/office/drawing/2014/main" id="{614ECD97-B2EA-4B78-8B67-C3500419B4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544087" y="5586142"/>
              <a:ext cx="850884" cy="930654"/>
            </a:xfrm>
            <a:prstGeom prst="rect">
              <a:avLst/>
            </a:prstGeom>
          </p:spPr>
        </p:pic>
        <p:sp>
          <p:nvSpPr>
            <p:cNvPr id="87" name="Freeform 47">
              <a:extLst>
                <a:ext uri="{FF2B5EF4-FFF2-40B4-BE49-F238E27FC236}">
                  <a16:creationId xmlns:a16="http://schemas.microsoft.com/office/drawing/2014/main" id="{3D13D894-00C6-4CD3-9D61-9C87AC763684}"/>
                </a:ext>
              </a:extLst>
            </p:cNvPr>
            <p:cNvSpPr>
              <a:spLocks noChangeAspect="1" noEditPoints="1"/>
            </p:cNvSpPr>
            <p:nvPr/>
          </p:nvSpPr>
          <p:spPr bwMode="auto">
            <a:xfrm>
              <a:off x="8735853" y="3418215"/>
              <a:ext cx="504288" cy="425476"/>
            </a:xfrm>
            <a:custGeom>
              <a:avLst/>
              <a:gdLst>
                <a:gd name="T0" fmla="*/ 2147483647 w 6058"/>
                <a:gd name="T1" fmla="*/ 2147483647 h 4763"/>
                <a:gd name="T2" fmla="*/ 2147483647 w 6058"/>
                <a:gd name="T3" fmla="*/ 2147483647 h 4763"/>
                <a:gd name="T4" fmla="*/ 2147483647 w 6058"/>
                <a:gd name="T5" fmla="*/ 2147483647 h 4763"/>
                <a:gd name="T6" fmla="*/ 2147483647 w 6058"/>
                <a:gd name="T7" fmla="*/ 2147483647 h 4763"/>
                <a:gd name="T8" fmla="*/ 2147483647 w 6058"/>
                <a:gd name="T9" fmla="*/ 2147483647 h 4763"/>
                <a:gd name="T10" fmla="*/ 2147483647 w 6058"/>
                <a:gd name="T11" fmla="*/ 2147483647 h 4763"/>
                <a:gd name="T12" fmla="*/ 2147483647 w 6058"/>
                <a:gd name="T13" fmla="*/ 2147483647 h 4763"/>
                <a:gd name="T14" fmla="*/ 2147483647 w 6058"/>
                <a:gd name="T15" fmla="*/ 2147483647 h 4763"/>
                <a:gd name="T16" fmla="*/ 2147483647 w 6058"/>
                <a:gd name="T17" fmla="*/ 2147483647 h 4763"/>
                <a:gd name="T18" fmla="*/ 2147483647 w 6058"/>
                <a:gd name="T19" fmla="*/ 2147483647 h 4763"/>
                <a:gd name="T20" fmla="*/ 2147483647 w 6058"/>
                <a:gd name="T21" fmla="*/ 2147483647 h 4763"/>
                <a:gd name="T22" fmla="*/ 2147483647 w 6058"/>
                <a:gd name="T23" fmla="*/ 2147483647 h 4763"/>
                <a:gd name="T24" fmla="*/ 2147483647 w 6058"/>
                <a:gd name="T25" fmla="*/ 2147483647 h 4763"/>
                <a:gd name="T26" fmla="*/ 2147483647 w 6058"/>
                <a:gd name="T27" fmla="*/ 2147483647 h 4763"/>
                <a:gd name="T28" fmla="*/ 2147483647 w 6058"/>
                <a:gd name="T29" fmla="*/ 2147483647 h 4763"/>
                <a:gd name="T30" fmla="*/ 2147483647 w 6058"/>
                <a:gd name="T31" fmla="*/ 2147483647 h 4763"/>
                <a:gd name="T32" fmla="*/ 2147483647 w 6058"/>
                <a:gd name="T33" fmla="*/ 2147483647 h 4763"/>
                <a:gd name="T34" fmla="*/ 2147483647 w 6058"/>
                <a:gd name="T35" fmla="*/ 2147483647 h 4763"/>
                <a:gd name="T36" fmla="*/ 2147483647 w 6058"/>
                <a:gd name="T37" fmla="*/ 2147483647 h 4763"/>
                <a:gd name="T38" fmla="*/ 2147483647 w 6058"/>
                <a:gd name="T39" fmla="*/ 2147483647 h 4763"/>
                <a:gd name="T40" fmla="*/ 2147483647 w 6058"/>
                <a:gd name="T41" fmla="*/ 2147483647 h 4763"/>
                <a:gd name="T42" fmla="*/ 2147483647 w 6058"/>
                <a:gd name="T43" fmla="*/ 2147483647 h 4763"/>
                <a:gd name="T44" fmla="*/ 2147483647 w 6058"/>
                <a:gd name="T45" fmla="*/ 2147483647 h 4763"/>
                <a:gd name="T46" fmla="*/ 2147483647 w 6058"/>
                <a:gd name="T47" fmla="*/ 2147483647 h 4763"/>
                <a:gd name="T48" fmla="*/ 2147483647 w 6058"/>
                <a:gd name="T49" fmla="*/ 2147483647 h 4763"/>
                <a:gd name="T50" fmla="*/ 2147483647 w 6058"/>
                <a:gd name="T51" fmla="*/ 2147483647 h 4763"/>
                <a:gd name="T52" fmla="*/ 2147483647 w 6058"/>
                <a:gd name="T53" fmla="*/ 2147483647 h 4763"/>
                <a:gd name="T54" fmla="*/ 2147483647 w 6058"/>
                <a:gd name="T55" fmla="*/ 2147483647 h 4763"/>
                <a:gd name="T56" fmla="*/ 2147483647 w 6058"/>
                <a:gd name="T57" fmla="*/ 2147483647 h 4763"/>
                <a:gd name="T58" fmla="*/ 2147483647 w 6058"/>
                <a:gd name="T59" fmla="*/ 2147483647 h 4763"/>
                <a:gd name="T60" fmla="*/ 2147483647 w 6058"/>
                <a:gd name="T61" fmla="*/ 2147483647 h 4763"/>
                <a:gd name="T62" fmla="*/ 2147483647 w 6058"/>
                <a:gd name="T63" fmla="*/ 2147483647 h 4763"/>
                <a:gd name="T64" fmla="*/ 2147483647 w 6058"/>
                <a:gd name="T65" fmla="*/ 2147483647 h 4763"/>
                <a:gd name="T66" fmla="*/ 2147483647 w 6058"/>
                <a:gd name="T67" fmla="*/ 2147483647 h 4763"/>
                <a:gd name="T68" fmla="*/ 2147483647 w 6058"/>
                <a:gd name="T69" fmla="*/ 2147483647 h 4763"/>
                <a:gd name="T70" fmla="*/ 2147483647 w 6058"/>
                <a:gd name="T71" fmla="*/ 2147483647 h 4763"/>
                <a:gd name="T72" fmla="*/ 2147483647 w 6058"/>
                <a:gd name="T73" fmla="*/ 2147483647 h 4763"/>
                <a:gd name="T74" fmla="*/ 2147483647 w 6058"/>
                <a:gd name="T75" fmla="*/ 2147483647 h 4763"/>
                <a:gd name="T76" fmla="*/ 2147483647 w 6058"/>
                <a:gd name="T77" fmla="*/ 2147483647 h 4763"/>
                <a:gd name="T78" fmla="*/ 2147483647 w 6058"/>
                <a:gd name="T79" fmla="*/ 2147483647 h 4763"/>
                <a:gd name="T80" fmla="*/ 2147483647 w 6058"/>
                <a:gd name="T81" fmla="*/ 2147483647 h 4763"/>
                <a:gd name="T82" fmla="*/ 2147483647 w 6058"/>
                <a:gd name="T83" fmla="*/ 2147483647 h 4763"/>
                <a:gd name="T84" fmla="*/ 2147483647 w 6058"/>
                <a:gd name="T85" fmla="*/ 2147483647 h 4763"/>
                <a:gd name="T86" fmla="*/ 2147483647 w 6058"/>
                <a:gd name="T87" fmla="*/ 2147483647 h 4763"/>
                <a:gd name="T88" fmla="*/ 2147483647 w 6058"/>
                <a:gd name="T89" fmla="*/ 2147483647 h 4763"/>
                <a:gd name="T90" fmla="*/ 2147483647 w 6058"/>
                <a:gd name="T91" fmla="*/ 2147483647 h 4763"/>
                <a:gd name="T92" fmla="*/ 2147483647 w 6058"/>
                <a:gd name="T93" fmla="*/ 2147483647 h 4763"/>
                <a:gd name="T94" fmla="*/ 2147483647 w 6058"/>
                <a:gd name="T95" fmla="*/ 2147483647 h 4763"/>
                <a:gd name="T96" fmla="*/ 2147483647 w 6058"/>
                <a:gd name="T97" fmla="*/ 2147483647 h 4763"/>
                <a:gd name="T98" fmla="*/ 2147483647 w 6058"/>
                <a:gd name="T99" fmla="*/ 2147483647 h 4763"/>
                <a:gd name="T100" fmla="*/ 2147483647 w 6058"/>
                <a:gd name="T101" fmla="*/ 2147483647 h 4763"/>
                <a:gd name="T102" fmla="*/ 2147483647 w 6058"/>
                <a:gd name="T103" fmla="*/ 2147483647 h 4763"/>
                <a:gd name="T104" fmla="*/ 2147483647 w 6058"/>
                <a:gd name="T105" fmla="*/ 2147483647 h 4763"/>
                <a:gd name="T106" fmla="*/ 2147483647 w 6058"/>
                <a:gd name="T107" fmla="*/ 2147483647 h 4763"/>
                <a:gd name="T108" fmla="*/ 2147483647 w 6058"/>
                <a:gd name="T109" fmla="*/ 2147483647 h 4763"/>
                <a:gd name="T110" fmla="*/ 2147483647 w 6058"/>
                <a:gd name="T111" fmla="*/ 2147483647 h 4763"/>
                <a:gd name="T112" fmla="*/ 2147483647 w 6058"/>
                <a:gd name="T113" fmla="*/ 2147483647 h 4763"/>
                <a:gd name="T114" fmla="*/ 2147483647 w 6058"/>
                <a:gd name="T115" fmla="*/ 2147483647 h 4763"/>
                <a:gd name="T116" fmla="*/ 2147483647 w 6058"/>
                <a:gd name="T117" fmla="*/ 2147483647 h 4763"/>
                <a:gd name="T118" fmla="*/ 2147483647 w 6058"/>
                <a:gd name="T119" fmla="*/ 2147483647 h 4763"/>
                <a:gd name="T120" fmla="*/ 2147483647 w 6058"/>
                <a:gd name="T121" fmla="*/ 2147483647 h 4763"/>
                <a:gd name="T122" fmla="*/ 2147483647 w 6058"/>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58"/>
                <a:gd name="T187" fmla="*/ 0 h 4763"/>
                <a:gd name="T188" fmla="*/ 6058 w 6058"/>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58" h="4763">
                  <a:moveTo>
                    <a:pt x="2838" y="634"/>
                  </a:moveTo>
                  <a:lnTo>
                    <a:pt x="2838" y="634"/>
                  </a:lnTo>
                  <a:lnTo>
                    <a:pt x="2839" y="620"/>
                  </a:lnTo>
                  <a:lnTo>
                    <a:pt x="2841" y="607"/>
                  </a:lnTo>
                  <a:lnTo>
                    <a:pt x="2844" y="595"/>
                  </a:lnTo>
                  <a:lnTo>
                    <a:pt x="2847" y="583"/>
                  </a:lnTo>
                  <a:lnTo>
                    <a:pt x="2851" y="571"/>
                  </a:lnTo>
                  <a:lnTo>
                    <a:pt x="2857" y="559"/>
                  </a:lnTo>
                  <a:lnTo>
                    <a:pt x="2865" y="547"/>
                  </a:lnTo>
                  <a:lnTo>
                    <a:pt x="2872" y="535"/>
                  </a:lnTo>
                  <a:lnTo>
                    <a:pt x="2890" y="514"/>
                  </a:lnTo>
                  <a:lnTo>
                    <a:pt x="2911" y="493"/>
                  </a:lnTo>
                  <a:lnTo>
                    <a:pt x="2935" y="474"/>
                  </a:lnTo>
                  <a:lnTo>
                    <a:pt x="2963" y="456"/>
                  </a:lnTo>
                  <a:lnTo>
                    <a:pt x="2993" y="440"/>
                  </a:lnTo>
                  <a:lnTo>
                    <a:pt x="3026" y="425"/>
                  </a:lnTo>
                  <a:lnTo>
                    <a:pt x="3060" y="413"/>
                  </a:lnTo>
                  <a:lnTo>
                    <a:pt x="3098" y="402"/>
                  </a:lnTo>
                  <a:lnTo>
                    <a:pt x="3137" y="393"/>
                  </a:lnTo>
                  <a:lnTo>
                    <a:pt x="3177" y="387"/>
                  </a:lnTo>
                  <a:lnTo>
                    <a:pt x="3219" y="384"/>
                  </a:lnTo>
                  <a:lnTo>
                    <a:pt x="3262" y="383"/>
                  </a:lnTo>
                  <a:lnTo>
                    <a:pt x="3291" y="383"/>
                  </a:lnTo>
                  <a:lnTo>
                    <a:pt x="3318" y="384"/>
                  </a:lnTo>
                  <a:lnTo>
                    <a:pt x="3324" y="369"/>
                  </a:lnTo>
                  <a:lnTo>
                    <a:pt x="3330" y="354"/>
                  </a:lnTo>
                  <a:lnTo>
                    <a:pt x="3338" y="339"/>
                  </a:lnTo>
                  <a:lnTo>
                    <a:pt x="3347" y="324"/>
                  </a:lnTo>
                  <a:lnTo>
                    <a:pt x="3358" y="311"/>
                  </a:lnTo>
                  <a:lnTo>
                    <a:pt x="3370" y="296"/>
                  </a:lnTo>
                  <a:lnTo>
                    <a:pt x="3383" y="283"/>
                  </a:lnTo>
                  <a:lnTo>
                    <a:pt x="3397" y="269"/>
                  </a:lnTo>
                  <a:lnTo>
                    <a:pt x="3427" y="244"/>
                  </a:lnTo>
                  <a:lnTo>
                    <a:pt x="3461" y="220"/>
                  </a:lnTo>
                  <a:lnTo>
                    <a:pt x="3497" y="199"/>
                  </a:lnTo>
                  <a:lnTo>
                    <a:pt x="3537" y="178"/>
                  </a:lnTo>
                  <a:lnTo>
                    <a:pt x="3581" y="160"/>
                  </a:lnTo>
                  <a:lnTo>
                    <a:pt x="3627" y="144"/>
                  </a:lnTo>
                  <a:lnTo>
                    <a:pt x="3676" y="129"/>
                  </a:lnTo>
                  <a:lnTo>
                    <a:pt x="3727" y="117"/>
                  </a:lnTo>
                  <a:lnTo>
                    <a:pt x="3781" y="108"/>
                  </a:lnTo>
                  <a:lnTo>
                    <a:pt x="3836" y="100"/>
                  </a:lnTo>
                  <a:lnTo>
                    <a:pt x="3892" y="97"/>
                  </a:lnTo>
                  <a:lnTo>
                    <a:pt x="3950" y="96"/>
                  </a:lnTo>
                  <a:lnTo>
                    <a:pt x="4002" y="96"/>
                  </a:lnTo>
                  <a:lnTo>
                    <a:pt x="4053" y="100"/>
                  </a:lnTo>
                  <a:lnTo>
                    <a:pt x="4086" y="78"/>
                  </a:lnTo>
                  <a:lnTo>
                    <a:pt x="4122" y="58"/>
                  </a:lnTo>
                  <a:lnTo>
                    <a:pt x="4159" y="40"/>
                  </a:lnTo>
                  <a:lnTo>
                    <a:pt x="4198" y="27"/>
                  </a:lnTo>
                  <a:lnTo>
                    <a:pt x="4240" y="15"/>
                  </a:lnTo>
                  <a:lnTo>
                    <a:pt x="4283" y="6"/>
                  </a:lnTo>
                  <a:lnTo>
                    <a:pt x="4328" y="1"/>
                  </a:lnTo>
                  <a:lnTo>
                    <a:pt x="4375" y="0"/>
                  </a:lnTo>
                  <a:lnTo>
                    <a:pt x="4398" y="0"/>
                  </a:lnTo>
                  <a:lnTo>
                    <a:pt x="4422" y="1"/>
                  </a:lnTo>
                  <a:lnTo>
                    <a:pt x="4467" y="6"/>
                  </a:lnTo>
                  <a:lnTo>
                    <a:pt x="4511" y="15"/>
                  </a:lnTo>
                  <a:lnTo>
                    <a:pt x="4554" y="27"/>
                  </a:lnTo>
                  <a:lnTo>
                    <a:pt x="4593" y="42"/>
                  </a:lnTo>
                  <a:lnTo>
                    <a:pt x="4632" y="60"/>
                  </a:lnTo>
                  <a:lnTo>
                    <a:pt x="4666" y="79"/>
                  </a:lnTo>
                  <a:lnTo>
                    <a:pt x="4699" y="102"/>
                  </a:lnTo>
                  <a:lnTo>
                    <a:pt x="4714" y="114"/>
                  </a:lnTo>
                  <a:lnTo>
                    <a:pt x="4729" y="127"/>
                  </a:lnTo>
                  <a:lnTo>
                    <a:pt x="4742" y="139"/>
                  </a:lnTo>
                  <a:lnTo>
                    <a:pt x="4756" y="154"/>
                  </a:lnTo>
                  <a:lnTo>
                    <a:pt x="4768" y="167"/>
                  </a:lnTo>
                  <a:lnTo>
                    <a:pt x="4778" y="182"/>
                  </a:lnTo>
                  <a:lnTo>
                    <a:pt x="4789" y="197"/>
                  </a:lnTo>
                  <a:lnTo>
                    <a:pt x="4798" y="212"/>
                  </a:lnTo>
                  <a:lnTo>
                    <a:pt x="4807" y="229"/>
                  </a:lnTo>
                  <a:lnTo>
                    <a:pt x="4814" y="245"/>
                  </a:lnTo>
                  <a:lnTo>
                    <a:pt x="4820" y="262"/>
                  </a:lnTo>
                  <a:lnTo>
                    <a:pt x="4826" y="278"/>
                  </a:lnTo>
                  <a:lnTo>
                    <a:pt x="4829" y="296"/>
                  </a:lnTo>
                  <a:lnTo>
                    <a:pt x="4834" y="312"/>
                  </a:lnTo>
                  <a:lnTo>
                    <a:pt x="4835" y="330"/>
                  </a:lnTo>
                  <a:lnTo>
                    <a:pt x="4835" y="348"/>
                  </a:lnTo>
                  <a:lnTo>
                    <a:pt x="4868" y="341"/>
                  </a:lnTo>
                  <a:lnTo>
                    <a:pt x="4902" y="332"/>
                  </a:lnTo>
                  <a:lnTo>
                    <a:pt x="4938" y="326"/>
                  </a:lnTo>
                  <a:lnTo>
                    <a:pt x="4974" y="320"/>
                  </a:lnTo>
                  <a:lnTo>
                    <a:pt x="5011" y="315"/>
                  </a:lnTo>
                  <a:lnTo>
                    <a:pt x="5050" y="312"/>
                  </a:lnTo>
                  <a:lnTo>
                    <a:pt x="5089" y="311"/>
                  </a:lnTo>
                  <a:lnTo>
                    <a:pt x="5128" y="311"/>
                  </a:lnTo>
                  <a:lnTo>
                    <a:pt x="5188" y="312"/>
                  </a:lnTo>
                  <a:lnTo>
                    <a:pt x="5246" y="315"/>
                  </a:lnTo>
                  <a:lnTo>
                    <a:pt x="5301" y="323"/>
                  </a:lnTo>
                  <a:lnTo>
                    <a:pt x="5354" y="332"/>
                  </a:lnTo>
                  <a:lnTo>
                    <a:pt x="5405" y="344"/>
                  </a:lnTo>
                  <a:lnTo>
                    <a:pt x="5452" y="359"/>
                  </a:lnTo>
                  <a:lnTo>
                    <a:pt x="5497" y="375"/>
                  </a:lnTo>
                  <a:lnTo>
                    <a:pt x="5539" y="393"/>
                  </a:lnTo>
                  <a:lnTo>
                    <a:pt x="5577" y="413"/>
                  </a:lnTo>
                  <a:lnTo>
                    <a:pt x="5593" y="423"/>
                  </a:lnTo>
                  <a:lnTo>
                    <a:pt x="5609" y="435"/>
                  </a:lnTo>
                  <a:lnTo>
                    <a:pt x="5624" y="446"/>
                  </a:lnTo>
                  <a:lnTo>
                    <a:pt x="5639" y="457"/>
                  </a:lnTo>
                  <a:lnTo>
                    <a:pt x="5651" y="469"/>
                  </a:lnTo>
                  <a:lnTo>
                    <a:pt x="5663" y="481"/>
                  </a:lnTo>
                  <a:lnTo>
                    <a:pt x="5674" y="495"/>
                  </a:lnTo>
                  <a:lnTo>
                    <a:pt x="5683" y="508"/>
                  </a:lnTo>
                  <a:lnTo>
                    <a:pt x="5690" y="522"/>
                  </a:lnTo>
                  <a:lnTo>
                    <a:pt x="5698" y="535"/>
                  </a:lnTo>
                  <a:lnTo>
                    <a:pt x="5702" y="549"/>
                  </a:lnTo>
                  <a:lnTo>
                    <a:pt x="5705" y="562"/>
                  </a:lnTo>
                  <a:lnTo>
                    <a:pt x="5708" y="577"/>
                  </a:lnTo>
                  <a:lnTo>
                    <a:pt x="5708" y="592"/>
                  </a:lnTo>
                  <a:lnTo>
                    <a:pt x="5708" y="602"/>
                  </a:lnTo>
                  <a:lnTo>
                    <a:pt x="5707" y="614"/>
                  </a:lnTo>
                  <a:lnTo>
                    <a:pt x="5705" y="626"/>
                  </a:lnTo>
                  <a:lnTo>
                    <a:pt x="5701" y="637"/>
                  </a:lnTo>
                  <a:lnTo>
                    <a:pt x="5692" y="659"/>
                  </a:lnTo>
                  <a:lnTo>
                    <a:pt x="5680" y="680"/>
                  </a:lnTo>
                  <a:lnTo>
                    <a:pt x="5663" y="701"/>
                  </a:lnTo>
                  <a:lnTo>
                    <a:pt x="5644" y="721"/>
                  </a:lnTo>
                  <a:lnTo>
                    <a:pt x="5623" y="739"/>
                  </a:lnTo>
                  <a:lnTo>
                    <a:pt x="5598" y="756"/>
                  </a:lnTo>
                  <a:lnTo>
                    <a:pt x="5130" y="756"/>
                  </a:lnTo>
                  <a:lnTo>
                    <a:pt x="5134" y="782"/>
                  </a:lnTo>
                  <a:lnTo>
                    <a:pt x="5134" y="807"/>
                  </a:lnTo>
                  <a:lnTo>
                    <a:pt x="5134" y="825"/>
                  </a:lnTo>
                  <a:lnTo>
                    <a:pt x="5133" y="843"/>
                  </a:lnTo>
                  <a:lnTo>
                    <a:pt x="5130" y="861"/>
                  </a:lnTo>
                  <a:lnTo>
                    <a:pt x="5125" y="878"/>
                  </a:lnTo>
                  <a:lnTo>
                    <a:pt x="5121" y="895"/>
                  </a:lnTo>
                  <a:lnTo>
                    <a:pt x="5115" y="912"/>
                  </a:lnTo>
                  <a:lnTo>
                    <a:pt x="5107" y="928"/>
                  </a:lnTo>
                  <a:lnTo>
                    <a:pt x="5098" y="945"/>
                  </a:lnTo>
                  <a:lnTo>
                    <a:pt x="5089" y="960"/>
                  </a:lnTo>
                  <a:lnTo>
                    <a:pt x="5079" y="975"/>
                  </a:lnTo>
                  <a:lnTo>
                    <a:pt x="5068" y="990"/>
                  </a:lnTo>
                  <a:lnTo>
                    <a:pt x="5056" y="1005"/>
                  </a:lnTo>
                  <a:lnTo>
                    <a:pt x="5043" y="1018"/>
                  </a:lnTo>
                  <a:lnTo>
                    <a:pt x="5029" y="1032"/>
                  </a:lnTo>
                  <a:lnTo>
                    <a:pt x="5014" y="1043"/>
                  </a:lnTo>
                  <a:lnTo>
                    <a:pt x="4999" y="1057"/>
                  </a:lnTo>
                  <a:lnTo>
                    <a:pt x="4967" y="1079"/>
                  </a:lnTo>
                  <a:lnTo>
                    <a:pt x="4932" y="1099"/>
                  </a:lnTo>
                  <a:lnTo>
                    <a:pt x="4893" y="1117"/>
                  </a:lnTo>
                  <a:lnTo>
                    <a:pt x="4853" y="1132"/>
                  </a:lnTo>
                  <a:lnTo>
                    <a:pt x="4811" y="1144"/>
                  </a:lnTo>
                  <a:lnTo>
                    <a:pt x="4766" y="1153"/>
                  </a:lnTo>
                  <a:lnTo>
                    <a:pt x="4744" y="1156"/>
                  </a:lnTo>
                  <a:lnTo>
                    <a:pt x="4721" y="1157"/>
                  </a:lnTo>
                  <a:lnTo>
                    <a:pt x="4697" y="1159"/>
                  </a:lnTo>
                  <a:lnTo>
                    <a:pt x="4674" y="1160"/>
                  </a:lnTo>
                  <a:lnTo>
                    <a:pt x="4651" y="1159"/>
                  </a:lnTo>
                  <a:lnTo>
                    <a:pt x="4627" y="1157"/>
                  </a:lnTo>
                  <a:lnTo>
                    <a:pt x="4605" y="1156"/>
                  </a:lnTo>
                  <a:lnTo>
                    <a:pt x="4581" y="1153"/>
                  </a:lnTo>
                  <a:lnTo>
                    <a:pt x="4538" y="1144"/>
                  </a:lnTo>
                  <a:lnTo>
                    <a:pt x="4496" y="1132"/>
                  </a:lnTo>
                  <a:lnTo>
                    <a:pt x="4455" y="1117"/>
                  </a:lnTo>
                  <a:lnTo>
                    <a:pt x="4416" y="1099"/>
                  </a:lnTo>
                  <a:lnTo>
                    <a:pt x="4381" y="1079"/>
                  </a:lnTo>
                  <a:lnTo>
                    <a:pt x="4349" y="1057"/>
                  </a:lnTo>
                  <a:lnTo>
                    <a:pt x="4333" y="1043"/>
                  </a:lnTo>
                  <a:lnTo>
                    <a:pt x="4319" y="1032"/>
                  </a:lnTo>
                  <a:lnTo>
                    <a:pt x="4306" y="1018"/>
                  </a:lnTo>
                  <a:lnTo>
                    <a:pt x="4292" y="1005"/>
                  </a:lnTo>
                  <a:lnTo>
                    <a:pt x="4280" y="990"/>
                  </a:lnTo>
                  <a:lnTo>
                    <a:pt x="4270" y="975"/>
                  </a:lnTo>
                  <a:lnTo>
                    <a:pt x="4259" y="960"/>
                  </a:lnTo>
                  <a:lnTo>
                    <a:pt x="4250" y="945"/>
                  </a:lnTo>
                  <a:lnTo>
                    <a:pt x="4241" y="928"/>
                  </a:lnTo>
                  <a:lnTo>
                    <a:pt x="4234" y="912"/>
                  </a:lnTo>
                  <a:lnTo>
                    <a:pt x="4228" y="895"/>
                  </a:lnTo>
                  <a:lnTo>
                    <a:pt x="4224" y="878"/>
                  </a:lnTo>
                  <a:lnTo>
                    <a:pt x="4219" y="861"/>
                  </a:lnTo>
                  <a:lnTo>
                    <a:pt x="4216" y="843"/>
                  </a:lnTo>
                  <a:lnTo>
                    <a:pt x="4215" y="825"/>
                  </a:lnTo>
                  <a:lnTo>
                    <a:pt x="4213" y="807"/>
                  </a:lnTo>
                  <a:lnTo>
                    <a:pt x="4215" y="782"/>
                  </a:lnTo>
                  <a:lnTo>
                    <a:pt x="4185" y="788"/>
                  </a:lnTo>
                  <a:lnTo>
                    <a:pt x="4153" y="795"/>
                  </a:lnTo>
                  <a:lnTo>
                    <a:pt x="4120" y="800"/>
                  </a:lnTo>
                  <a:lnTo>
                    <a:pt x="4088" y="804"/>
                  </a:lnTo>
                  <a:lnTo>
                    <a:pt x="4055" y="809"/>
                  </a:lnTo>
                  <a:lnTo>
                    <a:pt x="4020" y="810"/>
                  </a:lnTo>
                  <a:lnTo>
                    <a:pt x="3986" y="812"/>
                  </a:lnTo>
                  <a:lnTo>
                    <a:pt x="3950" y="813"/>
                  </a:lnTo>
                  <a:lnTo>
                    <a:pt x="3907" y="812"/>
                  </a:lnTo>
                  <a:lnTo>
                    <a:pt x="3863" y="809"/>
                  </a:lnTo>
                  <a:lnTo>
                    <a:pt x="3821" y="806"/>
                  </a:lnTo>
                  <a:lnTo>
                    <a:pt x="3780" y="800"/>
                  </a:lnTo>
                  <a:lnTo>
                    <a:pt x="3739" y="792"/>
                  </a:lnTo>
                  <a:lnTo>
                    <a:pt x="3700" y="785"/>
                  </a:lnTo>
                  <a:lnTo>
                    <a:pt x="3661" y="774"/>
                  </a:lnTo>
                  <a:lnTo>
                    <a:pt x="3626" y="764"/>
                  </a:lnTo>
                  <a:lnTo>
                    <a:pt x="3611" y="777"/>
                  </a:lnTo>
                  <a:lnTo>
                    <a:pt x="3594" y="789"/>
                  </a:lnTo>
                  <a:lnTo>
                    <a:pt x="3578" y="801"/>
                  </a:lnTo>
                  <a:lnTo>
                    <a:pt x="3558" y="813"/>
                  </a:lnTo>
                  <a:lnTo>
                    <a:pt x="3539" y="824"/>
                  </a:lnTo>
                  <a:lnTo>
                    <a:pt x="3518" y="834"/>
                  </a:lnTo>
                  <a:lnTo>
                    <a:pt x="3497" y="843"/>
                  </a:lnTo>
                  <a:lnTo>
                    <a:pt x="3475" y="851"/>
                  </a:lnTo>
                  <a:lnTo>
                    <a:pt x="3451" y="858"/>
                  </a:lnTo>
                  <a:lnTo>
                    <a:pt x="3425" y="866"/>
                  </a:lnTo>
                  <a:lnTo>
                    <a:pt x="3400" y="872"/>
                  </a:lnTo>
                  <a:lnTo>
                    <a:pt x="3374" y="876"/>
                  </a:lnTo>
                  <a:lnTo>
                    <a:pt x="3347" y="879"/>
                  </a:lnTo>
                  <a:lnTo>
                    <a:pt x="3319" y="882"/>
                  </a:lnTo>
                  <a:lnTo>
                    <a:pt x="3292" y="884"/>
                  </a:lnTo>
                  <a:lnTo>
                    <a:pt x="3262" y="885"/>
                  </a:lnTo>
                  <a:lnTo>
                    <a:pt x="3219" y="884"/>
                  </a:lnTo>
                  <a:lnTo>
                    <a:pt x="3177" y="879"/>
                  </a:lnTo>
                  <a:lnTo>
                    <a:pt x="3137" y="873"/>
                  </a:lnTo>
                  <a:lnTo>
                    <a:pt x="3098" y="864"/>
                  </a:lnTo>
                  <a:lnTo>
                    <a:pt x="3060" y="854"/>
                  </a:lnTo>
                  <a:lnTo>
                    <a:pt x="3026" y="842"/>
                  </a:lnTo>
                  <a:lnTo>
                    <a:pt x="2993" y="827"/>
                  </a:lnTo>
                  <a:lnTo>
                    <a:pt x="2963" y="810"/>
                  </a:lnTo>
                  <a:lnTo>
                    <a:pt x="2935" y="794"/>
                  </a:lnTo>
                  <a:lnTo>
                    <a:pt x="2911" y="774"/>
                  </a:lnTo>
                  <a:lnTo>
                    <a:pt x="2890" y="753"/>
                  </a:lnTo>
                  <a:lnTo>
                    <a:pt x="2872" y="731"/>
                  </a:lnTo>
                  <a:lnTo>
                    <a:pt x="2865" y="719"/>
                  </a:lnTo>
                  <a:lnTo>
                    <a:pt x="2857" y="709"/>
                  </a:lnTo>
                  <a:lnTo>
                    <a:pt x="2851" y="697"/>
                  </a:lnTo>
                  <a:lnTo>
                    <a:pt x="2847" y="685"/>
                  </a:lnTo>
                  <a:lnTo>
                    <a:pt x="2844" y="671"/>
                  </a:lnTo>
                  <a:lnTo>
                    <a:pt x="2841" y="659"/>
                  </a:lnTo>
                  <a:lnTo>
                    <a:pt x="2839" y="646"/>
                  </a:lnTo>
                  <a:lnTo>
                    <a:pt x="2838" y="634"/>
                  </a:lnTo>
                  <a:close/>
                  <a:moveTo>
                    <a:pt x="2355" y="2743"/>
                  </a:moveTo>
                  <a:lnTo>
                    <a:pt x="2355" y="3247"/>
                  </a:lnTo>
                  <a:lnTo>
                    <a:pt x="0" y="3247"/>
                  </a:lnTo>
                  <a:lnTo>
                    <a:pt x="0" y="2743"/>
                  </a:lnTo>
                  <a:lnTo>
                    <a:pt x="2355" y="2743"/>
                  </a:lnTo>
                  <a:close/>
                  <a:moveTo>
                    <a:pt x="3721" y="4196"/>
                  </a:moveTo>
                  <a:lnTo>
                    <a:pt x="4095" y="4763"/>
                  </a:lnTo>
                  <a:lnTo>
                    <a:pt x="3951" y="4763"/>
                  </a:lnTo>
                  <a:lnTo>
                    <a:pt x="3608" y="4241"/>
                  </a:lnTo>
                  <a:lnTo>
                    <a:pt x="3605" y="4243"/>
                  </a:lnTo>
                  <a:lnTo>
                    <a:pt x="3605" y="4237"/>
                  </a:lnTo>
                  <a:lnTo>
                    <a:pt x="3539" y="4137"/>
                  </a:lnTo>
                  <a:lnTo>
                    <a:pt x="3572" y="4128"/>
                  </a:lnTo>
                  <a:lnTo>
                    <a:pt x="3605" y="4116"/>
                  </a:lnTo>
                  <a:lnTo>
                    <a:pt x="3630" y="4107"/>
                  </a:lnTo>
                  <a:lnTo>
                    <a:pt x="3654" y="4095"/>
                  </a:lnTo>
                  <a:lnTo>
                    <a:pt x="3696" y="4074"/>
                  </a:lnTo>
                  <a:lnTo>
                    <a:pt x="3735" y="4050"/>
                  </a:lnTo>
                  <a:lnTo>
                    <a:pt x="3774" y="4023"/>
                  </a:lnTo>
                  <a:lnTo>
                    <a:pt x="3808" y="3995"/>
                  </a:lnTo>
                  <a:lnTo>
                    <a:pt x="3842" y="3963"/>
                  </a:lnTo>
                  <a:lnTo>
                    <a:pt x="3874" y="3929"/>
                  </a:lnTo>
                  <a:lnTo>
                    <a:pt x="3902" y="3893"/>
                  </a:lnTo>
                  <a:lnTo>
                    <a:pt x="3929" y="3856"/>
                  </a:lnTo>
                  <a:lnTo>
                    <a:pt x="3951" y="3815"/>
                  </a:lnTo>
                  <a:lnTo>
                    <a:pt x="3972" y="3773"/>
                  </a:lnTo>
                  <a:lnTo>
                    <a:pt x="3990" y="3731"/>
                  </a:lnTo>
                  <a:lnTo>
                    <a:pt x="4007" y="3687"/>
                  </a:lnTo>
                  <a:lnTo>
                    <a:pt x="4019" y="3640"/>
                  </a:lnTo>
                  <a:lnTo>
                    <a:pt x="4026" y="3594"/>
                  </a:lnTo>
                  <a:lnTo>
                    <a:pt x="4032" y="3545"/>
                  </a:lnTo>
                  <a:lnTo>
                    <a:pt x="4034" y="3495"/>
                  </a:lnTo>
                  <a:lnTo>
                    <a:pt x="4034" y="3458"/>
                  </a:lnTo>
                  <a:lnTo>
                    <a:pt x="4031" y="3421"/>
                  </a:lnTo>
                  <a:lnTo>
                    <a:pt x="4026" y="3385"/>
                  </a:lnTo>
                  <a:lnTo>
                    <a:pt x="4019" y="3350"/>
                  </a:lnTo>
                  <a:lnTo>
                    <a:pt x="4011" y="3317"/>
                  </a:lnTo>
                  <a:lnTo>
                    <a:pt x="4002" y="3286"/>
                  </a:lnTo>
                  <a:lnTo>
                    <a:pt x="3990" y="3255"/>
                  </a:lnTo>
                  <a:lnTo>
                    <a:pt x="3978" y="3225"/>
                  </a:lnTo>
                  <a:lnTo>
                    <a:pt x="3965" y="3198"/>
                  </a:lnTo>
                  <a:lnTo>
                    <a:pt x="3950" y="3169"/>
                  </a:lnTo>
                  <a:lnTo>
                    <a:pt x="3934" y="3144"/>
                  </a:lnTo>
                  <a:lnTo>
                    <a:pt x="3917" y="3120"/>
                  </a:lnTo>
                  <a:lnTo>
                    <a:pt x="3899" y="3096"/>
                  </a:lnTo>
                  <a:lnTo>
                    <a:pt x="3880" y="3074"/>
                  </a:lnTo>
                  <a:lnTo>
                    <a:pt x="3860" y="3051"/>
                  </a:lnTo>
                  <a:lnTo>
                    <a:pt x="3841" y="3032"/>
                  </a:lnTo>
                  <a:lnTo>
                    <a:pt x="3820" y="3012"/>
                  </a:lnTo>
                  <a:lnTo>
                    <a:pt x="3799" y="2994"/>
                  </a:lnTo>
                  <a:lnTo>
                    <a:pt x="3777" y="2977"/>
                  </a:lnTo>
                  <a:lnTo>
                    <a:pt x="3756" y="2962"/>
                  </a:lnTo>
                  <a:lnTo>
                    <a:pt x="3733" y="2947"/>
                  </a:lnTo>
                  <a:lnTo>
                    <a:pt x="3712" y="2932"/>
                  </a:lnTo>
                  <a:lnTo>
                    <a:pt x="3667" y="2908"/>
                  </a:lnTo>
                  <a:lnTo>
                    <a:pt x="3624" y="2885"/>
                  </a:lnTo>
                  <a:lnTo>
                    <a:pt x="3582" y="2869"/>
                  </a:lnTo>
                  <a:lnTo>
                    <a:pt x="3543" y="2855"/>
                  </a:lnTo>
                  <a:lnTo>
                    <a:pt x="3507" y="2845"/>
                  </a:lnTo>
                  <a:lnTo>
                    <a:pt x="3497" y="2842"/>
                  </a:lnTo>
                  <a:lnTo>
                    <a:pt x="3488" y="2837"/>
                  </a:lnTo>
                  <a:lnTo>
                    <a:pt x="3481" y="2831"/>
                  </a:lnTo>
                  <a:lnTo>
                    <a:pt x="3475" y="2824"/>
                  </a:lnTo>
                  <a:lnTo>
                    <a:pt x="3469" y="2817"/>
                  </a:lnTo>
                  <a:lnTo>
                    <a:pt x="3464" y="2808"/>
                  </a:lnTo>
                  <a:lnTo>
                    <a:pt x="3463" y="2797"/>
                  </a:lnTo>
                  <a:lnTo>
                    <a:pt x="3461" y="2787"/>
                  </a:lnTo>
                  <a:lnTo>
                    <a:pt x="3461" y="2676"/>
                  </a:lnTo>
                  <a:lnTo>
                    <a:pt x="3282" y="2676"/>
                  </a:lnTo>
                  <a:lnTo>
                    <a:pt x="3282" y="2787"/>
                  </a:lnTo>
                  <a:lnTo>
                    <a:pt x="3280" y="2796"/>
                  </a:lnTo>
                  <a:lnTo>
                    <a:pt x="3277" y="2805"/>
                  </a:lnTo>
                  <a:lnTo>
                    <a:pt x="3273" y="2814"/>
                  </a:lnTo>
                  <a:lnTo>
                    <a:pt x="3267" y="2823"/>
                  </a:lnTo>
                  <a:lnTo>
                    <a:pt x="3259" y="2830"/>
                  </a:lnTo>
                  <a:lnTo>
                    <a:pt x="3252" y="2837"/>
                  </a:lnTo>
                  <a:lnTo>
                    <a:pt x="3243" y="2842"/>
                  </a:lnTo>
                  <a:lnTo>
                    <a:pt x="3234" y="2845"/>
                  </a:lnTo>
                  <a:lnTo>
                    <a:pt x="3207" y="2852"/>
                  </a:lnTo>
                  <a:lnTo>
                    <a:pt x="3179" y="2860"/>
                  </a:lnTo>
                  <a:lnTo>
                    <a:pt x="3152" y="2869"/>
                  </a:lnTo>
                  <a:lnTo>
                    <a:pt x="3125" y="2878"/>
                  </a:lnTo>
                  <a:lnTo>
                    <a:pt x="3099" y="2890"/>
                  </a:lnTo>
                  <a:lnTo>
                    <a:pt x="3074" y="2902"/>
                  </a:lnTo>
                  <a:lnTo>
                    <a:pt x="3048" y="2914"/>
                  </a:lnTo>
                  <a:lnTo>
                    <a:pt x="3025" y="2929"/>
                  </a:lnTo>
                  <a:lnTo>
                    <a:pt x="3002" y="2944"/>
                  </a:lnTo>
                  <a:lnTo>
                    <a:pt x="2978" y="2960"/>
                  </a:lnTo>
                  <a:lnTo>
                    <a:pt x="2957" y="2977"/>
                  </a:lnTo>
                  <a:lnTo>
                    <a:pt x="2935" y="2994"/>
                  </a:lnTo>
                  <a:lnTo>
                    <a:pt x="2915" y="3012"/>
                  </a:lnTo>
                  <a:lnTo>
                    <a:pt x="2894" y="3032"/>
                  </a:lnTo>
                  <a:lnTo>
                    <a:pt x="2877" y="3053"/>
                  </a:lnTo>
                  <a:lnTo>
                    <a:pt x="2859" y="3074"/>
                  </a:lnTo>
                  <a:lnTo>
                    <a:pt x="2841" y="3096"/>
                  </a:lnTo>
                  <a:lnTo>
                    <a:pt x="2824" y="3119"/>
                  </a:lnTo>
                  <a:lnTo>
                    <a:pt x="2809" y="3141"/>
                  </a:lnTo>
                  <a:lnTo>
                    <a:pt x="2794" y="3165"/>
                  </a:lnTo>
                  <a:lnTo>
                    <a:pt x="2781" y="3190"/>
                  </a:lnTo>
                  <a:lnTo>
                    <a:pt x="2769" y="3216"/>
                  </a:lnTo>
                  <a:lnTo>
                    <a:pt x="2758" y="3241"/>
                  </a:lnTo>
                  <a:lnTo>
                    <a:pt x="2748" y="3268"/>
                  </a:lnTo>
                  <a:lnTo>
                    <a:pt x="2739" y="3295"/>
                  </a:lnTo>
                  <a:lnTo>
                    <a:pt x="2730" y="3322"/>
                  </a:lnTo>
                  <a:lnTo>
                    <a:pt x="2724" y="3349"/>
                  </a:lnTo>
                  <a:lnTo>
                    <a:pt x="2718" y="3377"/>
                  </a:lnTo>
                  <a:lnTo>
                    <a:pt x="2714" y="3407"/>
                  </a:lnTo>
                  <a:lnTo>
                    <a:pt x="2711" y="3435"/>
                  </a:lnTo>
                  <a:lnTo>
                    <a:pt x="2708" y="3465"/>
                  </a:lnTo>
                  <a:lnTo>
                    <a:pt x="2708" y="3495"/>
                  </a:lnTo>
                  <a:lnTo>
                    <a:pt x="2709" y="3530"/>
                  </a:lnTo>
                  <a:lnTo>
                    <a:pt x="2711" y="3564"/>
                  </a:lnTo>
                  <a:lnTo>
                    <a:pt x="2715" y="3598"/>
                  </a:lnTo>
                  <a:lnTo>
                    <a:pt x="2723" y="3633"/>
                  </a:lnTo>
                  <a:lnTo>
                    <a:pt x="2588" y="3528"/>
                  </a:lnTo>
                  <a:lnTo>
                    <a:pt x="2588" y="3495"/>
                  </a:lnTo>
                  <a:lnTo>
                    <a:pt x="2588" y="3461"/>
                  </a:lnTo>
                  <a:lnTo>
                    <a:pt x="2591" y="3428"/>
                  </a:lnTo>
                  <a:lnTo>
                    <a:pt x="2594" y="3395"/>
                  </a:lnTo>
                  <a:lnTo>
                    <a:pt x="2598" y="3362"/>
                  </a:lnTo>
                  <a:lnTo>
                    <a:pt x="2606" y="3331"/>
                  </a:lnTo>
                  <a:lnTo>
                    <a:pt x="2612" y="3299"/>
                  </a:lnTo>
                  <a:lnTo>
                    <a:pt x="2621" y="3268"/>
                  </a:lnTo>
                  <a:lnTo>
                    <a:pt x="2631" y="3238"/>
                  </a:lnTo>
                  <a:lnTo>
                    <a:pt x="2642" y="3208"/>
                  </a:lnTo>
                  <a:lnTo>
                    <a:pt x="2654" y="3178"/>
                  </a:lnTo>
                  <a:lnTo>
                    <a:pt x="2667" y="3150"/>
                  </a:lnTo>
                  <a:lnTo>
                    <a:pt x="2682" y="3122"/>
                  </a:lnTo>
                  <a:lnTo>
                    <a:pt x="2699" y="3095"/>
                  </a:lnTo>
                  <a:lnTo>
                    <a:pt x="2715" y="3068"/>
                  </a:lnTo>
                  <a:lnTo>
                    <a:pt x="2731" y="3042"/>
                  </a:lnTo>
                  <a:lnTo>
                    <a:pt x="2751" y="3017"/>
                  </a:lnTo>
                  <a:lnTo>
                    <a:pt x="2770" y="2991"/>
                  </a:lnTo>
                  <a:lnTo>
                    <a:pt x="2791" y="2969"/>
                  </a:lnTo>
                  <a:lnTo>
                    <a:pt x="2812" y="2945"/>
                  </a:lnTo>
                  <a:lnTo>
                    <a:pt x="2835" y="2924"/>
                  </a:lnTo>
                  <a:lnTo>
                    <a:pt x="2859" y="2903"/>
                  </a:lnTo>
                  <a:lnTo>
                    <a:pt x="2882" y="2882"/>
                  </a:lnTo>
                  <a:lnTo>
                    <a:pt x="2906" y="2864"/>
                  </a:lnTo>
                  <a:lnTo>
                    <a:pt x="2933" y="2845"/>
                  </a:lnTo>
                  <a:lnTo>
                    <a:pt x="2959" y="2828"/>
                  </a:lnTo>
                  <a:lnTo>
                    <a:pt x="2986" y="2812"/>
                  </a:lnTo>
                  <a:lnTo>
                    <a:pt x="3014" y="2797"/>
                  </a:lnTo>
                  <a:lnTo>
                    <a:pt x="3042" y="2784"/>
                  </a:lnTo>
                  <a:lnTo>
                    <a:pt x="3071" y="2770"/>
                  </a:lnTo>
                  <a:lnTo>
                    <a:pt x="3101" y="2760"/>
                  </a:lnTo>
                  <a:lnTo>
                    <a:pt x="3131" y="2749"/>
                  </a:lnTo>
                  <a:lnTo>
                    <a:pt x="3162" y="2740"/>
                  </a:lnTo>
                  <a:lnTo>
                    <a:pt x="3162" y="2616"/>
                  </a:lnTo>
                  <a:lnTo>
                    <a:pt x="3164" y="2604"/>
                  </a:lnTo>
                  <a:lnTo>
                    <a:pt x="3167" y="2592"/>
                  </a:lnTo>
                  <a:lnTo>
                    <a:pt x="3173" y="2583"/>
                  </a:lnTo>
                  <a:lnTo>
                    <a:pt x="3180" y="2574"/>
                  </a:lnTo>
                  <a:lnTo>
                    <a:pt x="3189" y="2567"/>
                  </a:lnTo>
                  <a:lnTo>
                    <a:pt x="3199" y="2561"/>
                  </a:lnTo>
                  <a:lnTo>
                    <a:pt x="3210" y="2558"/>
                  </a:lnTo>
                  <a:lnTo>
                    <a:pt x="3222" y="2556"/>
                  </a:lnTo>
                  <a:lnTo>
                    <a:pt x="3521" y="2556"/>
                  </a:lnTo>
                  <a:lnTo>
                    <a:pt x="3533" y="2558"/>
                  </a:lnTo>
                  <a:lnTo>
                    <a:pt x="3543" y="2561"/>
                  </a:lnTo>
                  <a:lnTo>
                    <a:pt x="3554" y="2567"/>
                  </a:lnTo>
                  <a:lnTo>
                    <a:pt x="3563" y="2574"/>
                  </a:lnTo>
                  <a:lnTo>
                    <a:pt x="3570" y="2583"/>
                  </a:lnTo>
                  <a:lnTo>
                    <a:pt x="3576" y="2592"/>
                  </a:lnTo>
                  <a:lnTo>
                    <a:pt x="3579" y="2604"/>
                  </a:lnTo>
                  <a:lnTo>
                    <a:pt x="3581" y="2616"/>
                  </a:lnTo>
                  <a:lnTo>
                    <a:pt x="3581" y="2740"/>
                  </a:lnTo>
                  <a:lnTo>
                    <a:pt x="3612" y="2749"/>
                  </a:lnTo>
                  <a:lnTo>
                    <a:pt x="3642" y="2760"/>
                  </a:lnTo>
                  <a:lnTo>
                    <a:pt x="3672" y="2770"/>
                  </a:lnTo>
                  <a:lnTo>
                    <a:pt x="3700" y="2784"/>
                  </a:lnTo>
                  <a:lnTo>
                    <a:pt x="3729" y="2797"/>
                  </a:lnTo>
                  <a:lnTo>
                    <a:pt x="3757" y="2812"/>
                  </a:lnTo>
                  <a:lnTo>
                    <a:pt x="3784" y="2828"/>
                  </a:lnTo>
                  <a:lnTo>
                    <a:pt x="3809" y="2845"/>
                  </a:lnTo>
                  <a:lnTo>
                    <a:pt x="3836" y="2864"/>
                  </a:lnTo>
                  <a:lnTo>
                    <a:pt x="3860" y="2882"/>
                  </a:lnTo>
                  <a:lnTo>
                    <a:pt x="3884" y="2903"/>
                  </a:lnTo>
                  <a:lnTo>
                    <a:pt x="3908" y="2924"/>
                  </a:lnTo>
                  <a:lnTo>
                    <a:pt x="3931" y="2945"/>
                  </a:lnTo>
                  <a:lnTo>
                    <a:pt x="3951" y="2969"/>
                  </a:lnTo>
                  <a:lnTo>
                    <a:pt x="3972" y="2991"/>
                  </a:lnTo>
                  <a:lnTo>
                    <a:pt x="3992" y="3017"/>
                  </a:lnTo>
                  <a:lnTo>
                    <a:pt x="4011" y="3042"/>
                  </a:lnTo>
                  <a:lnTo>
                    <a:pt x="4028" y="3068"/>
                  </a:lnTo>
                  <a:lnTo>
                    <a:pt x="4044" y="3095"/>
                  </a:lnTo>
                  <a:lnTo>
                    <a:pt x="4061" y="3122"/>
                  </a:lnTo>
                  <a:lnTo>
                    <a:pt x="4076" y="3150"/>
                  </a:lnTo>
                  <a:lnTo>
                    <a:pt x="4089" y="3178"/>
                  </a:lnTo>
                  <a:lnTo>
                    <a:pt x="4101" y="3208"/>
                  </a:lnTo>
                  <a:lnTo>
                    <a:pt x="4111" y="3238"/>
                  </a:lnTo>
                  <a:lnTo>
                    <a:pt x="4122" y="3268"/>
                  </a:lnTo>
                  <a:lnTo>
                    <a:pt x="4131" y="3299"/>
                  </a:lnTo>
                  <a:lnTo>
                    <a:pt x="4137" y="3331"/>
                  </a:lnTo>
                  <a:lnTo>
                    <a:pt x="4144" y="3362"/>
                  </a:lnTo>
                  <a:lnTo>
                    <a:pt x="4149" y="3395"/>
                  </a:lnTo>
                  <a:lnTo>
                    <a:pt x="4152" y="3428"/>
                  </a:lnTo>
                  <a:lnTo>
                    <a:pt x="4155" y="3461"/>
                  </a:lnTo>
                  <a:lnTo>
                    <a:pt x="4155" y="3495"/>
                  </a:lnTo>
                  <a:lnTo>
                    <a:pt x="4155" y="3524"/>
                  </a:lnTo>
                  <a:lnTo>
                    <a:pt x="4153" y="3552"/>
                  </a:lnTo>
                  <a:lnTo>
                    <a:pt x="4150" y="3580"/>
                  </a:lnTo>
                  <a:lnTo>
                    <a:pt x="4147" y="3607"/>
                  </a:lnTo>
                  <a:lnTo>
                    <a:pt x="4143" y="3636"/>
                  </a:lnTo>
                  <a:lnTo>
                    <a:pt x="4137" y="3663"/>
                  </a:lnTo>
                  <a:lnTo>
                    <a:pt x="4131" y="3690"/>
                  </a:lnTo>
                  <a:lnTo>
                    <a:pt x="4123" y="3717"/>
                  </a:lnTo>
                  <a:lnTo>
                    <a:pt x="4114" y="3742"/>
                  </a:lnTo>
                  <a:lnTo>
                    <a:pt x="4105" y="3767"/>
                  </a:lnTo>
                  <a:lnTo>
                    <a:pt x="4096" y="3793"/>
                  </a:lnTo>
                  <a:lnTo>
                    <a:pt x="4086" y="3818"/>
                  </a:lnTo>
                  <a:lnTo>
                    <a:pt x="4074" y="3842"/>
                  </a:lnTo>
                  <a:lnTo>
                    <a:pt x="4062" y="3866"/>
                  </a:lnTo>
                  <a:lnTo>
                    <a:pt x="4049" y="3890"/>
                  </a:lnTo>
                  <a:lnTo>
                    <a:pt x="4034" y="3912"/>
                  </a:lnTo>
                  <a:lnTo>
                    <a:pt x="4020" y="3935"/>
                  </a:lnTo>
                  <a:lnTo>
                    <a:pt x="4004" y="3957"/>
                  </a:lnTo>
                  <a:lnTo>
                    <a:pt x="3987" y="3978"/>
                  </a:lnTo>
                  <a:lnTo>
                    <a:pt x="3971" y="3999"/>
                  </a:lnTo>
                  <a:lnTo>
                    <a:pt x="3953" y="4019"/>
                  </a:lnTo>
                  <a:lnTo>
                    <a:pt x="3935" y="4038"/>
                  </a:lnTo>
                  <a:lnTo>
                    <a:pt x="3917" y="4057"/>
                  </a:lnTo>
                  <a:lnTo>
                    <a:pt x="3898" y="4075"/>
                  </a:lnTo>
                  <a:lnTo>
                    <a:pt x="3877" y="4093"/>
                  </a:lnTo>
                  <a:lnTo>
                    <a:pt x="3856" y="4110"/>
                  </a:lnTo>
                  <a:lnTo>
                    <a:pt x="3835" y="4126"/>
                  </a:lnTo>
                  <a:lnTo>
                    <a:pt x="3814" y="4141"/>
                  </a:lnTo>
                  <a:lnTo>
                    <a:pt x="3791" y="4156"/>
                  </a:lnTo>
                  <a:lnTo>
                    <a:pt x="3768" y="4171"/>
                  </a:lnTo>
                  <a:lnTo>
                    <a:pt x="3745" y="4183"/>
                  </a:lnTo>
                  <a:lnTo>
                    <a:pt x="3721" y="4196"/>
                  </a:lnTo>
                  <a:close/>
                  <a:moveTo>
                    <a:pt x="239" y="4207"/>
                  </a:moveTo>
                  <a:lnTo>
                    <a:pt x="740" y="4207"/>
                  </a:lnTo>
                  <a:lnTo>
                    <a:pt x="743" y="3631"/>
                  </a:lnTo>
                  <a:lnTo>
                    <a:pt x="745" y="3621"/>
                  </a:lnTo>
                  <a:lnTo>
                    <a:pt x="746" y="3610"/>
                  </a:lnTo>
                  <a:lnTo>
                    <a:pt x="748" y="3601"/>
                  </a:lnTo>
                  <a:lnTo>
                    <a:pt x="752" y="3594"/>
                  </a:lnTo>
                  <a:lnTo>
                    <a:pt x="757" y="3586"/>
                  </a:lnTo>
                  <a:lnTo>
                    <a:pt x="761" y="3580"/>
                  </a:lnTo>
                  <a:lnTo>
                    <a:pt x="767" y="3574"/>
                  </a:lnTo>
                  <a:lnTo>
                    <a:pt x="774" y="3572"/>
                  </a:lnTo>
                  <a:lnTo>
                    <a:pt x="780" y="3569"/>
                  </a:lnTo>
                  <a:lnTo>
                    <a:pt x="788" y="3567"/>
                  </a:lnTo>
                  <a:lnTo>
                    <a:pt x="797" y="3567"/>
                  </a:lnTo>
                  <a:lnTo>
                    <a:pt x="804" y="3569"/>
                  </a:lnTo>
                  <a:lnTo>
                    <a:pt x="813" y="3570"/>
                  </a:lnTo>
                  <a:lnTo>
                    <a:pt x="822" y="3574"/>
                  </a:lnTo>
                  <a:lnTo>
                    <a:pt x="831" y="3579"/>
                  </a:lnTo>
                  <a:lnTo>
                    <a:pt x="840" y="3585"/>
                  </a:lnTo>
                  <a:lnTo>
                    <a:pt x="1523" y="4125"/>
                  </a:lnTo>
                  <a:lnTo>
                    <a:pt x="1523" y="3633"/>
                  </a:lnTo>
                  <a:lnTo>
                    <a:pt x="1525" y="3621"/>
                  </a:lnTo>
                  <a:lnTo>
                    <a:pt x="1526" y="3610"/>
                  </a:lnTo>
                  <a:lnTo>
                    <a:pt x="1528" y="3601"/>
                  </a:lnTo>
                  <a:lnTo>
                    <a:pt x="1532" y="3594"/>
                  </a:lnTo>
                  <a:lnTo>
                    <a:pt x="1537" y="3586"/>
                  </a:lnTo>
                  <a:lnTo>
                    <a:pt x="1541" y="3580"/>
                  </a:lnTo>
                  <a:lnTo>
                    <a:pt x="1547" y="3574"/>
                  </a:lnTo>
                  <a:lnTo>
                    <a:pt x="1553" y="3572"/>
                  </a:lnTo>
                  <a:lnTo>
                    <a:pt x="1561" y="3569"/>
                  </a:lnTo>
                  <a:lnTo>
                    <a:pt x="1568" y="3567"/>
                  </a:lnTo>
                  <a:lnTo>
                    <a:pt x="1577" y="3567"/>
                  </a:lnTo>
                  <a:lnTo>
                    <a:pt x="1585" y="3569"/>
                  </a:lnTo>
                  <a:lnTo>
                    <a:pt x="1594" y="3570"/>
                  </a:lnTo>
                  <a:lnTo>
                    <a:pt x="1603" y="3574"/>
                  </a:lnTo>
                  <a:lnTo>
                    <a:pt x="1612" y="3579"/>
                  </a:lnTo>
                  <a:lnTo>
                    <a:pt x="1621" y="3585"/>
                  </a:lnTo>
                  <a:lnTo>
                    <a:pt x="1972" y="3863"/>
                  </a:lnTo>
                  <a:lnTo>
                    <a:pt x="1972" y="3367"/>
                  </a:lnTo>
                  <a:lnTo>
                    <a:pt x="2211" y="3367"/>
                  </a:lnTo>
                  <a:lnTo>
                    <a:pt x="2211" y="4051"/>
                  </a:lnTo>
                  <a:lnTo>
                    <a:pt x="2304" y="4125"/>
                  </a:lnTo>
                  <a:lnTo>
                    <a:pt x="2304" y="3633"/>
                  </a:lnTo>
                  <a:lnTo>
                    <a:pt x="2305" y="3621"/>
                  </a:lnTo>
                  <a:lnTo>
                    <a:pt x="2307" y="3610"/>
                  </a:lnTo>
                  <a:lnTo>
                    <a:pt x="2308" y="3601"/>
                  </a:lnTo>
                  <a:lnTo>
                    <a:pt x="2313" y="3594"/>
                  </a:lnTo>
                  <a:lnTo>
                    <a:pt x="2317" y="3586"/>
                  </a:lnTo>
                  <a:lnTo>
                    <a:pt x="2322" y="3580"/>
                  </a:lnTo>
                  <a:lnTo>
                    <a:pt x="2328" y="3574"/>
                  </a:lnTo>
                  <a:lnTo>
                    <a:pt x="2334" y="3572"/>
                  </a:lnTo>
                  <a:lnTo>
                    <a:pt x="2341" y="3569"/>
                  </a:lnTo>
                  <a:lnTo>
                    <a:pt x="2349" y="3567"/>
                  </a:lnTo>
                  <a:lnTo>
                    <a:pt x="2356" y="3567"/>
                  </a:lnTo>
                  <a:lnTo>
                    <a:pt x="2365" y="3569"/>
                  </a:lnTo>
                  <a:lnTo>
                    <a:pt x="2374" y="3570"/>
                  </a:lnTo>
                  <a:lnTo>
                    <a:pt x="2383" y="3574"/>
                  </a:lnTo>
                  <a:lnTo>
                    <a:pt x="2392" y="3579"/>
                  </a:lnTo>
                  <a:lnTo>
                    <a:pt x="2401" y="3585"/>
                  </a:lnTo>
                  <a:lnTo>
                    <a:pt x="3038" y="4087"/>
                  </a:lnTo>
                  <a:lnTo>
                    <a:pt x="3503" y="4087"/>
                  </a:lnTo>
                  <a:lnTo>
                    <a:pt x="3503" y="4763"/>
                  </a:lnTo>
                  <a:lnTo>
                    <a:pt x="0" y="4763"/>
                  </a:lnTo>
                  <a:lnTo>
                    <a:pt x="0" y="3367"/>
                  </a:lnTo>
                  <a:lnTo>
                    <a:pt x="239" y="3367"/>
                  </a:lnTo>
                  <a:lnTo>
                    <a:pt x="239" y="4207"/>
                  </a:lnTo>
                  <a:close/>
                  <a:moveTo>
                    <a:pt x="3072" y="4267"/>
                  </a:moveTo>
                  <a:lnTo>
                    <a:pt x="2423" y="3755"/>
                  </a:lnTo>
                  <a:lnTo>
                    <a:pt x="2423" y="4247"/>
                  </a:lnTo>
                  <a:lnTo>
                    <a:pt x="2423" y="4259"/>
                  </a:lnTo>
                  <a:lnTo>
                    <a:pt x="2422" y="4268"/>
                  </a:lnTo>
                  <a:lnTo>
                    <a:pt x="2419" y="4279"/>
                  </a:lnTo>
                  <a:lnTo>
                    <a:pt x="2416" y="4286"/>
                  </a:lnTo>
                  <a:lnTo>
                    <a:pt x="2412" y="4294"/>
                  </a:lnTo>
                  <a:lnTo>
                    <a:pt x="2406" y="4300"/>
                  </a:lnTo>
                  <a:lnTo>
                    <a:pt x="2400" y="4304"/>
                  </a:lnTo>
                  <a:lnTo>
                    <a:pt x="2394" y="4309"/>
                  </a:lnTo>
                  <a:lnTo>
                    <a:pt x="2386" y="4312"/>
                  </a:lnTo>
                  <a:lnTo>
                    <a:pt x="2379" y="4313"/>
                  </a:lnTo>
                  <a:lnTo>
                    <a:pt x="2371" y="4313"/>
                  </a:lnTo>
                  <a:lnTo>
                    <a:pt x="2362" y="4312"/>
                  </a:lnTo>
                  <a:lnTo>
                    <a:pt x="2353" y="4310"/>
                  </a:lnTo>
                  <a:lnTo>
                    <a:pt x="2346" y="4306"/>
                  </a:lnTo>
                  <a:lnTo>
                    <a:pt x="2337" y="4301"/>
                  </a:lnTo>
                  <a:lnTo>
                    <a:pt x="2326" y="4295"/>
                  </a:lnTo>
                  <a:lnTo>
                    <a:pt x="1643" y="3755"/>
                  </a:lnTo>
                  <a:lnTo>
                    <a:pt x="1643" y="4247"/>
                  </a:lnTo>
                  <a:lnTo>
                    <a:pt x="1643" y="4259"/>
                  </a:lnTo>
                  <a:lnTo>
                    <a:pt x="1642" y="4268"/>
                  </a:lnTo>
                  <a:lnTo>
                    <a:pt x="1639" y="4279"/>
                  </a:lnTo>
                  <a:lnTo>
                    <a:pt x="1636" y="4286"/>
                  </a:lnTo>
                  <a:lnTo>
                    <a:pt x="1631" y="4294"/>
                  </a:lnTo>
                  <a:lnTo>
                    <a:pt x="1625" y="4300"/>
                  </a:lnTo>
                  <a:lnTo>
                    <a:pt x="1619" y="4304"/>
                  </a:lnTo>
                  <a:lnTo>
                    <a:pt x="1613" y="4309"/>
                  </a:lnTo>
                  <a:lnTo>
                    <a:pt x="1606" y="4312"/>
                  </a:lnTo>
                  <a:lnTo>
                    <a:pt x="1598" y="4313"/>
                  </a:lnTo>
                  <a:lnTo>
                    <a:pt x="1591" y="4313"/>
                  </a:lnTo>
                  <a:lnTo>
                    <a:pt x="1582" y="4312"/>
                  </a:lnTo>
                  <a:lnTo>
                    <a:pt x="1573" y="4310"/>
                  </a:lnTo>
                  <a:lnTo>
                    <a:pt x="1565" y="4306"/>
                  </a:lnTo>
                  <a:lnTo>
                    <a:pt x="1556" y="4301"/>
                  </a:lnTo>
                  <a:lnTo>
                    <a:pt x="1546" y="4295"/>
                  </a:lnTo>
                  <a:lnTo>
                    <a:pt x="866" y="3755"/>
                  </a:lnTo>
                  <a:lnTo>
                    <a:pt x="866" y="4249"/>
                  </a:lnTo>
                  <a:lnTo>
                    <a:pt x="864" y="4265"/>
                  </a:lnTo>
                  <a:lnTo>
                    <a:pt x="860" y="4282"/>
                  </a:lnTo>
                  <a:lnTo>
                    <a:pt x="854" y="4294"/>
                  </a:lnTo>
                  <a:lnTo>
                    <a:pt x="845" y="4306"/>
                  </a:lnTo>
                  <a:lnTo>
                    <a:pt x="836" y="4315"/>
                  </a:lnTo>
                  <a:lnTo>
                    <a:pt x="824" y="4320"/>
                  </a:lnTo>
                  <a:lnTo>
                    <a:pt x="812" y="4325"/>
                  </a:lnTo>
                  <a:lnTo>
                    <a:pt x="800" y="4326"/>
                  </a:lnTo>
                  <a:lnTo>
                    <a:pt x="239" y="4326"/>
                  </a:lnTo>
                  <a:lnTo>
                    <a:pt x="239" y="4524"/>
                  </a:lnTo>
                  <a:lnTo>
                    <a:pt x="244" y="4524"/>
                  </a:lnTo>
                  <a:lnTo>
                    <a:pt x="3300" y="4524"/>
                  </a:lnTo>
                  <a:lnTo>
                    <a:pt x="3300" y="4267"/>
                  </a:lnTo>
                  <a:lnTo>
                    <a:pt x="3072" y="4267"/>
                  </a:lnTo>
                  <a:close/>
                  <a:moveTo>
                    <a:pt x="5255" y="2624"/>
                  </a:moveTo>
                  <a:lnTo>
                    <a:pt x="5313" y="873"/>
                  </a:lnTo>
                  <a:lnTo>
                    <a:pt x="5580" y="873"/>
                  </a:lnTo>
                  <a:lnTo>
                    <a:pt x="5636" y="2624"/>
                  </a:lnTo>
                  <a:lnTo>
                    <a:pt x="5255" y="2624"/>
                  </a:lnTo>
                  <a:close/>
                  <a:moveTo>
                    <a:pt x="5429" y="993"/>
                  </a:moveTo>
                  <a:lnTo>
                    <a:pt x="5384" y="2392"/>
                  </a:lnTo>
                  <a:lnTo>
                    <a:pt x="5505" y="2271"/>
                  </a:lnTo>
                  <a:lnTo>
                    <a:pt x="5463" y="993"/>
                  </a:lnTo>
                  <a:lnTo>
                    <a:pt x="5429" y="993"/>
                  </a:lnTo>
                  <a:close/>
                  <a:moveTo>
                    <a:pt x="5769" y="2927"/>
                  </a:moveTo>
                  <a:lnTo>
                    <a:pt x="5858" y="2927"/>
                  </a:lnTo>
                  <a:lnTo>
                    <a:pt x="5858" y="3240"/>
                  </a:lnTo>
                  <a:lnTo>
                    <a:pt x="6058" y="3240"/>
                  </a:lnTo>
                  <a:lnTo>
                    <a:pt x="6058" y="4763"/>
                  </a:lnTo>
                  <a:lnTo>
                    <a:pt x="4424" y="4763"/>
                  </a:lnTo>
                  <a:lnTo>
                    <a:pt x="4424" y="3240"/>
                  </a:lnTo>
                  <a:lnTo>
                    <a:pt x="4994" y="3240"/>
                  </a:lnTo>
                  <a:lnTo>
                    <a:pt x="4994" y="2927"/>
                  </a:lnTo>
                  <a:lnTo>
                    <a:pt x="5101" y="2927"/>
                  </a:lnTo>
                  <a:lnTo>
                    <a:pt x="5101" y="2743"/>
                  </a:lnTo>
                  <a:lnTo>
                    <a:pt x="5769" y="2743"/>
                  </a:lnTo>
                  <a:lnTo>
                    <a:pt x="5769" y="2927"/>
                  </a:lnTo>
                  <a:close/>
                  <a:moveTo>
                    <a:pt x="5340" y="3166"/>
                  </a:moveTo>
                  <a:lnTo>
                    <a:pt x="5233" y="3166"/>
                  </a:lnTo>
                  <a:lnTo>
                    <a:pt x="5233" y="3479"/>
                  </a:lnTo>
                  <a:lnTo>
                    <a:pt x="4663" y="3479"/>
                  </a:lnTo>
                  <a:lnTo>
                    <a:pt x="4663" y="4524"/>
                  </a:lnTo>
                  <a:lnTo>
                    <a:pt x="5819" y="4524"/>
                  </a:lnTo>
                  <a:lnTo>
                    <a:pt x="5819" y="3479"/>
                  </a:lnTo>
                  <a:lnTo>
                    <a:pt x="5618" y="3479"/>
                  </a:lnTo>
                  <a:lnTo>
                    <a:pt x="5618" y="3166"/>
                  </a:lnTo>
                  <a:lnTo>
                    <a:pt x="5529" y="3166"/>
                  </a:lnTo>
                  <a:lnTo>
                    <a:pt x="5529" y="2982"/>
                  </a:lnTo>
                  <a:lnTo>
                    <a:pt x="5340" y="2982"/>
                  </a:lnTo>
                  <a:lnTo>
                    <a:pt x="5340" y="3166"/>
                  </a:lnTo>
                  <a:close/>
                  <a:moveTo>
                    <a:pt x="4838" y="4069"/>
                  </a:moveTo>
                  <a:lnTo>
                    <a:pt x="5233" y="4069"/>
                  </a:lnTo>
                  <a:lnTo>
                    <a:pt x="5233" y="4189"/>
                  </a:lnTo>
                  <a:lnTo>
                    <a:pt x="4838" y="4189"/>
                  </a:lnTo>
                  <a:lnTo>
                    <a:pt x="4838" y="4069"/>
                  </a:lnTo>
                  <a:close/>
                  <a:moveTo>
                    <a:pt x="4838" y="3651"/>
                  </a:moveTo>
                  <a:lnTo>
                    <a:pt x="5233" y="3651"/>
                  </a:lnTo>
                  <a:lnTo>
                    <a:pt x="5233" y="3770"/>
                  </a:lnTo>
                  <a:lnTo>
                    <a:pt x="4838" y="3770"/>
                  </a:lnTo>
                  <a:lnTo>
                    <a:pt x="4838" y="3651"/>
                  </a:lnTo>
                  <a:close/>
                  <a:moveTo>
                    <a:pt x="4838" y="3860"/>
                  </a:moveTo>
                  <a:lnTo>
                    <a:pt x="5233" y="3860"/>
                  </a:lnTo>
                  <a:lnTo>
                    <a:pt x="5233" y="3980"/>
                  </a:lnTo>
                  <a:lnTo>
                    <a:pt x="4838" y="3980"/>
                  </a:lnTo>
                  <a:lnTo>
                    <a:pt x="4838" y="3860"/>
                  </a:lnTo>
                  <a:close/>
                  <a:moveTo>
                    <a:pt x="1547" y="993"/>
                  </a:moveTo>
                  <a:lnTo>
                    <a:pt x="1503" y="2392"/>
                  </a:lnTo>
                  <a:lnTo>
                    <a:pt x="1624" y="2271"/>
                  </a:lnTo>
                  <a:lnTo>
                    <a:pt x="1582" y="993"/>
                  </a:lnTo>
                  <a:lnTo>
                    <a:pt x="1547" y="993"/>
                  </a:lnTo>
                  <a:close/>
                  <a:moveTo>
                    <a:pt x="1375" y="2624"/>
                  </a:moveTo>
                  <a:lnTo>
                    <a:pt x="1432" y="873"/>
                  </a:lnTo>
                  <a:lnTo>
                    <a:pt x="1698" y="873"/>
                  </a:lnTo>
                  <a:lnTo>
                    <a:pt x="1755" y="2624"/>
                  </a:lnTo>
                  <a:lnTo>
                    <a:pt x="1375" y="2624"/>
                  </a:lnTo>
                  <a:close/>
                  <a:moveTo>
                    <a:pt x="1015" y="993"/>
                  </a:moveTo>
                  <a:lnTo>
                    <a:pt x="970" y="2392"/>
                  </a:lnTo>
                  <a:lnTo>
                    <a:pt x="1091" y="2271"/>
                  </a:lnTo>
                  <a:lnTo>
                    <a:pt x="1050" y="993"/>
                  </a:lnTo>
                  <a:lnTo>
                    <a:pt x="1015" y="993"/>
                  </a:lnTo>
                  <a:close/>
                  <a:moveTo>
                    <a:pt x="843" y="2624"/>
                  </a:moveTo>
                  <a:lnTo>
                    <a:pt x="900" y="873"/>
                  </a:lnTo>
                  <a:lnTo>
                    <a:pt x="1166" y="873"/>
                  </a:lnTo>
                  <a:lnTo>
                    <a:pt x="1223" y="2624"/>
                  </a:lnTo>
                  <a:lnTo>
                    <a:pt x="843" y="2624"/>
                  </a:lnTo>
                  <a:close/>
                </a:path>
              </a:pathLst>
            </a:custGeom>
            <a:solidFill>
              <a:sysClr val="window" lastClr="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88" name="Freeform 47">
              <a:extLst>
                <a:ext uri="{FF2B5EF4-FFF2-40B4-BE49-F238E27FC236}">
                  <a16:creationId xmlns:a16="http://schemas.microsoft.com/office/drawing/2014/main" id="{DDB5781B-4673-4F9F-9A94-C7F929776217}"/>
                </a:ext>
              </a:extLst>
            </p:cNvPr>
            <p:cNvSpPr>
              <a:spLocks noChangeAspect="1" noEditPoints="1"/>
            </p:cNvSpPr>
            <p:nvPr/>
          </p:nvSpPr>
          <p:spPr bwMode="auto">
            <a:xfrm>
              <a:off x="9824571" y="5331944"/>
              <a:ext cx="504290" cy="425477"/>
            </a:xfrm>
            <a:custGeom>
              <a:avLst/>
              <a:gdLst>
                <a:gd name="T0" fmla="*/ 2147483647 w 6058"/>
                <a:gd name="T1" fmla="*/ 2147483647 h 4763"/>
                <a:gd name="T2" fmla="*/ 2147483647 w 6058"/>
                <a:gd name="T3" fmla="*/ 2147483647 h 4763"/>
                <a:gd name="T4" fmla="*/ 2147483647 w 6058"/>
                <a:gd name="T5" fmla="*/ 2147483647 h 4763"/>
                <a:gd name="T6" fmla="*/ 2147483647 w 6058"/>
                <a:gd name="T7" fmla="*/ 2147483647 h 4763"/>
                <a:gd name="T8" fmla="*/ 2147483647 w 6058"/>
                <a:gd name="T9" fmla="*/ 2147483647 h 4763"/>
                <a:gd name="T10" fmla="*/ 2147483647 w 6058"/>
                <a:gd name="T11" fmla="*/ 2147483647 h 4763"/>
                <a:gd name="T12" fmla="*/ 2147483647 w 6058"/>
                <a:gd name="T13" fmla="*/ 2147483647 h 4763"/>
                <a:gd name="T14" fmla="*/ 2147483647 w 6058"/>
                <a:gd name="T15" fmla="*/ 2147483647 h 4763"/>
                <a:gd name="T16" fmla="*/ 2147483647 w 6058"/>
                <a:gd name="T17" fmla="*/ 2147483647 h 4763"/>
                <a:gd name="T18" fmla="*/ 2147483647 w 6058"/>
                <a:gd name="T19" fmla="*/ 2147483647 h 4763"/>
                <a:gd name="T20" fmla="*/ 2147483647 w 6058"/>
                <a:gd name="T21" fmla="*/ 2147483647 h 4763"/>
                <a:gd name="T22" fmla="*/ 2147483647 w 6058"/>
                <a:gd name="T23" fmla="*/ 2147483647 h 4763"/>
                <a:gd name="T24" fmla="*/ 2147483647 w 6058"/>
                <a:gd name="T25" fmla="*/ 2147483647 h 4763"/>
                <a:gd name="T26" fmla="*/ 2147483647 w 6058"/>
                <a:gd name="T27" fmla="*/ 2147483647 h 4763"/>
                <a:gd name="T28" fmla="*/ 2147483647 w 6058"/>
                <a:gd name="T29" fmla="*/ 2147483647 h 4763"/>
                <a:gd name="T30" fmla="*/ 2147483647 w 6058"/>
                <a:gd name="T31" fmla="*/ 2147483647 h 4763"/>
                <a:gd name="T32" fmla="*/ 2147483647 w 6058"/>
                <a:gd name="T33" fmla="*/ 2147483647 h 4763"/>
                <a:gd name="T34" fmla="*/ 2147483647 w 6058"/>
                <a:gd name="T35" fmla="*/ 2147483647 h 4763"/>
                <a:gd name="T36" fmla="*/ 2147483647 w 6058"/>
                <a:gd name="T37" fmla="*/ 2147483647 h 4763"/>
                <a:gd name="T38" fmla="*/ 2147483647 w 6058"/>
                <a:gd name="T39" fmla="*/ 2147483647 h 4763"/>
                <a:gd name="T40" fmla="*/ 2147483647 w 6058"/>
                <a:gd name="T41" fmla="*/ 2147483647 h 4763"/>
                <a:gd name="T42" fmla="*/ 2147483647 w 6058"/>
                <a:gd name="T43" fmla="*/ 2147483647 h 4763"/>
                <a:gd name="T44" fmla="*/ 2147483647 w 6058"/>
                <a:gd name="T45" fmla="*/ 2147483647 h 4763"/>
                <a:gd name="T46" fmla="*/ 2147483647 w 6058"/>
                <a:gd name="T47" fmla="*/ 2147483647 h 4763"/>
                <a:gd name="T48" fmla="*/ 2147483647 w 6058"/>
                <a:gd name="T49" fmla="*/ 2147483647 h 4763"/>
                <a:gd name="T50" fmla="*/ 2147483647 w 6058"/>
                <a:gd name="T51" fmla="*/ 2147483647 h 4763"/>
                <a:gd name="T52" fmla="*/ 2147483647 w 6058"/>
                <a:gd name="T53" fmla="*/ 2147483647 h 4763"/>
                <a:gd name="T54" fmla="*/ 2147483647 w 6058"/>
                <a:gd name="T55" fmla="*/ 2147483647 h 4763"/>
                <a:gd name="T56" fmla="*/ 2147483647 w 6058"/>
                <a:gd name="T57" fmla="*/ 2147483647 h 4763"/>
                <a:gd name="T58" fmla="*/ 2147483647 w 6058"/>
                <a:gd name="T59" fmla="*/ 2147483647 h 4763"/>
                <a:gd name="T60" fmla="*/ 2147483647 w 6058"/>
                <a:gd name="T61" fmla="*/ 2147483647 h 4763"/>
                <a:gd name="T62" fmla="*/ 2147483647 w 6058"/>
                <a:gd name="T63" fmla="*/ 2147483647 h 4763"/>
                <a:gd name="T64" fmla="*/ 2147483647 w 6058"/>
                <a:gd name="T65" fmla="*/ 2147483647 h 4763"/>
                <a:gd name="T66" fmla="*/ 2147483647 w 6058"/>
                <a:gd name="T67" fmla="*/ 2147483647 h 4763"/>
                <a:gd name="T68" fmla="*/ 2147483647 w 6058"/>
                <a:gd name="T69" fmla="*/ 2147483647 h 4763"/>
                <a:gd name="T70" fmla="*/ 2147483647 w 6058"/>
                <a:gd name="T71" fmla="*/ 2147483647 h 4763"/>
                <a:gd name="T72" fmla="*/ 2147483647 w 6058"/>
                <a:gd name="T73" fmla="*/ 2147483647 h 4763"/>
                <a:gd name="T74" fmla="*/ 2147483647 w 6058"/>
                <a:gd name="T75" fmla="*/ 2147483647 h 4763"/>
                <a:gd name="T76" fmla="*/ 2147483647 w 6058"/>
                <a:gd name="T77" fmla="*/ 2147483647 h 4763"/>
                <a:gd name="T78" fmla="*/ 2147483647 w 6058"/>
                <a:gd name="T79" fmla="*/ 2147483647 h 4763"/>
                <a:gd name="T80" fmla="*/ 2147483647 w 6058"/>
                <a:gd name="T81" fmla="*/ 2147483647 h 4763"/>
                <a:gd name="T82" fmla="*/ 2147483647 w 6058"/>
                <a:gd name="T83" fmla="*/ 2147483647 h 4763"/>
                <a:gd name="T84" fmla="*/ 2147483647 w 6058"/>
                <a:gd name="T85" fmla="*/ 2147483647 h 4763"/>
                <a:gd name="T86" fmla="*/ 2147483647 w 6058"/>
                <a:gd name="T87" fmla="*/ 2147483647 h 4763"/>
                <a:gd name="T88" fmla="*/ 2147483647 w 6058"/>
                <a:gd name="T89" fmla="*/ 2147483647 h 4763"/>
                <a:gd name="T90" fmla="*/ 2147483647 w 6058"/>
                <a:gd name="T91" fmla="*/ 2147483647 h 4763"/>
                <a:gd name="T92" fmla="*/ 2147483647 w 6058"/>
                <a:gd name="T93" fmla="*/ 2147483647 h 4763"/>
                <a:gd name="T94" fmla="*/ 2147483647 w 6058"/>
                <a:gd name="T95" fmla="*/ 2147483647 h 4763"/>
                <a:gd name="T96" fmla="*/ 2147483647 w 6058"/>
                <a:gd name="T97" fmla="*/ 2147483647 h 4763"/>
                <a:gd name="T98" fmla="*/ 2147483647 w 6058"/>
                <a:gd name="T99" fmla="*/ 2147483647 h 4763"/>
                <a:gd name="T100" fmla="*/ 2147483647 w 6058"/>
                <a:gd name="T101" fmla="*/ 2147483647 h 4763"/>
                <a:gd name="T102" fmla="*/ 2147483647 w 6058"/>
                <a:gd name="T103" fmla="*/ 2147483647 h 4763"/>
                <a:gd name="T104" fmla="*/ 2147483647 w 6058"/>
                <a:gd name="T105" fmla="*/ 2147483647 h 4763"/>
                <a:gd name="T106" fmla="*/ 2147483647 w 6058"/>
                <a:gd name="T107" fmla="*/ 2147483647 h 4763"/>
                <a:gd name="T108" fmla="*/ 2147483647 w 6058"/>
                <a:gd name="T109" fmla="*/ 2147483647 h 4763"/>
                <a:gd name="T110" fmla="*/ 2147483647 w 6058"/>
                <a:gd name="T111" fmla="*/ 2147483647 h 4763"/>
                <a:gd name="T112" fmla="*/ 2147483647 w 6058"/>
                <a:gd name="T113" fmla="*/ 2147483647 h 4763"/>
                <a:gd name="T114" fmla="*/ 2147483647 w 6058"/>
                <a:gd name="T115" fmla="*/ 2147483647 h 4763"/>
                <a:gd name="T116" fmla="*/ 2147483647 w 6058"/>
                <a:gd name="T117" fmla="*/ 2147483647 h 4763"/>
                <a:gd name="T118" fmla="*/ 2147483647 w 6058"/>
                <a:gd name="T119" fmla="*/ 2147483647 h 4763"/>
                <a:gd name="T120" fmla="*/ 2147483647 w 6058"/>
                <a:gd name="T121" fmla="*/ 2147483647 h 4763"/>
                <a:gd name="T122" fmla="*/ 2147483647 w 6058"/>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58"/>
                <a:gd name="T187" fmla="*/ 0 h 4763"/>
                <a:gd name="T188" fmla="*/ 6058 w 6058"/>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58" h="4763">
                  <a:moveTo>
                    <a:pt x="2838" y="634"/>
                  </a:moveTo>
                  <a:lnTo>
                    <a:pt x="2838" y="634"/>
                  </a:lnTo>
                  <a:lnTo>
                    <a:pt x="2839" y="620"/>
                  </a:lnTo>
                  <a:lnTo>
                    <a:pt x="2841" y="607"/>
                  </a:lnTo>
                  <a:lnTo>
                    <a:pt x="2844" y="595"/>
                  </a:lnTo>
                  <a:lnTo>
                    <a:pt x="2847" y="583"/>
                  </a:lnTo>
                  <a:lnTo>
                    <a:pt x="2851" y="571"/>
                  </a:lnTo>
                  <a:lnTo>
                    <a:pt x="2857" y="559"/>
                  </a:lnTo>
                  <a:lnTo>
                    <a:pt x="2865" y="547"/>
                  </a:lnTo>
                  <a:lnTo>
                    <a:pt x="2872" y="535"/>
                  </a:lnTo>
                  <a:lnTo>
                    <a:pt x="2890" y="514"/>
                  </a:lnTo>
                  <a:lnTo>
                    <a:pt x="2911" y="493"/>
                  </a:lnTo>
                  <a:lnTo>
                    <a:pt x="2935" y="474"/>
                  </a:lnTo>
                  <a:lnTo>
                    <a:pt x="2963" y="456"/>
                  </a:lnTo>
                  <a:lnTo>
                    <a:pt x="2993" y="440"/>
                  </a:lnTo>
                  <a:lnTo>
                    <a:pt x="3026" y="425"/>
                  </a:lnTo>
                  <a:lnTo>
                    <a:pt x="3060" y="413"/>
                  </a:lnTo>
                  <a:lnTo>
                    <a:pt x="3098" y="402"/>
                  </a:lnTo>
                  <a:lnTo>
                    <a:pt x="3137" y="393"/>
                  </a:lnTo>
                  <a:lnTo>
                    <a:pt x="3177" y="387"/>
                  </a:lnTo>
                  <a:lnTo>
                    <a:pt x="3219" y="384"/>
                  </a:lnTo>
                  <a:lnTo>
                    <a:pt x="3262" y="383"/>
                  </a:lnTo>
                  <a:lnTo>
                    <a:pt x="3291" y="383"/>
                  </a:lnTo>
                  <a:lnTo>
                    <a:pt x="3318" y="384"/>
                  </a:lnTo>
                  <a:lnTo>
                    <a:pt x="3324" y="369"/>
                  </a:lnTo>
                  <a:lnTo>
                    <a:pt x="3330" y="354"/>
                  </a:lnTo>
                  <a:lnTo>
                    <a:pt x="3338" y="339"/>
                  </a:lnTo>
                  <a:lnTo>
                    <a:pt x="3347" y="324"/>
                  </a:lnTo>
                  <a:lnTo>
                    <a:pt x="3358" y="311"/>
                  </a:lnTo>
                  <a:lnTo>
                    <a:pt x="3370" y="296"/>
                  </a:lnTo>
                  <a:lnTo>
                    <a:pt x="3383" y="283"/>
                  </a:lnTo>
                  <a:lnTo>
                    <a:pt x="3397" y="269"/>
                  </a:lnTo>
                  <a:lnTo>
                    <a:pt x="3427" y="244"/>
                  </a:lnTo>
                  <a:lnTo>
                    <a:pt x="3461" y="220"/>
                  </a:lnTo>
                  <a:lnTo>
                    <a:pt x="3497" y="199"/>
                  </a:lnTo>
                  <a:lnTo>
                    <a:pt x="3537" y="178"/>
                  </a:lnTo>
                  <a:lnTo>
                    <a:pt x="3581" y="160"/>
                  </a:lnTo>
                  <a:lnTo>
                    <a:pt x="3627" y="144"/>
                  </a:lnTo>
                  <a:lnTo>
                    <a:pt x="3676" y="129"/>
                  </a:lnTo>
                  <a:lnTo>
                    <a:pt x="3727" y="117"/>
                  </a:lnTo>
                  <a:lnTo>
                    <a:pt x="3781" y="108"/>
                  </a:lnTo>
                  <a:lnTo>
                    <a:pt x="3836" y="100"/>
                  </a:lnTo>
                  <a:lnTo>
                    <a:pt x="3892" y="97"/>
                  </a:lnTo>
                  <a:lnTo>
                    <a:pt x="3950" y="96"/>
                  </a:lnTo>
                  <a:lnTo>
                    <a:pt x="4002" y="96"/>
                  </a:lnTo>
                  <a:lnTo>
                    <a:pt x="4053" y="100"/>
                  </a:lnTo>
                  <a:lnTo>
                    <a:pt x="4086" y="78"/>
                  </a:lnTo>
                  <a:lnTo>
                    <a:pt x="4122" y="58"/>
                  </a:lnTo>
                  <a:lnTo>
                    <a:pt x="4159" y="40"/>
                  </a:lnTo>
                  <a:lnTo>
                    <a:pt x="4198" y="27"/>
                  </a:lnTo>
                  <a:lnTo>
                    <a:pt x="4240" y="15"/>
                  </a:lnTo>
                  <a:lnTo>
                    <a:pt x="4283" y="6"/>
                  </a:lnTo>
                  <a:lnTo>
                    <a:pt x="4328" y="1"/>
                  </a:lnTo>
                  <a:lnTo>
                    <a:pt x="4375" y="0"/>
                  </a:lnTo>
                  <a:lnTo>
                    <a:pt x="4398" y="0"/>
                  </a:lnTo>
                  <a:lnTo>
                    <a:pt x="4422" y="1"/>
                  </a:lnTo>
                  <a:lnTo>
                    <a:pt x="4467" y="6"/>
                  </a:lnTo>
                  <a:lnTo>
                    <a:pt x="4511" y="15"/>
                  </a:lnTo>
                  <a:lnTo>
                    <a:pt x="4554" y="27"/>
                  </a:lnTo>
                  <a:lnTo>
                    <a:pt x="4593" y="42"/>
                  </a:lnTo>
                  <a:lnTo>
                    <a:pt x="4632" y="60"/>
                  </a:lnTo>
                  <a:lnTo>
                    <a:pt x="4666" y="79"/>
                  </a:lnTo>
                  <a:lnTo>
                    <a:pt x="4699" y="102"/>
                  </a:lnTo>
                  <a:lnTo>
                    <a:pt x="4714" y="114"/>
                  </a:lnTo>
                  <a:lnTo>
                    <a:pt x="4729" y="127"/>
                  </a:lnTo>
                  <a:lnTo>
                    <a:pt x="4742" y="139"/>
                  </a:lnTo>
                  <a:lnTo>
                    <a:pt x="4756" y="154"/>
                  </a:lnTo>
                  <a:lnTo>
                    <a:pt x="4768" y="167"/>
                  </a:lnTo>
                  <a:lnTo>
                    <a:pt x="4778" y="182"/>
                  </a:lnTo>
                  <a:lnTo>
                    <a:pt x="4789" y="197"/>
                  </a:lnTo>
                  <a:lnTo>
                    <a:pt x="4798" y="212"/>
                  </a:lnTo>
                  <a:lnTo>
                    <a:pt x="4807" y="229"/>
                  </a:lnTo>
                  <a:lnTo>
                    <a:pt x="4814" y="245"/>
                  </a:lnTo>
                  <a:lnTo>
                    <a:pt x="4820" y="262"/>
                  </a:lnTo>
                  <a:lnTo>
                    <a:pt x="4826" y="278"/>
                  </a:lnTo>
                  <a:lnTo>
                    <a:pt x="4829" y="296"/>
                  </a:lnTo>
                  <a:lnTo>
                    <a:pt x="4834" y="312"/>
                  </a:lnTo>
                  <a:lnTo>
                    <a:pt x="4835" y="330"/>
                  </a:lnTo>
                  <a:lnTo>
                    <a:pt x="4835" y="348"/>
                  </a:lnTo>
                  <a:lnTo>
                    <a:pt x="4868" y="341"/>
                  </a:lnTo>
                  <a:lnTo>
                    <a:pt x="4902" y="332"/>
                  </a:lnTo>
                  <a:lnTo>
                    <a:pt x="4938" y="326"/>
                  </a:lnTo>
                  <a:lnTo>
                    <a:pt x="4974" y="320"/>
                  </a:lnTo>
                  <a:lnTo>
                    <a:pt x="5011" y="315"/>
                  </a:lnTo>
                  <a:lnTo>
                    <a:pt x="5050" y="312"/>
                  </a:lnTo>
                  <a:lnTo>
                    <a:pt x="5089" y="311"/>
                  </a:lnTo>
                  <a:lnTo>
                    <a:pt x="5128" y="311"/>
                  </a:lnTo>
                  <a:lnTo>
                    <a:pt x="5188" y="312"/>
                  </a:lnTo>
                  <a:lnTo>
                    <a:pt x="5246" y="315"/>
                  </a:lnTo>
                  <a:lnTo>
                    <a:pt x="5301" y="323"/>
                  </a:lnTo>
                  <a:lnTo>
                    <a:pt x="5354" y="332"/>
                  </a:lnTo>
                  <a:lnTo>
                    <a:pt x="5405" y="344"/>
                  </a:lnTo>
                  <a:lnTo>
                    <a:pt x="5452" y="359"/>
                  </a:lnTo>
                  <a:lnTo>
                    <a:pt x="5497" y="375"/>
                  </a:lnTo>
                  <a:lnTo>
                    <a:pt x="5539" y="393"/>
                  </a:lnTo>
                  <a:lnTo>
                    <a:pt x="5577" y="413"/>
                  </a:lnTo>
                  <a:lnTo>
                    <a:pt x="5593" y="423"/>
                  </a:lnTo>
                  <a:lnTo>
                    <a:pt x="5609" y="435"/>
                  </a:lnTo>
                  <a:lnTo>
                    <a:pt x="5624" y="446"/>
                  </a:lnTo>
                  <a:lnTo>
                    <a:pt x="5639" y="457"/>
                  </a:lnTo>
                  <a:lnTo>
                    <a:pt x="5651" y="469"/>
                  </a:lnTo>
                  <a:lnTo>
                    <a:pt x="5663" y="481"/>
                  </a:lnTo>
                  <a:lnTo>
                    <a:pt x="5674" y="495"/>
                  </a:lnTo>
                  <a:lnTo>
                    <a:pt x="5683" y="508"/>
                  </a:lnTo>
                  <a:lnTo>
                    <a:pt x="5690" y="522"/>
                  </a:lnTo>
                  <a:lnTo>
                    <a:pt x="5698" y="535"/>
                  </a:lnTo>
                  <a:lnTo>
                    <a:pt x="5702" y="549"/>
                  </a:lnTo>
                  <a:lnTo>
                    <a:pt x="5705" y="562"/>
                  </a:lnTo>
                  <a:lnTo>
                    <a:pt x="5708" y="577"/>
                  </a:lnTo>
                  <a:lnTo>
                    <a:pt x="5708" y="592"/>
                  </a:lnTo>
                  <a:lnTo>
                    <a:pt x="5708" y="602"/>
                  </a:lnTo>
                  <a:lnTo>
                    <a:pt x="5707" y="614"/>
                  </a:lnTo>
                  <a:lnTo>
                    <a:pt x="5705" y="626"/>
                  </a:lnTo>
                  <a:lnTo>
                    <a:pt x="5701" y="637"/>
                  </a:lnTo>
                  <a:lnTo>
                    <a:pt x="5692" y="659"/>
                  </a:lnTo>
                  <a:lnTo>
                    <a:pt x="5680" y="680"/>
                  </a:lnTo>
                  <a:lnTo>
                    <a:pt x="5663" y="701"/>
                  </a:lnTo>
                  <a:lnTo>
                    <a:pt x="5644" y="721"/>
                  </a:lnTo>
                  <a:lnTo>
                    <a:pt x="5623" y="739"/>
                  </a:lnTo>
                  <a:lnTo>
                    <a:pt x="5598" y="756"/>
                  </a:lnTo>
                  <a:lnTo>
                    <a:pt x="5130" y="756"/>
                  </a:lnTo>
                  <a:lnTo>
                    <a:pt x="5134" y="782"/>
                  </a:lnTo>
                  <a:lnTo>
                    <a:pt x="5134" y="807"/>
                  </a:lnTo>
                  <a:lnTo>
                    <a:pt x="5134" y="825"/>
                  </a:lnTo>
                  <a:lnTo>
                    <a:pt x="5133" y="843"/>
                  </a:lnTo>
                  <a:lnTo>
                    <a:pt x="5130" y="861"/>
                  </a:lnTo>
                  <a:lnTo>
                    <a:pt x="5125" y="878"/>
                  </a:lnTo>
                  <a:lnTo>
                    <a:pt x="5121" y="895"/>
                  </a:lnTo>
                  <a:lnTo>
                    <a:pt x="5115" y="912"/>
                  </a:lnTo>
                  <a:lnTo>
                    <a:pt x="5107" y="928"/>
                  </a:lnTo>
                  <a:lnTo>
                    <a:pt x="5098" y="945"/>
                  </a:lnTo>
                  <a:lnTo>
                    <a:pt x="5089" y="960"/>
                  </a:lnTo>
                  <a:lnTo>
                    <a:pt x="5079" y="975"/>
                  </a:lnTo>
                  <a:lnTo>
                    <a:pt x="5068" y="990"/>
                  </a:lnTo>
                  <a:lnTo>
                    <a:pt x="5056" y="1005"/>
                  </a:lnTo>
                  <a:lnTo>
                    <a:pt x="5043" y="1018"/>
                  </a:lnTo>
                  <a:lnTo>
                    <a:pt x="5029" y="1032"/>
                  </a:lnTo>
                  <a:lnTo>
                    <a:pt x="5014" y="1043"/>
                  </a:lnTo>
                  <a:lnTo>
                    <a:pt x="4999" y="1057"/>
                  </a:lnTo>
                  <a:lnTo>
                    <a:pt x="4967" y="1079"/>
                  </a:lnTo>
                  <a:lnTo>
                    <a:pt x="4932" y="1099"/>
                  </a:lnTo>
                  <a:lnTo>
                    <a:pt x="4893" y="1117"/>
                  </a:lnTo>
                  <a:lnTo>
                    <a:pt x="4853" y="1132"/>
                  </a:lnTo>
                  <a:lnTo>
                    <a:pt x="4811" y="1144"/>
                  </a:lnTo>
                  <a:lnTo>
                    <a:pt x="4766" y="1153"/>
                  </a:lnTo>
                  <a:lnTo>
                    <a:pt x="4744" y="1156"/>
                  </a:lnTo>
                  <a:lnTo>
                    <a:pt x="4721" y="1157"/>
                  </a:lnTo>
                  <a:lnTo>
                    <a:pt x="4697" y="1159"/>
                  </a:lnTo>
                  <a:lnTo>
                    <a:pt x="4674" y="1160"/>
                  </a:lnTo>
                  <a:lnTo>
                    <a:pt x="4651" y="1159"/>
                  </a:lnTo>
                  <a:lnTo>
                    <a:pt x="4627" y="1157"/>
                  </a:lnTo>
                  <a:lnTo>
                    <a:pt x="4605" y="1156"/>
                  </a:lnTo>
                  <a:lnTo>
                    <a:pt x="4581" y="1153"/>
                  </a:lnTo>
                  <a:lnTo>
                    <a:pt x="4538" y="1144"/>
                  </a:lnTo>
                  <a:lnTo>
                    <a:pt x="4496" y="1132"/>
                  </a:lnTo>
                  <a:lnTo>
                    <a:pt x="4455" y="1117"/>
                  </a:lnTo>
                  <a:lnTo>
                    <a:pt x="4416" y="1099"/>
                  </a:lnTo>
                  <a:lnTo>
                    <a:pt x="4381" y="1079"/>
                  </a:lnTo>
                  <a:lnTo>
                    <a:pt x="4349" y="1057"/>
                  </a:lnTo>
                  <a:lnTo>
                    <a:pt x="4333" y="1043"/>
                  </a:lnTo>
                  <a:lnTo>
                    <a:pt x="4319" y="1032"/>
                  </a:lnTo>
                  <a:lnTo>
                    <a:pt x="4306" y="1018"/>
                  </a:lnTo>
                  <a:lnTo>
                    <a:pt x="4292" y="1005"/>
                  </a:lnTo>
                  <a:lnTo>
                    <a:pt x="4280" y="990"/>
                  </a:lnTo>
                  <a:lnTo>
                    <a:pt x="4270" y="975"/>
                  </a:lnTo>
                  <a:lnTo>
                    <a:pt x="4259" y="960"/>
                  </a:lnTo>
                  <a:lnTo>
                    <a:pt x="4250" y="945"/>
                  </a:lnTo>
                  <a:lnTo>
                    <a:pt x="4241" y="928"/>
                  </a:lnTo>
                  <a:lnTo>
                    <a:pt x="4234" y="912"/>
                  </a:lnTo>
                  <a:lnTo>
                    <a:pt x="4228" y="895"/>
                  </a:lnTo>
                  <a:lnTo>
                    <a:pt x="4224" y="878"/>
                  </a:lnTo>
                  <a:lnTo>
                    <a:pt x="4219" y="861"/>
                  </a:lnTo>
                  <a:lnTo>
                    <a:pt x="4216" y="843"/>
                  </a:lnTo>
                  <a:lnTo>
                    <a:pt x="4215" y="825"/>
                  </a:lnTo>
                  <a:lnTo>
                    <a:pt x="4213" y="807"/>
                  </a:lnTo>
                  <a:lnTo>
                    <a:pt x="4215" y="782"/>
                  </a:lnTo>
                  <a:lnTo>
                    <a:pt x="4185" y="788"/>
                  </a:lnTo>
                  <a:lnTo>
                    <a:pt x="4153" y="795"/>
                  </a:lnTo>
                  <a:lnTo>
                    <a:pt x="4120" y="800"/>
                  </a:lnTo>
                  <a:lnTo>
                    <a:pt x="4088" y="804"/>
                  </a:lnTo>
                  <a:lnTo>
                    <a:pt x="4055" y="809"/>
                  </a:lnTo>
                  <a:lnTo>
                    <a:pt x="4020" y="810"/>
                  </a:lnTo>
                  <a:lnTo>
                    <a:pt x="3986" y="812"/>
                  </a:lnTo>
                  <a:lnTo>
                    <a:pt x="3950" y="813"/>
                  </a:lnTo>
                  <a:lnTo>
                    <a:pt x="3907" y="812"/>
                  </a:lnTo>
                  <a:lnTo>
                    <a:pt x="3863" y="809"/>
                  </a:lnTo>
                  <a:lnTo>
                    <a:pt x="3821" y="806"/>
                  </a:lnTo>
                  <a:lnTo>
                    <a:pt x="3780" y="800"/>
                  </a:lnTo>
                  <a:lnTo>
                    <a:pt x="3739" y="792"/>
                  </a:lnTo>
                  <a:lnTo>
                    <a:pt x="3700" y="785"/>
                  </a:lnTo>
                  <a:lnTo>
                    <a:pt x="3661" y="774"/>
                  </a:lnTo>
                  <a:lnTo>
                    <a:pt x="3626" y="764"/>
                  </a:lnTo>
                  <a:lnTo>
                    <a:pt x="3611" y="777"/>
                  </a:lnTo>
                  <a:lnTo>
                    <a:pt x="3594" y="789"/>
                  </a:lnTo>
                  <a:lnTo>
                    <a:pt x="3578" y="801"/>
                  </a:lnTo>
                  <a:lnTo>
                    <a:pt x="3558" y="813"/>
                  </a:lnTo>
                  <a:lnTo>
                    <a:pt x="3539" y="824"/>
                  </a:lnTo>
                  <a:lnTo>
                    <a:pt x="3518" y="834"/>
                  </a:lnTo>
                  <a:lnTo>
                    <a:pt x="3497" y="843"/>
                  </a:lnTo>
                  <a:lnTo>
                    <a:pt x="3475" y="851"/>
                  </a:lnTo>
                  <a:lnTo>
                    <a:pt x="3451" y="858"/>
                  </a:lnTo>
                  <a:lnTo>
                    <a:pt x="3425" y="866"/>
                  </a:lnTo>
                  <a:lnTo>
                    <a:pt x="3400" y="872"/>
                  </a:lnTo>
                  <a:lnTo>
                    <a:pt x="3374" y="876"/>
                  </a:lnTo>
                  <a:lnTo>
                    <a:pt x="3347" y="879"/>
                  </a:lnTo>
                  <a:lnTo>
                    <a:pt x="3319" y="882"/>
                  </a:lnTo>
                  <a:lnTo>
                    <a:pt x="3292" y="884"/>
                  </a:lnTo>
                  <a:lnTo>
                    <a:pt x="3262" y="885"/>
                  </a:lnTo>
                  <a:lnTo>
                    <a:pt x="3219" y="884"/>
                  </a:lnTo>
                  <a:lnTo>
                    <a:pt x="3177" y="879"/>
                  </a:lnTo>
                  <a:lnTo>
                    <a:pt x="3137" y="873"/>
                  </a:lnTo>
                  <a:lnTo>
                    <a:pt x="3098" y="864"/>
                  </a:lnTo>
                  <a:lnTo>
                    <a:pt x="3060" y="854"/>
                  </a:lnTo>
                  <a:lnTo>
                    <a:pt x="3026" y="842"/>
                  </a:lnTo>
                  <a:lnTo>
                    <a:pt x="2993" y="827"/>
                  </a:lnTo>
                  <a:lnTo>
                    <a:pt x="2963" y="810"/>
                  </a:lnTo>
                  <a:lnTo>
                    <a:pt x="2935" y="794"/>
                  </a:lnTo>
                  <a:lnTo>
                    <a:pt x="2911" y="774"/>
                  </a:lnTo>
                  <a:lnTo>
                    <a:pt x="2890" y="753"/>
                  </a:lnTo>
                  <a:lnTo>
                    <a:pt x="2872" y="731"/>
                  </a:lnTo>
                  <a:lnTo>
                    <a:pt x="2865" y="719"/>
                  </a:lnTo>
                  <a:lnTo>
                    <a:pt x="2857" y="709"/>
                  </a:lnTo>
                  <a:lnTo>
                    <a:pt x="2851" y="697"/>
                  </a:lnTo>
                  <a:lnTo>
                    <a:pt x="2847" y="685"/>
                  </a:lnTo>
                  <a:lnTo>
                    <a:pt x="2844" y="671"/>
                  </a:lnTo>
                  <a:lnTo>
                    <a:pt x="2841" y="659"/>
                  </a:lnTo>
                  <a:lnTo>
                    <a:pt x="2839" y="646"/>
                  </a:lnTo>
                  <a:lnTo>
                    <a:pt x="2838" y="634"/>
                  </a:lnTo>
                  <a:close/>
                  <a:moveTo>
                    <a:pt x="2355" y="2743"/>
                  </a:moveTo>
                  <a:lnTo>
                    <a:pt x="2355" y="3247"/>
                  </a:lnTo>
                  <a:lnTo>
                    <a:pt x="0" y="3247"/>
                  </a:lnTo>
                  <a:lnTo>
                    <a:pt x="0" y="2743"/>
                  </a:lnTo>
                  <a:lnTo>
                    <a:pt x="2355" y="2743"/>
                  </a:lnTo>
                  <a:close/>
                  <a:moveTo>
                    <a:pt x="3721" y="4196"/>
                  </a:moveTo>
                  <a:lnTo>
                    <a:pt x="4095" y="4763"/>
                  </a:lnTo>
                  <a:lnTo>
                    <a:pt x="3951" y="4763"/>
                  </a:lnTo>
                  <a:lnTo>
                    <a:pt x="3608" y="4241"/>
                  </a:lnTo>
                  <a:lnTo>
                    <a:pt x="3605" y="4243"/>
                  </a:lnTo>
                  <a:lnTo>
                    <a:pt x="3605" y="4237"/>
                  </a:lnTo>
                  <a:lnTo>
                    <a:pt x="3539" y="4137"/>
                  </a:lnTo>
                  <a:lnTo>
                    <a:pt x="3572" y="4128"/>
                  </a:lnTo>
                  <a:lnTo>
                    <a:pt x="3605" y="4116"/>
                  </a:lnTo>
                  <a:lnTo>
                    <a:pt x="3630" y="4107"/>
                  </a:lnTo>
                  <a:lnTo>
                    <a:pt x="3654" y="4095"/>
                  </a:lnTo>
                  <a:lnTo>
                    <a:pt x="3696" y="4074"/>
                  </a:lnTo>
                  <a:lnTo>
                    <a:pt x="3735" y="4050"/>
                  </a:lnTo>
                  <a:lnTo>
                    <a:pt x="3774" y="4023"/>
                  </a:lnTo>
                  <a:lnTo>
                    <a:pt x="3808" y="3995"/>
                  </a:lnTo>
                  <a:lnTo>
                    <a:pt x="3842" y="3963"/>
                  </a:lnTo>
                  <a:lnTo>
                    <a:pt x="3874" y="3929"/>
                  </a:lnTo>
                  <a:lnTo>
                    <a:pt x="3902" y="3893"/>
                  </a:lnTo>
                  <a:lnTo>
                    <a:pt x="3929" y="3856"/>
                  </a:lnTo>
                  <a:lnTo>
                    <a:pt x="3951" y="3815"/>
                  </a:lnTo>
                  <a:lnTo>
                    <a:pt x="3972" y="3773"/>
                  </a:lnTo>
                  <a:lnTo>
                    <a:pt x="3990" y="3731"/>
                  </a:lnTo>
                  <a:lnTo>
                    <a:pt x="4007" y="3687"/>
                  </a:lnTo>
                  <a:lnTo>
                    <a:pt x="4019" y="3640"/>
                  </a:lnTo>
                  <a:lnTo>
                    <a:pt x="4026" y="3594"/>
                  </a:lnTo>
                  <a:lnTo>
                    <a:pt x="4032" y="3545"/>
                  </a:lnTo>
                  <a:lnTo>
                    <a:pt x="4034" y="3495"/>
                  </a:lnTo>
                  <a:lnTo>
                    <a:pt x="4034" y="3458"/>
                  </a:lnTo>
                  <a:lnTo>
                    <a:pt x="4031" y="3421"/>
                  </a:lnTo>
                  <a:lnTo>
                    <a:pt x="4026" y="3385"/>
                  </a:lnTo>
                  <a:lnTo>
                    <a:pt x="4019" y="3350"/>
                  </a:lnTo>
                  <a:lnTo>
                    <a:pt x="4011" y="3317"/>
                  </a:lnTo>
                  <a:lnTo>
                    <a:pt x="4002" y="3286"/>
                  </a:lnTo>
                  <a:lnTo>
                    <a:pt x="3990" y="3255"/>
                  </a:lnTo>
                  <a:lnTo>
                    <a:pt x="3978" y="3225"/>
                  </a:lnTo>
                  <a:lnTo>
                    <a:pt x="3965" y="3198"/>
                  </a:lnTo>
                  <a:lnTo>
                    <a:pt x="3950" y="3169"/>
                  </a:lnTo>
                  <a:lnTo>
                    <a:pt x="3934" y="3144"/>
                  </a:lnTo>
                  <a:lnTo>
                    <a:pt x="3917" y="3120"/>
                  </a:lnTo>
                  <a:lnTo>
                    <a:pt x="3899" y="3096"/>
                  </a:lnTo>
                  <a:lnTo>
                    <a:pt x="3880" y="3074"/>
                  </a:lnTo>
                  <a:lnTo>
                    <a:pt x="3860" y="3051"/>
                  </a:lnTo>
                  <a:lnTo>
                    <a:pt x="3841" y="3032"/>
                  </a:lnTo>
                  <a:lnTo>
                    <a:pt x="3820" y="3012"/>
                  </a:lnTo>
                  <a:lnTo>
                    <a:pt x="3799" y="2994"/>
                  </a:lnTo>
                  <a:lnTo>
                    <a:pt x="3777" y="2977"/>
                  </a:lnTo>
                  <a:lnTo>
                    <a:pt x="3756" y="2962"/>
                  </a:lnTo>
                  <a:lnTo>
                    <a:pt x="3733" y="2947"/>
                  </a:lnTo>
                  <a:lnTo>
                    <a:pt x="3712" y="2932"/>
                  </a:lnTo>
                  <a:lnTo>
                    <a:pt x="3667" y="2908"/>
                  </a:lnTo>
                  <a:lnTo>
                    <a:pt x="3624" y="2885"/>
                  </a:lnTo>
                  <a:lnTo>
                    <a:pt x="3582" y="2869"/>
                  </a:lnTo>
                  <a:lnTo>
                    <a:pt x="3543" y="2855"/>
                  </a:lnTo>
                  <a:lnTo>
                    <a:pt x="3507" y="2845"/>
                  </a:lnTo>
                  <a:lnTo>
                    <a:pt x="3497" y="2842"/>
                  </a:lnTo>
                  <a:lnTo>
                    <a:pt x="3488" y="2837"/>
                  </a:lnTo>
                  <a:lnTo>
                    <a:pt x="3481" y="2831"/>
                  </a:lnTo>
                  <a:lnTo>
                    <a:pt x="3475" y="2824"/>
                  </a:lnTo>
                  <a:lnTo>
                    <a:pt x="3469" y="2817"/>
                  </a:lnTo>
                  <a:lnTo>
                    <a:pt x="3464" y="2808"/>
                  </a:lnTo>
                  <a:lnTo>
                    <a:pt x="3463" y="2797"/>
                  </a:lnTo>
                  <a:lnTo>
                    <a:pt x="3461" y="2787"/>
                  </a:lnTo>
                  <a:lnTo>
                    <a:pt x="3461" y="2676"/>
                  </a:lnTo>
                  <a:lnTo>
                    <a:pt x="3282" y="2676"/>
                  </a:lnTo>
                  <a:lnTo>
                    <a:pt x="3282" y="2787"/>
                  </a:lnTo>
                  <a:lnTo>
                    <a:pt x="3280" y="2796"/>
                  </a:lnTo>
                  <a:lnTo>
                    <a:pt x="3277" y="2805"/>
                  </a:lnTo>
                  <a:lnTo>
                    <a:pt x="3273" y="2814"/>
                  </a:lnTo>
                  <a:lnTo>
                    <a:pt x="3267" y="2823"/>
                  </a:lnTo>
                  <a:lnTo>
                    <a:pt x="3259" y="2830"/>
                  </a:lnTo>
                  <a:lnTo>
                    <a:pt x="3252" y="2837"/>
                  </a:lnTo>
                  <a:lnTo>
                    <a:pt x="3243" y="2842"/>
                  </a:lnTo>
                  <a:lnTo>
                    <a:pt x="3234" y="2845"/>
                  </a:lnTo>
                  <a:lnTo>
                    <a:pt x="3207" y="2852"/>
                  </a:lnTo>
                  <a:lnTo>
                    <a:pt x="3179" y="2860"/>
                  </a:lnTo>
                  <a:lnTo>
                    <a:pt x="3152" y="2869"/>
                  </a:lnTo>
                  <a:lnTo>
                    <a:pt x="3125" y="2878"/>
                  </a:lnTo>
                  <a:lnTo>
                    <a:pt x="3099" y="2890"/>
                  </a:lnTo>
                  <a:lnTo>
                    <a:pt x="3074" y="2902"/>
                  </a:lnTo>
                  <a:lnTo>
                    <a:pt x="3048" y="2914"/>
                  </a:lnTo>
                  <a:lnTo>
                    <a:pt x="3025" y="2929"/>
                  </a:lnTo>
                  <a:lnTo>
                    <a:pt x="3002" y="2944"/>
                  </a:lnTo>
                  <a:lnTo>
                    <a:pt x="2978" y="2960"/>
                  </a:lnTo>
                  <a:lnTo>
                    <a:pt x="2957" y="2977"/>
                  </a:lnTo>
                  <a:lnTo>
                    <a:pt x="2935" y="2994"/>
                  </a:lnTo>
                  <a:lnTo>
                    <a:pt x="2915" y="3012"/>
                  </a:lnTo>
                  <a:lnTo>
                    <a:pt x="2894" y="3032"/>
                  </a:lnTo>
                  <a:lnTo>
                    <a:pt x="2877" y="3053"/>
                  </a:lnTo>
                  <a:lnTo>
                    <a:pt x="2859" y="3074"/>
                  </a:lnTo>
                  <a:lnTo>
                    <a:pt x="2841" y="3096"/>
                  </a:lnTo>
                  <a:lnTo>
                    <a:pt x="2824" y="3119"/>
                  </a:lnTo>
                  <a:lnTo>
                    <a:pt x="2809" y="3141"/>
                  </a:lnTo>
                  <a:lnTo>
                    <a:pt x="2794" y="3165"/>
                  </a:lnTo>
                  <a:lnTo>
                    <a:pt x="2781" y="3190"/>
                  </a:lnTo>
                  <a:lnTo>
                    <a:pt x="2769" y="3216"/>
                  </a:lnTo>
                  <a:lnTo>
                    <a:pt x="2758" y="3241"/>
                  </a:lnTo>
                  <a:lnTo>
                    <a:pt x="2748" y="3268"/>
                  </a:lnTo>
                  <a:lnTo>
                    <a:pt x="2739" y="3295"/>
                  </a:lnTo>
                  <a:lnTo>
                    <a:pt x="2730" y="3322"/>
                  </a:lnTo>
                  <a:lnTo>
                    <a:pt x="2724" y="3349"/>
                  </a:lnTo>
                  <a:lnTo>
                    <a:pt x="2718" y="3377"/>
                  </a:lnTo>
                  <a:lnTo>
                    <a:pt x="2714" y="3407"/>
                  </a:lnTo>
                  <a:lnTo>
                    <a:pt x="2711" y="3435"/>
                  </a:lnTo>
                  <a:lnTo>
                    <a:pt x="2708" y="3465"/>
                  </a:lnTo>
                  <a:lnTo>
                    <a:pt x="2708" y="3495"/>
                  </a:lnTo>
                  <a:lnTo>
                    <a:pt x="2709" y="3530"/>
                  </a:lnTo>
                  <a:lnTo>
                    <a:pt x="2711" y="3564"/>
                  </a:lnTo>
                  <a:lnTo>
                    <a:pt x="2715" y="3598"/>
                  </a:lnTo>
                  <a:lnTo>
                    <a:pt x="2723" y="3633"/>
                  </a:lnTo>
                  <a:lnTo>
                    <a:pt x="2588" y="3528"/>
                  </a:lnTo>
                  <a:lnTo>
                    <a:pt x="2588" y="3495"/>
                  </a:lnTo>
                  <a:lnTo>
                    <a:pt x="2588" y="3461"/>
                  </a:lnTo>
                  <a:lnTo>
                    <a:pt x="2591" y="3428"/>
                  </a:lnTo>
                  <a:lnTo>
                    <a:pt x="2594" y="3395"/>
                  </a:lnTo>
                  <a:lnTo>
                    <a:pt x="2598" y="3362"/>
                  </a:lnTo>
                  <a:lnTo>
                    <a:pt x="2606" y="3331"/>
                  </a:lnTo>
                  <a:lnTo>
                    <a:pt x="2612" y="3299"/>
                  </a:lnTo>
                  <a:lnTo>
                    <a:pt x="2621" y="3268"/>
                  </a:lnTo>
                  <a:lnTo>
                    <a:pt x="2631" y="3238"/>
                  </a:lnTo>
                  <a:lnTo>
                    <a:pt x="2642" y="3208"/>
                  </a:lnTo>
                  <a:lnTo>
                    <a:pt x="2654" y="3178"/>
                  </a:lnTo>
                  <a:lnTo>
                    <a:pt x="2667" y="3150"/>
                  </a:lnTo>
                  <a:lnTo>
                    <a:pt x="2682" y="3122"/>
                  </a:lnTo>
                  <a:lnTo>
                    <a:pt x="2699" y="3095"/>
                  </a:lnTo>
                  <a:lnTo>
                    <a:pt x="2715" y="3068"/>
                  </a:lnTo>
                  <a:lnTo>
                    <a:pt x="2731" y="3042"/>
                  </a:lnTo>
                  <a:lnTo>
                    <a:pt x="2751" y="3017"/>
                  </a:lnTo>
                  <a:lnTo>
                    <a:pt x="2770" y="2991"/>
                  </a:lnTo>
                  <a:lnTo>
                    <a:pt x="2791" y="2969"/>
                  </a:lnTo>
                  <a:lnTo>
                    <a:pt x="2812" y="2945"/>
                  </a:lnTo>
                  <a:lnTo>
                    <a:pt x="2835" y="2924"/>
                  </a:lnTo>
                  <a:lnTo>
                    <a:pt x="2859" y="2903"/>
                  </a:lnTo>
                  <a:lnTo>
                    <a:pt x="2882" y="2882"/>
                  </a:lnTo>
                  <a:lnTo>
                    <a:pt x="2906" y="2864"/>
                  </a:lnTo>
                  <a:lnTo>
                    <a:pt x="2933" y="2845"/>
                  </a:lnTo>
                  <a:lnTo>
                    <a:pt x="2959" y="2828"/>
                  </a:lnTo>
                  <a:lnTo>
                    <a:pt x="2986" y="2812"/>
                  </a:lnTo>
                  <a:lnTo>
                    <a:pt x="3014" y="2797"/>
                  </a:lnTo>
                  <a:lnTo>
                    <a:pt x="3042" y="2784"/>
                  </a:lnTo>
                  <a:lnTo>
                    <a:pt x="3071" y="2770"/>
                  </a:lnTo>
                  <a:lnTo>
                    <a:pt x="3101" y="2760"/>
                  </a:lnTo>
                  <a:lnTo>
                    <a:pt x="3131" y="2749"/>
                  </a:lnTo>
                  <a:lnTo>
                    <a:pt x="3162" y="2740"/>
                  </a:lnTo>
                  <a:lnTo>
                    <a:pt x="3162" y="2616"/>
                  </a:lnTo>
                  <a:lnTo>
                    <a:pt x="3164" y="2604"/>
                  </a:lnTo>
                  <a:lnTo>
                    <a:pt x="3167" y="2592"/>
                  </a:lnTo>
                  <a:lnTo>
                    <a:pt x="3173" y="2583"/>
                  </a:lnTo>
                  <a:lnTo>
                    <a:pt x="3180" y="2574"/>
                  </a:lnTo>
                  <a:lnTo>
                    <a:pt x="3189" y="2567"/>
                  </a:lnTo>
                  <a:lnTo>
                    <a:pt x="3199" y="2561"/>
                  </a:lnTo>
                  <a:lnTo>
                    <a:pt x="3210" y="2558"/>
                  </a:lnTo>
                  <a:lnTo>
                    <a:pt x="3222" y="2556"/>
                  </a:lnTo>
                  <a:lnTo>
                    <a:pt x="3521" y="2556"/>
                  </a:lnTo>
                  <a:lnTo>
                    <a:pt x="3533" y="2558"/>
                  </a:lnTo>
                  <a:lnTo>
                    <a:pt x="3543" y="2561"/>
                  </a:lnTo>
                  <a:lnTo>
                    <a:pt x="3554" y="2567"/>
                  </a:lnTo>
                  <a:lnTo>
                    <a:pt x="3563" y="2574"/>
                  </a:lnTo>
                  <a:lnTo>
                    <a:pt x="3570" y="2583"/>
                  </a:lnTo>
                  <a:lnTo>
                    <a:pt x="3576" y="2592"/>
                  </a:lnTo>
                  <a:lnTo>
                    <a:pt x="3579" y="2604"/>
                  </a:lnTo>
                  <a:lnTo>
                    <a:pt x="3581" y="2616"/>
                  </a:lnTo>
                  <a:lnTo>
                    <a:pt x="3581" y="2740"/>
                  </a:lnTo>
                  <a:lnTo>
                    <a:pt x="3612" y="2749"/>
                  </a:lnTo>
                  <a:lnTo>
                    <a:pt x="3642" y="2760"/>
                  </a:lnTo>
                  <a:lnTo>
                    <a:pt x="3672" y="2770"/>
                  </a:lnTo>
                  <a:lnTo>
                    <a:pt x="3700" y="2784"/>
                  </a:lnTo>
                  <a:lnTo>
                    <a:pt x="3729" y="2797"/>
                  </a:lnTo>
                  <a:lnTo>
                    <a:pt x="3757" y="2812"/>
                  </a:lnTo>
                  <a:lnTo>
                    <a:pt x="3784" y="2828"/>
                  </a:lnTo>
                  <a:lnTo>
                    <a:pt x="3809" y="2845"/>
                  </a:lnTo>
                  <a:lnTo>
                    <a:pt x="3836" y="2864"/>
                  </a:lnTo>
                  <a:lnTo>
                    <a:pt x="3860" y="2882"/>
                  </a:lnTo>
                  <a:lnTo>
                    <a:pt x="3884" y="2903"/>
                  </a:lnTo>
                  <a:lnTo>
                    <a:pt x="3908" y="2924"/>
                  </a:lnTo>
                  <a:lnTo>
                    <a:pt x="3931" y="2945"/>
                  </a:lnTo>
                  <a:lnTo>
                    <a:pt x="3951" y="2969"/>
                  </a:lnTo>
                  <a:lnTo>
                    <a:pt x="3972" y="2991"/>
                  </a:lnTo>
                  <a:lnTo>
                    <a:pt x="3992" y="3017"/>
                  </a:lnTo>
                  <a:lnTo>
                    <a:pt x="4011" y="3042"/>
                  </a:lnTo>
                  <a:lnTo>
                    <a:pt x="4028" y="3068"/>
                  </a:lnTo>
                  <a:lnTo>
                    <a:pt x="4044" y="3095"/>
                  </a:lnTo>
                  <a:lnTo>
                    <a:pt x="4061" y="3122"/>
                  </a:lnTo>
                  <a:lnTo>
                    <a:pt x="4076" y="3150"/>
                  </a:lnTo>
                  <a:lnTo>
                    <a:pt x="4089" y="3178"/>
                  </a:lnTo>
                  <a:lnTo>
                    <a:pt x="4101" y="3208"/>
                  </a:lnTo>
                  <a:lnTo>
                    <a:pt x="4111" y="3238"/>
                  </a:lnTo>
                  <a:lnTo>
                    <a:pt x="4122" y="3268"/>
                  </a:lnTo>
                  <a:lnTo>
                    <a:pt x="4131" y="3299"/>
                  </a:lnTo>
                  <a:lnTo>
                    <a:pt x="4137" y="3331"/>
                  </a:lnTo>
                  <a:lnTo>
                    <a:pt x="4144" y="3362"/>
                  </a:lnTo>
                  <a:lnTo>
                    <a:pt x="4149" y="3395"/>
                  </a:lnTo>
                  <a:lnTo>
                    <a:pt x="4152" y="3428"/>
                  </a:lnTo>
                  <a:lnTo>
                    <a:pt x="4155" y="3461"/>
                  </a:lnTo>
                  <a:lnTo>
                    <a:pt x="4155" y="3495"/>
                  </a:lnTo>
                  <a:lnTo>
                    <a:pt x="4155" y="3524"/>
                  </a:lnTo>
                  <a:lnTo>
                    <a:pt x="4153" y="3552"/>
                  </a:lnTo>
                  <a:lnTo>
                    <a:pt x="4150" y="3580"/>
                  </a:lnTo>
                  <a:lnTo>
                    <a:pt x="4147" y="3607"/>
                  </a:lnTo>
                  <a:lnTo>
                    <a:pt x="4143" y="3636"/>
                  </a:lnTo>
                  <a:lnTo>
                    <a:pt x="4137" y="3663"/>
                  </a:lnTo>
                  <a:lnTo>
                    <a:pt x="4131" y="3690"/>
                  </a:lnTo>
                  <a:lnTo>
                    <a:pt x="4123" y="3717"/>
                  </a:lnTo>
                  <a:lnTo>
                    <a:pt x="4114" y="3742"/>
                  </a:lnTo>
                  <a:lnTo>
                    <a:pt x="4105" y="3767"/>
                  </a:lnTo>
                  <a:lnTo>
                    <a:pt x="4096" y="3793"/>
                  </a:lnTo>
                  <a:lnTo>
                    <a:pt x="4086" y="3818"/>
                  </a:lnTo>
                  <a:lnTo>
                    <a:pt x="4074" y="3842"/>
                  </a:lnTo>
                  <a:lnTo>
                    <a:pt x="4062" y="3866"/>
                  </a:lnTo>
                  <a:lnTo>
                    <a:pt x="4049" y="3890"/>
                  </a:lnTo>
                  <a:lnTo>
                    <a:pt x="4034" y="3912"/>
                  </a:lnTo>
                  <a:lnTo>
                    <a:pt x="4020" y="3935"/>
                  </a:lnTo>
                  <a:lnTo>
                    <a:pt x="4004" y="3957"/>
                  </a:lnTo>
                  <a:lnTo>
                    <a:pt x="3987" y="3978"/>
                  </a:lnTo>
                  <a:lnTo>
                    <a:pt x="3971" y="3999"/>
                  </a:lnTo>
                  <a:lnTo>
                    <a:pt x="3953" y="4019"/>
                  </a:lnTo>
                  <a:lnTo>
                    <a:pt x="3935" y="4038"/>
                  </a:lnTo>
                  <a:lnTo>
                    <a:pt x="3917" y="4057"/>
                  </a:lnTo>
                  <a:lnTo>
                    <a:pt x="3898" y="4075"/>
                  </a:lnTo>
                  <a:lnTo>
                    <a:pt x="3877" y="4093"/>
                  </a:lnTo>
                  <a:lnTo>
                    <a:pt x="3856" y="4110"/>
                  </a:lnTo>
                  <a:lnTo>
                    <a:pt x="3835" y="4126"/>
                  </a:lnTo>
                  <a:lnTo>
                    <a:pt x="3814" y="4141"/>
                  </a:lnTo>
                  <a:lnTo>
                    <a:pt x="3791" y="4156"/>
                  </a:lnTo>
                  <a:lnTo>
                    <a:pt x="3768" y="4171"/>
                  </a:lnTo>
                  <a:lnTo>
                    <a:pt x="3745" y="4183"/>
                  </a:lnTo>
                  <a:lnTo>
                    <a:pt x="3721" y="4196"/>
                  </a:lnTo>
                  <a:close/>
                  <a:moveTo>
                    <a:pt x="239" y="4207"/>
                  </a:moveTo>
                  <a:lnTo>
                    <a:pt x="740" y="4207"/>
                  </a:lnTo>
                  <a:lnTo>
                    <a:pt x="743" y="3631"/>
                  </a:lnTo>
                  <a:lnTo>
                    <a:pt x="745" y="3621"/>
                  </a:lnTo>
                  <a:lnTo>
                    <a:pt x="746" y="3610"/>
                  </a:lnTo>
                  <a:lnTo>
                    <a:pt x="748" y="3601"/>
                  </a:lnTo>
                  <a:lnTo>
                    <a:pt x="752" y="3594"/>
                  </a:lnTo>
                  <a:lnTo>
                    <a:pt x="757" y="3586"/>
                  </a:lnTo>
                  <a:lnTo>
                    <a:pt x="761" y="3580"/>
                  </a:lnTo>
                  <a:lnTo>
                    <a:pt x="767" y="3574"/>
                  </a:lnTo>
                  <a:lnTo>
                    <a:pt x="774" y="3572"/>
                  </a:lnTo>
                  <a:lnTo>
                    <a:pt x="780" y="3569"/>
                  </a:lnTo>
                  <a:lnTo>
                    <a:pt x="788" y="3567"/>
                  </a:lnTo>
                  <a:lnTo>
                    <a:pt x="797" y="3567"/>
                  </a:lnTo>
                  <a:lnTo>
                    <a:pt x="804" y="3569"/>
                  </a:lnTo>
                  <a:lnTo>
                    <a:pt x="813" y="3570"/>
                  </a:lnTo>
                  <a:lnTo>
                    <a:pt x="822" y="3574"/>
                  </a:lnTo>
                  <a:lnTo>
                    <a:pt x="831" y="3579"/>
                  </a:lnTo>
                  <a:lnTo>
                    <a:pt x="840" y="3585"/>
                  </a:lnTo>
                  <a:lnTo>
                    <a:pt x="1523" y="4125"/>
                  </a:lnTo>
                  <a:lnTo>
                    <a:pt x="1523" y="3633"/>
                  </a:lnTo>
                  <a:lnTo>
                    <a:pt x="1525" y="3621"/>
                  </a:lnTo>
                  <a:lnTo>
                    <a:pt x="1526" y="3610"/>
                  </a:lnTo>
                  <a:lnTo>
                    <a:pt x="1528" y="3601"/>
                  </a:lnTo>
                  <a:lnTo>
                    <a:pt x="1532" y="3594"/>
                  </a:lnTo>
                  <a:lnTo>
                    <a:pt x="1537" y="3586"/>
                  </a:lnTo>
                  <a:lnTo>
                    <a:pt x="1541" y="3580"/>
                  </a:lnTo>
                  <a:lnTo>
                    <a:pt x="1547" y="3574"/>
                  </a:lnTo>
                  <a:lnTo>
                    <a:pt x="1553" y="3572"/>
                  </a:lnTo>
                  <a:lnTo>
                    <a:pt x="1561" y="3569"/>
                  </a:lnTo>
                  <a:lnTo>
                    <a:pt x="1568" y="3567"/>
                  </a:lnTo>
                  <a:lnTo>
                    <a:pt x="1577" y="3567"/>
                  </a:lnTo>
                  <a:lnTo>
                    <a:pt x="1585" y="3569"/>
                  </a:lnTo>
                  <a:lnTo>
                    <a:pt x="1594" y="3570"/>
                  </a:lnTo>
                  <a:lnTo>
                    <a:pt x="1603" y="3574"/>
                  </a:lnTo>
                  <a:lnTo>
                    <a:pt x="1612" y="3579"/>
                  </a:lnTo>
                  <a:lnTo>
                    <a:pt x="1621" y="3585"/>
                  </a:lnTo>
                  <a:lnTo>
                    <a:pt x="1972" y="3863"/>
                  </a:lnTo>
                  <a:lnTo>
                    <a:pt x="1972" y="3367"/>
                  </a:lnTo>
                  <a:lnTo>
                    <a:pt x="2211" y="3367"/>
                  </a:lnTo>
                  <a:lnTo>
                    <a:pt x="2211" y="4051"/>
                  </a:lnTo>
                  <a:lnTo>
                    <a:pt x="2304" y="4125"/>
                  </a:lnTo>
                  <a:lnTo>
                    <a:pt x="2304" y="3633"/>
                  </a:lnTo>
                  <a:lnTo>
                    <a:pt x="2305" y="3621"/>
                  </a:lnTo>
                  <a:lnTo>
                    <a:pt x="2307" y="3610"/>
                  </a:lnTo>
                  <a:lnTo>
                    <a:pt x="2308" y="3601"/>
                  </a:lnTo>
                  <a:lnTo>
                    <a:pt x="2313" y="3594"/>
                  </a:lnTo>
                  <a:lnTo>
                    <a:pt x="2317" y="3586"/>
                  </a:lnTo>
                  <a:lnTo>
                    <a:pt x="2322" y="3580"/>
                  </a:lnTo>
                  <a:lnTo>
                    <a:pt x="2328" y="3574"/>
                  </a:lnTo>
                  <a:lnTo>
                    <a:pt x="2334" y="3572"/>
                  </a:lnTo>
                  <a:lnTo>
                    <a:pt x="2341" y="3569"/>
                  </a:lnTo>
                  <a:lnTo>
                    <a:pt x="2349" y="3567"/>
                  </a:lnTo>
                  <a:lnTo>
                    <a:pt x="2356" y="3567"/>
                  </a:lnTo>
                  <a:lnTo>
                    <a:pt x="2365" y="3569"/>
                  </a:lnTo>
                  <a:lnTo>
                    <a:pt x="2374" y="3570"/>
                  </a:lnTo>
                  <a:lnTo>
                    <a:pt x="2383" y="3574"/>
                  </a:lnTo>
                  <a:lnTo>
                    <a:pt x="2392" y="3579"/>
                  </a:lnTo>
                  <a:lnTo>
                    <a:pt x="2401" y="3585"/>
                  </a:lnTo>
                  <a:lnTo>
                    <a:pt x="3038" y="4087"/>
                  </a:lnTo>
                  <a:lnTo>
                    <a:pt x="3503" y="4087"/>
                  </a:lnTo>
                  <a:lnTo>
                    <a:pt x="3503" y="4763"/>
                  </a:lnTo>
                  <a:lnTo>
                    <a:pt x="0" y="4763"/>
                  </a:lnTo>
                  <a:lnTo>
                    <a:pt x="0" y="3367"/>
                  </a:lnTo>
                  <a:lnTo>
                    <a:pt x="239" y="3367"/>
                  </a:lnTo>
                  <a:lnTo>
                    <a:pt x="239" y="4207"/>
                  </a:lnTo>
                  <a:close/>
                  <a:moveTo>
                    <a:pt x="3072" y="4267"/>
                  </a:moveTo>
                  <a:lnTo>
                    <a:pt x="2423" y="3755"/>
                  </a:lnTo>
                  <a:lnTo>
                    <a:pt x="2423" y="4247"/>
                  </a:lnTo>
                  <a:lnTo>
                    <a:pt x="2423" y="4259"/>
                  </a:lnTo>
                  <a:lnTo>
                    <a:pt x="2422" y="4268"/>
                  </a:lnTo>
                  <a:lnTo>
                    <a:pt x="2419" y="4279"/>
                  </a:lnTo>
                  <a:lnTo>
                    <a:pt x="2416" y="4286"/>
                  </a:lnTo>
                  <a:lnTo>
                    <a:pt x="2412" y="4294"/>
                  </a:lnTo>
                  <a:lnTo>
                    <a:pt x="2406" y="4300"/>
                  </a:lnTo>
                  <a:lnTo>
                    <a:pt x="2400" y="4304"/>
                  </a:lnTo>
                  <a:lnTo>
                    <a:pt x="2394" y="4309"/>
                  </a:lnTo>
                  <a:lnTo>
                    <a:pt x="2386" y="4312"/>
                  </a:lnTo>
                  <a:lnTo>
                    <a:pt x="2379" y="4313"/>
                  </a:lnTo>
                  <a:lnTo>
                    <a:pt x="2371" y="4313"/>
                  </a:lnTo>
                  <a:lnTo>
                    <a:pt x="2362" y="4312"/>
                  </a:lnTo>
                  <a:lnTo>
                    <a:pt x="2353" y="4310"/>
                  </a:lnTo>
                  <a:lnTo>
                    <a:pt x="2346" y="4306"/>
                  </a:lnTo>
                  <a:lnTo>
                    <a:pt x="2337" y="4301"/>
                  </a:lnTo>
                  <a:lnTo>
                    <a:pt x="2326" y="4295"/>
                  </a:lnTo>
                  <a:lnTo>
                    <a:pt x="1643" y="3755"/>
                  </a:lnTo>
                  <a:lnTo>
                    <a:pt x="1643" y="4247"/>
                  </a:lnTo>
                  <a:lnTo>
                    <a:pt x="1643" y="4259"/>
                  </a:lnTo>
                  <a:lnTo>
                    <a:pt x="1642" y="4268"/>
                  </a:lnTo>
                  <a:lnTo>
                    <a:pt x="1639" y="4279"/>
                  </a:lnTo>
                  <a:lnTo>
                    <a:pt x="1636" y="4286"/>
                  </a:lnTo>
                  <a:lnTo>
                    <a:pt x="1631" y="4294"/>
                  </a:lnTo>
                  <a:lnTo>
                    <a:pt x="1625" y="4300"/>
                  </a:lnTo>
                  <a:lnTo>
                    <a:pt x="1619" y="4304"/>
                  </a:lnTo>
                  <a:lnTo>
                    <a:pt x="1613" y="4309"/>
                  </a:lnTo>
                  <a:lnTo>
                    <a:pt x="1606" y="4312"/>
                  </a:lnTo>
                  <a:lnTo>
                    <a:pt x="1598" y="4313"/>
                  </a:lnTo>
                  <a:lnTo>
                    <a:pt x="1591" y="4313"/>
                  </a:lnTo>
                  <a:lnTo>
                    <a:pt x="1582" y="4312"/>
                  </a:lnTo>
                  <a:lnTo>
                    <a:pt x="1573" y="4310"/>
                  </a:lnTo>
                  <a:lnTo>
                    <a:pt x="1565" y="4306"/>
                  </a:lnTo>
                  <a:lnTo>
                    <a:pt x="1556" y="4301"/>
                  </a:lnTo>
                  <a:lnTo>
                    <a:pt x="1546" y="4295"/>
                  </a:lnTo>
                  <a:lnTo>
                    <a:pt x="866" y="3755"/>
                  </a:lnTo>
                  <a:lnTo>
                    <a:pt x="866" y="4249"/>
                  </a:lnTo>
                  <a:lnTo>
                    <a:pt x="864" y="4265"/>
                  </a:lnTo>
                  <a:lnTo>
                    <a:pt x="860" y="4282"/>
                  </a:lnTo>
                  <a:lnTo>
                    <a:pt x="854" y="4294"/>
                  </a:lnTo>
                  <a:lnTo>
                    <a:pt x="845" y="4306"/>
                  </a:lnTo>
                  <a:lnTo>
                    <a:pt x="836" y="4315"/>
                  </a:lnTo>
                  <a:lnTo>
                    <a:pt x="824" y="4320"/>
                  </a:lnTo>
                  <a:lnTo>
                    <a:pt x="812" y="4325"/>
                  </a:lnTo>
                  <a:lnTo>
                    <a:pt x="800" y="4326"/>
                  </a:lnTo>
                  <a:lnTo>
                    <a:pt x="239" y="4326"/>
                  </a:lnTo>
                  <a:lnTo>
                    <a:pt x="239" y="4524"/>
                  </a:lnTo>
                  <a:lnTo>
                    <a:pt x="244" y="4524"/>
                  </a:lnTo>
                  <a:lnTo>
                    <a:pt x="3300" y="4524"/>
                  </a:lnTo>
                  <a:lnTo>
                    <a:pt x="3300" y="4267"/>
                  </a:lnTo>
                  <a:lnTo>
                    <a:pt x="3072" y="4267"/>
                  </a:lnTo>
                  <a:close/>
                  <a:moveTo>
                    <a:pt x="5255" y="2624"/>
                  </a:moveTo>
                  <a:lnTo>
                    <a:pt x="5313" y="873"/>
                  </a:lnTo>
                  <a:lnTo>
                    <a:pt x="5580" y="873"/>
                  </a:lnTo>
                  <a:lnTo>
                    <a:pt x="5636" y="2624"/>
                  </a:lnTo>
                  <a:lnTo>
                    <a:pt x="5255" y="2624"/>
                  </a:lnTo>
                  <a:close/>
                  <a:moveTo>
                    <a:pt x="5429" y="993"/>
                  </a:moveTo>
                  <a:lnTo>
                    <a:pt x="5384" y="2392"/>
                  </a:lnTo>
                  <a:lnTo>
                    <a:pt x="5505" y="2271"/>
                  </a:lnTo>
                  <a:lnTo>
                    <a:pt x="5463" y="993"/>
                  </a:lnTo>
                  <a:lnTo>
                    <a:pt x="5429" y="993"/>
                  </a:lnTo>
                  <a:close/>
                  <a:moveTo>
                    <a:pt x="5769" y="2927"/>
                  </a:moveTo>
                  <a:lnTo>
                    <a:pt x="5858" y="2927"/>
                  </a:lnTo>
                  <a:lnTo>
                    <a:pt x="5858" y="3240"/>
                  </a:lnTo>
                  <a:lnTo>
                    <a:pt x="6058" y="3240"/>
                  </a:lnTo>
                  <a:lnTo>
                    <a:pt x="6058" y="4763"/>
                  </a:lnTo>
                  <a:lnTo>
                    <a:pt x="4424" y="4763"/>
                  </a:lnTo>
                  <a:lnTo>
                    <a:pt x="4424" y="3240"/>
                  </a:lnTo>
                  <a:lnTo>
                    <a:pt x="4994" y="3240"/>
                  </a:lnTo>
                  <a:lnTo>
                    <a:pt x="4994" y="2927"/>
                  </a:lnTo>
                  <a:lnTo>
                    <a:pt x="5101" y="2927"/>
                  </a:lnTo>
                  <a:lnTo>
                    <a:pt x="5101" y="2743"/>
                  </a:lnTo>
                  <a:lnTo>
                    <a:pt x="5769" y="2743"/>
                  </a:lnTo>
                  <a:lnTo>
                    <a:pt x="5769" y="2927"/>
                  </a:lnTo>
                  <a:close/>
                  <a:moveTo>
                    <a:pt x="5340" y="3166"/>
                  </a:moveTo>
                  <a:lnTo>
                    <a:pt x="5233" y="3166"/>
                  </a:lnTo>
                  <a:lnTo>
                    <a:pt x="5233" y="3479"/>
                  </a:lnTo>
                  <a:lnTo>
                    <a:pt x="4663" y="3479"/>
                  </a:lnTo>
                  <a:lnTo>
                    <a:pt x="4663" y="4524"/>
                  </a:lnTo>
                  <a:lnTo>
                    <a:pt x="5819" y="4524"/>
                  </a:lnTo>
                  <a:lnTo>
                    <a:pt x="5819" y="3479"/>
                  </a:lnTo>
                  <a:lnTo>
                    <a:pt x="5618" y="3479"/>
                  </a:lnTo>
                  <a:lnTo>
                    <a:pt x="5618" y="3166"/>
                  </a:lnTo>
                  <a:lnTo>
                    <a:pt x="5529" y="3166"/>
                  </a:lnTo>
                  <a:lnTo>
                    <a:pt x="5529" y="2982"/>
                  </a:lnTo>
                  <a:lnTo>
                    <a:pt x="5340" y="2982"/>
                  </a:lnTo>
                  <a:lnTo>
                    <a:pt x="5340" y="3166"/>
                  </a:lnTo>
                  <a:close/>
                  <a:moveTo>
                    <a:pt x="4838" y="4069"/>
                  </a:moveTo>
                  <a:lnTo>
                    <a:pt x="5233" y="4069"/>
                  </a:lnTo>
                  <a:lnTo>
                    <a:pt x="5233" y="4189"/>
                  </a:lnTo>
                  <a:lnTo>
                    <a:pt x="4838" y="4189"/>
                  </a:lnTo>
                  <a:lnTo>
                    <a:pt x="4838" y="4069"/>
                  </a:lnTo>
                  <a:close/>
                  <a:moveTo>
                    <a:pt x="4838" y="3651"/>
                  </a:moveTo>
                  <a:lnTo>
                    <a:pt x="5233" y="3651"/>
                  </a:lnTo>
                  <a:lnTo>
                    <a:pt x="5233" y="3770"/>
                  </a:lnTo>
                  <a:lnTo>
                    <a:pt x="4838" y="3770"/>
                  </a:lnTo>
                  <a:lnTo>
                    <a:pt x="4838" y="3651"/>
                  </a:lnTo>
                  <a:close/>
                  <a:moveTo>
                    <a:pt x="4838" y="3860"/>
                  </a:moveTo>
                  <a:lnTo>
                    <a:pt x="5233" y="3860"/>
                  </a:lnTo>
                  <a:lnTo>
                    <a:pt x="5233" y="3980"/>
                  </a:lnTo>
                  <a:lnTo>
                    <a:pt x="4838" y="3980"/>
                  </a:lnTo>
                  <a:lnTo>
                    <a:pt x="4838" y="3860"/>
                  </a:lnTo>
                  <a:close/>
                  <a:moveTo>
                    <a:pt x="1547" y="993"/>
                  </a:moveTo>
                  <a:lnTo>
                    <a:pt x="1503" y="2392"/>
                  </a:lnTo>
                  <a:lnTo>
                    <a:pt x="1624" y="2271"/>
                  </a:lnTo>
                  <a:lnTo>
                    <a:pt x="1582" y="993"/>
                  </a:lnTo>
                  <a:lnTo>
                    <a:pt x="1547" y="993"/>
                  </a:lnTo>
                  <a:close/>
                  <a:moveTo>
                    <a:pt x="1375" y="2624"/>
                  </a:moveTo>
                  <a:lnTo>
                    <a:pt x="1432" y="873"/>
                  </a:lnTo>
                  <a:lnTo>
                    <a:pt x="1698" y="873"/>
                  </a:lnTo>
                  <a:lnTo>
                    <a:pt x="1755" y="2624"/>
                  </a:lnTo>
                  <a:lnTo>
                    <a:pt x="1375" y="2624"/>
                  </a:lnTo>
                  <a:close/>
                  <a:moveTo>
                    <a:pt x="1015" y="993"/>
                  </a:moveTo>
                  <a:lnTo>
                    <a:pt x="970" y="2392"/>
                  </a:lnTo>
                  <a:lnTo>
                    <a:pt x="1091" y="2271"/>
                  </a:lnTo>
                  <a:lnTo>
                    <a:pt x="1050" y="993"/>
                  </a:lnTo>
                  <a:lnTo>
                    <a:pt x="1015" y="993"/>
                  </a:lnTo>
                  <a:close/>
                  <a:moveTo>
                    <a:pt x="843" y="2624"/>
                  </a:moveTo>
                  <a:lnTo>
                    <a:pt x="900" y="873"/>
                  </a:lnTo>
                  <a:lnTo>
                    <a:pt x="1166" y="873"/>
                  </a:lnTo>
                  <a:lnTo>
                    <a:pt x="1223" y="2624"/>
                  </a:lnTo>
                  <a:lnTo>
                    <a:pt x="843" y="2624"/>
                  </a:lnTo>
                  <a:close/>
                </a:path>
              </a:pathLst>
            </a:custGeom>
            <a:solidFill>
              <a:sysClr val="window" lastClr="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89" name="Freeform 47">
              <a:extLst>
                <a:ext uri="{FF2B5EF4-FFF2-40B4-BE49-F238E27FC236}">
                  <a16:creationId xmlns:a16="http://schemas.microsoft.com/office/drawing/2014/main" id="{35DDEA56-DCA5-413F-A981-C56C9F9535A8}"/>
                </a:ext>
              </a:extLst>
            </p:cNvPr>
            <p:cNvSpPr>
              <a:spLocks noChangeAspect="1" noEditPoints="1"/>
            </p:cNvSpPr>
            <p:nvPr/>
          </p:nvSpPr>
          <p:spPr bwMode="auto">
            <a:xfrm>
              <a:off x="7531195" y="5347646"/>
              <a:ext cx="507076" cy="427828"/>
            </a:xfrm>
            <a:custGeom>
              <a:avLst/>
              <a:gdLst>
                <a:gd name="T0" fmla="*/ 2147483647 w 6058"/>
                <a:gd name="T1" fmla="*/ 2147483647 h 4763"/>
                <a:gd name="T2" fmla="*/ 2147483647 w 6058"/>
                <a:gd name="T3" fmla="*/ 2147483647 h 4763"/>
                <a:gd name="T4" fmla="*/ 2147483647 w 6058"/>
                <a:gd name="T5" fmla="*/ 2147483647 h 4763"/>
                <a:gd name="T6" fmla="*/ 2147483647 w 6058"/>
                <a:gd name="T7" fmla="*/ 2147483647 h 4763"/>
                <a:gd name="T8" fmla="*/ 2147483647 w 6058"/>
                <a:gd name="T9" fmla="*/ 2147483647 h 4763"/>
                <a:gd name="T10" fmla="*/ 2147483647 w 6058"/>
                <a:gd name="T11" fmla="*/ 2147483647 h 4763"/>
                <a:gd name="T12" fmla="*/ 2147483647 w 6058"/>
                <a:gd name="T13" fmla="*/ 2147483647 h 4763"/>
                <a:gd name="T14" fmla="*/ 2147483647 w 6058"/>
                <a:gd name="T15" fmla="*/ 2147483647 h 4763"/>
                <a:gd name="T16" fmla="*/ 2147483647 w 6058"/>
                <a:gd name="T17" fmla="*/ 2147483647 h 4763"/>
                <a:gd name="T18" fmla="*/ 2147483647 w 6058"/>
                <a:gd name="T19" fmla="*/ 2147483647 h 4763"/>
                <a:gd name="T20" fmla="*/ 2147483647 w 6058"/>
                <a:gd name="T21" fmla="*/ 2147483647 h 4763"/>
                <a:gd name="T22" fmla="*/ 2147483647 w 6058"/>
                <a:gd name="T23" fmla="*/ 2147483647 h 4763"/>
                <a:gd name="T24" fmla="*/ 2147483647 w 6058"/>
                <a:gd name="T25" fmla="*/ 2147483647 h 4763"/>
                <a:gd name="T26" fmla="*/ 2147483647 w 6058"/>
                <a:gd name="T27" fmla="*/ 2147483647 h 4763"/>
                <a:gd name="T28" fmla="*/ 2147483647 w 6058"/>
                <a:gd name="T29" fmla="*/ 2147483647 h 4763"/>
                <a:gd name="T30" fmla="*/ 2147483647 w 6058"/>
                <a:gd name="T31" fmla="*/ 2147483647 h 4763"/>
                <a:gd name="T32" fmla="*/ 2147483647 w 6058"/>
                <a:gd name="T33" fmla="*/ 2147483647 h 4763"/>
                <a:gd name="T34" fmla="*/ 2147483647 w 6058"/>
                <a:gd name="T35" fmla="*/ 2147483647 h 4763"/>
                <a:gd name="T36" fmla="*/ 2147483647 w 6058"/>
                <a:gd name="T37" fmla="*/ 2147483647 h 4763"/>
                <a:gd name="T38" fmla="*/ 2147483647 w 6058"/>
                <a:gd name="T39" fmla="*/ 2147483647 h 4763"/>
                <a:gd name="T40" fmla="*/ 2147483647 w 6058"/>
                <a:gd name="T41" fmla="*/ 2147483647 h 4763"/>
                <a:gd name="T42" fmla="*/ 2147483647 w 6058"/>
                <a:gd name="T43" fmla="*/ 2147483647 h 4763"/>
                <a:gd name="T44" fmla="*/ 2147483647 w 6058"/>
                <a:gd name="T45" fmla="*/ 2147483647 h 4763"/>
                <a:gd name="T46" fmla="*/ 2147483647 w 6058"/>
                <a:gd name="T47" fmla="*/ 2147483647 h 4763"/>
                <a:gd name="T48" fmla="*/ 2147483647 w 6058"/>
                <a:gd name="T49" fmla="*/ 2147483647 h 4763"/>
                <a:gd name="T50" fmla="*/ 2147483647 w 6058"/>
                <a:gd name="T51" fmla="*/ 2147483647 h 4763"/>
                <a:gd name="T52" fmla="*/ 2147483647 w 6058"/>
                <a:gd name="T53" fmla="*/ 2147483647 h 4763"/>
                <a:gd name="T54" fmla="*/ 2147483647 w 6058"/>
                <a:gd name="T55" fmla="*/ 2147483647 h 4763"/>
                <a:gd name="T56" fmla="*/ 2147483647 w 6058"/>
                <a:gd name="T57" fmla="*/ 2147483647 h 4763"/>
                <a:gd name="T58" fmla="*/ 2147483647 w 6058"/>
                <a:gd name="T59" fmla="*/ 2147483647 h 4763"/>
                <a:gd name="T60" fmla="*/ 2147483647 w 6058"/>
                <a:gd name="T61" fmla="*/ 2147483647 h 4763"/>
                <a:gd name="T62" fmla="*/ 2147483647 w 6058"/>
                <a:gd name="T63" fmla="*/ 2147483647 h 4763"/>
                <a:gd name="T64" fmla="*/ 2147483647 w 6058"/>
                <a:gd name="T65" fmla="*/ 2147483647 h 4763"/>
                <a:gd name="T66" fmla="*/ 2147483647 w 6058"/>
                <a:gd name="T67" fmla="*/ 2147483647 h 4763"/>
                <a:gd name="T68" fmla="*/ 2147483647 w 6058"/>
                <a:gd name="T69" fmla="*/ 2147483647 h 4763"/>
                <a:gd name="T70" fmla="*/ 2147483647 w 6058"/>
                <a:gd name="T71" fmla="*/ 2147483647 h 4763"/>
                <a:gd name="T72" fmla="*/ 2147483647 w 6058"/>
                <a:gd name="T73" fmla="*/ 2147483647 h 4763"/>
                <a:gd name="T74" fmla="*/ 2147483647 w 6058"/>
                <a:gd name="T75" fmla="*/ 2147483647 h 4763"/>
                <a:gd name="T76" fmla="*/ 2147483647 w 6058"/>
                <a:gd name="T77" fmla="*/ 2147483647 h 4763"/>
                <a:gd name="T78" fmla="*/ 2147483647 w 6058"/>
                <a:gd name="T79" fmla="*/ 2147483647 h 4763"/>
                <a:gd name="T80" fmla="*/ 2147483647 w 6058"/>
                <a:gd name="T81" fmla="*/ 2147483647 h 4763"/>
                <a:gd name="T82" fmla="*/ 2147483647 w 6058"/>
                <a:gd name="T83" fmla="*/ 2147483647 h 4763"/>
                <a:gd name="T84" fmla="*/ 2147483647 w 6058"/>
                <a:gd name="T85" fmla="*/ 2147483647 h 4763"/>
                <a:gd name="T86" fmla="*/ 2147483647 w 6058"/>
                <a:gd name="T87" fmla="*/ 2147483647 h 4763"/>
                <a:gd name="T88" fmla="*/ 2147483647 w 6058"/>
                <a:gd name="T89" fmla="*/ 2147483647 h 4763"/>
                <a:gd name="T90" fmla="*/ 2147483647 w 6058"/>
                <a:gd name="T91" fmla="*/ 2147483647 h 4763"/>
                <a:gd name="T92" fmla="*/ 2147483647 w 6058"/>
                <a:gd name="T93" fmla="*/ 2147483647 h 4763"/>
                <a:gd name="T94" fmla="*/ 2147483647 w 6058"/>
                <a:gd name="T95" fmla="*/ 2147483647 h 4763"/>
                <a:gd name="T96" fmla="*/ 2147483647 w 6058"/>
                <a:gd name="T97" fmla="*/ 2147483647 h 4763"/>
                <a:gd name="T98" fmla="*/ 2147483647 w 6058"/>
                <a:gd name="T99" fmla="*/ 2147483647 h 4763"/>
                <a:gd name="T100" fmla="*/ 2147483647 w 6058"/>
                <a:gd name="T101" fmla="*/ 2147483647 h 4763"/>
                <a:gd name="T102" fmla="*/ 2147483647 w 6058"/>
                <a:gd name="T103" fmla="*/ 2147483647 h 4763"/>
                <a:gd name="T104" fmla="*/ 2147483647 w 6058"/>
                <a:gd name="T105" fmla="*/ 2147483647 h 4763"/>
                <a:gd name="T106" fmla="*/ 2147483647 w 6058"/>
                <a:gd name="T107" fmla="*/ 2147483647 h 4763"/>
                <a:gd name="T108" fmla="*/ 2147483647 w 6058"/>
                <a:gd name="T109" fmla="*/ 2147483647 h 4763"/>
                <a:gd name="T110" fmla="*/ 2147483647 w 6058"/>
                <a:gd name="T111" fmla="*/ 2147483647 h 4763"/>
                <a:gd name="T112" fmla="*/ 2147483647 w 6058"/>
                <a:gd name="T113" fmla="*/ 2147483647 h 4763"/>
                <a:gd name="T114" fmla="*/ 2147483647 w 6058"/>
                <a:gd name="T115" fmla="*/ 2147483647 h 4763"/>
                <a:gd name="T116" fmla="*/ 2147483647 w 6058"/>
                <a:gd name="T117" fmla="*/ 2147483647 h 4763"/>
                <a:gd name="T118" fmla="*/ 2147483647 w 6058"/>
                <a:gd name="T119" fmla="*/ 2147483647 h 4763"/>
                <a:gd name="T120" fmla="*/ 2147483647 w 6058"/>
                <a:gd name="T121" fmla="*/ 2147483647 h 4763"/>
                <a:gd name="T122" fmla="*/ 2147483647 w 6058"/>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58"/>
                <a:gd name="T187" fmla="*/ 0 h 4763"/>
                <a:gd name="T188" fmla="*/ 6058 w 6058"/>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58" h="4763">
                  <a:moveTo>
                    <a:pt x="2838" y="634"/>
                  </a:moveTo>
                  <a:lnTo>
                    <a:pt x="2838" y="634"/>
                  </a:lnTo>
                  <a:lnTo>
                    <a:pt x="2839" y="620"/>
                  </a:lnTo>
                  <a:lnTo>
                    <a:pt x="2841" y="607"/>
                  </a:lnTo>
                  <a:lnTo>
                    <a:pt x="2844" y="595"/>
                  </a:lnTo>
                  <a:lnTo>
                    <a:pt x="2847" y="583"/>
                  </a:lnTo>
                  <a:lnTo>
                    <a:pt x="2851" y="571"/>
                  </a:lnTo>
                  <a:lnTo>
                    <a:pt x="2857" y="559"/>
                  </a:lnTo>
                  <a:lnTo>
                    <a:pt x="2865" y="547"/>
                  </a:lnTo>
                  <a:lnTo>
                    <a:pt x="2872" y="535"/>
                  </a:lnTo>
                  <a:lnTo>
                    <a:pt x="2890" y="514"/>
                  </a:lnTo>
                  <a:lnTo>
                    <a:pt x="2911" y="493"/>
                  </a:lnTo>
                  <a:lnTo>
                    <a:pt x="2935" y="474"/>
                  </a:lnTo>
                  <a:lnTo>
                    <a:pt x="2963" y="456"/>
                  </a:lnTo>
                  <a:lnTo>
                    <a:pt x="2993" y="440"/>
                  </a:lnTo>
                  <a:lnTo>
                    <a:pt x="3026" y="425"/>
                  </a:lnTo>
                  <a:lnTo>
                    <a:pt x="3060" y="413"/>
                  </a:lnTo>
                  <a:lnTo>
                    <a:pt x="3098" y="402"/>
                  </a:lnTo>
                  <a:lnTo>
                    <a:pt x="3137" y="393"/>
                  </a:lnTo>
                  <a:lnTo>
                    <a:pt x="3177" y="387"/>
                  </a:lnTo>
                  <a:lnTo>
                    <a:pt x="3219" y="384"/>
                  </a:lnTo>
                  <a:lnTo>
                    <a:pt x="3262" y="383"/>
                  </a:lnTo>
                  <a:lnTo>
                    <a:pt x="3291" y="383"/>
                  </a:lnTo>
                  <a:lnTo>
                    <a:pt x="3318" y="384"/>
                  </a:lnTo>
                  <a:lnTo>
                    <a:pt x="3324" y="369"/>
                  </a:lnTo>
                  <a:lnTo>
                    <a:pt x="3330" y="354"/>
                  </a:lnTo>
                  <a:lnTo>
                    <a:pt x="3338" y="339"/>
                  </a:lnTo>
                  <a:lnTo>
                    <a:pt x="3347" y="324"/>
                  </a:lnTo>
                  <a:lnTo>
                    <a:pt x="3358" y="311"/>
                  </a:lnTo>
                  <a:lnTo>
                    <a:pt x="3370" y="296"/>
                  </a:lnTo>
                  <a:lnTo>
                    <a:pt x="3383" y="283"/>
                  </a:lnTo>
                  <a:lnTo>
                    <a:pt x="3397" y="269"/>
                  </a:lnTo>
                  <a:lnTo>
                    <a:pt x="3427" y="244"/>
                  </a:lnTo>
                  <a:lnTo>
                    <a:pt x="3461" y="220"/>
                  </a:lnTo>
                  <a:lnTo>
                    <a:pt x="3497" y="199"/>
                  </a:lnTo>
                  <a:lnTo>
                    <a:pt x="3537" y="178"/>
                  </a:lnTo>
                  <a:lnTo>
                    <a:pt x="3581" y="160"/>
                  </a:lnTo>
                  <a:lnTo>
                    <a:pt x="3627" y="144"/>
                  </a:lnTo>
                  <a:lnTo>
                    <a:pt x="3676" y="129"/>
                  </a:lnTo>
                  <a:lnTo>
                    <a:pt x="3727" y="117"/>
                  </a:lnTo>
                  <a:lnTo>
                    <a:pt x="3781" y="108"/>
                  </a:lnTo>
                  <a:lnTo>
                    <a:pt x="3836" y="100"/>
                  </a:lnTo>
                  <a:lnTo>
                    <a:pt x="3892" y="97"/>
                  </a:lnTo>
                  <a:lnTo>
                    <a:pt x="3950" y="96"/>
                  </a:lnTo>
                  <a:lnTo>
                    <a:pt x="4002" y="96"/>
                  </a:lnTo>
                  <a:lnTo>
                    <a:pt x="4053" y="100"/>
                  </a:lnTo>
                  <a:lnTo>
                    <a:pt x="4086" y="78"/>
                  </a:lnTo>
                  <a:lnTo>
                    <a:pt x="4122" y="58"/>
                  </a:lnTo>
                  <a:lnTo>
                    <a:pt x="4159" y="40"/>
                  </a:lnTo>
                  <a:lnTo>
                    <a:pt x="4198" y="27"/>
                  </a:lnTo>
                  <a:lnTo>
                    <a:pt x="4240" y="15"/>
                  </a:lnTo>
                  <a:lnTo>
                    <a:pt x="4283" y="6"/>
                  </a:lnTo>
                  <a:lnTo>
                    <a:pt x="4328" y="1"/>
                  </a:lnTo>
                  <a:lnTo>
                    <a:pt x="4375" y="0"/>
                  </a:lnTo>
                  <a:lnTo>
                    <a:pt x="4398" y="0"/>
                  </a:lnTo>
                  <a:lnTo>
                    <a:pt x="4422" y="1"/>
                  </a:lnTo>
                  <a:lnTo>
                    <a:pt x="4467" y="6"/>
                  </a:lnTo>
                  <a:lnTo>
                    <a:pt x="4511" y="15"/>
                  </a:lnTo>
                  <a:lnTo>
                    <a:pt x="4554" y="27"/>
                  </a:lnTo>
                  <a:lnTo>
                    <a:pt x="4593" y="42"/>
                  </a:lnTo>
                  <a:lnTo>
                    <a:pt x="4632" y="60"/>
                  </a:lnTo>
                  <a:lnTo>
                    <a:pt x="4666" y="79"/>
                  </a:lnTo>
                  <a:lnTo>
                    <a:pt x="4699" y="102"/>
                  </a:lnTo>
                  <a:lnTo>
                    <a:pt x="4714" y="114"/>
                  </a:lnTo>
                  <a:lnTo>
                    <a:pt x="4729" y="127"/>
                  </a:lnTo>
                  <a:lnTo>
                    <a:pt x="4742" y="139"/>
                  </a:lnTo>
                  <a:lnTo>
                    <a:pt x="4756" y="154"/>
                  </a:lnTo>
                  <a:lnTo>
                    <a:pt x="4768" y="167"/>
                  </a:lnTo>
                  <a:lnTo>
                    <a:pt x="4778" y="182"/>
                  </a:lnTo>
                  <a:lnTo>
                    <a:pt x="4789" y="197"/>
                  </a:lnTo>
                  <a:lnTo>
                    <a:pt x="4798" y="212"/>
                  </a:lnTo>
                  <a:lnTo>
                    <a:pt x="4807" y="229"/>
                  </a:lnTo>
                  <a:lnTo>
                    <a:pt x="4814" y="245"/>
                  </a:lnTo>
                  <a:lnTo>
                    <a:pt x="4820" y="262"/>
                  </a:lnTo>
                  <a:lnTo>
                    <a:pt x="4826" y="278"/>
                  </a:lnTo>
                  <a:lnTo>
                    <a:pt x="4829" y="296"/>
                  </a:lnTo>
                  <a:lnTo>
                    <a:pt x="4834" y="312"/>
                  </a:lnTo>
                  <a:lnTo>
                    <a:pt x="4835" y="330"/>
                  </a:lnTo>
                  <a:lnTo>
                    <a:pt x="4835" y="348"/>
                  </a:lnTo>
                  <a:lnTo>
                    <a:pt x="4868" y="341"/>
                  </a:lnTo>
                  <a:lnTo>
                    <a:pt x="4902" y="332"/>
                  </a:lnTo>
                  <a:lnTo>
                    <a:pt x="4938" y="326"/>
                  </a:lnTo>
                  <a:lnTo>
                    <a:pt x="4974" y="320"/>
                  </a:lnTo>
                  <a:lnTo>
                    <a:pt x="5011" y="315"/>
                  </a:lnTo>
                  <a:lnTo>
                    <a:pt x="5050" y="312"/>
                  </a:lnTo>
                  <a:lnTo>
                    <a:pt x="5089" y="311"/>
                  </a:lnTo>
                  <a:lnTo>
                    <a:pt x="5128" y="311"/>
                  </a:lnTo>
                  <a:lnTo>
                    <a:pt x="5188" y="312"/>
                  </a:lnTo>
                  <a:lnTo>
                    <a:pt x="5246" y="315"/>
                  </a:lnTo>
                  <a:lnTo>
                    <a:pt x="5301" y="323"/>
                  </a:lnTo>
                  <a:lnTo>
                    <a:pt x="5354" y="332"/>
                  </a:lnTo>
                  <a:lnTo>
                    <a:pt x="5405" y="344"/>
                  </a:lnTo>
                  <a:lnTo>
                    <a:pt x="5452" y="359"/>
                  </a:lnTo>
                  <a:lnTo>
                    <a:pt x="5497" y="375"/>
                  </a:lnTo>
                  <a:lnTo>
                    <a:pt x="5539" y="393"/>
                  </a:lnTo>
                  <a:lnTo>
                    <a:pt x="5577" y="413"/>
                  </a:lnTo>
                  <a:lnTo>
                    <a:pt x="5593" y="423"/>
                  </a:lnTo>
                  <a:lnTo>
                    <a:pt x="5609" y="435"/>
                  </a:lnTo>
                  <a:lnTo>
                    <a:pt x="5624" y="446"/>
                  </a:lnTo>
                  <a:lnTo>
                    <a:pt x="5639" y="457"/>
                  </a:lnTo>
                  <a:lnTo>
                    <a:pt x="5651" y="469"/>
                  </a:lnTo>
                  <a:lnTo>
                    <a:pt x="5663" y="481"/>
                  </a:lnTo>
                  <a:lnTo>
                    <a:pt x="5674" y="495"/>
                  </a:lnTo>
                  <a:lnTo>
                    <a:pt x="5683" y="508"/>
                  </a:lnTo>
                  <a:lnTo>
                    <a:pt x="5690" y="522"/>
                  </a:lnTo>
                  <a:lnTo>
                    <a:pt x="5698" y="535"/>
                  </a:lnTo>
                  <a:lnTo>
                    <a:pt x="5702" y="549"/>
                  </a:lnTo>
                  <a:lnTo>
                    <a:pt x="5705" y="562"/>
                  </a:lnTo>
                  <a:lnTo>
                    <a:pt x="5708" y="577"/>
                  </a:lnTo>
                  <a:lnTo>
                    <a:pt x="5708" y="592"/>
                  </a:lnTo>
                  <a:lnTo>
                    <a:pt x="5708" y="602"/>
                  </a:lnTo>
                  <a:lnTo>
                    <a:pt x="5707" y="614"/>
                  </a:lnTo>
                  <a:lnTo>
                    <a:pt x="5705" y="626"/>
                  </a:lnTo>
                  <a:lnTo>
                    <a:pt x="5701" y="637"/>
                  </a:lnTo>
                  <a:lnTo>
                    <a:pt x="5692" y="659"/>
                  </a:lnTo>
                  <a:lnTo>
                    <a:pt x="5680" y="680"/>
                  </a:lnTo>
                  <a:lnTo>
                    <a:pt x="5663" y="701"/>
                  </a:lnTo>
                  <a:lnTo>
                    <a:pt x="5644" y="721"/>
                  </a:lnTo>
                  <a:lnTo>
                    <a:pt x="5623" y="739"/>
                  </a:lnTo>
                  <a:lnTo>
                    <a:pt x="5598" y="756"/>
                  </a:lnTo>
                  <a:lnTo>
                    <a:pt x="5130" y="756"/>
                  </a:lnTo>
                  <a:lnTo>
                    <a:pt x="5134" y="782"/>
                  </a:lnTo>
                  <a:lnTo>
                    <a:pt x="5134" y="807"/>
                  </a:lnTo>
                  <a:lnTo>
                    <a:pt x="5134" y="825"/>
                  </a:lnTo>
                  <a:lnTo>
                    <a:pt x="5133" y="843"/>
                  </a:lnTo>
                  <a:lnTo>
                    <a:pt x="5130" y="861"/>
                  </a:lnTo>
                  <a:lnTo>
                    <a:pt x="5125" y="878"/>
                  </a:lnTo>
                  <a:lnTo>
                    <a:pt x="5121" y="895"/>
                  </a:lnTo>
                  <a:lnTo>
                    <a:pt x="5115" y="912"/>
                  </a:lnTo>
                  <a:lnTo>
                    <a:pt x="5107" y="928"/>
                  </a:lnTo>
                  <a:lnTo>
                    <a:pt x="5098" y="945"/>
                  </a:lnTo>
                  <a:lnTo>
                    <a:pt x="5089" y="960"/>
                  </a:lnTo>
                  <a:lnTo>
                    <a:pt x="5079" y="975"/>
                  </a:lnTo>
                  <a:lnTo>
                    <a:pt x="5068" y="990"/>
                  </a:lnTo>
                  <a:lnTo>
                    <a:pt x="5056" y="1005"/>
                  </a:lnTo>
                  <a:lnTo>
                    <a:pt x="5043" y="1018"/>
                  </a:lnTo>
                  <a:lnTo>
                    <a:pt x="5029" y="1032"/>
                  </a:lnTo>
                  <a:lnTo>
                    <a:pt x="5014" y="1043"/>
                  </a:lnTo>
                  <a:lnTo>
                    <a:pt x="4999" y="1057"/>
                  </a:lnTo>
                  <a:lnTo>
                    <a:pt x="4967" y="1079"/>
                  </a:lnTo>
                  <a:lnTo>
                    <a:pt x="4932" y="1099"/>
                  </a:lnTo>
                  <a:lnTo>
                    <a:pt x="4893" y="1117"/>
                  </a:lnTo>
                  <a:lnTo>
                    <a:pt x="4853" y="1132"/>
                  </a:lnTo>
                  <a:lnTo>
                    <a:pt x="4811" y="1144"/>
                  </a:lnTo>
                  <a:lnTo>
                    <a:pt x="4766" y="1153"/>
                  </a:lnTo>
                  <a:lnTo>
                    <a:pt x="4744" y="1156"/>
                  </a:lnTo>
                  <a:lnTo>
                    <a:pt x="4721" y="1157"/>
                  </a:lnTo>
                  <a:lnTo>
                    <a:pt x="4697" y="1159"/>
                  </a:lnTo>
                  <a:lnTo>
                    <a:pt x="4674" y="1160"/>
                  </a:lnTo>
                  <a:lnTo>
                    <a:pt x="4651" y="1159"/>
                  </a:lnTo>
                  <a:lnTo>
                    <a:pt x="4627" y="1157"/>
                  </a:lnTo>
                  <a:lnTo>
                    <a:pt x="4605" y="1156"/>
                  </a:lnTo>
                  <a:lnTo>
                    <a:pt x="4581" y="1153"/>
                  </a:lnTo>
                  <a:lnTo>
                    <a:pt x="4538" y="1144"/>
                  </a:lnTo>
                  <a:lnTo>
                    <a:pt x="4496" y="1132"/>
                  </a:lnTo>
                  <a:lnTo>
                    <a:pt x="4455" y="1117"/>
                  </a:lnTo>
                  <a:lnTo>
                    <a:pt x="4416" y="1099"/>
                  </a:lnTo>
                  <a:lnTo>
                    <a:pt x="4381" y="1079"/>
                  </a:lnTo>
                  <a:lnTo>
                    <a:pt x="4349" y="1057"/>
                  </a:lnTo>
                  <a:lnTo>
                    <a:pt x="4333" y="1043"/>
                  </a:lnTo>
                  <a:lnTo>
                    <a:pt x="4319" y="1032"/>
                  </a:lnTo>
                  <a:lnTo>
                    <a:pt x="4306" y="1018"/>
                  </a:lnTo>
                  <a:lnTo>
                    <a:pt x="4292" y="1005"/>
                  </a:lnTo>
                  <a:lnTo>
                    <a:pt x="4280" y="990"/>
                  </a:lnTo>
                  <a:lnTo>
                    <a:pt x="4270" y="975"/>
                  </a:lnTo>
                  <a:lnTo>
                    <a:pt x="4259" y="960"/>
                  </a:lnTo>
                  <a:lnTo>
                    <a:pt x="4250" y="945"/>
                  </a:lnTo>
                  <a:lnTo>
                    <a:pt x="4241" y="928"/>
                  </a:lnTo>
                  <a:lnTo>
                    <a:pt x="4234" y="912"/>
                  </a:lnTo>
                  <a:lnTo>
                    <a:pt x="4228" y="895"/>
                  </a:lnTo>
                  <a:lnTo>
                    <a:pt x="4224" y="878"/>
                  </a:lnTo>
                  <a:lnTo>
                    <a:pt x="4219" y="861"/>
                  </a:lnTo>
                  <a:lnTo>
                    <a:pt x="4216" y="843"/>
                  </a:lnTo>
                  <a:lnTo>
                    <a:pt x="4215" y="825"/>
                  </a:lnTo>
                  <a:lnTo>
                    <a:pt x="4213" y="807"/>
                  </a:lnTo>
                  <a:lnTo>
                    <a:pt x="4215" y="782"/>
                  </a:lnTo>
                  <a:lnTo>
                    <a:pt x="4185" y="788"/>
                  </a:lnTo>
                  <a:lnTo>
                    <a:pt x="4153" y="795"/>
                  </a:lnTo>
                  <a:lnTo>
                    <a:pt x="4120" y="800"/>
                  </a:lnTo>
                  <a:lnTo>
                    <a:pt x="4088" y="804"/>
                  </a:lnTo>
                  <a:lnTo>
                    <a:pt x="4055" y="809"/>
                  </a:lnTo>
                  <a:lnTo>
                    <a:pt x="4020" y="810"/>
                  </a:lnTo>
                  <a:lnTo>
                    <a:pt x="3986" y="812"/>
                  </a:lnTo>
                  <a:lnTo>
                    <a:pt x="3950" y="813"/>
                  </a:lnTo>
                  <a:lnTo>
                    <a:pt x="3907" y="812"/>
                  </a:lnTo>
                  <a:lnTo>
                    <a:pt x="3863" y="809"/>
                  </a:lnTo>
                  <a:lnTo>
                    <a:pt x="3821" y="806"/>
                  </a:lnTo>
                  <a:lnTo>
                    <a:pt x="3780" y="800"/>
                  </a:lnTo>
                  <a:lnTo>
                    <a:pt x="3739" y="792"/>
                  </a:lnTo>
                  <a:lnTo>
                    <a:pt x="3700" y="785"/>
                  </a:lnTo>
                  <a:lnTo>
                    <a:pt x="3661" y="774"/>
                  </a:lnTo>
                  <a:lnTo>
                    <a:pt x="3626" y="764"/>
                  </a:lnTo>
                  <a:lnTo>
                    <a:pt x="3611" y="777"/>
                  </a:lnTo>
                  <a:lnTo>
                    <a:pt x="3594" y="789"/>
                  </a:lnTo>
                  <a:lnTo>
                    <a:pt x="3578" y="801"/>
                  </a:lnTo>
                  <a:lnTo>
                    <a:pt x="3558" y="813"/>
                  </a:lnTo>
                  <a:lnTo>
                    <a:pt x="3539" y="824"/>
                  </a:lnTo>
                  <a:lnTo>
                    <a:pt x="3518" y="834"/>
                  </a:lnTo>
                  <a:lnTo>
                    <a:pt x="3497" y="843"/>
                  </a:lnTo>
                  <a:lnTo>
                    <a:pt x="3475" y="851"/>
                  </a:lnTo>
                  <a:lnTo>
                    <a:pt x="3451" y="858"/>
                  </a:lnTo>
                  <a:lnTo>
                    <a:pt x="3425" y="866"/>
                  </a:lnTo>
                  <a:lnTo>
                    <a:pt x="3400" y="872"/>
                  </a:lnTo>
                  <a:lnTo>
                    <a:pt x="3374" y="876"/>
                  </a:lnTo>
                  <a:lnTo>
                    <a:pt x="3347" y="879"/>
                  </a:lnTo>
                  <a:lnTo>
                    <a:pt x="3319" y="882"/>
                  </a:lnTo>
                  <a:lnTo>
                    <a:pt x="3292" y="884"/>
                  </a:lnTo>
                  <a:lnTo>
                    <a:pt x="3262" y="885"/>
                  </a:lnTo>
                  <a:lnTo>
                    <a:pt x="3219" y="884"/>
                  </a:lnTo>
                  <a:lnTo>
                    <a:pt x="3177" y="879"/>
                  </a:lnTo>
                  <a:lnTo>
                    <a:pt x="3137" y="873"/>
                  </a:lnTo>
                  <a:lnTo>
                    <a:pt x="3098" y="864"/>
                  </a:lnTo>
                  <a:lnTo>
                    <a:pt x="3060" y="854"/>
                  </a:lnTo>
                  <a:lnTo>
                    <a:pt x="3026" y="842"/>
                  </a:lnTo>
                  <a:lnTo>
                    <a:pt x="2993" y="827"/>
                  </a:lnTo>
                  <a:lnTo>
                    <a:pt x="2963" y="810"/>
                  </a:lnTo>
                  <a:lnTo>
                    <a:pt x="2935" y="794"/>
                  </a:lnTo>
                  <a:lnTo>
                    <a:pt x="2911" y="774"/>
                  </a:lnTo>
                  <a:lnTo>
                    <a:pt x="2890" y="753"/>
                  </a:lnTo>
                  <a:lnTo>
                    <a:pt x="2872" y="731"/>
                  </a:lnTo>
                  <a:lnTo>
                    <a:pt x="2865" y="719"/>
                  </a:lnTo>
                  <a:lnTo>
                    <a:pt x="2857" y="709"/>
                  </a:lnTo>
                  <a:lnTo>
                    <a:pt x="2851" y="697"/>
                  </a:lnTo>
                  <a:lnTo>
                    <a:pt x="2847" y="685"/>
                  </a:lnTo>
                  <a:lnTo>
                    <a:pt x="2844" y="671"/>
                  </a:lnTo>
                  <a:lnTo>
                    <a:pt x="2841" y="659"/>
                  </a:lnTo>
                  <a:lnTo>
                    <a:pt x="2839" y="646"/>
                  </a:lnTo>
                  <a:lnTo>
                    <a:pt x="2838" y="634"/>
                  </a:lnTo>
                  <a:close/>
                  <a:moveTo>
                    <a:pt x="2355" y="2743"/>
                  </a:moveTo>
                  <a:lnTo>
                    <a:pt x="2355" y="3247"/>
                  </a:lnTo>
                  <a:lnTo>
                    <a:pt x="0" y="3247"/>
                  </a:lnTo>
                  <a:lnTo>
                    <a:pt x="0" y="2743"/>
                  </a:lnTo>
                  <a:lnTo>
                    <a:pt x="2355" y="2743"/>
                  </a:lnTo>
                  <a:close/>
                  <a:moveTo>
                    <a:pt x="3721" y="4196"/>
                  </a:moveTo>
                  <a:lnTo>
                    <a:pt x="4095" y="4763"/>
                  </a:lnTo>
                  <a:lnTo>
                    <a:pt x="3951" y="4763"/>
                  </a:lnTo>
                  <a:lnTo>
                    <a:pt x="3608" y="4241"/>
                  </a:lnTo>
                  <a:lnTo>
                    <a:pt x="3605" y="4243"/>
                  </a:lnTo>
                  <a:lnTo>
                    <a:pt x="3605" y="4237"/>
                  </a:lnTo>
                  <a:lnTo>
                    <a:pt x="3539" y="4137"/>
                  </a:lnTo>
                  <a:lnTo>
                    <a:pt x="3572" y="4128"/>
                  </a:lnTo>
                  <a:lnTo>
                    <a:pt x="3605" y="4116"/>
                  </a:lnTo>
                  <a:lnTo>
                    <a:pt x="3630" y="4107"/>
                  </a:lnTo>
                  <a:lnTo>
                    <a:pt x="3654" y="4095"/>
                  </a:lnTo>
                  <a:lnTo>
                    <a:pt x="3696" y="4074"/>
                  </a:lnTo>
                  <a:lnTo>
                    <a:pt x="3735" y="4050"/>
                  </a:lnTo>
                  <a:lnTo>
                    <a:pt x="3774" y="4023"/>
                  </a:lnTo>
                  <a:lnTo>
                    <a:pt x="3808" y="3995"/>
                  </a:lnTo>
                  <a:lnTo>
                    <a:pt x="3842" y="3963"/>
                  </a:lnTo>
                  <a:lnTo>
                    <a:pt x="3874" y="3929"/>
                  </a:lnTo>
                  <a:lnTo>
                    <a:pt x="3902" y="3893"/>
                  </a:lnTo>
                  <a:lnTo>
                    <a:pt x="3929" y="3856"/>
                  </a:lnTo>
                  <a:lnTo>
                    <a:pt x="3951" y="3815"/>
                  </a:lnTo>
                  <a:lnTo>
                    <a:pt x="3972" y="3773"/>
                  </a:lnTo>
                  <a:lnTo>
                    <a:pt x="3990" y="3731"/>
                  </a:lnTo>
                  <a:lnTo>
                    <a:pt x="4007" y="3687"/>
                  </a:lnTo>
                  <a:lnTo>
                    <a:pt x="4019" y="3640"/>
                  </a:lnTo>
                  <a:lnTo>
                    <a:pt x="4026" y="3594"/>
                  </a:lnTo>
                  <a:lnTo>
                    <a:pt x="4032" y="3545"/>
                  </a:lnTo>
                  <a:lnTo>
                    <a:pt x="4034" y="3495"/>
                  </a:lnTo>
                  <a:lnTo>
                    <a:pt x="4034" y="3458"/>
                  </a:lnTo>
                  <a:lnTo>
                    <a:pt x="4031" y="3421"/>
                  </a:lnTo>
                  <a:lnTo>
                    <a:pt x="4026" y="3385"/>
                  </a:lnTo>
                  <a:lnTo>
                    <a:pt x="4019" y="3350"/>
                  </a:lnTo>
                  <a:lnTo>
                    <a:pt x="4011" y="3317"/>
                  </a:lnTo>
                  <a:lnTo>
                    <a:pt x="4002" y="3286"/>
                  </a:lnTo>
                  <a:lnTo>
                    <a:pt x="3990" y="3255"/>
                  </a:lnTo>
                  <a:lnTo>
                    <a:pt x="3978" y="3225"/>
                  </a:lnTo>
                  <a:lnTo>
                    <a:pt x="3965" y="3198"/>
                  </a:lnTo>
                  <a:lnTo>
                    <a:pt x="3950" y="3169"/>
                  </a:lnTo>
                  <a:lnTo>
                    <a:pt x="3934" y="3144"/>
                  </a:lnTo>
                  <a:lnTo>
                    <a:pt x="3917" y="3120"/>
                  </a:lnTo>
                  <a:lnTo>
                    <a:pt x="3899" y="3096"/>
                  </a:lnTo>
                  <a:lnTo>
                    <a:pt x="3880" y="3074"/>
                  </a:lnTo>
                  <a:lnTo>
                    <a:pt x="3860" y="3051"/>
                  </a:lnTo>
                  <a:lnTo>
                    <a:pt x="3841" y="3032"/>
                  </a:lnTo>
                  <a:lnTo>
                    <a:pt x="3820" y="3012"/>
                  </a:lnTo>
                  <a:lnTo>
                    <a:pt x="3799" y="2994"/>
                  </a:lnTo>
                  <a:lnTo>
                    <a:pt x="3777" y="2977"/>
                  </a:lnTo>
                  <a:lnTo>
                    <a:pt x="3756" y="2962"/>
                  </a:lnTo>
                  <a:lnTo>
                    <a:pt x="3733" y="2947"/>
                  </a:lnTo>
                  <a:lnTo>
                    <a:pt x="3712" y="2932"/>
                  </a:lnTo>
                  <a:lnTo>
                    <a:pt x="3667" y="2908"/>
                  </a:lnTo>
                  <a:lnTo>
                    <a:pt x="3624" y="2885"/>
                  </a:lnTo>
                  <a:lnTo>
                    <a:pt x="3582" y="2869"/>
                  </a:lnTo>
                  <a:lnTo>
                    <a:pt x="3543" y="2855"/>
                  </a:lnTo>
                  <a:lnTo>
                    <a:pt x="3507" y="2845"/>
                  </a:lnTo>
                  <a:lnTo>
                    <a:pt x="3497" y="2842"/>
                  </a:lnTo>
                  <a:lnTo>
                    <a:pt x="3488" y="2837"/>
                  </a:lnTo>
                  <a:lnTo>
                    <a:pt x="3481" y="2831"/>
                  </a:lnTo>
                  <a:lnTo>
                    <a:pt x="3475" y="2824"/>
                  </a:lnTo>
                  <a:lnTo>
                    <a:pt x="3469" y="2817"/>
                  </a:lnTo>
                  <a:lnTo>
                    <a:pt x="3464" y="2808"/>
                  </a:lnTo>
                  <a:lnTo>
                    <a:pt x="3463" y="2797"/>
                  </a:lnTo>
                  <a:lnTo>
                    <a:pt x="3461" y="2787"/>
                  </a:lnTo>
                  <a:lnTo>
                    <a:pt x="3461" y="2676"/>
                  </a:lnTo>
                  <a:lnTo>
                    <a:pt x="3282" y="2676"/>
                  </a:lnTo>
                  <a:lnTo>
                    <a:pt x="3282" y="2787"/>
                  </a:lnTo>
                  <a:lnTo>
                    <a:pt x="3280" y="2796"/>
                  </a:lnTo>
                  <a:lnTo>
                    <a:pt x="3277" y="2805"/>
                  </a:lnTo>
                  <a:lnTo>
                    <a:pt x="3273" y="2814"/>
                  </a:lnTo>
                  <a:lnTo>
                    <a:pt x="3267" y="2823"/>
                  </a:lnTo>
                  <a:lnTo>
                    <a:pt x="3259" y="2830"/>
                  </a:lnTo>
                  <a:lnTo>
                    <a:pt x="3252" y="2837"/>
                  </a:lnTo>
                  <a:lnTo>
                    <a:pt x="3243" y="2842"/>
                  </a:lnTo>
                  <a:lnTo>
                    <a:pt x="3234" y="2845"/>
                  </a:lnTo>
                  <a:lnTo>
                    <a:pt x="3207" y="2852"/>
                  </a:lnTo>
                  <a:lnTo>
                    <a:pt x="3179" y="2860"/>
                  </a:lnTo>
                  <a:lnTo>
                    <a:pt x="3152" y="2869"/>
                  </a:lnTo>
                  <a:lnTo>
                    <a:pt x="3125" y="2878"/>
                  </a:lnTo>
                  <a:lnTo>
                    <a:pt x="3099" y="2890"/>
                  </a:lnTo>
                  <a:lnTo>
                    <a:pt x="3074" y="2902"/>
                  </a:lnTo>
                  <a:lnTo>
                    <a:pt x="3048" y="2914"/>
                  </a:lnTo>
                  <a:lnTo>
                    <a:pt x="3025" y="2929"/>
                  </a:lnTo>
                  <a:lnTo>
                    <a:pt x="3002" y="2944"/>
                  </a:lnTo>
                  <a:lnTo>
                    <a:pt x="2978" y="2960"/>
                  </a:lnTo>
                  <a:lnTo>
                    <a:pt x="2957" y="2977"/>
                  </a:lnTo>
                  <a:lnTo>
                    <a:pt x="2935" y="2994"/>
                  </a:lnTo>
                  <a:lnTo>
                    <a:pt x="2915" y="3012"/>
                  </a:lnTo>
                  <a:lnTo>
                    <a:pt x="2894" y="3032"/>
                  </a:lnTo>
                  <a:lnTo>
                    <a:pt x="2877" y="3053"/>
                  </a:lnTo>
                  <a:lnTo>
                    <a:pt x="2859" y="3074"/>
                  </a:lnTo>
                  <a:lnTo>
                    <a:pt x="2841" y="3096"/>
                  </a:lnTo>
                  <a:lnTo>
                    <a:pt x="2824" y="3119"/>
                  </a:lnTo>
                  <a:lnTo>
                    <a:pt x="2809" y="3141"/>
                  </a:lnTo>
                  <a:lnTo>
                    <a:pt x="2794" y="3165"/>
                  </a:lnTo>
                  <a:lnTo>
                    <a:pt x="2781" y="3190"/>
                  </a:lnTo>
                  <a:lnTo>
                    <a:pt x="2769" y="3216"/>
                  </a:lnTo>
                  <a:lnTo>
                    <a:pt x="2758" y="3241"/>
                  </a:lnTo>
                  <a:lnTo>
                    <a:pt x="2748" y="3268"/>
                  </a:lnTo>
                  <a:lnTo>
                    <a:pt x="2739" y="3295"/>
                  </a:lnTo>
                  <a:lnTo>
                    <a:pt x="2730" y="3322"/>
                  </a:lnTo>
                  <a:lnTo>
                    <a:pt x="2724" y="3349"/>
                  </a:lnTo>
                  <a:lnTo>
                    <a:pt x="2718" y="3377"/>
                  </a:lnTo>
                  <a:lnTo>
                    <a:pt x="2714" y="3407"/>
                  </a:lnTo>
                  <a:lnTo>
                    <a:pt x="2711" y="3435"/>
                  </a:lnTo>
                  <a:lnTo>
                    <a:pt x="2708" y="3465"/>
                  </a:lnTo>
                  <a:lnTo>
                    <a:pt x="2708" y="3495"/>
                  </a:lnTo>
                  <a:lnTo>
                    <a:pt x="2709" y="3530"/>
                  </a:lnTo>
                  <a:lnTo>
                    <a:pt x="2711" y="3564"/>
                  </a:lnTo>
                  <a:lnTo>
                    <a:pt x="2715" y="3598"/>
                  </a:lnTo>
                  <a:lnTo>
                    <a:pt x="2723" y="3633"/>
                  </a:lnTo>
                  <a:lnTo>
                    <a:pt x="2588" y="3528"/>
                  </a:lnTo>
                  <a:lnTo>
                    <a:pt x="2588" y="3495"/>
                  </a:lnTo>
                  <a:lnTo>
                    <a:pt x="2588" y="3461"/>
                  </a:lnTo>
                  <a:lnTo>
                    <a:pt x="2591" y="3428"/>
                  </a:lnTo>
                  <a:lnTo>
                    <a:pt x="2594" y="3395"/>
                  </a:lnTo>
                  <a:lnTo>
                    <a:pt x="2598" y="3362"/>
                  </a:lnTo>
                  <a:lnTo>
                    <a:pt x="2606" y="3331"/>
                  </a:lnTo>
                  <a:lnTo>
                    <a:pt x="2612" y="3299"/>
                  </a:lnTo>
                  <a:lnTo>
                    <a:pt x="2621" y="3268"/>
                  </a:lnTo>
                  <a:lnTo>
                    <a:pt x="2631" y="3238"/>
                  </a:lnTo>
                  <a:lnTo>
                    <a:pt x="2642" y="3208"/>
                  </a:lnTo>
                  <a:lnTo>
                    <a:pt x="2654" y="3178"/>
                  </a:lnTo>
                  <a:lnTo>
                    <a:pt x="2667" y="3150"/>
                  </a:lnTo>
                  <a:lnTo>
                    <a:pt x="2682" y="3122"/>
                  </a:lnTo>
                  <a:lnTo>
                    <a:pt x="2699" y="3095"/>
                  </a:lnTo>
                  <a:lnTo>
                    <a:pt x="2715" y="3068"/>
                  </a:lnTo>
                  <a:lnTo>
                    <a:pt x="2731" y="3042"/>
                  </a:lnTo>
                  <a:lnTo>
                    <a:pt x="2751" y="3017"/>
                  </a:lnTo>
                  <a:lnTo>
                    <a:pt x="2770" y="2991"/>
                  </a:lnTo>
                  <a:lnTo>
                    <a:pt x="2791" y="2969"/>
                  </a:lnTo>
                  <a:lnTo>
                    <a:pt x="2812" y="2945"/>
                  </a:lnTo>
                  <a:lnTo>
                    <a:pt x="2835" y="2924"/>
                  </a:lnTo>
                  <a:lnTo>
                    <a:pt x="2859" y="2903"/>
                  </a:lnTo>
                  <a:lnTo>
                    <a:pt x="2882" y="2882"/>
                  </a:lnTo>
                  <a:lnTo>
                    <a:pt x="2906" y="2864"/>
                  </a:lnTo>
                  <a:lnTo>
                    <a:pt x="2933" y="2845"/>
                  </a:lnTo>
                  <a:lnTo>
                    <a:pt x="2959" y="2828"/>
                  </a:lnTo>
                  <a:lnTo>
                    <a:pt x="2986" y="2812"/>
                  </a:lnTo>
                  <a:lnTo>
                    <a:pt x="3014" y="2797"/>
                  </a:lnTo>
                  <a:lnTo>
                    <a:pt x="3042" y="2784"/>
                  </a:lnTo>
                  <a:lnTo>
                    <a:pt x="3071" y="2770"/>
                  </a:lnTo>
                  <a:lnTo>
                    <a:pt x="3101" y="2760"/>
                  </a:lnTo>
                  <a:lnTo>
                    <a:pt x="3131" y="2749"/>
                  </a:lnTo>
                  <a:lnTo>
                    <a:pt x="3162" y="2740"/>
                  </a:lnTo>
                  <a:lnTo>
                    <a:pt x="3162" y="2616"/>
                  </a:lnTo>
                  <a:lnTo>
                    <a:pt x="3164" y="2604"/>
                  </a:lnTo>
                  <a:lnTo>
                    <a:pt x="3167" y="2592"/>
                  </a:lnTo>
                  <a:lnTo>
                    <a:pt x="3173" y="2583"/>
                  </a:lnTo>
                  <a:lnTo>
                    <a:pt x="3180" y="2574"/>
                  </a:lnTo>
                  <a:lnTo>
                    <a:pt x="3189" y="2567"/>
                  </a:lnTo>
                  <a:lnTo>
                    <a:pt x="3199" y="2561"/>
                  </a:lnTo>
                  <a:lnTo>
                    <a:pt x="3210" y="2558"/>
                  </a:lnTo>
                  <a:lnTo>
                    <a:pt x="3222" y="2556"/>
                  </a:lnTo>
                  <a:lnTo>
                    <a:pt x="3521" y="2556"/>
                  </a:lnTo>
                  <a:lnTo>
                    <a:pt x="3533" y="2558"/>
                  </a:lnTo>
                  <a:lnTo>
                    <a:pt x="3543" y="2561"/>
                  </a:lnTo>
                  <a:lnTo>
                    <a:pt x="3554" y="2567"/>
                  </a:lnTo>
                  <a:lnTo>
                    <a:pt x="3563" y="2574"/>
                  </a:lnTo>
                  <a:lnTo>
                    <a:pt x="3570" y="2583"/>
                  </a:lnTo>
                  <a:lnTo>
                    <a:pt x="3576" y="2592"/>
                  </a:lnTo>
                  <a:lnTo>
                    <a:pt x="3579" y="2604"/>
                  </a:lnTo>
                  <a:lnTo>
                    <a:pt x="3581" y="2616"/>
                  </a:lnTo>
                  <a:lnTo>
                    <a:pt x="3581" y="2740"/>
                  </a:lnTo>
                  <a:lnTo>
                    <a:pt x="3612" y="2749"/>
                  </a:lnTo>
                  <a:lnTo>
                    <a:pt x="3642" y="2760"/>
                  </a:lnTo>
                  <a:lnTo>
                    <a:pt x="3672" y="2770"/>
                  </a:lnTo>
                  <a:lnTo>
                    <a:pt x="3700" y="2784"/>
                  </a:lnTo>
                  <a:lnTo>
                    <a:pt x="3729" y="2797"/>
                  </a:lnTo>
                  <a:lnTo>
                    <a:pt x="3757" y="2812"/>
                  </a:lnTo>
                  <a:lnTo>
                    <a:pt x="3784" y="2828"/>
                  </a:lnTo>
                  <a:lnTo>
                    <a:pt x="3809" y="2845"/>
                  </a:lnTo>
                  <a:lnTo>
                    <a:pt x="3836" y="2864"/>
                  </a:lnTo>
                  <a:lnTo>
                    <a:pt x="3860" y="2882"/>
                  </a:lnTo>
                  <a:lnTo>
                    <a:pt x="3884" y="2903"/>
                  </a:lnTo>
                  <a:lnTo>
                    <a:pt x="3908" y="2924"/>
                  </a:lnTo>
                  <a:lnTo>
                    <a:pt x="3931" y="2945"/>
                  </a:lnTo>
                  <a:lnTo>
                    <a:pt x="3951" y="2969"/>
                  </a:lnTo>
                  <a:lnTo>
                    <a:pt x="3972" y="2991"/>
                  </a:lnTo>
                  <a:lnTo>
                    <a:pt x="3992" y="3017"/>
                  </a:lnTo>
                  <a:lnTo>
                    <a:pt x="4011" y="3042"/>
                  </a:lnTo>
                  <a:lnTo>
                    <a:pt x="4028" y="3068"/>
                  </a:lnTo>
                  <a:lnTo>
                    <a:pt x="4044" y="3095"/>
                  </a:lnTo>
                  <a:lnTo>
                    <a:pt x="4061" y="3122"/>
                  </a:lnTo>
                  <a:lnTo>
                    <a:pt x="4076" y="3150"/>
                  </a:lnTo>
                  <a:lnTo>
                    <a:pt x="4089" y="3178"/>
                  </a:lnTo>
                  <a:lnTo>
                    <a:pt x="4101" y="3208"/>
                  </a:lnTo>
                  <a:lnTo>
                    <a:pt x="4111" y="3238"/>
                  </a:lnTo>
                  <a:lnTo>
                    <a:pt x="4122" y="3268"/>
                  </a:lnTo>
                  <a:lnTo>
                    <a:pt x="4131" y="3299"/>
                  </a:lnTo>
                  <a:lnTo>
                    <a:pt x="4137" y="3331"/>
                  </a:lnTo>
                  <a:lnTo>
                    <a:pt x="4144" y="3362"/>
                  </a:lnTo>
                  <a:lnTo>
                    <a:pt x="4149" y="3395"/>
                  </a:lnTo>
                  <a:lnTo>
                    <a:pt x="4152" y="3428"/>
                  </a:lnTo>
                  <a:lnTo>
                    <a:pt x="4155" y="3461"/>
                  </a:lnTo>
                  <a:lnTo>
                    <a:pt x="4155" y="3495"/>
                  </a:lnTo>
                  <a:lnTo>
                    <a:pt x="4155" y="3524"/>
                  </a:lnTo>
                  <a:lnTo>
                    <a:pt x="4153" y="3552"/>
                  </a:lnTo>
                  <a:lnTo>
                    <a:pt x="4150" y="3580"/>
                  </a:lnTo>
                  <a:lnTo>
                    <a:pt x="4147" y="3607"/>
                  </a:lnTo>
                  <a:lnTo>
                    <a:pt x="4143" y="3636"/>
                  </a:lnTo>
                  <a:lnTo>
                    <a:pt x="4137" y="3663"/>
                  </a:lnTo>
                  <a:lnTo>
                    <a:pt x="4131" y="3690"/>
                  </a:lnTo>
                  <a:lnTo>
                    <a:pt x="4123" y="3717"/>
                  </a:lnTo>
                  <a:lnTo>
                    <a:pt x="4114" y="3742"/>
                  </a:lnTo>
                  <a:lnTo>
                    <a:pt x="4105" y="3767"/>
                  </a:lnTo>
                  <a:lnTo>
                    <a:pt x="4096" y="3793"/>
                  </a:lnTo>
                  <a:lnTo>
                    <a:pt x="4086" y="3818"/>
                  </a:lnTo>
                  <a:lnTo>
                    <a:pt x="4074" y="3842"/>
                  </a:lnTo>
                  <a:lnTo>
                    <a:pt x="4062" y="3866"/>
                  </a:lnTo>
                  <a:lnTo>
                    <a:pt x="4049" y="3890"/>
                  </a:lnTo>
                  <a:lnTo>
                    <a:pt x="4034" y="3912"/>
                  </a:lnTo>
                  <a:lnTo>
                    <a:pt x="4020" y="3935"/>
                  </a:lnTo>
                  <a:lnTo>
                    <a:pt x="4004" y="3957"/>
                  </a:lnTo>
                  <a:lnTo>
                    <a:pt x="3987" y="3978"/>
                  </a:lnTo>
                  <a:lnTo>
                    <a:pt x="3971" y="3999"/>
                  </a:lnTo>
                  <a:lnTo>
                    <a:pt x="3953" y="4019"/>
                  </a:lnTo>
                  <a:lnTo>
                    <a:pt x="3935" y="4038"/>
                  </a:lnTo>
                  <a:lnTo>
                    <a:pt x="3917" y="4057"/>
                  </a:lnTo>
                  <a:lnTo>
                    <a:pt x="3898" y="4075"/>
                  </a:lnTo>
                  <a:lnTo>
                    <a:pt x="3877" y="4093"/>
                  </a:lnTo>
                  <a:lnTo>
                    <a:pt x="3856" y="4110"/>
                  </a:lnTo>
                  <a:lnTo>
                    <a:pt x="3835" y="4126"/>
                  </a:lnTo>
                  <a:lnTo>
                    <a:pt x="3814" y="4141"/>
                  </a:lnTo>
                  <a:lnTo>
                    <a:pt x="3791" y="4156"/>
                  </a:lnTo>
                  <a:lnTo>
                    <a:pt x="3768" y="4171"/>
                  </a:lnTo>
                  <a:lnTo>
                    <a:pt x="3745" y="4183"/>
                  </a:lnTo>
                  <a:lnTo>
                    <a:pt x="3721" y="4196"/>
                  </a:lnTo>
                  <a:close/>
                  <a:moveTo>
                    <a:pt x="239" y="4207"/>
                  </a:moveTo>
                  <a:lnTo>
                    <a:pt x="740" y="4207"/>
                  </a:lnTo>
                  <a:lnTo>
                    <a:pt x="743" y="3631"/>
                  </a:lnTo>
                  <a:lnTo>
                    <a:pt x="745" y="3621"/>
                  </a:lnTo>
                  <a:lnTo>
                    <a:pt x="746" y="3610"/>
                  </a:lnTo>
                  <a:lnTo>
                    <a:pt x="748" y="3601"/>
                  </a:lnTo>
                  <a:lnTo>
                    <a:pt x="752" y="3594"/>
                  </a:lnTo>
                  <a:lnTo>
                    <a:pt x="757" y="3586"/>
                  </a:lnTo>
                  <a:lnTo>
                    <a:pt x="761" y="3580"/>
                  </a:lnTo>
                  <a:lnTo>
                    <a:pt x="767" y="3574"/>
                  </a:lnTo>
                  <a:lnTo>
                    <a:pt x="774" y="3572"/>
                  </a:lnTo>
                  <a:lnTo>
                    <a:pt x="780" y="3569"/>
                  </a:lnTo>
                  <a:lnTo>
                    <a:pt x="788" y="3567"/>
                  </a:lnTo>
                  <a:lnTo>
                    <a:pt x="797" y="3567"/>
                  </a:lnTo>
                  <a:lnTo>
                    <a:pt x="804" y="3569"/>
                  </a:lnTo>
                  <a:lnTo>
                    <a:pt x="813" y="3570"/>
                  </a:lnTo>
                  <a:lnTo>
                    <a:pt x="822" y="3574"/>
                  </a:lnTo>
                  <a:lnTo>
                    <a:pt x="831" y="3579"/>
                  </a:lnTo>
                  <a:lnTo>
                    <a:pt x="840" y="3585"/>
                  </a:lnTo>
                  <a:lnTo>
                    <a:pt x="1523" y="4125"/>
                  </a:lnTo>
                  <a:lnTo>
                    <a:pt x="1523" y="3633"/>
                  </a:lnTo>
                  <a:lnTo>
                    <a:pt x="1525" y="3621"/>
                  </a:lnTo>
                  <a:lnTo>
                    <a:pt x="1526" y="3610"/>
                  </a:lnTo>
                  <a:lnTo>
                    <a:pt x="1528" y="3601"/>
                  </a:lnTo>
                  <a:lnTo>
                    <a:pt x="1532" y="3594"/>
                  </a:lnTo>
                  <a:lnTo>
                    <a:pt x="1537" y="3586"/>
                  </a:lnTo>
                  <a:lnTo>
                    <a:pt x="1541" y="3580"/>
                  </a:lnTo>
                  <a:lnTo>
                    <a:pt x="1547" y="3574"/>
                  </a:lnTo>
                  <a:lnTo>
                    <a:pt x="1553" y="3572"/>
                  </a:lnTo>
                  <a:lnTo>
                    <a:pt x="1561" y="3569"/>
                  </a:lnTo>
                  <a:lnTo>
                    <a:pt x="1568" y="3567"/>
                  </a:lnTo>
                  <a:lnTo>
                    <a:pt x="1577" y="3567"/>
                  </a:lnTo>
                  <a:lnTo>
                    <a:pt x="1585" y="3569"/>
                  </a:lnTo>
                  <a:lnTo>
                    <a:pt x="1594" y="3570"/>
                  </a:lnTo>
                  <a:lnTo>
                    <a:pt x="1603" y="3574"/>
                  </a:lnTo>
                  <a:lnTo>
                    <a:pt x="1612" y="3579"/>
                  </a:lnTo>
                  <a:lnTo>
                    <a:pt x="1621" y="3585"/>
                  </a:lnTo>
                  <a:lnTo>
                    <a:pt x="1972" y="3863"/>
                  </a:lnTo>
                  <a:lnTo>
                    <a:pt x="1972" y="3367"/>
                  </a:lnTo>
                  <a:lnTo>
                    <a:pt x="2211" y="3367"/>
                  </a:lnTo>
                  <a:lnTo>
                    <a:pt x="2211" y="4051"/>
                  </a:lnTo>
                  <a:lnTo>
                    <a:pt x="2304" y="4125"/>
                  </a:lnTo>
                  <a:lnTo>
                    <a:pt x="2304" y="3633"/>
                  </a:lnTo>
                  <a:lnTo>
                    <a:pt x="2305" y="3621"/>
                  </a:lnTo>
                  <a:lnTo>
                    <a:pt x="2307" y="3610"/>
                  </a:lnTo>
                  <a:lnTo>
                    <a:pt x="2308" y="3601"/>
                  </a:lnTo>
                  <a:lnTo>
                    <a:pt x="2313" y="3594"/>
                  </a:lnTo>
                  <a:lnTo>
                    <a:pt x="2317" y="3586"/>
                  </a:lnTo>
                  <a:lnTo>
                    <a:pt x="2322" y="3580"/>
                  </a:lnTo>
                  <a:lnTo>
                    <a:pt x="2328" y="3574"/>
                  </a:lnTo>
                  <a:lnTo>
                    <a:pt x="2334" y="3572"/>
                  </a:lnTo>
                  <a:lnTo>
                    <a:pt x="2341" y="3569"/>
                  </a:lnTo>
                  <a:lnTo>
                    <a:pt x="2349" y="3567"/>
                  </a:lnTo>
                  <a:lnTo>
                    <a:pt x="2356" y="3567"/>
                  </a:lnTo>
                  <a:lnTo>
                    <a:pt x="2365" y="3569"/>
                  </a:lnTo>
                  <a:lnTo>
                    <a:pt x="2374" y="3570"/>
                  </a:lnTo>
                  <a:lnTo>
                    <a:pt x="2383" y="3574"/>
                  </a:lnTo>
                  <a:lnTo>
                    <a:pt x="2392" y="3579"/>
                  </a:lnTo>
                  <a:lnTo>
                    <a:pt x="2401" y="3585"/>
                  </a:lnTo>
                  <a:lnTo>
                    <a:pt x="3038" y="4087"/>
                  </a:lnTo>
                  <a:lnTo>
                    <a:pt x="3503" y="4087"/>
                  </a:lnTo>
                  <a:lnTo>
                    <a:pt x="3503" y="4763"/>
                  </a:lnTo>
                  <a:lnTo>
                    <a:pt x="0" y="4763"/>
                  </a:lnTo>
                  <a:lnTo>
                    <a:pt x="0" y="3367"/>
                  </a:lnTo>
                  <a:lnTo>
                    <a:pt x="239" y="3367"/>
                  </a:lnTo>
                  <a:lnTo>
                    <a:pt x="239" y="4207"/>
                  </a:lnTo>
                  <a:close/>
                  <a:moveTo>
                    <a:pt x="3072" y="4267"/>
                  </a:moveTo>
                  <a:lnTo>
                    <a:pt x="2423" y="3755"/>
                  </a:lnTo>
                  <a:lnTo>
                    <a:pt x="2423" y="4247"/>
                  </a:lnTo>
                  <a:lnTo>
                    <a:pt x="2423" y="4259"/>
                  </a:lnTo>
                  <a:lnTo>
                    <a:pt x="2422" y="4268"/>
                  </a:lnTo>
                  <a:lnTo>
                    <a:pt x="2419" y="4279"/>
                  </a:lnTo>
                  <a:lnTo>
                    <a:pt x="2416" y="4286"/>
                  </a:lnTo>
                  <a:lnTo>
                    <a:pt x="2412" y="4294"/>
                  </a:lnTo>
                  <a:lnTo>
                    <a:pt x="2406" y="4300"/>
                  </a:lnTo>
                  <a:lnTo>
                    <a:pt x="2400" y="4304"/>
                  </a:lnTo>
                  <a:lnTo>
                    <a:pt x="2394" y="4309"/>
                  </a:lnTo>
                  <a:lnTo>
                    <a:pt x="2386" y="4312"/>
                  </a:lnTo>
                  <a:lnTo>
                    <a:pt x="2379" y="4313"/>
                  </a:lnTo>
                  <a:lnTo>
                    <a:pt x="2371" y="4313"/>
                  </a:lnTo>
                  <a:lnTo>
                    <a:pt x="2362" y="4312"/>
                  </a:lnTo>
                  <a:lnTo>
                    <a:pt x="2353" y="4310"/>
                  </a:lnTo>
                  <a:lnTo>
                    <a:pt x="2346" y="4306"/>
                  </a:lnTo>
                  <a:lnTo>
                    <a:pt x="2337" y="4301"/>
                  </a:lnTo>
                  <a:lnTo>
                    <a:pt x="2326" y="4295"/>
                  </a:lnTo>
                  <a:lnTo>
                    <a:pt x="1643" y="3755"/>
                  </a:lnTo>
                  <a:lnTo>
                    <a:pt x="1643" y="4247"/>
                  </a:lnTo>
                  <a:lnTo>
                    <a:pt x="1643" y="4259"/>
                  </a:lnTo>
                  <a:lnTo>
                    <a:pt x="1642" y="4268"/>
                  </a:lnTo>
                  <a:lnTo>
                    <a:pt x="1639" y="4279"/>
                  </a:lnTo>
                  <a:lnTo>
                    <a:pt x="1636" y="4286"/>
                  </a:lnTo>
                  <a:lnTo>
                    <a:pt x="1631" y="4294"/>
                  </a:lnTo>
                  <a:lnTo>
                    <a:pt x="1625" y="4300"/>
                  </a:lnTo>
                  <a:lnTo>
                    <a:pt x="1619" y="4304"/>
                  </a:lnTo>
                  <a:lnTo>
                    <a:pt x="1613" y="4309"/>
                  </a:lnTo>
                  <a:lnTo>
                    <a:pt x="1606" y="4312"/>
                  </a:lnTo>
                  <a:lnTo>
                    <a:pt x="1598" y="4313"/>
                  </a:lnTo>
                  <a:lnTo>
                    <a:pt x="1591" y="4313"/>
                  </a:lnTo>
                  <a:lnTo>
                    <a:pt x="1582" y="4312"/>
                  </a:lnTo>
                  <a:lnTo>
                    <a:pt x="1573" y="4310"/>
                  </a:lnTo>
                  <a:lnTo>
                    <a:pt x="1565" y="4306"/>
                  </a:lnTo>
                  <a:lnTo>
                    <a:pt x="1556" y="4301"/>
                  </a:lnTo>
                  <a:lnTo>
                    <a:pt x="1546" y="4295"/>
                  </a:lnTo>
                  <a:lnTo>
                    <a:pt x="866" y="3755"/>
                  </a:lnTo>
                  <a:lnTo>
                    <a:pt x="866" y="4249"/>
                  </a:lnTo>
                  <a:lnTo>
                    <a:pt x="864" y="4265"/>
                  </a:lnTo>
                  <a:lnTo>
                    <a:pt x="860" y="4282"/>
                  </a:lnTo>
                  <a:lnTo>
                    <a:pt x="854" y="4294"/>
                  </a:lnTo>
                  <a:lnTo>
                    <a:pt x="845" y="4306"/>
                  </a:lnTo>
                  <a:lnTo>
                    <a:pt x="836" y="4315"/>
                  </a:lnTo>
                  <a:lnTo>
                    <a:pt x="824" y="4320"/>
                  </a:lnTo>
                  <a:lnTo>
                    <a:pt x="812" y="4325"/>
                  </a:lnTo>
                  <a:lnTo>
                    <a:pt x="800" y="4326"/>
                  </a:lnTo>
                  <a:lnTo>
                    <a:pt x="239" y="4326"/>
                  </a:lnTo>
                  <a:lnTo>
                    <a:pt x="239" y="4524"/>
                  </a:lnTo>
                  <a:lnTo>
                    <a:pt x="244" y="4524"/>
                  </a:lnTo>
                  <a:lnTo>
                    <a:pt x="3300" y="4524"/>
                  </a:lnTo>
                  <a:lnTo>
                    <a:pt x="3300" y="4267"/>
                  </a:lnTo>
                  <a:lnTo>
                    <a:pt x="3072" y="4267"/>
                  </a:lnTo>
                  <a:close/>
                  <a:moveTo>
                    <a:pt x="5255" y="2624"/>
                  </a:moveTo>
                  <a:lnTo>
                    <a:pt x="5313" y="873"/>
                  </a:lnTo>
                  <a:lnTo>
                    <a:pt x="5580" y="873"/>
                  </a:lnTo>
                  <a:lnTo>
                    <a:pt x="5636" y="2624"/>
                  </a:lnTo>
                  <a:lnTo>
                    <a:pt x="5255" y="2624"/>
                  </a:lnTo>
                  <a:close/>
                  <a:moveTo>
                    <a:pt x="5429" y="993"/>
                  </a:moveTo>
                  <a:lnTo>
                    <a:pt x="5384" y="2392"/>
                  </a:lnTo>
                  <a:lnTo>
                    <a:pt x="5505" y="2271"/>
                  </a:lnTo>
                  <a:lnTo>
                    <a:pt x="5463" y="993"/>
                  </a:lnTo>
                  <a:lnTo>
                    <a:pt x="5429" y="993"/>
                  </a:lnTo>
                  <a:close/>
                  <a:moveTo>
                    <a:pt x="5769" y="2927"/>
                  </a:moveTo>
                  <a:lnTo>
                    <a:pt x="5858" y="2927"/>
                  </a:lnTo>
                  <a:lnTo>
                    <a:pt x="5858" y="3240"/>
                  </a:lnTo>
                  <a:lnTo>
                    <a:pt x="6058" y="3240"/>
                  </a:lnTo>
                  <a:lnTo>
                    <a:pt x="6058" y="4763"/>
                  </a:lnTo>
                  <a:lnTo>
                    <a:pt x="4424" y="4763"/>
                  </a:lnTo>
                  <a:lnTo>
                    <a:pt x="4424" y="3240"/>
                  </a:lnTo>
                  <a:lnTo>
                    <a:pt x="4994" y="3240"/>
                  </a:lnTo>
                  <a:lnTo>
                    <a:pt x="4994" y="2927"/>
                  </a:lnTo>
                  <a:lnTo>
                    <a:pt x="5101" y="2927"/>
                  </a:lnTo>
                  <a:lnTo>
                    <a:pt x="5101" y="2743"/>
                  </a:lnTo>
                  <a:lnTo>
                    <a:pt x="5769" y="2743"/>
                  </a:lnTo>
                  <a:lnTo>
                    <a:pt x="5769" y="2927"/>
                  </a:lnTo>
                  <a:close/>
                  <a:moveTo>
                    <a:pt x="5340" y="3166"/>
                  </a:moveTo>
                  <a:lnTo>
                    <a:pt x="5233" y="3166"/>
                  </a:lnTo>
                  <a:lnTo>
                    <a:pt x="5233" y="3479"/>
                  </a:lnTo>
                  <a:lnTo>
                    <a:pt x="4663" y="3479"/>
                  </a:lnTo>
                  <a:lnTo>
                    <a:pt x="4663" y="4524"/>
                  </a:lnTo>
                  <a:lnTo>
                    <a:pt x="5819" y="4524"/>
                  </a:lnTo>
                  <a:lnTo>
                    <a:pt x="5819" y="3479"/>
                  </a:lnTo>
                  <a:lnTo>
                    <a:pt x="5618" y="3479"/>
                  </a:lnTo>
                  <a:lnTo>
                    <a:pt x="5618" y="3166"/>
                  </a:lnTo>
                  <a:lnTo>
                    <a:pt x="5529" y="3166"/>
                  </a:lnTo>
                  <a:lnTo>
                    <a:pt x="5529" y="2982"/>
                  </a:lnTo>
                  <a:lnTo>
                    <a:pt x="5340" y="2982"/>
                  </a:lnTo>
                  <a:lnTo>
                    <a:pt x="5340" y="3166"/>
                  </a:lnTo>
                  <a:close/>
                  <a:moveTo>
                    <a:pt x="4838" y="4069"/>
                  </a:moveTo>
                  <a:lnTo>
                    <a:pt x="5233" y="4069"/>
                  </a:lnTo>
                  <a:lnTo>
                    <a:pt x="5233" y="4189"/>
                  </a:lnTo>
                  <a:lnTo>
                    <a:pt x="4838" y="4189"/>
                  </a:lnTo>
                  <a:lnTo>
                    <a:pt x="4838" y="4069"/>
                  </a:lnTo>
                  <a:close/>
                  <a:moveTo>
                    <a:pt x="4838" y="3651"/>
                  </a:moveTo>
                  <a:lnTo>
                    <a:pt x="5233" y="3651"/>
                  </a:lnTo>
                  <a:lnTo>
                    <a:pt x="5233" y="3770"/>
                  </a:lnTo>
                  <a:lnTo>
                    <a:pt x="4838" y="3770"/>
                  </a:lnTo>
                  <a:lnTo>
                    <a:pt x="4838" y="3651"/>
                  </a:lnTo>
                  <a:close/>
                  <a:moveTo>
                    <a:pt x="4838" y="3860"/>
                  </a:moveTo>
                  <a:lnTo>
                    <a:pt x="5233" y="3860"/>
                  </a:lnTo>
                  <a:lnTo>
                    <a:pt x="5233" y="3980"/>
                  </a:lnTo>
                  <a:lnTo>
                    <a:pt x="4838" y="3980"/>
                  </a:lnTo>
                  <a:lnTo>
                    <a:pt x="4838" y="3860"/>
                  </a:lnTo>
                  <a:close/>
                  <a:moveTo>
                    <a:pt x="1547" y="993"/>
                  </a:moveTo>
                  <a:lnTo>
                    <a:pt x="1503" y="2392"/>
                  </a:lnTo>
                  <a:lnTo>
                    <a:pt x="1624" y="2271"/>
                  </a:lnTo>
                  <a:lnTo>
                    <a:pt x="1582" y="993"/>
                  </a:lnTo>
                  <a:lnTo>
                    <a:pt x="1547" y="993"/>
                  </a:lnTo>
                  <a:close/>
                  <a:moveTo>
                    <a:pt x="1375" y="2624"/>
                  </a:moveTo>
                  <a:lnTo>
                    <a:pt x="1432" y="873"/>
                  </a:lnTo>
                  <a:lnTo>
                    <a:pt x="1698" y="873"/>
                  </a:lnTo>
                  <a:lnTo>
                    <a:pt x="1755" y="2624"/>
                  </a:lnTo>
                  <a:lnTo>
                    <a:pt x="1375" y="2624"/>
                  </a:lnTo>
                  <a:close/>
                  <a:moveTo>
                    <a:pt x="1015" y="993"/>
                  </a:moveTo>
                  <a:lnTo>
                    <a:pt x="970" y="2392"/>
                  </a:lnTo>
                  <a:lnTo>
                    <a:pt x="1091" y="2271"/>
                  </a:lnTo>
                  <a:lnTo>
                    <a:pt x="1050" y="993"/>
                  </a:lnTo>
                  <a:lnTo>
                    <a:pt x="1015" y="993"/>
                  </a:lnTo>
                  <a:close/>
                  <a:moveTo>
                    <a:pt x="843" y="2624"/>
                  </a:moveTo>
                  <a:lnTo>
                    <a:pt x="900" y="873"/>
                  </a:lnTo>
                  <a:lnTo>
                    <a:pt x="1166" y="873"/>
                  </a:lnTo>
                  <a:lnTo>
                    <a:pt x="1223" y="2624"/>
                  </a:lnTo>
                  <a:lnTo>
                    <a:pt x="843" y="2624"/>
                  </a:lnTo>
                  <a:close/>
                </a:path>
              </a:pathLst>
            </a:custGeom>
            <a:solidFill>
              <a:sysClr val="window" lastClr="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0" cap="none" spc="0" normalizeH="0" baseline="0" noProof="0">
                <a:ln>
                  <a:noFill/>
                </a:ln>
                <a:solidFill>
                  <a:srgbClr val="2E2E38"/>
                </a:solidFill>
                <a:effectLst/>
                <a:uLnTx/>
                <a:uFillTx/>
                <a:latin typeface="EYInterstate Light"/>
                <a:ea typeface="+mn-ea"/>
                <a:cs typeface="+mn-cs"/>
              </a:endParaRPr>
            </a:p>
          </p:txBody>
        </p:sp>
        <p:sp>
          <p:nvSpPr>
            <p:cNvPr id="90" name="TextBox 89">
              <a:extLst>
                <a:ext uri="{FF2B5EF4-FFF2-40B4-BE49-F238E27FC236}">
                  <a16:creationId xmlns:a16="http://schemas.microsoft.com/office/drawing/2014/main" id="{E999C2A4-35B4-473C-B6CA-4C4BF9969D84}"/>
                </a:ext>
              </a:extLst>
            </p:cNvPr>
            <p:cNvSpPr txBox="1"/>
            <p:nvPr/>
          </p:nvSpPr>
          <p:spPr>
            <a:xfrm>
              <a:off x="8251141" y="4849245"/>
              <a:ext cx="1341977" cy="259455"/>
            </a:xfrm>
            <a:prstGeom prst="rect">
              <a:avLst/>
            </a:prstGeom>
            <a:solidFill>
              <a:srgbClr val="2E2E38"/>
            </a:solidFill>
          </p:spPr>
          <p:txBody>
            <a:bodyPr wrap="square" lIns="0" tIns="36576" rIns="0" bIns="0" rtlCol="0" anchor="ctr">
              <a:spAutoFit/>
            </a:bodyPr>
            <a:lstStyle/>
            <a:p>
              <a:pPr marL="0" marR="0" lvl="0" indent="0" algn="ctr"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200" b="1" i="0" u="none" strike="noStrike" kern="0" cap="none" spc="0" normalizeH="0" baseline="0" noProof="0" dirty="0">
                  <a:ln>
                    <a:noFill/>
                  </a:ln>
                  <a:solidFill>
                    <a:srgbClr val="FFE600"/>
                  </a:solidFill>
                  <a:effectLst/>
                  <a:uLnTx/>
                  <a:uFillTx/>
                  <a:latin typeface="EYInterstate Light"/>
                  <a:ea typeface="+mn-ea"/>
                  <a:cs typeface="+mn-cs"/>
                </a:rPr>
                <a:t>Country of Origin assertions</a:t>
              </a:r>
            </a:p>
          </p:txBody>
        </p:sp>
        <p:pic>
          <p:nvPicPr>
            <p:cNvPr id="91" name="EYLogoWhiteCover">
              <a:extLst>
                <a:ext uri="{FF2B5EF4-FFF2-40B4-BE49-F238E27FC236}">
                  <a16:creationId xmlns:a16="http://schemas.microsoft.com/office/drawing/2014/main" id="{19A659B7-A0DB-4B8A-A48E-E234800E343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b="25981"/>
            <a:stretch/>
          </p:blipFill>
          <p:spPr>
            <a:xfrm>
              <a:off x="9890742" y="4069188"/>
              <a:ext cx="490647" cy="425477"/>
            </a:xfrm>
            <a:prstGeom prst="rect">
              <a:avLst/>
            </a:prstGeom>
          </p:spPr>
        </p:pic>
        <p:pic>
          <p:nvPicPr>
            <p:cNvPr id="92" name="Picture 91">
              <a:extLst>
                <a:ext uri="{FF2B5EF4-FFF2-40B4-BE49-F238E27FC236}">
                  <a16:creationId xmlns:a16="http://schemas.microsoft.com/office/drawing/2014/main" id="{654D6BDD-0BE2-4A6F-B1A0-A29E4FC3D43B}"/>
                </a:ext>
              </a:extLst>
            </p:cNvPr>
            <p:cNvPicPr>
              <a:picLocks noChangeAspect="1"/>
            </p:cNvPicPr>
            <p:nvPr/>
          </p:nvPicPr>
          <p:blipFill>
            <a:blip r:embed="rId6" cstate="print">
              <a:lum bright="70000" contrast="-70000"/>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7531195" y="4010487"/>
              <a:ext cx="567775" cy="567775"/>
            </a:xfrm>
            <a:prstGeom prst="rect">
              <a:avLst/>
            </a:prstGeom>
          </p:spPr>
        </p:pic>
        <p:grpSp>
          <p:nvGrpSpPr>
            <p:cNvPr id="93" name="Group 92">
              <a:extLst>
                <a:ext uri="{FF2B5EF4-FFF2-40B4-BE49-F238E27FC236}">
                  <a16:creationId xmlns:a16="http://schemas.microsoft.com/office/drawing/2014/main" id="{C8B2C2F4-7D8D-4F70-88E9-2FDA613B960D}"/>
                </a:ext>
              </a:extLst>
            </p:cNvPr>
            <p:cNvGrpSpPr/>
            <p:nvPr/>
          </p:nvGrpSpPr>
          <p:grpSpPr>
            <a:xfrm>
              <a:off x="8301079" y="5374572"/>
              <a:ext cx="1292039" cy="209767"/>
              <a:chOff x="5443873" y="4951397"/>
              <a:chExt cx="1292039" cy="209767"/>
            </a:xfrm>
          </p:grpSpPr>
          <p:grpSp>
            <p:nvGrpSpPr>
              <p:cNvPr id="101" name="Group 100">
                <a:extLst>
                  <a:ext uri="{FF2B5EF4-FFF2-40B4-BE49-F238E27FC236}">
                    <a16:creationId xmlns:a16="http://schemas.microsoft.com/office/drawing/2014/main" id="{51C1F46A-E1D7-489B-86BC-498D282B0CFD}"/>
                  </a:ext>
                </a:extLst>
              </p:cNvPr>
              <p:cNvGrpSpPr/>
              <p:nvPr/>
            </p:nvGrpSpPr>
            <p:grpSpPr>
              <a:xfrm>
                <a:off x="5443873" y="4951397"/>
                <a:ext cx="207363" cy="207363"/>
                <a:chOff x="5443873" y="4951397"/>
                <a:chExt cx="207363" cy="207363"/>
              </a:xfrm>
            </p:grpSpPr>
            <p:pic>
              <p:nvPicPr>
                <p:cNvPr id="105" name="Graphic 104" descr="Lock">
                  <a:extLst>
                    <a:ext uri="{FF2B5EF4-FFF2-40B4-BE49-F238E27FC236}">
                      <a16:creationId xmlns:a16="http://schemas.microsoft.com/office/drawing/2014/main" id="{902AAC54-A653-4D21-8C12-CE28F45186C7}"/>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464299" y="4969307"/>
                  <a:ext cx="166515" cy="142004"/>
                </a:xfrm>
                <a:prstGeom prst="rect">
                  <a:avLst/>
                </a:prstGeom>
              </p:spPr>
            </p:pic>
            <p:sp>
              <p:nvSpPr>
                <p:cNvPr id="106" name="Flowchart: Off-page Connector 197">
                  <a:extLst>
                    <a:ext uri="{FF2B5EF4-FFF2-40B4-BE49-F238E27FC236}">
                      <a16:creationId xmlns:a16="http://schemas.microsoft.com/office/drawing/2014/main" id="{D6212FE3-0562-4C99-8720-19F91948DAC4}"/>
                    </a:ext>
                  </a:extLst>
                </p:cNvPr>
                <p:cNvSpPr/>
                <p:nvPr/>
              </p:nvSpPr>
              <p:spPr>
                <a:xfrm>
                  <a:off x="5443873" y="4951397"/>
                  <a:ext cx="207363" cy="207363"/>
                </a:xfrm>
                <a:prstGeom prst="flowChartOffpageConnector">
                  <a:avLst/>
                </a:prstGeom>
                <a:noFill/>
                <a:ln w="9525" cap="flat" cmpd="sng" algn="ctr">
                  <a:solidFill>
                    <a:srgbClr val="FFE600"/>
                  </a:solidFill>
                  <a:prstDash val="solid"/>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2E2E38"/>
                    </a:solidFill>
                    <a:effectLst/>
                    <a:uLnTx/>
                    <a:uFillTx/>
                    <a:latin typeface="EYInterstate Light"/>
                    <a:ea typeface="+mn-ea"/>
                    <a:cs typeface="+mn-cs"/>
                  </a:endParaRPr>
                </a:p>
              </p:txBody>
            </p:sp>
          </p:grpSp>
          <p:grpSp>
            <p:nvGrpSpPr>
              <p:cNvPr id="102" name="Group 101">
                <a:extLst>
                  <a:ext uri="{FF2B5EF4-FFF2-40B4-BE49-F238E27FC236}">
                    <a16:creationId xmlns:a16="http://schemas.microsoft.com/office/drawing/2014/main" id="{69727578-379B-4D15-A7E3-90BA97A77671}"/>
                  </a:ext>
                </a:extLst>
              </p:cNvPr>
              <p:cNvGrpSpPr/>
              <p:nvPr/>
            </p:nvGrpSpPr>
            <p:grpSpPr>
              <a:xfrm>
                <a:off x="6528549" y="4953801"/>
                <a:ext cx="207363" cy="207363"/>
                <a:chOff x="5443873" y="4951397"/>
                <a:chExt cx="207363" cy="207363"/>
              </a:xfrm>
            </p:grpSpPr>
            <p:pic>
              <p:nvPicPr>
                <p:cNvPr id="103" name="Graphic 102" descr="Lock">
                  <a:extLst>
                    <a:ext uri="{FF2B5EF4-FFF2-40B4-BE49-F238E27FC236}">
                      <a16:creationId xmlns:a16="http://schemas.microsoft.com/office/drawing/2014/main" id="{9D2BC6F1-E812-4EDC-8555-8017BEE3EA28}"/>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464299" y="4969307"/>
                  <a:ext cx="166515" cy="142004"/>
                </a:xfrm>
                <a:prstGeom prst="rect">
                  <a:avLst/>
                </a:prstGeom>
              </p:spPr>
            </p:pic>
            <p:sp>
              <p:nvSpPr>
                <p:cNvPr id="104" name="Flowchart: Off-page Connector 195">
                  <a:extLst>
                    <a:ext uri="{FF2B5EF4-FFF2-40B4-BE49-F238E27FC236}">
                      <a16:creationId xmlns:a16="http://schemas.microsoft.com/office/drawing/2014/main" id="{6BF5041A-C8C0-4A45-B699-200B1768A937}"/>
                    </a:ext>
                  </a:extLst>
                </p:cNvPr>
                <p:cNvSpPr/>
                <p:nvPr/>
              </p:nvSpPr>
              <p:spPr>
                <a:xfrm>
                  <a:off x="5443873" y="4951397"/>
                  <a:ext cx="207363" cy="207363"/>
                </a:xfrm>
                <a:prstGeom prst="flowChartOffpageConnector">
                  <a:avLst/>
                </a:prstGeom>
                <a:noFill/>
                <a:ln w="9525" cap="flat" cmpd="sng" algn="ctr">
                  <a:solidFill>
                    <a:srgbClr val="FFE600"/>
                  </a:solidFill>
                  <a:prstDash val="solid"/>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2E2E38"/>
                    </a:solidFill>
                    <a:effectLst/>
                    <a:uLnTx/>
                    <a:uFillTx/>
                    <a:latin typeface="EYInterstate Light"/>
                    <a:ea typeface="+mn-ea"/>
                    <a:cs typeface="+mn-cs"/>
                  </a:endParaRPr>
                </a:p>
              </p:txBody>
            </p:sp>
          </p:grpSp>
        </p:grpSp>
        <p:grpSp>
          <p:nvGrpSpPr>
            <p:cNvPr id="94" name="Group 93">
              <a:extLst>
                <a:ext uri="{FF2B5EF4-FFF2-40B4-BE49-F238E27FC236}">
                  <a16:creationId xmlns:a16="http://schemas.microsoft.com/office/drawing/2014/main" id="{42F6E067-0DE5-4E5C-8A73-3AD816A282E4}"/>
                </a:ext>
              </a:extLst>
            </p:cNvPr>
            <p:cNvGrpSpPr/>
            <p:nvPr/>
          </p:nvGrpSpPr>
          <p:grpSpPr>
            <a:xfrm>
              <a:off x="8294354" y="4392688"/>
              <a:ext cx="1292039" cy="209767"/>
              <a:chOff x="5443873" y="4951397"/>
              <a:chExt cx="1292039" cy="209767"/>
            </a:xfrm>
          </p:grpSpPr>
          <p:grpSp>
            <p:nvGrpSpPr>
              <p:cNvPr id="95" name="Group 94">
                <a:extLst>
                  <a:ext uri="{FF2B5EF4-FFF2-40B4-BE49-F238E27FC236}">
                    <a16:creationId xmlns:a16="http://schemas.microsoft.com/office/drawing/2014/main" id="{9CA16A64-2D29-419F-936A-026C94D172F8}"/>
                  </a:ext>
                </a:extLst>
              </p:cNvPr>
              <p:cNvGrpSpPr/>
              <p:nvPr/>
            </p:nvGrpSpPr>
            <p:grpSpPr>
              <a:xfrm>
                <a:off x="5443873" y="4951397"/>
                <a:ext cx="207363" cy="207363"/>
                <a:chOff x="5443873" y="4951397"/>
                <a:chExt cx="207363" cy="207363"/>
              </a:xfrm>
            </p:grpSpPr>
            <p:pic>
              <p:nvPicPr>
                <p:cNvPr id="99" name="Graphic 98" descr="Lock">
                  <a:extLst>
                    <a:ext uri="{FF2B5EF4-FFF2-40B4-BE49-F238E27FC236}">
                      <a16:creationId xmlns:a16="http://schemas.microsoft.com/office/drawing/2014/main" id="{F5E44162-B1EE-44BB-B757-263FD06466BC}"/>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464299" y="4969307"/>
                  <a:ext cx="166515" cy="142004"/>
                </a:xfrm>
                <a:prstGeom prst="rect">
                  <a:avLst/>
                </a:prstGeom>
              </p:spPr>
            </p:pic>
            <p:sp>
              <p:nvSpPr>
                <p:cNvPr id="100" name="Flowchart: Off-page Connector 191">
                  <a:extLst>
                    <a:ext uri="{FF2B5EF4-FFF2-40B4-BE49-F238E27FC236}">
                      <a16:creationId xmlns:a16="http://schemas.microsoft.com/office/drawing/2014/main" id="{26318B1F-65DC-4D90-B5EF-909ECC8E3CC9}"/>
                    </a:ext>
                  </a:extLst>
                </p:cNvPr>
                <p:cNvSpPr/>
                <p:nvPr/>
              </p:nvSpPr>
              <p:spPr>
                <a:xfrm>
                  <a:off x="5443873" y="4951397"/>
                  <a:ext cx="207363" cy="207363"/>
                </a:xfrm>
                <a:prstGeom prst="flowChartOffpageConnector">
                  <a:avLst/>
                </a:prstGeom>
                <a:noFill/>
                <a:ln w="9525" cap="flat" cmpd="sng" algn="ctr">
                  <a:solidFill>
                    <a:srgbClr val="FFE600"/>
                  </a:solidFill>
                  <a:prstDash val="solid"/>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2E2E38"/>
                    </a:solidFill>
                    <a:effectLst/>
                    <a:uLnTx/>
                    <a:uFillTx/>
                    <a:latin typeface="EYInterstate Light"/>
                    <a:ea typeface="+mn-ea"/>
                    <a:cs typeface="+mn-cs"/>
                  </a:endParaRPr>
                </a:p>
              </p:txBody>
            </p:sp>
          </p:grpSp>
          <p:grpSp>
            <p:nvGrpSpPr>
              <p:cNvPr id="96" name="Group 95">
                <a:extLst>
                  <a:ext uri="{FF2B5EF4-FFF2-40B4-BE49-F238E27FC236}">
                    <a16:creationId xmlns:a16="http://schemas.microsoft.com/office/drawing/2014/main" id="{DD70C871-1FA6-4FEA-A836-E8643551A3A0}"/>
                  </a:ext>
                </a:extLst>
              </p:cNvPr>
              <p:cNvGrpSpPr/>
              <p:nvPr/>
            </p:nvGrpSpPr>
            <p:grpSpPr>
              <a:xfrm>
                <a:off x="6528549" y="4953801"/>
                <a:ext cx="207363" cy="207363"/>
                <a:chOff x="5443873" y="4951397"/>
                <a:chExt cx="207363" cy="207363"/>
              </a:xfrm>
            </p:grpSpPr>
            <p:pic>
              <p:nvPicPr>
                <p:cNvPr id="97" name="Graphic 96" descr="Lock">
                  <a:extLst>
                    <a:ext uri="{FF2B5EF4-FFF2-40B4-BE49-F238E27FC236}">
                      <a16:creationId xmlns:a16="http://schemas.microsoft.com/office/drawing/2014/main" id="{97004A90-41BD-41B8-A7AA-F59E241373A4}"/>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464299" y="4969307"/>
                  <a:ext cx="166515" cy="142004"/>
                </a:xfrm>
                <a:prstGeom prst="rect">
                  <a:avLst/>
                </a:prstGeom>
              </p:spPr>
            </p:pic>
            <p:sp>
              <p:nvSpPr>
                <p:cNvPr id="98" name="Flowchart: Off-page Connector 189">
                  <a:extLst>
                    <a:ext uri="{FF2B5EF4-FFF2-40B4-BE49-F238E27FC236}">
                      <a16:creationId xmlns:a16="http://schemas.microsoft.com/office/drawing/2014/main" id="{46827269-BF09-4022-BF9B-92F138A2D574}"/>
                    </a:ext>
                  </a:extLst>
                </p:cNvPr>
                <p:cNvSpPr/>
                <p:nvPr/>
              </p:nvSpPr>
              <p:spPr>
                <a:xfrm>
                  <a:off x="5443873" y="4951397"/>
                  <a:ext cx="207363" cy="207363"/>
                </a:xfrm>
                <a:prstGeom prst="flowChartOffpageConnector">
                  <a:avLst/>
                </a:prstGeom>
                <a:noFill/>
                <a:ln w="9525" cap="flat" cmpd="sng" algn="ctr">
                  <a:solidFill>
                    <a:srgbClr val="FFE600"/>
                  </a:solidFill>
                  <a:prstDash val="solid"/>
                </a:ln>
                <a:effectLst/>
              </p:spPr>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2E2E38"/>
                    </a:solidFill>
                    <a:effectLst/>
                    <a:uLnTx/>
                    <a:uFillTx/>
                    <a:latin typeface="EYInterstate Light"/>
                    <a:ea typeface="+mn-ea"/>
                    <a:cs typeface="+mn-cs"/>
                  </a:endParaRPr>
                </a:p>
              </p:txBody>
            </p:sp>
          </p:grpSp>
        </p:grpSp>
      </p:grpSp>
    </p:spTree>
    <p:extLst>
      <p:ext uri="{BB962C8B-B14F-4D97-AF65-F5344CB8AC3E}">
        <p14:creationId xmlns:p14="http://schemas.microsoft.com/office/powerpoint/2010/main" val="34778659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itle 1">
            <a:extLst>
              <a:ext uri="{FF2B5EF4-FFF2-40B4-BE49-F238E27FC236}">
                <a16:creationId xmlns:a16="http://schemas.microsoft.com/office/drawing/2014/main" id="{3DA21EF8-C888-4A29-B2BE-1F9CFD9C87C5}"/>
              </a:ext>
            </a:extLst>
          </p:cNvPr>
          <p:cNvSpPr txBox="1">
            <a:spLocks/>
          </p:cNvSpPr>
          <p:nvPr/>
        </p:nvSpPr>
        <p:spPr>
          <a:xfrm>
            <a:off x="6443463" y="1601217"/>
            <a:ext cx="5158613" cy="1033786"/>
          </a:xfrm>
          <a:prstGeom prst="rect">
            <a:avLst/>
          </a:prstGeom>
        </p:spPr>
        <p:txBody>
          <a:bodyPr vert="horz" lIns="0" tIns="0" rIns="0" bIns="0" rtlCol="0" anchor="t" anchorCtr="0">
            <a:noAutofit/>
          </a:bodyPr>
          <a:lstStyle>
            <a:lvl1pPr algn="l" defTabSz="913943" rtl="0" eaLnBrk="1" latinLnBrk="0" hangingPunct="1">
              <a:lnSpc>
                <a:spcPct val="85000"/>
              </a:lnSpc>
              <a:spcBef>
                <a:spcPct val="0"/>
              </a:spcBef>
              <a:buNone/>
              <a:defRPr sz="2399" b="0" kern="1200">
                <a:solidFill>
                  <a:schemeClr val="bg1"/>
                </a:solidFill>
                <a:latin typeface="EYInterstate Light" panose="02000506000000020004" pitchFamily="2" charset="0"/>
                <a:ea typeface="+mj-ea"/>
                <a:cs typeface="Arial" pitchFamily="34" charset="0"/>
              </a:defRPr>
            </a:lvl1pPr>
          </a:lstStyle>
          <a:p>
            <a:pPr marL="0" marR="0" lvl="0" indent="0" algn="l" defTabSz="913943" rtl="0" eaLnBrk="1" fontAlgn="auto" latinLnBrk="0" hangingPunct="1">
              <a:lnSpc>
                <a:spcPct val="125000"/>
              </a:lnSpc>
              <a:spcBef>
                <a:spcPct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rPr>
              <a:t>TaxGrid:  G</a:t>
            </a:r>
            <a:r>
              <a:rPr kumimoji="0" lang="en-US" sz="1800"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rPr>
              <a:t>lobal withholding tax solution to automate and securely share data between financial institutions and governments</a:t>
            </a:r>
            <a:endParaRPr kumimoji="0" lang="en-IN" sz="1800" b="0" i="0" u="none" strike="noStrike" kern="1200" cap="none" spc="0" normalizeH="0" baseline="0" noProof="0" dirty="0">
              <a:ln>
                <a:noFill/>
              </a:ln>
              <a:solidFill>
                <a:prstClr val="white"/>
              </a:solidFill>
              <a:effectLst/>
              <a:uLnTx/>
              <a:uFillTx/>
              <a:latin typeface="EYInterstate Light" panose="02000506000000020004" pitchFamily="2" charset="0"/>
              <a:ea typeface="+mj-ea"/>
              <a:cs typeface="Arial" pitchFamily="34" charset="0"/>
            </a:endParaRPr>
          </a:p>
        </p:txBody>
      </p:sp>
      <p:sp>
        <p:nvSpPr>
          <p:cNvPr id="22" name="Title 1">
            <a:extLst>
              <a:ext uri="{FF2B5EF4-FFF2-40B4-BE49-F238E27FC236}">
                <a16:creationId xmlns:a16="http://schemas.microsoft.com/office/drawing/2014/main" id="{6965C83B-3DC2-44FA-8D83-82FF095429AB}"/>
              </a:ext>
            </a:extLst>
          </p:cNvPr>
          <p:cNvSpPr>
            <a:spLocks noGrp="1"/>
          </p:cNvSpPr>
          <p:nvPr>
            <p:ph type="title"/>
          </p:nvPr>
        </p:nvSpPr>
        <p:spPr>
          <a:xfrm>
            <a:off x="596274" y="226994"/>
            <a:ext cx="10982849" cy="661427"/>
          </a:xfrm>
        </p:spPr>
        <p:txBody>
          <a:bodyPr/>
          <a:lstStyle/>
          <a:p>
            <a:r>
              <a:rPr lang="en-US" i="1" dirty="0"/>
              <a:t>Client Case Study #3 (1 of 2):</a:t>
            </a:r>
            <a:r>
              <a:rPr lang="en-US" dirty="0"/>
              <a:t> Transforming withholding tax on dividends</a:t>
            </a:r>
            <a:br>
              <a:rPr lang="en-US" dirty="0"/>
            </a:br>
            <a:endParaRPr lang="fr-FR" b="0" i="1" dirty="0"/>
          </a:p>
        </p:txBody>
      </p:sp>
      <p:sp>
        <p:nvSpPr>
          <p:cNvPr id="4" name="TextBox 3">
            <a:extLst>
              <a:ext uri="{FF2B5EF4-FFF2-40B4-BE49-F238E27FC236}">
                <a16:creationId xmlns:a16="http://schemas.microsoft.com/office/drawing/2014/main" id="{A8B23C13-DA3C-4BCD-8603-8AF874691856}"/>
              </a:ext>
            </a:extLst>
          </p:cNvPr>
          <p:cNvSpPr txBox="1"/>
          <p:nvPr/>
        </p:nvSpPr>
        <p:spPr>
          <a:xfrm>
            <a:off x="596274" y="1142972"/>
            <a:ext cx="4694709" cy="220060"/>
          </a:xfrm>
          <a:prstGeom prst="rect">
            <a:avLst/>
          </a:prstGeom>
          <a:noFill/>
        </p:spPr>
        <p:txBody>
          <a:bodyPr wrap="square" lIns="0" tIns="36576" rIns="0" bIns="0" rtlCol="0">
            <a:spAutoFit/>
          </a:bodyPr>
          <a:lstStyle>
            <a:defPPr>
              <a:defRPr lang="en-US"/>
            </a:defPPr>
            <a:lvl1pPr>
              <a:lnSpc>
                <a:spcPct val="85000"/>
              </a:lnSpc>
              <a:spcAft>
                <a:spcPts val="600"/>
              </a:spcAft>
              <a:buClr>
                <a:schemeClr val="accent2"/>
              </a:buClr>
              <a:buSzPct val="70000"/>
              <a:defRPr sz="1400" b="1">
                <a:solidFill>
                  <a:schemeClr val="bg1"/>
                </a:solidFill>
              </a:defRPr>
            </a:lvl1p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400" b="1" i="0" u="none" strike="noStrike" kern="1200" cap="none" spc="0" normalizeH="0" baseline="0" noProof="0" dirty="0">
                <a:ln>
                  <a:noFill/>
                </a:ln>
                <a:solidFill>
                  <a:prstClr val="white"/>
                </a:solidFill>
                <a:effectLst/>
                <a:uLnTx/>
                <a:uFillTx/>
                <a:latin typeface="EYInterstate Light"/>
                <a:ea typeface="+mn-ea"/>
                <a:cs typeface="+mn-cs"/>
              </a:rPr>
              <a:t>What Problem Did We Solve?</a:t>
            </a:r>
          </a:p>
        </p:txBody>
      </p:sp>
      <p:sp>
        <p:nvSpPr>
          <p:cNvPr id="27" name="Isosceles Triangle 26">
            <a:extLst>
              <a:ext uri="{FF2B5EF4-FFF2-40B4-BE49-F238E27FC236}">
                <a16:creationId xmlns:a16="http://schemas.microsoft.com/office/drawing/2014/main" id="{67E1EA06-67CA-4C2F-977C-280797771F4B}"/>
              </a:ext>
            </a:extLst>
          </p:cNvPr>
          <p:cNvSpPr/>
          <p:nvPr/>
        </p:nvSpPr>
        <p:spPr>
          <a:xfrm rot="5400000">
            <a:off x="3614651" y="3624490"/>
            <a:ext cx="4500815" cy="390469"/>
          </a:xfrm>
          <a:prstGeom prst="triangle">
            <a:avLst/>
          </a:prstGeom>
          <a:solidFill>
            <a:schemeClr val="bg1">
              <a:lumMod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5" name="Rectangle 4">
            <a:extLst>
              <a:ext uri="{FF2B5EF4-FFF2-40B4-BE49-F238E27FC236}">
                <a16:creationId xmlns:a16="http://schemas.microsoft.com/office/drawing/2014/main" id="{9D1FCE1B-F84E-46C1-B46F-57F3E5231C3F}"/>
              </a:ext>
            </a:extLst>
          </p:cNvPr>
          <p:cNvSpPr/>
          <p:nvPr/>
        </p:nvSpPr>
        <p:spPr>
          <a:xfrm>
            <a:off x="6326236" y="2765927"/>
            <a:ext cx="5252887" cy="1498872"/>
          </a:xfrm>
          <a:prstGeom prst="rect">
            <a:avLst/>
          </a:prstGeom>
        </p:spPr>
        <p:txBody>
          <a:bodyPr wrap="square">
            <a:spAutoFit/>
          </a:bodyPr>
          <a:lstStyle/>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Utilized </a:t>
            </a:r>
            <a:r>
              <a:rPr kumimoji="0" lang="en-US" sz="1200" b="1" i="0" u="none" strike="noStrike" kern="1200" cap="none" spc="0" normalizeH="0" baseline="0" noProof="0" dirty="0">
                <a:ln>
                  <a:noFill/>
                </a:ln>
                <a:solidFill>
                  <a:srgbClr val="FFE600"/>
                </a:solidFill>
                <a:effectLst/>
                <a:uLnTx/>
                <a:uFillTx/>
                <a:latin typeface="EYInterstate Light"/>
                <a:ea typeface="+mn-ea"/>
                <a:cs typeface="+mn-cs"/>
              </a:rPr>
              <a:t>tax domain expertise </a:t>
            </a: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to map client problem</a:t>
            </a:r>
          </a:p>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200" b="0" i="0" u="none" strike="noStrike" kern="1200" cap="none" spc="0" normalizeH="0" baseline="0" noProof="0" dirty="0">
              <a:ln>
                <a:noFill/>
              </a:ln>
              <a:solidFill>
                <a:prstClr val="white"/>
              </a:solidFill>
              <a:effectLst/>
              <a:uLnTx/>
              <a:uFillTx/>
              <a:latin typeface="EYInterstate Light"/>
              <a:ea typeface="+mn-ea"/>
              <a:cs typeface="+mn-cs"/>
            </a:endParaRPr>
          </a:p>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200" b="1" i="0" u="none" strike="noStrike" kern="1200" cap="none" spc="0" normalizeH="0" baseline="0" noProof="0" dirty="0">
                <a:ln>
                  <a:noFill/>
                </a:ln>
                <a:solidFill>
                  <a:srgbClr val="FFE600"/>
                </a:solidFill>
                <a:effectLst/>
                <a:uLnTx/>
                <a:uFillTx/>
                <a:latin typeface="EYInterstate Light"/>
                <a:ea typeface="+mn-ea"/>
                <a:cs typeface="+mn-cs"/>
              </a:rPr>
              <a:t>Convened governments and top financial institutions </a:t>
            </a: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in Europe</a:t>
            </a:r>
          </a:p>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200" b="0" i="0" u="none" strike="noStrike" kern="1200" cap="none" spc="0" normalizeH="0" baseline="0" noProof="0" dirty="0">
              <a:ln>
                <a:noFill/>
              </a:ln>
              <a:solidFill>
                <a:prstClr val="white"/>
              </a:solidFill>
              <a:effectLst/>
              <a:uLnTx/>
              <a:uFillTx/>
              <a:latin typeface="EYInterstate Light"/>
              <a:ea typeface="+mn-ea"/>
              <a:cs typeface="+mn-cs"/>
            </a:endParaRPr>
          </a:p>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200" b="1" i="0" u="none" strike="noStrike" kern="1200" cap="none" spc="0" normalizeH="0" baseline="0" noProof="0" dirty="0">
                <a:ln>
                  <a:noFill/>
                </a:ln>
                <a:solidFill>
                  <a:srgbClr val="FFE600"/>
                </a:solidFill>
                <a:effectLst/>
                <a:uLnTx/>
                <a:uFillTx/>
                <a:latin typeface="EYInterstate Light"/>
                <a:ea typeface="+mn-ea"/>
                <a:cs typeface="+mn-cs"/>
              </a:rPr>
              <a:t>Designed and built software </a:t>
            </a: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to facilitate secure exchange of data across financial intermediaries, utilizing distributed ledger technology and zero knowledge proofs (“ZKPs”)</a:t>
            </a:r>
          </a:p>
        </p:txBody>
      </p:sp>
      <p:sp>
        <p:nvSpPr>
          <p:cNvPr id="29" name="TextBox 28">
            <a:extLst>
              <a:ext uri="{FF2B5EF4-FFF2-40B4-BE49-F238E27FC236}">
                <a16:creationId xmlns:a16="http://schemas.microsoft.com/office/drawing/2014/main" id="{73C77624-7C8C-4F79-A4B8-4A434818983C}"/>
              </a:ext>
            </a:extLst>
          </p:cNvPr>
          <p:cNvSpPr txBox="1"/>
          <p:nvPr/>
        </p:nvSpPr>
        <p:spPr>
          <a:xfrm>
            <a:off x="6388770" y="1142972"/>
            <a:ext cx="4982229" cy="220060"/>
          </a:xfrm>
          <a:prstGeom prst="rect">
            <a:avLst/>
          </a:prstGeom>
          <a:noFill/>
        </p:spPr>
        <p:txBody>
          <a:bodyPr wrap="square" lIns="0" tIns="36576" rIns="0" bIns="0" rtlCol="0">
            <a:spAutoFit/>
          </a:bodyPr>
          <a:lstStyle/>
          <a:p>
            <a:pPr marL="0" marR="0" lvl="0" indent="0" algn="l" defTabSz="914400" rtl="0" eaLnBrk="1" fontAlgn="auto" latinLnBrk="0" hangingPunct="1">
              <a:lnSpc>
                <a:spcPct val="85000"/>
              </a:lnSpc>
              <a:spcBef>
                <a:spcPts val="0"/>
              </a:spcBef>
              <a:spcAft>
                <a:spcPts val="600"/>
              </a:spcAft>
              <a:buClr>
                <a:srgbClr val="27ACAA"/>
              </a:buClr>
              <a:buSzPct val="70000"/>
              <a:buFontTx/>
              <a:buNone/>
              <a:tabLst/>
              <a:defRPr/>
            </a:pPr>
            <a:r>
              <a:rPr kumimoji="0" lang="en-US" sz="1400" b="1" i="0" u="none" strike="noStrike" kern="1200" cap="none" spc="0" normalizeH="0" baseline="0" noProof="0" dirty="0">
                <a:ln>
                  <a:noFill/>
                </a:ln>
                <a:solidFill>
                  <a:prstClr val="white"/>
                </a:solidFill>
                <a:effectLst/>
                <a:uLnTx/>
                <a:uFillTx/>
                <a:latin typeface="EYInterstate Light"/>
                <a:ea typeface="+mn-ea"/>
                <a:cs typeface="+mn-cs"/>
              </a:rPr>
              <a:t>What Did We Do?</a:t>
            </a:r>
          </a:p>
        </p:txBody>
      </p:sp>
      <p:sp>
        <p:nvSpPr>
          <p:cNvPr id="30" name="Slide Number Placeholder 5">
            <a:extLst>
              <a:ext uri="{FF2B5EF4-FFF2-40B4-BE49-F238E27FC236}">
                <a16:creationId xmlns:a16="http://schemas.microsoft.com/office/drawing/2014/main" id="{86A72ABA-4864-4A28-A380-068CCA58DF17}"/>
              </a:ext>
            </a:extLst>
          </p:cNvPr>
          <p:cNvSpPr>
            <a:spLocks noGrp="1"/>
          </p:cNvSpPr>
          <p:nvPr>
            <p:ph type="sldNum" sz="quarter" idx="12"/>
          </p:nvPr>
        </p:nvSpPr>
        <p:spPr>
          <a:xfrm>
            <a:off x="620078" y="6471244"/>
            <a:ext cx="662721" cy="180000"/>
          </a:xfrm>
        </p:spPr>
        <p: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43" rtl="0" eaLnBrk="1" fontAlgn="auto" latinLnBrk="0" hangingPunct="1">
                <a:lnSpc>
                  <a:spcPct val="100000"/>
                </a:lnSpc>
                <a:spcBef>
                  <a:spcPts val="0"/>
                </a:spcBef>
                <a:spcAft>
                  <a:spcPts val="0"/>
                </a:spcAft>
                <a:buClrTx/>
                <a:buSzTx/>
                <a:buFontTx/>
                <a:buNone/>
                <a:tabLst/>
                <a:defRPr/>
              </a:pPr>
              <a:t>18</a:t>
            </a:fld>
            <a:endParaRPr kumimoji="0" lang="en-IN"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endParaRPr>
          </a:p>
        </p:txBody>
      </p:sp>
      <p:sp>
        <p:nvSpPr>
          <p:cNvPr id="41" name="Rectangle 40">
            <a:extLst>
              <a:ext uri="{FF2B5EF4-FFF2-40B4-BE49-F238E27FC236}">
                <a16:creationId xmlns:a16="http://schemas.microsoft.com/office/drawing/2014/main" id="{B6AD1F6A-C4B5-4696-9780-8908EC4989C5}"/>
              </a:ext>
            </a:extLst>
          </p:cNvPr>
          <p:cNvSpPr/>
          <p:nvPr/>
        </p:nvSpPr>
        <p:spPr>
          <a:xfrm>
            <a:off x="6326236" y="4396946"/>
            <a:ext cx="2916457" cy="1658916"/>
          </a:xfrm>
          <a:prstGeom prst="rect">
            <a:avLst/>
          </a:prstGeom>
        </p:spPr>
        <p:txBody>
          <a:bodyPr wrap="square">
            <a:spAutoFit/>
          </a:bodyPr>
          <a:lstStyle/>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200" b="1" i="0" u="none" strike="noStrike" kern="1200" cap="none" spc="0" normalizeH="0" baseline="0" noProof="0" dirty="0">
                <a:ln>
                  <a:noFill/>
                </a:ln>
                <a:solidFill>
                  <a:srgbClr val="FFE600"/>
                </a:solidFill>
                <a:effectLst/>
                <a:uLnTx/>
                <a:uFillTx/>
                <a:latin typeface="EYInterstate Light"/>
                <a:ea typeface="+mn-ea"/>
                <a:cs typeface="+mn-cs"/>
              </a:rPr>
              <a:t>Organized and ran a pilot to demonstrate the solution </a:t>
            </a: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with three governments, 6 global custodians, and 2 universities</a:t>
            </a:r>
          </a:p>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200" b="0" i="0" u="none" strike="noStrike" kern="1200" cap="none" spc="0" normalizeH="0" baseline="0" noProof="0" dirty="0">
              <a:ln>
                <a:noFill/>
              </a:ln>
              <a:solidFill>
                <a:prstClr val="white"/>
              </a:solidFill>
              <a:effectLst/>
              <a:uLnTx/>
              <a:uFillTx/>
              <a:latin typeface="EYInterstate Light"/>
              <a:ea typeface="+mn-ea"/>
              <a:cs typeface="+mn-cs"/>
            </a:endParaRPr>
          </a:p>
          <a:p>
            <a:pPr marL="233363" marR="0" lvl="0" indent="-233363"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Current efforts are now focused on building an </a:t>
            </a:r>
            <a:r>
              <a:rPr kumimoji="0" lang="en-US" sz="1200" b="1" i="0" u="none" strike="noStrike" kern="1200" cap="none" spc="0" normalizeH="0" baseline="0" noProof="0" dirty="0">
                <a:ln>
                  <a:noFill/>
                </a:ln>
                <a:solidFill>
                  <a:srgbClr val="FFE600"/>
                </a:solidFill>
                <a:effectLst/>
                <a:uLnTx/>
                <a:uFillTx/>
                <a:latin typeface="EYInterstate Light"/>
                <a:ea typeface="+mn-ea"/>
                <a:cs typeface="+mn-cs"/>
              </a:rPr>
              <a:t>industry ecosystem </a:t>
            </a:r>
            <a:r>
              <a:rPr kumimoji="0" lang="en-US" sz="1200" b="0" i="0" u="none" strike="noStrike" kern="1200" cap="none" spc="0" normalizeH="0" baseline="0" noProof="0" dirty="0">
                <a:ln>
                  <a:noFill/>
                </a:ln>
                <a:solidFill>
                  <a:prstClr val="white"/>
                </a:solidFill>
                <a:effectLst/>
                <a:uLnTx/>
                <a:uFillTx/>
                <a:latin typeface="EYInterstate Light"/>
                <a:ea typeface="+mn-ea"/>
                <a:cs typeface="+mn-cs"/>
              </a:rPr>
              <a:t>with and </a:t>
            </a:r>
            <a:r>
              <a:rPr kumimoji="0" lang="en-US" sz="1200" b="1" i="0" u="none" strike="noStrike" kern="1200" cap="none" spc="0" normalizeH="0" baseline="0" noProof="0" dirty="0">
                <a:ln>
                  <a:noFill/>
                </a:ln>
                <a:solidFill>
                  <a:srgbClr val="FFE600"/>
                </a:solidFill>
                <a:effectLst/>
                <a:uLnTx/>
                <a:uFillTx/>
                <a:latin typeface="EYInterstate Light"/>
                <a:ea typeface="+mn-ea"/>
                <a:cs typeface="+mn-cs"/>
              </a:rPr>
              <a:t>systems / process integration</a:t>
            </a:r>
          </a:p>
        </p:txBody>
      </p:sp>
      <p:grpSp>
        <p:nvGrpSpPr>
          <p:cNvPr id="6" name="Group 5">
            <a:extLst>
              <a:ext uri="{FF2B5EF4-FFF2-40B4-BE49-F238E27FC236}">
                <a16:creationId xmlns:a16="http://schemas.microsoft.com/office/drawing/2014/main" id="{82C27C11-6B6D-455D-9931-05D5F0A1953C}"/>
              </a:ext>
            </a:extLst>
          </p:cNvPr>
          <p:cNvGrpSpPr/>
          <p:nvPr/>
        </p:nvGrpSpPr>
        <p:grpSpPr>
          <a:xfrm>
            <a:off x="9204130" y="4269815"/>
            <a:ext cx="2397948" cy="1985529"/>
            <a:chOff x="9515661" y="4501150"/>
            <a:chExt cx="2110119" cy="1747203"/>
          </a:xfrm>
        </p:grpSpPr>
        <p:sp>
          <p:nvSpPr>
            <p:cNvPr id="53" name="Freeform 5">
              <a:extLst>
                <a:ext uri="{FF2B5EF4-FFF2-40B4-BE49-F238E27FC236}">
                  <a16:creationId xmlns:a16="http://schemas.microsoft.com/office/drawing/2014/main" id="{1AFBE5FE-B632-48B1-BB19-8B3E5D8E9B27}"/>
                </a:ext>
              </a:extLst>
            </p:cNvPr>
            <p:cNvSpPr>
              <a:spLocks/>
            </p:cNvSpPr>
            <p:nvPr/>
          </p:nvSpPr>
          <p:spPr bwMode="auto">
            <a:xfrm>
              <a:off x="9549963" y="4501150"/>
              <a:ext cx="1016482" cy="895023"/>
            </a:xfrm>
            <a:custGeom>
              <a:avLst/>
              <a:gdLst>
                <a:gd name="T0" fmla="*/ 1158 w 1158"/>
                <a:gd name="T1" fmla="*/ 0 h 940"/>
                <a:gd name="T2" fmla="*/ 1 w 1158"/>
                <a:gd name="T3" fmla="*/ 940 h 940"/>
                <a:gd name="T4" fmla="*/ 109 w 1158"/>
                <a:gd name="T5" fmla="*/ 922 h 940"/>
                <a:gd name="T6" fmla="*/ 106 w 1158"/>
                <a:gd name="T7" fmla="*/ 891 h 940"/>
                <a:gd name="T8" fmla="*/ 94 w 1158"/>
                <a:gd name="T9" fmla="*/ 849 h 940"/>
                <a:gd name="T10" fmla="*/ 90 w 1158"/>
                <a:gd name="T11" fmla="*/ 815 h 940"/>
                <a:gd name="T12" fmla="*/ 98 w 1158"/>
                <a:gd name="T13" fmla="*/ 780 h 940"/>
                <a:gd name="T14" fmla="*/ 122 w 1158"/>
                <a:gd name="T15" fmla="*/ 750 h 940"/>
                <a:gd name="T16" fmla="*/ 152 w 1158"/>
                <a:gd name="T17" fmla="*/ 728 h 940"/>
                <a:gd name="T18" fmla="*/ 188 w 1158"/>
                <a:gd name="T19" fmla="*/ 717 h 940"/>
                <a:gd name="T20" fmla="*/ 240 w 1158"/>
                <a:gd name="T21" fmla="*/ 718 h 940"/>
                <a:gd name="T22" fmla="*/ 274 w 1158"/>
                <a:gd name="T23" fmla="*/ 725 h 940"/>
                <a:gd name="T24" fmla="*/ 308 w 1158"/>
                <a:gd name="T25" fmla="*/ 749 h 940"/>
                <a:gd name="T26" fmla="*/ 331 w 1158"/>
                <a:gd name="T27" fmla="*/ 778 h 940"/>
                <a:gd name="T28" fmla="*/ 341 w 1158"/>
                <a:gd name="T29" fmla="*/ 809 h 940"/>
                <a:gd name="T30" fmla="*/ 339 w 1158"/>
                <a:gd name="T31" fmla="*/ 843 h 940"/>
                <a:gd name="T32" fmla="*/ 331 w 1158"/>
                <a:gd name="T33" fmla="*/ 874 h 940"/>
                <a:gd name="T34" fmla="*/ 323 w 1158"/>
                <a:gd name="T35" fmla="*/ 906 h 940"/>
                <a:gd name="T36" fmla="*/ 327 w 1158"/>
                <a:gd name="T37" fmla="*/ 936 h 940"/>
                <a:gd name="T38" fmla="*/ 519 w 1158"/>
                <a:gd name="T39" fmla="*/ 903 h 940"/>
                <a:gd name="T40" fmla="*/ 521 w 1158"/>
                <a:gd name="T41" fmla="*/ 861 h 940"/>
                <a:gd name="T42" fmla="*/ 524 w 1158"/>
                <a:gd name="T43" fmla="*/ 826 h 940"/>
                <a:gd name="T44" fmla="*/ 533 w 1158"/>
                <a:gd name="T45" fmla="*/ 796 h 940"/>
                <a:gd name="T46" fmla="*/ 550 w 1158"/>
                <a:gd name="T47" fmla="*/ 776 h 940"/>
                <a:gd name="T48" fmla="*/ 574 w 1158"/>
                <a:gd name="T49" fmla="*/ 765 h 940"/>
                <a:gd name="T50" fmla="*/ 601 w 1158"/>
                <a:gd name="T51" fmla="*/ 762 h 940"/>
                <a:gd name="T52" fmla="*/ 634 w 1158"/>
                <a:gd name="T53" fmla="*/ 763 h 940"/>
                <a:gd name="T54" fmla="*/ 664 w 1158"/>
                <a:gd name="T55" fmla="*/ 766 h 940"/>
                <a:gd name="T56" fmla="*/ 702 w 1158"/>
                <a:gd name="T57" fmla="*/ 768 h 940"/>
                <a:gd name="T58" fmla="*/ 736 w 1158"/>
                <a:gd name="T59" fmla="*/ 763 h 940"/>
                <a:gd name="T60" fmla="*/ 767 w 1158"/>
                <a:gd name="T61" fmla="*/ 752 h 940"/>
                <a:gd name="T62" fmla="*/ 790 w 1158"/>
                <a:gd name="T63" fmla="*/ 731 h 940"/>
                <a:gd name="T64" fmla="*/ 803 w 1158"/>
                <a:gd name="T65" fmla="*/ 705 h 940"/>
                <a:gd name="T66" fmla="*/ 803 w 1158"/>
                <a:gd name="T67" fmla="*/ 675 h 940"/>
                <a:gd name="T68" fmla="*/ 803 w 1158"/>
                <a:gd name="T69" fmla="*/ 642 h 940"/>
                <a:gd name="T70" fmla="*/ 810 w 1158"/>
                <a:gd name="T71" fmla="*/ 615 h 940"/>
                <a:gd name="T72" fmla="*/ 824 w 1158"/>
                <a:gd name="T73" fmla="*/ 593 h 940"/>
                <a:gd name="T74" fmla="*/ 853 w 1158"/>
                <a:gd name="T75" fmla="*/ 578 h 940"/>
                <a:gd name="T76" fmla="*/ 884 w 1158"/>
                <a:gd name="T77" fmla="*/ 569 h 940"/>
                <a:gd name="T78" fmla="*/ 921 w 1158"/>
                <a:gd name="T79" fmla="*/ 561 h 940"/>
                <a:gd name="T80" fmla="*/ 954 w 1158"/>
                <a:gd name="T81" fmla="*/ 553 h 940"/>
                <a:gd name="T82" fmla="*/ 982 w 1158"/>
                <a:gd name="T83" fmla="*/ 542 h 940"/>
                <a:gd name="T84" fmla="*/ 1003 w 1158"/>
                <a:gd name="T85" fmla="*/ 526 h 940"/>
                <a:gd name="T86" fmla="*/ 1021 w 1158"/>
                <a:gd name="T87" fmla="*/ 501 h 940"/>
                <a:gd name="T88" fmla="*/ 1030 w 1158"/>
                <a:gd name="T89" fmla="*/ 469 h 940"/>
                <a:gd name="T90" fmla="*/ 1026 w 1158"/>
                <a:gd name="T91" fmla="*/ 438 h 940"/>
                <a:gd name="T92" fmla="*/ 1016 w 1158"/>
                <a:gd name="T93" fmla="*/ 398 h 940"/>
                <a:gd name="T94" fmla="*/ 1010 w 1158"/>
                <a:gd name="T95" fmla="*/ 364 h 940"/>
                <a:gd name="T96" fmla="*/ 1012 w 1158"/>
                <a:gd name="T97" fmla="*/ 331 h 940"/>
                <a:gd name="T98" fmla="*/ 1022 w 1158"/>
                <a:gd name="T99" fmla="*/ 303 h 940"/>
                <a:gd name="T100" fmla="*/ 1039 w 1158"/>
                <a:gd name="T101" fmla="*/ 278 h 940"/>
                <a:gd name="T102" fmla="*/ 1064 w 1158"/>
                <a:gd name="T103" fmla="*/ 254 h 940"/>
                <a:gd name="T104" fmla="*/ 1093 w 1158"/>
                <a:gd name="T105" fmla="*/ 240 h 940"/>
                <a:gd name="T106" fmla="*/ 1122 w 1158"/>
                <a:gd name="T107" fmla="*/ 234 h 940"/>
                <a:gd name="T108" fmla="*/ 1158 w 1158"/>
                <a:gd name="T109" fmla="*/ 234 h 9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58" h="940">
                  <a:moveTo>
                    <a:pt x="1158" y="234"/>
                  </a:moveTo>
                  <a:lnTo>
                    <a:pt x="1158" y="0"/>
                  </a:lnTo>
                  <a:lnTo>
                    <a:pt x="0" y="0"/>
                  </a:lnTo>
                  <a:lnTo>
                    <a:pt x="1" y="940"/>
                  </a:lnTo>
                  <a:lnTo>
                    <a:pt x="104" y="940"/>
                  </a:lnTo>
                  <a:lnTo>
                    <a:pt x="109" y="922"/>
                  </a:lnTo>
                  <a:lnTo>
                    <a:pt x="109" y="909"/>
                  </a:lnTo>
                  <a:lnTo>
                    <a:pt x="106" y="891"/>
                  </a:lnTo>
                  <a:lnTo>
                    <a:pt x="100" y="872"/>
                  </a:lnTo>
                  <a:lnTo>
                    <a:pt x="94" y="849"/>
                  </a:lnTo>
                  <a:lnTo>
                    <a:pt x="91" y="831"/>
                  </a:lnTo>
                  <a:lnTo>
                    <a:pt x="90" y="815"/>
                  </a:lnTo>
                  <a:lnTo>
                    <a:pt x="93" y="797"/>
                  </a:lnTo>
                  <a:lnTo>
                    <a:pt x="98" y="780"/>
                  </a:lnTo>
                  <a:lnTo>
                    <a:pt x="109" y="763"/>
                  </a:lnTo>
                  <a:lnTo>
                    <a:pt x="122" y="750"/>
                  </a:lnTo>
                  <a:lnTo>
                    <a:pt x="136" y="737"/>
                  </a:lnTo>
                  <a:lnTo>
                    <a:pt x="152" y="728"/>
                  </a:lnTo>
                  <a:lnTo>
                    <a:pt x="171" y="720"/>
                  </a:lnTo>
                  <a:lnTo>
                    <a:pt x="188" y="717"/>
                  </a:lnTo>
                  <a:lnTo>
                    <a:pt x="212" y="716"/>
                  </a:lnTo>
                  <a:lnTo>
                    <a:pt x="240" y="718"/>
                  </a:lnTo>
                  <a:lnTo>
                    <a:pt x="258" y="720"/>
                  </a:lnTo>
                  <a:lnTo>
                    <a:pt x="274" y="725"/>
                  </a:lnTo>
                  <a:lnTo>
                    <a:pt x="289" y="734"/>
                  </a:lnTo>
                  <a:lnTo>
                    <a:pt x="308" y="749"/>
                  </a:lnTo>
                  <a:lnTo>
                    <a:pt x="320" y="763"/>
                  </a:lnTo>
                  <a:lnTo>
                    <a:pt x="331" y="778"/>
                  </a:lnTo>
                  <a:lnTo>
                    <a:pt x="337" y="794"/>
                  </a:lnTo>
                  <a:lnTo>
                    <a:pt x="341" y="809"/>
                  </a:lnTo>
                  <a:lnTo>
                    <a:pt x="341" y="826"/>
                  </a:lnTo>
                  <a:lnTo>
                    <a:pt x="339" y="843"/>
                  </a:lnTo>
                  <a:lnTo>
                    <a:pt x="335" y="859"/>
                  </a:lnTo>
                  <a:lnTo>
                    <a:pt x="331" y="874"/>
                  </a:lnTo>
                  <a:lnTo>
                    <a:pt x="326" y="890"/>
                  </a:lnTo>
                  <a:lnTo>
                    <a:pt x="323" y="906"/>
                  </a:lnTo>
                  <a:lnTo>
                    <a:pt x="323" y="920"/>
                  </a:lnTo>
                  <a:lnTo>
                    <a:pt x="327" y="936"/>
                  </a:lnTo>
                  <a:lnTo>
                    <a:pt x="521" y="936"/>
                  </a:lnTo>
                  <a:lnTo>
                    <a:pt x="519" y="903"/>
                  </a:lnTo>
                  <a:lnTo>
                    <a:pt x="521" y="879"/>
                  </a:lnTo>
                  <a:lnTo>
                    <a:pt x="521" y="861"/>
                  </a:lnTo>
                  <a:lnTo>
                    <a:pt x="522" y="844"/>
                  </a:lnTo>
                  <a:lnTo>
                    <a:pt x="524" y="826"/>
                  </a:lnTo>
                  <a:lnTo>
                    <a:pt x="528" y="808"/>
                  </a:lnTo>
                  <a:lnTo>
                    <a:pt x="533" y="796"/>
                  </a:lnTo>
                  <a:lnTo>
                    <a:pt x="540" y="785"/>
                  </a:lnTo>
                  <a:lnTo>
                    <a:pt x="550" y="776"/>
                  </a:lnTo>
                  <a:lnTo>
                    <a:pt x="561" y="769"/>
                  </a:lnTo>
                  <a:lnTo>
                    <a:pt x="574" y="765"/>
                  </a:lnTo>
                  <a:lnTo>
                    <a:pt x="588" y="763"/>
                  </a:lnTo>
                  <a:lnTo>
                    <a:pt x="601" y="762"/>
                  </a:lnTo>
                  <a:lnTo>
                    <a:pt x="618" y="762"/>
                  </a:lnTo>
                  <a:lnTo>
                    <a:pt x="634" y="763"/>
                  </a:lnTo>
                  <a:lnTo>
                    <a:pt x="647" y="765"/>
                  </a:lnTo>
                  <a:lnTo>
                    <a:pt x="664" y="766"/>
                  </a:lnTo>
                  <a:lnTo>
                    <a:pt x="682" y="768"/>
                  </a:lnTo>
                  <a:lnTo>
                    <a:pt x="702" y="768"/>
                  </a:lnTo>
                  <a:lnTo>
                    <a:pt x="719" y="766"/>
                  </a:lnTo>
                  <a:lnTo>
                    <a:pt x="736" y="763"/>
                  </a:lnTo>
                  <a:lnTo>
                    <a:pt x="754" y="759"/>
                  </a:lnTo>
                  <a:lnTo>
                    <a:pt x="767" y="752"/>
                  </a:lnTo>
                  <a:lnTo>
                    <a:pt x="781" y="743"/>
                  </a:lnTo>
                  <a:lnTo>
                    <a:pt x="790" y="731"/>
                  </a:lnTo>
                  <a:lnTo>
                    <a:pt x="799" y="718"/>
                  </a:lnTo>
                  <a:lnTo>
                    <a:pt x="803" y="705"/>
                  </a:lnTo>
                  <a:lnTo>
                    <a:pt x="805" y="690"/>
                  </a:lnTo>
                  <a:lnTo>
                    <a:pt x="803" y="675"/>
                  </a:lnTo>
                  <a:lnTo>
                    <a:pt x="802" y="659"/>
                  </a:lnTo>
                  <a:lnTo>
                    <a:pt x="803" y="642"/>
                  </a:lnTo>
                  <a:lnTo>
                    <a:pt x="806" y="629"/>
                  </a:lnTo>
                  <a:lnTo>
                    <a:pt x="810" y="615"/>
                  </a:lnTo>
                  <a:lnTo>
                    <a:pt x="816" y="602"/>
                  </a:lnTo>
                  <a:lnTo>
                    <a:pt x="824" y="593"/>
                  </a:lnTo>
                  <a:lnTo>
                    <a:pt x="837" y="584"/>
                  </a:lnTo>
                  <a:lnTo>
                    <a:pt x="853" y="578"/>
                  </a:lnTo>
                  <a:lnTo>
                    <a:pt x="869" y="573"/>
                  </a:lnTo>
                  <a:lnTo>
                    <a:pt x="884" y="569"/>
                  </a:lnTo>
                  <a:lnTo>
                    <a:pt x="900" y="565"/>
                  </a:lnTo>
                  <a:lnTo>
                    <a:pt x="921" y="561"/>
                  </a:lnTo>
                  <a:lnTo>
                    <a:pt x="937" y="558"/>
                  </a:lnTo>
                  <a:lnTo>
                    <a:pt x="954" y="553"/>
                  </a:lnTo>
                  <a:lnTo>
                    <a:pt x="968" y="548"/>
                  </a:lnTo>
                  <a:lnTo>
                    <a:pt x="982" y="542"/>
                  </a:lnTo>
                  <a:lnTo>
                    <a:pt x="993" y="534"/>
                  </a:lnTo>
                  <a:lnTo>
                    <a:pt x="1003" y="526"/>
                  </a:lnTo>
                  <a:lnTo>
                    <a:pt x="1014" y="513"/>
                  </a:lnTo>
                  <a:lnTo>
                    <a:pt x="1021" y="501"/>
                  </a:lnTo>
                  <a:lnTo>
                    <a:pt x="1027" y="487"/>
                  </a:lnTo>
                  <a:lnTo>
                    <a:pt x="1030" y="469"/>
                  </a:lnTo>
                  <a:lnTo>
                    <a:pt x="1028" y="454"/>
                  </a:lnTo>
                  <a:lnTo>
                    <a:pt x="1026" y="438"/>
                  </a:lnTo>
                  <a:lnTo>
                    <a:pt x="1021" y="419"/>
                  </a:lnTo>
                  <a:lnTo>
                    <a:pt x="1016" y="398"/>
                  </a:lnTo>
                  <a:lnTo>
                    <a:pt x="1011" y="379"/>
                  </a:lnTo>
                  <a:lnTo>
                    <a:pt x="1010" y="364"/>
                  </a:lnTo>
                  <a:lnTo>
                    <a:pt x="1010" y="350"/>
                  </a:lnTo>
                  <a:lnTo>
                    <a:pt x="1012" y="331"/>
                  </a:lnTo>
                  <a:lnTo>
                    <a:pt x="1017" y="315"/>
                  </a:lnTo>
                  <a:lnTo>
                    <a:pt x="1022" y="303"/>
                  </a:lnTo>
                  <a:lnTo>
                    <a:pt x="1029" y="291"/>
                  </a:lnTo>
                  <a:lnTo>
                    <a:pt x="1039" y="278"/>
                  </a:lnTo>
                  <a:lnTo>
                    <a:pt x="1050" y="265"/>
                  </a:lnTo>
                  <a:lnTo>
                    <a:pt x="1064" y="254"/>
                  </a:lnTo>
                  <a:lnTo>
                    <a:pt x="1079" y="245"/>
                  </a:lnTo>
                  <a:lnTo>
                    <a:pt x="1093" y="240"/>
                  </a:lnTo>
                  <a:lnTo>
                    <a:pt x="1107" y="236"/>
                  </a:lnTo>
                  <a:lnTo>
                    <a:pt x="1122" y="234"/>
                  </a:lnTo>
                  <a:lnTo>
                    <a:pt x="1140" y="234"/>
                  </a:lnTo>
                  <a:lnTo>
                    <a:pt x="1158" y="234"/>
                  </a:lnTo>
                  <a:close/>
                </a:path>
              </a:pathLst>
            </a:custGeom>
            <a:noFill/>
            <a:ln w="19050">
              <a:solidFill>
                <a:schemeClr val="tx2"/>
              </a:solidFill>
              <a:prstDash val="solid"/>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nb-NO" sz="1200" b="0" i="0" u="none" strike="noStrike" kern="1200" cap="none" spc="0" normalizeH="0" baseline="0" noProof="0">
                <a:ln>
                  <a:noFill/>
                </a:ln>
                <a:solidFill>
                  <a:srgbClr val="646464"/>
                </a:solidFill>
                <a:effectLst/>
                <a:uLnTx/>
                <a:uFillTx/>
                <a:latin typeface="EYInterstate Light"/>
                <a:ea typeface="+mn-ea"/>
                <a:cs typeface="+mn-cs"/>
              </a:endParaRPr>
            </a:p>
          </p:txBody>
        </p:sp>
        <p:sp>
          <p:nvSpPr>
            <p:cNvPr id="54" name="Text Box 15">
              <a:extLst>
                <a:ext uri="{FF2B5EF4-FFF2-40B4-BE49-F238E27FC236}">
                  <a16:creationId xmlns:a16="http://schemas.microsoft.com/office/drawing/2014/main" id="{4B2ADD69-14B1-4CDD-90BD-AB859DFBE2E5}"/>
                </a:ext>
              </a:extLst>
            </p:cNvPr>
            <p:cNvSpPr txBox="1">
              <a:spLocks noChangeArrowheads="1"/>
            </p:cNvSpPr>
            <p:nvPr/>
          </p:nvSpPr>
          <p:spPr bwMode="auto">
            <a:xfrm>
              <a:off x="9515661" y="4633538"/>
              <a:ext cx="1012021" cy="406251"/>
            </a:xfrm>
            <a:prstGeom prst="rect">
              <a:avLst/>
            </a:prstGeom>
            <a:noFill/>
            <a:ln w="12700">
              <a:noFill/>
              <a:miter lim="800000"/>
              <a:headEnd/>
              <a:tailEnd/>
            </a:ln>
            <a:effectLst/>
            <a:extLst>
              <a:ext uri="{909E8E84-426E-40DD-AFC4-6F175D3DCCD1}">
                <a14:hiddenFill xmlns:a14="http://schemas.microsoft.com/office/drawing/2010/main">
                  <a:solidFill>
                    <a:srgbClr val="9999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sv-SE" sz="1200" b="0" i="0" u="none" strike="noStrike" kern="1200" cap="none" spc="0" normalizeH="0" baseline="0" noProof="0" dirty="0">
                  <a:ln>
                    <a:noFill/>
                  </a:ln>
                  <a:solidFill>
                    <a:prstClr val="white"/>
                  </a:solidFill>
                  <a:effectLst/>
                  <a:uLnTx/>
                  <a:uFillTx/>
                  <a:latin typeface="EYInterstate Light"/>
                  <a:ea typeface="+mn-ea"/>
                  <a:cs typeface="+mn-cs"/>
                </a:rPr>
                <a:t>3 European Governments</a:t>
              </a:r>
            </a:p>
          </p:txBody>
        </p:sp>
        <p:sp>
          <p:nvSpPr>
            <p:cNvPr id="56" name="Text Box 15">
              <a:extLst>
                <a:ext uri="{FF2B5EF4-FFF2-40B4-BE49-F238E27FC236}">
                  <a16:creationId xmlns:a16="http://schemas.microsoft.com/office/drawing/2014/main" id="{5A48B39D-349E-47C8-9FDE-3943A9FBDBC4}"/>
                </a:ext>
              </a:extLst>
            </p:cNvPr>
            <p:cNvSpPr txBox="1">
              <a:spLocks noChangeArrowheads="1"/>
            </p:cNvSpPr>
            <p:nvPr/>
          </p:nvSpPr>
          <p:spPr bwMode="auto">
            <a:xfrm>
              <a:off x="9515661" y="5768890"/>
              <a:ext cx="1012021" cy="406251"/>
            </a:xfrm>
            <a:prstGeom prst="rect">
              <a:avLst/>
            </a:prstGeom>
            <a:noFill/>
            <a:ln w="12700">
              <a:noFill/>
              <a:miter lim="800000"/>
              <a:headEnd/>
              <a:tailEnd/>
            </a:ln>
            <a:effectLst/>
            <a:extLst>
              <a:ext uri="{909E8E84-426E-40DD-AFC4-6F175D3DCCD1}">
                <a14:hiddenFill xmlns:a14="http://schemas.microsoft.com/office/drawing/2010/main">
                  <a:solidFill>
                    <a:srgbClr val="9999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sv-SE" sz="1200" b="0" i="0" u="none" strike="noStrike" kern="1200" cap="none" spc="0" normalizeH="0" baseline="0" noProof="0" dirty="0">
                  <a:ln>
                    <a:noFill/>
                  </a:ln>
                  <a:solidFill>
                    <a:prstClr val="white"/>
                  </a:solidFill>
                  <a:effectLst/>
                  <a:uLnTx/>
                  <a:uFillTx/>
                  <a:latin typeface="EYInterstate Light"/>
                  <a:ea typeface="+mn-ea"/>
                  <a:cs typeface="+mn-cs"/>
                </a:rPr>
                <a:t>Top 6 Global Custodians</a:t>
              </a:r>
            </a:p>
          </p:txBody>
        </p:sp>
        <p:sp>
          <p:nvSpPr>
            <p:cNvPr id="57" name="Text Box 15">
              <a:extLst>
                <a:ext uri="{FF2B5EF4-FFF2-40B4-BE49-F238E27FC236}">
                  <a16:creationId xmlns:a16="http://schemas.microsoft.com/office/drawing/2014/main" id="{07989A57-823F-49CD-B837-9BE9C92A17D8}"/>
                </a:ext>
              </a:extLst>
            </p:cNvPr>
            <p:cNvSpPr txBox="1">
              <a:spLocks noChangeArrowheads="1"/>
            </p:cNvSpPr>
            <p:nvPr/>
          </p:nvSpPr>
          <p:spPr bwMode="auto">
            <a:xfrm>
              <a:off x="10704407" y="5768890"/>
              <a:ext cx="921373" cy="406251"/>
            </a:xfrm>
            <a:prstGeom prst="rect">
              <a:avLst/>
            </a:prstGeom>
            <a:noFill/>
            <a:ln w="12700">
              <a:noFill/>
              <a:miter lim="800000"/>
              <a:headEnd/>
              <a:tailEnd/>
            </a:ln>
            <a:effectLst/>
            <a:extLst>
              <a:ext uri="{909E8E84-426E-40DD-AFC4-6F175D3DCCD1}">
                <a14:hiddenFill xmlns:a14="http://schemas.microsoft.com/office/drawing/2010/main">
                  <a:solidFill>
                    <a:srgbClr val="9999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sv-SE" sz="1200" b="0" i="0" u="none" strike="noStrike" kern="1200" cap="none" spc="0" normalizeH="0" baseline="0" noProof="0" dirty="0">
                  <a:ln>
                    <a:noFill/>
                  </a:ln>
                  <a:solidFill>
                    <a:prstClr val="white"/>
                  </a:solidFill>
                  <a:effectLst/>
                  <a:uLnTx/>
                  <a:uFillTx/>
                  <a:latin typeface="EYInterstate Light"/>
                  <a:ea typeface="+mn-ea"/>
                  <a:cs typeface="+mn-cs"/>
                </a:rPr>
                <a:t>2 University Observers</a:t>
              </a:r>
            </a:p>
          </p:txBody>
        </p:sp>
        <p:sp>
          <p:nvSpPr>
            <p:cNvPr id="51" name="Freeform 4">
              <a:extLst>
                <a:ext uri="{FF2B5EF4-FFF2-40B4-BE49-F238E27FC236}">
                  <a16:creationId xmlns:a16="http://schemas.microsoft.com/office/drawing/2014/main" id="{DB012110-4F21-4395-8BB5-78A2B8C15AD3}"/>
                </a:ext>
              </a:extLst>
            </p:cNvPr>
            <p:cNvSpPr>
              <a:spLocks/>
            </p:cNvSpPr>
            <p:nvPr/>
          </p:nvSpPr>
          <p:spPr bwMode="auto">
            <a:xfrm>
              <a:off x="9542729" y="5180038"/>
              <a:ext cx="1012021" cy="1068315"/>
            </a:xfrm>
            <a:custGeom>
              <a:avLst/>
              <a:gdLst>
                <a:gd name="T0" fmla="*/ 1153 w 1153"/>
                <a:gd name="T1" fmla="*/ 1122 h 1122"/>
                <a:gd name="T2" fmla="*/ 0 w 1153"/>
                <a:gd name="T3" fmla="*/ 226 h 1122"/>
                <a:gd name="T4" fmla="*/ 104 w 1153"/>
                <a:gd name="T5" fmla="*/ 218 h 1122"/>
                <a:gd name="T6" fmla="*/ 107 w 1153"/>
                <a:gd name="T7" fmla="*/ 198 h 1122"/>
                <a:gd name="T8" fmla="*/ 102 w 1153"/>
                <a:gd name="T9" fmla="*/ 173 h 1122"/>
                <a:gd name="T10" fmla="*/ 94 w 1153"/>
                <a:gd name="T11" fmla="*/ 143 h 1122"/>
                <a:gd name="T12" fmla="*/ 89 w 1153"/>
                <a:gd name="T13" fmla="*/ 114 h 1122"/>
                <a:gd name="T14" fmla="*/ 90 w 1153"/>
                <a:gd name="T15" fmla="*/ 87 h 1122"/>
                <a:gd name="T16" fmla="*/ 99 w 1153"/>
                <a:gd name="T17" fmla="*/ 60 h 1122"/>
                <a:gd name="T18" fmla="*/ 118 w 1153"/>
                <a:gd name="T19" fmla="*/ 38 h 1122"/>
                <a:gd name="T20" fmla="*/ 139 w 1153"/>
                <a:gd name="T21" fmla="*/ 20 h 1122"/>
                <a:gd name="T22" fmla="*/ 165 w 1153"/>
                <a:gd name="T23" fmla="*/ 7 h 1122"/>
                <a:gd name="T24" fmla="*/ 198 w 1153"/>
                <a:gd name="T25" fmla="*/ 1 h 1122"/>
                <a:gd name="T26" fmla="*/ 227 w 1153"/>
                <a:gd name="T27" fmla="*/ 0 h 1122"/>
                <a:gd name="T28" fmla="*/ 252 w 1153"/>
                <a:gd name="T29" fmla="*/ 3 h 1122"/>
                <a:gd name="T30" fmla="*/ 278 w 1153"/>
                <a:gd name="T31" fmla="*/ 11 h 1122"/>
                <a:gd name="T32" fmla="*/ 299 w 1153"/>
                <a:gd name="T33" fmla="*/ 25 h 1122"/>
                <a:gd name="T34" fmla="*/ 319 w 1153"/>
                <a:gd name="T35" fmla="*/ 46 h 1122"/>
                <a:gd name="T36" fmla="*/ 335 w 1153"/>
                <a:gd name="T37" fmla="*/ 69 h 1122"/>
                <a:gd name="T38" fmla="*/ 344 w 1153"/>
                <a:gd name="T39" fmla="*/ 101 h 1122"/>
                <a:gd name="T40" fmla="*/ 340 w 1153"/>
                <a:gd name="T41" fmla="*/ 133 h 1122"/>
                <a:gd name="T42" fmla="*/ 332 w 1153"/>
                <a:gd name="T43" fmla="*/ 165 h 1122"/>
                <a:gd name="T44" fmla="*/ 324 w 1153"/>
                <a:gd name="T45" fmla="*/ 197 h 1122"/>
                <a:gd name="T46" fmla="*/ 326 w 1153"/>
                <a:gd name="T47" fmla="*/ 212 h 1122"/>
                <a:gd name="T48" fmla="*/ 520 w 1153"/>
                <a:gd name="T49" fmla="*/ 220 h 1122"/>
                <a:gd name="T50" fmla="*/ 515 w 1153"/>
                <a:gd name="T51" fmla="*/ 279 h 1122"/>
                <a:gd name="T52" fmla="*/ 517 w 1153"/>
                <a:gd name="T53" fmla="*/ 314 h 1122"/>
                <a:gd name="T54" fmla="*/ 522 w 1153"/>
                <a:gd name="T55" fmla="*/ 350 h 1122"/>
                <a:gd name="T56" fmla="*/ 535 w 1153"/>
                <a:gd name="T57" fmla="*/ 372 h 1122"/>
                <a:gd name="T58" fmla="*/ 556 w 1153"/>
                <a:gd name="T59" fmla="*/ 388 h 1122"/>
                <a:gd name="T60" fmla="*/ 582 w 1153"/>
                <a:gd name="T61" fmla="*/ 395 h 1122"/>
                <a:gd name="T62" fmla="*/ 612 w 1153"/>
                <a:gd name="T63" fmla="*/ 396 h 1122"/>
                <a:gd name="T64" fmla="*/ 641 w 1153"/>
                <a:gd name="T65" fmla="*/ 393 h 1122"/>
                <a:gd name="T66" fmla="*/ 677 w 1153"/>
                <a:gd name="T67" fmla="*/ 389 h 1122"/>
                <a:gd name="T68" fmla="*/ 714 w 1153"/>
                <a:gd name="T69" fmla="*/ 391 h 1122"/>
                <a:gd name="T70" fmla="*/ 748 w 1153"/>
                <a:gd name="T71" fmla="*/ 400 h 1122"/>
                <a:gd name="T72" fmla="*/ 776 w 1153"/>
                <a:gd name="T73" fmla="*/ 416 h 1122"/>
                <a:gd name="T74" fmla="*/ 793 w 1153"/>
                <a:gd name="T75" fmla="*/ 440 h 1122"/>
                <a:gd name="T76" fmla="*/ 800 w 1153"/>
                <a:gd name="T77" fmla="*/ 468 h 1122"/>
                <a:gd name="T78" fmla="*/ 797 w 1153"/>
                <a:gd name="T79" fmla="*/ 500 h 1122"/>
                <a:gd name="T80" fmla="*/ 800 w 1153"/>
                <a:gd name="T81" fmla="*/ 530 h 1122"/>
                <a:gd name="T82" fmla="*/ 811 w 1153"/>
                <a:gd name="T83" fmla="*/ 556 h 1122"/>
                <a:gd name="T84" fmla="*/ 831 w 1153"/>
                <a:gd name="T85" fmla="*/ 574 h 1122"/>
                <a:gd name="T86" fmla="*/ 864 w 1153"/>
                <a:gd name="T87" fmla="*/ 585 h 1122"/>
                <a:gd name="T88" fmla="*/ 895 w 1153"/>
                <a:gd name="T89" fmla="*/ 593 h 1122"/>
                <a:gd name="T90" fmla="*/ 932 w 1153"/>
                <a:gd name="T91" fmla="*/ 600 h 1122"/>
                <a:gd name="T92" fmla="*/ 963 w 1153"/>
                <a:gd name="T93" fmla="*/ 610 h 1122"/>
                <a:gd name="T94" fmla="*/ 988 w 1153"/>
                <a:gd name="T95" fmla="*/ 624 h 1122"/>
                <a:gd name="T96" fmla="*/ 1009 w 1153"/>
                <a:gd name="T97" fmla="*/ 645 h 1122"/>
                <a:gd name="T98" fmla="*/ 1022 w 1153"/>
                <a:gd name="T99" fmla="*/ 670 h 1122"/>
                <a:gd name="T100" fmla="*/ 1023 w 1153"/>
                <a:gd name="T101" fmla="*/ 705 h 1122"/>
                <a:gd name="T102" fmla="*/ 1016 w 1153"/>
                <a:gd name="T103" fmla="*/ 739 h 1122"/>
                <a:gd name="T104" fmla="*/ 1006 w 1153"/>
                <a:gd name="T105" fmla="*/ 779 h 1122"/>
                <a:gd name="T106" fmla="*/ 1004 w 1153"/>
                <a:gd name="T107" fmla="*/ 808 h 1122"/>
                <a:gd name="T108" fmla="*/ 1011 w 1153"/>
                <a:gd name="T109" fmla="*/ 843 h 1122"/>
                <a:gd name="T110" fmla="*/ 1024 w 1153"/>
                <a:gd name="T111" fmla="*/ 867 h 1122"/>
                <a:gd name="T112" fmla="*/ 1045 w 1153"/>
                <a:gd name="T113" fmla="*/ 893 h 1122"/>
                <a:gd name="T114" fmla="*/ 1073 w 1153"/>
                <a:gd name="T115" fmla="*/ 913 h 1122"/>
                <a:gd name="T116" fmla="*/ 1102 w 1153"/>
                <a:gd name="T117" fmla="*/ 922 h 1122"/>
                <a:gd name="T118" fmla="*/ 1135 w 1153"/>
                <a:gd name="T119" fmla="*/ 925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122">
                  <a:moveTo>
                    <a:pt x="1153" y="924"/>
                  </a:moveTo>
                  <a:lnTo>
                    <a:pt x="1153" y="1122"/>
                  </a:lnTo>
                  <a:lnTo>
                    <a:pt x="1" y="1122"/>
                  </a:lnTo>
                  <a:lnTo>
                    <a:pt x="0" y="226"/>
                  </a:lnTo>
                  <a:lnTo>
                    <a:pt x="100" y="226"/>
                  </a:lnTo>
                  <a:lnTo>
                    <a:pt x="104" y="218"/>
                  </a:lnTo>
                  <a:lnTo>
                    <a:pt x="107" y="207"/>
                  </a:lnTo>
                  <a:lnTo>
                    <a:pt x="107" y="198"/>
                  </a:lnTo>
                  <a:lnTo>
                    <a:pt x="106" y="187"/>
                  </a:lnTo>
                  <a:lnTo>
                    <a:pt x="102" y="173"/>
                  </a:lnTo>
                  <a:lnTo>
                    <a:pt x="98" y="155"/>
                  </a:lnTo>
                  <a:lnTo>
                    <a:pt x="94" y="143"/>
                  </a:lnTo>
                  <a:lnTo>
                    <a:pt x="90" y="128"/>
                  </a:lnTo>
                  <a:lnTo>
                    <a:pt x="89" y="114"/>
                  </a:lnTo>
                  <a:lnTo>
                    <a:pt x="89" y="100"/>
                  </a:lnTo>
                  <a:lnTo>
                    <a:pt x="90" y="87"/>
                  </a:lnTo>
                  <a:lnTo>
                    <a:pt x="94" y="73"/>
                  </a:lnTo>
                  <a:lnTo>
                    <a:pt x="99" y="60"/>
                  </a:lnTo>
                  <a:lnTo>
                    <a:pt x="107" y="50"/>
                  </a:lnTo>
                  <a:lnTo>
                    <a:pt x="118" y="38"/>
                  </a:lnTo>
                  <a:lnTo>
                    <a:pt x="128" y="29"/>
                  </a:lnTo>
                  <a:lnTo>
                    <a:pt x="139" y="20"/>
                  </a:lnTo>
                  <a:lnTo>
                    <a:pt x="151" y="13"/>
                  </a:lnTo>
                  <a:lnTo>
                    <a:pt x="165" y="7"/>
                  </a:lnTo>
                  <a:lnTo>
                    <a:pt x="181" y="3"/>
                  </a:lnTo>
                  <a:lnTo>
                    <a:pt x="198" y="1"/>
                  </a:lnTo>
                  <a:lnTo>
                    <a:pt x="212" y="0"/>
                  </a:lnTo>
                  <a:lnTo>
                    <a:pt x="227" y="0"/>
                  </a:lnTo>
                  <a:lnTo>
                    <a:pt x="241" y="1"/>
                  </a:lnTo>
                  <a:lnTo>
                    <a:pt x="252" y="3"/>
                  </a:lnTo>
                  <a:lnTo>
                    <a:pt x="265" y="7"/>
                  </a:lnTo>
                  <a:lnTo>
                    <a:pt x="278" y="11"/>
                  </a:lnTo>
                  <a:lnTo>
                    <a:pt x="288" y="17"/>
                  </a:lnTo>
                  <a:lnTo>
                    <a:pt x="299" y="25"/>
                  </a:lnTo>
                  <a:lnTo>
                    <a:pt x="309" y="35"/>
                  </a:lnTo>
                  <a:lnTo>
                    <a:pt x="319" y="46"/>
                  </a:lnTo>
                  <a:lnTo>
                    <a:pt x="328" y="57"/>
                  </a:lnTo>
                  <a:lnTo>
                    <a:pt x="335" y="69"/>
                  </a:lnTo>
                  <a:lnTo>
                    <a:pt x="340" y="84"/>
                  </a:lnTo>
                  <a:lnTo>
                    <a:pt x="344" y="101"/>
                  </a:lnTo>
                  <a:lnTo>
                    <a:pt x="344" y="117"/>
                  </a:lnTo>
                  <a:lnTo>
                    <a:pt x="340" y="133"/>
                  </a:lnTo>
                  <a:lnTo>
                    <a:pt x="336" y="149"/>
                  </a:lnTo>
                  <a:lnTo>
                    <a:pt x="332" y="165"/>
                  </a:lnTo>
                  <a:lnTo>
                    <a:pt x="327" y="183"/>
                  </a:lnTo>
                  <a:lnTo>
                    <a:pt x="324" y="197"/>
                  </a:lnTo>
                  <a:lnTo>
                    <a:pt x="324" y="205"/>
                  </a:lnTo>
                  <a:lnTo>
                    <a:pt x="326" y="212"/>
                  </a:lnTo>
                  <a:lnTo>
                    <a:pt x="329" y="220"/>
                  </a:lnTo>
                  <a:lnTo>
                    <a:pt x="520" y="220"/>
                  </a:lnTo>
                  <a:lnTo>
                    <a:pt x="516" y="257"/>
                  </a:lnTo>
                  <a:lnTo>
                    <a:pt x="515" y="279"/>
                  </a:lnTo>
                  <a:lnTo>
                    <a:pt x="516" y="297"/>
                  </a:lnTo>
                  <a:lnTo>
                    <a:pt x="517" y="314"/>
                  </a:lnTo>
                  <a:lnTo>
                    <a:pt x="519" y="332"/>
                  </a:lnTo>
                  <a:lnTo>
                    <a:pt x="522" y="350"/>
                  </a:lnTo>
                  <a:lnTo>
                    <a:pt x="528" y="362"/>
                  </a:lnTo>
                  <a:lnTo>
                    <a:pt x="535" y="372"/>
                  </a:lnTo>
                  <a:lnTo>
                    <a:pt x="544" y="381"/>
                  </a:lnTo>
                  <a:lnTo>
                    <a:pt x="556" y="388"/>
                  </a:lnTo>
                  <a:lnTo>
                    <a:pt x="569" y="393"/>
                  </a:lnTo>
                  <a:lnTo>
                    <a:pt x="582" y="395"/>
                  </a:lnTo>
                  <a:lnTo>
                    <a:pt x="596" y="396"/>
                  </a:lnTo>
                  <a:lnTo>
                    <a:pt x="612" y="396"/>
                  </a:lnTo>
                  <a:lnTo>
                    <a:pt x="629" y="394"/>
                  </a:lnTo>
                  <a:lnTo>
                    <a:pt x="641" y="393"/>
                  </a:lnTo>
                  <a:lnTo>
                    <a:pt x="659" y="391"/>
                  </a:lnTo>
                  <a:lnTo>
                    <a:pt x="677" y="389"/>
                  </a:lnTo>
                  <a:lnTo>
                    <a:pt x="697" y="389"/>
                  </a:lnTo>
                  <a:lnTo>
                    <a:pt x="714" y="391"/>
                  </a:lnTo>
                  <a:lnTo>
                    <a:pt x="731" y="394"/>
                  </a:lnTo>
                  <a:lnTo>
                    <a:pt x="748" y="400"/>
                  </a:lnTo>
                  <a:lnTo>
                    <a:pt x="762" y="406"/>
                  </a:lnTo>
                  <a:lnTo>
                    <a:pt x="776" y="416"/>
                  </a:lnTo>
                  <a:lnTo>
                    <a:pt x="785" y="427"/>
                  </a:lnTo>
                  <a:lnTo>
                    <a:pt x="793" y="440"/>
                  </a:lnTo>
                  <a:lnTo>
                    <a:pt x="798" y="454"/>
                  </a:lnTo>
                  <a:lnTo>
                    <a:pt x="800" y="468"/>
                  </a:lnTo>
                  <a:lnTo>
                    <a:pt x="798" y="484"/>
                  </a:lnTo>
                  <a:lnTo>
                    <a:pt x="797" y="500"/>
                  </a:lnTo>
                  <a:lnTo>
                    <a:pt x="798" y="516"/>
                  </a:lnTo>
                  <a:lnTo>
                    <a:pt x="800" y="530"/>
                  </a:lnTo>
                  <a:lnTo>
                    <a:pt x="805" y="543"/>
                  </a:lnTo>
                  <a:lnTo>
                    <a:pt x="811" y="556"/>
                  </a:lnTo>
                  <a:lnTo>
                    <a:pt x="819" y="565"/>
                  </a:lnTo>
                  <a:lnTo>
                    <a:pt x="831" y="574"/>
                  </a:lnTo>
                  <a:lnTo>
                    <a:pt x="847" y="580"/>
                  </a:lnTo>
                  <a:lnTo>
                    <a:pt x="864" y="585"/>
                  </a:lnTo>
                  <a:lnTo>
                    <a:pt x="878" y="589"/>
                  </a:lnTo>
                  <a:lnTo>
                    <a:pt x="895" y="593"/>
                  </a:lnTo>
                  <a:lnTo>
                    <a:pt x="915" y="597"/>
                  </a:lnTo>
                  <a:lnTo>
                    <a:pt x="932" y="600"/>
                  </a:lnTo>
                  <a:lnTo>
                    <a:pt x="949" y="605"/>
                  </a:lnTo>
                  <a:lnTo>
                    <a:pt x="963" y="610"/>
                  </a:lnTo>
                  <a:lnTo>
                    <a:pt x="977" y="616"/>
                  </a:lnTo>
                  <a:lnTo>
                    <a:pt x="988" y="624"/>
                  </a:lnTo>
                  <a:lnTo>
                    <a:pt x="997" y="632"/>
                  </a:lnTo>
                  <a:lnTo>
                    <a:pt x="1009" y="645"/>
                  </a:lnTo>
                  <a:lnTo>
                    <a:pt x="1016" y="657"/>
                  </a:lnTo>
                  <a:lnTo>
                    <a:pt x="1022" y="670"/>
                  </a:lnTo>
                  <a:lnTo>
                    <a:pt x="1025" y="688"/>
                  </a:lnTo>
                  <a:lnTo>
                    <a:pt x="1023" y="705"/>
                  </a:lnTo>
                  <a:lnTo>
                    <a:pt x="1020" y="720"/>
                  </a:lnTo>
                  <a:lnTo>
                    <a:pt x="1016" y="739"/>
                  </a:lnTo>
                  <a:lnTo>
                    <a:pt x="1011" y="760"/>
                  </a:lnTo>
                  <a:lnTo>
                    <a:pt x="1006" y="779"/>
                  </a:lnTo>
                  <a:lnTo>
                    <a:pt x="1004" y="795"/>
                  </a:lnTo>
                  <a:lnTo>
                    <a:pt x="1004" y="808"/>
                  </a:lnTo>
                  <a:lnTo>
                    <a:pt x="1007" y="827"/>
                  </a:lnTo>
                  <a:lnTo>
                    <a:pt x="1011" y="843"/>
                  </a:lnTo>
                  <a:lnTo>
                    <a:pt x="1017" y="855"/>
                  </a:lnTo>
                  <a:lnTo>
                    <a:pt x="1024" y="867"/>
                  </a:lnTo>
                  <a:lnTo>
                    <a:pt x="1034" y="880"/>
                  </a:lnTo>
                  <a:lnTo>
                    <a:pt x="1045" y="893"/>
                  </a:lnTo>
                  <a:lnTo>
                    <a:pt x="1058" y="904"/>
                  </a:lnTo>
                  <a:lnTo>
                    <a:pt x="1073" y="913"/>
                  </a:lnTo>
                  <a:lnTo>
                    <a:pt x="1087" y="918"/>
                  </a:lnTo>
                  <a:lnTo>
                    <a:pt x="1102" y="922"/>
                  </a:lnTo>
                  <a:lnTo>
                    <a:pt x="1117" y="924"/>
                  </a:lnTo>
                  <a:lnTo>
                    <a:pt x="1135" y="925"/>
                  </a:lnTo>
                  <a:lnTo>
                    <a:pt x="1153" y="924"/>
                  </a:lnTo>
                  <a:close/>
                </a:path>
              </a:pathLst>
            </a:custGeom>
            <a:noFill/>
            <a:ln w="19050">
              <a:solidFill>
                <a:schemeClr val="tx2"/>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b-NO" sz="1200" b="0" i="0" u="none" strike="noStrike" kern="1200" cap="none" spc="0" normalizeH="0" baseline="0" noProof="0">
                <a:ln>
                  <a:noFill/>
                </a:ln>
                <a:solidFill>
                  <a:srgbClr val="000000"/>
                </a:solidFill>
                <a:effectLst/>
                <a:uLnTx/>
                <a:uFillTx/>
                <a:latin typeface="EYInterstate Light"/>
                <a:ea typeface="+mn-ea"/>
                <a:cs typeface="+mn-cs"/>
              </a:endParaRPr>
            </a:p>
          </p:txBody>
        </p:sp>
        <p:sp>
          <p:nvSpPr>
            <p:cNvPr id="49" name="Freeform 3">
              <a:extLst>
                <a:ext uri="{FF2B5EF4-FFF2-40B4-BE49-F238E27FC236}">
                  <a16:creationId xmlns:a16="http://schemas.microsoft.com/office/drawing/2014/main" id="{D13A0726-9560-4911-8149-BBCA4C1DD89B}"/>
                </a:ext>
              </a:extLst>
            </p:cNvPr>
            <p:cNvSpPr>
              <a:spLocks/>
            </p:cNvSpPr>
            <p:nvPr/>
          </p:nvSpPr>
          <p:spPr bwMode="auto">
            <a:xfrm>
              <a:off x="10562641" y="5353326"/>
              <a:ext cx="1016482" cy="895023"/>
            </a:xfrm>
            <a:custGeom>
              <a:avLst/>
              <a:gdLst>
                <a:gd name="T0" fmla="*/ 0 w 1158"/>
                <a:gd name="T1" fmla="*/ 940 h 940"/>
                <a:gd name="T2" fmla="*/ 1157 w 1158"/>
                <a:gd name="T3" fmla="*/ 0 h 940"/>
                <a:gd name="T4" fmla="*/ 1049 w 1158"/>
                <a:gd name="T5" fmla="*/ 18 h 940"/>
                <a:gd name="T6" fmla="*/ 1052 w 1158"/>
                <a:gd name="T7" fmla="*/ 49 h 940"/>
                <a:gd name="T8" fmla="*/ 1064 w 1158"/>
                <a:gd name="T9" fmla="*/ 91 h 940"/>
                <a:gd name="T10" fmla="*/ 1067 w 1158"/>
                <a:gd name="T11" fmla="*/ 125 h 940"/>
                <a:gd name="T12" fmla="*/ 1060 w 1158"/>
                <a:gd name="T13" fmla="*/ 160 h 940"/>
                <a:gd name="T14" fmla="*/ 1036 w 1158"/>
                <a:gd name="T15" fmla="*/ 190 h 940"/>
                <a:gd name="T16" fmla="*/ 1006 w 1158"/>
                <a:gd name="T17" fmla="*/ 212 h 940"/>
                <a:gd name="T18" fmla="*/ 970 w 1158"/>
                <a:gd name="T19" fmla="*/ 223 h 940"/>
                <a:gd name="T20" fmla="*/ 918 w 1158"/>
                <a:gd name="T21" fmla="*/ 222 h 940"/>
                <a:gd name="T22" fmla="*/ 884 w 1158"/>
                <a:gd name="T23" fmla="*/ 215 h 940"/>
                <a:gd name="T24" fmla="*/ 850 w 1158"/>
                <a:gd name="T25" fmla="*/ 191 h 940"/>
                <a:gd name="T26" fmla="*/ 827 w 1158"/>
                <a:gd name="T27" fmla="*/ 162 h 940"/>
                <a:gd name="T28" fmla="*/ 817 w 1158"/>
                <a:gd name="T29" fmla="*/ 131 h 940"/>
                <a:gd name="T30" fmla="*/ 819 w 1158"/>
                <a:gd name="T31" fmla="*/ 97 h 940"/>
                <a:gd name="T32" fmla="*/ 827 w 1158"/>
                <a:gd name="T33" fmla="*/ 66 h 940"/>
                <a:gd name="T34" fmla="*/ 835 w 1158"/>
                <a:gd name="T35" fmla="*/ 34 h 940"/>
                <a:gd name="T36" fmla="*/ 831 w 1158"/>
                <a:gd name="T37" fmla="*/ 4 h 940"/>
                <a:gd name="T38" fmla="*/ 639 w 1158"/>
                <a:gd name="T39" fmla="*/ 37 h 940"/>
                <a:gd name="T40" fmla="*/ 636 w 1158"/>
                <a:gd name="T41" fmla="*/ 79 h 940"/>
                <a:gd name="T42" fmla="*/ 634 w 1158"/>
                <a:gd name="T43" fmla="*/ 114 h 940"/>
                <a:gd name="T44" fmla="*/ 625 w 1158"/>
                <a:gd name="T45" fmla="*/ 144 h 940"/>
                <a:gd name="T46" fmla="*/ 608 w 1158"/>
                <a:gd name="T47" fmla="*/ 164 h 940"/>
                <a:gd name="T48" fmla="*/ 584 w 1158"/>
                <a:gd name="T49" fmla="*/ 175 h 940"/>
                <a:gd name="T50" fmla="*/ 557 w 1158"/>
                <a:gd name="T51" fmla="*/ 178 h 940"/>
                <a:gd name="T52" fmla="*/ 524 w 1158"/>
                <a:gd name="T53" fmla="*/ 176 h 940"/>
                <a:gd name="T54" fmla="*/ 494 w 1158"/>
                <a:gd name="T55" fmla="*/ 174 h 940"/>
                <a:gd name="T56" fmla="*/ 456 w 1158"/>
                <a:gd name="T57" fmla="*/ 172 h 940"/>
                <a:gd name="T58" fmla="*/ 422 w 1158"/>
                <a:gd name="T59" fmla="*/ 176 h 940"/>
                <a:gd name="T60" fmla="*/ 391 w 1158"/>
                <a:gd name="T61" fmla="*/ 188 h 940"/>
                <a:gd name="T62" fmla="*/ 368 w 1158"/>
                <a:gd name="T63" fmla="*/ 209 h 940"/>
                <a:gd name="T64" fmla="*/ 355 w 1158"/>
                <a:gd name="T65" fmla="*/ 235 h 940"/>
                <a:gd name="T66" fmla="*/ 355 w 1158"/>
                <a:gd name="T67" fmla="*/ 265 h 940"/>
                <a:gd name="T68" fmla="*/ 355 w 1158"/>
                <a:gd name="T69" fmla="*/ 298 h 940"/>
                <a:gd name="T70" fmla="*/ 348 w 1158"/>
                <a:gd name="T71" fmla="*/ 325 h 940"/>
                <a:gd name="T72" fmla="*/ 334 w 1158"/>
                <a:gd name="T73" fmla="*/ 347 h 940"/>
                <a:gd name="T74" fmla="*/ 305 w 1158"/>
                <a:gd name="T75" fmla="*/ 362 h 940"/>
                <a:gd name="T76" fmla="*/ 274 w 1158"/>
                <a:gd name="T77" fmla="*/ 371 h 940"/>
                <a:gd name="T78" fmla="*/ 237 w 1158"/>
                <a:gd name="T79" fmla="*/ 379 h 940"/>
                <a:gd name="T80" fmla="*/ 204 w 1158"/>
                <a:gd name="T81" fmla="*/ 387 h 940"/>
                <a:gd name="T82" fmla="*/ 176 w 1158"/>
                <a:gd name="T83" fmla="*/ 398 h 940"/>
                <a:gd name="T84" fmla="*/ 155 w 1158"/>
                <a:gd name="T85" fmla="*/ 414 h 940"/>
                <a:gd name="T86" fmla="*/ 137 w 1158"/>
                <a:gd name="T87" fmla="*/ 439 h 940"/>
                <a:gd name="T88" fmla="*/ 128 w 1158"/>
                <a:gd name="T89" fmla="*/ 470 h 940"/>
                <a:gd name="T90" fmla="*/ 132 w 1158"/>
                <a:gd name="T91" fmla="*/ 502 h 940"/>
                <a:gd name="T92" fmla="*/ 142 w 1158"/>
                <a:gd name="T93" fmla="*/ 542 h 940"/>
                <a:gd name="T94" fmla="*/ 148 w 1158"/>
                <a:gd name="T95" fmla="*/ 576 h 940"/>
                <a:gd name="T96" fmla="*/ 146 w 1158"/>
                <a:gd name="T97" fmla="*/ 609 h 940"/>
                <a:gd name="T98" fmla="*/ 137 w 1158"/>
                <a:gd name="T99" fmla="*/ 639 h 940"/>
                <a:gd name="T100" fmla="*/ 123 w 1158"/>
                <a:gd name="T101" fmla="*/ 669 h 940"/>
                <a:gd name="T102" fmla="*/ 100 w 1158"/>
                <a:gd name="T103" fmla="*/ 702 h 940"/>
                <a:gd name="T104" fmla="*/ 77 w 1158"/>
                <a:gd name="T105" fmla="*/ 723 h 940"/>
                <a:gd name="T106" fmla="*/ 53 w 1158"/>
                <a:gd name="T107" fmla="*/ 736 h 940"/>
                <a:gd name="T108" fmla="*/ 17 w 1158"/>
                <a:gd name="T109" fmla="*/ 743 h 9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58" h="940">
                  <a:moveTo>
                    <a:pt x="0" y="743"/>
                  </a:moveTo>
                  <a:lnTo>
                    <a:pt x="0" y="940"/>
                  </a:lnTo>
                  <a:lnTo>
                    <a:pt x="1158" y="940"/>
                  </a:lnTo>
                  <a:lnTo>
                    <a:pt x="1157" y="0"/>
                  </a:lnTo>
                  <a:lnTo>
                    <a:pt x="1054" y="0"/>
                  </a:lnTo>
                  <a:lnTo>
                    <a:pt x="1049" y="18"/>
                  </a:lnTo>
                  <a:lnTo>
                    <a:pt x="1049" y="31"/>
                  </a:lnTo>
                  <a:lnTo>
                    <a:pt x="1052" y="49"/>
                  </a:lnTo>
                  <a:lnTo>
                    <a:pt x="1058" y="68"/>
                  </a:lnTo>
                  <a:lnTo>
                    <a:pt x="1064" y="91"/>
                  </a:lnTo>
                  <a:lnTo>
                    <a:pt x="1067" y="109"/>
                  </a:lnTo>
                  <a:lnTo>
                    <a:pt x="1067" y="125"/>
                  </a:lnTo>
                  <a:lnTo>
                    <a:pt x="1065" y="143"/>
                  </a:lnTo>
                  <a:lnTo>
                    <a:pt x="1060" y="160"/>
                  </a:lnTo>
                  <a:lnTo>
                    <a:pt x="1049" y="176"/>
                  </a:lnTo>
                  <a:lnTo>
                    <a:pt x="1036" y="190"/>
                  </a:lnTo>
                  <a:lnTo>
                    <a:pt x="1022" y="203"/>
                  </a:lnTo>
                  <a:lnTo>
                    <a:pt x="1006" y="212"/>
                  </a:lnTo>
                  <a:lnTo>
                    <a:pt x="987" y="219"/>
                  </a:lnTo>
                  <a:lnTo>
                    <a:pt x="970" y="223"/>
                  </a:lnTo>
                  <a:lnTo>
                    <a:pt x="946" y="224"/>
                  </a:lnTo>
                  <a:lnTo>
                    <a:pt x="918" y="222"/>
                  </a:lnTo>
                  <a:lnTo>
                    <a:pt x="900" y="219"/>
                  </a:lnTo>
                  <a:lnTo>
                    <a:pt x="884" y="215"/>
                  </a:lnTo>
                  <a:lnTo>
                    <a:pt x="869" y="206"/>
                  </a:lnTo>
                  <a:lnTo>
                    <a:pt x="850" y="191"/>
                  </a:lnTo>
                  <a:lnTo>
                    <a:pt x="838" y="177"/>
                  </a:lnTo>
                  <a:lnTo>
                    <a:pt x="827" y="162"/>
                  </a:lnTo>
                  <a:lnTo>
                    <a:pt x="821" y="146"/>
                  </a:lnTo>
                  <a:lnTo>
                    <a:pt x="817" y="131"/>
                  </a:lnTo>
                  <a:lnTo>
                    <a:pt x="817" y="114"/>
                  </a:lnTo>
                  <a:lnTo>
                    <a:pt x="819" y="97"/>
                  </a:lnTo>
                  <a:lnTo>
                    <a:pt x="823" y="81"/>
                  </a:lnTo>
                  <a:lnTo>
                    <a:pt x="827" y="66"/>
                  </a:lnTo>
                  <a:lnTo>
                    <a:pt x="832" y="50"/>
                  </a:lnTo>
                  <a:lnTo>
                    <a:pt x="835" y="34"/>
                  </a:lnTo>
                  <a:lnTo>
                    <a:pt x="835" y="20"/>
                  </a:lnTo>
                  <a:lnTo>
                    <a:pt x="831" y="4"/>
                  </a:lnTo>
                  <a:lnTo>
                    <a:pt x="637" y="4"/>
                  </a:lnTo>
                  <a:lnTo>
                    <a:pt x="639" y="37"/>
                  </a:lnTo>
                  <a:lnTo>
                    <a:pt x="637" y="60"/>
                  </a:lnTo>
                  <a:lnTo>
                    <a:pt x="636" y="79"/>
                  </a:lnTo>
                  <a:lnTo>
                    <a:pt x="636" y="96"/>
                  </a:lnTo>
                  <a:lnTo>
                    <a:pt x="634" y="114"/>
                  </a:lnTo>
                  <a:lnTo>
                    <a:pt x="630" y="132"/>
                  </a:lnTo>
                  <a:lnTo>
                    <a:pt x="625" y="144"/>
                  </a:lnTo>
                  <a:lnTo>
                    <a:pt x="618" y="155"/>
                  </a:lnTo>
                  <a:lnTo>
                    <a:pt x="608" y="164"/>
                  </a:lnTo>
                  <a:lnTo>
                    <a:pt x="597" y="171"/>
                  </a:lnTo>
                  <a:lnTo>
                    <a:pt x="584" y="175"/>
                  </a:lnTo>
                  <a:lnTo>
                    <a:pt x="570" y="177"/>
                  </a:lnTo>
                  <a:lnTo>
                    <a:pt x="557" y="178"/>
                  </a:lnTo>
                  <a:lnTo>
                    <a:pt x="540" y="178"/>
                  </a:lnTo>
                  <a:lnTo>
                    <a:pt x="524" y="176"/>
                  </a:lnTo>
                  <a:lnTo>
                    <a:pt x="511" y="175"/>
                  </a:lnTo>
                  <a:lnTo>
                    <a:pt x="494" y="174"/>
                  </a:lnTo>
                  <a:lnTo>
                    <a:pt x="476" y="172"/>
                  </a:lnTo>
                  <a:lnTo>
                    <a:pt x="456" y="172"/>
                  </a:lnTo>
                  <a:lnTo>
                    <a:pt x="439" y="174"/>
                  </a:lnTo>
                  <a:lnTo>
                    <a:pt x="422" y="176"/>
                  </a:lnTo>
                  <a:lnTo>
                    <a:pt x="404" y="181"/>
                  </a:lnTo>
                  <a:lnTo>
                    <a:pt x="391" y="188"/>
                  </a:lnTo>
                  <a:lnTo>
                    <a:pt x="377" y="197"/>
                  </a:lnTo>
                  <a:lnTo>
                    <a:pt x="368" y="209"/>
                  </a:lnTo>
                  <a:lnTo>
                    <a:pt x="359" y="222"/>
                  </a:lnTo>
                  <a:lnTo>
                    <a:pt x="355" y="235"/>
                  </a:lnTo>
                  <a:lnTo>
                    <a:pt x="353" y="250"/>
                  </a:lnTo>
                  <a:lnTo>
                    <a:pt x="355" y="265"/>
                  </a:lnTo>
                  <a:lnTo>
                    <a:pt x="356" y="281"/>
                  </a:lnTo>
                  <a:lnTo>
                    <a:pt x="355" y="298"/>
                  </a:lnTo>
                  <a:lnTo>
                    <a:pt x="352" y="311"/>
                  </a:lnTo>
                  <a:lnTo>
                    <a:pt x="348" y="325"/>
                  </a:lnTo>
                  <a:lnTo>
                    <a:pt x="342" y="338"/>
                  </a:lnTo>
                  <a:lnTo>
                    <a:pt x="334" y="347"/>
                  </a:lnTo>
                  <a:lnTo>
                    <a:pt x="321" y="356"/>
                  </a:lnTo>
                  <a:lnTo>
                    <a:pt x="305" y="362"/>
                  </a:lnTo>
                  <a:lnTo>
                    <a:pt x="289" y="367"/>
                  </a:lnTo>
                  <a:lnTo>
                    <a:pt x="274" y="371"/>
                  </a:lnTo>
                  <a:lnTo>
                    <a:pt x="258" y="375"/>
                  </a:lnTo>
                  <a:lnTo>
                    <a:pt x="237" y="379"/>
                  </a:lnTo>
                  <a:lnTo>
                    <a:pt x="221" y="382"/>
                  </a:lnTo>
                  <a:lnTo>
                    <a:pt x="204" y="387"/>
                  </a:lnTo>
                  <a:lnTo>
                    <a:pt x="190" y="392"/>
                  </a:lnTo>
                  <a:lnTo>
                    <a:pt x="176" y="398"/>
                  </a:lnTo>
                  <a:lnTo>
                    <a:pt x="165" y="406"/>
                  </a:lnTo>
                  <a:lnTo>
                    <a:pt x="155" y="414"/>
                  </a:lnTo>
                  <a:lnTo>
                    <a:pt x="144" y="427"/>
                  </a:lnTo>
                  <a:lnTo>
                    <a:pt x="137" y="439"/>
                  </a:lnTo>
                  <a:lnTo>
                    <a:pt x="131" y="453"/>
                  </a:lnTo>
                  <a:lnTo>
                    <a:pt x="128" y="470"/>
                  </a:lnTo>
                  <a:lnTo>
                    <a:pt x="130" y="486"/>
                  </a:lnTo>
                  <a:lnTo>
                    <a:pt x="132" y="502"/>
                  </a:lnTo>
                  <a:lnTo>
                    <a:pt x="137" y="521"/>
                  </a:lnTo>
                  <a:lnTo>
                    <a:pt x="142" y="542"/>
                  </a:lnTo>
                  <a:lnTo>
                    <a:pt x="146" y="561"/>
                  </a:lnTo>
                  <a:lnTo>
                    <a:pt x="148" y="576"/>
                  </a:lnTo>
                  <a:lnTo>
                    <a:pt x="148" y="590"/>
                  </a:lnTo>
                  <a:lnTo>
                    <a:pt x="146" y="609"/>
                  </a:lnTo>
                  <a:lnTo>
                    <a:pt x="141" y="625"/>
                  </a:lnTo>
                  <a:lnTo>
                    <a:pt x="137" y="639"/>
                  </a:lnTo>
                  <a:lnTo>
                    <a:pt x="131" y="652"/>
                  </a:lnTo>
                  <a:lnTo>
                    <a:pt x="123" y="669"/>
                  </a:lnTo>
                  <a:lnTo>
                    <a:pt x="112" y="688"/>
                  </a:lnTo>
                  <a:lnTo>
                    <a:pt x="100" y="702"/>
                  </a:lnTo>
                  <a:lnTo>
                    <a:pt x="88" y="713"/>
                  </a:lnTo>
                  <a:lnTo>
                    <a:pt x="77" y="723"/>
                  </a:lnTo>
                  <a:lnTo>
                    <a:pt x="65" y="731"/>
                  </a:lnTo>
                  <a:lnTo>
                    <a:pt x="53" y="736"/>
                  </a:lnTo>
                  <a:lnTo>
                    <a:pt x="36" y="740"/>
                  </a:lnTo>
                  <a:lnTo>
                    <a:pt x="17" y="743"/>
                  </a:lnTo>
                  <a:lnTo>
                    <a:pt x="0" y="743"/>
                  </a:lnTo>
                  <a:close/>
                </a:path>
              </a:pathLst>
            </a:custGeom>
            <a:noFill/>
            <a:ln w="19050">
              <a:solidFill>
                <a:schemeClr val="tx2"/>
              </a:solidFill>
              <a:prstDash val="solid"/>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nb-NO" sz="1200" b="0" i="0" u="none" strike="noStrike" kern="1200" cap="none" spc="0" normalizeH="0" baseline="0" noProof="0">
                <a:ln>
                  <a:noFill/>
                </a:ln>
                <a:solidFill>
                  <a:srgbClr val="646464"/>
                </a:solidFill>
                <a:effectLst/>
                <a:uLnTx/>
                <a:uFillTx/>
                <a:latin typeface="EYInterstate Light"/>
                <a:ea typeface="+mn-ea"/>
                <a:cs typeface="+mn-cs"/>
              </a:endParaRPr>
            </a:p>
          </p:txBody>
        </p:sp>
        <p:sp>
          <p:nvSpPr>
            <p:cNvPr id="47" name="Freeform 2">
              <a:extLst>
                <a:ext uri="{FF2B5EF4-FFF2-40B4-BE49-F238E27FC236}">
                  <a16:creationId xmlns:a16="http://schemas.microsoft.com/office/drawing/2014/main" id="{B771CB9B-950D-4744-AE45-F18268A504A4}"/>
                </a:ext>
              </a:extLst>
            </p:cNvPr>
            <p:cNvSpPr>
              <a:spLocks/>
            </p:cNvSpPr>
            <p:nvPr/>
          </p:nvSpPr>
          <p:spPr bwMode="auto">
            <a:xfrm>
              <a:off x="10566736" y="4501155"/>
              <a:ext cx="1012021" cy="1068315"/>
            </a:xfrm>
            <a:custGeom>
              <a:avLst/>
              <a:gdLst>
                <a:gd name="T0" fmla="*/ 0 w 1153"/>
                <a:gd name="T1" fmla="*/ 0 h 1122"/>
                <a:gd name="T2" fmla="*/ 1153 w 1153"/>
                <a:gd name="T3" fmla="*/ 896 h 1122"/>
                <a:gd name="T4" fmla="*/ 1049 w 1153"/>
                <a:gd name="T5" fmla="*/ 904 h 1122"/>
                <a:gd name="T6" fmla="*/ 1046 w 1153"/>
                <a:gd name="T7" fmla="*/ 924 h 1122"/>
                <a:gd name="T8" fmla="*/ 1051 w 1153"/>
                <a:gd name="T9" fmla="*/ 949 h 1122"/>
                <a:gd name="T10" fmla="*/ 1059 w 1153"/>
                <a:gd name="T11" fmla="*/ 979 h 1122"/>
                <a:gd name="T12" fmla="*/ 1064 w 1153"/>
                <a:gd name="T13" fmla="*/ 1008 h 1122"/>
                <a:gd name="T14" fmla="*/ 1062 w 1153"/>
                <a:gd name="T15" fmla="*/ 1035 h 1122"/>
                <a:gd name="T16" fmla="*/ 1054 w 1153"/>
                <a:gd name="T17" fmla="*/ 1062 h 1122"/>
                <a:gd name="T18" fmla="*/ 1035 w 1153"/>
                <a:gd name="T19" fmla="*/ 1084 h 1122"/>
                <a:gd name="T20" fmla="*/ 1014 w 1153"/>
                <a:gd name="T21" fmla="*/ 1102 h 1122"/>
                <a:gd name="T22" fmla="*/ 988 w 1153"/>
                <a:gd name="T23" fmla="*/ 1114 h 1122"/>
                <a:gd name="T24" fmla="*/ 955 w 1153"/>
                <a:gd name="T25" fmla="*/ 1121 h 1122"/>
                <a:gd name="T26" fmla="*/ 926 w 1153"/>
                <a:gd name="T27" fmla="*/ 1122 h 1122"/>
                <a:gd name="T28" fmla="*/ 901 w 1153"/>
                <a:gd name="T29" fmla="*/ 1119 h 1122"/>
                <a:gd name="T30" fmla="*/ 875 w 1153"/>
                <a:gd name="T31" fmla="*/ 1111 h 1122"/>
                <a:gd name="T32" fmla="*/ 854 w 1153"/>
                <a:gd name="T33" fmla="*/ 1097 h 1122"/>
                <a:gd name="T34" fmla="*/ 834 w 1153"/>
                <a:gd name="T35" fmla="*/ 1076 h 1122"/>
                <a:gd name="T36" fmla="*/ 818 w 1153"/>
                <a:gd name="T37" fmla="*/ 1053 h 1122"/>
                <a:gd name="T38" fmla="*/ 809 w 1153"/>
                <a:gd name="T39" fmla="*/ 1021 h 1122"/>
                <a:gd name="T40" fmla="*/ 813 w 1153"/>
                <a:gd name="T41" fmla="*/ 989 h 1122"/>
                <a:gd name="T42" fmla="*/ 821 w 1153"/>
                <a:gd name="T43" fmla="*/ 957 h 1122"/>
                <a:gd name="T44" fmla="*/ 828 w 1153"/>
                <a:gd name="T45" fmla="*/ 925 h 1122"/>
                <a:gd name="T46" fmla="*/ 827 w 1153"/>
                <a:gd name="T47" fmla="*/ 910 h 1122"/>
                <a:gd name="T48" fmla="*/ 632 w 1153"/>
                <a:gd name="T49" fmla="*/ 902 h 1122"/>
                <a:gd name="T50" fmla="*/ 634 w 1153"/>
                <a:gd name="T51" fmla="*/ 849 h 1122"/>
                <a:gd name="T52" fmla="*/ 630 w 1153"/>
                <a:gd name="T53" fmla="*/ 814 h 1122"/>
                <a:gd name="T54" fmla="*/ 622 w 1153"/>
                <a:gd name="T55" fmla="*/ 793 h 1122"/>
                <a:gd name="T56" fmla="*/ 606 w 1153"/>
                <a:gd name="T57" fmla="*/ 776 h 1122"/>
                <a:gd name="T58" fmla="*/ 584 w 1153"/>
                <a:gd name="T59" fmla="*/ 765 h 1122"/>
                <a:gd name="T60" fmla="*/ 557 w 1153"/>
                <a:gd name="T61" fmla="*/ 762 h 1122"/>
                <a:gd name="T62" fmla="*/ 518 w 1153"/>
                <a:gd name="T63" fmla="*/ 764 h 1122"/>
                <a:gd name="T64" fmla="*/ 481 w 1153"/>
                <a:gd name="T65" fmla="*/ 767 h 1122"/>
                <a:gd name="T66" fmla="*/ 443 w 1153"/>
                <a:gd name="T67" fmla="*/ 767 h 1122"/>
                <a:gd name="T68" fmla="*/ 405 w 1153"/>
                <a:gd name="T69" fmla="*/ 760 h 1122"/>
                <a:gd name="T70" fmla="*/ 376 w 1153"/>
                <a:gd name="T71" fmla="*/ 743 h 1122"/>
                <a:gd name="T72" fmla="*/ 359 w 1153"/>
                <a:gd name="T73" fmla="*/ 720 h 1122"/>
                <a:gd name="T74" fmla="*/ 352 w 1153"/>
                <a:gd name="T75" fmla="*/ 689 h 1122"/>
                <a:gd name="T76" fmla="*/ 353 w 1153"/>
                <a:gd name="T77" fmla="*/ 654 h 1122"/>
                <a:gd name="T78" fmla="*/ 348 w 1153"/>
                <a:gd name="T79" fmla="*/ 622 h 1122"/>
                <a:gd name="T80" fmla="*/ 340 w 1153"/>
                <a:gd name="T81" fmla="*/ 602 h 1122"/>
                <a:gd name="T82" fmla="*/ 328 w 1153"/>
                <a:gd name="T83" fmla="*/ 589 h 1122"/>
                <a:gd name="T84" fmla="*/ 300 w 1153"/>
                <a:gd name="T85" fmla="*/ 576 h 1122"/>
                <a:gd name="T86" fmla="*/ 263 w 1153"/>
                <a:gd name="T87" fmla="*/ 566 h 1122"/>
                <a:gd name="T88" fmla="*/ 222 w 1153"/>
                <a:gd name="T89" fmla="*/ 559 h 1122"/>
                <a:gd name="T90" fmla="*/ 191 w 1153"/>
                <a:gd name="T91" fmla="*/ 549 h 1122"/>
                <a:gd name="T92" fmla="*/ 164 w 1153"/>
                <a:gd name="T93" fmla="*/ 534 h 1122"/>
                <a:gd name="T94" fmla="*/ 142 w 1153"/>
                <a:gd name="T95" fmla="*/ 513 h 1122"/>
                <a:gd name="T96" fmla="*/ 128 w 1153"/>
                <a:gd name="T97" fmla="*/ 487 h 1122"/>
                <a:gd name="T98" fmla="*/ 126 w 1153"/>
                <a:gd name="T99" fmla="*/ 458 h 1122"/>
                <a:gd name="T100" fmla="*/ 134 w 1153"/>
                <a:gd name="T101" fmla="*/ 426 h 1122"/>
                <a:gd name="T102" fmla="*/ 141 w 1153"/>
                <a:gd name="T103" fmla="*/ 390 h 1122"/>
                <a:gd name="T104" fmla="*/ 147 w 1153"/>
                <a:gd name="T105" fmla="*/ 356 h 1122"/>
                <a:gd name="T106" fmla="*/ 141 w 1153"/>
                <a:gd name="T107" fmla="*/ 322 h 1122"/>
                <a:gd name="T108" fmla="*/ 127 w 1153"/>
                <a:gd name="T109" fmla="*/ 291 h 1122"/>
                <a:gd name="T110" fmla="*/ 113 w 1153"/>
                <a:gd name="T111" fmla="*/ 272 h 1122"/>
                <a:gd name="T112" fmla="*/ 95 w 1153"/>
                <a:gd name="T113" fmla="*/ 255 h 1122"/>
                <a:gd name="T114" fmla="*/ 74 w 1153"/>
                <a:gd name="T115" fmla="*/ 243 h 1122"/>
                <a:gd name="T116" fmla="*/ 47 w 1153"/>
                <a:gd name="T117" fmla="*/ 235 h 1122"/>
                <a:gd name="T118" fmla="*/ 15 w 1153"/>
                <a:gd name="T119" fmla="*/ 234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3" h="1122">
                  <a:moveTo>
                    <a:pt x="0" y="234"/>
                  </a:moveTo>
                  <a:lnTo>
                    <a:pt x="0" y="0"/>
                  </a:lnTo>
                  <a:lnTo>
                    <a:pt x="1152" y="0"/>
                  </a:lnTo>
                  <a:lnTo>
                    <a:pt x="1153" y="896"/>
                  </a:lnTo>
                  <a:lnTo>
                    <a:pt x="1053" y="896"/>
                  </a:lnTo>
                  <a:lnTo>
                    <a:pt x="1049" y="904"/>
                  </a:lnTo>
                  <a:lnTo>
                    <a:pt x="1046" y="915"/>
                  </a:lnTo>
                  <a:lnTo>
                    <a:pt x="1046" y="924"/>
                  </a:lnTo>
                  <a:lnTo>
                    <a:pt x="1047" y="935"/>
                  </a:lnTo>
                  <a:lnTo>
                    <a:pt x="1051" y="949"/>
                  </a:lnTo>
                  <a:lnTo>
                    <a:pt x="1055" y="967"/>
                  </a:lnTo>
                  <a:lnTo>
                    <a:pt x="1059" y="979"/>
                  </a:lnTo>
                  <a:lnTo>
                    <a:pt x="1062" y="994"/>
                  </a:lnTo>
                  <a:lnTo>
                    <a:pt x="1064" y="1008"/>
                  </a:lnTo>
                  <a:lnTo>
                    <a:pt x="1064" y="1022"/>
                  </a:lnTo>
                  <a:lnTo>
                    <a:pt x="1062" y="1035"/>
                  </a:lnTo>
                  <a:lnTo>
                    <a:pt x="1059" y="1049"/>
                  </a:lnTo>
                  <a:lnTo>
                    <a:pt x="1054" y="1062"/>
                  </a:lnTo>
                  <a:lnTo>
                    <a:pt x="1046" y="1072"/>
                  </a:lnTo>
                  <a:lnTo>
                    <a:pt x="1035" y="1084"/>
                  </a:lnTo>
                  <a:lnTo>
                    <a:pt x="1024" y="1093"/>
                  </a:lnTo>
                  <a:lnTo>
                    <a:pt x="1014" y="1102"/>
                  </a:lnTo>
                  <a:lnTo>
                    <a:pt x="1002" y="1109"/>
                  </a:lnTo>
                  <a:lnTo>
                    <a:pt x="988" y="1114"/>
                  </a:lnTo>
                  <a:lnTo>
                    <a:pt x="971" y="1119"/>
                  </a:lnTo>
                  <a:lnTo>
                    <a:pt x="955" y="1121"/>
                  </a:lnTo>
                  <a:lnTo>
                    <a:pt x="941" y="1122"/>
                  </a:lnTo>
                  <a:lnTo>
                    <a:pt x="926" y="1122"/>
                  </a:lnTo>
                  <a:lnTo>
                    <a:pt x="912" y="1121"/>
                  </a:lnTo>
                  <a:lnTo>
                    <a:pt x="901" y="1119"/>
                  </a:lnTo>
                  <a:lnTo>
                    <a:pt x="888" y="1115"/>
                  </a:lnTo>
                  <a:lnTo>
                    <a:pt x="875" y="1111"/>
                  </a:lnTo>
                  <a:lnTo>
                    <a:pt x="865" y="1105"/>
                  </a:lnTo>
                  <a:lnTo>
                    <a:pt x="854" y="1097"/>
                  </a:lnTo>
                  <a:lnTo>
                    <a:pt x="844" y="1087"/>
                  </a:lnTo>
                  <a:lnTo>
                    <a:pt x="834" y="1076"/>
                  </a:lnTo>
                  <a:lnTo>
                    <a:pt x="825" y="1065"/>
                  </a:lnTo>
                  <a:lnTo>
                    <a:pt x="818" y="1053"/>
                  </a:lnTo>
                  <a:lnTo>
                    <a:pt x="813" y="1038"/>
                  </a:lnTo>
                  <a:lnTo>
                    <a:pt x="809" y="1021"/>
                  </a:lnTo>
                  <a:lnTo>
                    <a:pt x="809" y="1005"/>
                  </a:lnTo>
                  <a:lnTo>
                    <a:pt x="813" y="989"/>
                  </a:lnTo>
                  <a:lnTo>
                    <a:pt x="817" y="973"/>
                  </a:lnTo>
                  <a:lnTo>
                    <a:pt x="821" y="957"/>
                  </a:lnTo>
                  <a:lnTo>
                    <a:pt x="826" y="939"/>
                  </a:lnTo>
                  <a:lnTo>
                    <a:pt x="828" y="925"/>
                  </a:lnTo>
                  <a:lnTo>
                    <a:pt x="828" y="917"/>
                  </a:lnTo>
                  <a:lnTo>
                    <a:pt x="827" y="910"/>
                  </a:lnTo>
                  <a:lnTo>
                    <a:pt x="824" y="902"/>
                  </a:lnTo>
                  <a:lnTo>
                    <a:pt x="632" y="902"/>
                  </a:lnTo>
                  <a:lnTo>
                    <a:pt x="635" y="868"/>
                  </a:lnTo>
                  <a:lnTo>
                    <a:pt x="634" y="849"/>
                  </a:lnTo>
                  <a:lnTo>
                    <a:pt x="632" y="831"/>
                  </a:lnTo>
                  <a:lnTo>
                    <a:pt x="630" y="814"/>
                  </a:lnTo>
                  <a:lnTo>
                    <a:pt x="627" y="803"/>
                  </a:lnTo>
                  <a:lnTo>
                    <a:pt x="622" y="793"/>
                  </a:lnTo>
                  <a:lnTo>
                    <a:pt x="616" y="784"/>
                  </a:lnTo>
                  <a:lnTo>
                    <a:pt x="606" y="776"/>
                  </a:lnTo>
                  <a:lnTo>
                    <a:pt x="595" y="769"/>
                  </a:lnTo>
                  <a:lnTo>
                    <a:pt x="584" y="765"/>
                  </a:lnTo>
                  <a:lnTo>
                    <a:pt x="574" y="763"/>
                  </a:lnTo>
                  <a:lnTo>
                    <a:pt x="557" y="762"/>
                  </a:lnTo>
                  <a:lnTo>
                    <a:pt x="537" y="762"/>
                  </a:lnTo>
                  <a:lnTo>
                    <a:pt x="518" y="764"/>
                  </a:lnTo>
                  <a:lnTo>
                    <a:pt x="497" y="765"/>
                  </a:lnTo>
                  <a:lnTo>
                    <a:pt x="481" y="767"/>
                  </a:lnTo>
                  <a:lnTo>
                    <a:pt x="460" y="768"/>
                  </a:lnTo>
                  <a:lnTo>
                    <a:pt x="443" y="767"/>
                  </a:lnTo>
                  <a:lnTo>
                    <a:pt x="428" y="765"/>
                  </a:lnTo>
                  <a:lnTo>
                    <a:pt x="405" y="760"/>
                  </a:lnTo>
                  <a:lnTo>
                    <a:pt x="390" y="753"/>
                  </a:lnTo>
                  <a:lnTo>
                    <a:pt x="376" y="743"/>
                  </a:lnTo>
                  <a:lnTo>
                    <a:pt x="367" y="732"/>
                  </a:lnTo>
                  <a:lnTo>
                    <a:pt x="359" y="720"/>
                  </a:lnTo>
                  <a:lnTo>
                    <a:pt x="353" y="705"/>
                  </a:lnTo>
                  <a:lnTo>
                    <a:pt x="352" y="689"/>
                  </a:lnTo>
                  <a:lnTo>
                    <a:pt x="352" y="669"/>
                  </a:lnTo>
                  <a:lnTo>
                    <a:pt x="353" y="654"/>
                  </a:lnTo>
                  <a:lnTo>
                    <a:pt x="352" y="639"/>
                  </a:lnTo>
                  <a:lnTo>
                    <a:pt x="348" y="622"/>
                  </a:lnTo>
                  <a:lnTo>
                    <a:pt x="345" y="612"/>
                  </a:lnTo>
                  <a:lnTo>
                    <a:pt x="340" y="602"/>
                  </a:lnTo>
                  <a:lnTo>
                    <a:pt x="334" y="595"/>
                  </a:lnTo>
                  <a:lnTo>
                    <a:pt x="328" y="589"/>
                  </a:lnTo>
                  <a:lnTo>
                    <a:pt x="315" y="583"/>
                  </a:lnTo>
                  <a:lnTo>
                    <a:pt x="300" y="576"/>
                  </a:lnTo>
                  <a:lnTo>
                    <a:pt x="283" y="571"/>
                  </a:lnTo>
                  <a:lnTo>
                    <a:pt x="263" y="566"/>
                  </a:lnTo>
                  <a:lnTo>
                    <a:pt x="243" y="562"/>
                  </a:lnTo>
                  <a:lnTo>
                    <a:pt x="222" y="559"/>
                  </a:lnTo>
                  <a:lnTo>
                    <a:pt x="207" y="554"/>
                  </a:lnTo>
                  <a:lnTo>
                    <a:pt x="191" y="549"/>
                  </a:lnTo>
                  <a:lnTo>
                    <a:pt x="175" y="543"/>
                  </a:lnTo>
                  <a:lnTo>
                    <a:pt x="164" y="534"/>
                  </a:lnTo>
                  <a:lnTo>
                    <a:pt x="151" y="523"/>
                  </a:lnTo>
                  <a:lnTo>
                    <a:pt x="142" y="513"/>
                  </a:lnTo>
                  <a:lnTo>
                    <a:pt x="134" y="501"/>
                  </a:lnTo>
                  <a:lnTo>
                    <a:pt x="128" y="487"/>
                  </a:lnTo>
                  <a:lnTo>
                    <a:pt x="126" y="472"/>
                  </a:lnTo>
                  <a:lnTo>
                    <a:pt x="126" y="458"/>
                  </a:lnTo>
                  <a:lnTo>
                    <a:pt x="129" y="445"/>
                  </a:lnTo>
                  <a:lnTo>
                    <a:pt x="134" y="426"/>
                  </a:lnTo>
                  <a:lnTo>
                    <a:pt x="139" y="407"/>
                  </a:lnTo>
                  <a:lnTo>
                    <a:pt x="141" y="390"/>
                  </a:lnTo>
                  <a:lnTo>
                    <a:pt x="145" y="373"/>
                  </a:lnTo>
                  <a:lnTo>
                    <a:pt x="147" y="356"/>
                  </a:lnTo>
                  <a:lnTo>
                    <a:pt x="145" y="338"/>
                  </a:lnTo>
                  <a:lnTo>
                    <a:pt x="141" y="322"/>
                  </a:lnTo>
                  <a:lnTo>
                    <a:pt x="135" y="306"/>
                  </a:lnTo>
                  <a:lnTo>
                    <a:pt x="127" y="291"/>
                  </a:lnTo>
                  <a:lnTo>
                    <a:pt x="118" y="279"/>
                  </a:lnTo>
                  <a:lnTo>
                    <a:pt x="113" y="272"/>
                  </a:lnTo>
                  <a:lnTo>
                    <a:pt x="104" y="263"/>
                  </a:lnTo>
                  <a:lnTo>
                    <a:pt x="95" y="255"/>
                  </a:lnTo>
                  <a:lnTo>
                    <a:pt x="86" y="249"/>
                  </a:lnTo>
                  <a:lnTo>
                    <a:pt x="74" y="243"/>
                  </a:lnTo>
                  <a:lnTo>
                    <a:pt x="62" y="239"/>
                  </a:lnTo>
                  <a:lnTo>
                    <a:pt x="47" y="235"/>
                  </a:lnTo>
                  <a:lnTo>
                    <a:pt x="30" y="234"/>
                  </a:lnTo>
                  <a:lnTo>
                    <a:pt x="15" y="234"/>
                  </a:lnTo>
                  <a:lnTo>
                    <a:pt x="0" y="234"/>
                  </a:lnTo>
                  <a:close/>
                </a:path>
              </a:pathLst>
            </a:custGeom>
            <a:noFill/>
            <a:ln w="19050">
              <a:solidFill>
                <a:schemeClr val="tx2"/>
              </a:solidFill>
              <a:prstDash val="solid"/>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nb-NO" sz="1200" b="0" i="0" u="none" strike="noStrike" kern="1200" cap="none" spc="0" normalizeH="0" baseline="0" noProof="0">
                <a:ln>
                  <a:noFill/>
                </a:ln>
                <a:solidFill>
                  <a:srgbClr val="000000"/>
                </a:solidFill>
                <a:effectLst/>
                <a:uLnTx/>
                <a:uFillTx/>
                <a:latin typeface="EYInterstate Light"/>
                <a:ea typeface="+mn-ea"/>
                <a:cs typeface="+mn-cs"/>
              </a:endParaRPr>
            </a:p>
          </p:txBody>
        </p:sp>
        <p:sp>
          <p:nvSpPr>
            <p:cNvPr id="46" name="Text Box 19">
              <a:extLst>
                <a:ext uri="{FF2B5EF4-FFF2-40B4-BE49-F238E27FC236}">
                  <a16:creationId xmlns:a16="http://schemas.microsoft.com/office/drawing/2014/main" id="{6D83131F-A07C-4DBD-87BD-60E0331442DD}"/>
                </a:ext>
              </a:extLst>
            </p:cNvPr>
            <p:cNvSpPr txBox="1">
              <a:spLocks noChangeArrowheads="1"/>
            </p:cNvSpPr>
            <p:nvPr/>
          </p:nvSpPr>
          <p:spPr bwMode="auto">
            <a:xfrm>
              <a:off x="10106282" y="5069134"/>
              <a:ext cx="899846" cy="568751"/>
            </a:xfrm>
            <a:prstGeom prst="rect">
              <a:avLst/>
            </a:prstGeom>
            <a:noFill/>
            <a:ln w="12700">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sv-SE" sz="1200" b="1" i="0" u="none" strike="noStrike" kern="1200" cap="none" spc="0" normalizeH="0" baseline="0" noProof="0" dirty="0">
                  <a:ln>
                    <a:noFill/>
                  </a:ln>
                  <a:solidFill>
                    <a:srgbClr val="FFE600"/>
                  </a:solidFill>
                  <a:effectLst/>
                  <a:uLnTx/>
                  <a:uFillTx/>
                  <a:latin typeface="EYInterstate Light"/>
                  <a:ea typeface="+mn-ea"/>
                  <a:cs typeface="+mn-cs"/>
                </a:rPr>
                <a:t>Tax Withholding Network</a:t>
              </a:r>
            </a:p>
          </p:txBody>
        </p:sp>
        <p:pic>
          <p:nvPicPr>
            <p:cNvPr id="55" name="Picture 24" descr="Afbeeldingsresultaat voor ey logo png">
              <a:extLst>
                <a:ext uri="{FF2B5EF4-FFF2-40B4-BE49-F238E27FC236}">
                  <a16:creationId xmlns:a16="http://schemas.microsoft.com/office/drawing/2014/main" id="{43F72C75-7036-4A23-8C45-EB2ED8508DCB}"/>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10998958" y="4563350"/>
              <a:ext cx="482836" cy="482836"/>
            </a:xfrm>
            <a:prstGeom prst="rect">
              <a:avLst/>
            </a:prstGeom>
            <a:noFill/>
            <a:extLst>
              <a:ext uri="{909E8E84-426E-40DD-AFC4-6F175D3DCCD1}">
                <a14:hiddenFill xmlns:a14="http://schemas.microsoft.com/office/drawing/2010/main">
                  <a:solidFill>
                    <a:srgbClr val="FFFFFF"/>
                  </a:solidFill>
                </a14:hiddenFill>
              </a:ext>
            </a:extLst>
          </p:spPr>
        </p:pic>
      </p:grpSp>
      <p:pic>
        <p:nvPicPr>
          <p:cNvPr id="21" name="Picture 37" descr="Picture 37">
            <a:extLst>
              <a:ext uri="{FF2B5EF4-FFF2-40B4-BE49-F238E27FC236}">
                <a16:creationId xmlns:a16="http://schemas.microsoft.com/office/drawing/2014/main" id="{6F961DD0-0D38-4AD6-B492-E13D761C306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513963" y="2610516"/>
            <a:ext cx="2582340" cy="2582341"/>
          </a:xfrm>
          <a:prstGeom prst="rect">
            <a:avLst/>
          </a:prstGeom>
          <a:ln w="12700">
            <a:miter lim="400000"/>
          </a:ln>
        </p:spPr>
      </p:pic>
      <p:sp>
        <p:nvSpPr>
          <p:cNvPr id="23" name="Rectangle 34">
            <a:extLst>
              <a:ext uri="{FF2B5EF4-FFF2-40B4-BE49-F238E27FC236}">
                <a16:creationId xmlns:a16="http://schemas.microsoft.com/office/drawing/2014/main" id="{4AB63C62-8DFD-454E-A15A-C4D7D0FC08DF}"/>
              </a:ext>
            </a:extLst>
          </p:cNvPr>
          <p:cNvSpPr/>
          <p:nvPr/>
        </p:nvSpPr>
        <p:spPr>
          <a:xfrm>
            <a:off x="2325503" y="4251879"/>
            <a:ext cx="942488" cy="218962"/>
          </a:xfrm>
          <a:prstGeom prst="rect">
            <a:avLst/>
          </a:prstGeom>
          <a:solidFill>
            <a:schemeClr val="tx1"/>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013" tIns="46013" rIns="46013" bIns="46013" numCol="1" anchor="t">
            <a:spAutoFit/>
          </a:bodyPr>
          <a:lstStyle>
            <a:lvl1pPr algn="ctr">
              <a:defRPr sz="800">
                <a:solidFill>
                  <a:srgbClr val="FFD200"/>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800" b="0" i="0" u="none" strike="noStrike" kern="1200" cap="none" spc="0" normalizeH="0" baseline="0" noProof="0" dirty="0">
                <a:ln>
                  <a:noFill/>
                </a:ln>
                <a:solidFill>
                  <a:srgbClr val="FFE600"/>
                </a:solidFill>
                <a:effectLst/>
                <a:uLnTx/>
                <a:uFillTx/>
                <a:latin typeface="EYInterstate Light" panose="02000506000000020004" pitchFamily="2" charset="0"/>
                <a:sym typeface="EYInterstate Bold"/>
              </a:rPr>
              <a:t>Smart contracts</a:t>
            </a:r>
          </a:p>
        </p:txBody>
      </p:sp>
      <p:pic>
        <p:nvPicPr>
          <p:cNvPr id="24" name="Picture 11" descr="Picture 11">
            <a:extLst>
              <a:ext uri="{FF2B5EF4-FFF2-40B4-BE49-F238E27FC236}">
                <a16:creationId xmlns:a16="http://schemas.microsoft.com/office/drawing/2014/main" id="{818FB765-3DAD-4E9C-8F66-E85DFC751442}"/>
              </a:ext>
            </a:extLst>
          </p:cNvPr>
          <p:cNvPicPr>
            <a:picLocks noChangeAspect="1"/>
          </p:cNvPicPr>
          <p:nvPr/>
        </p:nvPicPr>
        <p:blipFill>
          <a:blip r:embed="rId6"/>
          <a:stretch>
            <a:fillRect/>
          </a:stretch>
        </p:blipFill>
        <p:spPr>
          <a:xfrm>
            <a:off x="4538976" y="5000439"/>
            <a:ext cx="320776" cy="794295"/>
          </a:xfrm>
          <a:prstGeom prst="rect">
            <a:avLst/>
          </a:prstGeom>
          <a:ln w="12700">
            <a:miter lim="400000"/>
          </a:ln>
        </p:spPr>
      </p:pic>
      <p:sp>
        <p:nvSpPr>
          <p:cNvPr id="25" name="Rectangle 41">
            <a:extLst>
              <a:ext uri="{FF2B5EF4-FFF2-40B4-BE49-F238E27FC236}">
                <a16:creationId xmlns:a16="http://schemas.microsoft.com/office/drawing/2014/main" id="{2A586398-5862-4BAB-A393-1907F03A873A}"/>
              </a:ext>
            </a:extLst>
          </p:cNvPr>
          <p:cNvSpPr txBox="1"/>
          <p:nvPr/>
        </p:nvSpPr>
        <p:spPr>
          <a:xfrm>
            <a:off x="3014097" y="2378314"/>
            <a:ext cx="1394939"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Securities Issuer</a:t>
            </a:r>
          </a:p>
        </p:txBody>
      </p:sp>
      <p:sp>
        <p:nvSpPr>
          <p:cNvPr id="26" name="Rectangle 54">
            <a:extLst>
              <a:ext uri="{FF2B5EF4-FFF2-40B4-BE49-F238E27FC236}">
                <a16:creationId xmlns:a16="http://schemas.microsoft.com/office/drawing/2014/main" id="{453CA81B-A96F-4147-A176-FD0D555B4BAE}"/>
              </a:ext>
            </a:extLst>
          </p:cNvPr>
          <p:cNvSpPr txBox="1"/>
          <p:nvPr/>
        </p:nvSpPr>
        <p:spPr>
          <a:xfrm>
            <a:off x="2143259" y="5302269"/>
            <a:ext cx="1394940"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Asset Manager</a:t>
            </a:r>
          </a:p>
        </p:txBody>
      </p:sp>
      <p:sp>
        <p:nvSpPr>
          <p:cNvPr id="28" name="Freeform 59">
            <a:extLst>
              <a:ext uri="{FF2B5EF4-FFF2-40B4-BE49-F238E27FC236}">
                <a16:creationId xmlns:a16="http://schemas.microsoft.com/office/drawing/2014/main" id="{BAEA9F6A-0E65-445A-9EF4-20266496B0C8}"/>
              </a:ext>
            </a:extLst>
          </p:cNvPr>
          <p:cNvSpPr/>
          <p:nvPr/>
        </p:nvSpPr>
        <p:spPr>
          <a:xfrm>
            <a:off x="4030539" y="4004865"/>
            <a:ext cx="419299" cy="446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1178"/>
                </a:lnTo>
                <a:lnTo>
                  <a:pt x="21600" y="21178"/>
                </a:lnTo>
                <a:lnTo>
                  <a:pt x="21600" y="21600"/>
                </a:lnTo>
                <a:close/>
                <a:moveTo>
                  <a:pt x="5323" y="5950"/>
                </a:moveTo>
                <a:lnTo>
                  <a:pt x="1107" y="5950"/>
                </a:lnTo>
                <a:lnTo>
                  <a:pt x="1107" y="4172"/>
                </a:lnTo>
                <a:lnTo>
                  <a:pt x="10754" y="0"/>
                </a:lnTo>
                <a:lnTo>
                  <a:pt x="20474" y="4172"/>
                </a:lnTo>
                <a:lnTo>
                  <a:pt x="20474" y="5950"/>
                </a:lnTo>
                <a:lnTo>
                  <a:pt x="16273" y="5950"/>
                </a:lnTo>
                <a:lnTo>
                  <a:pt x="16273" y="5106"/>
                </a:lnTo>
                <a:lnTo>
                  <a:pt x="19631" y="5106"/>
                </a:lnTo>
                <a:lnTo>
                  <a:pt x="19631" y="4721"/>
                </a:lnTo>
                <a:lnTo>
                  <a:pt x="10754" y="921"/>
                </a:lnTo>
                <a:lnTo>
                  <a:pt x="1955" y="4721"/>
                </a:lnTo>
                <a:lnTo>
                  <a:pt x="1955" y="5106"/>
                </a:lnTo>
                <a:lnTo>
                  <a:pt x="5323" y="5106"/>
                </a:lnTo>
                <a:lnTo>
                  <a:pt x="5323" y="5950"/>
                </a:lnTo>
                <a:close/>
                <a:moveTo>
                  <a:pt x="16273" y="6848"/>
                </a:moveTo>
                <a:lnTo>
                  <a:pt x="20415" y="6848"/>
                </a:lnTo>
                <a:lnTo>
                  <a:pt x="20415" y="16920"/>
                </a:lnTo>
                <a:lnTo>
                  <a:pt x="21094" y="17931"/>
                </a:lnTo>
                <a:lnTo>
                  <a:pt x="21094" y="20738"/>
                </a:lnTo>
                <a:lnTo>
                  <a:pt x="20670" y="20738"/>
                </a:lnTo>
                <a:lnTo>
                  <a:pt x="20670" y="18063"/>
                </a:lnTo>
                <a:lnTo>
                  <a:pt x="19996" y="17051"/>
                </a:lnTo>
                <a:lnTo>
                  <a:pt x="19996" y="7270"/>
                </a:lnTo>
                <a:lnTo>
                  <a:pt x="16273" y="7270"/>
                </a:lnTo>
                <a:lnTo>
                  <a:pt x="16273" y="6848"/>
                </a:lnTo>
                <a:close/>
                <a:moveTo>
                  <a:pt x="506" y="20738"/>
                </a:moveTo>
                <a:lnTo>
                  <a:pt x="506" y="17931"/>
                </a:lnTo>
                <a:lnTo>
                  <a:pt x="1185" y="16920"/>
                </a:lnTo>
                <a:lnTo>
                  <a:pt x="1185" y="6848"/>
                </a:lnTo>
                <a:lnTo>
                  <a:pt x="5323" y="6848"/>
                </a:lnTo>
                <a:lnTo>
                  <a:pt x="5323" y="7270"/>
                </a:lnTo>
                <a:lnTo>
                  <a:pt x="1604" y="7270"/>
                </a:lnTo>
                <a:lnTo>
                  <a:pt x="1604" y="17051"/>
                </a:lnTo>
                <a:lnTo>
                  <a:pt x="930" y="18063"/>
                </a:lnTo>
                <a:lnTo>
                  <a:pt x="930" y="20738"/>
                </a:lnTo>
                <a:lnTo>
                  <a:pt x="506" y="20738"/>
                </a:lnTo>
                <a:close/>
                <a:moveTo>
                  <a:pt x="6166" y="20738"/>
                </a:moveTo>
                <a:lnTo>
                  <a:pt x="6166" y="4376"/>
                </a:lnTo>
                <a:lnTo>
                  <a:pt x="15430" y="4376"/>
                </a:lnTo>
                <a:lnTo>
                  <a:pt x="15430" y="20738"/>
                </a:lnTo>
                <a:lnTo>
                  <a:pt x="12226" y="20738"/>
                </a:lnTo>
                <a:lnTo>
                  <a:pt x="12226" y="19133"/>
                </a:lnTo>
                <a:lnTo>
                  <a:pt x="9369" y="19133"/>
                </a:lnTo>
                <a:lnTo>
                  <a:pt x="9369" y="20738"/>
                </a:lnTo>
                <a:lnTo>
                  <a:pt x="6166" y="20738"/>
                </a:lnTo>
                <a:close/>
                <a:moveTo>
                  <a:pt x="11803" y="20738"/>
                </a:moveTo>
                <a:lnTo>
                  <a:pt x="11010" y="20738"/>
                </a:lnTo>
                <a:lnTo>
                  <a:pt x="11010" y="19555"/>
                </a:lnTo>
                <a:lnTo>
                  <a:pt x="11803" y="19555"/>
                </a:lnTo>
                <a:lnTo>
                  <a:pt x="11803" y="20738"/>
                </a:lnTo>
                <a:close/>
                <a:moveTo>
                  <a:pt x="10590" y="20738"/>
                </a:moveTo>
                <a:lnTo>
                  <a:pt x="9793" y="20738"/>
                </a:lnTo>
                <a:lnTo>
                  <a:pt x="9793" y="19555"/>
                </a:lnTo>
                <a:lnTo>
                  <a:pt x="10590" y="19555"/>
                </a:lnTo>
                <a:lnTo>
                  <a:pt x="10590" y="20738"/>
                </a:lnTo>
                <a:close/>
                <a:moveTo>
                  <a:pt x="13124" y="6258"/>
                </a:moveTo>
                <a:lnTo>
                  <a:pt x="13124" y="7578"/>
                </a:lnTo>
                <a:lnTo>
                  <a:pt x="12281" y="7578"/>
                </a:lnTo>
                <a:lnTo>
                  <a:pt x="12281" y="6258"/>
                </a:lnTo>
                <a:lnTo>
                  <a:pt x="13124" y="6258"/>
                </a:lnTo>
                <a:close/>
                <a:moveTo>
                  <a:pt x="13124" y="8421"/>
                </a:moveTo>
                <a:lnTo>
                  <a:pt x="13124" y="9723"/>
                </a:lnTo>
                <a:lnTo>
                  <a:pt x="12281" y="9723"/>
                </a:lnTo>
                <a:lnTo>
                  <a:pt x="12281" y="8421"/>
                </a:lnTo>
                <a:lnTo>
                  <a:pt x="13124" y="8421"/>
                </a:lnTo>
                <a:close/>
                <a:moveTo>
                  <a:pt x="13124" y="10566"/>
                </a:moveTo>
                <a:lnTo>
                  <a:pt x="13124" y="11877"/>
                </a:lnTo>
                <a:lnTo>
                  <a:pt x="12281" y="11877"/>
                </a:lnTo>
                <a:lnTo>
                  <a:pt x="12281" y="10566"/>
                </a:lnTo>
                <a:lnTo>
                  <a:pt x="13124" y="10566"/>
                </a:lnTo>
                <a:close/>
                <a:moveTo>
                  <a:pt x="13124" y="12716"/>
                </a:moveTo>
                <a:lnTo>
                  <a:pt x="13124" y="14022"/>
                </a:lnTo>
                <a:lnTo>
                  <a:pt x="12281" y="14022"/>
                </a:lnTo>
                <a:lnTo>
                  <a:pt x="12281" y="12716"/>
                </a:lnTo>
                <a:lnTo>
                  <a:pt x="13124" y="12716"/>
                </a:lnTo>
                <a:close/>
                <a:moveTo>
                  <a:pt x="13124" y="14861"/>
                </a:moveTo>
                <a:lnTo>
                  <a:pt x="13124" y="16172"/>
                </a:lnTo>
                <a:lnTo>
                  <a:pt x="12281" y="16172"/>
                </a:lnTo>
                <a:lnTo>
                  <a:pt x="12281" y="14861"/>
                </a:lnTo>
                <a:lnTo>
                  <a:pt x="13124" y="14861"/>
                </a:lnTo>
                <a:close/>
                <a:moveTo>
                  <a:pt x="13124" y="17015"/>
                </a:moveTo>
                <a:lnTo>
                  <a:pt x="13124" y="18271"/>
                </a:lnTo>
                <a:lnTo>
                  <a:pt x="12281" y="18271"/>
                </a:lnTo>
                <a:lnTo>
                  <a:pt x="12281" y="17015"/>
                </a:lnTo>
                <a:lnTo>
                  <a:pt x="13124" y="17015"/>
                </a:lnTo>
                <a:close/>
                <a:moveTo>
                  <a:pt x="11224" y="6258"/>
                </a:moveTo>
                <a:lnTo>
                  <a:pt x="11224" y="7578"/>
                </a:lnTo>
                <a:lnTo>
                  <a:pt x="10376" y="7578"/>
                </a:lnTo>
                <a:lnTo>
                  <a:pt x="10376" y="6258"/>
                </a:lnTo>
                <a:lnTo>
                  <a:pt x="11224" y="6258"/>
                </a:lnTo>
                <a:close/>
                <a:moveTo>
                  <a:pt x="11224" y="8421"/>
                </a:moveTo>
                <a:lnTo>
                  <a:pt x="11224" y="9723"/>
                </a:lnTo>
                <a:lnTo>
                  <a:pt x="10376" y="9723"/>
                </a:lnTo>
                <a:lnTo>
                  <a:pt x="10376" y="8421"/>
                </a:lnTo>
                <a:lnTo>
                  <a:pt x="11224" y="8421"/>
                </a:lnTo>
                <a:close/>
                <a:moveTo>
                  <a:pt x="11224" y="10566"/>
                </a:moveTo>
                <a:lnTo>
                  <a:pt x="11224" y="11877"/>
                </a:lnTo>
                <a:lnTo>
                  <a:pt x="10376" y="11877"/>
                </a:lnTo>
                <a:lnTo>
                  <a:pt x="10376" y="10566"/>
                </a:lnTo>
                <a:lnTo>
                  <a:pt x="11224" y="10566"/>
                </a:lnTo>
                <a:close/>
                <a:moveTo>
                  <a:pt x="11224" y="12716"/>
                </a:moveTo>
                <a:lnTo>
                  <a:pt x="11224" y="14022"/>
                </a:lnTo>
                <a:lnTo>
                  <a:pt x="10376" y="14022"/>
                </a:lnTo>
                <a:lnTo>
                  <a:pt x="10376" y="12716"/>
                </a:lnTo>
                <a:lnTo>
                  <a:pt x="11224" y="12716"/>
                </a:lnTo>
                <a:close/>
                <a:moveTo>
                  <a:pt x="11224" y="14861"/>
                </a:moveTo>
                <a:lnTo>
                  <a:pt x="11224" y="16172"/>
                </a:lnTo>
                <a:lnTo>
                  <a:pt x="10376" y="16172"/>
                </a:lnTo>
                <a:lnTo>
                  <a:pt x="10376" y="14861"/>
                </a:lnTo>
                <a:lnTo>
                  <a:pt x="11224" y="14861"/>
                </a:lnTo>
                <a:close/>
                <a:moveTo>
                  <a:pt x="11224" y="17015"/>
                </a:moveTo>
                <a:lnTo>
                  <a:pt x="11224" y="18271"/>
                </a:lnTo>
                <a:lnTo>
                  <a:pt x="10376" y="18271"/>
                </a:lnTo>
                <a:lnTo>
                  <a:pt x="10376" y="17015"/>
                </a:lnTo>
                <a:lnTo>
                  <a:pt x="11224" y="17015"/>
                </a:lnTo>
                <a:close/>
                <a:moveTo>
                  <a:pt x="9319" y="6258"/>
                </a:moveTo>
                <a:lnTo>
                  <a:pt x="9319" y="7578"/>
                </a:lnTo>
                <a:lnTo>
                  <a:pt x="8476" y="7578"/>
                </a:lnTo>
                <a:lnTo>
                  <a:pt x="8476" y="6258"/>
                </a:lnTo>
                <a:lnTo>
                  <a:pt x="9319" y="6258"/>
                </a:lnTo>
                <a:close/>
                <a:moveTo>
                  <a:pt x="9319" y="8421"/>
                </a:moveTo>
                <a:lnTo>
                  <a:pt x="9319" y="9723"/>
                </a:lnTo>
                <a:lnTo>
                  <a:pt x="8476" y="9723"/>
                </a:lnTo>
                <a:lnTo>
                  <a:pt x="8476" y="8421"/>
                </a:lnTo>
                <a:lnTo>
                  <a:pt x="9319" y="8421"/>
                </a:lnTo>
                <a:close/>
                <a:moveTo>
                  <a:pt x="9319" y="10566"/>
                </a:moveTo>
                <a:lnTo>
                  <a:pt x="9319" y="11877"/>
                </a:lnTo>
                <a:lnTo>
                  <a:pt x="8476" y="11877"/>
                </a:lnTo>
                <a:lnTo>
                  <a:pt x="8476" y="10566"/>
                </a:lnTo>
                <a:lnTo>
                  <a:pt x="9319" y="10566"/>
                </a:lnTo>
                <a:close/>
                <a:moveTo>
                  <a:pt x="9319" y="12716"/>
                </a:moveTo>
                <a:lnTo>
                  <a:pt x="9319" y="14022"/>
                </a:lnTo>
                <a:lnTo>
                  <a:pt x="8476" y="14022"/>
                </a:lnTo>
                <a:lnTo>
                  <a:pt x="8476" y="12716"/>
                </a:lnTo>
                <a:lnTo>
                  <a:pt x="9319" y="12716"/>
                </a:lnTo>
                <a:close/>
                <a:moveTo>
                  <a:pt x="9319" y="14861"/>
                </a:moveTo>
                <a:lnTo>
                  <a:pt x="9319" y="16172"/>
                </a:lnTo>
                <a:lnTo>
                  <a:pt x="8476" y="16172"/>
                </a:lnTo>
                <a:lnTo>
                  <a:pt x="8476" y="14861"/>
                </a:lnTo>
                <a:lnTo>
                  <a:pt x="9319" y="14861"/>
                </a:lnTo>
                <a:close/>
                <a:moveTo>
                  <a:pt x="9319" y="17015"/>
                </a:moveTo>
                <a:lnTo>
                  <a:pt x="9319" y="18271"/>
                </a:lnTo>
                <a:lnTo>
                  <a:pt x="8476" y="18271"/>
                </a:lnTo>
                <a:lnTo>
                  <a:pt x="8476" y="17015"/>
                </a:lnTo>
                <a:lnTo>
                  <a:pt x="9319" y="17015"/>
                </a:lnTo>
                <a:close/>
                <a:moveTo>
                  <a:pt x="19148" y="8485"/>
                </a:moveTo>
                <a:lnTo>
                  <a:pt x="19148" y="9723"/>
                </a:lnTo>
                <a:lnTo>
                  <a:pt x="18301" y="9723"/>
                </a:lnTo>
                <a:lnTo>
                  <a:pt x="18301" y="8485"/>
                </a:lnTo>
                <a:lnTo>
                  <a:pt x="19148" y="8485"/>
                </a:lnTo>
                <a:close/>
                <a:moveTo>
                  <a:pt x="19148" y="10566"/>
                </a:moveTo>
                <a:lnTo>
                  <a:pt x="19148" y="11877"/>
                </a:lnTo>
                <a:lnTo>
                  <a:pt x="18301" y="11877"/>
                </a:lnTo>
                <a:lnTo>
                  <a:pt x="18301" y="10566"/>
                </a:lnTo>
                <a:lnTo>
                  <a:pt x="19148" y="10566"/>
                </a:lnTo>
                <a:close/>
                <a:moveTo>
                  <a:pt x="19148" y="12716"/>
                </a:moveTo>
                <a:lnTo>
                  <a:pt x="19148" y="14022"/>
                </a:lnTo>
                <a:lnTo>
                  <a:pt x="18301" y="14022"/>
                </a:lnTo>
                <a:lnTo>
                  <a:pt x="18301" y="12716"/>
                </a:lnTo>
                <a:lnTo>
                  <a:pt x="19148" y="12716"/>
                </a:lnTo>
                <a:close/>
                <a:moveTo>
                  <a:pt x="19148" y="14861"/>
                </a:moveTo>
                <a:lnTo>
                  <a:pt x="19148" y="16172"/>
                </a:lnTo>
                <a:lnTo>
                  <a:pt x="18301" y="16172"/>
                </a:lnTo>
                <a:lnTo>
                  <a:pt x="18301" y="14861"/>
                </a:lnTo>
                <a:lnTo>
                  <a:pt x="19148" y="14861"/>
                </a:lnTo>
                <a:close/>
                <a:moveTo>
                  <a:pt x="19148" y="17015"/>
                </a:moveTo>
                <a:lnTo>
                  <a:pt x="19148" y="18271"/>
                </a:lnTo>
                <a:lnTo>
                  <a:pt x="18301" y="18271"/>
                </a:lnTo>
                <a:lnTo>
                  <a:pt x="18301" y="17015"/>
                </a:lnTo>
                <a:lnTo>
                  <a:pt x="19148" y="17015"/>
                </a:lnTo>
                <a:close/>
                <a:moveTo>
                  <a:pt x="17248" y="8485"/>
                </a:moveTo>
                <a:lnTo>
                  <a:pt x="17248" y="9723"/>
                </a:lnTo>
                <a:lnTo>
                  <a:pt x="16401" y="9723"/>
                </a:lnTo>
                <a:lnTo>
                  <a:pt x="16401" y="8485"/>
                </a:lnTo>
                <a:lnTo>
                  <a:pt x="17248" y="8485"/>
                </a:lnTo>
                <a:close/>
                <a:moveTo>
                  <a:pt x="17248" y="10566"/>
                </a:moveTo>
                <a:lnTo>
                  <a:pt x="17248" y="11877"/>
                </a:lnTo>
                <a:lnTo>
                  <a:pt x="16401" y="11877"/>
                </a:lnTo>
                <a:lnTo>
                  <a:pt x="16401" y="10566"/>
                </a:lnTo>
                <a:lnTo>
                  <a:pt x="17248" y="10566"/>
                </a:lnTo>
                <a:close/>
                <a:moveTo>
                  <a:pt x="17248" y="12716"/>
                </a:moveTo>
                <a:lnTo>
                  <a:pt x="17248" y="14022"/>
                </a:lnTo>
                <a:lnTo>
                  <a:pt x="16401" y="14022"/>
                </a:lnTo>
                <a:lnTo>
                  <a:pt x="16401" y="12716"/>
                </a:lnTo>
                <a:lnTo>
                  <a:pt x="17248" y="12716"/>
                </a:lnTo>
                <a:close/>
                <a:moveTo>
                  <a:pt x="17248" y="14861"/>
                </a:moveTo>
                <a:lnTo>
                  <a:pt x="17248" y="16172"/>
                </a:lnTo>
                <a:lnTo>
                  <a:pt x="16401" y="16172"/>
                </a:lnTo>
                <a:lnTo>
                  <a:pt x="16401" y="14861"/>
                </a:lnTo>
                <a:lnTo>
                  <a:pt x="17248" y="14861"/>
                </a:lnTo>
                <a:close/>
                <a:moveTo>
                  <a:pt x="17248" y="17015"/>
                </a:moveTo>
                <a:lnTo>
                  <a:pt x="17248" y="18271"/>
                </a:lnTo>
                <a:lnTo>
                  <a:pt x="16401" y="18271"/>
                </a:lnTo>
                <a:lnTo>
                  <a:pt x="16401" y="17015"/>
                </a:lnTo>
                <a:lnTo>
                  <a:pt x="17248" y="17015"/>
                </a:lnTo>
                <a:close/>
                <a:moveTo>
                  <a:pt x="3290" y="8485"/>
                </a:moveTo>
                <a:lnTo>
                  <a:pt x="3290" y="9723"/>
                </a:lnTo>
                <a:lnTo>
                  <a:pt x="2447" y="9723"/>
                </a:lnTo>
                <a:lnTo>
                  <a:pt x="2447" y="8485"/>
                </a:lnTo>
                <a:lnTo>
                  <a:pt x="3290" y="8485"/>
                </a:lnTo>
                <a:close/>
                <a:moveTo>
                  <a:pt x="3290" y="10566"/>
                </a:moveTo>
                <a:lnTo>
                  <a:pt x="3290" y="11877"/>
                </a:lnTo>
                <a:lnTo>
                  <a:pt x="2447" y="11877"/>
                </a:lnTo>
                <a:lnTo>
                  <a:pt x="2447" y="10566"/>
                </a:lnTo>
                <a:lnTo>
                  <a:pt x="3290" y="10566"/>
                </a:lnTo>
                <a:close/>
                <a:moveTo>
                  <a:pt x="3290" y="12716"/>
                </a:moveTo>
                <a:lnTo>
                  <a:pt x="3290" y="14022"/>
                </a:lnTo>
                <a:lnTo>
                  <a:pt x="2447" y="14022"/>
                </a:lnTo>
                <a:lnTo>
                  <a:pt x="2447" y="12716"/>
                </a:lnTo>
                <a:lnTo>
                  <a:pt x="3290" y="12716"/>
                </a:lnTo>
                <a:close/>
                <a:moveTo>
                  <a:pt x="3290" y="14861"/>
                </a:moveTo>
                <a:lnTo>
                  <a:pt x="3290" y="16172"/>
                </a:lnTo>
                <a:lnTo>
                  <a:pt x="2447" y="16172"/>
                </a:lnTo>
                <a:lnTo>
                  <a:pt x="2447" y="14861"/>
                </a:lnTo>
                <a:lnTo>
                  <a:pt x="3290" y="14861"/>
                </a:lnTo>
                <a:close/>
                <a:moveTo>
                  <a:pt x="3290" y="17015"/>
                </a:moveTo>
                <a:lnTo>
                  <a:pt x="3290" y="18271"/>
                </a:lnTo>
                <a:lnTo>
                  <a:pt x="2447" y="18271"/>
                </a:lnTo>
                <a:lnTo>
                  <a:pt x="2447" y="17015"/>
                </a:lnTo>
                <a:lnTo>
                  <a:pt x="3290" y="17015"/>
                </a:lnTo>
                <a:close/>
                <a:moveTo>
                  <a:pt x="5195" y="8485"/>
                </a:moveTo>
                <a:lnTo>
                  <a:pt x="5195" y="9723"/>
                </a:lnTo>
                <a:lnTo>
                  <a:pt x="4347" y="9723"/>
                </a:lnTo>
                <a:lnTo>
                  <a:pt x="4347" y="8485"/>
                </a:lnTo>
                <a:lnTo>
                  <a:pt x="5195" y="8485"/>
                </a:lnTo>
                <a:close/>
                <a:moveTo>
                  <a:pt x="5195" y="10566"/>
                </a:moveTo>
                <a:lnTo>
                  <a:pt x="5195" y="11877"/>
                </a:lnTo>
                <a:lnTo>
                  <a:pt x="4347" y="11877"/>
                </a:lnTo>
                <a:lnTo>
                  <a:pt x="4347" y="10566"/>
                </a:lnTo>
                <a:lnTo>
                  <a:pt x="5195" y="10566"/>
                </a:lnTo>
                <a:close/>
                <a:moveTo>
                  <a:pt x="5195" y="12716"/>
                </a:moveTo>
                <a:lnTo>
                  <a:pt x="5195" y="14022"/>
                </a:lnTo>
                <a:lnTo>
                  <a:pt x="4347" y="14022"/>
                </a:lnTo>
                <a:lnTo>
                  <a:pt x="4347" y="12716"/>
                </a:lnTo>
                <a:lnTo>
                  <a:pt x="5195" y="12716"/>
                </a:lnTo>
                <a:close/>
                <a:moveTo>
                  <a:pt x="5195" y="14861"/>
                </a:moveTo>
                <a:lnTo>
                  <a:pt x="5195" y="16172"/>
                </a:lnTo>
                <a:lnTo>
                  <a:pt x="4347" y="16172"/>
                </a:lnTo>
                <a:lnTo>
                  <a:pt x="4347" y="14861"/>
                </a:lnTo>
                <a:lnTo>
                  <a:pt x="5195" y="14861"/>
                </a:lnTo>
                <a:close/>
                <a:moveTo>
                  <a:pt x="5195" y="17015"/>
                </a:moveTo>
                <a:lnTo>
                  <a:pt x="5195" y="18271"/>
                </a:lnTo>
                <a:lnTo>
                  <a:pt x="4347" y="18271"/>
                </a:lnTo>
                <a:lnTo>
                  <a:pt x="4347" y="17015"/>
                </a:lnTo>
                <a:lnTo>
                  <a:pt x="5195" y="17015"/>
                </a:lnTo>
                <a:close/>
              </a:path>
            </a:pathLst>
          </a:custGeom>
          <a:solidFill>
            <a:srgbClr val="FFFFFF"/>
          </a:solidFill>
          <a:ln w="12700">
            <a:miter lim="400000"/>
          </a:ln>
        </p:spPr>
        <p:txBody>
          <a:bodyPr lIns="45694" tIns="45694" rIns="45694" bIns="45694"/>
          <a:lstStyle/>
          <a:p>
            <a:pPr marL="0" marR="0" lvl="0" indent="0" algn="l" defTabSz="914400" rtl="0" eaLnBrk="1" fontAlgn="auto" latinLnBrk="0" hangingPunct="1">
              <a:lnSpc>
                <a:spcPct val="100000"/>
              </a:lnSpc>
              <a:spcBef>
                <a:spcPts val="0"/>
              </a:spcBef>
              <a:spcAft>
                <a:spcPts val="0"/>
              </a:spcAft>
              <a:buClrTx/>
              <a:buSzTx/>
              <a:buFontTx/>
              <a:buNone/>
              <a:tabLst/>
              <a:defRPr>
                <a:solidFill>
                  <a:srgbClr val="FFFFFF"/>
                </a:solidFill>
              </a:defRPr>
            </a:pPr>
            <a:endParaRPr kumimoji="0" sz="1799" b="0" i="0" u="none" strike="noStrike" kern="1200" cap="none" spc="0" normalizeH="0" baseline="0" noProof="0" dirty="0">
              <a:ln>
                <a:noFill/>
              </a:ln>
              <a:solidFill>
                <a:srgbClr val="FFFFFF"/>
              </a:solidFill>
              <a:effectLst/>
              <a:uLnTx/>
              <a:uFillTx/>
              <a:latin typeface="EYInterstate Light"/>
              <a:ea typeface="+mn-ea"/>
              <a:cs typeface="+mn-cs"/>
            </a:endParaRPr>
          </a:p>
        </p:txBody>
      </p:sp>
      <p:sp>
        <p:nvSpPr>
          <p:cNvPr id="31" name="Rectangle 64">
            <a:extLst>
              <a:ext uri="{FF2B5EF4-FFF2-40B4-BE49-F238E27FC236}">
                <a16:creationId xmlns:a16="http://schemas.microsoft.com/office/drawing/2014/main" id="{20303B17-8F8B-48AA-A122-079F7FEE63E5}"/>
              </a:ext>
            </a:extLst>
          </p:cNvPr>
          <p:cNvSpPr txBox="1"/>
          <p:nvPr/>
        </p:nvSpPr>
        <p:spPr>
          <a:xfrm>
            <a:off x="3571121" y="4463405"/>
            <a:ext cx="1394940"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Distributer</a:t>
            </a:r>
          </a:p>
        </p:txBody>
      </p:sp>
      <p:sp>
        <p:nvSpPr>
          <p:cNvPr id="32" name="Rectangle 66">
            <a:extLst>
              <a:ext uri="{FF2B5EF4-FFF2-40B4-BE49-F238E27FC236}">
                <a16:creationId xmlns:a16="http://schemas.microsoft.com/office/drawing/2014/main" id="{AE3B6A91-D291-4289-841B-0ADBFCF7F18E}"/>
              </a:ext>
            </a:extLst>
          </p:cNvPr>
          <p:cNvSpPr txBox="1"/>
          <p:nvPr/>
        </p:nvSpPr>
        <p:spPr>
          <a:xfrm>
            <a:off x="3761016" y="3454638"/>
            <a:ext cx="1394939"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Global Custodian</a:t>
            </a:r>
          </a:p>
        </p:txBody>
      </p:sp>
      <p:sp>
        <p:nvSpPr>
          <p:cNvPr id="33" name="Rectangle 85">
            <a:extLst>
              <a:ext uri="{FF2B5EF4-FFF2-40B4-BE49-F238E27FC236}">
                <a16:creationId xmlns:a16="http://schemas.microsoft.com/office/drawing/2014/main" id="{58957699-E2CF-4CE1-953A-5468C73570A5}"/>
              </a:ext>
            </a:extLst>
          </p:cNvPr>
          <p:cNvSpPr txBox="1"/>
          <p:nvPr/>
        </p:nvSpPr>
        <p:spPr>
          <a:xfrm>
            <a:off x="901201" y="2621361"/>
            <a:ext cx="1394939"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Local Custodian</a:t>
            </a:r>
          </a:p>
        </p:txBody>
      </p:sp>
      <p:sp>
        <p:nvSpPr>
          <p:cNvPr id="34" name="Rectangle 86">
            <a:extLst>
              <a:ext uri="{FF2B5EF4-FFF2-40B4-BE49-F238E27FC236}">
                <a16:creationId xmlns:a16="http://schemas.microsoft.com/office/drawing/2014/main" id="{B84C9B95-50C2-431D-B15A-621CF366AEE1}"/>
              </a:ext>
            </a:extLst>
          </p:cNvPr>
          <p:cNvSpPr txBox="1"/>
          <p:nvPr/>
        </p:nvSpPr>
        <p:spPr>
          <a:xfrm>
            <a:off x="4192417" y="5812150"/>
            <a:ext cx="1013892"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Investor</a:t>
            </a:r>
          </a:p>
        </p:txBody>
      </p:sp>
      <p:pic>
        <p:nvPicPr>
          <p:cNvPr id="35" name="Picture 97" descr="Picture 97">
            <a:extLst>
              <a:ext uri="{FF2B5EF4-FFF2-40B4-BE49-F238E27FC236}">
                <a16:creationId xmlns:a16="http://schemas.microsoft.com/office/drawing/2014/main" id="{A987A8E0-3FB8-4D0C-8417-D9FAF0EB269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58259" y="4709744"/>
            <a:ext cx="719627" cy="719627"/>
          </a:xfrm>
          <a:prstGeom prst="rect">
            <a:avLst/>
          </a:prstGeom>
          <a:ln w="12700">
            <a:miter lim="400000"/>
          </a:ln>
        </p:spPr>
      </p:pic>
      <p:sp>
        <p:nvSpPr>
          <p:cNvPr id="36" name="Rectangle 98">
            <a:extLst>
              <a:ext uri="{FF2B5EF4-FFF2-40B4-BE49-F238E27FC236}">
                <a16:creationId xmlns:a16="http://schemas.microsoft.com/office/drawing/2014/main" id="{7CABD348-03B5-4461-94CF-8EB6BF5694EB}"/>
              </a:ext>
            </a:extLst>
          </p:cNvPr>
          <p:cNvSpPr txBox="1"/>
          <p:nvPr/>
        </p:nvSpPr>
        <p:spPr>
          <a:xfrm>
            <a:off x="705451" y="5267157"/>
            <a:ext cx="1394939" cy="243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94" tIns="45694" rIns="45694" bIns="45694">
            <a:spAutoFit/>
          </a:bodyPr>
          <a:lstStyle>
            <a:lvl1pPr algn="ctr">
              <a:defRPr sz="1000">
                <a:solidFill>
                  <a:srgbClr val="FFFFFF"/>
                </a:solidFill>
                <a:latin typeface="EYInterstate Bold"/>
                <a:ea typeface="EYInterstate Bold"/>
                <a:cs typeface="EYInterstate Bold"/>
                <a:sym typeface="EYInterstate Bold"/>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sz="999" b="0" i="0" u="none" strike="noStrike" kern="1200" cap="none" spc="0" normalizeH="0" baseline="0" noProof="0" dirty="0">
                <a:ln>
                  <a:noFill/>
                </a:ln>
                <a:solidFill>
                  <a:srgbClr val="FFFFFF"/>
                </a:solidFill>
                <a:effectLst/>
                <a:uLnTx/>
                <a:uFillTx/>
                <a:latin typeface="EYInterstate Light" panose="02000506000000020004" pitchFamily="2" charset="0"/>
                <a:sym typeface="EYInterstate Bold"/>
              </a:rPr>
              <a:t>Tax Authority</a:t>
            </a:r>
          </a:p>
        </p:txBody>
      </p:sp>
      <p:sp>
        <p:nvSpPr>
          <p:cNvPr id="37" name="Freeform 59">
            <a:extLst>
              <a:ext uri="{FF2B5EF4-FFF2-40B4-BE49-F238E27FC236}">
                <a16:creationId xmlns:a16="http://schemas.microsoft.com/office/drawing/2014/main" id="{1F454190-7E2B-4E32-BF15-93A96C726C3B}"/>
              </a:ext>
            </a:extLst>
          </p:cNvPr>
          <p:cNvSpPr/>
          <p:nvPr/>
        </p:nvSpPr>
        <p:spPr>
          <a:xfrm>
            <a:off x="3463368" y="1778063"/>
            <a:ext cx="571595" cy="60883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1178"/>
                </a:lnTo>
                <a:lnTo>
                  <a:pt x="21600" y="21178"/>
                </a:lnTo>
                <a:lnTo>
                  <a:pt x="21600" y="21600"/>
                </a:lnTo>
                <a:close/>
                <a:moveTo>
                  <a:pt x="5323" y="5950"/>
                </a:moveTo>
                <a:lnTo>
                  <a:pt x="1107" y="5950"/>
                </a:lnTo>
                <a:lnTo>
                  <a:pt x="1107" y="4172"/>
                </a:lnTo>
                <a:lnTo>
                  <a:pt x="10754" y="0"/>
                </a:lnTo>
                <a:lnTo>
                  <a:pt x="20474" y="4172"/>
                </a:lnTo>
                <a:lnTo>
                  <a:pt x="20474" y="5950"/>
                </a:lnTo>
                <a:lnTo>
                  <a:pt x="16273" y="5950"/>
                </a:lnTo>
                <a:lnTo>
                  <a:pt x="16273" y="5106"/>
                </a:lnTo>
                <a:lnTo>
                  <a:pt x="19631" y="5106"/>
                </a:lnTo>
                <a:lnTo>
                  <a:pt x="19631" y="4721"/>
                </a:lnTo>
                <a:lnTo>
                  <a:pt x="10754" y="921"/>
                </a:lnTo>
                <a:lnTo>
                  <a:pt x="1955" y="4721"/>
                </a:lnTo>
                <a:lnTo>
                  <a:pt x="1955" y="5106"/>
                </a:lnTo>
                <a:lnTo>
                  <a:pt x="5323" y="5106"/>
                </a:lnTo>
                <a:lnTo>
                  <a:pt x="5323" y="5950"/>
                </a:lnTo>
                <a:close/>
                <a:moveTo>
                  <a:pt x="16273" y="6848"/>
                </a:moveTo>
                <a:lnTo>
                  <a:pt x="20415" y="6848"/>
                </a:lnTo>
                <a:lnTo>
                  <a:pt x="20415" y="16920"/>
                </a:lnTo>
                <a:lnTo>
                  <a:pt x="21094" y="17931"/>
                </a:lnTo>
                <a:lnTo>
                  <a:pt x="21094" y="20738"/>
                </a:lnTo>
                <a:lnTo>
                  <a:pt x="20670" y="20738"/>
                </a:lnTo>
                <a:lnTo>
                  <a:pt x="20670" y="18063"/>
                </a:lnTo>
                <a:lnTo>
                  <a:pt x="19996" y="17051"/>
                </a:lnTo>
                <a:lnTo>
                  <a:pt x="19996" y="7270"/>
                </a:lnTo>
                <a:lnTo>
                  <a:pt x="16273" y="7270"/>
                </a:lnTo>
                <a:lnTo>
                  <a:pt x="16273" y="6848"/>
                </a:lnTo>
                <a:close/>
                <a:moveTo>
                  <a:pt x="506" y="20738"/>
                </a:moveTo>
                <a:lnTo>
                  <a:pt x="506" y="17931"/>
                </a:lnTo>
                <a:lnTo>
                  <a:pt x="1185" y="16920"/>
                </a:lnTo>
                <a:lnTo>
                  <a:pt x="1185" y="6848"/>
                </a:lnTo>
                <a:lnTo>
                  <a:pt x="5323" y="6848"/>
                </a:lnTo>
                <a:lnTo>
                  <a:pt x="5323" y="7270"/>
                </a:lnTo>
                <a:lnTo>
                  <a:pt x="1604" y="7270"/>
                </a:lnTo>
                <a:lnTo>
                  <a:pt x="1604" y="17051"/>
                </a:lnTo>
                <a:lnTo>
                  <a:pt x="930" y="18063"/>
                </a:lnTo>
                <a:lnTo>
                  <a:pt x="930" y="20738"/>
                </a:lnTo>
                <a:lnTo>
                  <a:pt x="506" y="20738"/>
                </a:lnTo>
                <a:close/>
                <a:moveTo>
                  <a:pt x="6166" y="20738"/>
                </a:moveTo>
                <a:lnTo>
                  <a:pt x="6166" y="4376"/>
                </a:lnTo>
                <a:lnTo>
                  <a:pt x="15430" y="4376"/>
                </a:lnTo>
                <a:lnTo>
                  <a:pt x="15430" y="20738"/>
                </a:lnTo>
                <a:lnTo>
                  <a:pt x="12226" y="20738"/>
                </a:lnTo>
                <a:lnTo>
                  <a:pt x="12226" y="19133"/>
                </a:lnTo>
                <a:lnTo>
                  <a:pt x="9369" y="19133"/>
                </a:lnTo>
                <a:lnTo>
                  <a:pt x="9369" y="20738"/>
                </a:lnTo>
                <a:lnTo>
                  <a:pt x="6166" y="20738"/>
                </a:lnTo>
                <a:close/>
                <a:moveTo>
                  <a:pt x="11803" y="20738"/>
                </a:moveTo>
                <a:lnTo>
                  <a:pt x="11010" y="20738"/>
                </a:lnTo>
                <a:lnTo>
                  <a:pt x="11010" y="19555"/>
                </a:lnTo>
                <a:lnTo>
                  <a:pt x="11803" y="19555"/>
                </a:lnTo>
                <a:lnTo>
                  <a:pt x="11803" y="20738"/>
                </a:lnTo>
                <a:close/>
                <a:moveTo>
                  <a:pt x="10590" y="20738"/>
                </a:moveTo>
                <a:lnTo>
                  <a:pt x="9793" y="20738"/>
                </a:lnTo>
                <a:lnTo>
                  <a:pt x="9793" y="19555"/>
                </a:lnTo>
                <a:lnTo>
                  <a:pt x="10590" y="19555"/>
                </a:lnTo>
                <a:lnTo>
                  <a:pt x="10590" y="20738"/>
                </a:lnTo>
                <a:close/>
                <a:moveTo>
                  <a:pt x="13124" y="6258"/>
                </a:moveTo>
                <a:lnTo>
                  <a:pt x="13124" y="7578"/>
                </a:lnTo>
                <a:lnTo>
                  <a:pt x="12281" y="7578"/>
                </a:lnTo>
                <a:lnTo>
                  <a:pt x="12281" y="6258"/>
                </a:lnTo>
                <a:lnTo>
                  <a:pt x="13124" y="6258"/>
                </a:lnTo>
                <a:close/>
                <a:moveTo>
                  <a:pt x="13124" y="8421"/>
                </a:moveTo>
                <a:lnTo>
                  <a:pt x="13124" y="9723"/>
                </a:lnTo>
                <a:lnTo>
                  <a:pt x="12281" y="9723"/>
                </a:lnTo>
                <a:lnTo>
                  <a:pt x="12281" y="8421"/>
                </a:lnTo>
                <a:lnTo>
                  <a:pt x="13124" y="8421"/>
                </a:lnTo>
                <a:close/>
                <a:moveTo>
                  <a:pt x="13124" y="10566"/>
                </a:moveTo>
                <a:lnTo>
                  <a:pt x="13124" y="11877"/>
                </a:lnTo>
                <a:lnTo>
                  <a:pt x="12281" y="11877"/>
                </a:lnTo>
                <a:lnTo>
                  <a:pt x="12281" y="10566"/>
                </a:lnTo>
                <a:lnTo>
                  <a:pt x="13124" y="10566"/>
                </a:lnTo>
                <a:close/>
                <a:moveTo>
                  <a:pt x="13124" y="12716"/>
                </a:moveTo>
                <a:lnTo>
                  <a:pt x="13124" y="14022"/>
                </a:lnTo>
                <a:lnTo>
                  <a:pt x="12281" y="14022"/>
                </a:lnTo>
                <a:lnTo>
                  <a:pt x="12281" y="12716"/>
                </a:lnTo>
                <a:lnTo>
                  <a:pt x="13124" y="12716"/>
                </a:lnTo>
                <a:close/>
                <a:moveTo>
                  <a:pt x="13124" y="14861"/>
                </a:moveTo>
                <a:lnTo>
                  <a:pt x="13124" y="16172"/>
                </a:lnTo>
                <a:lnTo>
                  <a:pt x="12281" y="16172"/>
                </a:lnTo>
                <a:lnTo>
                  <a:pt x="12281" y="14861"/>
                </a:lnTo>
                <a:lnTo>
                  <a:pt x="13124" y="14861"/>
                </a:lnTo>
                <a:close/>
                <a:moveTo>
                  <a:pt x="13124" y="17015"/>
                </a:moveTo>
                <a:lnTo>
                  <a:pt x="13124" y="18271"/>
                </a:lnTo>
                <a:lnTo>
                  <a:pt x="12281" y="18271"/>
                </a:lnTo>
                <a:lnTo>
                  <a:pt x="12281" y="17015"/>
                </a:lnTo>
                <a:lnTo>
                  <a:pt x="13124" y="17015"/>
                </a:lnTo>
                <a:close/>
                <a:moveTo>
                  <a:pt x="11224" y="6258"/>
                </a:moveTo>
                <a:lnTo>
                  <a:pt x="11224" y="7578"/>
                </a:lnTo>
                <a:lnTo>
                  <a:pt x="10376" y="7578"/>
                </a:lnTo>
                <a:lnTo>
                  <a:pt x="10376" y="6258"/>
                </a:lnTo>
                <a:lnTo>
                  <a:pt x="11224" y="6258"/>
                </a:lnTo>
                <a:close/>
                <a:moveTo>
                  <a:pt x="11224" y="8421"/>
                </a:moveTo>
                <a:lnTo>
                  <a:pt x="11224" y="9723"/>
                </a:lnTo>
                <a:lnTo>
                  <a:pt x="10376" y="9723"/>
                </a:lnTo>
                <a:lnTo>
                  <a:pt x="10376" y="8421"/>
                </a:lnTo>
                <a:lnTo>
                  <a:pt x="11224" y="8421"/>
                </a:lnTo>
                <a:close/>
                <a:moveTo>
                  <a:pt x="11224" y="10566"/>
                </a:moveTo>
                <a:lnTo>
                  <a:pt x="11224" y="11877"/>
                </a:lnTo>
                <a:lnTo>
                  <a:pt x="10376" y="11877"/>
                </a:lnTo>
                <a:lnTo>
                  <a:pt x="10376" y="10566"/>
                </a:lnTo>
                <a:lnTo>
                  <a:pt x="11224" y="10566"/>
                </a:lnTo>
                <a:close/>
                <a:moveTo>
                  <a:pt x="11224" y="12716"/>
                </a:moveTo>
                <a:lnTo>
                  <a:pt x="11224" y="14022"/>
                </a:lnTo>
                <a:lnTo>
                  <a:pt x="10376" y="14022"/>
                </a:lnTo>
                <a:lnTo>
                  <a:pt x="10376" y="12716"/>
                </a:lnTo>
                <a:lnTo>
                  <a:pt x="11224" y="12716"/>
                </a:lnTo>
                <a:close/>
                <a:moveTo>
                  <a:pt x="11224" y="14861"/>
                </a:moveTo>
                <a:lnTo>
                  <a:pt x="11224" y="16172"/>
                </a:lnTo>
                <a:lnTo>
                  <a:pt x="10376" y="16172"/>
                </a:lnTo>
                <a:lnTo>
                  <a:pt x="10376" y="14861"/>
                </a:lnTo>
                <a:lnTo>
                  <a:pt x="11224" y="14861"/>
                </a:lnTo>
                <a:close/>
                <a:moveTo>
                  <a:pt x="11224" y="17015"/>
                </a:moveTo>
                <a:lnTo>
                  <a:pt x="11224" y="18271"/>
                </a:lnTo>
                <a:lnTo>
                  <a:pt x="10376" y="18271"/>
                </a:lnTo>
                <a:lnTo>
                  <a:pt x="10376" y="17015"/>
                </a:lnTo>
                <a:lnTo>
                  <a:pt x="11224" y="17015"/>
                </a:lnTo>
                <a:close/>
                <a:moveTo>
                  <a:pt x="9319" y="6258"/>
                </a:moveTo>
                <a:lnTo>
                  <a:pt x="9319" y="7578"/>
                </a:lnTo>
                <a:lnTo>
                  <a:pt x="8476" y="7578"/>
                </a:lnTo>
                <a:lnTo>
                  <a:pt x="8476" y="6258"/>
                </a:lnTo>
                <a:lnTo>
                  <a:pt x="9319" y="6258"/>
                </a:lnTo>
                <a:close/>
                <a:moveTo>
                  <a:pt x="9319" y="8421"/>
                </a:moveTo>
                <a:lnTo>
                  <a:pt x="9319" y="9723"/>
                </a:lnTo>
                <a:lnTo>
                  <a:pt x="8476" y="9723"/>
                </a:lnTo>
                <a:lnTo>
                  <a:pt x="8476" y="8421"/>
                </a:lnTo>
                <a:lnTo>
                  <a:pt x="9319" y="8421"/>
                </a:lnTo>
                <a:close/>
                <a:moveTo>
                  <a:pt x="9319" y="10566"/>
                </a:moveTo>
                <a:lnTo>
                  <a:pt x="9319" y="11877"/>
                </a:lnTo>
                <a:lnTo>
                  <a:pt x="8476" y="11877"/>
                </a:lnTo>
                <a:lnTo>
                  <a:pt x="8476" y="10566"/>
                </a:lnTo>
                <a:lnTo>
                  <a:pt x="9319" y="10566"/>
                </a:lnTo>
                <a:close/>
                <a:moveTo>
                  <a:pt x="9319" y="12716"/>
                </a:moveTo>
                <a:lnTo>
                  <a:pt x="9319" y="14022"/>
                </a:lnTo>
                <a:lnTo>
                  <a:pt x="8476" y="14022"/>
                </a:lnTo>
                <a:lnTo>
                  <a:pt x="8476" y="12716"/>
                </a:lnTo>
                <a:lnTo>
                  <a:pt x="9319" y="12716"/>
                </a:lnTo>
                <a:close/>
                <a:moveTo>
                  <a:pt x="9319" y="14861"/>
                </a:moveTo>
                <a:lnTo>
                  <a:pt x="9319" y="16172"/>
                </a:lnTo>
                <a:lnTo>
                  <a:pt x="8476" y="16172"/>
                </a:lnTo>
                <a:lnTo>
                  <a:pt x="8476" y="14861"/>
                </a:lnTo>
                <a:lnTo>
                  <a:pt x="9319" y="14861"/>
                </a:lnTo>
                <a:close/>
                <a:moveTo>
                  <a:pt x="9319" y="17015"/>
                </a:moveTo>
                <a:lnTo>
                  <a:pt x="9319" y="18271"/>
                </a:lnTo>
                <a:lnTo>
                  <a:pt x="8476" y="18271"/>
                </a:lnTo>
                <a:lnTo>
                  <a:pt x="8476" y="17015"/>
                </a:lnTo>
                <a:lnTo>
                  <a:pt x="9319" y="17015"/>
                </a:lnTo>
                <a:close/>
                <a:moveTo>
                  <a:pt x="19148" y="8485"/>
                </a:moveTo>
                <a:lnTo>
                  <a:pt x="19148" y="9723"/>
                </a:lnTo>
                <a:lnTo>
                  <a:pt x="18301" y="9723"/>
                </a:lnTo>
                <a:lnTo>
                  <a:pt x="18301" y="8485"/>
                </a:lnTo>
                <a:lnTo>
                  <a:pt x="19148" y="8485"/>
                </a:lnTo>
                <a:close/>
                <a:moveTo>
                  <a:pt x="19148" y="10566"/>
                </a:moveTo>
                <a:lnTo>
                  <a:pt x="19148" y="11877"/>
                </a:lnTo>
                <a:lnTo>
                  <a:pt x="18301" y="11877"/>
                </a:lnTo>
                <a:lnTo>
                  <a:pt x="18301" y="10566"/>
                </a:lnTo>
                <a:lnTo>
                  <a:pt x="19148" y="10566"/>
                </a:lnTo>
                <a:close/>
                <a:moveTo>
                  <a:pt x="19148" y="12716"/>
                </a:moveTo>
                <a:lnTo>
                  <a:pt x="19148" y="14022"/>
                </a:lnTo>
                <a:lnTo>
                  <a:pt x="18301" y="14022"/>
                </a:lnTo>
                <a:lnTo>
                  <a:pt x="18301" y="12716"/>
                </a:lnTo>
                <a:lnTo>
                  <a:pt x="19148" y="12716"/>
                </a:lnTo>
                <a:close/>
                <a:moveTo>
                  <a:pt x="19148" y="14861"/>
                </a:moveTo>
                <a:lnTo>
                  <a:pt x="19148" y="16172"/>
                </a:lnTo>
                <a:lnTo>
                  <a:pt x="18301" y="16172"/>
                </a:lnTo>
                <a:lnTo>
                  <a:pt x="18301" y="14861"/>
                </a:lnTo>
                <a:lnTo>
                  <a:pt x="19148" y="14861"/>
                </a:lnTo>
                <a:close/>
                <a:moveTo>
                  <a:pt x="19148" y="17015"/>
                </a:moveTo>
                <a:lnTo>
                  <a:pt x="19148" y="18271"/>
                </a:lnTo>
                <a:lnTo>
                  <a:pt x="18301" y="18271"/>
                </a:lnTo>
                <a:lnTo>
                  <a:pt x="18301" y="17015"/>
                </a:lnTo>
                <a:lnTo>
                  <a:pt x="19148" y="17015"/>
                </a:lnTo>
                <a:close/>
                <a:moveTo>
                  <a:pt x="17248" y="8485"/>
                </a:moveTo>
                <a:lnTo>
                  <a:pt x="17248" y="9723"/>
                </a:lnTo>
                <a:lnTo>
                  <a:pt x="16401" y="9723"/>
                </a:lnTo>
                <a:lnTo>
                  <a:pt x="16401" y="8485"/>
                </a:lnTo>
                <a:lnTo>
                  <a:pt x="17248" y="8485"/>
                </a:lnTo>
                <a:close/>
                <a:moveTo>
                  <a:pt x="17248" y="10566"/>
                </a:moveTo>
                <a:lnTo>
                  <a:pt x="17248" y="11877"/>
                </a:lnTo>
                <a:lnTo>
                  <a:pt x="16401" y="11877"/>
                </a:lnTo>
                <a:lnTo>
                  <a:pt x="16401" y="10566"/>
                </a:lnTo>
                <a:lnTo>
                  <a:pt x="17248" y="10566"/>
                </a:lnTo>
                <a:close/>
                <a:moveTo>
                  <a:pt x="17248" y="12716"/>
                </a:moveTo>
                <a:lnTo>
                  <a:pt x="17248" y="14022"/>
                </a:lnTo>
                <a:lnTo>
                  <a:pt x="16401" y="14022"/>
                </a:lnTo>
                <a:lnTo>
                  <a:pt x="16401" y="12716"/>
                </a:lnTo>
                <a:lnTo>
                  <a:pt x="17248" y="12716"/>
                </a:lnTo>
                <a:close/>
                <a:moveTo>
                  <a:pt x="17248" y="14861"/>
                </a:moveTo>
                <a:lnTo>
                  <a:pt x="17248" y="16172"/>
                </a:lnTo>
                <a:lnTo>
                  <a:pt x="16401" y="16172"/>
                </a:lnTo>
                <a:lnTo>
                  <a:pt x="16401" y="14861"/>
                </a:lnTo>
                <a:lnTo>
                  <a:pt x="17248" y="14861"/>
                </a:lnTo>
                <a:close/>
                <a:moveTo>
                  <a:pt x="17248" y="17015"/>
                </a:moveTo>
                <a:lnTo>
                  <a:pt x="17248" y="18271"/>
                </a:lnTo>
                <a:lnTo>
                  <a:pt x="16401" y="18271"/>
                </a:lnTo>
                <a:lnTo>
                  <a:pt x="16401" y="17015"/>
                </a:lnTo>
                <a:lnTo>
                  <a:pt x="17248" y="17015"/>
                </a:lnTo>
                <a:close/>
                <a:moveTo>
                  <a:pt x="3290" y="8485"/>
                </a:moveTo>
                <a:lnTo>
                  <a:pt x="3290" y="9723"/>
                </a:lnTo>
                <a:lnTo>
                  <a:pt x="2447" y="9723"/>
                </a:lnTo>
                <a:lnTo>
                  <a:pt x="2447" y="8485"/>
                </a:lnTo>
                <a:lnTo>
                  <a:pt x="3290" y="8485"/>
                </a:lnTo>
                <a:close/>
                <a:moveTo>
                  <a:pt x="3290" y="10566"/>
                </a:moveTo>
                <a:lnTo>
                  <a:pt x="3290" y="11877"/>
                </a:lnTo>
                <a:lnTo>
                  <a:pt x="2447" y="11877"/>
                </a:lnTo>
                <a:lnTo>
                  <a:pt x="2447" y="10566"/>
                </a:lnTo>
                <a:lnTo>
                  <a:pt x="3290" y="10566"/>
                </a:lnTo>
                <a:close/>
                <a:moveTo>
                  <a:pt x="3290" y="12716"/>
                </a:moveTo>
                <a:lnTo>
                  <a:pt x="3290" y="14022"/>
                </a:lnTo>
                <a:lnTo>
                  <a:pt x="2447" y="14022"/>
                </a:lnTo>
                <a:lnTo>
                  <a:pt x="2447" y="12716"/>
                </a:lnTo>
                <a:lnTo>
                  <a:pt x="3290" y="12716"/>
                </a:lnTo>
                <a:close/>
                <a:moveTo>
                  <a:pt x="3290" y="14861"/>
                </a:moveTo>
                <a:lnTo>
                  <a:pt x="3290" y="16172"/>
                </a:lnTo>
                <a:lnTo>
                  <a:pt x="2447" y="16172"/>
                </a:lnTo>
                <a:lnTo>
                  <a:pt x="2447" y="14861"/>
                </a:lnTo>
                <a:lnTo>
                  <a:pt x="3290" y="14861"/>
                </a:lnTo>
                <a:close/>
                <a:moveTo>
                  <a:pt x="3290" y="17015"/>
                </a:moveTo>
                <a:lnTo>
                  <a:pt x="3290" y="18271"/>
                </a:lnTo>
                <a:lnTo>
                  <a:pt x="2447" y="18271"/>
                </a:lnTo>
                <a:lnTo>
                  <a:pt x="2447" y="17015"/>
                </a:lnTo>
                <a:lnTo>
                  <a:pt x="3290" y="17015"/>
                </a:lnTo>
                <a:close/>
                <a:moveTo>
                  <a:pt x="5195" y="8485"/>
                </a:moveTo>
                <a:lnTo>
                  <a:pt x="5195" y="9723"/>
                </a:lnTo>
                <a:lnTo>
                  <a:pt x="4347" y="9723"/>
                </a:lnTo>
                <a:lnTo>
                  <a:pt x="4347" y="8485"/>
                </a:lnTo>
                <a:lnTo>
                  <a:pt x="5195" y="8485"/>
                </a:lnTo>
                <a:close/>
                <a:moveTo>
                  <a:pt x="5195" y="10566"/>
                </a:moveTo>
                <a:lnTo>
                  <a:pt x="5195" y="11877"/>
                </a:lnTo>
                <a:lnTo>
                  <a:pt x="4347" y="11877"/>
                </a:lnTo>
                <a:lnTo>
                  <a:pt x="4347" y="10566"/>
                </a:lnTo>
                <a:lnTo>
                  <a:pt x="5195" y="10566"/>
                </a:lnTo>
                <a:close/>
                <a:moveTo>
                  <a:pt x="5195" y="12716"/>
                </a:moveTo>
                <a:lnTo>
                  <a:pt x="5195" y="14022"/>
                </a:lnTo>
                <a:lnTo>
                  <a:pt x="4347" y="14022"/>
                </a:lnTo>
                <a:lnTo>
                  <a:pt x="4347" y="12716"/>
                </a:lnTo>
                <a:lnTo>
                  <a:pt x="5195" y="12716"/>
                </a:lnTo>
                <a:close/>
                <a:moveTo>
                  <a:pt x="5195" y="14861"/>
                </a:moveTo>
                <a:lnTo>
                  <a:pt x="5195" y="16172"/>
                </a:lnTo>
                <a:lnTo>
                  <a:pt x="4347" y="16172"/>
                </a:lnTo>
                <a:lnTo>
                  <a:pt x="4347" y="14861"/>
                </a:lnTo>
                <a:lnTo>
                  <a:pt x="5195" y="14861"/>
                </a:lnTo>
                <a:close/>
                <a:moveTo>
                  <a:pt x="5195" y="17015"/>
                </a:moveTo>
                <a:lnTo>
                  <a:pt x="5195" y="18271"/>
                </a:lnTo>
                <a:lnTo>
                  <a:pt x="4347" y="18271"/>
                </a:lnTo>
                <a:lnTo>
                  <a:pt x="4347" y="17015"/>
                </a:lnTo>
                <a:lnTo>
                  <a:pt x="5195" y="17015"/>
                </a:lnTo>
                <a:close/>
              </a:path>
            </a:pathLst>
          </a:custGeom>
          <a:solidFill>
            <a:srgbClr val="FFFFFF"/>
          </a:solidFill>
          <a:ln w="12700">
            <a:miter lim="400000"/>
          </a:ln>
        </p:spPr>
        <p:txBody>
          <a:bodyPr lIns="45694" tIns="45694" rIns="45694" bIns="45694"/>
          <a:lstStyle/>
          <a:p>
            <a:pPr marL="0" marR="0" lvl="0" indent="0" algn="l" defTabSz="914400" rtl="0" eaLnBrk="1" fontAlgn="auto" latinLnBrk="0" hangingPunct="1">
              <a:lnSpc>
                <a:spcPct val="100000"/>
              </a:lnSpc>
              <a:spcBef>
                <a:spcPts val="0"/>
              </a:spcBef>
              <a:spcAft>
                <a:spcPts val="0"/>
              </a:spcAft>
              <a:buClrTx/>
              <a:buSzTx/>
              <a:buFontTx/>
              <a:buNone/>
              <a:tabLst/>
              <a:defRPr>
                <a:solidFill>
                  <a:srgbClr val="000000"/>
                </a:solidFill>
              </a:defRPr>
            </a:pPr>
            <a:endParaRPr kumimoji="0" sz="1799" b="0" i="0" u="none" strike="noStrike" kern="1200" cap="none" spc="0" normalizeH="0" baseline="0" noProof="0" dirty="0">
              <a:ln>
                <a:noFill/>
              </a:ln>
              <a:solidFill>
                <a:srgbClr val="000000"/>
              </a:solidFill>
              <a:effectLst/>
              <a:uLnTx/>
              <a:uFillTx/>
              <a:latin typeface="EYInterstate Light"/>
              <a:ea typeface="+mn-ea"/>
              <a:cs typeface="+mn-cs"/>
            </a:endParaRPr>
          </a:p>
        </p:txBody>
      </p:sp>
      <p:sp>
        <p:nvSpPr>
          <p:cNvPr id="38" name="Freeform 59">
            <a:extLst>
              <a:ext uri="{FF2B5EF4-FFF2-40B4-BE49-F238E27FC236}">
                <a16:creationId xmlns:a16="http://schemas.microsoft.com/office/drawing/2014/main" id="{6B301F9D-6B3C-45FC-B52C-3336B78EA54C}"/>
              </a:ext>
            </a:extLst>
          </p:cNvPr>
          <p:cNvSpPr/>
          <p:nvPr/>
        </p:nvSpPr>
        <p:spPr>
          <a:xfrm>
            <a:off x="2563411" y="4878760"/>
            <a:ext cx="419299" cy="446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1178"/>
                </a:lnTo>
                <a:lnTo>
                  <a:pt x="21600" y="21178"/>
                </a:lnTo>
                <a:lnTo>
                  <a:pt x="21600" y="21600"/>
                </a:lnTo>
                <a:close/>
                <a:moveTo>
                  <a:pt x="5323" y="5950"/>
                </a:moveTo>
                <a:lnTo>
                  <a:pt x="1107" y="5950"/>
                </a:lnTo>
                <a:lnTo>
                  <a:pt x="1107" y="4172"/>
                </a:lnTo>
                <a:lnTo>
                  <a:pt x="10754" y="0"/>
                </a:lnTo>
                <a:lnTo>
                  <a:pt x="20474" y="4172"/>
                </a:lnTo>
                <a:lnTo>
                  <a:pt x="20474" y="5950"/>
                </a:lnTo>
                <a:lnTo>
                  <a:pt x="16273" y="5950"/>
                </a:lnTo>
                <a:lnTo>
                  <a:pt x="16273" y="5106"/>
                </a:lnTo>
                <a:lnTo>
                  <a:pt x="19631" y="5106"/>
                </a:lnTo>
                <a:lnTo>
                  <a:pt x="19631" y="4721"/>
                </a:lnTo>
                <a:lnTo>
                  <a:pt x="10754" y="921"/>
                </a:lnTo>
                <a:lnTo>
                  <a:pt x="1955" y="4721"/>
                </a:lnTo>
                <a:lnTo>
                  <a:pt x="1955" y="5106"/>
                </a:lnTo>
                <a:lnTo>
                  <a:pt x="5323" y="5106"/>
                </a:lnTo>
                <a:lnTo>
                  <a:pt x="5323" y="5950"/>
                </a:lnTo>
                <a:close/>
                <a:moveTo>
                  <a:pt x="16273" y="6848"/>
                </a:moveTo>
                <a:lnTo>
                  <a:pt x="20415" y="6848"/>
                </a:lnTo>
                <a:lnTo>
                  <a:pt x="20415" y="16920"/>
                </a:lnTo>
                <a:lnTo>
                  <a:pt x="21094" y="17931"/>
                </a:lnTo>
                <a:lnTo>
                  <a:pt x="21094" y="20738"/>
                </a:lnTo>
                <a:lnTo>
                  <a:pt x="20670" y="20738"/>
                </a:lnTo>
                <a:lnTo>
                  <a:pt x="20670" y="18063"/>
                </a:lnTo>
                <a:lnTo>
                  <a:pt x="19996" y="17051"/>
                </a:lnTo>
                <a:lnTo>
                  <a:pt x="19996" y="7270"/>
                </a:lnTo>
                <a:lnTo>
                  <a:pt x="16273" y="7270"/>
                </a:lnTo>
                <a:lnTo>
                  <a:pt x="16273" y="6848"/>
                </a:lnTo>
                <a:close/>
                <a:moveTo>
                  <a:pt x="506" y="20738"/>
                </a:moveTo>
                <a:lnTo>
                  <a:pt x="506" y="17931"/>
                </a:lnTo>
                <a:lnTo>
                  <a:pt x="1185" y="16920"/>
                </a:lnTo>
                <a:lnTo>
                  <a:pt x="1185" y="6848"/>
                </a:lnTo>
                <a:lnTo>
                  <a:pt x="5323" y="6848"/>
                </a:lnTo>
                <a:lnTo>
                  <a:pt x="5323" y="7270"/>
                </a:lnTo>
                <a:lnTo>
                  <a:pt x="1604" y="7270"/>
                </a:lnTo>
                <a:lnTo>
                  <a:pt x="1604" y="17051"/>
                </a:lnTo>
                <a:lnTo>
                  <a:pt x="930" y="18063"/>
                </a:lnTo>
                <a:lnTo>
                  <a:pt x="930" y="20738"/>
                </a:lnTo>
                <a:lnTo>
                  <a:pt x="506" y="20738"/>
                </a:lnTo>
                <a:close/>
                <a:moveTo>
                  <a:pt x="6166" y="20738"/>
                </a:moveTo>
                <a:lnTo>
                  <a:pt x="6166" y="4376"/>
                </a:lnTo>
                <a:lnTo>
                  <a:pt x="15430" y="4376"/>
                </a:lnTo>
                <a:lnTo>
                  <a:pt x="15430" y="20738"/>
                </a:lnTo>
                <a:lnTo>
                  <a:pt x="12226" y="20738"/>
                </a:lnTo>
                <a:lnTo>
                  <a:pt x="12226" y="19133"/>
                </a:lnTo>
                <a:lnTo>
                  <a:pt x="9369" y="19133"/>
                </a:lnTo>
                <a:lnTo>
                  <a:pt x="9369" y="20738"/>
                </a:lnTo>
                <a:lnTo>
                  <a:pt x="6166" y="20738"/>
                </a:lnTo>
                <a:close/>
                <a:moveTo>
                  <a:pt x="11803" y="20738"/>
                </a:moveTo>
                <a:lnTo>
                  <a:pt x="11010" y="20738"/>
                </a:lnTo>
                <a:lnTo>
                  <a:pt x="11010" y="19555"/>
                </a:lnTo>
                <a:lnTo>
                  <a:pt x="11803" y="19555"/>
                </a:lnTo>
                <a:lnTo>
                  <a:pt x="11803" y="20738"/>
                </a:lnTo>
                <a:close/>
                <a:moveTo>
                  <a:pt x="10590" y="20738"/>
                </a:moveTo>
                <a:lnTo>
                  <a:pt x="9793" y="20738"/>
                </a:lnTo>
                <a:lnTo>
                  <a:pt x="9793" y="19555"/>
                </a:lnTo>
                <a:lnTo>
                  <a:pt x="10590" y="19555"/>
                </a:lnTo>
                <a:lnTo>
                  <a:pt x="10590" y="20738"/>
                </a:lnTo>
                <a:close/>
                <a:moveTo>
                  <a:pt x="13124" y="6258"/>
                </a:moveTo>
                <a:lnTo>
                  <a:pt x="13124" y="7578"/>
                </a:lnTo>
                <a:lnTo>
                  <a:pt x="12281" y="7578"/>
                </a:lnTo>
                <a:lnTo>
                  <a:pt x="12281" y="6258"/>
                </a:lnTo>
                <a:lnTo>
                  <a:pt x="13124" y="6258"/>
                </a:lnTo>
                <a:close/>
                <a:moveTo>
                  <a:pt x="13124" y="8421"/>
                </a:moveTo>
                <a:lnTo>
                  <a:pt x="13124" y="9723"/>
                </a:lnTo>
                <a:lnTo>
                  <a:pt x="12281" y="9723"/>
                </a:lnTo>
                <a:lnTo>
                  <a:pt x="12281" y="8421"/>
                </a:lnTo>
                <a:lnTo>
                  <a:pt x="13124" y="8421"/>
                </a:lnTo>
                <a:close/>
                <a:moveTo>
                  <a:pt x="13124" y="10566"/>
                </a:moveTo>
                <a:lnTo>
                  <a:pt x="13124" y="11877"/>
                </a:lnTo>
                <a:lnTo>
                  <a:pt x="12281" y="11877"/>
                </a:lnTo>
                <a:lnTo>
                  <a:pt x="12281" y="10566"/>
                </a:lnTo>
                <a:lnTo>
                  <a:pt x="13124" y="10566"/>
                </a:lnTo>
                <a:close/>
                <a:moveTo>
                  <a:pt x="13124" y="12716"/>
                </a:moveTo>
                <a:lnTo>
                  <a:pt x="13124" y="14022"/>
                </a:lnTo>
                <a:lnTo>
                  <a:pt x="12281" y="14022"/>
                </a:lnTo>
                <a:lnTo>
                  <a:pt x="12281" y="12716"/>
                </a:lnTo>
                <a:lnTo>
                  <a:pt x="13124" y="12716"/>
                </a:lnTo>
                <a:close/>
                <a:moveTo>
                  <a:pt x="13124" y="14861"/>
                </a:moveTo>
                <a:lnTo>
                  <a:pt x="13124" y="16172"/>
                </a:lnTo>
                <a:lnTo>
                  <a:pt x="12281" y="16172"/>
                </a:lnTo>
                <a:lnTo>
                  <a:pt x="12281" y="14861"/>
                </a:lnTo>
                <a:lnTo>
                  <a:pt x="13124" y="14861"/>
                </a:lnTo>
                <a:close/>
                <a:moveTo>
                  <a:pt x="13124" y="17015"/>
                </a:moveTo>
                <a:lnTo>
                  <a:pt x="13124" y="18271"/>
                </a:lnTo>
                <a:lnTo>
                  <a:pt x="12281" y="18271"/>
                </a:lnTo>
                <a:lnTo>
                  <a:pt x="12281" y="17015"/>
                </a:lnTo>
                <a:lnTo>
                  <a:pt x="13124" y="17015"/>
                </a:lnTo>
                <a:close/>
                <a:moveTo>
                  <a:pt x="11224" y="6258"/>
                </a:moveTo>
                <a:lnTo>
                  <a:pt x="11224" y="7578"/>
                </a:lnTo>
                <a:lnTo>
                  <a:pt x="10376" y="7578"/>
                </a:lnTo>
                <a:lnTo>
                  <a:pt x="10376" y="6258"/>
                </a:lnTo>
                <a:lnTo>
                  <a:pt x="11224" y="6258"/>
                </a:lnTo>
                <a:close/>
                <a:moveTo>
                  <a:pt x="11224" y="8421"/>
                </a:moveTo>
                <a:lnTo>
                  <a:pt x="11224" y="9723"/>
                </a:lnTo>
                <a:lnTo>
                  <a:pt x="10376" y="9723"/>
                </a:lnTo>
                <a:lnTo>
                  <a:pt x="10376" y="8421"/>
                </a:lnTo>
                <a:lnTo>
                  <a:pt x="11224" y="8421"/>
                </a:lnTo>
                <a:close/>
                <a:moveTo>
                  <a:pt x="11224" y="10566"/>
                </a:moveTo>
                <a:lnTo>
                  <a:pt x="11224" y="11877"/>
                </a:lnTo>
                <a:lnTo>
                  <a:pt x="10376" y="11877"/>
                </a:lnTo>
                <a:lnTo>
                  <a:pt x="10376" y="10566"/>
                </a:lnTo>
                <a:lnTo>
                  <a:pt x="11224" y="10566"/>
                </a:lnTo>
                <a:close/>
                <a:moveTo>
                  <a:pt x="11224" y="12716"/>
                </a:moveTo>
                <a:lnTo>
                  <a:pt x="11224" y="14022"/>
                </a:lnTo>
                <a:lnTo>
                  <a:pt x="10376" y="14022"/>
                </a:lnTo>
                <a:lnTo>
                  <a:pt x="10376" y="12716"/>
                </a:lnTo>
                <a:lnTo>
                  <a:pt x="11224" y="12716"/>
                </a:lnTo>
                <a:close/>
                <a:moveTo>
                  <a:pt x="11224" y="14861"/>
                </a:moveTo>
                <a:lnTo>
                  <a:pt x="11224" y="16172"/>
                </a:lnTo>
                <a:lnTo>
                  <a:pt x="10376" y="16172"/>
                </a:lnTo>
                <a:lnTo>
                  <a:pt x="10376" y="14861"/>
                </a:lnTo>
                <a:lnTo>
                  <a:pt x="11224" y="14861"/>
                </a:lnTo>
                <a:close/>
                <a:moveTo>
                  <a:pt x="11224" y="17015"/>
                </a:moveTo>
                <a:lnTo>
                  <a:pt x="11224" y="18271"/>
                </a:lnTo>
                <a:lnTo>
                  <a:pt x="10376" y="18271"/>
                </a:lnTo>
                <a:lnTo>
                  <a:pt x="10376" y="17015"/>
                </a:lnTo>
                <a:lnTo>
                  <a:pt x="11224" y="17015"/>
                </a:lnTo>
                <a:close/>
                <a:moveTo>
                  <a:pt x="9319" y="6258"/>
                </a:moveTo>
                <a:lnTo>
                  <a:pt x="9319" y="7578"/>
                </a:lnTo>
                <a:lnTo>
                  <a:pt x="8476" y="7578"/>
                </a:lnTo>
                <a:lnTo>
                  <a:pt x="8476" y="6258"/>
                </a:lnTo>
                <a:lnTo>
                  <a:pt x="9319" y="6258"/>
                </a:lnTo>
                <a:close/>
                <a:moveTo>
                  <a:pt x="9319" y="8421"/>
                </a:moveTo>
                <a:lnTo>
                  <a:pt x="9319" y="9723"/>
                </a:lnTo>
                <a:lnTo>
                  <a:pt x="8476" y="9723"/>
                </a:lnTo>
                <a:lnTo>
                  <a:pt x="8476" y="8421"/>
                </a:lnTo>
                <a:lnTo>
                  <a:pt x="9319" y="8421"/>
                </a:lnTo>
                <a:close/>
                <a:moveTo>
                  <a:pt x="9319" y="10566"/>
                </a:moveTo>
                <a:lnTo>
                  <a:pt x="9319" y="11877"/>
                </a:lnTo>
                <a:lnTo>
                  <a:pt x="8476" y="11877"/>
                </a:lnTo>
                <a:lnTo>
                  <a:pt x="8476" y="10566"/>
                </a:lnTo>
                <a:lnTo>
                  <a:pt x="9319" y="10566"/>
                </a:lnTo>
                <a:close/>
                <a:moveTo>
                  <a:pt x="9319" y="12716"/>
                </a:moveTo>
                <a:lnTo>
                  <a:pt x="9319" y="14022"/>
                </a:lnTo>
                <a:lnTo>
                  <a:pt x="8476" y="14022"/>
                </a:lnTo>
                <a:lnTo>
                  <a:pt x="8476" y="12716"/>
                </a:lnTo>
                <a:lnTo>
                  <a:pt x="9319" y="12716"/>
                </a:lnTo>
                <a:close/>
                <a:moveTo>
                  <a:pt x="9319" y="14861"/>
                </a:moveTo>
                <a:lnTo>
                  <a:pt x="9319" y="16172"/>
                </a:lnTo>
                <a:lnTo>
                  <a:pt x="8476" y="16172"/>
                </a:lnTo>
                <a:lnTo>
                  <a:pt x="8476" y="14861"/>
                </a:lnTo>
                <a:lnTo>
                  <a:pt x="9319" y="14861"/>
                </a:lnTo>
                <a:close/>
                <a:moveTo>
                  <a:pt x="9319" y="17015"/>
                </a:moveTo>
                <a:lnTo>
                  <a:pt x="9319" y="18271"/>
                </a:lnTo>
                <a:lnTo>
                  <a:pt x="8476" y="18271"/>
                </a:lnTo>
                <a:lnTo>
                  <a:pt x="8476" y="17015"/>
                </a:lnTo>
                <a:lnTo>
                  <a:pt x="9319" y="17015"/>
                </a:lnTo>
                <a:close/>
                <a:moveTo>
                  <a:pt x="19148" y="8485"/>
                </a:moveTo>
                <a:lnTo>
                  <a:pt x="19148" y="9723"/>
                </a:lnTo>
                <a:lnTo>
                  <a:pt x="18301" y="9723"/>
                </a:lnTo>
                <a:lnTo>
                  <a:pt x="18301" y="8485"/>
                </a:lnTo>
                <a:lnTo>
                  <a:pt x="19148" y="8485"/>
                </a:lnTo>
                <a:close/>
                <a:moveTo>
                  <a:pt x="19148" y="10566"/>
                </a:moveTo>
                <a:lnTo>
                  <a:pt x="19148" y="11877"/>
                </a:lnTo>
                <a:lnTo>
                  <a:pt x="18301" y="11877"/>
                </a:lnTo>
                <a:lnTo>
                  <a:pt x="18301" y="10566"/>
                </a:lnTo>
                <a:lnTo>
                  <a:pt x="19148" y="10566"/>
                </a:lnTo>
                <a:close/>
                <a:moveTo>
                  <a:pt x="19148" y="12716"/>
                </a:moveTo>
                <a:lnTo>
                  <a:pt x="19148" y="14022"/>
                </a:lnTo>
                <a:lnTo>
                  <a:pt x="18301" y="14022"/>
                </a:lnTo>
                <a:lnTo>
                  <a:pt x="18301" y="12716"/>
                </a:lnTo>
                <a:lnTo>
                  <a:pt x="19148" y="12716"/>
                </a:lnTo>
                <a:close/>
                <a:moveTo>
                  <a:pt x="19148" y="14861"/>
                </a:moveTo>
                <a:lnTo>
                  <a:pt x="19148" y="16172"/>
                </a:lnTo>
                <a:lnTo>
                  <a:pt x="18301" y="16172"/>
                </a:lnTo>
                <a:lnTo>
                  <a:pt x="18301" y="14861"/>
                </a:lnTo>
                <a:lnTo>
                  <a:pt x="19148" y="14861"/>
                </a:lnTo>
                <a:close/>
                <a:moveTo>
                  <a:pt x="19148" y="17015"/>
                </a:moveTo>
                <a:lnTo>
                  <a:pt x="19148" y="18271"/>
                </a:lnTo>
                <a:lnTo>
                  <a:pt x="18301" y="18271"/>
                </a:lnTo>
                <a:lnTo>
                  <a:pt x="18301" y="17015"/>
                </a:lnTo>
                <a:lnTo>
                  <a:pt x="19148" y="17015"/>
                </a:lnTo>
                <a:close/>
                <a:moveTo>
                  <a:pt x="17248" y="8485"/>
                </a:moveTo>
                <a:lnTo>
                  <a:pt x="17248" y="9723"/>
                </a:lnTo>
                <a:lnTo>
                  <a:pt x="16401" y="9723"/>
                </a:lnTo>
                <a:lnTo>
                  <a:pt x="16401" y="8485"/>
                </a:lnTo>
                <a:lnTo>
                  <a:pt x="17248" y="8485"/>
                </a:lnTo>
                <a:close/>
                <a:moveTo>
                  <a:pt x="17248" y="10566"/>
                </a:moveTo>
                <a:lnTo>
                  <a:pt x="17248" y="11877"/>
                </a:lnTo>
                <a:lnTo>
                  <a:pt x="16401" y="11877"/>
                </a:lnTo>
                <a:lnTo>
                  <a:pt x="16401" y="10566"/>
                </a:lnTo>
                <a:lnTo>
                  <a:pt x="17248" y="10566"/>
                </a:lnTo>
                <a:close/>
                <a:moveTo>
                  <a:pt x="17248" y="12716"/>
                </a:moveTo>
                <a:lnTo>
                  <a:pt x="17248" y="14022"/>
                </a:lnTo>
                <a:lnTo>
                  <a:pt x="16401" y="14022"/>
                </a:lnTo>
                <a:lnTo>
                  <a:pt x="16401" y="12716"/>
                </a:lnTo>
                <a:lnTo>
                  <a:pt x="17248" y="12716"/>
                </a:lnTo>
                <a:close/>
                <a:moveTo>
                  <a:pt x="17248" y="14861"/>
                </a:moveTo>
                <a:lnTo>
                  <a:pt x="17248" y="16172"/>
                </a:lnTo>
                <a:lnTo>
                  <a:pt x="16401" y="16172"/>
                </a:lnTo>
                <a:lnTo>
                  <a:pt x="16401" y="14861"/>
                </a:lnTo>
                <a:lnTo>
                  <a:pt x="17248" y="14861"/>
                </a:lnTo>
                <a:close/>
                <a:moveTo>
                  <a:pt x="17248" y="17015"/>
                </a:moveTo>
                <a:lnTo>
                  <a:pt x="17248" y="18271"/>
                </a:lnTo>
                <a:lnTo>
                  <a:pt x="16401" y="18271"/>
                </a:lnTo>
                <a:lnTo>
                  <a:pt x="16401" y="17015"/>
                </a:lnTo>
                <a:lnTo>
                  <a:pt x="17248" y="17015"/>
                </a:lnTo>
                <a:close/>
                <a:moveTo>
                  <a:pt x="3290" y="8485"/>
                </a:moveTo>
                <a:lnTo>
                  <a:pt x="3290" y="9723"/>
                </a:lnTo>
                <a:lnTo>
                  <a:pt x="2447" y="9723"/>
                </a:lnTo>
                <a:lnTo>
                  <a:pt x="2447" y="8485"/>
                </a:lnTo>
                <a:lnTo>
                  <a:pt x="3290" y="8485"/>
                </a:lnTo>
                <a:close/>
                <a:moveTo>
                  <a:pt x="3290" y="10566"/>
                </a:moveTo>
                <a:lnTo>
                  <a:pt x="3290" y="11877"/>
                </a:lnTo>
                <a:lnTo>
                  <a:pt x="2447" y="11877"/>
                </a:lnTo>
                <a:lnTo>
                  <a:pt x="2447" y="10566"/>
                </a:lnTo>
                <a:lnTo>
                  <a:pt x="3290" y="10566"/>
                </a:lnTo>
                <a:close/>
                <a:moveTo>
                  <a:pt x="3290" y="12716"/>
                </a:moveTo>
                <a:lnTo>
                  <a:pt x="3290" y="14022"/>
                </a:lnTo>
                <a:lnTo>
                  <a:pt x="2447" y="14022"/>
                </a:lnTo>
                <a:lnTo>
                  <a:pt x="2447" y="12716"/>
                </a:lnTo>
                <a:lnTo>
                  <a:pt x="3290" y="12716"/>
                </a:lnTo>
                <a:close/>
                <a:moveTo>
                  <a:pt x="3290" y="14861"/>
                </a:moveTo>
                <a:lnTo>
                  <a:pt x="3290" y="16172"/>
                </a:lnTo>
                <a:lnTo>
                  <a:pt x="2447" y="16172"/>
                </a:lnTo>
                <a:lnTo>
                  <a:pt x="2447" y="14861"/>
                </a:lnTo>
                <a:lnTo>
                  <a:pt x="3290" y="14861"/>
                </a:lnTo>
                <a:close/>
                <a:moveTo>
                  <a:pt x="3290" y="17015"/>
                </a:moveTo>
                <a:lnTo>
                  <a:pt x="3290" y="18271"/>
                </a:lnTo>
                <a:lnTo>
                  <a:pt x="2447" y="18271"/>
                </a:lnTo>
                <a:lnTo>
                  <a:pt x="2447" y="17015"/>
                </a:lnTo>
                <a:lnTo>
                  <a:pt x="3290" y="17015"/>
                </a:lnTo>
                <a:close/>
                <a:moveTo>
                  <a:pt x="5195" y="8485"/>
                </a:moveTo>
                <a:lnTo>
                  <a:pt x="5195" y="9723"/>
                </a:lnTo>
                <a:lnTo>
                  <a:pt x="4347" y="9723"/>
                </a:lnTo>
                <a:lnTo>
                  <a:pt x="4347" y="8485"/>
                </a:lnTo>
                <a:lnTo>
                  <a:pt x="5195" y="8485"/>
                </a:lnTo>
                <a:close/>
                <a:moveTo>
                  <a:pt x="5195" y="10566"/>
                </a:moveTo>
                <a:lnTo>
                  <a:pt x="5195" y="11877"/>
                </a:lnTo>
                <a:lnTo>
                  <a:pt x="4347" y="11877"/>
                </a:lnTo>
                <a:lnTo>
                  <a:pt x="4347" y="10566"/>
                </a:lnTo>
                <a:lnTo>
                  <a:pt x="5195" y="10566"/>
                </a:lnTo>
                <a:close/>
                <a:moveTo>
                  <a:pt x="5195" y="12716"/>
                </a:moveTo>
                <a:lnTo>
                  <a:pt x="5195" y="14022"/>
                </a:lnTo>
                <a:lnTo>
                  <a:pt x="4347" y="14022"/>
                </a:lnTo>
                <a:lnTo>
                  <a:pt x="4347" y="12716"/>
                </a:lnTo>
                <a:lnTo>
                  <a:pt x="5195" y="12716"/>
                </a:lnTo>
                <a:close/>
                <a:moveTo>
                  <a:pt x="5195" y="14861"/>
                </a:moveTo>
                <a:lnTo>
                  <a:pt x="5195" y="16172"/>
                </a:lnTo>
                <a:lnTo>
                  <a:pt x="4347" y="16172"/>
                </a:lnTo>
                <a:lnTo>
                  <a:pt x="4347" y="14861"/>
                </a:lnTo>
                <a:lnTo>
                  <a:pt x="5195" y="14861"/>
                </a:lnTo>
                <a:close/>
                <a:moveTo>
                  <a:pt x="5195" y="17015"/>
                </a:moveTo>
                <a:lnTo>
                  <a:pt x="5195" y="18271"/>
                </a:lnTo>
                <a:lnTo>
                  <a:pt x="4347" y="18271"/>
                </a:lnTo>
                <a:lnTo>
                  <a:pt x="4347" y="17015"/>
                </a:lnTo>
                <a:lnTo>
                  <a:pt x="5195" y="17015"/>
                </a:lnTo>
                <a:close/>
              </a:path>
            </a:pathLst>
          </a:custGeom>
          <a:solidFill>
            <a:srgbClr val="FFFFFF"/>
          </a:solidFill>
          <a:ln w="12700">
            <a:miter lim="400000"/>
          </a:ln>
        </p:spPr>
        <p:txBody>
          <a:bodyPr lIns="45694" tIns="45694" rIns="45694" bIns="45694"/>
          <a:lstStyle/>
          <a:p>
            <a:pPr marL="0" marR="0" lvl="0" indent="0" algn="l" defTabSz="914400" rtl="0" eaLnBrk="1" fontAlgn="auto" latinLnBrk="0" hangingPunct="1">
              <a:lnSpc>
                <a:spcPct val="100000"/>
              </a:lnSpc>
              <a:spcBef>
                <a:spcPts val="0"/>
              </a:spcBef>
              <a:spcAft>
                <a:spcPts val="0"/>
              </a:spcAft>
              <a:buClrTx/>
              <a:buSzTx/>
              <a:buFontTx/>
              <a:buNone/>
              <a:tabLst/>
              <a:defRPr>
                <a:solidFill>
                  <a:srgbClr val="000000"/>
                </a:solidFill>
              </a:defRPr>
            </a:pPr>
            <a:endParaRPr kumimoji="0" sz="1799" b="0" i="0" u="none" strike="noStrike" kern="1200" cap="none" spc="0" normalizeH="0" baseline="0" noProof="0" dirty="0">
              <a:ln>
                <a:noFill/>
              </a:ln>
              <a:solidFill>
                <a:srgbClr val="000000"/>
              </a:solidFill>
              <a:effectLst/>
              <a:uLnTx/>
              <a:uFillTx/>
              <a:latin typeface="EYInterstate Light"/>
              <a:ea typeface="+mn-ea"/>
              <a:cs typeface="+mn-cs"/>
            </a:endParaRPr>
          </a:p>
        </p:txBody>
      </p:sp>
      <p:sp>
        <p:nvSpPr>
          <p:cNvPr id="39" name="Freeform 59">
            <a:extLst>
              <a:ext uri="{FF2B5EF4-FFF2-40B4-BE49-F238E27FC236}">
                <a16:creationId xmlns:a16="http://schemas.microsoft.com/office/drawing/2014/main" id="{EFCB1855-BAEF-4D4E-837F-0F3BF4DF260E}"/>
              </a:ext>
            </a:extLst>
          </p:cNvPr>
          <p:cNvSpPr/>
          <p:nvPr/>
        </p:nvSpPr>
        <p:spPr>
          <a:xfrm>
            <a:off x="4228468" y="3036926"/>
            <a:ext cx="419299" cy="4466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1178"/>
                </a:lnTo>
                <a:lnTo>
                  <a:pt x="21600" y="21178"/>
                </a:lnTo>
                <a:lnTo>
                  <a:pt x="21600" y="21600"/>
                </a:lnTo>
                <a:close/>
                <a:moveTo>
                  <a:pt x="5323" y="5950"/>
                </a:moveTo>
                <a:lnTo>
                  <a:pt x="1107" y="5950"/>
                </a:lnTo>
                <a:lnTo>
                  <a:pt x="1107" y="4172"/>
                </a:lnTo>
                <a:lnTo>
                  <a:pt x="10754" y="0"/>
                </a:lnTo>
                <a:lnTo>
                  <a:pt x="20474" y="4172"/>
                </a:lnTo>
                <a:lnTo>
                  <a:pt x="20474" y="5950"/>
                </a:lnTo>
                <a:lnTo>
                  <a:pt x="16273" y="5950"/>
                </a:lnTo>
                <a:lnTo>
                  <a:pt x="16273" y="5106"/>
                </a:lnTo>
                <a:lnTo>
                  <a:pt x="19631" y="5106"/>
                </a:lnTo>
                <a:lnTo>
                  <a:pt x="19631" y="4721"/>
                </a:lnTo>
                <a:lnTo>
                  <a:pt x="10754" y="921"/>
                </a:lnTo>
                <a:lnTo>
                  <a:pt x="1955" y="4721"/>
                </a:lnTo>
                <a:lnTo>
                  <a:pt x="1955" y="5106"/>
                </a:lnTo>
                <a:lnTo>
                  <a:pt x="5323" y="5106"/>
                </a:lnTo>
                <a:lnTo>
                  <a:pt x="5323" y="5950"/>
                </a:lnTo>
                <a:close/>
                <a:moveTo>
                  <a:pt x="16273" y="6848"/>
                </a:moveTo>
                <a:lnTo>
                  <a:pt x="20415" y="6848"/>
                </a:lnTo>
                <a:lnTo>
                  <a:pt x="20415" y="16920"/>
                </a:lnTo>
                <a:lnTo>
                  <a:pt x="21094" y="17931"/>
                </a:lnTo>
                <a:lnTo>
                  <a:pt x="21094" y="20738"/>
                </a:lnTo>
                <a:lnTo>
                  <a:pt x="20670" y="20738"/>
                </a:lnTo>
                <a:lnTo>
                  <a:pt x="20670" y="18063"/>
                </a:lnTo>
                <a:lnTo>
                  <a:pt x="19996" y="17051"/>
                </a:lnTo>
                <a:lnTo>
                  <a:pt x="19996" y="7270"/>
                </a:lnTo>
                <a:lnTo>
                  <a:pt x="16273" y="7270"/>
                </a:lnTo>
                <a:lnTo>
                  <a:pt x="16273" y="6848"/>
                </a:lnTo>
                <a:close/>
                <a:moveTo>
                  <a:pt x="506" y="20738"/>
                </a:moveTo>
                <a:lnTo>
                  <a:pt x="506" y="17931"/>
                </a:lnTo>
                <a:lnTo>
                  <a:pt x="1185" y="16920"/>
                </a:lnTo>
                <a:lnTo>
                  <a:pt x="1185" y="6848"/>
                </a:lnTo>
                <a:lnTo>
                  <a:pt x="5323" y="6848"/>
                </a:lnTo>
                <a:lnTo>
                  <a:pt x="5323" y="7270"/>
                </a:lnTo>
                <a:lnTo>
                  <a:pt x="1604" y="7270"/>
                </a:lnTo>
                <a:lnTo>
                  <a:pt x="1604" y="17051"/>
                </a:lnTo>
                <a:lnTo>
                  <a:pt x="930" y="18063"/>
                </a:lnTo>
                <a:lnTo>
                  <a:pt x="930" y="20738"/>
                </a:lnTo>
                <a:lnTo>
                  <a:pt x="506" y="20738"/>
                </a:lnTo>
                <a:close/>
                <a:moveTo>
                  <a:pt x="6166" y="20738"/>
                </a:moveTo>
                <a:lnTo>
                  <a:pt x="6166" y="4376"/>
                </a:lnTo>
                <a:lnTo>
                  <a:pt x="15430" y="4376"/>
                </a:lnTo>
                <a:lnTo>
                  <a:pt x="15430" y="20738"/>
                </a:lnTo>
                <a:lnTo>
                  <a:pt x="12226" y="20738"/>
                </a:lnTo>
                <a:lnTo>
                  <a:pt x="12226" y="19133"/>
                </a:lnTo>
                <a:lnTo>
                  <a:pt x="9369" y="19133"/>
                </a:lnTo>
                <a:lnTo>
                  <a:pt x="9369" y="20738"/>
                </a:lnTo>
                <a:lnTo>
                  <a:pt x="6166" y="20738"/>
                </a:lnTo>
                <a:close/>
                <a:moveTo>
                  <a:pt x="11803" y="20738"/>
                </a:moveTo>
                <a:lnTo>
                  <a:pt x="11010" y="20738"/>
                </a:lnTo>
                <a:lnTo>
                  <a:pt x="11010" y="19555"/>
                </a:lnTo>
                <a:lnTo>
                  <a:pt x="11803" y="19555"/>
                </a:lnTo>
                <a:lnTo>
                  <a:pt x="11803" y="20738"/>
                </a:lnTo>
                <a:close/>
                <a:moveTo>
                  <a:pt x="10590" y="20738"/>
                </a:moveTo>
                <a:lnTo>
                  <a:pt x="9793" y="20738"/>
                </a:lnTo>
                <a:lnTo>
                  <a:pt x="9793" y="19555"/>
                </a:lnTo>
                <a:lnTo>
                  <a:pt x="10590" y="19555"/>
                </a:lnTo>
                <a:lnTo>
                  <a:pt x="10590" y="20738"/>
                </a:lnTo>
                <a:close/>
                <a:moveTo>
                  <a:pt x="13124" y="6258"/>
                </a:moveTo>
                <a:lnTo>
                  <a:pt x="13124" y="7578"/>
                </a:lnTo>
                <a:lnTo>
                  <a:pt x="12281" y="7578"/>
                </a:lnTo>
                <a:lnTo>
                  <a:pt x="12281" y="6258"/>
                </a:lnTo>
                <a:lnTo>
                  <a:pt x="13124" y="6258"/>
                </a:lnTo>
                <a:close/>
                <a:moveTo>
                  <a:pt x="13124" y="8421"/>
                </a:moveTo>
                <a:lnTo>
                  <a:pt x="13124" y="9723"/>
                </a:lnTo>
                <a:lnTo>
                  <a:pt x="12281" y="9723"/>
                </a:lnTo>
                <a:lnTo>
                  <a:pt x="12281" y="8421"/>
                </a:lnTo>
                <a:lnTo>
                  <a:pt x="13124" y="8421"/>
                </a:lnTo>
                <a:close/>
                <a:moveTo>
                  <a:pt x="13124" y="10566"/>
                </a:moveTo>
                <a:lnTo>
                  <a:pt x="13124" y="11877"/>
                </a:lnTo>
                <a:lnTo>
                  <a:pt x="12281" y="11877"/>
                </a:lnTo>
                <a:lnTo>
                  <a:pt x="12281" y="10566"/>
                </a:lnTo>
                <a:lnTo>
                  <a:pt x="13124" y="10566"/>
                </a:lnTo>
                <a:close/>
                <a:moveTo>
                  <a:pt x="13124" y="12716"/>
                </a:moveTo>
                <a:lnTo>
                  <a:pt x="13124" y="14022"/>
                </a:lnTo>
                <a:lnTo>
                  <a:pt x="12281" y="14022"/>
                </a:lnTo>
                <a:lnTo>
                  <a:pt x="12281" y="12716"/>
                </a:lnTo>
                <a:lnTo>
                  <a:pt x="13124" y="12716"/>
                </a:lnTo>
                <a:close/>
                <a:moveTo>
                  <a:pt x="13124" y="14861"/>
                </a:moveTo>
                <a:lnTo>
                  <a:pt x="13124" y="16172"/>
                </a:lnTo>
                <a:lnTo>
                  <a:pt x="12281" y="16172"/>
                </a:lnTo>
                <a:lnTo>
                  <a:pt x="12281" y="14861"/>
                </a:lnTo>
                <a:lnTo>
                  <a:pt x="13124" y="14861"/>
                </a:lnTo>
                <a:close/>
                <a:moveTo>
                  <a:pt x="13124" y="17015"/>
                </a:moveTo>
                <a:lnTo>
                  <a:pt x="13124" y="18271"/>
                </a:lnTo>
                <a:lnTo>
                  <a:pt x="12281" y="18271"/>
                </a:lnTo>
                <a:lnTo>
                  <a:pt x="12281" y="17015"/>
                </a:lnTo>
                <a:lnTo>
                  <a:pt x="13124" y="17015"/>
                </a:lnTo>
                <a:close/>
                <a:moveTo>
                  <a:pt x="11224" y="6258"/>
                </a:moveTo>
                <a:lnTo>
                  <a:pt x="11224" y="7578"/>
                </a:lnTo>
                <a:lnTo>
                  <a:pt x="10376" y="7578"/>
                </a:lnTo>
                <a:lnTo>
                  <a:pt x="10376" y="6258"/>
                </a:lnTo>
                <a:lnTo>
                  <a:pt x="11224" y="6258"/>
                </a:lnTo>
                <a:close/>
                <a:moveTo>
                  <a:pt x="11224" y="8421"/>
                </a:moveTo>
                <a:lnTo>
                  <a:pt x="11224" y="9723"/>
                </a:lnTo>
                <a:lnTo>
                  <a:pt x="10376" y="9723"/>
                </a:lnTo>
                <a:lnTo>
                  <a:pt x="10376" y="8421"/>
                </a:lnTo>
                <a:lnTo>
                  <a:pt x="11224" y="8421"/>
                </a:lnTo>
                <a:close/>
                <a:moveTo>
                  <a:pt x="11224" y="10566"/>
                </a:moveTo>
                <a:lnTo>
                  <a:pt x="11224" y="11877"/>
                </a:lnTo>
                <a:lnTo>
                  <a:pt x="10376" y="11877"/>
                </a:lnTo>
                <a:lnTo>
                  <a:pt x="10376" y="10566"/>
                </a:lnTo>
                <a:lnTo>
                  <a:pt x="11224" y="10566"/>
                </a:lnTo>
                <a:close/>
                <a:moveTo>
                  <a:pt x="11224" y="12716"/>
                </a:moveTo>
                <a:lnTo>
                  <a:pt x="11224" y="14022"/>
                </a:lnTo>
                <a:lnTo>
                  <a:pt x="10376" y="14022"/>
                </a:lnTo>
                <a:lnTo>
                  <a:pt x="10376" y="12716"/>
                </a:lnTo>
                <a:lnTo>
                  <a:pt x="11224" y="12716"/>
                </a:lnTo>
                <a:close/>
                <a:moveTo>
                  <a:pt x="11224" y="14861"/>
                </a:moveTo>
                <a:lnTo>
                  <a:pt x="11224" y="16172"/>
                </a:lnTo>
                <a:lnTo>
                  <a:pt x="10376" y="16172"/>
                </a:lnTo>
                <a:lnTo>
                  <a:pt x="10376" y="14861"/>
                </a:lnTo>
                <a:lnTo>
                  <a:pt x="11224" y="14861"/>
                </a:lnTo>
                <a:close/>
                <a:moveTo>
                  <a:pt x="11224" y="17015"/>
                </a:moveTo>
                <a:lnTo>
                  <a:pt x="11224" y="18271"/>
                </a:lnTo>
                <a:lnTo>
                  <a:pt x="10376" y="18271"/>
                </a:lnTo>
                <a:lnTo>
                  <a:pt x="10376" y="17015"/>
                </a:lnTo>
                <a:lnTo>
                  <a:pt x="11224" y="17015"/>
                </a:lnTo>
                <a:close/>
                <a:moveTo>
                  <a:pt x="9319" y="6258"/>
                </a:moveTo>
                <a:lnTo>
                  <a:pt x="9319" y="7578"/>
                </a:lnTo>
                <a:lnTo>
                  <a:pt x="8476" y="7578"/>
                </a:lnTo>
                <a:lnTo>
                  <a:pt x="8476" y="6258"/>
                </a:lnTo>
                <a:lnTo>
                  <a:pt x="9319" y="6258"/>
                </a:lnTo>
                <a:close/>
                <a:moveTo>
                  <a:pt x="9319" y="8421"/>
                </a:moveTo>
                <a:lnTo>
                  <a:pt x="9319" y="9723"/>
                </a:lnTo>
                <a:lnTo>
                  <a:pt x="8476" y="9723"/>
                </a:lnTo>
                <a:lnTo>
                  <a:pt x="8476" y="8421"/>
                </a:lnTo>
                <a:lnTo>
                  <a:pt x="9319" y="8421"/>
                </a:lnTo>
                <a:close/>
                <a:moveTo>
                  <a:pt x="9319" y="10566"/>
                </a:moveTo>
                <a:lnTo>
                  <a:pt x="9319" y="11877"/>
                </a:lnTo>
                <a:lnTo>
                  <a:pt x="8476" y="11877"/>
                </a:lnTo>
                <a:lnTo>
                  <a:pt x="8476" y="10566"/>
                </a:lnTo>
                <a:lnTo>
                  <a:pt x="9319" y="10566"/>
                </a:lnTo>
                <a:close/>
                <a:moveTo>
                  <a:pt x="9319" y="12716"/>
                </a:moveTo>
                <a:lnTo>
                  <a:pt x="9319" y="14022"/>
                </a:lnTo>
                <a:lnTo>
                  <a:pt x="8476" y="14022"/>
                </a:lnTo>
                <a:lnTo>
                  <a:pt x="8476" y="12716"/>
                </a:lnTo>
                <a:lnTo>
                  <a:pt x="9319" y="12716"/>
                </a:lnTo>
                <a:close/>
                <a:moveTo>
                  <a:pt x="9319" y="14861"/>
                </a:moveTo>
                <a:lnTo>
                  <a:pt x="9319" y="16172"/>
                </a:lnTo>
                <a:lnTo>
                  <a:pt x="8476" y="16172"/>
                </a:lnTo>
                <a:lnTo>
                  <a:pt x="8476" y="14861"/>
                </a:lnTo>
                <a:lnTo>
                  <a:pt x="9319" y="14861"/>
                </a:lnTo>
                <a:close/>
                <a:moveTo>
                  <a:pt x="9319" y="17015"/>
                </a:moveTo>
                <a:lnTo>
                  <a:pt x="9319" y="18271"/>
                </a:lnTo>
                <a:lnTo>
                  <a:pt x="8476" y="18271"/>
                </a:lnTo>
                <a:lnTo>
                  <a:pt x="8476" y="17015"/>
                </a:lnTo>
                <a:lnTo>
                  <a:pt x="9319" y="17015"/>
                </a:lnTo>
                <a:close/>
                <a:moveTo>
                  <a:pt x="19148" y="8485"/>
                </a:moveTo>
                <a:lnTo>
                  <a:pt x="19148" y="9723"/>
                </a:lnTo>
                <a:lnTo>
                  <a:pt x="18301" y="9723"/>
                </a:lnTo>
                <a:lnTo>
                  <a:pt x="18301" y="8485"/>
                </a:lnTo>
                <a:lnTo>
                  <a:pt x="19148" y="8485"/>
                </a:lnTo>
                <a:close/>
                <a:moveTo>
                  <a:pt x="19148" y="10566"/>
                </a:moveTo>
                <a:lnTo>
                  <a:pt x="19148" y="11877"/>
                </a:lnTo>
                <a:lnTo>
                  <a:pt x="18301" y="11877"/>
                </a:lnTo>
                <a:lnTo>
                  <a:pt x="18301" y="10566"/>
                </a:lnTo>
                <a:lnTo>
                  <a:pt x="19148" y="10566"/>
                </a:lnTo>
                <a:close/>
                <a:moveTo>
                  <a:pt x="19148" y="12716"/>
                </a:moveTo>
                <a:lnTo>
                  <a:pt x="19148" y="14022"/>
                </a:lnTo>
                <a:lnTo>
                  <a:pt x="18301" y="14022"/>
                </a:lnTo>
                <a:lnTo>
                  <a:pt x="18301" y="12716"/>
                </a:lnTo>
                <a:lnTo>
                  <a:pt x="19148" y="12716"/>
                </a:lnTo>
                <a:close/>
                <a:moveTo>
                  <a:pt x="19148" y="14861"/>
                </a:moveTo>
                <a:lnTo>
                  <a:pt x="19148" y="16172"/>
                </a:lnTo>
                <a:lnTo>
                  <a:pt x="18301" y="16172"/>
                </a:lnTo>
                <a:lnTo>
                  <a:pt x="18301" y="14861"/>
                </a:lnTo>
                <a:lnTo>
                  <a:pt x="19148" y="14861"/>
                </a:lnTo>
                <a:close/>
                <a:moveTo>
                  <a:pt x="19148" y="17015"/>
                </a:moveTo>
                <a:lnTo>
                  <a:pt x="19148" y="18271"/>
                </a:lnTo>
                <a:lnTo>
                  <a:pt x="18301" y="18271"/>
                </a:lnTo>
                <a:lnTo>
                  <a:pt x="18301" y="17015"/>
                </a:lnTo>
                <a:lnTo>
                  <a:pt x="19148" y="17015"/>
                </a:lnTo>
                <a:close/>
                <a:moveTo>
                  <a:pt x="17248" y="8485"/>
                </a:moveTo>
                <a:lnTo>
                  <a:pt x="17248" y="9723"/>
                </a:lnTo>
                <a:lnTo>
                  <a:pt x="16401" y="9723"/>
                </a:lnTo>
                <a:lnTo>
                  <a:pt x="16401" y="8485"/>
                </a:lnTo>
                <a:lnTo>
                  <a:pt x="17248" y="8485"/>
                </a:lnTo>
                <a:close/>
                <a:moveTo>
                  <a:pt x="17248" y="10566"/>
                </a:moveTo>
                <a:lnTo>
                  <a:pt x="17248" y="11877"/>
                </a:lnTo>
                <a:lnTo>
                  <a:pt x="16401" y="11877"/>
                </a:lnTo>
                <a:lnTo>
                  <a:pt x="16401" y="10566"/>
                </a:lnTo>
                <a:lnTo>
                  <a:pt x="17248" y="10566"/>
                </a:lnTo>
                <a:close/>
                <a:moveTo>
                  <a:pt x="17248" y="12716"/>
                </a:moveTo>
                <a:lnTo>
                  <a:pt x="17248" y="14022"/>
                </a:lnTo>
                <a:lnTo>
                  <a:pt x="16401" y="14022"/>
                </a:lnTo>
                <a:lnTo>
                  <a:pt x="16401" y="12716"/>
                </a:lnTo>
                <a:lnTo>
                  <a:pt x="17248" y="12716"/>
                </a:lnTo>
                <a:close/>
                <a:moveTo>
                  <a:pt x="17248" y="14861"/>
                </a:moveTo>
                <a:lnTo>
                  <a:pt x="17248" y="16172"/>
                </a:lnTo>
                <a:lnTo>
                  <a:pt x="16401" y="16172"/>
                </a:lnTo>
                <a:lnTo>
                  <a:pt x="16401" y="14861"/>
                </a:lnTo>
                <a:lnTo>
                  <a:pt x="17248" y="14861"/>
                </a:lnTo>
                <a:close/>
                <a:moveTo>
                  <a:pt x="17248" y="17015"/>
                </a:moveTo>
                <a:lnTo>
                  <a:pt x="17248" y="18271"/>
                </a:lnTo>
                <a:lnTo>
                  <a:pt x="16401" y="18271"/>
                </a:lnTo>
                <a:lnTo>
                  <a:pt x="16401" y="17015"/>
                </a:lnTo>
                <a:lnTo>
                  <a:pt x="17248" y="17015"/>
                </a:lnTo>
                <a:close/>
                <a:moveTo>
                  <a:pt x="3290" y="8485"/>
                </a:moveTo>
                <a:lnTo>
                  <a:pt x="3290" y="9723"/>
                </a:lnTo>
                <a:lnTo>
                  <a:pt x="2447" y="9723"/>
                </a:lnTo>
                <a:lnTo>
                  <a:pt x="2447" y="8485"/>
                </a:lnTo>
                <a:lnTo>
                  <a:pt x="3290" y="8485"/>
                </a:lnTo>
                <a:close/>
                <a:moveTo>
                  <a:pt x="3290" y="10566"/>
                </a:moveTo>
                <a:lnTo>
                  <a:pt x="3290" y="11877"/>
                </a:lnTo>
                <a:lnTo>
                  <a:pt x="2447" y="11877"/>
                </a:lnTo>
                <a:lnTo>
                  <a:pt x="2447" y="10566"/>
                </a:lnTo>
                <a:lnTo>
                  <a:pt x="3290" y="10566"/>
                </a:lnTo>
                <a:close/>
                <a:moveTo>
                  <a:pt x="3290" y="12716"/>
                </a:moveTo>
                <a:lnTo>
                  <a:pt x="3290" y="14022"/>
                </a:lnTo>
                <a:lnTo>
                  <a:pt x="2447" y="14022"/>
                </a:lnTo>
                <a:lnTo>
                  <a:pt x="2447" y="12716"/>
                </a:lnTo>
                <a:lnTo>
                  <a:pt x="3290" y="12716"/>
                </a:lnTo>
                <a:close/>
                <a:moveTo>
                  <a:pt x="3290" y="14861"/>
                </a:moveTo>
                <a:lnTo>
                  <a:pt x="3290" y="16172"/>
                </a:lnTo>
                <a:lnTo>
                  <a:pt x="2447" y="16172"/>
                </a:lnTo>
                <a:lnTo>
                  <a:pt x="2447" y="14861"/>
                </a:lnTo>
                <a:lnTo>
                  <a:pt x="3290" y="14861"/>
                </a:lnTo>
                <a:close/>
                <a:moveTo>
                  <a:pt x="3290" y="17015"/>
                </a:moveTo>
                <a:lnTo>
                  <a:pt x="3290" y="18271"/>
                </a:lnTo>
                <a:lnTo>
                  <a:pt x="2447" y="18271"/>
                </a:lnTo>
                <a:lnTo>
                  <a:pt x="2447" y="17015"/>
                </a:lnTo>
                <a:lnTo>
                  <a:pt x="3290" y="17015"/>
                </a:lnTo>
                <a:close/>
                <a:moveTo>
                  <a:pt x="5195" y="8485"/>
                </a:moveTo>
                <a:lnTo>
                  <a:pt x="5195" y="9723"/>
                </a:lnTo>
                <a:lnTo>
                  <a:pt x="4347" y="9723"/>
                </a:lnTo>
                <a:lnTo>
                  <a:pt x="4347" y="8485"/>
                </a:lnTo>
                <a:lnTo>
                  <a:pt x="5195" y="8485"/>
                </a:lnTo>
                <a:close/>
                <a:moveTo>
                  <a:pt x="5195" y="10566"/>
                </a:moveTo>
                <a:lnTo>
                  <a:pt x="5195" y="11877"/>
                </a:lnTo>
                <a:lnTo>
                  <a:pt x="4347" y="11877"/>
                </a:lnTo>
                <a:lnTo>
                  <a:pt x="4347" y="10566"/>
                </a:lnTo>
                <a:lnTo>
                  <a:pt x="5195" y="10566"/>
                </a:lnTo>
                <a:close/>
                <a:moveTo>
                  <a:pt x="5195" y="12716"/>
                </a:moveTo>
                <a:lnTo>
                  <a:pt x="5195" y="14022"/>
                </a:lnTo>
                <a:lnTo>
                  <a:pt x="4347" y="14022"/>
                </a:lnTo>
                <a:lnTo>
                  <a:pt x="4347" y="12716"/>
                </a:lnTo>
                <a:lnTo>
                  <a:pt x="5195" y="12716"/>
                </a:lnTo>
                <a:close/>
                <a:moveTo>
                  <a:pt x="5195" y="14861"/>
                </a:moveTo>
                <a:lnTo>
                  <a:pt x="5195" y="16172"/>
                </a:lnTo>
                <a:lnTo>
                  <a:pt x="4347" y="16172"/>
                </a:lnTo>
                <a:lnTo>
                  <a:pt x="4347" y="14861"/>
                </a:lnTo>
                <a:lnTo>
                  <a:pt x="5195" y="14861"/>
                </a:lnTo>
                <a:close/>
                <a:moveTo>
                  <a:pt x="5195" y="17015"/>
                </a:moveTo>
                <a:lnTo>
                  <a:pt x="5195" y="18271"/>
                </a:lnTo>
                <a:lnTo>
                  <a:pt x="4347" y="18271"/>
                </a:lnTo>
                <a:lnTo>
                  <a:pt x="4347" y="17015"/>
                </a:lnTo>
                <a:lnTo>
                  <a:pt x="5195" y="17015"/>
                </a:lnTo>
                <a:close/>
              </a:path>
            </a:pathLst>
          </a:custGeom>
          <a:solidFill>
            <a:srgbClr val="FFFFFF"/>
          </a:solidFill>
          <a:ln w="12700">
            <a:miter lim="400000"/>
          </a:ln>
        </p:spPr>
        <p:txBody>
          <a:bodyPr lIns="45694" tIns="45694" rIns="45694" bIns="45694"/>
          <a:lstStyle/>
          <a:p>
            <a:pPr marL="0" marR="0" lvl="0" indent="0" algn="l" defTabSz="914400" rtl="0" eaLnBrk="1" fontAlgn="auto" latinLnBrk="0" hangingPunct="1">
              <a:lnSpc>
                <a:spcPct val="100000"/>
              </a:lnSpc>
              <a:spcBef>
                <a:spcPts val="0"/>
              </a:spcBef>
              <a:spcAft>
                <a:spcPts val="0"/>
              </a:spcAft>
              <a:buClrTx/>
              <a:buSzTx/>
              <a:buFontTx/>
              <a:buNone/>
              <a:tabLst/>
              <a:defRPr>
                <a:solidFill>
                  <a:srgbClr val="000000"/>
                </a:solidFill>
              </a:defRPr>
            </a:pPr>
            <a:endParaRPr kumimoji="0" sz="1799" b="0" i="0" u="none" strike="noStrike" kern="1200" cap="none" spc="0" normalizeH="0" baseline="0" noProof="0" dirty="0">
              <a:ln>
                <a:noFill/>
              </a:ln>
              <a:solidFill>
                <a:srgbClr val="000000"/>
              </a:solidFill>
              <a:effectLst/>
              <a:uLnTx/>
              <a:uFillTx/>
              <a:latin typeface="EYInterstate Light"/>
              <a:ea typeface="+mn-ea"/>
              <a:cs typeface="+mn-cs"/>
            </a:endParaRPr>
          </a:p>
        </p:txBody>
      </p:sp>
      <p:sp>
        <p:nvSpPr>
          <p:cNvPr id="40" name="Freeform 59">
            <a:extLst>
              <a:ext uri="{FF2B5EF4-FFF2-40B4-BE49-F238E27FC236}">
                <a16:creationId xmlns:a16="http://schemas.microsoft.com/office/drawing/2014/main" id="{236BF86D-3196-4FDD-9A77-4C05F0081AE3}"/>
              </a:ext>
            </a:extLst>
          </p:cNvPr>
          <p:cNvSpPr/>
          <p:nvPr/>
        </p:nvSpPr>
        <p:spPr>
          <a:xfrm>
            <a:off x="1205064" y="1958692"/>
            <a:ext cx="646958" cy="689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1178"/>
                </a:lnTo>
                <a:lnTo>
                  <a:pt x="21600" y="21178"/>
                </a:lnTo>
                <a:lnTo>
                  <a:pt x="21600" y="21600"/>
                </a:lnTo>
                <a:close/>
                <a:moveTo>
                  <a:pt x="5323" y="5950"/>
                </a:moveTo>
                <a:lnTo>
                  <a:pt x="1107" y="5950"/>
                </a:lnTo>
                <a:lnTo>
                  <a:pt x="1107" y="4172"/>
                </a:lnTo>
                <a:lnTo>
                  <a:pt x="10754" y="0"/>
                </a:lnTo>
                <a:lnTo>
                  <a:pt x="20474" y="4172"/>
                </a:lnTo>
                <a:lnTo>
                  <a:pt x="20474" y="5950"/>
                </a:lnTo>
                <a:lnTo>
                  <a:pt x="16273" y="5950"/>
                </a:lnTo>
                <a:lnTo>
                  <a:pt x="16273" y="5106"/>
                </a:lnTo>
                <a:lnTo>
                  <a:pt x="19631" y="5106"/>
                </a:lnTo>
                <a:lnTo>
                  <a:pt x="19631" y="4721"/>
                </a:lnTo>
                <a:lnTo>
                  <a:pt x="10754" y="921"/>
                </a:lnTo>
                <a:lnTo>
                  <a:pt x="1955" y="4721"/>
                </a:lnTo>
                <a:lnTo>
                  <a:pt x="1955" y="5106"/>
                </a:lnTo>
                <a:lnTo>
                  <a:pt x="5323" y="5106"/>
                </a:lnTo>
                <a:lnTo>
                  <a:pt x="5323" y="5950"/>
                </a:lnTo>
                <a:close/>
                <a:moveTo>
                  <a:pt x="16273" y="6848"/>
                </a:moveTo>
                <a:lnTo>
                  <a:pt x="20415" y="6848"/>
                </a:lnTo>
                <a:lnTo>
                  <a:pt x="20415" y="16920"/>
                </a:lnTo>
                <a:lnTo>
                  <a:pt x="21094" y="17931"/>
                </a:lnTo>
                <a:lnTo>
                  <a:pt x="21094" y="20738"/>
                </a:lnTo>
                <a:lnTo>
                  <a:pt x="20670" y="20738"/>
                </a:lnTo>
                <a:lnTo>
                  <a:pt x="20670" y="18063"/>
                </a:lnTo>
                <a:lnTo>
                  <a:pt x="19996" y="17051"/>
                </a:lnTo>
                <a:lnTo>
                  <a:pt x="19996" y="7270"/>
                </a:lnTo>
                <a:lnTo>
                  <a:pt x="16273" y="7270"/>
                </a:lnTo>
                <a:lnTo>
                  <a:pt x="16273" y="6848"/>
                </a:lnTo>
                <a:close/>
                <a:moveTo>
                  <a:pt x="506" y="20738"/>
                </a:moveTo>
                <a:lnTo>
                  <a:pt x="506" y="17931"/>
                </a:lnTo>
                <a:lnTo>
                  <a:pt x="1185" y="16920"/>
                </a:lnTo>
                <a:lnTo>
                  <a:pt x="1185" y="6848"/>
                </a:lnTo>
                <a:lnTo>
                  <a:pt x="5323" y="6848"/>
                </a:lnTo>
                <a:lnTo>
                  <a:pt x="5323" y="7270"/>
                </a:lnTo>
                <a:lnTo>
                  <a:pt x="1604" y="7270"/>
                </a:lnTo>
                <a:lnTo>
                  <a:pt x="1604" y="17051"/>
                </a:lnTo>
                <a:lnTo>
                  <a:pt x="930" y="18063"/>
                </a:lnTo>
                <a:lnTo>
                  <a:pt x="930" y="20738"/>
                </a:lnTo>
                <a:lnTo>
                  <a:pt x="506" y="20738"/>
                </a:lnTo>
                <a:close/>
                <a:moveTo>
                  <a:pt x="6166" y="20738"/>
                </a:moveTo>
                <a:lnTo>
                  <a:pt x="6166" y="4376"/>
                </a:lnTo>
                <a:lnTo>
                  <a:pt x="15430" y="4376"/>
                </a:lnTo>
                <a:lnTo>
                  <a:pt x="15430" y="20738"/>
                </a:lnTo>
                <a:lnTo>
                  <a:pt x="12226" y="20738"/>
                </a:lnTo>
                <a:lnTo>
                  <a:pt x="12226" y="19133"/>
                </a:lnTo>
                <a:lnTo>
                  <a:pt x="9369" y="19133"/>
                </a:lnTo>
                <a:lnTo>
                  <a:pt x="9369" y="20738"/>
                </a:lnTo>
                <a:lnTo>
                  <a:pt x="6166" y="20738"/>
                </a:lnTo>
                <a:close/>
                <a:moveTo>
                  <a:pt x="11803" y="20738"/>
                </a:moveTo>
                <a:lnTo>
                  <a:pt x="11010" y="20738"/>
                </a:lnTo>
                <a:lnTo>
                  <a:pt x="11010" y="19555"/>
                </a:lnTo>
                <a:lnTo>
                  <a:pt x="11803" y="19555"/>
                </a:lnTo>
                <a:lnTo>
                  <a:pt x="11803" y="20738"/>
                </a:lnTo>
                <a:close/>
                <a:moveTo>
                  <a:pt x="10590" y="20738"/>
                </a:moveTo>
                <a:lnTo>
                  <a:pt x="9793" y="20738"/>
                </a:lnTo>
                <a:lnTo>
                  <a:pt x="9793" y="19555"/>
                </a:lnTo>
                <a:lnTo>
                  <a:pt x="10590" y="19555"/>
                </a:lnTo>
                <a:lnTo>
                  <a:pt x="10590" y="20738"/>
                </a:lnTo>
                <a:close/>
                <a:moveTo>
                  <a:pt x="13124" y="6258"/>
                </a:moveTo>
                <a:lnTo>
                  <a:pt x="13124" y="7578"/>
                </a:lnTo>
                <a:lnTo>
                  <a:pt x="12281" y="7578"/>
                </a:lnTo>
                <a:lnTo>
                  <a:pt x="12281" y="6258"/>
                </a:lnTo>
                <a:lnTo>
                  <a:pt x="13124" y="6258"/>
                </a:lnTo>
                <a:close/>
                <a:moveTo>
                  <a:pt x="13124" y="8421"/>
                </a:moveTo>
                <a:lnTo>
                  <a:pt x="13124" y="9723"/>
                </a:lnTo>
                <a:lnTo>
                  <a:pt x="12281" y="9723"/>
                </a:lnTo>
                <a:lnTo>
                  <a:pt x="12281" y="8421"/>
                </a:lnTo>
                <a:lnTo>
                  <a:pt x="13124" y="8421"/>
                </a:lnTo>
                <a:close/>
                <a:moveTo>
                  <a:pt x="13124" y="10566"/>
                </a:moveTo>
                <a:lnTo>
                  <a:pt x="13124" y="11877"/>
                </a:lnTo>
                <a:lnTo>
                  <a:pt x="12281" y="11877"/>
                </a:lnTo>
                <a:lnTo>
                  <a:pt x="12281" y="10566"/>
                </a:lnTo>
                <a:lnTo>
                  <a:pt x="13124" y="10566"/>
                </a:lnTo>
                <a:close/>
                <a:moveTo>
                  <a:pt x="13124" y="12716"/>
                </a:moveTo>
                <a:lnTo>
                  <a:pt x="13124" y="14022"/>
                </a:lnTo>
                <a:lnTo>
                  <a:pt x="12281" y="14022"/>
                </a:lnTo>
                <a:lnTo>
                  <a:pt x="12281" y="12716"/>
                </a:lnTo>
                <a:lnTo>
                  <a:pt x="13124" y="12716"/>
                </a:lnTo>
                <a:close/>
                <a:moveTo>
                  <a:pt x="13124" y="14861"/>
                </a:moveTo>
                <a:lnTo>
                  <a:pt x="13124" y="16172"/>
                </a:lnTo>
                <a:lnTo>
                  <a:pt x="12281" y="16172"/>
                </a:lnTo>
                <a:lnTo>
                  <a:pt x="12281" y="14861"/>
                </a:lnTo>
                <a:lnTo>
                  <a:pt x="13124" y="14861"/>
                </a:lnTo>
                <a:close/>
                <a:moveTo>
                  <a:pt x="13124" y="17015"/>
                </a:moveTo>
                <a:lnTo>
                  <a:pt x="13124" y="18271"/>
                </a:lnTo>
                <a:lnTo>
                  <a:pt x="12281" y="18271"/>
                </a:lnTo>
                <a:lnTo>
                  <a:pt x="12281" y="17015"/>
                </a:lnTo>
                <a:lnTo>
                  <a:pt x="13124" y="17015"/>
                </a:lnTo>
                <a:close/>
                <a:moveTo>
                  <a:pt x="11224" y="6258"/>
                </a:moveTo>
                <a:lnTo>
                  <a:pt x="11224" y="7578"/>
                </a:lnTo>
                <a:lnTo>
                  <a:pt x="10376" y="7578"/>
                </a:lnTo>
                <a:lnTo>
                  <a:pt x="10376" y="6258"/>
                </a:lnTo>
                <a:lnTo>
                  <a:pt x="11224" y="6258"/>
                </a:lnTo>
                <a:close/>
                <a:moveTo>
                  <a:pt x="11224" y="8421"/>
                </a:moveTo>
                <a:lnTo>
                  <a:pt x="11224" y="9723"/>
                </a:lnTo>
                <a:lnTo>
                  <a:pt x="10376" y="9723"/>
                </a:lnTo>
                <a:lnTo>
                  <a:pt x="10376" y="8421"/>
                </a:lnTo>
                <a:lnTo>
                  <a:pt x="11224" y="8421"/>
                </a:lnTo>
                <a:close/>
                <a:moveTo>
                  <a:pt x="11224" y="10566"/>
                </a:moveTo>
                <a:lnTo>
                  <a:pt x="11224" y="11877"/>
                </a:lnTo>
                <a:lnTo>
                  <a:pt x="10376" y="11877"/>
                </a:lnTo>
                <a:lnTo>
                  <a:pt x="10376" y="10566"/>
                </a:lnTo>
                <a:lnTo>
                  <a:pt x="11224" y="10566"/>
                </a:lnTo>
                <a:close/>
                <a:moveTo>
                  <a:pt x="11224" y="12716"/>
                </a:moveTo>
                <a:lnTo>
                  <a:pt x="11224" y="14022"/>
                </a:lnTo>
                <a:lnTo>
                  <a:pt x="10376" y="14022"/>
                </a:lnTo>
                <a:lnTo>
                  <a:pt x="10376" y="12716"/>
                </a:lnTo>
                <a:lnTo>
                  <a:pt x="11224" y="12716"/>
                </a:lnTo>
                <a:close/>
                <a:moveTo>
                  <a:pt x="11224" y="14861"/>
                </a:moveTo>
                <a:lnTo>
                  <a:pt x="11224" y="16172"/>
                </a:lnTo>
                <a:lnTo>
                  <a:pt x="10376" y="16172"/>
                </a:lnTo>
                <a:lnTo>
                  <a:pt x="10376" y="14861"/>
                </a:lnTo>
                <a:lnTo>
                  <a:pt x="11224" y="14861"/>
                </a:lnTo>
                <a:close/>
                <a:moveTo>
                  <a:pt x="11224" y="17015"/>
                </a:moveTo>
                <a:lnTo>
                  <a:pt x="11224" y="18271"/>
                </a:lnTo>
                <a:lnTo>
                  <a:pt x="10376" y="18271"/>
                </a:lnTo>
                <a:lnTo>
                  <a:pt x="10376" y="17015"/>
                </a:lnTo>
                <a:lnTo>
                  <a:pt x="11224" y="17015"/>
                </a:lnTo>
                <a:close/>
                <a:moveTo>
                  <a:pt x="9319" y="6258"/>
                </a:moveTo>
                <a:lnTo>
                  <a:pt x="9319" y="7578"/>
                </a:lnTo>
                <a:lnTo>
                  <a:pt x="8476" y="7578"/>
                </a:lnTo>
                <a:lnTo>
                  <a:pt x="8476" y="6258"/>
                </a:lnTo>
                <a:lnTo>
                  <a:pt x="9319" y="6258"/>
                </a:lnTo>
                <a:close/>
                <a:moveTo>
                  <a:pt x="9319" y="8421"/>
                </a:moveTo>
                <a:lnTo>
                  <a:pt x="9319" y="9723"/>
                </a:lnTo>
                <a:lnTo>
                  <a:pt x="8476" y="9723"/>
                </a:lnTo>
                <a:lnTo>
                  <a:pt x="8476" y="8421"/>
                </a:lnTo>
                <a:lnTo>
                  <a:pt x="9319" y="8421"/>
                </a:lnTo>
                <a:close/>
                <a:moveTo>
                  <a:pt x="9319" y="10566"/>
                </a:moveTo>
                <a:lnTo>
                  <a:pt x="9319" y="11877"/>
                </a:lnTo>
                <a:lnTo>
                  <a:pt x="8476" y="11877"/>
                </a:lnTo>
                <a:lnTo>
                  <a:pt x="8476" y="10566"/>
                </a:lnTo>
                <a:lnTo>
                  <a:pt x="9319" y="10566"/>
                </a:lnTo>
                <a:close/>
                <a:moveTo>
                  <a:pt x="9319" y="12716"/>
                </a:moveTo>
                <a:lnTo>
                  <a:pt x="9319" y="14022"/>
                </a:lnTo>
                <a:lnTo>
                  <a:pt x="8476" y="14022"/>
                </a:lnTo>
                <a:lnTo>
                  <a:pt x="8476" y="12716"/>
                </a:lnTo>
                <a:lnTo>
                  <a:pt x="9319" y="12716"/>
                </a:lnTo>
                <a:close/>
                <a:moveTo>
                  <a:pt x="9319" y="14861"/>
                </a:moveTo>
                <a:lnTo>
                  <a:pt x="9319" y="16172"/>
                </a:lnTo>
                <a:lnTo>
                  <a:pt x="8476" y="16172"/>
                </a:lnTo>
                <a:lnTo>
                  <a:pt x="8476" y="14861"/>
                </a:lnTo>
                <a:lnTo>
                  <a:pt x="9319" y="14861"/>
                </a:lnTo>
                <a:close/>
                <a:moveTo>
                  <a:pt x="9319" y="17015"/>
                </a:moveTo>
                <a:lnTo>
                  <a:pt x="9319" y="18271"/>
                </a:lnTo>
                <a:lnTo>
                  <a:pt x="8476" y="18271"/>
                </a:lnTo>
                <a:lnTo>
                  <a:pt x="8476" y="17015"/>
                </a:lnTo>
                <a:lnTo>
                  <a:pt x="9319" y="17015"/>
                </a:lnTo>
                <a:close/>
                <a:moveTo>
                  <a:pt x="19148" y="8485"/>
                </a:moveTo>
                <a:lnTo>
                  <a:pt x="19148" y="9723"/>
                </a:lnTo>
                <a:lnTo>
                  <a:pt x="18301" y="9723"/>
                </a:lnTo>
                <a:lnTo>
                  <a:pt x="18301" y="8485"/>
                </a:lnTo>
                <a:lnTo>
                  <a:pt x="19148" y="8485"/>
                </a:lnTo>
                <a:close/>
                <a:moveTo>
                  <a:pt x="19148" y="10566"/>
                </a:moveTo>
                <a:lnTo>
                  <a:pt x="19148" y="11877"/>
                </a:lnTo>
                <a:lnTo>
                  <a:pt x="18301" y="11877"/>
                </a:lnTo>
                <a:lnTo>
                  <a:pt x="18301" y="10566"/>
                </a:lnTo>
                <a:lnTo>
                  <a:pt x="19148" y="10566"/>
                </a:lnTo>
                <a:close/>
                <a:moveTo>
                  <a:pt x="19148" y="12716"/>
                </a:moveTo>
                <a:lnTo>
                  <a:pt x="19148" y="14022"/>
                </a:lnTo>
                <a:lnTo>
                  <a:pt x="18301" y="14022"/>
                </a:lnTo>
                <a:lnTo>
                  <a:pt x="18301" y="12716"/>
                </a:lnTo>
                <a:lnTo>
                  <a:pt x="19148" y="12716"/>
                </a:lnTo>
                <a:close/>
                <a:moveTo>
                  <a:pt x="19148" y="14861"/>
                </a:moveTo>
                <a:lnTo>
                  <a:pt x="19148" y="16172"/>
                </a:lnTo>
                <a:lnTo>
                  <a:pt x="18301" y="16172"/>
                </a:lnTo>
                <a:lnTo>
                  <a:pt x="18301" y="14861"/>
                </a:lnTo>
                <a:lnTo>
                  <a:pt x="19148" y="14861"/>
                </a:lnTo>
                <a:close/>
                <a:moveTo>
                  <a:pt x="19148" y="17015"/>
                </a:moveTo>
                <a:lnTo>
                  <a:pt x="19148" y="18271"/>
                </a:lnTo>
                <a:lnTo>
                  <a:pt x="18301" y="18271"/>
                </a:lnTo>
                <a:lnTo>
                  <a:pt x="18301" y="17015"/>
                </a:lnTo>
                <a:lnTo>
                  <a:pt x="19148" y="17015"/>
                </a:lnTo>
                <a:close/>
                <a:moveTo>
                  <a:pt x="17248" y="8485"/>
                </a:moveTo>
                <a:lnTo>
                  <a:pt x="17248" y="9723"/>
                </a:lnTo>
                <a:lnTo>
                  <a:pt x="16401" y="9723"/>
                </a:lnTo>
                <a:lnTo>
                  <a:pt x="16401" y="8485"/>
                </a:lnTo>
                <a:lnTo>
                  <a:pt x="17248" y="8485"/>
                </a:lnTo>
                <a:close/>
                <a:moveTo>
                  <a:pt x="17248" y="10566"/>
                </a:moveTo>
                <a:lnTo>
                  <a:pt x="17248" y="11877"/>
                </a:lnTo>
                <a:lnTo>
                  <a:pt x="16401" y="11877"/>
                </a:lnTo>
                <a:lnTo>
                  <a:pt x="16401" y="10566"/>
                </a:lnTo>
                <a:lnTo>
                  <a:pt x="17248" y="10566"/>
                </a:lnTo>
                <a:close/>
                <a:moveTo>
                  <a:pt x="17248" y="12716"/>
                </a:moveTo>
                <a:lnTo>
                  <a:pt x="17248" y="14022"/>
                </a:lnTo>
                <a:lnTo>
                  <a:pt x="16401" y="14022"/>
                </a:lnTo>
                <a:lnTo>
                  <a:pt x="16401" y="12716"/>
                </a:lnTo>
                <a:lnTo>
                  <a:pt x="17248" y="12716"/>
                </a:lnTo>
                <a:close/>
                <a:moveTo>
                  <a:pt x="17248" y="14861"/>
                </a:moveTo>
                <a:lnTo>
                  <a:pt x="17248" y="16172"/>
                </a:lnTo>
                <a:lnTo>
                  <a:pt x="16401" y="16172"/>
                </a:lnTo>
                <a:lnTo>
                  <a:pt x="16401" y="14861"/>
                </a:lnTo>
                <a:lnTo>
                  <a:pt x="17248" y="14861"/>
                </a:lnTo>
                <a:close/>
                <a:moveTo>
                  <a:pt x="17248" y="17015"/>
                </a:moveTo>
                <a:lnTo>
                  <a:pt x="17248" y="18271"/>
                </a:lnTo>
                <a:lnTo>
                  <a:pt x="16401" y="18271"/>
                </a:lnTo>
                <a:lnTo>
                  <a:pt x="16401" y="17015"/>
                </a:lnTo>
                <a:lnTo>
                  <a:pt x="17248" y="17015"/>
                </a:lnTo>
                <a:close/>
                <a:moveTo>
                  <a:pt x="3290" y="8485"/>
                </a:moveTo>
                <a:lnTo>
                  <a:pt x="3290" y="9723"/>
                </a:lnTo>
                <a:lnTo>
                  <a:pt x="2447" y="9723"/>
                </a:lnTo>
                <a:lnTo>
                  <a:pt x="2447" y="8485"/>
                </a:lnTo>
                <a:lnTo>
                  <a:pt x="3290" y="8485"/>
                </a:lnTo>
                <a:close/>
                <a:moveTo>
                  <a:pt x="3290" y="10566"/>
                </a:moveTo>
                <a:lnTo>
                  <a:pt x="3290" y="11877"/>
                </a:lnTo>
                <a:lnTo>
                  <a:pt x="2447" y="11877"/>
                </a:lnTo>
                <a:lnTo>
                  <a:pt x="2447" y="10566"/>
                </a:lnTo>
                <a:lnTo>
                  <a:pt x="3290" y="10566"/>
                </a:lnTo>
                <a:close/>
                <a:moveTo>
                  <a:pt x="3290" y="12716"/>
                </a:moveTo>
                <a:lnTo>
                  <a:pt x="3290" y="14022"/>
                </a:lnTo>
                <a:lnTo>
                  <a:pt x="2447" y="14022"/>
                </a:lnTo>
                <a:lnTo>
                  <a:pt x="2447" y="12716"/>
                </a:lnTo>
                <a:lnTo>
                  <a:pt x="3290" y="12716"/>
                </a:lnTo>
                <a:close/>
                <a:moveTo>
                  <a:pt x="3290" y="14861"/>
                </a:moveTo>
                <a:lnTo>
                  <a:pt x="3290" y="16172"/>
                </a:lnTo>
                <a:lnTo>
                  <a:pt x="2447" y="16172"/>
                </a:lnTo>
                <a:lnTo>
                  <a:pt x="2447" y="14861"/>
                </a:lnTo>
                <a:lnTo>
                  <a:pt x="3290" y="14861"/>
                </a:lnTo>
                <a:close/>
                <a:moveTo>
                  <a:pt x="3290" y="17015"/>
                </a:moveTo>
                <a:lnTo>
                  <a:pt x="3290" y="18271"/>
                </a:lnTo>
                <a:lnTo>
                  <a:pt x="2447" y="18271"/>
                </a:lnTo>
                <a:lnTo>
                  <a:pt x="2447" y="17015"/>
                </a:lnTo>
                <a:lnTo>
                  <a:pt x="3290" y="17015"/>
                </a:lnTo>
                <a:close/>
                <a:moveTo>
                  <a:pt x="5195" y="8485"/>
                </a:moveTo>
                <a:lnTo>
                  <a:pt x="5195" y="9723"/>
                </a:lnTo>
                <a:lnTo>
                  <a:pt x="4347" y="9723"/>
                </a:lnTo>
                <a:lnTo>
                  <a:pt x="4347" y="8485"/>
                </a:lnTo>
                <a:lnTo>
                  <a:pt x="5195" y="8485"/>
                </a:lnTo>
                <a:close/>
                <a:moveTo>
                  <a:pt x="5195" y="10566"/>
                </a:moveTo>
                <a:lnTo>
                  <a:pt x="5195" y="11877"/>
                </a:lnTo>
                <a:lnTo>
                  <a:pt x="4347" y="11877"/>
                </a:lnTo>
                <a:lnTo>
                  <a:pt x="4347" y="10566"/>
                </a:lnTo>
                <a:lnTo>
                  <a:pt x="5195" y="10566"/>
                </a:lnTo>
                <a:close/>
                <a:moveTo>
                  <a:pt x="5195" y="12716"/>
                </a:moveTo>
                <a:lnTo>
                  <a:pt x="5195" y="14022"/>
                </a:lnTo>
                <a:lnTo>
                  <a:pt x="4347" y="14022"/>
                </a:lnTo>
                <a:lnTo>
                  <a:pt x="4347" y="12716"/>
                </a:lnTo>
                <a:lnTo>
                  <a:pt x="5195" y="12716"/>
                </a:lnTo>
                <a:close/>
                <a:moveTo>
                  <a:pt x="5195" y="14861"/>
                </a:moveTo>
                <a:lnTo>
                  <a:pt x="5195" y="16172"/>
                </a:lnTo>
                <a:lnTo>
                  <a:pt x="4347" y="16172"/>
                </a:lnTo>
                <a:lnTo>
                  <a:pt x="4347" y="14861"/>
                </a:lnTo>
                <a:lnTo>
                  <a:pt x="5195" y="14861"/>
                </a:lnTo>
                <a:close/>
                <a:moveTo>
                  <a:pt x="5195" y="17015"/>
                </a:moveTo>
                <a:lnTo>
                  <a:pt x="5195" y="18271"/>
                </a:lnTo>
                <a:lnTo>
                  <a:pt x="4347" y="18271"/>
                </a:lnTo>
                <a:lnTo>
                  <a:pt x="4347" y="17015"/>
                </a:lnTo>
                <a:lnTo>
                  <a:pt x="5195" y="17015"/>
                </a:lnTo>
                <a:close/>
              </a:path>
            </a:pathLst>
          </a:custGeom>
          <a:solidFill>
            <a:srgbClr val="FFFFFF"/>
          </a:solidFill>
          <a:ln w="12700">
            <a:miter lim="400000"/>
          </a:ln>
        </p:spPr>
        <p:txBody>
          <a:bodyPr lIns="45694" tIns="45694" rIns="45694" bIns="45694"/>
          <a:lstStyle/>
          <a:p>
            <a:pPr marL="0" marR="0" lvl="0" indent="0" algn="l" defTabSz="914400" rtl="0" eaLnBrk="1" fontAlgn="auto" latinLnBrk="0" hangingPunct="1">
              <a:lnSpc>
                <a:spcPct val="100000"/>
              </a:lnSpc>
              <a:spcBef>
                <a:spcPts val="0"/>
              </a:spcBef>
              <a:spcAft>
                <a:spcPts val="0"/>
              </a:spcAft>
              <a:buClrTx/>
              <a:buSzTx/>
              <a:buFontTx/>
              <a:buNone/>
              <a:tabLst/>
              <a:defRPr>
                <a:solidFill>
                  <a:srgbClr val="000000"/>
                </a:solidFill>
              </a:defRPr>
            </a:pPr>
            <a:endParaRPr kumimoji="0" sz="1799" b="0" i="0" u="none" strike="noStrike" kern="1200" cap="none" spc="0" normalizeH="0" baseline="0" noProof="0" dirty="0">
              <a:ln>
                <a:noFill/>
              </a:ln>
              <a:solidFill>
                <a:srgbClr val="000000"/>
              </a:solidFill>
              <a:effectLst/>
              <a:uLnTx/>
              <a:uFillTx/>
              <a:latin typeface="EYInterstate Light"/>
              <a:ea typeface="+mn-ea"/>
              <a:cs typeface="+mn-cs"/>
            </a:endParaRPr>
          </a:p>
        </p:txBody>
      </p:sp>
      <p:sp>
        <p:nvSpPr>
          <p:cNvPr id="42" name="Straight Connector 42">
            <a:extLst>
              <a:ext uri="{FF2B5EF4-FFF2-40B4-BE49-F238E27FC236}">
                <a16:creationId xmlns:a16="http://schemas.microsoft.com/office/drawing/2014/main" id="{995B46E8-77EB-4763-8BB8-4964FC33E1F8}"/>
              </a:ext>
            </a:extLst>
          </p:cNvPr>
          <p:cNvSpPr/>
          <p:nvPr/>
        </p:nvSpPr>
        <p:spPr>
          <a:xfrm flipH="1" flipV="1">
            <a:off x="1795026" y="2901871"/>
            <a:ext cx="2645852" cy="2459413"/>
          </a:xfrm>
          <a:prstGeom prst="line">
            <a:avLst/>
          </a:prstGeom>
          <a:ln w="38100">
            <a:solidFill>
              <a:schemeClr val="tx2"/>
            </a:solidFill>
            <a:miter/>
            <a:headEnd type="triangle"/>
            <a:tailEnd type="triangle"/>
          </a:ln>
        </p:spPr>
        <p:txBody>
          <a:bodyPr lIns="45694" tIns="45694" rIns="45694" bIns="45694"/>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799" b="0" i="0" u="none" strike="noStrike" kern="1200" cap="none" spc="0" normalizeH="0" baseline="0" noProof="0" dirty="0">
              <a:ln>
                <a:noFill/>
              </a:ln>
              <a:solidFill>
                <a:srgbClr val="2E2E38"/>
              </a:solidFill>
              <a:effectLst/>
              <a:uLnTx/>
              <a:uFillTx/>
              <a:latin typeface="EYInterstate Light"/>
              <a:ea typeface="+mn-ea"/>
              <a:cs typeface="+mn-cs"/>
            </a:endParaRPr>
          </a:p>
        </p:txBody>
      </p:sp>
      <p:grpSp>
        <p:nvGrpSpPr>
          <p:cNvPr id="43" name="Group 67">
            <a:extLst>
              <a:ext uri="{FF2B5EF4-FFF2-40B4-BE49-F238E27FC236}">
                <a16:creationId xmlns:a16="http://schemas.microsoft.com/office/drawing/2014/main" id="{27A0C175-60C5-4A16-A7F9-0E70C89E2CD3}"/>
              </a:ext>
            </a:extLst>
          </p:cNvPr>
          <p:cNvGrpSpPr/>
          <p:nvPr/>
        </p:nvGrpSpPr>
        <p:grpSpPr>
          <a:xfrm>
            <a:off x="2471624" y="3598848"/>
            <a:ext cx="613428" cy="646303"/>
            <a:chOff x="146198" y="-1"/>
            <a:chExt cx="613746" cy="646639"/>
          </a:xfrm>
        </p:grpSpPr>
        <p:sp>
          <p:nvSpPr>
            <p:cNvPr id="44" name="Oval 68">
              <a:extLst>
                <a:ext uri="{FF2B5EF4-FFF2-40B4-BE49-F238E27FC236}">
                  <a16:creationId xmlns:a16="http://schemas.microsoft.com/office/drawing/2014/main" id="{C5315467-D372-42A7-A7D1-D52D03E7F6C3}"/>
                </a:ext>
              </a:extLst>
            </p:cNvPr>
            <p:cNvSpPr/>
            <p:nvPr/>
          </p:nvSpPr>
          <p:spPr>
            <a:xfrm>
              <a:off x="150295" y="-1"/>
              <a:ext cx="609649" cy="646639"/>
            </a:xfrm>
            <a:prstGeom prst="ellipse">
              <a:avLst/>
            </a:prstGeom>
            <a:solidFill>
              <a:schemeClr val="tx1"/>
            </a:solidFill>
            <a:ln w="9525" cap="flat">
              <a:solidFill>
                <a:srgbClr val="747480"/>
              </a:solidFill>
              <a:prstDash val="solid"/>
              <a:miter lim="800000"/>
            </a:ln>
            <a:effectLst/>
          </p:spPr>
          <p:txBody>
            <a:bodyPr wrap="square" lIns="45694" tIns="45694" rIns="45694" bIns="45694" numCol="1" anchor="t">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sz="1200">
                  <a:solidFill>
                    <a:srgbClr val="FFD200"/>
                  </a:solidFill>
                </a:defRPr>
              </a:pPr>
              <a:endParaRPr kumimoji="0" sz="1199" b="0" i="0" u="none" strike="noStrike" kern="1200" cap="none" spc="0" normalizeH="0" baseline="0" noProof="0" dirty="0">
                <a:ln>
                  <a:noFill/>
                </a:ln>
                <a:solidFill>
                  <a:srgbClr val="FFD200"/>
                </a:solidFill>
                <a:effectLst/>
                <a:uLnTx/>
                <a:uFillTx/>
                <a:latin typeface="EYInterstate Light"/>
                <a:ea typeface="+mn-ea"/>
                <a:cs typeface="+mn-cs"/>
              </a:endParaRPr>
            </a:p>
          </p:txBody>
        </p:sp>
        <p:sp>
          <p:nvSpPr>
            <p:cNvPr id="45" name="Freeform 25">
              <a:extLst>
                <a:ext uri="{FF2B5EF4-FFF2-40B4-BE49-F238E27FC236}">
                  <a16:creationId xmlns:a16="http://schemas.microsoft.com/office/drawing/2014/main" id="{6C4E051B-4BBB-4CB1-BB1C-8D60557C9E32}"/>
                </a:ext>
              </a:extLst>
            </p:cNvPr>
            <p:cNvSpPr/>
            <p:nvPr/>
          </p:nvSpPr>
          <p:spPr>
            <a:xfrm>
              <a:off x="146198" y="-1"/>
              <a:ext cx="609647" cy="646639"/>
            </a:xfrm>
            <a:custGeom>
              <a:avLst/>
              <a:gdLst/>
              <a:ahLst/>
              <a:cxnLst>
                <a:cxn ang="0">
                  <a:pos x="wd2" y="hd2"/>
                </a:cxn>
                <a:cxn ang="5400000">
                  <a:pos x="wd2" y="hd2"/>
                </a:cxn>
                <a:cxn ang="10800000">
                  <a:pos x="wd2" y="hd2"/>
                </a:cxn>
                <a:cxn ang="16200000">
                  <a:pos x="wd2" y="hd2"/>
                </a:cxn>
              </a:cxnLst>
              <a:rect l="0" t="0" r="r" b="b"/>
              <a:pathLst>
                <a:path w="21600" h="21600" extrusionOk="0">
                  <a:moveTo>
                    <a:pt x="10294" y="918"/>
                  </a:moveTo>
                  <a:lnTo>
                    <a:pt x="11436" y="2935"/>
                  </a:lnTo>
                  <a:lnTo>
                    <a:pt x="10094" y="5021"/>
                  </a:lnTo>
                  <a:lnTo>
                    <a:pt x="9748" y="5082"/>
                  </a:lnTo>
                  <a:lnTo>
                    <a:pt x="9419" y="5177"/>
                  </a:lnTo>
                  <a:lnTo>
                    <a:pt x="9090" y="5290"/>
                  </a:lnTo>
                  <a:lnTo>
                    <a:pt x="8779" y="5411"/>
                  </a:lnTo>
                  <a:lnTo>
                    <a:pt x="8476" y="5549"/>
                  </a:lnTo>
                  <a:lnTo>
                    <a:pt x="8164" y="5714"/>
                  </a:lnTo>
                  <a:lnTo>
                    <a:pt x="7878" y="5887"/>
                  </a:lnTo>
                  <a:lnTo>
                    <a:pt x="7610" y="6077"/>
                  </a:lnTo>
                  <a:lnTo>
                    <a:pt x="7341" y="6285"/>
                  </a:lnTo>
                  <a:lnTo>
                    <a:pt x="7090" y="6502"/>
                  </a:lnTo>
                  <a:lnTo>
                    <a:pt x="6857" y="6735"/>
                  </a:lnTo>
                  <a:lnTo>
                    <a:pt x="6623" y="6978"/>
                  </a:lnTo>
                  <a:lnTo>
                    <a:pt x="6415" y="7238"/>
                  </a:lnTo>
                  <a:lnTo>
                    <a:pt x="6216" y="7515"/>
                  </a:lnTo>
                  <a:lnTo>
                    <a:pt x="6034" y="7792"/>
                  </a:lnTo>
                  <a:lnTo>
                    <a:pt x="5861" y="8086"/>
                  </a:lnTo>
                  <a:lnTo>
                    <a:pt x="6519" y="7861"/>
                  </a:lnTo>
                  <a:lnTo>
                    <a:pt x="6709" y="7601"/>
                  </a:lnTo>
                  <a:lnTo>
                    <a:pt x="6909" y="7341"/>
                  </a:lnTo>
                  <a:lnTo>
                    <a:pt x="7359" y="6874"/>
                  </a:lnTo>
                  <a:lnTo>
                    <a:pt x="7592" y="6657"/>
                  </a:lnTo>
                  <a:lnTo>
                    <a:pt x="7852" y="6458"/>
                  </a:lnTo>
                  <a:lnTo>
                    <a:pt x="8121" y="6277"/>
                  </a:lnTo>
                  <a:lnTo>
                    <a:pt x="8398" y="6103"/>
                  </a:lnTo>
                  <a:lnTo>
                    <a:pt x="8683" y="5956"/>
                  </a:lnTo>
                  <a:lnTo>
                    <a:pt x="8986" y="5809"/>
                  </a:lnTo>
                  <a:lnTo>
                    <a:pt x="9289" y="5697"/>
                  </a:lnTo>
                  <a:lnTo>
                    <a:pt x="9601" y="5593"/>
                  </a:lnTo>
                  <a:lnTo>
                    <a:pt x="9930" y="5515"/>
                  </a:lnTo>
                  <a:lnTo>
                    <a:pt x="10259" y="5445"/>
                  </a:lnTo>
                  <a:lnTo>
                    <a:pt x="10597" y="5411"/>
                  </a:lnTo>
                  <a:lnTo>
                    <a:pt x="10934" y="5394"/>
                  </a:lnTo>
                  <a:lnTo>
                    <a:pt x="10934" y="5385"/>
                  </a:lnTo>
                  <a:lnTo>
                    <a:pt x="12493" y="2961"/>
                  </a:lnTo>
                  <a:lnTo>
                    <a:pt x="10813" y="0"/>
                  </a:lnTo>
                  <a:lnTo>
                    <a:pt x="10328" y="17"/>
                  </a:lnTo>
                  <a:lnTo>
                    <a:pt x="9852" y="61"/>
                  </a:lnTo>
                  <a:lnTo>
                    <a:pt x="9376" y="113"/>
                  </a:lnTo>
                  <a:lnTo>
                    <a:pt x="8908" y="182"/>
                  </a:lnTo>
                  <a:lnTo>
                    <a:pt x="8450" y="277"/>
                  </a:lnTo>
                  <a:lnTo>
                    <a:pt x="7999" y="381"/>
                  </a:lnTo>
                  <a:lnTo>
                    <a:pt x="7549" y="511"/>
                  </a:lnTo>
                  <a:lnTo>
                    <a:pt x="7108" y="658"/>
                  </a:lnTo>
                  <a:lnTo>
                    <a:pt x="6683" y="822"/>
                  </a:lnTo>
                  <a:lnTo>
                    <a:pt x="6268" y="1004"/>
                  </a:lnTo>
                  <a:lnTo>
                    <a:pt x="5844" y="1195"/>
                  </a:lnTo>
                  <a:lnTo>
                    <a:pt x="5445" y="1402"/>
                  </a:lnTo>
                  <a:lnTo>
                    <a:pt x="5056" y="1628"/>
                  </a:lnTo>
                  <a:lnTo>
                    <a:pt x="4675" y="1870"/>
                  </a:lnTo>
                  <a:lnTo>
                    <a:pt x="4303" y="2121"/>
                  </a:lnTo>
                  <a:lnTo>
                    <a:pt x="3939" y="2398"/>
                  </a:lnTo>
                  <a:lnTo>
                    <a:pt x="3593" y="2684"/>
                  </a:lnTo>
                  <a:lnTo>
                    <a:pt x="3255" y="2987"/>
                  </a:lnTo>
                  <a:lnTo>
                    <a:pt x="2935" y="3307"/>
                  </a:lnTo>
                  <a:lnTo>
                    <a:pt x="2615" y="3636"/>
                  </a:lnTo>
                  <a:lnTo>
                    <a:pt x="2320" y="3982"/>
                  </a:lnTo>
                  <a:lnTo>
                    <a:pt x="2043" y="4337"/>
                  </a:lnTo>
                  <a:lnTo>
                    <a:pt x="1783" y="4701"/>
                  </a:lnTo>
                  <a:lnTo>
                    <a:pt x="1524" y="5099"/>
                  </a:lnTo>
                  <a:lnTo>
                    <a:pt x="1299" y="5489"/>
                  </a:lnTo>
                  <a:lnTo>
                    <a:pt x="1074" y="5896"/>
                  </a:lnTo>
                  <a:lnTo>
                    <a:pt x="866" y="6311"/>
                  </a:lnTo>
                  <a:lnTo>
                    <a:pt x="684" y="6753"/>
                  </a:lnTo>
                  <a:lnTo>
                    <a:pt x="511" y="7194"/>
                  </a:lnTo>
                  <a:lnTo>
                    <a:pt x="364" y="7644"/>
                  </a:lnTo>
                  <a:lnTo>
                    <a:pt x="234" y="8112"/>
                  </a:lnTo>
                  <a:lnTo>
                    <a:pt x="121" y="8588"/>
                  </a:lnTo>
                  <a:lnTo>
                    <a:pt x="1013" y="8779"/>
                  </a:lnTo>
                  <a:lnTo>
                    <a:pt x="1108" y="8372"/>
                  </a:lnTo>
                  <a:lnTo>
                    <a:pt x="1212" y="7973"/>
                  </a:lnTo>
                  <a:lnTo>
                    <a:pt x="1342" y="7584"/>
                  </a:lnTo>
                  <a:lnTo>
                    <a:pt x="1636" y="6822"/>
                  </a:lnTo>
                  <a:lnTo>
                    <a:pt x="1809" y="6458"/>
                  </a:lnTo>
                  <a:lnTo>
                    <a:pt x="2000" y="6095"/>
                  </a:lnTo>
                  <a:lnTo>
                    <a:pt x="2199" y="5740"/>
                  </a:lnTo>
                  <a:lnTo>
                    <a:pt x="2415" y="5402"/>
                  </a:lnTo>
                  <a:lnTo>
                    <a:pt x="2649" y="5065"/>
                  </a:lnTo>
                  <a:lnTo>
                    <a:pt x="2883" y="4744"/>
                  </a:lnTo>
                  <a:lnTo>
                    <a:pt x="3143" y="4433"/>
                  </a:lnTo>
                  <a:lnTo>
                    <a:pt x="3411" y="4121"/>
                  </a:lnTo>
                  <a:lnTo>
                    <a:pt x="3688" y="3835"/>
                  </a:lnTo>
                  <a:lnTo>
                    <a:pt x="3982" y="3549"/>
                  </a:lnTo>
                  <a:lnTo>
                    <a:pt x="4277" y="3290"/>
                  </a:lnTo>
                  <a:lnTo>
                    <a:pt x="4588" y="3030"/>
                  </a:lnTo>
                  <a:lnTo>
                    <a:pt x="4909" y="2788"/>
                  </a:lnTo>
                  <a:lnTo>
                    <a:pt x="5246" y="2563"/>
                  </a:lnTo>
                  <a:lnTo>
                    <a:pt x="5584" y="2346"/>
                  </a:lnTo>
                  <a:lnTo>
                    <a:pt x="5930" y="2147"/>
                  </a:lnTo>
                  <a:lnTo>
                    <a:pt x="6294" y="1957"/>
                  </a:lnTo>
                  <a:lnTo>
                    <a:pt x="6666" y="1775"/>
                  </a:lnTo>
                  <a:lnTo>
                    <a:pt x="7038" y="1619"/>
                  </a:lnTo>
                  <a:lnTo>
                    <a:pt x="7428" y="1463"/>
                  </a:lnTo>
                  <a:lnTo>
                    <a:pt x="7818" y="1342"/>
                  </a:lnTo>
                  <a:lnTo>
                    <a:pt x="8216" y="1229"/>
                  </a:lnTo>
                  <a:lnTo>
                    <a:pt x="8614" y="1134"/>
                  </a:lnTo>
                  <a:lnTo>
                    <a:pt x="9021" y="1048"/>
                  </a:lnTo>
                  <a:lnTo>
                    <a:pt x="9445" y="987"/>
                  </a:lnTo>
                  <a:lnTo>
                    <a:pt x="9861" y="944"/>
                  </a:lnTo>
                  <a:lnTo>
                    <a:pt x="10294" y="918"/>
                  </a:lnTo>
                  <a:close/>
                  <a:moveTo>
                    <a:pt x="918" y="11306"/>
                  </a:moveTo>
                  <a:lnTo>
                    <a:pt x="2935" y="10164"/>
                  </a:lnTo>
                  <a:lnTo>
                    <a:pt x="4285" y="11029"/>
                  </a:lnTo>
                  <a:lnTo>
                    <a:pt x="4285" y="9956"/>
                  </a:lnTo>
                  <a:lnTo>
                    <a:pt x="2961" y="9107"/>
                  </a:lnTo>
                  <a:lnTo>
                    <a:pt x="0" y="10778"/>
                  </a:lnTo>
                  <a:lnTo>
                    <a:pt x="17" y="11263"/>
                  </a:lnTo>
                  <a:lnTo>
                    <a:pt x="61" y="11739"/>
                  </a:lnTo>
                  <a:lnTo>
                    <a:pt x="113" y="12215"/>
                  </a:lnTo>
                  <a:lnTo>
                    <a:pt x="182" y="12683"/>
                  </a:lnTo>
                  <a:lnTo>
                    <a:pt x="277" y="13142"/>
                  </a:lnTo>
                  <a:lnTo>
                    <a:pt x="390" y="13601"/>
                  </a:lnTo>
                  <a:lnTo>
                    <a:pt x="511" y="14042"/>
                  </a:lnTo>
                  <a:lnTo>
                    <a:pt x="658" y="14484"/>
                  </a:lnTo>
                  <a:lnTo>
                    <a:pt x="822" y="14917"/>
                  </a:lnTo>
                  <a:lnTo>
                    <a:pt x="996" y="15332"/>
                  </a:lnTo>
                  <a:lnTo>
                    <a:pt x="1186" y="15739"/>
                  </a:lnTo>
                  <a:lnTo>
                    <a:pt x="1402" y="16155"/>
                  </a:lnTo>
                  <a:lnTo>
                    <a:pt x="1628" y="16544"/>
                  </a:lnTo>
                  <a:lnTo>
                    <a:pt x="1870" y="16925"/>
                  </a:lnTo>
                  <a:lnTo>
                    <a:pt x="2121" y="17297"/>
                  </a:lnTo>
                  <a:lnTo>
                    <a:pt x="2398" y="17661"/>
                  </a:lnTo>
                  <a:lnTo>
                    <a:pt x="2684" y="18007"/>
                  </a:lnTo>
                  <a:lnTo>
                    <a:pt x="2987" y="18345"/>
                  </a:lnTo>
                  <a:lnTo>
                    <a:pt x="3307" y="18665"/>
                  </a:lnTo>
                  <a:lnTo>
                    <a:pt x="3636" y="18968"/>
                  </a:lnTo>
                  <a:lnTo>
                    <a:pt x="3982" y="19280"/>
                  </a:lnTo>
                  <a:lnTo>
                    <a:pt x="4329" y="19548"/>
                  </a:lnTo>
                  <a:lnTo>
                    <a:pt x="4701" y="19817"/>
                  </a:lnTo>
                  <a:lnTo>
                    <a:pt x="5091" y="20068"/>
                  </a:lnTo>
                  <a:lnTo>
                    <a:pt x="5480" y="20301"/>
                  </a:lnTo>
                  <a:lnTo>
                    <a:pt x="5896" y="20526"/>
                  </a:lnTo>
                  <a:lnTo>
                    <a:pt x="6311" y="20734"/>
                  </a:lnTo>
                  <a:lnTo>
                    <a:pt x="6753" y="20916"/>
                  </a:lnTo>
                  <a:lnTo>
                    <a:pt x="7186" y="21089"/>
                  </a:lnTo>
                  <a:lnTo>
                    <a:pt x="7644" y="21228"/>
                  </a:lnTo>
                  <a:lnTo>
                    <a:pt x="8112" y="21358"/>
                  </a:lnTo>
                  <a:lnTo>
                    <a:pt x="8588" y="21479"/>
                  </a:lnTo>
                  <a:lnTo>
                    <a:pt x="8779" y="20587"/>
                  </a:lnTo>
                  <a:lnTo>
                    <a:pt x="8372" y="20492"/>
                  </a:lnTo>
                  <a:lnTo>
                    <a:pt x="7973" y="20388"/>
                  </a:lnTo>
                  <a:lnTo>
                    <a:pt x="7575" y="20258"/>
                  </a:lnTo>
                  <a:lnTo>
                    <a:pt x="6813" y="19964"/>
                  </a:lnTo>
                  <a:lnTo>
                    <a:pt x="6458" y="19782"/>
                  </a:lnTo>
                  <a:lnTo>
                    <a:pt x="6095" y="19600"/>
                  </a:lnTo>
                  <a:lnTo>
                    <a:pt x="5740" y="19401"/>
                  </a:lnTo>
                  <a:lnTo>
                    <a:pt x="5394" y="19185"/>
                  </a:lnTo>
                  <a:lnTo>
                    <a:pt x="5065" y="18951"/>
                  </a:lnTo>
                  <a:lnTo>
                    <a:pt x="4744" y="18717"/>
                  </a:lnTo>
                  <a:lnTo>
                    <a:pt x="4424" y="18457"/>
                  </a:lnTo>
                  <a:lnTo>
                    <a:pt x="4121" y="18189"/>
                  </a:lnTo>
                  <a:lnTo>
                    <a:pt x="3835" y="17912"/>
                  </a:lnTo>
                  <a:lnTo>
                    <a:pt x="3281" y="17323"/>
                  </a:lnTo>
                  <a:lnTo>
                    <a:pt x="3039" y="17012"/>
                  </a:lnTo>
                  <a:lnTo>
                    <a:pt x="2788" y="16683"/>
                  </a:lnTo>
                  <a:lnTo>
                    <a:pt x="2563" y="16354"/>
                  </a:lnTo>
                  <a:lnTo>
                    <a:pt x="2346" y="16007"/>
                  </a:lnTo>
                  <a:lnTo>
                    <a:pt x="2138" y="15661"/>
                  </a:lnTo>
                  <a:lnTo>
                    <a:pt x="1948" y="15306"/>
                  </a:lnTo>
                  <a:lnTo>
                    <a:pt x="1619" y="14562"/>
                  </a:lnTo>
                  <a:lnTo>
                    <a:pt x="1472" y="14172"/>
                  </a:lnTo>
                  <a:lnTo>
                    <a:pt x="1342" y="13782"/>
                  </a:lnTo>
                  <a:lnTo>
                    <a:pt x="1229" y="13384"/>
                  </a:lnTo>
                  <a:lnTo>
                    <a:pt x="1134" y="12977"/>
                  </a:lnTo>
                  <a:lnTo>
                    <a:pt x="1056" y="12570"/>
                  </a:lnTo>
                  <a:lnTo>
                    <a:pt x="987" y="12155"/>
                  </a:lnTo>
                  <a:lnTo>
                    <a:pt x="944" y="11731"/>
                  </a:lnTo>
                  <a:lnTo>
                    <a:pt x="918" y="11306"/>
                  </a:lnTo>
                  <a:close/>
                  <a:moveTo>
                    <a:pt x="11306" y="20682"/>
                  </a:moveTo>
                  <a:lnTo>
                    <a:pt x="10164" y="18665"/>
                  </a:lnTo>
                  <a:lnTo>
                    <a:pt x="11506" y="16579"/>
                  </a:lnTo>
                  <a:lnTo>
                    <a:pt x="11852" y="16501"/>
                  </a:lnTo>
                  <a:lnTo>
                    <a:pt x="12181" y="16423"/>
                  </a:lnTo>
                  <a:lnTo>
                    <a:pt x="12510" y="16310"/>
                  </a:lnTo>
                  <a:lnTo>
                    <a:pt x="12821" y="16189"/>
                  </a:lnTo>
                  <a:lnTo>
                    <a:pt x="13124" y="16051"/>
                  </a:lnTo>
                  <a:lnTo>
                    <a:pt x="13436" y="15886"/>
                  </a:lnTo>
                  <a:lnTo>
                    <a:pt x="13722" y="15713"/>
                  </a:lnTo>
                  <a:lnTo>
                    <a:pt x="13990" y="15523"/>
                  </a:lnTo>
                  <a:lnTo>
                    <a:pt x="14259" y="15315"/>
                  </a:lnTo>
                  <a:lnTo>
                    <a:pt x="14510" y="15098"/>
                  </a:lnTo>
                  <a:lnTo>
                    <a:pt x="14977" y="14614"/>
                  </a:lnTo>
                  <a:lnTo>
                    <a:pt x="15185" y="14354"/>
                  </a:lnTo>
                  <a:lnTo>
                    <a:pt x="15384" y="14085"/>
                  </a:lnTo>
                  <a:lnTo>
                    <a:pt x="15566" y="13800"/>
                  </a:lnTo>
                  <a:lnTo>
                    <a:pt x="15739" y="13505"/>
                  </a:lnTo>
                  <a:lnTo>
                    <a:pt x="15064" y="13756"/>
                  </a:lnTo>
                  <a:lnTo>
                    <a:pt x="14882" y="14016"/>
                  </a:lnTo>
                  <a:lnTo>
                    <a:pt x="14683" y="14267"/>
                  </a:lnTo>
                  <a:lnTo>
                    <a:pt x="14458" y="14518"/>
                  </a:lnTo>
                  <a:lnTo>
                    <a:pt x="14233" y="14735"/>
                  </a:lnTo>
                  <a:lnTo>
                    <a:pt x="13990" y="14951"/>
                  </a:lnTo>
                  <a:lnTo>
                    <a:pt x="13739" y="15150"/>
                  </a:lnTo>
                  <a:lnTo>
                    <a:pt x="13471" y="15332"/>
                  </a:lnTo>
                  <a:lnTo>
                    <a:pt x="13194" y="15505"/>
                  </a:lnTo>
                  <a:lnTo>
                    <a:pt x="12908" y="15661"/>
                  </a:lnTo>
                  <a:lnTo>
                    <a:pt x="12614" y="15791"/>
                  </a:lnTo>
                  <a:lnTo>
                    <a:pt x="12302" y="15903"/>
                  </a:lnTo>
                  <a:lnTo>
                    <a:pt x="11982" y="16007"/>
                  </a:lnTo>
                  <a:lnTo>
                    <a:pt x="11661" y="16085"/>
                  </a:lnTo>
                  <a:lnTo>
                    <a:pt x="11341" y="16155"/>
                  </a:lnTo>
                  <a:lnTo>
                    <a:pt x="10995" y="16189"/>
                  </a:lnTo>
                  <a:lnTo>
                    <a:pt x="10666" y="16206"/>
                  </a:lnTo>
                  <a:lnTo>
                    <a:pt x="9107" y="18639"/>
                  </a:lnTo>
                  <a:lnTo>
                    <a:pt x="10787" y="21600"/>
                  </a:lnTo>
                  <a:lnTo>
                    <a:pt x="11272" y="21583"/>
                  </a:lnTo>
                  <a:lnTo>
                    <a:pt x="11748" y="21539"/>
                  </a:lnTo>
                  <a:lnTo>
                    <a:pt x="12224" y="21487"/>
                  </a:lnTo>
                  <a:lnTo>
                    <a:pt x="12683" y="21410"/>
                  </a:lnTo>
                  <a:lnTo>
                    <a:pt x="13150" y="21323"/>
                  </a:lnTo>
                  <a:lnTo>
                    <a:pt x="13592" y="21210"/>
                  </a:lnTo>
                  <a:lnTo>
                    <a:pt x="14042" y="21089"/>
                  </a:lnTo>
                  <a:lnTo>
                    <a:pt x="14475" y="20942"/>
                  </a:lnTo>
                  <a:lnTo>
                    <a:pt x="14917" y="20778"/>
                  </a:lnTo>
                  <a:lnTo>
                    <a:pt x="15332" y="20596"/>
                  </a:lnTo>
                  <a:lnTo>
                    <a:pt x="15748" y="20405"/>
                  </a:lnTo>
                  <a:lnTo>
                    <a:pt x="16155" y="20198"/>
                  </a:lnTo>
                  <a:lnTo>
                    <a:pt x="16544" y="19972"/>
                  </a:lnTo>
                  <a:lnTo>
                    <a:pt x="16925" y="19721"/>
                  </a:lnTo>
                  <a:lnTo>
                    <a:pt x="17297" y="19470"/>
                  </a:lnTo>
                  <a:lnTo>
                    <a:pt x="17661" y="19202"/>
                  </a:lnTo>
                  <a:lnTo>
                    <a:pt x="18007" y="18916"/>
                  </a:lnTo>
                  <a:lnTo>
                    <a:pt x="18345" y="18613"/>
                  </a:lnTo>
                  <a:lnTo>
                    <a:pt x="18665" y="18293"/>
                  </a:lnTo>
                  <a:lnTo>
                    <a:pt x="18977" y="17964"/>
                  </a:lnTo>
                  <a:lnTo>
                    <a:pt x="19271" y="17618"/>
                  </a:lnTo>
                  <a:lnTo>
                    <a:pt x="19557" y="17254"/>
                  </a:lnTo>
                  <a:lnTo>
                    <a:pt x="19817" y="16899"/>
                  </a:lnTo>
                  <a:lnTo>
                    <a:pt x="20068" y="16501"/>
                  </a:lnTo>
                  <a:lnTo>
                    <a:pt x="20301" y="16111"/>
                  </a:lnTo>
                  <a:lnTo>
                    <a:pt x="20526" y="15704"/>
                  </a:lnTo>
                  <a:lnTo>
                    <a:pt x="20726" y="15289"/>
                  </a:lnTo>
                  <a:lnTo>
                    <a:pt x="20916" y="14847"/>
                  </a:lnTo>
                  <a:lnTo>
                    <a:pt x="21089" y="14397"/>
                  </a:lnTo>
                  <a:lnTo>
                    <a:pt x="21228" y="13956"/>
                  </a:lnTo>
                  <a:lnTo>
                    <a:pt x="21366" y="13488"/>
                  </a:lnTo>
                  <a:lnTo>
                    <a:pt x="21479" y="13003"/>
                  </a:lnTo>
                  <a:lnTo>
                    <a:pt x="20587" y="12821"/>
                  </a:lnTo>
                  <a:lnTo>
                    <a:pt x="20492" y="13220"/>
                  </a:lnTo>
                  <a:lnTo>
                    <a:pt x="20388" y="13618"/>
                  </a:lnTo>
                  <a:lnTo>
                    <a:pt x="20258" y="14008"/>
                  </a:lnTo>
                  <a:lnTo>
                    <a:pt x="20111" y="14397"/>
                  </a:lnTo>
                  <a:lnTo>
                    <a:pt x="19964" y="14769"/>
                  </a:lnTo>
                  <a:lnTo>
                    <a:pt x="19782" y="15142"/>
                  </a:lnTo>
                  <a:lnTo>
                    <a:pt x="19600" y="15505"/>
                  </a:lnTo>
                  <a:lnTo>
                    <a:pt x="19392" y="15860"/>
                  </a:lnTo>
                  <a:lnTo>
                    <a:pt x="19185" y="16198"/>
                  </a:lnTo>
                  <a:lnTo>
                    <a:pt x="18951" y="16535"/>
                  </a:lnTo>
                  <a:lnTo>
                    <a:pt x="18708" y="16856"/>
                  </a:lnTo>
                  <a:lnTo>
                    <a:pt x="18457" y="17167"/>
                  </a:lnTo>
                  <a:lnTo>
                    <a:pt x="18189" y="17470"/>
                  </a:lnTo>
                  <a:lnTo>
                    <a:pt x="17912" y="17765"/>
                  </a:lnTo>
                  <a:lnTo>
                    <a:pt x="17618" y="18042"/>
                  </a:lnTo>
                  <a:lnTo>
                    <a:pt x="17012" y="18561"/>
                  </a:lnTo>
                  <a:lnTo>
                    <a:pt x="16691" y="18812"/>
                  </a:lnTo>
                  <a:lnTo>
                    <a:pt x="16354" y="19037"/>
                  </a:lnTo>
                  <a:lnTo>
                    <a:pt x="16016" y="19254"/>
                  </a:lnTo>
                  <a:lnTo>
                    <a:pt x="15661" y="19453"/>
                  </a:lnTo>
                  <a:lnTo>
                    <a:pt x="15306" y="19643"/>
                  </a:lnTo>
                  <a:lnTo>
                    <a:pt x="14934" y="19817"/>
                  </a:lnTo>
                  <a:lnTo>
                    <a:pt x="14553" y="19981"/>
                  </a:lnTo>
                  <a:lnTo>
                    <a:pt x="14172" y="20120"/>
                  </a:lnTo>
                  <a:lnTo>
                    <a:pt x="13782" y="20258"/>
                  </a:lnTo>
                  <a:lnTo>
                    <a:pt x="13384" y="20371"/>
                  </a:lnTo>
                  <a:lnTo>
                    <a:pt x="12986" y="20466"/>
                  </a:lnTo>
                  <a:lnTo>
                    <a:pt x="12579" y="20544"/>
                  </a:lnTo>
                  <a:lnTo>
                    <a:pt x="12155" y="20613"/>
                  </a:lnTo>
                  <a:lnTo>
                    <a:pt x="11731" y="20656"/>
                  </a:lnTo>
                  <a:lnTo>
                    <a:pt x="11306" y="20682"/>
                  </a:lnTo>
                  <a:close/>
                  <a:moveTo>
                    <a:pt x="20682" y="10294"/>
                  </a:moveTo>
                  <a:lnTo>
                    <a:pt x="18665" y="11436"/>
                  </a:lnTo>
                  <a:lnTo>
                    <a:pt x="17557" y="10726"/>
                  </a:lnTo>
                  <a:lnTo>
                    <a:pt x="17548" y="11791"/>
                  </a:lnTo>
                  <a:lnTo>
                    <a:pt x="18639" y="12493"/>
                  </a:lnTo>
                  <a:lnTo>
                    <a:pt x="21600" y="10822"/>
                  </a:lnTo>
                  <a:lnTo>
                    <a:pt x="21583" y="10337"/>
                  </a:lnTo>
                  <a:lnTo>
                    <a:pt x="21539" y="9861"/>
                  </a:lnTo>
                  <a:lnTo>
                    <a:pt x="21487" y="9385"/>
                  </a:lnTo>
                  <a:lnTo>
                    <a:pt x="21410" y="8917"/>
                  </a:lnTo>
                  <a:lnTo>
                    <a:pt x="21323" y="8458"/>
                  </a:lnTo>
                  <a:lnTo>
                    <a:pt x="21210" y="7999"/>
                  </a:lnTo>
                  <a:lnTo>
                    <a:pt x="21089" y="7549"/>
                  </a:lnTo>
                  <a:lnTo>
                    <a:pt x="20942" y="7116"/>
                  </a:lnTo>
                  <a:lnTo>
                    <a:pt x="20778" y="6683"/>
                  </a:lnTo>
                  <a:lnTo>
                    <a:pt x="20604" y="6268"/>
                  </a:lnTo>
                  <a:lnTo>
                    <a:pt x="20414" y="5844"/>
                  </a:lnTo>
                  <a:lnTo>
                    <a:pt x="20198" y="5445"/>
                  </a:lnTo>
                  <a:lnTo>
                    <a:pt x="19972" y="5056"/>
                  </a:lnTo>
                  <a:lnTo>
                    <a:pt x="19721" y="4666"/>
                  </a:lnTo>
                  <a:lnTo>
                    <a:pt x="19470" y="4294"/>
                  </a:lnTo>
                  <a:lnTo>
                    <a:pt x="19202" y="3939"/>
                  </a:lnTo>
                  <a:lnTo>
                    <a:pt x="18916" y="3593"/>
                  </a:lnTo>
                  <a:lnTo>
                    <a:pt x="18613" y="3255"/>
                  </a:lnTo>
                  <a:lnTo>
                    <a:pt x="18293" y="2935"/>
                  </a:lnTo>
                  <a:lnTo>
                    <a:pt x="17964" y="2623"/>
                  </a:lnTo>
                  <a:lnTo>
                    <a:pt x="17618" y="2320"/>
                  </a:lnTo>
                  <a:lnTo>
                    <a:pt x="17263" y="2052"/>
                  </a:lnTo>
                  <a:lnTo>
                    <a:pt x="16890" y="1783"/>
                  </a:lnTo>
                  <a:lnTo>
                    <a:pt x="16509" y="1524"/>
                  </a:lnTo>
                  <a:lnTo>
                    <a:pt x="16120" y="1299"/>
                  </a:lnTo>
                  <a:lnTo>
                    <a:pt x="15704" y="1065"/>
                  </a:lnTo>
                  <a:lnTo>
                    <a:pt x="15280" y="866"/>
                  </a:lnTo>
                  <a:lnTo>
                    <a:pt x="14847" y="684"/>
                  </a:lnTo>
                  <a:lnTo>
                    <a:pt x="14406" y="511"/>
                  </a:lnTo>
                  <a:lnTo>
                    <a:pt x="13947" y="364"/>
                  </a:lnTo>
                  <a:lnTo>
                    <a:pt x="13479" y="242"/>
                  </a:lnTo>
                  <a:lnTo>
                    <a:pt x="13003" y="121"/>
                  </a:lnTo>
                  <a:lnTo>
                    <a:pt x="12821" y="1004"/>
                  </a:lnTo>
                  <a:lnTo>
                    <a:pt x="13220" y="1099"/>
                  </a:lnTo>
                  <a:lnTo>
                    <a:pt x="13627" y="1212"/>
                  </a:lnTo>
                  <a:lnTo>
                    <a:pt x="14016" y="1333"/>
                  </a:lnTo>
                  <a:lnTo>
                    <a:pt x="14406" y="1489"/>
                  </a:lnTo>
                  <a:lnTo>
                    <a:pt x="14778" y="1636"/>
                  </a:lnTo>
                  <a:lnTo>
                    <a:pt x="15142" y="1809"/>
                  </a:lnTo>
                  <a:lnTo>
                    <a:pt x="15505" y="2000"/>
                  </a:lnTo>
                  <a:lnTo>
                    <a:pt x="15860" y="2199"/>
                  </a:lnTo>
                  <a:lnTo>
                    <a:pt x="16206" y="2415"/>
                  </a:lnTo>
                  <a:lnTo>
                    <a:pt x="16535" y="2649"/>
                  </a:lnTo>
                  <a:lnTo>
                    <a:pt x="16856" y="2883"/>
                  </a:lnTo>
                  <a:lnTo>
                    <a:pt x="17176" y="3143"/>
                  </a:lnTo>
                  <a:lnTo>
                    <a:pt x="17470" y="3411"/>
                  </a:lnTo>
                  <a:lnTo>
                    <a:pt x="17765" y="3688"/>
                  </a:lnTo>
                  <a:lnTo>
                    <a:pt x="18042" y="3982"/>
                  </a:lnTo>
                  <a:lnTo>
                    <a:pt x="18310" y="4277"/>
                  </a:lnTo>
                  <a:lnTo>
                    <a:pt x="18561" y="4588"/>
                  </a:lnTo>
                  <a:lnTo>
                    <a:pt x="18812" y="4917"/>
                  </a:lnTo>
                  <a:lnTo>
                    <a:pt x="19037" y="5246"/>
                  </a:lnTo>
                  <a:lnTo>
                    <a:pt x="19254" y="5584"/>
                  </a:lnTo>
                  <a:lnTo>
                    <a:pt x="19462" y="5930"/>
                  </a:lnTo>
                  <a:lnTo>
                    <a:pt x="19652" y="6294"/>
                  </a:lnTo>
                  <a:lnTo>
                    <a:pt x="19981" y="7038"/>
                  </a:lnTo>
                  <a:lnTo>
                    <a:pt x="20128" y="7428"/>
                  </a:lnTo>
                  <a:lnTo>
                    <a:pt x="20258" y="7818"/>
                  </a:lnTo>
                  <a:lnTo>
                    <a:pt x="20371" y="8207"/>
                  </a:lnTo>
                  <a:lnTo>
                    <a:pt x="20466" y="8623"/>
                  </a:lnTo>
                  <a:lnTo>
                    <a:pt x="20544" y="9030"/>
                  </a:lnTo>
                  <a:lnTo>
                    <a:pt x="20613" y="9445"/>
                  </a:lnTo>
                  <a:lnTo>
                    <a:pt x="20656" y="9869"/>
                  </a:lnTo>
                  <a:lnTo>
                    <a:pt x="20682" y="10294"/>
                  </a:lnTo>
                  <a:close/>
                  <a:moveTo>
                    <a:pt x="17124" y="9869"/>
                  </a:moveTo>
                  <a:lnTo>
                    <a:pt x="17124" y="9601"/>
                  </a:lnTo>
                  <a:lnTo>
                    <a:pt x="13852" y="10770"/>
                  </a:lnTo>
                  <a:lnTo>
                    <a:pt x="13852" y="10397"/>
                  </a:lnTo>
                  <a:lnTo>
                    <a:pt x="16899" y="9307"/>
                  </a:lnTo>
                  <a:lnTo>
                    <a:pt x="16899" y="9038"/>
                  </a:lnTo>
                  <a:lnTo>
                    <a:pt x="13860" y="10120"/>
                  </a:lnTo>
                  <a:lnTo>
                    <a:pt x="13869" y="9653"/>
                  </a:lnTo>
                  <a:lnTo>
                    <a:pt x="17081" y="8501"/>
                  </a:lnTo>
                  <a:lnTo>
                    <a:pt x="17081" y="7999"/>
                  </a:lnTo>
                  <a:lnTo>
                    <a:pt x="13531" y="6181"/>
                  </a:lnTo>
                  <a:lnTo>
                    <a:pt x="10112" y="7333"/>
                  </a:lnTo>
                  <a:lnTo>
                    <a:pt x="9662" y="7099"/>
                  </a:lnTo>
                  <a:lnTo>
                    <a:pt x="7584" y="7809"/>
                  </a:lnTo>
                  <a:lnTo>
                    <a:pt x="7584" y="8181"/>
                  </a:lnTo>
                  <a:lnTo>
                    <a:pt x="4762" y="9133"/>
                  </a:lnTo>
                  <a:lnTo>
                    <a:pt x="4762" y="9618"/>
                  </a:lnTo>
                  <a:lnTo>
                    <a:pt x="8467" y="11592"/>
                  </a:lnTo>
                  <a:lnTo>
                    <a:pt x="11964" y="10337"/>
                  </a:lnTo>
                  <a:lnTo>
                    <a:pt x="11964" y="10804"/>
                  </a:lnTo>
                  <a:lnTo>
                    <a:pt x="8804" y="11921"/>
                  </a:lnTo>
                  <a:lnTo>
                    <a:pt x="8804" y="12198"/>
                  </a:lnTo>
                  <a:lnTo>
                    <a:pt x="11964" y="11064"/>
                  </a:lnTo>
                  <a:lnTo>
                    <a:pt x="11964" y="11436"/>
                  </a:lnTo>
                  <a:lnTo>
                    <a:pt x="8519" y="12666"/>
                  </a:lnTo>
                  <a:lnTo>
                    <a:pt x="4710" y="10666"/>
                  </a:lnTo>
                  <a:lnTo>
                    <a:pt x="4710" y="10952"/>
                  </a:lnTo>
                  <a:lnTo>
                    <a:pt x="8501" y="12951"/>
                  </a:lnTo>
                  <a:lnTo>
                    <a:pt x="11964" y="11713"/>
                  </a:lnTo>
                  <a:lnTo>
                    <a:pt x="11964" y="12086"/>
                  </a:lnTo>
                  <a:lnTo>
                    <a:pt x="8527" y="13306"/>
                  </a:lnTo>
                  <a:lnTo>
                    <a:pt x="8527" y="13583"/>
                  </a:lnTo>
                  <a:lnTo>
                    <a:pt x="11964" y="12354"/>
                  </a:lnTo>
                  <a:lnTo>
                    <a:pt x="11964" y="12726"/>
                  </a:lnTo>
                  <a:lnTo>
                    <a:pt x="8519" y="13956"/>
                  </a:lnTo>
                  <a:lnTo>
                    <a:pt x="4710" y="11947"/>
                  </a:lnTo>
                  <a:lnTo>
                    <a:pt x="4710" y="12241"/>
                  </a:lnTo>
                  <a:lnTo>
                    <a:pt x="8501" y="14233"/>
                  </a:lnTo>
                  <a:lnTo>
                    <a:pt x="11964" y="13003"/>
                  </a:lnTo>
                  <a:lnTo>
                    <a:pt x="11964" y="13358"/>
                  </a:lnTo>
                  <a:lnTo>
                    <a:pt x="8519" y="14588"/>
                  </a:lnTo>
                  <a:lnTo>
                    <a:pt x="4935" y="12709"/>
                  </a:lnTo>
                  <a:lnTo>
                    <a:pt x="4935" y="12995"/>
                  </a:lnTo>
                  <a:lnTo>
                    <a:pt x="8501" y="14873"/>
                  </a:lnTo>
                  <a:lnTo>
                    <a:pt x="11964" y="13635"/>
                  </a:lnTo>
                  <a:lnTo>
                    <a:pt x="11964" y="14008"/>
                  </a:lnTo>
                  <a:lnTo>
                    <a:pt x="8519" y="15237"/>
                  </a:lnTo>
                  <a:lnTo>
                    <a:pt x="4710" y="13228"/>
                  </a:lnTo>
                  <a:lnTo>
                    <a:pt x="4710" y="13523"/>
                  </a:lnTo>
                  <a:lnTo>
                    <a:pt x="8501" y="15514"/>
                  </a:lnTo>
                  <a:lnTo>
                    <a:pt x="11964" y="14285"/>
                  </a:lnTo>
                  <a:lnTo>
                    <a:pt x="11964" y="14596"/>
                  </a:lnTo>
                  <a:lnTo>
                    <a:pt x="13782" y="13964"/>
                  </a:lnTo>
                  <a:lnTo>
                    <a:pt x="13791" y="13627"/>
                  </a:lnTo>
                  <a:lnTo>
                    <a:pt x="17124" y="12441"/>
                  </a:lnTo>
                  <a:lnTo>
                    <a:pt x="17124" y="12164"/>
                  </a:lnTo>
                  <a:lnTo>
                    <a:pt x="13791" y="13350"/>
                  </a:lnTo>
                  <a:lnTo>
                    <a:pt x="13800" y="12977"/>
                  </a:lnTo>
                  <a:lnTo>
                    <a:pt x="16908" y="11878"/>
                  </a:lnTo>
                  <a:lnTo>
                    <a:pt x="16908" y="11601"/>
                  </a:lnTo>
                  <a:lnTo>
                    <a:pt x="13817" y="12709"/>
                  </a:lnTo>
                  <a:lnTo>
                    <a:pt x="13817" y="12337"/>
                  </a:lnTo>
                  <a:lnTo>
                    <a:pt x="17124" y="11151"/>
                  </a:lnTo>
                  <a:lnTo>
                    <a:pt x="17124" y="10882"/>
                  </a:lnTo>
                  <a:lnTo>
                    <a:pt x="13826" y="12060"/>
                  </a:lnTo>
                  <a:lnTo>
                    <a:pt x="13834" y="11687"/>
                  </a:lnTo>
                  <a:lnTo>
                    <a:pt x="16899" y="10588"/>
                  </a:lnTo>
                  <a:lnTo>
                    <a:pt x="16899" y="10320"/>
                  </a:lnTo>
                  <a:lnTo>
                    <a:pt x="13834" y="11410"/>
                  </a:lnTo>
                  <a:lnTo>
                    <a:pt x="13843" y="11038"/>
                  </a:lnTo>
                  <a:lnTo>
                    <a:pt x="17124" y="9869"/>
                  </a:lnTo>
                  <a:close/>
                  <a:moveTo>
                    <a:pt x="8501" y="11047"/>
                  </a:moveTo>
                  <a:lnTo>
                    <a:pt x="5463" y="9428"/>
                  </a:lnTo>
                  <a:lnTo>
                    <a:pt x="8623" y="8363"/>
                  </a:lnTo>
                  <a:lnTo>
                    <a:pt x="8787" y="8450"/>
                  </a:lnTo>
                  <a:lnTo>
                    <a:pt x="8666" y="8536"/>
                  </a:lnTo>
                  <a:lnTo>
                    <a:pt x="8536" y="8623"/>
                  </a:lnTo>
                  <a:lnTo>
                    <a:pt x="8432" y="8701"/>
                  </a:lnTo>
                  <a:lnTo>
                    <a:pt x="8346" y="8796"/>
                  </a:lnTo>
                  <a:lnTo>
                    <a:pt x="8276" y="8891"/>
                  </a:lnTo>
                  <a:lnTo>
                    <a:pt x="8216" y="8986"/>
                  </a:lnTo>
                  <a:lnTo>
                    <a:pt x="8181" y="9099"/>
                  </a:lnTo>
                  <a:lnTo>
                    <a:pt x="8147" y="9203"/>
                  </a:lnTo>
                  <a:lnTo>
                    <a:pt x="8147" y="9272"/>
                  </a:lnTo>
                  <a:lnTo>
                    <a:pt x="8155" y="9341"/>
                  </a:lnTo>
                  <a:lnTo>
                    <a:pt x="8181" y="9411"/>
                  </a:lnTo>
                  <a:lnTo>
                    <a:pt x="8198" y="9480"/>
                  </a:lnTo>
                  <a:lnTo>
                    <a:pt x="8233" y="9532"/>
                  </a:lnTo>
                  <a:lnTo>
                    <a:pt x="8285" y="9592"/>
                  </a:lnTo>
                  <a:lnTo>
                    <a:pt x="8337" y="9636"/>
                  </a:lnTo>
                  <a:lnTo>
                    <a:pt x="8398" y="9688"/>
                  </a:lnTo>
                  <a:lnTo>
                    <a:pt x="8467" y="9722"/>
                  </a:lnTo>
                  <a:lnTo>
                    <a:pt x="8527" y="9765"/>
                  </a:lnTo>
                  <a:lnTo>
                    <a:pt x="8692" y="9826"/>
                  </a:lnTo>
                  <a:lnTo>
                    <a:pt x="8865" y="9887"/>
                  </a:lnTo>
                  <a:lnTo>
                    <a:pt x="9056" y="9921"/>
                  </a:lnTo>
                  <a:lnTo>
                    <a:pt x="9289" y="9956"/>
                  </a:lnTo>
                  <a:lnTo>
                    <a:pt x="9549" y="9965"/>
                  </a:lnTo>
                  <a:lnTo>
                    <a:pt x="9817" y="9965"/>
                  </a:lnTo>
                  <a:lnTo>
                    <a:pt x="10103" y="9956"/>
                  </a:lnTo>
                  <a:lnTo>
                    <a:pt x="10389" y="9921"/>
                  </a:lnTo>
                  <a:lnTo>
                    <a:pt x="10683" y="9878"/>
                  </a:lnTo>
                  <a:lnTo>
                    <a:pt x="10977" y="9817"/>
                  </a:lnTo>
                  <a:lnTo>
                    <a:pt x="11263" y="9748"/>
                  </a:lnTo>
                  <a:lnTo>
                    <a:pt x="11601" y="9930"/>
                  </a:lnTo>
                  <a:lnTo>
                    <a:pt x="8501" y="11047"/>
                  </a:lnTo>
                  <a:close/>
                  <a:moveTo>
                    <a:pt x="9064" y="8588"/>
                  </a:moveTo>
                  <a:lnTo>
                    <a:pt x="10917" y="9575"/>
                  </a:lnTo>
                  <a:lnTo>
                    <a:pt x="10674" y="9618"/>
                  </a:lnTo>
                  <a:lnTo>
                    <a:pt x="10423" y="9653"/>
                  </a:lnTo>
                  <a:lnTo>
                    <a:pt x="10190" y="9688"/>
                  </a:lnTo>
                  <a:lnTo>
                    <a:pt x="9947" y="9705"/>
                  </a:lnTo>
                  <a:lnTo>
                    <a:pt x="9497" y="9705"/>
                  </a:lnTo>
                  <a:lnTo>
                    <a:pt x="9289" y="9696"/>
                  </a:lnTo>
                  <a:lnTo>
                    <a:pt x="9090" y="9670"/>
                  </a:lnTo>
                  <a:lnTo>
                    <a:pt x="8908" y="9627"/>
                  </a:lnTo>
                  <a:lnTo>
                    <a:pt x="8761" y="9584"/>
                  </a:lnTo>
                  <a:lnTo>
                    <a:pt x="8631" y="9532"/>
                  </a:lnTo>
                  <a:lnTo>
                    <a:pt x="8536" y="9480"/>
                  </a:lnTo>
                  <a:lnTo>
                    <a:pt x="8476" y="9419"/>
                  </a:lnTo>
                  <a:lnTo>
                    <a:pt x="8432" y="9350"/>
                  </a:lnTo>
                  <a:lnTo>
                    <a:pt x="8406" y="9289"/>
                  </a:lnTo>
                  <a:lnTo>
                    <a:pt x="8406" y="9229"/>
                  </a:lnTo>
                  <a:lnTo>
                    <a:pt x="8424" y="9151"/>
                  </a:lnTo>
                  <a:lnTo>
                    <a:pt x="8467" y="9073"/>
                  </a:lnTo>
                  <a:lnTo>
                    <a:pt x="8519" y="8986"/>
                  </a:lnTo>
                  <a:lnTo>
                    <a:pt x="8597" y="8917"/>
                  </a:lnTo>
                  <a:lnTo>
                    <a:pt x="8692" y="8830"/>
                  </a:lnTo>
                  <a:lnTo>
                    <a:pt x="8796" y="8753"/>
                  </a:lnTo>
                  <a:lnTo>
                    <a:pt x="8917" y="8666"/>
                  </a:lnTo>
                  <a:lnTo>
                    <a:pt x="9064" y="8588"/>
                  </a:lnTo>
                  <a:close/>
                  <a:moveTo>
                    <a:pt x="8233" y="7861"/>
                  </a:moveTo>
                  <a:lnTo>
                    <a:pt x="9644" y="7367"/>
                  </a:lnTo>
                  <a:lnTo>
                    <a:pt x="13505" y="9445"/>
                  </a:lnTo>
                  <a:lnTo>
                    <a:pt x="12181" y="9956"/>
                  </a:lnTo>
                  <a:lnTo>
                    <a:pt x="8233" y="7861"/>
                  </a:lnTo>
                  <a:close/>
                  <a:moveTo>
                    <a:pt x="11272" y="7965"/>
                  </a:moveTo>
                  <a:lnTo>
                    <a:pt x="11635" y="7930"/>
                  </a:lnTo>
                  <a:lnTo>
                    <a:pt x="11947" y="7939"/>
                  </a:lnTo>
                  <a:lnTo>
                    <a:pt x="12241" y="7965"/>
                  </a:lnTo>
                  <a:lnTo>
                    <a:pt x="12371" y="7982"/>
                  </a:lnTo>
                  <a:lnTo>
                    <a:pt x="12493" y="7999"/>
                  </a:lnTo>
                  <a:lnTo>
                    <a:pt x="12605" y="8025"/>
                  </a:lnTo>
                  <a:lnTo>
                    <a:pt x="12796" y="8095"/>
                  </a:lnTo>
                  <a:lnTo>
                    <a:pt x="12873" y="8129"/>
                  </a:lnTo>
                  <a:lnTo>
                    <a:pt x="12934" y="8173"/>
                  </a:lnTo>
                  <a:lnTo>
                    <a:pt x="12986" y="8207"/>
                  </a:lnTo>
                  <a:lnTo>
                    <a:pt x="13029" y="8259"/>
                  </a:lnTo>
                  <a:lnTo>
                    <a:pt x="13064" y="8302"/>
                  </a:lnTo>
                  <a:lnTo>
                    <a:pt x="13073" y="8354"/>
                  </a:lnTo>
                  <a:lnTo>
                    <a:pt x="13073" y="8398"/>
                  </a:lnTo>
                  <a:lnTo>
                    <a:pt x="13064" y="8450"/>
                  </a:lnTo>
                  <a:lnTo>
                    <a:pt x="13003" y="8571"/>
                  </a:lnTo>
                  <a:lnTo>
                    <a:pt x="12960" y="8640"/>
                  </a:lnTo>
                  <a:lnTo>
                    <a:pt x="12891" y="8701"/>
                  </a:lnTo>
                  <a:lnTo>
                    <a:pt x="12813" y="8779"/>
                  </a:lnTo>
                  <a:lnTo>
                    <a:pt x="11272" y="7965"/>
                  </a:lnTo>
                  <a:close/>
                  <a:moveTo>
                    <a:pt x="13540" y="13774"/>
                  </a:moveTo>
                  <a:lnTo>
                    <a:pt x="12224" y="14241"/>
                  </a:lnTo>
                  <a:lnTo>
                    <a:pt x="12224" y="10207"/>
                  </a:lnTo>
                  <a:lnTo>
                    <a:pt x="13609" y="9679"/>
                  </a:lnTo>
                  <a:lnTo>
                    <a:pt x="13540" y="13774"/>
                  </a:lnTo>
                  <a:close/>
                  <a:moveTo>
                    <a:pt x="13609" y="9220"/>
                  </a:moveTo>
                  <a:lnTo>
                    <a:pt x="13055" y="8917"/>
                  </a:lnTo>
                  <a:lnTo>
                    <a:pt x="13194" y="8744"/>
                  </a:lnTo>
                  <a:lnTo>
                    <a:pt x="13254" y="8657"/>
                  </a:lnTo>
                  <a:lnTo>
                    <a:pt x="13298" y="8571"/>
                  </a:lnTo>
                  <a:lnTo>
                    <a:pt x="13315" y="8476"/>
                  </a:lnTo>
                  <a:lnTo>
                    <a:pt x="13324" y="8389"/>
                  </a:lnTo>
                  <a:lnTo>
                    <a:pt x="13315" y="8294"/>
                  </a:lnTo>
                  <a:lnTo>
                    <a:pt x="13289" y="8207"/>
                  </a:lnTo>
                  <a:lnTo>
                    <a:pt x="13246" y="8112"/>
                  </a:lnTo>
                  <a:lnTo>
                    <a:pt x="13176" y="8025"/>
                  </a:lnTo>
                  <a:lnTo>
                    <a:pt x="13081" y="7956"/>
                  </a:lnTo>
                  <a:lnTo>
                    <a:pt x="12986" y="7895"/>
                  </a:lnTo>
                  <a:lnTo>
                    <a:pt x="12865" y="7835"/>
                  </a:lnTo>
                  <a:lnTo>
                    <a:pt x="12588" y="7748"/>
                  </a:lnTo>
                  <a:lnTo>
                    <a:pt x="12259" y="7696"/>
                  </a:lnTo>
                  <a:lnTo>
                    <a:pt x="12077" y="7688"/>
                  </a:lnTo>
                  <a:lnTo>
                    <a:pt x="11904" y="7679"/>
                  </a:lnTo>
                  <a:lnTo>
                    <a:pt x="11696" y="7679"/>
                  </a:lnTo>
                  <a:lnTo>
                    <a:pt x="11506" y="7688"/>
                  </a:lnTo>
                  <a:lnTo>
                    <a:pt x="11306" y="7705"/>
                  </a:lnTo>
                  <a:lnTo>
                    <a:pt x="11099" y="7722"/>
                  </a:lnTo>
                  <a:lnTo>
                    <a:pt x="10891" y="7748"/>
                  </a:lnTo>
                  <a:lnTo>
                    <a:pt x="10709" y="7653"/>
                  </a:lnTo>
                  <a:lnTo>
                    <a:pt x="13479" y="6727"/>
                  </a:lnTo>
                  <a:lnTo>
                    <a:pt x="16406" y="8216"/>
                  </a:lnTo>
                  <a:lnTo>
                    <a:pt x="13609" y="9220"/>
                  </a:lnTo>
                  <a:close/>
                  <a:moveTo>
                    <a:pt x="4900" y="10112"/>
                  </a:moveTo>
                  <a:lnTo>
                    <a:pt x="4900" y="10406"/>
                  </a:lnTo>
                  <a:lnTo>
                    <a:pt x="8467" y="12285"/>
                  </a:lnTo>
                  <a:lnTo>
                    <a:pt x="8467" y="11990"/>
                  </a:lnTo>
                  <a:lnTo>
                    <a:pt x="4900" y="10112"/>
                  </a:lnTo>
                  <a:close/>
                  <a:moveTo>
                    <a:pt x="4935" y="11419"/>
                  </a:moveTo>
                  <a:lnTo>
                    <a:pt x="4935" y="11705"/>
                  </a:lnTo>
                  <a:lnTo>
                    <a:pt x="8190" y="13419"/>
                  </a:lnTo>
                  <a:lnTo>
                    <a:pt x="8190" y="13133"/>
                  </a:lnTo>
                  <a:lnTo>
                    <a:pt x="4935" y="11419"/>
                  </a:lnTo>
                  <a:close/>
                </a:path>
              </a:pathLst>
            </a:custGeom>
            <a:solidFill>
              <a:schemeClr val="tx2"/>
            </a:solidFill>
            <a:ln w="9525" cap="flat">
              <a:noFill/>
              <a:prstDash val="solid"/>
              <a:round/>
            </a:ln>
            <a:effectLst/>
          </p:spPr>
          <p:txBody>
            <a:bodyPr wrap="square" lIns="45694" tIns="45694" rIns="45694" bIns="45694" numCol="1" anchor="t">
              <a:noAutofit/>
            </a:bodyPr>
            <a:lstStyle/>
            <a:p>
              <a:pPr marL="0" marR="0" lvl="0" indent="0" algn="l" defTabSz="913618" rtl="0" eaLnBrk="1" fontAlgn="auto" latinLnBrk="0" hangingPunct="1">
                <a:lnSpc>
                  <a:spcPct val="100000"/>
                </a:lnSpc>
                <a:spcBef>
                  <a:spcPts val="0"/>
                </a:spcBef>
                <a:spcAft>
                  <a:spcPts val="0"/>
                </a:spcAft>
                <a:buClrTx/>
                <a:buSzTx/>
                <a:buFontTx/>
                <a:buNone/>
                <a:tabLst/>
                <a:defRPr>
                  <a:solidFill>
                    <a:srgbClr val="FFD200"/>
                  </a:solidFill>
                  <a:latin typeface="EYInterstate Bold"/>
                  <a:ea typeface="EYInterstate Bold"/>
                  <a:cs typeface="EYInterstate Bold"/>
                  <a:sym typeface="EYInterstate Bold"/>
                </a:defRPr>
              </a:pPr>
              <a:endParaRPr kumimoji="0" sz="1799" b="0" i="0" u="none" strike="noStrike" kern="1200" cap="none" spc="0" normalizeH="0" baseline="0" noProof="0" dirty="0">
                <a:ln>
                  <a:noFill/>
                </a:ln>
                <a:solidFill>
                  <a:srgbClr val="FFD200"/>
                </a:solidFill>
                <a:effectLst/>
                <a:uLnTx/>
                <a:uFillTx/>
                <a:latin typeface="EYInterstate Light" panose="02000506000000020004" pitchFamily="2" charset="0"/>
                <a:sym typeface="EYInterstate Bold"/>
              </a:endParaRPr>
            </a:p>
          </p:txBody>
        </p:sp>
      </p:grpSp>
    </p:spTree>
    <p:extLst>
      <p:ext uri="{BB962C8B-B14F-4D97-AF65-F5344CB8AC3E}">
        <p14:creationId xmlns:p14="http://schemas.microsoft.com/office/powerpoint/2010/main" val="165561839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a:extLst>
              <a:ext uri="{FF2B5EF4-FFF2-40B4-BE49-F238E27FC236}">
                <a16:creationId xmlns:a16="http://schemas.microsoft.com/office/drawing/2014/main" id="{6965C83B-3DC2-44FA-8D83-82FF095429AB}"/>
              </a:ext>
            </a:extLst>
          </p:cNvPr>
          <p:cNvSpPr>
            <a:spLocks noGrp="1"/>
          </p:cNvSpPr>
          <p:nvPr>
            <p:ph type="title"/>
          </p:nvPr>
        </p:nvSpPr>
        <p:spPr>
          <a:xfrm>
            <a:off x="596274" y="226994"/>
            <a:ext cx="10982849" cy="661427"/>
          </a:xfrm>
        </p:spPr>
        <p:txBody>
          <a:bodyPr/>
          <a:lstStyle/>
          <a:p>
            <a:r>
              <a:rPr lang="en-US" i="1" dirty="0"/>
              <a:t>Client Case Study #3 (2 of 2):</a:t>
            </a:r>
            <a:r>
              <a:rPr lang="en-US" dirty="0"/>
              <a:t> Viewpoints expressed by the TaxGrid participants</a:t>
            </a:r>
            <a:br>
              <a:rPr lang="en-US" dirty="0"/>
            </a:br>
            <a:endParaRPr lang="fr-FR" b="0" i="1" dirty="0"/>
          </a:p>
        </p:txBody>
      </p:sp>
      <p:sp>
        <p:nvSpPr>
          <p:cNvPr id="23" name="Text Placeholder 4">
            <a:extLst>
              <a:ext uri="{FF2B5EF4-FFF2-40B4-BE49-F238E27FC236}">
                <a16:creationId xmlns:a16="http://schemas.microsoft.com/office/drawing/2014/main" id="{DD615763-E868-6742-AFFE-E98D622FB530}"/>
              </a:ext>
            </a:extLst>
          </p:cNvPr>
          <p:cNvSpPr txBox="1">
            <a:spLocks/>
          </p:cNvSpPr>
          <p:nvPr/>
        </p:nvSpPr>
        <p:spPr>
          <a:xfrm>
            <a:off x="9289074" y="3901778"/>
            <a:ext cx="2311332" cy="922849"/>
          </a:xfrm>
          <a:prstGeom prst="rect">
            <a:avLst/>
          </a:prstGeom>
        </p:spPr>
        <p:txBody>
          <a:bodyPr vert="horz" lIns="89953" tIns="46776" rIns="89953" bIns="46776" rtlCol="0" anchor="t" anchorCtr="0">
            <a:noAutofit/>
          </a:bodyPr>
          <a:lstStyle>
            <a:lvl1pPr marL="0" indent="0" algn="l" defTabSz="685434" rtl="0" eaLnBrk="1" latinLnBrk="0" hangingPunct="1">
              <a:spcBef>
                <a:spcPct val="20000"/>
              </a:spcBef>
              <a:buClr>
                <a:schemeClr val="tx2"/>
              </a:buClr>
              <a:buSzPct val="110000"/>
              <a:buFont typeface="EYInterstate Light" panose="02000506000000020004" pitchFamily="2" charset="0"/>
              <a:buNone/>
              <a:defRPr lang="en-US" sz="2800" kern="1200" dirty="0" smtClean="0">
                <a:solidFill>
                  <a:schemeClr val="bg1"/>
                </a:solidFill>
                <a:latin typeface="Georgia" panose="02040502050405020303" pitchFamily="18" charset="0"/>
                <a:ea typeface="+mn-ea"/>
                <a:cs typeface="+mn-cs"/>
              </a:defRPr>
            </a:lvl1pPr>
            <a:lvl2pPr marL="534639" indent="-267319" algn="l" defTabSz="685434" rtl="0" eaLnBrk="1" latinLnBrk="0" hangingPunct="1">
              <a:spcBef>
                <a:spcPct val="20000"/>
              </a:spcBef>
              <a:buClr>
                <a:schemeClr val="tx2"/>
              </a:buClr>
              <a:buSzPct val="110000"/>
              <a:buFont typeface="EYInterstate Light" panose="02000506000000020004" pitchFamily="2" charset="0"/>
              <a:buChar char="•"/>
              <a:defRPr sz="1800" kern="1200">
                <a:solidFill>
                  <a:schemeClr val="bg1"/>
                </a:solidFill>
                <a:latin typeface="EYInterstate Light" panose="02000506000000020004" pitchFamily="2" charset="0"/>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sz="1600" kern="1200">
                <a:solidFill>
                  <a:schemeClr val="bg1"/>
                </a:solidFill>
                <a:latin typeface="EYInterstate Light" panose="02000506000000020004" pitchFamily="2" charset="0"/>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sz="1400" kern="1200">
                <a:solidFill>
                  <a:schemeClr val="bg1"/>
                </a:solidFill>
                <a:latin typeface="EYInterstate Light" panose="02000506000000020004" pitchFamily="2" charset="0"/>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sz="1200" kern="1200">
                <a:solidFill>
                  <a:schemeClr val="bg1"/>
                </a:solidFill>
                <a:latin typeface="EYInterstate Light" panose="02000506000000020004" pitchFamily="2" charset="0"/>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685434" rtl="0" eaLnBrk="1" fontAlgn="auto" latinLnBrk="0" hangingPunct="1">
              <a:lnSpc>
                <a:spcPct val="100000"/>
              </a:lnSpc>
              <a:spcBef>
                <a:spcPct val="20000"/>
              </a:spcBef>
              <a:spcAft>
                <a:spcPts val="0"/>
              </a:spcAft>
              <a:buClr>
                <a:srgbClr val="FFE600"/>
              </a:buClr>
              <a:buSzPct val="110000"/>
              <a:buFont typeface="EYInterstate Light" panose="02000506000000020004" pitchFamily="2" charset="0"/>
              <a:buNone/>
              <a:tabLst/>
              <a:defRPr/>
            </a:pPr>
            <a:r>
              <a:rPr kumimoji="0" lang="en-US" sz="1399" b="0" i="0" u="none" strike="noStrike" kern="1200" cap="none" spc="0" normalizeH="0" baseline="0" noProof="0" dirty="0">
                <a:ln>
                  <a:noFill/>
                </a:ln>
                <a:solidFill>
                  <a:sysClr val="window" lastClr="FFFFFF"/>
                </a:solidFill>
                <a:effectLst/>
                <a:uLnTx/>
                <a:uFillTx/>
                <a:latin typeface="Georgia" panose="02040502050405020303" pitchFamily="18" charset="0"/>
                <a:ea typeface="+mn-ea"/>
                <a:cs typeface="+mn-cs"/>
              </a:rPr>
              <a:t>“This is a very interesting initiative, and we are happy to be involved”</a:t>
            </a:r>
          </a:p>
        </p:txBody>
      </p:sp>
      <p:sp>
        <p:nvSpPr>
          <p:cNvPr id="24" name="Text Placeholder 8">
            <a:extLst>
              <a:ext uri="{FF2B5EF4-FFF2-40B4-BE49-F238E27FC236}">
                <a16:creationId xmlns:a16="http://schemas.microsoft.com/office/drawing/2014/main" id="{B191CED0-1746-FC49-94F0-DC62F4EF576F}"/>
              </a:ext>
            </a:extLst>
          </p:cNvPr>
          <p:cNvSpPr txBox="1">
            <a:spLocks/>
          </p:cNvSpPr>
          <p:nvPr/>
        </p:nvSpPr>
        <p:spPr>
          <a:xfrm>
            <a:off x="9428136" y="4590372"/>
            <a:ext cx="2114415"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Global custodian 2</a:t>
            </a:r>
          </a:p>
        </p:txBody>
      </p:sp>
      <p:sp>
        <p:nvSpPr>
          <p:cNvPr id="25" name="Rectangle 24">
            <a:extLst>
              <a:ext uri="{FF2B5EF4-FFF2-40B4-BE49-F238E27FC236}">
                <a16:creationId xmlns:a16="http://schemas.microsoft.com/office/drawing/2014/main" id="{CC820886-12F5-BF46-9A1B-155377BA0D89}"/>
              </a:ext>
            </a:extLst>
          </p:cNvPr>
          <p:cNvSpPr/>
          <p:nvPr/>
        </p:nvSpPr>
        <p:spPr>
          <a:xfrm>
            <a:off x="609722" y="2531139"/>
            <a:ext cx="1331556" cy="1835477"/>
          </a:xfrm>
          <a:prstGeom prst="rect">
            <a:avLst/>
          </a:prstGeom>
        </p:spPr>
        <p:txBody>
          <a:bodyPr wrap="square">
            <a:spAutoFit/>
          </a:bodyPr>
          <a:lstStyle/>
          <a:p>
            <a:pPr marL="0" marR="0" lvl="1" indent="0" algn="l" defTabSz="685091" rtl="0" eaLnBrk="1" fontAlgn="auto" latinLnBrk="0" hangingPunct="1">
              <a:lnSpc>
                <a:spcPct val="100000"/>
              </a:lnSpc>
              <a:spcBef>
                <a:spcPct val="20000"/>
              </a:spcBef>
              <a:spcAft>
                <a:spcPts val="0"/>
              </a:spcAft>
              <a:buClr>
                <a:srgbClr val="FFE600"/>
              </a:buClr>
              <a:buSzPct val="110000"/>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“Quite happy to contribute, happy that governments are interested and that EY is facilitating this”</a:t>
            </a:r>
          </a:p>
        </p:txBody>
      </p:sp>
      <p:sp>
        <p:nvSpPr>
          <p:cNvPr id="26" name="Text Placeholder 8">
            <a:extLst>
              <a:ext uri="{FF2B5EF4-FFF2-40B4-BE49-F238E27FC236}">
                <a16:creationId xmlns:a16="http://schemas.microsoft.com/office/drawing/2014/main" id="{C676B21F-FCFE-5549-9EDE-8D25B39C6449}"/>
              </a:ext>
            </a:extLst>
          </p:cNvPr>
          <p:cNvSpPr txBox="1">
            <a:spLocks/>
          </p:cNvSpPr>
          <p:nvPr/>
        </p:nvSpPr>
        <p:spPr>
          <a:xfrm>
            <a:off x="393700" y="4273699"/>
            <a:ext cx="1967914"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Global custodian 4</a:t>
            </a:r>
          </a:p>
        </p:txBody>
      </p:sp>
      <p:sp>
        <p:nvSpPr>
          <p:cNvPr id="28" name="Rectangle 27">
            <a:extLst>
              <a:ext uri="{FF2B5EF4-FFF2-40B4-BE49-F238E27FC236}">
                <a16:creationId xmlns:a16="http://schemas.microsoft.com/office/drawing/2014/main" id="{A37153B1-5EE7-5D40-970B-F5FB7D8E7B96}"/>
              </a:ext>
            </a:extLst>
          </p:cNvPr>
          <p:cNvSpPr/>
          <p:nvPr/>
        </p:nvSpPr>
        <p:spPr>
          <a:xfrm>
            <a:off x="9862453" y="2608919"/>
            <a:ext cx="1573247" cy="738279"/>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“Very excited to be a part of this project”</a:t>
            </a:r>
          </a:p>
        </p:txBody>
      </p:sp>
      <p:sp>
        <p:nvSpPr>
          <p:cNvPr id="31" name="Text Placeholder 8">
            <a:extLst>
              <a:ext uri="{FF2B5EF4-FFF2-40B4-BE49-F238E27FC236}">
                <a16:creationId xmlns:a16="http://schemas.microsoft.com/office/drawing/2014/main" id="{F073E4F2-33B9-0746-A7D0-F5FB34A277A1}"/>
              </a:ext>
            </a:extLst>
          </p:cNvPr>
          <p:cNvSpPr txBox="1">
            <a:spLocks/>
          </p:cNvSpPr>
          <p:nvPr/>
        </p:nvSpPr>
        <p:spPr>
          <a:xfrm>
            <a:off x="9339875" y="3283864"/>
            <a:ext cx="2066685"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Global custodian 1</a:t>
            </a:r>
          </a:p>
        </p:txBody>
      </p:sp>
      <p:sp>
        <p:nvSpPr>
          <p:cNvPr id="32" name="Rectangle 31">
            <a:extLst>
              <a:ext uri="{FF2B5EF4-FFF2-40B4-BE49-F238E27FC236}">
                <a16:creationId xmlns:a16="http://schemas.microsoft.com/office/drawing/2014/main" id="{56C048D3-3512-0447-80ED-5F618DDF2B9D}"/>
              </a:ext>
            </a:extLst>
          </p:cNvPr>
          <p:cNvSpPr/>
          <p:nvPr/>
        </p:nvSpPr>
        <p:spPr>
          <a:xfrm>
            <a:off x="3684326" y="5166796"/>
            <a:ext cx="2958808" cy="1168942"/>
          </a:xfrm>
          <a:prstGeom prst="rect">
            <a:avLst/>
          </a:prstGeom>
        </p:spPr>
        <p:txBody>
          <a:bodyPr wrap="square">
            <a:spAutoFit/>
          </a:bodyPr>
          <a:lstStyle/>
          <a:p>
            <a:pPr marL="0" marR="0" lvl="1" indent="0" algn="r" defTabSz="685091" rtl="0" eaLnBrk="1" fontAlgn="auto" latinLnBrk="0" hangingPunct="1">
              <a:lnSpc>
                <a:spcPct val="100000"/>
              </a:lnSpc>
              <a:spcBef>
                <a:spcPct val="20000"/>
              </a:spcBef>
              <a:spcAft>
                <a:spcPts val="0"/>
              </a:spcAft>
              <a:buClr>
                <a:srgbClr val="FFE600"/>
              </a:buClr>
              <a:buSzPct val="110000"/>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“We will clearly be a part of the process and passionate about changing this paper driven process going forward (specially with COVID) ”</a:t>
            </a:r>
          </a:p>
        </p:txBody>
      </p:sp>
      <p:sp>
        <p:nvSpPr>
          <p:cNvPr id="33" name="Text Placeholder 8">
            <a:extLst>
              <a:ext uri="{FF2B5EF4-FFF2-40B4-BE49-F238E27FC236}">
                <a16:creationId xmlns:a16="http://schemas.microsoft.com/office/drawing/2014/main" id="{5E76EE32-2F00-D04E-93B2-A06A23F64736}"/>
              </a:ext>
            </a:extLst>
          </p:cNvPr>
          <p:cNvSpPr txBox="1">
            <a:spLocks/>
          </p:cNvSpPr>
          <p:nvPr/>
        </p:nvSpPr>
        <p:spPr>
          <a:xfrm>
            <a:off x="4472539" y="6279304"/>
            <a:ext cx="2170595"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Global custodian 5</a:t>
            </a:r>
          </a:p>
        </p:txBody>
      </p:sp>
      <p:sp>
        <p:nvSpPr>
          <p:cNvPr id="34" name="Rectangle 33">
            <a:extLst>
              <a:ext uri="{FF2B5EF4-FFF2-40B4-BE49-F238E27FC236}">
                <a16:creationId xmlns:a16="http://schemas.microsoft.com/office/drawing/2014/main" id="{67C5C4D4-89F7-3447-9A1C-FA9DEF480440}"/>
              </a:ext>
            </a:extLst>
          </p:cNvPr>
          <p:cNvSpPr/>
          <p:nvPr/>
        </p:nvSpPr>
        <p:spPr>
          <a:xfrm>
            <a:off x="609722" y="5456447"/>
            <a:ext cx="1940520" cy="73827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“We are ready and willing to push forward”</a:t>
            </a:r>
          </a:p>
        </p:txBody>
      </p:sp>
      <p:sp>
        <p:nvSpPr>
          <p:cNvPr id="35" name="Text Placeholder 8">
            <a:extLst>
              <a:ext uri="{FF2B5EF4-FFF2-40B4-BE49-F238E27FC236}">
                <a16:creationId xmlns:a16="http://schemas.microsoft.com/office/drawing/2014/main" id="{50B3E6ED-3C9C-984D-96C7-ECA447DCB3A4}"/>
              </a:ext>
            </a:extLst>
          </p:cNvPr>
          <p:cNvSpPr txBox="1">
            <a:spLocks/>
          </p:cNvSpPr>
          <p:nvPr/>
        </p:nvSpPr>
        <p:spPr>
          <a:xfrm>
            <a:off x="80956" y="6109176"/>
            <a:ext cx="2351913"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Global custodian 6</a:t>
            </a:r>
          </a:p>
        </p:txBody>
      </p:sp>
      <p:sp>
        <p:nvSpPr>
          <p:cNvPr id="36" name="Rectangle 35">
            <a:extLst>
              <a:ext uri="{FF2B5EF4-FFF2-40B4-BE49-F238E27FC236}">
                <a16:creationId xmlns:a16="http://schemas.microsoft.com/office/drawing/2014/main" id="{3ACD79AE-05AC-0D41-808B-3AD316B0265C}"/>
              </a:ext>
            </a:extLst>
          </p:cNvPr>
          <p:cNvSpPr/>
          <p:nvPr/>
        </p:nvSpPr>
        <p:spPr>
          <a:xfrm>
            <a:off x="6794138" y="5073341"/>
            <a:ext cx="4806268" cy="1168942"/>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“It is refreshing to be looking into something new that wants to improve the [WHT]  process. We need to move away from the situation that we are in with the paper-based process, especially due to COVID. This is a very important project”</a:t>
            </a:r>
          </a:p>
        </p:txBody>
      </p:sp>
      <p:sp>
        <p:nvSpPr>
          <p:cNvPr id="37" name="Text Placeholder 8">
            <a:extLst>
              <a:ext uri="{FF2B5EF4-FFF2-40B4-BE49-F238E27FC236}">
                <a16:creationId xmlns:a16="http://schemas.microsoft.com/office/drawing/2014/main" id="{F8343AD3-CFC9-004B-81C2-49D6702D2D45}"/>
              </a:ext>
            </a:extLst>
          </p:cNvPr>
          <p:cNvSpPr txBox="1">
            <a:spLocks/>
          </p:cNvSpPr>
          <p:nvPr/>
        </p:nvSpPr>
        <p:spPr>
          <a:xfrm>
            <a:off x="8453844" y="6194404"/>
            <a:ext cx="2766329"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Global custodian 3</a:t>
            </a:r>
          </a:p>
        </p:txBody>
      </p:sp>
      <p:sp>
        <p:nvSpPr>
          <p:cNvPr id="38" name="Rectangle 37">
            <a:extLst>
              <a:ext uri="{FF2B5EF4-FFF2-40B4-BE49-F238E27FC236}">
                <a16:creationId xmlns:a16="http://schemas.microsoft.com/office/drawing/2014/main" id="{5877606E-172E-6845-AEE8-83C216CA26FA}"/>
              </a:ext>
            </a:extLst>
          </p:cNvPr>
          <p:cNvSpPr/>
          <p:nvPr/>
        </p:nvSpPr>
        <p:spPr>
          <a:xfrm>
            <a:off x="6933766" y="986856"/>
            <a:ext cx="4666640" cy="738279"/>
          </a:xfrm>
          <a:prstGeom prst="rect">
            <a:avLst/>
          </a:prstGeom>
        </p:spPr>
        <p:txBody>
          <a:bodyPr wrap="square">
            <a:spAutoFit/>
          </a:bodyPr>
          <a:lstStyle/>
          <a:p>
            <a:pPr marL="0" marR="0" lvl="1" indent="0" algn="r" defTabSz="685091" rtl="0" eaLnBrk="1" fontAlgn="auto" latinLnBrk="0" hangingPunct="1">
              <a:lnSpc>
                <a:spcPct val="100000"/>
              </a:lnSpc>
              <a:spcBef>
                <a:spcPct val="20000"/>
              </a:spcBef>
              <a:spcAft>
                <a:spcPts val="0"/>
              </a:spcAft>
              <a:buClr>
                <a:srgbClr val="FFE600"/>
              </a:buClr>
              <a:buSzPct val="110000"/>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“We are positive, want to participate and can contribute quite a lot. We are confident this will be a positive experience for us”</a:t>
            </a:r>
          </a:p>
        </p:txBody>
      </p:sp>
      <p:sp>
        <p:nvSpPr>
          <p:cNvPr id="39" name="Text Placeholder 8">
            <a:extLst>
              <a:ext uri="{FF2B5EF4-FFF2-40B4-BE49-F238E27FC236}">
                <a16:creationId xmlns:a16="http://schemas.microsoft.com/office/drawing/2014/main" id="{082D8C18-10F6-F748-83C5-0C0E5E62A180}"/>
              </a:ext>
            </a:extLst>
          </p:cNvPr>
          <p:cNvSpPr txBox="1">
            <a:spLocks/>
          </p:cNvSpPr>
          <p:nvPr/>
        </p:nvSpPr>
        <p:spPr>
          <a:xfrm>
            <a:off x="9038022" y="1724017"/>
            <a:ext cx="2562385" cy="31667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European Government 3</a:t>
            </a:r>
          </a:p>
        </p:txBody>
      </p:sp>
      <p:sp>
        <p:nvSpPr>
          <p:cNvPr id="40" name="Rectangle 39">
            <a:extLst>
              <a:ext uri="{FF2B5EF4-FFF2-40B4-BE49-F238E27FC236}">
                <a16:creationId xmlns:a16="http://schemas.microsoft.com/office/drawing/2014/main" id="{9C900937-B2D2-4443-8FD4-5C8975E8227B}"/>
              </a:ext>
            </a:extLst>
          </p:cNvPr>
          <p:cNvSpPr/>
          <p:nvPr/>
        </p:nvSpPr>
        <p:spPr>
          <a:xfrm>
            <a:off x="609723" y="988268"/>
            <a:ext cx="5156251" cy="953610"/>
          </a:xfrm>
          <a:prstGeom prst="rect">
            <a:avLst/>
          </a:prstGeom>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“We are entering a new era, no paper anymore and governments won’t be the only ones holding all the data themselves.  A project like this can help reshape the future”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 </a:t>
            </a:r>
          </a:p>
        </p:txBody>
      </p:sp>
      <p:sp>
        <p:nvSpPr>
          <p:cNvPr id="42" name="Text Placeholder 8">
            <a:extLst>
              <a:ext uri="{FF2B5EF4-FFF2-40B4-BE49-F238E27FC236}">
                <a16:creationId xmlns:a16="http://schemas.microsoft.com/office/drawing/2014/main" id="{37471B81-AEC0-ED48-AD65-C248E0605A57}"/>
              </a:ext>
            </a:extLst>
          </p:cNvPr>
          <p:cNvSpPr txBox="1">
            <a:spLocks/>
          </p:cNvSpPr>
          <p:nvPr/>
        </p:nvSpPr>
        <p:spPr>
          <a:xfrm>
            <a:off x="1925002" y="1724017"/>
            <a:ext cx="2981832" cy="33614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European Government 2</a:t>
            </a:r>
          </a:p>
        </p:txBody>
      </p:sp>
      <p:sp>
        <p:nvSpPr>
          <p:cNvPr id="43" name="Rectangle 42">
            <a:extLst>
              <a:ext uri="{FF2B5EF4-FFF2-40B4-BE49-F238E27FC236}">
                <a16:creationId xmlns:a16="http://schemas.microsoft.com/office/drawing/2014/main" id="{C8A52D2F-C591-6F49-AD62-ED177CBE0088}"/>
              </a:ext>
            </a:extLst>
          </p:cNvPr>
          <p:cNvSpPr/>
          <p:nvPr/>
        </p:nvSpPr>
        <p:spPr>
          <a:xfrm>
            <a:off x="2731372" y="2263079"/>
            <a:ext cx="6187944" cy="2583977"/>
          </a:xfrm>
          <a:prstGeom prst="rect">
            <a:avLst/>
          </a:prstGeom>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17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“Now more than ever, paper-based mechanisms for international tax administration need to be updated. The potential for blockchain technology to do just that and provide digitally assured tax data and greater transparency to investors, their intermediaries and tax authorities needs to be explored in real life implementations…  [The team] is pleased to be part of the collaborative ecosystem testing this approach”</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99" b="0" i="0" u="none" strike="noStrike" kern="1200" cap="none" spc="0" normalizeH="0" baseline="0" noProof="0" dirty="0">
                <a:ln>
                  <a:noFill/>
                </a:ln>
                <a:solidFill>
                  <a:prstClr val="white"/>
                </a:solidFill>
                <a:effectLst/>
                <a:uLnTx/>
                <a:uFillTx/>
                <a:latin typeface="Georgia" panose="02040502050405020303" pitchFamily="18" charset="0"/>
                <a:ea typeface="+mn-ea"/>
                <a:cs typeface="+mn-cs"/>
              </a:rPr>
              <a:t> </a:t>
            </a:r>
          </a:p>
        </p:txBody>
      </p:sp>
      <p:sp>
        <p:nvSpPr>
          <p:cNvPr id="44" name="Text Placeholder 8">
            <a:extLst>
              <a:ext uri="{FF2B5EF4-FFF2-40B4-BE49-F238E27FC236}">
                <a16:creationId xmlns:a16="http://schemas.microsoft.com/office/drawing/2014/main" id="{5A22D22E-B129-844D-A5AE-FF2A0DCF3A33}"/>
              </a:ext>
            </a:extLst>
          </p:cNvPr>
          <p:cNvSpPr txBox="1">
            <a:spLocks/>
          </p:cNvSpPr>
          <p:nvPr/>
        </p:nvSpPr>
        <p:spPr>
          <a:xfrm>
            <a:off x="6127741" y="4261455"/>
            <a:ext cx="2770581" cy="336143"/>
          </a:xfrm>
          <a:prstGeom prst="rect">
            <a:avLst/>
          </a:prstGeom>
        </p:spPr>
        <p:txBody>
          <a:bodyPr vert="horz" lIns="89953" tIns="46776" rIns="89953" bIns="46776" rtlCol="0" anchor="t" anchorCtr="0">
            <a:noAutofit/>
          </a:bodyPr>
          <a:lstStyle>
            <a:lvl1pPr marL="0" indent="0" algn="l" defTabSz="914400" rtl="0" eaLnBrk="1" latinLnBrk="0" hangingPunct="1">
              <a:spcBef>
                <a:spcPts val="0"/>
              </a:spcBef>
              <a:spcAft>
                <a:spcPts val="600"/>
              </a:spcAft>
              <a:buClr>
                <a:schemeClr val="tx2"/>
              </a:buClr>
              <a:buSzPct val="70000"/>
              <a:buFont typeface="Arial" pitchFamily="34" charset="0"/>
              <a:buNone/>
              <a:defRPr lang="en-US" sz="1600" kern="1200" dirty="0" smtClean="0">
                <a:solidFill>
                  <a:schemeClr val="tx2"/>
                </a:solidFill>
                <a:latin typeface="+mn-lt"/>
                <a:ea typeface="+mn-ea"/>
                <a:cs typeface="+mn-cs"/>
              </a:defRPr>
            </a:lvl1pPr>
            <a:lvl2pPr marL="356616" indent="0" algn="l" defTabSz="685434" rtl="0" eaLnBrk="1" latinLnBrk="0" hangingPunct="1">
              <a:spcBef>
                <a:spcPct val="20000"/>
              </a:spcBef>
              <a:buClr>
                <a:schemeClr val="tx2"/>
              </a:buClr>
              <a:buSzPct val="110000"/>
              <a:buFont typeface="EYInterstate Light" panose="02000506000000020004" pitchFamily="2" charset="0"/>
              <a:buNone/>
              <a:defRPr lang="en-US" sz="2000" kern="1200" smtClean="0">
                <a:solidFill>
                  <a:schemeClr val="bg1"/>
                </a:solidFill>
                <a:latin typeface="+mn-lt"/>
                <a:ea typeface="+mn-ea"/>
                <a:cs typeface="+mn-cs"/>
              </a:defRPr>
            </a:lvl2pPr>
            <a:lvl3pPr marL="801958" indent="-267319" algn="l" defTabSz="685434" rtl="0" eaLnBrk="1" latinLnBrk="0" hangingPunct="1">
              <a:spcBef>
                <a:spcPct val="20000"/>
              </a:spcBef>
              <a:buClr>
                <a:schemeClr val="tx2"/>
              </a:buClr>
              <a:buSzPct val="110000"/>
              <a:buFont typeface="EYInterstate Light" panose="02000506000000020004" pitchFamily="2" charset="0"/>
              <a:buChar char="•"/>
              <a:defRPr lang="en-US" sz="1800" kern="1200" smtClean="0">
                <a:solidFill>
                  <a:schemeClr val="bg1"/>
                </a:solidFill>
                <a:latin typeface="+mn-lt"/>
                <a:ea typeface="+mn-ea"/>
                <a:cs typeface="+mn-cs"/>
              </a:defRPr>
            </a:lvl3pPr>
            <a:lvl4pPr marL="1069277" indent="-267319" algn="l" defTabSz="685434" rtl="0" eaLnBrk="1" latinLnBrk="0" hangingPunct="1">
              <a:spcBef>
                <a:spcPct val="20000"/>
              </a:spcBef>
              <a:buClr>
                <a:schemeClr val="tx2"/>
              </a:buClr>
              <a:buSzPct val="110000"/>
              <a:buFont typeface="EYInterstate Light" panose="02000506000000020004" pitchFamily="2" charset="0"/>
              <a:buChar char="•"/>
              <a:defRPr lang="en-US" sz="1600" kern="1200" smtClean="0">
                <a:solidFill>
                  <a:schemeClr val="bg1"/>
                </a:solidFill>
                <a:latin typeface="+mn-lt"/>
                <a:ea typeface="+mn-ea"/>
                <a:cs typeface="+mn-cs"/>
              </a:defRPr>
            </a:lvl4pPr>
            <a:lvl5pPr marL="1336597" indent="-267319" algn="l" defTabSz="685434" rtl="0" eaLnBrk="1" latinLnBrk="0" hangingPunct="1">
              <a:spcBef>
                <a:spcPct val="20000"/>
              </a:spcBef>
              <a:buClr>
                <a:schemeClr val="tx2"/>
              </a:buClr>
              <a:buSzPct val="110000"/>
              <a:buFont typeface="EYInterstate Light" panose="02000506000000020004" pitchFamily="2" charset="0"/>
              <a:buChar char="•"/>
              <a:defRPr lang="en-IN" sz="1600" kern="1200">
                <a:solidFill>
                  <a:schemeClr val="bg1"/>
                </a:solidFill>
                <a:latin typeface="+mn-lt"/>
                <a:ea typeface="+mn-ea"/>
                <a:cs typeface="+mn-cs"/>
              </a:defRPr>
            </a:lvl5pPr>
            <a:lvl6pPr marL="1884944"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6pPr>
            <a:lvl7pPr marL="2227661"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7pPr>
            <a:lvl8pPr marL="2570378"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8pPr>
            <a:lvl9pPr marL="2913096" indent="-171359" algn="l" defTabSz="685434" rtl="0" eaLnBrk="1" latinLnBrk="0" hangingPunct="1">
              <a:spcBef>
                <a:spcPct val="20000"/>
              </a:spcBef>
              <a:buFont typeface="Arial" pitchFamily="34" charset="0"/>
              <a:buChar char="•"/>
              <a:defRPr sz="1499"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
                <a:srgbClr val="FFE600"/>
              </a:buClr>
              <a:buSzPct val="70000"/>
              <a:buFont typeface="Arial" pitchFamily="34" charset="0"/>
              <a:buNone/>
              <a:tabLst/>
              <a:defRPr/>
            </a:pPr>
            <a:r>
              <a:rPr kumimoji="0" lang="en-IN" sz="1400" b="0" i="0" u="none" strike="noStrike" kern="1200" cap="none" spc="0" normalizeH="0" baseline="0" noProof="0" dirty="0">
                <a:ln>
                  <a:noFill/>
                </a:ln>
                <a:solidFill>
                  <a:srgbClr val="FFE600"/>
                </a:solidFill>
                <a:effectLst/>
                <a:uLnTx/>
                <a:uFillTx/>
                <a:latin typeface="EYInterstate Light"/>
                <a:ea typeface="+mn-ea"/>
                <a:cs typeface="+mn-cs"/>
              </a:rPr>
              <a:t>European Government 1</a:t>
            </a:r>
          </a:p>
        </p:txBody>
      </p:sp>
      <p:sp>
        <p:nvSpPr>
          <p:cNvPr id="21" name="Slide Number Placeholder 5">
            <a:extLst>
              <a:ext uri="{FF2B5EF4-FFF2-40B4-BE49-F238E27FC236}">
                <a16:creationId xmlns:a16="http://schemas.microsoft.com/office/drawing/2014/main" id="{CE18585F-6AB6-4C98-9EFB-6559493C4068}"/>
              </a:ext>
            </a:extLst>
          </p:cNvPr>
          <p:cNvSpPr>
            <a:spLocks noGrp="1"/>
          </p:cNvSpPr>
          <p:nvPr>
            <p:ph type="sldNum" sz="quarter" idx="12"/>
          </p:nvPr>
        </p:nvSpPr>
        <p:spPr>
          <a:xfrm>
            <a:off x="620078" y="6471244"/>
            <a:ext cx="662721" cy="180000"/>
          </a:xfrm>
        </p:spPr>
        <p: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43" rtl="0" eaLnBrk="1" fontAlgn="auto" latinLnBrk="0" hangingPunct="1">
                <a:lnSpc>
                  <a:spcPct val="100000"/>
                </a:lnSpc>
                <a:spcBef>
                  <a:spcPts val="0"/>
                </a:spcBef>
                <a:spcAft>
                  <a:spcPts val="0"/>
                </a:spcAft>
                <a:buClrTx/>
                <a:buSzTx/>
                <a:buFontTx/>
                <a:buNone/>
                <a:tabLst/>
                <a:defRPr/>
              </a:pPr>
              <a:t>19</a:t>
            </a:fld>
            <a:endParaRPr kumimoji="0" lang="en-IN" sz="800" b="0" i="0" u="none" strike="noStrike" kern="1200" cap="none" spc="0" normalizeH="0" baseline="0" noProof="0" dirty="0">
              <a:ln>
                <a:noFill/>
              </a:ln>
              <a:solidFill>
                <a:prstClr val="white"/>
              </a:solidFill>
              <a:effectLst/>
              <a:uLnTx/>
              <a:uFillTx/>
              <a:latin typeface="EYInterstate" panose="02000503020000020004" pitchFamily="2" charset="0"/>
              <a:ea typeface="+mn-ea"/>
              <a:cs typeface="+mn-cs"/>
            </a:endParaRPr>
          </a:p>
        </p:txBody>
      </p:sp>
    </p:spTree>
    <p:extLst>
      <p:ext uri="{BB962C8B-B14F-4D97-AF65-F5344CB8AC3E}">
        <p14:creationId xmlns:p14="http://schemas.microsoft.com/office/powerpoint/2010/main" val="19741498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12">
            <a:extLst>
              <a:ext uri="{FF2B5EF4-FFF2-40B4-BE49-F238E27FC236}">
                <a16:creationId xmlns:a16="http://schemas.microsoft.com/office/drawing/2014/main" id="{16F71557-4DB9-4B07-AF65-58512240D8B1}"/>
              </a:ext>
            </a:extLst>
          </p:cNvPr>
          <p:cNvGraphicFramePr>
            <a:graphicFrameLocks/>
          </p:cNvGraphicFramePr>
          <p:nvPr>
            <p:extLst>
              <p:ext uri="{D42A27DB-BD31-4B8C-83A1-F6EECF244321}">
                <p14:modId xmlns:p14="http://schemas.microsoft.com/office/powerpoint/2010/main" val="817669245"/>
              </p:ext>
            </p:extLst>
          </p:nvPr>
        </p:nvGraphicFramePr>
        <p:xfrm>
          <a:off x="4533900" y="3748721"/>
          <a:ext cx="7454900" cy="2804160"/>
        </p:xfrm>
        <a:graphic>
          <a:graphicData uri="http://schemas.openxmlformats.org/drawingml/2006/table">
            <a:tbl>
              <a:tblPr firstRow="1" bandRow="1">
                <a:tableStyleId>{2D5ABB26-0587-4C30-8999-92F81FD0307C}</a:tableStyleId>
              </a:tblPr>
              <a:tblGrid>
                <a:gridCol w="839934">
                  <a:extLst>
                    <a:ext uri="{9D8B030D-6E8A-4147-A177-3AD203B41FA5}">
                      <a16:colId xmlns:a16="http://schemas.microsoft.com/office/drawing/2014/main" val="1027572670"/>
                    </a:ext>
                  </a:extLst>
                </a:gridCol>
                <a:gridCol w="6614966">
                  <a:extLst>
                    <a:ext uri="{9D8B030D-6E8A-4147-A177-3AD203B41FA5}">
                      <a16:colId xmlns:a16="http://schemas.microsoft.com/office/drawing/2014/main" val="2179148803"/>
                    </a:ext>
                  </a:extLst>
                </a:gridCol>
              </a:tblGrid>
              <a:tr h="634167">
                <a:tc>
                  <a:txBody>
                    <a:bodyPr/>
                    <a:lstStyle/>
                    <a:p>
                      <a:pPr>
                        <a:defRPr/>
                      </a:pPr>
                      <a:r>
                        <a:rPr lang="en-US" sz="4000" dirty="0">
                          <a:solidFill>
                            <a:srgbClr val="FFE600"/>
                          </a:solidFill>
                          <a:latin typeface="EYInterstate" panose="02000503020000020004" pitchFamily="2" charset="0"/>
                        </a:rPr>
                        <a:t>1</a:t>
                      </a:r>
                      <a:endParaRPr lang="en-GB" sz="4000" dirty="0">
                        <a:solidFill>
                          <a:prstClr val="white"/>
                        </a:solidFill>
                        <a:latin typeface="EYInterstate" panose="02000503020000020004" pitchFamily="2" charset="0"/>
                      </a:endParaRPr>
                    </a:p>
                  </a:txBody>
                  <a:tcPr anchor="ctr">
                    <a:lnB w="12700" cap="flat" cmpd="sng" algn="ctr">
                      <a:solidFill>
                        <a:srgbClr val="747480"/>
                      </a:solidFill>
                      <a:prstDash val="solid"/>
                      <a:round/>
                      <a:headEnd type="none" w="med" len="med"/>
                      <a:tailEnd type="none" w="med" len="med"/>
                    </a:lnB>
                  </a:tcPr>
                </a:tc>
                <a:tc>
                  <a:txBody>
                    <a:bodyPr/>
                    <a:lstStyle/>
                    <a:p>
                      <a:pPr>
                        <a:defRPr/>
                      </a:pPr>
                      <a:r>
                        <a:rPr lang="en-GB" sz="1600" dirty="0">
                          <a:solidFill>
                            <a:prstClr val="white"/>
                          </a:solidFill>
                          <a:latin typeface="EYInterstate Light" panose="02000506000000020004" pitchFamily="2" charset="0"/>
                        </a:rPr>
                        <a:t>Introduction</a:t>
                      </a:r>
                    </a:p>
                  </a:txBody>
                  <a:tcPr anchor="ctr">
                    <a:lnB w="12700" cap="flat" cmpd="sng" algn="ctr">
                      <a:solidFill>
                        <a:srgbClr val="747480"/>
                      </a:solidFill>
                      <a:prstDash val="solid"/>
                      <a:round/>
                      <a:headEnd type="none" w="med" len="med"/>
                      <a:tailEnd type="none" w="med" len="med"/>
                    </a:lnB>
                  </a:tcPr>
                </a:tc>
                <a:extLst>
                  <a:ext uri="{0D108BD9-81ED-4DB2-BD59-A6C34878D82A}">
                    <a16:rowId xmlns:a16="http://schemas.microsoft.com/office/drawing/2014/main" val="2382326588"/>
                  </a:ext>
                </a:extLst>
              </a:tr>
              <a:tr h="634167">
                <a:tc>
                  <a: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lang="en-US" sz="4000" dirty="0">
                          <a:solidFill>
                            <a:srgbClr val="FFE600"/>
                          </a:solidFill>
                          <a:latin typeface="EYInterstate" panose="02000503020000020004" pitchFamily="2" charset="0"/>
                        </a:rPr>
                        <a:t>2</a:t>
                      </a:r>
                      <a:endParaRPr lang="en-GB" sz="4000" dirty="0">
                        <a:solidFill>
                          <a:prstClr val="white"/>
                        </a:solidFill>
                        <a:latin typeface="EYInterstate" panose="02000503020000020004" pitchFamily="2" charset="0"/>
                      </a:endParaRPr>
                    </a:p>
                  </a:txBody>
                  <a:tcPr anchor="ctr">
                    <a:lnT w="12700" cap="flat" cmpd="sng" algn="ctr">
                      <a:solidFill>
                        <a:srgbClr val="747480"/>
                      </a:solidFill>
                      <a:prstDash val="solid"/>
                      <a:round/>
                      <a:headEnd type="none" w="med" len="med"/>
                      <a:tailEnd type="none" w="med" len="med"/>
                    </a:lnT>
                    <a:lnB w="12700" cap="flat" cmpd="sng" algn="ctr">
                      <a:solidFill>
                        <a:srgbClr val="747480"/>
                      </a:solidFill>
                      <a:prstDash val="solid"/>
                      <a:round/>
                      <a:headEnd type="none" w="med" len="med"/>
                      <a:tailEnd type="none" w="med" len="med"/>
                    </a:lnB>
                  </a:tcPr>
                </a:tc>
                <a:tc>
                  <a: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lang="en-GB" sz="1600" dirty="0">
                          <a:solidFill>
                            <a:prstClr val="white"/>
                          </a:solidFill>
                          <a:latin typeface="EYInterstate Light" panose="02000506000000020004" pitchFamily="2" charset="0"/>
                        </a:rPr>
                        <a:t>Data Risk Management – Tax Policy and Business Processes</a:t>
                      </a:r>
                    </a:p>
                  </a:txBody>
                  <a:tcPr anchor="ctr">
                    <a:lnT w="12700" cap="flat" cmpd="sng" algn="ctr">
                      <a:solidFill>
                        <a:srgbClr val="747480"/>
                      </a:solidFill>
                      <a:prstDash val="solid"/>
                      <a:round/>
                      <a:headEnd type="none" w="med" len="med"/>
                      <a:tailEnd type="none" w="med" len="med"/>
                    </a:lnT>
                    <a:lnB w="12700" cap="flat" cmpd="sng" algn="ctr">
                      <a:solidFill>
                        <a:srgbClr val="747480"/>
                      </a:solidFill>
                      <a:prstDash val="solid"/>
                      <a:round/>
                      <a:headEnd type="none" w="med" len="med"/>
                      <a:tailEnd type="none" w="med" len="med"/>
                    </a:lnB>
                  </a:tcPr>
                </a:tc>
                <a:extLst>
                  <a:ext uri="{0D108BD9-81ED-4DB2-BD59-A6C34878D82A}">
                    <a16:rowId xmlns:a16="http://schemas.microsoft.com/office/drawing/2014/main" val="1296145886"/>
                  </a:ext>
                </a:extLst>
              </a:tr>
              <a:tr h="634167">
                <a:tc>
                  <a: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lang="en-US" sz="4000" dirty="0">
                          <a:solidFill>
                            <a:srgbClr val="FFE600"/>
                          </a:solidFill>
                          <a:latin typeface="EYInterstate" panose="02000503020000020004" pitchFamily="2" charset="0"/>
                        </a:rPr>
                        <a:t>3</a:t>
                      </a:r>
                      <a:endParaRPr lang="en-GB" sz="4000" dirty="0">
                        <a:solidFill>
                          <a:prstClr val="white"/>
                        </a:solidFill>
                        <a:latin typeface="EYInterstate" panose="02000503020000020004" pitchFamily="2" charset="0"/>
                      </a:endParaRPr>
                    </a:p>
                  </a:txBody>
                  <a:tcPr anchor="ctr">
                    <a:lnT w="12700" cap="flat" cmpd="sng" algn="ctr">
                      <a:solidFill>
                        <a:srgbClr val="747480"/>
                      </a:solidFill>
                      <a:prstDash val="solid"/>
                      <a:round/>
                      <a:headEnd type="none" w="med" len="med"/>
                      <a:tailEnd type="none" w="med" len="med"/>
                    </a:lnT>
                    <a:lnB w="12700" cap="flat" cmpd="sng" algn="ctr">
                      <a:solidFill>
                        <a:srgbClr val="747480"/>
                      </a:solidFill>
                      <a:prstDash val="solid"/>
                      <a:round/>
                      <a:headEnd type="none" w="med" len="med"/>
                      <a:tailEnd type="none" w="med" len="med"/>
                    </a:lnB>
                  </a:tcPr>
                </a:tc>
                <a:tc>
                  <a: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lang="en-GB" sz="1600" dirty="0">
                          <a:solidFill>
                            <a:prstClr val="white"/>
                          </a:solidFill>
                          <a:latin typeface="EYInterstate Light" panose="02000506000000020004" pitchFamily="2" charset="0"/>
                        </a:rPr>
                        <a:t>Innovation – EY MIT Innovation Labs </a:t>
                      </a:r>
                    </a:p>
                  </a:txBody>
                  <a:tcPr anchor="ctr">
                    <a:lnT w="12700" cap="flat" cmpd="sng" algn="ctr">
                      <a:solidFill>
                        <a:srgbClr val="747480"/>
                      </a:solidFill>
                      <a:prstDash val="solid"/>
                      <a:round/>
                      <a:headEnd type="none" w="med" len="med"/>
                      <a:tailEnd type="none" w="med" len="med"/>
                    </a:lnT>
                    <a:lnB w="12700" cap="flat" cmpd="sng" algn="ctr">
                      <a:solidFill>
                        <a:srgbClr val="747480"/>
                      </a:solidFill>
                      <a:prstDash val="solid"/>
                      <a:round/>
                      <a:headEnd type="none" w="med" len="med"/>
                      <a:tailEnd type="none" w="med" len="med"/>
                    </a:lnB>
                  </a:tcPr>
                </a:tc>
                <a:extLst>
                  <a:ext uri="{0D108BD9-81ED-4DB2-BD59-A6C34878D82A}">
                    <a16:rowId xmlns:a16="http://schemas.microsoft.com/office/drawing/2014/main" val="526679421"/>
                  </a:ext>
                </a:extLst>
              </a:tr>
              <a:tr h="634167">
                <a:tc>
                  <a: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lang="en-US" sz="4000" dirty="0">
                          <a:solidFill>
                            <a:srgbClr val="FFE600"/>
                          </a:solidFill>
                          <a:latin typeface="EYInterstate" panose="02000503020000020004" pitchFamily="2" charset="0"/>
                        </a:rPr>
                        <a:t>4</a:t>
                      </a:r>
                      <a:endParaRPr lang="en-GB" sz="4000" dirty="0">
                        <a:solidFill>
                          <a:prstClr val="white"/>
                        </a:solidFill>
                        <a:latin typeface="EYInterstate" panose="02000503020000020004" pitchFamily="2" charset="0"/>
                      </a:endParaRPr>
                    </a:p>
                  </a:txBody>
                  <a:tcPr anchor="ctr">
                    <a:lnT w="12700" cap="flat" cmpd="sng" algn="ctr">
                      <a:solidFill>
                        <a:srgbClr val="747480"/>
                      </a:solidFill>
                      <a:prstDash val="solid"/>
                      <a:round/>
                      <a:headEnd type="none" w="med" len="med"/>
                      <a:tailEnd type="none" w="med" len="med"/>
                    </a:lnT>
                    <a:lnB w="12700" cap="flat" cmpd="sng" algn="ctr">
                      <a:solidFill>
                        <a:srgbClr val="747480"/>
                      </a:solidFill>
                      <a:prstDash val="solid"/>
                      <a:round/>
                      <a:headEnd type="none" w="med" len="med"/>
                      <a:tailEnd type="none" w="med" len="med"/>
                    </a:lnB>
                  </a:tcPr>
                </a:tc>
                <a:tc>
                  <a: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lang="en-GB" sz="1600" dirty="0">
                          <a:solidFill>
                            <a:prstClr val="white"/>
                          </a:solidFill>
                          <a:latin typeface="EYInterstate Light" panose="02000506000000020004" pitchFamily="2" charset="0"/>
                        </a:rPr>
                        <a:t>Innovation – Distributed Data Networks for Tax</a:t>
                      </a:r>
                    </a:p>
                  </a:txBody>
                  <a:tcPr anchor="ctr">
                    <a:lnT w="12700" cap="flat" cmpd="sng" algn="ctr">
                      <a:solidFill>
                        <a:srgbClr val="747480"/>
                      </a:solidFill>
                      <a:prstDash val="solid"/>
                      <a:round/>
                      <a:headEnd type="none" w="med" len="med"/>
                      <a:tailEnd type="none" w="med" len="med"/>
                    </a:lnT>
                    <a:lnB w="12700" cap="flat" cmpd="sng" algn="ctr">
                      <a:solidFill>
                        <a:srgbClr val="747480"/>
                      </a:solidFill>
                      <a:prstDash val="solid"/>
                      <a:round/>
                      <a:headEnd type="none" w="med" len="med"/>
                      <a:tailEnd type="none" w="med" len="med"/>
                    </a:lnB>
                  </a:tcPr>
                </a:tc>
                <a:extLst>
                  <a:ext uri="{0D108BD9-81ED-4DB2-BD59-A6C34878D82A}">
                    <a16:rowId xmlns:a16="http://schemas.microsoft.com/office/drawing/2014/main" val="2157285809"/>
                  </a:ext>
                </a:extLst>
              </a:tr>
            </a:tbl>
          </a:graphicData>
        </a:graphic>
      </p:graphicFrame>
      <p:sp>
        <p:nvSpPr>
          <p:cNvPr id="8" name="Slide Number Placeholder 11">
            <a:extLst>
              <a:ext uri="{FF2B5EF4-FFF2-40B4-BE49-F238E27FC236}">
                <a16:creationId xmlns:a16="http://schemas.microsoft.com/office/drawing/2014/main" id="{BF4C80E1-2C5E-489E-8C70-A7EF7EC464CF}"/>
              </a:ext>
            </a:extLst>
          </p:cNvPr>
          <p:cNvSpPr txBox="1">
            <a:spLocks/>
          </p:cNvSpPr>
          <p:nvPr/>
        </p:nvSpPr>
        <p:spPr>
          <a:xfrm>
            <a:off x="617221" y="6471244"/>
            <a:ext cx="663066" cy="1800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FFFFFF"/>
                </a:solidFill>
                <a:effectLst/>
                <a:uLnTx/>
                <a:uFillTx/>
                <a:latin typeface="EYInterstate Light"/>
                <a:ea typeface="+mn-ea"/>
                <a:cs typeface="+mn-cs"/>
              </a:rPr>
              <a:t>Page </a:t>
            </a:r>
            <a:fld id="{F1BC30E3-FFE5-4B91-AA19-87A149EBB9EE}" type="slidenum">
              <a:rPr kumimoji="0" sz="800" b="0" i="0" u="none" strike="noStrike" kern="1200" cap="none" spc="0" normalizeH="0" baseline="0" noProof="0" smtClean="0">
                <a:ln>
                  <a:noFill/>
                </a:ln>
                <a:solidFill>
                  <a:srgbClr val="FFFFFF"/>
                </a:solidFill>
                <a:effectLst/>
                <a:uLnTx/>
                <a:uFillTx/>
                <a:latin typeface="EYInterstate Light"/>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sz="800" b="0" i="0" u="none" strike="noStrike" kern="1200" cap="none" spc="0" normalizeH="0" baseline="0" noProof="0" dirty="0">
              <a:ln>
                <a:noFill/>
              </a:ln>
              <a:solidFill>
                <a:srgbClr val="FFFFFF"/>
              </a:solidFill>
              <a:effectLst/>
              <a:uLnTx/>
              <a:uFillTx/>
              <a:latin typeface="EYInterstate Light"/>
              <a:ea typeface="+mn-ea"/>
              <a:cs typeface="+mn-cs"/>
            </a:endParaRPr>
          </a:p>
        </p:txBody>
      </p:sp>
    </p:spTree>
    <p:extLst>
      <p:ext uri="{BB962C8B-B14F-4D97-AF65-F5344CB8AC3E}">
        <p14:creationId xmlns:p14="http://schemas.microsoft.com/office/powerpoint/2010/main" val="104359873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011640-676D-4DDB-871F-B1BBB2F4D17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1" name="Rectangle 10">
            <a:extLst>
              <a:ext uri="{FF2B5EF4-FFF2-40B4-BE49-F238E27FC236}">
                <a16:creationId xmlns:a16="http://schemas.microsoft.com/office/drawing/2014/main" id="{6D224152-D0C4-4F35-AD26-B60F23445D19}"/>
              </a:ext>
            </a:extLst>
          </p:cNvPr>
          <p:cNvSpPr/>
          <p:nvPr/>
        </p:nvSpPr>
        <p:spPr>
          <a:xfrm>
            <a:off x="0" y="0"/>
            <a:ext cx="12192000" cy="6858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YInterstate Light"/>
              <a:ea typeface="+mn-ea"/>
              <a:cs typeface="+mn-cs"/>
            </a:endParaRPr>
          </a:p>
        </p:txBody>
      </p:sp>
      <p:sp>
        <p:nvSpPr>
          <p:cNvPr id="10" name="Text Placeholder 1">
            <a:extLst>
              <a:ext uri="{FF2B5EF4-FFF2-40B4-BE49-F238E27FC236}">
                <a16:creationId xmlns:a16="http://schemas.microsoft.com/office/drawing/2014/main" id="{6A44A484-70C3-4184-AB87-7BD768044BF6}"/>
              </a:ext>
            </a:extLst>
          </p:cNvPr>
          <p:cNvSpPr txBox="1">
            <a:spLocks/>
          </p:cNvSpPr>
          <p:nvPr/>
        </p:nvSpPr>
        <p:spPr>
          <a:xfrm>
            <a:off x="93600" y="-525600"/>
            <a:ext cx="5220000" cy="6858000"/>
          </a:xfrm>
          <a:prstGeom prst="rect">
            <a:avLst/>
          </a:prstGeom>
          <a:noFill/>
        </p:spPr>
        <p:txBody>
          <a:bodyPr vert="horz" lIns="0" tIns="0" rIns="0" bIns="0" rtlCol="0">
            <a:noAutofit/>
          </a:bodyPr>
          <a:lstStyle>
            <a:lvl1pPr marL="0" marR="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sz="55000" b="1" kern="1200">
                <a:solidFill>
                  <a:schemeClr val="bg2">
                    <a:lumMod val="20000"/>
                    <a:lumOff val="80000"/>
                    <a:alpha val="20000"/>
                  </a:schemeClr>
                </a:solidFill>
                <a:latin typeface="+mj-lt"/>
                <a:ea typeface="+mn-ea"/>
                <a:cs typeface="+mn-cs"/>
              </a:defRPr>
            </a:lvl1pPr>
            <a:lvl2pPr marL="216000" marR="0" indent="-216000" algn="l" defTabSz="1007887" rtl="0" eaLnBrk="1" fontAlgn="auto" latinLnBrk="0" hangingPunct="1">
              <a:lnSpc>
                <a:spcPct val="100000"/>
              </a:lnSpc>
              <a:spcBef>
                <a:spcPts val="0"/>
              </a:spcBef>
              <a:spcAft>
                <a:spcPts val="200"/>
              </a:spcAft>
              <a:buClrTx/>
              <a:buSzTx/>
              <a:buFont typeface="Arial" charset="0"/>
              <a:buChar char="•"/>
              <a:tabLst/>
              <a:defRPr sz="1600" kern="1200">
                <a:solidFill>
                  <a:schemeClr val="bg1"/>
                </a:solidFill>
                <a:latin typeface="+mn-lt"/>
                <a:ea typeface="+mn-ea"/>
                <a:cs typeface="+mn-cs"/>
              </a:defRPr>
            </a:lvl2pPr>
            <a:lvl3pPr marL="457200" marR="0" indent="-231775" algn="l" defTabSz="1007887" rtl="0" eaLnBrk="1" fontAlgn="auto" latinLnBrk="0" hangingPunct="1">
              <a:lnSpc>
                <a:spcPct val="100000"/>
              </a:lnSpc>
              <a:spcBef>
                <a:spcPts val="0"/>
              </a:spcBef>
              <a:spcAft>
                <a:spcPts val="200"/>
              </a:spcAft>
              <a:buClrTx/>
              <a:buSzTx/>
              <a:buFont typeface="Arial" panose="020B0604020202020204" pitchFamily="34" charset="0"/>
              <a:buChar char="•"/>
              <a:tabLst>
                <a:tab pos="231775" algn="l"/>
              </a:tabLst>
              <a:defRPr sz="1400" kern="1200">
                <a:solidFill>
                  <a:schemeClr val="bg1"/>
                </a:solidFill>
                <a:latin typeface="+mn-lt"/>
                <a:ea typeface="+mn-ea"/>
                <a:cs typeface="+mn-cs"/>
              </a:defRPr>
            </a:lvl3pPr>
            <a:lvl4pPr marL="690563" marR="0" indent="-230188"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4pPr>
            <a:lvl5pPr marL="922338" marR="0" indent="-228600"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5pPr>
            <a:lvl6pPr marL="2771691"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634"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578"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522"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endParaRPr kumimoji="0" lang="en-GB" sz="55000" b="1" i="0" u="none" strike="noStrike" kern="1200" cap="none" spc="0" normalizeH="0" baseline="0" noProof="0" dirty="0">
              <a:ln>
                <a:noFill/>
              </a:ln>
              <a:solidFill>
                <a:prstClr val="white">
                  <a:alpha val="35000"/>
                </a:prstClr>
              </a:solidFill>
              <a:effectLst/>
              <a:uLnTx/>
              <a:uFillTx/>
              <a:latin typeface="EYInterstate Light" panose="02000506000000020004" pitchFamily="2" charset="0"/>
              <a:ea typeface="+mn-ea"/>
              <a:cs typeface="+mn-cs"/>
            </a:endParaRPr>
          </a:p>
        </p:txBody>
      </p:sp>
      <p:sp>
        <p:nvSpPr>
          <p:cNvPr id="4" name="Text Placeholder 3">
            <a:extLst>
              <a:ext uri="{FF2B5EF4-FFF2-40B4-BE49-F238E27FC236}">
                <a16:creationId xmlns:a16="http://schemas.microsoft.com/office/drawing/2014/main" id="{9EA41F05-6EE1-489A-80C8-C938B1C576DC}"/>
              </a:ext>
            </a:extLst>
          </p:cNvPr>
          <p:cNvSpPr>
            <a:spLocks noGrp="1"/>
          </p:cNvSpPr>
          <p:nvPr>
            <p:ph type="body" sz="quarter" idx="10"/>
          </p:nvPr>
        </p:nvSpPr>
        <p:spPr>
          <a:xfrm>
            <a:off x="674371" y="3250810"/>
            <a:ext cx="7831454" cy="1202318"/>
          </a:xfrm>
        </p:spPr>
        <p:txBody>
          <a:bodyPr/>
          <a:lstStyle/>
          <a:p>
            <a:r>
              <a:rPr lang="en-US" sz="8000" dirty="0"/>
              <a:t>Q&amp;A</a:t>
            </a:r>
          </a:p>
        </p:txBody>
      </p:sp>
      <p:sp>
        <p:nvSpPr>
          <p:cNvPr id="12" name="Slide Number Placeholder 11">
            <a:extLst>
              <a:ext uri="{FF2B5EF4-FFF2-40B4-BE49-F238E27FC236}">
                <a16:creationId xmlns:a16="http://schemas.microsoft.com/office/drawing/2014/main" id="{018E7DF7-498B-4444-9994-94661BDC6D78}"/>
              </a:ext>
            </a:extLst>
          </p:cNvPr>
          <p:cNvSpPr>
            <a:spLocks noGrp="1"/>
          </p:cNvSpPr>
          <p:nvPr>
            <p:ph type="sldNum" sz="quarter" idx="13"/>
          </p:nvPr>
        </p:nvSpPr>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srgbClr val="FFFFFF"/>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20</a:t>
            </a:fld>
            <a:endParaRPr kumimoji="0" lang="en-IN"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endParaRPr>
          </a:p>
        </p:txBody>
      </p:sp>
      <p:pic>
        <p:nvPicPr>
          <p:cNvPr id="9" name="Picture 8">
            <a:extLst>
              <a:ext uri="{FF2B5EF4-FFF2-40B4-BE49-F238E27FC236}">
                <a16:creationId xmlns:a16="http://schemas.microsoft.com/office/drawing/2014/main" id="{D0207869-857C-4536-A322-59A36659C46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286765" y="6356223"/>
            <a:ext cx="304114" cy="310896"/>
          </a:xfrm>
          <a:prstGeom prst="rect">
            <a:avLst/>
          </a:prstGeom>
        </p:spPr>
      </p:pic>
    </p:spTree>
    <p:extLst>
      <p:ext uri="{BB962C8B-B14F-4D97-AF65-F5344CB8AC3E}">
        <p14:creationId xmlns:p14="http://schemas.microsoft.com/office/powerpoint/2010/main" val="5022893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FE1C0D6-79C1-4663-8A86-66A2B73E0914}"/>
              </a:ext>
            </a:extLst>
          </p:cNvPr>
          <p:cNvSpPr txBox="1"/>
          <p:nvPr/>
        </p:nvSpPr>
        <p:spPr bwMode="gray">
          <a:xfrm>
            <a:off x="613927" y="586394"/>
            <a:ext cx="4428525" cy="4283317"/>
          </a:xfrm>
          <a:prstGeom prst="rect">
            <a:avLst/>
          </a:prstGeom>
          <a:noFill/>
        </p:spPr>
        <p:txBody>
          <a:bodyPr wrap="square" lIns="0" tIns="0" rIns="0" bIns="0" rtlCol="0">
            <a:noAutofit/>
          </a:bodyPr>
          <a:lstStyle/>
          <a:p>
            <a:pPr defTabSz="1087496">
              <a:spcAft>
                <a:spcPts val="1398"/>
              </a:spcAft>
              <a:defRPr/>
            </a:pPr>
            <a:r>
              <a:rPr lang="en-US" sz="1398" dirty="0">
                <a:solidFill>
                  <a:prstClr val="white"/>
                </a:solidFill>
                <a:latin typeface="EYInterstate" panose="02000503020000020004" pitchFamily="2" charset="0"/>
              </a:rPr>
              <a:t>EY</a:t>
            </a:r>
            <a:r>
              <a:rPr lang="en-GB" sz="1398" dirty="0">
                <a:solidFill>
                  <a:prstClr val="white"/>
                </a:solidFill>
                <a:latin typeface="EYInterstate Light" charset="0"/>
              </a:rPr>
              <a:t> </a:t>
            </a:r>
            <a:r>
              <a:rPr lang="en-GB" sz="1398" dirty="0">
                <a:solidFill>
                  <a:prstClr val="white"/>
                </a:solidFill>
                <a:latin typeface="EYInterstate Light" panose="02000506000000020004" pitchFamily="2" charset="0"/>
              </a:rPr>
              <a:t>| Assurance | Tax | Transactions | Advisory</a:t>
            </a:r>
          </a:p>
          <a:p>
            <a:pPr marL="0" lvl="3" defTabSz="1087496">
              <a:buSzPct val="75000"/>
              <a:defRPr/>
            </a:pPr>
            <a:r>
              <a:rPr lang="en-GB" sz="999" dirty="0">
                <a:solidFill>
                  <a:prstClr val="white"/>
                </a:solidFill>
                <a:latin typeface="EYInterstate" panose="02000503020000020004" pitchFamily="2" charset="0"/>
              </a:rPr>
              <a:t>About EY</a:t>
            </a:r>
          </a:p>
          <a:p>
            <a:pPr marL="0" lvl="3" defTabSz="1087496">
              <a:buSzPct val="75000"/>
              <a:defRPr/>
            </a:pPr>
            <a:r>
              <a:rPr lang="en-GB" sz="999" spc="-24" dirty="0">
                <a:solidFill>
                  <a:prstClr val="white"/>
                </a:solidFill>
                <a:latin typeface="EYInterstate Light" charset="0"/>
              </a:rPr>
              <a:t>EY is a global leader in assurance, tax, transaction and advisory services. The insights and quality services we deliver help build trust and confidence in the capital markets and in economies the world over. We develop outstanding leaders who team to deliver on our promises to all of our stakeholders. In so doing, we play a critical role in building a better working world for our people, for our clients and for our communities. </a:t>
            </a:r>
          </a:p>
          <a:p>
            <a:pPr marL="0" lvl="3" defTabSz="1087496">
              <a:buSzPct val="75000"/>
              <a:defRPr/>
            </a:pPr>
            <a:endParaRPr lang="en-GB" sz="999" spc="-24" dirty="0">
              <a:solidFill>
                <a:prstClr val="white"/>
              </a:solidFill>
              <a:latin typeface="EYInterstate Light" charset="0"/>
            </a:endParaRPr>
          </a:p>
          <a:p>
            <a:pPr marL="0" lvl="3" defTabSz="1087496">
              <a:buSzPct val="75000"/>
              <a:defRPr/>
            </a:pPr>
            <a:r>
              <a:rPr lang="en-GB" sz="999" spc="-24" dirty="0">
                <a:solidFill>
                  <a:prstClr val="white"/>
                </a:solidFill>
                <a:latin typeface="EYInterstate Light" charset="0"/>
              </a:rPr>
              <a:t>EY refers to the global organization, and may refer to one or more, of the member firms of Ernst &amp; Young Global Limited, each of which is a separate legal entity. Ernst &amp; Young Global Limited, a UK company limited by guarantee, does not provide services to clients. For more information about our organization, please visit ey.com</a:t>
            </a:r>
          </a:p>
          <a:p>
            <a:pPr marL="0" lvl="3" defTabSz="1087496">
              <a:buSzPct val="75000"/>
              <a:defRPr/>
            </a:pPr>
            <a:endParaRPr lang="en-GB" sz="999" spc="-24" dirty="0">
              <a:solidFill>
                <a:prstClr val="white"/>
              </a:solidFill>
              <a:latin typeface="EYInterstate Light" charset="0"/>
            </a:endParaRPr>
          </a:p>
          <a:p>
            <a:pPr marL="0" lvl="3" defTabSz="1087496">
              <a:buSzPct val="75000"/>
              <a:defRPr/>
            </a:pPr>
            <a:r>
              <a:rPr lang="en-GB" sz="999" spc="-24" dirty="0">
                <a:solidFill>
                  <a:prstClr val="white"/>
                </a:solidFill>
                <a:latin typeface="EYInterstate Light" charset="0"/>
              </a:rPr>
              <a:t>© 2020 EYGM Limited.</a:t>
            </a:r>
          </a:p>
          <a:p>
            <a:pPr marL="0" lvl="3" defTabSz="1087496">
              <a:buSzPct val="75000"/>
              <a:defRPr/>
            </a:pPr>
            <a:r>
              <a:rPr lang="en-GB" sz="999" spc="-24" dirty="0">
                <a:solidFill>
                  <a:prstClr val="white"/>
                </a:solidFill>
                <a:latin typeface="EYInterstate Light" charset="0"/>
              </a:rPr>
              <a:t>All Rights Reserved.</a:t>
            </a:r>
          </a:p>
          <a:p>
            <a:pPr marL="0" lvl="3" defTabSz="1087496">
              <a:buSzPct val="75000"/>
              <a:defRPr/>
            </a:pPr>
            <a:endParaRPr lang="en-GB" sz="999" spc="-24" dirty="0">
              <a:solidFill>
                <a:prstClr val="white"/>
              </a:solidFill>
              <a:latin typeface="EYInterstate Light" charset="0"/>
            </a:endParaRPr>
          </a:p>
          <a:p>
            <a:pPr marL="0" lvl="3" defTabSz="1087496">
              <a:buSzPct val="75000"/>
              <a:defRPr/>
            </a:pPr>
            <a:r>
              <a:rPr lang="en-GB" sz="999" spc="-24" dirty="0">
                <a:solidFill>
                  <a:prstClr val="white"/>
                </a:solidFill>
                <a:latin typeface="EYInterstate Light" charset="0"/>
              </a:rPr>
              <a:t>ED None</a:t>
            </a:r>
          </a:p>
          <a:p>
            <a:pPr marL="0" lvl="3" defTabSz="1087496">
              <a:buSzPct val="75000"/>
              <a:defRPr/>
            </a:pPr>
            <a:endParaRPr lang="en-GB" sz="999" spc="-24" dirty="0">
              <a:solidFill>
                <a:prstClr val="white"/>
              </a:solidFill>
              <a:latin typeface="EYInterstate Light" charset="0"/>
            </a:endParaRPr>
          </a:p>
          <a:p>
            <a:pPr marL="0" lvl="3" defTabSz="1087496">
              <a:buSzPct val="75000"/>
              <a:defRPr/>
            </a:pPr>
            <a:r>
              <a:rPr lang="en-GB" sz="999" spc="-24" dirty="0">
                <a:solidFill>
                  <a:prstClr val="white"/>
                </a:solidFill>
                <a:latin typeface="EYInterstate Light" charset="0"/>
              </a:rPr>
              <a:t>This material has been prepared for general informational purposes only and is not intended to be relied upon as accounting, tax or other professional advice. Please refer to your advisors for</a:t>
            </a:r>
          </a:p>
          <a:p>
            <a:pPr marL="0" lvl="3" defTabSz="1087496">
              <a:buSzPct val="75000"/>
              <a:defRPr/>
            </a:pPr>
            <a:r>
              <a:rPr lang="en-GB" sz="999" spc="-24" dirty="0">
                <a:solidFill>
                  <a:prstClr val="white"/>
                </a:solidFill>
                <a:latin typeface="EYInterstate Light" charset="0"/>
              </a:rPr>
              <a:t>specific advice.</a:t>
            </a:r>
          </a:p>
          <a:p>
            <a:pPr marL="0" lvl="3" defTabSz="1087496">
              <a:buSzPct val="75000"/>
              <a:defRPr/>
            </a:pPr>
            <a:endParaRPr lang="en-GB" sz="999" spc="-24" dirty="0">
              <a:solidFill>
                <a:prstClr val="white"/>
              </a:solidFill>
              <a:latin typeface="EYInterstate Light" charset="0"/>
            </a:endParaRPr>
          </a:p>
          <a:p>
            <a:pPr marL="0" lvl="3" defTabSz="1087496">
              <a:spcAft>
                <a:spcPts val="522"/>
              </a:spcAft>
              <a:buSzPct val="75000"/>
              <a:defRPr/>
            </a:pPr>
            <a:r>
              <a:rPr lang="en-GB" sz="1298" dirty="0">
                <a:solidFill>
                  <a:prstClr val="white"/>
                </a:solidFill>
                <a:latin typeface="EYInterstate Light" charset="0"/>
              </a:rPr>
              <a:t>ey.com</a:t>
            </a:r>
            <a:endParaRPr lang="en-GB" sz="1098" dirty="0">
              <a:solidFill>
                <a:prstClr val="white"/>
              </a:solidFill>
              <a:latin typeface="EYInterstate Light" charset="0"/>
            </a:endParaRPr>
          </a:p>
        </p:txBody>
      </p:sp>
    </p:spTree>
    <p:extLst>
      <p:ext uri="{BB962C8B-B14F-4D97-AF65-F5344CB8AC3E}">
        <p14:creationId xmlns:p14="http://schemas.microsoft.com/office/powerpoint/2010/main" val="165986060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011640-676D-4DDB-871F-B1BBB2F4D17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1" name="Rectangle 10">
            <a:extLst>
              <a:ext uri="{FF2B5EF4-FFF2-40B4-BE49-F238E27FC236}">
                <a16:creationId xmlns:a16="http://schemas.microsoft.com/office/drawing/2014/main" id="{6D224152-D0C4-4F35-AD26-B60F23445D19}"/>
              </a:ext>
            </a:extLst>
          </p:cNvPr>
          <p:cNvSpPr/>
          <p:nvPr/>
        </p:nvSpPr>
        <p:spPr>
          <a:xfrm>
            <a:off x="0" y="0"/>
            <a:ext cx="12192000" cy="6858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YInterstate Light"/>
              <a:ea typeface="+mn-ea"/>
              <a:cs typeface="+mn-cs"/>
            </a:endParaRPr>
          </a:p>
        </p:txBody>
      </p:sp>
      <p:sp>
        <p:nvSpPr>
          <p:cNvPr id="10" name="Text Placeholder 1">
            <a:extLst>
              <a:ext uri="{FF2B5EF4-FFF2-40B4-BE49-F238E27FC236}">
                <a16:creationId xmlns:a16="http://schemas.microsoft.com/office/drawing/2014/main" id="{6A44A484-70C3-4184-AB87-7BD768044BF6}"/>
              </a:ext>
            </a:extLst>
          </p:cNvPr>
          <p:cNvSpPr txBox="1">
            <a:spLocks/>
          </p:cNvSpPr>
          <p:nvPr/>
        </p:nvSpPr>
        <p:spPr>
          <a:xfrm>
            <a:off x="93600" y="-525600"/>
            <a:ext cx="5220000" cy="6858000"/>
          </a:xfrm>
          <a:prstGeom prst="rect">
            <a:avLst/>
          </a:prstGeom>
          <a:noFill/>
        </p:spPr>
        <p:txBody>
          <a:bodyPr vert="horz" lIns="0" tIns="0" rIns="0" bIns="0" rtlCol="0">
            <a:noAutofit/>
          </a:bodyPr>
          <a:lstStyle>
            <a:lvl1pPr marL="0" marR="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sz="55000" b="1" kern="1200">
                <a:solidFill>
                  <a:schemeClr val="bg2">
                    <a:lumMod val="20000"/>
                    <a:lumOff val="80000"/>
                    <a:alpha val="20000"/>
                  </a:schemeClr>
                </a:solidFill>
                <a:latin typeface="+mj-lt"/>
                <a:ea typeface="+mn-ea"/>
                <a:cs typeface="+mn-cs"/>
              </a:defRPr>
            </a:lvl1pPr>
            <a:lvl2pPr marL="216000" marR="0" indent="-216000" algn="l" defTabSz="1007887" rtl="0" eaLnBrk="1" fontAlgn="auto" latinLnBrk="0" hangingPunct="1">
              <a:lnSpc>
                <a:spcPct val="100000"/>
              </a:lnSpc>
              <a:spcBef>
                <a:spcPts val="0"/>
              </a:spcBef>
              <a:spcAft>
                <a:spcPts val="200"/>
              </a:spcAft>
              <a:buClrTx/>
              <a:buSzTx/>
              <a:buFont typeface="Arial" charset="0"/>
              <a:buChar char="•"/>
              <a:tabLst/>
              <a:defRPr sz="1600" kern="1200">
                <a:solidFill>
                  <a:schemeClr val="bg1"/>
                </a:solidFill>
                <a:latin typeface="+mn-lt"/>
                <a:ea typeface="+mn-ea"/>
                <a:cs typeface="+mn-cs"/>
              </a:defRPr>
            </a:lvl2pPr>
            <a:lvl3pPr marL="457200" marR="0" indent="-231775" algn="l" defTabSz="1007887" rtl="0" eaLnBrk="1" fontAlgn="auto" latinLnBrk="0" hangingPunct="1">
              <a:lnSpc>
                <a:spcPct val="100000"/>
              </a:lnSpc>
              <a:spcBef>
                <a:spcPts val="0"/>
              </a:spcBef>
              <a:spcAft>
                <a:spcPts val="200"/>
              </a:spcAft>
              <a:buClrTx/>
              <a:buSzTx/>
              <a:buFont typeface="Arial" panose="020B0604020202020204" pitchFamily="34" charset="0"/>
              <a:buChar char="•"/>
              <a:tabLst>
                <a:tab pos="231775" algn="l"/>
              </a:tabLst>
              <a:defRPr sz="1400" kern="1200">
                <a:solidFill>
                  <a:schemeClr val="bg1"/>
                </a:solidFill>
                <a:latin typeface="+mn-lt"/>
                <a:ea typeface="+mn-ea"/>
                <a:cs typeface="+mn-cs"/>
              </a:defRPr>
            </a:lvl3pPr>
            <a:lvl4pPr marL="690563" marR="0" indent="-230188"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4pPr>
            <a:lvl5pPr marL="922338" marR="0" indent="-228600"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5pPr>
            <a:lvl6pPr marL="2771691"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634"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578"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522"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kumimoji="0" lang="en-GB" sz="55000" b="1" i="0" u="none" strike="noStrike" kern="1200" cap="none" spc="0" normalizeH="0" baseline="0" noProof="0" dirty="0">
                <a:ln>
                  <a:noFill/>
                </a:ln>
                <a:solidFill>
                  <a:prstClr val="white">
                    <a:alpha val="35000"/>
                  </a:prstClr>
                </a:solidFill>
                <a:effectLst/>
                <a:uLnTx/>
                <a:uFillTx/>
                <a:latin typeface="EYInterstate Light" panose="02000506000000020004" pitchFamily="2" charset="0"/>
                <a:ea typeface="+mn-ea"/>
                <a:cs typeface="+mn-cs"/>
              </a:rPr>
              <a:t>1</a:t>
            </a:r>
          </a:p>
        </p:txBody>
      </p:sp>
      <p:sp>
        <p:nvSpPr>
          <p:cNvPr id="4" name="Text Placeholder 3">
            <a:extLst>
              <a:ext uri="{FF2B5EF4-FFF2-40B4-BE49-F238E27FC236}">
                <a16:creationId xmlns:a16="http://schemas.microsoft.com/office/drawing/2014/main" id="{9EA41F05-6EE1-489A-80C8-C938B1C576DC}"/>
              </a:ext>
            </a:extLst>
          </p:cNvPr>
          <p:cNvSpPr>
            <a:spLocks noGrp="1"/>
          </p:cNvSpPr>
          <p:nvPr>
            <p:ph type="body" sz="quarter" idx="10"/>
          </p:nvPr>
        </p:nvSpPr>
        <p:spPr>
          <a:xfrm>
            <a:off x="617221" y="3250810"/>
            <a:ext cx="5783579" cy="1202318"/>
          </a:xfrm>
        </p:spPr>
        <p:txBody>
          <a:bodyPr/>
          <a:lstStyle/>
          <a:p>
            <a:r>
              <a:rPr lang="en-US" dirty="0"/>
              <a:t>Introduction</a:t>
            </a:r>
          </a:p>
        </p:txBody>
      </p:sp>
      <p:sp>
        <p:nvSpPr>
          <p:cNvPr id="12" name="Slide Number Placeholder 11">
            <a:extLst>
              <a:ext uri="{FF2B5EF4-FFF2-40B4-BE49-F238E27FC236}">
                <a16:creationId xmlns:a16="http://schemas.microsoft.com/office/drawing/2014/main" id="{018E7DF7-498B-4444-9994-94661BDC6D78}"/>
              </a:ext>
            </a:extLst>
          </p:cNvPr>
          <p:cNvSpPr>
            <a:spLocks noGrp="1"/>
          </p:cNvSpPr>
          <p:nvPr>
            <p:ph type="sldNum" sz="quarter" idx="13"/>
          </p:nvPr>
        </p:nvSpPr>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srgbClr val="FFFFFF"/>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3</a:t>
            </a:fld>
            <a:endParaRPr kumimoji="0" lang="en-IN"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endParaRPr>
          </a:p>
        </p:txBody>
      </p:sp>
      <p:pic>
        <p:nvPicPr>
          <p:cNvPr id="9" name="Picture 8">
            <a:extLst>
              <a:ext uri="{FF2B5EF4-FFF2-40B4-BE49-F238E27FC236}">
                <a16:creationId xmlns:a16="http://schemas.microsoft.com/office/drawing/2014/main" id="{D0207869-857C-4536-A322-59A36659C46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286765" y="6356223"/>
            <a:ext cx="304114" cy="310896"/>
          </a:xfrm>
          <a:prstGeom prst="rect">
            <a:avLst/>
          </a:prstGeom>
        </p:spPr>
      </p:pic>
    </p:spTree>
    <p:extLst>
      <p:ext uri="{BB962C8B-B14F-4D97-AF65-F5344CB8AC3E}">
        <p14:creationId xmlns:p14="http://schemas.microsoft.com/office/powerpoint/2010/main" val="201679284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73310355-89F8-4B7D-B94F-F5F99EAA1C16}"/>
              </a:ext>
            </a:extLst>
          </p:cNvPr>
          <p:cNvPicPr>
            <a:picLocks noChangeAspect="1"/>
          </p:cNvPicPr>
          <p:nvPr/>
        </p:nvPicPr>
        <p:blipFill rotWithShape="1">
          <a:blip r:embed="rId2">
            <a:alphaModFix amt="9000"/>
            <a:extLst>
              <a:ext uri="{28A0092B-C50C-407E-A947-70E740481C1C}">
                <a14:useLocalDpi xmlns:a14="http://schemas.microsoft.com/office/drawing/2010/main" val="0"/>
              </a:ext>
            </a:extLst>
          </a:blip>
          <a:srcRect l="16395" t="20275" r="5772" b="14109"/>
          <a:stretch/>
        </p:blipFill>
        <p:spPr>
          <a:xfrm flipH="1" flipV="1">
            <a:off x="0" y="0"/>
            <a:ext cx="12198350" cy="6858000"/>
          </a:xfrm>
          <a:prstGeom prst="rect">
            <a:avLst/>
          </a:prstGeom>
        </p:spPr>
      </p:pic>
      <p:sp>
        <p:nvSpPr>
          <p:cNvPr id="2" name="Title 1"/>
          <p:cNvSpPr>
            <a:spLocks noGrp="1"/>
          </p:cNvSpPr>
          <p:nvPr>
            <p:ph type="title"/>
          </p:nvPr>
        </p:nvSpPr>
        <p:spPr/>
        <p:txBody>
          <a:bodyPr/>
          <a:lstStyle/>
          <a:p>
            <a:r>
              <a:rPr lang="en-US" dirty="0"/>
              <a:t>Introduction – EY Tax Lab team</a:t>
            </a:r>
          </a:p>
        </p:txBody>
      </p:sp>
      <p:sp>
        <p:nvSpPr>
          <p:cNvPr id="31" name="Slide Number Placeholder 5">
            <a:extLst>
              <a:ext uri="{FF2B5EF4-FFF2-40B4-BE49-F238E27FC236}">
                <a16:creationId xmlns:a16="http://schemas.microsoft.com/office/drawing/2014/main" id="{FC6C5C60-3BA6-4C8D-B0E0-1415A3B8D325}"/>
              </a:ext>
            </a:extLst>
          </p:cNvPr>
          <p:cNvSpPr>
            <a:spLocks noGrp="1"/>
          </p:cNvSpPr>
          <p:nvPr>
            <p:ph type="sldNum" sz="quarter" idx="12"/>
          </p:nvPr>
        </p:nvSpPr>
        <p:spPr>
          <a:xfrm>
            <a:off x="620078" y="6471244"/>
            <a:ext cx="662721" cy="180000"/>
          </a:xfrm>
        </p:spPr>
        <p:txBody>
          <a:bodyPr/>
          <a:lstStyle/>
          <a:p>
            <a:pPr marL="0" marR="0" lvl="0" indent="0" algn="l" defTabSz="913943"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43" rtl="0" eaLnBrk="1" fontAlgn="auto" latinLnBrk="0" hangingPunct="1">
                <a:lnSpc>
                  <a:spcPct val="100000"/>
                </a:lnSpc>
                <a:spcBef>
                  <a:spcPts val="0"/>
                </a:spcBef>
                <a:spcAft>
                  <a:spcPts val="0"/>
                </a:spcAft>
                <a:buClrTx/>
                <a:buSzTx/>
                <a:buFontTx/>
                <a:buNone/>
                <a:tabLst/>
                <a:defRPr/>
              </a:pPr>
              <a:t>4</a:t>
            </a:fld>
            <a:endPar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endParaRPr>
          </a:p>
        </p:txBody>
      </p:sp>
      <p:grpSp>
        <p:nvGrpSpPr>
          <p:cNvPr id="4" name="Group 3">
            <a:extLst>
              <a:ext uri="{FF2B5EF4-FFF2-40B4-BE49-F238E27FC236}">
                <a16:creationId xmlns:a16="http://schemas.microsoft.com/office/drawing/2014/main" id="{3782AD6C-25E2-475C-ACFD-8C594E6848C1}"/>
              </a:ext>
            </a:extLst>
          </p:cNvPr>
          <p:cNvGrpSpPr/>
          <p:nvPr/>
        </p:nvGrpSpPr>
        <p:grpSpPr>
          <a:xfrm>
            <a:off x="185681" y="1378994"/>
            <a:ext cx="2331720" cy="2044124"/>
            <a:chOff x="185681" y="1052146"/>
            <a:chExt cx="2331720" cy="2044124"/>
          </a:xfrm>
        </p:grpSpPr>
        <p:pic>
          <p:nvPicPr>
            <p:cNvPr id="9" name="Picture 8">
              <a:extLst>
                <a:ext uri="{FF2B5EF4-FFF2-40B4-BE49-F238E27FC236}">
                  <a16:creationId xmlns:a16="http://schemas.microsoft.com/office/drawing/2014/main" id="{014D785C-3E3A-47E6-A01A-C944D2C4768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0192" y="1052146"/>
              <a:ext cx="1422698" cy="1422698"/>
            </a:xfrm>
            <a:prstGeom prst="rect">
              <a:avLst/>
            </a:prstGeom>
          </p:spPr>
        </p:pic>
        <p:sp>
          <p:nvSpPr>
            <p:cNvPr id="3" name="Rectangle 2">
              <a:extLst>
                <a:ext uri="{FF2B5EF4-FFF2-40B4-BE49-F238E27FC236}">
                  <a16:creationId xmlns:a16="http://schemas.microsoft.com/office/drawing/2014/main" id="{F15F1B20-120C-462D-A188-E0102900BF82}"/>
                </a:ext>
              </a:extLst>
            </p:cNvPr>
            <p:cNvSpPr/>
            <p:nvPr/>
          </p:nvSpPr>
          <p:spPr>
            <a:xfrm>
              <a:off x="185681" y="2519189"/>
              <a:ext cx="2331720" cy="577081"/>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Jeff Saviano</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Global Tax Innovation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Tax Lab Leader / Policy</a:t>
              </a:r>
            </a:p>
          </p:txBody>
        </p:sp>
      </p:grpSp>
      <p:grpSp>
        <p:nvGrpSpPr>
          <p:cNvPr id="7" name="Group 6">
            <a:extLst>
              <a:ext uri="{FF2B5EF4-FFF2-40B4-BE49-F238E27FC236}">
                <a16:creationId xmlns:a16="http://schemas.microsoft.com/office/drawing/2014/main" id="{630DB32D-182B-4AFA-A11D-E626F37FB4A6}"/>
              </a:ext>
            </a:extLst>
          </p:cNvPr>
          <p:cNvGrpSpPr/>
          <p:nvPr/>
        </p:nvGrpSpPr>
        <p:grpSpPr>
          <a:xfrm>
            <a:off x="3286093" y="1378994"/>
            <a:ext cx="2331720" cy="1882541"/>
            <a:chOff x="4431444" y="1052146"/>
            <a:chExt cx="2331720" cy="1882541"/>
          </a:xfrm>
        </p:grpSpPr>
        <p:pic>
          <p:nvPicPr>
            <p:cNvPr id="12" name="Picture 11">
              <a:extLst>
                <a:ext uri="{FF2B5EF4-FFF2-40B4-BE49-F238E27FC236}">
                  <a16:creationId xmlns:a16="http://schemas.microsoft.com/office/drawing/2014/main" id="{467016FF-989E-4DF4-88AA-F6D4DBD1F93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85955" y="1052146"/>
              <a:ext cx="1422698" cy="1422698"/>
            </a:xfrm>
            <a:prstGeom prst="rect">
              <a:avLst/>
            </a:prstGeom>
          </p:spPr>
        </p:pic>
        <p:sp>
          <p:nvSpPr>
            <p:cNvPr id="20" name="Rectangle 19">
              <a:extLst>
                <a:ext uri="{FF2B5EF4-FFF2-40B4-BE49-F238E27FC236}">
                  <a16:creationId xmlns:a16="http://schemas.microsoft.com/office/drawing/2014/main" id="{2C95B159-F8D3-42F5-8EA3-5C29790DA32C}"/>
                </a:ext>
              </a:extLst>
            </p:cNvPr>
            <p:cNvSpPr/>
            <p:nvPr/>
          </p:nvSpPr>
          <p:spPr>
            <a:xfrm>
              <a:off x="4431444" y="2519189"/>
              <a:ext cx="2331720" cy="41549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Richard Clough</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Chief Data Officer for Tax / Policy</a:t>
              </a:r>
            </a:p>
          </p:txBody>
        </p:sp>
      </p:grpSp>
      <p:grpSp>
        <p:nvGrpSpPr>
          <p:cNvPr id="33" name="Group 32">
            <a:extLst>
              <a:ext uri="{FF2B5EF4-FFF2-40B4-BE49-F238E27FC236}">
                <a16:creationId xmlns:a16="http://schemas.microsoft.com/office/drawing/2014/main" id="{62A8BFE7-9154-498D-8C53-0F9AABF9E83F}"/>
              </a:ext>
            </a:extLst>
          </p:cNvPr>
          <p:cNvGrpSpPr/>
          <p:nvPr/>
        </p:nvGrpSpPr>
        <p:grpSpPr>
          <a:xfrm>
            <a:off x="6386505" y="1378994"/>
            <a:ext cx="2331720" cy="2044124"/>
            <a:chOff x="6591832" y="1052146"/>
            <a:chExt cx="2331720" cy="2044124"/>
          </a:xfrm>
        </p:grpSpPr>
        <p:pic>
          <p:nvPicPr>
            <p:cNvPr id="13" name="Picture 12">
              <a:extLst>
                <a:ext uri="{FF2B5EF4-FFF2-40B4-BE49-F238E27FC236}">
                  <a16:creationId xmlns:a16="http://schemas.microsoft.com/office/drawing/2014/main" id="{6A1E5DC3-64AD-4378-858D-01ACD6AB6E49}"/>
                </a:ext>
              </a:extLst>
            </p:cNvPr>
            <p:cNvPicPr>
              <a:picLocks noChangeAspect="1"/>
            </p:cNvPicPr>
            <p:nvPr/>
          </p:nvPicPr>
          <p:blipFill>
            <a:blip r:embed="rId5" cstate="print">
              <a:extLst>
                <a:ext uri="{BEBA8EAE-BF5A-486C-A8C5-ECC9F3942E4B}">
                  <a14:imgProps xmlns:a14="http://schemas.microsoft.com/office/drawing/2010/main">
                    <a14:imgLayer r:embed="rId6">
                      <a14:imgEffect>
                        <a14:brightnessContrast bright="17000"/>
                      </a14:imgEffect>
                    </a14:imgLayer>
                  </a14:imgProps>
                </a:ext>
                <a:ext uri="{28A0092B-C50C-407E-A947-70E740481C1C}">
                  <a14:useLocalDpi xmlns:a14="http://schemas.microsoft.com/office/drawing/2010/main" val="0"/>
                </a:ext>
              </a:extLst>
            </a:blip>
            <a:stretch>
              <a:fillRect/>
            </a:stretch>
          </p:blipFill>
          <p:spPr>
            <a:xfrm>
              <a:off x="7027599" y="1052146"/>
              <a:ext cx="1460186" cy="1460186"/>
            </a:xfrm>
            <a:prstGeom prst="rect">
              <a:avLst/>
            </a:prstGeom>
            <a:ln>
              <a:noFill/>
            </a:ln>
          </p:spPr>
        </p:pic>
        <p:sp>
          <p:nvSpPr>
            <p:cNvPr id="22" name="Rectangle 21">
              <a:extLst>
                <a:ext uri="{FF2B5EF4-FFF2-40B4-BE49-F238E27FC236}">
                  <a16:creationId xmlns:a16="http://schemas.microsoft.com/office/drawing/2014/main" id="{91FE4DB9-00CD-4606-922F-335AF1066F01}"/>
                </a:ext>
              </a:extLst>
            </p:cNvPr>
            <p:cNvSpPr/>
            <p:nvPr/>
          </p:nvSpPr>
          <p:spPr>
            <a:xfrm>
              <a:off x="6591832" y="2519189"/>
              <a:ext cx="2331720" cy="577081"/>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Dennis Post</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Distributed Systems for Tax Leader / Policy</a:t>
              </a:r>
            </a:p>
          </p:txBody>
        </p:sp>
      </p:grpSp>
      <p:grpSp>
        <p:nvGrpSpPr>
          <p:cNvPr id="5" name="Group 4">
            <a:extLst>
              <a:ext uri="{FF2B5EF4-FFF2-40B4-BE49-F238E27FC236}">
                <a16:creationId xmlns:a16="http://schemas.microsoft.com/office/drawing/2014/main" id="{71B88C4D-2CA0-479B-B1DA-08AAB8640BDB}"/>
              </a:ext>
            </a:extLst>
          </p:cNvPr>
          <p:cNvGrpSpPr/>
          <p:nvPr/>
        </p:nvGrpSpPr>
        <p:grpSpPr>
          <a:xfrm>
            <a:off x="3455296" y="3996867"/>
            <a:ext cx="2331720" cy="1928891"/>
            <a:chOff x="185681" y="3870043"/>
            <a:chExt cx="2331720" cy="1928891"/>
          </a:xfrm>
        </p:grpSpPr>
        <p:pic>
          <p:nvPicPr>
            <p:cNvPr id="10" name="Picture 9">
              <a:extLst>
                <a:ext uri="{FF2B5EF4-FFF2-40B4-BE49-F238E27FC236}">
                  <a16:creationId xmlns:a16="http://schemas.microsoft.com/office/drawing/2014/main" id="{1866BFB8-1AA6-498F-B7D8-8AA1BA5B0C8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30232" y="3870043"/>
              <a:ext cx="1442618" cy="1442618"/>
            </a:xfrm>
            <a:prstGeom prst="rect">
              <a:avLst/>
            </a:prstGeom>
          </p:spPr>
        </p:pic>
        <p:sp>
          <p:nvSpPr>
            <p:cNvPr id="24" name="Rectangle 23">
              <a:extLst>
                <a:ext uri="{FF2B5EF4-FFF2-40B4-BE49-F238E27FC236}">
                  <a16:creationId xmlns:a16="http://schemas.microsoft.com/office/drawing/2014/main" id="{15C689DB-AB03-493F-AF48-EE89DAE34BD6}"/>
                </a:ext>
              </a:extLst>
            </p:cNvPr>
            <p:cNvSpPr/>
            <p:nvPr/>
          </p:nvSpPr>
          <p:spPr>
            <a:xfrm>
              <a:off x="185681" y="5383436"/>
              <a:ext cx="2331720" cy="41549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Veena Keri</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Head of Product</a:t>
              </a:r>
            </a:p>
          </p:txBody>
        </p:sp>
      </p:grpSp>
      <p:grpSp>
        <p:nvGrpSpPr>
          <p:cNvPr id="8" name="Group 7">
            <a:extLst>
              <a:ext uri="{FF2B5EF4-FFF2-40B4-BE49-F238E27FC236}">
                <a16:creationId xmlns:a16="http://schemas.microsoft.com/office/drawing/2014/main" id="{3DA5537A-5C16-4CFB-8D06-B2FABB3E8825}"/>
              </a:ext>
            </a:extLst>
          </p:cNvPr>
          <p:cNvGrpSpPr/>
          <p:nvPr/>
        </p:nvGrpSpPr>
        <p:grpSpPr>
          <a:xfrm>
            <a:off x="9486916" y="1378994"/>
            <a:ext cx="2331720" cy="2090473"/>
            <a:chOff x="4431444" y="3870044"/>
            <a:chExt cx="2331720" cy="2090473"/>
          </a:xfrm>
        </p:grpSpPr>
        <p:pic>
          <p:nvPicPr>
            <p:cNvPr id="17" name="Picture 16">
              <a:extLst>
                <a:ext uri="{FF2B5EF4-FFF2-40B4-BE49-F238E27FC236}">
                  <a16:creationId xmlns:a16="http://schemas.microsoft.com/office/drawing/2014/main" id="{9DBCA386-698C-484A-BF2A-4F3F94C6AA3D}"/>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p:blipFill>
          <p:spPr>
            <a:xfrm>
              <a:off x="4875995" y="3870044"/>
              <a:ext cx="1442618" cy="1439158"/>
            </a:xfrm>
            <a:prstGeom prst="flowChartConnector">
              <a:avLst/>
            </a:prstGeom>
          </p:spPr>
        </p:pic>
        <p:sp>
          <p:nvSpPr>
            <p:cNvPr id="27" name="Rectangle 26">
              <a:extLst>
                <a:ext uri="{FF2B5EF4-FFF2-40B4-BE49-F238E27FC236}">
                  <a16:creationId xmlns:a16="http://schemas.microsoft.com/office/drawing/2014/main" id="{C5F348C0-E7AA-4C3E-8FAC-511544325EE4}"/>
                </a:ext>
              </a:extLst>
            </p:cNvPr>
            <p:cNvSpPr/>
            <p:nvPr/>
          </p:nvSpPr>
          <p:spPr>
            <a:xfrm>
              <a:off x="4431444" y="5383436"/>
              <a:ext cx="2331720" cy="577081"/>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John Robotham</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Chief Technology Officer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i="1" dirty="0">
                  <a:solidFill>
                    <a:prstClr val="white"/>
                  </a:solidFill>
                  <a:latin typeface="EYInterstate Light"/>
                </a:rPr>
                <a:t>Distributed Systems for Tax</a:t>
              </a:r>
              <a:endParaRPr kumimoji="0" lang="en-US" sz="1050" b="1" i="1" u="none" strike="noStrike" kern="1200" cap="none" spc="0" normalizeH="0" baseline="0" noProof="0" dirty="0">
                <a:ln>
                  <a:noFill/>
                </a:ln>
                <a:solidFill>
                  <a:prstClr val="white"/>
                </a:solidFill>
                <a:effectLst/>
                <a:uLnTx/>
                <a:uFillTx/>
                <a:latin typeface="EYInterstate Light"/>
                <a:ea typeface="+mn-ea"/>
                <a:cs typeface="+mn-cs"/>
              </a:endParaRPr>
            </a:p>
          </p:txBody>
        </p:sp>
      </p:grpSp>
      <p:grpSp>
        <p:nvGrpSpPr>
          <p:cNvPr id="21" name="Group 20">
            <a:extLst>
              <a:ext uri="{FF2B5EF4-FFF2-40B4-BE49-F238E27FC236}">
                <a16:creationId xmlns:a16="http://schemas.microsoft.com/office/drawing/2014/main" id="{D915C49F-DC64-42BC-8176-ABA7CF7539D9}"/>
              </a:ext>
            </a:extLst>
          </p:cNvPr>
          <p:cNvGrpSpPr/>
          <p:nvPr/>
        </p:nvGrpSpPr>
        <p:grpSpPr>
          <a:xfrm>
            <a:off x="6501976" y="3996867"/>
            <a:ext cx="2331720" cy="1928891"/>
            <a:chOff x="6591832" y="3870043"/>
            <a:chExt cx="2331720" cy="1928891"/>
          </a:xfrm>
        </p:grpSpPr>
        <p:pic>
          <p:nvPicPr>
            <p:cNvPr id="16" name="Picture 15">
              <a:extLst>
                <a:ext uri="{FF2B5EF4-FFF2-40B4-BE49-F238E27FC236}">
                  <a16:creationId xmlns:a16="http://schemas.microsoft.com/office/drawing/2014/main" id="{0CCB515E-4C13-45DB-9988-93A6D8E88F95}"/>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p:blipFill>
          <p:spPr>
            <a:xfrm>
              <a:off x="7036383" y="3870043"/>
              <a:ext cx="1442618" cy="1442618"/>
            </a:xfrm>
            <a:prstGeom prst="flowChartConnector">
              <a:avLst/>
            </a:prstGeom>
          </p:spPr>
        </p:pic>
        <p:sp>
          <p:nvSpPr>
            <p:cNvPr id="28" name="Rectangle 27">
              <a:extLst>
                <a:ext uri="{FF2B5EF4-FFF2-40B4-BE49-F238E27FC236}">
                  <a16:creationId xmlns:a16="http://schemas.microsoft.com/office/drawing/2014/main" id="{AAF0878E-3EDF-4EA3-8491-515347B41B23}"/>
                </a:ext>
              </a:extLst>
            </p:cNvPr>
            <p:cNvSpPr/>
            <p:nvPr/>
          </p:nvSpPr>
          <p:spPr>
            <a:xfrm>
              <a:off x="6591832" y="5383436"/>
              <a:ext cx="2331720" cy="41549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Michael Edwards</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Strategy / Policy</a:t>
              </a:r>
            </a:p>
          </p:txBody>
        </p:sp>
      </p:grpSp>
      <p:grpSp>
        <p:nvGrpSpPr>
          <p:cNvPr id="35" name="Group 34">
            <a:extLst>
              <a:ext uri="{FF2B5EF4-FFF2-40B4-BE49-F238E27FC236}">
                <a16:creationId xmlns:a16="http://schemas.microsoft.com/office/drawing/2014/main" id="{A439C318-2F5D-4F67-BDD5-02D1D0F4CD14}"/>
              </a:ext>
            </a:extLst>
          </p:cNvPr>
          <p:cNvGrpSpPr/>
          <p:nvPr/>
        </p:nvGrpSpPr>
        <p:grpSpPr>
          <a:xfrm>
            <a:off x="9548656" y="3968092"/>
            <a:ext cx="2331720" cy="1928891"/>
            <a:chOff x="8883370" y="3870043"/>
            <a:chExt cx="2331720" cy="1928891"/>
          </a:xfrm>
        </p:grpSpPr>
        <p:pic>
          <p:nvPicPr>
            <p:cNvPr id="14" name="Picture 13">
              <a:extLst>
                <a:ext uri="{FF2B5EF4-FFF2-40B4-BE49-F238E27FC236}">
                  <a16:creationId xmlns:a16="http://schemas.microsoft.com/office/drawing/2014/main" id="{AA728BA6-9C53-4A14-9E8D-BD7D7DD912E4}"/>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p:blipFill>
          <p:spPr>
            <a:xfrm>
              <a:off x="9325433" y="3870043"/>
              <a:ext cx="1447595" cy="1463406"/>
            </a:xfrm>
            <a:prstGeom prst="flowChartConnector">
              <a:avLst/>
            </a:prstGeom>
          </p:spPr>
        </p:pic>
        <p:sp>
          <p:nvSpPr>
            <p:cNvPr id="29" name="Rectangle 28">
              <a:extLst>
                <a:ext uri="{FF2B5EF4-FFF2-40B4-BE49-F238E27FC236}">
                  <a16:creationId xmlns:a16="http://schemas.microsoft.com/office/drawing/2014/main" id="{28C2DCA4-D0FE-45C6-BF96-9648CC5E0829}"/>
                </a:ext>
              </a:extLst>
            </p:cNvPr>
            <p:cNvSpPr/>
            <p:nvPr/>
          </p:nvSpPr>
          <p:spPr>
            <a:xfrm>
              <a:off x="8883370" y="5383436"/>
              <a:ext cx="2331720" cy="41549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E600"/>
                  </a:solidFill>
                  <a:effectLst/>
                  <a:uLnTx/>
                  <a:uFillTx/>
                  <a:latin typeface="EYInterstate Light"/>
                  <a:ea typeface="+mn-ea"/>
                  <a:cs typeface="+mn-cs"/>
                </a:rPr>
                <a:t>Fernando Morera</a:t>
              </a:r>
              <a:endParaRPr kumimoji="0" lang="en-US" sz="1050" b="1" i="0" u="none" strike="noStrike" kern="1200" cap="none" spc="0" normalizeH="0" baseline="0" noProof="0" dirty="0">
                <a:ln>
                  <a:noFill/>
                </a:ln>
                <a:solidFill>
                  <a:prstClr val="white"/>
                </a:solidFill>
                <a:effectLst/>
                <a:uLnTx/>
                <a:uFillTx/>
                <a:latin typeface="EYInterstate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prstClr val="white"/>
                  </a:solidFill>
                  <a:effectLst/>
                  <a:uLnTx/>
                  <a:uFillTx/>
                  <a:latin typeface="EYInterstate Light"/>
                  <a:ea typeface="+mn-ea"/>
                  <a:cs typeface="+mn-cs"/>
                </a:rPr>
                <a:t>Technology Policy </a:t>
              </a:r>
            </a:p>
          </p:txBody>
        </p:sp>
      </p:grpSp>
      <p:sp>
        <p:nvSpPr>
          <p:cNvPr id="36" name="Rectangle 35">
            <a:extLst>
              <a:ext uri="{FF2B5EF4-FFF2-40B4-BE49-F238E27FC236}">
                <a16:creationId xmlns:a16="http://schemas.microsoft.com/office/drawing/2014/main" id="{233ADCEF-B904-414E-9EA4-6DC827B3528A}"/>
              </a:ext>
            </a:extLst>
          </p:cNvPr>
          <p:cNvSpPr/>
          <p:nvPr/>
        </p:nvSpPr>
        <p:spPr>
          <a:xfrm>
            <a:off x="190516" y="5540336"/>
            <a:ext cx="2331720" cy="415498"/>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a:solidFill>
                  <a:srgbClr val="FFE600"/>
                </a:solidFill>
                <a:latin typeface="EYInterstate Light"/>
              </a:rPr>
              <a:t>Luiza Romero</a:t>
            </a:r>
            <a:endParaRPr lang="en-US" sz="1050" b="1" dirty="0">
              <a:solidFill>
                <a:prstClr val="white"/>
              </a:solidFill>
              <a:latin typeface="EYInterstate Light"/>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i="1" dirty="0">
                <a:solidFill>
                  <a:prstClr val="white"/>
                </a:solidFill>
                <a:latin typeface="EYInterstate Light"/>
              </a:rPr>
              <a:t>Distributed Systems for Tax</a:t>
            </a:r>
            <a:endParaRPr kumimoji="0" lang="en-US" sz="1050" b="1" i="1" u="none" strike="noStrike" kern="1200" cap="none" spc="0" normalizeH="0" baseline="0" noProof="0" dirty="0">
              <a:ln>
                <a:noFill/>
              </a:ln>
              <a:solidFill>
                <a:prstClr val="white"/>
              </a:solidFill>
              <a:effectLst/>
              <a:uLnTx/>
              <a:uFillTx/>
              <a:latin typeface="EYInterstate Light"/>
              <a:ea typeface="+mn-ea"/>
              <a:cs typeface="+mn-cs"/>
            </a:endParaRPr>
          </a:p>
        </p:txBody>
      </p:sp>
      <p:pic>
        <p:nvPicPr>
          <p:cNvPr id="30" name="Picture 29">
            <a:extLst>
              <a:ext uri="{FF2B5EF4-FFF2-40B4-BE49-F238E27FC236}">
                <a16:creationId xmlns:a16="http://schemas.microsoft.com/office/drawing/2014/main" id="{68F4FEC6-AF94-481B-BC87-92CF3D8CEEF8}"/>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21118" r="22468" b="47558"/>
          <a:stretch/>
        </p:blipFill>
        <p:spPr>
          <a:xfrm>
            <a:off x="640192" y="3979299"/>
            <a:ext cx="1422698" cy="1460186"/>
          </a:xfrm>
          <a:prstGeom prst="flowChartConnector">
            <a:avLst/>
          </a:prstGeom>
        </p:spPr>
      </p:pic>
    </p:spTree>
    <p:extLst>
      <p:ext uri="{BB962C8B-B14F-4D97-AF65-F5344CB8AC3E}">
        <p14:creationId xmlns:p14="http://schemas.microsoft.com/office/powerpoint/2010/main" val="13301273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 name="Picture 116">
            <a:extLst>
              <a:ext uri="{FF2B5EF4-FFF2-40B4-BE49-F238E27FC236}">
                <a16:creationId xmlns:a16="http://schemas.microsoft.com/office/drawing/2014/main" id="{203053D2-E949-4F76-90C5-1ACA0F3A9AE7}"/>
              </a:ext>
            </a:extLst>
          </p:cNvPr>
          <p:cNvPicPr>
            <a:picLocks noChangeAspect="1"/>
          </p:cNvPicPr>
          <p:nvPr/>
        </p:nvPicPr>
        <p:blipFill rotWithShape="1">
          <a:blip r:embed="rId3">
            <a:alphaModFix amt="9000"/>
            <a:extLst>
              <a:ext uri="{28A0092B-C50C-407E-A947-70E740481C1C}">
                <a14:useLocalDpi xmlns:a14="http://schemas.microsoft.com/office/drawing/2010/main" val="0"/>
              </a:ext>
            </a:extLst>
          </a:blip>
          <a:srcRect l="16395" t="20275" r="5772" b="14109"/>
          <a:stretch/>
        </p:blipFill>
        <p:spPr>
          <a:xfrm flipH="1" flipV="1">
            <a:off x="0" y="-13342"/>
            <a:ext cx="12198350" cy="6858000"/>
          </a:xfrm>
          <a:prstGeom prst="rect">
            <a:avLst/>
          </a:prstGeom>
        </p:spPr>
      </p:pic>
      <p:sp>
        <p:nvSpPr>
          <p:cNvPr id="42" name="Title 1"/>
          <p:cNvSpPr>
            <a:spLocks noGrp="1"/>
          </p:cNvSpPr>
          <p:nvPr>
            <p:ph type="title"/>
          </p:nvPr>
        </p:nvSpPr>
        <p:spPr>
          <a:xfrm>
            <a:off x="601895" y="296566"/>
            <a:ext cx="10985586" cy="590093"/>
          </a:xfrm>
        </p:spPr>
        <p:txBody>
          <a:bodyPr/>
          <a:lstStyle/>
          <a:p>
            <a:r>
              <a:rPr lang="en-US" dirty="0"/>
              <a:t>Introduction - EY Tax Lab Innovation Focus</a:t>
            </a:r>
          </a:p>
        </p:txBody>
      </p:sp>
      <p:sp>
        <p:nvSpPr>
          <p:cNvPr id="50" name="Slide Number Placeholder 5">
            <a:extLst>
              <a:ext uri="{FF2B5EF4-FFF2-40B4-BE49-F238E27FC236}">
                <a16:creationId xmlns:a16="http://schemas.microsoft.com/office/drawing/2014/main" id="{267078B9-4220-44D6-BB1F-F533696D6E30}"/>
              </a:ext>
            </a:extLst>
          </p:cNvPr>
          <p:cNvSpPr>
            <a:spLocks noGrp="1"/>
          </p:cNvSpPr>
          <p:nvPr>
            <p:ph type="sldNum" sz="quarter" idx="12"/>
          </p:nvPr>
        </p:nvSpPr>
        <p:spPr>
          <a:xfrm>
            <a:off x="620078" y="6471244"/>
            <a:ext cx="662721" cy="180000"/>
          </a:xfrm>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5</a:t>
            </a:fld>
            <a:endPar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endParaRPr>
          </a:p>
        </p:txBody>
      </p:sp>
      <p:sp>
        <p:nvSpPr>
          <p:cNvPr id="82" name="Rectangle: Single Corner Snipped 81">
            <a:extLst>
              <a:ext uri="{FF2B5EF4-FFF2-40B4-BE49-F238E27FC236}">
                <a16:creationId xmlns:a16="http://schemas.microsoft.com/office/drawing/2014/main" id="{2D6426F7-4C6F-4FDF-ADAC-EFF22762E17E}"/>
              </a:ext>
            </a:extLst>
          </p:cNvPr>
          <p:cNvSpPr/>
          <p:nvPr/>
        </p:nvSpPr>
        <p:spPr>
          <a:xfrm>
            <a:off x="8651893" y="1200907"/>
            <a:ext cx="2926080" cy="2416685"/>
          </a:xfrm>
          <a:prstGeom prst="snip1Rect">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Leadership and            engagement with external ecosystem of 30+ policy focused organizations</a:t>
            </a: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300" b="0" i="0" u="none" strike="noStrike" kern="1200" cap="none" spc="0" normalizeH="0" baseline="0" noProof="0" dirty="0">
              <a:ln>
                <a:noFill/>
              </a:ln>
              <a:solidFill>
                <a:prstClr val="white"/>
              </a:solidFill>
              <a:effectLst/>
              <a:uLnTx/>
              <a:uFillTx/>
              <a:latin typeface="EYInterstate Light"/>
              <a:ea typeface="+mn-ea"/>
              <a:cs typeface="+mn-cs"/>
            </a:endParaRP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Develop perspectives on technology policy issues such as governance, standards, data privacy / security, alignment to digital public goods, and new business models</a:t>
            </a:r>
          </a:p>
        </p:txBody>
      </p:sp>
      <p:grpSp>
        <p:nvGrpSpPr>
          <p:cNvPr id="85" name="Group 84">
            <a:extLst>
              <a:ext uri="{FF2B5EF4-FFF2-40B4-BE49-F238E27FC236}">
                <a16:creationId xmlns:a16="http://schemas.microsoft.com/office/drawing/2014/main" id="{A88C5FFA-5756-43CF-A9AB-00AC03810D8C}"/>
              </a:ext>
            </a:extLst>
          </p:cNvPr>
          <p:cNvGrpSpPr/>
          <p:nvPr/>
        </p:nvGrpSpPr>
        <p:grpSpPr>
          <a:xfrm>
            <a:off x="10540282" y="1200812"/>
            <a:ext cx="1038648" cy="522496"/>
            <a:chOff x="10509077" y="1503402"/>
            <a:chExt cx="1038648" cy="522496"/>
          </a:xfrm>
        </p:grpSpPr>
        <p:sp>
          <p:nvSpPr>
            <p:cNvPr id="86" name="Right Triangle 85">
              <a:extLst>
                <a:ext uri="{FF2B5EF4-FFF2-40B4-BE49-F238E27FC236}">
                  <a16:creationId xmlns:a16="http://schemas.microsoft.com/office/drawing/2014/main" id="{9BF43E00-C8BA-4495-B8DA-5485295EF249}"/>
                </a:ext>
              </a:extLst>
            </p:cNvPr>
            <p:cNvSpPr/>
            <p:nvPr/>
          </p:nvSpPr>
          <p:spPr>
            <a:xfrm rot="16200000" flipH="1">
              <a:off x="10507794" y="1504685"/>
              <a:ext cx="522496" cy="519929"/>
            </a:xfrm>
            <a:prstGeom prst="rtTriangl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87" name="Rectangle 86">
              <a:extLst>
                <a:ext uri="{FF2B5EF4-FFF2-40B4-BE49-F238E27FC236}">
                  <a16:creationId xmlns:a16="http://schemas.microsoft.com/office/drawing/2014/main" id="{0FFA5A87-194F-4DD6-988D-FA99427E4CBF}"/>
                </a:ext>
              </a:extLst>
            </p:cNvPr>
            <p:cNvSpPr/>
            <p:nvPr/>
          </p:nvSpPr>
          <p:spPr>
            <a:xfrm flipH="1">
              <a:off x="11027796" y="1503402"/>
              <a:ext cx="519929" cy="522496"/>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grpSp>
        <p:nvGrpSpPr>
          <p:cNvPr id="88" name="Group 16">
            <a:extLst>
              <a:ext uri="{FF2B5EF4-FFF2-40B4-BE49-F238E27FC236}">
                <a16:creationId xmlns:a16="http://schemas.microsoft.com/office/drawing/2014/main" id="{82630E13-53E4-459C-B545-7124F3576FFE}"/>
              </a:ext>
            </a:extLst>
          </p:cNvPr>
          <p:cNvGrpSpPr>
            <a:grpSpLocks noChangeAspect="1"/>
          </p:cNvGrpSpPr>
          <p:nvPr/>
        </p:nvGrpSpPr>
        <p:grpSpPr bwMode="auto">
          <a:xfrm>
            <a:off x="11106668" y="1219866"/>
            <a:ext cx="358650" cy="490444"/>
            <a:chOff x="576" y="1841"/>
            <a:chExt cx="664" cy="908"/>
          </a:xfrm>
          <a:solidFill>
            <a:srgbClr val="2E2E38"/>
          </a:solidFill>
        </p:grpSpPr>
        <p:sp>
          <p:nvSpPr>
            <p:cNvPr id="89" name="Freeform 17">
              <a:extLst>
                <a:ext uri="{FF2B5EF4-FFF2-40B4-BE49-F238E27FC236}">
                  <a16:creationId xmlns:a16="http://schemas.microsoft.com/office/drawing/2014/main" id="{34CD7537-73FB-4B80-A049-C4B7CC880ED7}"/>
                </a:ext>
              </a:extLst>
            </p:cNvPr>
            <p:cNvSpPr>
              <a:spLocks noEditPoints="1"/>
            </p:cNvSpPr>
            <p:nvPr/>
          </p:nvSpPr>
          <p:spPr bwMode="auto">
            <a:xfrm>
              <a:off x="626" y="1899"/>
              <a:ext cx="564" cy="798"/>
            </a:xfrm>
            <a:custGeom>
              <a:avLst/>
              <a:gdLst>
                <a:gd name="T0" fmla="*/ 170 w 564"/>
                <a:gd name="T1" fmla="*/ 540 h 798"/>
                <a:gd name="T2" fmla="*/ 134 w 564"/>
                <a:gd name="T3" fmla="*/ 522 h 798"/>
                <a:gd name="T4" fmla="*/ 84 w 564"/>
                <a:gd name="T5" fmla="*/ 484 h 798"/>
                <a:gd name="T6" fmla="*/ 46 w 564"/>
                <a:gd name="T7" fmla="*/ 438 h 798"/>
                <a:gd name="T8" fmla="*/ 18 w 564"/>
                <a:gd name="T9" fmla="*/ 384 h 798"/>
                <a:gd name="T10" fmla="*/ 2 w 564"/>
                <a:gd name="T11" fmla="*/ 324 h 798"/>
                <a:gd name="T12" fmla="*/ 0 w 564"/>
                <a:gd name="T13" fmla="*/ 282 h 798"/>
                <a:gd name="T14" fmla="*/ 12 w 564"/>
                <a:gd name="T15" fmla="*/ 198 h 798"/>
                <a:gd name="T16" fmla="*/ 48 w 564"/>
                <a:gd name="T17" fmla="*/ 124 h 798"/>
                <a:gd name="T18" fmla="*/ 102 w 564"/>
                <a:gd name="T19" fmla="*/ 66 h 798"/>
                <a:gd name="T20" fmla="*/ 172 w 564"/>
                <a:gd name="T21" fmla="*/ 22 h 798"/>
                <a:gd name="T22" fmla="*/ 252 w 564"/>
                <a:gd name="T23" fmla="*/ 2 h 798"/>
                <a:gd name="T24" fmla="*/ 310 w 564"/>
                <a:gd name="T25" fmla="*/ 2 h 798"/>
                <a:gd name="T26" fmla="*/ 392 w 564"/>
                <a:gd name="T27" fmla="*/ 22 h 798"/>
                <a:gd name="T28" fmla="*/ 460 w 564"/>
                <a:gd name="T29" fmla="*/ 66 h 798"/>
                <a:gd name="T30" fmla="*/ 514 w 564"/>
                <a:gd name="T31" fmla="*/ 124 h 798"/>
                <a:gd name="T32" fmla="*/ 550 w 564"/>
                <a:gd name="T33" fmla="*/ 198 h 798"/>
                <a:gd name="T34" fmla="*/ 564 w 564"/>
                <a:gd name="T35" fmla="*/ 282 h 798"/>
                <a:gd name="T36" fmla="*/ 560 w 564"/>
                <a:gd name="T37" fmla="*/ 324 h 798"/>
                <a:gd name="T38" fmla="*/ 544 w 564"/>
                <a:gd name="T39" fmla="*/ 384 h 798"/>
                <a:gd name="T40" fmla="*/ 516 w 564"/>
                <a:gd name="T41" fmla="*/ 438 h 798"/>
                <a:gd name="T42" fmla="*/ 476 w 564"/>
                <a:gd name="T43" fmla="*/ 486 h 798"/>
                <a:gd name="T44" fmla="*/ 428 w 564"/>
                <a:gd name="T45" fmla="*/ 522 h 798"/>
                <a:gd name="T46" fmla="*/ 390 w 564"/>
                <a:gd name="T47" fmla="*/ 798 h 798"/>
                <a:gd name="T48" fmla="*/ 372 w 564"/>
                <a:gd name="T49" fmla="*/ 530 h 798"/>
                <a:gd name="T50" fmla="*/ 396 w 564"/>
                <a:gd name="T51" fmla="*/ 520 h 798"/>
                <a:gd name="T52" fmla="*/ 446 w 564"/>
                <a:gd name="T53" fmla="*/ 488 h 798"/>
                <a:gd name="T54" fmla="*/ 488 w 564"/>
                <a:gd name="T55" fmla="*/ 446 h 798"/>
                <a:gd name="T56" fmla="*/ 518 w 564"/>
                <a:gd name="T57" fmla="*/ 398 h 798"/>
                <a:gd name="T58" fmla="*/ 538 w 564"/>
                <a:gd name="T59" fmla="*/ 342 h 798"/>
                <a:gd name="T60" fmla="*/ 546 w 564"/>
                <a:gd name="T61" fmla="*/ 282 h 798"/>
                <a:gd name="T62" fmla="*/ 540 w 564"/>
                <a:gd name="T63" fmla="*/ 230 h 798"/>
                <a:gd name="T64" fmla="*/ 514 w 564"/>
                <a:gd name="T65" fmla="*/ 156 h 798"/>
                <a:gd name="T66" fmla="*/ 468 w 564"/>
                <a:gd name="T67" fmla="*/ 96 h 798"/>
                <a:gd name="T68" fmla="*/ 408 w 564"/>
                <a:gd name="T69" fmla="*/ 50 h 798"/>
                <a:gd name="T70" fmla="*/ 334 w 564"/>
                <a:gd name="T71" fmla="*/ 24 h 798"/>
                <a:gd name="T72" fmla="*/ 282 w 564"/>
                <a:gd name="T73" fmla="*/ 18 h 798"/>
                <a:gd name="T74" fmla="*/ 204 w 564"/>
                <a:gd name="T75" fmla="*/ 30 h 798"/>
                <a:gd name="T76" fmla="*/ 134 w 564"/>
                <a:gd name="T77" fmla="*/ 64 h 798"/>
                <a:gd name="T78" fmla="*/ 78 w 564"/>
                <a:gd name="T79" fmla="*/ 114 h 798"/>
                <a:gd name="T80" fmla="*/ 38 w 564"/>
                <a:gd name="T81" fmla="*/ 180 h 798"/>
                <a:gd name="T82" fmla="*/ 20 w 564"/>
                <a:gd name="T83" fmla="*/ 256 h 798"/>
                <a:gd name="T84" fmla="*/ 18 w 564"/>
                <a:gd name="T85" fmla="*/ 302 h 798"/>
                <a:gd name="T86" fmla="*/ 30 w 564"/>
                <a:gd name="T87" fmla="*/ 360 h 798"/>
                <a:gd name="T88" fmla="*/ 52 w 564"/>
                <a:gd name="T89" fmla="*/ 414 h 798"/>
                <a:gd name="T90" fmla="*/ 86 w 564"/>
                <a:gd name="T91" fmla="*/ 460 h 798"/>
                <a:gd name="T92" fmla="*/ 130 w 564"/>
                <a:gd name="T93" fmla="*/ 498 h 798"/>
                <a:gd name="T94" fmla="*/ 182 w 564"/>
                <a:gd name="T95" fmla="*/ 52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4" h="798">
                  <a:moveTo>
                    <a:pt x="390" y="798"/>
                  </a:moveTo>
                  <a:lnTo>
                    <a:pt x="170" y="798"/>
                  </a:lnTo>
                  <a:lnTo>
                    <a:pt x="170" y="540"/>
                  </a:lnTo>
                  <a:lnTo>
                    <a:pt x="170" y="540"/>
                  </a:lnTo>
                  <a:lnTo>
                    <a:pt x="152" y="532"/>
                  </a:lnTo>
                  <a:lnTo>
                    <a:pt x="134" y="522"/>
                  </a:lnTo>
                  <a:lnTo>
                    <a:pt x="116" y="510"/>
                  </a:lnTo>
                  <a:lnTo>
                    <a:pt x="100" y="498"/>
                  </a:lnTo>
                  <a:lnTo>
                    <a:pt x="84" y="484"/>
                  </a:lnTo>
                  <a:lnTo>
                    <a:pt x="70" y="470"/>
                  </a:lnTo>
                  <a:lnTo>
                    <a:pt x="58" y="454"/>
                  </a:lnTo>
                  <a:lnTo>
                    <a:pt x="46" y="438"/>
                  </a:lnTo>
                  <a:lnTo>
                    <a:pt x="36" y="420"/>
                  </a:lnTo>
                  <a:lnTo>
                    <a:pt x="26" y="402"/>
                  </a:lnTo>
                  <a:lnTo>
                    <a:pt x="18" y="384"/>
                  </a:lnTo>
                  <a:lnTo>
                    <a:pt x="12" y="364"/>
                  </a:lnTo>
                  <a:lnTo>
                    <a:pt x="6" y="344"/>
                  </a:lnTo>
                  <a:lnTo>
                    <a:pt x="2" y="324"/>
                  </a:lnTo>
                  <a:lnTo>
                    <a:pt x="0" y="304"/>
                  </a:lnTo>
                  <a:lnTo>
                    <a:pt x="0" y="282"/>
                  </a:lnTo>
                  <a:lnTo>
                    <a:pt x="0" y="282"/>
                  </a:lnTo>
                  <a:lnTo>
                    <a:pt x="2" y="254"/>
                  </a:lnTo>
                  <a:lnTo>
                    <a:pt x="6" y="226"/>
                  </a:lnTo>
                  <a:lnTo>
                    <a:pt x="12" y="198"/>
                  </a:lnTo>
                  <a:lnTo>
                    <a:pt x="22" y="172"/>
                  </a:lnTo>
                  <a:lnTo>
                    <a:pt x="34" y="148"/>
                  </a:lnTo>
                  <a:lnTo>
                    <a:pt x="48" y="124"/>
                  </a:lnTo>
                  <a:lnTo>
                    <a:pt x="64" y="104"/>
                  </a:lnTo>
                  <a:lnTo>
                    <a:pt x="82" y="84"/>
                  </a:lnTo>
                  <a:lnTo>
                    <a:pt x="102" y="66"/>
                  </a:lnTo>
                  <a:lnTo>
                    <a:pt x="124" y="48"/>
                  </a:lnTo>
                  <a:lnTo>
                    <a:pt x="148" y="34"/>
                  </a:lnTo>
                  <a:lnTo>
                    <a:pt x="172" y="22"/>
                  </a:lnTo>
                  <a:lnTo>
                    <a:pt x="198" y="14"/>
                  </a:lnTo>
                  <a:lnTo>
                    <a:pt x="224" y="6"/>
                  </a:lnTo>
                  <a:lnTo>
                    <a:pt x="252" y="2"/>
                  </a:lnTo>
                  <a:lnTo>
                    <a:pt x="282" y="0"/>
                  </a:lnTo>
                  <a:lnTo>
                    <a:pt x="282" y="0"/>
                  </a:lnTo>
                  <a:lnTo>
                    <a:pt x="310" y="2"/>
                  </a:lnTo>
                  <a:lnTo>
                    <a:pt x="338" y="6"/>
                  </a:lnTo>
                  <a:lnTo>
                    <a:pt x="366" y="14"/>
                  </a:lnTo>
                  <a:lnTo>
                    <a:pt x="392" y="22"/>
                  </a:lnTo>
                  <a:lnTo>
                    <a:pt x="416" y="34"/>
                  </a:lnTo>
                  <a:lnTo>
                    <a:pt x="438" y="48"/>
                  </a:lnTo>
                  <a:lnTo>
                    <a:pt x="460" y="66"/>
                  </a:lnTo>
                  <a:lnTo>
                    <a:pt x="480" y="84"/>
                  </a:lnTo>
                  <a:lnTo>
                    <a:pt x="498" y="104"/>
                  </a:lnTo>
                  <a:lnTo>
                    <a:pt x="514" y="124"/>
                  </a:lnTo>
                  <a:lnTo>
                    <a:pt x="530" y="148"/>
                  </a:lnTo>
                  <a:lnTo>
                    <a:pt x="540" y="172"/>
                  </a:lnTo>
                  <a:lnTo>
                    <a:pt x="550" y="198"/>
                  </a:lnTo>
                  <a:lnTo>
                    <a:pt x="558" y="226"/>
                  </a:lnTo>
                  <a:lnTo>
                    <a:pt x="562" y="254"/>
                  </a:lnTo>
                  <a:lnTo>
                    <a:pt x="564" y="282"/>
                  </a:lnTo>
                  <a:lnTo>
                    <a:pt x="564" y="282"/>
                  </a:lnTo>
                  <a:lnTo>
                    <a:pt x="562" y="304"/>
                  </a:lnTo>
                  <a:lnTo>
                    <a:pt x="560" y="324"/>
                  </a:lnTo>
                  <a:lnTo>
                    <a:pt x="556" y="344"/>
                  </a:lnTo>
                  <a:lnTo>
                    <a:pt x="550" y="364"/>
                  </a:lnTo>
                  <a:lnTo>
                    <a:pt x="544" y="384"/>
                  </a:lnTo>
                  <a:lnTo>
                    <a:pt x="536" y="404"/>
                  </a:lnTo>
                  <a:lnTo>
                    <a:pt x="526" y="422"/>
                  </a:lnTo>
                  <a:lnTo>
                    <a:pt x="516" y="438"/>
                  </a:lnTo>
                  <a:lnTo>
                    <a:pt x="504" y="454"/>
                  </a:lnTo>
                  <a:lnTo>
                    <a:pt x="492" y="470"/>
                  </a:lnTo>
                  <a:lnTo>
                    <a:pt x="476" y="486"/>
                  </a:lnTo>
                  <a:lnTo>
                    <a:pt x="462" y="498"/>
                  </a:lnTo>
                  <a:lnTo>
                    <a:pt x="446" y="512"/>
                  </a:lnTo>
                  <a:lnTo>
                    <a:pt x="428" y="522"/>
                  </a:lnTo>
                  <a:lnTo>
                    <a:pt x="410" y="532"/>
                  </a:lnTo>
                  <a:lnTo>
                    <a:pt x="390" y="542"/>
                  </a:lnTo>
                  <a:lnTo>
                    <a:pt x="390" y="798"/>
                  </a:lnTo>
                  <a:close/>
                  <a:moveTo>
                    <a:pt x="188" y="780"/>
                  </a:moveTo>
                  <a:lnTo>
                    <a:pt x="372" y="780"/>
                  </a:lnTo>
                  <a:lnTo>
                    <a:pt x="372" y="530"/>
                  </a:lnTo>
                  <a:lnTo>
                    <a:pt x="378" y="528"/>
                  </a:lnTo>
                  <a:lnTo>
                    <a:pt x="378" y="528"/>
                  </a:lnTo>
                  <a:lnTo>
                    <a:pt x="396" y="520"/>
                  </a:lnTo>
                  <a:lnTo>
                    <a:pt x="414" y="510"/>
                  </a:lnTo>
                  <a:lnTo>
                    <a:pt x="430" y="500"/>
                  </a:lnTo>
                  <a:lnTo>
                    <a:pt x="446" y="488"/>
                  </a:lnTo>
                  <a:lnTo>
                    <a:pt x="462" y="474"/>
                  </a:lnTo>
                  <a:lnTo>
                    <a:pt x="476" y="460"/>
                  </a:lnTo>
                  <a:lnTo>
                    <a:pt x="488" y="446"/>
                  </a:lnTo>
                  <a:lnTo>
                    <a:pt x="500" y="430"/>
                  </a:lnTo>
                  <a:lnTo>
                    <a:pt x="510" y="414"/>
                  </a:lnTo>
                  <a:lnTo>
                    <a:pt x="518" y="398"/>
                  </a:lnTo>
                  <a:lnTo>
                    <a:pt x="526" y="380"/>
                  </a:lnTo>
                  <a:lnTo>
                    <a:pt x="534" y="360"/>
                  </a:lnTo>
                  <a:lnTo>
                    <a:pt x="538" y="342"/>
                  </a:lnTo>
                  <a:lnTo>
                    <a:pt x="542" y="322"/>
                  </a:lnTo>
                  <a:lnTo>
                    <a:pt x="544" y="302"/>
                  </a:lnTo>
                  <a:lnTo>
                    <a:pt x="546" y="282"/>
                  </a:lnTo>
                  <a:lnTo>
                    <a:pt x="546" y="282"/>
                  </a:lnTo>
                  <a:lnTo>
                    <a:pt x="544" y="256"/>
                  </a:lnTo>
                  <a:lnTo>
                    <a:pt x="540" y="230"/>
                  </a:lnTo>
                  <a:lnTo>
                    <a:pt x="534" y="204"/>
                  </a:lnTo>
                  <a:lnTo>
                    <a:pt x="524" y="180"/>
                  </a:lnTo>
                  <a:lnTo>
                    <a:pt x="514" y="156"/>
                  </a:lnTo>
                  <a:lnTo>
                    <a:pt x="500" y="134"/>
                  </a:lnTo>
                  <a:lnTo>
                    <a:pt x="484" y="114"/>
                  </a:lnTo>
                  <a:lnTo>
                    <a:pt x="468" y="96"/>
                  </a:lnTo>
                  <a:lnTo>
                    <a:pt x="450" y="78"/>
                  </a:lnTo>
                  <a:lnTo>
                    <a:pt x="428" y="64"/>
                  </a:lnTo>
                  <a:lnTo>
                    <a:pt x="408" y="50"/>
                  </a:lnTo>
                  <a:lnTo>
                    <a:pt x="384" y="40"/>
                  </a:lnTo>
                  <a:lnTo>
                    <a:pt x="360" y="30"/>
                  </a:lnTo>
                  <a:lnTo>
                    <a:pt x="334" y="24"/>
                  </a:lnTo>
                  <a:lnTo>
                    <a:pt x="308" y="20"/>
                  </a:lnTo>
                  <a:lnTo>
                    <a:pt x="282" y="18"/>
                  </a:lnTo>
                  <a:lnTo>
                    <a:pt x="282" y="18"/>
                  </a:lnTo>
                  <a:lnTo>
                    <a:pt x="254" y="20"/>
                  </a:lnTo>
                  <a:lnTo>
                    <a:pt x="228" y="24"/>
                  </a:lnTo>
                  <a:lnTo>
                    <a:pt x="204" y="30"/>
                  </a:lnTo>
                  <a:lnTo>
                    <a:pt x="180" y="40"/>
                  </a:lnTo>
                  <a:lnTo>
                    <a:pt x="156" y="50"/>
                  </a:lnTo>
                  <a:lnTo>
                    <a:pt x="134" y="64"/>
                  </a:lnTo>
                  <a:lnTo>
                    <a:pt x="114" y="78"/>
                  </a:lnTo>
                  <a:lnTo>
                    <a:pt x="96" y="96"/>
                  </a:lnTo>
                  <a:lnTo>
                    <a:pt x="78" y="114"/>
                  </a:lnTo>
                  <a:lnTo>
                    <a:pt x="64" y="134"/>
                  </a:lnTo>
                  <a:lnTo>
                    <a:pt x="50" y="156"/>
                  </a:lnTo>
                  <a:lnTo>
                    <a:pt x="38" y="180"/>
                  </a:lnTo>
                  <a:lnTo>
                    <a:pt x="30" y="204"/>
                  </a:lnTo>
                  <a:lnTo>
                    <a:pt x="24" y="230"/>
                  </a:lnTo>
                  <a:lnTo>
                    <a:pt x="20" y="256"/>
                  </a:lnTo>
                  <a:lnTo>
                    <a:pt x="18" y="282"/>
                  </a:lnTo>
                  <a:lnTo>
                    <a:pt x="18" y="282"/>
                  </a:lnTo>
                  <a:lnTo>
                    <a:pt x="18" y="302"/>
                  </a:lnTo>
                  <a:lnTo>
                    <a:pt x="20" y="322"/>
                  </a:lnTo>
                  <a:lnTo>
                    <a:pt x="24" y="342"/>
                  </a:lnTo>
                  <a:lnTo>
                    <a:pt x="30" y="360"/>
                  </a:lnTo>
                  <a:lnTo>
                    <a:pt x="36" y="378"/>
                  </a:lnTo>
                  <a:lnTo>
                    <a:pt x="44" y="396"/>
                  </a:lnTo>
                  <a:lnTo>
                    <a:pt x="52" y="414"/>
                  </a:lnTo>
                  <a:lnTo>
                    <a:pt x="62" y="430"/>
                  </a:lnTo>
                  <a:lnTo>
                    <a:pt x="74" y="446"/>
                  </a:lnTo>
                  <a:lnTo>
                    <a:pt x="86" y="460"/>
                  </a:lnTo>
                  <a:lnTo>
                    <a:pt x="100" y="474"/>
                  </a:lnTo>
                  <a:lnTo>
                    <a:pt x="114" y="486"/>
                  </a:lnTo>
                  <a:lnTo>
                    <a:pt x="130" y="498"/>
                  </a:lnTo>
                  <a:lnTo>
                    <a:pt x="146" y="508"/>
                  </a:lnTo>
                  <a:lnTo>
                    <a:pt x="164" y="518"/>
                  </a:lnTo>
                  <a:lnTo>
                    <a:pt x="182" y="526"/>
                  </a:lnTo>
                  <a:lnTo>
                    <a:pt x="188" y="528"/>
                  </a:lnTo>
                  <a:lnTo>
                    <a:pt x="188" y="7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0" name="Freeform 18">
              <a:extLst>
                <a:ext uri="{FF2B5EF4-FFF2-40B4-BE49-F238E27FC236}">
                  <a16:creationId xmlns:a16="http://schemas.microsoft.com/office/drawing/2014/main" id="{9DACFC7C-80F9-4F13-BA46-49F934AF418D}"/>
                </a:ext>
              </a:extLst>
            </p:cNvPr>
            <p:cNvSpPr>
              <a:spLocks noEditPoints="1"/>
            </p:cNvSpPr>
            <p:nvPr/>
          </p:nvSpPr>
          <p:spPr bwMode="auto">
            <a:xfrm>
              <a:off x="850" y="2679"/>
              <a:ext cx="114" cy="70"/>
            </a:xfrm>
            <a:custGeom>
              <a:avLst/>
              <a:gdLst>
                <a:gd name="T0" fmla="*/ 86 w 114"/>
                <a:gd name="T1" fmla="*/ 70 h 70"/>
                <a:gd name="T2" fmla="*/ 30 w 114"/>
                <a:gd name="T3" fmla="*/ 70 h 70"/>
                <a:gd name="T4" fmla="*/ 0 w 114"/>
                <a:gd name="T5" fmla="*/ 0 h 70"/>
                <a:gd name="T6" fmla="*/ 114 w 114"/>
                <a:gd name="T7" fmla="*/ 0 h 70"/>
                <a:gd name="T8" fmla="*/ 86 w 114"/>
                <a:gd name="T9" fmla="*/ 70 h 70"/>
                <a:gd name="T10" fmla="*/ 42 w 114"/>
                <a:gd name="T11" fmla="*/ 52 h 70"/>
                <a:gd name="T12" fmla="*/ 74 w 114"/>
                <a:gd name="T13" fmla="*/ 52 h 70"/>
                <a:gd name="T14" fmla="*/ 88 w 114"/>
                <a:gd name="T15" fmla="*/ 18 h 70"/>
                <a:gd name="T16" fmla="*/ 28 w 114"/>
                <a:gd name="T17" fmla="*/ 18 h 70"/>
                <a:gd name="T18" fmla="*/ 42 w 114"/>
                <a:gd name="T19" fmla="*/ 5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70">
                  <a:moveTo>
                    <a:pt x="86" y="70"/>
                  </a:moveTo>
                  <a:lnTo>
                    <a:pt x="30" y="70"/>
                  </a:lnTo>
                  <a:lnTo>
                    <a:pt x="0" y="0"/>
                  </a:lnTo>
                  <a:lnTo>
                    <a:pt x="114" y="0"/>
                  </a:lnTo>
                  <a:lnTo>
                    <a:pt x="86" y="70"/>
                  </a:lnTo>
                  <a:close/>
                  <a:moveTo>
                    <a:pt x="42" y="52"/>
                  </a:moveTo>
                  <a:lnTo>
                    <a:pt x="74" y="52"/>
                  </a:lnTo>
                  <a:lnTo>
                    <a:pt x="88" y="18"/>
                  </a:lnTo>
                  <a:lnTo>
                    <a:pt x="28" y="18"/>
                  </a:lnTo>
                  <a:lnTo>
                    <a:pt x="4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1" name="Rectangle 19">
              <a:extLst>
                <a:ext uri="{FF2B5EF4-FFF2-40B4-BE49-F238E27FC236}">
                  <a16:creationId xmlns:a16="http://schemas.microsoft.com/office/drawing/2014/main" id="{AC44BDC4-1F04-4922-B244-988DD9EBE4FA}"/>
                </a:ext>
              </a:extLst>
            </p:cNvPr>
            <p:cNvSpPr>
              <a:spLocks noChangeArrowheads="1"/>
            </p:cNvSpPr>
            <p:nvPr/>
          </p:nvSpPr>
          <p:spPr bwMode="auto">
            <a:xfrm>
              <a:off x="750" y="2513"/>
              <a:ext cx="314"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2" name="Rectangle 20">
              <a:extLst>
                <a:ext uri="{FF2B5EF4-FFF2-40B4-BE49-F238E27FC236}">
                  <a16:creationId xmlns:a16="http://schemas.microsoft.com/office/drawing/2014/main" id="{E739E469-3443-4C80-9D7C-CC8023E0163D}"/>
                </a:ext>
              </a:extLst>
            </p:cNvPr>
            <p:cNvSpPr>
              <a:spLocks noChangeArrowheads="1"/>
            </p:cNvSpPr>
            <p:nvPr/>
          </p:nvSpPr>
          <p:spPr bwMode="auto">
            <a:xfrm>
              <a:off x="750" y="2565"/>
              <a:ext cx="314"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3" name="Rectangle 21">
              <a:extLst>
                <a:ext uri="{FF2B5EF4-FFF2-40B4-BE49-F238E27FC236}">
                  <a16:creationId xmlns:a16="http://schemas.microsoft.com/office/drawing/2014/main" id="{CCA7D420-F5DA-4AA9-B202-BA8D88070860}"/>
                </a:ext>
              </a:extLst>
            </p:cNvPr>
            <p:cNvSpPr>
              <a:spLocks noChangeArrowheads="1"/>
            </p:cNvSpPr>
            <p:nvPr/>
          </p:nvSpPr>
          <p:spPr bwMode="auto">
            <a:xfrm>
              <a:off x="750" y="2615"/>
              <a:ext cx="314" cy="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4" name="Rectangle 22">
              <a:extLst>
                <a:ext uri="{FF2B5EF4-FFF2-40B4-BE49-F238E27FC236}">
                  <a16:creationId xmlns:a16="http://schemas.microsoft.com/office/drawing/2014/main" id="{71540B6B-06F2-45C8-A19C-56841D3281A3}"/>
                </a:ext>
              </a:extLst>
            </p:cNvPr>
            <p:cNvSpPr>
              <a:spLocks noChangeArrowheads="1"/>
            </p:cNvSpPr>
            <p:nvPr/>
          </p:nvSpPr>
          <p:spPr bwMode="auto">
            <a:xfrm>
              <a:off x="730" y="1887"/>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5" name="Rectangle 23">
              <a:extLst>
                <a:ext uri="{FF2B5EF4-FFF2-40B4-BE49-F238E27FC236}">
                  <a16:creationId xmlns:a16="http://schemas.microsoft.com/office/drawing/2014/main" id="{7A3FD58E-D808-4921-90A8-D8492C20B184}"/>
                </a:ext>
              </a:extLst>
            </p:cNvPr>
            <p:cNvSpPr>
              <a:spLocks noChangeArrowheads="1"/>
            </p:cNvSpPr>
            <p:nvPr/>
          </p:nvSpPr>
          <p:spPr bwMode="auto">
            <a:xfrm>
              <a:off x="612" y="1995"/>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6" name="Rectangle 24">
              <a:extLst>
                <a:ext uri="{FF2B5EF4-FFF2-40B4-BE49-F238E27FC236}">
                  <a16:creationId xmlns:a16="http://schemas.microsoft.com/office/drawing/2014/main" id="{EC273959-44C5-4D65-A3A4-755809BEDF3B}"/>
                </a:ext>
              </a:extLst>
            </p:cNvPr>
            <p:cNvSpPr>
              <a:spLocks noChangeArrowheads="1"/>
            </p:cNvSpPr>
            <p:nvPr/>
          </p:nvSpPr>
          <p:spPr bwMode="auto">
            <a:xfrm>
              <a:off x="898" y="1841"/>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7" name="Rectangle 25">
              <a:extLst>
                <a:ext uri="{FF2B5EF4-FFF2-40B4-BE49-F238E27FC236}">
                  <a16:creationId xmlns:a16="http://schemas.microsoft.com/office/drawing/2014/main" id="{39874E74-036E-44E3-9715-D3C5179272EE}"/>
                </a:ext>
              </a:extLst>
            </p:cNvPr>
            <p:cNvSpPr>
              <a:spLocks noChangeArrowheads="1"/>
            </p:cNvSpPr>
            <p:nvPr/>
          </p:nvSpPr>
          <p:spPr bwMode="auto">
            <a:xfrm>
              <a:off x="1070" y="1887"/>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8" name="Rectangle 26">
              <a:extLst>
                <a:ext uri="{FF2B5EF4-FFF2-40B4-BE49-F238E27FC236}">
                  <a16:creationId xmlns:a16="http://schemas.microsoft.com/office/drawing/2014/main" id="{C8077243-F1D7-4F1A-98C2-253C04DE88B4}"/>
                </a:ext>
              </a:extLst>
            </p:cNvPr>
            <p:cNvSpPr>
              <a:spLocks noChangeArrowheads="1"/>
            </p:cNvSpPr>
            <p:nvPr/>
          </p:nvSpPr>
          <p:spPr bwMode="auto">
            <a:xfrm>
              <a:off x="1174" y="1995"/>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99" name="Rectangle 27">
              <a:extLst>
                <a:ext uri="{FF2B5EF4-FFF2-40B4-BE49-F238E27FC236}">
                  <a16:creationId xmlns:a16="http://schemas.microsoft.com/office/drawing/2014/main" id="{D1578869-F377-48C9-87BC-9A16E6E1EA1C}"/>
                </a:ext>
              </a:extLst>
            </p:cNvPr>
            <p:cNvSpPr>
              <a:spLocks noChangeArrowheads="1"/>
            </p:cNvSpPr>
            <p:nvPr/>
          </p:nvSpPr>
          <p:spPr bwMode="auto">
            <a:xfrm>
              <a:off x="612" y="2333"/>
              <a:ext cx="18"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00" name="Rectangle 28">
              <a:extLst>
                <a:ext uri="{FF2B5EF4-FFF2-40B4-BE49-F238E27FC236}">
                  <a16:creationId xmlns:a16="http://schemas.microsoft.com/office/drawing/2014/main" id="{FC5B92B4-0B46-457B-8DFA-6A9DE308644D}"/>
                </a:ext>
              </a:extLst>
            </p:cNvPr>
            <p:cNvSpPr>
              <a:spLocks noChangeArrowheads="1"/>
            </p:cNvSpPr>
            <p:nvPr/>
          </p:nvSpPr>
          <p:spPr bwMode="auto">
            <a:xfrm>
              <a:off x="1174" y="2333"/>
              <a:ext cx="18" cy="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01" name="Rectangle 29">
              <a:extLst>
                <a:ext uri="{FF2B5EF4-FFF2-40B4-BE49-F238E27FC236}">
                  <a16:creationId xmlns:a16="http://schemas.microsoft.com/office/drawing/2014/main" id="{7FA20DDD-4DA2-4E19-8318-8903014C3952}"/>
                </a:ext>
              </a:extLst>
            </p:cNvPr>
            <p:cNvSpPr>
              <a:spLocks noChangeArrowheads="1"/>
            </p:cNvSpPr>
            <p:nvPr/>
          </p:nvSpPr>
          <p:spPr bwMode="auto">
            <a:xfrm>
              <a:off x="1222" y="2157"/>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02" name="Rectangle 30">
              <a:extLst>
                <a:ext uri="{FF2B5EF4-FFF2-40B4-BE49-F238E27FC236}">
                  <a16:creationId xmlns:a16="http://schemas.microsoft.com/office/drawing/2014/main" id="{E8522818-A9C9-4DE6-A4FA-56A33667D3C8}"/>
                </a:ext>
              </a:extLst>
            </p:cNvPr>
            <p:cNvSpPr>
              <a:spLocks noChangeArrowheads="1"/>
            </p:cNvSpPr>
            <p:nvPr/>
          </p:nvSpPr>
          <p:spPr bwMode="auto">
            <a:xfrm>
              <a:off x="576" y="2157"/>
              <a:ext cx="18" cy="3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03" name="Rectangle 31">
              <a:extLst>
                <a:ext uri="{FF2B5EF4-FFF2-40B4-BE49-F238E27FC236}">
                  <a16:creationId xmlns:a16="http://schemas.microsoft.com/office/drawing/2014/main" id="{E68E32E3-8B12-43A8-B4FA-946466853A4E}"/>
                </a:ext>
              </a:extLst>
            </p:cNvPr>
            <p:cNvSpPr>
              <a:spLocks noChangeArrowheads="1"/>
            </p:cNvSpPr>
            <p:nvPr/>
          </p:nvSpPr>
          <p:spPr bwMode="auto">
            <a:xfrm>
              <a:off x="868" y="2435"/>
              <a:ext cx="18" cy="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18" name="Rectangle 32">
              <a:extLst>
                <a:ext uri="{FF2B5EF4-FFF2-40B4-BE49-F238E27FC236}">
                  <a16:creationId xmlns:a16="http://schemas.microsoft.com/office/drawing/2014/main" id="{4290C68F-7EA2-4C07-975C-AE3EA07C134F}"/>
                </a:ext>
              </a:extLst>
            </p:cNvPr>
            <p:cNvSpPr>
              <a:spLocks noChangeArrowheads="1"/>
            </p:cNvSpPr>
            <p:nvPr/>
          </p:nvSpPr>
          <p:spPr bwMode="auto">
            <a:xfrm>
              <a:off x="928" y="2435"/>
              <a:ext cx="18" cy="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19" name="Freeform 33">
              <a:extLst>
                <a:ext uri="{FF2B5EF4-FFF2-40B4-BE49-F238E27FC236}">
                  <a16:creationId xmlns:a16="http://schemas.microsoft.com/office/drawing/2014/main" id="{11B1C537-43DA-4C69-9D2F-E4BF2FE8AEB1}"/>
                </a:ext>
              </a:extLst>
            </p:cNvPr>
            <p:cNvSpPr>
              <a:spLocks noEditPoints="1"/>
            </p:cNvSpPr>
            <p:nvPr/>
          </p:nvSpPr>
          <p:spPr bwMode="auto">
            <a:xfrm>
              <a:off x="698" y="1967"/>
              <a:ext cx="420" cy="422"/>
            </a:xfrm>
            <a:custGeom>
              <a:avLst/>
              <a:gdLst>
                <a:gd name="T0" fmla="*/ 170 w 420"/>
                <a:gd name="T1" fmla="*/ 374 h 422"/>
                <a:gd name="T2" fmla="*/ 122 w 420"/>
                <a:gd name="T3" fmla="*/ 354 h 422"/>
                <a:gd name="T4" fmla="*/ 68 w 420"/>
                <a:gd name="T5" fmla="*/ 298 h 422"/>
                <a:gd name="T6" fmla="*/ 48 w 420"/>
                <a:gd name="T7" fmla="*/ 250 h 422"/>
                <a:gd name="T8" fmla="*/ 48 w 420"/>
                <a:gd name="T9" fmla="*/ 172 h 422"/>
                <a:gd name="T10" fmla="*/ 68 w 420"/>
                <a:gd name="T11" fmla="*/ 124 h 422"/>
                <a:gd name="T12" fmla="*/ 122 w 420"/>
                <a:gd name="T13" fmla="*/ 68 h 422"/>
                <a:gd name="T14" fmla="*/ 170 w 420"/>
                <a:gd name="T15" fmla="*/ 48 h 422"/>
                <a:gd name="T16" fmla="*/ 248 w 420"/>
                <a:gd name="T17" fmla="*/ 48 h 422"/>
                <a:gd name="T18" fmla="*/ 296 w 420"/>
                <a:gd name="T19" fmla="*/ 68 h 422"/>
                <a:gd name="T20" fmla="*/ 352 w 420"/>
                <a:gd name="T21" fmla="*/ 124 h 422"/>
                <a:gd name="T22" fmla="*/ 372 w 420"/>
                <a:gd name="T23" fmla="*/ 172 h 422"/>
                <a:gd name="T24" fmla="*/ 372 w 420"/>
                <a:gd name="T25" fmla="*/ 250 h 422"/>
                <a:gd name="T26" fmla="*/ 352 w 420"/>
                <a:gd name="T27" fmla="*/ 298 h 422"/>
                <a:gd name="T28" fmla="*/ 296 w 420"/>
                <a:gd name="T29" fmla="*/ 354 h 422"/>
                <a:gd name="T30" fmla="*/ 248 w 420"/>
                <a:gd name="T31" fmla="*/ 374 h 422"/>
                <a:gd name="T32" fmla="*/ 230 w 420"/>
                <a:gd name="T33" fmla="*/ 404 h 422"/>
                <a:gd name="T34" fmla="*/ 238 w 420"/>
                <a:gd name="T35" fmla="*/ 356 h 422"/>
                <a:gd name="T36" fmla="*/ 280 w 420"/>
                <a:gd name="T37" fmla="*/ 342 h 422"/>
                <a:gd name="T38" fmla="*/ 330 w 420"/>
                <a:gd name="T39" fmla="*/ 362 h 422"/>
                <a:gd name="T40" fmla="*/ 332 w 420"/>
                <a:gd name="T41" fmla="*/ 294 h 422"/>
                <a:gd name="T42" fmla="*/ 348 w 420"/>
                <a:gd name="T43" fmla="*/ 268 h 422"/>
                <a:gd name="T44" fmla="*/ 358 w 420"/>
                <a:gd name="T45" fmla="*/ 232 h 422"/>
                <a:gd name="T46" fmla="*/ 358 w 420"/>
                <a:gd name="T47" fmla="*/ 190 h 422"/>
                <a:gd name="T48" fmla="*/ 352 w 420"/>
                <a:gd name="T49" fmla="*/ 168 h 422"/>
                <a:gd name="T50" fmla="*/ 332 w 420"/>
                <a:gd name="T51" fmla="*/ 128 h 422"/>
                <a:gd name="T52" fmla="*/ 330 w 420"/>
                <a:gd name="T53" fmla="*/ 60 h 422"/>
                <a:gd name="T54" fmla="*/ 294 w 420"/>
                <a:gd name="T55" fmla="*/ 88 h 422"/>
                <a:gd name="T56" fmla="*/ 252 w 420"/>
                <a:gd name="T57" fmla="*/ 68 h 422"/>
                <a:gd name="T58" fmla="*/ 230 w 420"/>
                <a:gd name="T59" fmla="*/ 18 h 422"/>
                <a:gd name="T60" fmla="*/ 182 w 420"/>
                <a:gd name="T61" fmla="*/ 64 h 422"/>
                <a:gd name="T62" fmla="*/ 152 w 420"/>
                <a:gd name="T63" fmla="*/ 74 h 422"/>
                <a:gd name="T64" fmla="*/ 120 w 420"/>
                <a:gd name="T65" fmla="*/ 92 h 422"/>
                <a:gd name="T66" fmla="*/ 90 w 420"/>
                <a:gd name="T67" fmla="*/ 122 h 422"/>
                <a:gd name="T68" fmla="*/ 78 w 420"/>
                <a:gd name="T69" fmla="*/ 140 h 422"/>
                <a:gd name="T70" fmla="*/ 64 w 420"/>
                <a:gd name="T71" fmla="*/ 182 h 422"/>
                <a:gd name="T72" fmla="*/ 18 w 420"/>
                <a:gd name="T73" fmla="*/ 232 h 422"/>
                <a:gd name="T74" fmla="*/ 64 w 420"/>
                <a:gd name="T75" fmla="*/ 238 h 422"/>
                <a:gd name="T76" fmla="*/ 78 w 420"/>
                <a:gd name="T77" fmla="*/ 282 h 422"/>
                <a:gd name="T78" fmla="*/ 58 w 420"/>
                <a:gd name="T79" fmla="*/ 332 h 422"/>
                <a:gd name="T80" fmla="*/ 126 w 420"/>
                <a:gd name="T81" fmla="*/ 334 h 422"/>
                <a:gd name="T82" fmla="*/ 152 w 420"/>
                <a:gd name="T83" fmla="*/ 348 h 422"/>
                <a:gd name="T84" fmla="*/ 188 w 420"/>
                <a:gd name="T85" fmla="*/ 35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0" h="422">
                  <a:moveTo>
                    <a:pt x="248" y="422"/>
                  </a:moveTo>
                  <a:lnTo>
                    <a:pt x="170" y="422"/>
                  </a:lnTo>
                  <a:lnTo>
                    <a:pt x="170" y="374"/>
                  </a:lnTo>
                  <a:lnTo>
                    <a:pt x="170" y="374"/>
                  </a:lnTo>
                  <a:lnTo>
                    <a:pt x="146" y="366"/>
                  </a:lnTo>
                  <a:lnTo>
                    <a:pt x="122" y="354"/>
                  </a:lnTo>
                  <a:lnTo>
                    <a:pt x="88" y="386"/>
                  </a:lnTo>
                  <a:lnTo>
                    <a:pt x="34" y="332"/>
                  </a:lnTo>
                  <a:lnTo>
                    <a:pt x="68" y="298"/>
                  </a:lnTo>
                  <a:lnTo>
                    <a:pt x="68" y="298"/>
                  </a:lnTo>
                  <a:lnTo>
                    <a:pt x="56" y="274"/>
                  </a:lnTo>
                  <a:lnTo>
                    <a:pt x="48" y="250"/>
                  </a:lnTo>
                  <a:lnTo>
                    <a:pt x="0" y="250"/>
                  </a:lnTo>
                  <a:lnTo>
                    <a:pt x="0" y="172"/>
                  </a:lnTo>
                  <a:lnTo>
                    <a:pt x="48" y="172"/>
                  </a:lnTo>
                  <a:lnTo>
                    <a:pt x="48" y="172"/>
                  </a:lnTo>
                  <a:lnTo>
                    <a:pt x="56" y="146"/>
                  </a:lnTo>
                  <a:lnTo>
                    <a:pt x="68" y="124"/>
                  </a:lnTo>
                  <a:lnTo>
                    <a:pt x="34" y="90"/>
                  </a:lnTo>
                  <a:lnTo>
                    <a:pt x="88" y="34"/>
                  </a:lnTo>
                  <a:lnTo>
                    <a:pt x="122" y="68"/>
                  </a:lnTo>
                  <a:lnTo>
                    <a:pt x="122" y="68"/>
                  </a:lnTo>
                  <a:lnTo>
                    <a:pt x="146" y="56"/>
                  </a:lnTo>
                  <a:lnTo>
                    <a:pt x="170" y="48"/>
                  </a:lnTo>
                  <a:lnTo>
                    <a:pt x="170" y="0"/>
                  </a:lnTo>
                  <a:lnTo>
                    <a:pt x="248" y="0"/>
                  </a:lnTo>
                  <a:lnTo>
                    <a:pt x="248" y="48"/>
                  </a:lnTo>
                  <a:lnTo>
                    <a:pt x="248" y="48"/>
                  </a:lnTo>
                  <a:lnTo>
                    <a:pt x="274" y="56"/>
                  </a:lnTo>
                  <a:lnTo>
                    <a:pt x="296" y="68"/>
                  </a:lnTo>
                  <a:lnTo>
                    <a:pt x="330" y="34"/>
                  </a:lnTo>
                  <a:lnTo>
                    <a:pt x="386" y="90"/>
                  </a:lnTo>
                  <a:lnTo>
                    <a:pt x="352" y="124"/>
                  </a:lnTo>
                  <a:lnTo>
                    <a:pt x="352" y="124"/>
                  </a:lnTo>
                  <a:lnTo>
                    <a:pt x="364" y="146"/>
                  </a:lnTo>
                  <a:lnTo>
                    <a:pt x="372" y="172"/>
                  </a:lnTo>
                  <a:lnTo>
                    <a:pt x="420" y="172"/>
                  </a:lnTo>
                  <a:lnTo>
                    <a:pt x="420" y="250"/>
                  </a:lnTo>
                  <a:lnTo>
                    <a:pt x="372" y="250"/>
                  </a:lnTo>
                  <a:lnTo>
                    <a:pt x="372" y="250"/>
                  </a:lnTo>
                  <a:lnTo>
                    <a:pt x="364" y="274"/>
                  </a:lnTo>
                  <a:lnTo>
                    <a:pt x="352" y="298"/>
                  </a:lnTo>
                  <a:lnTo>
                    <a:pt x="386" y="332"/>
                  </a:lnTo>
                  <a:lnTo>
                    <a:pt x="330" y="386"/>
                  </a:lnTo>
                  <a:lnTo>
                    <a:pt x="296" y="354"/>
                  </a:lnTo>
                  <a:lnTo>
                    <a:pt x="296" y="354"/>
                  </a:lnTo>
                  <a:lnTo>
                    <a:pt x="274" y="366"/>
                  </a:lnTo>
                  <a:lnTo>
                    <a:pt x="248" y="374"/>
                  </a:lnTo>
                  <a:lnTo>
                    <a:pt x="248" y="422"/>
                  </a:lnTo>
                  <a:close/>
                  <a:moveTo>
                    <a:pt x="188" y="404"/>
                  </a:moveTo>
                  <a:lnTo>
                    <a:pt x="230" y="404"/>
                  </a:lnTo>
                  <a:lnTo>
                    <a:pt x="230" y="358"/>
                  </a:lnTo>
                  <a:lnTo>
                    <a:pt x="238" y="356"/>
                  </a:lnTo>
                  <a:lnTo>
                    <a:pt x="238" y="356"/>
                  </a:lnTo>
                  <a:lnTo>
                    <a:pt x="252" y="354"/>
                  </a:lnTo>
                  <a:lnTo>
                    <a:pt x="266" y="348"/>
                  </a:lnTo>
                  <a:lnTo>
                    <a:pt x="280" y="342"/>
                  </a:lnTo>
                  <a:lnTo>
                    <a:pt x="294" y="334"/>
                  </a:lnTo>
                  <a:lnTo>
                    <a:pt x="300" y="330"/>
                  </a:lnTo>
                  <a:lnTo>
                    <a:pt x="330" y="362"/>
                  </a:lnTo>
                  <a:lnTo>
                    <a:pt x="360" y="332"/>
                  </a:lnTo>
                  <a:lnTo>
                    <a:pt x="328" y="300"/>
                  </a:lnTo>
                  <a:lnTo>
                    <a:pt x="332" y="294"/>
                  </a:lnTo>
                  <a:lnTo>
                    <a:pt x="332" y="294"/>
                  </a:lnTo>
                  <a:lnTo>
                    <a:pt x="340" y="282"/>
                  </a:lnTo>
                  <a:lnTo>
                    <a:pt x="348" y="268"/>
                  </a:lnTo>
                  <a:lnTo>
                    <a:pt x="352" y="254"/>
                  </a:lnTo>
                  <a:lnTo>
                    <a:pt x="356" y="238"/>
                  </a:lnTo>
                  <a:lnTo>
                    <a:pt x="358" y="232"/>
                  </a:lnTo>
                  <a:lnTo>
                    <a:pt x="402" y="232"/>
                  </a:lnTo>
                  <a:lnTo>
                    <a:pt x="402" y="190"/>
                  </a:lnTo>
                  <a:lnTo>
                    <a:pt x="358" y="190"/>
                  </a:lnTo>
                  <a:lnTo>
                    <a:pt x="356" y="182"/>
                  </a:lnTo>
                  <a:lnTo>
                    <a:pt x="356" y="182"/>
                  </a:lnTo>
                  <a:lnTo>
                    <a:pt x="352" y="168"/>
                  </a:lnTo>
                  <a:lnTo>
                    <a:pt x="348" y="154"/>
                  </a:lnTo>
                  <a:lnTo>
                    <a:pt x="340" y="140"/>
                  </a:lnTo>
                  <a:lnTo>
                    <a:pt x="332" y="128"/>
                  </a:lnTo>
                  <a:lnTo>
                    <a:pt x="328" y="122"/>
                  </a:lnTo>
                  <a:lnTo>
                    <a:pt x="360" y="90"/>
                  </a:lnTo>
                  <a:lnTo>
                    <a:pt x="330" y="60"/>
                  </a:lnTo>
                  <a:lnTo>
                    <a:pt x="300" y="92"/>
                  </a:lnTo>
                  <a:lnTo>
                    <a:pt x="294" y="88"/>
                  </a:lnTo>
                  <a:lnTo>
                    <a:pt x="294" y="88"/>
                  </a:lnTo>
                  <a:lnTo>
                    <a:pt x="280" y="80"/>
                  </a:lnTo>
                  <a:lnTo>
                    <a:pt x="266" y="74"/>
                  </a:lnTo>
                  <a:lnTo>
                    <a:pt x="252" y="68"/>
                  </a:lnTo>
                  <a:lnTo>
                    <a:pt x="238" y="64"/>
                  </a:lnTo>
                  <a:lnTo>
                    <a:pt x="230" y="64"/>
                  </a:lnTo>
                  <a:lnTo>
                    <a:pt x="230" y="18"/>
                  </a:lnTo>
                  <a:lnTo>
                    <a:pt x="188" y="18"/>
                  </a:lnTo>
                  <a:lnTo>
                    <a:pt x="188" y="64"/>
                  </a:lnTo>
                  <a:lnTo>
                    <a:pt x="182" y="64"/>
                  </a:lnTo>
                  <a:lnTo>
                    <a:pt x="182" y="64"/>
                  </a:lnTo>
                  <a:lnTo>
                    <a:pt x="166" y="68"/>
                  </a:lnTo>
                  <a:lnTo>
                    <a:pt x="152" y="74"/>
                  </a:lnTo>
                  <a:lnTo>
                    <a:pt x="138" y="80"/>
                  </a:lnTo>
                  <a:lnTo>
                    <a:pt x="126" y="88"/>
                  </a:lnTo>
                  <a:lnTo>
                    <a:pt x="120" y="92"/>
                  </a:lnTo>
                  <a:lnTo>
                    <a:pt x="88" y="60"/>
                  </a:lnTo>
                  <a:lnTo>
                    <a:pt x="58" y="90"/>
                  </a:lnTo>
                  <a:lnTo>
                    <a:pt x="90" y="122"/>
                  </a:lnTo>
                  <a:lnTo>
                    <a:pt x="86" y="128"/>
                  </a:lnTo>
                  <a:lnTo>
                    <a:pt x="86" y="128"/>
                  </a:lnTo>
                  <a:lnTo>
                    <a:pt x="78" y="140"/>
                  </a:lnTo>
                  <a:lnTo>
                    <a:pt x="72" y="154"/>
                  </a:lnTo>
                  <a:lnTo>
                    <a:pt x="66" y="168"/>
                  </a:lnTo>
                  <a:lnTo>
                    <a:pt x="64" y="182"/>
                  </a:lnTo>
                  <a:lnTo>
                    <a:pt x="62" y="190"/>
                  </a:lnTo>
                  <a:lnTo>
                    <a:pt x="18" y="190"/>
                  </a:lnTo>
                  <a:lnTo>
                    <a:pt x="18" y="232"/>
                  </a:lnTo>
                  <a:lnTo>
                    <a:pt x="62" y="232"/>
                  </a:lnTo>
                  <a:lnTo>
                    <a:pt x="64" y="238"/>
                  </a:lnTo>
                  <a:lnTo>
                    <a:pt x="64" y="238"/>
                  </a:lnTo>
                  <a:lnTo>
                    <a:pt x="66" y="254"/>
                  </a:lnTo>
                  <a:lnTo>
                    <a:pt x="72" y="268"/>
                  </a:lnTo>
                  <a:lnTo>
                    <a:pt x="78" y="282"/>
                  </a:lnTo>
                  <a:lnTo>
                    <a:pt x="86" y="294"/>
                  </a:lnTo>
                  <a:lnTo>
                    <a:pt x="90" y="300"/>
                  </a:lnTo>
                  <a:lnTo>
                    <a:pt x="58" y="332"/>
                  </a:lnTo>
                  <a:lnTo>
                    <a:pt x="88" y="362"/>
                  </a:lnTo>
                  <a:lnTo>
                    <a:pt x="120" y="330"/>
                  </a:lnTo>
                  <a:lnTo>
                    <a:pt x="126" y="334"/>
                  </a:lnTo>
                  <a:lnTo>
                    <a:pt x="126" y="334"/>
                  </a:lnTo>
                  <a:lnTo>
                    <a:pt x="138" y="342"/>
                  </a:lnTo>
                  <a:lnTo>
                    <a:pt x="152" y="348"/>
                  </a:lnTo>
                  <a:lnTo>
                    <a:pt x="166" y="354"/>
                  </a:lnTo>
                  <a:lnTo>
                    <a:pt x="182" y="356"/>
                  </a:lnTo>
                  <a:lnTo>
                    <a:pt x="188" y="358"/>
                  </a:lnTo>
                  <a:lnTo>
                    <a:pt x="188" y="4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20" name="Freeform 34">
              <a:extLst>
                <a:ext uri="{FF2B5EF4-FFF2-40B4-BE49-F238E27FC236}">
                  <a16:creationId xmlns:a16="http://schemas.microsoft.com/office/drawing/2014/main" id="{E4AB5841-5E54-45ED-9F29-6C48F120498C}"/>
                </a:ext>
              </a:extLst>
            </p:cNvPr>
            <p:cNvSpPr>
              <a:spLocks noEditPoints="1"/>
            </p:cNvSpPr>
            <p:nvPr/>
          </p:nvSpPr>
          <p:spPr bwMode="auto">
            <a:xfrm>
              <a:off x="796" y="2067"/>
              <a:ext cx="222" cy="222"/>
            </a:xfrm>
            <a:custGeom>
              <a:avLst/>
              <a:gdLst>
                <a:gd name="T0" fmla="*/ 112 w 222"/>
                <a:gd name="T1" fmla="*/ 222 h 222"/>
                <a:gd name="T2" fmla="*/ 68 w 222"/>
                <a:gd name="T3" fmla="*/ 214 h 222"/>
                <a:gd name="T4" fmla="*/ 32 w 222"/>
                <a:gd name="T5" fmla="*/ 190 h 222"/>
                <a:gd name="T6" fmla="*/ 8 w 222"/>
                <a:gd name="T7" fmla="*/ 154 h 222"/>
                <a:gd name="T8" fmla="*/ 0 w 222"/>
                <a:gd name="T9" fmla="*/ 110 h 222"/>
                <a:gd name="T10" fmla="*/ 2 w 222"/>
                <a:gd name="T11" fmla="*/ 88 h 222"/>
                <a:gd name="T12" fmla="*/ 20 w 222"/>
                <a:gd name="T13" fmla="*/ 48 h 222"/>
                <a:gd name="T14" fmla="*/ 50 w 222"/>
                <a:gd name="T15" fmla="*/ 18 h 222"/>
                <a:gd name="T16" fmla="*/ 90 w 222"/>
                <a:gd name="T17" fmla="*/ 2 h 222"/>
                <a:gd name="T18" fmla="*/ 112 w 222"/>
                <a:gd name="T19" fmla="*/ 0 h 222"/>
                <a:gd name="T20" fmla="*/ 154 w 222"/>
                <a:gd name="T21" fmla="*/ 8 h 222"/>
                <a:gd name="T22" fmla="*/ 190 w 222"/>
                <a:gd name="T23" fmla="*/ 32 h 222"/>
                <a:gd name="T24" fmla="*/ 214 w 222"/>
                <a:gd name="T25" fmla="*/ 68 h 222"/>
                <a:gd name="T26" fmla="*/ 222 w 222"/>
                <a:gd name="T27" fmla="*/ 110 h 222"/>
                <a:gd name="T28" fmla="*/ 220 w 222"/>
                <a:gd name="T29" fmla="*/ 134 h 222"/>
                <a:gd name="T30" fmla="*/ 204 w 222"/>
                <a:gd name="T31" fmla="*/ 174 h 222"/>
                <a:gd name="T32" fmla="*/ 174 w 222"/>
                <a:gd name="T33" fmla="*/ 204 h 222"/>
                <a:gd name="T34" fmla="*/ 134 w 222"/>
                <a:gd name="T35" fmla="*/ 220 h 222"/>
                <a:gd name="T36" fmla="*/ 112 w 222"/>
                <a:gd name="T37" fmla="*/ 222 h 222"/>
                <a:gd name="T38" fmla="*/ 112 w 222"/>
                <a:gd name="T39" fmla="*/ 18 h 222"/>
                <a:gd name="T40" fmla="*/ 76 w 222"/>
                <a:gd name="T41" fmla="*/ 24 h 222"/>
                <a:gd name="T42" fmla="*/ 46 w 222"/>
                <a:gd name="T43" fmla="*/ 44 h 222"/>
                <a:gd name="T44" fmla="*/ 26 w 222"/>
                <a:gd name="T45" fmla="*/ 74 h 222"/>
                <a:gd name="T46" fmla="*/ 18 w 222"/>
                <a:gd name="T47" fmla="*/ 110 h 222"/>
                <a:gd name="T48" fmla="*/ 20 w 222"/>
                <a:gd name="T49" fmla="*/ 130 h 222"/>
                <a:gd name="T50" fmla="*/ 34 w 222"/>
                <a:gd name="T51" fmla="*/ 164 h 222"/>
                <a:gd name="T52" fmla="*/ 60 w 222"/>
                <a:gd name="T53" fmla="*/ 188 h 222"/>
                <a:gd name="T54" fmla="*/ 92 w 222"/>
                <a:gd name="T55" fmla="*/ 202 h 222"/>
                <a:gd name="T56" fmla="*/ 112 w 222"/>
                <a:gd name="T57" fmla="*/ 204 h 222"/>
                <a:gd name="T58" fmla="*/ 148 w 222"/>
                <a:gd name="T59" fmla="*/ 196 h 222"/>
                <a:gd name="T60" fmla="*/ 178 w 222"/>
                <a:gd name="T61" fmla="*/ 176 h 222"/>
                <a:gd name="T62" fmla="*/ 198 w 222"/>
                <a:gd name="T63" fmla="*/ 148 h 222"/>
                <a:gd name="T64" fmla="*/ 204 w 222"/>
                <a:gd name="T65" fmla="*/ 110 h 222"/>
                <a:gd name="T66" fmla="*/ 202 w 222"/>
                <a:gd name="T67" fmla="*/ 92 h 222"/>
                <a:gd name="T68" fmla="*/ 188 w 222"/>
                <a:gd name="T69" fmla="*/ 58 h 222"/>
                <a:gd name="T70" fmla="*/ 164 w 222"/>
                <a:gd name="T71" fmla="*/ 34 h 222"/>
                <a:gd name="T72" fmla="*/ 130 w 222"/>
                <a:gd name="T73" fmla="*/ 20 h 222"/>
                <a:gd name="T74" fmla="*/ 112 w 222"/>
                <a:gd name="T75" fmla="*/ 18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 h="222">
                  <a:moveTo>
                    <a:pt x="112" y="222"/>
                  </a:moveTo>
                  <a:lnTo>
                    <a:pt x="112" y="222"/>
                  </a:lnTo>
                  <a:lnTo>
                    <a:pt x="90" y="220"/>
                  </a:lnTo>
                  <a:lnTo>
                    <a:pt x="68" y="214"/>
                  </a:lnTo>
                  <a:lnTo>
                    <a:pt x="50" y="204"/>
                  </a:lnTo>
                  <a:lnTo>
                    <a:pt x="32" y="190"/>
                  </a:lnTo>
                  <a:lnTo>
                    <a:pt x="20" y="174"/>
                  </a:lnTo>
                  <a:lnTo>
                    <a:pt x="8" y="154"/>
                  </a:lnTo>
                  <a:lnTo>
                    <a:pt x="2" y="134"/>
                  </a:lnTo>
                  <a:lnTo>
                    <a:pt x="0" y="110"/>
                  </a:lnTo>
                  <a:lnTo>
                    <a:pt x="0" y="110"/>
                  </a:lnTo>
                  <a:lnTo>
                    <a:pt x="2" y="88"/>
                  </a:lnTo>
                  <a:lnTo>
                    <a:pt x="8" y="68"/>
                  </a:lnTo>
                  <a:lnTo>
                    <a:pt x="20" y="48"/>
                  </a:lnTo>
                  <a:lnTo>
                    <a:pt x="32" y="32"/>
                  </a:lnTo>
                  <a:lnTo>
                    <a:pt x="50" y="18"/>
                  </a:lnTo>
                  <a:lnTo>
                    <a:pt x="68" y="8"/>
                  </a:lnTo>
                  <a:lnTo>
                    <a:pt x="90" y="2"/>
                  </a:lnTo>
                  <a:lnTo>
                    <a:pt x="112" y="0"/>
                  </a:lnTo>
                  <a:lnTo>
                    <a:pt x="112" y="0"/>
                  </a:lnTo>
                  <a:lnTo>
                    <a:pt x="134" y="2"/>
                  </a:lnTo>
                  <a:lnTo>
                    <a:pt x="154" y="8"/>
                  </a:lnTo>
                  <a:lnTo>
                    <a:pt x="174" y="18"/>
                  </a:lnTo>
                  <a:lnTo>
                    <a:pt x="190" y="32"/>
                  </a:lnTo>
                  <a:lnTo>
                    <a:pt x="204" y="48"/>
                  </a:lnTo>
                  <a:lnTo>
                    <a:pt x="214" y="68"/>
                  </a:lnTo>
                  <a:lnTo>
                    <a:pt x="220" y="88"/>
                  </a:lnTo>
                  <a:lnTo>
                    <a:pt x="222" y="110"/>
                  </a:lnTo>
                  <a:lnTo>
                    <a:pt x="222" y="110"/>
                  </a:lnTo>
                  <a:lnTo>
                    <a:pt x="220" y="134"/>
                  </a:lnTo>
                  <a:lnTo>
                    <a:pt x="214" y="154"/>
                  </a:lnTo>
                  <a:lnTo>
                    <a:pt x="204" y="174"/>
                  </a:lnTo>
                  <a:lnTo>
                    <a:pt x="190" y="190"/>
                  </a:lnTo>
                  <a:lnTo>
                    <a:pt x="174" y="204"/>
                  </a:lnTo>
                  <a:lnTo>
                    <a:pt x="154" y="214"/>
                  </a:lnTo>
                  <a:lnTo>
                    <a:pt x="134" y="220"/>
                  </a:lnTo>
                  <a:lnTo>
                    <a:pt x="112" y="222"/>
                  </a:lnTo>
                  <a:lnTo>
                    <a:pt x="112" y="222"/>
                  </a:lnTo>
                  <a:close/>
                  <a:moveTo>
                    <a:pt x="112" y="18"/>
                  </a:moveTo>
                  <a:lnTo>
                    <a:pt x="112" y="18"/>
                  </a:lnTo>
                  <a:lnTo>
                    <a:pt x="92" y="20"/>
                  </a:lnTo>
                  <a:lnTo>
                    <a:pt x="76" y="24"/>
                  </a:lnTo>
                  <a:lnTo>
                    <a:pt x="60" y="34"/>
                  </a:lnTo>
                  <a:lnTo>
                    <a:pt x="46" y="44"/>
                  </a:lnTo>
                  <a:lnTo>
                    <a:pt x="34" y="58"/>
                  </a:lnTo>
                  <a:lnTo>
                    <a:pt x="26" y="74"/>
                  </a:lnTo>
                  <a:lnTo>
                    <a:pt x="20" y="92"/>
                  </a:lnTo>
                  <a:lnTo>
                    <a:pt x="18" y="110"/>
                  </a:lnTo>
                  <a:lnTo>
                    <a:pt x="18" y="110"/>
                  </a:lnTo>
                  <a:lnTo>
                    <a:pt x="20" y="130"/>
                  </a:lnTo>
                  <a:lnTo>
                    <a:pt x="26" y="148"/>
                  </a:lnTo>
                  <a:lnTo>
                    <a:pt x="34" y="164"/>
                  </a:lnTo>
                  <a:lnTo>
                    <a:pt x="46" y="176"/>
                  </a:lnTo>
                  <a:lnTo>
                    <a:pt x="60" y="188"/>
                  </a:lnTo>
                  <a:lnTo>
                    <a:pt x="76" y="196"/>
                  </a:lnTo>
                  <a:lnTo>
                    <a:pt x="92" y="202"/>
                  </a:lnTo>
                  <a:lnTo>
                    <a:pt x="112" y="204"/>
                  </a:lnTo>
                  <a:lnTo>
                    <a:pt x="112" y="204"/>
                  </a:lnTo>
                  <a:lnTo>
                    <a:pt x="130" y="202"/>
                  </a:lnTo>
                  <a:lnTo>
                    <a:pt x="148" y="196"/>
                  </a:lnTo>
                  <a:lnTo>
                    <a:pt x="164" y="188"/>
                  </a:lnTo>
                  <a:lnTo>
                    <a:pt x="178" y="176"/>
                  </a:lnTo>
                  <a:lnTo>
                    <a:pt x="188" y="164"/>
                  </a:lnTo>
                  <a:lnTo>
                    <a:pt x="198" y="148"/>
                  </a:lnTo>
                  <a:lnTo>
                    <a:pt x="202" y="130"/>
                  </a:lnTo>
                  <a:lnTo>
                    <a:pt x="204" y="110"/>
                  </a:lnTo>
                  <a:lnTo>
                    <a:pt x="204" y="110"/>
                  </a:lnTo>
                  <a:lnTo>
                    <a:pt x="202" y="92"/>
                  </a:lnTo>
                  <a:lnTo>
                    <a:pt x="198" y="74"/>
                  </a:lnTo>
                  <a:lnTo>
                    <a:pt x="188" y="58"/>
                  </a:lnTo>
                  <a:lnTo>
                    <a:pt x="178" y="44"/>
                  </a:lnTo>
                  <a:lnTo>
                    <a:pt x="164" y="34"/>
                  </a:lnTo>
                  <a:lnTo>
                    <a:pt x="148" y="24"/>
                  </a:lnTo>
                  <a:lnTo>
                    <a:pt x="130" y="20"/>
                  </a:lnTo>
                  <a:lnTo>
                    <a:pt x="112" y="18"/>
                  </a:lnTo>
                  <a:lnTo>
                    <a:pt x="11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EYInterstate Light"/>
                <a:ea typeface="+mn-ea"/>
                <a:cs typeface="+mn-cs"/>
              </a:endParaRPr>
            </a:p>
          </p:txBody>
        </p:sp>
      </p:grpSp>
      <p:sp>
        <p:nvSpPr>
          <p:cNvPr id="121" name="Rectangle: Single Corner Snipped 120">
            <a:extLst>
              <a:ext uri="{FF2B5EF4-FFF2-40B4-BE49-F238E27FC236}">
                <a16:creationId xmlns:a16="http://schemas.microsoft.com/office/drawing/2014/main" id="{EFED34A4-A470-4522-8BD8-1F88AEEC08EA}"/>
              </a:ext>
            </a:extLst>
          </p:cNvPr>
          <p:cNvSpPr/>
          <p:nvPr/>
        </p:nvSpPr>
        <p:spPr>
          <a:xfrm>
            <a:off x="617679" y="1200811"/>
            <a:ext cx="2926080" cy="2416774"/>
          </a:xfrm>
          <a:prstGeom prst="snip1Rect">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Incubate a suite of              solutions with focus on               full range of digital technology</a:t>
            </a: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300" b="0" i="0" u="none" strike="noStrike" kern="1200" cap="none" spc="0" normalizeH="0" baseline="0" noProof="0" dirty="0">
              <a:ln>
                <a:noFill/>
              </a:ln>
              <a:solidFill>
                <a:prstClr val="white"/>
              </a:solidFill>
              <a:effectLst/>
              <a:uLnTx/>
              <a:uFillTx/>
              <a:latin typeface="EYInterstate Light"/>
              <a:ea typeface="+mn-ea"/>
              <a:cs typeface="+mn-cs"/>
            </a:endParaRP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Lead end-to-end incubation process from idea discovery to building minimal viable products (“MVP”)</a:t>
            </a:r>
          </a:p>
        </p:txBody>
      </p:sp>
      <p:grpSp>
        <p:nvGrpSpPr>
          <p:cNvPr id="122" name="Group 121">
            <a:extLst>
              <a:ext uri="{FF2B5EF4-FFF2-40B4-BE49-F238E27FC236}">
                <a16:creationId xmlns:a16="http://schemas.microsoft.com/office/drawing/2014/main" id="{E191B17D-AE6D-4818-B88C-F4B867158D27}"/>
              </a:ext>
            </a:extLst>
          </p:cNvPr>
          <p:cNvGrpSpPr>
            <a:grpSpLocks noChangeAspect="1"/>
          </p:cNvGrpSpPr>
          <p:nvPr/>
        </p:nvGrpSpPr>
        <p:grpSpPr>
          <a:xfrm flipH="1">
            <a:off x="2507146" y="1205618"/>
            <a:ext cx="1038648" cy="522497"/>
            <a:chOff x="1794109" y="463072"/>
            <a:chExt cx="3653347" cy="1828803"/>
          </a:xfrm>
          <a:solidFill>
            <a:schemeClr val="tx2"/>
          </a:solidFill>
        </p:grpSpPr>
        <p:sp>
          <p:nvSpPr>
            <p:cNvPr id="123" name="Right Triangle 122">
              <a:extLst>
                <a:ext uri="{FF2B5EF4-FFF2-40B4-BE49-F238E27FC236}">
                  <a16:creationId xmlns:a16="http://schemas.microsoft.com/office/drawing/2014/main" id="{07D94BB5-5CC0-4C3F-A4EB-C1A43F4E3C4F}"/>
                </a:ext>
              </a:extLst>
            </p:cNvPr>
            <p:cNvSpPr/>
            <p:nvPr/>
          </p:nvSpPr>
          <p:spPr>
            <a:xfrm rot="5400000">
              <a:off x="3618655" y="463071"/>
              <a:ext cx="1828799" cy="1828802"/>
            </a:xfrm>
            <a:prstGeom prst="rtTriangle">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24" name="Rectangle 123">
              <a:extLst>
                <a:ext uri="{FF2B5EF4-FFF2-40B4-BE49-F238E27FC236}">
                  <a16:creationId xmlns:a16="http://schemas.microsoft.com/office/drawing/2014/main" id="{EFC8CC9A-6DB1-40B4-A2A6-04CAC373CCE5}"/>
                </a:ext>
              </a:extLst>
            </p:cNvPr>
            <p:cNvSpPr/>
            <p:nvPr/>
          </p:nvSpPr>
          <p:spPr>
            <a:xfrm>
              <a:off x="1794109" y="463075"/>
              <a:ext cx="1828801" cy="1828800"/>
            </a:xfrm>
            <a:prstGeom prst="rect">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grpSp>
        <p:nvGrpSpPr>
          <p:cNvPr id="125" name="Group 124">
            <a:extLst>
              <a:ext uri="{FF2B5EF4-FFF2-40B4-BE49-F238E27FC236}">
                <a16:creationId xmlns:a16="http://schemas.microsoft.com/office/drawing/2014/main" id="{34D9966C-B8D2-4FD7-9739-A1C62338B18F}"/>
              </a:ext>
            </a:extLst>
          </p:cNvPr>
          <p:cNvGrpSpPr/>
          <p:nvPr/>
        </p:nvGrpSpPr>
        <p:grpSpPr>
          <a:xfrm>
            <a:off x="3044433" y="1267473"/>
            <a:ext cx="411134" cy="409943"/>
            <a:chOff x="2952750" y="3176588"/>
            <a:chExt cx="1095375" cy="1092203"/>
          </a:xfrm>
          <a:solidFill>
            <a:srgbClr val="2E2E38"/>
          </a:solidFill>
        </p:grpSpPr>
        <p:sp>
          <p:nvSpPr>
            <p:cNvPr id="126" name="Freeform 5">
              <a:extLst>
                <a:ext uri="{FF2B5EF4-FFF2-40B4-BE49-F238E27FC236}">
                  <a16:creationId xmlns:a16="http://schemas.microsoft.com/office/drawing/2014/main" id="{75AA1FB5-6FC2-4FFF-A46F-BA49BE05BC8C}"/>
                </a:ext>
              </a:extLst>
            </p:cNvPr>
            <p:cNvSpPr>
              <a:spLocks/>
            </p:cNvSpPr>
            <p:nvPr/>
          </p:nvSpPr>
          <p:spPr bwMode="auto">
            <a:xfrm>
              <a:off x="3543300" y="3719515"/>
              <a:ext cx="495300" cy="549276"/>
            </a:xfrm>
            <a:custGeom>
              <a:avLst/>
              <a:gdLst>
                <a:gd name="T0" fmla="*/ 182 w 312"/>
                <a:gd name="T1" fmla="*/ 346 h 346"/>
                <a:gd name="T2" fmla="*/ 156 w 312"/>
                <a:gd name="T3" fmla="*/ 344 h 346"/>
                <a:gd name="T4" fmla="*/ 132 w 312"/>
                <a:gd name="T5" fmla="*/ 336 h 346"/>
                <a:gd name="T6" fmla="*/ 110 w 312"/>
                <a:gd name="T7" fmla="*/ 324 h 346"/>
                <a:gd name="T8" fmla="*/ 90 w 312"/>
                <a:gd name="T9" fmla="*/ 308 h 346"/>
                <a:gd name="T10" fmla="*/ 78 w 312"/>
                <a:gd name="T11" fmla="*/ 294 h 346"/>
                <a:gd name="T12" fmla="*/ 60 w 312"/>
                <a:gd name="T13" fmla="*/ 264 h 346"/>
                <a:gd name="T14" fmla="*/ 52 w 312"/>
                <a:gd name="T15" fmla="*/ 232 h 346"/>
                <a:gd name="T16" fmla="*/ 52 w 312"/>
                <a:gd name="T17" fmla="*/ 196 h 346"/>
                <a:gd name="T18" fmla="*/ 0 w 312"/>
                <a:gd name="T19" fmla="*/ 122 h 346"/>
                <a:gd name="T20" fmla="*/ 76 w 312"/>
                <a:gd name="T21" fmla="*/ 174 h 346"/>
                <a:gd name="T22" fmla="*/ 74 w 312"/>
                <a:gd name="T23" fmla="*/ 180 h 346"/>
                <a:gd name="T24" fmla="*/ 68 w 312"/>
                <a:gd name="T25" fmla="*/ 210 h 346"/>
                <a:gd name="T26" fmla="*/ 72 w 312"/>
                <a:gd name="T27" fmla="*/ 242 h 346"/>
                <a:gd name="T28" fmla="*/ 82 w 312"/>
                <a:gd name="T29" fmla="*/ 270 h 346"/>
                <a:gd name="T30" fmla="*/ 102 w 312"/>
                <a:gd name="T31" fmla="*/ 296 h 346"/>
                <a:gd name="T32" fmla="*/ 112 w 312"/>
                <a:gd name="T33" fmla="*/ 306 h 346"/>
                <a:gd name="T34" fmla="*/ 138 w 312"/>
                <a:gd name="T35" fmla="*/ 320 h 346"/>
                <a:gd name="T36" fmla="*/ 164 w 312"/>
                <a:gd name="T37" fmla="*/ 328 h 346"/>
                <a:gd name="T38" fmla="*/ 194 w 312"/>
                <a:gd name="T39" fmla="*/ 328 h 346"/>
                <a:gd name="T40" fmla="*/ 160 w 312"/>
                <a:gd name="T41" fmla="*/ 278 h 346"/>
                <a:gd name="T42" fmla="*/ 156 w 312"/>
                <a:gd name="T43" fmla="*/ 272 h 346"/>
                <a:gd name="T44" fmla="*/ 150 w 312"/>
                <a:gd name="T45" fmla="*/ 258 h 346"/>
                <a:gd name="T46" fmla="*/ 150 w 312"/>
                <a:gd name="T47" fmla="*/ 244 h 346"/>
                <a:gd name="T48" fmla="*/ 156 w 312"/>
                <a:gd name="T49" fmla="*/ 230 h 346"/>
                <a:gd name="T50" fmla="*/ 190 w 312"/>
                <a:gd name="T51" fmla="*/ 194 h 346"/>
                <a:gd name="T52" fmla="*/ 196 w 312"/>
                <a:gd name="T53" fmla="*/ 190 h 346"/>
                <a:gd name="T54" fmla="*/ 210 w 312"/>
                <a:gd name="T55" fmla="*/ 184 h 346"/>
                <a:gd name="T56" fmla="*/ 224 w 312"/>
                <a:gd name="T57" fmla="*/ 184 h 346"/>
                <a:gd name="T58" fmla="*/ 238 w 312"/>
                <a:gd name="T59" fmla="*/ 190 h 346"/>
                <a:gd name="T60" fmla="*/ 292 w 312"/>
                <a:gd name="T61" fmla="*/ 242 h 346"/>
                <a:gd name="T62" fmla="*/ 294 w 312"/>
                <a:gd name="T63" fmla="*/ 228 h 346"/>
                <a:gd name="T64" fmla="*/ 294 w 312"/>
                <a:gd name="T65" fmla="*/ 198 h 346"/>
                <a:gd name="T66" fmla="*/ 286 w 312"/>
                <a:gd name="T67" fmla="*/ 172 h 346"/>
                <a:gd name="T68" fmla="*/ 272 w 312"/>
                <a:gd name="T69" fmla="*/ 146 h 346"/>
                <a:gd name="T70" fmla="*/ 262 w 312"/>
                <a:gd name="T71" fmla="*/ 136 h 346"/>
                <a:gd name="T72" fmla="*/ 236 w 312"/>
                <a:gd name="T73" fmla="*/ 116 h 346"/>
                <a:gd name="T74" fmla="*/ 208 w 312"/>
                <a:gd name="T75" fmla="*/ 106 h 346"/>
                <a:gd name="T76" fmla="*/ 176 w 312"/>
                <a:gd name="T77" fmla="*/ 102 h 346"/>
                <a:gd name="T78" fmla="*/ 146 w 312"/>
                <a:gd name="T79" fmla="*/ 108 h 346"/>
                <a:gd name="T80" fmla="*/ 44 w 312"/>
                <a:gd name="T81" fmla="*/ 14 h 346"/>
                <a:gd name="T82" fmla="*/ 146 w 312"/>
                <a:gd name="T83" fmla="*/ 90 h 346"/>
                <a:gd name="T84" fmla="*/ 162 w 312"/>
                <a:gd name="T85" fmla="*/ 86 h 346"/>
                <a:gd name="T86" fmla="*/ 198 w 312"/>
                <a:gd name="T87" fmla="*/ 86 h 346"/>
                <a:gd name="T88" fmla="*/ 230 w 312"/>
                <a:gd name="T89" fmla="*/ 94 h 346"/>
                <a:gd name="T90" fmla="*/ 260 w 312"/>
                <a:gd name="T91" fmla="*/ 112 h 346"/>
                <a:gd name="T92" fmla="*/ 274 w 312"/>
                <a:gd name="T93" fmla="*/ 122 h 346"/>
                <a:gd name="T94" fmla="*/ 296 w 312"/>
                <a:gd name="T95" fmla="*/ 154 h 346"/>
                <a:gd name="T96" fmla="*/ 310 w 312"/>
                <a:gd name="T97" fmla="*/ 188 h 346"/>
                <a:gd name="T98" fmla="*/ 312 w 312"/>
                <a:gd name="T99" fmla="*/ 224 h 346"/>
                <a:gd name="T100" fmla="*/ 304 w 312"/>
                <a:gd name="T101" fmla="*/ 262 h 346"/>
                <a:gd name="T102" fmla="*/ 232 w 312"/>
                <a:gd name="T103" fmla="*/ 208 h 346"/>
                <a:gd name="T104" fmla="*/ 226 w 312"/>
                <a:gd name="T105" fmla="*/ 202 h 346"/>
                <a:gd name="T106" fmla="*/ 210 w 312"/>
                <a:gd name="T107" fmla="*/ 202 h 346"/>
                <a:gd name="T108" fmla="*/ 174 w 312"/>
                <a:gd name="T109" fmla="*/ 236 h 346"/>
                <a:gd name="T110" fmla="*/ 170 w 312"/>
                <a:gd name="T111" fmla="*/ 244 h 346"/>
                <a:gd name="T112" fmla="*/ 170 w 312"/>
                <a:gd name="T113" fmla="*/ 260 h 346"/>
                <a:gd name="T114" fmla="*/ 240 w 312"/>
                <a:gd name="T115" fmla="*/ 334 h 346"/>
                <a:gd name="T116" fmla="*/ 228 w 312"/>
                <a:gd name="T117" fmla="*/ 338 h 346"/>
                <a:gd name="T118" fmla="*/ 182 w 312"/>
                <a:gd name="T1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346">
                  <a:moveTo>
                    <a:pt x="182" y="346"/>
                  </a:moveTo>
                  <a:lnTo>
                    <a:pt x="182" y="346"/>
                  </a:lnTo>
                  <a:lnTo>
                    <a:pt x="168" y="346"/>
                  </a:lnTo>
                  <a:lnTo>
                    <a:pt x="156" y="344"/>
                  </a:lnTo>
                  <a:lnTo>
                    <a:pt x="144" y="340"/>
                  </a:lnTo>
                  <a:lnTo>
                    <a:pt x="132" y="336"/>
                  </a:lnTo>
                  <a:lnTo>
                    <a:pt x="120" y="332"/>
                  </a:lnTo>
                  <a:lnTo>
                    <a:pt x="110" y="324"/>
                  </a:lnTo>
                  <a:lnTo>
                    <a:pt x="98" y="318"/>
                  </a:lnTo>
                  <a:lnTo>
                    <a:pt x="90" y="308"/>
                  </a:lnTo>
                  <a:lnTo>
                    <a:pt x="90" y="308"/>
                  </a:lnTo>
                  <a:lnTo>
                    <a:pt x="78" y="294"/>
                  </a:lnTo>
                  <a:lnTo>
                    <a:pt x="68" y="280"/>
                  </a:lnTo>
                  <a:lnTo>
                    <a:pt x="60" y="264"/>
                  </a:lnTo>
                  <a:lnTo>
                    <a:pt x="54" y="248"/>
                  </a:lnTo>
                  <a:lnTo>
                    <a:pt x="52" y="232"/>
                  </a:lnTo>
                  <a:lnTo>
                    <a:pt x="50" y="214"/>
                  </a:lnTo>
                  <a:lnTo>
                    <a:pt x="52" y="196"/>
                  </a:lnTo>
                  <a:lnTo>
                    <a:pt x="56" y="180"/>
                  </a:lnTo>
                  <a:lnTo>
                    <a:pt x="0" y="122"/>
                  </a:lnTo>
                  <a:lnTo>
                    <a:pt x="12" y="110"/>
                  </a:lnTo>
                  <a:lnTo>
                    <a:pt x="76" y="174"/>
                  </a:lnTo>
                  <a:lnTo>
                    <a:pt x="74" y="180"/>
                  </a:lnTo>
                  <a:lnTo>
                    <a:pt x="74" y="180"/>
                  </a:lnTo>
                  <a:lnTo>
                    <a:pt x="70" y="196"/>
                  </a:lnTo>
                  <a:lnTo>
                    <a:pt x="68" y="210"/>
                  </a:lnTo>
                  <a:lnTo>
                    <a:pt x="70" y="226"/>
                  </a:lnTo>
                  <a:lnTo>
                    <a:pt x="72" y="242"/>
                  </a:lnTo>
                  <a:lnTo>
                    <a:pt x="76" y="256"/>
                  </a:lnTo>
                  <a:lnTo>
                    <a:pt x="82" y="270"/>
                  </a:lnTo>
                  <a:lnTo>
                    <a:pt x="92" y="284"/>
                  </a:lnTo>
                  <a:lnTo>
                    <a:pt x="102" y="296"/>
                  </a:lnTo>
                  <a:lnTo>
                    <a:pt x="102" y="296"/>
                  </a:lnTo>
                  <a:lnTo>
                    <a:pt x="112" y="306"/>
                  </a:lnTo>
                  <a:lnTo>
                    <a:pt x="124" y="314"/>
                  </a:lnTo>
                  <a:lnTo>
                    <a:pt x="138" y="320"/>
                  </a:lnTo>
                  <a:lnTo>
                    <a:pt x="150" y="324"/>
                  </a:lnTo>
                  <a:lnTo>
                    <a:pt x="164" y="328"/>
                  </a:lnTo>
                  <a:lnTo>
                    <a:pt x="180" y="328"/>
                  </a:lnTo>
                  <a:lnTo>
                    <a:pt x="194" y="328"/>
                  </a:lnTo>
                  <a:lnTo>
                    <a:pt x="208" y="326"/>
                  </a:lnTo>
                  <a:lnTo>
                    <a:pt x="160" y="278"/>
                  </a:lnTo>
                  <a:lnTo>
                    <a:pt x="160" y="278"/>
                  </a:lnTo>
                  <a:lnTo>
                    <a:pt x="156" y="272"/>
                  </a:lnTo>
                  <a:lnTo>
                    <a:pt x="152" y="266"/>
                  </a:lnTo>
                  <a:lnTo>
                    <a:pt x="150" y="258"/>
                  </a:lnTo>
                  <a:lnTo>
                    <a:pt x="150" y="252"/>
                  </a:lnTo>
                  <a:lnTo>
                    <a:pt x="150" y="244"/>
                  </a:lnTo>
                  <a:lnTo>
                    <a:pt x="152" y="236"/>
                  </a:lnTo>
                  <a:lnTo>
                    <a:pt x="156" y="230"/>
                  </a:lnTo>
                  <a:lnTo>
                    <a:pt x="160" y="224"/>
                  </a:lnTo>
                  <a:lnTo>
                    <a:pt x="190" y="194"/>
                  </a:lnTo>
                  <a:lnTo>
                    <a:pt x="190" y="194"/>
                  </a:lnTo>
                  <a:lnTo>
                    <a:pt x="196" y="190"/>
                  </a:lnTo>
                  <a:lnTo>
                    <a:pt x="202" y="186"/>
                  </a:lnTo>
                  <a:lnTo>
                    <a:pt x="210" y="184"/>
                  </a:lnTo>
                  <a:lnTo>
                    <a:pt x="218" y="184"/>
                  </a:lnTo>
                  <a:lnTo>
                    <a:pt x="224" y="184"/>
                  </a:lnTo>
                  <a:lnTo>
                    <a:pt x="232" y="186"/>
                  </a:lnTo>
                  <a:lnTo>
                    <a:pt x="238" y="190"/>
                  </a:lnTo>
                  <a:lnTo>
                    <a:pt x="244" y="194"/>
                  </a:lnTo>
                  <a:lnTo>
                    <a:pt x="292" y="242"/>
                  </a:lnTo>
                  <a:lnTo>
                    <a:pt x="292" y="242"/>
                  </a:lnTo>
                  <a:lnTo>
                    <a:pt x="294" y="228"/>
                  </a:lnTo>
                  <a:lnTo>
                    <a:pt x="294" y="212"/>
                  </a:lnTo>
                  <a:lnTo>
                    <a:pt x="294" y="198"/>
                  </a:lnTo>
                  <a:lnTo>
                    <a:pt x="290" y="184"/>
                  </a:lnTo>
                  <a:lnTo>
                    <a:pt x="286" y="172"/>
                  </a:lnTo>
                  <a:lnTo>
                    <a:pt x="280" y="158"/>
                  </a:lnTo>
                  <a:lnTo>
                    <a:pt x="272" y="146"/>
                  </a:lnTo>
                  <a:lnTo>
                    <a:pt x="262" y="136"/>
                  </a:lnTo>
                  <a:lnTo>
                    <a:pt x="262" y="136"/>
                  </a:lnTo>
                  <a:lnTo>
                    <a:pt x="250" y="126"/>
                  </a:lnTo>
                  <a:lnTo>
                    <a:pt x="236" y="116"/>
                  </a:lnTo>
                  <a:lnTo>
                    <a:pt x="222" y="110"/>
                  </a:lnTo>
                  <a:lnTo>
                    <a:pt x="208" y="106"/>
                  </a:lnTo>
                  <a:lnTo>
                    <a:pt x="192" y="104"/>
                  </a:lnTo>
                  <a:lnTo>
                    <a:pt x="176" y="102"/>
                  </a:lnTo>
                  <a:lnTo>
                    <a:pt x="162" y="104"/>
                  </a:lnTo>
                  <a:lnTo>
                    <a:pt x="146" y="108"/>
                  </a:lnTo>
                  <a:lnTo>
                    <a:pt x="140" y="110"/>
                  </a:lnTo>
                  <a:lnTo>
                    <a:pt x="44" y="14"/>
                  </a:lnTo>
                  <a:lnTo>
                    <a:pt x="56" y="0"/>
                  </a:lnTo>
                  <a:lnTo>
                    <a:pt x="146" y="90"/>
                  </a:lnTo>
                  <a:lnTo>
                    <a:pt x="146" y="90"/>
                  </a:lnTo>
                  <a:lnTo>
                    <a:pt x="162" y="86"/>
                  </a:lnTo>
                  <a:lnTo>
                    <a:pt x="180" y="84"/>
                  </a:lnTo>
                  <a:lnTo>
                    <a:pt x="198" y="86"/>
                  </a:lnTo>
                  <a:lnTo>
                    <a:pt x="214" y="88"/>
                  </a:lnTo>
                  <a:lnTo>
                    <a:pt x="230" y="94"/>
                  </a:lnTo>
                  <a:lnTo>
                    <a:pt x="246" y="102"/>
                  </a:lnTo>
                  <a:lnTo>
                    <a:pt x="260" y="112"/>
                  </a:lnTo>
                  <a:lnTo>
                    <a:pt x="274" y="122"/>
                  </a:lnTo>
                  <a:lnTo>
                    <a:pt x="274" y="122"/>
                  </a:lnTo>
                  <a:lnTo>
                    <a:pt x="286" y="138"/>
                  </a:lnTo>
                  <a:lnTo>
                    <a:pt x="296" y="154"/>
                  </a:lnTo>
                  <a:lnTo>
                    <a:pt x="304" y="170"/>
                  </a:lnTo>
                  <a:lnTo>
                    <a:pt x="310" y="188"/>
                  </a:lnTo>
                  <a:lnTo>
                    <a:pt x="312" y="206"/>
                  </a:lnTo>
                  <a:lnTo>
                    <a:pt x="312" y="224"/>
                  </a:lnTo>
                  <a:lnTo>
                    <a:pt x="310" y="244"/>
                  </a:lnTo>
                  <a:lnTo>
                    <a:pt x="304" y="262"/>
                  </a:lnTo>
                  <a:lnTo>
                    <a:pt x="300" y="274"/>
                  </a:lnTo>
                  <a:lnTo>
                    <a:pt x="232" y="208"/>
                  </a:lnTo>
                  <a:lnTo>
                    <a:pt x="232" y="208"/>
                  </a:lnTo>
                  <a:lnTo>
                    <a:pt x="226" y="202"/>
                  </a:lnTo>
                  <a:lnTo>
                    <a:pt x="218" y="202"/>
                  </a:lnTo>
                  <a:lnTo>
                    <a:pt x="210" y="202"/>
                  </a:lnTo>
                  <a:lnTo>
                    <a:pt x="202" y="208"/>
                  </a:lnTo>
                  <a:lnTo>
                    <a:pt x="174" y="236"/>
                  </a:lnTo>
                  <a:lnTo>
                    <a:pt x="174" y="236"/>
                  </a:lnTo>
                  <a:lnTo>
                    <a:pt x="170" y="244"/>
                  </a:lnTo>
                  <a:lnTo>
                    <a:pt x="168" y="252"/>
                  </a:lnTo>
                  <a:lnTo>
                    <a:pt x="170" y="260"/>
                  </a:lnTo>
                  <a:lnTo>
                    <a:pt x="174" y="266"/>
                  </a:lnTo>
                  <a:lnTo>
                    <a:pt x="240" y="334"/>
                  </a:lnTo>
                  <a:lnTo>
                    <a:pt x="228" y="338"/>
                  </a:lnTo>
                  <a:lnTo>
                    <a:pt x="228" y="338"/>
                  </a:lnTo>
                  <a:lnTo>
                    <a:pt x="204" y="344"/>
                  </a:lnTo>
                  <a:lnTo>
                    <a:pt x="182" y="346"/>
                  </a:lnTo>
                  <a:lnTo>
                    <a:pt x="182" y="34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FFFFFF"/>
                </a:solidFill>
                <a:effectLst/>
                <a:uLnTx/>
                <a:uFillTx/>
                <a:latin typeface="EYInterstate Light"/>
                <a:ea typeface="+mn-ea"/>
                <a:cs typeface="+mn-cs"/>
              </a:endParaRPr>
            </a:p>
          </p:txBody>
        </p:sp>
        <p:sp>
          <p:nvSpPr>
            <p:cNvPr id="127" name="Freeform 6">
              <a:extLst>
                <a:ext uri="{FF2B5EF4-FFF2-40B4-BE49-F238E27FC236}">
                  <a16:creationId xmlns:a16="http://schemas.microsoft.com/office/drawing/2014/main" id="{87A46513-D39C-4789-9A62-28FD6C333390}"/>
                </a:ext>
              </a:extLst>
            </p:cNvPr>
            <p:cNvSpPr>
              <a:spLocks/>
            </p:cNvSpPr>
            <p:nvPr/>
          </p:nvSpPr>
          <p:spPr bwMode="auto">
            <a:xfrm>
              <a:off x="2952750" y="3182938"/>
              <a:ext cx="539750" cy="508000"/>
            </a:xfrm>
            <a:custGeom>
              <a:avLst/>
              <a:gdLst>
                <a:gd name="T0" fmla="*/ 168 w 340"/>
                <a:gd name="T1" fmla="*/ 258 h 320"/>
                <a:gd name="T2" fmla="*/ 150 w 340"/>
                <a:gd name="T3" fmla="*/ 262 h 320"/>
                <a:gd name="T4" fmla="*/ 116 w 340"/>
                <a:gd name="T5" fmla="*/ 262 h 320"/>
                <a:gd name="T6" fmla="*/ 82 w 340"/>
                <a:gd name="T7" fmla="*/ 254 h 320"/>
                <a:gd name="T8" fmla="*/ 52 w 340"/>
                <a:gd name="T9" fmla="*/ 236 h 320"/>
                <a:gd name="T10" fmla="*/ 38 w 340"/>
                <a:gd name="T11" fmla="*/ 224 h 320"/>
                <a:gd name="T12" fmla="*/ 16 w 340"/>
                <a:gd name="T13" fmla="*/ 194 h 320"/>
                <a:gd name="T14" fmla="*/ 4 w 340"/>
                <a:gd name="T15" fmla="*/ 160 h 320"/>
                <a:gd name="T16" fmla="*/ 0 w 340"/>
                <a:gd name="T17" fmla="*/ 122 h 320"/>
                <a:gd name="T18" fmla="*/ 10 w 340"/>
                <a:gd name="T19" fmla="*/ 86 h 320"/>
                <a:gd name="T20" fmla="*/ 82 w 340"/>
                <a:gd name="T21" fmla="*/ 140 h 320"/>
                <a:gd name="T22" fmla="*/ 88 w 340"/>
                <a:gd name="T23" fmla="*/ 144 h 320"/>
                <a:gd name="T24" fmla="*/ 104 w 340"/>
                <a:gd name="T25" fmla="*/ 144 h 320"/>
                <a:gd name="T26" fmla="*/ 140 w 340"/>
                <a:gd name="T27" fmla="*/ 110 h 320"/>
                <a:gd name="T28" fmla="*/ 144 w 340"/>
                <a:gd name="T29" fmla="*/ 104 h 320"/>
                <a:gd name="T30" fmla="*/ 146 w 340"/>
                <a:gd name="T31" fmla="*/ 96 h 320"/>
                <a:gd name="T32" fmla="*/ 140 w 340"/>
                <a:gd name="T33" fmla="*/ 80 h 320"/>
                <a:gd name="T34" fmla="*/ 86 w 340"/>
                <a:gd name="T35" fmla="*/ 8 h 320"/>
                <a:gd name="T36" fmla="*/ 104 w 340"/>
                <a:gd name="T37" fmla="*/ 4 h 320"/>
                <a:gd name="T38" fmla="*/ 140 w 340"/>
                <a:gd name="T39" fmla="*/ 0 h 320"/>
                <a:gd name="T40" fmla="*/ 178 w 340"/>
                <a:gd name="T41" fmla="*/ 8 h 320"/>
                <a:gd name="T42" fmla="*/ 210 w 340"/>
                <a:gd name="T43" fmla="*/ 26 h 320"/>
                <a:gd name="T44" fmla="*/ 224 w 340"/>
                <a:gd name="T45" fmla="*/ 38 h 320"/>
                <a:gd name="T46" fmla="*/ 246 w 340"/>
                <a:gd name="T47" fmla="*/ 66 h 320"/>
                <a:gd name="T48" fmla="*/ 258 w 340"/>
                <a:gd name="T49" fmla="*/ 98 h 320"/>
                <a:gd name="T50" fmla="*/ 262 w 340"/>
                <a:gd name="T51" fmla="*/ 132 h 320"/>
                <a:gd name="T52" fmla="*/ 258 w 340"/>
                <a:gd name="T53" fmla="*/ 168 h 320"/>
                <a:gd name="T54" fmla="*/ 328 w 340"/>
                <a:gd name="T55" fmla="*/ 264 h 320"/>
                <a:gd name="T56" fmla="*/ 238 w 340"/>
                <a:gd name="T57" fmla="*/ 168 h 320"/>
                <a:gd name="T58" fmla="*/ 242 w 340"/>
                <a:gd name="T59" fmla="*/ 152 h 320"/>
                <a:gd name="T60" fmla="*/ 244 w 340"/>
                <a:gd name="T61" fmla="*/ 120 h 320"/>
                <a:gd name="T62" fmla="*/ 238 w 340"/>
                <a:gd name="T63" fmla="*/ 90 h 320"/>
                <a:gd name="T64" fmla="*/ 222 w 340"/>
                <a:gd name="T65" fmla="*/ 64 h 320"/>
                <a:gd name="T66" fmla="*/ 212 w 340"/>
                <a:gd name="T67" fmla="*/ 52 h 320"/>
                <a:gd name="T68" fmla="*/ 188 w 340"/>
                <a:gd name="T69" fmla="*/ 34 h 320"/>
                <a:gd name="T70" fmla="*/ 162 w 340"/>
                <a:gd name="T71" fmla="*/ 22 h 320"/>
                <a:gd name="T72" fmla="*/ 134 w 340"/>
                <a:gd name="T73" fmla="*/ 18 h 320"/>
                <a:gd name="T74" fmla="*/ 106 w 340"/>
                <a:gd name="T75" fmla="*/ 22 h 320"/>
                <a:gd name="T76" fmla="*/ 152 w 340"/>
                <a:gd name="T77" fmla="*/ 68 h 320"/>
                <a:gd name="T78" fmla="*/ 160 w 340"/>
                <a:gd name="T79" fmla="*/ 80 h 320"/>
                <a:gd name="T80" fmla="*/ 164 w 340"/>
                <a:gd name="T81" fmla="*/ 96 h 320"/>
                <a:gd name="T82" fmla="*/ 162 w 340"/>
                <a:gd name="T83" fmla="*/ 104 h 320"/>
                <a:gd name="T84" fmla="*/ 158 w 340"/>
                <a:gd name="T85" fmla="*/ 118 h 320"/>
                <a:gd name="T86" fmla="*/ 124 w 340"/>
                <a:gd name="T87" fmla="*/ 152 h 320"/>
                <a:gd name="T88" fmla="*/ 118 w 340"/>
                <a:gd name="T89" fmla="*/ 158 h 320"/>
                <a:gd name="T90" fmla="*/ 104 w 340"/>
                <a:gd name="T91" fmla="*/ 162 h 320"/>
                <a:gd name="T92" fmla="*/ 88 w 340"/>
                <a:gd name="T93" fmla="*/ 162 h 320"/>
                <a:gd name="T94" fmla="*/ 74 w 340"/>
                <a:gd name="T95" fmla="*/ 158 h 320"/>
                <a:gd name="T96" fmla="*/ 22 w 340"/>
                <a:gd name="T97" fmla="*/ 106 h 320"/>
                <a:gd name="T98" fmla="*/ 20 w 340"/>
                <a:gd name="T99" fmla="*/ 120 h 320"/>
                <a:gd name="T100" fmla="*/ 20 w 340"/>
                <a:gd name="T101" fmla="*/ 148 h 320"/>
                <a:gd name="T102" fmla="*/ 28 w 340"/>
                <a:gd name="T103" fmla="*/ 176 h 320"/>
                <a:gd name="T104" fmla="*/ 42 w 340"/>
                <a:gd name="T105" fmla="*/ 200 h 320"/>
                <a:gd name="T106" fmla="*/ 52 w 340"/>
                <a:gd name="T107" fmla="*/ 212 h 320"/>
                <a:gd name="T108" fmla="*/ 76 w 340"/>
                <a:gd name="T109" fmla="*/ 230 h 320"/>
                <a:gd name="T110" fmla="*/ 106 w 340"/>
                <a:gd name="T111" fmla="*/ 242 h 320"/>
                <a:gd name="T112" fmla="*/ 136 w 340"/>
                <a:gd name="T113" fmla="*/ 244 h 320"/>
                <a:gd name="T114" fmla="*/ 168 w 340"/>
                <a:gd name="T115" fmla="*/ 238 h 320"/>
                <a:gd name="T116" fmla="*/ 244 w 340"/>
                <a:gd name="T117" fmla="*/ 30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320">
                  <a:moveTo>
                    <a:pt x="230" y="320"/>
                  </a:moveTo>
                  <a:lnTo>
                    <a:pt x="168" y="258"/>
                  </a:lnTo>
                  <a:lnTo>
                    <a:pt x="168" y="258"/>
                  </a:lnTo>
                  <a:lnTo>
                    <a:pt x="150" y="262"/>
                  </a:lnTo>
                  <a:lnTo>
                    <a:pt x="134" y="262"/>
                  </a:lnTo>
                  <a:lnTo>
                    <a:pt x="116" y="262"/>
                  </a:lnTo>
                  <a:lnTo>
                    <a:pt x="98" y="258"/>
                  </a:lnTo>
                  <a:lnTo>
                    <a:pt x="82" y="254"/>
                  </a:lnTo>
                  <a:lnTo>
                    <a:pt x="66" y="246"/>
                  </a:lnTo>
                  <a:lnTo>
                    <a:pt x="52" y="236"/>
                  </a:lnTo>
                  <a:lnTo>
                    <a:pt x="38" y="224"/>
                  </a:lnTo>
                  <a:lnTo>
                    <a:pt x="38" y="224"/>
                  </a:lnTo>
                  <a:lnTo>
                    <a:pt x="26" y="210"/>
                  </a:lnTo>
                  <a:lnTo>
                    <a:pt x="16" y="194"/>
                  </a:lnTo>
                  <a:lnTo>
                    <a:pt x="8" y="176"/>
                  </a:lnTo>
                  <a:lnTo>
                    <a:pt x="4" y="160"/>
                  </a:lnTo>
                  <a:lnTo>
                    <a:pt x="0" y="140"/>
                  </a:lnTo>
                  <a:lnTo>
                    <a:pt x="0" y="122"/>
                  </a:lnTo>
                  <a:lnTo>
                    <a:pt x="4" y="104"/>
                  </a:lnTo>
                  <a:lnTo>
                    <a:pt x="10" y="86"/>
                  </a:lnTo>
                  <a:lnTo>
                    <a:pt x="14" y="72"/>
                  </a:lnTo>
                  <a:lnTo>
                    <a:pt x="82" y="140"/>
                  </a:lnTo>
                  <a:lnTo>
                    <a:pt x="82" y="140"/>
                  </a:lnTo>
                  <a:lnTo>
                    <a:pt x="88" y="144"/>
                  </a:lnTo>
                  <a:lnTo>
                    <a:pt x="96" y="146"/>
                  </a:lnTo>
                  <a:lnTo>
                    <a:pt x="104" y="144"/>
                  </a:lnTo>
                  <a:lnTo>
                    <a:pt x="110" y="140"/>
                  </a:lnTo>
                  <a:lnTo>
                    <a:pt x="140" y="110"/>
                  </a:lnTo>
                  <a:lnTo>
                    <a:pt x="140" y="110"/>
                  </a:lnTo>
                  <a:lnTo>
                    <a:pt x="144" y="104"/>
                  </a:lnTo>
                  <a:lnTo>
                    <a:pt x="146" y="96"/>
                  </a:lnTo>
                  <a:lnTo>
                    <a:pt x="146" y="96"/>
                  </a:lnTo>
                  <a:lnTo>
                    <a:pt x="144" y="88"/>
                  </a:lnTo>
                  <a:lnTo>
                    <a:pt x="140" y="80"/>
                  </a:lnTo>
                  <a:lnTo>
                    <a:pt x="72" y="14"/>
                  </a:lnTo>
                  <a:lnTo>
                    <a:pt x="86" y="8"/>
                  </a:lnTo>
                  <a:lnTo>
                    <a:pt x="86" y="8"/>
                  </a:lnTo>
                  <a:lnTo>
                    <a:pt x="104" y="4"/>
                  </a:lnTo>
                  <a:lnTo>
                    <a:pt x="122" y="0"/>
                  </a:lnTo>
                  <a:lnTo>
                    <a:pt x="140" y="0"/>
                  </a:lnTo>
                  <a:lnTo>
                    <a:pt x="160" y="4"/>
                  </a:lnTo>
                  <a:lnTo>
                    <a:pt x="178" y="8"/>
                  </a:lnTo>
                  <a:lnTo>
                    <a:pt x="194" y="16"/>
                  </a:lnTo>
                  <a:lnTo>
                    <a:pt x="210" y="26"/>
                  </a:lnTo>
                  <a:lnTo>
                    <a:pt x="224" y="38"/>
                  </a:lnTo>
                  <a:lnTo>
                    <a:pt x="224" y="38"/>
                  </a:lnTo>
                  <a:lnTo>
                    <a:pt x="236" y="52"/>
                  </a:lnTo>
                  <a:lnTo>
                    <a:pt x="246" y="66"/>
                  </a:lnTo>
                  <a:lnTo>
                    <a:pt x="254" y="82"/>
                  </a:lnTo>
                  <a:lnTo>
                    <a:pt x="258" y="98"/>
                  </a:lnTo>
                  <a:lnTo>
                    <a:pt x="262" y="116"/>
                  </a:lnTo>
                  <a:lnTo>
                    <a:pt x="262" y="132"/>
                  </a:lnTo>
                  <a:lnTo>
                    <a:pt x="262" y="150"/>
                  </a:lnTo>
                  <a:lnTo>
                    <a:pt x="258" y="168"/>
                  </a:lnTo>
                  <a:lnTo>
                    <a:pt x="340" y="252"/>
                  </a:lnTo>
                  <a:lnTo>
                    <a:pt x="328" y="264"/>
                  </a:lnTo>
                  <a:lnTo>
                    <a:pt x="236" y="172"/>
                  </a:lnTo>
                  <a:lnTo>
                    <a:pt x="238" y="168"/>
                  </a:lnTo>
                  <a:lnTo>
                    <a:pt x="238" y="168"/>
                  </a:lnTo>
                  <a:lnTo>
                    <a:pt x="242" y="152"/>
                  </a:lnTo>
                  <a:lnTo>
                    <a:pt x="244" y="136"/>
                  </a:lnTo>
                  <a:lnTo>
                    <a:pt x="244" y="120"/>
                  </a:lnTo>
                  <a:lnTo>
                    <a:pt x="242" y="106"/>
                  </a:lnTo>
                  <a:lnTo>
                    <a:pt x="238" y="90"/>
                  </a:lnTo>
                  <a:lnTo>
                    <a:pt x="230" y="76"/>
                  </a:lnTo>
                  <a:lnTo>
                    <a:pt x="222" y="64"/>
                  </a:lnTo>
                  <a:lnTo>
                    <a:pt x="212" y="52"/>
                  </a:lnTo>
                  <a:lnTo>
                    <a:pt x="212" y="52"/>
                  </a:lnTo>
                  <a:lnTo>
                    <a:pt x="200" y="42"/>
                  </a:lnTo>
                  <a:lnTo>
                    <a:pt x="188" y="34"/>
                  </a:lnTo>
                  <a:lnTo>
                    <a:pt x="176" y="28"/>
                  </a:lnTo>
                  <a:lnTo>
                    <a:pt x="162" y="22"/>
                  </a:lnTo>
                  <a:lnTo>
                    <a:pt x="148" y="20"/>
                  </a:lnTo>
                  <a:lnTo>
                    <a:pt x="134" y="18"/>
                  </a:lnTo>
                  <a:lnTo>
                    <a:pt x="120" y="20"/>
                  </a:lnTo>
                  <a:lnTo>
                    <a:pt x="106" y="22"/>
                  </a:lnTo>
                  <a:lnTo>
                    <a:pt x="152" y="68"/>
                  </a:lnTo>
                  <a:lnTo>
                    <a:pt x="152" y="68"/>
                  </a:lnTo>
                  <a:lnTo>
                    <a:pt x="158" y="74"/>
                  </a:lnTo>
                  <a:lnTo>
                    <a:pt x="160" y="80"/>
                  </a:lnTo>
                  <a:lnTo>
                    <a:pt x="162" y="88"/>
                  </a:lnTo>
                  <a:lnTo>
                    <a:pt x="164" y="96"/>
                  </a:lnTo>
                  <a:lnTo>
                    <a:pt x="164" y="96"/>
                  </a:lnTo>
                  <a:lnTo>
                    <a:pt x="162" y="104"/>
                  </a:lnTo>
                  <a:lnTo>
                    <a:pt x="160" y="110"/>
                  </a:lnTo>
                  <a:lnTo>
                    <a:pt x="158" y="118"/>
                  </a:lnTo>
                  <a:lnTo>
                    <a:pt x="152" y="124"/>
                  </a:lnTo>
                  <a:lnTo>
                    <a:pt x="124" y="152"/>
                  </a:lnTo>
                  <a:lnTo>
                    <a:pt x="124" y="152"/>
                  </a:lnTo>
                  <a:lnTo>
                    <a:pt x="118" y="158"/>
                  </a:lnTo>
                  <a:lnTo>
                    <a:pt x="110" y="160"/>
                  </a:lnTo>
                  <a:lnTo>
                    <a:pt x="104" y="162"/>
                  </a:lnTo>
                  <a:lnTo>
                    <a:pt x="96" y="164"/>
                  </a:lnTo>
                  <a:lnTo>
                    <a:pt x="88" y="162"/>
                  </a:lnTo>
                  <a:lnTo>
                    <a:pt x="82" y="160"/>
                  </a:lnTo>
                  <a:lnTo>
                    <a:pt x="74" y="158"/>
                  </a:lnTo>
                  <a:lnTo>
                    <a:pt x="68" y="152"/>
                  </a:lnTo>
                  <a:lnTo>
                    <a:pt x="22" y="106"/>
                  </a:lnTo>
                  <a:lnTo>
                    <a:pt x="22" y="106"/>
                  </a:lnTo>
                  <a:lnTo>
                    <a:pt x="20" y="120"/>
                  </a:lnTo>
                  <a:lnTo>
                    <a:pt x="18" y="134"/>
                  </a:lnTo>
                  <a:lnTo>
                    <a:pt x="20" y="148"/>
                  </a:lnTo>
                  <a:lnTo>
                    <a:pt x="22" y="162"/>
                  </a:lnTo>
                  <a:lnTo>
                    <a:pt x="28" y="176"/>
                  </a:lnTo>
                  <a:lnTo>
                    <a:pt x="34" y="188"/>
                  </a:lnTo>
                  <a:lnTo>
                    <a:pt x="42" y="200"/>
                  </a:lnTo>
                  <a:lnTo>
                    <a:pt x="52" y="212"/>
                  </a:lnTo>
                  <a:lnTo>
                    <a:pt x="52" y="212"/>
                  </a:lnTo>
                  <a:lnTo>
                    <a:pt x="64" y="222"/>
                  </a:lnTo>
                  <a:lnTo>
                    <a:pt x="76" y="230"/>
                  </a:lnTo>
                  <a:lnTo>
                    <a:pt x="90" y="236"/>
                  </a:lnTo>
                  <a:lnTo>
                    <a:pt x="106" y="242"/>
                  </a:lnTo>
                  <a:lnTo>
                    <a:pt x="120" y="244"/>
                  </a:lnTo>
                  <a:lnTo>
                    <a:pt x="136" y="244"/>
                  </a:lnTo>
                  <a:lnTo>
                    <a:pt x="152" y="242"/>
                  </a:lnTo>
                  <a:lnTo>
                    <a:pt x="168" y="238"/>
                  </a:lnTo>
                  <a:lnTo>
                    <a:pt x="172" y="236"/>
                  </a:lnTo>
                  <a:lnTo>
                    <a:pt x="244" y="308"/>
                  </a:lnTo>
                  <a:lnTo>
                    <a:pt x="230" y="32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28" name="Freeform 7">
              <a:extLst>
                <a:ext uri="{FF2B5EF4-FFF2-40B4-BE49-F238E27FC236}">
                  <a16:creationId xmlns:a16="http://schemas.microsoft.com/office/drawing/2014/main" id="{47DFBFAA-1DB9-4D65-927F-15CAA3F5C1D2}"/>
                </a:ext>
              </a:extLst>
            </p:cNvPr>
            <p:cNvSpPr>
              <a:spLocks noEditPoints="1"/>
            </p:cNvSpPr>
            <p:nvPr/>
          </p:nvSpPr>
          <p:spPr bwMode="auto">
            <a:xfrm>
              <a:off x="2965450" y="3665538"/>
              <a:ext cx="596900" cy="593725"/>
            </a:xfrm>
            <a:custGeom>
              <a:avLst/>
              <a:gdLst>
                <a:gd name="T0" fmla="*/ 102 w 376"/>
                <a:gd name="T1" fmla="*/ 374 h 374"/>
                <a:gd name="T2" fmla="*/ 102 w 376"/>
                <a:gd name="T3" fmla="*/ 374 h 374"/>
                <a:gd name="T4" fmla="*/ 92 w 376"/>
                <a:gd name="T5" fmla="*/ 374 h 374"/>
                <a:gd name="T6" fmla="*/ 84 w 376"/>
                <a:gd name="T7" fmla="*/ 372 h 374"/>
                <a:gd name="T8" fmla="*/ 76 w 376"/>
                <a:gd name="T9" fmla="*/ 366 h 374"/>
                <a:gd name="T10" fmla="*/ 68 w 376"/>
                <a:gd name="T11" fmla="*/ 360 h 374"/>
                <a:gd name="T12" fmla="*/ 14 w 376"/>
                <a:gd name="T13" fmla="*/ 308 h 374"/>
                <a:gd name="T14" fmla="*/ 14 w 376"/>
                <a:gd name="T15" fmla="*/ 308 h 374"/>
                <a:gd name="T16" fmla="*/ 8 w 376"/>
                <a:gd name="T17" fmla="*/ 300 h 374"/>
                <a:gd name="T18" fmla="*/ 4 w 376"/>
                <a:gd name="T19" fmla="*/ 292 h 374"/>
                <a:gd name="T20" fmla="*/ 2 w 376"/>
                <a:gd name="T21" fmla="*/ 282 h 374"/>
                <a:gd name="T22" fmla="*/ 0 w 376"/>
                <a:gd name="T23" fmla="*/ 274 h 374"/>
                <a:gd name="T24" fmla="*/ 2 w 376"/>
                <a:gd name="T25" fmla="*/ 264 h 374"/>
                <a:gd name="T26" fmla="*/ 4 w 376"/>
                <a:gd name="T27" fmla="*/ 254 h 374"/>
                <a:gd name="T28" fmla="*/ 8 w 376"/>
                <a:gd name="T29" fmla="*/ 246 h 374"/>
                <a:gd name="T30" fmla="*/ 14 w 376"/>
                <a:gd name="T31" fmla="*/ 238 h 374"/>
                <a:gd name="T32" fmla="*/ 224 w 376"/>
                <a:gd name="T33" fmla="*/ 30 h 374"/>
                <a:gd name="T34" fmla="*/ 318 w 376"/>
                <a:gd name="T35" fmla="*/ 0 h 374"/>
                <a:gd name="T36" fmla="*/ 376 w 376"/>
                <a:gd name="T37" fmla="*/ 56 h 374"/>
                <a:gd name="T38" fmla="*/ 346 w 376"/>
                <a:gd name="T39" fmla="*/ 152 h 374"/>
                <a:gd name="T40" fmla="*/ 138 w 376"/>
                <a:gd name="T41" fmla="*/ 360 h 374"/>
                <a:gd name="T42" fmla="*/ 138 w 376"/>
                <a:gd name="T43" fmla="*/ 360 h 374"/>
                <a:gd name="T44" fmla="*/ 130 w 376"/>
                <a:gd name="T45" fmla="*/ 366 h 374"/>
                <a:gd name="T46" fmla="*/ 120 w 376"/>
                <a:gd name="T47" fmla="*/ 372 h 374"/>
                <a:gd name="T48" fmla="*/ 112 w 376"/>
                <a:gd name="T49" fmla="*/ 374 h 374"/>
                <a:gd name="T50" fmla="*/ 102 w 376"/>
                <a:gd name="T51" fmla="*/ 374 h 374"/>
                <a:gd name="T52" fmla="*/ 102 w 376"/>
                <a:gd name="T53" fmla="*/ 374 h 374"/>
                <a:gd name="T54" fmla="*/ 234 w 376"/>
                <a:gd name="T55" fmla="*/ 46 h 374"/>
                <a:gd name="T56" fmla="*/ 28 w 376"/>
                <a:gd name="T57" fmla="*/ 250 h 374"/>
                <a:gd name="T58" fmla="*/ 28 w 376"/>
                <a:gd name="T59" fmla="*/ 250 h 374"/>
                <a:gd name="T60" fmla="*/ 24 w 376"/>
                <a:gd name="T61" fmla="*/ 256 h 374"/>
                <a:gd name="T62" fmla="*/ 20 w 376"/>
                <a:gd name="T63" fmla="*/ 262 h 374"/>
                <a:gd name="T64" fmla="*/ 18 w 376"/>
                <a:gd name="T65" fmla="*/ 274 h 374"/>
                <a:gd name="T66" fmla="*/ 20 w 376"/>
                <a:gd name="T67" fmla="*/ 284 h 374"/>
                <a:gd name="T68" fmla="*/ 24 w 376"/>
                <a:gd name="T69" fmla="*/ 290 h 374"/>
                <a:gd name="T70" fmla="*/ 28 w 376"/>
                <a:gd name="T71" fmla="*/ 296 h 374"/>
                <a:gd name="T72" fmla="*/ 80 w 376"/>
                <a:gd name="T73" fmla="*/ 348 h 374"/>
                <a:gd name="T74" fmla="*/ 80 w 376"/>
                <a:gd name="T75" fmla="*/ 348 h 374"/>
                <a:gd name="T76" fmla="*/ 86 w 376"/>
                <a:gd name="T77" fmla="*/ 352 h 374"/>
                <a:gd name="T78" fmla="*/ 90 w 376"/>
                <a:gd name="T79" fmla="*/ 354 h 374"/>
                <a:gd name="T80" fmla="*/ 102 w 376"/>
                <a:gd name="T81" fmla="*/ 356 h 374"/>
                <a:gd name="T82" fmla="*/ 114 w 376"/>
                <a:gd name="T83" fmla="*/ 354 h 374"/>
                <a:gd name="T84" fmla="*/ 120 w 376"/>
                <a:gd name="T85" fmla="*/ 352 h 374"/>
                <a:gd name="T86" fmla="*/ 124 w 376"/>
                <a:gd name="T87" fmla="*/ 348 h 374"/>
                <a:gd name="T88" fmla="*/ 330 w 376"/>
                <a:gd name="T89" fmla="*/ 142 h 374"/>
                <a:gd name="T90" fmla="*/ 356 w 376"/>
                <a:gd name="T91" fmla="*/ 62 h 374"/>
                <a:gd name="T92" fmla="*/ 314 w 376"/>
                <a:gd name="T93" fmla="*/ 20 h 374"/>
                <a:gd name="T94" fmla="*/ 234 w 376"/>
                <a:gd name="T95" fmla="*/ 4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 h="374">
                  <a:moveTo>
                    <a:pt x="102" y="374"/>
                  </a:moveTo>
                  <a:lnTo>
                    <a:pt x="102" y="374"/>
                  </a:lnTo>
                  <a:lnTo>
                    <a:pt x="92" y="374"/>
                  </a:lnTo>
                  <a:lnTo>
                    <a:pt x="84" y="372"/>
                  </a:lnTo>
                  <a:lnTo>
                    <a:pt x="76" y="366"/>
                  </a:lnTo>
                  <a:lnTo>
                    <a:pt x="68" y="360"/>
                  </a:lnTo>
                  <a:lnTo>
                    <a:pt x="14" y="308"/>
                  </a:lnTo>
                  <a:lnTo>
                    <a:pt x="14" y="308"/>
                  </a:lnTo>
                  <a:lnTo>
                    <a:pt x="8" y="300"/>
                  </a:lnTo>
                  <a:lnTo>
                    <a:pt x="4" y="292"/>
                  </a:lnTo>
                  <a:lnTo>
                    <a:pt x="2" y="282"/>
                  </a:lnTo>
                  <a:lnTo>
                    <a:pt x="0" y="274"/>
                  </a:lnTo>
                  <a:lnTo>
                    <a:pt x="2" y="264"/>
                  </a:lnTo>
                  <a:lnTo>
                    <a:pt x="4" y="254"/>
                  </a:lnTo>
                  <a:lnTo>
                    <a:pt x="8" y="246"/>
                  </a:lnTo>
                  <a:lnTo>
                    <a:pt x="14" y="238"/>
                  </a:lnTo>
                  <a:lnTo>
                    <a:pt x="224" y="30"/>
                  </a:lnTo>
                  <a:lnTo>
                    <a:pt x="318" y="0"/>
                  </a:lnTo>
                  <a:lnTo>
                    <a:pt x="376" y="56"/>
                  </a:lnTo>
                  <a:lnTo>
                    <a:pt x="346" y="152"/>
                  </a:lnTo>
                  <a:lnTo>
                    <a:pt x="138" y="360"/>
                  </a:lnTo>
                  <a:lnTo>
                    <a:pt x="138" y="360"/>
                  </a:lnTo>
                  <a:lnTo>
                    <a:pt x="130" y="366"/>
                  </a:lnTo>
                  <a:lnTo>
                    <a:pt x="120" y="372"/>
                  </a:lnTo>
                  <a:lnTo>
                    <a:pt x="112" y="374"/>
                  </a:lnTo>
                  <a:lnTo>
                    <a:pt x="102" y="374"/>
                  </a:lnTo>
                  <a:lnTo>
                    <a:pt x="102" y="374"/>
                  </a:lnTo>
                  <a:close/>
                  <a:moveTo>
                    <a:pt x="234" y="46"/>
                  </a:moveTo>
                  <a:lnTo>
                    <a:pt x="28" y="250"/>
                  </a:lnTo>
                  <a:lnTo>
                    <a:pt x="28" y="250"/>
                  </a:lnTo>
                  <a:lnTo>
                    <a:pt x="24" y="256"/>
                  </a:lnTo>
                  <a:lnTo>
                    <a:pt x="20" y="262"/>
                  </a:lnTo>
                  <a:lnTo>
                    <a:pt x="18" y="274"/>
                  </a:lnTo>
                  <a:lnTo>
                    <a:pt x="20" y="284"/>
                  </a:lnTo>
                  <a:lnTo>
                    <a:pt x="24" y="290"/>
                  </a:lnTo>
                  <a:lnTo>
                    <a:pt x="28" y="296"/>
                  </a:lnTo>
                  <a:lnTo>
                    <a:pt x="80" y="348"/>
                  </a:lnTo>
                  <a:lnTo>
                    <a:pt x="80" y="348"/>
                  </a:lnTo>
                  <a:lnTo>
                    <a:pt x="86" y="352"/>
                  </a:lnTo>
                  <a:lnTo>
                    <a:pt x="90" y="354"/>
                  </a:lnTo>
                  <a:lnTo>
                    <a:pt x="102" y="356"/>
                  </a:lnTo>
                  <a:lnTo>
                    <a:pt x="114" y="354"/>
                  </a:lnTo>
                  <a:lnTo>
                    <a:pt x="120" y="352"/>
                  </a:lnTo>
                  <a:lnTo>
                    <a:pt x="124" y="348"/>
                  </a:lnTo>
                  <a:lnTo>
                    <a:pt x="330" y="142"/>
                  </a:lnTo>
                  <a:lnTo>
                    <a:pt x="356" y="62"/>
                  </a:lnTo>
                  <a:lnTo>
                    <a:pt x="314" y="20"/>
                  </a:lnTo>
                  <a:lnTo>
                    <a:pt x="234" y="4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29" name="Freeform 8">
              <a:extLst>
                <a:ext uri="{FF2B5EF4-FFF2-40B4-BE49-F238E27FC236}">
                  <a16:creationId xmlns:a16="http://schemas.microsoft.com/office/drawing/2014/main" id="{21770069-F31C-4D4E-A435-DF7274F2B1D6}"/>
                </a:ext>
              </a:extLst>
            </p:cNvPr>
            <p:cNvSpPr>
              <a:spLocks noEditPoints="1"/>
            </p:cNvSpPr>
            <p:nvPr/>
          </p:nvSpPr>
          <p:spPr bwMode="auto">
            <a:xfrm>
              <a:off x="3457575" y="3325813"/>
              <a:ext cx="441325" cy="441325"/>
            </a:xfrm>
            <a:custGeom>
              <a:avLst/>
              <a:gdLst>
                <a:gd name="T0" fmla="*/ 48 w 278"/>
                <a:gd name="T1" fmla="*/ 278 h 278"/>
                <a:gd name="T2" fmla="*/ 0 w 278"/>
                <a:gd name="T3" fmla="*/ 230 h 278"/>
                <a:gd name="T4" fmla="*/ 230 w 278"/>
                <a:gd name="T5" fmla="*/ 0 h 278"/>
                <a:gd name="T6" fmla="*/ 278 w 278"/>
                <a:gd name="T7" fmla="*/ 48 h 278"/>
                <a:gd name="T8" fmla="*/ 48 w 278"/>
                <a:gd name="T9" fmla="*/ 278 h 278"/>
                <a:gd name="T10" fmla="*/ 26 w 278"/>
                <a:gd name="T11" fmla="*/ 230 h 278"/>
                <a:gd name="T12" fmla="*/ 48 w 278"/>
                <a:gd name="T13" fmla="*/ 254 h 278"/>
                <a:gd name="T14" fmla="*/ 254 w 278"/>
                <a:gd name="T15" fmla="*/ 48 h 278"/>
                <a:gd name="T16" fmla="*/ 230 w 278"/>
                <a:gd name="T17" fmla="*/ 26 h 278"/>
                <a:gd name="T18" fmla="*/ 26 w 278"/>
                <a:gd name="T19" fmla="*/ 23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278">
                  <a:moveTo>
                    <a:pt x="48" y="278"/>
                  </a:moveTo>
                  <a:lnTo>
                    <a:pt x="0" y="230"/>
                  </a:lnTo>
                  <a:lnTo>
                    <a:pt x="230" y="0"/>
                  </a:lnTo>
                  <a:lnTo>
                    <a:pt x="278" y="48"/>
                  </a:lnTo>
                  <a:lnTo>
                    <a:pt x="48" y="278"/>
                  </a:lnTo>
                  <a:close/>
                  <a:moveTo>
                    <a:pt x="26" y="230"/>
                  </a:moveTo>
                  <a:lnTo>
                    <a:pt x="48" y="254"/>
                  </a:lnTo>
                  <a:lnTo>
                    <a:pt x="254" y="48"/>
                  </a:lnTo>
                  <a:lnTo>
                    <a:pt x="230" y="26"/>
                  </a:lnTo>
                  <a:lnTo>
                    <a:pt x="26" y="23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30" name="Freeform 9">
              <a:extLst>
                <a:ext uri="{FF2B5EF4-FFF2-40B4-BE49-F238E27FC236}">
                  <a16:creationId xmlns:a16="http://schemas.microsoft.com/office/drawing/2014/main" id="{491C817D-A5F1-4D7E-80A6-CE381DC4E104}"/>
                </a:ext>
              </a:extLst>
            </p:cNvPr>
            <p:cNvSpPr>
              <a:spLocks noEditPoints="1"/>
            </p:cNvSpPr>
            <p:nvPr/>
          </p:nvSpPr>
          <p:spPr bwMode="auto">
            <a:xfrm>
              <a:off x="3806825" y="3176588"/>
              <a:ext cx="241300" cy="241300"/>
            </a:xfrm>
            <a:custGeom>
              <a:avLst/>
              <a:gdLst>
                <a:gd name="T0" fmla="*/ 44 w 152"/>
                <a:gd name="T1" fmla="*/ 152 h 152"/>
                <a:gd name="T2" fmla="*/ 0 w 152"/>
                <a:gd name="T3" fmla="*/ 110 h 152"/>
                <a:gd name="T4" fmla="*/ 10 w 152"/>
                <a:gd name="T5" fmla="*/ 72 h 152"/>
                <a:gd name="T6" fmla="*/ 100 w 152"/>
                <a:gd name="T7" fmla="*/ 0 h 152"/>
                <a:gd name="T8" fmla="*/ 152 w 152"/>
                <a:gd name="T9" fmla="*/ 54 h 152"/>
                <a:gd name="T10" fmla="*/ 82 w 152"/>
                <a:gd name="T11" fmla="*/ 142 h 152"/>
                <a:gd name="T12" fmla="*/ 44 w 152"/>
                <a:gd name="T13" fmla="*/ 152 h 152"/>
                <a:gd name="T14" fmla="*/ 20 w 152"/>
                <a:gd name="T15" fmla="*/ 104 h 152"/>
                <a:gd name="T16" fmla="*/ 48 w 152"/>
                <a:gd name="T17" fmla="*/ 132 h 152"/>
                <a:gd name="T18" fmla="*/ 72 w 152"/>
                <a:gd name="T19" fmla="*/ 126 h 152"/>
                <a:gd name="T20" fmla="*/ 128 w 152"/>
                <a:gd name="T21" fmla="*/ 54 h 152"/>
                <a:gd name="T22" fmla="*/ 98 w 152"/>
                <a:gd name="T23" fmla="*/ 24 h 152"/>
                <a:gd name="T24" fmla="*/ 26 w 152"/>
                <a:gd name="T25" fmla="*/ 82 h 152"/>
                <a:gd name="T26" fmla="*/ 20 w 152"/>
                <a:gd name="T27"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2" h="152">
                  <a:moveTo>
                    <a:pt x="44" y="152"/>
                  </a:moveTo>
                  <a:lnTo>
                    <a:pt x="0" y="110"/>
                  </a:lnTo>
                  <a:lnTo>
                    <a:pt x="10" y="72"/>
                  </a:lnTo>
                  <a:lnTo>
                    <a:pt x="100" y="0"/>
                  </a:lnTo>
                  <a:lnTo>
                    <a:pt x="152" y="54"/>
                  </a:lnTo>
                  <a:lnTo>
                    <a:pt x="82" y="142"/>
                  </a:lnTo>
                  <a:lnTo>
                    <a:pt x="44" y="152"/>
                  </a:lnTo>
                  <a:close/>
                  <a:moveTo>
                    <a:pt x="20" y="104"/>
                  </a:moveTo>
                  <a:lnTo>
                    <a:pt x="48" y="132"/>
                  </a:lnTo>
                  <a:lnTo>
                    <a:pt x="72" y="126"/>
                  </a:lnTo>
                  <a:lnTo>
                    <a:pt x="128" y="54"/>
                  </a:lnTo>
                  <a:lnTo>
                    <a:pt x="98" y="24"/>
                  </a:lnTo>
                  <a:lnTo>
                    <a:pt x="26" y="82"/>
                  </a:lnTo>
                  <a:lnTo>
                    <a:pt x="20" y="10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31" name="Freeform 10">
              <a:extLst>
                <a:ext uri="{FF2B5EF4-FFF2-40B4-BE49-F238E27FC236}">
                  <a16:creationId xmlns:a16="http://schemas.microsoft.com/office/drawing/2014/main" id="{C8F094BC-E5CF-409E-BC0E-9DB0191521A3}"/>
                </a:ext>
              </a:extLst>
            </p:cNvPr>
            <p:cNvSpPr>
              <a:spLocks/>
            </p:cNvSpPr>
            <p:nvPr/>
          </p:nvSpPr>
          <p:spPr bwMode="auto">
            <a:xfrm>
              <a:off x="3028950" y="3776663"/>
              <a:ext cx="333375" cy="333375"/>
            </a:xfrm>
            <a:custGeom>
              <a:avLst/>
              <a:gdLst>
                <a:gd name="T0" fmla="*/ 14 w 210"/>
                <a:gd name="T1" fmla="*/ 210 h 210"/>
                <a:gd name="T2" fmla="*/ 0 w 210"/>
                <a:gd name="T3" fmla="*/ 198 h 210"/>
                <a:gd name="T4" fmla="*/ 196 w 210"/>
                <a:gd name="T5" fmla="*/ 0 h 210"/>
                <a:gd name="T6" fmla="*/ 210 w 210"/>
                <a:gd name="T7" fmla="*/ 14 h 210"/>
                <a:gd name="T8" fmla="*/ 14 w 210"/>
                <a:gd name="T9" fmla="*/ 210 h 210"/>
              </a:gdLst>
              <a:ahLst/>
              <a:cxnLst>
                <a:cxn ang="0">
                  <a:pos x="T0" y="T1"/>
                </a:cxn>
                <a:cxn ang="0">
                  <a:pos x="T2" y="T3"/>
                </a:cxn>
                <a:cxn ang="0">
                  <a:pos x="T4" y="T5"/>
                </a:cxn>
                <a:cxn ang="0">
                  <a:pos x="T6" y="T7"/>
                </a:cxn>
                <a:cxn ang="0">
                  <a:pos x="T8" y="T9"/>
                </a:cxn>
              </a:cxnLst>
              <a:rect l="0" t="0" r="r" b="b"/>
              <a:pathLst>
                <a:path w="210" h="210">
                  <a:moveTo>
                    <a:pt x="14" y="210"/>
                  </a:moveTo>
                  <a:lnTo>
                    <a:pt x="0" y="198"/>
                  </a:lnTo>
                  <a:lnTo>
                    <a:pt x="196" y="0"/>
                  </a:lnTo>
                  <a:lnTo>
                    <a:pt x="210" y="14"/>
                  </a:lnTo>
                  <a:lnTo>
                    <a:pt x="14" y="21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32" name="Freeform 11">
              <a:extLst>
                <a:ext uri="{FF2B5EF4-FFF2-40B4-BE49-F238E27FC236}">
                  <a16:creationId xmlns:a16="http://schemas.microsoft.com/office/drawing/2014/main" id="{3B952C9D-51C2-4FD4-96CD-1C39BB3F7E17}"/>
                </a:ext>
              </a:extLst>
            </p:cNvPr>
            <p:cNvSpPr>
              <a:spLocks/>
            </p:cNvSpPr>
            <p:nvPr/>
          </p:nvSpPr>
          <p:spPr bwMode="auto">
            <a:xfrm>
              <a:off x="3073400" y="3821113"/>
              <a:ext cx="333375" cy="333375"/>
            </a:xfrm>
            <a:custGeom>
              <a:avLst/>
              <a:gdLst>
                <a:gd name="T0" fmla="*/ 12 w 210"/>
                <a:gd name="T1" fmla="*/ 210 h 210"/>
                <a:gd name="T2" fmla="*/ 0 w 210"/>
                <a:gd name="T3" fmla="*/ 196 h 210"/>
                <a:gd name="T4" fmla="*/ 196 w 210"/>
                <a:gd name="T5" fmla="*/ 0 h 210"/>
                <a:gd name="T6" fmla="*/ 210 w 210"/>
                <a:gd name="T7" fmla="*/ 14 h 210"/>
                <a:gd name="T8" fmla="*/ 12 w 210"/>
                <a:gd name="T9" fmla="*/ 210 h 210"/>
              </a:gdLst>
              <a:ahLst/>
              <a:cxnLst>
                <a:cxn ang="0">
                  <a:pos x="T0" y="T1"/>
                </a:cxn>
                <a:cxn ang="0">
                  <a:pos x="T2" y="T3"/>
                </a:cxn>
                <a:cxn ang="0">
                  <a:pos x="T4" y="T5"/>
                </a:cxn>
                <a:cxn ang="0">
                  <a:pos x="T6" y="T7"/>
                </a:cxn>
                <a:cxn ang="0">
                  <a:pos x="T8" y="T9"/>
                </a:cxn>
              </a:cxnLst>
              <a:rect l="0" t="0" r="r" b="b"/>
              <a:pathLst>
                <a:path w="210" h="210">
                  <a:moveTo>
                    <a:pt x="12" y="210"/>
                  </a:moveTo>
                  <a:lnTo>
                    <a:pt x="0" y="196"/>
                  </a:lnTo>
                  <a:lnTo>
                    <a:pt x="196" y="0"/>
                  </a:lnTo>
                  <a:lnTo>
                    <a:pt x="210" y="14"/>
                  </a:lnTo>
                  <a:lnTo>
                    <a:pt x="12" y="21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33" name="Freeform 12">
              <a:extLst>
                <a:ext uri="{FF2B5EF4-FFF2-40B4-BE49-F238E27FC236}">
                  <a16:creationId xmlns:a16="http://schemas.microsoft.com/office/drawing/2014/main" id="{EC96F119-56AB-4653-9BBD-8D30BB9A450F}"/>
                </a:ext>
              </a:extLst>
            </p:cNvPr>
            <p:cNvSpPr>
              <a:spLocks/>
            </p:cNvSpPr>
            <p:nvPr/>
          </p:nvSpPr>
          <p:spPr bwMode="auto">
            <a:xfrm>
              <a:off x="3117850" y="3865563"/>
              <a:ext cx="330200" cy="333375"/>
            </a:xfrm>
            <a:custGeom>
              <a:avLst/>
              <a:gdLst>
                <a:gd name="T0" fmla="*/ 12 w 208"/>
                <a:gd name="T1" fmla="*/ 210 h 210"/>
                <a:gd name="T2" fmla="*/ 0 w 208"/>
                <a:gd name="T3" fmla="*/ 196 h 210"/>
                <a:gd name="T4" fmla="*/ 196 w 208"/>
                <a:gd name="T5" fmla="*/ 0 h 210"/>
                <a:gd name="T6" fmla="*/ 208 w 208"/>
                <a:gd name="T7" fmla="*/ 12 h 210"/>
                <a:gd name="T8" fmla="*/ 12 w 208"/>
                <a:gd name="T9" fmla="*/ 210 h 210"/>
              </a:gdLst>
              <a:ahLst/>
              <a:cxnLst>
                <a:cxn ang="0">
                  <a:pos x="T0" y="T1"/>
                </a:cxn>
                <a:cxn ang="0">
                  <a:pos x="T2" y="T3"/>
                </a:cxn>
                <a:cxn ang="0">
                  <a:pos x="T4" y="T5"/>
                </a:cxn>
                <a:cxn ang="0">
                  <a:pos x="T6" y="T7"/>
                </a:cxn>
                <a:cxn ang="0">
                  <a:pos x="T8" y="T9"/>
                </a:cxn>
              </a:cxnLst>
              <a:rect l="0" t="0" r="r" b="b"/>
              <a:pathLst>
                <a:path w="208" h="210">
                  <a:moveTo>
                    <a:pt x="12" y="210"/>
                  </a:moveTo>
                  <a:lnTo>
                    <a:pt x="0" y="196"/>
                  </a:lnTo>
                  <a:lnTo>
                    <a:pt x="196" y="0"/>
                  </a:lnTo>
                  <a:lnTo>
                    <a:pt x="208" y="12"/>
                  </a:lnTo>
                  <a:lnTo>
                    <a:pt x="12" y="21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grpSp>
      <p:grpSp>
        <p:nvGrpSpPr>
          <p:cNvPr id="134" name="Group 133">
            <a:extLst>
              <a:ext uri="{FF2B5EF4-FFF2-40B4-BE49-F238E27FC236}">
                <a16:creationId xmlns:a16="http://schemas.microsoft.com/office/drawing/2014/main" id="{D519C38F-77A5-4C23-ABAE-CE9D866F5C20}"/>
              </a:ext>
            </a:extLst>
          </p:cNvPr>
          <p:cNvGrpSpPr/>
          <p:nvPr/>
        </p:nvGrpSpPr>
        <p:grpSpPr>
          <a:xfrm>
            <a:off x="3666041" y="1640097"/>
            <a:ext cx="4877393" cy="3612005"/>
            <a:chOff x="3666041" y="1640097"/>
            <a:chExt cx="4877393" cy="3612005"/>
          </a:xfrm>
        </p:grpSpPr>
        <p:graphicFrame>
          <p:nvGraphicFramePr>
            <p:cNvPr id="135" name="Chart 134">
              <a:extLst>
                <a:ext uri="{FF2B5EF4-FFF2-40B4-BE49-F238E27FC236}">
                  <a16:creationId xmlns:a16="http://schemas.microsoft.com/office/drawing/2014/main" id="{2097CE3B-6DE0-438F-87F2-4DD01C01276C}"/>
                </a:ext>
              </a:extLst>
            </p:cNvPr>
            <p:cNvGraphicFramePr/>
            <p:nvPr/>
          </p:nvGraphicFramePr>
          <p:xfrm>
            <a:off x="4072927" y="2019615"/>
            <a:ext cx="4053523" cy="2818770"/>
          </p:xfrm>
          <a:graphic>
            <a:graphicData uri="http://schemas.openxmlformats.org/drawingml/2006/chart">
              <c:chart xmlns:c="http://schemas.openxmlformats.org/drawingml/2006/chart" xmlns:r="http://schemas.openxmlformats.org/officeDocument/2006/relationships" r:id="rId4"/>
            </a:graphicData>
          </a:graphic>
        </p:graphicFrame>
        <p:sp>
          <p:nvSpPr>
            <p:cNvPr id="136" name="Rectangle 135">
              <a:extLst>
                <a:ext uri="{FF2B5EF4-FFF2-40B4-BE49-F238E27FC236}">
                  <a16:creationId xmlns:a16="http://schemas.microsoft.com/office/drawing/2014/main" id="{2B842E9E-8AF7-4223-9D22-B737F2464731}"/>
                </a:ext>
              </a:extLst>
            </p:cNvPr>
            <p:cNvSpPr/>
            <p:nvPr/>
          </p:nvSpPr>
          <p:spPr>
            <a:xfrm>
              <a:off x="3666041" y="1640097"/>
              <a:ext cx="1872667" cy="646331"/>
            </a:xfrm>
            <a:prstGeom prst="rect">
              <a:avLst/>
            </a:prstGeom>
          </p:spPr>
          <p:txBody>
            <a:bodyPr wrap="square">
              <a:spAutoFit/>
            </a:bodyPr>
            <a:lstStyle/>
            <a:p>
              <a:pPr marL="3173" marR="0" lvl="0" indent="0" algn="ctr" defTabSz="913943" rtl="0" eaLnBrk="1" fontAlgn="auto" latinLnBrk="0" hangingPunct="1">
                <a:lnSpc>
                  <a:spcPct val="100000"/>
                </a:lnSpc>
                <a:spcBef>
                  <a:spcPts val="0"/>
                </a:spcBef>
                <a:spcAft>
                  <a:spcPts val="600"/>
                </a:spcAft>
                <a:buClr>
                  <a:srgbClr val="FFE600"/>
                </a:buClr>
                <a:buSzPct val="70000"/>
                <a:buFontTx/>
                <a:buNone/>
                <a:tabLst/>
                <a:defRPr/>
              </a:pPr>
              <a:r>
                <a:rPr kumimoji="0" lang="en-US" sz="18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Solution / MVP Development</a:t>
              </a:r>
            </a:p>
          </p:txBody>
        </p:sp>
        <p:sp>
          <p:nvSpPr>
            <p:cNvPr id="137" name="Rectangle 136">
              <a:extLst>
                <a:ext uri="{FF2B5EF4-FFF2-40B4-BE49-F238E27FC236}">
                  <a16:creationId xmlns:a16="http://schemas.microsoft.com/office/drawing/2014/main" id="{1D6B987D-EA25-4555-BFE3-B1DA4EC9B40A}"/>
                </a:ext>
              </a:extLst>
            </p:cNvPr>
            <p:cNvSpPr/>
            <p:nvPr/>
          </p:nvSpPr>
          <p:spPr>
            <a:xfrm>
              <a:off x="6897514" y="1669321"/>
              <a:ext cx="1645920" cy="646331"/>
            </a:xfrm>
            <a:prstGeom prst="rect">
              <a:avLst/>
            </a:prstGeom>
          </p:spPr>
          <p:txBody>
            <a:bodyPr wrap="square">
              <a:spAutoFit/>
            </a:bodyPr>
            <a:lstStyle/>
            <a:p>
              <a:pPr marL="3173" marR="0" lvl="0" indent="0" algn="ctr" defTabSz="913943" rtl="0" eaLnBrk="1" fontAlgn="auto" latinLnBrk="0" hangingPunct="1">
                <a:lnSpc>
                  <a:spcPct val="100000"/>
                </a:lnSpc>
                <a:spcBef>
                  <a:spcPts val="0"/>
                </a:spcBef>
                <a:spcAft>
                  <a:spcPts val="600"/>
                </a:spcAft>
                <a:buClr>
                  <a:srgbClr val="FFE600"/>
                </a:buClr>
                <a:buSzPct val="70000"/>
                <a:buFontTx/>
                <a:buNone/>
                <a:tabLst/>
                <a:defRPr/>
              </a:pPr>
              <a:r>
                <a:rPr kumimoji="0" lang="en-US" sz="18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Technology Policy</a:t>
              </a:r>
            </a:p>
          </p:txBody>
        </p:sp>
        <p:sp>
          <p:nvSpPr>
            <p:cNvPr id="138" name="Rectangle 137">
              <a:extLst>
                <a:ext uri="{FF2B5EF4-FFF2-40B4-BE49-F238E27FC236}">
                  <a16:creationId xmlns:a16="http://schemas.microsoft.com/office/drawing/2014/main" id="{E312CB8A-A5F9-4B36-91FF-F87CEBFB9757}"/>
                </a:ext>
              </a:extLst>
            </p:cNvPr>
            <p:cNvSpPr/>
            <p:nvPr/>
          </p:nvSpPr>
          <p:spPr>
            <a:xfrm>
              <a:off x="6897514" y="4605771"/>
              <a:ext cx="1645920" cy="646331"/>
            </a:xfrm>
            <a:prstGeom prst="rect">
              <a:avLst/>
            </a:prstGeom>
          </p:spPr>
          <p:txBody>
            <a:bodyPr wrap="square">
              <a:spAutoFit/>
            </a:bodyPr>
            <a:lstStyle/>
            <a:p>
              <a:pPr marL="3173" marR="0" lvl="0" indent="0" algn="ctr" defTabSz="913943" rtl="0" eaLnBrk="1" fontAlgn="auto" latinLnBrk="0" hangingPunct="1">
                <a:lnSpc>
                  <a:spcPct val="100000"/>
                </a:lnSpc>
                <a:spcBef>
                  <a:spcPts val="0"/>
                </a:spcBef>
                <a:spcAft>
                  <a:spcPts val="600"/>
                </a:spcAft>
                <a:buClr>
                  <a:srgbClr val="FFE600"/>
                </a:buClr>
                <a:buSzPct val="70000"/>
                <a:buFontTx/>
                <a:buNone/>
                <a:tabLst/>
                <a:defRPr/>
              </a:pPr>
              <a:r>
                <a:rPr kumimoji="0" lang="en-US" sz="18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Innovation Community</a:t>
              </a:r>
            </a:p>
          </p:txBody>
        </p:sp>
        <p:sp>
          <p:nvSpPr>
            <p:cNvPr id="139" name="Content Placeholder 2">
              <a:extLst>
                <a:ext uri="{FF2B5EF4-FFF2-40B4-BE49-F238E27FC236}">
                  <a16:creationId xmlns:a16="http://schemas.microsoft.com/office/drawing/2014/main" id="{C530AA9A-D5BA-4DD1-8C26-61EEDADB4C1A}"/>
                </a:ext>
              </a:extLst>
            </p:cNvPr>
            <p:cNvSpPr txBox="1">
              <a:spLocks/>
            </p:cNvSpPr>
            <p:nvPr/>
          </p:nvSpPr>
          <p:spPr>
            <a:xfrm>
              <a:off x="5446678" y="3068901"/>
              <a:ext cx="1451682" cy="807526"/>
            </a:xfrm>
            <a:prstGeom prst="rect">
              <a:avLst/>
            </a:prstGeom>
          </p:spPr>
          <p:txBody>
            <a:bodyPr vert="horz" lIns="0" tIns="0" rIns="0" bIns="0" rtlCol="0" anchor="ctr" anchorCtr="0">
              <a:noAutofit/>
            </a:bodyPr>
            <a:lstStyle>
              <a:lvl1pPr marL="356616"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2000" kern="1200">
                  <a:solidFill>
                    <a:schemeClr val="bg1"/>
                  </a:solidFill>
                  <a:latin typeface="EYInterstate Light" panose="02000506000000020004" pitchFamily="2" charset="0"/>
                  <a:ea typeface="+mn-ea"/>
                  <a:cs typeface="+mn-cs"/>
                </a:defRPr>
              </a:lvl1pPr>
              <a:lvl2pPr marL="713232"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800" kern="1200">
                  <a:solidFill>
                    <a:schemeClr val="bg1"/>
                  </a:solidFill>
                  <a:latin typeface="EYInterstate Light" panose="02000506000000020004" pitchFamily="2" charset="0"/>
                  <a:ea typeface="+mn-ea"/>
                  <a:cs typeface="+mn-cs"/>
                </a:defRPr>
              </a:lvl2pPr>
              <a:lvl3pPr marL="1069848"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600" kern="1200">
                  <a:solidFill>
                    <a:schemeClr val="bg1"/>
                  </a:solidFill>
                  <a:latin typeface="EYInterstate Light" panose="02000506000000020004" pitchFamily="2" charset="0"/>
                  <a:ea typeface="+mn-ea"/>
                  <a:cs typeface="+mn-cs"/>
                </a:defRPr>
              </a:lvl3pPr>
              <a:lvl4pPr marL="1426464"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400" kern="1200">
                  <a:solidFill>
                    <a:schemeClr val="bg1"/>
                  </a:solidFill>
                  <a:latin typeface="EYInterstate Light" panose="02000506000000020004" pitchFamily="2" charset="0"/>
                  <a:ea typeface="+mn-ea"/>
                  <a:cs typeface="+mn-cs"/>
                </a:defRPr>
              </a:lvl4pPr>
              <a:lvl5pPr marL="1783080" marR="0" indent="-356616" algn="l" defTabSz="914400" rtl="0" eaLnBrk="1" fontAlgn="auto" latinLnBrk="0" hangingPunct="1">
                <a:lnSpc>
                  <a:spcPct val="100000"/>
                </a:lnSpc>
                <a:spcBef>
                  <a:spcPct val="20000"/>
                </a:spcBef>
                <a:spcAft>
                  <a:spcPts val="0"/>
                </a:spcAft>
                <a:buClr>
                  <a:srgbClr val="FFE600"/>
                </a:buClr>
                <a:buSzPct val="70000"/>
                <a:buFont typeface="Arial" pitchFamily="34" charset="0"/>
                <a:buChar char="►"/>
                <a:tabLst/>
                <a:defRPr sz="1200" kern="1200">
                  <a:solidFill>
                    <a:schemeClr val="bg1"/>
                  </a:solidFill>
                  <a:latin typeface="EYInterstate Light" panose="02000506000000020004" pitchFamily="2"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
                  <a:srgbClr val="FFE600"/>
                </a:buClr>
                <a:buSzPct val="70000"/>
                <a:buFont typeface="Arial" pitchFamily="34" charset="0"/>
                <a:buNone/>
                <a:tabLst/>
                <a:defRPr/>
              </a:pPr>
              <a:r>
                <a:rPr kumimoji="0" lang="en-US" sz="18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mn-cs"/>
                </a:rPr>
                <a:t>EY Tax Lab</a:t>
              </a:r>
            </a:p>
          </p:txBody>
        </p:sp>
        <p:grpSp>
          <p:nvGrpSpPr>
            <p:cNvPr id="140" name="Group 139">
              <a:extLst>
                <a:ext uri="{FF2B5EF4-FFF2-40B4-BE49-F238E27FC236}">
                  <a16:creationId xmlns:a16="http://schemas.microsoft.com/office/drawing/2014/main" id="{882A2194-032D-4212-A606-79AF4F11EDF8}"/>
                </a:ext>
              </a:extLst>
            </p:cNvPr>
            <p:cNvGrpSpPr/>
            <p:nvPr/>
          </p:nvGrpSpPr>
          <p:grpSpPr>
            <a:xfrm>
              <a:off x="5162306" y="2477681"/>
              <a:ext cx="1875954" cy="1875955"/>
              <a:chOff x="2023026" y="4136311"/>
              <a:chExt cx="4088889" cy="4088890"/>
            </a:xfrm>
          </p:grpSpPr>
          <p:sp>
            <p:nvSpPr>
              <p:cNvPr id="161" name="Arc 160">
                <a:extLst>
                  <a:ext uri="{FF2B5EF4-FFF2-40B4-BE49-F238E27FC236}">
                    <a16:creationId xmlns:a16="http://schemas.microsoft.com/office/drawing/2014/main" id="{64C66B2E-0DBB-41D8-9C8F-F9A69458F319}"/>
                  </a:ext>
                </a:extLst>
              </p:cNvPr>
              <p:cNvSpPr/>
              <p:nvPr/>
            </p:nvSpPr>
            <p:spPr>
              <a:xfrm>
                <a:off x="2237001" y="4350284"/>
                <a:ext cx="3660943" cy="3660943"/>
              </a:xfrm>
              <a:prstGeom prst="arc">
                <a:avLst>
                  <a:gd name="adj1" fmla="val 4192649"/>
                  <a:gd name="adj2" fmla="val 17407434"/>
                </a:avLst>
              </a:prstGeom>
              <a:ln w="31750" cap="rnd" cmpd="sng">
                <a:solidFill>
                  <a:schemeClr val="tx2"/>
                </a:solidFill>
                <a:prstDash val="solid"/>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28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62" name="Oval 161">
                <a:extLst>
                  <a:ext uri="{FF2B5EF4-FFF2-40B4-BE49-F238E27FC236}">
                    <a16:creationId xmlns:a16="http://schemas.microsoft.com/office/drawing/2014/main" id="{093C6CE8-07D4-470E-B610-3CB33BB3CE7C}"/>
                  </a:ext>
                </a:extLst>
              </p:cNvPr>
              <p:cNvSpPr/>
              <p:nvPr/>
            </p:nvSpPr>
            <p:spPr>
              <a:xfrm>
                <a:off x="2023026" y="4136311"/>
                <a:ext cx="4088889" cy="4088890"/>
              </a:xfrm>
              <a:prstGeom prst="ellipse">
                <a:avLst/>
              </a:prstGeom>
              <a:ln w="19050" cap="rnd">
                <a:solidFill>
                  <a:schemeClr val="bg1"/>
                </a:solidFill>
                <a:prstDash val="sysDot"/>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28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163" name="Arc 162">
                <a:extLst>
                  <a:ext uri="{FF2B5EF4-FFF2-40B4-BE49-F238E27FC236}">
                    <a16:creationId xmlns:a16="http://schemas.microsoft.com/office/drawing/2014/main" id="{AC77A992-D037-40AC-9F06-A9DABCB944D6}"/>
                  </a:ext>
                </a:extLst>
              </p:cNvPr>
              <p:cNvSpPr/>
              <p:nvPr/>
            </p:nvSpPr>
            <p:spPr>
              <a:xfrm>
                <a:off x="2147606" y="4260890"/>
                <a:ext cx="3839730" cy="3839730"/>
              </a:xfrm>
              <a:prstGeom prst="arc">
                <a:avLst>
                  <a:gd name="adj1" fmla="val 18404845"/>
                  <a:gd name="adj2" fmla="val 3135080"/>
                </a:avLst>
              </a:prstGeom>
              <a:ln w="12700" cap="rnd" cmpd="sng">
                <a:solidFill>
                  <a:srgbClr val="747480"/>
                </a:solidFill>
                <a:prstDash val="dash"/>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2800" b="0" i="0" u="none" strike="noStrike" kern="1200" cap="none" spc="0" normalizeH="0" baseline="0" noProof="0">
                  <a:ln>
                    <a:noFill/>
                  </a:ln>
                  <a:solidFill>
                    <a:srgbClr val="2E2E38"/>
                  </a:solidFill>
                  <a:effectLst/>
                  <a:uLnTx/>
                  <a:uFillTx/>
                  <a:latin typeface="EYInterstate Light"/>
                  <a:ea typeface="+mn-ea"/>
                  <a:cs typeface="+mn-cs"/>
                </a:endParaRPr>
              </a:p>
            </p:txBody>
          </p:sp>
        </p:grpSp>
        <p:sp>
          <p:nvSpPr>
            <p:cNvPr id="141" name="Rectangle 140">
              <a:extLst>
                <a:ext uri="{FF2B5EF4-FFF2-40B4-BE49-F238E27FC236}">
                  <a16:creationId xmlns:a16="http://schemas.microsoft.com/office/drawing/2014/main" id="{1BF94572-CB90-4A91-B962-E76A584FCF65}"/>
                </a:ext>
              </a:extLst>
            </p:cNvPr>
            <p:cNvSpPr/>
            <p:nvPr/>
          </p:nvSpPr>
          <p:spPr>
            <a:xfrm>
              <a:off x="3666042" y="4605771"/>
              <a:ext cx="1645920" cy="646331"/>
            </a:xfrm>
            <a:prstGeom prst="rect">
              <a:avLst/>
            </a:prstGeom>
          </p:spPr>
          <p:txBody>
            <a:bodyPr wrap="square">
              <a:spAutoFit/>
            </a:bodyPr>
            <a:lstStyle/>
            <a:p>
              <a:pPr marL="3173" marR="0" lvl="0" indent="0" algn="ctr" defTabSz="913943" rtl="0" eaLnBrk="1" fontAlgn="auto" latinLnBrk="0" hangingPunct="1">
                <a:lnSpc>
                  <a:spcPct val="100000"/>
                </a:lnSpc>
                <a:spcBef>
                  <a:spcPts val="0"/>
                </a:spcBef>
                <a:spcAft>
                  <a:spcPts val="600"/>
                </a:spcAft>
                <a:buClr>
                  <a:srgbClr val="FFE600"/>
                </a:buClr>
                <a:buSzPct val="70000"/>
                <a:buFontTx/>
                <a:buNone/>
                <a:tabLst/>
                <a:defRPr/>
              </a:pPr>
              <a:r>
                <a:rPr kumimoji="0" lang="en-US" sz="1800" b="0" i="0" u="none" strike="noStrike" kern="1200" cap="none" spc="0" normalizeH="0" baseline="0" noProof="0" dirty="0">
                  <a:ln>
                    <a:noFill/>
                  </a:ln>
                  <a:solidFill>
                    <a:prstClr val="white"/>
                  </a:solidFill>
                  <a:effectLst/>
                  <a:uLnTx/>
                  <a:uFillTx/>
                  <a:latin typeface="EYInterstate Light" panose="02000506000000020004" pitchFamily="2" charset="0"/>
                  <a:ea typeface="+mn-ea"/>
                  <a:cs typeface="Arial" panose="020B0604020202020204" pitchFamily="34" charset="0"/>
                </a:rPr>
                <a:t>Government Digitalization</a:t>
              </a:r>
            </a:p>
          </p:txBody>
        </p:sp>
      </p:grpSp>
      <p:sp>
        <p:nvSpPr>
          <p:cNvPr id="164" name="Rectangle: Single Corner Snipped 163">
            <a:extLst>
              <a:ext uri="{FF2B5EF4-FFF2-40B4-BE49-F238E27FC236}">
                <a16:creationId xmlns:a16="http://schemas.microsoft.com/office/drawing/2014/main" id="{3D6D5795-F795-4380-9141-501F2129F466}"/>
              </a:ext>
            </a:extLst>
          </p:cNvPr>
          <p:cNvSpPr/>
          <p:nvPr/>
        </p:nvSpPr>
        <p:spPr>
          <a:xfrm>
            <a:off x="8651894" y="3801834"/>
            <a:ext cx="2926080" cy="2416685"/>
          </a:xfrm>
          <a:prstGeom prst="snip1Rect">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Lead EY advanced                    technology / data              community of 300+ EY Tax professionals</a:t>
            </a: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300" b="0" i="0" u="none" strike="noStrike" kern="1200" cap="none" spc="0" normalizeH="0" baseline="0" noProof="0" dirty="0">
              <a:ln>
                <a:noFill/>
              </a:ln>
              <a:solidFill>
                <a:prstClr val="white"/>
              </a:solidFill>
              <a:effectLst/>
              <a:uLnTx/>
              <a:uFillTx/>
              <a:latin typeface="EYInterstate Light"/>
              <a:ea typeface="+mn-ea"/>
              <a:cs typeface="+mn-cs"/>
            </a:endParaRP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Share ideas and solutions, provide insights and access to key resources, develop strong innovation culture</a:t>
            </a:r>
          </a:p>
        </p:txBody>
      </p:sp>
      <p:sp>
        <p:nvSpPr>
          <p:cNvPr id="165" name="Right Triangle 164">
            <a:extLst>
              <a:ext uri="{FF2B5EF4-FFF2-40B4-BE49-F238E27FC236}">
                <a16:creationId xmlns:a16="http://schemas.microsoft.com/office/drawing/2014/main" id="{5CD41EFB-B88A-4170-918A-5BCBA6C3C9BA}"/>
              </a:ext>
            </a:extLst>
          </p:cNvPr>
          <p:cNvSpPr/>
          <p:nvPr/>
        </p:nvSpPr>
        <p:spPr>
          <a:xfrm rot="16200000" flipH="1">
            <a:off x="10539693" y="3803022"/>
            <a:ext cx="522496" cy="519929"/>
          </a:xfrm>
          <a:prstGeom prst="rtTriangl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66" name="Rectangle 165">
            <a:extLst>
              <a:ext uri="{FF2B5EF4-FFF2-40B4-BE49-F238E27FC236}">
                <a16:creationId xmlns:a16="http://schemas.microsoft.com/office/drawing/2014/main" id="{C77A568D-B2C3-4C01-9CBA-2AD18048C0C9}"/>
              </a:ext>
            </a:extLst>
          </p:cNvPr>
          <p:cNvSpPr/>
          <p:nvPr/>
        </p:nvSpPr>
        <p:spPr>
          <a:xfrm flipH="1">
            <a:off x="11059695" y="3801739"/>
            <a:ext cx="519929" cy="522496"/>
          </a:xfrm>
          <a:prstGeom prst="rect">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nvGrpSpPr>
          <p:cNvPr id="167" name="Group 166">
            <a:extLst>
              <a:ext uri="{FF2B5EF4-FFF2-40B4-BE49-F238E27FC236}">
                <a16:creationId xmlns:a16="http://schemas.microsoft.com/office/drawing/2014/main" id="{F7402C41-B6EF-4F7A-B4E9-DE9F35B82764}"/>
              </a:ext>
            </a:extLst>
          </p:cNvPr>
          <p:cNvGrpSpPr/>
          <p:nvPr/>
        </p:nvGrpSpPr>
        <p:grpSpPr>
          <a:xfrm>
            <a:off x="11042190" y="3882254"/>
            <a:ext cx="433860" cy="361464"/>
            <a:chOff x="6954043" y="4745832"/>
            <a:chExt cx="1350963" cy="1125537"/>
          </a:xfrm>
          <a:solidFill>
            <a:srgbClr val="2E2E38"/>
          </a:solidFill>
        </p:grpSpPr>
        <p:sp>
          <p:nvSpPr>
            <p:cNvPr id="168" name="Freeform 5">
              <a:extLst>
                <a:ext uri="{FF2B5EF4-FFF2-40B4-BE49-F238E27FC236}">
                  <a16:creationId xmlns:a16="http://schemas.microsoft.com/office/drawing/2014/main" id="{AE3BEC26-9735-4788-8955-C69A4D491C34}"/>
                </a:ext>
              </a:extLst>
            </p:cNvPr>
            <p:cNvSpPr>
              <a:spLocks noEditPoints="1"/>
            </p:cNvSpPr>
            <p:nvPr/>
          </p:nvSpPr>
          <p:spPr bwMode="auto">
            <a:xfrm>
              <a:off x="6954043" y="5395119"/>
              <a:ext cx="1350963" cy="476250"/>
            </a:xfrm>
            <a:custGeom>
              <a:avLst/>
              <a:gdLst>
                <a:gd name="T0" fmla="*/ 1470 w 2709"/>
                <a:gd name="T1" fmla="*/ 960 h 960"/>
                <a:gd name="T2" fmla="*/ 1462 w 2709"/>
                <a:gd name="T3" fmla="*/ 959 h 960"/>
                <a:gd name="T4" fmla="*/ 634 w 2709"/>
                <a:gd name="T5" fmla="*/ 727 h 960"/>
                <a:gd name="T6" fmla="*/ 29 w 2709"/>
                <a:gd name="T7" fmla="*/ 727 h 960"/>
                <a:gd name="T8" fmla="*/ 0 w 2709"/>
                <a:gd name="T9" fmla="*/ 697 h 960"/>
                <a:gd name="T10" fmla="*/ 0 w 2709"/>
                <a:gd name="T11" fmla="*/ 140 h 960"/>
                <a:gd name="T12" fmla="*/ 29 w 2709"/>
                <a:gd name="T13" fmla="*/ 111 h 960"/>
                <a:gd name="T14" fmla="*/ 384 w 2709"/>
                <a:gd name="T15" fmla="*/ 111 h 960"/>
                <a:gd name="T16" fmla="*/ 764 w 2709"/>
                <a:gd name="T17" fmla="*/ 0 h 960"/>
                <a:gd name="T18" fmla="*/ 1307 w 2709"/>
                <a:gd name="T19" fmla="*/ 253 h 960"/>
                <a:gd name="T20" fmla="*/ 1880 w 2709"/>
                <a:gd name="T21" fmla="*/ 253 h 960"/>
                <a:gd name="T22" fmla="*/ 1964 w 2709"/>
                <a:gd name="T23" fmla="*/ 298 h 960"/>
                <a:gd name="T24" fmla="*/ 1977 w 2709"/>
                <a:gd name="T25" fmla="*/ 428 h 960"/>
                <a:gd name="T26" fmla="*/ 1976 w 2709"/>
                <a:gd name="T27" fmla="*/ 431 h 960"/>
                <a:gd name="T28" fmla="*/ 2508 w 2709"/>
                <a:gd name="T29" fmla="*/ 260 h 960"/>
                <a:gd name="T30" fmla="*/ 2697 w 2709"/>
                <a:gd name="T31" fmla="*/ 353 h 960"/>
                <a:gd name="T32" fmla="*/ 2689 w 2709"/>
                <a:gd name="T33" fmla="*/ 466 h 960"/>
                <a:gd name="T34" fmla="*/ 2604 w 2709"/>
                <a:gd name="T35" fmla="*/ 542 h 960"/>
                <a:gd name="T36" fmla="*/ 2571 w 2709"/>
                <a:gd name="T37" fmla="*/ 554 h 960"/>
                <a:gd name="T38" fmla="*/ 1893 w 2709"/>
                <a:gd name="T39" fmla="*/ 806 h 960"/>
                <a:gd name="T40" fmla="*/ 1480 w 2709"/>
                <a:gd name="T41" fmla="*/ 958 h 960"/>
                <a:gd name="T42" fmla="*/ 1470 w 2709"/>
                <a:gd name="T43" fmla="*/ 960 h 960"/>
                <a:gd name="T44" fmla="*/ 59 w 2709"/>
                <a:gd name="T45" fmla="*/ 668 h 960"/>
                <a:gd name="T46" fmla="*/ 639 w 2709"/>
                <a:gd name="T47" fmla="*/ 668 h 960"/>
                <a:gd name="T48" fmla="*/ 646 w 2709"/>
                <a:gd name="T49" fmla="*/ 669 h 960"/>
                <a:gd name="T50" fmla="*/ 1468 w 2709"/>
                <a:gd name="T51" fmla="*/ 899 h 960"/>
                <a:gd name="T52" fmla="*/ 1872 w 2709"/>
                <a:gd name="T53" fmla="*/ 751 h 960"/>
                <a:gd name="T54" fmla="*/ 2584 w 2709"/>
                <a:gd name="T55" fmla="*/ 486 h 960"/>
                <a:gd name="T56" fmla="*/ 2637 w 2709"/>
                <a:gd name="T57" fmla="*/ 440 h 960"/>
                <a:gd name="T58" fmla="*/ 2641 w 2709"/>
                <a:gd name="T59" fmla="*/ 372 h 960"/>
                <a:gd name="T60" fmla="*/ 2527 w 2709"/>
                <a:gd name="T61" fmla="*/ 316 h 960"/>
                <a:gd name="T62" fmla="*/ 1916 w 2709"/>
                <a:gd name="T63" fmla="*/ 512 h 960"/>
                <a:gd name="T64" fmla="*/ 1733 w 2709"/>
                <a:gd name="T65" fmla="*/ 573 h 960"/>
                <a:gd name="T66" fmla="*/ 1099 w 2709"/>
                <a:gd name="T67" fmla="*/ 573 h 960"/>
                <a:gd name="T68" fmla="*/ 1070 w 2709"/>
                <a:gd name="T69" fmla="*/ 544 h 960"/>
                <a:gd name="T70" fmla="*/ 1099 w 2709"/>
                <a:gd name="T71" fmla="*/ 514 h 960"/>
                <a:gd name="T72" fmla="*/ 1733 w 2709"/>
                <a:gd name="T73" fmla="*/ 514 h 960"/>
                <a:gd name="T74" fmla="*/ 1878 w 2709"/>
                <a:gd name="T75" fmla="*/ 467 h 960"/>
                <a:gd name="T76" fmla="*/ 1884 w 2709"/>
                <a:gd name="T77" fmla="*/ 462 h 960"/>
                <a:gd name="T78" fmla="*/ 1923 w 2709"/>
                <a:gd name="T79" fmla="*/ 406 h 960"/>
                <a:gd name="T80" fmla="*/ 1915 w 2709"/>
                <a:gd name="T81" fmla="*/ 331 h 960"/>
                <a:gd name="T82" fmla="*/ 1880 w 2709"/>
                <a:gd name="T83" fmla="*/ 312 h 960"/>
                <a:gd name="T84" fmla="*/ 1293 w 2709"/>
                <a:gd name="T85" fmla="*/ 312 h 960"/>
                <a:gd name="T86" fmla="*/ 1293 w 2709"/>
                <a:gd name="T87" fmla="*/ 312 h 960"/>
                <a:gd name="T88" fmla="*/ 1270 w 2709"/>
                <a:gd name="T89" fmla="*/ 301 h 960"/>
                <a:gd name="T90" fmla="*/ 764 w 2709"/>
                <a:gd name="T91" fmla="*/ 59 h 960"/>
                <a:gd name="T92" fmla="*/ 409 w 2709"/>
                <a:gd name="T93" fmla="*/ 165 h 960"/>
                <a:gd name="T94" fmla="*/ 393 w 2709"/>
                <a:gd name="T95" fmla="*/ 170 h 960"/>
                <a:gd name="T96" fmla="*/ 59 w 2709"/>
                <a:gd name="T97" fmla="*/ 170 h 960"/>
                <a:gd name="T98" fmla="*/ 59 w 2709"/>
                <a:gd name="T99" fmla="*/ 66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09" h="960">
                  <a:moveTo>
                    <a:pt x="1470" y="960"/>
                  </a:moveTo>
                  <a:cubicBezTo>
                    <a:pt x="1467" y="960"/>
                    <a:pt x="1464" y="959"/>
                    <a:pt x="1462" y="959"/>
                  </a:cubicBezTo>
                  <a:cubicBezTo>
                    <a:pt x="634" y="727"/>
                    <a:pt x="634" y="727"/>
                    <a:pt x="634" y="727"/>
                  </a:cubicBezTo>
                  <a:cubicBezTo>
                    <a:pt x="29" y="727"/>
                    <a:pt x="29" y="727"/>
                    <a:pt x="29" y="727"/>
                  </a:cubicBezTo>
                  <a:cubicBezTo>
                    <a:pt x="13" y="727"/>
                    <a:pt x="0" y="713"/>
                    <a:pt x="0" y="697"/>
                  </a:cubicBezTo>
                  <a:cubicBezTo>
                    <a:pt x="0" y="140"/>
                    <a:pt x="0" y="140"/>
                    <a:pt x="0" y="140"/>
                  </a:cubicBezTo>
                  <a:cubicBezTo>
                    <a:pt x="0" y="124"/>
                    <a:pt x="13" y="111"/>
                    <a:pt x="29" y="111"/>
                  </a:cubicBezTo>
                  <a:cubicBezTo>
                    <a:pt x="384" y="111"/>
                    <a:pt x="384" y="111"/>
                    <a:pt x="384" y="111"/>
                  </a:cubicBezTo>
                  <a:cubicBezTo>
                    <a:pt x="498" y="38"/>
                    <a:pt x="629" y="0"/>
                    <a:pt x="764" y="0"/>
                  </a:cubicBezTo>
                  <a:cubicBezTo>
                    <a:pt x="975" y="0"/>
                    <a:pt x="1172" y="92"/>
                    <a:pt x="1307" y="253"/>
                  </a:cubicBezTo>
                  <a:cubicBezTo>
                    <a:pt x="1880" y="253"/>
                    <a:pt x="1880" y="253"/>
                    <a:pt x="1880" y="253"/>
                  </a:cubicBezTo>
                  <a:cubicBezTo>
                    <a:pt x="1914" y="253"/>
                    <a:pt x="1944" y="269"/>
                    <a:pt x="1964" y="298"/>
                  </a:cubicBezTo>
                  <a:cubicBezTo>
                    <a:pt x="1988" y="334"/>
                    <a:pt x="1993" y="388"/>
                    <a:pt x="1977" y="428"/>
                  </a:cubicBezTo>
                  <a:cubicBezTo>
                    <a:pt x="1977" y="429"/>
                    <a:pt x="1976" y="430"/>
                    <a:pt x="1976" y="431"/>
                  </a:cubicBezTo>
                  <a:cubicBezTo>
                    <a:pt x="2508" y="260"/>
                    <a:pt x="2508" y="260"/>
                    <a:pt x="2508" y="260"/>
                  </a:cubicBezTo>
                  <a:cubicBezTo>
                    <a:pt x="2585" y="234"/>
                    <a:pt x="2670" y="275"/>
                    <a:pt x="2697" y="353"/>
                  </a:cubicBezTo>
                  <a:cubicBezTo>
                    <a:pt x="2709" y="390"/>
                    <a:pt x="2707" y="431"/>
                    <a:pt x="2689" y="466"/>
                  </a:cubicBezTo>
                  <a:cubicBezTo>
                    <a:pt x="2672" y="502"/>
                    <a:pt x="2642" y="529"/>
                    <a:pt x="2604" y="542"/>
                  </a:cubicBezTo>
                  <a:cubicBezTo>
                    <a:pt x="2571" y="554"/>
                    <a:pt x="2571" y="554"/>
                    <a:pt x="2571" y="554"/>
                  </a:cubicBezTo>
                  <a:cubicBezTo>
                    <a:pt x="1893" y="806"/>
                    <a:pt x="1893" y="806"/>
                    <a:pt x="1893" y="806"/>
                  </a:cubicBezTo>
                  <a:cubicBezTo>
                    <a:pt x="1480" y="958"/>
                    <a:pt x="1480" y="958"/>
                    <a:pt x="1480" y="958"/>
                  </a:cubicBezTo>
                  <a:cubicBezTo>
                    <a:pt x="1476" y="959"/>
                    <a:pt x="1473" y="960"/>
                    <a:pt x="1470" y="960"/>
                  </a:cubicBezTo>
                  <a:close/>
                  <a:moveTo>
                    <a:pt x="59" y="668"/>
                  </a:moveTo>
                  <a:cubicBezTo>
                    <a:pt x="639" y="668"/>
                    <a:pt x="639" y="668"/>
                    <a:pt x="639" y="668"/>
                  </a:cubicBezTo>
                  <a:cubicBezTo>
                    <a:pt x="641" y="668"/>
                    <a:pt x="644" y="668"/>
                    <a:pt x="646" y="669"/>
                  </a:cubicBezTo>
                  <a:cubicBezTo>
                    <a:pt x="1468" y="899"/>
                    <a:pt x="1468" y="899"/>
                    <a:pt x="1468" y="899"/>
                  </a:cubicBezTo>
                  <a:cubicBezTo>
                    <a:pt x="1872" y="751"/>
                    <a:pt x="1872" y="751"/>
                    <a:pt x="1872" y="751"/>
                  </a:cubicBezTo>
                  <a:cubicBezTo>
                    <a:pt x="2584" y="486"/>
                    <a:pt x="2584" y="486"/>
                    <a:pt x="2584" y="486"/>
                  </a:cubicBezTo>
                  <a:cubicBezTo>
                    <a:pt x="2608" y="478"/>
                    <a:pt x="2626" y="462"/>
                    <a:pt x="2637" y="440"/>
                  </a:cubicBezTo>
                  <a:cubicBezTo>
                    <a:pt x="2647" y="419"/>
                    <a:pt x="2649" y="394"/>
                    <a:pt x="2641" y="372"/>
                  </a:cubicBezTo>
                  <a:cubicBezTo>
                    <a:pt x="2625" y="325"/>
                    <a:pt x="2574" y="300"/>
                    <a:pt x="2527" y="316"/>
                  </a:cubicBezTo>
                  <a:cubicBezTo>
                    <a:pt x="1916" y="512"/>
                    <a:pt x="1916" y="512"/>
                    <a:pt x="1916" y="512"/>
                  </a:cubicBezTo>
                  <a:cubicBezTo>
                    <a:pt x="1878" y="545"/>
                    <a:pt x="1820" y="573"/>
                    <a:pt x="1733" y="573"/>
                  </a:cubicBezTo>
                  <a:cubicBezTo>
                    <a:pt x="1099" y="573"/>
                    <a:pt x="1099" y="573"/>
                    <a:pt x="1099" y="573"/>
                  </a:cubicBezTo>
                  <a:cubicBezTo>
                    <a:pt x="1083" y="573"/>
                    <a:pt x="1070" y="560"/>
                    <a:pt x="1070" y="544"/>
                  </a:cubicBezTo>
                  <a:cubicBezTo>
                    <a:pt x="1070" y="527"/>
                    <a:pt x="1083" y="514"/>
                    <a:pt x="1099" y="514"/>
                  </a:cubicBezTo>
                  <a:cubicBezTo>
                    <a:pt x="1733" y="514"/>
                    <a:pt x="1733" y="514"/>
                    <a:pt x="1733" y="514"/>
                  </a:cubicBezTo>
                  <a:cubicBezTo>
                    <a:pt x="1803" y="514"/>
                    <a:pt x="1849" y="492"/>
                    <a:pt x="1878" y="467"/>
                  </a:cubicBezTo>
                  <a:cubicBezTo>
                    <a:pt x="1880" y="465"/>
                    <a:pt x="1882" y="463"/>
                    <a:pt x="1884" y="462"/>
                  </a:cubicBezTo>
                  <a:cubicBezTo>
                    <a:pt x="1906" y="441"/>
                    <a:pt x="1917" y="419"/>
                    <a:pt x="1923" y="406"/>
                  </a:cubicBezTo>
                  <a:cubicBezTo>
                    <a:pt x="1932" y="383"/>
                    <a:pt x="1928" y="351"/>
                    <a:pt x="1915" y="331"/>
                  </a:cubicBezTo>
                  <a:cubicBezTo>
                    <a:pt x="1906" y="318"/>
                    <a:pt x="1895" y="312"/>
                    <a:pt x="1880" y="312"/>
                  </a:cubicBezTo>
                  <a:cubicBezTo>
                    <a:pt x="1293" y="312"/>
                    <a:pt x="1293" y="312"/>
                    <a:pt x="1293" y="312"/>
                  </a:cubicBezTo>
                  <a:cubicBezTo>
                    <a:pt x="1293" y="312"/>
                    <a:pt x="1293" y="312"/>
                    <a:pt x="1293" y="312"/>
                  </a:cubicBezTo>
                  <a:cubicBezTo>
                    <a:pt x="1284" y="312"/>
                    <a:pt x="1275" y="308"/>
                    <a:pt x="1270" y="301"/>
                  </a:cubicBezTo>
                  <a:cubicBezTo>
                    <a:pt x="1146" y="147"/>
                    <a:pt x="962" y="59"/>
                    <a:pt x="764" y="59"/>
                  </a:cubicBezTo>
                  <a:cubicBezTo>
                    <a:pt x="638" y="59"/>
                    <a:pt x="515" y="95"/>
                    <a:pt x="409" y="165"/>
                  </a:cubicBezTo>
                  <a:cubicBezTo>
                    <a:pt x="404" y="168"/>
                    <a:pt x="399" y="170"/>
                    <a:pt x="393" y="170"/>
                  </a:cubicBezTo>
                  <a:cubicBezTo>
                    <a:pt x="59" y="170"/>
                    <a:pt x="59" y="170"/>
                    <a:pt x="59" y="170"/>
                  </a:cubicBezTo>
                  <a:lnTo>
                    <a:pt x="59" y="6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69" name="Freeform 6">
              <a:extLst>
                <a:ext uri="{FF2B5EF4-FFF2-40B4-BE49-F238E27FC236}">
                  <a16:creationId xmlns:a16="http://schemas.microsoft.com/office/drawing/2014/main" id="{AEB82B27-4498-4602-A6BC-5C1A08BA0979}"/>
                </a:ext>
              </a:extLst>
            </p:cNvPr>
            <p:cNvSpPr>
              <a:spLocks/>
            </p:cNvSpPr>
            <p:nvPr/>
          </p:nvSpPr>
          <p:spPr bwMode="auto">
            <a:xfrm>
              <a:off x="7493793" y="5304632"/>
              <a:ext cx="635000" cy="277812"/>
            </a:xfrm>
            <a:custGeom>
              <a:avLst/>
              <a:gdLst>
                <a:gd name="T0" fmla="*/ 1256 w 1274"/>
                <a:gd name="T1" fmla="*/ 558 h 558"/>
                <a:gd name="T2" fmla="*/ 1197 w 1274"/>
                <a:gd name="T3" fmla="*/ 552 h 558"/>
                <a:gd name="T4" fmla="*/ 1201 w 1274"/>
                <a:gd name="T5" fmla="*/ 522 h 558"/>
                <a:gd name="T6" fmla="*/ 1126 w 1274"/>
                <a:gd name="T7" fmla="*/ 254 h 558"/>
                <a:gd name="T8" fmla="*/ 634 w 1274"/>
                <a:gd name="T9" fmla="*/ 70 h 558"/>
                <a:gd name="T10" fmla="*/ 66 w 1274"/>
                <a:gd name="T11" fmla="*/ 320 h 558"/>
                <a:gd name="T12" fmla="*/ 52 w 1274"/>
                <a:gd name="T13" fmla="*/ 346 h 558"/>
                <a:gd name="T14" fmla="*/ 0 w 1274"/>
                <a:gd name="T15" fmla="*/ 318 h 558"/>
                <a:gd name="T16" fmla="*/ 14 w 1274"/>
                <a:gd name="T17" fmla="*/ 292 h 558"/>
                <a:gd name="T18" fmla="*/ 635 w 1274"/>
                <a:gd name="T19" fmla="*/ 11 h 558"/>
                <a:gd name="T20" fmla="*/ 1170 w 1274"/>
                <a:gd name="T21" fmla="*/ 215 h 558"/>
                <a:gd name="T22" fmla="*/ 1259 w 1274"/>
                <a:gd name="T23" fmla="*/ 529 h 558"/>
                <a:gd name="T24" fmla="*/ 1256 w 1274"/>
                <a:gd name="T25" fmla="*/ 55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4" h="558">
                  <a:moveTo>
                    <a:pt x="1256" y="558"/>
                  </a:moveTo>
                  <a:cubicBezTo>
                    <a:pt x="1197" y="552"/>
                    <a:pt x="1197" y="552"/>
                    <a:pt x="1197" y="552"/>
                  </a:cubicBezTo>
                  <a:cubicBezTo>
                    <a:pt x="1201" y="522"/>
                    <a:pt x="1201" y="522"/>
                    <a:pt x="1201" y="522"/>
                  </a:cubicBezTo>
                  <a:cubicBezTo>
                    <a:pt x="1213" y="415"/>
                    <a:pt x="1188" y="325"/>
                    <a:pt x="1126" y="254"/>
                  </a:cubicBezTo>
                  <a:cubicBezTo>
                    <a:pt x="971" y="77"/>
                    <a:pt x="637" y="70"/>
                    <a:pt x="634" y="70"/>
                  </a:cubicBezTo>
                  <a:cubicBezTo>
                    <a:pt x="213" y="60"/>
                    <a:pt x="72" y="310"/>
                    <a:pt x="66" y="320"/>
                  </a:cubicBezTo>
                  <a:cubicBezTo>
                    <a:pt x="52" y="346"/>
                    <a:pt x="52" y="346"/>
                    <a:pt x="52" y="346"/>
                  </a:cubicBezTo>
                  <a:cubicBezTo>
                    <a:pt x="0" y="318"/>
                    <a:pt x="0" y="318"/>
                    <a:pt x="0" y="318"/>
                  </a:cubicBezTo>
                  <a:cubicBezTo>
                    <a:pt x="14" y="292"/>
                    <a:pt x="14" y="292"/>
                    <a:pt x="14" y="292"/>
                  </a:cubicBezTo>
                  <a:cubicBezTo>
                    <a:pt x="20" y="280"/>
                    <a:pt x="176" y="0"/>
                    <a:pt x="635" y="11"/>
                  </a:cubicBezTo>
                  <a:cubicBezTo>
                    <a:pt x="649" y="11"/>
                    <a:pt x="998" y="19"/>
                    <a:pt x="1170" y="215"/>
                  </a:cubicBezTo>
                  <a:cubicBezTo>
                    <a:pt x="1244" y="299"/>
                    <a:pt x="1274" y="405"/>
                    <a:pt x="1259" y="529"/>
                  </a:cubicBezTo>
                  <a:lnTo>
                    <a:pt x="1256" y="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79" name="Freeform 7">
              <a:extLst>
                <a:ext uri="{FF2B5EF4-FFF2-40B4-BE49-F238E27FC236}">
                  <a16:creationId xmlns:a16="http://schemas.microsoft.com/office/drawing/2014/main" id="{634F3ED2-CDA9-4597-8EA3-A8FDB75FD03E}"/>
                </a:ext>
              </a:extLst>
            </p:cNvPr>
            <p:cNvSpPr>
              <a:spLocks/>
            </p:cNvSpPr>
            <p:nvPr/>
          </p:nvSpPr>
          <p:spPr bwMode="auto">
            <a:xfrm>
              <a:off x="7625556" y="4960144"/>
              <a:ext cx="198438" cy="374650"/>
            </a:xfrm>
            <a:custGeom>
              <a:avLst/>
              <a:gdLst>
                <a:gd name="T0" fmla="*/ 397 w 397"/>
                <a:gd name="T1" fmla="*/ 757 h 757"/>
                <a:gd name="T2" fmla="*/ 339 w 397"/>
                <a:gd name="T3" fmla="*/ 757 h 757"/>
                <a:gd name="T4" fmla="*/ 339 w 397"/>
                <a:gd name="T5" fmla="*/ 413 h 757"/>
                <a:gd name="T6" fmla="*/ 0 w 397"/>
                <a:gd name="T7" fmla="*/ 39 h 757"/>
                <a:gd name="T8" fmla="*/ 44 w 397"/>
                <a:gd name="T9" fmla="*/ 0 h 757"/>
                <a:gd name="T10" fmla="*/ 390 w 397"/>
                <a:gd name="T11" fmla="*/ 382 h 757"/>
                <a:gd name="T12" fmla="*/ 397 w 397"/>
                <a:gd name="T13" fmla="*/ 401 h 757"/>
                <a:gd name="T14" fmla="*/ 397 w 397"/>
                <a:gd name="T15" fmla="*/ 757 h 7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57">
                  <a:moveTo>
                    <a:pt x="397" y="757"/>
                  </a:moveTo>
                  <a:cubicBezTo>
                    <a:pt x="339" y="757"/>
                    <a:pt x="339" y="757"/>
                    <a:pt x="339" y="757"/>
                  </a:cubicBezTo>
                  <a:cubicBezTo>
                    <a:pt x="339" y="413"/>
                    <a:pt x="339" y="413"/>
                    <a:pt x="339" y="413"/>
                  </a:cubicBezTo>
                  <a:cubicBezTo>
                    <a:pt x="0" y="39"/>
                    <a:pt x="0" y="39"/>
                    <a:pt x="0" y="39"/>
                  </a:cubicBezTo>
                  <a:cubicBezTo>
                    <a:pt x="44" y="0"/>
                    <a:pt x="44" y="0"/>
                    <a:pt x="44" y="0"/>
                  </a:cubicBezTo>
                  <a:cubicBezTo>
                    <a:pt x="390" y="382"/>
                    <a:pt x="390" y="382"/>
                    <a:pt x="390" y="382"/>
                  </a:cubicBezTo>
                  <a:cubicBezTo>
                    <a:pt x="395" y="387"/>
                    <a:pt x="397" y="394"/>
                    <a:pt x="397" y="401"/>
                  </a:cubicBezTo>
                  <a:lnTo>
                    <a:pt x="397" y="7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80" name="Freeform 8">
              <a:extLst>
                <a:ext uri="{FF2B5EF4-FFF2-40B4-BE49-F238E27FC236}">
                  <a16:creationId xmlns:a16="http://schemas.microsoft.com/office/drawing/2014/main" id="{83E332A7-654D-45C4-A0AA-80B44C4FC093}"/>
                </a:ext>
              </a:extLst>
            </p:cNvPr>
            <p:cNvSpPr>
              <a:spLocks/>
            </p:cNvSpPr>
            <p:nvPr/>
          </p:nvSpPr>
          <p:spPr bwMode="auto">
            <a:xfrm>
              <a:off x="7789068" y="4960144"/>
              <a:ext cx="203200" cy="219075"/>
            </a:xfrm>
            <a:custGeom>
              <a:avLst/>
              <a:gdLst>
                <a:gd name="T0" fmla="*/ 14 w 128"/>
                <a:gd name="T1" fmla="*/ 138 h 138"/>
                <a:gd name="T2" fmla="*/ 0 w 128"/>
                <a:gd name="T3" fmla="*/ 125 h 138"/>
                <a:gd name="T4" fmla="*/ 114 w 128"/>
                <a:gd name="T5" fmla="*/ 0 h 138"/>
                <a:gd name="T6" fmla="*/ 128 w 128"/>
                <a:gd name="T7" fmla="*/ 12 h 138"/>
                <a:gd name="T8" fmla="*/ 14 w 128"/>
                <a:gd name="T9" fmla="*/ 138 h 138"/>
              </a:gdLst>
              <a:ahLst/>
              <a:cxnLst>
                <a:cxn ang="0">
                  <a:pos x="T0" y="T1"/>
                </a:cxn>
                <a:cxn ang="0">
                  <a:pos x="T2" y="T3"/>
                </a:cxn>
                <a:cxn ang="0">
                  <a:pos x="T4" y="T5"/>
                </a:cxn>
                <a:cxn ang="0">
                  <a:pos x="T6" y="T7"/>
                </a:cxn>
                <a:cxn ang="0">
                  <a:pos x="T8" y="T9"/>
                </a:cxn>
              </a:cxnLst>
              <a:rect l="0" t="0" r="r" b="b"/>
              <a:pathLst>
                <a:path w="128" h="138">
                  <a:moveTo>
                    <a:pt x="14" y="138"/>
                  </a:moveTo>
                  <a:lnTo>
                    <a:pt x="0" y="125"/>
                  </a:lnTo>
                  <a:lnTo>
                    <a:pt x="114" y="0"/>
                  </a:lnTo>
                  <a:lnTo>
                    <a:pt x="128" y="12"/>
                  </a:lnTo>
                  <a:lnTo>
                    <a:pt x="14"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81" name="Freeform 9">
              <a:extLst>
                <a:ext uri="{FF2B5EF4-FFF2-40B4-BE49-F238E27FC236}">
                  <a16:creationId xmlns:a16="http://schemas.microsoft.com/office/drawing/2014/main" id="{51CA9995-2E6A-4323-989F-634EE739CEAC}"/>
                </a:ext>
              </a:extLst>
            </p:cNvPr>
            <p:cNvSpPr>
              <a:spLocks noEditPoints="1"/>
            </p:cNvSpPr>
            <p:nvPr/>
          </p:nvSpPr>
          <p:spPr bwMode="auto">
            <a:xfrm>
              <a:off x="7787481" y="4745832"/>
              <a:ext cx="423863" cy="360362"/>
            </a:xfrm>
            <a:custGeom>
              <a:avLst/>
              <a:gdLst>
                <a:gd name="T0" fmla="*/ 376 w 850"/>
                <a:gd name="T1" fmla="*/ 727 h 727"/>
                <a:gd name="T2" fmla="*/ 197 w 850"/>
                <a:gd name="T3" fmla="*/ 664 h 727"/>
                <a:gd name="T4" fmla="*/ 195 w 850"/>
                <a:gd name="T5" fmla="*/ 662 h 727"/>
                <a:gd name="T6" fmla="*/ 176 w 850"/>
                <a:gd name="T7" fmla="*/ 265 h 727"/>
                <a:gd name="T8" fmla="*/ 322 w 850"/>
                <a:gd name="T9" fmla="*/ 132 h 727"/>
                <a:gd name="T10" fmla="*/ 413 w 850"/>
                <a:gd name="T11" fmla="*/ 84 h 727"/>
                <a:gd name="T12" fmla="*/ 554 w 850"/>
                <a:gd name="T13" fmla="*/ 46 h 727"/>
                <a:gd name="T14" fmla="*/ 850 w 850"/>
                <a:gd name="T15" fmla="*/ 0 h 727"/>
                <a:gd name="T16" fmla="*/ 798 w 850"/>
                <a:gd name="T17" fmla="*/ 275 h 727"/>
                <a:gd name="T18" fmla="*/ 674 w 850"/>
                <a:gd name="T19" fmla="*/ 548 h 727"/>
                <a:gd name="T20" fmla="*/ 605 w 850"/>
                <a:gd name="T21" fmla="*/ 614 h 727"/>
                <a:gd name="T22" fmla="*/ 481 w 850"/>
                <a:gd name="T23" fmla="*/ 706 h 727"/>
                <a:gd name="T24" fmla="*/ 478 w 850"/>
                <a:gd name="T25" fmla="*/ 708 h 727"/>
                <a:gd name="T26" fmla="*/ 376 w 850"/>
                <a:gd name="T27" fmla="*/ 727 h 727"/>
                <a:gd name="T28" fmla="*/ 237 w 850"/>
                <a:gd name="T29" fmla="*/ 620 h 727"/>
                <a:gd name="T30" fmla="*/ 455 w 850"/>
                <a:gd name="T31" fmla="*/ 654 h 727"/>
                <a:gd name="T32" fmla="*/ 563 w 850"/>
                <a:gd name="T33" fmla="*/ 573 h 727"/>
                <a:gd name="T34" fmla="*/ 633 w 850"/>
                <a:gd name="T35" fmla="*/ 505 h 727"/>
                <a:gd name="T36" fmla="*/ 741 w 850"/>
                <a:gd name="T37" fmla="*/ 263 h 727"/>
                <a:gd name="T38" fmla="*/ 777 w 850"/>
                <a:gd name="T39" fmla="*/ 71 h 727"/>
                <a:gd name="T40" fmla="*/ 563 w 850"/>
                <a:gd name="T41" fmla="*/ 105 h 727"/>
                <a:gd name="T42" fmla="*/ 433 w 850"/>
                <a:gd name="T43" fmla="*/ 139 h 727"/>
                <a:gd name="T44" fmla="*/ 354 w 850"/>
                <a:gd name="T45" fmla="*/ 181 h 727"/>
                <a:gd name="T46" fmla="*/ 217 w 850"/>
                <a:gd name="T47" fmla="*/ 307 h 727"/>
                <a:gd name="T48" fmla="*/ 237 w 850"/>
                <a:gd name="T49" fmla="*/ 62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0" h="727">
                  <a:moveTo>
                    <a:pt x="376" y="727"/>
                  </a:moveTo>
                  <a:cubicBezTo>
                    <a:pt x="272" y="727"/>
                    <a:pt x="201" y="667"/>
                    <a:pt x="197" y="664"/>
                  </a:cubicBezTo>
                  <a:cubicBezTo>
                    <a:pt x="195" y="662"/>
                    <a:pt x="195" y="662"/>
                    <a:pt x="195" y="662"/>
                  </a:cubicBezTo>
                  <a:cubicBezTo>
                    <a:pt x="0" y="456"/>
                    <a:pt x="174" y="267"/>
                    <a:pt x="176" y="265"/>
                  </a:cubicBezTo>
                  <a:cubicBezTo>
                    <a:pt x="322" y="132"/>
                    <a:pt x="322" y="132"/>
                    <a:pt x="322" y="132"/>
                  </a:cubicBezTo>
                  <a:cubicBezTo>
                    <a:pt x="345" y="118"/>
                    <a:pt x="385" y="94"/>
                    <a:pt x="413" y="84"/>
                  </a:cubicBezTo>
                  <a:cubicBezTo>
                    <a:pt x="494" y="54"/>
                    <a:pt x="552" y="47"/>
                    <a:pt x="554" y="46"/>
                  </a:cubicBezTo>
                  <a:cubicBezTo>
                    <a:pt x="850" y="0"/>
                    <a:pt x="850" y="0"/>
                    <a:pt x="850" y="0"/>
                  </a:cubicBezTo>
                  <a:cubicBezTo>
                    <a:pt x="798" y="275"/>
                    <a:pt x="798" y="275"/>
                    <a:pt x="798" y="275"/>
                  </a:cubicBezTo>
                  <a:cubicBezTo>
                    <a:pt x="755" y="467"/>
                    <a:pt x="677" y="544"/>
                    <a:pt x="674" y="548"/>
                  </a:cubicBezTo>
                  <a:cubicBezTo>
                    <a:pt x="605" y="614"/>
                    <a:pt x="605" y="614"/>
                    <a:pt x="605" y="614"/>
                  </a:cubicBezTo>
                  <a:cubicBezTo>
                    <a:pt x="556" y="665"/>
                    <a:pt x="484" y="705"/>
                    <a:pt x="481" y="706"/>
                  </a:cubicBezTo>
                  <a:cubicBezTo>
                    <a:pt x="478" y="708"/>
                    <a:pt x="478" y="708"/>
                    <a:pt x="478" y="708"/>
                  </a:cubicBezTo>
                  <a:cubicBezTo>
                    <a:pt x="441" y="722"/>
                    <a:pt x="407" y="727"/>
                    <a:pt x="376" y="727"/>
                  </a:cubicBezTo>
                  <a:close/>
                  <a:moveTo>
                    <a:pt x="237" y="620"/>
                  </a:moveTo>
                  <a:cubicBezTo>
                    <a:pt x="247" y="629"/>
                    <a:pt x="337" y="697"/>
                    <a:pt x="455" y="654"/>
                  </a:cubicBezTo>
                  <a:cubicBezTo>
                    <a:pt x="465" y="648"/>
                    <a:pt x="524" y="614"/>
                    <a:pt x="563" y="573"/>
                  </a:cubicBezTo>
                  <a:cubicBezTo>
                    <a:pt x="633" y="505"/>
                    <a:pt x="633" y="505"/>
                    <a:pt x="633" y="505"/>
                  </a:cubicBezTo>
                  <a:cubicBezTo>
                    <a:pt x="633" y="505"/>
                    <a:pt x="702" y="435"/>
                    <a:pt x="741" y="263"/>
                  </a:cubicBezTo>
                  <a:cubicBezTo>
                    <a:pt x="777" y="71"/>
                    <a:pt x="777" y="71"/>
                    <a:pt x="777" y="71"/>
                  </a:cubicBezTo>
                  <a:cubicBezTo>
                    <a:pt x="563" y="105"/>
                    <a:pt x="563" y="105"/>
                    <a:pt x="563" y="105"/>
                  </a:cubicBezTo>
                  <a:cubicBezTo>
                    <a:pt x="561" y="105"/>
                    <a:pt x="508" y="112"/>
                    <a:pt x="433" y="139"/>
                  </a:cubicBezTo>
                  <a:cubicBezTo>
                    <a:pt x="411" y="147"/>
                    <a:pt x="375" y="168"/>
                    <a:pt x="354" y="181"/>
                  </a:cubicBezTo>
                  <a:cubicBezTo>
                    <a:pt x="217" y="307"/>
                    <a:pt x="217" y="307"/>
                    <a:pt x="217" y="307"/>
                  </a:cubicBezTo>
                  <a:cubicBezTo>
                    <a:pt x="213" y="312"/>
                    <a:pt x="82" y="456"/>
                    <a:pt x="237" y="6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sp>
          <p:nvSpPr>
            <p:cNvPr id="182" name="Freeform 10">
              <a:extLst>
                <a:ext uri="{FF2B5EF4-FFF2-40B4-BE49-F238E27FC236}">
                  <a16:creationId xmlns:a16="http://schemas.microsoft.com/office/drawing/2014/main" id="{ED43DF0D-4961-481A-B764-F8E80B97A689}"/>
                </a:ext>
              </a:extLst>
            </p:cNvPr>
            <p:cNvSpPr>
              <a:spLocks noEditPoints="1"/>
            </p:cNvSpPr>
            <p:nvPr/>
          </p:nvSpPr>
          <p:spPr bwMode="auto">
            <a:xfrm>
              <a:off x="7395368" y="4745832"/>
              <a:ext cx="423863" cy="360362"/>
            </a:xfrm>
            <a:custGeom>
              <a:avLst/>
              <a:gdLst>
                <a:gd name="T0" fmla="*/ 473 w 850"/>
                <a:gd name="T1" fmla="*/ 727 h 727"/>
                <a:gd name="T2" fmla="*/ 372 w 850"/>
                <a:gd name="T3" fmla="*/ 708 h 727"/>
                <a:gd name="T4" fmla="*/ 369 w 850"/>
                <a:gd name="T5" fmla="*/ 706 h 727"/>
                <a:gd name="T6" fmla="*/ 244 w 850"/>
                <a:gd name="T7" fmla="*/ 613 h 727"/>
                <a:gd name="T8" fmla="*/ 176 w 850"/>
                <a:gd name="T9" fmla="*/ 548 h 727"/>
                <a:gd name="T10" fmla="*/ 52 w 850"/>
                <a:gd name="T11" fmla="*/ 276 h 727"/>
                <a:gd name="T12" fmla="*/ 0 w 850"/>
                <a:gd name="T13" fmla="*/ 0 h 727"/>
                <a:gd name="T14" fmla="*/ 296 w 850"/>
                <a:gd name="T15" fmla="*/ 46 h 727"/>
                <a:gd name="T16" fmla="*/ 436 w 850"/>
                <a:gd name="T17" fmla="*/ 84 h 727"/>
                <a:gd name="T18" fmla="*/ 528 w 850"/>
                <a:gd name="T19" fmla="*/ 132 h 727"/>
                <a:gd name="T20" fmla="*/ 533 w 850"/>
                <a:gd name="T21" fmla="*/ 135 h 727"/>
                <a:gd name="T22" fmla="*/ 672 w 850"/>
                <a:gd name="T23" fmla="*/ 264 h 727"/>
                <a:gd name="T24" fmla="*/ 654 w 850"/>
                <a:gd name="T25" fmla="*/ 662 h 727"/>
                <a:gd name="T26" fmla="*/ 652 w 850"/>
                <a:gd name="T27" fmla="*/ 664 h 727"/>
                <a:gd name="T28" fmla="*/ 473 w 850"/>
                <a:gd name="T29" fmla="*/ 727 h 727"/>
                <a:gd name="T30" fmla="*/ 395 w 850"/>
                <a:gd name="T31" fmla="*/ 654 h 727"/>
                <a:gd name="T32" fmla="*/ 613 w 850"/>
                <a:gd name="T33" fmla="*/ 620 h 727"/>
                <a:gd name="T34" fmla="*/ 631 w 850"/>
                <a:gd name="T35" fmla="*/ 306 h 727"/>
                <a:gd name="T36" fmla="*/ 495 w 850"/>
                <a:gd name="T37" fmla="*/ 181 h 727"/>
                <a:gd name="T38" fmla="*/ 416 w 850"/>
                <a:gd name="T39" fmla="*/ 139 h 727"/>
                <a:gd name="T40" fmla="*/ 288 w 850"/>
                <a:gd name="T41" fmla="*/ 105 h 727"/>
                <a:gd name="T42" fmla="*/ 73 w 850"/>
                <a:gd name="T43" fmla="*/ 71 h 727"/>
                <a:gd name="T44" fmla="*/ 109 w 850"/>
                <a:gd name="T45" fmla="*/ 264 h 727"/>
                <a:gd name="T46" fmla="*/ 217 w 850"/>
                <a:gd name="T47" fmla="*/ 505 h 727"/>
                <a:gd name="T48" fmla="*/ 286 w 850"/>
                <a:gd name="T49" fmla="*/ 572 h 727"/>
                <a:gd name="T50" fmla="*/ 395 w 850"/>
                <a:gd name="T51" fmla="*/ 65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0" h="727">
                  <a:moveTo>
                    <a:pt x="473" y="727"/>
                  </a:moveTo>
                  <a:cubicBezTo>
                    <a:pt x="442" y="727"/>
                    <a:pt x="408" y="722"/>
                    <a:pt x="372" y="708"/>
                  </a:cubicBezTo>
                  <a:cubicBezTo>
                    <a:pt x="369" y="706"/>
                    <a:pt x="369" y="706"/>
                    <a:pt x="369" y="706"/>
                  </a:cubicBezTo>
                  <a:cubicBezTo>
                    <a:pt x="366" y="705"/>
                    <a:pt x="293" y="665"/>
                    <a:pt x="244" y="613"/>
                  </a:cubicBezTo>
                  <a:cubicBezTo>
                    <a:pt x="176" y="548"/>
                    <a:pt x="176" y="548"/>
                    <a:pt x="176" y="548"/>
                  </a:cubicBezTo>
                  <a:cubicBezTo>
                    <a:pt x="173" y="544"/>
                    <a:pt x="95" y="467"/>
                    <a:pt x="52" y="276"/>
                  </a:cubicBezTo>
                  <a:cubicBezTo>
                    <a:pt x="0" y="0"/>
                    <a:pt x="0" y="0"/>
                    <a:pt x="0" y="0"/>
                  </a:cubicBezTo>
                  <a:cubicBezTo>
                    <a:pt x="296" y="46"/>
                    <a:pt x="296" y="46"/>
                    <a:pt x="296" y="46"/>
                  </a:cubicBezTo>
                  <a:cubicBezTo>
                    <a:pt x="298" y="47"/>
                    <a:pt x="355" y="54"/>
                    <a:pt x="436" y="84"/>
                  </a:cubicBezTo>
                  <a:cubicBezTo>
                    <a:pt x="465" y="94"/>
                    <a:pt x="504" y="118"/>
                    <a:pt x="528" y="132"/>
                  </a:cubicBezTo>
                  <a:cubicBezTo>
                    <a:pt x="533" y="135"/>
                    <a:pt x="533" y="135"/>
                    <a:pt x="533" y="135"/>
                  </a:cubicBezTo>
                  <a:cubicBezTo>
                    <a:pt x="672" y="264"/>
                    <a:pt x="672" y="264"/>
                    <a:pt x="672" y="264"/>
                  </a:cubicBezTo>
                  <a:cubicBezTo>
                    <a:pt x="676" y="267"/>
                    <a:pt x="850" y="456"/>
                    <a:pt x="654" y="662"/>
                  </a:cubicBezTo>
                  <a:cubicBezTo>
                    <a:pt x="652" y="664"/>
                    <a:pt x="652" y="664"/>
                    <a:pt x="652" y="664"/>
                  </a:cubicBezTo>
                  <a:cubicBezTo>
                    <a:pt x="649" y="667"/>
                    <a:pt x="578" y="727"/>
                    <a:pt x="473" y="727"/>
                  </a:cubicBezTo>
                  <a:close/>
                  <a:moveTo>
                    <a:pt x="395" y="654"/>
                  </a:moveTo>
                  <a:cubicBezTo>
                    <a:pt x="513" y="697"/>
                    <a:pt x="603" y="628"/>
                    <a:pt x="613" y="620"/>
                  </a:cubicBezTo>
                  <a:cubicBezTo>
                    <a:pt x="769" y="455"/>
                    <a:pt x="637" y="312"/>
                    <a:pt x="631" y="306"/>
                  </a:cubicBezTo>
                  <a:cubicBezTo>
                    <a:pt x="495" y="181"/>
                    <a:pt x="495" y="181"/>
                    <a:pt x="495" y="181"/>
                  </a:cubicBezTo>
                  <a:cubicBezTo>
                    <a:pt x="474" y="168"/>
                    <a:pt x="439" y="147"/>
                    <a:pt x="416" y="139"/>
                  </a:cubicBezTo>
                  <a:cubicBezTo>
                    <a:pt x="342" y="112"/>
                    <a:pt x="288" y="105"/>
                    <a:pt x="288" y="105"/>
                  </a:cubicBezTo>
                  <a:cubicBezTo>
                    <a:pt x="73" y="71"/>
                    <a:pt x="73" y="71"/>
                    <a:pt x="73" y="71"/>
                  </a:cubicBezTo>
                  <a:cubicBezTo>
                    <a:pt x="109" y="264"/>
                    <a:pt x="109" y="264"/>
                    <a:pt x="109" y="264"/>
                  </a:cubicBezTo>
                  <a:cubicBezTo>
                    <a:pt x="148" y="435"/>
                    <a:pt x="216" y="505"/>
                    <a:pt x="217" y="505"/>
                  </a:cubicBezTo>
                  <a:cubicBezTo>
                    <a:pt x="286" y="572"/>
                    <a:pt x="286" y="572"/>
                    <a:pt x="286" y="572"/>
                  </a:cubicBezTo>
                  <a:cubicBezTo>
                    <a:pt x="326" y="614"/>
                    <a:pt x="384" y="648"/>
                    <a:pt x="395" y="6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a:ln>
                  <a:noFill/>
                </a:ln>
                <a:solidFill>
                  <a:srgbClr val="FFFFFF"/>
                </a:solidFill>
                <a:effectLst/>
                <a:uLnTx/>
                <a:uFillTx/>
                <a:latin typeface="EYInterstate Light"/>
                <a:ea typeface="+mn-ea"/>
                <a:cs typeface="+mn-cs"/>
              </a:endParaRPr>
            </a:p>
          </p:txBody>
        </p:sp>
      </p:grpSp>
      <p:sp>
        <p:nvSpPr>
          <p:cNvPr id="183" name="Rectangle: Single Corner Snipped 182">
            <a:extLst>
              <a:ext uri="{FF2B5EF4-FFF2-40B4-BE49-F238E27FC236}">
                <a16:creationId xmlns:a16="http://schemas.microsoft.com/office/drawing/2014/main" id="{CEE4CE4A-CB2C-4E51-8A75-C7CE61A7DDE1}"/>
              </a:ext>
            </a:extLst>
          </p:cNvPr>
          <p:cNvSpPr/>
          <p:nvPr/>
        </p:nvSpPr>
        <p:spPr>
          <a:xfrm>
            <a:off x="617679" y="3801834"/>
            <a:ext cx="2926080" cy="2416774"/>
          </a:xfrm>
          <a:prstGeom prst="snip1Rect">
            <a:avLst/>
          </a:prstGeom>
          <a:no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Serve national and                 sub-national governments         with new digital solutions; client pilots and proofs of concepts (“POCs”)</a:t>
            </a: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endParaRPr kumimoji="0" lang="en-US" sz="1300" b="0" i="0" u="none" strike="noStrike" kern="1200" cap="none" spc="0" normalizeH="0" baseline="0" noProof="0" dirty="0">
              <a:ln>
                <a:noFill/>
              </a:ln>
              <a:solidFill>
                <a:prstClr val="white"/>
              </a:solidFill>
              <a:effectLst/>
              <a:uLnTx/>
              <a:uFillTx/>
              <a:latin typeface="EYInterstate Light"/>
              <a:ea typeface="+mn-ea"/>
              <a:cs typeface="+mn-cs"/>
            </a:endParaRPr>
          </a:p>
          <a:p>
            <a:pPr marL="174625" marR="0" lvl="0" indent="-174625" algn="l" defTabSz="914400" rtl="0" eaLnBrk="1" fontAlgn="auto" latinLnBrk="0" hangingPunct="1">
              <a:lnSpc>
                <a:spcPct val="85000"/>
              </a:lnSpc>
              <a:spcBef>
                <a:spcPts val="0"/>
              </a:spcBef>
              <a:spcAft>
                <a:spcPts val="600"/>
              </a:spcAft>
              <a:buClr>
                <a:srgbClr val="FFE600"/>
              </a:buClr>
              <a:buSzPct val="70000"/>
              <a:buFont typeface="Arial" pitchFamily="34" charset="0"/>
              <a:buChar char="►"/>
              <a:tabLst/>
              <a:defRPr/>
            </a:pPr>
            <a:r>
              <a:rPr kumimoji="0" lang="en-US" sz="1300" b="0" i="0" u="none" strike="noStrike" kern="1200" cap="none" spc="0" normalizeH="0" baseline="0" noProof="0" dirty="0">
                <a:ln>
                  <a:noFill/>
                </a:ln>
                <a:solidFill>
                  <a:prstClr val="white"/>
                </a:solidFill>
                <a:effectLst/>
                <a:uLnTx/>
                <a:uFillTx/>
                <a:latin typeface="EYInterstate Light"/>
                <a:ea typeface="+mn-ea"/>
                <a:cs typeface="+mn-cs"/>
              </a:rPr>
              <a:t>Validate with external ecosystem and develop EY solutions</a:t>
            </a:r>
          </a:p>
        </p:txBody>
      </p:sp>
      <p:grpSp>
        <p:nvGrpSpPr>
          <p:cNvPr id="184" name="Group 183">
            <a:extLst>
              <a:ext uri="{FF2B5EF4-FFF2-40B4-BE49-F238E27FC236}">
                <a16:creationId xmlns:a16="http://schemas.microsoft.com/office/drawing/2014/main" id="{0E1E0680-97C5-49B9-B591-AFCCBF98E662}"/>
              </a:ext>
            </a:extLst>
          </p:cNvPr>
          <p:cNvGrpSpPr>
            <a:grpSpLocks noChangeAspect="1"/>
          </p:cNvGrpSpPr>
          <p:nvPr/>
        </p:nvGrpSpPr>
        <p:grpSpPr>
          <a:xfrm flipH="1">
            <a:off x="2507146" y="3801833"/>
            <a:ext cx="1038648" cy="522497"/>
            <a:chOff x="1794110" y="463071"/>
            <a:chExt cx="3653346" cy="1828804"/>
          </a:xfrm>
          <a:solidFill>
            <a:schemeClr val="tx2"/>
          </a:solidFill>
        </p:grpSpPr>
        <p:sp>
          <p:nvSpPr>
            <p:cNvPr id="185" name="Right Triangle 184">
              <a:extLst>
                <a:ext uri="{FF2B5EF4-FFF2-40B4-BE49-F238E27FC236}">
                  <a16:creationId xmlns:a16="http://schemas.microsoft.com/office/drawing/2014/main" id="{DE339A8A-F9C6-47ED-ADF8-92F8E1DBD686}"/>
                </a:ext>
              </a:extLst>
            </p:cNvPr>
            <p:cNvSpPr/>
            <p:nvPr/>
          </p:nvSpPr>
          <p:spPr>
            <a:xfrm rot="5400000">
              <a:off x="3618655" y="463074"/>
              <a:ext cx="1828800" cy="1828802"/>
            </a:xfrm>
            <a:prstGeom prst="rtTriangle">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sp>
          <p:nvSpPr>
            <p:cNvPr id="186" name="Rectangle 185">
              <a:extLst>
                <a:ext uri="{FF2B5EF4-FFF2-40B4-BE49-F238E27FC236}">
                  <a16:creationId xmlns:a16="http://schemas.microsoft.com/office/drawing/2014/main" id="{13887433-2FA2-463F-ACA1-2FA943E6D54E}"/>
                </a:ext>
              </a:extLst>
            </p:cNvPr>
            <p:cNvSpPr/>
            <p:nvPr/>
          </p:nvSpPr>
          <p:spPr>
            <a:xfrm>
              <a:off x="1794110" y="463071"/>
              <a:ext cx="1828801" cy="1828804"/>
            </a:xfrm>
            <a:prstGeom prst="rect">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3943" rtl="0" eaLnBrk="1" fontAlgn="auto" latinLnBrk="0" hangingPunct="1">
                <a:lnSpc>
                  <a:spcPct val="100000"/>
                </a:lnSpc>
                <a:spcBef>
                  <a:spcPts val="0"/>
                </a:spcBef>
                <a:spcAft>
                  <a:spcPts val="0"/>
                </a:spcAft>
                <a:buClrTx/>
                <a:buSzTx/>
                <a:buFontTx/>
                <a:buNone/>
                <a:tabLst/>
                <a:defRPr/>
              </a:pPr>
              <a:endParaRPr kumimoji="0" lang="en-US" sz="1199" b="0" i="0" u="none" strike="noStrike" kern="1200" cap="none" spc="0" normalizeH="0" baseline="0" noProof="0" dirty="0">
                <a:ln>
                  <a:noFill/>
                </a:ln>
                <a:solidFill>
                  <a:srgbClr val="2E2E38"/>
                </a:solidFill>
                <a:effectLst/>
                <a:uLnTx/>
                <a:uFillTx/>
                <a:latin typeface="EYInterstate Light"/>
                <a:ea typeface="+mn-ea"/>
                <a:cs typeface="+mn-cs"/>
              </a:endParaRPr>
            </a:p>
          </p:txBody>
        </p:sp>
      </p:grpSp>
      <p:grpSp>
        <p:nvGrpSpPr>
          <p:cNvPr id="75" name="Group 74">
            <a:extLst>
              <a:ext uri="{FF2B5EF4-FFF2-40B4-BE49-F238E27FC236}">
                <a16:creationId xmlns:a16="http://schemas.microsoft.com/office/drawing/2014/main" id="{6C719B36-B077-406C-B7C5-C50048C84CE3}"/>
              </a:ext>
            </a:extLst>
          </p:cNvPr>
          <p:cNvGrpSpPr/>
          <p:nvPr/>
        </p:nvGrpSpPr>
        <p:grpSpPr>
          <a:xfrm>
            <a:off x="3021490" y="3875194"/>
            <a:ext cx="483653" cy="392425"/>
            <a:chOff x="2981325" y="1492250"/>
            <a:chExt cx="1060450" cy="860425"/>
          </a:xfrm>
          <a:solidFill>
            <a:schemeClr val="bg2"/>
          </a:solidFill>
        </p:grpSpPr>
        <p:sp>
          <p:nvSpPr>
            <p:cNvPr id="76" name="Freeform 18">
              <a:extLst>
                <a:ext uri="{FF2B5EF4-FFF2-40B4-BE49-F238E27FC236}">
                  <a16:creationId xmlns:a16="http://schemas.microsoft.com/office/drawing/2014/main" id="{5546CB8D-5F5D-4CCF-B2D1-3AFFB887DC74}"/>
                </a:ext>
              </a:extLst>
            </p:cNvPr>
            <p:cNvSpPr>
              <a:spLocks noEditPoints="1"/>
            </p:cNvSpPr>
            <p:nvPr/>
          </p:nvSpPr>
          <p:spPr bwMode="auto">
            <a:xfrm>
              <a:off x="2981325" y="1492250"/>
              <a:ext cx="1060450" cy="860425"/>
            </a:xfrm>
            <a:custGeom>
              <a:avLst/>
              <a:gdLst>
                <a:gd name="T0" fmla="*/ 322 w 668"/>
                <a:gd name="T1" fmla="*/ 542 h 542"/>
                <a:gd name="T2" fmla="*/ 318 w 668"/>
                <a:gd name="T3" fmla="*/ 528 h 542"/>
                <a:gd name="T4" fmla="*/ 328 w 668"/>
                <a:gd name="T5" fmla="*/ 498 h 542"/>
                <a:gd name="T6" fmla="*/ 324 w 668"/>
                <a:gd name="T7" fmla="*/ 456 h 542"/>
                <a:gd name="T8" fmla="*/ 290 w 668"/>
                <a:gd name="T9" fmla="*/ 416 h 542"/>
                <a:gd name="T10" fmla="*/ 254 w 668"/>
                <a:gd name="T11" fmla="*/ 412 h 542"/>
                <a:gd name="T12" fmla="*/ 212 w 668"/>
                <a:gd name="T13" fmla="*/ 444 h 542"/>
                <a:gd name="T14" fmla="*/ 202 w 668"/>
                <a:gd name="T15" fmla="*/ 486 h 542"/>
                <a:gd name="T16" fmla="*/ 214 w 668"/>
                <a:gd name="T17" fmla="*/ 528 h 542"/>
                <a:gd name="T18" fmla="*/ 214 w 668"/>
                <a:gd name="T19" fmla="*/ 538 h 542"/>
                <a:gd name="T20" fmla="*/ 8 w 668"/>
                <a:gd name="T21" fmla="*/ 542 h 542"/>
                <a:gd name="T22" fmla="*/ 0 w 668"/>
                <a:gd name="T23" fmla="*/ 534 h 542"/>
                <a:gd name="T24" fmla="*/ 2 w 668"/>
                <a:gd name="T25" fmla="*/ 4 h 542"/>
                <a:gd name="T26" fmla="*/ 206 w 668"/>
                <a:gd name="T27" fmla="*/ 0 h 542"/>
                <a:gd name="T28" fmla="*/ 216 w 668"/>
                <a:gd name="T29" fmla="*/ 10 h 542"/>
                <a:gd name="T30" fmla="*/ 206 w 668"/>
                <a:gd name="T31" fmla="*/ 36 h 542"/>
                <a:gd name="T32" fmla="*/ 204 w 668"/>
                <a:gd name="T33" fmla="*/ 72 h 542"/>
                <a:gd name="T34" fmla="*/ 230 w 668"/>
                <a:gd name="T35" fmla="*/ 120 h 542"/>
                <a:gd name="T36" fmla="*/ 266 w 668"/>
                <a:gd name="T37" fmla="*/ 132 h 542"/>
                <a:gd name="T38" fmla="*/ 312 w 668"/>
                <a:gd name="T39" fmla="*/ 110 h 542"/>
                <a:gd name="T40" fmla="*/ 330 w 668"/>
                <a:gd name="T41" fmla="*/ 58 h 542"/>
                <a:gd name="T42" fmla="*/ 324 w 668"/>
                <a:gd name="T43" fmla="*/ 24 h 542"/>
                <a:gd name="T44" fmla="*/ 318 w 668"/>
                <a:gd name="T45" fmla="*/ 6 h 542"/>
                <a:gd name="T46" fmla="*/ 532 w 668"/>
                <a:gd name="T47" fmla="*/ 0 h 542"/>
                <a:gd name="T48" fmla="*/ 540 w 668"/>
                <a:gd name="T49" fmla="*/ 6 h 542"/>
                <a:gd name="T50" fmla="*/ 552 w 668"/>
                <a:gd name="T51" fmla="*/ 198 h 542"/>
                <a:gd name="T52" fmla="*/ 586 w 668"/>
                <a:gd name="T53" fmla="*/ 190 h 542"/>
                <a:gd name="T54" fmla="*/ 644 w 668"/>
                <a:gd name="T55" fmla="*/ 214 h 542"/>
                <a:gd name="T56" fmla="*/ 668 w 668"/>
                <a:gd name="T57" fmla="*/ 272 h 542"/>
                <a:gd name="T58" fmla="*/ 654 w 668"/>
                <a:gd name="T59" fmla="*/ 318 h 542"/>
                <a:gd name="T60" fmla="*/ 602 w 668"/>
                <a:gd name="T61" fmla="*/ 352 h 542"/>
                <a:gd name="T62" fmla="*/ 562 w 668"/>
                <a:gd name="T63" fmla="*/ 350 h 542"/>
                <a:gd name="T64" fmla="*/ 542 w 668"/>
                <a:gd name="T65" fmla="*/ 534 h 542"/>
                <a:gd name="T66" fmla="*/ 532 w 668"/>
                <a:gd name="T67" fmla="*/ 542 h 542"/>
                <a:gd name="T68" fmla="*/ 524 w 668"/>
                <a:gd name="T69" fmla="*/ 320 h 542"/>
                <a:gd name="T70" fmla="*/ 528 w 668"/>
                <a:gd name="T71" fmla="*/ 312 h 542"/>
                <a:gd name="T72" fmla="*/ 548 w 668"/>
                <a:gd name="T73" fmla="*/ 324 h 542"/>
                <a:gd name="T74" fmla="*/ 586 w 668"/>
                <a:gd name="T75" fmla="*/ 336 h 542"/>
                <a:gd name="T76" fmla="*/ 632 w 668"/>
                <a:gd name="T77" fmla="*/ 316 h 542"/>
                <a:gd name="T78" fmla="*/ 650 w 668"/>
                <a:gd name="T79" fmla="*/ 272 h 542"/>
                <a:gd name="T80" fmla="*/ 640 w 668"/>
                <a:gd name="T81" fmla="*/ 236 h 542"/>
                <a:gd name="T82" fmla="*/ 598 w 668"/>
                <a:gd name="T83" fmla="*/ 210 h 542"/>
                <a:gd name="T84" fmla="*/ 560 w 668"/>
                <a:gd name="T85" fmla="*/ 214 h 542"/>
                <a:gd name="T86" fmla="*/ 534 w 668"/>
                <a:gd name="T87" fmla="*/ 232 h 542"/>
                <a:gd name="T88" fmla="*/ 524 w 668"/>
                <a:gd name="T89" fmla="*/ 224 h 542"/>
                <a:gd name="T90" fmla="*/ 346 w 668"/>
                <a:gd name="T91" fmla="*/ 38 h 542"/>
                <a:gd name="T92" fmla="*/ 342 w 668"/>
                <a:gd name="T93" fmla="*/ 94 h 542"/>
                <a:gd name="T94" fmla="*/ 298 w 668"/>
                <a:gd name="T95" fmla="*/ 144 h 542"/>
                <a:gd name="T96" fmla="*/ 250 w 668"/>
                <a:gd name="T97" fmla="*/ 148 h 542"/>
                <a:gd name="T98" fmla="*/ 198 w 668"/>
                <a:gd name="T99" fmla="*/ 110 h 542"/>
                <a:gd name="T100" fmla="*/ 184 w 668"/>
                <a:gd name="T101" fmla="*/ 58 h 542"/>
                <a:gd name="T102" fmla="*/ 18 w 668"/>
                <a:gd name="T103" fmla="*/ 524 h 542"/>
                <a:gd name="T104" fmla="*/ 184 w 668"/>
                <a:gd name="T105" fmla="*/ 486 h 542"/>
                <a:gd name="T106" fmla="*/ 198 w 668"/>
                <a:gd name="T107" fmla="*/ 434 h 542"/>
                <a:gd name="T108" fmla="*/ 250 w 668"/>
                <a:gd name="T109" fmla="*/ 394 h 542"/>
                <a:gd name="T110" fmla="*/ 298 w 668"/>
                <a:gd name="T111" fmla="*/ 400 h 542"/>
                <a:gd name="T112" fmla="*/ 342 w 668"/>
                <a:gd name="T113" fmla="*/ 450 h 542"/>
                <a:gd name="T114" fmla="*/ 346 w 668"/>
                <a:gd name="T115"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8" h="542">
                  <a:moveTo>
                    <a:pt x="532" y="542"/>
                  </a:moveTo>
                  <a:lnTo>
                    <a:pt x="326" y="542"/>
                  </a:lnTo>
                  <a:lnTo>
                    <a:pt x="326" y="542"/>
                  </a:lnTo>
                  <a:lnTo>
                    <a:pt x="322" y="542"/>
                  </a:lnTo>
                  <a:lnTo>
                    <a:pt x="318" y="538"/>
                  </a:lnTo>
                  <a:lnTo>
                    <a:pt x="318" y="538"/>
                  </a:lnTo>
                  <a:lnTo>
                    <a:pt x="316" y="534"/>
                  </a:lnTo>
                  <a:lnTo>
                    <a:pt x="318" y="528"/>
                  </a:lnTo>
                  <a:lnTo>
                    <a:pt x="318" y="528"/>
                  </a:lnTo>
                  <a:lnTo>
                    <a:pt x="324" y="518"/>
                  </a:lnTo>
                  <a:lnTo>
                    <a:pt x="326" y="508"/>
                  </a:lnTo>
                  <a:lnTo>
                    <a:pt x="328" y="498"/>
                  </a:lnTo>
                  <a:lnTo>
                    <a:pt x="330" y="486"/>
                  </a:lnTo>
                  <a:lnTo>
                    <a:pt x="330" y="486"/>
                  </a:lnTo>
                  <a:lnTo>
                    <a:pt x="328" y="470"/>
                  </a:lnTo>
                  <a:lnTo>
                    <a:pt x="324" y="456"/>
                  </a:lnTo>
                  <a:lnTo>
                    <a:pt x="318" y="444"/>
                  </a:lnTo>
                  <a:lnTo>
                    <a:pt x="312" y="432"/>
                  </a:lnTo>
                  <a:lnTo>
                    <a:pt x="302" y="424"/>
                  </a:lnTo>
                  <a:lnTo>
                    <a:pt x="290" y="416"/>
                  </a:lnTo>
                  <a:lnTo>
                    <a:pt x="278" y="412"/>
                  </a:lnTo>
                  <a:lnTo>
                    <a:pt x="266" y="410"/>
                  </a:lnTo>
                  <a:lnTo>
                    <a:pt x="266" y="410"/>
                  </a:lnTo>
                  <a:lnTo>
                    <a:pt x="254" y="412"/>
                  </a:lnTo>
                  <a:lnTo>
                    <a:pt x="242" y="416"/>
                  </a:lnTo>
                  <a:lnTo>
                    <a:pt x="230" y="424"/>
                  </a:lnTo>
                  <a:lnTo>
                    <a:pt x="220" y="432"/>
                  </a:lnTo>
                  <a:lnTo>
                    <a:pt x="212" y="444"/>
                  </a:lnTo>
                  <a:lnTo>
                    <a:pt x="208" y="456"/>
                  </a:lnTo>
                  <a:lnTo>
                    <a:pt x="204" y="470"/>
                  </a:lnTo>
                  <a:lnTo>
                    <a:pt x="202" y="486"/>
                  </a:lnTo>
                  <a:lnTo>
                    <a:pt x="202" y="486"/>
                  </a:lnTo>
                  <a:lnTo>
                    <a:pt x="202" y="498"/>
                  </a:lnTo>
                  <a:lnTo>
                    <a:pt x="206" y="508"/>
                  </a:lnTo>
                  <a:lnTo>
                    <a:pt x="208" y="518"/>
                  </a:lnTo>
                  <a:lnTo>
                    <a:pt x="214" y="528"/>
                  </a:lnTo>
                  <a:lnTo>
                    <a:pt x="214" y="528"/>
                  </a:lnTo>
                  <a:lnTo>
                    <a:pt x="216" y="534"/>
                  </a:lnTo>
                  <a:lnTo>
                    <a:pt x="214" y="538"/>
                  </a:lnTo>
                  <a:lnTo>
                    <a:pt x="214" y="538"/>
                  </a:lnTo>
                  <a:lnTo>
                    <a:pt x="210" y="542"/>
                  </a:lnTo>
                  <a:lnTo>
                    <a:pt x="206" y="542"/>
                  </a:lnTo>
                  <a:lnTo>
                    <a:pt x="8" y="542"/>
                  </a:lnTo>
                  <a:lnTo>
                    <a:pt x="8" y="542"/>
                  </a:lnTo>
                  <a:lnTo>
                    <a:pt x="6" y="542"/>
                  </a:lnTo>
                  <a:lnTo>
                    <a:pt x="2" y="540"/>
                  </a:lnTo>
                  <a:lnTo>
                    <a:pt x="0" y="536"/>
                  </a:lnTo>
                  <a:lnTo>
                    <a:pt x="0" y="534"/>
                  </a:lnTo>
                  <a:lnTo>
                    <a:pt x="0" y="10"/>
                  </a:lnTo>
                  <a:lnTo>
                    <a:pt x="0" y="10"/>
                  </a:lnTo>
                  <a:lnTo>
                    <a:pt x="0" y="6"/>
                  </a:lnTo>
                  <a:lnTo>
                    <a:pt x="2" y="4"/>
                  </a:lnTo>
                  <a:lnTo>
                    <a:pt x="6" y="2"/>
                  </a:lnTo>
                  <a:lnTo>
                    <a:pt x="8" y="0"/>
                  </a:lnTo>
                  <a:lnTo>
                    <a:pt x="206" y="0"/>
                  </a:lnTo>
                  <a:lnTo>
                    <a:pt x="206" y="0"/>
                  </a:lnTo>
                  <a:lnTo>
                    <a:pt x="210" y="2"/>
                  </a:lnTo>
                  <a:lnTo>
                    <a:pt x="214" y="6"/>
                  </a:lnTo>
                  <a:lnTo>
                    <a:pt x="214" y="6"/>
                  </a:lnTo>
                  <a:lnTo>
                    <a:pt x="216" y="10"/>
                  </a:lnTo>
                  <a:lnTo>
                    <a:pt x="214" y="14"/>
                  </a:lnTo>
                  <a:lnTo>
                    <a:pt x="214" y="14"/>
                  </a:lnTo>
                  <a:lnTo>
                    <a:pt x="208" y="24"/>
                  </a:lnTo>
                  <a:lnTo>
                    <a:pt x="206" y="36"/>
                  </a:lnTo>
                  <a:lnTo>
                    <a:pt x="202" y="46"/>
                  </a:lnTo>
                  <a:lnTo>
                    <a:pt x="202" y="58"/>
                  </a:lnTo>
                  <a:lnTo>
                    <a:pt x="202" y="58"/>
                  </a:lnTo>
                  <a:lnTo>
                    <a:pt x="204" y="72"/>
                  </a:lnTo>
                  <a:lnTo>
                    <a:pt x="208" y="86"/>
                  </a:lnTo>
                  <a:lnTo>
                    <a:pt x="212" y="100"/>
                  </a:lnTo>
                  <a:lnTo>
                    <a:pt x="220" y="110"/>
                  </a:lnTo>
                  <a:lnTo>
                    <a:pt x="230" y="120"/>
                  </a:lnTo>
                  <a:lnTo>
                    <a:pt x="242" y="126"/>
                  </a:lnTo>
                  <a:lnTo>
                    <a:pt x="254" y="132"/>
                  </a:lnTo>
                  <a:lnTo>
                    <a:pt x="266" y="132"/>
                  </a:lnTo>
                  <a:lnTo>
                    <a:pt x="266" y="132"/>
                  </a:lnTo>
                  <a:lnTo>
                    <a:pt x="278" y="132"/>
                  </a:lnTo>
                  <a:lnTo>
                    <a:pt x="290" y="126"/>
                  </a:lnTo>
                  <a:lnTo>
                    <a:pt x="302" y="120"/>
                  </a:lnTo>
                  <a:lnTo>
                    <a:pt x="312" y="110"/>
                  </a:lnTo>
                  <a:lnTo>
                    <a:pt x="318" y="100"/>
                  </a:lnTo>
                  <a:lnTo>
                    <a:pt x="324" y="86"/>
                  </a:lnTo>
                  <a:lnTo>
                    <a:pt x="328" y="72"/>
                  </a:lnTo>
                  <a:lnTo>
                    <a:pt x="330" y="58"/>
                  </a:lnTo>
                  <a:lnTo>
                    <a:pt x="330" y="58"/>
                  </a:lnTo>
                  <a:lnTo>
                    <a:pt x="328" y="46"/>
                  </a:lnTo>
                  <a:lnTo>
                    <a:pt x="326" y="36"/>
                  </a:lnTo>
                  <a:lnTo>
                    <a:pt x="324" y="24"/>
                  </a:lnTo>
                  <a:lnTo>
                    <a:pt x="318" y="14"/>
                  </a:lnTo>
                  <a:lnTo>
                    <a:pt x="318" y="14"/>
                  </a:lnTo>
                  <a:lnTo>
                    <a:pt x="316" y="10"/>
                  </a:lnTo>
                  <a:lnTo>
                    <a:pt x="318" y="6"/>
                  </a:lnTo>
                  <a:lnTo>
                    <a:pt x="318" y="6"/>
                  </a:lnTo>
                  <a:lnTo>
                    <a:pt x="322" y="2"/>
                  </a:lnTo>
                  <a:lnTo>
                    <a:pt x="326" y="0"/>
                  </a:lnTo>
                  <a:lnTo>
                    <a:pt x="532" y="0"/>
                  </a:lnTo>
                  <a:lnTo>
                    <a:pt x="532" y="0"/>
                  </a:lnTo>
                  <a:lnTo>
                    <a:pt x="536" y="2"/>
                  </a:lnTo>
                  <a:lnTo>
                    <a:pt x="538" y="4"/>
                  </a:lnTo>
                  <a:lnTo>
                    <a:pt x="540" y="6"/>
                  </a:lnTo>
                  <a:lnTo>
                    <a:pt x="542" y="10"/>
                  </a:lnTo>
                  <a:lnTo>
                    <a:pt x="542" y="204"/>
                  </a:lnTo>
                  <a:lnTo>
                    <a:pt x="542" y="204"/>
                  </a:lnTo>
                  <a:lnTo>
                    <a:pt x="552" y="198"/>
                  </a:lnTo>
                  <a:lnTo>
                    <a:pt x="562" y="194"/>
                  </a:lnTo>
                  <a:lnTo>
                    <a:pt x="574" y="190"/>
                  </a:lnTo>
                  <a:lnTo>
                    <a:pt x="586" y="190"/>
                  </a:lnTo>
                  <a:lnTo>
                    <a:pt x="586" y="190"/>
                  </a:lnTo>
                  <a:lnTo>
                    <a:pt x="602" y="192"/>
                  </a:lnTo>
                  <a:lnTo>
                    <a:pt x="618" y="196"/>
                  </a:lnTo>
                  <a:lnTo>
                    <a:pt x="632" y="204"/>
                  </a:lnTo>
                  <a:lnTo>
                    <a:pt x="644" y="214"/>
                  </a:lnTo>
                  <a:lnTo>
                    <a:pt x="654" y="226"/>
                  </a:lnTo>
                  <a:lnTo>
                    <a:pt x="662" y="240"/>
                  </a:lnTo>
                  <a:lnTo>
                    <a:pt x="666" y="256"/>
                  </a:lnTo>
                  <a:lnTo>
                    <a:pt x="668" y="272"/>
                  </a:lnTo>
                  <a:lnTo>
                    <a:pt x="668" y="272"/>
                  </a:lnTo>
                  <a:lnTo>
                    <a:pt x="666" y="288"/>
                  </a:lnTo>
                  <a:lnTo>
                    <a:pt x="662" y="304"/>
                  </a:lnTo>
                  <a:lnTo>
                    <a:pt x="654" y="318"/>
                  </a:lnTo>
                  <a:lnTo>
                    <a:pt x="644" y="330"/>
                  </a:lnTo>
                  <a:lnTo>
                    <a:pt x="632" y="340"/>
                  </a:lnTo>
                  <a:lnTo>
                    <a:pt x="618" y="348"/>
                  </a:lnTo>
                  <a:lnTo>
                    <a:pt x="602" y="352"/>
                  </a:lnTo>
                  <a:lnTo>
                    <a:pt x="586" y="354"/>
                  </a:lnTo>
                  <a:lnTo>
                    <a:pt x="586" y="354"/>
                  </a:lnTo>
                  <a:lnTo>
                    <a:pt x="574" y="352"/>
                  </a:lnTo>
                  <a:lnTo>
                    <a:pt x="562" y="350"/>
                  </a:lnTo>
                  <a:lnTo>
                    <a:pt x="552" y="346"/>
                  </a:lnTo>
                  <a:lnTo>
                    <a:pt x="542" y="340"/>
                  </a:lnTo>
                  <a:lnTo>
                    <a:pt x="542" y="534"/>
                  </a:lnTo>
                  <a:lnTo>
                    <a:pt x="542" y="534"/>
                  </a:lnTo>
                  <a:lnTo>
                    <a:pt x="540" y="536"/>
                  </a:lnTo>
                  <a:lnTo>
                    <a:pt x="538" y="540"/>
                  </a:lnTo>
                  <a:lnTo>
                    <a:pt x="536" y="542"/>
                  </a:lnTo>
                  <a:lnTo>
                    <a:pt x="532" y="542"/>
                  </a:lnTo>
                  <a:lnTo>
                    <a:pt x="532" y="542"/>
                  </a:lnTo>
                  <a:close/>
                  <a:moveTo>
                    <a:pt x="340" y="524"/>
                  </a:moveTo>
                  <a:lnTo>
                    <a:pt x="524" y="524"/>
                  </a:lnTo>
                  <a:lnTo>
                    <a:pt x="524" y="320"/>
                  </a:lnTo>
                  <a:lnTo>
                    <a:pt x="524" y="320"/>
                  </a:lnTo>
                  <a:lnTo>
                    <a:pt x="524" y="316"/>
                  </a:lnTo>
                  <a:lnTo>
                    <a:pt x="528" y="312"/>
                  </a:lnTo>
                  <a:lnTo>
                    <a:pt x="528" y="312"/>
                  </a:lnTo>
                  <a:lnTo>
                    <a:pt x="534" y="312"/>
                  </a:lnTo>
                  <a:lnTo>
                    <a:pt x="538" y="314"/>
                  </a:lnTo>
                  <a:lnTo>
                    <a:pt x="538" y="314"/>
                  </a:lnTo>
                  <a:lnTo>
                    <a:pt x="548" y="324"/>
                  </a:lnTo>
                  <a:lnTo>
                    <a:pt x="560" y="330"/>
                  </a:lnTo>
                  <a:lnTo>
                    <a:pt x="572" y="334"/>
                  </a:lnTo>
                  <a:lnTo>
                    <a:pt x="586" y="336"/>
                  </a:lnTo>
                  <a:lnTo>
                    <a:pt x="586" y="336"/>
                  </a:lnTo>
                  <a:lnTo>
                    <a:pt x="598" y="334"/>
                  </a:lnTo>
                  <a:lnTo>
                    <a:pt x="610" y="330"/>
                  </a:lnTo>
                  <a:lnTo>
                    <a:pt x="622" y="324"/>
                  </a:lnTo>
                  <a:lnTo>
                    <a:pt x="632" y="316"/>
                  </a:lnTo>
                  <a:lnTo>
                    <a:pt x="640" y="308"/>
                  </a:lnTo>
                  <a:lnTo>
                    <a:pt x="644" y="296"/>
                  </a:lnTo>
                  <a:lnTo>
                    <a:pt x="648" y="284"/>
                  </a:lnTo>
                  <a:lnTo>
                    <a:pt x="650" y="272"/>
                  </a:lnTo>
                  <a:lnTo>
                    <a:pt x="650" y="272"/>
                  </a:lnTo>
                  <a:lnTo>
                    <a:pt x="648" y="258"/>
                  </a:lnTo>
                  <a:lnTo>
                    <a:pt x="644" y="246"/>
                  </a:lnTo>
                  <a:lnTo>
                    <a:pt x="640" y="236"/>
                  </a:lnTo>
                  <a:lnTo>
                    <a:pt x="632" y="226"/>
                  </a:lnTo>
                  <a:lnTo>
                    <a:pt x="622" y="218"/>
                  </a:lnTo>
                  <a:lnTo>
                    <a:pt x="610" y="212"/>
                  </a:lnTo>
                  <a:lnTo>
                    <a:pt x="598" y="210"/>
                  </a:lnTo>
                  <a:lnTo>
                    <a:pt x="586" y="208"/>
                  </a:lnTo>
                  <a:lnTo>
                    <a:pt x="586" y="208"/>
                  </a:lnTo>
                  <a:lnTo>
                    <a:pt x="572" y="210"/>
                  </a:lnTo>
                  <a:lnTo>
                    <a:pt x="560" y="214"/>
                  </a:lnTo>
                  <a:lnTo>
                    <a:pt x="548" y="220"/>
                  </a:lnTo>
                  <a:lnTo>
                    <a:pt x="538" y="230"/>
                  </a:lnTo>
                  <a:lnTo>
                    <a:pt x="538" y="230"/>
                  </a:lnTo>
                  <a:lnTo>
                    <a:pt x="534" y="232"/>
                  </a:lnTo>
                  <a:lnTo>
                    <a:pt x="528" y="232"/>
                  </a:lnTo>
                  <a:lnTo>
                    <a:pt x="528" y="232"/>
                  </a:lnTo>
                  <a:lnTo>
                    <a:pt x="524" y="228"/>
                  </a:lnTo>
                  <a:lnTo>
                    <a:pt x="524" y="224"/>
                  </a:lnTo>
                  <a:lnTo>
                    <a:pt x="524" y="18"/>
                  </a:lnTo>
                  <a:lnTo>
                    <a:pt x="340" y="18"/>
                  </a:lnTo>
                  <a:lnTo>
                    <a:pt x="340" y="18"/>
                  </a:lnTo>
                  <a:lnTo>
                    <a:pt x="346" y="38"/>
                  </a:lnTo>
                  <a:lnTo>
                    <a:pt x="348" y="58"/>
                  </a:lnTo>
                  <a:lnTo>
                    <a:pt x="348" y="58"/>
                  </a:lnTo>
                  <a:lnTo>
                    <a:pt x="346" y="76"/>
                  </a:lnTo>
                  <a:lnTo>
                    <a:pt x="342" y="94"/>
                  </a:lnTo>
                  <a:lnTo>
                    <a:pt x="334" y="110"/>
                  </a:lnTo>
                  <a:lnTo>
                    <a:pt x="324" y="124"/>
                  </a:lnTo>
                  <a:lnTo>
                    <a:pt x="312" y="134"/>
                  </a:lnTo>
                  <a:lnTo>
                    <a:pt x="298" y="144"/>
                  </a:lnTo>
                  <a:lnTo>
                    <a:pt x="282" y="148"/>
                  </a:lnTo>
                  <a:lnTo>
                    <a:pt x="266" y="150"/>
                  </a:lnTo>
                  <a:lnTo>
                    <a:pt x="266" y="150"/>
                  </a:lnTo>
                  <a:lnTo>
                    <a:pt x="250" y="148"/>
                  </a:lnTo>
                  <a:lnTo>
                    <a:pt x="234" y="144"/>
                  </a:lnTo>
                  <a:lnTo>
                    <a:pt x="220" y="134"/>
                  </a:lnTo>
                  <a:lnTo>
                    <a:pt x="208" y="124"/>
                  </a:lnTo>
                  <a:lnTo>
                    <a:pt x="198" y="110"/>
                  </a:lnTo>
                  <a:lnTo>
                    <a:pt x="190" y="94"/>
                  </a:lnTo>
                  <a:lnTo>
                    <a:pt x="186" y="76"/>
                  </a:lnTo>
                  <a:lnTo>
                    <a:pt x="184" y="58"/>
                  </a:lnTo>
                  <a:lnTo>
                    <a:pt x="184" y="58"/>
                  </a:lnTo>
                  <a:lnTo>
                    <a:pt x="186" y="38"/>
                  </a:lnTo>
                  <a:lnTo>
                    <a:pt x="192" y="18"/>
                  </a:lnTo>
                  <a:lnTo>
                    <a:pt x="18" y="18"/>
                  </a:lnTo>
                  <a:lnTo>
                    <a:pt x="18" y="524"/>
                  </a:lnTo>
                  <a:lnTo>
                    <a:pt x="192" y="524"/>
                  </a:lnTo>
                  <a:lnTo>
                    <a:pt x="192" y="524"/>
                  </a:lnTo>
                  <a:lnTo>
                    <a:pt x="186" y="506"/>
                  </a:lnTo>
                  <a:lnTo>
                    <a:pt x="184" y="486"/>
                  </a:lnTo>
                  <a:lnTo>
                    <a:pt x="184" y="486"/>
                  </a:lnTo>
                  <a:lnTo>
                    <a:pt x="186" y="466"/>
                  </a:lnTo>
                  <a:lnTo>
                    <a:pt x="190" y="450"/>
                  </a:lnTo>
                  <a:lnTo>
                    <a:pt x="198" y="434"/>
                  </a:lnTo>
                  <a:lnTo>
                    <a:pt x="208" y="420"/>
                  </a:lnTo>
                  <a:lnTo>
                    <a:pt x="220" y="408"/>
                  </a:lnTo>
                  <a:lnTo>
                    <a:pt x="234" y="400"/>
                  </a:lnTo>
                  <a:lnTo>
                    <a:pt x="250" y="394"/>
                  </a:lnTo>
                  <a:lnTo>
                    <a:pt x="266" y="392"/>
                  </a:lnTo>
                  <a:lnTo>
                    <a:pt x="266" y="392"/>
                  </a:lnTo>
                  <a:lnTo>
                    <a:pt x="282" y="394"/>
                  </a:lnTo>
                  <a:lnTo>
                    <a:pt x="298" y="400"/>
                  </a:lnTo>
                  <a:lnTo>
                    <a:pt x="312" y="408"/>
                  </a:lnTo>
                  <a:lnTo>
                    <a:pt x="324" y="420"/>
                  </a:lnTo>
                  <a:lnTo>
                    <a:pt x="334" y="434"/>
                  </a:lnTo>
                  <a:lnTo>
                    <a:pt x="342" y="450"/>
                  </a:lnTo>
                  <a:lnTo>
                    <a:pt x="346" y="466"/>
                  </a:lnTo>
                  <a:lnTo>
                    <a:pt x="348" y="486"/>
                  </a:lnTo>
                  <a:lnTo>
                    <a:pt x="348" y="486"/>
                  </a:lnTo>
                  <a:lnTo>
                    <a:pt x="346" y="506"/>
                  </a:lnTo>
                  <a:lnTo>
                    <a:pt x="340" y="524"/>
                  </a:lnTo>
                  <a:lnTo>
                    <a:pt x="340" y="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E2E38"/>
                </a:solidFill>
                <a:effectLst/>
                <a:uLnTx/>
                <a:uFillTx/>
                <a:latin typeface="EYInterstate Light"/>
                <a:ea typeface="+mn-ea"/>
                <a:cs typeface="+mn-cs"/>
              </a:endParaRPr>
            </a:p>
          </p:txBody>
        </p:sp>
        <p:sp>
          <p:nvSpPr>
            <p:cNvPr id="77" name="Rectangle 19">
              <a:extLst>
                <a:ext uri="{FF2B5EF4-FFF2-40B4-BE49-F238E27FC236}">
                  <a16:creationId xmlns:a16="http://schemas.microsoft.com/office/drawing/2014/main" id="{BBF344BE-1637-41F2-B9FC-1AF41302E2F0}"/>
                </a:ext>
              </a:extLst>
            </p:cNvPr>
            <p:cNvSpPr>
              <a:spLocks noChangeArrowheads="1"/>
            </p:cNvSpPr>
            <p:nvPr/>
          </p:nvSpPr>
          <p:spPr bwMode="auto">
            <a:xfrm>
              <a:off x="3124200" y="1612900"/>
              <a:ext cx="28575" cy="644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E2E38"/>
                </a:solidFill>
                <a:effectLst/>
                <a:uLnTx/>
                <a:uFillTx/>
                <a:latin typeface="EYInterstate Light"/>
                <a:ea typeface="+mn-ea"/>
                <a:cs typeface="+mn-cs"/>
              </a:endParaRPr>
            </a:p>
          </p:txBody>
        </p:sp>
      </p:grpSp>
    </p:spTree>
    <p:extLst>
      <p:ext uri="{BB962C8B-B14F-4D97-AF65-F5344CB8AC3E}">
        <p14:creationId xmlns:p14="http://schemas.microsoft.com/office/powerpoint/2010/main" val="34771570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011640-676D-4DDB-871F-B1BBB2F4D17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1" name="Rectangle 10">
            <a:extLst>
              <a:ext uri="{FF2B5EF4-FFF2-40B4-BE49-F238E27FC236}">
                <a16:creationId xmlns:a16="http://schemas.microsoft.com/office/drawing/2014/main" id="{6D224152-D0C4-4F35-AD26-B60F23445D19}"/>
              </a:ext>
            </a:extLst>
          </p:cNvPr>
          <p:cNvSpPr/>
          <p:nvPr/>
        </p:nvSpPr>
        <p:spPr>
          <a:xfrm>
            <a:off x="0" y="0"/>
            <a:ext cx="12192000" cy="6858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YInterstate Light"/>
              <a:ea typeface="+mn-ea"/>
              <a:cs typeface="+mn-cs"/>
            </a:endParaRPr>
          </a:p>
        </p:txBody>
      </p:sp>
      <p:sp>
        <p:nvSpPr>
          <p:cNvPr id="10" name="Text Placeholder 1">
            <a:extLst>
              <a:ext uri="{FF2B5EF4-FFF2-40B4-BE49-F238E27FC236}">
                <a16:creationId xmlns:a16="http://schemas.microsoft.com/office/drawing/2014/main" id="{6A44A484-70C3-4184-AB87-7BD768044BF6}"/>
              </a:ext>
            </a:extLst>
          </p:cNvPr>
          <p:cNvSpPr txBox="1">
            <a:spLocks/>
          </p:cNvSpPr>
          <p:nvPr/>
        </p:nvSpPr>
        <p:spPr>
          <a:xfrm>
            <a:off x="93600" y="-525600"/>
            <a:ext cx="5220000" cy="6858000"/>
          </a:xfrm>
          <a:prstGeom prst="rect">
            <a:avLst/>
          </a:prstGeom>
          <a:noFill/>
        </p:spPr>
        <p:txBody>
          <a:bodyPr vert="horz" lIns="0" tIns="0" rIns="0" bIns="0" rtlCol="0">
            <a:noAutofit/>
          </a:bodyPr>
          <a:lstStyle>
            <a:lvl1pPr marL="0" marR="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sz="55000" b="1" kern="1200">
                <a:solidFill>
                  <a:schemeClr val="bg2">
                    <a:lumMod val="20000"/>
                    <a:lumOff val="80000"/>
                    <a:alpha val="20000"/>
                  </a:schemeClr>
                </a:solidFill>
                <a:latin typeface="+mj-lt"/>
                <a:ea typeface="+mn-ea"/>
                <a:cs typeface="+mn-cs"/>
              </a:defRPr>
            </a:lvl1pPr>
            <a:lvl2pPr marL="216000" marR="0" indent="-216000" algn="l" defTabSz="1007887" rtl="0" eaLnBrk="1" fontAlgn="auto" latinLnBrk="0" hangingPunct="1">
              <a:lnSpc>
                <a:spcPct val="100000"/>
              </a:lnSpc>
              <a:spcBef>
                <a:spcPts val="0"/>
              </a:spcBef>
              <a:spcAft>
                <a:spcPts val="200"/>
              </a:spcAft>
              <a:buClrTx/>
              <a:buSzTx/>
              <a:buFont typeface="Arial" charset="0"/>
              <a:buChar char="•"/>
              <a:tabLst/>
              <a:defRPr sz="1600" kern="1200">
                <a:solidFill>
                  <a:schemeClr val="bg1"/>
                </a:solidFill>
                <a:latin typeface="+mn-lt"/>
                <a:ea typeface="+mn-ea"/>
                <a:cs typeface="+mn-cs"/>
              </a:defRPr>
            </a:lvl2pPr>
            <a:lvl3pPr marL="457200" marR="0" indent="-231775" algn="l" defTabSz="1007887" rtl="0" eaLnBrk="1" fontAlgn="auto" latinLnBrk="0" hangingPunct="1">
              <a:lnSpc>
                <a:spcPct val="100000"/>
              </a:lnSpc>
              <a:spcBef>
                <a:spcPts val="0"/>
              </a:spcBef>
              <a:spcAft>
                <a:spcPts val="200"/>
              </a:spcAft>
              <a:buClrTx/>
              <a:buSzTx/>
              <a:buFont typeface="Arial" panose="020B0604020202020204" pitchFamily="34" charset="0"/>
              <a:buChar char="•"/>
              <a:tabLst>
                <a:tab pos="231775" algn="l"/>
              </a:tabLst>
              <a:defRPr sz="1400" kern="1200">
                <a:solidFill>
                  <a:schemeClr val="bg1"/>
                </a:solidFill>
                <a:latin typeface="+mn-lt"/>
                <a:ea typeface="+mn-ea"/>
                <a:cs typeface="+mn-cs"/>
              </a:defRPr>
            </a:lvl3pPr>
            <a:lvl4pPr marL="690563" marR="0" indent="-230188"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4pPr>
            <a:lvl5pPr marL="922338" marR="0" indent="-228600"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5pPr>
            <a:lvl6pPr marL="2771691"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634"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578"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522"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lang="en-GB" dirty="0">
                <a:solidFill>
                  <a:prstClr val="white">
                    <a:alpha val="35000"/>
                  </a:prstClr>
                </a:solidFill>
                <a:latin typeface="EYInterstate Light" panose="02000506000000020004" pitchFamily="2" charset="0"/>
              </a:rPr>
              <a:t>2</a:t>
            </a:r>
            <a:endParaRPr kumimoji="0" lang="en-GB" sz="55000" b="1" i="0" u="none" strike="noStrike" kern="1200" cap="none" spc="0" normalizeH="0" baseline="0" noProof="0" dirty="0">
              <a:ln>
                <a:noFill/>
              </a:ln>
              <a:solidFill>
                <a:prstClr val="white">
                  <a:alpha val="35000"/>
                </a:prstClr>
              </a:solidFill>
              <a:effectLst/>
              <a:uLnTx/>
              <a:uFillTx/>
              <a:latin typeface="EYInterstate Light" panose="02000506000000020004" pitchFamily="2" charset="0"/>
              <a:ea typeface="+mn-ea"/>
              <a:cs typeface="+mn-cs"/>
            </a:endParaRPr>
          </a:p>
        </p:txBody>
      </p:sp>
      <p:sp>
        <p:nvSpPr>
          <p:cNvPr id="4" name="Text Placeholder 3">
            <a:extLst>
              <a:ext uri="{FF2B5EF4-FFF2-40B4-BE49-F238E27FC236}">
                <a16:creationId xmlns:a16="http://schemas.microsoft.com/office/drawing/2014/main" id="{9EA41F05-6EE1-489A-80C8-C938B1C576DC}"/>
              </a:ext>
            </a:extLst>
          </p:cNvPr>
          <p:cNvSpPr>
            <a:spLocks noGrp="1"/>
          </p:cNvSpPr>
          <p:nvPr>
            <p:ph type="body" sz="quarter" idx="10"/>
          </p:nvPr>
        </p:nvSpPr>
        <p:spPr>
          <a:xfrm>
            <a:off x="617221" y="3250810"/>
            <a:ext cx="7831454" cy="1202318"/>
          </a:xfrm>
        </p:spPr>
        <p:txBody>
          <a:bodyPr/>
          <a:lstStyle/>
          <a:p>
            <a:r>
              <a:rPr lang="en-US" dirty="0"/>
              <a:t>Data Risk Management:</a:t>
            </a:r>
          </a:p>
          <a:p>
            <a:r>
              <a:rPr lang="en-US" dirty="0"/>
              <a:t>Tax Policy and Business Processes</a:t>
            </a:r>
          </a:p>
        </p:txBody>
      </p:sp>
      <p:sp>
        <p:nvSpPr>
          <p:cNvPr id="12" name="Slide Number Placeholder 11">
            <a:extLst>
              <a:ext uri="{FF2B5EF4-FFF2-40B4-BE49-F238E27FC236}">
                <a16:creationId xmlns:a16="http://schemas.microsoft.com/office/drawing/2014/main" id="{018E7DF7-498B-4444-9994-94661BDC6D78}"/>
              </a:ext>
            </a:extLst>
          </p:cNvPr>
          <p:cNvSpPr>
            <a:spLocks noGrp="1"/>
          </p:cNvSpPr>
          <p:nvPr>
            <p:ph type="sldNum" sz="quarter" idx="13"/>
          </p:nvPr>
        </p:nvSpPr>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srgbClr val="FFFFFF"/>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6</a:t>
            </a:fld>
            <a:endParaRPr kumimoji="0" lang="en-IN"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endParaRPr>
          </a:p>
        </p:txBody>
      </p:sp>
      <p:pic>
        <p:nvPicPr>
          <p:cNvPr id="9" name="Picture 8">
            <a:extLst>
              <a:ext uri="{FF2B5EF4-FFF2-40B4-BE49-F238E27FC236}">
                <a16:creationId xmlns:a16="http://schemas.microsoft.com/office/drawing/2014/main" id="{D0207869-857C-4536-A322-59A36659C46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286765" y="6356223"/>
            <a:ext cx="304114" cy="310896"/>
          </a:xfrm>
          <a:prstGeom prst="rect">
            <a:avLst/>
          </a:prstGeom>
        </p:spPr>
      </p:pic>
    </p:spTree>
    <p:extLst>
      <p:ext uri="{BB962C8B-B14F-4D97-AF65-F5344CB8AC3E}">
        <p14:creationId xmlns:p14="http://schemas.microsoft.com/office/powerpoint/2010/main" val="36398298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 name="Picture 116">
            <a:extLst>
              <a:ext uri="{FF2B5EF4-FFF2-40B4-BE49-F238E27FC236}">
                <a16:creationId xmlns:a16="http://schemas.microsoft.com/office/drawing/2014/main" id="{203053D2-E949-4F76-90C5-1ACA0F3A9AE7}"/>
              </a:ext>
            </a:extLst>
          </p:cNvPr>
          <p:cNvPicPr>
            <a:picLocks noChangeAspect="1"/>
          </p:cNvPicPr>
          <p:nvPr/>
        </p:nvPicPr>
        <p:blipFill rotWithShape="1">
          <a:blip r:embed="rId3">
            <a:alphaModFix amt="9000"/>
            <a:extLst>
              <a:ext uri="{28A0092B-C50C-407E-A947-70E740481C1C}">
                <a14:useLocalDpi xmlns:a14="http://schemas.microsoft.com/office/drawing/2010/main" val="0"/>
              </a:ext>
            </a:extLst>
          </a:blip>
          <a:srcRect l="16395" t="20275" r="5772" b="14109"/>
          <a:stretch/>
        </p:blipFill>
        <p:spPr>
          <a:xfrm flipH="1" flipV="1">
            <a:off x="0" y="-13342"/>
            <a:ext cx="12198350" cy="6858000"/>
          </a:xfrm>
          <a:prstGeom prst="rect">
            <a:avLst/>
          </a:prstGeom>
        </p:spPr>
      </p:pic>
      <p:sp>
        <p:nvSpPr>
          <p:cNvPr id="42" name="Title 1"/>
          <p:cNvSpPr>
            <a:spLocks noGrp="1"/>
          </p:cNvSpPr>
          <p:nvPr>
            <p:ph type="title"/>
          </p:nvPr>
        </p:nvSpPr>
        <p:spPr>
          <a:xfrm>
            <a:off x="601895" y="296566"/>
            <a:ext cx="10985586" cy="590093"/>
          </a:xfrm>
        </p:spPr>
        <p:txBody>
          <a:bodyPr/>
          <a:lstStyle/>
          <a:p>
            <a:r>
              <a:rPr lang="en-US" dirty="0"/>
              <a:t>Data Risk Management – Considerations for Tax Policy</a:t>
            </a:r>
            <a:br>
              <a:rPr lang="en-US" dirty="0"/>
            </a:br>
            <a:r>
              <a:rPr lang="en-US" dirty="0"/>
              <a:t>Example: Automatic Exchange Of Information ‘AEOI’ </a:t>
            </a:r>
          </a:p>
        </p:txBody>
      </p:sp>
      <p:sp>
        <p:nvSpPr>
          <p:cNvPr id="50" name="Slide Number Placeholder 5">
            <a:extLst>
              <a:ext uri="{FF2B5EF4-FFF2-40B4-BE49-F238E27FC236}">
                <a16:creationId xmlns:a16="http://schemas.microsoft.com/office/drawing/2014/main" id="{267078B9-4220-44D6-BB1F-F533696D6E30}"/>
              </a:ext>
            </a:extLst>
          </p:cNvPr>
          <p:cNvSpPr>
            <a:spLocks noGrp="1"/>
          </p:cNvSpPr>
          <p:nvPr>
            <p:ph type="sldNum" sz="quarter" idx="12"/>
          </p:nvPr>
        </p:nvSpPr>
        <p:spPr>
          <a:xfrm>
            <a:off x="620078" y="6471244"/>
            <a:ext cx="662721" cy="180000"/>
          </a:xfrm>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7</a:t>
            </a:fld>
            <a:endPar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endParaRPr>
          </a:p>
        </p:txBody>
      </p:sp>
      <p:sp>
        <p:nvSpPr>
          <p:cNvPr id="70" name="Rectangle 69">
            <a:extLst>
              <a:ext uri="{FF2B5EF4-FFF2-40B4-BE49-F238E27FC236}">
                <a16:creationId xmlns:a16="http://schemas.microsoft.com/office/drawing/2014/main" id="{D76CD6DC-1DAF-4D17-AC06-AC56AD4C3EFD}"/>
              </a:ext>
            </a:extLst>
          </p:cNvPr>
          <p:cNvSpPr/>
          <p:nvPr/>
        </p:nvSpPr>
        <p:spPr>
          <a:xfrm>
            <a:off x="1923283" y="1765958"/>
            <a:ext cx="2663527" cy="4139894"/>
          </a:xfrm>
          <a:prstGeom prst="rect">
            <a:avLst/>
          </a:prstGeom>
          <a:solidFill>
            <a:srgbClr val="F2F2F2"/>
          </a:solidFill>
          <a:ln>
            <a:solidFill>
              <a:srgbClr val="F2F2F2"/>
            </a:solidFill>
          </a:ln>
        </p:spPr>
        <p:txBody>
          <a:bodyPr wrap="square" lIns="72000" tIns="72000" rIns="72000" bIns="72000">
            <a:noAutofit/>
          </a:bodyPr>
          <a:lstStyle/>
          <a:p>
            <a:pPr>
              <a:spcBef>
                <a:spcPts val="400"/>
              </a:spcBef>
              <a:buSzPct val="70000"/>
            </a:pPr>
            <a:endParaRPr lang="en-US" sz="1200" b="1" dirty="0">
              <a:solidFill>
                <a:srgbClr val="FFFFFF"/>
              </a:solidFill>
              <a:latin typeface="Arial"/>
            </a:endParaRPr>
          </a:p>
        </p:txBody>
      </p:sp>
      <p:sp>
        <p:nvSpPr>
          <p:cNvPr id="71" name="Rectangle 70">
            <a:extLst>
              <a:ext uri="{FF2B5EF4-FFF2-40B4-BE49-F238E27FC236}">
                <a16:creationId xmlns:a16="http://schemas.microsoft.com/office/drawing/2014/main" id="{71F4498C-76C3-467B-8D68-826E96F11F05}"/>
              </a:ext>
            </a:extLst>
          </p:cNvPr>
          <p:cNvSpPr/>
          <p:nvPr/>
        </p:nvSpPr>
        <p:spPr>
          <a:xfrm>
            <a:off x="4695207" y="1765958"/>
            <a:ext cx="2663527" cy="4139894"/>
          </a:xfrm>
          <a:prstGeom prst="rect">
            <a:avLst/>
          </a:prstGeom>
          <a:solidFill>
            <a:srgbClr val="F2F2F2"/>
          </a:solidFill>
          <a:ln>
            <a:solidFill>
              <a:srgbClr val="F2F2F2"/>
            </a:solidFill>
          </a:ln>
        </p:spPr>
        <p:txBody>
          <a:bodyPr wrap="square" lIns="72000" tIns="72000" rIns="72000" bIns="72000">
            <a:noAutofit/>
          </a:bodyPr>
          <a:lstStyle/>
          <a:p>
            <a:pPr>
              <a:spcBef>
                <a:spcPts val="400"/>
              </a:spcBef>
              <a:buSzPct val="70000"/>
            </a:pPr>
            <a:endParaRPr lang="en-US" sz="1200" b="1" dirty="0">
              <a:solidFill>
                <a:srgbClr val="FFFFFF"/>
              </a:solidFill>
              <a:latin typeface="Arial"/>
            </a:endParaRPr>
          </a:p>
        </p:txBody>
      </p:sp>
      <p:sp>
        <p:nvSpPr>
          <p:cNvPr id="72" name="Rectangle 71">
            <a:extLst>
              <a:ext uri="{FF2B5EF4-FFF2-40B4-BE49-F238E27FC236}">
                <a16:creationId xmlns:a16="http://schemas.microsoft.com/office/drawing/2014/main" id="{94FAC2C1-1633-4C48-9335-7493F98A1EFF}"/>
              </a:ext>
            </a:extLst>
          </p:cNvPr>
          <p:cNvSpPr/>
          <p:nvPr/>
        </p:nvSpPr>
        <p:spPr>
          <a:xfrm>
            <a:off x="7467132" y="1765958"/>
            <a:ext cx="2663527" cy="4139894"/>
          </a:xfrm>
          <a:prstGeom prst="rect">
            <a:avLst/>
          </a:prstGeom>
          <a:solidFill>
            <a:srgbClr val="F2F2F2"/>
          </a:solidFill>
          <a:ln>
            <a:solidFill>
              <a:srgbClr val="F2F2F2"/>
            </a:solidFill>
          </a:ln>
        </p:spPr>
        <p:txBody>
          <a:bodyPr wrap="square" lIns="72000" tIns="72000" rIns="72000" bIns="72000">
            <a:noAutofit/>
          </a:bodyPr>
          <a:lstStyle/>
          <a:p>
            <a:pPr>
              <a:spcBef>
                <a:spcPts val="400"/>
              </a:spcBef>
              <a:buSzPct val="70000"/>
            </a:pPr>
            <a:endParaRPr lang="en-US" sz="1200" b="1" dirty="0">
              <a:solidFill>
                <a:srgbClr val="FFFFFF"/>
              </a:solidFill>
              <a:latin typeface="Arial"/>
            </a:endParaRPr>
          </a:p>
        </p:txBody>
      </p:sp>
      <p:sp>
        <p:nvSpPr>
          <p:cNvPr id="73" name="Rectangle 72">
            <a:extLst>
              <a:ext uri="{FF2B5EF4-FFF2-40B4-BE49-F238E27FC236}">
                <a16:creationId xmlns:a16="http://schemas.microsoft.com/office/drawing/2014/main" id="{5613B134-D4F9-4263-A0B3-BEB5BFBAE9A9}"/>
              </a:ext>
            </a:extLst>
          </p:cNvPr>
          <p:cNvSpPr/>
          <p:nvPr/>
        </p:nvSpPr>
        <p:spPr>
          <a:xfrm>
            <a:off x="1975486" y="1833523"/>
            <a:ext cx="2559120" cy="699404"/>
          </a:xfrm>
          <a:prstGeom prst="rect">
            <a:avLst/>
          </a:prstGeom>
        </p:spPr>
        <p:txBody>
          <a:bodyPr wrap="square" lIns="72000" tIns="72000" rIns="72000" bIns="72000">
            <a:noAutofit/>
          </a:bodyPr>
          <a:lstStyle/>
          <a:p>
            <a:r>
              <a:rPr lang="en-GB" sz="1200" dirty="0">
                <a:solidFill>
                  <a:srgbClr val="333333"/>
                </a:solidFill>
                <a:latin typeface="Arial"/>
                <a:cs typeface="Calibri" panose="020F0502020204030204" pitchFamily="34" charset="0"/>
              </a:rPr>
              <a:t>With AEOI global adoption, FIs </a:t>
            </a:r>
            <a:r>
              <a:rPr lang="en-GB" sz="1200" b="1" dirty="0">
                <a:solidFill>
                  <a:srgbClr val="333333"/>
                </a:solidFill>
                <a:latin typeface="Arial"/>
                <a:cs typeface="Calibri" panose="020F0502020204030204" pitchFamily="34" charset="0"/>
              </a:rPr>
              <a:t>face dramatically more complex reporting obligations </a:t>
            </a:r>
            <a:r>
              <a:rPr lang="en-GB" sz="1200" dirty="0">
                <a:solidFill>
                  <a:srgbClr val="333333"/>
                </a:solidFill>
                <a:latin typeface="Arial"/>
                <a:cs typeface="Calibri" panose="020F0502020204030204" pitchFamily="34" charset="0"/>
              </a:rPr>
              <a:t>… </a:t>
            </a:r>
          </a:p>
        </p:txBody>
      </p:sp>
      <p:sp>
        <p:nvSpPr>
          <p:cNvPr id="74" name="Rectangle 73">
            <a:extLst>
              <a:ext uri="{FF2B5EF4-FFF2-40B4-BE49-F238E27FC236}">
                <a16:creationId xmlns:a16="http://schemas.microsoft.com/office/drawing/2014/main" id="{FBC95B39-A6B5-46AF-920D-A14AF476F9EF}"/>
              </a:ext>
            </a:extLst>
          </p:cNvPr>
          <p:cNvSpPr/>
          <p:nvPr/>
        </p:nvSpPr>
        <p:spPr>
          <a:xfrm>
            <a:off x="4747410" y="1833523"/>
            <a:ext cx="2559120" cy="1068736"/>
          </a:xfrm>
          <a:prstGeom prst="rect">
            <a:avLst/>
          </a:prstGeom>
        </p:spPr>
        <p:txBody>
          <a:bodyPr wrap="square" lIns="72000" tIns="72000" rIns="72000" bIns="72000">
            <a:noAutofit/>
          </a:bodyPr>
          <a:lstStyle/>
          <a:p>
            <a:r>
              <a:rPr lang="en-IN" sz="1200" dirty="0">
                <a:solidFill>
                  <a:srgbClr val="333333"/>
                </a:solidFill>
                <a:latin typeface="Arial"/>
                <a:cs typeface="Calibri" panose="020F0502020204030204" pitchFamily="34" charset="0"/>
              </a:rPr>
              <a:t>… which requires gathering data from diverse systems and submitting reports to </a:t>
            </a:r>
            <a:r>
              <a:rPr lang="en-IN" sz="1200" b="1" dirty="0">
                <a:solidFill>
                  <a:srgbClr val="333333"/>
                </a:solidFill>
                <a:latin typeface="Arial"/>
                <a:cs typeface="Calibri" panose="020F0502020204030204" pitchFamily="34" charset="0"/>
              </a:rPr>
              <a:t>tax authorities in multiple jurisdictions</a:t>
            </a:r>
          </a:p>
        </p:txBody>
      </p:sp>
      <p:sp>
        <p:nvSpPr>
          <p:cNvPr id="78" name="Rectangle 77">
            <a:extLst>
              <a:ext uri="{FF2B5EF4-FFF2-40B4-BE49-F238E27FC236}">
                <a16:creationId xmlns:a16="http://schemas.microsoft.com/office/drawing/2014/main" id="{98482992-1D67-4A75-847D-F821AC3DF12B}"/>
              </a:ext>
            </a:extLst>
          </p:cNvPr>
          <p:cNvSpPr/>
          <p:nvPr/>
        </p:nvSpPr>
        <p:spPr>
          <a:xfrm>
            <a:off x="7519335" y="1833523"/>
            <a:ext cx="2559120" cy="884070"/>
          </a:xfrm>
          <a:prstGeom prst="rect">
            <a:avLst/>
          </a:prstGeom>
        </p:spPr>
        <p:txBody>
          <a:bodyPr wrap="square" lIns="72000" tIns="72000" rIns="72000" bIns="72000">
            <a:noAutofit/>
          </a:bodyPr>
          <a:lstStyle/>
          <a:p>
            <a:r>
              <a:rPr lang="en-IN" sz="1200" dirty="0">
                <a:solidFill>
                  <a:srgbClr val="333333"/>
                </a:solidFill>
                <a:latin typeface="Arial"/>
                <a:cs typeface="Calibri" panose="020F0502020204030204" pitchFamily="34" charset="0"/>
              </a:rPr>
              <a:t>… </a:t>
            </a:r>
            <a:r>
              <a:rPr lang="en-IN" sz="1200" b="1" dirty="0">
                <a:solidFill>
                  <a:srgbClr val="333333"/>
                </a:solidFill>
                <a:latin typeface="Arial"/>
                <a:cs typeface="Calibri" panose="020F0502020204030204" pitchFamily="34" charset="0"/>
              </a:rPr>
              <a:t>resulting in new volumes of data sharing for tax reporting </a:t>
            </a:r>
            <a:r>
              <a:rPr lang="en-IN" sz="1200" dirty="0">
                <a:solidFill>
                  <a:srgbClr val="333333"/>
                </a:solidFill>
                <a:latin typeface="Arial"/>
                <a:cs typeface="Calibri" panose="020F0502020204030204" pitchFamily="34" charset="0"/>
              </a:rPr>
              <a:t>for FIs and Tax Authorities who manage the exchange of reporting data.</a:t>
            </a:r>
          </a:p>
        </p:txBody>
      </p:sp>
      <p:grpSp>
        <p:nvGrpSpPr>
          <p:cNvPr id="79" name="Group 78">
            <a:extLst>
              <a:ext uri="{FF2B5EF4-FFF2-40B4-BE49-F238E27FC236}">
                <a16:creationId xmlns:a16="http://schemas.microsoft.com/office/drawing/2014/main" id="{882888B7-09C8-4F05-B0C2-00909BF5D1B9}"/>
              </a:ext>
            </a:extLst>
          </p:cNvPr>
          <p:cNvGrpSpPr/>
          <p:nvPr/>
        </p:nvGrpSpPr>
        <p:grpSpPr>
          <a:xfrm>
            <a:off x="2004063" y="2990300"/>
            <a:ext cx="2501967" cy="2667252"/>
            <a:chOff x="577668" y="2793450"/>
            <a:chExt cx="2501967" cy="2667252"/>
          </a:xfrm>
        </p:grpSpPr>
        <p:sp>
          <p:nvSpPr>
            <p:cNvPr id="80" name="Striped Right Arrow 14">
              <a:extLst>
                <a:ext uri="{FF2B5EF4-FFF2-40B4-BE49-F238E27FC236}">
                  <a16:creationId xmlns:a16="http://schemas.microsoft.com/office/drawing/2014/main" id="{B231EAF5-31E3-4D93-B166-A1DD04ADB5FD}"/>
                </a:ext>
              </a:extLst>
            </p:cNvPr>
            <p:cNvSpPr/>
            <p:nvPr/>
          </p:nvSpPr>
          <p:spPr>
            <a:xfrm rot="16200000">
              <a:off x="-392095" y="3763213"/>
              <a:ext cx="2372126" cy="432600"/>
            </a:xfrm>
            <a:prstGeom prst="stripedRightArrow">
              <a:avLst>
                <a:gd name="adj1" fmla="val 50000"/>
                <a:gd name="adj2" fmla="val 69028"/>
              </a:avLst>
            </a:prstGeom>
            <a:solidFill>
              <a:srgbClr val="404040"/>
            </a:solidFill>
            <a:ln w="9525" cap="flat" cmpd="sng" algn="ctr">
              <a:noFill/>
              <a:prstDash val="solid"/>
            </a:ln>
            <a:effectLst/>
          </p:spPr>
          <p:txBody>
            <a:bodyPr wrap="none" tIns="0" bIns="0" rtlCol="0" anchor="ctr" anchorCtr="0"/>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D200"/>
                  </a:solidFill>
                  <a:effectLst/>
                  <a:uLnTx/>
                  <a:uFillTx/>
                  <a:latin typeface="Arial"/>
                  <a:ea typeface="+mn-ea"/>
                  <a:cs typeface="Calibri" panose="020F0502020204030204" pitchFamily="34" charset="0"/>
                </a:rPr>
                <a:t> </a:t>
              </a:r>
              <a:r>
                <a:rPr kumimoji="0" lang="en-US" sz="1000" b="1" i="0" u="none" strike="noStrike" kern="0" cap="none" spc="0" normalizeH="0" baseline="0" noProof="0" dirty="0">
                  <a:ln>
                    <a:noFill/>
                  </a:ln>
                  <a:solidFill>
                    <a:srgbClr val="FFD200"/>
                  </a:solidFill>
                  <a:effectLst/>
                  <a:uLnTx/>
                  <a:uFillTx/>
                  <a:latin typeface="Arial"/>
                  <a:ea typeface="+mn-ea"/>
                  <a:cs typeface="Calibri" panose="020F0502020204030204" pitchFamily="34" charset="0"/>
                </a:rPr>
                <a:t>Global Impact &amp; Complexity</a:t>
              </a:r>
            </a:p>
          </p:txBody>
        </p:sp>
        <p:sp>
          <p:nvSpPr>
            <p:cNvPr id="81" name="Shape 2119">
              <a:extLst>
                <a:ext uri="{FF2B5EF4-FFF2-40B4-BE49-F238E27FC236}">
                  <a16:creationId xmlns:a16="http://schemas.microsoft.com/office/drawing/2014/main" id="{FAE6A129-5E66-4B5F-965B-F4DAD4141E81}"/>
                </a:ext>
              </a:extLst>
            </p:cNvPr>
            <p:cNvSpPr/>
            <p:nvPr/>
          </p:nvSpPr>
          <p:spPr>
            <a:xfrm rot="16200000" flipV="1">
              <a:off x="698322" y="3079389"/>
              <a:ext cx="2635159" cy="2127467"/>
            </a:xfrm>
            <a:custGeom>
              <a:avLst/>
              <a:gdLst>
                <a:gd name="connsiteX0" fmla="*/ 0 w 2476568"/>
                <a:gd name="connsiteY0" fmla="*/ 2522779 h 2522779"/>
                <a:gd name="connsiteX1" fmla="*/ 1964513 w 2476568"/>
                <a:gd name="connsiteY1" fmla="*/ 309571 h 2522779"/>
                <a:gd name="connsiteX2" fmla="*/ 1929633 w 2476568"/>
                <a:gd name="connsiteY2" fmla="*/ 0 h 2522779"/>
                <a:gd name="connsiteX3" fmla="*/ 2476568 w 2476568"/>
                <a:gd name="connsiteY3" fmla="*/ 393516 h 2522779"/>
                <a:gd name="connsiteX4" fmla="*/ 2046735 w 2476568"/>
                <a:gd name="connsiteY4" fmla="*/ 1039311 h 2522779"/>
                <a:gd name="connsiteX5" fmla="*/ 2011854 w 2476568"/>
                <a:gd name="connsiteY5" fmla="*/ 729740 h 2522779"/>
                <a:gd name="connsiteX6" fmla="*/ 0 w 2476568"/>
                <a:gd name="connsiteY6" fmla="*/ 2522779 h 2522779"/>
                <a:gd name="connsiteX0" fmla="*/ 0 w 2493525"/>
                <a:gd name="connsiteY0" fmla="*/ 2433746 h 2433746"/>
                <a:gd name="connsiteX1" fmla="*/ 1981470 w 2493525"/>
                <a:gd name="connsiteY1" fmla="*/ 309571 h 2433746"/>
                <a:gd name="connsiteX2" fmla="*/ 1946590 w 2493525"/>
                <a:gd name="connsiteY2" fmla="*/ 0 h 2433746"/>
                <a:gd name="connsiteX3" fmla="*/ 2493525 w 2493525"/>
                <a:gd name="connsiteY3" fmla="*/ 393516 h 2433746"/>
                <a:gd name="connsiteX4" fmla="*/ 2063692 w 2493525"/>
                <a:gd name="connsiteY4" fmla="*/ 1039311 h 2433746"/>
                <a:gd name="connsiteX5" fmla="*/ 2028811 w 2493525"/>
                <a:gd name="connsiteY5" fmla="*/ 729740 h 2433746"/>
                <a:gd name="connsiteX6" fmla="*/ 0 w 2493525"/>
                <a:gd name="connsiteY6" fmla="*/ 2433746 h 2433746"/>
                <a:gd name="connsiteX0" fmla="*/ 0 w 2493525"/>
                <a:gd name="connsiteY0" fmla="*/ 2433746 h 2433746"/>
                <a:gd name="connsiteX1" fmla="*/ 1981470 w 2493525"/>
                <a:gd name="connsiteY1" fmla="*/ 309571 h 2433746"/>
                <a:gd name="connsiteX2" fmla="*/ 1946590 w 2493525"/>
                <a:gd name="connsiteY2" fmla="*/ 0 h 2433746"/>
                <a:gd name="connsiteX3" fmla="*/ 2493525 w 2493525"/>
                <a:gd name="connsiteY3" fmla="*/ 393516 h 2433746"/>
                <a:gd name="connsiteX4" fmla="*/ 2063692 w 2493525"/>
                <a:gd name="connsiteY4" fmla="*/ 1039311 h 2433746"/>
                <a:gd name="connsiteX5" fmla="*/ 2028811 w 2493525"/>
                <a:gd name="connsiteY5" fmla="*/ 729740 h 2433746"/>
                <a:gd name="connsiteX6" fmla="*/ 0 w 2493525"/>
                <a:gd name="connsiteY6" fmla="*/ 2433746 h 2433746"/>
                <a:gd name="connsiteX0" fmla="*/ 0 w 2493525"/>
                <a:gd name="connsiteY0" fmla="*/ 2433746 h 2433746"/>
                <a:gd name="connsiteX1" fmla="*/ 1981470 w 2493525"/>
                <a:gd name="connsiteY1" fmla="*/ 309571 h 2433746"/>
                <a:gd name="connsiteX2" fmla="*/ 1946590 w 2493525"/>
                <a:gd name="connsiteY2" fmla="*/ 0 h 2433746"/>
                <a:gd name="connsiteX3" fmla="*/ 2493525 w 2493525"/>
                <a:gd name="connsiteY3" fmla="*/ 393516 h 2433746"/>
                <a:gd name="connsiteX4" fmla="*/ 2063692 w 2493525"/>
                <a:gd name="connsiteY4" fmla="*/ 1039311 h 2433746"/>
                <a:gd name="connsiteX5" fmla="*/ 2028811 w 2493525"/>
                <a:gd name="connsiteY5" fmla="*/ 729740 h 2433746"/>
                <a:gd name="connsiteX6" fmla="*/ 0 w 2493525"/>
                <a:gd name="connsiteY6" fmla="*/ 2433746 h 2433746"/>
                <a:gd name="connsiteX0" fmla="*/ 0 w 2514848"/>
                <a:gd name="connsiteY0" fmla="*/ 2422302 h 2422302"/>
                <a:gd name="connsiteX1" fmla="*/ 2002793 w 2514848"/>
                <a:gd name="connsiteY1" fmla="*/ 309571 h 2422302"/>
                <a:gd name="connsiteX2" fmla="*/ 1967913 w 2514848"/>
                <a:gd name="connsiteY2" fmla="*/ 0 h 2422302"/>
                <a:gd name="connsiteX3" fmla="*/ 2514848 w 2514848"/>
                <a:gd name="connsiteY3" fmla="*/ 393516 h 2422302"/>
                <a:gd name="connsiteX4" fmla="*/ 2085015 w 2514848"/>
                <a:gd name="connsiteY4" fmla="*/ 1039311 h 2422302"/>
                <a:gd name="connsiteX5" fmla="*/ 2050134 w 2514848"/>
                <a:gd name="connsiteY5" fmla="*/ 729740 h 2422302"/>
                <a:gd name="connsiteX6" fmla="*/ 0 w 2514848"/>
                <a:gd name="connsiteY6" fmla="*/ 2422302 h 2422302"/>
                <a:gd name="connsiteX0" fmla="*/ 0 w 2514848"/>
                <a:gd name="connsiteY0" fmla="*/ 2422302 h 2422302"/>
                <a:gd name="connsiteX1" fmla="*/ 2002793 w 2514848"/>
                <a:gd name="connsiteY1" fmla="*/ 309571 h 2422302"/>
                <a:gd name="connsiteX2" fmla="*/ 1967913 w 2514848"/>
                <a:gd name="connsiteY2" fmla="*/ 0 h 2422302"/>
                <a:gd name="connsiteX3" fmla="*/ 2514848 w 2514848"/>
                <a:gd name="connsiteY3" fmla="*/ 393516 h 2422302"/>
                <a:gd name="connsiteX4" fmla="*/ 2085015 w 2514848"/>
                <a:gd name="connsiteY4" fmla="*/ 1039311 h 2422302"/>
                <a:gd name="connsiteX5" fmla="*/ 2050134 w 2514848"/>
                <a:gd name="connsiteY5" fmla="*/ 729740 h 2422302"/>
                <a:gd name="connsiteX6" fmla="*/ 0 w 2514848"/>
                <a:gd name="connsiteY6" fmla="*/ 2422302 h 2422302"/>
                <a:gd name="connsiteX0" fmla="*/ 0 w 2514848"/>
                <a:gd name="connsiteY0" fmla="*/ 2422302 h 2422302"/>
                <a:gd name="connsiteX1" fmla="*/ 2002793 w 2514848"/>
                <a:gd name="connsiteY1" fmla="*/ 309571 h 2422302"/>
                <a:gd name="connsiteX2" fmla="*/ 1967913 w 2514848"/>
                <a:gd name="connsiteY2" fmla="*/ 0 h 2422302"/>
                <a:gd name="connsiteX3" fmla="*/ 2514848 w 2514848"/>
                <a:gd name="connsiteY3" fmla="*/ 393516 h 2422302"/>
                <a:gd name="connsiteX4" fmla="*/ 2085015 w 2514848"/>
                <a:gd name="connsiteY4" fmla="*/ 1039311 h 2422302"/>
                <a:gd name="connsiteX5" fmla="*/ 2050134 w 2514848"/>
                <a:gd name="connsiteY5" fmla="*/ 729740 h 2422302"/>
                <a:gd name="connsiteX6" fmla="*/ 0 w 2514848"/>
                <a:gd name="connsiteY6" fmla="*/ 2422302 h 242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4848" h="2422302">
                  <a:moveTo>
                    <a:pt x="0" y="2422302"/>
                  </a:moveTo>
                  <a:cubicBezTo>
                    <a:pt x="367137" y="1286081"/>
                    <a:pt x="968292" y="663808"/>
                    <a:pt x="2002793" y="309571"/>
                  </a:cubicBezTo>
                  <a:lnTo>
                    <a:pt x="1967913" y="0"/>
                  </a:lnTo>
                  <a:lnTo>
                    <a:pt x="2514848" y="393516"/>
                  </a:lnTo>
                  <a:lnTo>
                    <a:pt x="2085015" y="1039311"/>
                  </a:lnTo>
                  <a:lnTo>
                    <a:pt x="2050134" y="729740"/>
                  </a:lnTo>
                  <a:cubicBezTo>
                    <a:pt x="1121659" y="869894"/>
                    <a:pt x="513155" y="1417483"/>
                    <a:pt x="0" y="2422302"/>
                  </a:cubicBezTo>
                  <a:close/>
                </a:path>
              </a:pathLst>
            </a:custGeom>
            <a:solidFill>
              <a:srgbClr val="FFD200"/>
            </a:solidFill>
            <a:ln>
              <a:noFill/>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endParaRPr>
            </a:p>
          </p:txBody>
        </p:sp>
        <p:sp>
          <p:nvSpPr>
            <p:cNvPr id="83" name="Rectangular Callout 16">
              <a:extLst>
                <a:ext uri="{FF2B5EF4-FFF2-40B4-BE49-F238E27FC236}">
                  <a16:creationId xmlns:a16="http://schemas.microsoft.com/office/drawing/2014/main" id="{440AAD74-DE0B-4E3E-A340-AB6DD32C1F65}"/>
                </a:ext>
              </a:extLst>
            </p:cNvPr>
            <p:cNvSpPr/>
            <p:nvPr/>
          </p:nvSpPr>
          <p:spPr>
            <a:xfrm>
              <a:off x="1010268" y="3192341"/>
              <a:ext cx="949244" cy="617660"/>
            </a:xfrm>
            <a:prstGeom prst="wedgeRectCallout">
              <a:avLst>
                <a:gd name="adj1" fmla="val 85957"/>
                <a:gd name="adj2" fmla="val 29237"/>
              </a:avLst>
            </a:prstGeom>
            <a:solidFill>
              <a:srgbClr val="C0C0C0"/>
            </a:solidFill>
            <a:ln w="25400" cap="flat" cmpd="sng" algn="ctr">
              <a:solidFill>
                <a:srgbClr val="C0C0C0"/>
              </a:solidFill>
              <a:prstDash val="solid"/>
              <a:miter lim="800000"/>
            </a:ln>
            <a:effectLst/>
          </p:spPr>
          <p:txBody>
            <a:bodyPr lIns="72000" tIns="72000" rIns="72000" bIns="720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IN" sz="1000" b="1" i="0" u="none" strike="noStrike" kern="0" cap="none" spc="0" normalizeH="0" baseline="0" noProof="0" dirty="0">
                  <a:ln>
                    <a:noFill/>
                  </a:ln>
                  <a:solidFill>
                    <a:srgbClr val="000000"/>
                  </a:solidFill>
                  <a:effectLst/>
                  <a:uLnTx/>
                  <a:uFillTx/>
                  <a:latin typeface="Arial"/>
                  <a:ea typeface="+mn-ea"/>
                  <a:cs typeface="+mn-cs"/>
                </a:rPr>
                <a:t>By 2018, 95 countries were online with CRS</a:t>
              </a:r>
            </a:p>
          </p:txBody>
        </p:sp>
        <p:sp>
          <p:nvSpPr>
            <p:cNvPr id="84" name="Oval 83">
              <a:extLst>
                <a:ext uri="{FF2B5EF4-FFF2-40B4-BE49-F238E27FC236}">
                  <a16:creationId xmlns:a16="http://schemas.microsoft.com/office/drawing/2014/main" id="{9E33564D-34F4-4E9F-A85A-2057D8AD5173}"/>
                </a:ext>
              </a:extLst>
            </p:cNvPr>
            <p:cNvSpPr/>
            <p:nvPr/>
          </p:nvSpPr>
          <p:spPr bwMode="gray">
            <a:xfrm>
              <a:off x="1429869" y="5125308"/>
              <a:ext cx="72000" cy="72000"/>
            </a:xfrm>
            <a:prstGeom prst="ellipse">
              <a:avLst/>
            </a:prstGeom>
            <a:solidFill>
              <a:srgbClr val="999999"/>
            </a:solidFill>
            <a:ln w="25400" cap="flat" cmpd="sng" algn="ctr">
              <a:noFill/>
              <a:prstDash val="soli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endParaRPr>
            </a:p>
          </p:txBody>
        </p:sp>
        <p:sp>
          <p:nvSpPr>
            <p:cNvPr id="104" name="TextBox 103">
              <a:extLst>
                <a:ext uri="{FF2B5EF4-FFF2-40B4-BE49-F238E27FC236}">
                  <a16:creationId xmlns:a16="http://schemas.microsoft.com/office/drawing/2014/main" id="{20D5371A-62F4-4704-ACAF-575CE82EEDD3}"/>
                </a:ext>
              </a:extLst>
            </p:cNvPr>
            <p:cNvSpPr txBox="1"/>
            <p:nvPr/>
          </p:nvSpPr>
          <p:spPr>
            <a:xfrm>
              <a:off x="2428450" y="3380607"/>
              <a:ext cx="331444" cy="153888"/>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333333"/>
                  </a:solidFill>
                  <a:effectLst/>
                  <a:uLnTx/>
                  <a:uFillTx/>
                  <a:latin typeface="Arial"/>
                  <a:cs typeface="Calibri" panose="020F0502020204030204" pitchFamily="34" charset="0"/>
                </a:rPr>
                <a:t>CRS</a:t>
              </a:r>
            </a:p>
          </p:txBody>
        </p:sp>
        <p:sp>
          <p:nvSpPr>
            <p:cNvPr id="105" name="Oval 104">
              <a:extLst>
                <a:ext uri="{FF2B5EF4-FFF2-40B4-BE49-F238E27FC236}">
                  <a16:creationId xmlns:a16="http://schemas.microsoft.com/office/drawing/2014/main" id="{6E1777F5-D794-4D7E-8B56-AD7FB3AC8EF1}"/>
                </a:ext>
              </a:extLst>
            </p:cNvPr>
            <p:cNvSpPr/>
            <p:nvPr/>
          </p:nvSpPr>
          <p:spPr bwMode="gray">
            <a:xfrm>
              <a:off x="2420888" y="3602483"/>
              <a:ext cx="216420" cy="216420"/>
            </a:xfrm>
            <a:prstGeom prst="ellipse">
              <a:avLst/>
            </a:prstGeom>
            <a:solidFill>
              <a:srgbClr val="999999"/>
            </a:solidFill>
            <a:ln w="25400" cap="flat" cmpd="sng" algn="ctr">
              <a:noFill/>
              <a:prstDash val="soli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endParaRPr>
            </a:p>
          </p:txBody>
        </p:sp>
        <p:sp>
          <p:nvSpPr>
            <p:cNvPr id="106" name="TextBox 105">
              <a:extLst>
                <a:ext uri="{FF2B5EF4-FFF2-40B4-BE49-F238E27FC236}">
                  <a16:creationId xmlns:a16="http://schemas.microsoft.com/office/drawing/2014/main" id="{707D93B4-B3FD-463A-8970-43420C106844}"/>
                </a:ext>
              </a:extLst>
            </p:cNvPr>
            <p:cNvSpPr txBox="1"/>
            <p:nvPr/>
          </p:nvSpPr>
          <p:spPr>
            <a:xfrm>
              <a:off x="962133" y="4986495"/>
              <a:ext cx="437935" cy="158021"/>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333333"/>
                  </a:solidFill>
                  <a:effectLst/>
                  <a:uLnTx/>
                  <a:uFillTx/>
                  <a:latin typeface="Arial"/>
                  <a:cs typeface="Calibri" panose="020F0502020204030204" pitchFamily="34" charset="0"/>
                </a:rPr>
                <a:t>FATCA</a:t>
              </a:r>
            </a:p>
          </p:txBody>
        </p:sp>
      </p:grpSp>
      <p:grpSp>
        <p:nvGrpSpPr>
          <p:cNvPr id="107" name="Group 2364">
            <a:extLst>
              <a:ext uri="{FF2B5EF4-FFF2-40B4-BE49-F238E27FC236}">
                <a16:creationId xmlns:a16="http://schemas.microsoft.com/office/drawing/2014/main" id="{4F071269-00DE-4B4F-9F2A-A892712CCE78}"/>
              </a:ext>
            </a:extLst>
          </p:cNvPr>
          <p:cNvGrpSpPr/>
          <p:nvPr/>
        </p:nvGrpSpPr>
        <p:grpSpPr>
          <a:xfrm>
            <a:off x="4742161" y="3444975"/>
            <a:ext cx="2569618" cy="1506184"/>
            <a:chOff x="1150938" y="1831974"/>
            <a:chExt cx="6440487" cy="3541712"/>
          </a:xfrm>
          <a:solidFill>
            <a:srgbClr val="FFD200"/>
          </a:solidFill>
        </p:grpSpPr>
        <p:sp>
          <p:nvSpPr>
            <p:cNvPr id="108" name="Freeform 857">
              <a:extLst>
                <a:ext uri="{FF2B5EF4-FFF2-40B4-BE49-F238E27FC236}">
                  <a16:creationId xmlns:a16="http://schemas.microsoft.com/office/drawing/2014/main" id="{57DD2DB6-50E9-4948-84D1-A5C6D453662C}"/>
                </a:ext>
              </a:extLst>
            </p:cNvPr>
            <p:cNvSpPr>
              <a:spLocks/>
            </p:cNvSpPr>
            <p:nvPr/>
          </p:nvSpPr>
          <p:spPr bwMode="auto">
            <a:xfrm>
              <a:off x="1150938" y="2103437"/>
              <a:ext cx="762000" cy="446087"/>
            </a:xfrm>
            <a:custGeom>
              <a:avLst/>
              <a:gdLst/>
              <a:ahLst/>
              <a:cxnLst>
                <a:cxn ang="0">
                  <a:pos x="470" y="19"/>
                </a:cxn>
                <a:cxn ang="0">
                  <a:pos x="439" y="17"/>
                </a:cxn>
                <a:cxn ang="0">
                  <a:pos x="427" y="15"/>
                </a:cxn>
                <a:cxn ang="0">
                  <a:pos x="396" y="8"/>
                </a:cxn>
                <a:cxn ang="0">
                  <a:pos x="380" y="3"/>
                </a:cxn>
                <a:cxn ang="0">
                  <a:pos x="354" y="0"/>
                </a:cxn>
                <a:cxn ang="0">
                  <a:pos x="323" y="8"/>
                </a:cxn>
                <a:cxn ang="0">
                  <a:pos x="275" y="24"/>
                </a:cxn>
                <a:cxn ang="0">
                  <a:pos x="254" y="36"/>
                </a:cxn>
                <a:cxn ang="0">
                  <a:pos x="242" y="38"/>
                </a:cxn>
                <a:cxn ang="0">
                  <a:pos x="221" y="46"/>
                </a:cxn>
                <a:cxn ang="0">
                  <a:pos x="221" y="57"/>
                </a:cxn>
                <a:cxn ang="0">
                  <a:pos x="221" y="67"/>
                </a:cxn>
                <a:cxn ang="0">
                  <a:pos x="225" y="76"/>
                </a:cxn>
                <a:cxn ang="0">
                  <a:pos x="218" y="81"/>
                </a:cxn>
                <a:cxn ang="0">
                  <a:pos x="211" y="79"/>
                </a:cxn>
                <a:cxn ang="0">
                  <a:pos x="199" y="72"/>
                </a:cxn>
                <a:cxn ang="0">
                  <a:pos x="168" y="107"/>
                </a:cxn>
                <a:cxn ang="0">
                  <a:pos x="187" y="112"/>
                </a:cxn>
                <a:cxn ang="0">
                  <a:pos x="204" y="105"/>
                </a:cxn>
                <a:cxn ang="0">
                  <a:pos x="199" y="114"/>
                </a:cxn>
                <a:cxn ang="0">
                  <a:pos x="176" y="126"/>
                </a:cxn>
                <a:cxn ang="0">
                  <a:pos x="147" y="133"/>
                </a:cxn>
                <a:cxn ang="0">
                  <a:pos x="128" y="131"/>
                </a:cxn>
                <a:cxn ang="0">
                  <a:pos x="92" y="171"/>
                </a:cxn>
                <a:cxn ang="0">
                  <a:pos x="95" y="186"/>
                </a:cxn>
                <a:cxn ang="0">
                  <a:pos x="104" y="188"/>
                </a:cxn>
                <a:cxn ang="0">
                  <a:pos x="111" y="190"/>
                </a:cxn>
                <a:cxn ang="0">
                  <a:pos x="104" y="200"/>
                </a:cxn>
                <a:cxn ang="0">
                  <a:pos x="102" y="212"/>
                </a:cxn>
                <a:cxn ang="0">
                  <a:pos x="114" y="202"/>
                </a:cxn>
                <a:cxn ang="0">
                  <a:pos x="121" y="202"/>
                </a:cxn>
                <a:cxn ang="0">
                  <a:pos x="128" y="212"/>
                </a:cxn>
                <a:cxn ang="0">
                  <a:pos x="126" y="224"/>
                </a:cxn>
                <a:cxn ang="0">
                  <a:pos x="92" y="243"/>
                </a:cxn>
                <a:cxn ang="0">
                  <a:pos x="73" y="252"/>
                </a:cxn>
                <a:cxn ang="0">
                  <a:pos x="62" y="257"/>
                </a:cxn>
                <a:cxn ang="0">
                  <a:pos x="31" y="266"/>
                </a:cxn>
                <a:cxn ang="0">
                  <a:pos x="2" y="281"/>
                </a:cxn>
                <a:cxn ang="0">
                  <a:pos x="16" y="281"/>
                </a:cxn>
                <a:cxn ang="0">
                  <a:pos x="45" y="266"/>
                </a:cxn>
                <a:cxn ang="0">
                  <a:pos x="52" y="271"/>
                </a:cxn>
                <a:cxn ang="0">
                  <a:pos x="100" y="245"/>
                </a:cxn>
                <a:cxn ang="0">
                  <a:pos x="133" y="236"/>
                </a:cxn>
                <a:cxn ang="0">
                  <a:pos x="147" y="224"/>
                </a:cxn>
                <a:cxn ang="0">
                  <a:pos x="171" y="217"/>
                </a:cxn>
                <a:cxn ang="0">
                  <a:pos x="185" y="209"/>
                </a:cxn>
                <a:cxn ang="0">
                  <a:pos x="195" y="195"/>
                </a:cxn>
                <a:cxn ang="0">
                  <a:pos x="209" y="190"/>
                </a:cxn>
                <a:cxn ang="0">
                  <a:pos x="233" y="174"/>
                </a:cxn>
                <a:cxn ang="0">
                  <a:pos x="242" y="176"/>
                </a:cxn>
                <a:cxn ang="0">
                  <a:pos x="221" y="190"/>
                </a:cxn>
                <a:cxn ang="0">
                  <a:pos x="233" y="193"/>
                </a:cxn>
                <a:cxn ang="0">
                  <a:pos x="252" y="186"/>
                </a:cxn>
                <a:cxn ang="0">
                  <a:pos x="268" y="183"/>
                </a:cxn>
                <a:cxn ang="0">
                  <a:pos x="282" y="171"/>
                </a:cxn>
                <a:cxn ang="0">
                  <a:pos x="294" y="179"/>
                </a:cxn>
                <a:cxn ang="0">
                  <a:pos x="306" y="186"/>
                </a:cxn>
                <a:cxn ang="0">
                  <a:pos x="330" y="183"/>
                </a:cxn>
              </a:cxnLst>
              <a:rect l="0" t="0" r="r" b="b"/>
              <a:pathLst>
                <a:path w="480" h="281">
                  <a:moveTo>
                    <a:pt x="335" y="179"/>
                  </a:moveTo>
                  <a:lnTo>
                    <a:pt x="335" y="181"/>
                  </a:lnTo>
                  <a:lnTo>
                    <a:pt x="480" y="19"/>
                  </a:lnTo>
                  <a:lnTo>
                    <a:pt x="470" y="19"/>
                  </a:lnTo>
                  <a:lnTo>
                    <a:pt x="463" y="17"/>
                  </a:lnTo>
                  <a:lnTo>
                    <a:pt x="458" y="17"/>
                  </a:lnTo>
                  <a:lnTo>
                    <a:pt x="446" y="17"/>
                  </a:lnTo>
                  <a:lnTo>
                    <a:pt x="439" y="17"/>
                  </a:lnTo>
                  <a:lnTo>
                    <a:pt x="434" y="17"/>
                  </a:lnTo>
                  <a:lnTo>
                    <a:pt x="432" y="15"/>
                  </a:lnTo>
                  <a:lnTo>
                    <a:pt x="430" y="15"/>
                  </a:lnTo>
                  <a:lnTo>
                    <a:pt x="427" y="15"/>
                  </a:lnTo>
                  <a:lnTo>
                    <a:pt x="425" y="12"/>
                  </a:lnTo>
                  <a:lnTo>
                    <a:pt x="399" y="12"/>
                  </a:lnTo>
                  <a:lnTo>
                    <a:pt x="396" y="10"/>
                  </a:lnTo>
                  <a:lnTo>
                    <a:pt x="396" y="8"/>
                  </a:lnTo>
                  <a:lnTo>
                    <a:pt x="394" y="5"/>
                  </a:lnTo>
                  <a:lnTo>
                    <a:pt x="392" y="5"/>
                  </a:lnTo>
                  <a:lnTo>
                    <a:pt x="387" y="3"/>
                  </a:lnTo>
                  <a:lnTo>
                    <a:pt x="380" y="3"/>
                  </a:lnTo>
                  <a:lnTo>
                    <a:pt x="373" y="0"/>
                  </a:lnTo>
                  <a:lnTo>
                    <a:pt x="368" y="0"/>
                  </a:lnTo>
                  <a:lnTo>
                    <a:pt x="366" y="0"/>
                  </a:lnTo>
                  <a:lnTo>
                    <a:pt x="354" y="0"/>
                  </a:lnTo>
                  <a:lnTo>
                    <a:pt x="349" y="0"/>
                  </a:lnTo>
                  <a:lnTo>
                    <a:pt x="344" y="3"/>
                  </a:lnTo>
                  <a:lnTo>
                    <a:pt x="335" y="3"/>
                  </a:lnTo>
                  <a:lnTo>
                    <a:pt x="323" y="8"/>
                  </a:lnTo>
                  <a:lnTo>
                    <a:pt x="309" y="12"/>
                  </a:lnTo>
                  <a:lnTo>
                    <a:pt x="299" y="15"/>
                  </a:lnTo>
                  <a:lnTo>
                    <a:pt x="278" y="24"/>
                  </a:lnTo>
                  <a:lnTo>
                    <a:pt x="275" y="24"/>
                  </a:lnTo>
                  <a:lnTo>
                    <a:pt x="271" y="27"/>
                  </a:lnTo>
                  <a:lnTo>
                    <a:pt x="263" y="31"/>
                  </a:lnTo>
                  <a:lnTo>
                    <a:pt x="259" y="36"/>
                  </a:lnTo>
                  <a:lnTo>
                    <a:pt x="254" y="36"/>
                  </a:lnTo>
                  <a:lnTo>
                    <a:pt x="252" y="38"/>
                  </a:lnTo>
                  <a:lnTo>
                    <a:pt x="249" y="38"/>
                  </a:lnTo>
                  <a:lnTo>
                    <a:pt x="244" y="38"/>
                  </a:lnTo>
                  <a:lnTo>
                    <a:pt x="242" y="38"/>
                  </a:lnTo>
                  <a:lnTo>
                    <a:pt x="237" y="38"/>
                  </a:lnTo>
                  <a:lnTo>
                    <a:pt x="235" y="36"/>
                  </a:lnTo>
                  <a:lnTo>
                    <a:pt x="233" y="36"/>
                  </a:lnTo>
                  <a:lnTo>
                    <a:pt x="221" y="46"/>
                  </a:lnTo>
                  <a:lnTo>
                    <a:pt x="221" y="50"/>
                  </a:lnTo>
                  <a:lnTo>
                    <a:pt x="218" y="55"/>
                  </a:lnTo>
                  <a:lnTo>
                    <a:pt x="218" y="57"/>
                  </a:lnTo>
                  <a:lnTo>
                    <a:pt x="221" y="57"/>
                  </a:lnTo>
                  <a:lnTo>
                    <a:pt x="221" y="60"/>
                  </a:lnTo>
                  <a:lnTo>
                    <a:pt x="221" y="65"/>
                  </a:lnTo>
                  <a:lnTo>
                    <a:pt x="221" y="67"/>
                  </a:lnTo>
                  <a:lnTo>
                    <a:pt x="221" y="67"/>
                  </a:lnTo>
                  <a:lnTo>
                    <a:pt x="223" y="69"/>
                  </a:lnTo>
                  <a:lnTo>
                    <a:pt x="225" y="69"/>
                  </a:lnTo>
                  <a:lnTo>
                    <a:pt x="228" y="72"/>
                  </a:lnTo>
                  <a:lnTo>
                    <a:pt x="225" y="76"/>
                  </a:lnTo>
                  <a:lnTo>
                    <a:pt x="225" y="81"/>
                  </a:lnTo>
                  <a:lnTo>
                    <a:pt x="223" y="81"/>
                  </a:lnTo>
                  <a:lnTo>
                    <a:pt x="221" y="81"/>
                  </a:lnTo>
                  <a:lnTo>
                    <a:pt x="218" y="81"/>
                  </a:lnTo>
                  <a:lnTo>
                    <a:pt x="214" y="81"/>
                  </a:lnTo>
                  <a:lnTo>
                    <a:pt x="211" y="81"/>
                  </a:lnTo>
                  <a:lnTo>
                    <a:pt x="211" y="81"/>
                  </a:lnTo>
                  <a:lnTo>
                    <a:pt x="211" y="79"/>
                  </a:lnTo>
                  <a:lnTo>
                    <a:pt x="209" y="79"/>
                  </a:lnTo>
                  <a:lnTo>
                    <a:pt x="209" y="74"/>
                  </a:lnTo>
                  <a:lnTo>
                    <a:pt x="204" y="72"/>
                  </a:lnTo>
                  <a:lnTo>
                    <a:pt x="199" y="72"/>
                  </a:lnTo>
                  <a:lnTo>
                    <a:pt x="192" y="69"/>
                  </a:lnTo>
                  <a:lnTo>
                    <a:pt x="173" y="86"/>
                  </a:lnTo>
                  <a:lnTo>
                    <a:pt x="154" y="103"/>
                  </a:lnTo>
                  <a:lnTo>
                    <a:pt x="168" y="107"/>
                  </a:lnTo>
                  <a:lnTo>
                    <a:pt x="176" y="112"/>
                  </a:lnTo>
                  <a:lnTo>
                    <a:pt x="180" y="112"/>
                  </a:lnTo>
                  <a:lnTo>
                    <a:pt x="183" y="112"/>
                  </a:lnTo>
                  <a:lnTo>
                    <a:pt x="187" y="112"/>
                  </a:lnTo>
                  <a:lnTo>
                    <a:pt x="187" y="112"/>
                  </a:lnTo>
                  <a:lnTo>
                    <a:pt x="195" y="107"/>
                  </a:lnTo>
                  <a:lnTo>
                    <a:pt x="199" y="107"/>
                  </a:lnTo>
                  <a:lnTo>
                    <a:pt x="204" y="105"/>
                  </a:lnTo>
                  <a:lnTo>
                    <a:pt x="204" y="107"/>
                  </a:lnTo>
                  <a:lnTo>
                    <a:pt x="204" y="107"/>
                  </a:lnTo>
                  <a:lnTo>
                    <a:pt x="202" y="112"/>
                  </a:lnTo>
                  <a:lnTo>
                    <a:pt x="199" y="114"/>
                  </a:lnTo>
                  <a:lnTo>
                    <a:pt x="195" y="117"/>
                  </a:lnTo>
                  <a:lnTo>
                    <a:pt x="187" y="122"/>
                  </a:lnTo>
                  <a:lnTo>
                    <a:pt x="183" y="124"/>
                  </a:lnTo>
                  <a:lnTo>
                    <a:pt x="176" y="126"/>
                  </a:lnTo>
                  <a:lnTo>
                    <a:pt x="171" y="129"/>
                  </a:lnTo>
                  <a:lnTo>
                    <a:pt x="166" y="129"/>
                  </a:lnTo>
                  <a:lnTo>
                    <a:pt x="157" y="131"/>
                  </a:lnTo>
                  <a:lnTo>
                    <a:pt x="147" y="133"/>
                  </a:lnTo>
                  <a:lnTo>
                    <a:pt x="138" y="133"/>
                  </a:lnTo>
                  <a:lnTo>
                    <a:pt x="133" y="133"/>
                  </a:lnTo>
                  <a:lnTo>
                    <a:pt x="130" y="133"/>
                  </a:lnTo>
                  <a:lnTo>
                    <a:pt x="128" y="131"/>
                  </a:lnTo>
                  <a:lnTo>
                    <a:pt x="126" y="129"/>
                  </a:lnTo>
                  <a:lnTo>
                    <a:pt x="92" y="162"/>
                  </a:lnTo>
                  <a:lnTo>
                    <a:pt x="92" y="167"/>
                  </a:lnTo>
                  <a:lnTo>
                    <a:pt x="92" y="171"/>
                  </a:lnTo>
                  <a:lnTo>
                    <a:pt x="92" y="179"/>
                  </a:lnTo>
                  <a:lnTo>
                    <a:pt x="92" y="183"/>
                  </a:lnTo>
                  <a:lnTo>
                    <a:pt x="92" y="186"/>
                  </a:lnTo>
                  <a:lnTo>
                    <a:pt x="95" y="186"/>
                  </a:lnTo>
                  <a:lnTo>
                    <a:pt x="97" y="188"/>
                  </a:lnTo>
                  <a:lnTo>
                    <a:pt x="97" y="188"/>
                  </a:lnTo>
                  <a:lnTo>
                    <a:pt x="102" y="188"/>
                  </a:lnTo>
                  <a:lnTo>
                    <a:pt x="104" y="188"/>
                  </a:lnTo>
                  <a:lnTo>
                    <a:pt x="109" y="188"/>
                  </a:lnTo>
                  <a:lnTo>
                    <a:pt x="109" y="188"/>
                  </a:lnTo>
                  <a:lnTo>
                    <a:pt x="111" y="188"/>
                  </a:lnTo>
                  <a:lnTo>
                    <a:pt x="111" y="190"/>
                  </a:lnTo>
                  <a:lnTo>
                    <a:pt x="109" y="190"/>
                  </a:lnTo>
                  <a:lnTo>
                    <a:pt x="109" y="193"/>
                  </a:lnTo>
                  <a:lnTo>
                    <a:pt x="107" y="198"/>
                  </a:lnTo>
                  <a:lnTo>
                    <a:pt x="104" y="200"/>
                  </a:lnTo>
                  <a:lnTo>
                    <a:pt x="97" y="205"/>
                  </a:lnTo>
                  <a:lnTo>
                    <a:pt x="95" y="207"/>
                  </a:lnTo>
                  <a:lnTo>
                    <a:pt x="92" y="212"/>
                  </a:lnTo>
                  <a:lnTo>
                    <a:pt x="102" y="212"/>
                  </a:lnTo>
                  <a:lnTo>
                    <a:pt x="107" y="207"/>
                  </a:lnTo>
                  <a:lnTo>
                    <a:pt x="109" y="205"/>
                  </a:lnTo>
                  <a:lnTo>
                    <a:pt x="111" y="202"/>
                  </a:lnTo>
                  <a:lnTo>
                    <a:pt x="114" y="202"/>
                  </a:lnTo>
                  <a:lnTo>
                    <a:pt x="116" y="202"/>
                  </a:lnTo>
                  <a:lnTo>
                    <a:pt x="119" y="202"/>
                  </a:lnTo>
                  <a:lnTo>
                    <a:pt x="119" y="202"/>
                  </a:lnTo>
                  <a:lnTo>
                    <a:pt x="121" y="202"/>
                  </a:lnTo>
                  <a:lnTo>
                    <a:pt x="121" y="205"/>
                  </a:lnTo>
                  <a:lnTo>
                    <a:pt x="121" y="207"/>
                  </a:lnTo>
                  <a:lnTo>
                    <a:pt x="121" y="212"/>
                  </a:lnTo>
                  <a:lnTo>
                    <a:pt x="128" y="212"/>
                  </a:lnTo>
                  <a:lnTo>
                    <a:pt x="133" y="205"/>
                  </a:lnTo>
                  <a:lnTo>
                    <a:pt x="135" y="209"/>
                  </a:lnTo>
                  <a:lnTo>
                    <a:pt x="138" y="214"/>
                  </a:lnTo>
                  <a:lnTo>
                    <a:pt x="126" y="224"/>
                  </a:lnTo>
                  <a:lnTo>
                    <a:pt x="111" y="233"/>
                  </a:lnTo>
                  <a:lnTo>
                    <a:pt x="107" y="236"/>
                  </a:lnTo>
                  <a:lnTo>
                    <a:pt x="100" y="240"/>
                  </a:lnTo>
                  <a:lnTo>
                    <a:pt x="92" y="243"/>
                  </a:lnTo>
                  <a:lnTo>
                    <a:pt x="85" y="245"/>
                  </a:lnTo>
                  <a:lnTo>
                    <a:pt x="81" y="245"/>
                  </a:lnTo>
                  <a:lnTo>
                    <a:pt x="78" y="247"/>
                  </a:lnTo>
                  <a:lnTo>
                    <a:pt x="73" y="252"/>
                  </a:lnTo>
                  <a:lnTo>
                    <a:pt x="71" y="255"/>
                  </a:lnTo>
                  <a:lnTo>
                    <a:pt x="69" y="257"/>
                  </a:lnTo>
                  <a:lnTo>
                    <a:pt x="66" y="257"/>
                  </a:lnTo>
                  <a:lnTo>
                    <a:pt x="62" y="257"/>
                  </a:lnTo>
                  <a:lnTo>
                    <a:pt x="57" y="257"/>
                  </a:lnTo>
                  <a:lnTo>
                    <a:pt x="47" y="259"/>
                  </a:lnTo>
                  <a:lnTo>
                    <a:pt x="40" y="262"/>
                  </a:lnTo>
                  <a:lnTo>
                    <a:pt x="31" y="266"/>
                  </a:lnTo>
                  <a:lnTo>
                    <a:pt x="21" y="269"/>
                  </a:lnTo>
                  <a:lnTo>
                    <a:pt x="12" y="274"/>
                  </a:lnTo>
                  <a:lnTo>
                    <a:pt x="5" y="278"/>
                  </a:lnTo>
                  <a:lnTo>
                    <a:pt x="2" y="281"/>
                  </a:lnTo>
                  <a:lnTo>
                    <a:pt x="0" y="281"/>
                  </a:lnTo>
                  <a:lnTo>
                    <a:pt x="7" y="281"/>
                  </a:lnTo>
                  <a:lnTo>
                    <a:pt x="12" y="281"/>
                  </a:lnTo>
                  <a:lnTo>
                    <a:pt x="16" y="281"/>
                  </a:lnTo>
                  <a:lnTo>
                    <a:pt x="24" y="276"/>
                  </a:lnTo>
                  <a:lnTo>
                    <a:pt x="28" y="274"/>
                  </a:lnTo>
                  <a:lnTo>
                    <a:pt x="40" y="269"/>
                  </a:lnTo>
                  <a:lnTo>
                    <a:pt x="45" y="266"/>
                  </a:lnTo>
                  <a:lnTo>
                    <a:pt x="50" y="266"/>
                  </a:lnTo>
                  <a:lnTo>
                    <a:pt x="52" y="266"/>
                  </a:lnTo>
                  <a:lnTo>
                    <a:pt x="52" y="269"/>
                  </a:lnTo>
                  <a:lnTo>
                    <a:pt x="52" y="271"/>
                  </a:lnTo>
                  <a:lnTo>
                    <a:pt x="71" y="259"/>
                  </a:lnTo>
                  <a:lnTo>
                    <a:pt x="81" y="255"/>
                  </a:lnTo>
                  <a:lnTo>
                    <a:pt x="90" y="250"/>
                  </a:lnTo>
                  <a:lnTo>
                    <a:pt x="100" y="245"/>
                  </a:lnTo>
                  <a:lnTo>
                    <a:pt x="109" y="243"/>
                  </a:lnTo>
                  <a:lnTo>
                    <a:pt x="119" y="240"/>
                  </a:lnTo>
                  <a:lnTo>
                    <a:pt x="128" y="238"/>
                  </a:lnTo>
                  <a:lnTo>
                    <a:pt x="133" y="236"/>
                  </a:lnTo>
                  <a:lnTo>
                    <a:pt x="135" y="233"/>
                  </a:lnTo>
                  <a:lnTo>
                    <a:pt x="140" y="228"/>
                  </a:lnTo>
                  <a:lnTo>
                    <a:pt x="142" y="226"/>
                  </a:lnTo>
                  <a:lnTo>
                    <a:pt x="147" y="224"/>
                  </a:lnTo>
                  <a:lnTo>
                    <a:pt x="152" y="221"/>
                  </a:lnTo>
                  <a:lnTo>
                    <a:pt x="161" y="219"/>
                  </a:lnTo>
                  <a:lnTo>
                    <a:pt x="166" y="219"/>
                  </a:lnTo>
                  <a:lnTo>
                    <a:pt x="171" y="217"/>
                  </a:lnTo>
                  <a:lnTo>
                    <a:pt x="176" y="217"/>
                  </a:lnTo>
                  <a:lnTo>
                    <a:pt x="180" y="214"/>
                  </a:lnTo>
                  <a:lnTo>
                    <a:pt x="183" y="212"/>
                  </a:lnTo>
                  <a:lnTo>
                    <a:pt x="185" y="209"/>
                  </a:lnTo>
                  <a:lnTo>
                    <a:pt x="185" y="207"/>
                  </a:lnTo>
                  <a:lnTo>
                    <a:pt x="190" y="202"/>
                  </a:lnTo>
                  <a:lnTo>
                    <a:pt x="195" y="198"/>
                  </a:lnTo>
                  <a:lnTo>
                    <a:pt x="195" y="195"/>
                  </a:lnTo>
                  <a:lnTo>
                    <a:pt x="199" y="195"/>
                  </a:lnTo>
                  <a:lnTo>
                    <a:pt x="199" y="195"/>
                  </a:lnTo>
                  <a:lnTo>
                    <a:pt x="204" y="193"/>
                  </a:lnTo>
                  <a:lnTo>
                    <a:pt x="209" y="190"/>
                  </a:lnTo>
                  <a:lnTo>
                    <a:pt x="216" y="188"/>
                  </a:lnTo>
                  <a:lnTo>
                    <a:pt x="221" y="183"/>
                  </a:lnTo>
                  <a:lnTo>
                    <a:pt x="228" y="179"/>
                  </a:lnTo>
                  <a:lnTo>
                    <a:pt x="233" y="174"/>
                  </a:lnTo>
                  <a:lnTo>
                    <a:pt x="240" y="171"/>
                  </a:lnTo>
                  <a:lnTo>
                    <a:pt x="244" y="171"/>
                  </a:lnTo>
                  <a:lnTo>
                    <a:pt x="244" y="171"/>
                  </a:lnTo>
                  <a:lnTo>
                    <a:pt x="242" y="176"/>
                  </a:lnTo>
                  <a:lnTo>
                    <a:pt x="237" y="179"/>
                  </a:lnTo>
                  <a:lnTo>
                    <a:pt x="228" y="186"/>
                  </a:lnTo>
                  <a:lnTo>
                    <a:pt x="225" y="188"/>
                  </a:lnTo>
                  <a:lnTo>
                    <a:pt x="221" y="190"/>
                  </a:lnTo>
                  <a:lnTo>
                    <a:pt x="218" y="195"/>
                  </a:lnTo>
                  <a:lnTo>
                    <a:pt x="214" y="202"/>
                  </a:lnTo>
                  <a:lnTo>
                    <a:pt x="225" y="202"/>
                  </a:lnTo>
                  <a:lnTo>
                    <a:pt x="233" y="193"/>
                  </a:lnTo>
                  <a:lnTo>
                    <a:pt x="240" y="190"/>
                  </a:lnTo>
                  <a:lnTo>
                    <a:pt x="244" y="188"/>
                  </a:lnTo>
                  <a:lnTo>
                    <a:pt x="247" y="186"/>
                  </a:lnTo>
                  <a:lnTo>
                    <a:pt x="252" y="186"/>
                  </a:lnTo>
                  <a:lnTo>
                    <a:pt x="256" y="186"/>
                  </a:lnTo>
                  <a:lnTo>
                    <a:pt x="261" y="186"/>
                  </a:lnTo>
                  <a:lnTo>
                    <a:pt x="263" y="183"/>
                  </a:lnTo>
                  <a:lnTo>
                    <a:pt x="268" y="183"/>
                  </a:lnTo>
                  <a:lnTo>
                    <a:pt x="271" y="179"/>
                  </a:lnTo>
                  <a:lnTo>
                    <a:pt x="275" y="176"/>
                  </a:lnTo>
                  <a:lnTo>
                    <a:pt x="278" y="174"/>
                  </a:lnTo>
                  <a:lnTo>
                    <a:pt x="282" y="171"/>
                  </a:lnTo>
                  <a:lnTo>
                    <a:pt x="290" y="171"/>
                  </a:lnTo>
                  <a:lnTo>
                    <a:pt x="290" y="171"/>
                  </a:lnTo>
                  <a:lnTo>
                    <a:pt x="290" y="174"/>
                  </a:lnTo>
                  <a:lnTo>
                    <a:pt x="294" y="179"/>
                  </a:lnTo>
                  <a:lnTo>
                    <a:pt x="297" y="181"/>
                  </a:lnTo>
                  <a:lnTo>
                    <a:pt x="299" y="183"/>
                  </a:lnTo>
                  <a:lnTo>
                    <a:pt x="304" y="183"/>
                  </a:lnTo>
                  <a:lnTo>
                    <a:pt x="306" y="186"/>
                  </a:lnTo>
                  <a:lnTo>
                    <a:pt x="313" y="186"/>
                  </a:lnTo>
                  <a:lnTo>
                    <a:pt x="320" y="186"/>
                  </a:lnTo>
                  <a:lnTo>
                    <a:pt x="325" y="183"/>
                  </a:lnTo>
                  <a:lnTo>
                    <a:pt x="330" y="183"/>
                  </a:lnTo>
                  <a:lnTo>
                    <a:pt x="335" y="179"/>
                  </a:lnTo>
                  <a:lnTo>
                    <a:pt x="335" y="17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09" name="Freeform 858">
              <a:extLst>
                <a:ext uri="{FF2B5EF4-FFF2-40B4-BE49-F238E27FC236}">
                  <a16:creationId xmlns:a16="http://schemas.microsoft.com/office/drawing/2014/main" id="{27FE7BAB-49F7-45E4-B3C2-09B75C7087C9}"/>
                </a:ext>
              </a:extLst>
            </p:cNvPr>
            <p:cNvSpPr>
              <a:spLocks/>
            </p:cNvSpPr>
            <p:nvPr/>
          </p:nvSpPr>
          <p:spPr bwMode="auto">
            <a:xfrm>
              <a:off x="1150938" y="2103437"/>
              <a:ext cx="762000" cy="446087"/>
            </a:xfrm>
            <a:custGeom>
              <a:avLst/>
              <a:gdLst/>
              <a:ahLst/>
              <a:cxnLst>
                <a:cxn ang="0">
                  <a:pos x="470" y="19"/>
                </a:cxn>
                <a:cxn ang="0">
                  <a:pos x="439" y="17"/>
                </a:cxn>
                <a:cxn ang="0">
                  <a:pos x="427" y="15"/>
                </a:cxn>
                <a:cxn ang="0">
                  <a:pos x="396" y="8"/>
                </a:cxn>
                <a:cxn ang="0">
                  <a:pos x="380" y="3"/>
                </a:cxn>
                <a:cxn ang="0">
                  <a:pos x="354" y="0"/>
                </a:cxn>
                <a:cxn ang="0">
                  <a:pos x="323" y="8"/>
                </a:cxn>
                <a:cxn ang="0">
                  <a:pos x="275" y="24"/>
                </a:cxn>
                <a:cxn ang="0">
                  <a:pos x="254" y="36"/>
                </a:cxn>
                <a:cxn ang="0">
                  <a:pos x="242" y="38"/>
                </a:cxn>
                <a:cxn ang="0">
                  <a:pos x="221" y="46"/>
                </a:cxn>
                <a:cxn ang="0">
                  <a:pos x="221" y="57"/>
                </a:cxn>
                <a:cxn ang="0">
                  <a:pos x="221" y="67"/>
                </a:cxn>
                <a:cxn ang="0">
                  <a:pos x="225" y="76"/>
                </a:cxn>
                <a:cxn ang="0">
                  <a:pos x="218" y="81"/>
                </a:cxn>
                <a:cxn ang="0">
                  <a:pos x="211" y="79"/>
                </a:cxn>
                <a:cxn ang="0">
                  <a:pos x="199" y="72"/>
                </a:cxn>
                <a:cxn ang="0">
                  <a:pos x="168" y="107"/>
                </a:cxn>
                <a:cxn ang="0">
                  <a:pos x="187" y="112"/>
                </a:cxn>
                <a:cxn ang="0">
                  <a:pos x="204" y="105"/>
                </a:cxn>
                <a:cxn ang="0">
                  <a:pos x="199" y="114"/>
                </a:cxn>
                <a:cxn ang="0">
                  <a:pos x="176" y="126"/>
                </a:cxn>
                <a:cxn ang="0">
                  <a:pos x="147" y="133"/>
                </a:cxn>
                <a:cxn ang="0">
                  <a:pos x="128" y="131"/>
                </a:cxn>
                <a:cxn ang="0">
                  <a:pos x="92" y="171"/>
                </a:cxn>
                <a:cxn ang="0">
                  <a:pos x="95" y="186"/>
                </a:cxn>
                <a:cxn ang="0">
                  <a:pos x="104" y="188"/>
                </a:cxn>
                <a:cxn ang="0">
                  <a:pos x="111" y="190"/>
                </a:cxn>
                <a:cxn ang="0">
                  <a:pos x="104" y="200"/>
                </a:cxn>
                <a:cxn ang="0">
                  <a:pos x="102" y="212"/>
                </a:cxn>
                <a:cxn ang="0">
                  <a:pos x="114" y="202"/>
                </a:cxn>
                <a:cxn ang="0">
                  <a:pos x="121" y="202"/>
                </a:cxn>
                <a:cxn ang="0">
                  <a:pos x="128" y="212"/>
                </a:cxn>
                <a:cxn ang="0">
                  <a:pos x="126" y="224"/>
                </a:cxn>
                <a:cxn ang="0">
                  <a:pos x="92" y="243"/>
                </a:cxn>
                <a:cxn ang="0">
                  <a:pos x="73" y="252"/>
                </a:cxn>
                <a:cxn ang="0">
                  <a:pos x="62" y="257"/>
                </a:cxn>
                <a:cxn ang="0">
                  <a:pos x="31" y="266"/>
                </a:cxn>
                <a:cxn ang="0">
                  <a:pos x="2" y="281"/>
                </a:cxn>
                <a:cxn ang="0">
                  <a:pos x="16" y="281"/>
                </a:cxn>
                <a:cxn ang="0">
                  <a:pos x="45" y="266"/>
                </a:cxn>
                <a:cxn ang="0">
                  <a:pos x="52" y="271"/>
                </a:cxn>
                <a:cxn ang="0">
                  <a:pos x="100" y="245"/>
                </a:cxn>
                <a:cxn ang="0">
                  <a:pos x="133" y="236"/>
                </a:cxn>
                <a:cxn ang="0">
                  <a:pos x="147" y="224"/>
                </a:cxn>
                <a:cxn ang="0">
                  <a:pos x="171" y="217"/>
                </a:cxn>
                <a:cxn ang="0">
                  <a:pos x="185" y="209"/>
                </a:cxn>
                <a:cxn ang="0">
                  <a:pos x="195" y="195"/>
                </a:cxn>
                <a:cxn ang="0">
                  <a:pos x="209" y="190"/>
                </a:cxn>
                <a:cxn ang="0">
                  <a:pos x="233" y="174"/>
                </a:cxn>
                <a:cxn ang="0">
                  <a:pos x="242" y="176"/>
                </a:cxn>
                <a:cxn ang="0">
                  <a:pos x="221" y="190"/>
                </a:cxn>
                <a:cxn ang="0">
                  <a:pos x="233" y="193"/>
                </a:cxn>
                <a:cxn ang="0">
                  <a:pos x="252" y="186"/>
                </a:cxn>
                <a:cxn ang="0">
                  <a:pos x="268" y="183"/>
                </a:cxn>
                <a:cxn ang="0">
                  <a:pos x="282" y="171"/>
                </a:cxn>
                <a:cxn ang="0">
                  <a:pos x="294" y="179"/>
                </a:cxn>
                <a:cxn ang="0">
                  <a:pos x="306" y="186"/>
                </a:cxn>
                <a:cxn ang="0">
                  <a:pos x="330" y="183"/>
                </a:cxn>
              </a:cxnLst>
              <a:rect l="0" t="0" r="r" b="b"/>
              <a:pathLst>
                <a:path w="480" h="281">
                  <a:moveTo>
                    <a:pt x="335" y="179"/>
                  </a:moveTo>
                  <a:lnTo>
                    <a:pt x="335" y="181"/>
                  </a:lnTo>
                  <a:lnTo>
                    <a:pt x="480" y="19"/>
                  </a:lnTo>
                  <a:lnTo>
                    <a:pt x="470" y="19"/>
                  </a:lnTo>
                  <a:lnTo>
                    <a:pt x="463" y="17"/>
                  </a:lnTo>
                  <a:lnTo>
                    <a:pt x="458" y="17"/>
                  </a:lnTo>
                  <a:lnTo>
                    <a:pt x="446" y="17"/>
                  </a:lnTo>
                  <a:lnTo>
                    <a:pt x="439" y="17"/>
                  </a:lnTo>
                  <a:lnTo>
                    <a:pt x="434" y="17"/>
                  </a:lnTo>
                  <a:lnTo>
                    <a:pt x="432" y="15"/>
                  </a:lnTo>
                  <a:lnTo>
                    <a:pt x="430" y="15"/>
                  </a:lnTo>
                  <a:lnTo>
                    <a:pt x="427" y="15"/>
                  </a:lnTo>
                  <a:lnTo>
                    <a:pt x="425" y="12"/>
                  </a:lnTo>
                  <a:lnTo>
                    <a:pt x="399" y="12"/>
                  </a:lnTo>
                  <a:lnTo>
                    <a:pt x="396" y="10"/>
                  </a:lnTo>
                  <a:lnTo>
                    <a:pt x="396" y="8"/>
                  </a:lnTo>
                  <a:lnTo>
                    <a:pt x="394" y="5"/>
                  </a:lnTo>
                  <a:lnTo>
                    <a:pt x="392" y="5"/>
                  </a:lnTo>
                  <a:lnTo>
                    <a:pt x="387" y="3"/>
                  </a:lnTo>
                  <a:lnTo>
                    <a:pt x="380" y="3"/>
                  </a:lnTo>
                  <a:lnTo>
                    <a:pt x="373" y="0"/>
                  </a:lnTo>
                  <a:lnTo>
                    <a:pt x="368" y="0"/>
                  </a:lnTo>
                  <a:lnTo>
                    <a:pt x="366" y="0"/>
                  </a:lnTo>
                  <a:lnTo>
                    <a:pt x="354" y="0"/>
                  </a:lnTo>
                  <a:lnTo>
                    <a:pt x="349" y="0"/>
                  </a:lnTo>
                  <a:lnTo>
                    <a:pt x="344" y="3"/>
                  </a:lnTo>
                  <a:lnTo>
                    <a:pt x="335" y="3"/>
                  </a:lnTo>
                  <a:lnTo>
                    <a:pt x="323" y="8"/>
                  </a:lnTo>
                  <a:lnTo>
                    <a:pt x="309" y="12"/>
                  </a:lnTo>
                  <a:lnTo>
                    <a:pt x="299" y="15"/>
                  </a:lnTo>
                  <a:lnTo>
                    <a:pt x="278" y="24"/>
                  </a:lnTo>
                  <a:lnTo>
                    <a:pt x="275" y="24"/>
                  </a:lnTo>
                  <a:lnTo>
                    <a:pt x="271" y="27"/>
                  </a:lnTo>
                  <a:lnTo>
                    <a:pt x="263" y="31"/>
                  </a:lnTo>
                  <a:lnTo>
                    <a:pt x="259" y="36"/>
                  </a:lnTo>
                  <a:lnTo>
                    <a:pt x="254" y="36"/>
                  </a:lnTo>
                  <a:lnTo>
                    <a:pt x="252" y="38"/>
                  </a:lnTo>
                  <a:lnTo>
                    <a:pt x="249" y="38"/>
                  </a:lnTo>
                  <a:lnTo>
                    <a:pt x="244" y="38"/>
                  </a:lnTo>
                  <a:lnTo>
                    <a:pt x="242" y="38"/>
                  </a:lnTo>
                  <a:lnTo>
                    <a:pt x="237" y="38"/>
                  </a:lnTo>
                  <a:lnTo>
                    <a:pt x="235" y="36"/>
                  </a:lnTo>
                  <a:lnTo>
                    <a:pt x="233" y="36"/>
                  </a:lnTo>
                  <a:lnTo>
                    <a:pt x="221" y="46"/>
                  </a:lnTo>
                  <a:lnTo>
                    <a:pt x="221" y="50"/>
                  </a:lnTo>
                  <a:lnTo>
                    <a:pt x="218" y="55"/>
                  </a:lnTo>
                  <a:lnTo>
                    <a:pt x="218" y="57"/>
                  </a:lnTo>
                  <a:lnTo>
                    <a:pt x="221" y="57"/>
                  </a:lnTo>
                  <a:lnTo>
                    <a:pt x="221" y="60"/>
                  </a:lnTo>
                  <a:lnTo>
                    <a:pt x="221" y="65"/>
                  </a:lnTo>
                  <a:lnTo>
                    <a:pt x="221" y="67"/>
                  </a:lnTo>
                  <a:lnTo>
                    <a:pt x="221" y="67"/>
                  </a:lnTo>
                  <a:lnTo>
                    <a:pt x="223" y="69"/>
                  </a:lnTo>
                  <a:lnTo>
                    <a:pt x="225" y="69"/>
                  </a:lnTo>
                  <a:lnTo>
                    <a:pt x="228" y="72"/>
                  </a:lnTo>
                  <a:lnTo>
                    <a:pt x="225" y="76"/>
                  </a:lnTo>
                  <a:lnTo>
                    <a:pt x="225" y="81"/>
                  </a:lnTo>
                  <a:lnTo>
                    <a:pt x="223" y="81"/>
                  </a:lnTo>
                  <a:lnTo>
                    <a:pt x="221" y="81"/>
                  </a:lnTo>
                  <a:lnTo>
                    <a:pt x="218" y="81"/>
                  </a:lnTo>
                  <a:lnTo>
                    <a:pt x="214" y="81"/>
                  </a:lnTo>
                  <a:lnTo>
                    <a:pt x="211" y="81"/>
                  </a:lnTo>
                  <a:lnTo>
                    <a:pt x="211" y="81"/>
                  </a:lnTo>
                  <a:lnTo>
                    <a:pt x="211" y="79"/>
                  </a:lnTo>
                  <a:lnTo>
                    <a:pt x="209" y="79"/>
                  </a:lnTo>
                  <a:lnTo>
                    <a:pt x="209" y="74"/>
                  </a:lnTo>
                  <a:lnTo>
                    <a:pt x="204" y="72"/>
                  </a:lnTo>
                  <a:lnTo>
                    <a:pt x="199" y="72"/>
                  </a:lnTo>
                  <a:lnTo>
                    <a:pt x="192" y="69"/>
                  </a:lnTo>
                  <a:lnTo>
                    <a:pt x="173" y="86"/>
                  </a:lnTo>
                  <a:lnTo>
                    <a:pt x="154" y="103"/>
                  </a:lnTo>
                  <a:lnTo>
                    <a:pt x="168" y="107"/>
                  </a:lnTo>
                  <a:lnTo>
                    <a:pt x="176" y="112"/>
                  </a:lnTo>
                  <a:lnTo>
                    <a:pt x="180" y="112"/>
                  </a:lnTo>
                  <a:lnTo>
                    <a:pt x="183" y="112"/>
                  </a:lnTo>
                  <a:lnTo>
                    <a:pt x="187" y="112"/>
                  </a:lnTo>
                  <a:lnTo>
                    <a:pt x="187" y="112"/>
                  </a:lnTo>
                  <a:lnTo>
                    <a:pt x="195" y="107"/>
                  </a:lnTo>
                  <a:lnTo>
                    <a:pt x="199" y="107"/>
                  </a:lnTo>
                  <a:lnTo>
                    <a:pt x="204" y="105"/>
                  </a:lnTo>
                  <a:lnTo>
                    <a:pt x="204" y="107"/>
                  </a:lnTo>
                  <a:lnTo>
                    <a:pt x="204" y="107"/>
                  </a:lnTo>
                  <a:lnTo>
                    <a:pt x="202" y="112"/>
                  </a:lnTo>
                  <a:lnTo>
                    <a:pt x="199" y="114"/>
                  </a:lnTo>
                  <a:lnTo>
                    <a:pt x="195" y="117"/>
                  </a:lnTo>
                  <a:lnTo>
                    <a:pt x="187" y="122"/>
                  </a:lnTo>
                  <a:lnTo>
                    <a:pt x="183" y="124"/>
                  </a:lnTo>
                  <a:lnTo>
                    <a:pt x="176" y="126"/>
                  </a:lnTo>
                  <a:lnTo>
                    <a:pt x="171" y="129"/>
                  </a:lnTo>
                  <a:lnTo>
                    <a:pt x="166" y="129"/>
                  </a:lnTo>
                  <a:lnTo>
                    <a:pt x="157" y="131"/>
                  </a:lnTo>
                  <a:lnTo>
                    <a:pt x="147" y="133"/>
                  </a:lnTo>
                  <a:lnTo>
                    <a:pt x="138" y="133"/>
                  </a:lnTo>
                  <a:lnTo>
                    <a:pt x="133" y="133"/>
                  </a:lnTo>
                  <a:lnTo>
                    <a:pt x="130" y="133"/>
                  </a:lnTo>
                  <a:lnTo>
                    <a:pt x="128" y="131"/>
                  </a:lnTo>
                  <a:lnTo>
                    <a:pt x="126" y="129"/>
                  </a:lnTo>
                  <a:lnTo>
                    <a:pt x="92" y="162"/>
                  </a:lnTo>
                  <a:lnTo>
                    <a:pt x="92" y="167"/>
                  </a:lnTo>
                  <a:lnTo>
                    <a:pt x="92" y="171"/>
                  </a:lnTo>
                  <a:lnTo>
                    <a:pt x="92" y="179"/>
                  </a:lnTo>
                  <a:lnTo>
                    <a:pt x="92" y="183"/>
                  </a:lnTo>
                  <a:lnTo>
                    <a:pt x="92" y="186"/>
                  </a:lnTo>
                  <a:lnTo>
                    <a:pt x="95" y="186"/>
                  </a:lnTo>
                  <a:lnTo>
                    <a:pt x="97" y="188"/>
                  </a:lnTo>
                  <a:lnTo>
                    <a:pt x="97" y="188"/>
                  </a:lnTo>
                  <a:lnTo>
                    <a:pt x="102" y="188"/>
                  </a:lnTo>
                  <a:lnTo>
                    <a:pt x="104" y="188"/>
                  </a:lnTo>
                  <a:lnTo>
                    <a:pt x="109" y="188"/>
                  </a:lnTo>
                  <a:lnTo>
                    <a:pt x="109" y="188"/>
                  </a:lnTo>
                  <a:lnTo>
                    <a:pt x="111" y="188"/>
                  </a:lnTo>
                  <a:lnTo>
                    <a:pt x="111" y="190"/>
                  </a:lnTo>
                  <a:lnTo>
                    <a:pt x="109" y="190"/>
                  </a:lnTo>
                  <a:lnTo>
                    <a:pt x="109" y="193"/>
                  </a:lnTo>
                  <a:lnTo>
                    <a:pt x="107" y="198"/>
                  </a:lnTo>
                  <a:lnTo>
                    <a:pt x="104" y="200"/>
                  </a:lnTo>
                  <a:lnTo>
                    <a:pt x="97" y="205"/>
                  </a:lnTo>
                  <a:lnTo>
                    <a:pt x="95" y="207"/>
                  </a:lnTo>
                  <a:lnTo>
                    <a:pt x="92" y="212"/>
                  </a:lnTo>
                  <a:lnTo>
                    <a:pt x="102" y="212"/>
                  </a:lnTo>
                  <a:lnTo>
                    <a:pt x="107" y="207"/>
                  </a:lnTo>
                  <a:lnTo>
                    <a:pt x="109" y="205"/>
                  </a:lnTo>
                  <a:lnTo>
                    <a:pt x="111" y="202"/>
                  </a:lnTo>
                  <a:lnTo>
                    <a:pt x="114" y="202"/>
                  </a:lnTo>
                  <a:lnTo>
                    <a:pt x="116" y="202"/>
                  </a:lnTo>
                  <a:lnTo>
                    <a:pt x="119" y="202"/>
                  </a:lnTo>
                  <a:lnTo>
                    <a:pt x="119" y="202"/>
                  </a:lnTo>
                  <a:lnTo>
                    <a:pt x="121" y="202"/>
                  </a:lnTo>
                  <a:lnTo>
                    <a:pt x="121" y="205"/>
                  </a:lnTo>
                  <a:lnTo>
                    <a:pt x="121" y="207"/>
                  </a:lnTo>
                  <a:lnTo>
                    <a:pt x="121" y="212"/>
                  </a:lnTo>
                  <a:lnTo>
                    <a:pt x="128" y="212"/>
                  </a:lnTo>
                  <a:lnTo>
                    <a:pt x="133" y="205"/>
                  </a:lnTo>
                  <a:lnTo>
                    <a:pt x="135" y="209"/>
                  </a:lnTo>
                  <a:lnTo>
                    <a:pt x="138" y="214"/>
                  </a:lnTo>
                  <a:lnTo>
                    <a:pt x="126" y="224"/>
                  </a:lnTo>
                  <a:lnTo>
                    <a:pt x="111" y="233"/>
                  </a:lnTo>
                  <a:lnTo>
                    <a:pt x="107" y="236"/>
                  </a:lnTo>
                  <a:lnTo>
                    <a:pt x="100" y="240"/>
                  </a:lnTo>
                  <a:lnTo>
                    <a:pt x="92" y="243"/>
                  </a:lnTo>
                  <a:lnTo>
                    <a:pt x="85" y="245"/>
                  </a:lnTo>
                  <a:lnTo>
                    <a:pt x="81" y="245"/>
                  </a:lnTo>
                  <a:lnTo>
                    <a:pt x="78" y="247"/>
                  </a:lnTo>
                  <a:lnTo>
                    <a:pt x="73" y="252"/>
                  </a:lnTo>
                  <a:lnTo>
                    <a:pt x="71" y="255"/>
                  </a:lnTo>
                  <a:lnTo>
                    <a:pt x="69" y="257"/>
                  </a:lnTo>
                  <a:lnTo>
                    <a:pt x="66" y="257"/>
                  </a:lnTo>
                  <a:lnTo>
                    <a:pt x="62" y="257"/>
                  </a:lnTo>
                  <a:lnTo>
                    <a:pt x="57" y="257"/>
                  </a:lnTo>
                  <a:lnTo>
                    <a:pt x="47" y="259"/>
                  </a:lnTo>
                  <a:lnTo>
                    <a:pt x="40" y="262"/>
                  </a:lnTo>
                  <a:lnTo>
                    <a:pt x="31" y="266"/>
                  </a:lnTo>
                  <a:lnTo>
                    <a:pt x="21" y="269"/>
                  </a:lnTo>
                  <a:lnTo>
                    <a:pt x="12" y="274"/>
                  </a:lnTo>
                  <a:lnTo>
                    <a:pt x="5" y="278"/>
                  </a:lnTo>
                  <a:lnTo>
                    <a:pt x="2" y="281"/>
                  </a:lnTo>
                  <a:lnTo>
                    <a:pt x="0" y="281"/>
                  </a:lnTo>
                  <a:lnTo>
                    <a:pt x="7" y="281"/>
                  </a:lnTo>
                  <a:lnTo>
                    <a:pt x="12" y="281"/>
                  </a:lnTo>
                  <a:lnTo>
                    <a:pt x="16" y="281"/>
                  </a:lnTo>
                  <a:lnTo>
                    <a:pt x="24" y="276"/>
                  </a:lnTo>
                  <a:lnTo>
                    <a:pt x="28" y="274"/>
                  </a:lnTo>
                  <a:lnTo>
                    <a:pt x="40" y="269"/>
                  </a:lnTo>
                  <a:lnTo>
                    <a:pt x="45" y="266"/>
                  </a:lnTo>
                  <a:lnTo>
                    <a:pt x="50" y="266"/>
                  </a:lnTo>
                  <a:lnTo>
                    <a:pt x="52" y="266"/>
                  </a:lnTo>
                  <a:lnTo>
                    <a:pt x="52" y="269"/>
                  </a:lnTo>
                  <a:lnTo>
                    <a:pt x="52" y="271"/>
                  </a:lnTo>
                  <a:lnTo>
                    <a:pt x="71" y="259"/>
                  </a:lnTo>
                  <a:lnTo>
                    <a:pt x="81" y="255"/>
                  </a:lnTo>
                  <a:lnTo>
                    <a:pt x="90" y="250"/>
                  </a:lnTo>
                  <a:lnTo>
                    <a:pt x="100" y="245"/>
                  </a:lnTo>
                  <a:lnTo>
                    <a:pt x="109" y="243"/>
                  </a:lnTo>
                  <a:lnTo>
                    <a:pt x="119" y="240"/>
                  </a:lnTo>
                  <a:lnTo>
                    <a:pt x="128" y="238"/>
                  </a:lnTo>
                  <a:lnTo>
                    <a:pt x="133" y="236"/>
                  </a:lnTo>
                  <a:lnTo>
                    <a:pt x="135" y="233"/>
                  </a:lnTo>
                  <a:lnTo>
                    <a:pt x="140" y="228"/>
                  </a:lnTo>
                  <a:lnTo>
                    <a:pt x="142" y="226"/>
                  </a:lnTo>
                  <a:lnTo>
                    <a:pt x="147" y="224"/>
                  </a:lnTo>
                  <a:lnTo>
                    <a:pt x="152" y="221"/>
                  </a:lnTo>
                  <a:lnTo>
                    <a:pt x="161" y="219"/>
                  </a:lnTo>
                  <a:lnTo>
                    <a:pt x="166" y="219"/>
                  </a:lnTo>
                  <a:lnTo>
                    <a:pt x="171" y="217"/>
                  </a:lnTo>
                  <a:lnTo>
                    <a:pt x="176" y="217"/>
                  </a:lnTo>
                  <a:lnTo>
                    <a:pt x="180" y="214"/>
                  </a:lnTo>
                  <a:lnTo>
                    <a:pt x="183" y="212"/>
                  </a:lnTo>
                  <a:lnTo>
                    <a:pt x="185" y="209"/>
                  </a:lnTo>
                  <a:lnTo>
                    <a:pt x="185" y="207"/>
                  </a:lnTo>
                  <a:lnTo>
                    <a:pt x="190" y="202"/>
                  </a:lnTo>
                  <a:lnTo>
                    <a:pt x="195" y="198"/>
                  </a:lnTo>
                  <a:lnTo>
                    <a:pt x="195" y="195"/>
                  </a:lnTo>
                  <a:lnTo>
                    <a:pt x="199" y="195"/>
                  </a:lnTo>
                  <a:lnTo>
                    <a:pt x="199" y="195"/>
                  </a:lnTo>
                  <a:lnTo>
                    <a:pt x="204" y="193"/>
                  </a:lnTo>
                  <a:lnTo>
                    <a:pt x="209" y="190"/>
                  </a:lnTo>
                  <a:lnTo>
                    <a:pt x="216" y="188"/>
                  </a:lnTo>
                  <a:lnTo>
                    <a:pt x="221" y="183"/>
                  </a:lnTo>
                  <a:lnTo>
                    <a:pt x="228" y="179"/>
                  </a:lnTo>
                  <a:lnTo>
                    <a:pt x="233" y="174"/>
                  </a:lnTo>
                  <a:lnTo>
                    <a:pt x="240" y="171"/>
                  </a:lnTo>
                  <a:lnTo>
                    <a:pt x="244" y="171"/>
                  </a:lnTo>
                  <a:lnTo>
                    <a:pt x="244" y="171"/>
                  </a:lnTo>
                  <a:lnTo>
                    <a:pt x="242" y="176"/>
                  </a:lnTo>
                  <a:lnTo>
                    <a:pt x="237" y="179"/>
                  </a:lnTo>
                  <a:lnTo>
                    <a:pt x="228" y="186"/>
                  </a:lnTo>
                  <a:lnTo>
                    <a:pt x="225" y="188"/>
                  </a:lnTo>
                  <a:lnTo>
                    <a:pt x="221" y="190"/>
                  </a:lnTo>
                  <a:lnTo>
                    <a:pt x="218" y="195"/>
                  </a:lnTo>
                  <a:lnTo>
                    <a:pt x="214" y="202"/>
                  </a:lnTo>
                  <a:lnTo>
                    <a:pt x="225" y="202"/>
                  </a:lnTo>
                  <a:lnTo>
                    <a:pt x="233" y="193"/>
                  </a:lnTo>
                  <a:lnTo>
                    <a:pt x="240" y="190"/>
                  </a:lnTo>
                  <a:lnTo>
                    <a:pt x="244" y="188"/>
                  </a:lnTo>
                  <a:lnTo>
                    <a:pt x="247" y="186"/>
                  </a:lnTo>
                  <a:lnTo>
                    <a:pt x="252" y="186"/>
                  </a:lnTo>
                  <a:lnTo>
                    <a:pt x="256" y="186"/>
                  </a:lnTo>
                  <a:lnTo>
                    <a:pt x="261" y="186"/>
                  </a:lnTo>
                  <a:lnTo>
                    <a:pt x="263" y="183"/>
                  </a:lnTo>
                  <a:lnTo>
                    <a:pt x="268" y="183"/>
                  </a:lnTo>
                  <a:lnTo>
                    <a:pt x="271" y="179"/>
                  </a:lnTo>
                  <a:lnTo>
                    <a:pt x="275" y="176"/>
                  </a:lnTo>
                  <a:lnTo>
                    <a:pt x="278" y="174"/>
                  </a:lnTo>
                  <a:lnTo>
                    <a:pt x="282" y="171"/>
                  </a:lnTo>
                  <a:lnTo>
                    <a:pt x="290" y="171"/>
                  </a:lnTo>
                  <a:lnTo>
                    <a:pt x="290" y="171"/>
                  </a:lnTo>
                  <a:lnTo>
                    <a:pt x="290" y="174"/>
                  </a:lnTo>
                  <a:lnTo>
                    <a:pt x="294" y="179"/>
                  </a:lnTo>
                  <a:lnTo>
                    <a:pt x="297" y="181"/>
                  </a:lnTo>
                  <a:lnTo>
                    <a:pt x="299" y="183"/>
                  </a:lnTo>
                  <a:lnTo>
                    <a:pt x="304" y="183"/>
                  </a:lnTo>
                  <a:lnTo>
                    <a:pt x="306" y="186"/>
                  </a:lnTo>
                  <a:lnTo>
                    <a:pt x="313" y="186"/>
                  </a:lnTo>
                  <a:lnTo>
                    <a:pt x="320" y="186"/>
                  </a:lnTo>
                  <a:lnTo>
                    <a:pt x="325" y="183"/>
                  </a:lnTo>
                  <a:lnTo>
                    <a:pt x="330" y="183"/>
                  </a:lnTo>
                  <a:lnTo>
                    <a:pt x="335" y="17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0" name="Freeform 859">
              <a:extLst>
                <a:ext uri="{FF2B5EF4-FFF2-40B4-BE49-F238E27FC236}">
                  <a16:creationId xmlns:a16="http://schemas.microsoft.com/office/drawing/2014/main" id="{F2EC5396-F483-4C6E-812F-E34014BAF32F}"/>
                </a:ext>
              </a:extLst>
            </p:cNvPr>
            <p:cNvSpPr>
              <a:spLocks/>
            </p:cNvSpPr>
            <p:nvPr/>
          </p:nvSpPr>
          <p:spPr bwMode="auto">
            <a:xfrm>
              <a:off x="1150938" y="2103437"/>
              <a:ext cx="762000" cy="446087"/>
            </a:xfrm>
            <a:custGeom>
              <a:avLst/>
              <a:gdLst/>
              <a:ahLst/>
              <a:cxnLst>
                <a:cxn ang="0">
                  <a:pos x="470" y="19"/>
                </a:cxn>
                <a:cxn ang="0">
                  <a:pos x="439" y="17"/>
                </a:cxn>
                <a:cxn ang="0">
                  <a:pos x="427" y="15"/>
                </a:cxn>
                <a:cxn ang="0">
                  <a:pos x="396" y="8"/>
                </a:cxn>
                <a:cxn ang="0">
                  <a:pos x="380" y="3"/>
                </a:cxn>
                <a:cxn ang="0">
                  <a:pos x="354" y="0"/>
                </a:cxn>
                <a:cxn ang="0">
                  <a:pos x="323" y="8"/>
                </a:cxn>
                <a:cxn ang="0">
                  <a:pos x="275" y="24"/>
                </a:cxn>
                <a:cxn ang="0">
                  <a:pos x="254" y="36"/>
                </a:cxn>
                <a:cxn ang="0">
                  <a:pos x="242" y="38"/>
                </a:cxn>
                <a:cxn ang="0">
                  <a:pos x="221" y="46"/>
                </a:cxn>
                <a:cxn ang="0">
                  <a:pos x="221" y="57"/>
                </a:cxn>
                <a:cxn ang="0">
                  <a:pos x="221" y="67"/>
                </a:cxn>
                <a:cxn ang="0">
                  <a:pos x="225" y="76"/>
                </a:cxn>
                <a:cxn ang="0">
                  <a:pos x="218" y="81"/>
                </a:cxn>
                <a:cxn ang="0">
                  <a:pos x="211" y="79"/>
                </a:cxn>
                <a:cxn ang="0">
                  <a:pos x="199" y="72"/>
                </a:cxn>
                <a:cxn ang="0">
                  <a:pos x="168" y="107"/>
                </a:cxn>
                <a:cxn ang="0">
                  <a:pos x="187" y="112"/>
                </a:cxn>
                <a:cxn ang="0">
                  <a:pos x="204" y="105"/>
                </a:cxn>
                <a:cxn ang="0">
                  <a:pos x="199" y="114"/>
                </a:cxn>
                <a:cxn ang="0">
                  <a:pos x="176" y="126"/>
                </a:cxn>
                <a:cxn ang="0">
                  <a:pos x="147" y="133"/>
                </a:cxn>
                <a:cxn ang="0">
                  <a:pos x="128" y="131"/>
                </a:cxn>
                <a:cxn ang="0">
                  <a:pos x="92" y="171"/>
                </a:cxn>
                <a:cxn ang="0">
                  <a:pos x="95" y="186"/>
                </a:cxn>
                <a:cxn ang="0">
                  <a:pos x="104" y="188"/>
                </a:cxn>
                <a:cxn ang="0">
                  <a:pos x="111" y="190"/>
                </a:cxn>
                <a:cxn ang="0">
                  <a:pos x="104" y="200"/>
                </a:cxn>
                <a:cxn ang="0">
                  <a:pos x="102" y="212"/>
                </a:cxn>
                <a:cxn ang="0">
                  <a:pos x="114" y="202"/>
                </a:cxn>
                <a:cxn ang="0">
                  <a:pos x="121" y="202"/>
                </a:cxn>
                <a:cxn ang="0">
                  <a:pos x="128" y="212"/>
                </a:cxn>
                <a:cxn ang="0">
                  <a:pos x="126" y="224"/>
                </a:cxn>
                <a:cxn ang="0">
                  <a:pos x="92" y="243"/>
                </a:cxn>
                <a:cxn ang="0">
                  <a:pos x="73" y="252"/>
                </a:cxn>
                <a:cxn ang="0">
                  <a:pos x="62" y="257"/>
                </a:cxn>
                <a:cxn ang="0">
                  <a:pos x="31" y="266"/>
                </a:cxn>
                <a:cxn ang="0">
                  <a:pos x="2" y="281"/>
                </a:cxn>
                <a:cxn ang="0">
                  <a:pos x="16" y="281"/>
                </a:cxn>
                <a:cxn ang="0">
                  <a:pos x="45" y="266"/>
                </a:cxn>
                <a:cxn ang="0">
                  <a:pos x="52" y="271"/>
                </a:cxn>
                <a:cxn ang="0">
                  <a:pos x="100" y="245"/>
                </a:cxn>
                <a:cxn ang="0">
                  <a:pos x="133" y="236"/>
                </a:cxn>
                <a:cxn ang="0">
                  <a:pos x="147" y="224"/>
                </a:cxn>
                <a:cxn ang="0">
                  <a:pos x="171" y="217"/>
                </a:cxn>
                <a:cxn ang="0">
                  <a:pos x="185" y="209"/>
                </a:cxn>
                <a:cxn ang="0">
                  <a:pos x="195" y="195"/>
                </a:cxn>
                <a:cxn ang="0">
                  <a:pos x="209" y="190"/>
                </a:cxn>
                <a:cxn ang="0">
                  <a:pos x="233" y="174"/>
                </a:cxn>
                <a:cxn ang="0">
                  <a:pos x="242" y="176"/>
                </a:cxn>
                <a:cxn ang="0">
                  <a:pos x="221" y="190"/>
                </a:cxn>
                <a:cxn ang="0">
                  <a:pos x="233" y="193"/>
                </a:cxn>
                <a:cxn ang="0">
                  <a:pos x="252" y="186"/>
                </a:cxn>
                <a:cxn ang="0">
                  <a:pos x="268" y="183"/>
                </a:cxn>
                <a:cxn ang="0">
                  <a:pos x="282" y="171"/>
                </a:cxn>
                <a:cxn ang="0">
                  <a:pos x="294" y="179"/>
                </a:cxn>
                <a:cxn ang="0">
                  <a:pos x="306" y="186"/>
                </a:cxn>
                <a:cxn ang="0">
                  <a:pos x="330" y="183"/>
                </a:cxn>
              </a:cxnLst>
              <a:rect l="0" t="0" r="r" b="b"/>
              <a:pathLst>
                <a:path w="480" h="281">
                  <a:moveTo>
                    <a:pt x="335" y="179"/>
                  </a:moveTo>
                  <a:lnTo>
                    <a:pt x="335" y="181"/>
                  </a:lnTo>
                  <a:lnTo>
                    <a:pt x="480" y="19"/>
                  </a:lnTo>
                  <a:lnTo>
                    <a:pt x="470" y="19"/>
                  </a:lnTo>
                  <a:lnTo>
                    <a:pt x="463" y="17"/>
                  </a:lnTo>
                  <a:lnTo>
                    <a:pt x="458" y="17"/>
                  </a:lnTo>
                  <a:lnTo>
                    <a:pt x="446" y="17"/>
                  </a:lnTo>
                  <a:lnTo>
                    <a:pt x="439" y="17"/>
                  </a:lnTo>
                  <a:lnTo>
                    <a:pt x="434" y="17"/>
                  </a:lnTo>
                  <a:lnTo>
                    <a:pt x="432" y="15"/>
                  </a:lnTo>
                  <a:lnTo>
                    <a:pt x="430" y="15"/>
                  </a:lnTo>
                  <a:lnTo>
                    <a:pt x="427" y="15"/>
                  </a:lnTo>
                  <a:lnTo>
                    <a:pt x="425" y="12"/>
                  </a:lnTo>
                  <a:lnTo>
                    <a:pt x="399" y="12"/>
                  </a:lnTo>
                  <a:lnTo>
                    <a:pt x="396" y="10"/>
                  </a:lnTo>
                  <a:lnTo>
                    <a:pt x="396" y="8"/>
                  </a:lnTo>
                  <a:lnTo>
                    <a:pt x="394" y="5"/>
                  </a:lnTo>
                  <a:lnTo>
                    <a:pt x="392" y="5"/>
                  </a:lnTo>
                  <a:lnTo>
                    <a:pt x="387" y="3"/>
                  </a:lnTo>
                  <a:lnTo>
                    <a:pt x="380" y="3"/>
                  </a:lnTo>
                  <a:lnTo>
                    <a:pt x="373" y="0"/>
                  </a:lnTo>
                  <a:lnTo>
                    <a:pt x="368" y="0"/>
                  </a:lnTo>
                  <a:lnTo>
                    <a:pt x="366" y="0"/>
                  </a:lnTo>
                  <a:lnTo>
                    <a:pt x="354" y="0"/>
                  </a:lnTo>
                  <a:lnTo>
                    <a:pt x="349" y="0"/>
                  </a:lnTo>
                  <a:lnTo>
                    <a:pt x="344" y="3"/>
                  </a:lnTo>
                  <a:lnTo>
                    <a:pt x="335" y="3"/>
                  </a:lnTo>
                  <a:lnTo>
                    <a:pt x="323" y="8"/>
                  </a:lnTo>
                  <a:lnTo>
                    <a:pt x="309" y="12"/>
                  </a:lnTo>
                  <a:lnTo>
                    <a:pt x="299" y="15"/>
                  </a:lnTo>
                  <a:lnTo>
                    <a:pt x="278" y="24"/>
                  </a:lnTo>
                  <a:lnTo>
                    <a:pt x="275" y="24"/>
                  </a:lnTo>
                  <a:lnTo>
                    <a:pt x="271" y="27"/>
                  </a:lnTo>
                  <a:lnTo>
                    <a:pt x="263" y="31"/>
                  </a:lnTo>
                  <a:lnTo>
                    <a:pt x="259" y="36"/>
                  </a:lnTo>
                  <a:lnTo>
                    <a:pt x="254" y="36"/>
                  </a:lnTo>
                  <a:lnTo>
                    <a:pt x="252" y="38"/>
                  </a:lnTo>
                  <a:lnTo>
                    <a:pt x="249" y="38"/>
                  </a:lnTo>
                  <a:lnTo>
                    <a:pt x="244" y="38"/>
                  </a:lnTo>
                  <a:lnTo>
                    <a:pt x="242" y="38"/>
                  </a:lnTo>
                  <a:lnTo>
                    <a:pt x="237" y="38"/>
                  </a:lnTo>
                  <a:lnTo>
                    <a:pt x="235" y="36"/>
                  </a:lnTo>
                  <a:lnTo>
                    <a:pt x="233" y="36"/>
                  </a:lnTo>
                  <a:lnTo>
                    <a:pt x="221" y="46"/>
                  </a:lnTo>
                  <a:lnTo>
                    <a:pt x="221" y="50"/>
                  </a:lnTo>
                  <a:lnTo>
                    <a:pt x="218" y="55"/>
                  </a:lnTo>
                  <a:lnTo>
                    <a:pt x="218" y="57"/>
                  </a:lnTo>
                  <a:lnTo>
                    <a:pt x="221" y="57"/>
                  </a:lnTo>
                  <a:lnTo>
                    <a:pt x="221" y="60"/>
                  </a:lnTo>
                  <a:lnTo>
                    <a:pt x="221" y="65"/>
                  </a:lnTo>
                  <a:lnTo>
                    <a:pt x="221" y="67"/>
                  </a:lnTo>
                  <a:lnTo>
                    <a:pt x="221" y="67"/>
                  </a:lnTo>
                  <a:lnTo>
                    <a:pt x="223" y="69"/>
                  </a:lnTo>
                  <a:lnTo>
                    <a:pt x="225" y="69"/>
                  </a:lnTo>
                  <a:lnTo>
                    <a:pt x="228" y="72"/>
                  </a:lnTo>
                  <a:lnTo>
                    <a:pt x="225" y="76"/>
                  </a:lnTo>
                  <a:lnTo>
                    <a:pt x="225" y="81"/>
                  </a:lnTo>
                  <a:lnTo>
                    <a:pt x="223" y="81"/>
                  </a:lnTo>
                  <a:lnTo>
                    <a:pt x="221" y="81"/>
                  </a:lnTo>
                  <a:lnTo>
                    <a:pt x="218" y="81"/>
                  </a:lnTo>
                  <a:lnTo>
                    <a:pt x="214" y="81"/>
                  </a:lnTo>
                  <a:lnTo>
                    <a:pt x="211" y="81"/>
                  </a:lnTo>
                  <a:lnTo>
                    <a:pt x="211" y="81"/>
                  </a:lnTo>
                  <a:lnTo>
                    <a:pt x="211" y="79"/>
                  </a:lnTo>
                  <a:lnTo>
                    <a:pt x="209" y="79"/>
                  </a:lnTo>
                  <a:lnTo>
                    <a:pt x="209" y="74"/>
                  </a:lnTo>
                  <a:lnTo>
                    <a:pt x="204" y="72"/>
                  </a:lnTo>
                  <a:lnTo>
                    <a:pt x="199" y="72"/>
                  </a:lnTo>
                  <a:lnTo>
                    <a:pt x="192" y="69"/>
                  </a:lnTo>
                  <a:lnTo>
                    <a:pt x="173" y="86"/>
                  </a:lnTo>
                  <a:lnTo>
                    <a:pt x="154" y="103"/>
                  </a:lnTo>
                  <a:lnTo>
                    <a:pt x="168" y="107"/>
                  </a:lnTo>
                  <a:lnTo>
                    <a:pt x="176" y="112"/>
                  </a:lnTo>
                  <a:lnTo>
                    <a:pt x="180" y="112"/>
                  </a:lnTo>
                  <a:lnTo>
                    <a:pt x="183" y="112"/>
                  </a:lnTo>
                  <a:lnTo>
                    <a:pt x="187" y="112"/>
                  </a:lnTo>
                  <a:lnTo>
                    <a:pt x="187" y="112"/>
                  </a:lnTo>
                  <a:lnTo>
                    <a:pt x="195" y="107"/>
                  </a:lnTo>
                  <a:lnTo>
                    <a:pt x="199" y="107"/>
                  </a:lnTo>
                  <a:lnTo>
                    <a:pt x="204" y="105"/>
                  </a:lnTo>
                  <a:lnTo>
                    <a:pt x="204" y="107"/>
                  </a:lnTo>
                  <a:lnTo>
                    <a:pt x="204" y="107"/>
                  </a:lnTo>
                  <a:lnTo>
                    <a:pt x="202" y="112"/>
                  </a:lnTo>
                  <a:lnTo>
                    <a:pt x="199" y="114"/>
                  </a:lnTo>
                  <a:lnTo>
                    <a:pt x="195" y="117"/>
                  </a:lnTo>
                  <a:lnTo>
                    <a:pt x="187" y="122"/>
                  </a:lnTo>
                  <a:lnTo>
                    <a:pt x="183" y="124"/>
                  </a:lnTo>
                  <a:lnTo>
                    <a:pt x="176" y="126"/>
                  </a:lnTo>
                  <a:lnTo>
                    <a:pt x="171" y="129"/>
                  </a:lnTo>
                  <a:lnTo>
                    <a:pt x="166" y="129"/>
                  </a:lnTo>
                  <a:lnTo>
                    <a:pt x="157" y="131"/>
                  </a:lnTo>
                  <a:lnTo>
                    <a:pt x="147" y="133"/>
                  </a:lnTo>
                  <a:lnTo>
                    <a:pt x="138" y="133"/>
                  </a:lnTo>
                  <a:lnTo>
                    <a:pt x="133" y="133"/>
                  </a:lnTo>
                  <a:lnTo>
                    <a:pt x="130" y="133"/>
                  </a:lnTo>
                  <a:lnTo>
                    <a:pt x="128" y="131"/>
                  </a:lnTo>
                  <a:lnTo>
                    <a:pt x="126" y="129"/>
                  </a:lnTo>
                  <a:lnTo>
                    <a:pt x="92" y="162"/>
                  </a:lnTo>
                  <a:lnTo>
                    <a:pt x="92" y="167"/>
                  </a:lnTo>
                  <a:lnTo>
                    <a:pt x="92" y="171"/>
                  </a:lnTo>
                  <a:lnTo>
                    <a:pt x="92" y="179"/>
                  </a:lnTo>
                  <a:lnTo>
                    <a:pt x="92" y="183"/>
                  </a:lnTo>
                  <a:lnTo>
                    <a:pt x="92" y="186"/>
                  </a:lnTo>
                  <a:lnTo>
                    <a:pt x="95" y="186"/>
                  </a:lnTo>
                  <a:lnTo>
                    <a:pt x="97" y="188"/>
                  </a:lnTo>
                  <a:lnTo>
                    <a:pt x="97" y="188"/>
                  </a:lnTo>
                  <a:lnTo>
                    <a:pt x="102" y="188"/>
                  </a:lnTo>
                  <a:lnTo>
                    <a:pt x="104" y="188"/>
                  </a:lnTo>
                  <a:lnTo>
                    <a:pt x="109" y="188"/>
                  </a:lnTo>
                  <a:lnTo>
                    <a:pt x="109" y="188"/>
                  </a:lnTo>
                  <a:lnTo>
                    <a:pt x="111" y="188"/>
                  </a:lnTo>
                  <a:lnTo>
                    <a:pt x="111" y="190"/>
                  </a:lnTo>
                  <a:lnTo>
                    <a:pt x="109" y="190"/>
                  </a:lnTo>
                  <a:lnTo>
                    <a:pt x="109" y="193"/>
                  </a:lnTo>
                  <a:lnTo>
                    <a:pt x="107" y="198"/>
                  </a:lnTo>
                  <a:lnTo>
                    <a:pt x="104" y="200"/>
                  </a:lnTo>
                  <a:lnTo>
                    <a:pt x="97" y="205"/>
                  </a:lnTo>
                  <a:lnTo>
                    <a:pt x="95" y="207"/>
                  </a:lnTo>
                  <a:lnTo>
                    <a:pt x="92" y="212"/>
                  </a:lnTo>
                  <a:lnTo>
                    <a:pt x="102" y="212"/>
                  </a:lnTo>
                  <a:lnTo>
                    <a:pt x="107" y="207"/>
                  </a:lnTo>
                  <a:lnTo>
                    <a:pt x="109" y="205"/>
                  </a:lnTo>
                  <a:lnTo>
                    <a:pt x="111" y="202"/>
                  </a:lnTo>
                  <a:lnTo>
                    <a:pt x="114" y="202"/>
                  </a:lnTo>
                  <a:lnTo>
                    <a:pt x="116" y="202"/>
                  </a:lnTo>
                  <a:lnTo>
                    <a:pt x="119" y="202"/>
                  </a:lnTo>
                  <a:lnTo>
                    <a:pt x="119" y="202"/>
                  </a:lnTo>
                  <a:lnTo>
                    <a:pt x="121" y="202"/>
                  </a:lnTo>
                  <a:lnTo>
                    <a:pt x="121" y="205"/>
                  </a:lnTo>
                  <a:lnTo>
                    <a:pt x="121" y="207"/>
                  </a:lnTo>
                  <a:lnTo>
                    <a:pt x="121" y="212"/>
                  </a:lnTo>
                  <a:lnTo>
                    <a:pt x="128" y="212"/>
                  </a:lnTo>
                  <a:lnTo>
                    <a:pt x="133" y="205"/>
                  </a:lnTo>
                  <a:lnTo>
                    <a:pt x="135" y="209"/>
                  </a:lnTo>
                  <a:lnTo>
                    <a:pt x="138" y="214"/>
                  </a:lnTo>
                  <a:lnTo>
                    <a:pt x="126" y="224"/>
                  </a:lnTo>
                  <a:lnTo>
                    <a:pt x="111" y="233"/>
                  </a:lnTo>
                  <a:lnTo>
                    <a:pt x="107" y="236"/>
                  </a:lnTo>
                  <a:lnTo>
                    <a:pt x="100" y="240"/>
                  </a:lnTo>
                  <a:lnTo>
                    <a:pt x="92" y="243"/>
                  </a:lnTo>
                  <a:lnTo>
                    <a:pt x="85" y="245"/>
                  </a:lnTo>
                  <a:lnTo>
                    <a:pt x="81" y="245"/>
                  </a:lnTo>
                  <a:lnTo>
                    <a:pt x="78" y="247"/>
                  </a:lnTo>
                  <a:lnTo>
                    <a:pt x="73" y="252"/>
                  </a:lnTo>
                  <a:lnTo>
                    <a:pt x="71" y="255"/>
                  </a:lnTo>
                  <a:lnTo>
                    <a:pt x="69" y="257"/>
                  </a:lnTo>
                  <a:lnTo>
                    <a:pt x="66" y="257"/>
                  </a:lnTo>
                  <a:lnTo>
                    <a:pt x="62" y="257"/>
                  </a:lnTo>
                  <a:lnTo>
                    <a:pt x="57" y="257"/>
                  </a:lnTo>
                  <a:lnTo>
                    <a:pt x="47" y="259"/>
                  </a:lnTo>
                  <a:lnTo>
                    <a:pt x="40" y="262"/>
                  </a:lnTo>
                  <a:lnTo>
                    <a:pt x="31" y="266"/>
                  </a:lnTo>
                  <a:lnTo>
                    <a:pt x="21" y="269"/>
                  </a:lnTo>
                  <a:lnTo>
                    <a:pt x="12" y="274"/>
                  </a:lnTo>
                  <a:lnTo>
                    <a:pt x="5" y="278"/>
                  </a:lnTo>
                  <a:lnTo>
                    <a:pt x="2" y="281"/>
                  </a:lnTo>
                  <a:lnTo>
                    <a:pt x="0" y="281"/>
                  </a:lnTo>
                  <a:lnTo>
                    <a:pt x="7" y="281"/>
                  </a:lnTo>
                  <a:lnTo>
                    <a:pt x="12" y="281"/>
                  </a:lnTo>
                  <a:lnTo>
                    <a:pt x="16" y="281"/>
                  </a:lnTo>
                  <a:lnTo>
                    <a:pt x="24" y="276"/>
                  </a:lnTo>
                  <a:lnTo>
                    <a:pt x="28" y="274"/>
                  </a:lnTo>
                  <a:lnTo>
                    <a:pt x="40" y="269"/>
                  </a:lnTo>
                  <a:lnTo>
                    <a:pt x="45" y="266"/>
                  </a:lnTo>
                  <a:lnTo>
                    <a:pt x="50" y="266"/>
                  </a:lnTo>
                  <a:lnTo>
                    <a:pt x="52" y="266"/>
                  </a:lnTo>
                  <a:lnTo>
                    <a:pt x="52" y="269"/>
                  </a:lnTo>
                  <a:lnTo>
                    <a:pt x="52" y="271"/>
                  </a:lnTo>
                  <a:lnTo>
                    <a:pt x="71" y="259"/>
                  </a:lnTo>
                  <a:lnTo>
                    <a:pt x="81" y="255"/>
                  </a:lnTo>
                  <a:lnTo>
                    <a:pt x="90" y="250"/>
                  </a:lnTo>
                  <a:lnTo>
                    <a:pt x="100" y="245"/>
                  </a:lnTo>
                  <a:lnTo>
                    <a:pt x="109" y="243"/>
                  </a:lnTo>
                  <a:lnTo>
                    <a:pt x="119" y="240"/>
                  </a:lnTo>
                  <a:lnTo>
                    <a:pt x="128" y="238"/>
                  </a:lnTo>
                  <a:lnTo>
                    <a:pt x="133" y="236"/>
                  </a:lnTo>
                  <a:lnTo>
                    <a:pt x="135" y="233"/>
                  </a:lnTo>
                  <a:lnTo>
                    <a:pt x="140" y="228"/>
                  </a:lnTo>
                  <a:lnTo>
                    <a:pt x="142" y="226"/>
                  </a:lnTo>
                  <a:lnTo>
                    <a:pt x="147" y="224"/>
                  </a:lnTo>
                  <a:lnTo>
                    <a:pt x="152" y="221"/>
                  </a:lnTo>
                  <a:lnTo>
                    <a:pt x="161" y="219"/>
                  </a:lnTo>
                  <a:lnTo>
                    <a:pt x="166" y="219"/>
                  </a:lnTo>
                  <a:lnTo>
                    <a:pt x="171" y="217"/>
                  </a:lnTo>
                  <a:lnTo>
                    <a:pt x="176" y="217"/>
                  </a:lnTo>
                  <a:lnTo>
                    <a:pt x="180" y="214"/>
                  </a:lnTo>
                  <a:lnTo>
                    <a:pt x="183" y="212"/>
                  </a:lnTo>
                  <a:lnTo>
                    <a:pt x="185" y="209"/>
                  </a:lnTo>
                  <a:lnTo>
                    <a:pt x="185" y="207"/>
                  </a:lnTo>
                  <a:lnTo>
                    <a:pt x="190" y="202"/>
                  </a:lnTo>
                  <a:lnTo>
                    <a:pt x="195" y="198"/>
                  </a:lnTo>
                  <a:lnTo>
                    <a:pt x="195" y="195"/>
                  </a:lnTo>
                  <a:lnTo>
                    <a:pt x="199" y="195"/>
                  </a:lnTo>
                  <a:lnTo>
                    <a:pt x="199" y="195"/>
                  </a:lnTo>
                  <a:lnTo>
                    <a:pt x="204" y="193"/>
                  </a:lnTo>
                  <a:lnTo>
                    <a:pt x="209" y="190"/>
                  </a:lnTo>
                  <a:lnTo>
                    <a:pt x="216" y="188"/>
                  </a:lnTo>
                  <a:lnTo>
                    <a:pt x="221" y="183"/>
                  </a:lnTo>
                  <a:lnTo>
                    <a:pt x="228" y="179"/>
                  </a:lnTo>
                  <a:lnTo>
                    <a:pt x="233" y="174"/>
                  </a:lnTo>
                  <a:lnTo>
                    <a:pt x="240" y="171"/>
                  </a:lnTo>
                  <a:lnTo>
                    <a:pt x="244" y="171"/>
                  </a:lnTo>
                  <a:lnTo>
                    <a:pt x="244" y="171"/>
                  </a:lnTo>
                  <a:lnTo>
                    <a:pt x="242" y="176"/>
                  </a:lnTo>
                  <a:lnTo>
                    <a:pt x="237" y="179"/>
                  </a:lnTo>
                  <a:lnTo>
                    <a:pt x="228" y="186"/>
                  </a:lnTo>
                  <a:lnTo>
                    <a:pt x="225" y="188"/>
                  </a:lnTo>
                  <a:lnTo>
                    <a:pt x="221" y="190"/>
                  </a:lnTo>
                  <a:lnTo>
                    <a:pt x="218" y="195"/>
                  </a:lnTo>
                  <a:lnTo>
                    <a:pt x="214" y="202"/>
                  </a:lnTo>
                  <a:lnTo>
                    <a:pt x="225" y="202"/>
                  </a:lnTo>
                  <a:lnTo>
                    <a:pt x="233" y="193"/>
                  </a:lnTo>
                  <a:lnTo>
                    <a:pt x="240" y="190"/>
                  </a:lnTo>
                  <a:lnTo>
                    <a:pt x="244" y="188"/>
                  </a:lnTo>
                  <a:lnTo>
                    <a:pt x="247" y="186"/>
                  </a:lnTo>
                  <a:lnTo>
                    <a:pt x="252" y="186"/>
                  </a:lnTo>
                  <a:lnTo>
                    <a:pt x="256" y="186"/>
                  </a:lnTo>
                  <a:lnTo>
                    <a:pt x="261" y="186"/>
                  </a:lnTo>
                  <a:lnTo>
                    <a:pt x="263" y="183"/>
                  </a:lnTo>
                  <a:lnTo>
                    <a:pt x="268" y="183"/>
                  </a:lnTo>
                  <a:lnTo>
                    <a:pt x="271" y="179"/>
                  </a:lnTo>
                  <a:lnTo>
                    <a:pt x="275" y="176"/>
                  </a:lnTo>
                  <a:lnTo>
                    <a:pt x="278" y="174"/>
                  </a:lnTo>
                  <a:lnTo>
                    <a:pt x="282" y="171"/>
                  </a:lnTo>
                  <a:lnTo>
                    <a:pt x="290" y="171"/>
                  </a:lnTo>
                  <a:lnTo>
                    <a:pt x="290" y="171"/>
                  </a:lnTo>
                  <a:lnTo>
                    <a:pt x="290" y="174"/>
                  </a:lnTo>
                  <a:lnTo>
                    <a:pt x="294" y="179"/>
                  </a:lnTo>
                  <a:lnTo>
                    <a:pt x="297" y="181"/>
                  </a:lnTo>
                  <a:lnTo>
                    <a:pt x="299" y="183"/>
                  </a:lnTo>
                  <a:lnTo>
                    <a:pt x="304" y="183"/>
                  </a:lnTo>
                  <a:lnTo>
                    <a:pt x="306" y="186"/>
                  </a:lnTo>
                  <a:lnTo>
                    <a:pt x="313" y="186"/>
                  </a:lnTo>
                  <a:lnTo>
                    <a:pt x="320" y="186"/>
                  </a:lnTo>
                  <a:lnTo>
                    <a:pt x="325" y="183"/>
                  </a:lnTo>
                  <a:lnTo>
                    <a:pt x="330" y="183"/>
                  </a:lnTo>
                  <a:lnTo>
                    <a:pt x="335" y="17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1" name="Freeform 860">
              <a:extLst>
                <a:ext uri="{FF2B5EF4-FFF2-40B4-BE49-F238E27FC236}">
                  <a16:creationId xmlns:a16="http://schemas.microsoft.com/office/drawing/2014/main" id="{B8C48BE2-4381-4A5D-9479-8BA7D04542F7}"/>
                </a:ext>
              </a:extLst>
            </p:cNvPr>
            <p:cNvSpPr>
              <a:spLocks/>
            </p:cNvSpPr>
            <p:nvPr/>
          </p:nvSpPr>
          <p:spPr bwMode="auto">
            <a:xfrm>
              <a:off x="4521201" y="3424237"/>
              <a:ext cx="347663" cy="452437"/>
            </a:xfrm>
            <a:custGeom>
              <a:avLst/>
              <a:gdLst/>
              <a:ahLst/>
              <a:cxnLst>
                <a:cxn ang="0">
                  <a:pos x="15" y="176"/>
                </a:cxn>
                <a:cxn ang="0">
                  <a:pos x="10" y="166"/>
                </a:cxn>
                <a:cxn ang="0">
                  <a:pos x="8" y="159"/>
                </a:cxn>
                <a:cxn ang="0">
                  <a:pos x="0" y="157"/>
                </a:cxn>
                <a:cxn ang="0">
                  <a:pos x="0" y="152"/>
                </a:cxn>
                <a:cxn ang="0">
                  <a:pos x="3" y="147"/>
                </a:cxn>
                <a:cxn ang="0">
                  <a:pos x="8" y="126"/>
                </a:cxn>
                <a:cxn ang="0">
                  <a:pos x="12" y="112"/>
                </a:cxn>
                <a:cxn ang="0">
                  <a:pos x="19" y="107"/>
                </a:cxn>
                <a:cxn ang="0">
                  <a:pos x="22" y="50"/>
                </a:cxn>
                <a:cxn ang="0">
                  <a:pos x="36" y="12"/>
                </a:cxn>
                <a:cxn ang="0">
                  <a:pos x="145" y="16"/>
                </a:cxn>
                <a:cxn ang="0">
                  <a:pos x="155" y="14"/>
                </a:cxn>
                <a:cxn ang="0">
                  <a:pos x="164" y="5"/>
                </a:cxn>
                <a:cxn ang="0">
                  <a:pos x="176" y="0"/>
                </a:cxn>
                <a:cxn ang="0">
                  <a:pos x="181" y="5"/>
                </a:cxn>
                <a:cxn ang="0">
                  <a:pos x="188" y="9"/>
                </a:cxn>
                <a:cxn ang="0">
                  <a:pos x="195" y="21"/>
                </a:cxn>
                <a:cxn ang="0">
                  <a:pos x="200" y="47"/>
                </a:cxn>
                <a:cxn ang="0">
                  <a:pos x="205" y="62"/>
                </a:cxn>
                <a:cxn ang="0">
                  <a:pos x="214" y="71"/>
                </a:cxn>
                <a:cxn ang="0">
                  <a:pos x="214" y="78"/>
                </a:cxn>
                <a:cxn ang="0">
                  <a:pos x="202" y="85"/>
                </a:cxn>
                <a:cxn ang="0">
                  <a:pos x="198" y="92"/>
                </a:cxn>
                <a:cxn ang="0">
                  <a:pos x="193" y="109"/>
                </a:cxn>
                <a:cxn ang="0">
                  <a:pos x="193" y="131"/>
                </a:cxn>
                <a:cxn ang="0">
                  <a:pos x="190" y="142"/>
                </a:cxn>
                <a:cxn ang="0">
                  <a:pos x="181" y="159"/>
                </a:cxn>
                <a:cxn ang="0">
                  <a:pos x="174" y="171"/>
                </a:cxn>
                <a:cxn ang="0">
                  <a:pos x="169" y="180"/>
                </a:cxn>
                <a:cxn ang="0">
                  <a:pos x="162" y="185"/>
                </a:cxn>
                <a:cxn ang="0">
                  <a:pos x="162" y="204"/>
                </a:cxn>
                <a:cxn ang="0">
                  <a:pos x="160" y="214"/>
                </a:cxn>
                <a:cxn ang="0">
                  <a:pos x="152" y="216"/>
                </a:cxn>
                <a:cxn ang="0">
                  <a:pos x="150" y="221"/>
                </a:cxn>
                <a:cxn ang="0">
                  <a:pos x="155" y="226"/>
                </a:cxn>
                <a:cxn ang="0">
                  <a:pos x="169" y="237"/>
                </a:cxn>
                <a:cxn ang="0">
                  <a:pos x="174" y="242"/>
                </a:cxn>
                <a:cxn ang="0">
                  <a:pos x="176" y="254"/>
                </a:cxn>
                <a:cxn ang="0">
                  <a:pos x="186" y="266"/>
                </a:cxn>
                <a:cxn ang="0">
                  <a:pos x="167" y="273"/>
                </a:cxn>
                <a:cxn ang="0">
                  <a:pos x="162" y="278"/>
                </a:cxn>
                <a:cxn ang="0">
                  <a:pos x="152" y="283"/>
                </a:cxn>
                <a:cxn ang="0">
                  <a:pos x="129" y="283"/>
                </a:cxn>
                <a:cxn ang="0">
                  <a:pos x="122" y="285"/>
                </a:cxn>
                <a:cxn ang="0">
                  <a:pos x="112" y="278"/>
                </a:cxn>
                <a:cxn ang="0">
                  <a:pos x="110" y="273"/>
                </a:cxn>
                <a:cxn ang="0">
                  <a:pos x="100" y="273"/>
                </a:cxn>
                <a:cxn ang="0">
                  <a:pos x="93" y="273"/>
                </a:cxn>
                <a:cxn ang="0">
                  <a:pos x="84" y="271"/>
                </a:cxn>
                <a:cxn ang="0">
                  <a:pos x="72" y="264"/>
                </a:cxn>
                <a:cxn ang="0">
                  <a:pos x="72" y="256"/>
                </a:cxn>
                <a:cxn ang="0">
                  <a:pos x="67" y="247"/>
                </a:cxn>
                <a:cxn ang="0">
                  <a:pos x="53" y="237"/>
                </a:cxn>
                <a:cxn ang="0">
                  <a:pos x="46" y="230"/>
                </a:cxn>
                <a:cxn ang="0">
                  <a:pos x="43" y="221"/>
                </a:cxn>
                <a:cxn ang="0">
                  <a:pos x="38" y="218"/>
                </a:cxn>
                <a:cxn ang="0">
                  <a:pos x="31" y="214"/>
                </a:cxn>
                <a:cxn ang="0">
                  <a:pos x="22" y="211"/>
                </a:cxn>
                <a:cxn ang="0">
                  <a:pos x="22" y="197"/>
                </a:cxn>
                <a:cxn ang="0">
                  <a:pos x="17" y="183"/>
                </a:cxn>
                <a:cxn ang="0">
                  <a:pos x="15" y="176"/>
                </a:cxn>
              </a:cxnLst>
              <a:rect l="0" t="0" r="r" b="b"/>
              <a:pathLst>
                <a:path w="219" h="285">
                  <a:moveTo>
                    <a:pt x="15" y="176"/>
                  </a:moveTo>
                  <a:lnTo>
                    <a:pt x="15" y="178"/>
                  </a:lnTo>
                  <a:lnTo>
                    <a:pt x="15" y="176"/>
                  </a:lnTo>
                  <a:lnTo>
                    <a:pt x="12" y="173"/>
                  </a:lnTo>
                  <a:lnTo>
                    <a:pt x="10" y="169"/>
                  </a:lnTo>
                  <a:lnTo>
                    <a:pt x="10" y="166"/>
                  </a:lnTo>
                  <a:lnTo>
                    <a:pt x="8" y="164"/>
                  </a:lnTo>
                  <a:lnTo>
                    <a:pt x="8" y="161"/>
                  </a:lnTo>
                  <a:lnTo>
                    <a:pt x="8" y="159"/>
                  </a:lnTo>
                  <a:lnTo>
                    <a:pt x="3" y="159"/>
                  </a:lnTo>
                  <a:lnTo>
                    <a:pt x="0" y="157"/>
                  </a:lnTo>
                  <a:lnTo>
                    <a:pt x="0" y="157"/>
                  </a:lnTo>
                  <a:lnTo>
                    <a:pt x="0" y="157"/>
                  </a:lnTo>
                  <a:lnTo>
                    <a:pt x="0" y="154"/>
                  </a:lnTo>
                  <a:lnTo>
                    <a:pt x="0" y="152"/>
                  </a:lnTo>
                  <a:lnTo>
                    <a:pt x="3" y="152"/>
                  </a:lnTo>
                  <a:lnTo>
                    <a:pt x="3" y="150"/>
                  </a:lnTo>
                  <a:lnTo>
                    <a:pt x="3" y="147"/>
                  </a:lnTo>
                  <a:lnTo>
                    <a:pt x="3" y="140"/>
                  </a:lnTo>
                  <a:lnTo>
                    <a:pt x="5" y="133"/>
                  </a:lnTo>
                  <a:lnTo>
                    <a:pt x="8" y="126"/>
                  </a:lnTo>
                  <a:lnTo>
                    <a:pt x="8" y="121"/>
                  </a:lnTo>
                  <a:lnTo>
                    <a:pt x="10" y="114"/>
                  </a:lnTo>
                  <a:lnTo>
                    <a:pt x="12" y="112"/>
                  </a:lnTo>
                  <a:lnTo>
                    <a:pt x="15" y="109"/>
                  </a:lnTo>
                  <a:lnTo>
                    <a:pt x="17" y="109"/>
                  </a:lnTo>
                  <a:lnTo>
                    <a:pt x="19" y="107"/>
                  </a:lnTo>
                  <a:lnTo>
                    <a:pt x="24" y="107"/>
                  </a:lnTo>
                  <a:lnTo>
                    <a:pt x="27" y="104"/>
                  </a:lnTo>
                  <a:lnTo>
                    <a:pt x="22" y="50"/>
                  </a:lnTo>
                  <a:lnTo>
                    <a:pt x="27" y="45"/>
                  </a:lnTo>
                  <a:lnTo>
                    <a:pt x="36" y="45"/>
                  </a:lnTo>
                  <a:lnTo>
                    <a:pt x="36" y="12"/>
                  </a:lnTo>
                  <a:lnTo>
                    <a:pt x="36" y="14"/>
                  </a:lnTo>
                  <a:lnTo>
                    <a:pt x="143" y="14"/>
                  </a:lnTo>
                  <a:lnTo>
                    <a:pt x="145" y="16"/>
                  </a:lnTo>
                  <a:lnTo>
                    <a:pt x="148" y="16"/>
                  </a:lnTo>
                  <a:lnTo>
                    <a:pt x="152" y="16"/>
                  </a:lnTo>
                  <a:lnTo>
                    <a:pt x="155" y="14"/>
                  </a:lnTo>
                  <a:lnTo>
                    <a:pt x="157" y="9"/>
                  </a:lnTo>
                  <a:lnTo>
                    <a:pt x="162" y="7"/>
                  </a:lnTo>
                  <a:lnTo>
                    <a:pt x="164" y="5"/>
                  </a:lnTo>
                  <a:lnTo>
                    <a:pt x="167" y="2"/>
                  </a:lnTo>
                  <a:lnTo>
                    <a:pt x="171" y="0"/>
                  </a:lnTo>
                  <a:lnTo>
                    <a:pt x="176" y="0"/>
                  </a:lnTo>
                  <a:lnTo>
                    <a:pt x="176" y="0"/>
                  </a:lnTo>
                  <a:lnTo>
                    <a:pt x="179" y="2"/>
                  </a:lnTo>
                  <a:lnTo>
                    <a:pt x="181" y="5"/>
                  </a:lnTo>
                  <a:lnTo>
                    <a:pt x="183" y="5"/>
                  </a:lnTo>
                  <a:lnTo>
                    <a:pt x="186" y="7"/>
                  </a:lnTo>
                  <a:lnTo>
                    <a:pt x="188" y="9"/>
                  </a:lnTo>
                  <a:lnTo>
                    <a:pt x="190" y="12"/>
                  </a:lnTo>
                  <a:lnTo>
                    <a:pt x="193" y="14"/>
                  </a:lnTo>
                  <a:lnTo>
                    <a:pt x="195" y="21"/>
                  </a:lnTo>
                  <a:lnTo>
                    <a:pt x="198" y="31"/>
                  </a:lnTo>
                  <a:lnTo>
                    <a:pt x="200" y="40"/>
                  </a:lnTo>
                  <a:lnTo>
                    <a:pt x="200" y="47"/>
                  </a:lnTo>
                  <a:lnTo>
                    <a:pt x="202" y="54"/>
                  </a:lnTo>
                  <a:lnTo>
                    <a:pt x="205" y="57"/>
                  </a:lnTo>
                  <a:lnTo>
                    <a:pt x="205" y="62"/>
                  </a:lnTo>
                  <a:lnTo>
                    <a:pt x="209" y="66"/>
                  </a:lnTo>
                  <a:lnTo>
                    <a:pt x="212" y="69"/>
                  </a:lnTo>
                  <a:lnTo>
                    <a:pt x="214" y="71"/>
                  </a:lnTo>
                  <a:lnTo>
                    <a:pt x="219" y="73"/>
                  </a:lnTo>
                  <a:lnTo>
                    <a:pt x="217" y="76"/>
                  </a:lnTo>
                  <a:lnTo>
                    <a:pt x="214" y="78"/>
                  </a:lnTo>
                  <a:lnTo>
                    <a:pt x="209" y="83"/>
                  </a:lnTo>
                  <a:lnTo>
                    <a:pt x="207" y="83"/>
                  </a:lnTo>
                  <a:lnTo>
                    <a:pt x="202" y="85"/>
                  </a:lnTo>
                  <a:lnTo>
                    <a:pt x="200" y="85"/>
                  </a:lnTo>
                  <a:lnTo>
                    <a:pt x="198" y="85"/>
                  </a:lnTo>
                  <a:lnTo>
                    <a:pt x="198" y="92"/>
                  </a:lnTo>
                  <a:lnTo>
                    <a:pt x="198" y="95"/>
                  </a:lnTo>
                  <a:lnTo>
                    <a:pt x="195" y="102"/>
                  </a:lnTo>
                  <a:lnTo>
                    <a:pt x="193" y="109"/>
                  </a:lnTo>
                  <a:lnTo>
                    <a:pt x="193" y="112"/>
                  </a:lnTo>
                  <a:lnTo>
                    <a:pt x="193" y="116"/>
                  </a:lnTo>
                  <a:lnTo>
                    <a:pt x="193" y="131"/>
                  </a:lnTo>
                  <a:lnTo>
                    <a:pt x="193" y="135"/>
                  </a:lnTo>
                  <a:lnTo>
                    <a:pt x="193" y="138"/>
                  </a:lnTo>
                  <a:lnTo>
                    <a:pt x="190" y="142"/>
                  </a:lnTo>
                  <a:lnTo>
                    <a:pt x="186" y="150"/>
                  </a:lnTo>
                  <a:lnTo>
                    <a:pt x="183" y="152"/>
                  </a:lnTo>
                  <a:lnTo>
                    <a:pt x="181" y="159"/>
                  </a:lnTo>
                  <a:lnTo>
                    <a:pt x="179" y="164"/>
                  </a:lnTo>
                  <a:lnTo>
                    <a:pt x="176" y="169"/>
                  </a:lnTo>
                  <a:lnTo>
                    <a:pt x="174" y="171"/>
                  </a:lnTo>
                  <a:lnTo>
                    <a:pt x="174" y="176"/>
                  </a:lnTo>
                  <a:lnTo>
                    <a:pt x="174" y="178"/>
                  </a:lnTo>
                  <a:lnTo>
                    <a:pt x="169" y="180"/>
                  </a:lnTo>
                  <a:lnTo>
                    <a:pt x="167" y="180"/>
                  </a:lnTo>
                  <a:lnTo>
                    <a:pt x="164" y="180"/>
                  </a:lnTo>
                  <a:lnTo>
                    <a:pt x="162" y="185"/>
                  </a:lnTo>
                  <a:lnTo>
                    <a:pt x="162" y="190"/>
                  </a:lnTo>
                  <a:lnTo>
                    <a:pt x="162" y="195"/>
                  </a:lnTo>
                  <a:lnTo>
                    <a:pt x="162" y="204"/>
                  </a:lnTo>
                  <a:lnTo>
                    <a:pt x="162" y="207"/>
                  </a:lnTo>
                  <a:lnTo>
                    <a:pt x="162" y="214"/>
                  </a:lnTo>
                  <a:lnTo>
                    <a:pt x="160" y="214"/>
                  </a:lnTo>
                  <a:lnTo>
                    <a:pt x="157" y="216"/>
                  </a:lnTo>
                  <a:lnTo>
                    <a:pt x="155" y="216"/>
                  </a:lnTo>
                  <a:lnTo>
                    <a:pt x="152" y="216"/>
                  </a:lnTo>
                  <a:lnTo>
                    <a:pt x="150" y="218"/>
                  </a:lnTo>
                  <a:lnTo>
                    <a:pt x="150" y="221"/>
                  </a:lnTo>
                  <a:lnTo>
                    <a:pt x="150" y="221"/>
                  </a:lnTo>
                  <a:lnTo>
                    <a:pt x="150" y="221"/>
                  </a:lnTo>
                  <a:lnTo>
                    <a:pt x="152" y="226"/>
                  </a:lnTo>
                  <a:lnTo>
                    <a:pt x="155" y="226"/>
                  </a:lnTo>
                  <a:lnTo>
                    <a:pt x="157" y="230"/>
                  </a:lnTo>
                  <a:lnTo>
                    <a:pt x="167" y="235"/>
                  </a:lnTo>
                  <a:lnTo>
                    <a:pt x="169" y="237"/>
                  </a:lnTo>
                  <a:lnTo>
                    <a:pt x="171" y="240"/>
                  </a:lnTo>
                  <a:lnTo>
                    <a:pt x="174" y="242"/>
                  </a:lnTo>
                  <a:lnTo>
                    <a:pt x="174" y="242"/>
                  </a:lnTo>
                  <a:lnTo>
                    <a:pt x="174" y="247"/>
                  </a:lnTo>
                  <a:lnTo>
                    <a:pt x="176" y="252"/>
                  </a:lnTo>
                  <a:lnTo>
                    <a:pt x="176" y="254"/>
                  </a:lnTo>
                  <a:lnTo>
                    <a:pt x="179" y="256"/>
                  </a:lnTo>
                  <a:lnTo>
                    <a:pt x="181" y="261"/>
                  </a:lnTo>
                  <a:lnTo>
                    <a:pt x="186" y="266"/>
                  </a:lnTo>
                  <a:lnTo>
                    <a:pt x="186" y="268"/>
                  </a:lnTo>
                  <a:lnTo>
                    <a:pt x="186" y="273"/>
                  </a:lnTo>
                  <a:lnTo>
                    <a:pt x="167" y="273"/>
                  </a:lnTo>
                  <a:lnTo>
                    <a:pt x="164" y="275"/>
                  </a:lnTo>
                  <a:lnTo>
                    <a:pt x="162" y="278"/>
                  </a:lnTo>
                  <a:lnTo>
                    <a:pt x="162" y="278"/>
                  </a:lnTo>
                  <a:lnTo>
                    <a:pt x="160" y="280"/>
                  </a:lnTo>
                  <a:lnTo>
                    <a:pt x="157" y="283"/>
                  </a:lnTo>
                  <a:lnTo>
                    <a:pt x="152" y="283"/>
                  </a:lnTo>
                  <a:lnTo>
                    <a:pt x="150" y="283"/>
                  </a:lnTo>
                  <a:lnTo>
                    <a:pt x="148" y="283"/>
                  </a:lnTo>
                  <a:lnTo>
                    <a:pt x="129" y="283"/>
                  </a:lnTo>
                  <a:lnTo>
                    <a:pt x="126" y="283"/>
                  </a:lnTo>
                  <a:lnTo>
                    <a:pt x="124" y="285"/>
                  </a:lnTo>
                  <a:lnTo>
                    <a:pt x="122" y="285"/>
                  </a:lnTo>
                  <a:lnTo>
                    <a:pt x="119" y="285"/>
                  </a:lnTo>
                  <a:lnTo>
                    <a:pt x="117" y="283"/>
                  </a:lnTo>
                  <a:lnTo>
                    <a:pt x="112" y="278"/>
                  </a:lnTo>
                  <a:lnTo>
                    <a:pt x="112" y="278"/>
                  </a:lnTo>
                  <a:lnTo>
                    <a:pt x="110" y="275"/>
                  </a:lnTo>
                  <a:lnTo>
                    <a:pt x="110" y="273"/>
                  </a:lnTo>
                  <a:lnTo>
                    <a:pt x="110" y="271"/>
                  </a:lnTo>
                  <a:lnTo>
                    <a:pt x="103" y="273"/>
                  </a:lnTo>
                  <a:lnTo>
                    <a:pt x="100" y="273"/>
                  </a:lnTo>
                  <a:lnTo>
                    <a:pt x="98" y="275"/>
                  </a:lnTo>
                  <a:lnTo>
                    <a:pt x="95" y="271"/>
                  </a:lnTo>
                  <a:lnTo>
                    <a:pt x="93" y="273"/>
                  </a:lnTo>
                  <a:lnTo>
                    <a:pt x="91" y="275"/>
                  </a:lnTo>
                  <a:lnTo>
                    <a:pt x="86" y="273"/>
                  </a:lnTo>
                  <a:lnTo>
                    <a:pt x="84" y="271"/>
                  </a:lnTo>
                  <a:lnTo>
                    <a:pt x="74" y="266"/>
                  </a:lnTo>
                  <a:lnTo>
                    <a:pt x="72" y="264"/>
                  </a:lnTo>
                  <a:lnTo>
                    <a:pt x="72" y="264"/>
                  </a:lnTo>
                  <a:lnTo>
                    <a:pt x="72" y="261"/>
                  </a:lnTo>
                  <a:lnTo>
                    <a:pt x="72" y="259"/>
                  </a:lnTo>
                  <a:lnTo>
                    <a:pt x="72" y="256"/>
                  </a:lnTo>
                  <a:lnTo>
                    <a:pt x="72" y="254"/>
                  </a:lnTo>
                  <a:lnTo>
                    <a:pt x="69" y="252"/>
                  </a:lnTo>
                  <a:lnTo>
                    <a:pt x="67" y="247"/>
                  </a:lnTo>
                  <a:lnTo>
                    <a:pt x="62" y="245"/>
                  </a:lnTo>
                  <a:lnTo>
                    <a:pt x="57" y="242"/>
                  </a:lnTo>
                  <a:lnTo>
                    <a:pt x="53" y="237"/>
                  </a:lnTo>
                  <a:lnTo>
                    <a:pt x="50" y="235"/>
                  </a:lnTo>
                  <a:lnTo>
                    <a:pt x="46" y="230"/>
                  </a:lnTo>
                  <a:lnTo>
                    <a:pt x="46" y="230"/>
                  </a:lnTo>
                  <a:lnTo>
                    <a:pt x="46" y="226"/>
                  </a:lnTo>
                  <a:lnTo>
                    <a:pt x="43" y="223"/>
                  </a:lnTo>
                  <a:lnTo>
                    <a:pt x="43" y="221"/>
                  </a:lnTo>
                  <a:lnTo>
                    <a:pt x="43" y="221"/>
                  </a:lnTo>
                  <a:lnTo>
                    <a:pt x="41" y="221"/>
                  </a:lnTo>
                  <a:lnTo>
                    <a:pt x="38" y="218"/>
                  </a:lnTo>
                  <a:lnTo>
                    <a:pt x="36" y="216"/>
                  </a:lnTo>
                  <a:lnTo>
                    <a:pt x="34" y="216"/>
                  </a:lnTo>
                  <a:lnTo>
                    <a:pt x="31" y="214"/>
                  </a:lnTo>
                  <a:lnTo>
                    <a:pt x="31" y="214"/>
                  </a:lnTo>
                  <a:lnTo>
                    <a:pt x="31" y="211"/>
                  </a:lnTo>
                  <a:lnTo>
                    <a:pt x="22" y="211"/>
                  </a:lnTo>
                  <a:lnTo>
                    <a:pt x="22" y="204"/>
                  </a:lnTo>
                  <a:lnTo>
                    <a:pt x="22" y="202"/>
                  </a:lnTo>
                  <a:lnTo>
                    <a:pt x="22" y="197"/>
                  </a:lnTo>
                  <a:lnTo>
                    <a:pt x="22" y="195"/>
                  </a:lnTo>
                  <a:lnTo>
                    <a:pt x="19" y="188"/>
                  </a:lnTo>
                  <a:lnTo>
                    <a:pt x="17" y="183"/>
                  </a:lnTo>
                  <a:lnTo>
                    <a:pt x="15" y="178"/>
                  </a:lnTo>
                  <a:lnTo>
                    <a:pt x="15" y="176"/>
                  </a:lnTo>
                  <a:lnTo>
                    <a:pt x="15" y="176"/>
                  </a:lnTo>
                  <a:lnTo>
                    <a:pt x="15" y="17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2" name="Freeform 861">
              <a:extLst>
                <a:ext uri="{FF2B5EF4-FFF2-40B4-BE49-F238E27FC236}">
                  <a16:creationId xmlns:a16="http://schemas.microsoft.com/office/drawing/2014/main" id="{130F8FA4-8B2A-4D56-94A9-F8D03A402987}"/>
                </a:ext>
              </a:extLst>
            </p:cNvPr>
            <p:cNvSpPr>
              <a:spLocks/>
            </p:cNvSpPr>
            <p:nvPr/>
          </p:nvSpPr>
          <p:spPr bwMode="auto">
            <a:xfrm>
              <a:off x="4521201" y="3424237"/>
              <a:ext cx="347663" cy="452437"/>
            </a:xfrm>
            <a:custGeom>
              <a:avLst/>
              <a:gdLst/>
              <a:ahLst/>
              <a:cxnLst>
                <a:cxn ang="0">
                  <a:pos x="15" y="176"/>
                </a:cxn>
                <a:cxn ang="0">
                  <a:pos x="10" y="166"/>
                </a:cxn>
                <a:cxn ang="0">
                  <a:pos x="8" y="159"/>
                </a:cxn>
                <a:cxn ang="0">
                  <a:pos x="0" y="157"/>
                </a:cxn>
                <a:cxn ang="0">
                  <a:pos x="0" y="152"/>
                </a:cxn>
                <a:cxn ang="0">
                  <a:pos x="3" y="147"/>
                </a:cxn>
                <a:cxn ang="0">
                  <a:pos x="8" y="126"/>
                </a:cxn>
                <a:cxn ang="0">
                  <a:pos x="12" y="112"/>
                </a:cxn>
                <a:cxn ang="0">
                  <a:pos x="19" y="107"/>
                </a:cxn>
                <a:cxn ang="0">
                  <a:pos x="22" y="50"/>
                </a:cxn>
                <a:cxn ang="0">
                  <a:pos x="36" y="12"/>
                </a:cxn>
                <a:cxn ang="0">
                  <a:pos x="145" y="16"/>
                </a:cxn>
                <a:cxn ang="0">
                  <a:pos x="155" y="14"/>
                </a:cxn>
                <a:cxn ang="0">
                  <a:pos x="164" y="5"/>
                </a:cxn>
                <a:cxn ang="0">
                  <a:pos x="176" y="0"/>
                </a:cxn>
                <a:cxn ang="0">
                  <a:pos x="181" y="5"/>
                </a:cxn>
                <a:cxn ang="0">
                  <a:pos x="188" y="9"/>
                </a:cxn>
                <a:cxn ang="0">
                  <a:pos x="195" y="21"/>
                </a:cxn>
                <a:cxn ang="0">
                  <a:pos x="200" y="47"/>
                </a:cxn>
                <a:cxn ang="0">
                  <a:pos x="205" y="62"/>
                </a:cxn>
                <a:cxn ang="0">
                  <a:pos x="214" y="71"/>
                </a:cxn>
                <a:cxn ang="0">
                  <a:pos x="214" y="78"/>
                </a:cxn>
                <a:cxn ang="0">
                  <a:pos x="202" y="85"/>
                </a:cxn>
                <a:cxn ang="0">
                  <a:pos x="198" y="92"/>
                </a:cxn>
                <a:cxn ang="0">
                  <a:pos x="193" y="109"/>
                </a:cxn>
                <a:cxn ang="0">
                  <a:pos x="193" y="131"/>
                </a:cxn>
                <a:cxn ang="0">
                  <a:pos x="190" y="142"/>
                </a:cxn>
                <a:cxn ang="0">
                  <a:pos x="181" y="159"/>
                </a:cxn>
                <a:cxn ang="0">
                  <a:pos x="174" y="171"/>
                </a:cxn>
                <a:cxn ang="0">
                  <a:pos x="169" y="180"/>
                </a:cxn>
                <a:cxn ang="0">
                  <a:pos x="162" y="185"/>
                </a:cxn>
                <a:cxn ang="0">
                  <a:pos x="162" y="204"/>
                </a:cxn>
                <a:cxn ang="0">
                  <a:pos x="160" y="214"/>
                </a:cxn>
                <a:cxn ang="0">
                  <a:pos x="152" y="216"/>
                </a:cxn>
                <a:cxn ang="0">
                  <a:pos x="150" y="221"/>
                </a:cxn>
                <a:cxn ang="0">
                  <a:pos x="155" y="226"/>
                </a:cxn>
                <a:cxn ang="0">
                  <a:pos x="169" y="237"/>
                </a:cxn>
                <a:cxn ang="0">
                  <a:pos x="174" y="242"/>
                </a:cxn>
                <a:cxn ang="0">
                  <a:pos x="176" y="254"/>
                </a:cxn>
                <a:cxn ang="0">
                  <a:pos x="186" y="266"/>
                </a:cxn>
                <a:cxn ang="0">
                  <a:pos x="167" y="273"/>
                </a:cxn>
                <a:cxn ang="0">
                  <a:pos x="162" y="278"/>
                </a:cxn>
                <a:cxn ang="0">
                  <a:pos x="152" y="283"/>
                </a:cxn>
                <a:cxn ang="0">
                  <a:pos x="129" y="283"/>
                </a:cxn>
                <a:cxn ang="0">
                  <a:pos x="122" y="285"/>
                </a:cxn>
                <a:cxn ang="0">
                  <a:pos x="112" y="278"/>
                </a:cxn>
                <a:cxn ang="0">
                  <a:pos x="110" y="273"/>
                </a:cxn>
                <a:cxn ang="0">
                  <a:pos x="100" y="273"/>
                </a:cxn>
                <a:cxn ang="0">
                  <a:pos x="93" y="273"/>
                </a:cxn>
                <a:cxn ang="0">
                  <a:pos x="84" y="271"/>
                </a:cxn>
                <a:cxn ang="0">
                  <a:pos x="72" y="264"/>
                </a:cxn>
                <a:cxn ang="0">
                  <a:pos x="72" y="256"/>
                </a:cxn>
                <a:cxn ang="0">
                  <a:pos x="67" y="247"/>
                </a:cxn>
                <a:cxn ang="0">
                  <a:pos x="53" y="237"/>
                </a:cxn>
                <a:cxn ang="0">
                  <a:pos x="46" y="230"/>
                </a:cxn>
                <a:cxn ang="0">
                  <a:pos x="43" y="221"/>
                </a:cxn>
                <a:cxn ang="0">
                  <a:pos x="38" y="218"/>
                </a:cxn>
                <a:cxn ang="0">
                  <a:pos x="31" y="214"/>
                </a:cxn>
                <a:cxn ang="0">
                  <a:pos x="22" y="211"/>
                </a:cxn>
                <a:cxn ang="0">
                  <a:pos x="22" y="197"/>
                </a:cxn>
                <a:cxn ang="0">
                  <a:pos x="17" y="183"/>
                </a:cxn>
                <a:cxn ang="0">
                  <a:pos x="15" y="176"/>
                </a:cxn>
              </a:cxnLst>
              <a:rect l="0" t="0" r="r" b="b"/>
              <a:pathLst>
                <a:path w="219" h="285">
                  <a:moveTo>
                    <a:pt x="15" y="176"/>
                  </a:moveTo>
                  <a:lnTo>
                    <a:pt x="15" y="178"/>
                  </a:lnTo>
                  <a:lnTo>
                    <a:pt x="15" y="176"/>
                  </a:lnTo>
                  <a:lnTo>
                    <a:pt x="12" y="173"/>
                  </a:lnTo>
                  <a:lnTo>
                    <a:pt x="10" y="169"/>
                  </a:lnTo>
                  <a:lnTo>
                    <a:pt x="10" y="166"/>
                  </a:lnTo>
                  <a:lnTo>
                    <a:pt x="8" y="164"/>
                  </a:lnTo>
                  <a:lnTo>
                    <a:pt x="8" y="161"/>
                  </a:lnTo>
                  <a:lnTo>
                    <a:pt x="8" y="159"/>
                  </a:lnTo>
                  <a:lnTo>
                    <a:pt x="3" y="159"/>
                  </a:lnTo>
                  <a:lnTo>
                    <a:pt x="0" y="157"/>
                  </a:lnTo>
                  <a:lnTo>
                    <a:pt x="0" y="157"/>
                  </a:lnTo>
                  <a:lnTo>
                    <a:pt x="0" y="157"/>
                  </a:lnTo>
                  <a:lnTo>
                    <a:pt x="0" y="154"/>
                  </a:lnTo>
                  <a:lnTo>
                    <a:pt x="0" y="152"/>
                  </a:lnTo>
                  <a:lnTo>
                    <a:pt x="3" y="152"/>
                  </a:lnTo>
                  <a:lnTo>
                    <a:pt x="3" y="150"/>
                  </a:lnTo>
                  <a:lnTo>
                    <a:pt x="3" y="147"/>
                  </a:lnTo>
                  <a:lnTo>
                    <a:pt x="3" y="140"/>
                  </a:lnTo>
                  <a:lnTo>
                    <a:pt x="5" y="133"/>
                  </a:lnTo>
                  <a:lnTo>
                    <a:pt x="8" y="126"/>
                  </a:lnTo>
                  <a:lnTo>
                    <a:pt x="8" y="121"/>
                  </a:lnTo>
                  <a:lnTo>
                    <a:pt x="10" y="114"/>
                  </a:lnTo>
                  <a:lnTo>
                    <a:pt x="12" y="112"/>
                  </a:lnTo>
                  <a:lnTo>
                    <a:pt x="15" y="109"/>
                  </a:lnTo>
                  <a:lnTo>
                    <a:pt x="17" y="109"/>
                  </a:lnTo>
                  <a:lnTo>
                    <a:pt x="19" y="107"/>
                  </a:lnTo>
                  <a:lnTo>
                    <a:pt x="24" y="107"/>
                  </a:lnTo>
                  <a:lnTo>
                    <a:pt x="27" y="104"/>
                  </a:lnTo>
                  <a:lnTo>
                    <a:pt x="22" y="50"/>
                  </a:lnTo>
                  <a:lnTo>
                    <a:pt x="27" y="45"/>
                  </a:lnTo>
                  <a:lnTo>
                    <a:pt x="36" y="45"/>
                  </a:lnTo>
                  <a:lnTo>
                    <a:pt x="36" y="12"/>
                  </a:lnTo>
                  <a:lnTo>
                    <a:pt x="36" y="14"/>
                  </a:lnTo>
                  <a:lnTo>
                    <a:pt x="143" y="14"/>
                  </a:lnTo>
                  <a:lnTo>
                    <a:pt x="145" y="16"/>
                  </a:lnTo>
                  <a:lnTo>
                    <a:pt x="148" y="16"/>
                  </a:lnTo>
                  <a:lnTo>
                    <a:pt x="152" y="16"/>
                  </a:lnTo>
                  <a:lnTo>
                    <a:pt x="155" y="14"/>
                  </a:lnTo>
                  <a:lnTo>
                    <a:pt x="157" y="9"/>
                  </a:lnTo>
                  <a:lnTo>
                    <a:pt x="162" y="7"/>
                  </a:lnTo>
                  <a:lnTo>
                    <a:pt x="164" y="5"/>
                  </a:lnTo>
                  <a:lnTo>
                    <a:pt x="167" y="2"/>
                  </a:lnTo>
                  <a:lnTo>
                    <a:pt x="171" y="0"/>
                  </a:lnTo>
                  <a:lnTo>
                    <a:pt x="176" y="0"/>
                  </a:lnTo>
                  <a:lnTo>
                    <a:pt x="176" y="0"/>
                  </a:lnTo>
                  <a:lnTo>
                    <a:pt x="179" y="2"/>
                  </a:lnTo>
                  <a:lnTo>
                    <a:pt x="181" y="5"/>
                  </a:lnTo>
                  <a:lnTo>
                    <a:pt x="183" y="5"/>
                  </a:lnTo>
                  <a:lnTo>
                    <a:pt x="186" y="7"/>
                  </a:lnTo>
                  <a:lnTo>
                    <a:pt x="188" y="9"/>
                  </a:lnTo>
                  <a:lnTo>
                    <a:pt x="190" y="12"/>
                  </a:lnTo>
                  <a:lnTo>
                    <a:pt x="193" y="14"/>
                  </a:lnTo>
                  <a:lnTo>
                    <a:pt x="195" y="21"/>
                  </a:lnTo>
                  <a:lnTo>
                    <a:pt x="198" y="31"/>
                  </a:lnTo>
                  <a:lnTo>
                    <a:pt x="200" y="40"/>
                  </a:lnTo>
                  <a:lnTo>
                    <a:pt x="200" y="47"/>
                  </a:lnTo>
                  <a:lnTo>
                    <a:pt x="202" y="54"/>
                  </a:lnTo>
                  <a:lnTo>
                    <a:pt x="205" y="57"/>
                  </a:lnTo>
                  <a:lnTo>
                    <a:pt x="205" y="62"/>
                  </a:lnTo>
                  <a:lnTo>
                    <a:pt x="209" y="66"/>
                  </a:lnTo>
                  <a:lnTo>
                    <a:pt x="212" y="69"/>
                  </a:lnTo>
                  <a:lnTo>
                    <a:pt x="214" y="71"/>
                  </a:lnTo>
                  <a:lnTo>
                    <a:pt x="219" y="73"/>
                  </a:lnTo>
                  <a:lnTo>
                    <a:pt x="217" y="76"/>
                  </a:lnTo>
                  <a:lnTo>
                    <a:pt x="214" y="78"/>
                  </a:lnTo>
                  <a:lnTo>
                    <a:pt x="209" y="83"/>
                  </a:lnTo>
                  <a:lnTo>
                    <a:pt x="207" y="83"/>
                  </a:lnTo>
                  <a:lnTo>
                    <a:pt x="202" y="85"/>
                  </a:lnTo>
                  <a:lnTo>
                    <a:pt x="200" y="85"/>
                  </a:lnTo>
                  <a:lnTo>
                    <a:pt x="198" y="85"/>
                  </a:lnTo>
                  <a:lnTo>
                    <a:pt x="198" y="92"/>
                  </a:lnTo>
                  <a:lnTo>
                    <a:pt x="198" y="95"/>
                  </a:lnTo>
                  <a:lnTo>
                    <a:pt x="195" y="102"/>
                  </a:lnTo>
                  <a:lnTo>
                    <a:pt x="193" y="109"/>
                  </a:lnTo>
                  <a:lnTo>
                    <a:pt x="193" y="112"/>
                  </a:lnTo>
                  <a:lnTo>
                    <a:pt x="193" y="116"/>
                  </a:lnTo>
                  <a:lnTo>
                    <a:pt x="193" y="131"/>
                  </a:lnTo>
                  <a:lnTo>
                    <a:pt x="193" y="135"/>
                  </a:lnTo>
                  <a:lnTo>
                    <a:pt x="193" y="138"/>
                  </a:lnTo>
                  <a:lnTo>
                    <a:pt x="190" y="142"/>
                  </a:lnTo>
                  <a:lnTo>
                    <a:pt x="186" y="150"/>
                  </a:lnTo>
                  <a:lnTo>
                    <a:pt x="183" y="152"/>
                  </a:lnTo>
                  <a:lnTo>
                    <a:pt x="181" y="159"/>
                  </a:lnTo>
                  <a:lnTo>
                    <a:pt x="179" y="164"/>
                  </a:lnTo>
                  <a:lnTo>
                    <a:pt x="176" y="169"/>
                  </a:lnTo>
                  <a:lnTo>
                    <a:pt x="174" y="171"/>
                  </a:lnTo>
                  <a:lnTo>
                    <a:pt x="174" y="176"/>
                  </a:lnTo>
                  <a:lnTo>
                    <a:pt x="174" y="178"/>
                  </a:lnTo>
                  <a:lnTo>
                    <a:pt x="169" y="180"/>
                  </a:lnTo>
                  <a:lnTo>
                    <a:pt x="167" y="180"/>
                  </a:lnTo>
                  <a:lnTo>
                    <a:pt x="164" y="180"/>
                  </a:lnTo>
                  <a:lnTo>
                    <a:pt x="162" y="185"/>
                  </a:lnTo>
                  <a:lnTo>
                    <a:pt x="162" y="190"/>
                  </a:lnTo>
                  <a:lnTo>
                    <a:pt x="162" y="195"/>
                  </a:lnTo>
                  <a:lnTo>
                    <a:pt x="162" y="204"/>
                  </a:lnTo>
                  <a:lnTo>
                    <a:pt x="162" y="207"/>
                  </a:lnTo>
                  <a:lnTo>
                    <a:pt x="162" y="214"/>
                  </a:lnTo>
                  <a:lnTo>
                    <a:pt x="160" y="214"/>
                  </a:lnTo>
                  <a:lnTo>
                    <a:pt x="157" y="216"/>
                  </a:lnTo>
                  <a:lnTo>
                    <a:pt x="155" y="216"/>
                  </a:lnTo>
                  <a:lnTo>
                    <a:pt x="152" y="216"/>
                  </a:lnTo>
                  <a:lnTo>
                    <a:pt x="150" y="218"/>
                  </a:lnTo>
                  <a:lnTo>
                    <a:pt x="150" y="221"/>
                  </a:lnTo>
                  <a:lnTo>
                    <a:pt x="150" y="221"/>
                  </a:lnTo>
                  <a:lnTo>
                    <a:pt x="150" y="221"/>
                  </a:lnTo>
                  <a:lnTo>
                    <a:pt x="152" y="226"/>
                  </a:lnTo>
                  <a:lnTo>
                    <a:pt x="155" y="226"/>
                  </a:lnTo>
                  <a:lnTo>
                    <a:pt x="157" y="230"/>
                  </a:lnTo>
                  <a:lnTo>
                    <a:pt x="167" y="235"/>
                  </a:lnTo>
                  <a:lnTo>
                    <a:pt x="169" y="237"/>
                  </a:lnTo>
                  <a:lnTo>
                    <a:pt x="171" y="240"/>
                  </a:lnTo>
                  <a:lnTo>
                    <a:pt x="174" y="242"/>
                  </a:lnTo>
                  <a:lnTo>
                    <a:pt x="174" y="242"/>
                  </a:lnTo>
                  <a:lnTo>
                    <a:pt x="174" y="247"/>
                  </a:lnTo>
                  <a:lnTo>
                    <a:pt x="176" y="252"/>
                  </a:lnTo>
                  <a:lnTo>
                    <a:pt x="176" y="254"/>
                  </a:lnTo>
                  <a:lnTo>
                    <a:pt x="179" y="256"/>
                  </a:lnTo>
                  <a:lnTo>
                    <a:pt x="181" y="261"/>
                  </a:lnTo>
                  <a:lnTo>
                    <a:pt x="186" y="266"/>
                  </a:lnTo>
                  <a:lnTo>
                    <a:pt x="186" y="268"/>
                  </a:lnTo>
                  <a:lnTo>
                    <a:pt x="186" y="273"/>
                  </a:lnTo>
                  <a:lnTo>
                    <a:pt x="167" y="273"/>
                  </a:lnTo>
                  <a:lnTo>
                    <a:pt x="164" y="275"/>
                  </a:lnTo>
                  <a:lnTo>
                    <a:pt x="162" y="278"/>
                  </a:lnTo>
                  <a:lnTo>
                    <a:pt x="162" y="278"/>
                  </a:lnTo>
                  <a:lnTo>
                    <a:pt x="160" y="280"/>
                  </a:lnTo>
                  <a:lnTo>
                    <a:pt x="157" y="283"/>
                  </a:lnTo>
                  <a:lnTo>
                    <a:pt x="152" y="283"/>
                  </a:lnTo>
                  <a:lnTo>
                    <a:pt x="150" y="283"/>
                  </a:lnTo>
                  <a:lnTo>
                    <a:pt x="148" y="283"/>
                  </a:lnTo>
                  <a:lnTo>
                    <a:pt x="129" y="283"/>
                  </a:lnTo>
                  <a:lnTo>
                    <a:pt x="126" y="283"/>
                  </a:lnTo>
                  <a:lnTo>
                    <a:pt x="124" y="285"/>
                  </a:lnTo>
                  <a:lnTo>
                    <a:pt x="122" y="285"/>
                  </a:lnTo>
                  <a:lnTo>
                    <a:pt x="119" y="285"/>
                  </a:lnTo>
                  <a:lnTo>
                    <a:pt x="117" y="283"/>
                  </a:lnTo>
                  <a:lnTo>
                    <a:pt x="112" y="278"/>
                  </a:lnTo>
                  <a:lnTo>
                    <a:pt x="112" y="278"/>
                  </a:lnTo>
                  <a:lnTo>
                    <a:pt x="110" y="275"/>
                  </a:lnTo>
                  <a:lnTo>
                    <a:pt x="110" y="273"/>
                  </a:lnTo>
                  <a:lnTo>
                    <a:pt x="110" y="271"/>
                  </a:lnTo>
                  <a:lnTo>
                    <a:pt x="103" y="273"/>
                  </a:lnTo>
                  <a:lnTo>
                    <a:pt x="100" y="273"/>
                  </a:lnTo>
                  <a:lnTo>
                    <a:pt x="98" y="275"/>
                  </a:lnTo>
                  <a:lnTo>
                    <a:pt x="95" y="271"/>
                  </a:lnTo>
                  <a:lnTo>
                    <a:pt x="93" y="273"/>
                  </a:lnTo>
                  <a:lnTo>
                    <a:pt x="91" y="275"/>
                  </a:lnTo>
                  <a:lnTo>
                    <a:pt x="86" y="273"/>
                  </a:lnTo>
                  <a:lnTo>
                    <a:pt x="84" y="271"/>
                  </a:lnTo>
                  <a:lnTo>
                    <a:pt x="74" y="266"/>
                  </a:lnTo>
                  <a:lnTo>
                    <a:pt x="72" y="264"/>
                  </a:lnTo>
                  <a:lnTo>
                    <a:pt x="72" y="264"/>
                  </a:lnTo>
                  <a:lnTo>
                    <a:pt x="72" y="261"/>
                  </a:lnTo>
                  <a:lnTo>
                    <a:pt x="72" y="259"/>
                  </a:lnTo>
                  <a:lnTo>
                    <a:pt x="72" y="256"/>
                  </a:lnTo>
                  <a:lnTo>
                    <a:pt x="72" y="254"/>
                  </a:lnTo>
                  <a:lnTo>
                    <a:pt x="69" y="252"/>
                  </a:lnTo>
                  <a:lnTo>
                    <a:pt x="67" y="247"/>
                  </a:lnTo>
                  <a:lnTo>
                    <a:pt x="62" y="245"/>
                  </a:lnTo>
                  <a:lnTo>
                    <a:pt x="57" y="242"/>
                  </a:lnTo>
                  <a:lnTo>
                    <a:pt x="53" y="237"/>
                  </a:lnTo>
                  <a:lnTo>
                    <a:pt x="50" y="235"/>
                  </a:lnTo>
                  <a:lnTo>
                    <a:pt x="46" y="230"/>
                  </a:lnTo>
                  <a:lnTo>
                    <a:pt x="46" y="230"/>
                  </a:lnTo>
                  <a:lnTo>
                    <a:pt x="46" y="226"/>
                  </a:lnTo>
                  <a:lnTo>
                    <a:pt x="43" y="223"/>
                  </a:lnTo>
                  <a:lnTo>
                    <a:pt x="43" y="221"/>
                  </a:lnTo>
                  <a:lnTo>
                    <a:pt x="43" y="221"/>
                  </a:lnTo>
                  <a:lnTo>
                    <a:pt x="41" y="221"/>
                  </a:lnTo>
                  <a:lnTo>
                    <a:pt x="38" y="218"/>
                  </a:lnTo>
                  <a:lnTo>
                    <a:pt x="36" y="216"/>
                  </a:lnTo>
                  <a:lnTo>
                    <a:pt x="34" y="216"/>
                  </a:lnTo>
                  <a:lnTo>
                    <a:pt x="31" y="214"/>
                  </a:lnTo>
                  <a:lnTo>
                    <a:pt x="31" y="214"/>
                  </a:lnTo>
                  <a:lnTo>
                    <a:pt x="31" y="211"/>
                  </a:lnTo>
                  <a:lnTo>
                    <a:pt x="22" y="211"/>
                  </a:lnTo>
                  <a:lnTo>
                    <a:pt x="22" y="204"/>
                  </a:lnTo>
                  <a:lnTo>
                    <a:pt x="22" y="202"/>
                  </a:lnTo>
                  <a:lnTo>
                    <a:pt x="22" y="197"/>
                  </a:lnTo>
                  <a:lnTo>
                    <a:pt x="22" y="195"/>
                  </a:lnTo>
                  <a:lnTo>
                    <a:pt x="19" y="188"/>
                  </a:lnTo>
                  <a:lnTo>
                    <a:pt x="17" y="183"/>
                  </a:lnTo>
                  <a:lnTo>
                    <a:pt x="15" y="178"/>
                  </a:lnTo>
                  <a:lnTo>
                    <a:pt x="15" y="176"/>
                  </a:lnTo>
                  <a:lnTo>
                    <a:pt x="15" y="17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3" name="Freeform 862">
              <a:extLst>
                <a:ext uri="{FF2B5EF4-FFF2-40B4-BE49-F238E27FC236}">
                  <a16:creationId xmlns:a16="http://schemas.microsoft.com/office/drawing/2014/main" id="{FF67EB3C-C4C9-4DDF-B350-1521687B77F7}"/>
                </a:ext>
              </a:extLst>
            </p:cNvPr>
            <p:cNvSpPr>
              <a:spLocks/>
            </p:cNvSpPr>
            <p:nvPr/>
          </p:nvSpPr>
          <p:spPr bwMode="auto">
            <a:xfrm>
              <a:off x="4521201" y="3424237"/>
              <a:ext cx="347663" cy="452437"/>
            </a:xfrm>
            <a:custGeom>
              <a:avLst/>
              <a:gdLst/>
              <a:ahLst/>
              <a:cxnLst>
                <a:cxn ang="0">
                  <a:pos x="15" y="176"/>
                </a:cxn>
                <a:cxn ang="0">
                  <a:pos x="10" y="166"/>
                </a:cxn>
                <a:cxn ang="0">
                  <a:pos x="8" y="159"/>
                </a:cxn>
                <a:cxn ang="0">
                  <a:pos x="0" y="157"/>
                </a:cxn>
                <a:cxn ang="0">
                  <a:pos x="0" y="152"/>
                </a:cxn>
                <a:cxn ang="0">
                  <a:pos x="3" y="147"/>
                </a:cxn>
                <a:cxn ang="0">
                  <a:pos x="8" y="126"/>
                </a:cxn>
                <a:cxn ang="0">
                  <a:pos x="12" y="112"/>
                </a:cxn>
                <a:cxn ang="0">
                  <a:pos x="19" y="107"/>
                </a:cxn>
                <a:cxn ang="0">
                  <a:pos x="22" y="50"/>
                </a:cxn>
                <a:cxn ang="0">
                  <a:pos x="36" y="12"/>
                </a:cxn>
                <a:cxn ang="0">
                  <a:pos x="145" y="16"/>
                </a:cxn>
                <a:cxn ang="0">
                  <a:pos x="155" y="14"/>
                </a:cxn>
                <a:cxn ang="0">
                  <a:pos x="164" y="5"/>
                </a:cxn>
                <a:cxn ang="0">
                  <a:pos x="176" y="0"/>
                </a:cxn>
                <a:cxn ang="0">
                  <a:pos x="181" y="5"/>
                </a:cxn>
                <a:cxn ang="0">
                  <a:pos x="188" y="9"/>
                </a:cxn>
                <a:cxn ang="0">
                  <a:pos x="195" y="21"/>
                </a:cxn>
                <a:cxn ang="0">
                  <a:pos x="200" y="47"/>
                </a:cxn>
                <a:cxn ang="0">
                  <a:pos x="205" y="62"/>
                </a:cxn>
                <a:cxn ang="0">
                  <a:pos x="214" y="71"/>
                </a:cxn>
                <a:cxn ang="0">
                  <a:pos x="214" y="78"/>
                </a:cxn>
                <a:cxn ang="0">
                  <a:pos x="202" y="85"/>
                </a:cxn>
                <a:cxn ang="0">
                  <a:pos x="198" y="92"/>
                </a:cxn>
                <a:cxn ang="0">
                  <a:pos x="193" y="109"/>
                </a:cxn>
                <a:cxn ang="0">
                  <a:pos x="193" y="131"/>
                </a:cxn>
                <a:cxn ang="0">
                  <a:pos x="190" y="142"/>
                </a:cxn>
                <a:cxn ang="0">
                  <a:pos x="181" y="159"/>
                </a:cxn>
                <a:cxn ang="0">
                  <a:pos x="174" y="171"/>
                </a:cxn>
                <a:cxn ang="0">
                  <a:pos x="169" y="180"/>
                </a:cxn>
                <a:cxn ang="0">
                  <a:pos x="162" y="185"/>
                </a:cxn>
                <a:cxn ang="0">
                  <a:pos x="162" y="204"/>
                </a:cxn>
                <a:cxn ang="0">
                  <a:pos x="160" y="214"/>
                </a:cxn>
                <a:cxn ang="0">
                  <a:pos x="152" y="216"/>
                </a:cxn>
                <a:cxn ang="0">
                  <a:pos x="150" y="221"/>
                </a:cxn>
                <a:cxn ang="0">
                  <a:pos x="155" y="226"/>
                </a:cxn>
                <a:cxn ang="0">
                  <a:pos x="169" y="237"/>
                </a:cxn>
                <a:cxn ang="0">
                  <a:pos x="174" y="242"/>
                </a:cxn>
                <a:cxn ang="0">
                  <a:pos x="176" y="254"/>
                </a:cxn>
                <a:cxn ang="0">
                  <a:pos x="186" y="266"/>
                </a:cxn>
                <a:cxn ang="0">
                  <a:pos x="167" y="273"/>
                </a:cxn>
                <a:cxn ang="0">
                  <a:pos x="162" y="278"/>
                </a:cxn>
                <a:cxn ang="0">
                  <a:pos x="152" y="283"/>
                </a:cxn>
                <a:cxn ang="0">
                  <a:pos x="129" y="283"/>
                </a:cxn>
                <a:cxn ang="0">
                  <a:pos x="122" y="285"/>
                </a:cxn>
                <a:cxn ang="0">
                  <a:pos x="112" y="278"/>
                </a:cxn>
                <a:cxn ang="0">
                  <a:pos x="110" y="273"/>
                </a:cxn>
                <a:cxn ang="0">
                  <a:pos x="100" y="273"/>
                </a:cxn>
                <a:cxn ang="0">
                  <a:pos x="93" y="273"/>
                </a:cxn>
                <a:cxn ang="0">
                  <a:pos x="84" y="271"/>
                </a:cxn>
                <a:cxn ang="0">
                  <a:pos x="72" y="264"/>
                </a:cxn>
                <a:cxn ang="0">
                  <a:pos x="72" y="256"/>
                </a:cxn>
                <a:cxn ang="0">
                  <a:pos x="67" y="247"/>
                </a:cxn>
                <a:cxn ang="0">
                  <a:pos x="53" y="237"/>
                </a:cxn>
                <a:cxn ang="0">
                  <a:pos x="46" y="230"/>
                </a:cxn>
                <a:cxn ang="0">
                  <a:pos x="43" y="221"/>
                </a:cxn>
                <a:cxn ang="0">
                  <a:pos x="38" y="218"/>
                </a:cxn>
                <a:cxn ang="0">
                  <a:pos x="31" y="214"/>
                </a:cxn>
                <a:cxn ang="0">
                  <a:pos x="22" y="211"/>
                </a:cxn>
                <a:cxn ang="0">
                  <a:pos x="22" y="197"/>
                </a:cxn>
                <a:cxn ang="0">
                  <a:pos x="17" y="183"/>
                </a:cxn>
                <a:cxn ang="0">
                  <a:pos x="15" y="176"/>
                </a:cxn>
              </a:cxnLst>
              <a:rect l="0" t="0" r="r" b="b"/>
              <a:pathLst>
                <a:path w="219" h="285">
                  <a:moveTo>
                    <a:pt x="15" y="176"/>
                  </a:moveTo>
                  <a:lnTo>
                    <a:pt x="15" y="178"/>
                  </a:lnTo>
                  <a:lnTo>
                    <a:pt x="15" y="176"/>
                  </a:lnTo>
                  <a:lnTo>
                    <a:pt x="12" y="173"/>
                  </a:lnTo>
                  <a:lnTo>
                    <a:pt x="10" y="169"/>
                  </a:lnTo>
                  <a:lnTo>
                    <a:pt x="10" y="166"/>
                  </a:lnTo>
                  <a:lnTo>
                    <a:pt x="8" y="164"/>
                  </a:lnTo>
                  <a:lnTo>
                    <a:pt x="8" y="161"/>
                  </a:lnTo>
                  <a:lnTo>
                    <a:pt x="8" y="159"/>
                  </a:lnTo>
                  <a:lnTo>
                    <a:pt x="3" y="159"/>
                  </a:lnTo>
                  <a:lnTo>
                    <a:pt x="0" y="157"/>
                  </a:lnTo>
                  <a:lnTo>
                    <a:pt x="0" y="157"/>
                  </a:lnTo>
                  <a:lnTo>
                    <a:pt x="0" y="157"/>
                  </a:lnTo>
                  <a:lnTo>
                    <a:pt x="0" y="154"/>
                  </a:lnTo>
                  <a:lnTo>
                    <a:pt x="0" y="152"/>
                  </a:lnTo>
                  <a:lnTo>
                    <a:pt x="3" y="152"/>
                  </a:lnTo>
                  <a:lnTo>
                    <a:pt x="3" y="150"/>
                  </a:lnTo>
                  <a:lnTo>
                    <a:pt x="3" y="147"/>
                  </a:lnTo>
                  <a:lnTo>
                    <a:pt x="3" y="140"/>
                  </a:lnTo>
                  <a:lnTo>
                    <a:pt x="5" y="133"/>
                  </a:lnTo>
                  <a:lnTo>
                    <a:pt x="8" y="126"/>
                  </a:lnTo>
                  <a:lnTo>
                    <a:pt x="8" y="121"/>
                  </a:lnTo>
                  <a:lnTo>
                    <a:pt x="10" y="114"/>
                  </a:lnTo>
                  <a:lnTo>
                    <a:pt x="12" y="112"/>
                  </a:lnTo>
                  <a:lnTo>
                    <a:pt x="15" y="109"/>
                  </a:lnTo>
                  <a:lnTo>
                    <a:pt x="17" y="109"/>
                  </a:lnTo>
                  <a:lnTo>
                    <a:pt x="19" y="107"/>
                  </a:lnTo>
                  <a:lnTo>
                    <a:pt x="24" y="107"/>
                  </a:lnTo>
                  <a:lnTo>
                    <a:pt x="27" y="104"/>
                  </a:lnTo>
                  <a:lnTo>
                    <a:pt x="22" y="50"/>
                  </a:lnTo>
                  <a:lnTo>
                    <a:pt x="27" y="45"/>
                  </a:lnTo>
                  <a:lnTo>
                    <a:pt x="36" y="45"/>
                  </a:lnTo>
                  <a:lnTo>
                    <a:pt x="36" y="12"/>
                  </a:lnTo>
                  <a:lnTo>
                    <a:pt x="36" y="14"/>
                  </a:lnTo>
                  <a:lnTo>
                    <a:pt x="143" y="14"/>
                  </a:lnTo>
                  <a:lnTo>
                    <a:pt x="145" y="16"/>
                  </a:lnTo>
                  <a:lnTo>
                    <a:pt x="148" y="16"/>
                  </a:lnTo>
                  <a:lnTo>
                    <a:pt x="152" y="16"/>
                  </a:lnTo>
                  <a:lnTo>
                    <a:pt x="155" y="14"/>
                  </a:lnTo>
                  <a:lnTo>
                    <a:pt x="157" y="9"/>
                  </a:lnTo>
                  <a:lnTo>
                    <a:pt x="162" y="7"/>
                  </a:lnTo>
                  <a:lnTo>
                    <a:pt x="164" y="5"/>
                  </a:lnTo>
                  <a:lnTo>
                    <a:pt x="167" y="2"/>
                  </a:lnTo>
                  <a:lnTo>
                    <a:pt x="171" y="0"/>
                  </a:lnTo>
                  <a:lnTo>
                    <a:pt x="176" y="0"/>
                  </a:lnTo>
                  <a:lnTo>
                    <a:pt x="176" y="0"/>
                  </a:lnTo>
                  <a:lnTo>
                    <a:pt x="179" y="2"/>
                  </a:lnTo>
                  <a:lnTo>
                    <a:pt x="181" y="5"/>
                  </a:lnTo>
                  <a:lnTo>
                    <a:pt x="183" y="5"/>
                  </a:lnTo>
                  <a:lnTo>
                    <a:pt x="186" y="7"/>
                  </a:lnTo>
                  <a:lnTo>
                    <a:pt x="188" y="9"/>
                  </a:lnTo>
                  <a:lnTo>
                    <a:pt x="190" y="12"/>
                  </a:lnTo>
                  <a:lnTo>
                    <a:pt x="193" y="14"/>
                  </a:lnTo>
                  <a:lnTo>
                    <a:pt x="195" y="21"/>
                  </a:lnTo>
                  <a:lnTo>
                    <a:pt x="198" y="31"/>
                  </a:lnTo>
                  <a:lnTo>
                    <a:pt x="200" y="40"/>
                  </a:lnTo>
                  <a:lnTo>
                    <a:pt x="200" y="47"/>
                  </a:lnTo>
                  <a:lnTo>
                    <a:pt x="202" y="54"/>
                  </a:lnTo>
                  <a:lnTo>
                    <a:pt x="205" y="57"/>
                  </a:lnTo>
                  <a:lnTo>
                    <a:pt x="205" y="62"/>
                  </a:lnTo>
                  <a:lnTo>
                    <a:pt x="209" y="66"/>
                  </a:lnTo>
                  <a:lnTo>
                    <a:pt x="212" y="69"/>
                  </a:lnTo>
                  <a:lnTo>
                    <a:pt x="214" y="71"/>
                  </a:lnTo>
                  <a:lnTo>
                    <a:pt x="219" y="73"/>
                  </a:lnTo>
                  <a:lnTo>
                    <a:pt x="217" y="76"/>
                  </a:lnTo>
                  <a:lnTo>
                    <a:pt x="214" y="78"/>
                  </a:lnTo>
                  <a:lnTo>
                    <a:pt x="209" y="83"/>
                  </a:lnTo>
                  <a:lnTo>
                    <a:pt x="207" y="83"/>
                  </a:lnTo>
                  <a:lnTo>
                    <a:pt x="202" y="85"/>
                  </a:lnTo>
                  <a:lnTo>
                    <a:pt x="200" y="85"/>
                  </a:lnTo>
                  <a:lnTo>
                    <a:pt x="198" y="85"/>
                  </a:lnTo>
                  <a:lnTo>
                    <a:pt x="198" y="92"/>
                  </a:lnTo>
                  <a:lnTo>
                    <a:pt x="198" y="95"/>
                  </a:lnTo>
                  <a:lnTo>
                    <a:pt x="195" y="102"/>
                  </a:lnTo>
                  <a:lnTo>
                    <a:pt x="193" y="109"/>
                  </a:lnTo>
                  <a:lnTo>
                    <a:pt x="193" y="112"/>
                  </a:lnTo>
                  <a:lnTo>
                    <a:pt x="193" y="116"/>
                  </a:lnTo>
                  <a:lnTo>
                    <a:pt x="193" y="131"/>
                  </a:lnTo>
                  <a:lnTo>
                    <a:pt x="193" y="135"/>
                  </a:lnTo>
                  <a:lnTo>
                    <a:pt x="193" y="138"/>
                  </a:lnTo>
                  <a:lnTo>
                    <a:pt x="190" y="142"/>
                  </a:lnTo>
                  <a:lnTo>
                    <a:pt x="186" y="150"/>
                  </a:lnTo>
                  <a:lnTo>
                    <a:pt x="183" y="152"/>
                  </a:lnTo>
                  <a:lnTo>
                    <a:pt x="181" y="159"/>
                  </a:lnTo>
                  <a:lnTo>
                    <a:pt x="179" y="164"/>
                  </a:lnTo>
                  <a:lnTo>
                    <a:pt x="176" y="169"/>
                  </a:lnTo>
                  <a:lnTo>
                    <a:pt x="174" y="171"/>
                  </a:lnTo>
                  <a:lnTo>
                    <a:pt x="174" y="176"/>
                  </a:lnTo>
                  <a:lnTo>
                    <a:pt x="174" y="178"/>
                  </a:lnTo>
                  <a:lnTo>
                    <a:pt x="169" y="180"/>
                  </a:lnTo>
                  <a:lnTo>
                    <a:pt x="167" y="180"/>
                  </a:lnTo>
                  <a:lnTo>
                    <a:pt x="164" y="180"/>
                  </a:lnTo>
                  <a:lnTo>
                    <a:pt x="162" y="185"/>
                  </a:lnTo>
                  <a:lnTo>
                    <a:pt x="162" y="190"/>
                  </a:lnTo>
                  <a:lnTo>
                    <a:pt x="162" y="195"/>
                  </a:lnTo>
                  <a:lnTo>
                    <a:pt x="162" y="204"/>
                  </a:lnTo>
                  <a:lnTo>
                    <a:pt x="162" y="207"/>
                  </a:lnTo>
                  <a:lnTo>
                    <a:pt x="162" y="214"/>
                  </a:lnTo>
                  <a:lnTo>
                    <a:pt x="160" y="214"/>
                  </a:lnTo>
                  <a:lnTo>
                    <a:pt x="157" y="216"/>
                  </a:lnTo>
                  <a:lnTo>
                    <a:pt x="155" y="216"/>
                  </a:lnTo>
                  <a:lnTo>
                    <a:pt x="152" y="216"/>
                  </a:lnTo>
                  <a:lnTo>
                    <a:pt x="150" y="218"/>
                  </a:lnTo>
                  <a:lnTo>
                    <a:pt x="150" y="221"/>
                  </a:lnTo>
                  <a:lnTo>
                    <a:pt x="150" y="221"/>
                  </a:lnTo>
                  <a:lnTo>
                    <a:pt x="150" y="221"/>
                  </a:lnTo>
                  <a:lnTo>
                    <a:pt x="152" y="226"/>
                  </a:lnTo>
                  <a:lnTo>
                    <a:pt x="155" y="226"/>
                  </a:lnTo>
                  <a:lnTo>
                    <a:pt x="157" y="230"/>
                  </a:lnTo>
                  <a:lnTo>
                    <a:pt x="167" y="235"/>
                  </a:lnTo>
                  <a:lnTo>
                    <a:pt x="169" y="237"/>
                  </a:lnTo>
                  <a:lnTo>
                    <a:pt x="171" y="240"/>
                  </a:lnTo>
                  <a:lnTo>
                    <a:pt x="174" y="242"/>
                  </a:lnTo>
                  <a:lnTo>
                    <a:pt x="174" y="242"/>
                  </a:lnTo>
                  <a:lnTo>
                    <a:pt x="174" y="247"/>
                  </a:lnTo>
                  <a:lnTo>
                    <a:pt x="176" y="252"/>
                  </a:lnTo>
                  <a:lnTo>
                    <a:pt x="176" y="254"/>
                  </a:lnTo>
                  <a:lnTo>
                    <a:pt x="179" y="256"/>
                  </a:lnTo>
                  <a:lnTo>
                    <a:pt x="181" y="261"/>
                  </a:lnTo>
                  <a:lnTo>
                    <a:pt x="186" y="266"/>
                  </a:lnTo>
                  <a:lnTo>
                    <a:pt x="186" y="268"/>
                  </a:lnTo>
                  <a:lnTo>
                    <a:pt x="186" y="273"/>
                  </a:lnTo>
                  <a:lnTo>
                    <a:pt x="167" y="273"/>
                  </a:lnTo>
                  <a:lnTo>
                    <a:pt x="164" y="275"/>
                  </a:lnTo>
                  <a:lnTo>
                    <a:pt x="162" y="278"/>
                  </a:lnTo>
                  <a:lnTo>
                    <a:pt x="162" y="278"/>
                  </a:lnTo>
                  <a:lnTo>
                    <a:pt x="160" y="280"/>
                  </a:lnTo>
                  <a:lnTo>
                    <a:pt x="157" y="283"/>
                  </a:lnTo>
                  <a:lnTo>
                    <a:pt x="152" y="283"/>
                  </a:lnTo>
                  <a:lnTo>
                    <a:pt x="150" y="283"/>
                  </a:lnTo>
                  <a:lnTo>
                    <a:pt x="148" y="283"/>
                  </a:lnTo>
                  <a:lnTo>
                    <a:pt x="129" y="283"/>
                  </a:lnTo>
                  <a:lnTo>
                    <a:pt x="126" y="283"/>
                  </a:lnTo>
                  <a:lnTo>
                    <a:pt x="124" y="285"/>
                  </a:lnTo>
                  <a:lnTo>
                    <a:pt x="122" y="285"/>
                  </a:lnTo>
                  <a:lnTo>
                    <a:pt x="119" y="285"/>
                  </a:lnTo>
                  <a:lnTo>
                    <a:pt x="117" y="283"/>
                  </a:lnTo>
                  <a:lnTo>
                    <a:pt x="112" y="278"/>
                  </a:lnTo>
                  <a:lnTo>
                    <a:pt x="112" y="278"/>
                  </a:lnTo>
                  <a:lnTo>
                    <a:pt x="110" y="275"/>
                  </a:lnTo>
                  <a:lnTo>
                    <a:pt x="110" y="273"/>
                  </a:lnTo>
                  <a:lnTo>
                    <a:pt x="110" y="271"/>
                  </a:lnTo>
                  <a:lnTo>
                    <a:pt x="103" y="273"/>
                  </a:lnTo>
                  <a:lnTo>
                    <a:pt x="100" y="273"/>
                  </a:lnTo>
                  <a:lnTo>
                    <a:pt x="98" y="275"/>
                  </a:lnTo>
                  <a:lnTo>
                    <a:pt x="95" y="271"/>
                  </a:lnTo>
                  <a:lnTo>
                    <a:pt x="93" y="273"/>
                  </a:lnTo>
                  <a:lnTo>
                    <a:pt x="91" y="275"/>
                  </a:lnTo>
                  <a:lnTo>
                    <a:pt x="86" y="273"/>
                  </a:lnTo>
                  <a:lnTo>
                    <a:pt x="84" y="271"/>
                  </a:lnTo>
                  <a:lnTo>
                    <a:pt x="74" y="266"/>
                  </a:lnTo>
                  <a:lnTo>
                    <a:pt x="72" y="264"/>
                  </a:lnTo>
                  <a:lnTo>
                    <a:pt x="72" y="264"/>
                  </a:lnTo>
                  <a:lnTo>
                    <a:pt x="72" y="261"/>
                  </a:lnTo>
                  <a:lnTo>
                    <a:pt x="72" y="259"/>
                  </a:lnTo>
                  <a:lnTo>
                    <a:pt x="72" y="256"/>
                  </a:lnTo>
                  <a:lnTo>
                    <a:pt x="72" y="254"/>
                  </a:lnTo>
                  <a:lnTo>
                    <a:pt x="69" y="252"/>
                  </a:lnTo>
                  <a:lnTo>
                    <a:pt x="67" y="247"/>
                  </a:lnTo>
                  <a:lnTo>
                    <a:pt x="62" y="245"/>
                  </a:lnTo>
                  <a:lnTo>
                    <a:pt x="57" y="242"/>
                  </a:lnTo>
                  <a:lnTo>
                    <a:pt x="53" y="237"/>
                  </a:lnTo>
                  <a:lnTo>
                    <a:pt x="50" y="235"/>
                  </a:lnTo>
                  <a:lnTo>
                    <a:pt x="46" y="230"/>
                  </a:lnTo>
                  <a:lnTo>
                    <a:pt x="46" y="230"/>
                  </a:lnTo>
                  <a:lnTo>
                    <a:pt x="46" y="226"/>
                  </a:lnTo>
                  <a:lnTo>
                    <a:pt x="43" y="223"/>
                  </a:lnTo>
                  <a:lnTo>
                    <a:pt x="43" y="221"/>
                  </a:lnTo>
                  <a:lnTo>
                    <a:pt x="43" y="221"/>
                  </a:lnTo>
                  <a:lnTo>
                    <a:pt x="41" y="221"/>
                  </a:lnTo>
                  <a:lnTo>
                    <a:pt x="38" y="218"/>
                  </a:lnTo>
                  <a:lnTo>
                    <a:pt x="36" y="216"/>
                  </a:lnTo>
                  <a:lnTo>
                    <a:pt x="34" y="216"/>
                  </a:lnTo>
                  <a:lnTo>
                    <a:pt x="31" y="214"/>
                  </a:lnTo>
                  <a:lnTo>
                    <a:pt x="31" y="214"/>
                  </a:lnTo>
                  <a:lnTo>
                    <a:pt x="31" y="211"/>
                  </a:lnTo>
                  <a:lnTo>
                    <a:pt x="22" y="211"/>
                  </a:lnTo>
                  <a:lnTo>
                    <a:pt x="22" y="204"/>
                  </a:lnTo>
                  <a:lnTo>
                    <a:pt x="22" y="202"/>
                  </a:lnTo>
                  <a:lnTo>
                    <a:pt x="22" y="197"/>
                  </a:lnTo>
                  <a:lnTo>
                    <a:pt x="22" y="195"/>
                  </a:lnTo>
                  <a:lnTo>
                    <a:pt x="19" y="188"/>
                  </a:lnTo>
                  <a:lnTo>
                    <a:pt x="17" y="183"/>
                  </a:lnTo>
                  <a:lnTo>
                    <a:pt x="15" y="178"/>
                  </a:lnTo>
                  <a:lnTo>
                    <a:pt x="15" y="176"/>
                  </a:lnTo>
                  <a:lnTo>
                    <a:pt x="15" y="17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4" name="Freeform 863">
              <a:extLst>
                <a:ext uri="{FF2B5EF4-FFF2-40B4-BE49-F238E27FC236}">
                  <a16:creationId xmlns:a16="http://schemas.microsoft.com/office/drawing/2014/main" id="{6E21FC74-AA77-4D35-9E2E-9F59A7254B73}"/>
                </a:ext>
              </a:extLst>
            </p:cNvPr>
            <p:cNvSpPr>
              <a:spLocks/>
            </p:cNvSpPr>
            <p:nvPr/>
          </p:nvSpPr>
          <p:spPr bwMode="auto">
            <a:xfrm>
              <a:off x="4940300" y="3657598"/>
              <a:ext cx="41276" cy="49213"/>
            </a:xfrm>
            <a:custGeom>
              <a:avLst/>
              <a:gdLst/>
              <a:ahLst/>
              <a:cxnLst>
                <a:cxn ang="0">
                  <a:pos x="12" y="0"/>
                </a:cxn>
                <a:cxn ang="0">
                  <a:pos x="17" y="3"/>
                </a:cxn>
                <a:cxn ang="0">
                  <a:pos x="10" y="7"/>
                </a:cxn>
                <a:cxn ang="0">
                  <a:pos x="7" y="10"/>
                </a:cxn>
                <a:cxn ang="0">
                  <a:pos x="5" y="12"/>
                </a:cxn>
                <a:cxn ang="0">
                  <a:pos x="2" y="14"/>
                </a:cxn>
                <a:cxn ang="0">
                  <a:pos x="0" y="17"/>
                </a:cxn>
                <a:cxn ang="0">
                  <a:pos x="0" y="22"/>
                </a:cxn>
                <a:cxn ang="0">
                  <a:pos x="0" y="24"/>
                </a:cxn>
                <a:cxn ang="0">
                  <a:pos x="0" y="26"/>
                </a:cxn>
                <a:cxn ang="0">
                  <a:pos x="0" y="29"/>
                </a:cxn>
                <a:cxn ang="0">
                  <a:pos x="2" y="31"/>
                </a:cxn>
                <a:cxn ang="0">
                  <a:pos x="2" y="31"/>
                </a:cxn>
                <a:cxn ang="0">
                  <a:pos x="7" y="31"/>
                </a:cxn>
                <a:cxn ang="0">
                  <a:pos x="10" y="29"/>
                </a:cxn>
                <a:cxn ang="0">
                  <a:pos x="14" y="29"/>
                </a:cxn>
                <a:cxn ang="0">
                  <a:pos x="17" y="26"/>
                </a:cxn>
                <a:cxn ang="0">
                  <a:pos x="19" y="22"/>
                </a:cxn>
                <a:cxn ang="0">
                  <a:pos x="21" y="19"/>
                </a:cxn>
                <a:cxn ang="0">
                  <a:pos x="24" y="17"/>
                </a:cxn>
                <a:cxn ang="0">
                  <a:pos x="26" y="17"/>
                </a:cxn>
                <a:cxn ang="0">
                  <a:pos x="26" y="14"/>
                </a:cxn>
                <a:cxn ang="0">
                  <a:pos x="26" y="12"/>
                </a:cxn>
                <a:cxn ang="0">
                  <a:pos x="24" y="10"/>
                </a:cxn>
                <a:cxn ang="0">
                  <a:pos x="21" y="7"/>
                </a:cxn>
                <a:cxn ang="0">
                  <a:pos x="19" y="5"/>
                </a:cxn>
                <a:cxn ang="0">
                  <a:pos x="14" y="3"/>
                </a:cxn>
                <a:cxn ang="0">
                  <a:pos x="12" y="0"/>
                </a:cxn>
                <a:cxn ang="0">
                  <a:pos x="12" y="0"/>
                </a:cxn>
              </a:cxnLst>
              <a:rect l="0" t="0" r="r" b="b"/>
              <a:pathLst>
                <a:path w="26" h="31">
                  <a:moveTo>
                    <a:pt x="12" y="0"/>
                  </a:moveTo>
                  <a:lnTo>
                    <a:pt x="17" y="3"/>
                  </a:lnTo>
                  <a:lnTo>
                    <a:pt x="10" y="7"/>
                  </a:lnTo>
                  <a:lnTo>
                    <a:pt x="7" y="10"/>
                  </a:lnTo>
                  <a:lnTo>
                    <a:pt x="5" y="12"/>
                  </a:lnTo>
                  <a:lnTo>
                    <a:pt x="2" y="14"/>
                  </a:lnTo>
                  <a:lnTo>
                    <a:pt x="0" y="17"/>
                  </a:lnTo>
                  <a:lnTo>
                    <a:pt x="0" y="22"/>
                  </a:lnTo>
                  <a:lnTo>
                    <a:pt x="0" y="24"/>
                  </a:lnTo>
                  <a:lnTo>
                    <a:pt x="0" y="26"/>
                  </a:lnTo>
                  <a:lnTo>
                    <a:pt x="0" y="29"/>
                  </a:lnTo>
                  <a:lnTo>
                    <a:pt x="2" y="31"/>
                  </a:lnTo>
                  <a:lnTo>
                    <a:pt x="2" y="31"/>
                  </a:lnTo>
                  <a:lnTo>
                    <a:pt x="7" y="31"/>
                  </a:lnTo>
                  <a:lnTo>
                    <a:pt x="10" y="29"/>
                  </a:lnTo>
                  <a:lnTo>
                    <a:pt x="14" y="29"/>
                  </a:lnTo>
                  <a:lnTo>
                    <a:pt x="17" y="26"/>
                  </a:lnTo>
                  <a:lnTo>
                    <a:pt x="19" y="22"/>
                  </a:lnTo>
                  <a:lnTo>
                    <a:pt x="21" y="19"/>
                  </a:lnTo>
                  <a:lnTo>
                    <a:pt x="24" y="17"/>
                  </a:lnTo>
                  <a:lnTo>
                    <a:pt x="26" y="17"/>
                  </a:lnTo>
                  <a:lnTo>
                    <a:pt x="26" y="14"/>
                  </a:lnTo>
                  <a:lnTo>
                    <a:pt x="26" y="12"/>
                  </a:lnTo>
                  <a:lnTo>
                    <a:pt x="24" y="10"/>
                  </a:lnTo>
                  <a:lnTo>
                    <a:pt x="21" y="7"/>
                  </a:lnTo>
                  <a:lnTo>
                    <a:pt x="19" y="5"/>
                  </a:lnTo>
                  <a:lnTo>
                    <a:pt x="14" y="3"/>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5" name="Freeform 864">
              <a:extLst>
                <a:ext uri="{FF2B5EF4-FFF2-40B4-BE49-F238E27FC236}">
                  <a16:creationId xmlns:a16="http://schemas.microsoft.com/office/drawing/2014/main" id="{D036AC1D-8AD0-4A79-8E5C-99B40AC158E7}"/>
                </a:ext>
              </a:extLst>
            </p:cNvPr>
            <p:cNvSpPr>
              <a:spLocks/>
            </p:cNvSpPr>
            <p:nvPr/>
          </p:nvSpPr>
          <p:spPr bwMode="auto">
            <a:xfrm>
              <a:off x="4940300" y="3657598"/>
              <a:ext cx="41276" cy="49213"/>
            </a:xfrm>
            <a:custGeom>
              <a:avLst/>
              <a:gdLst/>
              <a:ahLst/>
              <a:cxnLst>
                <a:cxn ang="0">
                  <a:pos x="12" y="0"/>
                </a:cxn>
                <a:cxn ang="0">
                  <a:pos x="17" y="3"/>
                </a:cxn>
                <a:cxn ang="0">
                  <a:pos x="10" y="7"/>
                </a:cxn>
                <a:cxn ang="0">
                  <a:pos x="7" y="10"/>
                </a:cxn>
                <a:cxn ang="0">
                  <a:pos x="5" y="12"/>
                </a:cxn>
                <a:cxn ang="0">
                  <a:pos x="2" y="14"/>
                </a:cxn>
                <a:cxn ang="0">
                  <a:pos x="0" y="17"/>
                </a:cxn>
                <a:cxn ang="0">
                  <a:pos x="0" y="22"/>
                </a:cxn>
                <a:cxn ang="0">
                  <a:pos x="0" y="24"/>
                </a:cxn>
                <a:cxn ang="0">
                  <a:pos x="0" y="26"/>
                </a:cxn>
                <a:cxn ang="0">
                  <a:pos x="0" y="29"/>
                </a:cxn>
                <a:cxn ang="0">
                  <a:pos x="2" y="31"/>
                </a:cxn>
                <a:cxn ang="0">
                  <a:pos x="2" y="31"/>
                </a:cxn>
                <a:cxn ang="0">
                  <a:pos x="7" y="31"/>
                </a:cxn>
                <a:cxn ang="0">
                  <a:pos x="10" y="29"/>
                </a:cxn>
                <a:cxn ang="0">
                  <a:pos x="14" y="29"/>
                </a:cxn>
                <a:cxn ang="0">
                  <a:pos x="17" y="26"/>
                </a:cxn>
                <a:cxn ang="0">
                  <a:pos x="19" y="22"/>
                </a:cxn>
                <a:cxn ang="0">
                  <a:pos x="21" y="19"/>
                </a:cxn>
                <a:cxn ang="0">
                  <a:pos x="24" y="17"/>
                </a:cxn>
                <a:cxn ang="0">
                  <a:pos x="26" y="17"/>
                </a:cxn>
                <a:cxn ang="0">
                  <a:pos x="26" y="14"/>
                </a:cxn>
                <a:cxn ang="0">
                  <a:pos x="26" y="12"/>
                </a:cxn>
                <a:cxn ang="0">
                  <a:pos x="24" y="10"/>
                </a:cxn>
                <a:cxn ang="0">
                  <a:pos x="21" y="7"/>
                </a:cxn>
                <a:cxn ang="0">
                  <a:pos x="19" y="5"/>
                </a:cxn>
                <a:cxn ang="0">
                  <a:pos x="14" y="3"/>
                </a:cxn>
                <a:cxn ang="0">
                  <a:pos x="12" y="0"/>
                </a:cxn>
              </a:cxnLst>
              <a:rect l="0" t="0" r="r" b="b"/>
              <a:pathLst>
                <a:path w="26" h="31">
                  <a:moveTo>
                    <a:pt x="12" y="0"/>
                  </a:moveTo>
                  <a:lnTo>
                    <a:pt x="17" y="3"/>
                  </a:lnTo>
                  <a:lnTo>
                    <a:pt x="10" y="7"/>
                  </a:lnTo>
                  <a:lnTo>
                    <a:pt x="7" y="10"/>
                  </a:lnTo>
                  <a:lnTo>
                    <a:pt x="5" y="12"/>
                  </a:lnTo>
                  <a:lnTo>
                    <a:pt x="2" y="14"/>
                  </a:lnTo>
                  <a:lnTo>
                    <a:pt x="0" y="17"/>
                  </a:lnTo>
                  <a:lnTo>
                    <a:pt x="0" y="22"/>
                  </a:lnTo>
                  <a:lnTo>
                    <a:pt x="0" y="24"/>
                  </a:lnTo>
                  <a:lnTo>
                    <a:pt x="0" y="26"/>
                  </a:lnTo>
                  <a:lnTo>
                    <a:pt x="0" y="29"/>
                  </a:lnTo>
                  <a:lnTo>
                    <a:pt x="2" y="31"/>
                  </a:lnTo>
                  <a:lnTo>
                    <a:pt x="2" y="31"/>
                  </a:lnTo>
                  <a:lnTo>
                    <a:pt x="7" y="31"/>
                  </a:lnTo>
                  <a:lnTo>
                    <a:pt x="10" y="29"/>
                  </a:lnTo>
                  <a:lnTo>
                    <a:pt x="14" y="29"/>
                  </a:lnTo>
                  <a:lnTo>
                    <a:pt x="17" y="26"/>
                  </a:lnTo>
                  <a:lnTo>
                    <a:pt x="19" y="22"/>
                  </a:lnTo>
                  <a:lnTo>
                    <a:pt x="21" y="19"/>
                  </a:lnTo>
                  <a:lnTo>
                    <a:pt x="24" y="17"/>
                  </a:lnTo>
                  <a:lnTo>
                    <a:pt x="26" y="17"/>
                  </a:lnTo>
                  <a:lnTo>
                    <a:pt x="26" y="14"/>
                  </a:lnTo>
                  <a:lnTo>
                    <a:pt x="26" y="12"/>
                  </a:lnTo>
                  <a:lnTo>
                    <a:pt x="24" y="10"/>
                  </a:lnTo>
                  <a:lnTo>
                    <a:pt x="21" y="7"/>
                  </a:lnTo>
                  <a:lnTo>
                    <a:pt x="19" y="5"/>
                  </a:lnTo>
                  <a:lnTo>
                    <a:pt x="14" y="3"/>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16" name="Freeform 865">
              <a:extLst>
                <a:ext uri="{FF2B5EF4-FFF2-40B4-BE49-F238E27FC236}">
                  <a16:creationId xmlns:a16="http://schemas.microsoft.com/office/drawing/2014/main" id="{026316A9-E294-40B9-AD6F-F5B4D8E7C7E4}"/>
                </a:ext>
              </a:extLst>
            </p:cNvPr>
            <p:cNvSpPr>
              <a:spLocks/>
            </p:cNvSpPr>
            <p:nvPr/>
          </p:nvSpPr>
          <p:spPr bwMode="auto">
            <a:xfrm>
              <a:off x="4940300" y="3657598"/>
              <a:ext cx="41276" cy="49213"/>
            </a:xfrm>
            <a:custGeom>
              <a:avLst/>
              <a:gdLst/>
              <a:ahLst/>
              <a:cxnLst>
                <a:cxn ang="0">
                  <a:pos x="12" y="0"/>
                </a:cxn>
                <a:cxn ang="0">
                  <a:pos x="17" y="3"/>
                </a:cxn>
                <a:cxn ang="0">
                  <a:pos x="10" y="7"/>
                </a:cxn>
                <a:cxn ang="0">
                  <a:pos x="7" y="10"/>
                </a:cxn>
                <a:cxn ang="0">
                  <a:pos x="5" y="12"/>
                </a:cxn>
                <a:cxn ang="0">
                  <a:pos x="2" y="14"/>
                </a:cxn>
                <a:cxn ang="0">
                  <a:pos x="0" y="17"/>
                </a:cxn>
                <a:cxn ang="0">
                  <a:pos x="0" y="22"/>
                </a:cxn>
                <a:cxn ang="0">
                  <a:pos x="0" y="24"/>
                </a:cxn>
                <a:cxn ang="0">
                  <a:pos x="0" y="26"/>
                </a:cxn>
                <a:cxn ang="0">
                  <a:pos x="0" y="29"/>
                </a:cxn>
                <a:cxn ang="0">
                  <a:pos x="2" y="31"/>
                </a:cxn>
                <a:cxn ang="0">
                  <a:pos x="2" y="31"/>
                </a:cxn>
                <a:cxn ang="0">
                  <a:pos x="7" y="31"/>
                </a:cxn>
                <a:cxn ang="0">
                  <a:pos x="10" y="29"/>
                </a:cxn>
                <a:cxn ang="0">
                  <a:pos x="14" y="29"/>
                </a:cxn>
                <a:cxn ang="0">
                  <a:pos x="17" y="26"/>
                </a:cxn>
                <a:cxn ang="0">
                  <a:pos x="19" y="22"/>
                </a:cxn>
                <a:cxn ang="0">
                  <a:pos x="21" y="19"/>
                </a:cxn>
                <a:cxn ang="0">
                  <a:pos x="24" y="17"/>
                </a:cxn>
                <a:cxn ang="0">
                  <a:pos x="26" y="17"/>
                </a:cxn>
                <a:cxn ang="0">
                  <a:pos x="26" y="14"/>
                </a:cxn>
                <a:cxn ang="0">
                  <a:pos x="26" y="12"/>
                </a:cxn>
                <a:cxn ang="0">
                  <a:pos x="24" y="10"/>
                </a:cxn>
                <a:cxn ang="0">
                  <a:pos x="21" y="7"/>
                </a:cxn>
                <a:cxn ang="0">
                  <a:pos x="19" y="5"/>
                </a:cxn>
                <a:cxn ang="0">
                  <a:pos x="14" y="3"/>
                </a:cxn>
                <a:cxn ang="0">
                  <a:pos x="12" y="0"/>
                </a:cxn>
              </a:cxnLst>
              <a:rect l="0" t="0" r="r" b="b"/>
              <a:pathLst>
                <a:path w="26" h="31">
                  <a:moveTo>
                    <a:pt x="12" y="0"/>
                  </a:moveTo>
                  <a:lnTo>
                    <a:pt x="17" y="3"/>
                  </a:lnTo>
                  <a:lnTo>
                    <a:pt x="10" y="7"/>
                  </a:lnTo>
                  <a:lnTo>
                    <a:pt x="7" y="10"/>
                  </a:lnTo>
                  <a:lnTo>
                    <a:pt x="5" y="12"/>
                  </a:lnTo>
                  <a:lnTo>
                    <a:pt x="2" y="14"/>
                  </a:lnTo>
                  <a:lnTo>
                    <a:pt x="0" y="17"/>
                  </a:lnTo>
                  <a:lnTo>
                    <a:pt x="0" y="22"/>
                  </a:lnTo>
                  <a:lnTo>
                    <a:pt x="0" y="24"/>
                  </a:lnTo>
                  <a:lnTo>
                    <a:pt x="0" y="26"/>
                  </a:lnTo>
                  <a:lnTo>
                    <a:pt x="0" y="29"/>
                  </a:lnTo>
                  <a:lnTo>
                    <a:pt x="2" y="31"/>
                  </a:lnTo>
                  <a:lnTo>
                    <a:pt x="2" y="31"/>
                  </a:lnTo>
                  <a:lnTo>
                    <a:pt x="7" y="31"/>
                  </a:lnTo>
                  <a:lnTo>
                    <a:pt x="10" y="29"/>
                  </a:lnTo>
                  <a:lnTo>
                    <a:pt x="14" y="29"/>
                  </a:lnTo>
                  <a:lnTo>
                    <a:pt x="17" y="26"/>
                  </a:lnTo>
                  <a:lnTo>
                    <a:pt x="19" y="22"/>
                  </a:lnTo>
                  <a:lnTo>
                    <a:pt x="21" y="19"/>
                  </a:lnTo>
                  <a:lnTo>
                    <a:pt x="24" y="17"/>
                  </a:lnTo>
                  <a:lnTo>
                    <a:pt x="26" y="17"/>
                  </a:lnTo>
                  <a:lnTo>
                    <a:pt x="26" y="14"/>
                  </a:lnTo>
                  <a:lnTo>
                    <a:pt x="26" y="12"/>
                  </a:lnTo>
                  <a:lnTo>
                    <a:pt x="24" y="10"/>
                  </a:lnTo>
                  <a:lnTo>
                    <a:pt x="21" y="7"/>
                  </a:lnTo>
                  <a:lnTo>
                    <a:pt x="19" y="5"/>
                  </a:lnTo>
                  <a:lnTo>
                    <a:pt x="14" y="3"/>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2" name="Freeform 866">
              <a:extLst>
                <a:ext uri="{FF2B5EF4-FFF2-40B4-BE49-F238E27FC236}">
                  <a16:creationId xmlns:a16="http://schemas.microsoft.com/office/drawing/2014/main" id="{B4CCFB2D-2D26-4E4D-8915-B41DBAA63BFA}"/>
                </a:ext>
              </a:extLst>
            </p:cNvPr>
            <p:cNvSpPr>
              <a:spLocks/>
            </p:cNvSpPr>
            <p:nvPr/>
          </p:nvSpPr>
          <p:spPr bwMode="auto">
            <a:xfrm>
              <a:off x="4778374" y="3857624"/>
              <a:ext cx="169863" cy="214313"/>
            </a:xfrm>
            <a:custGeom>
              <a:avLst/>
              <a:gdLst/>
              <a:ahLst/>
              <a:cxnLst>
                <a:cxn ang="0">
                  <a:pos x="102" y="10"/>
                </a:cxn>
                <a:cxn ang="0">
                  <a:pos x="107" y="10"/>
                </a:cxn>
                <a:cxn ang="0">
                  <a:pos x="102" y="12"/>
                </a:cxn>
                <a:cxn ang="0">
                  <a:pos x="95" y="24"/>
                </a:cxn>
                <a:cxn ang="0">
                  <a:pos x="95" y="78"/>
                </a:cxn>
                <a:cxn ang="0">
                  <a:pos x="95" y="81"/>
                </a:cxn>
                <a:cxn ang="0">
                  <a:pos x="97" y="83"/>
                </a:cxn>
                <a:cxn ang="0">
                  <a:pos x="102" y="83"/>
                </a:cxn>
                <a:cxn ang="0">
                  <a:pos x="97" y="95"/>
                </a:cxn>
                <a:cxn ang="0">
                  <a:pos x="90" y="105"/>
                </a:cxn>
                <a:cxn ang="0">
                  <a:pos x="88" y="109"/>
                </a:cxn>
                <a:cxn ang="0">
                  <a:pos x="85" y="116"/>
                </a:cxn>
                <a:cxn ang="0">
                  <a:pos x="83" y="121"/>
                </a:cxn>
                <a:cxn ang="0">
                  <a:pos x="78" y="128"/>
                </a:cxn>
                <a:cxn ang="0">
                  <a:pos x="76" y="133"/>
                </a:cxn>
                <a:cxn ang="0">
                  <a:pos x="74" y="135"/>
                </a:cxn>
                <a:cxn ang="0">
                  <a:pos x="52" y="119"/>
                </a:cxn>
                <a:cxn ang="0">
                  <a:pos x="52" y="112"/>
                </a:cxn>
                <a:cxn ang="0">
                  <a:pos x="0" y="81"/>
                </a:cxn>
                <a:cxn ang="0">
                  <a:pos x="0" y="62"/>
                </a:cxn>
                <a:cxn ang="0">
                  <a:pos x="17" y="43"/>
                </a:cxn>
                <a:cxn ang="0">
                  <a:pos x="14" y="38"/>
                </a:cxn>
                <a:cxn ang="0">
                  <a:pos x="14" y="36"/>
                </a:cxn>
                <a:cxn ang="0">
                  <a:pos x="14" y="31"/>
                </a:cxn>
                <a:cxn ang="0">
                  <a:pos x="14" y="26"/>
                </a:cxn>
                <a:cxn ang="0">
                  <a:pos x="12" y="21"/>
                </a:cxn>
                <a:cxn ang="0">
                  <a:pos x="7" y="17"/>
                </a:cxn>
                <a:cxn ang="0">
                  <a:pos x="5" y="12"/>
                </a:cxn>
                <a:cxn ang="0">
                  <a:pos x="2" y="7"/>
                </a:cxn>
                <a:cxn ang="0">
                  <a:pos x="0" y="5"/>
                </a:cxn>
                <a:cxn ang="0">
                  <a:pos x="2" y="2"/>
                </a:cxn>
                <a:cxn ang="0">
                  <a:pos x="5" y="0"/>
                </a:cxn>
                <a:cxn ang="0">
                  <a:pos x="24" y="0"/>
                </a:cxn>
                <a:cxn ang="0">
                  <a:pos x="28" y="0"/>
                </a:cxn>
                <a:cxn ang="0">
                  <a:pos x="33" y="0"/>
                </a:cxn>
                <a:cxn ang="0">
                  <a:pos x="40" y="2"/>
                </a:cxn>
                <a:cxn ang="0">
                  <a:pos x="45" y="5"/>
                </a:cxn>
                <a:cxn ang="0">
                  <a:pos x="50" y="7"/>
                </a:cxn>
                <a:cxn ang="0">
                  <a:pos x="55" y="10"/>
                </a:cxn>
                <a:cxn ang="0">
                  <a:pos x="59" y="12"/>
                </a:cxn>
                <a:cxn ang="0">
                  <a:pos x="62" y="12"/>
                </a:cxn>
                <a:cxn ang="0">
                  <a:pos x="64" y="14"/>
                </a:cxn>
                <a:cxn ang="0">
                  <a:pos x="69" y="14"/>
                </a:cxn>
                <a:cxn ang="0">
                  <a:pos x="74" y="14"/>
                </a:cxn>
                <a:cxn ang="0">
                  <a:pos x="76" y="14"/>
                </a:cxn>
                <a:cxn ang="0">
                  <a:pos x="76" y="12"/>
                </a:cxn>
                <a:cxn ang="0">
                  <a:pos x="78" y="12"/>
                </a:cxn>
                <a:cxn ang="0">
                  <a:pos x="81" y="10"/>
                </a:cxn>
                <a:cxn ang="0">
                  <a:pos x="83" y="5"/>
                </a:cxn>
                <a:cxn ang="0">
                  <a:pos x="85" y="5"/>
                </a:cxn>
                <a:cxn ang="0">
                  <a:pos x="85" y="5"/>
                </a:cxn>
                <a:cxn ang="0">
                  <a:pos x="88" y="2"/>
                </a:cxn>
                <a:cxn ang="0">
                  <a:pos x="90" y="5"/>
                </a:cxn>
                <a:cxn ang="0">
                  <a:pos x="93" y="5"/>
                </a:cxn>
                <a:cxn ang="0">
                  <a:pos x="95" y="5"/>
                </a:cxn>
                <a:cxn ang="0">
                  <a:pos x="97" y="7"/>
                </a:cxn>
                <a:cxn ang="0">
                  <a:pos x="100" y="10"/>
                </a:cxn>
                <a:cxn ang="0">
                  <a:pos x="102" y="10"/>
                </a:cxn>
                <a:cxn ang="0">
                  <a:pos x="102" y="10"/>
                </a:cxn>
              </a:cxnLst>
              <a:rect l="0" t="0" r="r" b="b"/>
              <a:pathLst>
                <a:path w="107" h="135">
                  <a:moveTo>
                    <a:pt x="102" y="10"/>
                  </a:moveTo>
                  <a:lnTo>
                    <a:pt x="107" y="10"/>
                  </a:lnTo>
                  <a:lnTo>
                    <a:pt x="102" y="12"/>
                  </a:lnTo>
                  <a:lnTo>
                    <a:pt x="95" y="24"/>
                  </a:lnTo>
                  <a:lnTo>
                    <a:pt x="95" y="78"/>
                  </a:lnTo>
                  <a:lnTo>
                    <a:pt x="95" y="81"/>
                  </a:lnTo>
                  <a:lnTo>
                    <a:pt x="97" y="83"/>
                  </a:lnTo>
                  <a:lnTo>
                    <a:pt x="102" y="83"/>
                  </a:lnTo>
                  <a:lnTo>
                    <a:pt x="97" y="95"/>
                  </a:lnTo>
                  <a:lnTo>
                    <a:pt x="90" y="105"/>
                  </a:lnTo>
                  <a:lnTo>
                    <a:pt x="88" y="109"/>
                  </a:lnTo>
                  <a:lnTo>
                    <a:pt x="85" y="116"/>
                  </a:lnTo>
                  <a:lnTo>
                    <a:pt x="83" y="121"/>
                  </a:lnTo>
                  <a:lnTo>
                    <a:pt x="78" y="128"/>
                  </a:lnTo>
                  <a:lnTo>
                    <a:pt x="76" y="133"/>
                  </a:lnTo>
                  <a:lnTo>
                    <a:pt x="74" y="135"/>
                  </a:lnTo>
                  <a:lnTo>
                    <a:pt x="52" y="119"/>
                  </a:lnTo>
                  <a:lnTo>
                    <a:pt x="52" y="112"/>
                  </a:lnTo>
                  <a:lnTo>
                    <a:pt x="0" y="81"/>
                  </a:lnTo>
                  <a:lnTo>
                    <a:pt x="0" y="62"/>
                  </a:lnTo>
                  <a:lnTo>
                    <a:pt x="17" y="43"/>
                  </a:lnTo>
                  <a:lnTo>
                    <a:pt x="14" y="38"/>
                  </a:lnTo>
                  <a:lnTo>
                    <a:pt x="14" y="36"/>
                  </a:lnTo>
                  <a:lnTo>
                    <a:pt x="14" y="31"/>
                  </a:lnTo>
                  <a:lnTo>
                    <a:pt x="14" y="26"/>
                  </a:lnTo>
                  <a:lnTo>
                    <a:pt x="12" y="21"/>
                  </a:lnTo>
                  <a:lnTo>
                    <a:pt x="7" y="17"/>
                  </a:lnTo>
                  <a:lnTo>
                    <a:pt x="5" y="12"/>
                  </a:lnTo>
                  <a:lnTo>
                    <a:pt x="2" y="7"/>
                  </a:lnTo>
                  <a:lnTo>
                    <a:pt x="0" y="5"/>
                  </a:lnTo>
                  <a:lnTo>
                    <a:pt x="2" y="2"/>
                  </a:lnTo>
                  <a:lnTo>
                    <a:pt x="5" y="0"/>
                  </a:lnTo>
                  <a:lnTo>
                    <a:pt x="24" y="0"/>
                  </a:lnTo>
                  <a:lnTo>
                    <a:pt x="28" y="0"/>
                  </a:lnTo>
                  <a:lnTo>
                    <a:pt x="33" y="0"/>
                  </a:lnTo>
                  <a:lnTo>
                    <a:pt x="40" y="2"/>
                  </a:lnTo>
                  <a:lnTo>
                    <a:pt x="45" y="5"/>
                  </a:lnTo>
                  <a:lnTo>
                    <a:pt x="50" y="7"/>
                  </a:lnTo>
                  <a:lnTo>
                    <a:pt x="55" y="10"/>
                  </a:lnTo>
                  <a:lnTo>
                    <a:pt x="59" y="12"/>
                  </a:lnTo>
                  <a:lnTo>
                    <a:pt x="62" y="12"/>
                  </a:lnTo>
                  <a:lnTo>
                    <a:pt x="64" y="14"/>
                  </a:lnTo>
                  <a:lnTo>
                    <a:pt x="69" y="14"/>
                  </a:lnTo>
                  <a:lnTo>
                    <a:pt x="74" y="14"/>
                  </a:lnTo>
                  <a:lnTo>
                    <a:pt x="76" y="14"/>
                  </a:lnTo>
                  <a:lnTo>
                    <a:pt x="76" y="12"/>
                  </a:lnTo>
                  <a:lnTo>
                    <a:pt x="78" y="12"/>
                  </a:lnTo>
                  <a:lnTo>
                    <a:pt x="81" y="10"/>
                  </a:lnTo>
                  <a:lnTo>
                    <a:pt x="83" y="5"/>
                  </a:lnTo>
                  <a:lnTo>
                    <a:pt x="85" y="5"/>
                  </a:lnTo>
                  <a:lnTo>
                    <a:pt x="85" y="5"/>
                  </a:lnTo>
                  <a:lnTo>
                    <a:pt x="88" y="2"/>
                  </a:lnTo>
                  <a:lnTo>
                    <a:pt x="90" y="5"/>
                  </a:lnTo>
                  <a:lnTo>
                    <a:pt x="93" y="5"/>
                  </a:lnTo>
                  <a:lnTo>
                    <a:pt x="95" y="5"/>
                  </a:lnTo>
                  <a:lnTo>
                    <a:pt x="97" y="7"/>
                  </a:lnTo>
                  <a:lnTo>
                    <a:pt x="100" y="10"/>
                  </a:lnTo>
                  <a:lnTo>
                    <a:pt x="102" y="10"/>
                  </a:lnTo>
                  <a:lnTo>
                    <a:pt x="102"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3" name="Freeform 867">
              <a:extLst>
                <a:ext uri="{FF2B5EF4-FFF2-40B4-BE49-F238E27FC236}">
                  <a16:creationId xmlns:a16="http://schemas.microsoft.com/office/drawing/2014/main" id="{E011984C-AB85-46AB-922F-AE252FE31756}"/>
                </a:ext>
              </a:extLst>
            </p:cNvPr>
            <p:cNvSpPr>
              <a:spLocks/>
            </p:cNvSpPr>
            <p:nvPr/>
          </p:nvSpPr>
          <p:spPr bwMode="auto">
            <a:xfrm>
              <a:off x="4778374" y="3857624"/>
              <a:ext cx="169863" cy="214313"/>
            </a:xfrm>
            <a:custGeom>
              <a:avLst/>
              <a:gdLst/>
              <a:ahLst/>
              <a:cxnLst>
                <a:cxn ang="0">
                  <a:pos x="102" y="10"/>
                </a:cxn>
                <a:cxn ang="0">
                  <a:pos x="107" y="10"/>
                </a:cxn>
                <a:cxn ang="0">
                  <a:pos x="102" y="12"/>
                </a:cxn>
                <a:cxn ang="0">
                  <a:pos x="95" y="24"/>
                </a:cxn>
                <a:cxn ang="0">
                  <a:pos x="95" y="78"/>
                </a:cxn>
                <a:cxn ang="0">
                  <a:pos x="95" y="81"/>
                </a:cxn>
                <a:cxn ang="0">
                  <a:pos x="97" y="83"/>
                </a:cxn>
                <a:cxn ang="0">
                  <a:pos x="102" y="83"/>
                </a:cxn>
                <a:cxn ang="0">
                  <a:pos x="97" y="95"/>
                </a:cxn>
                <a:cxn ang="0">
                  <a:pos x="90" y="105"/>
                </a:cxn>
                <a:cxn ang="0">
                  <a:pos x="88" y="109"/>
                </a:cxn>
                <a:cxn ang="0">
                  <a:pos x="85" y="116"/>
                </a:cxn>
                <a:cxn ang="0">
                  <a:pos x="83" y="121"/>
                </a:cxn>
                <a:cxn ang="0">
                  <a:pos x="78" y="128"/>
                </a:cxn>
                <a:cxn ang="0">
                  <a:pos x="76" y="133"/>
                </a:cxn>
                <a:cxn ang="0">
                  <a:pos x="74" y="135"/>
                </a:cxn>
                <a:cxn ang="0">
                  <a:pos x="52" y="119"/>
                </a:cxn>
                <a:cxn ang="0">
                  <a:pos x="52" y="112"/>
                </a:cxn>
                <a:cxn ang="0">
                  <a:pos x="0" y="81"/>
                </a:cxn>
                <a:cxn ang="0">
                  <a:pos x="0" y="62"/>
                </a:cxn>
                <a:cxn ang="0">
                  <a:pos x="17" y="43"/>
                </a:cxn>
                <a:cxn ang="0">
                  <a:pos x="14" y="38"/>
                </a:cxn>
                <a:cxn ang="0">
                  <a:pos x="14" y="36"/>
                </a:cxn>
                <a:cxn ang="0">
                  <a:pos x="14" y="31"/>
                </a:cxn>
                <a:cxn ang="0">
                  <a:pos x="14" y="26"/>
                </a:cxn>
                <a:cxn ang="0">
                  <a:pos x="12" y="21"/>
                </a:cxn>
                <a:cxn ang="0">
                  <a:pos x="7" y="17"/>
                </a:cxn>
                <a:cxn ang="0">
                  <a:pos x="5" y="12"/>
                </a:cxn>
                <a:cxn ang="0">
                  <a:pos x="2" y="7"/>
                </a:cxn>
                <a:cxn ang="0">
                  <a:pos x="0" y="5"/>
                </a:cxn>
                <a:cxn ang="0">
                  <a:pos x="2" y="2"/>
                </a:cxn>
                <a:cxn ang="0">
                  <a:pos x="5" y="0"/>
                </a:cxn>
                <a:cxn ang="0">
                  <a:pos x="24" y="0"/>
                </a:cxn>
                <a:cxn ang="0">
                  <a:pos x="28" y="0"/>
                </a:cxn>
                <a:cxn ang="0">
                  <a:pos x="33" y="0"/>
                </a:cxn>
                <a:cxn ang="0">
                  <a:pos x="40" y="2"/>
                </a:cxn>
                <a:cxn ang="0">
                  <a:pos x="45" y="5"/>
                </a:cxn>
                <a:cxn ang="0">
                  <a:pos x="50" y="7"/>
                </a:cxn>
                <a:cxn ang="0">
                  <a:pos x="55" y="10"/>
                </a:cxn>
                <a:cxn ang="0">
                  <a:pos x="59" y="12"/>
                </a:cxn>
                <a:cxn ang="0">
                  <a:pos x="62" y="12"/>
                </a:cxn>
                <a:cxn ang="0">
                  <a:pos x="64" y="14"/>
                </a:cxn>
                <a:cxn ang="0">
                  <a:pos x="69" y="14"/>
                </a:cxn>
                <a:cxn ang="0">
                  <a:pos x="74" y="14"/>
                </a:cxn>
                <a:cxn ang="0">
                  <a:pos x="76" y="14"/>
                </a:cxn>
                <a:cxn ang="0">
                  <a:pos x="76" y="12"/>
                </a:cxn>
                <a:cxn ang="0">
                  <a:pos x="78" y="12"/>
                </a:cxn>
                <a:cxn ang="0">
                  <a:pos x="81" y="10"/>
                </a:cxn>
                <a:cxn ang="0">
                  <a:pos x="83" y="5"/>
                </a:cxn>
                <a:cxn ang="0">
                  <a:pos x="85" y="5"/>
                </a:cxn>
                <a:cxn ang="0">
                  <a:pos x="85" y="5"/>
                </a:cxn>
                <a:cxn ang="0">
                  <a:pos x="88" y="2"/>
                </a:cxn>
                <a:cxn ang="0">
                  <a:pos x="90" y="5"/>
                </a:cxn>
                <a:cxn ang="0">
                  <a:pos x="93" y="5"/>
                </a:cxn>
                <a:cxn ang="0">
                  <a:pos x="95" y="5"/>
                </a:cxn>
                <a:cxn ang="0">
                  <a:pos x="97" y="7"/>
                </a:cxn>
                <a:cxn ang="0">
                  <a:pos x="100" y="10"/>
                </a:cxn>
                <a:cxn ang="0">
                  <a:pos x="102" y="10"/>
                </a:cxn>
              </a:cxnLst>
              <a:rect l="0" t="0" r="r" b="b"/>
              <a:pathLst>
                <a:path w="107" h="135">
                  <a:moveTo>
                    <a:pt x="102" y="10"/>
                  </a:moveTo>
                  <a:lnTo>
                    <a:pt x="107" y="10"/>
                  </a:lnTo>
                  <a:lnTo>
                    <a:pt x="102" y="12"/>
                  </a:lnTo>
                  <a:lnTo>
                    <a:pt x="95" y="24"/>
                  </a:lnTo>
                  <a:lnTo>
                    <a:pt x="95" y="78"/>
                  </a:lnTo>
                  <a:lnTo>
                    <a:pt x="95" y="81"/>
                  </a:lnTo>
                  <a:lnTo>
                    <a:pt x="97" y="83"/>
                  </a:lnTo>
                  <a:lnTo>
                    <a:pt x="102" y="83"/>
                  </a:lnTo>
                  <a:lnTo>
                    <a:pt x="97" y="95"/>
                  </a:lnTo>
                  <a:lnTo>
                    <a:pt x="90" y="105"/>
                  </a:lnTo>
                  <a:lnTo>
                    <a:pt x="88" y="109"/>
                  </a:lnTo>
                  <a:lnTo>
                    <a:pt x="85" y="116"/>
                  </a:lnTo>
                  <a:lnTo>
                    <a:pt x="83" y="121"/>
                  </a:lnTo>
                  <a:lnTo>
                    <a:pt x="78" y="128"/>
                  </a:lnTo>
                  <a:lnTo>
                    <a:pt x="76" y="133"/>
                  </a:lnTo>
                  <a:lnTo>
                    <a:pt x="74" y="135"/>
                  </a:lnTo>
                  <a:lnTo>
                    <a:pt x="52" y="119"/>
                  </a:lnTo>
                  <a:lnTo>
                    <a:pt x="52" y="112"/>
                  </a:lnTo>
                  <a:lnTo>
                    <a:pt x="0" y="81"/>
                  </a:lnTo>
                  <a:lnTo>
                    <a:pt x="0" y="62"/>
                  </a:lnTo>
                  <a:lnTo>
                    <a:pt x="17" y="43"/>
                  </a:lnTo>
                  <a:lnTo>
                    <a:pt x="14" y="38"/>
                  </a:lnTo>
                  <a:lnTo>
                    <a:pt x="14" y="36"/>
                  </a:lnTo>
                  <a:lnTo>
                    <a:pt x="14" y="31"/>
                  </a:lnTo>
                  <a:lnTo>
                    <a:pt x="14" y="26"/>
                  </a:lnTo>
                  <a:lnTo>
                    <a:pt x="12" y="21"/>
                  </a:lnTo>
                  <a:lnTo>
                    <a:pt x="7" y="17"/>
                  </a:lnTo>
                  <a:lnTo>
                    <a:pt x="5" y="12"/>
                  </a:lnTo>
                  <a:lnTo>
                    <a:pt x="2" y="7"/>
                  </a:lnTo>
                  <a:lnTo>
                    <a:pt x="0" y="5"/>
                  </a:lnTo>
                  <a:lnTo>
                    <a:pt x="2" y="2"/>
                  </a:lnTo>
                  <a:lnTo>
                    <a:pt x="5" y="0"/>
                  </a:lnTo>
                  <a:lnTo>
                    <a:pt x="24" y="0"/>
                  </a:lnTo>
                  <a:lnTo>
                    <a:pt x="28" y="0"/>
                  </a:lnTo>
                  <a:lnTo>
                    <a:pt x="33" y="0"/>
                  </a:lnTo>
                  <a:lnTo>
                    <a:pt x="40" y="2"/>
                  </a:lnTo>
                  <a:lnTo>
                    <a:pt x="45" y="5"/>
                  </a:lnTo>
                  <a:lnTo>
                    <a:pt x="50" y="7"/>
                  </a:lnTo>
                  <a:lnTo>
                    <a:pt x="55" y="10"/>
                  </a:lnTo>
                  <a:lnTo>
                    <a:pt x="59" y="12"/>
                  </a:lnTo>
                  <a:lnTo>
                    <a:pt x="62" y="12"/>
                  </a:lnTo>
                  <a:lnTo>
                    <a:pt x="64" y="14"/>
                  </a:lnTo>
                  <a:lnTo>
                    <a:pt x="69" y="14"/>
                  </a:lnTo>
                  <a:lnTo>
                    <a:pt x="74" y="14"/>
                  </a:lnTo>
                  <a:lnTo>
                    <a:pt x="76" y="14"/>
                  </a:lnTo>
                  <a:lnTo>
                    <a:pt x="76" y="12"/>
                  </a:lnTo>
                  <a:lnTo>
                    <a:pt x="78" y="12"/>
                  </a:lnTo>
                  <a:lnTo>
                    <a:pt x="81" y="10"/>
                  </a:lnTo>
                  <a:lnTo>
                    <a:pt x="83" y="5"/>
                  </a:lnTo>
                  <a:lnTo>
                    <a:pt x="85" y="5"/>
                  </a:lnTo>
                  <a:lnTo>
                    <a:pt x="85" y="5"/>
                  </a:lnTo>
                  <a:lnTo>
                    <a:pt x="88" y="2"/>
                  </a:lnTo>
                  <a:lnTo>
                    <a:pt x="90" y="5"/>
                  </a:lnTo>
                  <a:lnTo>
                    <a:pt x="93" y="5"/>
                  </a:lnTo>
                  <a:lnTo>
                    <a:pt x="95" y="5"/>
                  </a:lnTo>
                  <a:lnTo>
                    <a:pt x="97" y="7"/>
                  </a:lnTo>
                  <a:lnTo>
                    <a:pt x="100" y="10"/>
                  </a:lnTo>
                  <a:lnTo>
                    <a:pt x="102"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4" name="Freeform 868">
              <a:extLst>
                <a:ext uri="{FF2B5EF4-FFF2-40B4-BE49-F238E27FC236}">
                  <a16:creationId xmlns:a16="http://schemas.microsoft.com/office/drawing/2014/main" id="{BE6D52A6-1BB1-466D-8CBF-68E35DF4AF1C}"/>
                </a:ext>
              </a:extLst>
            </p:cNvPr>
            <p:cNvSpPr>
              <a:spLocks/>
            </p:cNvSpPr>
            <p:nvPr/>
          </p:nvSpPr>
          <p:spPr bwMode="auto">
            <a:xfrm>
              <a:off x="4778374" y="3857624"/>
              <a:ext cx="169863" cy="214313"/>
            </a:xfrm>
            <a:custGeom>
              <a:avLst/>
              <a:gdLst/>
              <a:ahLst/>
              <a:cxnLst>
                <a:cxn ang="0">
                  <a:pos x="102" y="10"/>
                </a:cxn>
                <a:cxn ang="0">
                  <a:pos x="107" y="10"/>
                </a:cxn>
                <a:cxn ang="0">
                  <a:pos x="102" y="12"/>
                </a:cxn>
                <a:cxn ang="0">
                  <a:pos x="95" y="24"/>
                </a:cxn>
                <a:cxn ang="0">
                  <a:pos x="95" y="78"/>
                </a:cxn>
                <a:cxn ang="0">
                  <a:pos x="95" y="81"/>
                </a:cxn>
                <a:cxn ang="0">
                  <a:pos x="97" y="83"/>
                </a:cxn>
                <a:cxn ang="0">
                  <a:pos x="102" y="83"/>
                </a:cxn>
                <a:cxn ang="0">
                  <a:pos x="97" y="95"/>
                </a:cxn>
                <a:cxn ang="0">
                  <a:pos x="90" y="105"/>
                </a:cxn>
                <a:cxn ang="0">
                  <a:pos x="88" y="109"/>
                </a:cxn>
                <a:cxn ang="0">
                  <a:pos x="85" y="116"/>
                </a:cxn>
                <a:cxn ang="0">
                  <a:pos x="83" y="121"/>
                </a:cxn>
                <a:cxn ang="0">
                  <a:pos x="78" y="128"/>
                </a:cxn>
                <a:cxn ang="0">
                  <a:pos x="76" y="133"/>
                </a:cxn>
                <a:cxn ang="0">
                  <a:pos x="74" y="135"/>
                </a:cxn>
                <a:cxn ang="0">
                  <a:pos x="52" y="119"/>
                </a:cxn>
                <a:cxn ang="0">
                  <a:pos x="52" y="112"/>
                </a:cxn>
                <a:cxn ang="0">
                  <a:pos x="0" y="81"/>
                </a:cxn>
                <a:cxn ang="0">
                  <a:pos x="0" y="62"/>
                </a:cxn>
                <a:cxn ang="0">
                  <a:pos x="17" y="43"/>
                </a:cxn>
                <a:cxn ang="0">
                  <a:pos x="14" y="38"/>
                </a:cxn>
                <a:cxn ang="0">
                  <a:pos x="14" y="36"/>
                </a:cxn>
                <a:cxn ang="0">
                  <a:pos x="14" y="31"/>
                </a:cxn>
                <a:cxn ang="0">
                  <a:pos x="14" y="26"/>
                </a:cxn>
                <a:cxn ang="0">
                  <a:pos x="12" y="21"/>
                </a:cxn>
                <a:cxn ang="0">
                  <a:pos x="7" y="17"/>
                </a:cxn>
                <a:cxn ang="0">
                  <a:pos x="5" y="12"/>
                </a:cxn>
                <a:cxn ang="0">
                  <a:pos x="2" y="7"/>
                </a:cxn>
                <a:cxn ang="0">
                  <a:pos x="0" y="5"/>
                </a:cxn>
                <a:cxn ang="0">
                  <a:pos x="2" y="2"/>
                </a:cxn>
                <a:cxn ang="0">
                  <a:pos x="5" y="0"/>
                </a:cxn>
                <a:cxn ang="0">
                  <a:pos x="24" y="0"/>
                </a:cxn>
                <a:cxn ang="0">
                  <a:pos x="28" y="0"/>
                </a:cxn>
                <a:cxn ang="0">
                  <a:pos x="33" y="0"/>
                </a:cxn>
                <a:cxn ang="0">
                  <a:pos x="40" y="2"/>
                </a:cxn>
                <a:cxn ang="0">
                  <a:pos x="45" y="5"/>
                </a:cxn>
                <a:cxn ang="0">
                  <a:pos x="50" y="7"/>
                </a:cxn>
                <a:cxn ang="0">
                  <a:pos x="55" y="10"/>
                </a:cxn>
                <a:cxn ang="0">
                  <a:pos x="59" y="12"/>
                </a:cxn>
                <a:cxn ang="0">
                  <a:pos x="62" y="12"/>
                </a:cxn>
                <a:cxn ang="0">
                  <a:pos x="64" y="14"/>
                </a:cxn>
                <a:cxn ang="0">
                  <a:pos x="69" y="14"/>
                </a:cxn>
                <a:cxn ang="0">
                  <a:pos x="74" y="14"/>
                </a:cxn>
                <a:cxn ang="0">
                  <a:pos x="76" y="14"/>
                </a:cxn>
                <a:cxn ang="0">
                  <a:pos x="76" y="12"/>
                </a:cxn>
                <a:cxn ang="0">
                  <a:pos x="78" y="12"/>
                </a:cxn>
                <a:cxn ang="0">
                  <a:pos x="81" y="10"/>
                </a:cxn>
                <a:cxn ang="0">
                  <a:pos x="83" y="5"/>
                </a:cxn>
                <a:cxn ang="0">
                  <a:pos x="85" y="5"/>
                </a:cxn>
                <a:cxn ang="0">
                  <a:pos x="85" y="5"/>
                </a:cxn>
                <a:cxn ang="0">
                  <a:pos x="88" y="2"/>
                </a:cxn>
                <a:cxn ang="0">
                  <a:pos x="90" y="5"/>
                </a:cxn>
                <a:cxn ang="0">
                  <a:pos x="93" y="5"/>
                </a:cxn>
                <a:cxn ang="0">
                  <a:pos x="95" y="5"/>
                </a:cxn>
                <a:cxn ang="0">
                  <a:pos x="97" y="7"/>
                </a:cxn>
                <a:cxn ang="0">
                  <a:pos x="100" y="10"/>
                </a:cxn>
                <a:cxn ang="0">
                  <a:pos x="102" y="10"/>
                </a:cxn>
              </a:cxnLst>
              <a:rect l="0" t="0" r="r" b="b"/>
              <a:pathLst>
                <a:path w="107" h="135">
                  <a:moveTo>
                    <a:pt x="102" y="10"/>
                  </a:moveTo>
                  <a:lnTo>
                    <a:pt x="107" y="10"/>
                  </a:lnTo>
                  <a:lnTo>
                    <a:pt x="102" y="12"/>
                  </a:lnTo>
                  <a:lnTo>
                    <a:pt x="95" y="24"/>
                  </a:lnTo>
                  <a:lnTo>
                    <a:pt x="95" y="78"/>
                  </a:lnTo>
                  <a:lnTo>
                    <a:pt x="95" y="81"/>
                  </a:lnTo>
                  <a:lnTo>
                    <a:pt x="97" y="83"/>
                  </a:lnTo>
                  <a:lnTo>
                    <a:pt x="102" y="83"/>
                  </a:lnTo>
                  <a:lnTo>
                    <a:pt x="97" y="95"/>
                  </a:lnTo>
                  <a:lnTo>
                    <a:pt x="90" y="105"/>
                  </a:lnTo>
                  <a:lnTo>
                    <a:pt x="88" y="109"/>
                  </a:lnTo>
                  <a:lnTo>
                    <a:pt x="85" y="116"/>
                  </a:lnTo>
                  <a:lnTo>
                    <a:pt x="83" y="121"/>
                  </a:lnTo>
                  <a:lnTo>
                    <a:pt x="78" y="128"/>
                  </a:lnTo>
                  <a:lnTo>
                    <a:pt x="76" y="133"/>
                  </a:lnTo>
                  <a:lnTo>
                    <a:pt x="74" y="135"/>
                  </a:lnTo>
                  <a:lnTo>
                    <a:pt x="52" y="119"/>
                  </a:lnTo>
                  <a:lnTo>
                    <a:pt x="52" y="112"/>
                  </a:lnTo>
                  <a:lnTo>
                    <a:pt x="0" y="81"/>
                  </a:lnTo>
                  <a:lnTo>
                    <a:pt x="0" y="62"/>
                  </a:lnTo>
                  <a:lnTo>
                    <a:pt x="17" y="43"/>
                  </a:lnTo>
                  <a:lnTo>
                    <a:pt x="14" y="38"/>
                  </a:lnTo>
                  <a:lnTo>
                    <a:pt x="14" y="36"/>
                  </a:lnTo>
                  <a:lnTo>
                    <a:pt x="14" y="31"/>
                  </a:lnTo>
                  <a:lnTo>
                    <a:pt x="14" y="26"/>
                  </a:lnTo>
                  <a:lnTo>
                    <a:pt x="12" y="21"/>
                  </a:lnTo>
                  <a:lnTo>
                    <a:pt x="7" y="17"/>
                  </a:lnTo>
                  <a:lnTo>
                    <a:pt x="5" y="12"/>
                  </a:lnTo>
                  <a:lnTo>
                    <a:pt x="2" y="7"/>
                  </a:lnTo>
                  <a:lnTo>
                    <a:pt x="0" y="5"/>
                  </a:lnTo>
                  <a:lnTo>
                    <a:pt x="2" y="2"/>
                  </a:lnTo>
                  <a:lnTo>
                    <a:pt x="5" y="0"/>
                  </a:lnTo>
                  <a:lnTo>
                    <a:pt x="24" y="0"/>
                  </a:lnTo>
                  <a:lnTo>
                    <a:pt x="28" y="0"/>
                  </a:lnTo>
                  <a:lnTo>
                    <a:pt x="33" y="0"/>
                  </a:lnTo>
                  <a:lnTo>
                    <a:pt x="40" y="2"/>
                  </a:lnTo>
                  <a:lnTo>
                    <a:pt x="45" y="5"/>
                  </a:lnTo>
                  <a:lnTo>
                    <a:pt x="50" y="7"/>
                  </a:lnTo>
                  <a:lnTo>
                    <a:pt x="55" y="10"/>
                  </a:lnTo>
                  <a:lnTo>
                    <a:pt x="59" y="12"/>
                  </a:lnTo>
                  <a:lnTo>
                    <a:pt x="62" y="12"/>
                  </a:lnTo>
                  <a:lnTo>
                    <a:pt x="64" y="14"/>
                  </a:lnTo>
                  <a:lnTo>
                    <a:pt x="69" y="14"/>
                  </a:lnTo>
                  <a:lnTo>
                    <a:pt x="74" y="14"/>
                  </a:lnTo>
                  <a:lnTo>
                    <a:pt x="76" y="14"/>
                  </a:lnTo>
                  <a:lnTo>
                    <a:pt x="76" y="12"/>
                  </a:lnTo>
                  <a:lnTo>
                    <a:pt x="78" y="12"/>
                  </a:lnTo>
                  <a:lnTo>
                    <a:pt x="81" y="10"/>
                  </a:lnTo>
                  <a:lnTo>
                    <a:pt x="83" y="5"/>
                  </a:lnTo>
                  <a:lnTo>
                    <a:pt x="85" y="5"/>
                  </a:lnTo>
                  <a:lnTo>
                    <a:pt x="85" y="5"/>
                  </a:lnTo>
                  <a:lnTo>
                    <a:pt x="88" y="2"/>
                  </a:lnTo>
                  <a:lnTo>
                    <a:pt x="90" y="5"/>
                  </a:lnTo>
                  <a:lnTo>
                    <a:pt x="93" y="5"/>
                  </a:lnTo>
                  <a:lnTo>
                    <a:pt x="95" y="5"/>
                  </a:lnTo>
                  <a:lnTo>
                    <a:pt x="97" y="7"/>
                  </a:lnTo>
                  <a:lnTo>
                    <a:pt x="100" y="10"/>
                  </a:lnTo>
                  <a:lnTo>
                    <a:pt x="102"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5" name="Freeform 869">
              <a:extLst>
                <a:ext uri="{FF2B5EF4-FFF2-40B4-BE49-F238E27FC236}">
                  <a16:creationId xmlns:a16="http://schemas.microsoft.com/office/drawing/2014/main" id="{8B0D92C6-DC51-417C-958A-6CB6D36E718D}"/>
                </a:ext>
              </a:extLst>
            </p:cNvPr>
            <p:cNvSpPr>
              <a:spLocks/>
            </p:cNvSpPr>
            <p:nvPr/>
          </p:nvSpPr>
          <p:spPr bwMode="auto">
            <a:xfrm>
              <a:off x="4751387" y="4189411"/>
              <a:ext cx="60325" cy="177799"/>
            </a:xfrm>
            <a:custGeom>
              <a:avLst/>
              <a:gdLst/>
              <a:ahLst/>
              <a:cxnLst>
                <a:cxn ang="0">
                  <a:pos x="3" y="64"/>
                </a:cxn>
                <a:cxn ang="0">
                  <a:pos x="0" y="64"/>
                </a:cxn>
                <a:cxn ang="0">
                  <a:pos x="0" y="59"/>
                </a:cxn>
                <a:cxn ang="0">
                  <a:pos x="0" y="55"/>
                </a:cxn>
                <a:cxn ang="0">
                  <a:pos x="3" y="48"/>
                </a:cxn>
                <a:cxn ang="0">
                  <a:pos x="5" y="43"/>
                </a:cxn>
                <a:cxn ang="0">
                  <a:pos x="7" y="38"/>
                </a:cxn>
                <a:cxn ang="0">
                  <a:pos x="5" y="26"/>
                </a:cxn>
                <a:cxn ang="0">
                  <a:pos x="5" y="21"/>
                </a:cxn>
                <a:cxn ang="0">
                  <a:pos x="10" y="17"/>
                </a:cxn>
                <a:cxn ang="0">
                  <a:pos x="12" y="12"/>
                </a:cxn>
                <a:cxn ang="0">
                  <a:pos x="10" y="10"/>
                </a:cxn>
                <a:cxn ang="0">
                  <a:pos x="7" y="2"/>
                </a:cxn>
                <a:cxn ang="0">
                  <a:pos x="19" y="0"/>
                </a:cxn>
                <a:cxn ang="0">
                  <a:pos x="22" y="5"/>
                </a:cxn>
                <a:cxn ang="0">
                  <a:pos x="24" y="7"/>
                </a:cxn>
                <a:cxn ang="0">
                  <a:pos x="24" y="29"/>
                </a:cxn>
                <a:cxn ang="0">
                  <a:pos x="22" y="38"/>
                </a:cxn>
                <a:cxn ang="0">
                  <a:pos x="22" y="45"/>
                </a:cxn>
                <a:cxn ang="0">
                  <a:pos x="24" y="52"/>
                </a:cxn>
                <a:cxn ang="0">
                  <a:pos x="29" y="59"/>
                </a:cxn>
                <a:cxn ang="0">
                  <a:pos x="36" y="69"/>
                </a:cxn>
                <a:cxn ang="0">
                  <a:pos x="38" y="71"/>
                </a:cxn>
                <a:cxn ang="0">
                  <a:pos x="38" y="78"/>
                </a:cxn>
                <a:cxn ang="0">
                  <a:pos x="38" y="90"/>
                </a:cxn>
                <a:cxn ang="0">
                  <a:pos x="36" y="95"/>
                </a:cxn>
                <a:cxn ang="0">
                  <a:pos x="31" y="100"/>
                </a:cxn>
                <a:cxn ang="0">
                  <a:pos x="29" y="102"/>
                </a:cxn>
                <a:cxn ang="0">
                  <a:pos x="29" y="112"/>
                </a:cxn>
                <a:cxn ang="0">
                  <a:pos x="26" y="107"/>
                </a:cxn>
                <a:cxn ang="0">
                  <a:pos x="22" y="102"/>
                </a:cxn>
                <a:cxn ang="0">
                  <a:pos x="17" y="97"/>
                </a:cxn>
                <a:cxn ang="0">
                  <a:pos x="19" y="93"/>
                </a:cxn>
                <a:cxn ang="0">
                  <a:pos x="22" y="83"/>
                </a:cxn>
                <a:cxn ang="0">
                  <a:pos x="22" y="71"/>
                </a:cxn>
                <a:cxn ang="0">
                  <a:pos x="12" y="71"/>
                </a:cxn>
                <a:cxn ang="0">
                  <a:pos x="7" y="69"/>
                </a:cxn>
                <a:cxn ang="0">
                  <a:pos x="5" y="67"/>
                </a:cxn>
                <a:cxn ang="0">
                  <a:pos x="0" y="67"/>
                </a:cxn>
              </a:cxnLst>
              <a:rect l="0" t="0" r="r" b="b"/>
              <a:pathLst>
                <a:path w="38" h="112">
                  <a:moveTo>
                    <a:pt x="0" y="67"/>
                  </a:moveTo>
                  <a:lnTo>
                    <a:pt x="3" y="64"/>
                  </a:lnTo>
                  <a:lnTo>
                    <a:pt x="0" y="64"/>
                  </a:lnTo>
                  <a:lnTo>
                    <a:pt x="0" y="64"/>
                  </a:lnTo>
                  <a:lnTo>
                    <a:pt x="0" y="62"/>
                  </a:lnTo>
                  <a:lnTo>
                    <a:pt x="0" y="59"/>
                  </a:lnTo>
                  <a:lnTo>
                    <a:pt x="0" y="59"/>
                  </a:lnTo>
                  <a:lnTo>
                    <a:pt x="0" y="55"/>
                  </a:lnTo>
                  <a:lnTo>
                    <a:pt x="0" y="48"/>
                  </a:lnTo>
                  <a:lnTo>
                    <a:pt x="3" y="48"/>
                  </a:lnTo>
                  <a:lnTo>
                    <a:pt x="5" y="45"/>
                  </a:lnTo>
                  <a:lnTo>
                    <a:pt x="5" y="43"/>
                  </a:lnTo>
                  <a:lnTo>
                    <a:pt x="7" y="40"/>
                  </a:lnTo>
                  <a:lnTo>
                    <a:pt x="7" y="38"/>
                  </a:lnTo>
                  <a:lnTo>
                    <a:pt x="5" y="36"/>
                  </a:lnTo>
                  <a:lnTo>
                    <a:pt x="5" y="26"/>
                  </a:lnTo>
                  <a:lnTo>
                    <a:pt x="5" y="24"/>
                  </a:lnTo>
                  <a:lnTo>
                    <a:pt x="5" y="21"/>
                  </a:lnTo>
                  <a:lnTo>
                    <a:pt x="10" y="19"/>
                  </a:lnTo>
                  <a:lnTo>
                    <a:pt x="10" y="17"/>
                  </a:lnTo>
                  <a:lnTo>
                    <a:pt x="12" y="14"/>
                  </a:lnTo>
                  <a:lnTo>
                    <a:pt x="12" y="12"/>
                  </a:lnTo>
                  <a:lnTo>
                    <a:pt x="12" y="12"/>
                  </a:lnTo>
                  <a:lnTo>
                    <a:pt x="10" y="10"/>
                  </a:lnTo>
                  <a:lnTo>
                    <a:pt x="10" y="5"/>
                  </a:lnTo>
                  <a:lnTo>
                    <a:pt x="7" y="2"/>
                  </a:lnTo>
                  <a:lnTo>
                    <a:pt x="5" y="0"/>
                  </a:lnTo>
                  <a:lnTo>
                    <a:pt x="19" y="0"/>
                  </a:lnTo>
                  <a:lnTo>
                    <a:pt x="22" y="2"/>
                  </a:lnTo>
                  <a:lnTo>
                    <a:pt x="22" y="5"/>
                  </a:lnTo>
                  <a:lnTo>
                    <a:pt x="22" y="7"/>
                  </a:lnTo>
                  <a:lnTo>
                    <a:pt x="24" y="7"/>
                  </a:lnTo>
                  <a:lnTo>
                    <a:pt x="24" y="10"/>
                  </a:lnTo>
                  <a:lnTo>
                    <a:pt x="24" y="29"/>
                  </a:lnTo>
                  <a:lnTo>
                    <a:pt x="22" y="36"/>
                  </a:lnTo>
                  <a:lnTo>
                    <a:pt x="22" y="38"/>
                  </a:lnTo>
                  <a:lnTo>
                    <a:pt x="22" y="43"/>
                  </a:lnTo>
                  <a:lnTo>
                    <a:pt x="22" y="45"/>
                  </a:lnTo>
                  <a:lnTo>
                    <a:pt x="22" y="48"/>
                  </a:lnTo>
                  <a:lnTo>
                    <a:pt x="24" y="52"/>
                  </a:lnTo>
                  <a:lnTo>
                    <a:pt x="29" y="57"/>
                  </a:lnTo>
                  <a:lnTo>
                    <a:pt x="29" y="59"/>
                  </a:lnTo>
                  <a:lnTo>
                    <a:pt x="34" y="64"/>
                  </a:lnTo>
                  <a:lnTo>
                    <a:pt x="36" y="69"/>
                  </a:lnTo>
                  <a:lnTo>
                    <a:pt x="38" y="71"/>
                  </a:lnTo>
                  <a:lnTo>
                    <a:pt x="38" y="71"/>
                  </a:lnTo>
                  <a:lnTo>
                    <a:pt x="38" y="74"/>
                  </a:lnTo>
                  <a:lnTo>
                    <a:pt x="38" y="78"/>
                  </a:lnTo>
                  <a:lnTo>
                    <a:pt x="38" y="86"/>
                  </a:lnTo>
                  <a:lnTo>
                    <a:pt x="38" y="90"/>
                  </a:lnTo>
                  <a:lnTo>
                    <a:pt x="36" y="95"/>
                  </a:lnTo>
                  <a:lnTo>
                    <a:pt x="36" y="95"/>
                  </a:lnTo>
                  <a:lnTo>
                    <a:pt x="31" y="97"/>
                  </a:lnTo>
                  <a:lnTo>
                    <a:pt x="31" y="100"/>
                  </a:lnTo>
                  <a:lnTo>
                    <a:pt x="29" y="100"/>
                  </a:lnTo>
                  <a:lnTo>
                    <a:pt x="29" y="102"/>
                  </a:lnTo>
                  <a:lnTo>
                    <a:pt x="29" y="105"/>
                  </a:lnTo>
                  <a:lnTo>
                    <a:pt x="29" y="112"/>
                  </a:lnTo>
                  <a:lnTo>
                    <a:pt x="29" y="109"/>
                  </a:lnTo>
                  <a:lnTo>
                    <a:pt x="26" y="107"/>
                  </a:lnTo>
                  <a:lnTo>
                    <a:pt x="24" y="105"/>
                  </a:lnTo>
                  <a:lnTo>
                    <a:pt x="22" y="102"/>
                  </a:lnTo>
                  <a:lnTo>
                    <a:pt x="19" y="100"/>
                  </a:lnTo>
                  <a:lnTo>
                    <a:pt x="17" y="97"/>
                  </a:lnTo>
                  <a:lnTo>
                    <a:pt x="17" y="95"/>
                  </a:lnTo>
                  <a:lnTo>
                    <a:pt x="19" y="93"/>
                  </a:lnTo>
                  <a:lnTo>
                    <a:pt x="19" y="86"/>
                  </a:lnTo>
                  <a:lnTo>
                    <a:pt x="22" y="83"/>
                  </a:lnTo>
                  <a:lnTo>
                    <a:pt x="22" y="81"/>
                  </a:lnTo>
                  <a:lnTo>
                    <a:pt x="22" y="71"/>
                  </a:lnTo>
                  <a:lnTo>
                    <a:pt x="17" y="71"/>
                  </a:lnTo>
                  <a:lnTo>
                    <a:pt x="12" y="71"/>
                  </a:lnTo>
                  <a:lnTo>
                    <a:pt x="10" y="71"/>
                  </a:lnTo>
                  <a:lnTo>
                    <a:pt x="7" y="69"/>
                  </a:lnTo>
                  <a:lnTo>
                    <a:pt x="5" y="69"/>
                  </a:lnTo>
                  <a:lnTo>
                    <a:pt x="5" y="67"/>
                  </a:lnTo>
                  <a:lnTo>
                    <a:pt x="0" y="67"/>
                  </a:lnTo>
                  <a:lnTo>
                    <a:pt x="0" y="6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6" name="Freeform 870">
              <a:extLst>
                <a:ext uri="{FF2B5EF4-FFF2-40B4-BE49-F238E27FC236}">
                  <a16:creationId xmlns:a16="http://schemas.microsoft.com/office/drawing/2014/main" id="{B2A77BD5-FF62-45ED-AD9A-F5A4E0C400BC}"/>
                </a:ext>
              </a:extLst>
            </p:cNvPr>
            <p:cNvSpPr>
              <a:spLocks/>
            </p:cNvSpPr>
            <p:nvPr/>
          </p:nvSpPr>
          <p:spPr bwMode="auto">
            <a:xfrm>
              <a:off x="4751387" y="4189411"/>
              <a:ext cx="60325" cy="177799"/>
            </a:xfrm>
            <a:custGeom>
              <a:avLst/>
              <a:gdLst/>
              <a:ahLst/>
              <a:cxnLst>
                <a:cxn ang="0">
                  <a:pos x="3" y="64"/>
                </a:cxn>
                <a:cxn ang="0">
                  <a:pos x="0" y="64"/>
                </a:cxn>
                <a:cxn ang="0">
                  <a:pos x="0" y="59"/>
                </a:cxn>
                <a:cxn ang="0">
                  <a:pos x="0" y="55"/>
                </a:cxn>
                <a:cxn ang="0">
                  <a:pos x="3" y="48"/>
                </a:cxn>
                <a:cxn ang="0">
                  <a:pos x="5" y="43"/>
                </a:cxn>
                <a:cxn ang="0">
                  <a:pos x="7" y="38"/>
                </a:cxn>
                <a:cxn ang="0">
                  <a:pos x="5" y="26"/>
                </a:cxn>
                <a:cxn ang="0">
                  <a:pos x="5" y="21"/>
                </a:cxn>
                <a:cxn ang="0">
                  <a:pos x="10" y="17"/>
                </a:cxn>
                <a:cxn ang="0">
                  <a:pos x="12" y="12"/>
                </a:cxn>
                <a:cxn ang="0">
                  <a:pos x="10" y="10"/>
                </a:cxn>
                <a:cxn ang="0">
                  <a:pos x="7" y="2"/>
                </a:cxn>
                <a:cxn ang="0">
                  <a:pos x="19" y="0"/>
                </a:cxn>
                <a:cxn ang="0">
                  <a:pos x="22" y="5"/>
                </a:cxn>
                <a:cxn ang="0">
                  <a:pos x="24" y="7"/>
                </a:cxn>
                <a:cxn ang="0">
                  <a:pos x="24" y="29"/>
                </a:cxn>
                <a:cxn ang="0">
                  <a:pos x="22" y="38"/>
                </a:cxn>
                <a:cxn ang="0">
                  <a:pos x="22" y="45"/>
                </a:cxn>
                <a:cxn ang="0">
                  <a:pos x="24" y="52"/>
                </a:cxn>
                <a:cxn ang="0">
                  <a:pos x="29" y="59"/>
                </a:cxn>
                <a:cxn ang="0">
                  <a:pos x="36" y="69"/>
                </a:cxn>
                <a:cxn ang="0">
                  <a:pos x="38" y="71"/>
                </a:cxn>
                <a:cxn ang="0">
                  <a:pos x="38" y="78"/>
                </a:cxn>
                <a:cxn ang="0">
                  <a:pos x="38" y="90"/>
                </a:cxn>
                <a:cxn ang="0">
                  <a:pos x="36" y="95"/>
                </a:cxn>
                <a:cxn ang="0">
                  <a:pos x="31" y="100"/>
                </a:cxn>
                <a:cxn ang="0">
                  <a:pos x="29" y="102"/>
                </a:cxn>
                <a:cxn ang="0">
                  <a:pos x="29" y="112"/>
                </a:cxn>
                <a:cxn ang="0">
                  <a:pos x="26" y="107"/>
                </a:cxn>
                <a:cxn ang="0">
                  <a:pos x="22" y="102"/>
                </a:cxn>
                <a:cxn ang="0">
                  <a:pos x="17" y="97"/>
                </a:cxn>
                <a:cxn ang="0">
                  <a:pos x="19" y="93"/>
                </a:cxn>
                <a:cxn ang="0">
                  <a:pos x="22" y="83"/>
                </a:cxn>
                <a:cxn ang="0">
                  <a:pos x="22" y="71"/>
                </a:cxn>
                <a:cxn ang="0">
                  <a:pos x="12" y="71"/>
                </a:cxn>
                <a:cxn ang="0">
                  <a:pos x="7" y="69"/>
                </a:cxn>
                <a:cxn ang="0">
                  <a:pos x="5" y="67"/>
                </a:cxn>
              </a:cxnLst>
              <a:rect l="0" t="0" r="r" b="b"/>
              <a:pathLst>
                <a:path w="38" h="112">
                  <a:moveTo>
                    <a:pt x="0" y="67"/>
                  </a:moveTo>
                  <a:lnTo>
                    <a:pt x="3" y="64"/>
                  </a:lnTo>
                  <a:lnTo>
                    <a:pt x="0" y="64"/>
                  </a:lnTo>
                  <a:lnTo>
                    <a:pt x="0" y="64"/>
                  </a:lnTo>
                  <a:lnTo>
                    <a:pt x="0" y="62"/>
                  </a:lnTo>
                  <a:lnTo>
                    <a:pt x="0" y="59"/>
                  </a:lnTo>
                  <a:lnTo>
                    <a:pt x="0" y="59"/>
                  </a:lnTo>
                  <a:lnTo>
                    <a:pt x="0" y="55"/>
                  </a:lnTo>
                  <a:lnTo>
                    <a:pt x="0" y="48"/>
                  </a:lnTo>
                  <a:lnTo>
                    <a:pt x="3" y="48"/>
                  </a:lnTo>
                  <a:lnTo>
                    <a:pt x="5" y="45"/>
                  </a:lnTo>
                  <a:lnTo>
                    <a:pt x="5" y="43"/>
                  </a:lnTo>
                  <a:lnTo>
                    <a:pt x="7" y="40"/>
                  </a:lnTo>
                  <a:lnTo>
                    <a:pt x="7" y="38"/>
                  </a:lnTo>
                  <a:lnTo>
                    <a:pt x="5" y="36"/>
                  </a:lnTo>
                  <a:lnTo>
                    <a:pt x="5" y="26"/>
                  </a:lnTo>
                  <a:lnTo>
                    <a:pt x="5" y="24"/>
                  </a:lnTo>
                  <a:lnTo>
                    <a:pt x="5" y="21"/>
                  </a:lnTo>
                  <a:lnTo>
                    <a:pt x="10" y="19"/>
                  </a:lnTo>
                  <a:lnTo>
                    <a:pt x="10" y="17"/>
                  </a:lnTo>
                  <a:lnTo>
                    <a:pt x="12" y="14"/>
                  </a:lnTo>
                  <a:lnTo>
                    <a:pt x="12" y="12"/>
                  </a:lnTo>
                  <a:lnTo>
                    <a:pt x="12" y="12"/>
                  </a:lnTo>
                  <a:lnTo>
                    <a:pt x="10" y="10"/>
                  </a:lnTo>
                  <a:lnTo>
                    <a:pt x="10" y="5"/>
                  </a:lnTo>
                  <a:lnTo>
                    <a:pt x="7" y="2"/>
                  </a:lnTo>
                  <a:lnTo>
                    <a:pt x="5" y="0"/>
                  </a:lnTo>
                  <a:lnTo>
                    <a:pt x="19" y="0"/>
                  </a:lnTo>
                  <a:lnTo>
                    <a:pt x="22" y="2"/>
                  </a:lnTo>
                  <a:lnTo>
                    <a:pt x="22" y="5"/>
                  </a:lnTo>
                  <a:lnTo>
                    <a:pt x="22" y="7"/>
                  </a:lnTo>
                  <a:lnTo>
                    <a:pt x="24" y="7"/>
                  </a:lnTo>
                  <a:lnTo>
                    <a:pt x="24" y="10"/>
                  </a:lnTo>
                  <a:lnTo>
                    <a:pt x="24" y="29"/>
                  </a:lnTo>
                  <a:lnTo>
                    <a:pt x="22" y="36"/>
                  </a:lnTo>
                  <a:lnTo>
                    <a:pt x="22" y="38"/>
                  </a:lnTo>
                  <a:lnTo>
                    <a:pt x="22" y="43"/>
                  </a:lnTo>
                  <a:lnTo>
                    <a:pt x="22" y="45"/>
                  </a:lnTo>
                  <a:lnTo>
                    <a:pt x="22" y="48"/>
                  </a:lnTo>
                  <a:lnTo>
                    <a:pt x="24" y="52"/>
                  </a:lnTo>
                  <a:lnTo>
                    <a:pt x="29" y="57"/>
                  </a:lnTo>
                  <a:lnTo>
                    <a:pt x="29" y="59"/>
                  </a:lnTo>
                  <a:lnTo>
                    <a:pt x="34" y="64"/>
                  </a:lnTo>
                  <a:lnTo>
                    <a:pt x="36" y="69"/>
                  </a:lnTo>
                  <a:lnTo>
                    <a:pt x="38" y="71"/>
                  </a:lnTo>
                  <a:lnTo>
                    <a:pt x="38" y="71"/>
                  </a:lnTo>
                  <a:lnTo>
                    <a:pt x="38" y="74"/>
                  </a:lnTo>
                  <a:lnTo>
                    <a:pt x="38" y="78"/>
                  </a:lnTo>
                  <a:lnTo>
                    <a:pt x="38" y="86"/>
                  </a:lnTo>
                  <a:lnTo>
                    <a:pt x="38" y="90"/>
                  </a:lnTo>
                  <a:lnTo>
                    <a:pt x="36" y="95"/>
                  </a:lnTo>
                  <a:lnTo>
                    <a:pt x="36" y="95"/>
                  </a:lnTo>
                  <a:lnTo>
                    <a:pt x="31" y="97"/>
                  </a:lnTo>
                  <a:lnTo>
                    <a:pt x="31" y="100"/>
                  </a:lnTo>
                  <a:lnTo>
                    <a:pt x="29" y="100"/>
                  </a:lnTo>
                  <a:lnTo>
                    <a:pt x="29" y="102"/>
                  </a:lnTo>
                  <a:lnTo>
                    <a:pt x="29" y="105"/>
                  </a:lnTo>
                  <a:lnTo>
                    <a:pt x="29" y="112"/>
                  </a:lnTo>
                  <a:lnTo>
                    <a:pt x="29" y="109"/>
                  </a:lnTo>
                  <a:lnTo>
                    <a:pt x="26" y="107"/>
                  </a:lnTo>
                  <a:lnTo>
                    <a:pt x="24" y="105"/>
                  </a:lnTo>
                  <a:lnTo>
                    <a:pt x="22" y="102"/>
                  </a:lnTo>
                  <a:lnTo>
                    <a:pt x="19" y="100"/>
                  </a:lnTo>
                  <a:lnTo>
                    <a:pt x="17" y="97"/>
                  </a:lnTo>
                  <a:lnTo>
                    <a:pt x="17" y="95"/>
                  </a:lnTo>
                  <a:lnTo>
                    <a:pt x="19" y="93"/>
                  </a:lnTo>
                  <a:lnTo>
                    <a:pt x="19" y="86"/>
                  </a:lnTo>
                  <a:lnTo>
                    <a:pt x="22" y="83"/>
                  </a:lnTo>
                  <a:lnTo>
                    <a:pt x="22" y="81"/>
                  </a:lnTo>
                  <a:lnTo>
                    <a:pt x="22" y="71"/>
                  </a:lnTo>
                  <a:lnTo>
                    <a:pt x="17" y="71"/>
                  </a:lnTo>
                  <a:lnTo>
                    <a:pt x="12" y="71"/>
                  </a:lnTo>
                  <a:lnTo>
                    <a:pt x="10" y="71"/>
                  </a:lnTo>
                  <a:lnTo>
                    <a:pt x="7" y="69"/>
                  </a:lnTo>
                  <a:lnTo>
                    <a:pt x="5" y="69"/>
                  </a:lnTo>
                  <a:lnTo>
                    <a:pt x="5" y="67"/>
                  </a:lnTo>
                  <a:lnTo>
                    <a:pt x="0" y="6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7" name="Freeform 871">
              <a:extLst>
                <a:ext uri="{FF2B5EF4-FFF2-40B4-BE49-F238E27FC236}">
                  <a16:creationId xmlns:a16="http://schemas.microsoft.com/office/drawing/2014/main" id="{8F81D3BD-5FF9-4903-9D3E-14879FF87758}"/>
                </a:ext>
              </a:extLst>
            </p:cNvPr>
            <p:cNvSpPr>
              <a:spLocks/>
            </p:cNvSpPr>
            <p:nvPr/>
          </p:nvSpPr>
          <p:spPr bwMode="auto">
            <a:xfrm>
              <a:off x="4751387" y="4189411"/>
              <a:ext cx="60325" cy="177799"/>
            </a:xfrm>
            <a:custGeom>
              <a:avLst/>
              <a:gdLst/>
              <a:ahLst/>
              <a:cxnLst>
                <a:cxn ang="0">
                  <a:pos x="3" y="64"/>
                </a:cxn>
                <a:cxn ang="0">
                  <a:pos x="0" y="64"/>
                </a:cxn>
                <a:cxn ang="0">
                  <a:pos x="0" y="59"/>
                </a:cxn>
                <a:cxn ang="0">
                  <a:pos x="0" y="55"/>
                </a:cxn>
                <a:cxn ang="0">
                  <a:pos x="3" y="48"/>
                </a:cxn>
                <a:cxn ang="0">
                  <a:pos x="5" y="43"/>
                </a:cxn>
                <a:cxn ang="0">
                  <a:pos x="7" y="38"/>
                </a:cxn>
                <a:cxn ang="0">
                  <a:pos x="5" y="26"/>
                </a:cxn>
                <a:cxn ang="0">
                  <a:pos x="5" y="21"/>
                </a:cxn>
                <a:cxn ang="0">
                  <a:pos x="10" y="17"/>
                </a:cxn>
                <a:cxn ang="0">
                  <a:pos x="12" y="12"/>
                </a:cxn>
                <a:cxn ang="0">
                  <a:pos x="10" y="10"/>
                </a:cxn>
                <a:cxn ang="0">
                  <a:pos x="7" y="2"/>
                </a:cxn>
                <a:cxn ang="0">
                  <a:pos x="19" y="0"/>
                </a:cxn>
                <a:cxn ang="0">
                  <a:pos x="22" y="5"/>
                </a:cxn>
                <a:cxn ang="0">
                  <a:pos x="24" y="7"/>
                </a:cxn>
                <a:cxn ang="0">
                  <a:pos x="24" y="29"/>
                </a:cxn>
                <a:cxn ang="0">
                  <a:pos x="22" y="38"/>
                </a:cxn>
                <a:cxn ang="0">
                  <a:pos x="22" y="45"/>
                </a:cxn>
                <a:cxn ang="0">
                  <a:pos x="24" y="52"/>
                </a:cxn>
                <a:cxn ang="0">
                  <a:pos x="29" y="59"/>
                </a:cxn>
                <a:cxn ang="0">
                  <a:pos x="36" y="69"/>
                </a:cxn>
                <a:cxn ang="0">
                  <a:pos x="38" y="71"/>
                </a:cxn>
                <a:cxn ang="0">
                  <a:pos x="38" y="78"/>
                </a:cxn>
                <a:cxn ang="0">
                  <a:pos x="38" y="90"/>
                </a:cxn>
                <a:cxn ang="0">
                  <a:pos x="36" y="95"/>
                </a:cxn>
                <a:cxn ang="0">
                  <a:pos x="31" y="100"/>
                </a:cxn>
                <a:cxn ang="0">
                  <a:pos x="29" y="102"/>
                </a:cxn>
                <a:cxn ang="0">
                  <a:pos x="29" y="112"/>
                </a:cxn>
                <a:cxn ang="0">
                  <a:pos x="26" y="107"/>
                </a:cxn>
                <a:cxn ang="0">
                  <a:pos x="22" y="102"/>
                </a:cxn>
                <a:cxn ang="0">
                  <a:pos x="17" y="97"/>
                </a:cxn>
                <a:cxn ang="0">
                  <a:pos x="19" y="93"/>
                </a:cxn>
                <a:cxn ang="0">
                  <a:pos x="22" y="83"/>
                </a:cxn>
                <a:cxn ang="0">
                  <a:pos x="22" y="71"/>
                </a:cxn>
                <a:cxn ang="0">
                  <a:pos x="12" y="71"/>
                </a:cxn>
                <a:cxn ang="0">
                  <a:pos x="7" y="69"/>
                </a:cxn>
                <a:cxn ang="0">
                  <a:pos x="5" y="67"/>
                </a:cxn>
              </a:cxnLst>
              <a:rect l="0" t="0" r="r" b="b"/>
              <a:pathLst>
                <a:path w="38" h="112">
                  <a:moveTo>
                    <a:pt x="0" y="67"/>
                  </a:moveTo>
                  <a:lnTo>
                    <a:pt x="3" y="64"/>
                  </a:lnTo>
                  <a:lnTo>
                    <a:pt x="0" y="64"/>
                  </a:lnTo>
                  <a:lnTo>
                    <a:pt x="0" y="64"/>
                  </a:lnTo>
                  <a:lnTo>
                    <a:pt x="0" y="62"/>
                  </a:lnTo>
                  <a:lnTo>
                    <a:pt x="0" y="59"/>
                  </a:lnTo>
                  <a:lnTo>
                    <a:pt x="0" y="59"/>
                  </a:lnTo>
                  <a:lnTo>
                    <a:pt x="0" y="55"/>
                  </a:lnTo>
                  <a:lnTo>
                    <a:pt x="0" y="48"/>
                  </a:lnTo>
                  <a:lnTo>
                    <a:pt x="3" y="48"/>
                  </a:lnTo>
                  <a:lnTo>
                    <a:pt x="5" y="45"/>
                  </a:lnTo>
                  <a:lnTo>
                    <a:pt x="5" y="43"/>
                  </a:lnTo>
                  <a:lnTo>
                    <a:pt x="7" y="40"/>
                  </a:lnTo>
                  <a:lnTo>
                    <a:pt x="7" y="38"/>
                  </a:lnTo>
                  <a:lnTo>
                    <a:pt x="5" y="36"/>
                  </a:lnTo>
                  <a:lnTo>
                    <a:pt x="5" y="26"/>
                  </a:lnTo>
                  <a:lnTo>
                    <a:pt x="5" y="24"/>
                  </a:lnTo>
                  <a:lnTo>
                    <a:pt x="5" y="21"/>
                  </a:lnTo>
                  <a:lnTo>
                    <a:pt x="10" y="19"/>
                  </a:lnTo>
                  <a:lnTo>
                    <a:pt x="10" y="17"/>
                  </a:lnTo>
                  <a:lnTo>
                    <a:pt x="12" y="14"/>
                  </a:lnTo>
                  <a:lnTo>
                    <a:pt x="12" y="12"/>
                  </a:lnTo>
                  <a:lnTo>
                    <a:pt x="12" y="12"/>
                  </a:lnTo>
                  <a:lnTo>
                    <a:pt x="10" y="10"/>
                  </a:lnTo>
                  <a:lnTo>
                    <a:pt x="10" y="5"/>
                  </a:lnTo>
                  <a:lnTo>
                    <a:pt x="7" y="2"/>
                  </a:lnTo>
                  <a:lnTo>
                    <a:pt x="5" y="0"/>
                  </a:lnTo>
                  <a:lnTo>
                    <a:pt x="19" y="0"/>
                  </a:lnTo>
                  <a:lnTo>
                    <a:pt x="22" y="2"/>
                  </a:lnTo>
                  <a:lnTo>
                    <a:pt x="22" y="5"/>
                  </a:lnTo>
                  <a:lnTo>
                    <a:pt x="22" y="7"/>
                  </a:lnTo>
                  <a:lnTo>
                    <a:pt x="24" y="7"/>
                  </a:lnTo>
                  <a:lnTo>
                    <a:pt x="24" y="10"/>
                  </a:lnTo>
                  <a:lnTo>
                    <a:pt x="24" y="29"/>
                  </a:lnTo>
                  <a:lnTo>
                    <a:pt x="22" y="36"/>
                  </a:lnTo>
                  <a:lnTo>
                    <a:pt x="22" y="38"/>
                  </a:lnTo>
                  <a:lnTo>
                    <a:pt x="22" y="43"/>
                  </a:lnTo>
                  <a:lnTo>
                    <a:pt x="22" y="45"/>
                  </a:lnTo>
                  <a:lnTo>
                    <a:pt x="22" y="48"/>
                  </a:lnTo>
                  <a:lnTo>
                    <a:pt x="24" y="52"/>
                  </a:lnTo>
                  <a:lnTo>
                    <a:pt x="29" y="57"/>
                  </a:lnTo>
                  <a:lnTo>
                    <a:pt x="29" y="59"/>
                  </a:lnTo>
                  <a:lnTo>
                    <a:pt x="34" y="64"/>
                  </a:lnTo>
                  <a:lnTo>
                    <a:pt x="36" y="69"/>
                  </a:lnTo>
                  <a:lnTo>
                    <a:pt x="38" y="71"/>
                  </a:lnTo>
                  <a:lnTo>
                    <a:pt x="38" y="71"/>
                  </a:lnTo>
                  <a:lnTo>
                    <a:pt x="38" y="74"/>
                  </a:lnTo>
                  <a:lnTo>
                    <a:pt x="38" y="78"/>
                  </a:lnTo>
                  <a:lnTo>
                    <a:pt x="38" y="86"/>
                  </a:lnTo>
                  <a:lnTo>
                    <a:pt x="38" y="90"/>
                  </a:lnTo>
                  <a:lnTo>
                    <a:pt x="36" y="95"/>
                  </a:lnTo>
                  <a:lnTo>
                    <a:pt x="36" y="95"/>
                  </a:lnTo>
                  <a:lnTo>
                    <a:pt x="31" y="97"/>
                  </a:lnTo>
                  <a:lnTo>
                    <a:pt x="31" y="100"/>
                  </a:lnTo>
                  <a:lnTo>
                    <a:pt x="29" y="100"/>
                  </a:lnTo>
                  <a:lnTo>
                    <a:pt x="29" y="102"/>
                  </a:lnTo>
                  <a:lnTo>
                    <a:pt x="29" y="105"/>
                  </a:lnTo>
                  <a:lnTo>
                    <a:pt x="29" y="112"/>
                  </a:lnTo>
                  <a:lnTo>
                    <a:pt x="29" y="109"/>
                  </a:lnTo>
                  <a:lnTo>
                    <a:pt x="26" y="107"/>
                  </a:lnTo>
                  <a:lnTo>
                    <a:pt x="24" y="105"/>
                  </a:lnTo>
                  <a:lnTo>
                    <a:pt x="22" y="102"/>
                  </a:lnTo>
                  <a:lnTo>
                    <a:pt x="19" y="100"/>
                  </a:lnTo>
                  <a:lnTo>
                    <a:pt x="17" y="97"/>
                  </a:lnTo>
                  <a:lnTo>
                    <a:pt x="17" y="95"/>
                  </a:lnTo>
                  <a:lnTo>
                    <a:pt x="19" y="93"/>
                  </a:lnTo>
                  <a:lnTo>
                    <a:pt x="19" y="86"/>
                  </a:lnTo>
                  <a:lnTo>
                    <a:pt x="22" y="83"/>
                  </a:lnTo>
                  <a:lnTo>
                    <a:pt x="22" y="81"/>
                  </a:lnTo>
                  <a:lnTo>
                    <a:pt x="22" y="71"/>
                  </a:lnTo>
                  <a:lnTo>
                    <a:pt x="17" y="71"/>
                  </a:lnTo>
                  <a:lnTo>
                    <a:pt x="12" y="71"/>
                  </a:lnTo>
                  <a:lnTo>
                    <a:pt x="10" y="71"/>
                  </a:lnTo>
                  <a:lnTo>
                    <a:pt x="7" y="69"/>
                  </a:lnTo>
                  <a:lnTo>
                    <a:pt x="5" y="69"/>
                  </a:lnTo>
                  <a:lnTo>
                    <a:pt x="5" y="67"/>
                  </a:lnTo>
                  <a:lnTo>
                    <a:pt x="0" y="6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8" name="Freeform 872">
              <a:extLst>
                <a:ext uri="{FF2B5EF4-FFF2-40B4-BE49-F238E27FC236}">
                  <a16:creationId xmlns:a16="http://schemas.microsoft.com/office/drawing/2014/main" id="{B4561F5D-8FAD-45A4-9CDA-A6E7D611CD16}"/>
                </a:ext>
              </a:extLst>
            </p:cNvPr>
            <p:cNvSpPr>
              <a:spLocks/>
            </p:cNvSpPr>
            <p:nvPr/>
          </p:nvSpPr>
          <p:spPr bwMode="auto">
            <a:xfrm>
              <a:off x="4564063" y="3216273"/>
              <a:ext cx="236538" cy="233363"/>
            </a:xfrm>
            <a:custGeom>
              <a:avLst/>
              <a:gdLst/>
              <a:ahLst/>
              <a:cxnLst>
                <a:cxn ang="0">
                  <a:pos x="149" y="131"/>
                </a:cxn>
                <a:cxn ang="0">
                  <a:pos x="147" y="121"/>
                </a:cxn>
                <a:cxn ang="0">
                  <a:pos x="147" y="112"/>
                </a:cxn>
                <a:cxn ang="0">
                  <a:pos x="142" y="105"/>
                </a:cxn>
                <a:cxn ang="0">
                  <a:pos x="137" y="98"/>
                </a:cxn>
                <a:cxn ang="0">
                  <a:pos x="130" y="88"/>
                </a:cxn>
                <a:cxn ang="0">
                  <a:pos x="121" y="71"/>
                </a:cxn>
                <a:cxn ang="0">
                  <a:pos x="106" y="48"/>
                </a:cxn>
                <a:cxn ang="0">
                  <a:pos x="102" y="36"/>
                </a:cxn>
                <a:cxn ang="0">
                  <a:pos x="99" y="29"/>
                </a:cxn>
                <a:cxn ang="0">
                  <a:pos x="102" y="29"/>
                </a:cxn>
                <a:cxn ang="0">
                  <a:pos x="111" y="43"/>
                </a:cxn>
                <a:cxn ang="0">
                  <a:pos x="116" y="52"/>
                </a:cxn>
                <a:cxn ang="0">
                  <a:pos x="121" y="55"/>
                </a:cxn>
                <a:cxn ang="0">
                  <a:pos x="125" y="55"/>
                </a:cxn>
                <a:cxn ang="0">
                  <a:pos x="130" y="55"/>
                </a:cxn>
                <a:cxn ang="0">
                  <a:pos x="128" y="52"/>
                </a:cxn>
                <a:cxn ang="0">
                  <a:pos x="128" y="48"/>
                </a:cxn>
                <a:cxn ang="0">
                  <a:pos x="130" y="36"/>
                </a:cxn>
                <a:cxn ang="0">
                  <a:pos x="128" y="26"/>
                </a:cxn>
                <a:cxn ang="0">
                  <a:pos x="123" y="19"/>
                </a:cxn>
                <a:cxn ang="0">
                  <a:pos x="121" y="12"/>
                </a:cxn>
                <a:cxn ang="0">
                  <a:pos x="114" y="5"/>
                </a:cxn>
                <a:cxn ang="0">
                  <a:pos x="111" y="5"/>
                </a:cxn>
                <a:cxn ang="0">
                  <a:pos x="102" y="10"/>
                </a:cxn>
                <a:cxn ang="0">
                  <a:pos x="95" y="10"/>
                </a:cxn>
                <a:cxn ang="0">
                  <a:pos x="92" y="7"/>
                </a:cxn>
                <a:cxn ang="0">
                  <a:pos x="85" y="3"/>
                </a:cxn>
                <a:cxn ang="0">
                  <a:pos x="83" y="3"/>
                </a:cxn>
                <a:cxn ang="0">
                  <a:pos x="76" y="5"/>
                </a:cxn>
                <a:cxn ang="0">
                  <a:pos x="68" y="7"/>
                </a:cxn>
                <a:cxn ang="0">
                  <a:pos x="61" y="10"/>
                </a:cxn>
                <a:cxn ang="0">
                  <a:pos x="57" y="12"/>
                </a:cxn>
                <a:cxn ang="0">
                  <a:pos x="45" y="12"/>
                </a:cxn>
                <a:cxn ang="0">
                  <a:pos x="16" y="5"/>
                </a:cxn>
                <a:cxn ang="0">
                  <a:pos x="2" y="3"/>
                </a:cxn>
                <a:cxn ang="0">
                  <a:pos x="0" y="5"/>
                </a:cxn>
                <a:cxn ang="0">
                  <a:pos x="0" y="10"/>
                </a:cxn>
                <a:cxn ang="0">
                  <a:pos x="2" y="12"/>
                </a:cxn>
                <a:cxn ang="0">
                  <a:pos x="2" y="17"/>
                </a:cxn>
                <a:cxn ang="0">
                  <a:pos x="0" y="22"/>
                </a:cxn>
                <a:cxn ang="0">
                  <a:pos x="0" y="24"/>
                </a:cxn>
                <a:cxn ang="0">
                  <a:pos x="0" y="29"/>
                </a:cxn>
                <a:cxn ang="0">
                  <a:pos x="4" y="36"/>
                </a:cxn>
                <a:cxn ang="0">
                  <a:pos x="4" y="38"/>
                </a:cxn>
                <a:cxn ang="0">
                  <a:pos x="9" y="145"/>
                </a:cxn>
                <a:cxn ang="0">
                  <a:pos x="118" y="147"/>
                </a:cxn>
                <a:cxn ang="0">
                  <a:pos x="125" y="147"/>
                </a:cxn>
                <a:cxn ang="0">
                  <a:pos x="130" y="140"/>
                </a:cxn>
                <a:cxn ang="0">
                  <a:pos x="137" y="136"/>
                </a:cxn>
                <a:cxn ang="0">
                  <a:pos x="144" y="131"/>
                </a:cxn>
                <a:cxn ang="0">
                  <a:pos x="149" y="131"/>
                </a:cxn>
              </a:cxnLst>
              <a:rect l="0" t="0" r="r" b="b"/>
              <a:pathLst>
                <a:path w="149" h="147">
                  <a:moveTo>
                    <a:pt x="149" y="131"/>
                  </a:moveTo>
                  <a:lnTo>
                    <a:pt x="149" y="131"/>
                  </a:lnTo>
                  <a:lnTo>
                    <a:pt x="149" y="126"/>
                  </a:lnTo>
                  <a:lnTo>
                    <a:pt x="147" y="121"/>
                  </a:lnTo>
                  <a:lnTo>
                    <a:pt x="147" y="117"/>
                  </a:lnTo>
                  <a:lnTo>
                    <a:pt x="147" y="112"/>
                  </a:lnTo>
                  <a:lnTo>
                    <a:pt x="144" y="107"/>
                  </a:lnTo>
                  <a:lnTo>
                    <a:pt x="142" y="105"/>
                  </a:lnTo>
                  <a:lnTo>
                    <a:pt x="140" y="100"/>
                  </a:lnTo>
                  <a:lnTo>
                    <a:pt x="137" y="98"/>
                  </a:lnTo>
                  <a:lnTo>
                    <a:pt x="133" y="90"/>
                  </a:lnTo>
                  <a:lnTo>
                    <a:pt x="130" y="88"/>
                  </a:lnTo>
                  <a:lnTo>
                    <a:pt x="128" y="83"/>
                  </a:lnTo>
                  <a:lnTo>
                    <a:pt x="121" y="71"/>
                  </a:lnTo>
                  <a:lnTo>
                    <a:pt x="111" y="55"/>
                  </a:lnTo>
                  <a:lnTo>
                    <a:pt x="106" y="48"/>
                  </a:lnTo>
                  <a:lnTo>
                    <a:pt x="102" y="38"/>
                  </a:lnTo>
                  <a:lnTo>
                    <a:pt x="102" y="36"/>
                  </a:lnTo>
                  <a:lnTo>
                    <a:pt x="102" y="31"/>
                  </a:lnTo>
                  <a:lnTo>
                    <a:pt x="99" y="29"/>
                  </a:lnTo>
                  <a:lnTo>
                    <a:pt x="99" y="26"/>
                  </a:lnTo>
                  <a:lnTo>
                    <a:pt x="102" y="29"/>
                  </a:lnTo>
                  <a:lnTo>
                    <a:pt x="104" y="33"/>
                  </a:lnTo>
                  <a:lnTo>
                    <a:pt x="111" y="43"/>
                  </a:lnTo>
                  <a:lnTo>
                    <a:pt x="114" y="48"/>
                  </a:lnTo>
                  <a:lnTo>
                    <a:pt x="116" y="52"/>
                  </a:lnTo>
                  <a:lnTo>
                    <a:pt x="121" y="55"/>
                  </a:lnTo>
                  <a:lnTo>
                    <a:pt x="121" y="55"/>
                  </a:lnTo>
                  <a:lnTo>
                    <a:pt x="123" y="55"/>
                  </a:lnTo>
                  <a:lnTo>
                    <a:pt x="125" y="55"/>
                  </a:lnTo>
                  <a:lnTo>
                    <a:pt x="125" y="55"/>
                  </a:lnTo>
                  <a:lnTo>
                    <a:pt x="130" y="55"/>
                  </a:lnTo>
                  <a:lnTo>
                    <a:pt x="128" y="52"/>
                  </a:lnTo>
                  <a:lnTo>
                    <a:pt x="128" y="52"/>
                  </a:lnTo>
                  <a:lnTo>
                    <a:pt x="128" y="48"/>
                  </a:lnTo>
                  <a:lnTo>
                    <a:pt x="128" y="48"/>
                  </a:lnTo>
                  <a:lnTo>
                    <a:pt x="128" y="43"/>
                  </a:lnTo>
                  <a:lnTo>
                    <a:pt x="130" y="36"/>
                  </a:lnTo>
                  <a:lnTo>
                    <a:pt x="128" y="31"/>
                  </a:lnTo>
                  <a:lnTo>
                    <a:pt x="128" y="26"/>
                  </a:lnTo>
                  <a:lnTo>
                    <a:pt x="128" y="24"/>
                  </a:lnTo>
                  <a:lnTo>
                    <a:pt x="123" y="19"/>
                  </a:lnTo>
                  <a:lnTo>
                    <a:pt x="123" y="17"/>
                  </a:lnTo>
                  <a:lnTo>
                    <a:pt x="121" y="12"/>
                  </a:lnTo>
                  <a:lnTo>
                    <a:pt x="116" y="7"/>
                  </a:lnTo>
                  <a:lnTo>
                    <a:pt x="114" y="5"/>
                  </a:lnTo>
                  <a:lnTo>
                    <a:pt x="114" y="5"/>
                  </a:lnTo>
                  <a:lnTo>
                    <a:pt x="111" y="5"/>
                  </a:lnTo>
                  <a:lnTo>
                    <a:pt x="109" y="7"/>
                  </a:lnTo>
                  <a:lnTo>
                    <a:pt x="102" y="10"/>
                  </a:lnTo>
                  <a:lnTo>
                    <a:pt x="99" y="10"/>
                  </a:lnTo>
                  <a:lnTo>
                    <a:pt x="95" y="10"/>
                  </a:lnTo>
                  <a:lnTo>
                    <a:pt x="95" y="10"/>
                  </a:lnTo>
                  <a:lnTo>
                    <a:pt x="92" y="7"/>
                  </a:lnTo>
                  <a:lnTo>
                    <a:pt x="90" y="5"/>
                  </a:lnTo>
                  <a:lnTo>
                    <a:pt x="85" y="3"/>
                  </a:lnTo>
                  <a:lnTo>
                    <a:pt x="83" y="3"/>
                  </a:lnTo>
                  <a:lnTo>
                    <a:pt x="83" y="3"/>
                  </a:lnTo>
                  <a:lnTo>
                    <a:pt x="78" y="3"/>
                  </a:lnTo>
                  <a:lnTo>
                    <a:pt x="76" y="5"/>
                  </a:lnTo>
                  <a:lnTo>
                    <a:pt x="71" y="5"/>
                  </a:lnTo>
                  <a:lnTo>
                    <a:pt x="68" y="7"/>
                  </a:lnTo>
                  <a:lnTo>
                    <a:pt x="66" y="10"/>
                  </a:lnTo>
                  <a:lnTo>
                    <a:pt x="61" y="10"/>
                  </a:lnTo>
                  <a:lnTo>
                    <a:pt x="59" y="12"/>
                  </a:lnTo>
                  <a:lnTo>
                    <a:pt x="57" y="12"/>
                  </a:lnTo>
                  <a:lnTo>
                    <a:pt x="49" y="12"/>
                  </a:lnTo>
                  <a:lnTo>
                    <a:pt x="45" y="12"/>
                  </a:lnTo>
                  <a:lnTo>
                    <a:pt x="30" y="10"/>
                  </a:lnTo>
                  <a:lnTo>
                    <a:pt x="16" y="5"/>
                  </a:lnTo>
                  <a:lnTo>
                    <a:pt x="4" y="0"/>
                  </a:lnTo>
                  <a:lnTo>
                    <a:pt x="2" y="3"/>
                  </a:lnTo>
                  <a:lnTo>
                    <a:pt x="0" y="5"/>
                  </a:lnTo>
                  <a:lnTo>
                    <a:pt x="0" y="5"/>
                  </a:lnTo>
                  <a:lnTo>
                    <a:pt x="0" y="10"/>
                  </a:lnTo>
                  <a:lnTo>
                    <a:pt x="0" y="10"/>
                  </a:lnTo>
                  <a:lnTo>
                    <a:pt x="0" y="10"/>
                  </a:lnTo>
                  <a:lnTo>
                    <a:pt x="2" y="12"/>
                  </a:lnTo>
                  <a:lnTo>
                    <a:pt x="4" y="12"/>
                  </a:lnTo>
                  <a:lnTo>
                    <a:pt x="2" y="17"/>
                  </a:lnTo>
                  <a:lnTo>
                    <a:pt x="0" y="19"/>
                  </a:lnTo>
                  <a:lnTo>
                    <a:pt x="0" y="22"/>
                  </a:lnTo>
                  <a:lnTo>
                    <a:pt x="0" y="24"/>
                  </a:lnTo>
                  <a:lnTo>
                    <a:pt x="0" y="24"/>
                  </a:lnTo>
                  <a:lnTo>
                    <a:pt x="0" y="29"/>
                  </a:lnTo>
                  <a:lnTo>
                    <a:pt x="0" y="29"/>
                  </a:lnTo>
                  <a:lnTo>
                    <a:pt x="2" y="33"/>
                  </a:lnTo>
                  <a:lnTo>
                    <a:pt x="4" y="36"/>
                  </a:lnTo>
                  <a:lnTo>
                    <a:pt x="4" y="36"/>
                  </a:lnTo>
                  <a:lnTo>
                    <a:pt x="4" y="38"/>
                  </a:lnTo>
                  <a:lnTo>
                    <a:pt x="4" y="43"/>
                  </a:lnTo>
                  <a:lnTo>
                    <a:pt x="9" y="145"/>
                  </a:lnTo>
                  <a:lnTo>
                    <a:pt x="116" y="145"/>
                  </a:lnTo>
                  <a:lnTo>
                    <a:pt x="118" y="147"/>
                  </a:lnTo>
                  <a:lnTo>
                    <a:pt x="121" y="147"/>
                  </a:lnTo>
                  <a:lnTo>
                    <a:pt x="125" y="147"/>
                  </a:lnTo>
                  <a:lnTo>
                    <a:pt x="128" y="145"/>
                  </a:lnTo>
                  <a:lnTo>
                    <a:pt x="130" y="140"/>
                  </a:lnTo>
                  <a:lnTo>
                    <a:pt x="135" y="138"/>
                  </a:lnTo>
                  <a:lnTo>
                    <a:pt x="137" y="136"/>
                  </a:lnTo>
                  <a:lnTo>
                    <a:pt x="140" y="133"/>
                  </a:lnTo>
                  <a:lnTo>
                    <a:pt x="144" y="131"/>
                  </a:lnTo>
                  <a:lnTo>
                    <a:pt x="149" y="131"/>
                  </a:lnTo>
                  <a:lnTo>
                    <a:pt x="149" y="1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49" name="Freeform 873">
              <a:extLst>
                <a:ext uri="{FF2B5EF4-FFF2-40B4-BE49-F238E27FC236}">
                  <a16:creationId xmlns:a16="http://schemas.microsoft.com/office/drawing/2014/main" id="{6E5DEEA9-BB6C-43AA-9643-96E785CCFAD7}"/>
                </a:ext>
              </a:extLst>
            </p:cNvPr>
            <p:cNvSpPr>
              <a:spLocks/>
            </p:cNvSpPr>
            <p:nvPr/>
          </p:nvSpPr>
          <p:spPr bwMode="auto">
            <a:xfrm>
              <a:off x="4564063" y="3216273"/>
              <a:ext cx="236538" cy="233363"/>
            </a:xfrm>
            <a:custGeom>
              <a:avLst/>
              <a:gdLst/>
              <a:ahLst/>
              <a:cxnLst>
                <a:cxn ang="0">
                  <a:pos x="149" y="131"/>
                </a:cxn>
                <a:cxn ang="0">
                  <a:pos x="147" y="121"/>
                </a:cxn>
                <a:cxn ang="0">
                  <a:pos x="147" y="112"/>
                </a:cxn>
                <a:cxn ang="0">
                  <a:pos x="142" y="105"/>
                </a:cxn>
                <a:cxn ang="0">
                  <a:pos x="137" y="98"/>
                </a:cxn>
                <a:cxn ang="0">
                  <a:pos x="130" y="88"/>
                </a:cxn>
                <a:cxn ang="0">
                  <a:pos x="121" y="71"/>
                </a:cxn>
                <a:cxn ang="0">
                  <a:pos x="106" y="48"/>
                </a:cxn>
                <a:cxn ang="0">
                  <a:pos x="102" y="36"/>
                </a:cxn>
                <a:cxn ang="0">
                  <a:pos x="99" y="29"/>
                </a:cxn>
                <a:cxn ang="0">
                  <a:pos x="102" y="29"/>
                </a:cxn>
                <a:cxn ang="0">
                  <a:pos x="111" y="43"/>
                </a:cxn>
                <a:cxn ang="0">
                  <a:pos x="116" y="52"/>
                </a:cxn>
                <a:cxn ang="0">
                  <a:pos x="121" y="55"/>
                </a:cxn>
                <a:cxn ang="0">
                  <a:pos x="125" y="55"/>
                </a:cxn>
                <a:cxn ang="0">
                  <a:pos x="130" y="55"/>
                </a:cxn>
                <a:cxn ang="0">
                  <a:pos x="128" y="52"/>
                </a:cxn>
                <a:cxn ang="0">
                  <a:pos x="128" y="48"/>
                </a:cxn>
                <a:cxn ang="0">
                  <a:pos x="130" y="36"/>
                </a:cxn>
                <a:cxn ang="0">
                  <a:pos x="128" y="26"/>
                </a:cxn>
                <a:cxn ang="0">
                  <a:pos x="123" y="19"/>
                </a:cxn>
                <a:cxn ang="0">
                  <a:pos x="121" y="12"/>
                </a:cxn>
                <a:cxn ang="0">
                  <a:pos x="114" y="5"/>
                </a:cxn>
                <a:cxn ang="0">
                  <a:pos x="111" y="5"/>
                </a:cxn>
                <a:cxn ang="0">
                  <a:pos x="102" y="10"/>
                </a:cxn>
                <a:cxn ang="0">
                  <a:pos x="95" y="10"/>
                </a:cxn>
                <a:cxn ang="0">
                  <a:pos x="92" y="7"/>
                </a:cxn>
                <a:cxn ang="0">
                  <a:pos x="85" y="3"/>
                </a:cxn>
                <a:cxn ang="0">
                  <a:pos x="83" y="3"/>
                </a:cxn>
                <a:cxn ang="0">
                  <a:pos x="76" y="5"/>
                </a:cxn>
                <a:cxn ang="0">
                  <a:pos x="68" y="7"/>
                </a:cxn>
                <a:cxn ang="0">
                  <a:pos x="61" y="10"/>
                </a:cxn>
                <a:cxn ang="0">
                  <a:pos x="57" y="12"/>
                </a:cxn>
                <a:cxn ang="0">
                  <a:pos x="45" y="12"/>
                </a:cxn>
                <a:cxn ang="0">
                  <a:pos x="16" y="5"/>
                </a:cxn>
                <a:cxn ang="0">
                  <a:pos x="2" y="3"/>
                </a:cxn>
                <a:cxn ang="0">
                  <a:pos x="0" y="5"/>
                </a:cxn>
                <a:cxn ang="0">
                  <a:pos x="0" y="10"/>
                </a:cxn>
                <a:cxn ang="0">
                  <a:pos x="2" y="12"/>
                </a:cxn>
                <a:cxn ang="0">
                  <a:pos x="2" y="17"/>
                </a:cxn>
                <a:cxn ang="0">
                  <a:pos x="0" y="22"/>
                </a:cxn>
                <a:cxn ang="0">
                  <a:pos x="0" y="24"/>
                </a:cxn>
                <a:cxn ang="0">
                  <a:pos x="0" y="29"/>
                </a:cxn>
                <a:cxn ang="0">
                  <a:pos x="4" y="36"/>
                </a:cxn>
                <a:cxn ang="0">
                  <a:pos x="4" y="38"/>
                </a:cxn>
                <a:cxn ang="0">
                  <a:pos x="9" y="145"/>
                </a:cxn>
                <a:cxn ang="0">
                  <a:pos x="118" y="147"/>
                </a:cxn>
                <a:cxn ang="0">
                  <a:pos x="125" y="147"/>
                </a:cxn>
                <a:cxn ang="0">
                  <a:pos x="130" y="140"/>
                </a:cxn>
                <a:cxn ang="0">
                  <a:pos x="137" y="136"/>
                </a:cxn>
                <a:cxn ang="0">
                  <a:pos x="144" y="131"/>
                </a:cxn>
              </a:cxnLst>
              <a:rect l="0" t="0" r="r" b="b"/>
              <a:pathLst>
                <a:path w="149" h="147">
                  <a:moveTo>
                    <a:pt x="149" y="131"/>
                  </a:moveTo>
                  <a:lnTo>
                    <a:pt x="149" y="131"/>
                  </a:lnTo>
                  <a:lnTo>
                    <a:pt x="149" y="126"/>
                  </a:lnTo>
                  <a:lnTo>
                    <a:pt x="147" y="121"/>
                  </a:lnTo>
                  <a:lnTo>
                    <a:pt x="147" y="117"/>
                  </a:lnTo>
                  <a:lnTo>
                    <a:pt x="147" y="112"/>
                  </a:lnTo>
                  <a:lnTo>
                    <a:pt x="144" y="107"/>
                  </a:lnTo>
                  <a:lnTo>
                    <a:pt x="142" y="105"/>
                  </a:lnTo>
                  <a:lnTo>
                    <a:pt x="140" y="100"/>
                  </a:lnTo>
                  <a:lnTo>
                    <a:pt x="137" y="98"/>
                  </a:lnTo>
                  <a:lnTo>
                    <a:pt x="133" y="90"/>
                  </a:lnTo>
                  <a:lnTo>
                    <a:pt x="130" y="88"/>
                  </a:lnTo>
                  <a:lnTo>
                    <a:pt x="128" y="83"/>
                  </a:lnTo>
                  <a:lnTo>
                    <a:pt x="121" y="71"/>
                  </a:lnTo>
                  <a:lnTo>
                    <a:pt x="111" y="55"/>
                  </a:lnTo>
                  <a:lnTo>
                    <a:pt x="106" y="48"/>
                  </a:lnTo>
                  <a:lnTo>
                    <a:pt x="102" y="38"/>
                  </a:lnTo>
                  <a:lnTo>
                    <a:pt x="102" y="36"/>
                  </a:lnTo>
                  <a:lnTo>
                    <a:pt x="102" y="31"/>
                  </a:lnTo>
                  <a:lnTo>
                    <a:pt x="99" y="29"/>
                  </a:lnTo>
                  <a:lnTo>
                    <a:pt x="99" y="26"/>
                  </a:lnTo>
                  <a:lnTo>
                    <a:pt x="102" y="29"/>
                  </a:lnTo>
                  <a:lnTo>
                    <a:pt x="104" y="33"/>
                  </a:lnTo>
                  <a:lnTo>
                    <a:pt x="111" y="43"/>
                  </a:lnTo>
                  <a:lnTo>
                    <a:pt x="114" y="48"/>
                  </a:lnTo>
                  <a:lnTo>
                    <a:pt x="116" y="52"/>
                  </a:lnTo>
                  <a:lnTo>
                    <a:pt x="121" y="55"/>
                  </a:lnTo>
                  <a:lnTo>
                    <a:pt x="121" y="55"/>
                  </a:lnTo>
                  <a:lnTo>
                    <a:pt x="123" y="55"/>
                  </a:lnTo>
                  <a:lnTo>
                    <a:pt x="125" y="55"/>
                  </a:lnTo>
                  <a:lnTo>
                    <a:pt x="125" y="55"/>
                  </a:lnTo>
                  <a:lnTo>
                    <a:pt x="130" y="55"/>
                  </a:lnTo>
                  <a:lnTo>
                    <a:pt x="128" y="52"/>
                  </a:lnTo>
                  <a:lnTo>
                    <a:pt x="128" y="52"/>
                  </a:lnTo>
                  <a:lnTo>
                    <a:pt x="128" y="48"/>
                  </a:lnTo>
                  <a:lnTo>
                    <a:pt x="128" y="48"/>
                  </a:lnTo>
                  <a:lnTo>
                    <a:pt x="128" y="43"/>
                  </a:lnTo>
                  <a:lnTo>
                    <a:pt x="130" y="36"/>
                  </a:lnTo>
                  <a:lnTo>
                    <a:pt x="128" y="31"/>
                  </a:lnTo>
                  <a:lnTo>
                    <a:pt x="128" y="26"/>
                  </a:lnTo>
                  <a:lnTo>
                    <a:pt x="128" y="24"/>
                  </a:lnTo>
                  <a:lnTo>
                    <a:pt x="123" y="19"/>
                  </a:lnTo>
                  <a:lnTo>
                    <a:pt x="123" y="17"/>
                  </a:lnTo>
                  <a:lnTo>
                    <a:pt x="121" y="12"/>
                  </a:lnTo>
                  <a:lnTo>
                    <a:pt x="116" y="7"/>
                  </a:lnTo>
                  <a:lnTo>
                    <a:pt x="114" y="5"/>
                  </a:lnTo>
                  <a:lnTo>
                    <a:pt x="114" y="5"/>
                  </a:lnTo>
                  <a:lnTo>
                    <a:pt x="111" y="5"/>
                  </a:lnTo>
                  <a:lnTo>
                    <a:pt x="109" y="7"/>
                  </a:lnTo>
                  <a:lnTo>
                    <a:pt x="102" y="10"/>
                  </a:lnTo>
                  <a:lnTo>
                    <a:pt x="99" y="10"/>
                  </a:lnTo>
                  <a:lnTo>
                    <a:pt x="95" y="10"/>
                  </a:lnTo>
                  <a:lnTo>
                    <a:pt x="95" y="10"/>
                  </a:lnTo>
                  <a:lnTo>
                    <a:pt x="92" y="7"/>
                  </a:lnTo>
                  <a:lnTo>
                    <a:pt x="90" y="5"/>
                  </a:lnTo>
                  <a:lnTo>
                    <a:pt x="85" y="3"/>
                  </a:lnTo>
                  <a:lnTo>
                    <a:pt x="83" y="3"/>
                  </a:lnTo>
                  <a:lnTo>
                    <a:pt x="83" y="3"/>
                  </a:lnTo>
                  <a:lnTo>
                    <a:pt x="78" y="3"/>
                  </a:lnTo>
                  <a:lnTo>
                    <a:pt x="76" y="5"/>
                  </a:lnTo>
                  <a:lnTo>
                    <a:pt x="71" y="5"/>
                  </a:lnTo>
                  <a:lnTo>
                    <a:pt x="68" y="7"/>
                  </a:lnTo>
                  <a:lnTo>
                    <a:pt x="66" y="10"/>
                  </a:lnTo>
                  <a:lnTo>
                    <a:pt x="61" y="10"/>
                  </a:lnTo>
                  <a:lnTo>
                    <a:pt x="59" y="12"/>
                  </a:lnTo>
                  <a:lnTo>
                    <a:pt x="57" y="12"/>
                  </a:lnTo>
                  <a:lnTo>
                    <a:pt x="49" y="12"/>
                  </a:lnTo>
                  <a:lnTo>
                    <a:pt x="45" y="12"/>
                  </a:lnTo>
                  <a:lnTo>
                    <a:pt x="30" y="10"/>
                  </a:lnTo>
                  <a:lnTo>
                    <a:pt x="16" y="5"/>
                  </a:lnTo>
                  <a:lnTo>
                    <a:pt x="4" y="0"/>
                  </a:lnTo>
                  <a:lnTo>
                    <a:pt x="2" y="3"/>
                  </a:lnTo>
                  <a:lnTo>
                    <a:pt x="0" y="5"/>
                  </a:lnTo>
                  <a:lnTo>
                    <a:pt x="0" y="5"/>
                  </a:lnTo>
                  <a:lnTo>
                    <a:pt x="0" y="10"/>
                  </a:lnTo>
                  <a:lnTo>
                    <a:pt x="0" y="10"/>
                  </a:lnTo>
                  <a:lnTo>
                    <a:pt x="0" y="10"/>
                  </a:lnTo>
                  <a:lnTo>
                    <a:pt x="2" y="12"/>
                  </a:lnTo>
                  <a:lnTo>
                    <a:pt x="4" y="12"/>
                  </a:lnTo>
                  <a:lnTo>
                    <a:pt x="2" y="17"/>
                  </a:lnTo>
                  <a:lnTo>
                    <a:pt x="0" y="19"/>
                  </a:lnTo>
                  <a:lnTo>
                    <a:pt x="0" y="22"/>
                  </a:lnTo>
                  <a:lnTo>
                    <a:pt x="0" y="24"/>
                  </a:lnTo>
                  <a:lnTo>
                    <a:pt x="0" y="24"/>
                  </a:lnTo>
                  <a:lnTo>
                    <a:pt x="0" y="29"/>
                  </a:lnTo>
                  <a:lnTo>
                    <a:pt x="0" y="29"/>
                  </a:lnTo>
                  <a:lnTo>
                    <a:pt x="2" y="33"/>
                  </a:lnTo>
                  <a:lnTo>
                    <a:pt x="4" y="36"/>
                  </a:lnTo>
                  <a:lnTo>
                    <a:pt x="4" y="36"/>
                  </a:lnTo>
                  <a:lnTo>
                    <a:pt x="4" y="38"/>
                  </a:lnTo>
                  <a:lnTo>
                    <a:pt x="4" y="43"/>
                  </a:lnTo>
                  <a:lnTo>
                    <a:pt x="9" y="145"/>
                  </a:lnTo>
                  <a:lnTo>
                    <a:pt x="116" y="145"/>
                  </a:lnTo>
                  <a:lnTo>
                    <a:pt x="118" y="147"/>
                  </a:lnTo>
                  <a:lnTo>
                    <a:pt x="121" y="147"/>
                  </a:lnTo>
                  <a:lnTo>
                    <a:pt x="125" y="147"/>
                  </a:lnTo>
                  <a:lnTo>
                    <a:pt x="128" y="145"/>
                  </a:lnTo>
                  <a:lnTo>
                    <a:pt x="130" y="140"/>
                  </a:lnTo>
                  <a:lnTo>
                    <a:pt x="135" y="138"/>
                  </a:lnTo>
                  <a:lnTo>
                    <a:pt x="137" y="136"/>
                  </a:lnTo>
                  <a:lnTo>
                    <a:pt x="140" y="133"/>
                  </a:lnTo>
                  <a:lnTo>
                    <a:pt x="144" y="131"/>
                  </a:lnTo>
                  <a:lnTo>
                    <a:pt x="149" y="1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0" name="Freeform 874">
              <a:extLst>
                <a:ext uri="{FF2B5EF4-FFF2-40B4-BE49-F238E27FC236}">
                  <a16:creationId xmlns:a16="http://schemas.microsoft.com/office/drawing/2014/main" id="{CE8F42C5-DAA7-4C7C-9131-09C9889AAD6E}"/>
                </a:ext>
              </a:extLst>
            </p:cNvPr>
            <p:cNvSpPr>
              <a:spLocks/>
            </p:cNvSpPr>
            <p:nvPr/>
          </p:nvSpPr>
          <p:spPr bwMode="auto">
            <a:xfrm>
              <a:off x="4564063" y="3216273"/>
              <a:ext cx="236538" cy="233363"/>
            </a:xfrm>
            <a:custGeom>
              <a:avLst/>
              <a:gdLst/>
              <a:ahLst/>
              <a:cxnLst>
                <a:cxn ang="0">
                  <a:pos x="149" y="131"/>
                </a:cxn>
                <a:cxn ang="0">
                  <a:pos x="147" y="121"/>
                </a:cxn>
                <a:cxn ang="0">
                  <a:pos x="147" y="112"/>
                </a:cxn>
                <a:cxn ang="0">
                  <a:pos x="142" y="105"/>
                </a:cxn>
                <a:cxn ang="0">
                  <a:pos x="137" y="98"/>
                </a:cxn>
                <a:cxn ang="0">
                  <a:pos x="130" y="88"/>
                </a:cxn>
                <a:cxn ang="0">
                  <a:pos x="121" y="71"/>
                </a:cxn>
                <a:cxn ang="0">
                  <a:pos x="106" y="48"/>
                </a:cxn>
                <a:cxn ang="0">
                  <a:pos x="102" y="36"/>
                </a:cxn>
                <a:cxn ang="0">
                  <a:pos x="99" y="29"/>
                </a:cxn>
                <a:cxn ang="0">
                  <a:pos x="102" y="29"/>
                </a:cxn>
                <a:cxn ang="0">
                  <a:pos x="111" y="43"/>
                </a:cxn>
                <a:cxn ang="0">
                  <a:pos x="116" y="52"/>
                </a:cxn>
                <a:cxn ang="0">
                  <a:pos x="121" y="55"/>
                </a:cxn>
                <a:cxn ang="0">
                  <a:pos x="125" y="55"/>
                </a:cxn>
                <a:cxn ang="0">
                  <a:pos x="130" y="55"/>
                </a:cxn>
                <a:cxn ang="0">
                  <a:pos x="128" y="52"/>
                </a:cxn>
                <a:cxn ang="0">
                  <a:pos x="128" y="48"/>
                </a:cxn>
                <a:cxn ang="0">
                  <a:pos x="130" y="36"/>
                </a:cxn>
                <a:cxn ang="0">
                  <a:pos x="128" y="26"/>
                </a:cxn>
                <a:cxn ang="0">
                  <a:pos x="123" y="19"/>
                </a:cxn>
                <a:cxn ang="0">
                  <a:pos x="121" y="12"/>
                </a:cxn>
                <a:cxn ang="0">
                  <a:pos x="114" y="5"/>
                </a:cxn>
                <a:cxn ang="0">
                  <a:pos x="111" y="5"/>
                </a:cxn>
                <a:cxn ang="0">
                  <a:pos x="102" y="10"/>
                </a:cxn>
                <a:cxn ang="0">
                  <a:pos x="95" y="10"/>
                </a:cxn>
                <a:cxn ang="0">
                  <a:pos x="92" y="7"/>
                </a:cxn>
                <a:cxn ang="0">
                  <a:pos x="85" y="3"/>
                </a:cxn>
                <a:cxn ang="0">
                  <a:pos x="83" y="3"/>
                </a:cxn>
                <a:cxn ang="0">
                  <a:pos x="76" y="5"/>
                </a:cxn>
                <a:cxn ang="0">
                  <a:pos x="68" y="7"/>
                </a:cxn>
                <a:cxn ang="0">
                  <a:pos x="61" y="10"/>
                </a:cxn>
                <a:cxn ang="0">
                  <a:pos x="57" y="12"/>
                </a:cxn>
                <a:cxn ang="0">
                  <a:pos x="45" y="12"/>
                </a:cxn>
                <a:cxn ang="0">
                  <a:pos x="16" y="5"/>
                </a:cxn>
                <a:cxn ang="0">
                  <a:pos x="2" y="3"/>
                </a:cxn>
                <a:cxn ang="0">
                  <a:pos x="0" y="5"/>
                </a:cxn>
                <a:cxn ang="0">
                  <a:pos x="0" y="10"/>
                </a:cxn>
                <a:cxn ang="0">
                  <a:pos x="2" y="12"/>
                </a:cxn>
                <a:cxn ang="0">
                  <a:pos x="2" y="17"/>
                </a:cxn>
                <a:cxn ang="0">
                  <a:pos x="0" y="22"/>
                </a:cxn>
                <a:cxn ang="0">
                  <a:pos x="0" y="24"/>
                </a:cxn>
                <a:cxn ang="0">
                  <a:pos x="0" y="29"/>
                </a:cxn>
                <a:cxn ang="0">
                  <a:pos x="4" y="36"/>
                </a:cxn>
                <a:cxn ang="0">
                  <a:pos x="4" y="38"/>
                </a:cxn>
                <a:cxn ang="0">
                  <a:pos x="9" y="145"/>
                </a:cxn>
                <a:cxn ang="0">
                  <a:pos x="118" y="147"/>
                </a:cxn>
                <a:cxn ang="0">
                  <a:pos x="125" y="147"/>
                </a:cxn>
                <a:cxn ang="0">
                  <a:pos x="130" y="140"/>
                </a:cxn>
                <a:cxn ang="0">
                  <a:pos x="137" y="136"/>
                </a:cxn>
                <a:cxn ang="0">
                  <a:pos x="144" y="131"/>
                </a:cxn>
              </a:cxnLst>
              <a:rect l="0" t="0" r="r" b="b"/>
              <a:pathLst>
                <a:path w="149" h="147">
                  <a:moveTo>
                    <a:pt x="149" y="131"/>
                  </a:moveTo>
                  <a:lnTo>
                    <a:pt x="149" y="131"/>
                  </a:lnTo>
                  <a:lnTo>
                    <a:pt x="149" y="126"/>
                  </a:lnTo>
                  <a:lnTo>
                    <a:pt x="147" y="121"/>
                  </a:lnTo>
                  <a:lnTo>
                    <a:pt x="147" y="117"/>
                  </a:lnTo>
                  <a:lnTo>
                    <a:pt x="147" y="112"/>
                  </a:lnTo>
                  <a:lnTo>
                    <a:pt x="144" y="107"/>
                  </a:lnTo>
                  <a:lnTo>
                    <a:pt x="142" y="105"/>
                  </a:lnTo>
                  <a:lnTo>
                    <a:pt x="140" y="100"/>
                  </a:lnTo>
                  <a:lnTo>
                    <a:pt x="137" y="98"/>
                  </a:lnTo>
                  <a:lnTo>
                    <a:pt x="133" y="90"/>
                  </a:lnTo>
                  <a:lnTo>
                    <a:pt x="130" y="88"/>
                  </a:lnTo>
                  <a:lnTo>
                    <a:pt x="128" y="83"/>
                  </a:lnTo>
                  <a:lnTo>
                    <a:pt x="121" y="71"/>
                  </a:lnTo>
                  <a:lnTo>
                    <a:pt x="111" y="55"/>
                  </a:lnTo>
                  <a:lnTo>
                    <a:pt x="106" y="48"/>
                  </a:lnTo>
                  <a:lnTo>
                    <a:pt x="102" y="38"/>
                  </a:lnTo>
                  <a:lnTo>
                    <a:pt x="102" y="36"/>
                  </a:lnTo>
                  <a:lnTo>
                    <a:pt x="102" y="31"/>
                  </a:lnTo>
                  <a:lnTo>
                    <a:pt x="99" y="29"/>
                  </a:lnTo>
                  <a:lnTo>
                    <a:pt x="99" y="26"/>
                  </a:lnTo>
                  <a:lnTo>
                    <a:pt x="102" y="29"/>
                  </a:lnTo>
                  <a:lnTo>
                    <a:pt x="104" y="33"/>
                  </a:lnTo>
                  <a:lnTo>
                    <a:pt x="111" y="43"/>
                  </a:lnTo>
                  <a:lnTo>
                    <a:pt x="114" y="48"/>
                  </a:lnTo>
                  <a:lnTo>
                    <a:pt x="116" y="52"/>
                  </a:lnTo>
                  <a:lnTo>
                    <a:pt x="121" y="55"/>
                  </a:lnTo>
                  <a:lnTo>
                    <a:pt x="121" y="55"/>
                  </a:lnTo>
                  <a:lnTo>
                    <a:pt x="123" y="55"/>
                  </a:lnTo>
                  <a:lnTo>
                    <a:pt x="125" y="55"/>
                  </a:lnTo>
                  <a:lnTo>
                    <a:pt x="125" y="55"/>
                  </a:lnTo>
                  <a:lnTo>
                    <a:pt x="130" y="55"/>
                  </a:lnTo>
                  <a:lnTo>
                    <a:pt x="128" y="52"/>
                  </a:lnTo>
                  <a:lnTo>
                    <a:pt x="128" y="52"/>
                  </a:lnTo>
                  <a:lnTo>
                    <a:pt x="128" y="48"/>
                  </a:lnTo>
                  <a:lnTo>
                    <a:pt x="128" y="48"/>
                  </a:lnTo>
                  <a:lnTo>
                    <a:pt x="128" y="43"/>
                  </a:lnTo>
                  <a:lnTo>
                    <a:pt x="130" y="36"/>
                  </a:lnTo>
                  <a:lnTo>
                    <a:pt x="128" y="31"/>
                  </a:lnTo>
                  <a:lnTo>
                    <a:pt x="128" y="26"/>
                  </a:lnTo>
                  <a:lnTo>
                    <a:pt x="128" y="24"/>
                  </a:lnTo>
                  <a:lnTo>
                    <a:pt x="123" y="19"/>
                  </a:lnTo>
                  <a:lnTo>
                    <a:pt x="123" y="17"/>
                  </a:lnTo>
                  <a:lnTo>
                    <a:pt x="121" y="12"/>
                  </a:lnTo>
                  <a:lnTo>
                    <a:pt x="116" y="7"/>
                  </a:lnTo>
                  <a:lnTo>
                    <a:pt x="114" y="5"/>
                  </a:lnTo>
                  <a:lnTo>
                    <a:pt x="114" y="5"/>
                  </a:lnTo>
                  <a:lnTo>
                    <a:pt x="111" y="5"/>
                  </a:lnTo>
                  <a:lnTo>
                    <a:pt x="109" y="7"/>
                  </a:lnTo>
                  <a:lnTo>
                    <a:pt x="102" y="10"/>
                  </a:lnTo>
                  <a:lnTo>
                    <a:pt x="99" y="10"/>
                  </a:lnTo>
                  <a:lnTo>
                    <a:pt x="95" y="10"/>
                  </a:lnTo>
                  <a:lnTo>
                    <a:pt x="95" y="10"/>
                  </a:lnTo>
                  <a:lnTo>
                    <a:pt x="92" y="7"/>
                  </a:lnTo>
                  <a:lnTo>
                    <a:pt x="90" y="5"/>
                  </a:lnTo>
                  <a:lnTo>
                    <a:pt x="85" y="3"/>
                  </a:lnTo>
                  <a:lnTo>
                    <a:pt x="83" y="3"/>
                  </a:lnTo>
                  <a:lnTo>
                    <a:pt x="83" y="3"/>
                  </a:lnTo>
                  <a:lnTo>
                    <a:pt x="78" y="3"/>
                  </a:lnTo>
                  <a:lnTo>
                    <a:pt x="76" y="5"/>
                  </a:lnTo>
                  <a:lnTo>
                    <a:pt x="71" y="5"/>
                  </a:lnTo>
                  <a:lnTo>
                    <a:pt x="68" y="7"/>
                  </a:lnTo>
                  <a:lnTo>
                    <a:pt x="66" y="10"/>
                  </a:lnTo>
                  <a:lnTo>
                    <a:pt x="61" y="10"/>
                  </a:lnTo>
                  <a:lnTo>
                    <a:pt x="59" y="12"/>
                  </a:lnTo>
                  <a:lnTo>
                    <a:pt x="57" y="12"/>
                  </a:lnTo>
                  <a:lnTo>
                    <a:pt x="49" y="12"/>
                  </a:lnTo>
                  <a:lnTo>
                    <a:pt x="45" y="12"/>
                  </a:lnTo>
                  <a:lnTo>
                    <a:pt x="30" y="10"/>
                  </a:lnTo>
                  <a:lnTo>
                    <a:pt x="16" y="5"/>
                  </a:lnTo>
                  <a:lnTo>
                    <a:pt x="4" y="0"/>
                  </a:lnTo>
                  <a:lnTo>
                    <a:pt x="2" y="3"/>
                  </a:lnTo>
                  <a:lnTo>
                    <a:pt x="0" y="5"/>
                  </a:lnTo>
                  <a:lnTo>
                    <a:pt x="0" y="5"/>
                  </a:lnTo>
                  <a:lnTo>
                    <a:pt x="0" y="10"/>
                  </a:lnTo>
                  <a:lnTo>
                    <a:pt x="0" y="10"/>
                  </a:lnTo>
                  <a:lnTo>
                    <a:pt x="0" y="10"/>
                  </a:lnTo>
                  <a:lnTo>
                    <a:pt x="2" y="12"/>
                  </a:lnTo>
                  <a:lnTo>
                    <a:pt x="4" y="12"/>
                  </a:lnTo>
                  <a:lnTo>
                    <a:pt x="2" y="17"/>
                  </a:lnTo>
                  <a:lnTo>
                    <a:pt x="0" y="19"/>
                  </a:lnTo>
                  <a:lnTo>
                    <a:pt x="0" y="22"/>
                  </a:lnTo>
                  <a:lnTo>
                    <a:pt x="0" y="24"/>
                  </a:lnTo>
                  <a:lnTo>
                    <a:pt x="0" y="24"/>
                  </a:lnTo>
                  <a:lnTo>
                    <a:pt x="0" y="29"/>
                  </a:lnTo>
                  <a:lnTo>
                    <a:pt x="0" y="29"/>
                  </a:lnTo>
                  <a:lnTo>
                    <a:pt x="2" y="33"/>
                  </a:lnTo>
                  <a:lnTo>
                    <a:pt x="4" y="36"/>
                  </a:lnTo>
                  <a:lnTo>
                    <a:pt x="4" y="36"/>
                  </a:lnTo>
                  <a:lnTo>
                    <a:pt x="4" y="38"/>
                  </a:lnTo>
                  <a:lnTo>
                    <a:pt x="4" y="43"/>
                  </a:lnTo>
                  <a:lnTo>
                    <a:pt x="9" y="145"/>
                  </a:lnTo>
                  <a:lnTo>
                    <a:pt x="116" y="145"/>
                  </a:lnTo>
                  <a:lnTo>
                    <a:pt x="118" y="147"/>
                  </a:lnTo>
                  <a:lnTo>
                    <a:pt x="121" y="147"/>
                  </a:lnTo>
                  <a:lnTo>
                    <a:pt x="125" y="147"/>
                  </a:lnTo>
                  <a:lnTo>
                    <a:pt x="128" y="145"/>
                  </a:lnTo>
                  <a:lnTo>
                    <a:pt x="130" y="140"/>
                  </a:lnTo>
                  <a:lnTo>
                    <a:pt x="135" y="138"/>
                  </a:lnTo>
                  <a:lnTo>
                    <a:pt x="137" y="136"/>
                  </a:lnTo>
                  <a:lnTo>
                    <a:pt x="140" y="133"/>
                  </a:lnTo>
                  <a:lnTo>
                    <a:pt x="144" y="131"/>
                  </a:lnTo>
                  <a:lnTo>
                    <a:pt x="149" y="1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1" name="Freeform 875">
              <a:extLst>
                <a:ext uri="{FF2B5EF4-FFF2-40B4-BE49-F238E27FC236}">
                  <a16:creationId xmlns:a16="http://schemas.microsoft.com/office/drawing/2014/main" id="{F7B589E5-3583-4930-9F04-2BD25B5B34FA}"/>
                </a:ext>
              </a:extLst>
            </p:cNvPr>
            <p:cNvSpPr>
              <a:spLocks/>
            </p:cNvSpPr>
            <p:nvPr/>
          </p:nvSpPr>
          <p:spPr bwMode="auto">
            <a:xfrm>
              <a:off x="4254501" y="3182936"/>
              <a:ext cx="323850" cy="320674"/>
            </a:xfrm>
            <a:custGeom>
              <a:avLst/>
              <a:gdLst/>
              <a:ahLst/>
              <a:cxnLst>
                <a:cxn ang="0">
                  <a:pos x="204" y="197"/>
                </a:cxn>
                <a:cxn ang="0">
                  <a:pos x="85" y="147"/>
                </a:cxn>
                <a:cxn ang="0">
                  <a:pos x="59" y="152"/>
                </a:cxn>
                <a:cxn ang="0">
                  <a:pos x="52" y="147"/>
                </a:cxn>
                <a:cxn ang="0">
                  <a:pos x="35" y="147"/>
                </a:cxn>
                <a:cxn ang="0">
                  <a:pos x="31" y="142"/>
                </a:cxn>
                <a:cxn ang="0">
                  <a:pos x="26" y="133"/>
                </a:cxn>
                <a:cxn ang="0">
                  <a:pos x="14" y="128"/>
                </a:cxn>
                <a:cxn ang="0">
                  <a:pos x="7" y="121"/>
                </a:cxn>
                <a:cxn ang="0">
                  <a:pos x="2" y="107"/>
                </a:cxn>
                <a:cxn ang="0">
                  <a:pos x="2" y="100"/>
                </a:cxn>
                <a:cxn ang="0">
                  <a:pos x="7" y="95"/>
                </a:cxn>
                <a:cxn ang="0">
                  <a:pos x="4" y="66"/>
                </a:cxn>
                <a:cxn ang="0">
                  <a:pos x="2" y="54"/>
                </a:cxn>
                <a:cxn ang="0">
                  <a:pos x="0" y="45"/>
                </a:cxn>
                <a:cxn ang="0">
                  <a:pos x="7" y="35"/>
                </a:cxn>
                <a:cxn ang="0">
                  <a:pos x="7" y="31"/>
                </a:cxn>
                <a:cxn ang="0">
                  <a:pos x="7" y="26"/>
                </a:cxn>
                <a:cxn ang="0">
                  <a:pos x="14" y="16"/>
                </a:cxn>
                <a:cxn ang="0">
                  <a:pos x="23" y="12"/>
                </a:cxn>
                <a:cxn ang="0">
                  <a:pos x="23" y="2"/>
                </a:cxn>
                <a:cxn ang="0">
                  <a:pos x="26" y="0"/>
                </a:cxn>
                <a:cxn ang="0">
                  <a:pos x="42" y="5"/>
                </a:cxn>
                <a:cxn ang="0">
                  <a:pos x="66" y="12"/>
                </a:cxn>
                <a:cxn ang="0">
                  <a:pos x="73" y="16"/>
                </a:cxn>
                <a:cxn ang="0">
                  <a:pos x="81" y="26"/>
                </a:cxn>
                <a:cxn ang="0">
                  <a:pos x="92" y="26"/>
                </a:cxn>
                <a:cxn ang="0">
                  <a:pos x="102" y="31"/>
                </a:cxn>
                <a:cxn ang="0">
                  <a:pos x="119" y="43"/>
                </a:cxn>
                <a:cxn ang="0">
                  <a:pos x="128" y="40"/>
                </a:cxn>
                <a:cxn ang="0">
                  <a:pos x="135" y="35"/>
                </a:cxn>
                <a:cxn ang="0">
                  <a:pos x="138" y="31"/>
                </a:cxn>
                <a:cxn ang="0">
                  <a:pos x="133" y="26"/>
                </a:cxn>
                <a:cxn ang="0">
                  <a:pos x="133" y="16"/>
                </a:cxn>
                <a:cxn ang="0">
                  <a:pos x="142" y="7"/>
                </a:cxn>
                <a:cxn ang="0">
                  <a:pos x="154" y="0"/>
                </a:cxn>
                <a:cxn ang="0">
                  <a:pos x="161" y="2"/>
                </a:cxn>
                <a:cxn ang="0">
                  <a:pos x="173" y="12"/>
                </a:cxn>
                <a:cxn ang="0">
                  <a:pos x="199" y="21"/>
                </a:cxn>
                <a:cxn ang="0">
                  <a:pos x="195" y="28"/>
                </a:cxn>
                <a:cxn ang="0">
                  <a:pos x="195" y="31"/>
                </a:cxn>
                <a:cxn ang="0">
                  <a:pos x="197" y="38"/>
                </a:cxn>
                <a:cxn ang="0">
                  <a:pos x="195" y="45"/>
                </a:cxn>
                <a:cxn ang="0">
                  <a:pos x="195" y="52"/>
                </a:cxn>
                <a:cxn ang="0">
                  <a:pos x="199" y="57"/>
                </a:cxn>
                <a:cxn ang="0">
                  <a:pos x="204" y="166"/>
                </a:cxn>
              </a:cxnLst>
              <a:rect l="0" t="0" r="r" b="b"/>
              <a:pathLst>
                <a:path w="204" h="202">
                  <a:moveTo>
                    <a:pt x="204" y="166"/>
                  </a:moveTo>
                  <a:lnTo>
                    <a:pt x="204" y="164"/>
                  </a:lnTo>
                  <a:lnTo>
                    <a:pt x="204" y="197"/>
                  </a:lnTo>
                  <a:lnTo>
                    <a:pt x="195" y="197"/>
                  </a:lnTo>
                  <a:lnTo>
                    <a:pt x="190" y="202"/>
                  </a:lnTo>
                  <a:lnTo>
                    <a:pt x="85" y="147"/>
                  </a:lnTo>
                  <a:lnTo>
                    <a:pt x="61" y="157"/>
                  </a:lnTo>
                  <a:lnTo>
                    <a:pt x="59" y="154"/>
                  </a:lnTo>
                  <a:lnTo>
                    <a:pt x="59" y="152"/>
                  </a:lnTo>
                  <a:lnTo>
                    <a:pt x="57" y="149"/>
                  </a:lnTo>
                  <a:lnTo>
                    <a:pt x="54" y="149"/>
                  </a:lnTo>
                  <a:lnTo>
                    <a:pt x="52" y="147"/>
                  </a:lnTo>
                  <a:lnTo>
                    <a:pt x="45" y="147"/>
                  </a:lnTo>
                  <a:lnTo>
                    <a:pt x="38" y="147"/>
                  </a:lnTo>
                  <a:lnTo>
                    <a:pt x="35" y="147"/>
                  </a:lnTo>
                  <a:lnTo>
                    <a:pt x="33" y="147"/>
                  </a:lnTo>
                  <a:lnTo>
                    <a:pt x="33" y="147"/>
                  </a:lnTo>
                  <a:lnTo>
                    <a:pt x="31" y="142"/>
                  </a:lnTo>
                  <a:lnTo>
                    <a:pt x="31" y="138"/>
                  </a:lnTo>
                  <a:lnTo>
                    <a:pt x="28" y="135"/>
                  </a:lnTo>
                  <a:lnTo>
                    <a:pt x="26" y="133"/>
                  </a:lnTo>
                  <a:lnTo>
                    <a:pt x="23" y="133"/>
                  </a:lnTo>
                  <a:lnTo>
                    <a:pt x="14" y="128"/>
                  </a:lnTo>
                  <a:lnTo>
                    <a:pt x="14" y="128"/>
                  </a:lnTo>
                  <a:lnTo>
                    <a:pt x="12" y="126"/>
                  </a:lnTo>
                  <a:lnTo>
                    <a:pt x="9" y="126"/>
                  </a:lnTo>
                  <a:lnTo>
                    <a:pt x="7" y="121"/>
                  </a:lnTo>
                  <a:lnTo>
                    <a:pt x="4" y="111"/>
                  </a:lnTo>
                  <a:lnTo>
                    <a:pt x="2" y="109"/>
                  </a:lnTo>
                  <a:lnTo>
                    <a:pt x="2" y="107"/>
                  </a:lnTo>
                  <a:lnTo>
                    <a:pt x="2" y="104"/>
                  </a:lnTo>
                  <a:lnTo>
                    <a:pt x="2" y="102"/>
                  </a:lnTo>
                  <a:lnTo>
                    <a:pt x="2" y="100"/>
                  </a:lnTo>
                  <a:lnTo>
                    <a:pt x="2" y="100"/>
                  </a:lnTo>
                  <a:lnTo>
                    <a:pt x="4" y="97"/>
                  </a:lnTo>
                  <a:lnTo>
                    <a:pt x="7" y="95"/>
                  </a:lnTo>
                  <a:lnTo>
                    <a:pt x="4" y="83"/>
                  </a:lnTo>
                  <a:lnTo>
                    <a:pt x="4" y="69"/>
                  </a:lnTo>
                  <a:lnTo>
                    <a:pt x="4" y="66"/>
                  </a:lnTo>
                  <a:lnTo>
                    <a:pt x="4" y="64"/>
                  </a:lnTo>
                  <a:lnTo>
                    <a:pt x="2" y="57"/>
                  </a:lnTo>
                  <a:lnTo>
                    <a:pt x="2" y="54"/>
                  </a:lnTo>
                  <a:lnTo>
                    <a:pt x="0" y="52"/>
                  </a:lnTo>
                  <a:lnTo>
                    <a:pt x="0" y="47"/>
                  </a:lnTo>
                  <a:lnTo>
                    <a:pt x="0" y="45"/>
                  </a:lnTo>
                  <a:lnTo>
                    <a:pt x="2" y="43"/>
                  </a:lnTo>
                  <a:lnTo>
                    <a:pt x="2" y="40"/>
                  </a:lnTo>
                  <a:lnTo>
                    <a:pt x="7" y="35"/>
                  </a:lnTo>
                  <a:lnTo>
                    <a:pt x="7" y="35"/>
                  </a:lnTo>
                  <a:lnTo>
                    <a:pt x="9" y="31"/>
                  </a:lnTo>
                  <a:lnTo>
                    <a:pt x="7" y="31"/>
                  </a:lnTo>
                  <a:lnTo>
                    <a:pt x="7" y="31"/>
                  </a:lnTo>
                  <a:lnTo>
                    <a:pt x="7" y="26"/>
                  </a:lnTo>
                  <a:lnTo>
                    <a:pt x="7" y="26"/>
                  </a:lnTo>
                  <a:lnTo>
                    <a:pt x="9" y="21"/>
                  </a:lnTo>
                  <a:lnTo>
                    <a:pt x="14" y="19"/>
                  </a:lnTo>
                  <a:lnTo>
                    <a:pt x="14" y="16"/>
                  </a:lnTo>
                  <a:lnTo>
                    <a:pt x="19" y="16"/>
                  </a:lnTo>
                  <a:lnTo>
                    <a:pt x="21" y="14"/>
                  </a:lnTo>
                  <a:lnTo>
                    <a:pt x="23" y="12"/>
                  </a:lnTo>
                  <a:lnTo>
                    <a:pt x="23" y="9"/>
                  </a:lnTo>
                  <a:lnTo>
                    <a:pt x="23" y="5"/>
                  </a:lnTo>
                  <a:lnTo>
                    <a:pt x="23" y="2"/>
                  </a:lnTo>
                  <a:lnTo>
                    <a:pt x="23" y="2"/>
                  </a:lnTo>
                  <a:lnTo>
                    <a:pt x="23" y="0"/>
                  </a:lnTo>
                  <a:lnTo>
                    <a:pt x="26" y="0"/>
                  </a:lnTo>
                  <a:lnTo>
                    <a:pt x="31" y="0"/>
                  </a:lnTo>
                  <a:lnTo>
                    <a:pt x="33" y="2"/>
                  </a:lnTo>
                  <a:lnTo>
                    <a:pt x="42" y="5"/>
                  </a:lnTo>
                  <a:lnTo>
                    <a:pt x="54" y="9"/>
                  </a:lnTo>
                  <a:lnTo>
                    <a:pt x="64" y="9"/>
                  </a:lnTo>
                  <a:lnTo>
                    <a:pt x="66" y="12"/>
                  </a:lnTo>
                  <a:lnTo>
                    <a:pt x="71" y="12"/>
                  </a:lnTo>
                  <a:lnTo>
                    <a:pt x="71" y="14"/>
                  </a:lnTo>
                  <a:lnTo>
                    <a:pt x="73" y="16"/>
                  </a:lnTo>
                  <a:lnTo>
                    <a:pt x="76" y="21"/>
                  </a:lnTo>
                  <a:lnTo>
                    <a:pt x="78" y="26"/>
                  </a:lnTo>
                  <a:lnTo>
                    <a:pt x="81" y="26"/>
                  </a:lnTo>
                  <a:lnTo>
                    <a:pt x="85" y="26"/>
                  </a:lnTo>
                  <a:lnTo>
                    <a:pt x="88" y="26"/>
                  </a:lnTo>
                  <a:lnTo>
                    <a:pt x="92" y="26"/>
                  </a:lnTo>
                  <a:lnTo>
                    <a:pt x="97" y="28"/>
                  </a:lnTo>
                  <a:lnTo>
                    <a:pt x="100" y="31"/>
                  </a:lnTo>
                  <a:lnTo>
                    <a:pt x="102" y="31"/>
                  </a:lnTo>
                  <a:lnTo>
                    <a:pt x="109" y="35"/>
                  </a:lnTo>
                  <a:lnTo>
                    <a:pt x="116" y="40"/>
                  </a:lnTo>
                  <a:lnTo>
                    <a:pt x="119" y="43"/>
                  </a:lnTo>
                  <a:lnTo>
                    <a:pt x="123" y="43"/>
                  </a:lnTo>
                  <a:lnTo>
                    <a:pt x="126" y="43"/>
                  </a:lnTo>
                  <a:lnTo>
                    <a:pt x="128" y="40"/>
                  </a:lnTo>
                  <a:lnTo>
                    <a:pt x="130" y="38"/>
                  </a:lnTo>
                  <a:lnTo>
                    <a:pt x="133" y="38"/>
                  </a:lnTo>
                  <a:lnTo>
                    <a:pt x="135" y="35"/>
                  </a:lnTo>
                  <a:lnTo>
                    <a:pt x="135" y="35"/>
                  </a:lnTo>
                  <a:lnTo>
                    <a:pt x="138" y="31"/>
                  </a:lnTo>
                  <a:lnTo>
                    <a:pt x="138" y="31"/>
                  </a:lnTo>
                  <a:lnTo>
                    <a:pt x="135" y="28"/>
                  </a:lnTo>
                  <a:lnTo>
                    <a:pt x="133" y="26"/>
                  </a:lnTo>
                  <a:lnTo>
                    <a:pt x="133" y="26"/>
                  </a:lnTo>
                  <a:lnTo>
                    <a:pt x="133" y="21"/>
                  </a:lnTo>
                  <a:lnTo>
                    <a:pt x="133" y="21"/>
                  </a:lnTo>
                  <a:lnTo>
                    <a:pt x="133" y="16"/>
                  </a:lnTo>
                  <a:lnTo>
                    <a:pt x="135" y="14"/>
                  </a:lnTo>
                  <a:lnTo>
                    <a:pt x="138" y="12"/>
                  </a:lnTo>
                  <a:lnTo>
                    <a:pt x="142" y="7"/>
                  </a:lnTo>
                  <a:lnTo>
                    <a:pt x="145" y="5"/>
                  </a:lnTo>
                  <a:lnTo>
                    <a:pt x="149" y="2"/>
                  </a:lnTo>
                  <a:lnTo>
                    <a:pt x="154" y="0"/>
                  </a:lnTo>
                  <a:lnTo>
                    <a:pt x="157" y="0"/>
                  </a:lnTo>
                  <a:lnTo>
                    <a:pt x="159" y="2"/>
                  </a:lnTo>
                  <a:lnTo>
                    <a:pt x="161" y="2"/>
                  </a:lnTo>
                  <a:lnTo>
                    <a:pt x="166" y="5"/>
                  </a:lnTo>
                  <a:lnTo>
                    <a:pt x="168" y="7"/>
                  </a:lnTo>
                  <a:lnTo>
                    <a:pt x="173" y="12"/>
                  </a:lnTo>
                  <a:lnTo>
                    <a:pt x="176" y="14"/>
                  </a:lnTo>
                  <a:lnTo>
                    <a:pt x="176" y="14"/>
                  </a:lnTo>
                  <a:lnTo>
                    <a:pt x="199" y="21"/>
                  </a:lnTo>
                  <a:lnTo>
                    <a:pt x="197" y="26"/>
                  </a:lnTo>
                  <a:lnTo>
                    <a:pt x="195" y="26"/>
                  </a:lnTo>
                  <a:lnTo>
                    <a:pt x="195" y="28"/>
                  </a:lnTo>
                  <a:lnTo>
                    <a:pt x="195" y="31"/>
                  </a:lnTo>
                  <a:lnTo>
                    <a:pt x="195" y="31"/>
                  </a:lnTo>
                  <a:lnTo>
                    <a:pt x="195" y="31"/>
                  </a:lnTo>
                  <a:lnTo>
                    <a:pt x="197" y="33"/>
                  </a:lnTo>
                  <a:lnTo>
                    <a:pt x="199" y="35"/>
                  </a:lnTo>
                  <a:lnTo>
                    <a:pt x="197" y="38"/>
                  </a:lnTo>
                  <a:lnTo>
                    <a:pt x="195" y="40"/>
                  </a:lnTo>
                  <a:lnTo>
                    <a:pt x="195" y="43"/>
                  </a:lnTo>
                  <a:lnTo>
                    <a:pt x="195" y="45"/>
                  </a:lnTo>
                  <a:lnTo>
                    <a:pt x="195" y="45"/>
                  </a:lnTo>
                  <a:lnTo>
                    <a:pt x="195" y="50"/>
                  </a:lnTo>
                  <a:lnTo>
                    <a:pt x="195" y="52"/>
                  </a:lnTo>
                  <a:lnTo>
                    <a:pt x="197" y="54"/>
                  </a:lnTo>
                  <a:lnTo>
                    <a:pt x="199" y="57"/>
                  </a:lnTo>
                  <a:lnTo>
                    <a:pt x="199" y="57"/>
                  </a:lnTo>
                  <a:lnTo>
                    <a:pt x="199" y="62"/>
                  </a:lnTo>
                  <a:lnTo>
                    <a:pt x="199" y="64"/>
                  </a:lnTo>
                  <a:lnTo>
                    <a:pt x="204" y="166"/>
                  </a:lnTo>
                  <a:lnTo>
                    <a:pt x="204" y="16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2" name="Freeform 876">
              <a:extLst>
                <a:ext uri="{FF2B5EF4-FFF2-40B4-BE49-F238E27FC236}">
                  <a16:creationId xmlns:a16="http://schemas.microsoft.com/office/drawing/2014/main" id="{AAC7CC18-EE5C-4785-A67C-94B88B740BB8}"/>
                </a:ext>
              </a:extLst>
            </p:cNvPr>
            <p:cNvSpPr>
              <a:spLocks/>
            </p:cNvSpPr>
            <p:nvPr/>
          </p:nvSpPr>
          <p:spPr bwMode="auto">
            <a:xfrm>
              <a:off x="4254501" y="3182936"/>
              <a:ext cx="323850" cy="320674"/>
            </a:xfrm>
            <a:custGeom>
              <a:avLst/>
              <a:gdLst/>
              <a:ahLst/>
              <a:cxnLst>
                <a:cxn ang="0">
                  <a:pos x="204" y="197"/>
                </a:cxn>
                <a:cxn ang="0">
                  <a:pos x="85" y="147"/>
                </a:cxn>
                <a:cxn ang="0">
                  <a:pos x="59" y="152"/>
                </a:cxn>
                <a:cxn ang="0">
                  <a:pos x="52" y="147"/>
                </a:cxn>
                <a:cxn ang="0">
                  <a:pos x="35" y="147"/>
                </a:cxn>
                <a:cxn ang="0">
                  <a:pos x="31" y="142"/>
                </a:cxn>
                <a:cxn ang="0">
                  <a:pos x="26" y="133"/>
                </a:cxn>
                <a:cxn ang="0">
                  <a:pos x="14" y="128"/>
                </a:cxn>
                <a:cxn ang="0">
                  <a:pos x="7" y="121"/>
                </a:cxn>
                <a:cxn ang="0">
                  <a:pos x="2" y="107"/>
                </a:cxn>
                <a:cxn ang="0">
                  <a:pos x="2" y="100"/>
                </a:cxn>
                <a:cxn ang="0">
                  <a:pos x="7" y="95"/>
                </a:cxn>
                <a:cxn ang="0">
                  <a:pos x="4" y="66"/>
                </a:cxn>
                <a:cxn ang="0">
                  <a:pos x="2" y="54"/>
                </a:cxn>
                <a:cxn ang="0">
                  <a:pos x="0" y="45"/>
                </a:cxn>
                <a:cxn ang="0">
                  <a:pos x="7" y="35"/>
                </a:cxn>
                <a:cxn ang="0">
                  <a:pos x="7" y="31"/>
                </a:cxn>
                <a:cxn ang="0">
                  <a:pos x="7" y="26"/>
                </a:cxn>
                <a:cxn ang="0">
                  <a:pos x="14" y="16"/>
                </a:cxn>
                <a:cxn ang="0">
                  <a:pos x="23" y="12"/>
                </a:cxn>
                <a:cxn ang="0">
                  <a:pos x="23" y="2"/>
                </a:cxn>
                <a:cxn ang="0">
                  <a:pos x="26" y="0"/>
                </a:cxn>
                <a:cxn ang="0">
                  <a:pos x="42" y="5"/>
                </a:cxn>
                <a:cxn ang="0">
                  <a:pos x="66" y="12"/>
                </a:cxn>
                <a:cxn ang="0">
                  <a:pos x="73" y="16"/>
                </a:cxn>
                <a:cxn ang="0">
                  <a:pos x="81" y="26"/>
                </a:cxn>
                <a:cxn ang="0">
                  <a:pos x="92" y="26"/>
                </a:cxn>
                <a:cxn ang="0">
                  <a:pos x="102" y="31"/>
                </a:cxn>
                <a:cxn ang="0">
                  <a:pos x="119" y="43"/>
                </a:cxn>
                <a:cxn ang="0">
                  <a:pos x="128" y="40"/>
                </a:cxn>
                <a:cxn ang="0">
                  <a:pos x="135" y="35"/>
                </a:cxn>
                <a:cxn ang="0">
                  <a:pos x="138" y="31"/>
                </a:cxn>
                <a:cxn ang="0">
                  <a:pos x="133" y="26"/>
                </a:cxn>
                <a:cxn ang="0">
                  <a:pos x="133" y="16"/>
                </a:cxn>
                <a:cxn ang="0">
                  <a:pos x="142" y="7"/>
                </a:cxn>
                <a:cxn ang="0">
                  <a:pos x="154" y="0"/>
                </a:cxn>
                <a:cxn ang="0">
                  <a:pos x="161" y="2"/>
                </a:cxn>
                <a:cxn ang="0">
                  <a:pos x="173" y="12"/>
                </a:cxn>
                <a:cxn ang="0">
                  <a:pos x="199" y="21"/>
                </a:cxn>
                <a:cxn ang="0">
                  <a:pos x="195" y="28"/>
                </a:cxn>
                <a:cxn ang="0">
                  <a:pos x="195" y="31"/>
                </a:cxn>
                <a:cxn ang="0">
                  <a:pos x="197" y="38"/>
                </a:cxn>
                <a:cxn ang="0">
                  <a:pos x="195" y="45"/>
                </a:cxn>
                <a:cxn ang="0">
                  <a:pos x="195" y="52"/>
                </a:cxn>
                <a:cxn ang="0">
                  <a:pos x="199" y="57"/>
                </a:cxn>
                <a:cxn ang="0">
                  <a:pos x="204" y="166"/>
                </a:cxn>
              </a:cxnLst>
              <a:rect l="0" t="0" r="r" b="b"/>
              <a:pathLst>
                <a:path w="204" h="202">
                  <a:moveTo>
                    <a:pt x="204" y="166"/>
                  </a:moveTo>
                  <a:lnTo>
                    <a:pt x="204" y="164"/>
                  </a:lnTo>
                  <a:lnTo>
                    <a:pt x="204" y="197"/>
                  </a:lnTo>
                  <a:lnTo>
                    <a:pt x="195" y="197"/>
                  </a:lnTo>
                  <a:lnTo>
                    <a:pt x="190" y="202"/>
                  </a:lnTo>
                  <a:lnTo>
                    <a:pt x="85" y="147"/>
                  </a:lnTo>
                  <a:lnTo>
                    <a:pt x="61" y="157"/>
                  </a:lnTo>
                  <a:lnTo>
                    <a:pt x="59" y="154"/>
                  </a:lnTo>
                  <a:lnTo>
                    <a:pt x="59" y="152"/>
                  </a:lnTo>
                  <a:lnTo>
                    <a:pt x="57" y="149"/>
                  </a:lnTo>
                  <a:lnTo>
                    <a:pt x="54" y="149"/>
                  </a:lnTo>
                  <a:lnTo>
                    <a:pt x="52" y="147"/>
                  </a:lnTo>
                  <a:lnTo>
                    <a:pt x="45" y="147"/>
                  </a:lnTo>
                  <a:lnTo>
                    <a:pt x="38" y="147"/>
                  </a:lnTo>
                  <a:lnTo>
                    <a:pt x="35" y="147"/>
                  </a:lnTo>
                  <a:lnTo>
                    <a:pt x="33" y="147"/>
                  </a:lnTo>
                  <a:lnTo>
                    <a:pt x="33" y="147"/>
                  </a:lnTo>
                  <a:lnTo>
                    <a:pt x="31" y="142"/>
                  </a:lnTo>
                  <a:lnTo>
                    <a:pt x="31" y="138"/>
                  </a:lnTo>
                  <a:lnTo>
                    <a:pt x="28" y="135"/>
                  </a:lnTo>
                  <a:lnTo>
                    <a:pt x="26" y="133"/>
                  </a:lnTo>
                  <a:lnTo>
                    <a:pt x="23" y="133"/>
                  </a:lnTo>
                  <a:lnTo>
                    <a:pt x="14" y="128"/>
                  </a:lnTo>
                  <a:lnTo>
                    <a:pt x="14" y="128"/>
                  </a:lnTo>
                  <a:lnTo>
                    <a:pt x="12" y="126"/>
                  </a:lnTo>
                  <a:lnTo>
                    <a:pt x="9" y="126"/>
                  </a:lnTo>
                  <a:lnTo>
                    <a:pt x="7" y="121"/>
                  </a:lnTo>
                  <a:lnTo>
                    <a:pt x="4" y="111"/>
                  </a:lnTo>
                  <a:lnTo>
                    <a:pt x="2" y="109"/>
                  </a:lnTo>
                  <a:lnTo>
                    <a:pt x="2" y="107"/>
                  </a:lnTo>
                  <a:lnTo>
                    <a:pt x="2" y="104"/>
                  </a:lnTo>
                  <a:lnTo>
                    <a:pt x="2" y="102"/>
                  </a:lnTo>
                  <a:lnTo>
                    <a:pt x="2" y="100"/>
                  </a:lnTo>
                  <a:lnTo>
                    <a:pt x="2" y="100"/>
                  </a:lnTo>
                  <a:lnTo>
                    <a:pt x="4" y="97"/>
                  </a:lnTo>
                  <a:lnTo>
                    <a:pt x="7" y="95"/>
                  </a:lnTo>
                  <a:lnTo>
                    <a:pt x="4" y="83"/>
                  </a:lnTo>
                  <a:lnTo>
                    <a:pt x="4" y="69"/>
                  </a:lnTo>
                  <a:lnTo>
                    <a:pt x="4" y="66"/>
                  </a:lnTo>
                  <a:lnTo>
                    <a:pt x="4" y="64"/>
                  </a:lnTo>
                  <a:lnTo>
                    <a:pt x="2" y="57"/>
                  </a:lnTo>
                  <a:lnTo>
                    <a:pt x="2" y="54"/>
                  </a:lnTo>
                  <a:lnTo>
                    <a:pt x="0" y="52"/>
                  </a:lnTo>
                  <a:lnTo>
                    <a:pt x="0" y="47"/>
                  </a:lnTo>
                  <a:lnTo>
                    <a:pt x="0" y="45"/>
                  </a:lnTo>
                  <a:lnTo>
                    <a:pt x="2" y="43"/>
                  </a:lnTo>
                  <a:lnTo>
                    <a:pt x="2" y="40"/>
                  </a:lnTo>
                  <a:lnTo>
                    <a:pt x="7" y="35"/>
                  </a:lnTo>
                  <a:lnTo>
                    <a:pt x="7" y="35"/>
                  </a:lnTo>
                  <a:lnTo>
                    <a:pt x="9" y="31"/>
                  </a:lnTo>
                  <a:lnTo>
                    <a:pt x="7" y="31"/>
                  </a:lnTo>
                  <a:lnTo>
                    <a:pt x="7" y="31"/>
                  </a:lnTo>
                  <a:lnTo>
                    <a:pt x="7" y="26"/>
                  </a:lnTo>
                  <a:lnTo>
                    <a:pt x="7" y="26"/>
                  </a:lnTo>
                  <a:lnTo>
                    <a:pt x="9" y="21"/>
                  </a:lnTo>
                  <a:lnTo>
                    <a:pt x="14" y="19"/>
                  </a:lnTo>
                  <a:lnTo>
                    <a:pt x="14" y="16"/>
                  </a:lnTo>
                  <a:lnTo>
                    <a:pt x="19" y="16"/>
                  </a:lnTo>
                  <a:lnTo>
                    <a:pt x="21" y="14"/>
                  </a:lnTo>
                  <a:lnTo>
                    <a:pt x="23" y="12"/>
                  </a:lnTo>
                  <a:lnTo>
                    <a:pt x="23" y="9"/>
                  </a:lnTo>
                  <a:lnTo>
                    <a:pt x="23" y="5"/>
                  </a:lnTo>
                  <a:lnTo>
                    <a:pt x="23" y="2"/>
                  </a:lnTo>
                  <a:lnTo>
                    <a:pt x="23" y="2"/>
                  </a:lnTo>
                  <a:lnTo>
                    <a:pt x="23" y="0"/>
                  </a:lnTo>
                  <a:lnTo>
                    <a:pt x="26" y="0"/>
                  </a:lnTo>
                  <a:lnTo>
                    <a:pt x="31" y="0"/>
                  </a:lnTo>
                  <a:lnTo>
                    <a:pt x="33" y="2"/>
                  </a:lnTo>
                  <a:lnTo>
                    <a:pt x="42" y="5"/>
                  </a:lnTo>
                  <a:lnTo>
                    <a:pt x="54" y="9"/>
                  </a:lnTo>
                  <a:lnTo>
                    <a:pt x="64" y="9"/>
                  </a:lnTo>
                  <a:lnTo>
                    <a:pt x="66" y="12"/>
                  </a:lnTo>
                  <a:lnTo>
                    <a:pt x="71" y="12"/>
                  </a:lnTo>
                  <a:lnTo>
                    <a:pt x="71" y="14"/>
                  </a:lnTo>
                  <a:lnTo>
                    <a:pt x="73" y="16"/>
                  </a:lnTo>
                  <a:lnTo>
                    <a:pt x="76" y="21"/>
                  </a:lnTo>
                  <a:lnTo>
                    <a:pt x="78" y="26"/>
                  </a:lnTo>
                  <a:lnTo>
                    <a:pt x="81" y="26"/>
                  </a:lnTo>
                  <a:lnTo>
                    <a:pt x="85" y="26"/>
                  </a:lnTo>
                  <a:lnTo>
                    <a:pt x="88" y="26"/>
                  </a:lnTo>
                  <a:lnTo>
                    <a:pt x="92" y="26"/>
                  </a:lnTo>
                  <a:lnTo>
                    <a:pt x="97" y="28"/>
                  </a:lnTo>
                  <a:lnTo>
                    <a:pt x="100" y="31"/>
                  </a:lnTo>
                  <a:lnTo>
                    <a:pt x="102" y="31"/>
                  </a:lnTo>
                  <a:lnTo>
                    <a:pt x="109" y="35"/>
                  </a:lnTo>
                  <a:lnTo>
                    <a:pt x="116" y="40"/>
                  </a:lnTo>
                  <a:lnTo>
                    <a:pt x="119" y="43"/>
                  </a:lnTo>
                  <a:lnTo>
                    <a:pt x="123" y="43"/>
                  </a:lnTo>
                  <a:lnTo>
                    <a:pt x="126" y="43"/>
                  </a:lnTo>
                  <a:lnTo>
                    <a:pt x="128" y="40"/>
                  </a:lnTo>
                  <a:lnTo>
                    <a:pt x="130" y="38"/>
                  </a:lnTo>
                  <a:lnTo>
                    <a:pt x="133" y="38"/>
                  </a:lnTo>
                  <a:lnTo>
                    <a:pt x="135" y="35"/>
                  </a:lnTo>
                  <a:lnTo>
                    <a:pt x="135" y="35"/>
                  </a:lnTo>
                  <a:lnTo>
                    <a:pt x="138" y="31"/>
                  </a:lnTo>
                  <a:lnTo>
                    <a:pt x="138" y="31"/>
                  </a:lnTo>
                  <a:lnTo>
                    <a:pt x="135" y="28"/>
                  </a:lnTo>
                  <a:lnTo>
                    <a:pt x="133" y="26"/>
                  </a:lnTo>
                  <a:lnTo>
                    <a:pt x="133" y="26"/>
                  </a:lnTo>
                  <a:lnTo>
                    <a:pt x="133" y="21"/>
                  </a:lnTo>
                  <a:lnTo>
                    <a:pt x="133" y="21"/>
                  </a:lnTo>
                  <a:lnTo>
                    <a:pt x="133" y="16"/>
                  </a:lnTo>
                  <a:lnTo>
                    <a:pt x="135" y="14"/>
                  </a:lnTo>
                  <a:lnTo>
                    <a:pt x="138" y="12"/>
                  </a:lnTo>
                  <a:lnTo>
                    <a:pt x="142" y="7"/>
                  </a:lnTo>
                  <a:lnTo>
                    <a:pt x="145" y="5"/>
                  </a:lnTo>
                  <a:lnTo>
                    <a:pt x="149" y="2"/>
                  </a:lnTo>
                  <a:lnTo>
                    <a:pt x="154" y="0"/>
                  </a:lnTo>
                  <a:lnTo>
                    <a:pt x="157" y="0"/>
                  </a:lnTo>
                  <a:lnTo>
                    <a:pt x="159" y="2"/>
                  </a:lnTo>
                  <a:lnTo>
                    <a:pt x="161" y="2"/>
                  </a:lnTo>
                  <a:lnTo>
                    <a:pt x="166" y="5"/>
                  </a:lnTo>
                  <a:lnTo>
                    <a:pt x="168" y="7"/>
                  </a:lnTo>
                  <a:lnTo>
                    <a:pt x="173" y="12"/>
                  </a:lnTo>
                  <a:lnTo>
                    <a:pt x="176" y="14"/>
                  </a:lnTo>
                  <a:lnTo>
                    <a:pt x="176" y="14"/>
                  </a:lnTo>
                  <a:lnTo>
                    <a:pt x="199" y="21"/>
                  </a:lnTo>
                  <a:lnTo>
                    <a:pt x="197" y="26"/>
                  </a:lnTo>
                  <a:lnTo>
                    <a:pt x="195" y="26"/>
                  </a:lnTo>
                  <a:lnTo>
                    <a:pt x="195" y="28"/>
                  </a:lnTo>
                  <a:lnTo>
                    <a:pt x="195" y="31"/>
                  </a:lnTo>
                  <a:lnTo>
                    <a:pt x="195" y="31"/>
                  </a:lnTo>
                  <a:lnTo>
                    <a:pt x="195" y="31"/>
                  </a:lnTo>
                  <a:lnTo>
                    <a:pt x="197" y="33"/>
                  </a:lnTo>
                  <a:lnTo>
                    <a:pt x="199" y="35"/>
                  </a:lnTo>
                  <a:lnTo>
                    <a:pt x="197" y="38"/>
                  </a:lnTo>
                  <a:lnTo>
                    <a:pt x="195" y="40"/>
                  </a:lnTo>
                  <a:lnTo>
                    <a:pt x="195" y="43"/>
                  </a:lnTo>
                  <a:lnTo>
                    <a:pt x="195" y="45"/>
                  </a:lnTo>
                  <a:lnTo>
                    <a:pt x="195" y="45"/>
                  </a:lnTo>
                  <a:lnTo>
                    <a:pt x="195" y="50"/>
                  </a:lnTo>
                  <a:lnTo>
                    <a:pt x="195" y="52"/>
                  </a:lnTo>
                  <a:lnTo>
                    <a:pt x="197" y="54"/>
                  </a:lnTo>
                  <a:lnTo>
                    <a:pt x="199" y="57"/>
                  </a:lnTo>
                  <a:lnTo>
                    <a:pt x="199" y="57"/>
                  </a:lnTo>
                  <a:lnTo>
                    <a:pt x="199" y="62"/>
                  </a:lnTo>
                  <a:lnTo>
                    <a:pt x="199" y="64"/>
                  </a:lnTo>
                  <a:lnTo>
                    <a:pt x="204" y="16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3" name="Freeform 877">
              <a:extLst>
                <a:ext uri="{FF2B5EF4-FFF2-40B4-BE49-F238E27FC236}">
                  <a16:creationId xmlns:a16="http://schemas.microsoft.com/office/drawing/2014/main" id="{C1B02036-879F-440C-B0F3-0AFB6A78D52D}"/>
                </a:ext>
              </a:extLst>
            </p:cNvPr>
            <p:cNvSpPr>
              <a:spLocks/>
            </p:cNvSpPr>
            <p:nvPr/>
          </p:nvSpPr>
          <p:spPr bwMode="auto">
            <a:xfrm>
              <a:off x="4254501" y="3182936"/>
              <a:ext cx="323850" cy="320674"/>
            </a:xfrm>
            <a:custGeom>
              <a:avLst/>
              <a:gdLst/>
              <a:ahLst/>
              <a:cxnLst>
                <a:cxn ang="0">
                  <a:pos x="204" y="197"/>
                </a:cxn>
                <a:cxn ang="0">
                  <a:pos x="85" y="147"/>
                </a:cxn>
                <a:cxn ang="0">
                  <a:pos x="59" y="152"/>
                </a:cxn>
                <a:cxn ang="0">
                  <a:pos x="52" y="147"/>
                </a:cxn>
                <a:cxn ang="0">
                  <a:pos x="35" y="147"/>
                </a:cxn>
                <a:cxn ang="0">
                  <a:pos x="31" y="142"/>
                </a:cxn>
                <a:cxn ang="0">
                  <a:pos x="26" y="133"/>
                </a:cxn>
                <a:cxn ang="0">
                  <a:pos x="14" y="128"/>
                </a:cxn>
                <a:cxn ang="0">
                  <a:pos x="7" y="121"/>
                </a:cxn>
                <a:cxn ang="0">
                  <a:pos x="2" y="107"/>
                </a:cxn>
                <a:cxn ang="0">
                  <a:pos x="2" y="100"/>
                </a:cxn>
                <a:cxn ang="0">
                  <a:pos x="7" y="95"/>
                </a:cxn>
                <a:cxn ang="0">
                  <a:pos x="4" y="66"/>
                </a:cxn>
                <a:cxn ang="0">
                  <a:pos x="2" y="54"/>
                </a:cxn>
                <a:cxn ang="0">
                  <a:pos x="0" y="45"/>
                </a:cxn>
                <a:cxn ang="0">
                  <a:pos x="7" y="35"/>
                </a:cxn>
                <a:cxn ang="0">
                  <a:pos x="7" y="31"/>
                </a:cxn>
                <a:cxn ang="0">
                  <a:pos x="7" y="26"/>
                </a:cxn>
                <a:cxn ang="0">
                  <a:pos x="14" y="16"/>
                </a:cxn>
                <a:cxn ang="0">
                  <a:pos x="23" y="12"/>
                </a:cxn>
                <a:cxn ang="0">
                  <a:pos x="23" y="2"/>
                </a:cxn>
                <a:cxn ang="0">
                  <a:pos x="26" y="0"/>
                </a:cxn>
                <a:cxn ang="0">
                  <a:pos x="42" y="5"/>
                </a:cxn>
                <a:cxn ang="0">
                  <a:pos x="66" y="12"/>
                </a:cxn>
                <a:cxn ang="0">
                  <a:pos x="73" y="16"/>
                </a:cxn>
                <a:cxn ang="0">
                  <a:pos x="81" y="26"/>
                </a:cxn>
                <a:cxn ang="0">
                  <a:pos x="92" y="26"/>
                </a:cxn>
                <a:cxn ang="0">
                  <a:pos x="102" y="31"/>
                </a:cxn>
                <a:cxn ang="0">
                  <a:pos x="119" y="43"/>
                </a:cxn>
                <a:cxn ang="0">
                  <a:pos x="128" y="40"/>
                </a:cxn>
                <a:cxn ang="0">
                  <a:pos x="135" y="35"/>
                </a:cxn>
                <a:cxn ang="0">
                  <a:pos x="138" y="31"/>
                </a:cxn>
                <a:cxn ang="0">
                  <a:pos x="133" y="26"/>
                </a:cxn>
                <a:cxn ang="0">
                  <a:pos x="133" y="16"/>
                </a:cxn>
                <a:cxn ang="0">
                  <a:pos x="142" y="7"/>
                </a:cxn>
                <a:cxn ang="0">
                  <a:pos x="154" y="0"/>
                </a:cxn>
                <a:cxn ang="0">
                  <a:pos x="161" y="2"/>
                </a:cxn>
                <a:cxn ang="0">
                  <a:pos x="173" y="12"/>
                </a:cxn>
                <a:cxn ang="0">
                  <a:pos x="199" y="21"/>
                </a:cxn>
                <a:cxn ang="0">
                  <a:pos x="195" y="28"/>
                </a:cxn>
                <a:cxn ang="0">
                  <a:pos x="195" y="31"/>
                </a:cxn>
                <a:cxn ang="0">
                  <a:pos x="197" y="38"/>
                </a:cxn>
                <a:cxn ang="0">
                  <a:pos x="195" y="45"/>
                </a:cxn>
                <a:cxn ang="0">
                  <a:pos x="195" y="52"/>
                </a:cxn>
                <a:cxn ang="0">
                  <a:pos x="199" y="57"/>
                </a:cxn>
                <a:cxn ang="0">
                  <a:pos x="204" y="166"/>
                </a:cxn>
              </a:cxnLst>
              <a:rect l="0" t="0" r="r" b="b"/>
              <a:pathLst>
                <a:path w="204" h="202">
                  <a:moveTo>
                    <a:pt x="204" y="166"/>
                  </a:moveTo>
                  <a:lnTo>
                    <a:pt x="204" y="164"/>
                  </a:lnTo>
                  <a:lnTo>
                    <a:pt x="204" y="197"/>
                  </a:lnTo>
                  <a:lnTo>
                    <a:pt x="195" y="197"/>
                  </a:lnTo>
                  <a:lnTo>
                    <a:pt x="190" y="202"/>
                  </a:lnTo>
                  <a:lnTo>
                    <a:pt x="85" y="147"/>
                  </a:lnTo>
                  <a:lnTo>
                    <a:pt x="61" y="157"/>
                  </a:lnTo>
                  <a:lnTo>
                    <a:pt x="59" y="154"/>
                  </a:lnTo>
                  <a:lnTo>
                    <a:pt x="59" y="152"/>
                  </a:lnTo>
                  <a:lnTo>
                    <a:pt x="57" y="149"/>
                  </a:lnTo>
                  <a:lnTo>
                    <a:pt x="54" y="149"/>
                  </a:lnTo>
                  <a:lnTo>
                    <a:pt x="52" y="147"/>
                  </a:lnTo>
                  <a:lnTo>
                    <a:pt x="45" y="147"/>
                  </a:lnTo>
                  <a:lnTo>
                    <a:pt x="38" y="147"/>
                  </a:lnTo>
                  <a:lnTo>
                    <a:pt x="35" y="147"/>
                  </a:lnTo>
                  <a:lnTo>
                    <a:pt x="33" y="147"/>
                  </a:lnTo>
                  <a:lnTo>
                    <a:pt x="33" y="147"/>
                  </a:lnTo>
                  <a:lnTo>
                    <a:pt x="31" y="142"/>
                  </a:lnTo>
                  <a:lnTo>
                    <a:pt x="31" y="138"/>
                  </a:lnTo>
                  <a:lnTo>
                    <a:pt x="28" y="135"/>
                  </a:lnTo>
                  <a:lnTo>
                    <a:pt x="26" y="133"/>
                  </a:lnTo>
                  <a:lnTo>
                    <a:pt x="23" y="133"/>
                  </a:lnTo>
                  <a:lnTo>
                    <a:pt x="14" y="128"/>
                  </a:lnTo>
                  <a:lnTo>
                    <a:pt x="14" y="128"/>
                  </a:lnTo>
                  <a:lnTo>
                    <a:pt x="12" y="126"/>
                  </a:lnTo>
                  <a:lnTo>
                    <a:pt x="9" y="126"/>
                  </a:lnTo>
                  <a:lnTo>
                    <a:pt x="7" y="121"/>
                  </a:lnTo>
                  <a:lnTo>
                    <a:pt x="4" y="111"/>
                  </a:lnTo>
                  <a:lnTo>
                    <a:pt x="2" y="109"/>
                  </a:lnTo>
                  <a:lnTo>
                    <a:pt x="2" y="107"/>
                  </a:lnTo>
                  <a:lnTo>
                    <a:pt x="2" y="104"/>
                  </a:lnTo>
                  <a:lnTo>
                    <a:pt x="2" y="102"/>
                  </a:lnTo>
                  <a:lnTo>
                    <a:pt x="2" y="100"/>
                  </a:lnTo>
                  <a:lnTo>
                    <a:pt x="2" y="100"/>
                  </a:lnTo>
                  <a:lnTo>
                    <a:pt x="4" y="97"/>
                  </a:lnTo>
                  <a:lnTo>
                    <a:pt x="7" y="95"/>
                  </a:lnTo>
                  <a:lnTo>
                    <a:pt x="4" y="83"/>
                  </a:lnTo>
                  <a:lnTo>
                    <a:pt x="4" y="69"/>
                  </a:lnTo>
                  <a:lnTo>
                    <a:pt x="4" y="66"/>
                  </a:lnTo>
                  <a:lnTo>
                    <a:pt x="4" y="64"/>
                  </a:lnTo>
                  <a:lnTo>
                    <a:pt x="2" y="57"/>
                  </a:lnTo>
                  <a:lnTo>
                    <a:pt x="2" y="54"/>
                  </a:lnTo>
                  <a:lnTo>
                    <a:pt x="0" y="52"/>
                  </a:lnTo>
                  <a:lnTo>
                    <a:pt x="0" y="47"/>
                  </a:lnTo>
                  <a:lnTo>
                    <a:pt x="0" y="45"/>
                  </a:lnTo>
                  <a:lnTo>
                    <a:pt x="2" y="43"/>
                  </a:lnTo>
                  <a:lnTo>
                    <a:pt x="2" y="40"/>
                  </a:lnTo>
                  <a:lnTo>
                    <a:pt x="7" y="35"/>
                  </a:lnTo>
                  <a:lnTo>
                    <a:pt x="7" y="35"/>
                  </a:lnTo>
                  <a:lnTo>
                    <a:pt x="9" y="31"/>
                  </a:lnTo>
                  <a:lnTo>
                    <a:pt x="7" y="31"/>
                  </a:lnTo>
                  <a:lnTo>
                    <a:pt x="7" y="31"/>
                  </a:lnTo>
                  <a:lnTo>
                    <a:pt x="7" y="26"/>
                  </a:lnTo>
                  <a:lnTo>
                    <a:pt x="7" y="26"/>
                  </a:lnTo>
                  <a:lnTo>
                    <a:pt x="9" y="21"/>
                  </a:lnTo>
                  <a:lnTo>
                    <a:pt x="14" y="19"/>
                  </a:lnTo>
                  <a:lnTo>
                    <a:pt x="14" y="16"/>
                  </a:lnTo>
                  <a:lnTo>
                    <a:pt x="19" y="16"/>
                  </a:lnTo>
                  <a:lnTo>
                    <a:pt x="21" y="14"/>
                  </a:lnTo>
                  <a:lnTo>
                    <a:pt x="23" y="12"/>
                  </a:lnTo>
                  <a:lnTo>
                    <a:pt x="23" y="9"/>
                  </a:lnTo>
                  <a:lnTo>
                    <a:pt x="23" y="5"/>
                  </a:lnTo>
                  <a:lnTo>
                    <a:pt x="23" y="2"/>
                  </a:lnTo>
                  <a:lnTo>
                    <a:pt x="23" y="2"/>
                  </a:lnTo>
                  <a:lnTo>
                    <a:pt x="23" y="0"/>
                  </a:lnTo>
                  <a:lnTo>
                    <a:pt x="26" y="0"/>
                  </a:lnTo>
                  <a:lnTo>
                    <a:pt x="31" y="0"/>
                  </a:lnTo>
                  <a:lnTo>
                    <a:pt x="33" y="2"/>
                  </a:lnTo>
                  <a:lnTo>
                    <a:pt x="42" y="5"/>
                  </a:lnTo>
                  <a:lnTo>
                    <a:pt x="54" y="9"/>
                  </a:lnTo>
                  <a:lnTo>
                    <a:pt x="64" y="9"/>
                  </a:lnTo>
                  <a:lnTo>
                    <a:pt x="66" y="12"/>
                  </a:lnTo>
                  <a:lnTo>
                    <a:pt x="71" y="12"/>
                  </a:lnTo>
                  <a:lnTo>
                    <a:pt x="71" y="14"/>
                  </a:lnTo>
                  <a:lnTo>
                    <a:pt x="73" y="16"/>
                  </a:lnTo>
                  <a:lnTo>
                    <a:pt x="76" y="21"/>
                  </a:lnTo>
                  <a:lnTo>
                    <a:pt x="78" y="26"/>
                  </a:lnTo>
                  <a:lnTo>
                    <a:pt x="81" y="26"/>
                  </a:lnTo>
                  <a:lnTo>
                    <a:pt x="85" y="26"/>
                  </a:lnTo>
                  <a:lnTo>
                    <a:pt x="88" y="26"/>
                  </a:lnTo>
                  <a:lnTo>
                    <a:pt x="92" y="26"/>
                  </a:lnTo>
                  <a:lnTo>
                    <a:pt x="97" y="28"/>
                  </a:lnTo>
                  <a:lnTo>
                    <a:pt x="100" y="31"/>
                  </a:lnTo>
                  <a:lnTo>
                    <a:pt x="102" y="31"/>
                  </a:lnTo>
                  <a:lnTo>
                    <a:pt x="109" y="35"/>
                  </a:lnTo>
                  <a:lnTo>
                    <a:pt x="116" y="40"/>
                  </a:lnTo>
                  <a:lnTo>
                    <a:pt x="119" y="43"/>
                  </a:lnTo>
                  <a:lnTo>
                    <a:pt x="123" y="43"/>
                  </a:lnTo>
                  <a:lnTo>
                    <a:pt x="126" y="43"/>
                  </a:lnTo>
                  <a:lnTo>
                    <a:pt x="128" y="40"/>
                  </a:lnTo>
                  <a:lnTo>
                    <a:pt x="130" y="38"/>
                  </a:lnTo>
                  <a:lnTo>
                    <a:pt x="133" y="38"/>
                  </a:lnTo>
                  <a:lnTo>
                    <a:pt x="135" y="35"/>
                  </a:lnTo>
                  <a:lnTo>
                    <a:pt x="135" y="35"/>
                  </a:lnTo>
                  <a:lnTo>
                    <a:pt x="138" y="31"/>
                  </a:lnTo>
                  <a:lnTo>
                    <a:pt x="138" y="31"/>
                  </a:lnTo>
                  <a:lnTo>
                    <a:pt x="135" y="28"/>
                  </a:lnTo>
                  <a:lnTo>
                    <a:pt x="133" y="26"/>
                  </a:lnTo>
                  <a:lnTo>
                    <a:pt x="133" y="26"/>
                  </a:lnTo>
                  <a:lnTo>
                    <a:pt x="133" y="21"/>
                  </a:lnTo>
                  <a:lnTo>
                    <a:pt x="133" y="21"/>
                  </a:lnTo>
                  <a:lnTo>
                    <a:pt x="133" y="16"/>
                  </a:lnTo>
                  <a:lnTo>
                    <a:pt x="135" y="14"/>
                  </a:lnTo>
                  <a:lnTo>
                    <a:pt x="138" y="12"/>
                  </a:lnTo>
                  <a:lnTo>
                    <a:pt x="142" y="7"/>
                  </a:lnTo>
                  <a:lnTo>
                    <a:pt x="145" y="5"/>
                  </a:lnTo>
                  <a:lnTo>
                    <a:pt x="149" y="2"/>
                  </a:lnTo>
                  <a:lnTo>
                    <a:pt x="154" y="0"/>
                  </a:lnTo>
                  <a:lnTo>
                    <a:pt x="157" y="0"/>
                  </a:lnTo>
                  <a:lnTo>
                    <a:pt x="159" y="2"/>
                  </a:lnTo>
                  <a:lnTo>
                    <a:pt x="161" y="2"/>
                  </a:lnTo>
                  <a:lnTo>
                    <a:pt x="166" y="5"/>
                  </a:lnTo>
                  <a:lnTo>
                    <a:pt x="168" y="7"/>
                  </a:lnTo>
                  <a:lnTo>
                    <a:pt x="173" y="12"/>
                  </a:lnTo>
                  <a:lnTo>
                    <a:pt x="176" y="14"/>
                  </a:lnTo>
                  <a:lnTo>
                    <a:pt x="176" y="14"/>
                  </a:lnTo>
                  <a:lnTo>
                    <a:pt x="199" y="21"/>
                  </a:lnTo>
                  <a:lnTo>
                    <a:pt x="197" y="26"/>
                  </a:lnTo>
                  <a:lnTo>
                    <a:pt x="195" y="26"/>
                  </a:lnTo>
                  <a:lnTo>
                    <a:pt x="195" y="28"/>
                  </a:lnTo>
                  <a:lnTo>
                    <a:pt x="195" y="31"/>
                  </a:lnTo>
                  <a:lnTo>
                    <a:pt x="195" y="31"/>
                  </a:lnTo>
                  <a:lnTo>
                    <a:pt x="195" y="31"/>
                  </a:lnTo>
                  <a:lnTo>
                    <a:pt x="197" y="33"/>
                  </a:lnTo>
                  <a:lnTo>
                    <a:pt x="199" y="35"/>
                  </a:lnTo>
                  <a:lnTo>
                    <a:pt x="197" y="38"/>
                  </a:lnTo>
                  <a:lnTo>
                    <a:pt x="195" y="40"/>
                  </a:lnTo>
                  <a:lnTo>
                    <a:pt x="195" y="43"/>
                  </a:lnTo>
                  <a:lnTo>
                    <a:pt x="195" y="45"/>
                  </a:lnTo>
                  <a:lnTo>
                    <a:pt x="195" y="45"/>
                  </a:lnTo>
                  <a:lnTo>
                    <a:pt x="195" y="50"/>
                  </a:lnTo>
                  <a:lnTo>
                    <a:pt x="195" y="52"/>
                  </a:lnTo>
                  <a:lnTo>
                    <a:pt x="197" y="54"/>
                  </a:lnTo>
                  <a:lnTo>
                    <a:pt x="199" y="57"/>
                  </a:lnTo>
                  <a:lnTo>
                    <a:pt x="199" y="57"/>
                  </a:lnTo>
                  <a:lnTo>
                    <a:pt x="199" y="62"/>
                  </a:lnTo>
                  <a:lnTo>
                    <a:pt x="199" y="64"/>
                  </a:lnTo>
                  <a:lnTo>
                    <a:pt x="204" y="16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4" name="Freeform 878">
              <a:extLst>
                <a:ext uri="{FF2B5EF4-FFF2-40B4-BE49-F238E27FC236}">
                  <a16:creationId xmlns:a16="http://schemas.microsoft.com/office/drawing/2014/main" id="{48150A30-A954-4FCA-AF25-1CB602C91899}"/>
                </a:ext>
              </a:extLst>
            </p:cNvPr>
            <p:cNvSpPr>
              <a:spLocks/>
            </p:cNvSpPr>
            <p:nvPr/>
          </p:nvSpPr>
          <p:spPr bwMode="auto">
            <a:xfrm>
              <a:off x="4213225" y="3084512"/>
              <a:ext cx="82550" cy="173038"/>
            </a:xfrm>
            <a:custGeom>
              <a:avLst/>
              <a:gdLst/>
              <a:ahLst/>
              <a:cxnLst>
                <a:cxn ang="0">
                  <a:pos x="26" y="109"/>
                </a:cxn>
                <a:cxn ang="0">
                  <a:pos x="28" y="105"/>
                </a:cxn>
                <a:cxn ang="0">
                  <a:pos x="33" y="97"/>
                </a:cxn>
                <a:cxn ang="0">
                  <a:pos x="35" y="93"/>
                </a:cxn>
                <a:cxn ang="0">
                  <a:pos x="33" y="93"/>
                </a:cxn>
                <a:cxn ang="0">
                  <a:pos x="33" y="86"/>
                </a:cxn>
                <a:cxn ang="0">
                  <a:pos x="40" y="81"/>
                </a:cxn>
                <a:cxn ang="0">
                  <a:pos x="45" y="78"/>
                </a:cxn>
                <a:cxn ang="0">
                  <a:pos x="49" y="74"/>
                </a:cxn>
                <a:cxn ang="0">
                  <a:pos x="49" y="67"/>
                </a:cxn>
                <a:cxn ang="0">
                  <a:pos x="49" y="64"/>
                </a:cxn>
                <a:cxn ang="0">
                  <a:pos x="52" y="59"/>
                </a:cxn>
                <a:cxn ang="0">
                  <a:pos x="40" y="55"/>
                </a:cxn>
                <a:cxn ang="0">
                  <a:pos x="35" y="52"/>
                </a:cxn>
                <a:cxn ang="0">
                  <a:pos x="33" y="50"/>
                </a:cxn>
                <a:cxn ang="0">
                  <a:pos x="33" y="45"/>
                </a:cxn>
                <a:cxn ang="0">
                  <a:pos x="38" y="40"/>
                </a:cxn>
                <a:cxn ang="0">
                  <a:pos x="40" y="36"/>
                </a:cxn>
                <a:cxn ang="0">
                  <a:pos x="42" y="29"/>
                </a:cxn>
                <a:cxn ang="0">
                  <a:pos x="40" y="26"/>
                </a:cxn>
                <a:cxn ang="0">
                  <a:pos x="35" y="21"/>
                </a:cxn>
                <a:cxn ang="0">
                  <a:pos x="35" y="17"/>
                </a:cxn>
                <a:cxn ang="0">
                  <a:pos x="35" y="14"/>
                </a:cxn>
                <a:cxn ang="0">
                  <a:pos x="40" y="10"/>
                </a:cxn>
                <a:cxn ang="0">
                  <a:pos x="35" y="5"/>
                </a:cxn>
                <a:cxn ang="0">
                  <a:pos x="28" y="2"/>
                </a:cxn>
                <a:cxn ang="0">
                  <a:pos x="23" y="0"/>
                </a:cxn>
                <a:cxn ang="0">
                  <a:pos x="16" y="2"/>
                </a:cxn>
                <a:cxn ang="0">
                  <a:pos x="11" y="2"/>
                </a:cxn>
                <a:cxn ang="0">
                  <a:pos x="9" y="5"/>
                </a:cxn>
                <a:cxn ang="0">
                  <a:pos x="9" y="12"/>
                </a:cxn>
                <a:cxn ang="0">
                  <a:pos x="7" y="21"/>
                </a:cxn>
                <a:cxn ang="0">
                  <a:pos x="7" y="36"/>
                </a:cxn>
                <a:cxn ang="0">
                  <a:pos x="7" y="43"/>
                </a:cxn>
                <a:cxn ang="0">
                  <a:pos x="2" y="48"/>
                </a:cxn>
                <a:cxn ang="0">
                  <a:pos x="0" y="50"/>
                </a:cxn>
                <a:cxn ang="0">
                  <a:pos x="0" y="52"/>
                </a:cxn>
                <a:cxn ang="0">
                  <a:pos x="0" y="57"/>
                </a:cxn>
                <a:cxn ang="0">
                  <a:pos x="7" y="64"/>
                </a:cxn>
                <a:cxn ang="0">
                  <a:pos x="9" y="67"/>
                </a:cxn>
                <a:cxn ang="0">
                  <a:pos x="11" y="74"/>
                </a:cxn>
                <a:cxn ang="0">
                  <a:pos x="19" y="81"/>
                </a:cxn>
                <a:cxn ang="0">
                  <a:pos x="21" y="86"/>
                </a:cxn>
                <a:cxn ang="0">
                  <a:pos x="23" y="97"/>
                </a:cxn>
                <a:cxn ang="0">
                  <a:pos x="26" y="107"/>
                </a:cxn>
              </a:cxnLst>
              <a:rect l="0" t="0" r="r" b="b"/>
              <a:pathLst>
                <a:path w="52" h="109">
                  <a:moveTo>
                    <a:pt x="26" y="107"/>
                  </a:moveTo>
                  <a:lnTo>
                    <a:pt x="26" y="109"/>
                  </a:lnTo>
                  <a:lnTo>
                    <a:pt x="26" y="107"/>
                  </a:lnTo>
                  <a:lnTo>
                    <a:pt x="28" y="105"/>
                  </a:lnTo>
                  <a:lnTo>
                    <a:pt x="28" y="100"/>
                  </a:lnTo>
                  <a:lnTo>
                    <a:pt x="33" y="97"/>
                  </a:lnTo>
                  <a:lnTo>
                    <a:pt x="33" y="95"/>
                  </a:lnTo>
                  <a:lnTo>
                    <a:pt x="35" y="93"/>
                  </a:lnTo>
                  <a:lnTo>
                    <a:pt x="33" y="93"/>
                  </a:lnTo>
                  <a:lnTo>
                    <a:pt x="33" y="93"/>
                  </a:lnTo>
                  <a:lnTo>
                    <a:pt x="33" y="88"/>
                  </a:lnTo>
                  <a:lnTo>
                    <a:pt x="33" y="86"/>
                  </a:lnTo>
                  <a:lnTo>
                    <a:pt x="35" y="83"/>
                  </a:lnTo>
                  <a:lnTo>
                    <a:pt x="40" y="81"/>
                  </a:lnTo>
                  <a:lnTo>
                    <a:pt x="40" y="78"/>
                  </a:lnTo>
                  <a:lnTo>
                    <a:pt x="45" y="78"/>
                  </a:lnTo>
                  <a:lnTo>
                    <a:pt x="47" y="74"/>
                  </a:lnTo>
                  <a:lnTo>
                    <a:pt x="49" y="74"/>
                  </a:lnTo>
                  <a:lnTo>
                    <a:pt x="49" y="71"/>
                  </a:lnTo>
                  <a:lnTo>
                    <a:pt x="49" y="67"/>
                  </a:lnTo>
                  <a:lnTo>
                    <a:pt x="49" y="64"/>
                  </a:lnTo>
                  <a:lnTo>
                    <a:pt x="49" y="64"/>
                  </a:lnTo>
                  <a:lnTo>
                    <a:pt x="49" y="62"/>
                  </a:lnTo>
                  <a:lnTo>
                    <a:pt x="52" y="59"/>
                  </a:lnTo>
                  <a:lnTo>
                    <a:pt x="45" y="55"/>
                  </a:lnTo>
                  <a:lnTo>
                    <a:pt x="40" y="55"/>
                  </a:lnTo>
                  <a:lnTo>
                    <a:pt x="38" y="55"/>
                  </a:lnTo>
                  <a:lnTo>
                    <a:pt x="35" y="52"/>
                  </a:lnTo>
                  <a:lnTo>
                    <a:pt x="33" y="52"/>
                  </a:lnTo>
                  <a:lnTo>
                    <a:pt x="33" y="50"/>
                  </a:lnTo>
                  <a:lnTo>
                    <a:pt x="33" y="48"/>
                  </a:lnTo>
                  <a:lnTo>
                    <a:pt x="33" y="45"/>
                  </a:lnTo>
                  <a:lnTo>
                    <a:pt x="33" y="43"/>
                  </a:lnTo>
                  <a:lnTo>
                    <a:pt x="38" y="40"/>
                  </a:lnTo>
                  <a:lnTo>
                    <a:pt x="40" y="38"/>
                  </a:lnTo>
                  <a:lnTo>
                    <a:pt x="40" y="36"/>
                  </a:lnTo>
                  <a:lnTo>
                    <a:pt x="40" y="31"/>
                  </a:lnTo>
                  <a:lnTo>
                    <a:pt x="42" y="29"/>
                  </a:lnTo>
                  <a:lnTo>
                    <a:pt x="40" y="26"/>
                  </a:lnTo>
                  <a:lnTo>
                    <a:pt x="40" y="26"/>
                  </a:lnTo>
                  <a:lnTo>
                    <a:pt x="40" y="24"/>
                  </a:lnTo>
                  <a:lnTo>
                    <a:pt x="35" y="21"/>
                  </a:lnTo>
                  <a:lnTo>
                    <a:pt x="35" y="19"/>
                  </a:lnTo>
                  <a:lnTo>
                    <a:pt x="35" y="17"/>
                  </a:lnTo>
                  <a:lnTo>
                    <a:pt x="35" y="17"/>
                  </a:lnTo>
                  <a:lnTo>
                    <a:pt x="35" y="14"/>
                  </a:lnTo>
                  <a:lnTo>
                    <a:pt x="38" y="12"/>
                  </a:lnTo>
                  <a:lnTo>
                    <a:pt x="40" y="10"/>
                  </a:lnTo>
                  <a:lnTo>
                    <a:pt x="40" y="5"/>
                  </a:lnTo>
                  <a:lnTo>
                    <a:pt x="35" y="5"/>
                  </a:lnTo>
                  <a:lnTo>
                    <a:pt x="33" y="2"/>
                  </a:lnTo>
                  <a:lnTo>
                    <a:pt x="28" y="2"/>
                  </a:lnTo>
                  <a:lnTo>
                    <a:pt x="26" y="0"/>
                  </a:lnTo>
                  <a:lnTo>
                    <a:pt x="23" y="0"/>
                  </a:lnTo>
                  <a:lnTo>
                    <a:pt x="21" y="0"/>
                  </a:lnTo>
                  <a:lnTo>
                    <a:pt x="16" y="2"/>
                  </a:lnTo>
                  <a:lnTo>
                    <a:pt x="11" y="2"/>
                  </a:lnTo>
                  <a:lnTo>
                    <a:pt x="11" y="2"/>
                  </a:lnTo>
                  <a:lnTo>
                    <a:pt x="11" y="5"/>
                  </a:lnTo>
                  <a:lnTo>
                    <a:pt x="9" y="5"/>
                  </a:lnTo>
                  <a:lnTo>
                    <a:pt x="9" y="10"/>
                  </a:lnTo>
                  <a:lnTo>
                    <a:pt x="9" y="12"/>
                  </a:lnTo>
                  <a:lnTo>
                    <a:pt x="7" y="17"/>
                  </a:lnTo>
                  <a:lnTo>
                    <a:pt x="7" y="21"/>
                  </a:lnTo>
                  <a:lnTo>
                    <a:pt x="7" y="31"/>
                  </a:lnTo>
                  <a:lnTo>
                    <a:pt x="7" y="36"/>
                  </a:lnTo>
                  <a:lnTo>
                    <a:pt x="7" y="40"/>
                  </a:lnTo>
                  <a:lnTo>
                    <a:pt x="7" y="43"/>
                  </a:lnTo>
                  <a:lnTo>
                    <a:pt x="4" y="43"/>
                  </a:lnTo>
                  <a:lnTo>
                    <a:pt x="2" y="48"/>
                  </a:lnTo>
                  <a:lnTo>
                    <a:pt x="2" y="48"/>
                  </a:lnTo>
                  <a:lnTo>
                    <a:pt x="0" y="50"/>
                  </a:lnTo>
                  <a:lnTo>
                    <a:pt x="0" y="52"/>
                  </a:lnTo>
                  <a:lnTo>
                    <a:pt x="0" y="52"/>
                  </a:lnTo>
                  <a:lnTo>
                    <a:pt x="0" y="55"/>
                  </a:lnTo>
                  <a:lnTo>
                    <a:pt x="0" y="57"/>
                  </a:lnTo>
                  <a:lnTo>
                    <a:pt x="2" y="62"/>
                  </a:lnTo>
                  <a:lnTo>
                    <a:pt x="7" y="64"/>
                  </a:lnTo>
                  <a:lnTo>
                    <a:pt x="7" y="67"/>
                  </a:lnTo>
                  <a:lnTo>
                    <a:pt x="9" y="67"/>
                  </a:lnTo>
                  <a:lnTo>
                    <a:pt x="11" y="69"/>
                  </a:lnTo>
                  <a:lnTo>
                    <a:pt x="11" y="74"/>
                  </a:lnTo>
                  <a:lnTo>
                    <a:pt x="14" y="76"/>
                  </a:lnTo>
                  <a:lnTo>
                    <a:pt x="19" y="81"/>
                  </a:lnTo>
                  <a:lnTo>
                    <a:pt x="19" y="83"/>
                  </a:lnTo>
                  <a:lnTo>
                    <a:pt x="21" y="86"/>
                  </a:lnTo>
                  <a:lnTo>
                    <a:pt x="21" y="93"/>
                  </a:lnTo>
                  <a:lnTo>
                    <a:pt x="23" y="97"/>
                  </a:lnTo>
                  <a:lnTo>
                    <a:pt x="26" y="107"/>
                  </a:lnTo>
                  <a:lnTo>
                    <a:pt x="26" y="107"/>
                  </a:lnTo>
                  <a:lnTo>
                    <a:pt x="26" y="10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5" name="Freeform 879">
              <a:extLst>
                <a:ext uri="{FF2B5EF4-FFF2-40B4-BE49-F238E27FC236}">
                  <a16:creationId xmlns:a16="http://schemas.microsoft.com/office/drawing/2014/main" id="{9E71C85C-1822-43D5-AA9F-91A6068483B2}"/>
                </a:ext>
              </a:extLst>
            </p:cNvPr>
            <p:cNvSpPr>
              <a:spLocks/>
            </p:cNvSpPr>
            <p:nvPr/>
          </p:nvSpPr>
          <p:spPr bwMode="auto">
            <a:xfrm>
              <a:off x="4213225" y="3084512"/>
              <a:ext cx="82550" cy="173038"/>
            </a:xfrm>
            <a:custGeom>
              <a:avLst/>
              <a:gdLst/>
              <a:ahLst/>
              <a:cxnLst>
                <a:cxn ang="0">
                  <a:pos x="26" y="109"/>
                </a:cxn>
                <a:cxn ang="0">
                  <a:pos x="28" y="105"/>
                </a:cxn>
                <a:cxn ang="0">
                  <a:pos x="33" y="97"/>
                </a:cxn>
                <a:cxn ang="0">
                  <a:pos x="35" y="93"/>
                </a:cxn>
                <a:cxn ang="0">
                  <a:pos x="33" y="93"/>
                </a:cxn>
                <a:cxn ang="0">
                  <a:pos x="33" y="86"/>
                </a:cxn>
                <a:cxn ang="0">
                  <a:pos x="40" y="81"/>
                </a:cxn>
                <a:cxn ang="0">
                  <a:pos x="45" y="78"/>
                </a:cxn>
                <a:cxn ang="0">
                  <a:pos x="49" y="74"/>
                </a:cxn>
                <a:cxn ang="0">
                  <a:pos x="49" y="67"/>
                </a:cxn>
                <a:cxn ang="0">
                  <a:pos x="49" y="64"/>
                </a:cxn>
                <a:cxn ang="0">
                  <a:pos x="52" y="59"/>
                </a:cxn>
                <a:cxn ang="0">
                  <a:pos x="40" y="55"/>
                </a:cxn>
                <a:cxn ang="0">
                  <a:pos x="35" y="52"/>
                </a:cxn>
                <a:cxn ang="0">
                  <a:pos x="33" y="50"/>
                </a:cxn>
                <a:cxn ang="0">
                  <a:pos x="33" y="45"/>
                </a:cxn>
                <a:cxn ang="0">
                  <a:pos x="38" y="40"/>
                </a:cxn>
                <a:cxn ang="0">
                  <a:pos x="40" y="36"/>
                </a:cxn>
                <a:cxn ang="0">
                  <a:pos x="42" y="29"/>
                </a:cxn>
                <a:cxn ang="0">
                  <a:pos x="40" y="26"/>
                </a:cxn>
                <a:cxn ang="0">
                  <a:pos x="35" y="21"/>
                </a:cxn>
                <a:cxn ang="0">
                  <a:pos x="35" y="17"/>
                </a:cxn>
                <a:cxn ang="0">
                  <a:pos x="35" y="14"/>
                </a:cxn>
                <a:cxn ang="0">
                  <a:pos x="40" y="10"/>
                </a:cxn>
                <a:cxn ang="0">
                  <a:pos x="35" y="5"/>
                </a:cxn>
                <a:cxn ang="0">
                  <a:pos x="28" y="2"/>
                </a:cxn>
                <a:cxn ang="0">
                  <a:pos x="23" y="0"/>
                </a:cxn>
                <a:cxn ang="0">
                  <a:pos x="16" y="2"/>
                </a:cxn>
                <a:cxn ang="0">
                  <a:pos x="11" y="2"/>
                </a:cxn>
                <a:cxn ang="0">
                  <a:pos x="9" y="5"/>
                </a:cxn>
                <a:cxn ang="0">
                  <a:pos x="9" y="12"/>
                </a:cxn>
                <a:cxn ang="0">
                  <a:pos x="7" y="21"/>
                </a:cxn>
                <a:cxn ang="0">
                  <a:pos x="7" y="36"/>
                </a:cxn>
                <a:cxn ang="0">
                  <a:pos x="7" y="43"/>
                </a:cxn>
                <a:cxn ang="0">
                  <a:pos x="2" y="48"/>
                </a:cxn>
                <a:cxn ang="0">
                  <a:pos x="0" y="50"/>
                </a:cxn>
                <a:cxn ang="0">
                  <a:pos x="0" y="52"/>
                </a:cxn>
                <a:cxn ang="0">
                  <a:pos x="0" y="57"/>
                </a:cxn>
                <a:cxn ang="0">
                  <a:pos x="7" y="64"/>
                </a:cxn>
                <a:cxn ang="0">
                  <a:pos x="9" y="67"/>
                </a:cxn>
                <a:cxn ang="0">
                  <a:pos x="11" y="74"/>
                </a:cxn>
                <a:cxn ang="0">
                  <a:pos x="19" y="81"/>
                </a:cxn>
                <a:cxn ang="0">
                  <a:pos x="21" y="86"/>
                </a:cxn>
                <a:cxn ang="0">
                  <a:pos x="23" y="97"/>
                </a:cxn>
                <a:cxn ang="0">
                  <a:pos x="26" y="107"/>
                </a:cxn>
              </a:cxnLst>
              <a:rect l="0" t="0" r="r" b="b"/>
              <a:pathLst>
                <a:path w="52" h="109">
                  <a:moveTo>
                    <a:pt x="26" y="107"/>
                  </a:moveTo>
                  <a:lnTo>
                    <a:pt x="26" y="109"/>
                  </a:lnTo>
                  <a:lnTo>
                    <a:pt x="26" y="107"/>
                  </a:lnTo>
                  <a:lnTo>
                    <a:pt x="28" y="105"/>
                  </a:lnTo>
                  <a:lnTo>
                    <a:pt x="28" y="100"/>
                  </a:lnTo>
                  <a:lnTo>
                    <a:pt x="33" y="97"/>
                  </a:lnTo>
                  <a:lnTo>
                    <a:pt x="33" y="95"/>
                  </a:lnTo>
                  <a:lnTo>
                    <a:pt x="35" y="93"/>
                  </a:lnTo>
                  <a:lnTo>
                    <a:pt x="33" y="93"/>
                  </a:lnTo>
                  <a:lnTo>
                    <a:pt x="33" y="93"/>
                  </a:lnTo>
                  <a:lnTo>
                    <a:pt x="33" y="88"/>
                  </a:lnTo>
                  <a:lnTo>
                    <a:pt x="33" y="86"/>
                  </a:lnTo>
                  <a:lnTo>
                    <a:pt x="35" y="83"/>
                  </a:lnTo>
                  <a:lnTo>
                    <a:pt x="40" y="81"/>
                  </a:lnTo>
                  <a:lnTo>
                    <a:pt x="40" y="78"/>
                  </a:lnTo>
                  <a:lnTo>
                    <a:pt x="45" y="78"/>
                  </a:lnTo>
                  <a:lnTo>
                    <a:pt x="47" y="74"/>
                  </a:lnTo>
                  <a:lnTo>
                    <a:pt x="49" y="74"/>
                  </a:lnTo>
                  <a:lnTo>
                    <a:pt x="49" y="71"/>
                  </a:lnTo>
                  <a:lnTo>
                    <a:pt x="49" y="67"/>
                  </a:lnTo>
                  <a:lnTo>
                    <a:pt x="49" y="64"/>
                  </a:lnTo>
                  <a:lnTo>
                    <a:pt x="49" y="64"/>
                  </a:lnTo>
                  <a:lnTo>
                    <a:pt x="49" y="62"/>
                  </a:lnTo>
                  <a:lnTo>
                    <a:pt x="52" y="59"/>
                  </a:lnTo>
                  <a:lnTo>
                    <a:pt x="45" y="55"/>
                  </a:lnTo>
                  <a:lnTo>
                    <a:pt x="40" y="55"/>
                  </a:lnTo>
                  <a:lnTo>
                    <a:pt x="38" y="55"/>
                  </a:lnTo>
                  <a:lnTo>
                    <a:pt x="35" y="52"/>
                  </a:lnTo>
                  <a:lnTo>
                    <a:pt x="33" y="52"/>
                  </a:lnTo>
                  <a:lnTo>
                    <a:pt x="33" y="50"/>
                  </a:lnTo>
                  <a:lnTo>
                    <a:pt x="33" y="48"/>
                  </a:lnTo>
                  <a:lnTo>
                    <a:pt x="33" y="45"/>
                  </a:lnTo>
                  <a:lnTo>
                    <a:pt x="33" y="43"/>
                  </a:lnTo>
                  <a:lnTo>
                    <a:pt x="38" y="40"/>
                  </a:lnTo>
                  <a:lnTo>
                    <a:pt x="40" y="38"/>
                  </a:lnTo>
                  <a:lnTo>
                    <a:pt x="40" y="36"/>
                  </a:lnTo>
                  <a:lnTo>
                    <a:pt x="40" y="31"/>
                  </a:lnTo>
                  <a:lnTo>
                    <a:pt x="42" y="29"/>
                  </a:lnTo>
                  <a:lnTo>
                    <a:pt x="40" y="26"/>
                  </a:lnTo>
                  <a:lnTo>
                    <a:pt x="40" y="26"/>
                  </a:lnTo>
                  <a:lnTo>
                    <a:pt x="40" y="24"/>
                  </a:lnTo>
                  <a:lnTo>
                    <a:pt x="35" y="21"/>
                  </a:lnTo>
                  <a:lnTo>
                    <a:pt x="35" y="19"/>
                  </a:lnTo>
                  <a:lnTo>
                    <a:pt x="35" y="17"/>
                  </a:lnTo>
                  <a:lnTo>
                    <a:pt x="35" y="17"/>
                  </a:lnTo>
                  <a:lnTo>
                    <a:pt x="35" y="14"/>
                  </a:lnTo>
                  <a:lnTo>
                    <a:pt x="38" y="12"/>
                  </a:lnTo>
                  <a:lnTo>
                    <a:pt x="40" y="10"/>
                  </a:lnTo>
                  <a:lnTo>
                    <a:pt x="40" y="5"/>
                  </a:lnTo>
                  <a:lnTo>
                    <a:pt x="35" y="5"/>
                  </a:lnTo>
                  <a:lnTo>
                    <a:pt x="33" y="2"/>
                  </a:lnTo>
                  <a:lnTo>
                    <a:pt x="28" y="2"/>
                  </a:lnTo>
                  <a:lnTo>
                    <a:pt x="26" y="0"/>
                  </a:lnTo>
                  <a:lnTo>
                    <a:pt x="23" y="0"/>
                  </a:lnTo>
                  <a:lnTo>
                    <a:pt x="21" y="0"/>
                  </a:lnTo>
                  <a:lnTo>
                    <a:pt x="16" y="2"/>
                  </a:lnTo>
                  <a:lnTo>
                    <a:pt x="11" y="2"/>
                  </a:lnTo>
                  <a:lnTo>
                    <a:pt x="11" y="2"/>
                  </a:lnTo>
                  <a:lnTo>
                    <a:pt x="11" y="5"/>
                  </a:lnTo>
                  <a:lnTo>
                    <a:pt x="9" y="5"/>
                  </a:lnTo>
                  <a:lnTo>
                    <a:pt x="9" y="10"/>
                  </a:lnTo>
                  <a:lnTo>
                    <a:pt x="9" y="12"/>
                  </a:lnTo>
                  <a:lnTo>
                    <a:pt x="7" y="17"/>
                  </a:lnTo>
                  <a:lnTo>
                    <a:pt x="7" y="21"/>
                  </a:lnTo>
                  <a:lnTo>
                    <a:pt x="7" y="31"/>
                  </a:lnTo>
                  <a:lnTo>
                    <a:pt x="7" y="36"/>
                  </a:lnTo>
                  <a:lnTo>
                    <a:pt x="7" y="40"/>
                  </a:lnTo>
                  <a:lnTo>
                    <a:pt x="7" y="43"/>
                  </a:lnTo>
                  <a:lnTo>
                    <a:pt x="4" y="43"/>
                  </a:lnTo>
                  <a:lnTo>
                    <a:pt x="2" y="48"/>
                  </a:lnTo>
                  <a:lnTo>
                    <a:pt x="2" y="48"/>
                  </a:lnTo>
                  <a:lnTo>
                    <a:pt x="0" y="50"/>
                  </a:lnTo>
                  <a:lnTo>
                    <a:pt x="0" y="52"/>
                  </a:lnTo>
                  <a:lnTo>
                    <a:pt x="0" y="52"/>
                  </a:lnTo>
                  <a:lnTo>
                    <a:pt x="0" y="55"/>
                  </a:lnTo>
                  <a:lnTo>
                    <a:pt x="0" y="57"/>
                  </a:lnTo>
                  <a:lnTo>
                    <a:pt x="2" y="62"/>
                  </a:lnTo>
                  <a:lnTo>
                    <a:pt x="7" y="64"/>
                  </a:lnTo>
                  <a:lnTo>
                    <a:pt x="7" y="67"/>
                  </a:lnTo>
                  <a:lnTo>
                    <a:pt x="9" y="67"/>
                  </a:lnTo>
                  <a:lnTo>
                    <a:pt x="11" y="69"/>
                  </a:lnTo>
                  <a:lnTo>
                    <a:pt x="11" y="74"/>
                  </a:lnTo>
                  <a:lnTo>
                    <a:pt x="14" y="76"/>
                  </a:lnTo>
                  <a:lnTo>
                    <a:pt x="19" y="81"/>
                  </a:lnTo>
                  <a:lnTo>
                    <a:pt x="19" y="83"/>
                  </a:lnTo>
                  <a:lnTo>
                    <a:pt x="21" y="86"/>
                  </a:lnTo>
                  <a:lnTo>
                    <a:pt x="21" y="93"/>
                  </a:lnTo>
                  <a:lnTo>
                    <a:pt x="23" y="97"/>
                  </a:lnTo>
                  <a:lnTo>
                    <a:pt x="26" y="107"/>
                  </a:lnTo>
                  <a:lnTo>
                    <a:pt x="26" y="10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6" name="Freeform 880">
              <a:extLst>
                <a:ext uri="{FF2B5EF4-FFF2-40B4-BE49-F238E27FC236}">
                  <a16:creationId xmlns:a16="http://schemas.microsoft.com/office/drawing/2014/main" id="{4A207303-AF99-424D-AF3D-8501BB9FD600}"/>
                </a:ext>
              </a:extLst>
            </p:cNvPr>
            <p:cNvSpPr>
              <a:spLocks/>
            </p:cNvSpPr>
            <p:nvPr/>
          </p:nvSpPr>
          <p:spPr bwMode="auto">
            <a:xfrm>
              <a:off x="4213225" y="3084512"/>
              <a:ext cx="82550" cy="173038"/>
            </a:xfrm>
            <a:custGeom>
              <a:avLst/>
              <a:gdLst/>
              <a:ahLst/>
              <a:cxnLst>
                <a:cxn ang="0">
                  <a:pos x="26" y="109"/>
                </a:cxn>
                <a:cxn ang="0">
                  <a:pos x="28" y="105"/>
                </a:cxn>
                <a:cxn ang="0">
                  <a:pos x="33" y="97"/>
                </a:cxn>
                <a:cxn ang="0">
                  <a:pos x="35" y="93"/>
                </a:cxn>
                <a:cxn ang="0">
                  <a:pos x="33" y="93"/>
                </a:cxn>
                <a:cxn ang="0">
                  <a:pos x="33" y="86"/>
                </a:cxn>
                <a:cxn ang="0">
                  <a:pos x="40" y="81"/>
                </a:cxn>
                <a:cxn ang="0">
                  <a:pos x="45" y="78"/>
                </a:cxn>
                <a:cxn ang="0">
                  <a:pos x="49" y="74"/>
                </a:cxn>
                <a:cxn ang="0">
                  <a:pos x="49" y="67"/>
                </a:cxn>
                <a:cxn ang="0">
                  <a:pos x="49" y="64"/>
                </a:cxn>
                <a:cxn ang="0">
                  <a:pos x="52" y="59"/>
                </a:cxn>
                <a:cxn ang="0">
                  <a:pos x="40" y="55"/>
                </a:cxn>
                <a:cxn ang="0">
                  <a:pos x="35" y="52"/>
                </a:cxn>
                <a:cxn ang="0">
                  <a:pos x="33" y="50"/>
                </a:cxn>
                <a:cxn ang="0">
                  <a:pos x="33" y="45"/>
                </a:cxn>
                <a:cxn ang="0">
                  <a:pos x="38" y="40"/>
                </a:cxn>
                <a:cxn ang="0">
                  <a:pos x="40" y="36"/>
                </a:cxn>
                <a:cxn ang="0">
                  <a:pos x="42" y="29"/>
                </a:cxn>
                <a:cxn ang="0">
                  <a:pos x="40" y="26"/>
                </a:cxn>
                <a:cxn ang="0">
                  <a:pos x="35" y="21"/>
                </a:cxn>
                <a:cxn ang="0">
                  <a:pos x="35" y="17"/>
                </a:cxn>
                <a:cxn ang="0">
                  <a:pos x="35" y="14"/>
                </a:cxn>
                <a:cxn ang="0">
                  <a:pos x="40" y="10"/>
                </a:cxn>
                <a:cxn ang="0">
                  <a:pos x="35" y="5"/>
                </a:cxn>
                <a:cxn ang="0">
                  <a:pos x="28" y="2"/>
                </a:cxn>
                <a:cxn ang="0">
                  <a:pos x="23" y="0"/>
                </a:cxn>
                <a:cxn ang="0">
                  <a:pos x="16" y="2"/>
                </a:cxn>
                <a:cxn ang="0">
                  <a:pos x="11" y="2"/>
                </a:cxn>
                <a:cxn ang="0">
                  <a:pos x="9" y="5"/>
                </a:cxn>
                <a:cxn ang="0">
                  <a:pos x="9" y="12"/>
                </a:cxn>
                <a:cxn ang="0">
                  <a:pos x="7" y="21"/>
                </a:cxn>
                <a:cxn ang="0">
                  <a:pos x="7" y="36"/>
                </a:cxn>
                <a:cxn ang="0">
                  <a:pos x="7" y="43"/>
                </a:cxn>
                <a:cxn ang="0">
                  <a:pos x="2" y="48"/>
                </a:cxn>
                <a:cxn ang="0">
                  <a:pos x="0" y="50"/>
                </a:cxn>
                <a:cxn ang="0">
                  <a:pos x="0" y="52"/>
                </a:cxn>
                <a:cxn ang="0">
                  <a:pos x="0" y="57"/>
                </a:cxn>
                <a:cxn ang="0">
                  <a:pos x="7" y="64"/>
                </a:cxn>
                <a:cxn ang="0">
                  <a:pos x="9" y="67"/>
                </a:cxn>
                <a:cxn ang="0">
                  <a:pos x="11" y="74"/>
                </a:cxn>
                <a:cxn ang="0">
                  <a:pos x="19" y="81"/>
                </a:cxn>
                <a:cxn ang="0">
                  <a:pos x="21" y="86"/>
                </a:cxn>
                <a:cxn ang="0">
                  <a:pos x="23" y="97"/>
                </a:cxn>
                <a:cxn ang="0">
                  <a:pos x="26" y="107"/>
                </a:cxn>
              </a:cxnLst>
              <a:rect l="0" t="0" r="r" b="b"/>
              <a:pathLst>
                <a:path w="52" h="109">
                  <a:moveTo>
                    <a:pt x="26" y="107"/>
                  </a:moveTo>
                  <a:lnTo>
                    <a:pt x="26" y="109"/>
                  </a:lnTo>
                  <a:lnTo>
                    <a:pt x="26" y="107"/>
                  </a:lnTo>
                  <a:lnTo>
                    <a:pt x="28" y="105"/>
                  </a:lnTo>
                  <a:lnTo>
                    <a:pt x="28" y="100"/>
                  </a:lnTo>
                  <a:lnTo>
                    <a:pt x="33" y="97"/>
                  </a:lnTo>
                  <a:lnTo>
                    <a:pt x="33" y="95"/>
                  </a:lnTo>
                  <a:lnTo>
                    <a:pt x="35" y="93"/>
                  </a:lnTo>
                  <a:lnTo>
                    <a:pt x="33" y="93"/>
                  </a:lnTo>
                  <a:lnTo>
                    <a:pt x="33" y="93"/>
                  </a:lnTo>
                  <a:lnTo>
                    <a:pt x="33" y="88"/>
                  </a:lnTo>
                  <a:lnTo>
                    <a:pt x="33" y="86"/>
                  </a:lnTo>
                  <a:lnTo>
                    <a:pt x="35" y="83"/>
                  </a:lnTo>
                  <a:lnTo>
                    <a:pt x="40" y="81"/>
                  </a:lnTo>
                  <a:lnTo>
                    <a:pt x="40" y="78"/>
                  </a:lnTo>
                  <a:lnTo>
                    <a:pt x="45" y="78"/>
                  </a:lnTo>
                  <a:lnTo>
                    <a:pt x="47" y="74"/>
                  </a:lnTo>
                  <a:lnTo>
                    <a:pt x="49" y="74"/>
                  </a:lnTo>
                  <a:lnTo>
                    <a:pt x="49" y="71"/>
                  </a:lnTo>
                  <a:lnTo>
                    <a:pt x="49" y="67"/>
                  </a:lnTo>
                  <a:lnTo>
                    <a:pt x="49" y="64"/>
                  </a:lnTo>
                  <a:lnTo>
                    <a:pt x="49" y="64"/>
                  </a:lnTo>
                  <a:lnTo>
                    <a:pt x="49" y="62"/>
                  </a:lnTo>
                  <a:lnTo>
                    <a:pt x="52" y="59"/>
                  </a:lnTo>
                  <a:lnTo>
                    <a:pt x="45" y="55"/>
                  </a:lnTo>
                  <a:lnTo>
                    <a:pt x="40" y="55"/>
                  </a:lnTo>
                  <a:lnTo>
                    <a:pt x="38" y="55"/>
                  </a:lnTo>
                  <a:lnTo>
                    <a:pt x="35" y="52"/>
                  </a:lnTo>
                  <a:lnTo>
                    <a:pt x="33" y="52"/>
                  </a:lnTo>
                  <a:lnTo>
                    <a:pt x="33" y="50"/>
                  </a:lnTo>
                  <a:lnTo>
                    <a:pt x="33" y="48"/>
                  </a:lnTo>
                  <a:lnTo>
                    <a:pt x="33" y="45"/>
                  </a:lnTo>
                  <a:lnTo>
                    <a:pt x="33" y="43"/>
                  </a:lnTo>
                  <a:lnTo>
                    <a:pt x="38" y="40"/>
                  </a:lnTo>
                  <a:lnTo>
                    <a:pt x="40" y="38"/>
                  </a:lnTo>
                  <a:lnTo>
                    <a:pt x="40" y="36"/>
                  </a:lnTo>
                  <a:lnTo>
                    <a:pt x="40" y="31"/>
                  </a:lnTo>
                  <a:lnTo>
                    <a:pt x="42" y="29"/>
                  </a:lnTo>
                  <a:lnTo>
                    <a:pt x="40" y="26"/>
                  </a:lnTo>
                  <a:lnTo>
                    <a:pt x="40" y="26"/>
                  </a:lnTo>
                  <a:lnTo>
                    <a:pt x="40" y="24"/>
                  </a:lnTo>
                  <a:lnTo>
                    <a:pt x="35" y="21"/>
                  </a:lnTo>
                  <a:lnTo>
                    <a:pt x="35" y="19"/>
                  </a:lnTo>
                  <a:lnTo>
                    <a:pt x="35" y="17"/>
                  </a:lnTo>
                  <a:lnTo>
                    <a:pt x="35" y="17"/>
                  </a:lnTo>
                  <a:lnTo>
                    <a:pt x="35" y="14"/>
                  </a:lnTo>
                  <a:lnTo>
                    <a:pt x="38" y="12"/>
                  </a:lnTo>
                  <a:lnTo>
                    <a:pt x="40" y="10"/>
                  </a:lnTo>
                  <a:lnTo>
                    <a:pt x="40" y="5"/>
                  </a:lnTo>
                  <a:lnTo>
                    <a:pt x="35" y="5"/>
                  </a:lnTo>
                  <a:lnTo>
                    <a:pt x="33" y="2"/>
                  </a:lnTo>
                  <a:lnTo>
                    <a:pt x="28" y="2"/>
                  </a:lnTo>
                  <a:lnTo>
                    <a:pt x="26" y="0"/>
                  </a:lnTo>
                  <a:lnTo>
                    <a:pt x="23" y="0"/>
                  </a:lnTo>
                  <a:lnTo>
                    <a:pt x="21" y="0"/>
                  </a:lnTo>
                  <a:lnTo>
                    <a:pt x="16" y="2"/>
                  </a:lnTo>
                  <a:lnTo>
                    <a:pt x="11" y="2"/>
                  </a:lnTo>
                  <a:lnTo>
                    <a:pt x="11" y="2"/>
                  </a:lnTo>
                  <a:lnTo>
                    <a:pt x="11" y="5"/>
                  </a:lnTo>
                  <a:lnTo>
                    <a:pt x="9" y="5"/>
                  </a:lnTo>
                  <a:lnTo>
                    <a:pt x="9" y="10"/>
                  </a:lnTo>
                  <a:lnTo>
                    <a:pt x="9" y="12"/>
                  </a:lnTo>
                  <a:lnTo>
                    <a:pt x="7" y="17"/>
                  </a:lnTo>
                  <a:lnTo>
                    <a:pt x="7" y="21"/>
                  </a:lnTo>
                  <a:lnTo>
                    <a:pt x="7" y="31"/>
                  </a:lnTo>
                  <a:lnTo>
                    <a:pt x="7" y="36"/>
                  </a:lnTo>
                  <a:lnTo>
                    <a:pt x="7" y="40"/>
                  </a:lnTo>
                  <a:lnTo>
                    <a:pt x="7" y="43"/>
                  </a:lnTo>
                  <a:lnTo>
                    <a:pt x="4" y="43"/>
                  </a:lnTo>
                  <a:lnTo>
                    <a:pt x="2" y="48"/>
                  </a:lnTo>
                  <a:lnTo>
                    <a:pt x="2" y="48"/>
                  </a:lnTo>
                  <a:lnTo>
                    <a:pt x="0" y="50"/>
                  </a:lnTo>
                  <a:lnTo>
                    <a:pt x="0" y="52"/>
                  </a:lnTo>
                  <a:lnTo>
                    <a:pt x="0" y="52"/>
                  </a:lnTo>
                  <a:lnTo>
                    <a:pt x="0" y="55"/>
                  </a:lnTo>
                  <a:lnTo>
                    <a:pt x="0" y="57"/>
                  </a:lnTo>
                  <a:lnTo>
                    <a:pt x="2" y="62"/>
                  </a:lnTo>
                  <a:lnTo>
                    <a:pt x="7" y="64"/>
                  </a:lnTo>
                  <a:lnTo>
                    <a:pt x="7" y="67"/>
                  </a:lnTo>
                  <a:lnTo>
                    <a:pt x="9" y="67"/>
                  </a:lnTo>
                  <a:lnTo>
                    <a:pt x="11" y="69"/>
                  </a:lnTo>
                  <a:lnTo>
                    <a:pt x="11" y="74"/>
                  </a:lnTo>
                  <a:lnTo>
                    <a:pt x="14" y="76"/>
                  </a:lnTo>
                  <a:lnTo>
                    <a:pt x="19" y="81"/>
                  </a:lnTo>
                  <a:lnTo>
                    <a:pt x="19" y="83"/>
                  </a:lnTo>
                  <a:lnTo>
                    <a:pt x="21" y="86"/>
                  </a:lnTo>
                  <a:lnTo>
                    <a:pt x="21" y="93"/>
                  </a:lnTo>
                  <a:lnTo>
                    <a:pt x="23" y="97"/>
                  </a:lnTo>
                  <a:lnTo>
                    <a:pt x="26" y="107"/>
                  </a:lnTo>
                  <a:lnTo>
                    <a:pt x="26" y="10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7" name="Freeform 881">
              <a:extLst>
                <a:ext uri="{FF2B5EF4-FFF2-40B4-BE49-F238E27FC236}">
                  <a16:creationId xmlns:a16="http://schemas.microsoft.com/office/drawing/2014/main" id="{C7757BBF-07C4-4AF8-B83B-E9F9B1E210BF}"/>
                </a:ext>
              </a:extLst>
            </p:cNvPr>
            <p:cNvSpPr>
              <a:spLocks/>
            </p:cNvSpPr>
            <p:nvPr/>
          </p:nvSpPr>
          <p:spPr bwMode="auto">
            <a:xfrm>
              <a:off x="3887788" y="3087687"/>
              <a:ext cx="419099" cy="430212"/>
            </a:xfrm>
            <a:custGeom>
              <a:avLst/>
              <a:gdLst/>
              <a:ahLst/>
              <a:cxnLst>
                <a:cxn ang="0">
                  <a:pos x="88" y="50"/>
                </a:cxn>
                <a:cxn ang="0">
                  <a:pos x="95" y="72"/>
                </a:cxn>
                <a:cxn ang="0">
                  <a:pos x="93" y="76"/>
                </a:cxn>
                <a:cxn ang="0">
                  <a:pos x="88" y="76"/>
                </a:cxn>
                <a:cxn ang="0">
                  <a:pos x="76" y="76"/>
                </a:cxn>
                <a:cxn ang="0">
                  <a:pos x="67" y="81"/>
                </a:cxn>
                <a:cxn ang="0">
                  <a:pos x="62" y="91"/>
                </a:cxn>
                <a:cxn ang="0">
                  <a:pos x="55" y="95"/>
                </a:cxn>
                <a:cxn ang="0">
                  <a:pos x="48" y="100"/>
                </a:cxn>
                <a:cxn ang="0">
                  <a:pos x="41" y="107"/>
                </a:cxn>
                <a:cxn ang="0">
                  <a:pos x="15" y="117"/>
                </a:cxn>
                <a:cxn ang="0">
                  <a:pos x="5" y="124"/>
                </a:cxn>
                <a:cxn ang="0">
                  <a:pos x="124" y="238"/>
                </a:cxn>
                <a:cxn ang="0">
                  <a:pos x="129" y="247"/>
                </a:cxn>
                <a:cxn ang="0">
                  <a:pos x="138" y="255"/>
                </a:cxn>
                <a:cxn ang="0">
                  <a:pos x="152" y="259"/>
                </a:cxn>
                <a:cxn ang="0">
                  <a:pos x="205" y="243"/>
                </a:cxn>
                <a:cxn ang="0">
                  <a:pos x="262" y="198"/>
                </a:cxn>
                <a:cxn ang="0">
                  <a:pos x="254" y="190"/>
                </a:cxn>
                <a:cxn ang="0">
                  <a:pos x="243" y="186"/>
                </a:cxn>
                <a:cxn ang="0">
                  <a:pos x="235" y="171"/>
                </a:cxn>
                <a:cxn ang="0">
                  <a:pos x="233" y="164"/>
                </a:cxn>
                <a:cxn ang="0">
                  <a:pos x="233" y="160"/>
                </a:cxn>
                <a:cxn ang="0">
                  <a:pos x="235" y="141"/>
                </a:cxn>
                <a:cxn ang="0">
                  <a:pos x="235" y="124"/>
                </a:cxn>
                <a:cxn ang="0">
                  <a:pos x="231" y="110"/>
                </a:cxn>
                <a:cxn ang="0">
                  <a:pos x="231" y="105"/>
                </a:cxn>
                <a:cxn ang="0">
                  <a:pos x="226" y="84"/>
                </a:cxn>
                <a:cxn ang="0">
                  <a:pos x="219" y="74"/>
                </a:cxn>
                <a:cxn ang="0">
                  <a:pos x="214" y="65"/>
                </a:cxn>
                <a:cxn ang="0">
                  <a:pos x="207" y="60"/>
                </a:cxn>
                <a:cxn ang="0">
                  <a:pos x="205" y="53"/>
                </a:cxn>
                <a:cxn ang="0">
                  <a:pos x="205" y="46"/>
                </a:cxn>
                <a:cxn ang="0">
                  <a:pos x="212" y="41"/>
                </a:cxn>
                <a:cxn ang="0">
                  <a:pos x="212" y="29"/>
                </a:cxn>
                <a:cxn ang="0">
                  <a:pos x="214" y="8"/>
                </a:cxn>
                <a:cxn ang="0">
                  <a:pos x="212" y="0"/>
                </a:cxn>
                <a:cxn ang="0">
                  <a:pos x="190" y="3"/>
                </a:cxn>
                <a:cxn ang="0">
                  <a:pos x="183" y="5"/>
                </a:cxn>
                <a:cxn ang="0">
                  <a:pos x="178" y="8"/>
                </a:cxn>
                <a:cxn ang="0">
                  <a:pos x="171" y="5"/>
                </a:cxn>
                <a:cxn ang="0">
                  <a:pos x="162" y="5"/>
                </a:cxn>
                <a:cxn ang="0">
                  <a:pos x="138" y="8"/>
                </a:cxn>
                <a:cxn ang="0">
                  <a:pos x="117" y="15"/>
                </a:cxn>
                <a:cxn ang="0">
                  <a:pos x="105" y="22"/>
                </a:cxn>
                <a:cxn ang="0">
                  <a:pos x="91" y="29"/>
                </a:cxn>
                <a:cxn ang="0">
                  <a:pos x="83" y="31"/>
                </a:cxn>
              </a:cxnLst>
              <a:rect l="0" t="0" r="r" b="b"/>
              <a:pathLst>
                <a:path w="264" h="271">
                  <a:moveTo>
                    <a:pt x="83" y="31"/>
                  </a:moveTo>
                  <a:lnTo>
                    <a:pt x="81" y="31"/>
                  </a:lnTo>
                  <a:lnTo>
                    <a:pt x="88" y="50"/>
                  </a:lnTo>
                  <a:lnTo>
                    <a:pt x="93" y="65"/>
                  </a:lnTo>
                  <a:lnTo>
                    <a:pt x="93" y="69"/>
                  </a:lnTo>
                  <a:lnTo>
                    <a:pt x="95" y="72"/>
                  </a:lnTo>
                  <a:lnTo>
                    <a:pt x="95" y="72"/>
                  </a:lnTo>
                  <a:lnTo>
                    <a:pt x="93" y="74"/>
                  </a:lnTo>
                  <a:lnTo>
                    <a:pt x="93" y="76"/>
                  </a:lnTo>
                  <a:lnTo>
                    <a:pt x="93" y="76"/>
                  </a:lnTo>
                  <a:lnTo>
                    <a:pt x="91" y="76"/>
                  </a:lnTo>
                  <a:lnTo>
                    <a:pt x="88" y="76"/>
                  </a:lnTo>
                  <a:lnTo>
                    <a:pt x="81" y="76"/>
                  </a:lnTo>
                  <a:lnTo>
                    <a:pt x="79" y="76"/>
                  </a:lnTo>
                  <a:lnTo>
                    <a:pt x="76" y="76"/>
                  </a:lnTo>
                  <a:lnTo>
                    <a:pt x="74" y="79"/>
                  </a:lnTo>
                  <a:lnTo>
                    <a:pt x="72" y="79"/>
                  </a:lnTo>
                  <a:lnTo>
                    <a:pt x="67" y="81"/>
                  </a:lnTo>
                  <a:lnTo>
                    <a:pt x="64" y="81"/>
                  </a:lnTo>
                  <a:lnTo>
                    <a:pt x="62" y="84"/>
                  </a:lnTo>
                  <a:lnTo>
                    <a:pt x="62" y="91"/>
                  </a:lnTo>
                  <a:lnTo>
                    <a:pt x="62" y="91"/>
                  </a:lnTo>
                  <a:lnTo>
                    <a:pt x="60" y="93"/>
                  </a:lnTo>
                  <a:lnTo>
                    <a:pt x="55" y="95"/>
                  </a:lnTo>
                  <a:lnTo>
                    <a:pt x="53" y="98"/>
                  </a:lnTo>
                  <a:lnTo>
                    <a:pt x="48" y="98"/>
                  </a:lnTo>
                  <a:lnTo>
                    <a:pt x="48" y="100"/>
                  </a:lnTo>
                  <a:lnTo>
                    <a:pt x="45" y="103"/>
                  </a:lnTo>
                  <a:lnTo>
                    <a:pt x="45" y="105"/>
                  </a:lnTo>
                  <a:lnTo>
                    <a:pt x="41" y="107"/>
                  </a:lnTo>
                  <a:lnTo>
                    <a:pt x="34" y="110"/>
                  </a:lnTo>
                  <a:lnTo>
                    <a:pt x="26" y="112"/>
                  </a:lnTo>
                  <a:lnTo>
                    <a:pt x="15" y="117"/>
                  </a:lnTo>
                  <a:lnTo>
                    <a:pt x="12" y="119"/>
                  </a:lnTo>
                  <a:lnTo>
                    <a:pt x="7" y="122"/>
                  </a:lnTo>
                  <a:lnTo>
                    <a:pt x="5" y="124"/>
                  </a:lnTo>
                  <a:lnTo>
                    <a:pt x="0" y="129"/>
                  </a:lnTo>
                  <a:lnTo>
                    <a:pt x="0" y="150"/>
                  </a:lnTo>
                  <a:lnTo>
                    <a:pt x="124" y="238"/>
                  </a:lnTo>
                  <a:lnTo>
                    <a:pt x="124" y="243"/>
                  </a:lnTo>
                  <a:lnTo>
                    <a:pt x="126" y="245"/>
                  </a:lnTo>
                  <a:lnTo>
                    <a:pt x="129" y="247"/>
                  </a:lnTo>
                  <a:lnTo>
                    <a:pt x="129" y="250"/>
                  </a:lnTo>
                  <a:lnTo>
                    <a:pt x="133" y="252"/>
                  </a:lnTo>
                  <a:lnTo>
                    <a:pt x="138" y="255"/>
                  </a:lnTo>
                  <a:lnTo>
                    <a:pt x="143" y="255"/>
                  </a:lnTo>
                  <a:lnTo>
                    <a:pt x="148" y="257"/>
                  </a:lnTo>
                  <a:lnTo>
                    <a:pt x="152" y="259"/>
                  </a:lnTo>
                  <a:lnTo>
                    <a:pt x="152" y="271"/>
                  </a:lnTo>
                  <a:lnTo>
                    <a:pt x="183" y="266"/>
                  </a:lnTo>
                  <a:lnTo>
                    <a:pt x="205" y="243"/>
                  </a:lnTo>
                  <a:lnTo>
                    <a:pt x="264" y="205"/>
                  </a:lnTo>
                  <a:lnTo>
                    <a:pt x="262" y="202"/>
                  </a:lnTo>
                  <a:lnTo>
                    <a:pt x="262" y="198"/>
                  </a:lnTo>
                  <a:lnTo>
                    <a:pt x="259" y="193"/>
                  </a:lnTo>
                  <a:lnTo>
                    <a:pt x="257" y="193"/>
                  </a:lnTo>
                  <a:lnTo>
                    <a:pt x="254" y="190"/>
                  </a:lnTo>
                  <a:lnTo>
                    <a:pt x="245" y="188"/>
                  </a:lnTo>
                  <a:lnTo>
                    <a:pt x="245" y="188"/>
                  </a:lnTo>
                  <a:lnTo>
                    <a:pt x="243" y="186"/>
                  </a:lnTo>
                  <a:lnTo>
                    <a:pt x="240" y="186"/>
                  </a:lnTo>
                  <a:lnTo>
                    <a:pt x="238" y="181"/>
                  </a:lnTo>
                  <a:lnTo>
                    <a:pt x="235" y="171"/>
                  </a:lnTo>
                  <a:lnTo>
                    <a:pt x="233" y="169"/>
                  </a:lnTo>
                  <a:lnTo>
                    <a:pt x="233" y="167"/>
                  </a:lnTo>
                  <a:lnTo>
                    <a:pt x="233" y="164"/>
                  </a:lnTo>
                  <a:lnTo>
                    <a:pt x="233" y="162"/>
                  </a:lnTo>
                  <a:lnTo>
                    <a:pt x="233" y="160"/>
                  </a:lnTo>
                  <a:lnTo>
                    <a:pt x="233" y="160"/>
                  </a:lnTo>
                  <a:lnTo>
                    <a:pt x="235" y="157"/>
                  </a:lnTo>
                  <a:lnTo>
                    <a:pt x="238" y="155"/>
                  </a:lnTo>
                  <a:lnTo>
                    <a:pt x="235" y="141"/>
                  </a:lnTo>
                  <a:lnTo>
                    <a:pt x="235" y="129"/>
                  </a:lnTo>
                  <a:lnTo>
                    <a:pt x="235" y="126"/>
                  </a:lnTo>
                  <a:lnTo>
                    <a:pt x="235" y="124"/>
                  </a:lnTo>
                  <a:lnTo>
                    <a:pt x="233" y="117"/>
                  </a:lnTo>
                  <a:lnTo>
                    <a:pt x="233" y="112"/>
                  </a:lnTo>
                  <a:lnTo>
                    <a:pt x="231" y="110"/>
                  </a:lnTo>
                  <a:lnTo>
                    <a:pt x="231" y="107"/>
                  </a:lnTo>
                  <a:lnTo>
                    <a:pt x="231" y="105"/>
                  </a:lnTo>
                  <a:lnTo>
                    <a:pt x="231" y="105"/>
                  </a:lnTo>
                  <a:lnTo>
                    <a:pt x="228" y="95"/>
                  </a:lnTo>
                  <a:lnTo>
                    <a:pt x="226" y="91"/>
                  </a:lnTo>
                  <a:lnTo>
                    <a:pt x="226" y="84"/>
                  </a:lnTo>
                  <a:lnTo>
                    <a:pt x="224" y="81"/>
                  </a:lnTo>
                  <a:lnTo>
                    <a:pt x="224" y="79"/>
                  </a:lnTo>
                  <a:lnTo>
                    <a:pt x="219" y="74"/>
                  </a:lnTo>
                  <a:lnTo>
                    <a:pt x="216" y="72"/>
                  </a:lnTo>
                  <a:lnTo>
                    <a:pt x="216" y="67"/>
                  </a:lnTo>
                  <a:lnTo>
                    <a:pt x="214" y="65"/>
                  </a:lnTo>
                  <a:lnTo>
                    <a:pt x="212" y="65"/>
                  </a:lnTo>
                  <a:lnTo>
                    <a:pt x="212" y="62"/>
                  </a:lnTo>
                  <a:lnTo>
                    <a:pt x="207" y="60"/>
                  </a:lnTo>
                  <a:lnTo>
                    <a:pt x="207" y="57"/>
                  </a:lnTo>
                  <a:lnTo>
                    <a:pt x="205" y="55"/>
                  </a:lnTo>
                  <a:lnTo>
                    <a:pt x="205" y="53"/>
                  </a:lnTo>
                  <a:lnTo>
                    <a:pt x="205" y="50"/>
                  </a:lnTo>
                  <a:lnTo>
                    <a:pt x="205" y="50"/>
                  </a:lnTo>
                  <a:lnTo>
                    <a:pt x="205" y="46"/>
                  </a:lnTo>
                  <a:lnTo>
                    <a:pt x="207" y="46"/>
                  </a:lnTo>
                  <a:lnTo>
                    <a:pt x="209" y="41"/>
                  </a:lnTo>
                  <a:lnTo>
                    <a:pt x="212" y="41"/>
                  </a:lnTo>
                  <a:lnTo>
                    <a:pt x="212" y="38"/>
                  </a:lnTo>
                  <a:lnTo>
                    <a:pt x="212" y="34"/>
                  </a:lnTo>
                  <a:lnTo>
                    <a:pt x="212" y="29"/>
                  </a:lnTo>
                  <a:lnTo>
                    <a:pt x="212" y="19"/>
                  </a:lnTo>
                  <a:lnTo>
                    <a:pt x="212" y="15"/>
                  </a:lnTo>
                  <a:lnTo>
                    <a:pt x="214" y="8"/>
                  </a:lnTo>
                  <a:lnTo>
                    <a:pt x="216" y="3"/>
                  </a:lnTo>
                  <a:lnTo>
                    <a:pt x="216" y="0"/>
                  </a:lnTo>
                  <a:lnTo>
                    <a:pt x="212" y="0"/>
                  </a:lnTo>
                  <a:lnTo>
                    <a:pt x="207" y="3"/>
                  </a:lnTo>
                  <a:lnTo>
                    <a:pt x="193" y="3"/>
                  </a:lnTo>
                  <a:lnTo>
                    <a:pt x="190" y="3"/>
                  </a:lnTo>
                  <a:lnTo>
                    <a:pt x="188" y="3"/>
                  </a:lnTo>
                  <a:lnTo>
                    <a:pt x="186" y="5"/>
                  </a:lnTo>
                  <a:lnTo>
                    <a:pt x="183" y="5"/>
                  </a:lnTo>
                  <a:lnTo>
                    <a:pt x="183" y="8"/>
                  </a:lnTo>
                  <a:lnTo>
                    <a:pt x="181" y="8"/>
                  </a:lnTo>
                  <a:lnTo>
                    <a:pt x="178" y="8"/>
                  </a:lnTo>
                  <a:lnTo>
                    <a:pt x="176" y="8"/>
                  </a:lnTo>
                  <a:lnTo>
                    <a:pt x="174" y="8"/>
                  </a:lnTo>
                  <a:lnTo>
                    <a:pt x="171" y="5"/>
                  </a:lnTo>
                  <a:lnTo>
                    <a:pt x="169" y="5"/>
                  </a:lnTo>
                  <a:lnTo>
                    <a:pt x="167" y="3"/>
                  </a:lnTo>
                  <a:lnTo>
                    <a:pt x="162" y="5"/>
                  </a:lnTo>
                  <a:lnTo>
                    <a:pt x="155" y="5"/>
                  </a:lnTo>
                  <a:lnTo>
                    <a:pt x="148" y="8"/>
                  </a:lnTo>
                  <a:lnTo>
                    <a:pt x="138" y="8"/>
                  </a:lnTo>
                  <a:lnTo>
                    <a:pt x="129" y="10"/>
                  </a:lnTo>
                  <a:lnTo>
                    <a:pt x="121" y="12"/>
                  </a:lnTo>
                  <a:lnTo>
                    <a:pt x="117" y="15"/>
                  </a:lnTo>
                  <a:lnTo>
                    <a:pt x="110" y="17"/>
                  </a:lnTo>
                  <a:lnTo>
                    <a:pt x="107" y="19"/>
                  </a:lnTo>
                  <a:lnTo>
                    <a:pt x="105" y="22"/>
                  </a:lnTo>
                  <a:lnTo>
                    <a:pt x="98" y="27"/>
                  </a:lnTo>
                  <a:lnTo>
                    <a:pt x="95" y="29"/>
                  </a:lnTo>
                  <a:lnTo>
                    <a:pt x="91" y="29"/>
                  </a:lnTo>
                  <a:lnTo>
                    <a:pt x="86" y="31"/>
                  </a:lnTo>
                  <a:lnTo>
                    <a:pt x="83" y="31"/>
                  </a:lnTo>
                  <a:lnTo>
                    <a:pt x="83"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8" name="Freeform 882">
              <a:extLst>
                <a:ext uri="{FF2B5EF4-FFF2-40B4-BE49-F238E27FC236}">
                  <a16:creationId xmlns:a16="http://schemas.microsoft.com/office/drawing/2014/main" id="{4DE500B3-ABDC-4521-B058-06EB5BD74671}"/>
                </a:ext>
              </a:extLst>
            </p:cNvPr>
            <p:cNvSpPr>
              <a:spLocks/>
            </p:cNvSpPr>
            <p:nvPr/>
          </p:nvSpPr>
          <p:spPr bwMode="auto">
            <a:xfrm>
              <a:off x="3887788" y="3087687"/>
              <a:ext cx="419099" cy="430212"/>
            </a:xfrm>
            <a:custGeom>
              <a:avLst/>
              <a:gdLst/>
              <a:ahLst/>
              <a:cxnLst>
                <a:cxn ang="0">
                  <a:pos x="88" y="50"/>
                </a:cxn>
                <a:cxn ang="0">
                  <a:pos x="95" y="72"/>
                </a:cxn>
                <a:cxn ang="0">
                  <a:pos x="93" y="76"/>
                </a:cxn>
                <a:cxn ang="0">
                  <a:pos x="88" y="76"/>
                </a:cxn>
                <a:cxn ang="0">
                  <a:pos x="76" y="76"/>
                </a:cxn>
                <a:cxn ang="0">
                  <a:pos x="67" y="81"/>
                </a:cxn>
                <a:cxn ang="0">
                  <a:pos x="62" y="91"/>
                </a:cxn>
                <a:cxn ang="0">
                  <a:pos x="55" y="95"/>
                </a:cxn>
                <a:cxn ang="0">
                  <a:pos x="48" y="100"/>
                </a:cxn>
                <a:cxn ang="0">
                  <a:pos x="41" y="107"/>
                </a:cxn>
                <a:cxn ang="0">
                  <a:pos x="15" y="117"/>
                </a:cxn>
                <a:cxn ang="0">
                  <a:pos x="5" y="124"/>
                </a:cxn>
                <a:cxn ang="0">
                  <a:pos x="124" y="238"/>
                </a:cxn>
                <a:cxn ang="0">
                  <a:pos x="129" y="247"/>
                </a:cxn>
                <a:cxn ang="0">
                  <a:pos x="138" y="255"/>
                </a:cxn>
                <a:cxn ang="0">
                  <a:pos x="152" y="259"/>
                </a:cxn>
                <a:cxn ang="0">
                  <a:pos x="205" y="243"/>
                </a:cxn>
                <a:cxn ang="0">
                  <a:pos x="262" y="198"/>
                </a:cxn>
                <a:cxn ang="0">
                  <a:pos x="254" y="190"/>
                </a:cxn>
                <a:cxn ang="0">
                  <a:pos x="243" y="186"/>
                </a:cxn>
                <a:cxn ang="0">
                  <a:pos x="235" y="171"/>
                </a:cxn>
                <a:cxn ang="0">
                  <a:pos x="233" y="164"/>
                </a:cxn>
                <a:cxn ang="0">
                  <a:pos x="233" y="160"/>
                </a:cxn>
                <a:cxn ang="0">
                  <a:pos x="235" y="141"/>
                </a:cxn>
                <a:cxn ang="0">
                  <a:pos x="235" y="124"/>
                </a:cxn>
                <a:cxn ang="0">
                  <a:pos x="231" y="110"/>
                </a:cxn>
                <a:cxn ang="0">
                  <a:pos x="231" y="105"/>
                </a:cxn>
                <a:cxn ang="0">
                  <a:pos x="226" y="84"/>
                </a:cxn>
                <a:cxn ang="0">
                  <a:pos x="219" y="74"/>
                </a:cxn>
                <a:cxn ang="0">
                  <a:pos x="214" y="65"/>
                </a:cxn>
                <a:cxn ang="0">
                  <a:pos x="207" y="60"/>
                </a:cxn>
                <a:cxn ang="0">
                  <a:pos x="205" y="53"/>
                </a:cxn>
                <a:cxn ang="0">
                  <a:pos x="205" y="46"/>
                </a:cxn>
                <a:cxn ang="0">
                  <a:pos x="212" y="41"/>
                </a:cxn>
                <a:cxn ang="0">
                  <a:pos x="212" y="29"/>
                </a:cxn>
                <a:cxn ang="0">
                  <a:pos x="214" y="8"/>
                </a:cxn>
                <a:cxn ang="0">
                  <a:pos x="212" y="0"/>
                </a:cxn>
                <a:cxn ang="0">
                  <a:pos x="190" y="3"/>
                </a:cxn>
                <a:cxn ang="0">
                  <a:pos x="183" y="5"/>
                </a:cxn>
                <a:cxn ang="0">
                  <a:pos x="178" y="8"/>
                </a:cxn>
                <a:cxn ang="0">
                  <a:pos x="171" y="5"/>
                </a:cxn>
                <a:cxn ang="0">
                  <a:pos x="162" y="5"/>
                </a:cxn>
                <a:cxn ang="0">
                  <a:pos x="138" y="8"/>
                </a:cxn>
                <a:cxn ang="0">
                  <a:pos x="117" y="15"/>
                </a:cxn>
                <a:cxn ang="0">
                  <a:pos x="105" y="22"/>
                </a:cxn>
                <a:cxn ang="0">
                  <a:pos x="91" y="29"/>
                </a:cxn>
              </a:cxnLst>
              <a:rect l="0" t="0" r="r" b="b"/>
              <a:pathLst>
                <a:path w="264" h="271">
                  <a:moveTo>
                    <a:pt x="83" y="31"/>
                  </a:moveTo>
                  <a:lnTo>
                    <a:pt x="81" y="31"/>
                  </a:lnTo>
                  <a:lnTo>
                    <a:pt x="88" y="50"/>
                  </a:lnTo>
                  <a:lnTo>
                    <a:pt x="93" y="65"/>
                  </a:lnTo>
                  <a:lnTo>
                    <a:pt x="93" y="69"/>
                  </a:lnTo>
                  <a:lnTo>
                    <a:pt x="95" y="72"/>
                  </a:lnTo>
                  <a:lnTo>
                    <a:pt x="95" y="72"/>
                  </a:lnTo>
                  <a:lnTo>
                    <a:pt x="93" y="74"/>
                  </a:lnTo>
                  <a:lnTo>
                    <a:pt x="93" y="76"/>
                  </a:lnTo>
                  <a:lnTo>
                    <a:pt x="93" y="76"/>
                  </a:lnTo>
                  <a:lnTo>
                    <a:pt x="91" y="76"/>
                  </a:lnTo>
                  <a:lnTo>
                    <a:pt x="88" y="76"/>
                  </a:lnTo>
                  <a:lnTo>
                    <a:pt x="81" y="76"/>
                  </a:lnTo>
                  <a:lnTo>
                    <a:pt x="79" y="76"/>
                  </a:lnTo>
                  <a:lnTo>
                    <a:pt x="76" y="76"/>
                  </a:lnTo>
                  <a:lnTo>
                    <a:pt x="74" y="79"/>
                  </a:lnTo>
                  <a:lnTo>
                    <a:pt x="72" y="79"/>
                  </a:lnTo>
                  <a:lnTo>
                    <a:pt x="67" y="81"/>
                  </a:lnTo>
                  <a:lnTo>
                    <a:pt x="64" y="81"/>
                  </a:lnTo>
                  <a:lnTo>
                    <a:pt x="62" y="84"/>
                  </a:lnTo>
                  <a:lnTo>
                    <a:pt x="62" y="91"/>
                  </a:lnTo>
                  <a:lnTo>
                    <a:pt x="62" y="91"/>
                  </a:lnTo>
                  <a:lnTo>
                    <a:pt x="60" y="93"/>
                  </a:lnTo>
                  <a:lnTo>
                    <a:pt x="55" y="95"/>
                  </a:lnTo>
                  <a:lnTo>
                    <a:pt x="53" y="98"/>
                  </a:lnTo>
                  <a:lnTo>
                    <a:pt x="48" y="98"/>
                  </a:lnTo>
                  <a:lnTo>
                    <a:pt x="48" y="100"/>
                  </a:lnTo>
                  <a:lnTo>
                    <a:pt x="45" y="103"/>
                  </a:lnTo>
                  <a:lnTo>
                    <a:pt x="45" y="105"/>
                  </a:lnTo>
                  <a:lnTo>
                    <a:pt x="41" y="107"/>
                  </a:lnTo>
                  <a:lnTo>
                    <a:pt x="34" y="110"/>
                  </a:lnTo>
                  <a:lnTo>
                    <a:pt x="26" y="112"/>
                  </a:lnTo>
                  <a:lnTo>
                    <a:pt x="15" y="117"/>
                  </a:lnTo>
                  <a:lnTo>
                    <a:pt x="12" y="119"/>
                  </a:lnTo>
                  <a:lnTo>
                    <a:pt x="7" y="122"/>
                  </a:lnTo>
                  <a:lnTo>
                    <a:pt x="5" y="124"/>
                  </a:lnTo>
                  <a:lnTo>
                    <a:pt x="0" y="129"/>
                  </a:lnTo>
                  <a:lnTo>
                    <a:pt x="0" y="150"/>
                  </a:lnTo>
                  <a:lnTo>
                    <a:pt x="124" y="238"/>
                  </a:lnTo>
                  <a:lnTo>
                    <a:pt x="124" y="243"/>
                  </a:lnTo>
                  <a:lnTo>
                    <a:pt x="126" y="245"/>
                  </a:lnTo>
                  <a:lnTo>
                    <a:pt x="129" y="247"/>
                  </a:lnTo>
                  <a:lnTo>
                    <a:pt x="129" y="250"/>
                  </a:lnTo>
                  <a:lnTo>
                    <a:pt x="133" y="252"/>
                  </a:lnTo>
                  <a:lnTo>
                    <a:pt x="138" y="255"/>
                  </a:lnTo>
                  <a:lnTo>
                    <a:pt x="143" y="255"/>
                  </a:lnTo>
                  <a:lnTo>
                    <a:pt x="148" y="257"/>
                  </a:lnTo>
                  <a:lnTo>
                    <a:pt x="152" y="259"/>
                  </a:lnTo>
                  <a:lnTo>
                    <a:pt x="152" y="271"/>
                  </a:lnTo>
                  <a:lnTo>
                    <a:pt x="183" y="266"/>
                  </a:lnTo>
                  <a:lnTo>
                    <a:pt x="205" y="243"/>
                  </a:lnTo>
                  <a:lnTo>
                    <a:pt x="264" y="205"/>
                  </a:lnTo>
                  <a:lnTo>
                    <a:pt x="262" y="202"/>
                  </a:lnTo>
                  <a:lnTo>
                    <a:pt x="262" y="198"/>
                  </a:lnTo>
                  <a:lnTo>
                    <a:pt x="259" y="193"/>
                  </a:lnTo>
                  <a:lnTo>
                    <a:pt x="257" y="193"/>
                  </a:lnTo>
                  <a:lnTo>
                    <a:pt x="254" y="190"/>
                  </a:lnTo>
                  <a:lnTo>
                    <a:pt x="245" y="188"/>
                  </a:lnTo>
                  <a:lnTo>
                    <a:pt x="245" y="188"/>
                  </a:lnTo>
                  <a:lnTo>
                    <a:pt x="243" y="186"/>
                  </a:lnTo>
                  <a:lnTo>
                    <a:pt x="240" y="186"/>
                  </a:lnTo>
                  <a:lnTo>
                    <a:pt x="238" y="181"/>
                  </a:lnTo>
                  <a:lnTo>
                    <a:pt x="235" y="171"/>
                  </a:lnTo>
                  <a:lnTo>
                    <a:pt x="233" y="169"/>
                  </a:lnTo>
                  <a:lnTo>
                    <a:pt x="233" y="167"/>
                  </a:lnTo>
                  <a:lnTo>
                    <a:pt x="233" y="164"/>
                  </a:lnTo>
                  <a:lnTo>
                    <a:pt x="233" y="162"/>
                  </a:lnTo>
                  <a:lnTo>
                    <a:pt x="233" y="160"/>
                  </a:lnTo>
                  <a:lnTo>
                    <a:pt x="233" y="160"/>
                  </a:lnTo>
                  <a:lnTo>
                    <a:pt x="235" y="157"/>
                  </a:lnTo>
                  <a:lnTo>
                    <a:pt x="238" y="155"/>
                  </a:lnTo>
                  <a:lnTo>
                    <a:pt x="235" y="141"/>
                  </a:lnTo>
                  <a:lnTo>
                    <a:pt x="235" y="129"/>
                  </a:lnTo>
                  <a:lnTo>
                    <a:pt x="235" y="126"/>
                  </a:lnTo>
                  <a:lnTo>
                    <a:pt x="235" y="124"/>
                  </a:lnTo>
                  <a:lnTo>
                    <a:pt x="233" y="117"/>
                  </a:lnTo>
                  <a:lnTo>
                    <a:pt x="233" y="112"/>
                  </a:lnTo>
                  <a:lnTo>
                    <a:pt x="231" y="110"/>
                  </a:lnTo>
                  <a:lnTo>
                    <a:pt x="231" y="107"/>
                  </a:lnTo>
                  <a:lnTo>
                    <a:pt x="231" y="105"/>
                  </a:lnTo>
                  <a:lnTo>
                    <a:pt x="231" y="105"/>
                  </a:lnTo>
                  <a:lnTo>
                    <a:pt x="228" y="95"/>
                  </a:lnTo>
                  <a:lnTo>
                    <a:pt x="226" y="91"/>
                  </a:lnTo>
                  <a:lnTo>
                    <a:pt x="226" y="84"/>
                  </a:lnTo>
                  <a:lnTo>
                    <a:pt x="224" y="81"/>
                  </a:lnTo>
                  <a:lnTo>
                    <a:pt x="224" y="79"/>
                  </a:lnTo>
                  <a:lnTo>
                    <a:pt x="219" y="74"/>
                  </a:lnTo>
                  <a:lnTo>
                    <a:pt x="216" y="72"/>
                  </a:lnTo>
                  <a:lnTo>
                    <a:pt x="216" y="67"/>
                  </a:lnTo>
                  <a:lnTo>
                    <a:pt x="214" y="65"/>
                  </a:lnTo>
                  <a:lnTo>
                    <a:pt x="212" y="65"/>
                  </a:lnTo>
                  <a:lnTo>
                    <a:pt x="212" y="62"/>
                  </a:lnTo>
                  <a:lnTo>
                    <a:pt x="207" y="60"/>
                  </a:lnTo>
                  <a:lnTo>
                    <a:pt x="207" y="57"/>
                  </a:lnTo>
                  <a:lnTo>
                    <a:pt x="205" y="55"/>
                  </a:lnTo>
                  <a:lnTo>
                    <a:pt x="205" y="53"/>
                  </a:lnTo>
                  <a:lnTo>
                    <a:pt x="205" y="50"/>
                  </a:lnTo>
                  <a:lnTo>
                    <a:pt x="205" y="50"/>
                  </a:lnTo>
                  <a:lnTo>
                    <a:pt x="205" y="46"/>
                  </a:lnTo>
                  <a:lnTo>
                    <a:pt x="207" y="46"/>
                  </a:lnTo>
                  <a:lnTo>
                    <a:pt x="209" y="41"/>
                  </a:lnTo>
                  <a:lnTo>
                    <a:pt x="212" y="41"/>
                  </a:lnTo>
                  <a:lnTo>
                    <a:pt x="212" y="38"/>
                  </a:lnTo>
                  <a:lnTo>
                    <a:pt x="212" y="34"/>
                  </a:lnTo>
                  <a:lnTo>
                    <a:pt x="212" y="29"/>
                  </a:lnTo>
                  <a:lnTo>
                    <a:pt x="212" y="19"/>
                  </a:lnTo>
                  <a:lnTo>
                    <a:pt x="212" y="15"/>
                  </a:lnTo>
                  <a:lnTo>
                    <a:pt x="214" y="8"/>
                  </a:lnTo>
                  <a:lnTo>
                    <a:pt x="216" y="3"/>
                  </a:lnTo>
                  <a:lnTo>
                    <a:pt x="216" y="0"/>
                  </a:lnTo>
                  <a:lnTo>
                    <a:pt x="212" y="0"/>
                  </a:lnTo>
                  <a:lnTo>
                    <a:pt x="207" y="3"/>
                  </a:lnTo>
                  <a:lnTo>
                    <a:pt x="193" y="3"/>
                  </a:lnTo>
                  <a:lnTo>
                    <a:pt x="190" y="3"/>
                  </a:lnTo>
                  <a:lnTo>
                    <a:pt x="188" y="3"/>
                  </a:lnTo>
                  <a:lnTo>
                    <a:pt x="186" y="5"/>
                  </a:lnTo>
                  <a:lnTo>
                    <a:pt x="183" y="5"/>
                  </a:lnTo>
                  <a:lnTo>
                    <a:pt x="183" y="8"/>
                  </a:lnTo>
                  <a:lnTo>
                    <a:pt x="181" y="8"/>
                  </a:lnTo>
                  <a:lnTo>
                    <a:pt x="178" y="8"/>
                  </a:lnTo>
                  <a:lnTo>
                    <a:pt x="176" y="8"/>
                  </a:lnTo>
                  <a:lnTo>
                    <a:pt x="174" y="8"/>
                  </a:lnTo>
                  <a:lnTo>
                    <a:pt x="171" y="5"/>
                  </a:lnTo>
                  <a:lnTo>
                    <a:pt x="169" y="5"/>
                  </a:lnTo>
                  <a:lnTo>
                    <a:pt x="167" y="3"/>
                  </a:lnTo>
                  <a:lnTo>
                    <a:pt x="162" y="5"/>
                  </a:lnTo>
                  <a:lnTo>
                    <a:pt x="155" y="5"/>
                  </a:lnTo>
                  <a:lnTo>
                    <a:pt x="148" y="8"/>
                  </a:lnTo>
                  <a:lnTo>
                    <a:pt x="138" y="8"/>
                  </a:lnTo>
                  <a:lnTo>
                    <a:pt x="129" y="10"/>
                  </a:lnTo>
                  <a:lnTo>
                    <a:pt x="121" y="12"/>
                  </a:lnTo>
                  <a:lnTo>
                    <a:pt x="117" y="15"/>
                  </a:lnTo>
                  <a:lnTo>
                    <a:pt x="110" y="17"/>
                  </a:lnTo>
                  <a:lnTo>
                    <a:pt x="107" y="19"/>
                  </a:lnTo>
                  <a:lnTo>
                    <a:pt x="105" y="22"/>
                  </a:lnTo>
                  <a:lnTo>
                    <a:pt x="98" y="27"/>
                  </a:lnTo>
                  <a:lnTo>
                    <a:pt x="95" y="29"/>
                  </a:lnTo>
                  <a:lnTo>
                    <a:pt x="91" y="29"/>
                  </a:lnTo>
                  <a:lnTo>
                    <a:pt x="86" y="31"/>
                  </a:lnTo>
                  <a:lnTo>
                    <a:pt x="83"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59" name="Freeform 883">
              <a:extLst>
                <a:ext uri="{FF2B5EF4-FFF2-40B4-BE49-F238E27FC236}">
                  <a16:creationId xmlns:a16="http://schemas.microsoft.com/office/drawing/2014/main" id="{132E5586-0A94-43E6-B80B-8732B85DC3A2}"/>
                </a:ext>
              </a:extLst>
            </p:cNvPr>
            <p:cNvSpPr>
              <a:spLocks/>
            </p:cNvSpPr>
            <p:nvPr/>
          </p:nvSpPr>
          <p:spPr bwMode="auto">
            <a:xfrm>
              <a:off x="3887788" y="3087687"/>
              <a:ext cx="419099" cy="430212"/>
            </a:xfrm>
            <a:custGeom>
              <a:avLst/>
              <a:gdLst/>
              <a:ahLst/>
              <a:cxnLst>
                <a:cxn ang="0">
                  <a:pos x="88" y="50"/>
                </a:cxn>
                <a:cxn ang="0">
                  <a:pos x="95" y="72"/>
                </a:cxn>
                <a:cxn ang="0">
                  <a:pos x="93" y="76"/>
                </a:cxn>
                <a:cxn ang="0">
                  <a:pos x="88" y="76"/>
                </a:cxn>
                <a:cxn ang="0">
                  <a:pos x="76" y="76"/>
                </a:cxn>
                <a:cxn ang="0">
                  <a:pos x="67" y="81"/>
                </a:cxn>
                <a:cxn ang="0">
                  <a:pos x="62" y="91"/>
                </a:cxn>
                <a:cxn ang="0">
                  <a:pos x="55" y="95"/>
                </a:cxn>
                <a:cxn ang="0">
                  <a:pos x="48" y="100"/>
                </a:cxn>
                <a:cxn ang="0">
                  <a:pos x="41" y="107"/>
                </a:cxn>
                <a:cxn ang="0">
                  <a:pos x="15" y="117"/>
                </a:cxn>
                <a:cxn ang="0">
                  <a:pos x="5" y="124"/>
                </a:cxn>
                <a:cxn ang="0">
                  <a:pos x="124" y="238"/>
                </a:cxn>
                <a:cxn ang="0">
                  <a:pos x="129" y="247"/>
                </a:cxn>
                <a:cxn ang="0">
                  <a:pos x="138" y="255"/>
                </a:cxn>
                <a:cxn ang="0">
                  <a:pos x="152" y="259"/>
                </a:cxn>
                <a:cxn ang="0">
                  <a:pos x="205" y="243"/>
                </a:cxn>
                <a:cxn ang="0">
                  <a:pos x="262" y="198"/>
                </a:cxn>
                <a:cxn ang="0">
                  <a:pos x="254" y="190"/>
                </a:cxn>
                <a:cxn ang="0">
                  <a:pos x="243" y="186"/>
                </a:cxn>
                <a:cxn ang="0">
                  <a:pos x="235" y="171"/>
                </a:cxn>
                <a:cxn ang="0">
                  <a:pos x="233" y="164"/>
                </a:cxn>
                <a:cxn ang="0">
                  <a:pos x="233" y="160"/>
                </a:cxn>
                <a:cxn ang="0">
                  <a:pos x="235" y="141"/>
                </a:cxn>
                <a:cxn ang="0">
                  <a:pos x="235" y="124"/>
                </a:cxn>
                <a:cxn ang="0">
                  <a:pos x="231" y="110"/>
                </a:cxn>
                <a:cxn ang="0">
                  <a:pos x="231" y="105"/>
                </a:cxn>
                <a:cxn ang="0">
                  <a:pos x="226" y="84"/>
                </a:cxn>
                <a:cxn ang="0">
                  <a:pos x="219" y="74"/>
                </a:cxn>
                <a:cxn ang="0">
                  <a:pos x="214" y="65"/>
                </a:cxn>
                <a:cxn ang="0">
                  <a:pos x="207" y="60"/>
                </a:cxn>
                <a:cxn ang="0">
                  <a:pos x="205" y="53"/>
                </a:cxn>
                <a:cxn ang="0">
                  <a:pos x="205" y="46"/>
                </a:cxn>
                <a:cxn ang="0">
                  <a:pos x="212" y="41"/>
                </a:cxn>
                <a:cxn ang="0">
                  <a:pos x="212" y="29"/>
                </a:cxn>
                <a:cxn ang="0">
                  <a:pos x="214" y="8"/>
                </a:cxn>
                <a:cxn ang="0">
                  <a:pos x="212" y="0"/>
                </a:cxn>
                <a:cxn ang="0">
                  <a:pos x="190" y="3"/>
                </a:cxn>
                <a:cxn ang="0">
                  <a:pos x="183" y="5"/>
                </a:cxn>
                <a:cxn ang="0">
                  <a:pos x="178" y="8"/>
                </a:cxn>
                <a:cxn ang="0">
                  <a:pos x="171" y="5"/>
                </a:cxn>
                <a:cxn ang="0">
                  <a:pos x="162" y="5"/>
                </a:cxn>
                <a:cxn ang="0">
                  <a:pos x="138" y="8"/>
                </a:cxn>
                <a:cxn ang="0">
                  <a:pos x="117" y="15"/>
                </a:cxn>
                <a:cxn ang="0">
                  <a:pos x="105" y="22"/>
                </a:cxn>
                <a:cxn ang="0">
                  <a:pos x="91" y="29"/>
                </a:cxn>
              </a:cxnLst>
              <a:rect l="0" t="0" r="r" b="b"/>
              <a:pathLst>
                <a:path w="264" h="271">
                  <a:moveTo>
                    <a:pt x="83" y="31"/>
                  </a:moveTo>
                  <a:lnTo>
                    <a:pt x="81" y="31"/>
                  </a:lnTo>
                  <a:lnTo>
                    <a:pt x="88" y="50"/>
                  </a:lnTo>
                  <a:lnTo>
                    <a:pt x="93" y="65"/>
                  </a:lnTo>
                  <a:lnTo>
                    <a:pt x="93" y="69"/>
                  </a:lnTo>
                  <a:lnTo>
                    <a:pt x="95" y="72"/>
                  </a:lnTo>
                  <a:lnTo>
                    <a:pt x="95" y="72"/>
                  </a:lnTo>
                  <a:lnTo>
                    <a:pt x="93" y="74"/>
                  </a:lnTo>
                  <a:lnTo>
                    <a:pt x="93" y="76"/>
                  </a:lnTo>
                  <a:lnTo>
                    <a:pt x="93" y="76"/>
                  </a:lnTo>
                  <a:lnTo>
                    <a:pt x="91" y="76"/>
                  </a:lnTo>
                  <a:lnTo>
                    <a:pt x="88" y="76"/>
                  </a:lnTo>
                  <a:lnTo>
                    <a:pt x="81" y="76"/>
                  </a:lnTo>
                  <a:lnTo>
                    <a:pt x="79" y="76"/>
                  </a:lnTo>
                  <a:lnTo>
                    <a:pt x="76" y="76"/>
                  </a:lnTo>
                  <a:lnTo>
                    <a:pt x="74" y="79"/>
                  </a:lnTo>
                  <a:lnTo>
                    <a:pt x="72" y="79"/>
                  </a:lnTo>
                  <a:lnTo>
                    <a:pt x="67" y="81"/>
                  </a:lnTo>
                  <a:lnTo>
                    <a:pt x="64" y="81"/>
                  </a:lnTo>
                  <a:lnTo>
                    <a:pt x="62" y="84"/>
                  </a:lnTo>
                  <a:lnTo>
                    <a:pt x="62" y="91"/>
                  </a:lnTo>
                  <a:lnTo>
                    <a:pt x="62" y="91"/>
                  </a:lnTo>
                  <a:lnTo>
                    <a:pt x="60" y="93"/>
                  </a:lnTo>
                  <a:lnTo>
                    <a:pt x="55" y="95"/>
                  </a:lnTo>
                  <a:lnTo>
                    <a:pt x="53" y="98"/>
                  </a:lnTo>
                  <a:lnTo>
                    <a:pt x="48" y="98"/>
                  </a:lnTo>
                  <a:lnTo>
                    <a:pt x="48" y="100"/>
                  </a:lnTo>
                  <a:lnTo>
                    <a:pt x="45" y="103"/>
                  </a:lnTo>
                  <a:lnTo>
                    <a:pt x="45" y="105"/>
                  </a:lnTo>
                  <a:lnTo>
                    <a:pt x="41" y="107"/>
                  </a:lnTo>
                  <a:lnTo>
                    <a:pt x="34" y="110"/>
                  </a:lnTo>
                  <a:lnTo>
                    <a:pt x="26" y="112"/>
                  </a:lnTo>
                  <a:lnTo>
                    <a:pt x="15" y="117"/>
                  </a:lnTo>
                  <a:lnTo>
                    <a:pt x="12" y="119"/>
                  </a:lnTo>
                  <a:lnTo>
                    <a:pt x="7" y="122"/>
                  </a:lnTo>
                  <a:lnTo>
                    <a:pt x="5" y="124"/>
                  </a:lnTo>
                  <a:lnTo>
                    <a:pt x="0" y="129"/>
                  </a:lnTo>
                  <a:lnTo>
                    <a:pt x="0" y="150"/>
                  </a:lnTo>
                  <a:lnTo>
                    <a:pt x="124" y="238"/>
                  </a:lnTo>
                  <a:lnTo>
                    <a:pt x="124" y="243"/>
                  </a:lnTo>
                  <a:lnTo>
                    <a:pt x="126" y="245"/>
                  </a:lnTo>
                  <a:lnTo>
                    <a:pt x="129" y="247"/>
                  </a:lnTo>
                  <a:lnTo>
                    <a:pt x="129" y="250"/>
                  </a:lnTo>
                  <a:lnTo>
                    <a:pt x="133" y="252"/>
                  </a:lnTo>
                  <a:lnTo>
                    <a:pt x="138" y="255"/>
                  </a:lnTo>
                  <a:lnTo>
                    <a:pt x="143" y="255"/>
                  </a:lnTo>
                  <a:lnTo>
                    <a:pt x="148" y="257"/>
                  </a:lnTo>
                  <a:lnTo>
                    <a:pt x="152" y="259"/>
                  </a:lnTo>
                  <a:lnTo>
                    <a:pt x="152" y="271"/>
                  </a:lnTo>
                  <a:lnTo>
                    <a:pt x="183" y="266"/>
                  </a:lnTo>
                  <a:lnTo>
                    <a:pt x="205" y="243"/>
                  </a:lnTo>
                  <a:lnTo>
                    <a:pt x="264" y="205"/>
                  </a:lnTo>
                  <a:lnTo>
                    <a:pt x="262" y="202"/>
                  </a:lnTo>
                  <a:lnTo>
                    <a:pt x="262" y="198"/>
                  </a:lnTo>
                  <a:lnTo>
                    <a:pt x="259" y="193"/>
                  </a:lnTo>
                  <a:lnTo>
                    <a:pt x="257" y="193"/>
                  </a:lnTo>
                  <a:lnTo>
                    <a:pt x="254" y="190"/>
                  </a:lnTo>
                  <a:lnTo>
                    <a:pt x="245" y="188"/>
                  </a:lnTo>
                  <a:lnTo>
                    <a:pt x="245" y="188"/>
                  </a:lnTo>
                  <a:lnTo>
                    <a:pt x="243" y="186"/>
                  </a:lnTo>
                  <a:lnTo>
                    <a:pt x="240" y="186"/>
                  </a:lnTo>
                  <a:lnTo>
                    <a:pt x="238" y="181"/>
                  </a:lnTo>
                  <a:lnTo>
                    <a:pt x="235" y="171"/>
                  </a:lnTo>
                  <a:lnTo>
                    <a:pt x="233" y="169"/>
                  </a:lnTo>
                  <a:lnTo>
                    <a:pt x="233" y="167"/>
                  </a:lnTo>
                  <a:lnTo>
                    <a:pt x="233" y="164"/>
                  </a:lnTo>
                  <a:lnTo>
                    <a:pt x="233" y="162"/>
                  </a:lnTo>
                  <a:lnTo>
                    <a:pt x="233" y="160"/>
                  </a:lnTo>
                  <a:lnTo>
                    <a:pt x="233" y="160"/>
                  </a:lnTo>
                  <a:lnTo>
                    <a:pt x="235" y="157"/>
                  </a:lnTo>
                  <a:lnTo>
                    <a:pt x="238" y="155"/>
                  </a:lnTo>
                  <a:lnTo>
                    <a:pt x="235" y="141"/>
                  </a:lnTo>
                  <a:lnTo>
                    <a:pt x="235" y="129"/>
                  </a:lnTo>
                  <a:lnTo>
                    <a:pt x="235" y="126"/>
                  </a:lnTo>
                  <a:lnTo>
                    <a:pt x="235" y="124"/>
                  </a:lnTo>
                  <a:lnTo>
                    <a:pt x="233" y="117"/>
                  </a:lnTo>
                  <a:lnTo>
                    <a:pt x="233" y="112"/>
                  </a:lnTo>
                  <a:lnTo>
                    <a:pt x="231" y="110"/>
                  </a:lnTo>
                  <a:lnTo>
                    <a:pt x="231" y="107"/>
                  </a:lnTo>
                  <a:lnTo>
                    <a:pt x="231" y="105"/>
                  </a:lnTo>
                  <a:lnTo>
                    <a:pt x="231" y="105"/>
                  </a:lnTo>
                  <a:lnTo>
                    <a:pt x="228" y="95"/>
                  </a:lnTo>
                  <a:lnTo>
                    <a:pt x="226" y="91"/>
                  </a:lnTo>
                  <a:lnTo>
                    <a:pt x="226" y="84"/>
                  </a:lnTo>
                  <a:lnTo>
                    <a:pt x="224" y="81"/>
                  </a:lnTo>
                  <a:lnTo>
                    <a:pt x="224" y="79"/>
                  </a:lnTo>
                  <a:lnTo>
                    <a:pt x="219" y="74"/>
                  </a:lnTo>
                  <a:lnTo>
                    <a:pt x="216" y="72"/>
                  </a:lnTo>
                  <a:lnTo>
                    <a:pt x="216" y="67"/>
                  </a:lnTo>
                  <a:lnTo>
                    <a:pt x="214" y="65"/>
                  </a:lnTo>
                  <a:lnTo>
                    <a:pt x="212" y="65"/>
                  </a:lnTo>
                  <a:lnTo>
                    <a:pt x="212" y="62"/>
                  </a:lnTo>
                  <a:lnTo>
                    <a:pt x="207" y="60"/>
                  </a:lnTo>
                  <a:lnTo>
                    <a:pt x="207" y="57"/>
                  </a:lnTo>
                  <a:lnTo>
                    <a:pt x="205" y="55"/>
                  </a:lnTo>
                  <a:lnTo>
                    <a:pt x="205" y="53"/>
                  </a:lnTo>
                  <a:lnTo>
                    <a:pt x="205" y="50"/>
                  </a:lnTo>
                  <a:lnTo>
                    <a:pt x="205" y="50"/>
                  </a:lnTo>
                  <a:lnTo>
                    <a:pt x="205" y="46"/>
                  </a:lnTo>
                  <a:lnTo>
                    <a:pt x="207" y="46"/>
                  </a:lnTo>
                  <a:lnTo>
                    <a:pt x="209" y="41"/>
                  </a:lnTo>
                  <a:lnTo>
                    <a:pt x="212" y="41"/>
                  </a:lnTo>
                  <a:lnTo>
                    <a:pt x="212" y="38"/>
                  </a:lnTo>
                  <a:lnTo>
                    <a:pt x="212" y="34"/>
                  </a:lnTo>
                  <a:lnTo>
                    <a:pt x="212" y="29"/>
                  </a:lnTo>
                  <a:lnTo>
                    <a:pt x="212" y="19"/>
                  </a:lnTo>
                  <a:lnTo>
                    <a:pt x="212" y="15"/>
                  </a:lnTo>
                  <a:lnTo>
                    <a:pt x="214" y="8"/>
                  </a:lnTo>
                  <a:lnTo>
                    <a:pt x="216" y="3"/>
                  </a:lnTo>
                  <a:lnTo>
                    <a:pt x="216" y="0"/>
                  </a:lnTo>
                  <a:lnTo>
                    <a:pt x="212" y="0"/>
                  </a:lnTo>
                  <a:lnTo>
                    <a:pt x="207" y="3"/>
                  </a:lnTo>
                  <a:lnTo>
                    <a:pt x="193" y="3"/>
                  </a:lnTo>
                  <a:lnTo>
                    <a:pt x="190" y="3"/>
                  </a:lnTo>
                  <a:lnTo>
                    <a:pt x="188" y="3"/>
                  </a:lnTo>
                  <a:lnTo>
                    <a:pt x="186" y="5"/>
                  </a:lnTo>
                  <a:lnTo>
                    <a:pt x="183" y="5"/>
                  </a:lnTo>
                  <a:lnTo>
                    <a:pt x="183" y="8"/>
                  </a:lnTo>
                  <a:lnTo>
                    <a:pt x="181" y="8"/>
                  </a:lnTo>
                  <a:lnTo>
                    <a:pt x="178" y="8"/>
                  </a:lnTo>
                  <a:lnTo>
                    <a:pt x="176" y="8"/>
                  </a:lnTo>
                  <a:lnTo>
                    <a:pt x="174" y="8"/>
                  </a:lnTo>
                  <a:lnTo>
                    <a:pt x="171" y="5"/>
                  </a:lnTo>
                  <a:lnTo>
                    <a:pt x="169" y="5"/>
                  </a:lnTo>
                  <a:lnTo>
                    <a:pt x="167" y="3"/>
                  </a:lnTo>
                  <a:lnTo>
                    <a:pt x="162" y="5"/>
                  </a:lnTo>
                  <a:lnTo>
                    <a:pt x="155" y="5"/>
                  </a:lnTo>
                  <a:lnTo>
                    <a:pt x="148" y="8"/>
                  </a:lnTo>
                  <a:lnTo>
                    <a:pt x="138" y="8"/>
                  </a:lnTo>
                  <a:lnTo>
                    <a:pt x="129" y="10"/>
                  </a:lnTo>
                  <a:lnTo>
                    <a:pt x="121" y="12"/>
                  </a:lnTo>
                  <a:lnTo>
                    <a:pt x="117" y="15"/>
                  </a:lnTo>
                  <a:lnTo>
                    <a:pt x="110" y="17"/>
                  </a:lnTo>
                  <a:lnTo>
                    <a:pt x="107" y="19"/>
                  </a:lnTo>
                  <a:lnTo>
                    <a:pt x="105" y="22"/>
                  </a:lnTo>
                  <a:lnTo>
                    <a:pt x="98" y="27"/>
                  </a:lnTo>
                  <a:lnTo>
                    <a:pt x="95" y="29"/>
                  </a:lnTo>
                  <a:lnTo>
                    <a:pt x="91" y="29"/>
                  </a:lnTo>
                  <a:lnTo>
                    <a:pt x="86" y="31"/>
                  </a:lnTo>
                  <a:lnTo>
                    <a:pt x="83"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60" name="Freeform 884">
              <a:extLst>
                <a:ext uri="{FF2B5EF4-FFF2-40B4-BE49-F238E27FC236}">
                  <a16:creationId xmlns:a16="http://schemas.microsoft.com/office/drawing/2014/main" id="{AB31B8F0-AD7D-43E9-BED2-7083900016C9}"/>
                </a:ext>
              </a:extLst>
            </p:cNvPr>
            <p:cNvSpPr>
              <a:spLocks/>
            </p:cNvSpPr>
            <p:nvPr/>
          </p:nvSpPr>
          <p:spPr bwMode="auto">
            <a:xfrm>
              <a:off x="3797301" y="3117849"/>
              <a:ext cx="241300" cy="196850"/>
            </a:xfrm>
            <a:custGeom>
              <a:avLst/>
              <a:gdLst/>
              <a:ahLst/>
              <a:cxnLst>
                <a:cxn ang="0">
                  <a:pos x="57" y="124"/>
                </a:cxn>
                <a:cxn ang="0">
                  <a:pos x="3" y="124"/>
                </a:cxn>
                <a:cxn ang="0">
                  <a:pos x="12" y="117"/>
                </a:cxn>
                <a:cxn ang="0">
                  <a:pos x="22" y="110"/>
                </a:cxn>
                <a:cxn ang="0">
                  <a:pos x="29" y="107"/>
                </a:cxn>
                <a:cxn ang="0">
                  <a:pos x="38" y="98"/>
                </a:cxn>
                <a:cxn ang="0">
                  <a:pos x="45" y="91"/>
                </a:cxn>
                <a:cxn ang="0">
                  <a:pos x="48" y="84"/>
                </a:cxn>
                <a:cxn ang="0">
                  <a:pos x="50" y="72"/>
                </a:cxn>
                <a:cxn ang="0">
                  <a:pos x="50" y="62"/>
                </a:cxn>
                <a:cxn ang="0">
                  <a:pos x="53" y="53"/>
                </a:cxn>
                <a:cxn ang="0">
                  <a:pos x="60" y="46"/>
                </a:cxn>
                <a:cxn ang="0">
                  <a:pos x="67" y="41"/>
                </a:cxn>
                <a:cxn ang="0">
                  <a:pos x="76" y="34"/>
                </a:cxn>
                <a:cxn ang="0">
                  <a:pos x="83" y="29"/>
                </a:cxn>
                <a:cxn ang="0">
                  <a:pos x="86" y="27"/>
                </a:cxn>
                <a:cxn ang="0">
                  <a:pos x="91" y="15"/>
                </a:cxn>
                <a:cxn ang="0">
                  <a:pos x="93" y="5"/>
                </a:cxn>
                <a:cxn ang="0">
                  <a:pos x="98" y="0"/>
                </a:cxn>
                <a:cxn ang="0">
                  <a:pos x="100" y="0"/>
                </a:cxn>
                <a:cxn ang="0">
                  <a:pos x="102" y="5"/>
                </a:cxn>
                <a:cxn ang="0">
                  <a:pos x="105" y="10"/>
                </a:cxn>
                <a:cxn ang="0">
                  <a:pos x="114" y="12"/>
                </a:cxn>
                <a:cxn ang="0">
                  <a:pos x="140" y="12"/>
                </a:cxn>
                <a:cxn ang="0">
                  <a:pos x="145" y="31"/>
                </a:cxn>
                <a:cxn ang="0">
                  <a:pos x="150" y="50"/>
                </a:cxn>
                <a:cxn ang="0">
                  <a:pos x="152" y="55"/>
                </a:cxn>
                <a:cxn ang="0">
                  <a:pos x="150" y="57"/>
                </a:cxn>
                <a:cxn ang="0">
                  <a:pos x="148" y="57"/>
                </a:cxn>
                <a:cxn ang="0">
                  <a:pos x="138" y="57"/>
                </a:cxn>
                <a:cxn ang="0">
                  <a:pos x="133" y="57"/>
                </a:cxn>
                <a:cxn ang="0">
                  <a:pos x="129" y="60"/>
                </a:cxn>
                <a:cxn ang="0">
                  <a:pos x="121" y="62"/>
                </a:cxn>
                <a:cxn ang="0">
                  <a:pos x="119" y="72"/>
                </a:cxn>
                <a:cxn ang="0">
                  <a:pos x="117" y="74"/>
                </a:cxn>
                <a:cxn ang="0">
                  <a:pos x="110" y="79"/>
                </a:cxn>
                <a:cxn ang="0">
                  <a:pos x="105" y="84"/>
                </a:cxn>
                <a:cxn ang="0">
                  <a:pos x="102" y="86"/>
                </a:cxn>
                <a:cxn ang="0">
                  <a:pos x="91" y="93"/>
                </a:cxn>
                <a:cxn ang="0">
                  <a:pos x="72" y="98"/>
                </a:cxn>
                <a:cxn ang="0">
                  <a:pos x="64" y="103"/>
                </a:cxn>
                <a:cxn ang="0">
                  <a:pos x="57" y="110"/>
                </a:cxn>
                <a:cxn ang="0">
                  <a:pos x="57" y="124"/>
                </a:cxn>
              </a:cxnLst>
              <a:rect l="0" t="0" r="r" b="b"/>
              <a:pathLst>
                <a:path w="152" h="124">
                  <a:moveTo>
                    <a:pt x="57" y="124"/>
                  </a:moveTo>
                  <a:lnTo>
                    <a:pt x="57" y="124"/>
                  </a:lnTo>
                  <a:lnTo>
                    <a:pt x="0" y="124"/>
                  </a:lnTo>
                  <a:lnTo>
                    <a:pt x="3" y="124"/>
                  </a:lnTo>
                  <a:lnTo>
                    <a:pt x="5" y="122"/>
                  </a:lnTo>
                  <a:lnTo>
                    <a:pt x="12" y="117"/>
                  </a:lnTo>
                  <a:lnTo>
                    <a:pt x="17" y="114"/>
                  </a:lnTo>
                  <a:lnTo>
                    <a:pt x="22" y="110"/>
                  </a:lnTo>
                  <a:lnTo>
                    <a:pt x="24" y="110"/>
                  </a:lnTo>
                  <a:lnTo>
                    <a:pt x="29" y="107"/>
                  </a:lnTo>
                  <a:lnTo>
                    <a:pt x="34" y="105"/>
                  </a:lnTo>
                  <a:lnTo>
                    <a:pt x="38" y="98"/>
                  </a:lnTo>
                  <a:lnTo>
                    <a:pt x="45" y="93"/>
                  </a:lnTo>
                  <a:lnTo>
                    <a:pt x="45" y="91"/>
                  </a:lnTo>
                  <a:lnTo>
                    <a:pt x="48" y="88"/>
                  </a:lnTo>
                  <a:lnTo>
                    <a:pt x="48" y="84"/>
                  </a:lnTo>
                  <a:lnTo>
                    <a:pt x="50" y="79"/>
                  </a:lnTo>
                  <a:lnTo>
                    <a:pt x="50" y="72"/>
                  </a:lnTo>
                  <a:lnTo>
                    <a:pt x="50" y="67"/>
                  </a:lnTo>
                  <a:lnTo>
                    <a:pt x="50" y="62"/>
                  </a:lnTo>
                  <a:lnTo>
                    <a:pt x="53" y="57"/>
                  </a:lnTo>
                  <a:lnTo>
                    <a:pt x="53" y="53"/>
                  </a:lnTo>
                  <a:lnTo>
                    <a:pt x="57" y="50"/>
                  </a:lnTo>
                  <a:lnTo>
                    <a:pt x="60" y="46"/>
                  </a:lnTo>
                  <a:lnTo>
                    <a:pt x="64" y="43"/>
                  </a:lnTo>
                  <a:lnTo>
                    <a:pt x="67" y="41"/>
                  </a:lnTo>
                  <a:lnTo>
                    <a:pt x="69" y="38"/>
                  </a:lnTo>
                  <a:lnTo>
                    <a:pt x="76" y="34"/>
                  </a:lnTo>
                  <a:lnTo>
                    <a:pt x="81" y="31"/>
                  </a:lnTo>
                  <a:lnTo>
                    <a:pt x="83" y="29"/>
                  </a:lnTo>
                  <a:lnTo>
                    <a:pt x="83" y="27"/>
                  </a:lnTo>
                  <a:lnTo>
                    <a:pt x="86" y="27"/>
                  </a:lnTo>
                  <a:lnTo>
                    <a:pt x="86" y="22"/>
                  </a:lnTo>
                  <a:lnTo>
                    <a:pt x="91" y="15"/>
                  </a:lnTo>
                  <a:lnTo>
                    <a:pt x="91" y="10"/>
                  </a:lnTo>
                  <a:lnTo>
                    <a:pt x="93" y="5"/>
                  </a:lnTo>
                  <a:lnTo>
                    <a:pt x="95" y="3"/>
                  </a:lnTo>
                  <a:lnTo>
                    <a:pt x="98" y="0"/>
                  </a:lnTo>
                  <a:lnTo>
                    <a:pt x="98" y="0"/>
                  </a:lnTo>
                  <a:lnTo>
                    <a:pt x="100" y="0"/>
                  </a:lnTo>
                  <a:lnTo>
                    <a:pt x="102" y="3"/>
                  </a:lnTo>
                  <a:lnTo>
                    <a:pt x="102" y="5"/>
                  </a:lnTo>
                  <a:lnTo>
                    <a:pt x="105" y="10"/>
                  </a:lnTo>
                  <a:lnTo>
                    <a:pt x="105" y="10"/>
                  </a:lnTo>
                  <a:lnTo>
                    <a:pt x="107" y="10"/>
                  </a:lnTo>
                  <a:lnTo>
                    <a:pt x="114" y="12"/>
                  </a:lnTo>
                  <a:lnTo>
                    <a:pt x="124" y="15"/>
                  </a:lnTo>
                  <a:lnTo>
                    <a:pt x="140" y="12"/>
                  </a:lnTo>
                  <a:lnTo>
                    <a:pt x="138" y="12"/>
                  </a:lnTo>
                  <a:lnTo>
                    <a:pt x="145" y="31"/>
                  </a:lnTo>
                  <a:lnTo>
                    <a:pt x="150" y="46"/>
                  </a:lnTo>
                  <a:lnTo>
                    <a:pt x="150" y="50"/>
                  </a:lnTo>
                  <a:lnTo>
                    <a:pt x="152" y="53"/>
                  </a:lnTo>
                  <a:lnTo>
                    <a:pt x="152" y="55"/>
                  </a:lnTo>
                  <a:lnTo>
                    <a:pt x="150" y="55"/>
                  </a:lnTo>
                  <a:lnTo>
                    <a:pt x="150" y="57"/>
                  </a:lnTo>
                  <a:lnTo>
                    <a:pt x="150" y="57"/>
                  </a:lnTo>
                  <a:lnTo>
                    <a:pt x="148" y="57"/>
                  </a:lnTo>
                  <a:lnTo>
                    <a:pt x="145" y="57"/>
                  </a:lnTo>
                  <a:lnTo>
                    <a:pt x="138" y="57"/>
                  </a:lnTo>
                  <a:lnTo>
                    <a:pt x="136" y="57"/>
                  </a:lnTo>
                  <a:lnTo>
                    <a:pt x="133" y="57"/>
                  </a:lnTo>
                  <a:lnTo>
                    <a:pt x="131" y="60"/>
                  </a:lnTo>
                  <a:lnTo>
                    <a:pt x="129" y="60"/>
                  </a:lnTo>
                  <a:lnTo>
                    <a:pt x="124" y="62"/>
                  </a:lnTo>
                  <a:lnTo>
                    <a:pt x="121" y="62"/>
                  </a:lnTo>
                  <a:lnTo>
                    <a:pt x="119" y="65"/>
                  </a:lnTo>
                  <a:lnTo>
                    <a:pt x="119" y="72"/>
                  </a:lnTo>
                  <a:lnTo>
                    <a:pt x="119" y="72"/>
                  </a:lnTo>
                  <a:lnTo>
                    <a:pt x="117" y="74"/>
                  </a:lnTo>
                  <a:lnTo>
                    <a:pt x="112" y="76"/>
                  </a:lnTo>
                  <a:lnTo>
                    <a:pt x="110" y="79"/>
                  </a:lnTo>
                  <a:lnTo>
                    <a:pt x="105" y="81"/>
                  </a:lnTo>
                  <a:lnTo>
                    <a:pt x="105" y="84"/>
                  </a:lnTo>
                  <a:lnTo>
                    <a:pt x="102" y="84"/>
                  </a:lnTo>
                  <a:lnTo>
                    <a:pt x="102" y="86"/>
                  </a:lnTo>
                  <a:lnTo>
                    <a:pt x="98" y="88"/>
                  </a:lnTo>
                  <a:lnTo>
                    <a:pt x="91" y="93"/>
                  </a:lnTo>
                  <a:lnTo>
                    <a:pt x="83" y="95"/>
                  </a:lnTo>
                  <a:lnTo>
                    <a:pt x="72" y="98"/>
                  </a:lnTo>
                  <a:lnTo>
                    <a:pt x="69" y="100"/>
                  </a:lnTo>
                  <a:lnTo>
                    <a:pt x="64" y="103"/>
                  </a:lnTo>
                  <a:lnTo>
                    <a:pt x="62" y="105"/>
                  </a:lnTo>
                  <a:lnTo>
                    <a:pt x="57" y="110"/>
                  </a:lnTo>
                  <a:lnTo>
                    <a:pt x="57" y="124"/>
                  </a:lnTo>
                  <a:lnTo>
                    <a:pt x="57" y="12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0" name="Freeform 885">
              <a:extLst>
                <a:ext uri="{FF2B5EF4-FFF2-40B4-BE49-F238E27FC236}">
                  <a16:creationId xmlns:a16="http://schemas.microsoft.com/office/drawing/2014/main" id="{82D5605F-3D6C-491A-8356-F7EFF62C84EF}"/>
                </a:ext>
              </a:extLst>
            </p:cNvPr>
            <p:cNvSpPr>
              <a:spLocks/>
            </p:cNvSpPr>
            <p:nvPr/>
          </p:nvSpPr>
          <p:spPr bwMode="auto">
            <a:xfrm>
              <a:off x="3797301" y="3117849"/>
              <a:ext cx="241300" cy="196850"/>
            </a:xfrm>
            <a:custGeom>
              <a:avLst/>
              <a:gdLst/>
              <a:ahLst/>
              <a:cxnLst>
                <a:cxn ang="0">
                  <a:pos x="57" y="124"/>
                </a:cxn>
                <a:cxn ang="0">
                  <a:pos x="3" y="124"/>
                </a:cxn>
                <a:cxn ang="0">
                  <a:pos x="12" y="117"/>
                </a:cxn>
                <a:cxn ang="0">
                  <a:pos x="22" y="110"/>
                </a:cxn>
                <a:cxn ang="0">
                  <a:pos x="29" y="107"/>
                </a:cxn>
                <a:cxn ang="0">
                  <a:pos x="38" y="98"/>
                </a:cxn>
                <a:cxn ang="0">
                  <a:pos x="45" y="91"/>
                </a:cxn>
                <a:cxn ang="0">
                  <a:pos x="48" y="84"/>
                </a:cxn>
                <a:cxn ang="0">
                  <a:pos x="50" y="72"/>
                </a:cxn>
                <a:cxn ang="0">
                  <a:pos x="50" y="62"/>
                </a:cxn>
                <a:cxn ang="0">
                  <a:pos x="53" y="53"/>
                </a:cxn>
                <a:cxn ang="0">
                  <a:pos x="60" y="46"/>
                </a:cxn>
                <a:cxn ang="0">
                  <a:pos x="67" y="41"/>
                </a:cxn>
                <a:cxn ang="0">
                  <a:pos x="76" y="34"/>
                </a:cxn>
                <a:cxn ang="0">
                  <a:pos x="83" y="29"/>
                </a:cxn>
                <a:cxn ang="0">
                  <a:pos x="86" y="27"/>
                </a:cxn>
                <a:cxn ang="0">
                  <a:pos x="91" y="15"/>
                </a:cxn>
                <a:cxn ang="0">
                  <a:pos x="93" y="5"/>
                </a:cxn>
                <a:cxn ang="0">
                  <a:pos x="98" y="0"/>
                </a:cxn>
                <a:cxn ang="0">
                  <a:pos x="100" y="0"/>
                </a:cxn>
                <a:cxn ang="0">
                  <a:pos x="102" y="5"/>
                </a:cxn>
                <a:cxn ang="0">
                  <a:pos x="105" y="10"/>
                </a:cxn>
                <a:cxn ang="0">
                  <a:pos x="114" y="12"/>
                </a:cxn>
                <a:cxn ang="0">
                  <a:pos x="140" y="12"/>
                </a:cxn>
                <a:cxn ang="0">
                  <a:pos x="145" y="31"/>
                </a:cxn>
                <a:cxn ang="0">
                  <a:pos x="150" y="50"/>
                </a:cxn>
                <a:cxn ang="0">
                  <a:pos x="152" y="55"/>
                </a:cxn>
                <a:cxn ang="0">
                  <a:pos x="150" y="57"/>
                </a:cxn>
                <a:cxn ang="0">
                  <a:pos x="148" y="57"/>
                </a:cxn>
                <a:cxn ang="0">
                  <a:pos x="138" y="57"/>
                </a:cxn>
                <a:cxn ang="0">
                  <a:pos x="133" y="57"/>
                </a:cxn>
                <a:cxn ang="0">
                  <a:pos x="129" y="60"/>
                </a:cxn>
                <a:cxn ang="0">
                  <a:pos x="121" y="62"/>
                </a:cxn>
                <a:cxn ang="0">
                  <a:pos x="119" y="72"/>
                </a:cxn>
                <a:cxn ang="0">
                  <a:pos x="117" y="74"/>
                </a:cxn>
                <a:cxn ang="0">
                  <a:pos x="110" y="79"/>
                </a:cxn>
                <a:cxn ang="0">
                  <a:pos x="105" y="84"/>
                </a:cxn>
                <a:cxn ang="0">
                  <a:pos x="102" y="86"/>
                </a:cxn>
                <a:cxn ang="0">
                  <a:pos x="91" y="93"/>
                </a:cxn>
                <a:cxn ang="0">
                  <a:pos x="72" y="98"/>
                </a:cxn>
                <a:cxn ang="0">
                  <a:pos x="64" y="103"/>
                </a:cxn>
                <a:cxn ang="0">
                  <a:pos x="57" y="110"/>
                </a:cxn>
              </a:cxnLst>
              <a:rect l="0" t="0" r="r" b="b"/>
              <a:pathLst>
                <a:path w="152" h="124">
                  <a:moveTo>
                    <a:pt x="57" y="124"/>
                  </a:moveTo>
                  <a:lnTo>
                    <a:pt x="57" y="124"/>
                  </a:lnTo>
                  <a:lnTo>
                    <a:pt x="0" y="124"/>
                  </a:lnTo>
                  <a:lnTo>
                    <a:pt x="3" y="124"/>
                  </a:lnTo>
                  <a:lnTo>
                    <a:pt x="5" y="122"/>
                  </a:lnTo>
                  <a:lnTo>
                    <a:pt x="12" y="117"/>
                  </a:lnTo>
                  <a:lnTo>
                    <a:pt x="17" y="114"/>
                  </a:lnTo>
                  <a:lnTo>
                    <a:pt x="22" y="110"/>
                  </a:lnTo>
                  <a:lnTo>
                    <a:pt x="24" y="110"/>
                  </a:lnTo>
                  <a:lnTo>
                    <a:pt x="29" y="107"/>
                  </a:lnTo>
                  <a:lnTo>
                    <a:pt x="34" y="105"/>
                  </a:lnTo>
                  <a:lnTo>
                    <a:pt x="38" y="98"/>
                  </a:lnTo>
                  <a:lnTo>
                    <a:pt x="45" y="93"/>
                  </a:lnTo>
                  <a:lnTo>
                    <a:pt x="45" y="91"/>
                  </a:lnTo>
                  <a:lnTo>
                    <a:pt x="48" y="88"/>
                  </a:lnTo>
                  <a:lnTo>
                    <a:pt x="48" y="84"/>
                  </a:lnTo>
                  <a:lnTo>
                    <a:pt x="50" y="79"/>
                  </a:lnTo>
                  <a:lnTo>
                    <a:pt x="50" y="72"/>
                  </a:lnTo>
                  <a:lnTo>
                    <a:pt x="50" y="67"/>
                  </a:lnTo>
                  <a:lnTo>
                    <a:pt x="50" y="62"/>
                  </a:lnTo>
                  <a:lnTo>
                    <a:pt x="53" y="57"/>
                  </a:lnTo>
                  <a:lnTo>
                    <a:pt x="53" y="53"/>
                  </a:lnTo>
                  <a:lnTo>
                    <a:pt x="57" y="50"/>
                  </a:lnTo>
                  <a:lnTo>
                    <a:pt x="60" y="46"/>
                  </a:lnTo>
                  <a:lnTo>
                    <a:pt x="64" y="43"/>
                  </a:lnTo>
                  <a:lnTo>
                    <a:pt x="67" y="41"/>
                  </a:lnTo>
                  <a:lnTo>
                    <a:pt x="69" y="38"/>
                  </a:lnTo>
                  <a:lnTo>
                    <a:pt x="76" y="34"/>
                  </a:lnTo>
                  <a:lnTo>
                    <a:pt x="81" y="31"/>
                  </a:lnTo>
                  <a:lnTo>
                    <a:pt x="83" y="29"/>
                  </a:lnTo>
                  <a:lnTo>
                    <a:pt x="83" y="27"/>
                  </a:lnTo>
                  <a:lnTo>
                    <a:pt x="86" y="27"/>
                  </a:lnTo>
                  <a:lnTo>
                    <a:pt x="86" y="22"/>
                  </a:lnTo>
                  <a:lnTo>
                    <a:pt x="91" y="15"/>
                  </a:lnTo>
                  <a:lnTo>
                    <a:pt x="91" y="10"/>
                  </a:lnTo>
                  <a:lnTo>
                    <a:pt x="93" y="5"/>
                  </a:lnTo>
                  <a:lnTo>
                    <a:pt x="95" y="3"/>
                  </a:lnTo>
                  <a:lnTo>
                    <a:pt x="98" y="0"/>
                  </a:lnTo>
                  <a:lnTo>
                    <a:pt x="98" y="0"/>
                  </a:lnTo>
                  <a:lnTo>
                    <a:pt x="100" y="0"/>
                  </a:lnTo>
                  <a:lnTo>
                    <a:pt x="102" y="3"/>
                  </a:lnTo>
                  <a:lnTo>
                    <a:pt x="102" y="5"/>
                  </a:lnTo>
                  <a:lnTo>
                    <a:pt x="105" y="10"/>
                  </a:lnTo>
                  <a:lnTo>
                    <a:pt x="105" y="10"/>
                  </a:lnTo>
                  <a:lnTo>
                    <a:pt x="107" y="10"/>
                  </a:lnTo>
                  <a:lnTo>
                    <a:pt x="114" y="12"/>
                  </a:lnTo>
                  <a:lnTo>
                    <a:pt x="124" y="15"/>
                  </a:lnTo>
                  <a:lnTo>
                    <a:pt x="140" y="12"/>
                  </a:lnTo>
                  <a:lnTo>
                    <a:pt x="138" y="12"/>
                  </a:lnTo>
                  <a:lnTo>
                    <a:pt x="145" y="31"/>
                  </a:lnTo>
                  <a:lnTo>
                    <a:pt x="150" y="46"/>
                  </a:lnTo>
                  <a:lnTo>
                    <a:pt x="150" y="50"/>
                  </a:lnTo>
                  <a:lnTo>
                    <a:pt x="152" y="53"/>
                  </a:lnTo>
                  <a:lnTo>
                    <a:pt x="152" y="55"/>
                  </a:lnTo>
                  <a:lnTo>
                    <a:pt x="150" y="55"/>
                  </a:lnTo>
                  <a:lnTo>
                    <a:pt x="150" y="57"/>
                  </a:lnTo>
                  <a:lnTo>
                    <a:pt x="150" y="57"/>
                  </a:lnTo>
                  <a:lnTo>
                    <a:pt x="148" y="57"/>
                  </a:lnTo>
                  <a:lnTo>
                    <a:pt x="145" y="57"/>
                  </a:lnTo>
                  <a:lnTo>
                    <a:pt x="138" y="57"/>
                  </a:lnTo>
                  <a:lnTo>
                    <a:pt x="136" y="57"/>
                  </a:lnTo>
                  <a:lnTo>
                    <a:pt x="133" y="57"/>
                  </a:lnTo>
                  <a:lnTo>
                    <a:pt x="131" y="60"/>
                  </a:lnTo>
                  <a:lnTo>
                    <a:pt x="129" y="60"/>
                  </a:lnTo>
                  <a:lnTo>
                    <a:pt x="124" y="62"/>
                  </a:lnTo>
                  <a:lnTo>
                    <a:pt x="121" y="62"/>
                  </a:lnTo>
                  <a:lnTo>
                    <a:pt x="119" y="65"/>
                  </a:lnTo>
                  <a:lnTo>
                    <a:pt x="119" y="72"/>
                  </a:lnTo>
                  <a:lnTo>
                    <a:pt x="119" y="72"/>
                  </a:lnTo>
                  <a:lnTo>
                    <a:pt x="117" y="74"/>
                  </a:lnTo>
                  <a:lnTo>
                    <a:pt x="112" y="76"/>
                  </a:lnTo>
                  <a:lnTo>
                    <a:pt x="110" y="79"/>
                  </a:lnTo>
                  <a:lnTo>
                    <a:pt x="105" y="81"/>
                  </a:lnTo>
                  <a:lnTo>
                    <a:pt x="105" y="84"/>
                  </a:lnTo>
                  <a:lnTo>
                    <a:pt x="102" y="84"/>
                  </a:lnTo>
                  <a:lnTo>
                    <a:pt x="102" y="86"/>
                  </a:lnTo>
                  <a:lnTo>
                    <a:pt x="98" y="88"/>
                  </a:lnTo>
                  <a:lnTo>
                    <a:pt x="91" y="93"/>
                  </a:lnTo>
                  <a:lnTo>
                    <a:pt x="83" y="95"/>
                  </a:lnTo>
                  <a:lnTo>
                    <a:pt x="72" y="98"/>
                  </a:lnTo>
                  <a:lnTo>
                    <a:pt x="69" y="100"/>
                  </a:lnTo>
                  <a:lnTo>
                    <a:pt x="64" y="103"/>
                  </a:lnTo>
                  <a:lnTo>
                    <a:pt x="62" y="105"/>
                  </a:lnTo>
                  <a:lnTo>
                    <a:pt x="57" y="110"/>
                  </a:lnTo>
                  <a:lnTo>
                    <a:pt x="57" y="12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1" name="Freeform 886">
              <a:extLst>
                <a:ext uri="{FF2B5EF4-FFF2-40B4-BE49-F238E27FC236}">
                  <a16:creationId xmlns:a16="http://schemas.microsoft.com/office/drawing/2014/main" id="{4E3DC835-2B3D-4687-8B99-7F44A772F3C3}"/>
                </a:ext>
              </a:extLst>
            </p:cNvPr>
            <p:cNvSpPr>
              <a:spLocks/>
            </p:cNvSpPr>
            <p:nvPr/>
          </p:nvSpPr>
          <p:spPr bwMode="auto">
            <a:xfrm>
              <a:off x="3797301" y="3117849"/>
              <a:ext cx="241300" cy="196850"/>
            </a:xfrm>
            <a:custGeom>
              <a:avLst/>
              <a:gdLst/>
              <a:ahLst/>
              <a:cxnLst>
                <a:cxn ang="0">
                  <a:pos x="57" y="124"/>
                </a:cxn>
                <a:cxn ang="0">
                  <a:pos x="3" y="124"/>
                </a:cxn>
                <a:cxn ang="0">
                  <a:pos x="12" y="117"/>
                </a:cxn>
                <a:cxn ang="0">
                  <a:pos x="22" y="110"/>
                </a:cxn>
                <a:cxn ang="0">
                  <a:pos x="29" y="107"/>
                </a:cxn>
                <a:cxn ang="0">
                  <a:pos x="38" y="98"/>
                </a:cxn>
                <a:cxn ang="0">
                  <a:pos x="45" y="91"/>
                </a:cxn>
                <a:cxn ang="0">
                  <a:pos x="48" y="84"/>
                </a:cxn>
                <a:cxn ang="0">
                  <a:pos x="50" y="72"/>
                </a:cxn>
                <a:cxn ang="0">
                  <a:pos x="50" y="62"/>
                </a:cxn>
                <a:cxn ang="0">
                  <a:pos x="53" y="53"/>
                </a:cxn>
                <a:cxn ang="0">
                  <a:pos x="60" y="46"/>
                </a:cxn>
                <a:cxn ang="0">
                  <a:pos x="67" y="41"/>
                </a:cxn>
                <a:cxn ang="0">
                  <a:pos x="76" y="34"/>
                </a:cxn>
                <a:cxn ang="0">
                  <a:pos x="83" y="29"/>
                </a:cxn>
                <a:cxn ang="0">
                  <a:pos x="86" y="27"/>
                </a:cxn>
                <a:cxn ang="0">
                  <a:pos x="91" y="15"/>
                </a:cxn>
                <a:cxn ang="0">
                  <a:pos x="93" y="5"/>
                </a:cxn>
                <a:cxn ang="0">
                  <a:pos x="98" y="0"/>
                </a:cxn>
                <a:cxn ang="0">
                  <a:pos x="100" y="0"/>
                </a:cxn>
                <a:cxn ang="0">
                  <a:pos x="102" y="5"/>
                </a:cxn>
                <a:cxn ang="0">
                  <a:pos x="105" y="10"/>
                </a:cxn>
                <a:cxn ang="0">
                  <a:pos x="114" y="12"/>
                </a:cxn>
                <a:cxn ang="0">
                  <a:pos x="140" y="12"/>
                </a:cxn>
                <a:cxn ang="0">
                  <a:pos x="145" y="31"/>
                </a:cxn>
                <a:cxn ang="0">
                  <a:pos x="150" y="50"/>
                </a:cxn>
                <a:cxn ang="0">
                  <a:pos x="152" y="55"/>
                </a:cxn>
                <a:cxn ang="0">
                  <a:pos x="150" y="57"/>
                </a:cxn>
                <a:cxn ang="0">
                  <a:pos x="148" y="57"/>
                </a:cxn>
                <a:cxn ang="0">
                  <a:pos x="138" y="57"/>
                </a:cxn>
                <a:cxn ang="0">
                  <a:pos x="133" y="57"/>
                </a:cxn>
                <a:cxn ang="0">
                  <a:pos x="129" y="60"/>
                </a:cxn>
                <a:cxn ang="0">
                  <a:pos x="121" y="62"/>
                </a:cxn>
                <a:cxn ang="0">
                  <a:pos x="119" y="72"/>
                </a:cxn>
                <a:cxn ang="0">
                  <a:pos x="117" y="74"/>
                </a:cxn>
                <a:cxn ang="0">
                  <a:pos x="110" y="79"/>
                </a:cxn>
                <a:cxn ang="0">
                  <a:pos x="105" y="84"/>
                </a:cxn>
                <a:cxn ang="0">
                  <a:pos x="102" y="86"/>
                </a:cxn>
                <a:cxn ang="0">
                  <a:pos x="91" y="93"/>
                </a:cxn>
                <a:cxn ang="0">
                  <a:pos x="72" y="98"/>
                </a:cxn>
                <a:cxn ang="0">
                  <a:pos x="64" y="103"/>
                </a:cxn>
                <a:cxn ang="0">
                  <a:pos x="57" y="110"/>
                </a:cxn>
              </a:cxnLst>
              <a:rect l="0" t="0" r="r" b="b"/>
              <a:pathLst>
                <a:path w="152" h="124">
                  <a:moveTo>
                    <a:pt x="57" y="124"/>
                  </a:moveTo>
                  <a:lnTo>
                    <a:pt x="57" y="124"/>
                  </a:lnTo>
                  <a:lnTo>
                    <a:pt x="0" y="124"/>
                  </a:lnTo>
                  <a:lnTo>
                    <a:pt x="3" y="124"/>
                  </a:lnTo>
                  <a:lnTo>
                    <a:pt x="5" y="122"/>
                  </a:lnTo>
                  <a:lnTo>
                    <a:pt x="12" y="117"/>
                  </a:lnTo>
                  <a:lnTo>
                    <a:pt x="17" y="114"/>
                  </a:lnTo>
                  <a:lnTo>
                    <a:pt x="22" y="110"/>
                  </a:lnTo>
                  <a:lnTo>
                    <a:pt x="24" y="110"/>
                  </a:lnTo>
                  <a:lnTo>
                    <a:pt x="29" y="107"/>
                  </a:lnTo>
                  <a:lnTo>
                    <a:pt x="34" y="105"/>
                  </a:lnTo>
                  <a:lnTo>
                    <a:pt x="38" y="98"/>
                  </a:lnTo>
                  <a:lnTo>
                    <a:pt x="45" y="93"/>
                  </a:lnTo>
                  <a:lnTo>
                    <a:pt x="45" y="91"/>
                  </a:lnTo>
                  <a:lnTo>
                    <a:pt x="48" y="88"/>
                  </a:lnTo>
                  <a:lnTo>
                    <a:pt x="48" y="84"/>
                  </a:lnTo>
                  <a:lnTo>
                    <a:pt x="50" y="79"/>
                  </a:lnTo>
                  <a:lnTo>
                    <a:pt x="50" y="72"/>
                  </a:lnTo>
                  <a:lnTo>
                    <a:pt x="50" y="67"/>
                  </a:lnTo>
                  <a:lnTo>
                    <a:pt x="50" y="62"/>
                  </a:lnTo>
                  <a:lnTo>
                    <a:pt x="53" y="57"/>
                  </a:lnTo>
                  <a:lnTo>
                    <a:pt x="53" y="53"/>
                  </a:lnTo>
                  <a:lnTo>
                    <a:pt x="57" y="50"/>
                  </a:lnTo>
                  <a:lnTo>
                    <a:pt x="60" y="46"/>
                  </a:lnTo>
                  <a:lnTo>
                    <a:pt x="64" y="43"/>
                  </a:lnTo>
                  <a:lnTo>
                    <a:pt x="67" y="41"/>
                  </a:lnTo>
                  <a:lnTo>
                    <a:pt x="69" y="38"/>
                  </a:lnTo>
                  <a:lnTo>
                    <a:pt x="76" y="34"/>
                  </a:lnTo>
                  <a:lnTo>
                    <a:pt x="81" y="31"/>
                  </a:lnTo>
                  <a:lnTo>
                    <a:pt x="83" y="29"/>
                  </a:lnTo>
                  <a:lnTo>
                    <a:pt x="83" y="27"/>
                  </a:lnTo>
                  <a:lnTo>
                    <a:pt x="86" y="27"/>
                  </a:lnTo>
                  <a:lnTo>
                    <a:pt x="86" y="22"/>
                  </a:lnTo>
                  <a:lnTo>
                    <a:pt x="91" y="15"/>
                  </a:lnTo>
                  <a:lnTo>
                    <a:pt x="91" y="10"/>
                  </a:lnTo>
                  <a:lnTo>
                    <a:pt x="93" y="5"/>
                  </a:lnTo>
                  <a:lnTo>
                    <a:pt x="95" y="3"/>
                  </a:lnTo>
                  <a:lnTo>
                    <a:pt x="98" y="0"/>
                  </a:lnTo>
                  <a:lnTo>
                    <a:pt x="98" y="0"/>
                  </a:lnTo>
                  <a:lnTo>
                    <a:pt x="100" y="0"/>
                  </a:lnTo>
                  <a:lnTo>
                    <a:pt x="102" y="3"/>
                  </a:lnTo>
                  <a:lnTo>
                    <a:pt x="102" y="5"/>
                  </a:lnTo>
                  <a:lnTo>
                    <a:pt x="105" y="10"/>
                  </a:lnTo>
                  <a:lnTo>
                    <a:pt x="105" y="10"/>
                  </a:lnTo>
                  <a:lnTo>
                    <a:pt x="107" y="10"/>
                  </a:lnTo>
                  <a:lnTo>
                    <a:pt x="114" y="12"/>
                  </a:lnTo>
                  <a:lnTo>
                    <a:pt x="124" y="15"/>
                  </a:lnTo>
                  <a:lnTo>
                    <a:pt x="140" y="12"/>
                  </a:lnTo>
                  <a:lnTo>
                    <a:pt x="138" y="12"/>
                  </a:lnTo>
                  <a:lnTo>
                    <a:pt x="145" y="31"/>
                  </a:lnTo>
                  <a:lnTo>
                    <a:pt x="150" y="46"/>
                  </a:lnTo>
                  <a:lnTo>
                    <a:pt x="150" y="50"/>
                  </a:lnTo>
                  <a:lnTo>
                    <a:pt x="152" y="53"/>
                  </a:lnTo>
                  <a:lnTo>
                    <a:pt x="152" y="55"/>
                  </a:lnTo>
                  <a:lnTo>
                    <a:pt x="150" y="55"/>
                  </a:lnTo>
                  <a:lnTo>
                    <a:pt x="150" y="57"/>
                  </a:lnTo>
                  <a:lnTo>
                    <a:pt x="150" y="57"/>
                  </a:lnTo>
                  <a:lnTo>
                    <a:pt x="148" y="57"/>
                  </a:lnTo>
                  <a:lnTo>
                    <a:pt x="145" y="57"/>
                  </a:lnTo>
                  <a:lnTo>
                    <a:pt x="138" y="57"/>
                  </a:lnTo>
                  <a:lnTo>
                    <a:pt x="136" y="57"/>
                  </a:lnTo>
                  <a:lnTo>
                    <a:pt x="133" y="57"/>
                  </a:lnTo>
                  <a:lnTo>
                    <a:pt x="131" y="60"/>
                  </a:lnTo>
                  <a:lnTo>
                    <a:pt x="129" y="60"/>
                  </a:lnTo>
                  <a:lnTo>
                    <a:pt x="124" y="62"/>
                  </a:lnTo>
                  <a:lnTo>
                    <a:pt x="121" y="62"/>
                  </a:lnTo>
                  <a:lnTo>
                    <a:pt x="119" y="65"/>
                  </a:lnTo>
                  <a:lnTo>
                    <a:pt x="119" y="72"/>
                  </a:lnTo>
                  <a:lnTo>
                    <a:pt x="119" y="72"/>
                  </a:lnTo>
                  <a:lnTo>
                    <a:pt x="117" y="74"/>
                  </a:lnTo>
                  <a:lnTo>
                    <a:pt x="112" y="76"/>
                  </a:lnTo>
                  <a:lnTo>
                    <a:pt x="110" y="79"/>
                  </a:lnTo>
                  <a:lnTo>
                    <a:pt x="105" y="81"/>
                  </a:lnTo>
                  <a:lnTo>
                    <a:pt x="105" y="84"/>
                  </a:lnTo>
                  <a:lnTo>
                    <a:pt x="102" y="84"/>
                  </a:lnTo>
                  <a:lnTo>
                    <a:pt x="102" y="86"/>
                  </a:lnTo>
                  <a:lnTo>
                    <a:pt x="98" y="88"/>
                  </a:lnTo>
                  <a:lnTo>
                    <a:pt x="91" y="93"/>
                  </a:lnTo>
                  <a:lnTo>
                    <a:pt x="83" y="95"/>
                  </a:lnTo>
                  <a:lnTo>
                    <a:pt x="72" y="98"/>
                  </a:lnTo>
                  <a:lnTo>
                    <a:pt x="69" y="100"/>
                  </a:lnTo>
                  <a:lnTo>
                    <a:pt x="64" y="103"/>
                  </a:lnTo>
                  <a:lnTo>
                    <a:pt x="62" y="105"/>
                  </a:lnTo>
                  <a:lnTo>
                    <a:pt x="57" y="110"/>
                  </a:lnTo>
                  <a:lnTo>
                    <a:pt x="57" y="12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2" name="Freeform 887">
              <a:extLst>
                <a:ext uri="{FF2B5EF4-FFF2-40B4-BE49-F238E27FC236}">
                  <a16:creationId xmlns:a16="http://schemas.microsoft.com/office/drawing/2014/main" id="{6BB387D9-486D-4863-8C20-433D8B90E4EB}"/>
                </a:ext>
              </a:extLst>
            </p:cNvPr>
            <p:cNvSpPr>
              <a:spLocks/>
            </p:cNvSpPr>
            <p:nvPr/>
          </p:nvSpPr>
          <p:spPr bwMode="auto">
            <a:xfrm>
              <a:off x="3722687" y="3314699"/>
              <a:ext cx="165099" cy="150813"/>
            </a:xfrm>
            <a:custGeom>
              <a:avLst/>
              <a:gdLst/>
              <a:ahLst/>
              <a:cxnLst>
                <a:cxn ang="0">
                  <a:pos x="104" y="0"/>
                </a:cxn>
                <a:cxn ang="0">
                  <a:pos x="47" y="0"/>
                </a:cxn>
                <a:cxn ang="0">
                  <a:pos x="47" y="5"/>
                </a:cxn>
                <a:cxn ang="0">
                  <a:pos x="45" y="9"/>
                </a:cxn>
                <a:cxn ang="0">
                  <a:pos x="43" y="12"/>
                </a:cxn>
                <a:cxn ang="0">
                  <a:pos x="43" y="17"/>
                </a:cxn>
                <a:cxn ang="0">
                  <a:pos x="31" y="33"/>
                </a:cxn>
                <a:cxn ang="0">
                  <a:pos x="26" y="43"/>
                </a:cxn>
                <a:cxn ang="0">
                  <a:pos x="21" y="52"/>
                </a:cxn>
                <a:cxn ang="0">
                  <a:pos x="16" y="57"/>
                </a:cxn>
                <a:cxn ang="0">
                  <a:pos x="14" y="62"/>
                </a:cxn>
                <a:cxn ang="0">
                  <a:pos x="7" y="71"/>
                </a:cxn>
                <a:cxn ang="0">
                  <a:pos x="5" y="76"/>
                </a:cxn>
                <a:cxn ang="0">
                  <a:pos x="2" y="83"/>
                </a:cxn>
                <a:cxn ang="0">
                  <a:pos x="0" y="88"/>
                </a:cxn>
                <a:cxn ang="0">
                  <a:pos x="0" y="95"/>
                </a:cxn>
                <a:cxn ang="0">
                  <a:pos x="47" y="95"/>
                </a:cxn>
                <a:cxn ang="0">
                  <a:pos x="47" y="71"/>
                </a:cxn>
                <a:cxn ang="0">
                  <a:pos x="50" y="69"/>
                </a:cxn>
                <a:cxn ang="0">
                  <a:pos x="52" y="66"/>
                </a:cxn>
                <a:cxn ang="0">
                  <a:pos x="57" y="64"/>
                </a:cxn>
                <a:cxn ang="0">
                  <a:pos x="62" y="64"/>
                </a:cxn>
                <a:cxn ang="0">
                  <a:pos x="62" y="26"/>
                </a:cxn>
                <a:cxn ang="0">
                  <a:pos x="104" y="26"/>
                </a:cxn>
                <a:cxn ang="0">
                  <a:pos x="104" y="0"/>
                </a:cxn>
                <a:cxn ang="0">
                  <a:pos x="104" y="0"/>
                </a:cxn>
              </a:cxnLst>
              <a:rect l="0" t="0" r="r" b="b"/>
              <a:pathLst>
                <a:path w="104" h="95">
                  <a:moveTo>
                    <a:pt x="104" y="0"/>
                  </a:moveTo>
                  <a:lnTo>
                    <a:pt x="47" y="0"/>
                  </a:lnTo>
                  <a:lnTo>
                    <a:pt x="47" y="5"/>
                  </a:lnTo>
                  <a:lnTo>
                    <a:pt x="45" y="9"/>
                  </a:lnTo>
                  <a:lnTo>
                    <a:pt x="43" y="12"/>
                  </a:lnTo>
                  <a:lnTo>
                    <a:pt x="43" y="17"/>
                  </a:lnTo>
                  <a:lnTo>
                    <a:pt x="31" y="33"/>
                  </a:lnTo>
                  <a:lnTo>
                    <a:pt x="26" y="43"/>
                  </a:lnTo>
                  <a:lnTo>
                    <a:pt x="21" y="52"/>
                  </a:lnTo>
                  <a:lnTo>
                    <a:pt x="16" y="57"/>
                  </a:lnTo>
                  <a:lnTo>
                    <a:pt x="14" y="62"/>
                  </a:lnTo>
                  <a:lnTo>
                    <a:pt x="7" y="71"/>
                  </a:lnTo>
                  <a:lnTo>
                    <a:pt x="5" y="76"/>
                  </a:lnTo>
                  <a:lnTo>
                    <a:pt x="2" y="83"/>
                  </a:lnTo>
                  <a:lnTo>
                    <a:pt x="0" y="88"/>
                  </a:lnTo>
                  <a:lnTo>
                    <a:pt x="0" y="95"/>
                  </a:lnTo>
                  <a:lnTo>
                    <a:pt x="47" y="95"/>
                  </a:lnTo>
                  <a:lnTo>
                    <a:pt x="47" y="71"/>
                  </a:lnTo>
                  <a:lnTo>
                    <a:pt x="50" y="69"/>
                  </a:lnTo>
                  <a:lnTo>
                    <a:pt x="52" y="66"/>
                  </a:lnTo>
                  <a:lnTo>
                    <a:pt x="57" y="64"/>
                  </a:lnTo>
                  <a:lnTo>
                    <a:pt x="62" y="64"/>
                  </a:lnTo>
                  <a:lnTo>
                    <a:pt x="62" y="26"/>
                  </a:lnTo>
                  <a:lnTo>
                    <a:pt x="104" y="26"/>
                  </a:lnTo>
                  <a:lnTo>
                    <a:pt x="104" y="0"/>
                  </a:lnTo>
                  <a:lnTo>
                    <a:pt x="10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3" name="Freeform 888">
              <a:extLst>
                <a:ext uri="{FF2B5EF4-FFF2-40B4-BE49-F238E27FC236}">
                  <a16:creationId xmlns:a16="http://schemas.microsoft.com/office/drawing/2014/main" id="{8FF6148E-A383-47D3-8A40-419488098CF5}"/>
                </a:ext>
              </a:extLst>
            </p:cNvPr>
            <p:cNvSpPr>
              <a:spLocks/>
            </p:cNvSpPr>
            <p:nvPr/>
          </p:nvSpPr>
          <p:spPr bwMode="auto">
            <a:xfrm>
              <a:off x="3722687" y="3314699"/>
              <a:ext cx="165099" cy="150813"/>
            </a:xfrm>
            <a:custGeom>
              <a:avLst/>
              <a:gdLst/>
              <a:ahLst/>
              <a:cxnLst>
                <a:cxn ang="0">
                  <a:pos x="104" y="0"/>
                </a:cxn>
                <a:cxn ang="0">
                  <a:pos x="47" y="0"/>
                </a:cxn>
                <a:cxn ang="0">
                  <a:pos x="47" y="5"/>
                </a:cxn>
                <a:cxn ang="0">
                  <a:pos x="45" y="9"/>
                </a:cxn>
                <a:cxn ang="0">
                  <a:pos x="43" y="12"/>
                </a:cxn>
                <a:cxn ang="0">
                  <a:pos x="43" y="17"/>
                </a:cxn>
                <a:cxn ang="0">
                  <a:pos x="31" y="33"/>
                </a:cxn>
                <a:cxn ang="0">
                  <a:pos x="26" y="43"/>
                </a:cxn>
                <a:cxn ang="0">
                  <a:pos x="21" y="52"/>
                </a:cxn>
                <a:cxn ang="0">
                  <a:pos x="16" y="57"/>
                </a:cxn>
                <a:cxn ang="0">
                  <a:pos x="14" y="62"/>
                </a:cxn>
                <a:cxn ang="0">
                  <a:pos x="7" y="71"/>
                </a:cxn>
                <a:cxn ang="0">
                  <a:pos x="5" y="76"/>
                </a:cxn>
                <a:cxn ang="0">
                  <a:pos x="2" y="83"/>
                </a:cxn>
                <a:cxn ang="0">
                  <a:pos x="0" y="88"/>
                </a:cxn>
                <a:cxn ang="0">
                  <a:pos x="0" y="95"/>
                </a:cxn>
                <a:cxn ang="0">
                  <a:pos x="47" y="95"/>
                </a:cxn>
                <a:cxn ang="0">
                  <a:pos x="47" y="71"/>
                </a:cxn>
                <a:cxn ang="0">
                  <a:pos x="50" y="69"/>
                </a:cxn>
                <a:cxn ang="0">
                  <a:pos x="52" y="66"/>
                </a:cxn>
                <a:cxn ang="0">
                  <a:pos x="57" y="64"/>
                </a:cxn>
                <a:cxn ang="0">
                  <a:pos x="62" y="64"/>
                </a:cxn>
                <a:cxn ang="0">
                  <a:pos x="62" y="26"/>
                </a:cxn>
                <a:cxn ang="0">
                  <a:pos x="104" y="26"/>
                </a:cxn>
                <a:cxn ang="0">
                  <a:pos x="104" y="0"/>
                </a:cxn>
              </a:cxnLst>
              <a:rect l="0" t="0" r="r" b="b"/>
              <a:pathLst>
                <a:path w="104" h="95">
                  <a:moveTo>
                    <a:pt x="104" y="0"/>
                  </a:moveTo>
                  <a:lnTo>
                    <a:pt x="47" y="0"/>
                  </a:lnTo>
                  <a:lnTo>
                    <a:pt x="47" y="5"/>
                  </a:lnTo>
                  <a:lnTo>
                    <a:pt x="45" y="9"/>
                  </a:lnTo>
                  <a:lnTo>
                    <a:pt x="43" y="12"/>
                  </a:lnTo>
                  <a:lnTo>
                    <a:pt x="43" y="17"/>
                  </a:lnTo>
                  <a:lnTo>
                    <a:pt x="31" y="33"/>
                  </a:lnTo>
                  <a:lnTo>
                    <a:pt x="26" y="43"/>
                  </a:lnTo>
                  <a:lnTo>
                    <a:pt x="21" y="52"/>
                  </a:lnTo>
                  <a:lnTo>
                    <a:pt x="16" y="57"/>
                  </a:lnTo>
                  <a:lnTo>
                    <a:pt x="14" y="62"/>
                  </a:lnTo>
                  <a:lnTo>
                    <a:pt x="7" y="71"/>
                  </a:lnTo>
                  <a:lnTo>
                    <a:pt x="5" y="76"/>
                  </a:lnTo>
                  <a:lnTo>
                    <a:pt x="2" y="83"/>
                  </a:lnTo>
                  <a:lnTo>
                    <a:pt x="0" y="88"/>
                  </a:lnTo>
                  <a:lnTo>
                    <a:pt x="0" y="95"/>
                  </a:lnTo>
                  <a:lnTo>
                    <a:pt x="47" y="95"/>
                  </a:lnTo>
                  <a:lnTo>
                    <a:pt x="47" y="71"/>
                  </a:lnTo>
                  <a:lnTo>
                    <a:pt x="50" y="69"/>
                  </a:lnTo>
                  <a:lnTo>
                    <a:pt x="52" y="66"/>
                  </a:lnTo>
                  <a:lnTo>
                    <a:pt x="57" y="64"/>
                  </a:lnTo>
                  <a:lnTo>
                    <a:pt x="62" y="64"/>
                  </a:lnTo>
                  <a:lnTo>
                    <a:pt x="62" y="26"/>
                  </a:lnTo>
                  <a:lnTo>
                    <a:pt x="104" y="26"/>
                  </a:lnTo>
                  <a:lnTo>
                    <a:pt x="10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4" name="Freeform 889">
              <a:extLst>
                <a:ext uri="{FF2B5EF4-FFF2-40B4-BE49-F238E27FC236}">
                  <a16:creationId xmlns:a16="http://schemas.microsoft.com/office/drawing/2014/main" id="{85397528-4526-4A7D-861B-9E5EFDF5C2EB}"/>
                </a:ext>
              </a:extLst>
            </p:cNvPr>
            <p:cNvSpPr>
              <a:spLocks/>
            </p:cNvSpPr>
            <p:nvPr/>
          </p:nvSpPr>
          <p:spPr bwMode="auto">
            <a:xfrm>
              <a:off x="3722687" y="3314699"/>
              <a:ext cx="165099" cy="150813"/>
            </a:xfrm>
            <a:custGeom>
              <a:avLst/>
              <a:gdLst/>
              <a:ahLst/>
              <a:cxnLst>
                <a:cxn ang="0">
                  <a:pos x="104" y="0"/>
                </a:cxn>
                <a:cxn ang="0">
                  <a:pos x="47" y="0"/>
                </a:cxn>
                <a:cxn ang="0">
                  <a:pos x="47" y="5"/>
                </a:cxn>
                <a:cxn ang="0">
                  <a:pos x="45" y="9"/>
                </a:cxn>
                <a:cxn ang="0">
                  <a:pos x="43" y="12"/>
                </a:cxn>
                <a:cxn ang="0">
                  <a:pos x="43" y="17"/>
                </a:cxn>
                <a:cxn ang="0">
                  <a:pos x="31" y="33"/>
                </a:cxn>
                <a:cxn ang="0">
                  <a:pos x="26" y="43"/>
                </a:cxn>
                <a:cxn ang="0">
                  <a:pos x="21" y="52"/>
                </a:cxn>
                <a:cxn ang="0">
                  <a:pos x="16" y="57"/>
                </a:cxn>
                <a:cxn ang="0">
                  <a:pos x="14" y="62"/>
                </a:cxn>
                <a:cxn ang="0">
                  <a:pos x="7" y="71"/>
                </a:cxn>
                <a:cxn ang="0">
                  <a:pos x="5" y="76"/>
                </a:cxn>
                <a:cxn ang="0">
                  <a:pos x="2" y="83"/>
                </a:cxn>
                <a:cxn ang="0">
                  <a:pos x="0" y="88"/>
                </a:cxn>
                <a:cxn ang="0">
                  <a:pos x="0" y="95"/>
                </a:cxn>
                <a:cxn ang="0">
                  <a:pos x="47" y="95"/>
                </a:cxn>
                <a:cxn ang="0">
                  <a:pos x="47" y="71"/>
                </a:cxn>
                <a:cxn ang="0">
                  <a:pos x="50" y="69"/>
                </a:cxn>
                <a:cxn ang="0">
                  <a:pos x="52" y="66"/>
                </a:cxn>
                <a:cxn ang="0">
                  <a:pos x="57" y="64"/>
                </a:cxn>
                <a:cxn ang="0">
                  <a:pos x="62" y="64"/>
                </a:cxn>
                <a:cxn ang="0">
                  <a:pos x="62" y="26"/>
                </a:cxn>
                <a:cxn ang="0">
                  <a:pos x="104" y="26"/>
                </a:cxn>
                <a:cxn ang="0">
                  <a:pos x="104" y="0"/>
                </a:cxn>
              </a:cxnLst>
              <a:rect l="0" t="0" r="r" b="b"/>
              <a:pathLst>
                <a:path w="104" h="95">
                  <a:moveTo>
                    <a:pt x="104" y="0"/>
                  </a:moveTo>
                  <a:lnTo>
                    <a:pt x="47" y="0"/>
                  </a:lnTo>
                  <a:lnTo>
                    <a:pt x="47" y="5"/>
                  </a:lnTo>
                  <a:lnTo>
                    <a:pt x="45" y="9"/>
                  </a:lnTo>
                  <a:lnTo>
                    <a:pt x="43" y="12"/>
                  </a:lnTo>
                  <a:lnTo>
                    <a:pt x="43" y="17"/>
                  </a:lnTo>
                  <a:lnTo>
                    <a:pt x="31" y="33"/>
                  </a:lnTo>
                  <a:lnTo>
                    <a:pt x="26" y="43"/>
                  </a:lnTo>
                  <a:lnTo>
                    <a:pt x="21" y="52"/>
                  </a:lnTo>
                  <a:lnTo>
                    <a:pt x="16" y="57"/>
                  </a:lnTo>
                  <a:lnTo>
                    <a:pt x="14" y="62"/>
                  </a:lnTo>
                  <a:lnTo>
                    <a:pt x="7" y="71"/>
                  </a:lnTo>
                  <a:lnTo>
                    <a:pt x="5" y="76"/>
                  </a:lnTo>
                  <a:lnTo>
                    <a:pt x="2" y="83"/>
                  </a:lnTo>
                  <a:lnTo>
                    <a:pt x="0" y="88"/>
                  </a:lnTo>
                  <a:lnTo>
                    <a:pt x="0" y="95"/>
                  </a:lnTo>
                  <a:lnTo>
                    <a:pt x="47" y="95"/>
                  </a:lnTo>
                  <a:lnTo>
                    <a:pt x="47" y="71"/>
                  </a:lnTo>
                  <a:lnTo>
                    <a:pt x="50" y="69"/>
                  </a:lnTo>
                  <a:lnTo>
                    <a:pt x="52" y="66"/>
                  </a:lnTo>
                  <a:lnTo>
                    <a:pt x="57" y="64"/>
                  </a:lnTo>
                  <a:lnTo>
                    <a:pt x="62" y="64"/>
                  </a:lnTo>
                  <a:lnTo>
                    <a:pt x="62" y="26"/>
                  </a:lnTo>
                  <a:lnTo>
                    <a:pt x="104" y="26"/>
                  </a:lnTo>
                  <a:lnTo>
                    <a:pt x="10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5" name="Freeform 890">
              <a:extLst>
                <a:ext uri="{FF2B5EF4-FFF2-40B4-BE49-F238E27FC236}">
                  <a16:creationId xmlns:a16="http://schemas.microsoft.com/office/drawing/2014/main" id="{A31D6978-3462-46E0-A05F-8E5AAE8FA9FD}"/>
                </a:ext>
              </a:extLst>
            </p:cNvPr>
            <p:cNvSpPr>
              <a:spLocks/>
            </p:cNvSpPr>
            <p:nvPr/>
          </p:nvSpPr>
          <p:spPr bwMode="auto">
            <a:xfrm>
              <a:off x="3722687" y="3314699"/>
              <a:ext cx="241300" cy="309564"/>
            </a:xfrm>
            <a:custGeom>
              <a:avLst/>
              <a:gdLst/>
              <a:ahLst/>
              <a:cxnLst>
                <a:cxn ang="0">
                  <a:pos x="104" y="7"/>
                </a:cxn>
                <a:cxn ang="0">
                  <a:pos x="130" y="40"/>
                </a:cxn>
                <a:cxn ang="0">
                  <a:pos x="140" y="166"/>
                </a:cxn>
                <a:cxn ang="0">
                  <a:pos x="142" y="169"/>
                </a:cxn>
                <a:cxn ang="0">
                  <a:pos x="142" y="173"/>
                </a:cxn>
                <a:cxn ang="0">
                  <a:pos x="142" y="181"/>
                </a:cxn>
                <a:cxn ang="0">
                  <a:pos x="88" y="185"/>
                </a:cxn>
                <a:cxn ang="0">
                  <a:pos x="85" y="185"/>
                </a:cxn>
                <a:cxn ang="0">
                  <a:pos x="83" y="185"/>
                </a:cxn>
                <a:cxn ang="0">
                  <a:pos x="81" y="181"/>
                </a:cxn>
                <a:cxn ang="0">
                  <a:pos x="76" y="181"/>
                </a:cxn>
                <a:cxn ang="0">
                  <a:pos x="71" y="185"/>
                </a:cxn>
                <a:cxn ang="0">
                  <a:pos x="71" y="181"/>
                </a:cxn>
                <a:cxn ang="0">
                  <a:pos x="66" y="181"/>
                </a:cxn>
                <a:cxn ang="0">
                  <a:pos x="62" y="183"/>
                </a:cxn>
                <a:cxn ang="0">
                  <a:pos x="59" y="190"/>
                </a:cxn>
                <a:cxn ang="0">
                  <a:pos x="54" y="192"/>
                </a:cxn>
                <a:cxn ang="0">
                  <a:pos x="50" y="185"/>
                </a:cxn>
                <a:cxn ang="0">
                  <a:pos x="38" y="171"/>
                </a:cxn>
                <a:cxn ang="0">
                  <a:pos x="35" y="169"/>
                </a:cxn>
                <a:cxn ang="0">
                  <a:pos x="31" y="166"/>
                </a:cxn>
                <a:cxn ang="0">
                  <a:pos x="26" y="164"/>
                </a:cxn>
                <a:cxn ang="0">
                  <a:pos x="19" y="164"/>
                </a:cxn>
                <a:cxn ang="0">
                  <a:pos x="14" y="166"/>
                </a:cxn>
                <a:cxn ang="0">
                  <a:pos x="9" y="166"/>
                </a:cxn>
                <a:cxn ang="0">
                  <a:pos x="5" y="166"/>
                </a:cxn>
                <a:cxn ang="0">
                  <a:pos x="7" y="164"/>
                </a:cxn>
                <a:cxn ang="0">
                  <a:pos x="9" y="152"/>
                </a:cxn>
                <a:cxn ang="0">
                  <a:pos x="9" y="142"/>
                </a:cxn>
                <a:cxn ang="0">
                  <a:pos x="9" y="135"/>
                </a:cxn>
                <a:cxn ang="0">
                  <a:pos x="9" y="131"/>
                </a:cxn>
                <a:cxn ang="0">
                  <a:pos x="5" y="126"/>
                </a:cxn>
                <a:cxn ang="0">
                  <a:pos x="5" y="123"/>
                </a:cxn>
                <a:cxn ang="0">
                  <a:pos x="5" y="121"/>
                </a:cxn>
                <a:cxn ang="0">
                  <a:pos x="7" y="116"/>
                </a:cxn>
                <a:cxn ang="0">
                  <a:pos x="9" y="114"/>
                </a:cxn>
                <a:cxn ang="0">
                  <a:pos x="7" y="109"/>
                </a:cxn>
                <a:cxn ang="0">
                  <a:pos x="2" y="102"/>
                </a:cxn>
                <a:cxn ang="0">
                  <a:pos x="0" y="97"/>
                </a:cxn>
                <a:cxn ang="0">
                  <a:pos x="47" y="95"/>
                </a:cxn>
                <a:cxn ang="0">
                  <a:pos x="50" y="69"/>
                </a:cxn>
                <a:cxn ang="0">
                  <a:pos x="57" y="64"/>
                </a:cxn>
                <a:cxn ang="0">
                  <a:pos x="62" y="26"/>
                </a:cxn>
                <a:cxn ang="0">
                  <a:pos x="104" y="0"/>
                </a:cxn>
                <a:cxn ang="0">
                  <a:pos x="102" y="0"/>
                </a:cxn>
              </a:cxnLst>
              <a:rect l="0" t="0" r="r" b="b"/>
              <a:pathLst>
                <a:path w="152" h="195">
                  <a:moveTo>
                    <a:pt x="102" y="0"/>
                  </a:moveTo>
                  <a:lnTo>
                    <a:pt x="104" y="7"/>
                  </a:lnTo>
                  <a:lnTo>
                    <a:pt x="152" y="40"/>
                  </a:lnTo>
                  <a:lnTo>
                    <a:pt x="130" y="40"/>
                  </a:lnTo>
                  <a:lnTo>
                    <a:pt x="130" y="43"/>
                  </a:lnTo>
                  <a:lnTo>
                    <a:pt x="140" y="166"/>
                  </a:lnTo>
                  <a:lnTo>
                    <a:pt x="142" y="169"/>
                  </a:lnTo>
                  <a:lnTo>
                    <a:pt x="142" y="169"/>
                  </a:lnTo>
                  <a:lnTo>
                    <a:pt x="145" y="169"/>
                  </a:lnTo>
                  <a:lnTo>
                    <a:pt x="142" y="173"/>
                  </a:lnTo>
                  <a:lnTo>
                    <a:pt x="142" y="176"/>
                  </a:lnTo>
                  <a:lnTo>
                    <a:pt x="142" y="181"/>
                  </a:lnTo>
                  <a:lnTo>
                    <a:pt x="90" y="181"/>
                  </a:lnTo>
                  <a:lnTo>
                    <a:pt x="88" y="185"/>
                  </a:lnTo>
                  <a:lnTo>
                    <a:pt x="85" y="185"/>
                  </a:lnTo>
                  <a:lnTo>
                    <a:pt x="85" y="185"/>
                  </a:lnTo>
                  <a:lnTo>
                    <a:pt x="83" y="185"/>
                  </a:lnTo>
                  <a:lnTo>
                    <a:pt x="83" y="185"/>
                  </a:lnTo>
                  <a:lnTo>
                    <a:pt x="81" y="183"/>
                  </a:lnTo>
                  <a:lnTo>
                    <a:pt x="81" y="181"/>
                  </a:lnTo>
                  <a:lnTo>
                    <a:pt x="78" y="181"/>
                  </a:lnTo>
                  <a:lnTo>
                    <a:pt x="76" y="181"/>
                  </a:lnTo>
                  <a:lnTo>
                    <a:pt x="73" y="183"/>
                  </a:lnTo>
                  <a:lnTo>
                    <a:pt x="71" y="185"/>
                  </a:lnTo>
                  <a:lnTo>
                    <a:pt x="71" y="183"/>
                  </a:lnTo>
                  <a:lnTo>
                    <a:pt x="71" y="181"/>
                  </a:lnTo>
                  <a:lnTo>
                    <a:pt x="71" y="178"/>
                  </a:lnTo>
                  <a:lnTo>
                    <a:pt x="66" y="181"/>
                  </a:lnTo>
                  <a:lnTo>
                    <a:pt x="66" y="181"/>
                  </a:lnTo>
                  <a:lnTo>
                    <a:pt x="62" y="183"/>
                  </a:lnTo>
                  <a:lnTo>
                    <a:pt x="62" y="185"/>
                  </a:lnTo>
                  <a:lnTo>
                    <a:pt x="59" y="190"/>
                  </a:lnTo>
                  <a:lnTo>
                    <a:pt x="57" y="195"/>
                  </a:lnTo>
                  <a:lnTo>
                    <a:pt x="54" y="192"/>
                  </a:lnTo>
                  <a:lnTo>
                    <a:pt x="52" y="190"/>
                  </a:lnTo>
                  <a:lnTo>
                    <a:pt x="50" y="185"/>
                  </a:lnTo>
                  <a:lnTo>
                    <a:pt x="43" y="176"/>
                  </a:lnTo>
                  <a:lnTo>
                    <a:pt x="38" y="171"/>
                  </a:lnTo>
                  <a:lnTo>
                    <a:pt x="35" y="169"/>
                  </a:lnTo>
                  <a:lnTo>
                    <a:pt x="35" y="169"/>
                  </a:lnTo>
                  <a:lnTo>
                    <a:pt x="33" y="166"/>
                  </a:lnTo>
                  <a:lnTo>
                    <a:pt x="31" y="166"/>
                  </a:lnTo>
                  <a:lnTo>
                    <a:pt x="28" y="164"/>
                  </a:lnTo>
                  <a:lnTo>
                    <a:pt x="26" y="164"/>
                  </a:lnTo>
                  <a:lnTo>
                    <a:pt x="21" y="164"/>
                  </a:lnTo>
                  <a:lnTo>
                    <a:pt x="19" y="164"/>
                  </a:lnTo>
                  <a:lnTo>
                    <a:pt x="16" y="164"/>
                  </a:lnTo>
                  <a:lnTo>
                    <a:pt x="14" y="166"/>
                  </a:lnTo>
                  <a:lnTo>
                    <a:pt x="12" y="166"/>
                  </a:lnTo>
                  <a:lnTo>
                    <a:pt x="9" y="166"/>
                  </a:lnTo>
                  <a:lnTo>
                    <a:pt x="7" y="166"/>
                  </a:lnTo>
                  <a:lnTo>
                    <a:pt x="5" y="166"/>
                  </a:lnTo>
                  <a:lnTo>
                    <a:pt x="5" y="166"/>
                  </a:lnTo>
                  <a:lnTo>
                    <a:pt x="7" y="164"/>
                  </a:lnTo>
                  <a:lnTo>
                    <a:pt x="7" y="159"/>
                  </a:lnTo>
                  <a:lnTo>
                    <a:pt x="9" y="152"/>
                  </a:lnTo>
                  <a:lnTo>
                    <a:pt x="9" y="147"/>
                  </a:lnTo>
                  <a:lnTo>
                    <a:pt x="9" y="142"/>
                  </a:lnTo>
                  <a:lnTo>
                    <a:pt x="9" y="138"/>
                  </a:lnTo>
                  <a:lnTo>
                    <a:pt x="9" y="135"/>
                  </a:lnTo>
                  <a:lnTo>
                    <a:pt x="9" y="135"/>
                  </a:lnTo>
                  <a:lnTo>
                    <a:pt x="9" y="131"/>
                  </a:lnTo>
                  <a:lnTo>
                    <a:pt x="7" y="128"/>
                  </a:lnTo>
                  <a:lnTo>
                    <a:pt x="5" y="126"/>
                  </a:lnTo>
                  <a:lnTo>
                    <a:pt x="5" y="126"/>
                  </a:lnTo>
                  <a:lnTo>
                    <a:pt x="5" y="123"/>
                  </a:lnTo>
                  <a:lnTo>
                    <a:pt x="5" y="121"/>
                  </a:lnTo>
                  <a:lnTo>
                    <a:pt x="5" y="121"/>
                  </a:lnTo>
                  <a:lnTo>
                    <a:pt x="7" y="116"/>
                  </a:lnTo>
                  <a:lnTo>
                    <a:pt x="7" y="116"/>
                  </a:lnTo>
                  <a:lnTo>
                    <a:pt x="7" y="114"/>
                  </a:lnTo>
                  <a:lnTo>
                    <a:pt x="9" y="114"/>
                  </a:lnTo>
                  <a:lnTo>
                    <a:pt x="7" y="112"/>
                  </a:lnTo>
                  <a:lnTo>
                    <a:pt x="7" y="109"/>
                  </a:lnTo>
                  <a:lnTo>
                    <a:pt x="5" y="104"/>
                  </a:lnTo>
                  <a:lnTo>
                    <a:pt x="2" y="102"/>
                  </a:lnTo>
                  <a:lnTo>
                    <a:pt x="2" y="100"/>
                  </a:lnTo>
                  <a:lnTo>
                    <a:pt x="0" y="97"/>
                  </a:lnTo>
                  <a:lnTo>
                    <a:pt x="0" y="95"/>
                  </a:lnTo>
                  <a:lnTo>
                    <a:pt x="47" y="95"/>
                  </a:lnTo>
                  <a:lnTo>
                    <a:pt x="47" y="71"/>
                  </a:lnTo>
                  <a:lnTo>
                    <a:pt x="50" y="69"/>
                  </a:lnTo>
                  <a:lnTo>
                    <a:pt x="52" y="66"/>
                  </a:lnTo>
                  <a:lnTo>
                    <a:pt x="57" y="64"/>
                  </a:lnTo>
                  <a:lnTo>
                    <a:pt x="62" y="64"/>
                  </a:lnTo>
                  <a:lnTo>
                    <a:pt x="62" y="26"/>
                  </a:lnTo>
                  <a:lnTo>
                    <a:pt x="104" y="26"/>
                  </a:lnTo>
                  <a:lnTo>
                    <a:pt x="104" y="0"/>
                  </a:lnTo>
                  <a:lnTo>
                    <a:pt x="102" y="0"/>
                  </a:lnTo>
                  <a:lnTo>
                    <a:pt x="10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6" name="Freeform 891">
              <a:extLst>
                <a:ext uri="{FF2B5EF4-FFF2-40B4-BE49-F238E27FC236}">
                  <a16:creationId xmlns:a16="http://schemas.microsoft.com/office/drawing/2014/main" id="{273A1BEB-7221-4526-959C-7CAE54AF4F62}"/>
                </a:ext>
              </a:extLst>
            </p:cNvPr>
            <p:cNvSpPr>
              <a:spLocks/>
            </p:cNvSpPr>
            <p:nvPr/>
          </p:nvSpPr>
          <p:spPr bwMode="auto">
            <a:xfrm>
              <a:off x="3722687" y="3314699"/>
              <a:ext cx="241300" cy="309564"/>
            </a:xfrm>
            <a:custGeom>
              <a:avLst/>
              <a:gdLst/>
              <a:ahLst/>
              <a:cxnLst>
                <a:cxn ang="0">
                  <a:pos x="104" y="7"/>
                </a:cxn>
                <a:cxn ang="0">
                  <a:pos x="130" y="40"/>
                </a:cxn>
                <a:cxn ang="0">
                  <a:pos x="140" y="166"/>
                </a:cxn>
                <a:cxn ang="0">
                  <a:pos x="142" y="169"/>
                </a:cxn>
                <a:cxn ang="0">
                  <a:pos x="142" y="173"/>
                </a:cxn>
                <a:cxn ang="0">
                  <a:pos x="142" y="181"/>
                </a:cxn>
                <a:cxn ang="0">
                  <a:pos x="88" y="185"/>
                </a:cxn>
                <a:cxn ang="0">
                  <a:pos x="85" y="185"/>
                </a:cxn>
                <a:cxn ang="0">
                  <a:pos x="83" y="185"/>
                </a:cxn>
                <a:cxn ang="0">
                  <a:pos x="81" y="181"/>
                </a:cxn>
                <a:cxn ang="0">
                  <a:pos x="76" y="181"/>
                </a:cxn>
                <a:cxn ang="0">
                  <a:pos x="71" y="185"/>
                </a:cxn>
                <a:cxn ang="0">
                  <a:pos x="71" y="181"/>
                </a:cxn>
                <a:cxn ang="0">
                  <a:pos x="66" y="181"/>
                </a:cxn>
                <a:cxn ang="0">
                  <a:pos x="62" y="183"/>
                </a:cxn>
                <a:cxn ang="0">
                  <a:pos x="59" y="190"/>
                </a:cxn>
                <a:cxn ang="0">
                  <a:pos x="54" y="192"/>
                </a:cxn>
                <a:cxn ang="0">
                  <a:pos x="50" y="185"/>
                </a:cxn>
                <a:cxn ang="0">
                  <a:pos x="38" y="171"/>
                </a:cxn>
                <a:cxn ang="0">
                  <a:pos x="35" y="169"/>
                </a:cxn>
                <a:cxn ang="0">
                  <a:pos x="31" y="166"/>
                </a:cxn>
                <a:cxn ang="0">
                  <a:pos x="26" y="164"/>
                </a:cxn>
                <a:cxn ang="0">
                  <a:pos x="19" y="164"/>
                </a:cxn>
                <a:cxn ang="0">
                  <a:pos x="14" y="166"/>
                </a:cxn>
                <a:cxn ang="0">
                  <a:pos x="9" y="166"/>
                </a:cxn>
                <a:cxn ang="0">
                  <a:pos x="5" y="166"/>
                </a:cxn>
                <a:cxn ang="0">
                  <a:pos x="7" y="164"/>
                </a:cxn>
                <a:cxn ang="0">
                  <a:pos x="9" y="152"/>
                </a:cxn>
                <a:cxn ang="0">
                  <a:pos x="9" y="142"/>
                </a:cxn>
                <a:cxn ang="0">
                  <a:pos x="9" y="135"/>
                </a:cxn>
                <a:cxn ang="0">
                  <a:pos x="9" y="131"/>
                </a:cxn>
                <a:cxn ang="0">
                  <a:pos x="5" y="126"/>
                </a:cxn>
                <a:cxn ang="0">
                  <a:pos x="5" y="123"/>
                </a:cxn>
                <a:cxn ang="0">
                  <a:pos x="5" y="121"/>
                </a:cxn>
                <a:cxn ang="0">
                  <a:pos x="7" y="116"/>
                </a:cxn>
                <a:cxn ang="0">
                  <a:pos x="9" y="114"/>
                </a:cxn>
                <a:cxn ang="0">
                  <a:pos x="7" y="109"/>
                </a:cxn>
                <a:cxn ang="0">
                  <a:pos x="2" y="102"/>
                </a:cxn>
                <a:cxn ang="0">
                  <a:pos x="0" y="97"/>
                </a:cxn>
                <a:cxn ang="0">
                  <a:pos x="47" y="95"/>
                </a:cxn>
                <a:cxn ang="0">
                  <a:pos x="50" y="69"/>
                </a:cxn>
                <a:cxn ang="0">
                  <a:pos x="57" y="64"/>
                </a:cxn>
                <a:cxn ang="0">
                  <a:pos x="62" y="26"/>
                </a:cxn>
                <a:cxn ang="0">
                  <a:pos x="104" y="0"/>
                </a:cxn>
              </a:cxnLst>
              <a:rect l="0" t="0" r="r" b="b"/>
              <a:pathLst>
                <a:path w="152" h="195">
                  <a:moveTo>
                    <a:pt x="102" y="0"/>
                  </a:moveTo>
                  <a:lnTo>
                    <a:pt x="104" y="7"/>
                  </a:lnTo>
                  <a:lnTo>
                    <a:pt x="152" y="40"/>
                  </a:lnTo>
                  <a:lnTo>
                    <a:pt x="130" y="40"/>
                  </a:lnTo>
                  <a:lnTo>
                    <a:pt x="130" y="43"/>
                  </a:lnTo>
                  <a:lnTo>
                    <a:pt x="140" y="166"/>
                  </a:lnTo>
                  <a:lnTo>
                    <a:pt x="142" y="169"/>
                  </a:lnTo>
                  <a:lnTo>
                    <a:pt x="142" y="169"/>
                  </a:lnTo>
                  <a:lnTo>
                    <a:pt x="145" y="169"/>
                  </a:lnTo>
                  <a:lnTo>
                    <a:pt x="142" y="173"/>
                  </a:lnTo>
                  <a:lnTo>
                    <a:pt x="142" y="176"/>
                  </a:lnTo>
                  <a:lnTo>
                    <a:pt x="142" y="181"/>
                  </a:lnTo>
                  <a:lnTo>
                    <a:pt x="90" y="181"/>
                  </a:lnTo>
                  <a:lnTo>
                    <a:pt x="88" y="185"/>
                  </a:lnTo>
                  <a:lnTo>
                    <a:pt x="85" y="185"/>
                  </a:lnTo>
                  <a:lnTo>
                    <a:pt x="85" y="185"/>
                  </a:lnTo>
                  <a:lnTo>
                    <a:pt x="83" y="185"/>
                  </a:lnTo>
                  <a:lnTo>
                    <a:pt x="83" y="185"/>
                  </a:lnTo>
                  <a:lnTo>
                    <a:pt x="81" y="183"/>
                  </a:lnTo>
                  <a:lnTo>
                    <a:pt x="81" y="181"/>
                  </a:lnTo>
                  <a:lnTo>
                    <a:pt x="78" y="181"/>
                  </a:lnTo>
                  <a:lnTo>
                    <a:pt x="76" y="181"/>
                  </a:lnTo>
                  <a:lnTo>
                    <a:pt x="73" y="183"/>
                  </a:lnTo>
                  <a:lnTo>
                    <a:pt x="71" y="185"/>
                  </a:lnTo>
                  <a:lnTo>
                    <a:pt x="71" y="183"/>
                  </a:lnTo>
                  <a:lnTo>
                    <a:pt x="71" y="181"/>
                  </a:lnTo>
                  <a:lnTo>
                    <a:pt x="71" y="178"/>
                  </a:lnTo>
                  <a:lnTo>
                    <a:pt x="66" y="181"/>
                  </a:lnTo>
                  <a:lnTo>
                    <a:pt x="66" y="181"/>
                  </a:lnTo>
                  <a:lnTo>
                    <a:pt x="62" y="183"/>
                  </a:lnTo>
                  <a:lnTo>
                    <a:pt x="62" y="185"/>
                  </a:lnTo>
                  <a:lnTo>
                    <a:pt x="59" y="190"/>
                  </a:lnTo>
                  <a:lnTo>
                    <a:pt x="57" y="195"/>
                  </a:lnTo>
                  <a:lnTo>
                    <a:pt x="54" y="192"/>
                  </a:lnTo>
                  <a:lnTo>
                    <a:pt x="52" y="190"/>
                  </a:lnTo>
                  <a:lnTo>
                    <a:pt x="50" y="185"/>
                  </a:lnTo>
                  <a:lnTo>
                    <a:pt x="43" y="176"/>
                  </a:lnTo>
                  <a:lnTo>
                    <a:pt x="38" y="171"/>
                  </a:lnTo>
                  <a:lnTo>
                    <a:pt x="35" y="169"/>
                  </a:lnTo>
                  <a:lnTo>
                    <a:pt x="35" y="169"/>
                  </a:lnTo>
                  <a:lnTo>
                    <a:pt x="33" y="166"/>
                  </a:lnTo>
                  <a:lnTo>
                    <a:pt x="31" y="166"/>
                  </a:lnTo>
                  <a:lnTo>
                    <a:pt x="28" y="164"/>
                  </a:lnTo>
                  <a:lnTo>
                    <a:pt x="26" y="164"/>
                  </a:lnTo>
                  <a:lnTo>
                    <a:pt x="21" y="164"/>
                  </a:lnTo>
                  <a:lnTo>
                    <a:pt x="19" y="164"/>
                  </a:lnTo>
                  <a:lnTo>
                    <a:pt x="16" y="164"/>
                  </a:lnTo>
                  <a:lnTo>
                    <a:pt x="14" y="166"/>
                  </a:lnTo>
                  <a:lnTo>
                    <a:pt x="12" y="166"/>
                  </a:lnTo>
                  <a:lnTo>
                    <a:pt x="9" y="166"/>
                  </a:lnTo>
                  <a:lnTo>
                    <a:pt x="7" y="166"/>
                  </a:lnTo>
                  <a:lnTo>
                    <a:pt x="5" y="166"/>
                  </a:lnTo>
                  <a:lnTo>
                    <a:pt x="5" y="166"/>
                  </a:lnTo>
                  <a:lnTo>
                    <a:pt x="7" y="164"/>
                  </a:lnTo>
                  <a:lnTo>
                    <a:pt x="7" y="159"/>
                  </a:lnTo>
                  <a:lnTo>
                    <a:pt x="9" y="152"/>
                  </a:lnTo>
                  <a:lnTo>
                    <a:pt x="9" y="147"/>
                  </a:lnTo>
                  <a:lnTo>
                    <a:pt x="9" y="142"/>
                  </a:lnTo>
                  <a:lnTo>
                    <a:pt x="9" y="138"/>
                  </a:lnTo>
                  <a:lnTo>
                    <a:pt x="9" y="135"/>
                  </a:lnTo>
                  <a:lnTo>
                    <a:pt x="9" y="135"/>
                  </a:lnTo>
                  <a:lnTo>
                    <a:pt x="9" y="131"/>
                  </a:lnTo>
                  <a:lnTo>
                    <a:pt x="7" y="128"/>
                  </a:lnTo>
                  <a:lnTo>
                    <a:pt x="5" y="126"/>
                  </a:lnTo>
                  <a:lnTo>
                    <a:pt x="5" y="126"/>
                  </a:lnTo>
                  <a:lnTo>
                    <a:pt x="5" y="123"/>
                  </a:lnTo>
                  <a:lnTo>
                    <a:pt x="5" y="121"/>
                  </a:lnTo>
                  <a:lnTo>
                    <a:pt x="5" y="121"/>
                  </a:lnTo>
                  <a:lnTo>
                    <a:pt x="7" y="116"/>
                  </a:lnTo>
                  <a:lnTo>
                    <a:pt x="7" y="116"/>
                  </a:lnTo>
                  <a:lnTo>
                    <a:pt x="7" y="114"/>
                  </a:lnTo>
                  <a:lnTo>
                    <a:pt x="9" y="114"/>
                  </a:lnTo>
                  <a:lnTo>
                    <a:pt x="7" y="112"/>
                  </a:lnTo>
                  <a:lnTo>
                    <a:pt x="7" y="109"/>
                  </a:lnTo>
                  <a:lnTo>
                    <a:pt x="5" y="104"/>
                  </a:lnTo>
                  <a:lnTo>
                    <a:pt x="2" y="102"/>
                  </a:lnTo>
                  <a:lnTo>
                    <a:pt x="2" y="100"/>
                  </a:lnTo>
                  <a:lnTo>
                    <a:pt x="0" y="97"/>
                  </a:lnTo>
                  <a:lnTo>
                    <a:pt x="0" y="95"/>
                  </a:lnTo>
                  <a:lnTo>
                    <a:pt x="47" y="95"/>
                  </a:lnTo>
                  <a:lnTo>
                    <a:pt x="47" y="71"/>
                  </a:lnTo>
                  <a:lnTo>
                    <a:pt x="50" y="69"/>
                  </a:lnTo>
                  <a:lnTo>
                    <a:pt x="52" y="66"/>
                  </a:lnTo>
                  <a:lnTo>
                    <a:pt x="57" y="64"/>
                  </a:lnTo>
                  <a:lnTo>
                    <a:pt x="62" y="64"/>
                  </a:lnTo>
                  <a:lnTo>
                    <a:pt x="62" y="26"/>
                  </a:lnTo>
                  <a:lnTo>
                    <a:pt x="104" y="26"/>
                  </a:lnTo>
                  <a:lnTo>
                    <a:pt x="104" y="0"/>
                  </a:lnTo>
                  <a:lnTo>
                    <a:pt x="10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7" name="Freeform 892">
              <a:extLst>
                <a:ext uri="{FF2B5EF4-FFF2-40B4-BE49-F238E27FC236}">
                  <a16:creationId xmlns:a16="http://schemas.microsoft.com/office/drawing/2014/main" id="{54A5593B-6A78-4D10-A003-A931280BD8B8}"/>
                </a:ext>
              </a:extLst>
            </p:cNvPr>
            <p:cNvSpPr>
              <a:spLocks/>
            </p:cNvSpPr>
            <p:nvPr/>
          </p:nvSpPr>
          <p:spPr bwMode="auto">
            <a:xfrm>
              <a:off x="3722687" y="3314699"/>
              <a:ext cx="241300" cy="309564"/>
            </a:xfrm>
            <a:custGeom>
              <a:avLst/>
              <a:gdLst/>
              <a:ahLst/>
              <a:cxnLst>
                <a:cxn ang="0">
                  <a:pos x="104" y="7"/>
                </a:cxn>
                <a:cxn ang="0">
                  <a:pos x="130" y="40"/>
                </a:cxn>
                <a:cxn ang="0">
                  <a:pos x="140" y="166"/>
                </a:cxn>
                <a:cxn ang="0">
                  <a:pos x="142" y="169"/>
                </a:cxn>
                <a:cxn ang="0">
                  <a:pos x="142" y="173"/>
                </a:cxn>
                <a:cxn ang="0">
                  <a:pos x="142" y="181"/>
                </a:cxn>
                <a:cxn ang="0">
                  <a:pos x="88" y="185"/>
                </a:cxn>
                <a:cxn ang="0">
                  <a:pos x="85" y="185"/>
                </a:cxn>
                <a:cxn ang="0">
                  <a:pos x="83" y="185"/>
                </a:cxn>
                <a:cxn ang="0">
                  <a:pos x="81" y="181"/>
                </a:cxn>
                <a:cxn ang="0">
                  <a:pos x="76" y="181"/>
                </a:cxn>
                <a:cxn ang="0">
                  <a:pos x="71" y="185"/>
                </a:cxn>
                <a:cxn ang="0">
                  <a:pos x="71" y="181"/>
                </a:cxn>
                <a:cxn ang="0">
                  <a:pos x="66" y="181"/>
                </a:cxn>
                <a:cxn ang="0">
                  <a:pos x="62" y="183"/>
                </a:cxn>
                <a:cxn ang="0">
                  <a:pos x="59" y="190"/>
                </a:cxn>
                <a:cxn ang="0">
                  <a:pos x="54" y="192"/>
                </a:cxn>
                <a:cxn ang="0">
                  <a:pos x="50" y="185"/>
                </a:cxn>
                <a:cxn ang="0">
                  <a:pos x="38" y="171"/>
                </a:cxn>
                <a:cxn ang="0">
                  <a:pos x="35" y="169"/>
                </a:cxn>
                <a:cxn ang="0">
                  <a:pos x="31" y="166"/>
                </a:cxn>
                <a:cxn ang="0">
                  <a:pos x="26" y="164"/>
                </a:cxn>
                <a:cxn ang="0">
                  <a:pos x="19" y="164"/>
                </a:cxn>
                <a:cxn ang="0">
                  <a:pos x="14" y="166"/>
                </a:cxn>
                <a:cxn ang="0">
                  <a:pos x="9" y="166"/>
                </a:cxn>
                <a:cxn ang="0">
                  <a:pos x="5" y="166"/>
                </a:cxn>
                <a:cxn ang="0">
                  <a:pos x="7" y="164"/>
                </a:cxn>
                <a:cxn ang="0">
                  <a:pos x="9" y="152"/>
                </a:cxn>
                <a:cxn ang="0">
                  <a:pos x="9" y="142"/>
                </a:cxn>
                <a:cxn ang="0">
                  <a:pos x="9" y="135"/>
                </a:cxn>
                <a:cxn ang="0">
                  <a:pos x="9" y="131"/>
                </a:cxn>
                <a:cxn ang="0">
                  <a:pos x="5" y="126"/>
                </a:cxn>
                <a:cxn ang="0">
                  <a:pos x="5" y="123"/>
                </a:cxn>
                <a:cxn ang="0">
                  <a:pos x="5" y="121"/>
                </a:cxn>
                <a:cxn ang="0">
                  <a:pos x="7" y="116"/>
                </a:cxn>
                <a:cxn ang="0">
                  <a:pos x="9" y="114"/>
                </a:cxn>
                <a:cxn ang="0">
                  <a:pos x="7" y="109"/>
                </a:cxn>
                <a:cxn ang="0">
                  <a:pos x="2" y="102"/>
                </a:cxn>
                <a:cxn ang="0">
                  <a:pos x="0" y="97"/>
                </a:cxn>
                <a:cxn ang="0">
                  <a:pos x="47" y="95"/>
                </a:cxn>
                <a:cxn ang="0">
                  <a:pos x="50" y="69"/>
                </a:cxn>
                <a:cxn ang="0">
                  <a:pos x="57" y="64"/>
                </a:cxn>
                <a:cxn ang="0">
                  <a:pos x="62" y="26"/>
                </a:cxn>
                <a:cxn ang="0">
                  <a:pos x="104" y="0"/>
                </a:cxn>
              </a:cxnLst>
              <a:rect l="0" t="0" r="r" b="b"/>
              <a:pathLst>
                <a:path w="152" h="195">
                  <a:moveTo>
                    <a:pt x="102" y="0"/>
                  </a:moveTo>
                  <a:lnTo>
                    <a:pt x="104" y="7"/>
                  </a:lnTo>
                  <a:lnTo>
                    <a:pt x="152" y="40"/>
                  </a:lnTo>
                  <a:lnTo>
                    <a:pt x="130" y="40"/>
                  </a:lnTo>
                  <a:lnTo>
                    <a:pt x="130" y="43"/>
                  </a:lnTo>
                  <a:lnTo>
                    <a:pt x="140" y="166"/>
                  </a:lnTo>
                  <a:lnTo>
                    <a:pt x="142" y="169"/>
                  </a:lnTo>
                  <a:lnTo>
                    <a:pt x="142" y="169"/>
                  </a:lnTo>
                  <a:lnTo>
                    <a:pt x="145" y="169"/>
                  </a:lnTo>
                  <a:lnTo>
                    <a:pt x="142" y="173"/>
                  </a:lnTo>
                  <a:lnTo>
                    <a:pt x="142" y="176"/>
                  </a:lnTo>
                  <a:lnTo>
                    <a:pt x="142" y="181"/>
                  </a:lnTo>
                  <a:lnTo>
                    <a:pt x="90" y="181"/>
                  </a:lnTo>
                  <a:lnTo>
                    <a:pt x="88" y="185"/>
                  </a:lnTo>
                  <a:lnTo>
                    <a:pt x="85" y="185"/>
                  </a:lnTo>
                  <a:lnTo>
                    <a:pt x="85" y="185"/>
                  </a:lnTo>
                  <a:lnTo>
                    <a:pt x="83" y="185"/>
                  </a:lnTo>
                  <a:lnTo>
                    <a:pt x="83" y="185"/>
                  </a:lnTo>
                  <a:lnTo>
                    <a:pt x="81" y="183"/>
                  </a:lnTo>
                  <a:lnTo>
                    <a:pt x="81" y="181"/>
                  </a:lnTo>
                  <a:lnTo>
                    <a:pt x="78" y="181"/>
                  </a:lnTo>
                  <a:lnTo>
                    <a:pt x="76" y="181"/>
                  </a:lnTo>
                  <a:lnTo>
                    <a:pt x="73" y="183"/>
                  </a:lnTo>
                  <a:lnTo>
                    <a:pt x="71" y="185"/>
                  </a:lnTo>
                  <a:lnTo>
                    <a:pt x="71" y="183"/>
                  </a:lnTo>
                  <a:lnTo>
                    <a:pt x="71" y="181"/>
                  </a:lnTo>
                  <a:lnTo>
                    <a:pt x="71" y="178"/>
                  </a:lnTo>
                  <a:lnTo>
                    <a:pt x="66" y="181"/>
                  </a:lnTo>
                  <a:lnTo>
                    <a:pt x="66" y="181"/>
                  </a:lnTo>
                  <a:lnTo>
                    <a:pt x="62" y="183"/>
                  </a:lnTo>
                  <a:lnTo>
                    <a:pt x="62" y="185"/>
                  </a:lnTo>
                  <a:lnTo>
                    <a:pt x="59" y="190"/>
                  </a:lnTo>
                  <a:lnTo>
                    <a:pt x="57" y="195"/>
                  </a:lnTo>
                  <a:lnTo>
                    <a:pt x="54" y="192"/>
                  </a:lnTo>
                  <a:lnTo>
                    <a:pt x="52" y="190"/>
                  </a:lnTo>
                  <a:lnTo>
                    <a:pt x="50" y="185"/>
                  </a:lnTo>
                  <a:lnTo>
                    <a:pt x="43" y="176"/>
                  </a:lnTo>
                  <a:lnTo>
                    <a:pt x="38" y="171"/>
                  </a:lnTo>
                  <a:lnTo>
                    <a:pt x="35" y="169"/>
                  </a:lnTo>
                  <a:lnTo>
                    <a:pt x="35" y="169"/>
                  </a:lnTo>
                  <a:lnTo>
                    <a:pt x="33" y="166"/>
                  </a:lnTo>
                  <a:lnTo>
                    <a:pt x="31" y="166"/>
                  </a:lnTo>
                  <a:lnTo>
                    <a:pt x="28" y="164"/>
                  </a:lnTo>
                  <a:lnTo>
                    <a:pt x="26" y="164"/>
                  </a:lnTo>
                  <a:lnTo>
                    <a:pt x="21" y="164"/>
                  </a:lnTo>
                  <a:lnTo>
                    <a:pt x="19" y="164"/>
                  </a:lnTo>
                  <a:lnTo>
                    <a:pt x="16" y="164"/>
                  </a:lnTo>
                  <a:lnTo>
                    <a:pt x="14" y="166"/>
                  </a:lnTo>
                  <a:lnTo>
                    <a:pt x="12" y="166"/>
                  </a:lnTo>
                  <a:lnTo>
                    <a:pt x="9" y="166"/>
                  </a:lnTo>
                  <a:lnTo>
                    <a:pt x="7" y="166"/>
                  </a:lnTo>
                  <a:lnTo>
                    <a:pt x="5" y="166"/>
                  </a:lnTo>
                  <a:lnTo>
                    <a:pt x="5" y="166"/>
                  </a:lnTo>
                  <a:lnTo>
                    <a:pt x="7" y="164"/>
                  </a:lnTo>
                  <a:lnTo>
                    <a:pt x="7" y="159"/>
                  </a:lnTo>
                  <a:lnTo>
                    <a:pt x="9" y="152"/>
                  </a:lnTo>
                  <a:lnTo>
                    <a:pt x="9" y="147"/>
                  </a:lnTo>
                  <a:lnTo>
                    <a:pt x="9" y="142"/>
                  </a:lnTo>
                  <a:lnTo>
                    <a:pt x="9" y="138"/>
                  </a:lnTo>
                  <a:lnTo>
                    <a:pt x="9" y="135"/>
                  </a:lnTo>
                  <a:lnTo>
                    <a:pt x="9" y="135"/>
                  </a:lnTo>
                  <a:lnTo>
                    <a:pt x="9" y="131"/>
                  </a:lnTo>
                  <a:lnTo>
                    <a:pt x="7" y="128"/>
                  </a:lnTo>
                  <a:lnTo>
                    <a:pt x="5" y="126"/>
                  </a:lnTo>
                  <a:lnTo>
                    <a:pt x="5" y="126"/>
                  </a:lnTo>
                  <a:lnTo>
                    <a:pt x="5" y="123"/>
                  </a:lnTo>
                  <a:lnTo>
                    <a:pt x="5" y="121"/>
                  </a:lnTo>
                  <a:lnTo>
                    <a:pt x="5" y="121"/>
                  </a:lnTo>
                  <a:lnTo>
                    <a:pt x="7" y="116"/>
                  </a:lnTo>
                  <a:lnTo>
                    <a:pt x="7" y="116"/>
                  </a:lnTo>
                  <a:lnTo>
                    <a:pt x="7" y="114"/>
                  </a:lnTo>
                  <a:lnTo>
                    <a:pt x="9" y="114"/>
                  </a:lnTo>
                  <a:lnTo>
                    <a:pt x="7" y="112"/>
                  </a:lnTo>
                  <a:lnTo>
                    <a:pt x="7" y="109"/>
                  </a:lnTo>
                  <a:lnTo>
                    <a:pt x="5" y="104"/>
                  </a:lnTo>
                  <a:lnTo>
                    <a:pt x="2" y="102"/>
                  </a:lnTo>
                  <a:lnTo>
                    <a:pt x="2" y="100"/>
                  </a:lnTo>
                  <a:lnTo>
                    <a:pt x="0" y="97"/>
                  </a:lnTo>
                  <a:lnTo>
                    <a:pt x="0" y="95"/>
                  </a:lnTo>
                  <a:lnTo>
                    <a:pt x="47" y="95"/>
                  </a:lnTo>
                  <a:lnTo>
                    <a:pt x="47" y="71"/>
                  </a:lnTo>
                  <a:lnTo>
                    <a:pt x="50" y="69"/>
                  </a:lnTo>
                  <a:lnTo>
                    <a:pt x="52" y="66"/>
                  </a:lnTo>
                  <a:lnTo>
                    <a:pt x="57" y="64"/>
                  </a:lnTo>
                  <a:lnTo>
                    <a:pt x="62" y="64"/>
                  </a:lnTo>
                  <a:lnTo>
                    <a:pt x="62" y="26"/>
                  </a:lnTo>
                  <a:lnTo>
                    <a:pt x="104" y="26"/>
                  </a:lnTo>
                  <a:lnTo>
                    <a:pt x="104" y="0"/>
                  </a:lnTo>
                  <a:lnTo>
                    <a:pt x="10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78" name="Freeform 893">
              <a:extLst>
                <a:ext uri="{FF2B5EF4-FFF2-40B4-BE49-F238E27FC236}">
                  <a16:creationId xmlns:a16="http://schemas.microsoft.com/office/drawing/2014/main" id="{A50DC40C-D76C-4029-BDC1-F7989A2CB403}"/>
                </a:ext>
              </a:extLst>
            </p:cNvPr>
            <p:cNvSpPr>
              <a:spLocks/>
            </p:cNvSpPr>
            <p:nvPr/>
          </p:nvSpPr>
          <p:spPr bwMode="auto">
            <a:xfrm>
              <a:off x="3808412" y="3378199"/>
              <a:ext cx="339725" cy="347663"/>
            </a:xfrm>
            <a:custGeom>
              <a:avLst/>
              <a:gdLst/>
              <a:ahLst/>
              <a:cxnLst>
                <a:cxn ang="0">
                  <a:pos x="3" y="152"/>
                </a:cxn>
                <a:cxn ang="0">
                  <a:pos x="3" y="157"/>
                </a:cxn>
                <a:cxn ang="0">
                  <a:pos x="8" y="171"/>
                </a:cxn>
                <a:cxn ang="0">
                  <a:pos x="12" y="179"/>
                </a:cxn>
                <a:cxn ang="0">
                  <a:pos x="12" y="183"/>
                </a:cxn>
                <a:cxn ang="0">
                  <a:pos x="17" y="190"/>
                </a:cxn>
                <a:cxn ang="0">
                  <a:pos x="29" y="190"/>
                </a:cxn>
                <a:cxn ang="0">
                  <a:pos x="34" y="190"/>
                </a:cxn>
                <a:cxn ang="0">
                  <a:pos x="38" y="190"/>
                </a:cxn>
                <a:cxn ang="0">
                  <a:pos x="41" y="190"/>
                </a:cxn>
                <a:cxn ang="0">
                  <a:pos x="43" y="193"/>
                </a:cxn>
                <a:cxn ang="0">
                  <a:pos x="48" y="200"/>
                </a:cxn>
                <a:cxn ang="0">
                  <a:pos x="50" y="209"/>
                </a:cxn>
                <a:cxn ang="0">
                  <a:pos x="53" y="217"/>
                </a:cxn>
                <a:cxn ang="0">
                  <a:pos x="55" y="219"/>
                </a:cxn>
                <a:cxn ang="0">
                  <a:pos x="60" y="219"/>
                </a:cxn>
                <a:cxn ang="0">
                  <a:pos x="65" y="219"/>
                </a:cxn>
                <a:cxn ang="0">
                  <a:pos x="76" y="214"/>
                </a:cxn>
                <a:cxn ang="0">
                  <a:pos x="79" y="219"/>
                </a:cxn>
                <a:cxn ang="0">
                  <a:pos x="84" y="217"/>
                </a:cxn>
                <a:cxn ang="0">
                  <a:pos x="88" y="214"/>
                </a:cxn>
                <a:cxn ang="0">
                  <a:pos x="91" y="207"/>
                </a:cxn>
                <a:cxn ang="0">
                  <a:pos x="91" y="202"/>
                </a:cxn>
                <a:cxn ang="0">
                  <a:pos x="91" y="198"/>
                </a:cxn>
                <a:cxn ang="0">
                  <a:pos x="93" y="195"/>
                </a:cxn>
                <a:cxn ang="0">
                  <a:pos x="100" y="190"/>
                </a:cxn>
                <a:cxn ang="0">
                  <a:pos x="103" y="186"/>
                </a:cxn>
                <a:cxn ang="0">
                  <a:pos x="105" y="181"/>
                </a:cxn>
                <a:cxn ang="0">
                  <a:pos x="107" y="174"/>
                </a:cxn>
                <a:cxn ang="0">
                  <a:pos x="114" y="174"/>
                </a:cxn>
                <a:cxn ang="0">
                  <a:pos x="114" y="171"/>
                </a:cxn>
                <a:cxn ang="0">
                  <a:pos x="119" y="167"/>
                </a:cxn>
                <a:cxn ang="0">
                  <a:pos x="124" y="162"/>
                </a:cxn>
                <a:cxn ang="0">
                  <a:pos x="141" y="155"/>
                </a:cxn>
                <a:cxn ang="0">
                  <a:pos x="164" y="145"/>
                </a:cxn>
                <a:cxn ang="0">
                  <a:pos x="179" y="145"/>
                </a:cxn>
                <a:cxn ang="0">
                  <a:pos x="193" y="143"/>
                </a:cxn>
                <a:cxn ang="0">
                  <a:pos x="200" y="141"/>
                </a:cxn>
                <a:cxn ang="0">
                  <a:pos x="205" y="138"/>
                </a:cxn>
                <a:cxn ang="0">
                  <a:pos x="209" y="133"/>
                </a:cxn>
                <a:cxn ang="0">
                  <a:pos x="214" y="86"/>
                </a:cxn>
                <a:cxn ang="0">
                  <a:pos x="202" y="76"/>
                </a:cxn>
                <a:cxn ang="0">
                  <a:pos x="193" y="72"/>
                </a:cxn>
                <a:cxn ang="0">
                  <a:pos x="183" y="69"/>
                </a:cxn>
                <a:cxn ang="0">
                  <a:pos x="176" y="62"/>
                </a:cxn>
                <a:cxn ang="0">
                  <a:pos x="174" y="55"/>
                </a:cxn>
                <a:cxn ang="0">
                  <a:pos x="76" y="0"/>
                </a:cxn>
                <a:cxn ang="0">
                  <a:pos x="86" y="126"/>
                </a:cxn>
                <a:cxn ang="0">
                  <a:pos x="88" y="129"/>
                </a:cxn>
                <a:cxn ang="0">
                  <a:pos x="88" y="133"/>
                </a:cxn>
                <a:cxn ang="0">
                  <a:pos x="88" y="141"/>
                </a:cxn>
                <a:cxn ang="0">
                  <a:pos x="34" y="145"/>
                </a:cxn>
                <a:cxn ang="0">
                  <a:pos x="31" y="145"/>
                </a:cxn>
                <a:cxn ang="0">
                  <a:pos x="29" y="145"/>
                </a:cxn>
                <a:cxn ang="0">
                  <a:pos x="27" y="141"/>
                </a:cxn>
                <a:cxn ang="0">
                  <a:pos x="22" y="141"/>
                </a:cxn>
                <a:cxn ang="0">
                  <a:pos x="17" y="145"/>
                </a:cxn>
                <a:cxn ang="0">
                  <a:pos x="17" y="141"/>
                </a:cxn>
                <a:cxn ang="0">
                  <a:pos x="12" y="141"/>
                </a:cxn>
                <a:cxn ang="0">
                  <a:pos x="8" y="143"/>
                </a:cxn>
                <a:cxn ang="0">
                  <a:pos x="5" y="150"/>
                </a:cxn>
                <a:cxn ang="0">
                  <a:pos x="3" y="155"/>
                </a:cxn>
              </a:cxnLst>
              <a:rect l="0" t="0" r="r" b="b"/>
              <a:pathLst>
                <a:path w="214" h="219">
                  <a:moveTo>
                    <a:pt x="3" y="155"/>
                  </a:moveTo>
                  <a:lnTo>
                    <a:pt x="3" y="152"/>
                  </a:lnTo>
                  <a:lnTo>
                    <a:pt x="0" y="152"/>
                  </a:lnTo>
                  <a:lnTo>
                    <a:pt x="3" y="157"/>
                  </a:lnTo>
                  <a:lnTo>
                    <a:pt x="5" y="162"/>
                  </a:lnTo>
                  <a:lnTo>
                    <a:pt x="8" y="171"/>
                  </a:lnTo>
                  <a:lnTo>
                    <a:pt x="10" y="174"/>
                  </a:lnTo>
                  <a:lnTo>
                    <a:pt x="12" y="179"/>
                  </a:lnTo>
                  <a:lnTo>
                    <a:pt x="12" y="181"/>
                  </a:lnTo>
                  <a:lnTo>
                    <a:pt x="12" y="183"/>
                  </a:lnTo>
                  <a:lnTo>
                    <a:pt x="12" y="188"/>
                  </a:lnTo>
                  <a:lnTo>
                    <a:pt x="17" y="190"/>
                  </a:lnTo>
                  <a:lnTo>
                    <a:pt x="24" y="190"/>
                  </a:lnTo>
                  <a:lnTo>
                    <a:pt x="29" y="190"/>
                  </a:lnTo>
                  <a:lnTo>
                    <a:pt x="31" y="190"/>
                  </a:lnTo>
                  <a:lnTo>
                    <a:pt x="34" y="190"/>
                  </a:lnTo>
                  <a:lnTo>
                    <a:pt x="36" y="190"/>
                  </a:lnTo>
                  <a:lnTo>
                    <a:pt x="38" y="190"/>
                  </a:lnTo>
                  <a:lnTo>
                    <a:pt x="38" y="188"/>
                  </a:lnTo>
                  <a:lnTo>
                    <a:pt x="41" y="190"/>
                  </a:lnTo>
                  <a:lnTo>
                    <a:pt x="43" y="190"/>
                  </a:lnTo>
                  <a:lnTo>
                    <a:pt x="43" y="193"/>
                  </a:lnTo>
                  <a:lnTo>
                    <a:pt x="46" y="195"/>
                  </a:lnTo>
                  <a:lnTo>
                    <a:pt x="48" y="200"/>
                  </a:lnTo>
                  <a:lnTo>
                    <a:pt x="50" y="205"/>
                  </a:lnTo>
                  <a:lnTo>
                    <a:pt x="50" y="209"/>
                  </a:lnTo>
                  <a:lnTo>
                    <a:pt x="53" y="214"/>
                  </a:lnTo>
                  <a:lnTo>
                    <a:pt x="53" y="217"/>
                  </a:lnTo>
                  <a:lnTo>
                    <a:pt x="55" y="217"/>
                  </a:lnTo>
                  <a:lnTo>
                    <a:pt x="55" y="219"/>
                  </a:lnTo>
                  <a:lnTo>
                    <a:pt x="57" y="219"/>
                  </a:lnTo>
                  <a:lnTo>
                    <a:pt x="60" y="219"/>
                  </a:lnTo>
                  <a:lnTo>
                    <a:pt x="62" y="219"/>
                  </a:lnTo>
                  <a:lnTo>
                    <a:pt x="65" y="219"/>
                  </a:lnTo>
                  <a:lnTo>
                    <a:pt x="69" y="219"/>
                  </a:lnTo>
                  <a:lnTo>
                    <a:pt x="76" y="214"/>
                  </a:lnTo>
                  <a:lnTo>
                    <a:pt x="79" y="217"/>
                  </a:lnTo>
                  <a:lnTo>
                    <a:pt x="79" y="219"/>
                  </a:lnTo>
                  <a:lnTo>
                    <a:pt x="81" y="219"/>
                  </a:lnTo>
                  <a:lnTo>
                    <a:pt x="84" y="217"/>
                  </a:lnTo>
                  <a:lnTo>
                    <a:pt x="86" y="217"/>
                  </a:lnTo>
                  <a:lnTo>
                    <a:pt x="88" y="214"/>
                  </a:lnTo>
                  <a:lnTo>
                    <a:pt x="88" y="209"/>
                  </a:lnTo>
                  <a:lnTo>
                    <a:pt x="91" y="207"/>
                  </a:lnTo>
                  <a:lnTo>
                    <a:pt x="91" y="205"/>
                  </a:lnTo>
                  <a:lnTo>
                    <a:pt x="91" y="202"/>
                  </a:lnTo>
                  <a:lnTo>
                    <a:pt x="91" y="200"/>
                  </a:lnTo>
                  <a:lnTo>
                    <a:pt x="91" y="198"/>
                  </a:lnTo>
                  <a:lnTo>
                    <a:pt x="91" y="198"/>
                  </a:lnTo>
                  <a:lnTo>
                    <a:pt x="93" y="195"/>
                  </a:lnTo>
                  <a:lnTo>
                    <a:pt x="98" y="193"/>
                  </a:lnTo>
                  <a:lnTo>
                    <a:pt x="100" y="190"/>
                  </a:lnTo>
                  <a:lnTo>
                    <a:pt x="103" y="188"/>
                  </a:lnTo>
                  <a:lnTo>
                    <a:pt x="103" y="186"/>
                  </a:lnTo>
                  <a:lnTo>
                    <a:pt x="105" y="183"/>
                  </a:lnTo>
                  <a:lnTo>
                    <a:pt x="105" y="181"/>
                  </a:lnTo>
                  <a:lnTo>
                    <a:pt x="105" y="171"/>
                  </a:lnTo>
                  <a:lnTo>
                    <a:pt x="107" y="174"/>
                  </a:lnTo>
                  <a:lnTo>
                    <a:pt x="112" y="174"/>
                  </a:lnTo>
                  <a:lnTo>
                    <a:pt x="114" y="174"/>
                  </a:lnTo>
                  <a:lnTo>
                    <a:pt x="114" y="174"/>
                  </a:lnTo>
                  <a:lnTo>
                    <a:pt x="114" y="171"/>
                  </a:lnTo>
                  <a:lnTo>
                    <a:pt x="117" y="171"/>
                  </a:lnTo>
                  <a:lnTo>
                    <a:pt x="119" y="167"/>
                  </a:lnTo>
                  <a:lnTo>
                    <a:pt x="122" y="164"/>
                  </a:lnTo>
                  <a:lnTo>
                    <a:pt x="124" y="162"/>
                  </a:lnTo>
                  <a:lnTo>
                    <a:pt x="126" y="160"/>
                  </a:lnTo>
                  <a:lnTo>
                    <a:pt x="141" y="155"/>
                  </a:lnTo>
                  <a:lnTo>
                    <a:pt x="157" y="150"/>
                  </a:lnTo>
                  <a:lnTo>
                    <a:pt x="164" y="145"/>
                  </a:lnTo>
                  <a:lnTo>
                    <a:pt x="171" y="145"/>
                  </a:lnTo>
                  <a:lnTo>
                    <a:pt x="179" y="145"/>
                  </a:lnTo>
                  <a:lnTo>
                    <a:pt x="181" y="143"/>
                  </a:lnTo>
                  <a:lnTo>
                    <a:pt x="193" y="143"/>
                  </a:lnTo>
                  <a:lnTo>
                    <a:pt x="198" y="143"/>
                  </a:lnTo>
                  <a:lnTo>
                    <a:pt x="200" y="141"/>
                  </a:lnTo>
                  <a:lnTo>
                    <a:pt x="205" y="141"/>
                  </a:lnTo>
                  <a:lnTo>
                    <a:pt x="205" y="138"/>
                  </a:lnTo>
                  <a:lnTo>
                    <a:pt x="207" y="136"/>
                  </a:lnTo>
                  <a:lnTo>
                    <a:pt x="209" y="133"/>
                  </a:lnTo>
                  <a:lnTo>
                    <a:pt x="214" y="126"/>
                  </a:lnTo>
                  <a:lnTo>
                    <a:pt x="214" y="86"/>
                  </a:lnTo>
                  <a:lnTo>
                    <a:pt x="202" y="88"/>
                  </a:lnTo>
                  <a:lnTo>
                    <a:pt x="202" y="76"/>
                  </a:lnTo>
                  <a:lnTo>
                    <a:pt x="198" y="74"/>
                  </a:lnTo>
                  <a:lnTo>
                    <a:pt x="193" y="72"/>
                  </a:lnTo>
                  <a:lnTo>
                    <a:pt x="188" y="72"/>
                  </a:lnTo>
                  <a:lnTo>
                    <a:pt x="183" y="69"/>
                  </a:lnTo>
                  <a:lnTo>
                    <a:pt x="179" y="67"/>
                  </a:lnTo>
                  <a:lnTo>
                    <a:pt x="176" y="62"/>
                  </a:lnTo>
                  <a:lnTo>
                    <a:pt x="174" y="60"/>
                  </a:lnTo>
                  <a:lnTo>
                    <a:pt x="174" y="55"/>
                  </a:lnTo>
                  <a:lnTo>
                    <a:pt x="98" y="0"/>
                  </a:lnTo>
                  <a:lnTo>
                    <a:pt x="76" y="0"/>
                  </a:lnTo>
                  <a:lnTo>
                    <a:pt x="76" y="3"/>
                  </a:lnTo>
                  <a:lnTo>
                    <a:pt x="86" y="126"/>
                  </a:lnTo>
                  <a:lnTo>
                    <a:pt x="88" y="129"/>
                  </a:lnTo>
                  <a:lnTo>
                    <a:pt x="88" y="129"/>
                  </a:lnTo>
                  <a:lnTo>
                    <a:pt x="91" y="129"/>
                  </a:lnTo>
                  <a:lnTo>
                    <a:pt x="88" y="133"/>
                  </a:lnTo>
                  <a:lnTo>
                    <a:pt x="88" y="136"/>
                  </a:lnTo>
                  <a:lnTo>
                    <a:pt x="88" y="141"/>
                  </a:lnTo>
                  <a:lnTo>
                    <a:pt x="36" y="141"/>
                  </a:lnTo>
                  <a:lnTo>
                    <a:pt x="34" y="145"/>
                  </a:lnTo>
                  <a:lnTo>
                    <a:pt x="31" y="145"/>
                  </a:lnTo>
                  <a:lnTo>
                    <a:pt x="31" y="145"/>
                  </a:lnTo>
                  <a:lnTo>
                    <a:pt x="29" y="145"/>
                  </a:lnTo>
                  <a:lnTo>
                    <a:pt x="29" y="145"/>
                  </a:lnTo>
                  <a:lnTo>
                    <a:pt x="27" y="143"/>
                  </a:lnTo>
                  <a:lnTo>
                    <a:pt x="27" y="141"/>
                  </a:lnTo>
                  <a:lnTo>
                    <a:pt x="24" y="141"/>
                  </a:lnTo>
                  <a:lnTo>
                    <a:pt x="22" y="141"/>
                  </a:lnTo>
                  <a:lnTo>
                    <a:pt x="19" y="143"/>
                  </a:lnTo>
                  <a:lnTo>
                    <a:pt x="17" y="145"/>
                  </a:lnTo>
                  <a:lnTo>
                    <a:pt x="17" y="143"/>
                  </a:lnTo>
                  <a:lnTo>
                    <a:pt x="17" y="141"/>
                  </a:lnTo>
                  <a:lnTo>
                    <a:pt x="17" y="138"/>
                  </a:lnTo>
                  <a:lnTo>
                    <a:pt x="12" y="141"/>
                  </a:lnTo>
                  <a:lnTo>
                    <a:pt x="12" y="141"/>
                  </a:lnTo>
                  <a:lnTo>
                    <a:pt x="8" y="143"/>
                  </a:lnTo>
                  <a:lnTo>
                    <a:pt x="8" y="145"/>
                  </a:lnTo>
                  <a:lnTo>
                    <a:pt x="5" y="150"/>
                  </a:lnTo>
                  <a:lnTo>
                    <a:pt x="3" y="155"/>
                  </a:lnTo>
                  <a:lnTo>
                    <a:pt x="3" y="15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87" name="Freeform 894">
              <a:extLst>
                <a:ext uri="{FF2B5EF4-FFF2-40B4-BE49-F238E27FC236}">
                  <a16:creationId xmlns:a16="http://schemas.microsoft.com/office/drawing/2014/main" id="{70324716-0CFE-4C24-8509-697C11EC82AC}"/>
                </a:ext>
              </a:extLst>
            </p:cNvPr>
            <p:cNvSpPr>
              <a:spLocks/>
            </p:cNvSpPr>
            <p:nvPr/>
          </p:nvSpPr>
          <p:spPr bwMode="auto">
            <a:xfrm>
              <a:off x="3808412" y="3378199"/>
              <a:ext cx="339725" cy="347663"/>
            </a:xfrm>
            <a:custGeom>
              <a:avLst/>
              <a:gdLst/>
              <a:ahLst/>
              <a:cxnLst>
                <a:cxn ang="0">
                  <a:pos x="3" y="152"/>
                </a:cxn>
                <a:cxn ang="0">
                  <a:pos x="3" y="157"/>
                </a:cxn>
                <a:cxn ang="0">
                  <a:pos x="8" y="171"/>
                </a:cxn>
                <a:cxn ang="0">
                  <a:pos x="12" y="179"/>
                </a:cxn>
                <a:cxn ang="0">
                  <a:pos x="12" y="183"/>
                </a:cxn>
                <a:cxn ang="0">
                  <a:pos x="17" y="190"/>
                </a:cxn>
                <a:cxn ang="0">
                  <a:pos x="29" y="190"/>
                </a:cxn>
                <a:cxn ang="0">
                  <a:pos x="34" y="190"/>
                </a:cxn>
                <a:cxn ang="0">
                  <a:pos x="38" y="190"/>
                </a:cxn>
                <a:cxn ang="0">
                  <a:pos x="41" y="190"/>
                </a:cxn>
                <a:cxn ang="0">
                  <a:pos x="43" y="193"/>
                </a:cxn>
                <a:cxn ang="0">
                  <a:pos x="48" y="200"/>
                </a:cxn>
                <a:cxn ang="0">
                  <a:pos x="50" y="209"/>
                </a:cxn>
                <a:cxn ang="0">
                  <a:pos x="53" y="217"/>
                </a:cxn>
                <a:cxn ang="0">
                  <a:pos x="55" y="219"/>
                </a:cxn>
                <a:cxn ang="0">
                  <a:pos x="60" y="219"/>
                </a:cxn>
                <a:cxn ang="0">
                  <a:pos x="65" y="219"/>
                </a:cxn>
                <a:cxn ang="0">
                  <a:pos x="76" y="214"/>
                </a:cxn>
                <a:cxn ang="0">
                  <a:pos x="79" y="219"/>
                </a:cxn>
                <a:cxn ang="0">
                  <a:pos x="84" y="217"/>
                </a:cxn>
                <a:cxn ang="0">
                  <a:pos x="88" y="214"/>
                </a:cxn>
                <a:cxn ang="0">
                  <a:pos x="91" y="207"/>
                </a:cxn>
                <a:cxn ang="0">
                  <a:pos x="91" y="202"/>
                </a:cxn>
                <a:cxn ang="0">
                  <a:pos x="91" y="198"/>
                </a:cxn>
                <a:cxn ang="0">
                  <a:pos x="93" y="195"/>
                </a:cxn>
                <a:cxn ang="0">
                  <a:pos x="100" y="190"/>
                </a:cxn>
                <a:cxn ang="0">
                  <a:pos x="103" y="186"/>
                </a:cxn>
                <a:cxn ang="0">
                  <a:pos x="105" y="181"/>
                </a:cxn>
                <a:cxn ang="0">
                  <a:pos x="107" y="174"/>
                </a:cxn>
                <a:cxn ang="0">
                  <a:pos x="114" y="174"/>
                </a:cxn>
                <a:cxn ang="0">
                  <a:pos x="114" y="171"/>
                </a:cxn>
                <a:cxn ang="0">
                  <a:pos x="119" y="167"/>
                </a:cxn>
                <a:cxn ang="0">
                  <a:pos x="124" y="162"/>
                </a:cxn>
                <a:cxn ang="0">
                  <a:pos x="141" y="155"/>
                </a:cxn>
                <a:cxn ang="0">
                  <a:pos x="164" y="145"/>
                </a:cxn>
                <a:cxn ang="0">
                  <a:pos x="179" y="145"/>
                </a:cxn>
                <a:cxn ang="0">
                  <a:pos x="193" y="143"/>
                </a:cxn>
                <a:cxn ang="0">
                  <a:pos x="200" y="141"/>
                </a:cxn>
                <a:cxn ang="0">
                  <a:pos x="205" y="138"/>
                </a:cxn>
                <a:cxn ang="0">
                  <a:pos x="209" y="133"/>
                </a:cxn>
                <a:cxn ang="0">
                  <a:pos x="214" y="86"/>
                </a:cxn>
                <a:cxn ang="0">
                  <a:pos x="202" y="76"/>
                </a:cxn>
                <a:cxn ang="0">
                  <a:pos x="193" y="72"/>
                </a:cxn>
                <a:cxn ang="0">
                  <a:pos x="183" y="69"/>
                </a:cxn>
                <a:cxn ang="0">
                  <a:pos x="176" y="62"/>
                </a:cxn>
                <a:cxn ang="0">
                  <a:pos x="174" y="55"/>
                </a:cxn>
                <a:cxn ang="0">
                  <a:pos x="76" y="0"/>
                </a:cxn>
                <a:cxn ang="0">
                  <a:pos x="86" y="126"/>
                </a:cxn>
                <a:cxn ang="0">
                  <a:pos x="88" y="129"/>
                </a:cxn>
                <a:cxn ang="0">
                  <a:pos x="88" y="133"/>
                </a:cxn>
                <a:cxn ang="0">
                  <a:pos x="88" y="141"/>
                </a:cxn>
                <a:cxn ang="0">
                  <a:pos x="34" y="145"/>
                </a:cxn>
                <a:cxn ang="0">
                  <a:pos x="31" y="145"/>
                </a:cxn>
                <a:cxn ang="0">
                  <a:pos x="29" y="145"/>
                </a:cxn>
                <a:cxn ang="0">
                  <a:pos x="27" y="141"/>
                </a:cxn>
                <a:cxn ang="0">
                  <a:pos x="22" y="141"/>
                </a:cxn>
                <a:cxn ang="0">
                  <a:pos x="17" y="145"/>
                </a:cxn>
                <a:cxn ang="0">
                  <a:pos x="17" y="141"/>
                </a:cxn>
                <a:cxn ang="0">
                  <a:pos x="12" y="141"/>
                </a:cxn>
                <a:cxn ang="0">
                  <a:pos x="8" y="143"/>
                </a:cxn>
                <a:cxn ang="0">
                  <a:pos x="5" y="150"/>
                </a:cxn>
              </a:cxnLst>
              <a:rect l="0" t="0" r="r" b="b"/>
              <a:pathLst>
                <a:path w="214" h="219">
                  <a:moveTo>
                    <a:pt x="3" y="155"/>
                  </a:moveTo>
                  <a:lnTo>
                    <a:pt x="3" y="152"/>
                  </a:lnTo>
                  <a:lnTo>
                    <a:pt x="0" y="152"/>
                  </a:lnTo>
                  <a:lnTo>
                    <a:pt x="3" y="157"/>
                  </a:lnTo>
                  <a:lnTo>
                    <a:pt x="5" y="162"/>
                  </a:lnTo>
                  <a:lnTo>
                    <a:pt x="8" y="171"/>
                  </a:lnTo>
                  <a:lnTo>
                    <a:pt x="10" y="174"/>
                  </a:lnTo>
                  <a:lnTo>
                    <a:pt x="12" y="179"/>
                  </a:lnTo>
                  <a:lnTo>
                    <a:pt x="12" y="181"/>
                  </a:lnTo>
                  <a:lnTo>
                    <a:pt x="12" y="183"/>
                  </a:lnTo>
                  <a:lnTo>
                    <a:pt x="12" y="188"/>
                  </a:lnTo>
                  <a:lnTo>
                    <a:pt x="17" y="190"/>
                  </a:lnTo>
                  <a:lnTo>
                    <a:pt x="24" y="190"/>
                  </a:lnTo>
                  <a:lnTo>
                    <a:pt x="29" y="190"/>
                  </a:lnTo>
                  <a:lnTo>
                    <a:pt x="31" y="190"/>
                  </a:lnTo>
                  <a:lnTo>
                    <a:pt x="34" y="190"/>
                  </a:lnTo>
                  <a:lnTo>
                    <a:pt x="36" y="190"/>
                  </a:lnTo>
                  <a:lnTo>
                    <a:pt x="38" y="190"/>
                  </a:lnTo>
                  <a:lnTo>
                    <a:pt x="38" y="188"/>
                  </a:lnTo>
                  <a:lnTo>
                    <a:pt x="41" y="190"/>
                  </a:lnTo>
                  <a:lnTo>
                    <a:pt x="43" y="190"/>
                  </a:lnTo>
                  <a:lnTo>
                    <a:pt x="43" y="193"/>
                  </a:lnTo>
                  <a:lnTo>
                    <a:pt x="46" y="195"/>
                  </a:lnTo>
                  <a:lnTo>
                    <a:pt x="48" y="200"/>
                  </a:lnTo>
                  <a:lnTo>
                    <a:pt x="50" y="205"/>
                  </a:lnTo>
                  <a:lnTo>
                    <a:pt x="50" y="209"/>
                  </a:lnTo>
                  <a:lnTo>
                    <a:pt x="53" y="214"/>
                  </a:lnTo>
                  <a:lnTo>
                    <a:pt x="53" y="217"/>
                  </a:lnTo>
                  <a:lnTo>
                    <a:pt x="55" y="217"/>
                  </a:lnTo>
                  <a:lnTo>
                    <a:pt x="55" y="219"/>
                  </a:lnTo>
                  <a:lnTo>
                    <a:pt x="57" y="219"/>
                  </a:lnTo>
                  <a:lnTo>
                    <a:pt x="60" y="219"/>
                  </a:lnTo>
                  <a:lnTo>
                    <a:pt x="62" y="219"/>
                  </a:lnTo>
                  <a:lnTo>
                    <a:pt x="65" y="219"/>
                  </a:lnTo>
                  <a:lnTo>
                    <a:pt x="69" y="219"/>
                  </a:lnTo>
                  <a:lnTo>
                    <a:pt x="76" y="214"/>
                  </a:lnTo>
                  <a:lnTo>
                    <a:pt x="79" y="217"/>
                  </a:lnTo>
                  <a:lnTo>
                    <a:pt x="79" y="219"/>
                  </a:lnTo>
                  <a:lnTo>
                    <a:pt x="81" y="219"/>
                  </a:lnTo>
                  <a:lnTo>
                    <a:pt x="84" y="217"/>
                  </a:lnTo>
                  <a:lnTo>
                    <a:pt x="86" y="217"/>
                  </a:lnTo>
                  <a:lnTo>
                    <a:pt x="88" y="214"/>
                  </a:lnTo>
                  <a:lnTo>
                    <a:pt x="88" y="209"/>
                  </a:lnTo>
                  <a:lnTo>
                    <a:pt x="91" y="207"/>
                  </a:lnTo>
                  <a:lnTo>
                    <a:pt x="91" y="205"/>
                  </a:lnTo>
                  <a:lnTo>
                    <a:pt x="91" y="202"/>
                  </a:lnTo>
                  <a:lnTo>
                    <a:pt x="91" y="200"/>
                  </a:lnTo>
                  <a:lnTo>
                    <a:pt x="91" y="198"/>
                  </a:lnTo>
                  <a:lnTo>
                    <a:pt x="91" y="198"/>
                  </a:lnTo>
                  <a:lnTo>
                    <a:pt x="93" y="195"/>
                  </a:lnTo>
                  <a:lnTo>
                    <a:pt x="98" y="193"/>
                  </a:lnTo>
                  <a:lnTo>
                    <a:pt x="100" y="190"/>
                  </a:lnTo>
                  <a:lnTo>
                    <a:pt x="103" y="188"/>
                  </a:lnTo>
                  <a:lnTo>
                    <a:pt x="103" y="186"/>
                  </a:lnTo>
                  <a:lnTo>
                    <a:pt x="105" y="183"/>
                  </a:lnTo>
                  <a:lnTo>
                    <a:pt x="105" y="181"/>
                  </a:lnTo>
                  <a:lnTo>
                    <a:pt x="105" y="171"/>
                  </a:lnTo>
                  <a:lnTo>
                    <a:pt x="107" y="174"/>
                  </a:lnTo>
                  <a:lnTo>
                    <a:pt x="112" y="174"/>
                  </a:lnTo>
                  <a:lnTo>
                    <a:pt x="114" y="174"/>
                  </a:lnTo>
                  <a:lnTo>
                    <a:pt x="114" y="174"/>
                  </a:lnTo>
                  <a:lnTo>
                    <a:pt x="114" y="171"/>
                  </a:lnTo>
                  <a:lnTo>
                    <a:pt x="117" y="171"/>
                  </a:lnTo>
                  <a:lnTo>
                    <a:pt x="119" y="167"/>
                  </a:lnTo>
                  <a:lnTo>
                    <a:pt x="122" y="164"/>
                  </a:lnTo>
                  <a:lnTo>
                    <a:pt x="124" y="162"/>
                  </a:lnTo>
                  <a:lnTo>
                    <a:pt x="126" y="160"/>
                  </a:lnTo>
                  <a:lnTo>
                    <a:pt x="141" y="155"/>
                  </a:lnTo>
                  <a:lnTo>
                    <a:pt x="157" y="150"/>
                  </a:lnTo>
                  <a:lnTo>
                    <a:pt x="164" y="145"/>
                  </a:lnTo>
                  <a:lnTo>
                    <a:pt x="171" y="145"/>
                  </a:lnTo>
                  <a:lnTo>
                    <a:pt x="179" y="145"/>
                  </a:lnTo>
                  <a:lnTo>
                    <a:pt x="181" y="143"/>
                  </a:lnTo>
                  <a:lnTo>
                    <a:pt x="193" y="143"/>
                  </a:lnTo>
                  <a:lnTo>
                    <a:pt x="198" y="143"/>
                  </a:lnTo>
                  <a:lnTo>
                    <a:pt x="200" y="141"/>
                  </a:lnTo>
                  <a:lnTo>
                    <a:pt x="205" y="141"/>
                  </a:lnTo>
                  <a:lnTo>
                    <a:pt x="205" y="138"/>
                  </a:lnTo>
                  <a:lnTo>
                    <a:pt x="207" y="136"/>
                  </a:lnTo>
                  <a:lnTo>
                    <a:pt x="209" y="133"/>
                  </a:lnTo>
                  <a:lnTo>
                    <a:pt x="214" y="126"/>
                  </a:lnTo>
                  <a:lnTo>
                    <a:pt x="214" y="86"/>
                  </a:lnTo>
                  <a:lnTo>
                    <a:pt x="202" y="88"/>
                  </a:lnTo>
                  <a:lnTo>
                    <a:pt x="202" y="76"/>
                  </a:lnTo>
                  <a:lnTo>
                    <a:pt x="198" y="74"/>
                  </a:lnTo>
                  <a:lnTo>
                    <a:pt x="193" y="72"/>
                  </a:lnTo>
                  <a:lnTo>
                    <a:pt x="188" y="72"/>
                  </a:lnTo>
                  <a:lnTo>
                    <a:pt x="183" y="69"/>
                  </a:lnTo>
                  <a:lnTo>
                    <a:pt x="179" y="67"/>
                  </a:lnTo>
                  <a:lnTo>
                    <a:pt x="176" y="62"/>
                  </a:lnTo>
                  <a:lnTo>
                    <a:pt x="174" y="60"/>
                  </a:lnTo>
                  <a:lnTo>
                    <a:pt x="174" y="55"/>
                  </a:lnTo>
                  <a:lnTo>
                    <a:pt x="98" y="0"/>
                  </a:lnTo>
                  <a:lnTo>
                    <a:pt x="76" y="0"/>
                  </a:lnTo>
                  <a:lnTo>
                    <a:pt x="76" y="3"/>
                  </a:lnTo>
                  <a:lnTo>
                    <a:pt x="86" y="126"/>
                  </a:lnTo>
                  <a:lnTo>
                    <a:pt x="88" y="129"/>
                  </a:lnTo>
                  <a:lnTo>
                    <a:pt x="88" y="129"/>
                  </a:lnTo>
                  <a:lnTo>
                    <a:pt x="91" y="129"/>
                  </a:lnTo>
                  <a:lnTo>
                    <a:pt x="88" y="133"/>
                  </a:lnTo>
                  <a:lnTo>
                    <a:pt x="88" y="136"/>
                  </a:lnTo>
                  <a:lnTo>
                    <a:pt x="88" y="141"/>
                  </a:lnTo>
                  <a:lnTo>
                    <a:pt x="36" y="141"/>
                  </a:lnTo>
                  <a:lnTo>
                    <a:pt x="34" y="145"/>
                  </a:lnTo>
                  <a:lnTo>
                    <a:pt x="31" y="145"/>
                  </a:lnTo>
                  <a:lnTo>
                    <a:pt x="31" y="145"/>
                  </a:lnTo>
                  <a:lnTo>
                    <a:pt x="29" y="145"/>
                  </a:lnTo>
                  <a:lnTo>
                    <a:pt x="29" y="145"/>
                  </a:lnTo>
                  <a:lnTo>
                    <a:pt x="27" y="143"/>
                  </a:lnTo>
                  <a:lnTo>
                    <a:pt x="27" y="141"/>
                  </a:lnTo>
                  <a:lnTo>
                    <a:pt x="24" y="141"/>
                  </a:lnTo>
                  <a:lnTo>
                    <a:pt x="22" y="141"/>
                  </a:lnTo>
                  <a:lnTo>
                    <a:pt x="19" y="143"/>
                  </a:lnTo>
                  <a:lnTo>
                    <a:pt x="17" y="145"/>
                  </a:lnTo>
                  <a:lnTo>
                    <a:pt x="17" y="143"/>
                  </a:lnTo>
                  <a:lnTo>
                    <a:pt x="17" y="141"/>
                  </a:lnTo>
                  <a:lnTo>
                    <a:pt x="17" y="138"/>
                  </a:lnTo>
                  <a:lnTo>
                    <a:pt x="12" y="141"/>
                  </a:lnTo>
                  <a:lnTo>
                    <a:pt x="12" y="141"/>
                  </a:lnTo>
                  <a:lnTo>
                    <a:pt x="8" y="143"/>
                  </a:lnTo>
                  <a:lnTo>
                    <a:pt x="8" y="145"/>
                  </a:lnTo>
                  <a:lnTo>
                    <a:pt x="5" y="150"/>
                  </a:lnTo>
                  <a:lnTo>
                    <a:pt x="3" y="15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88" name="Freeform 895">
              <a:extLst>
                <a:ext uri="{FF2B5EF4-FFF2-40B4-BE49-F238E27FC236}">
                  <a16:creationId xmlns:a16="http://schemas.microsoft.com/office/drawing/2014/main" id="{9005C93F-E978-450A-942F-C714ABFBB3E4}"/>
                </a:ext>
              </a:extLst>
            </p:cNvPr>
            <p:cNvSpPr>
              <a:spLocks/>
            </p:cNvSpPr>
            <p:nvPr/>
          </p:nvSpPr>
          <p:spPr bwMode="auto">
            <a:xfrm>
              <a:off x="3808412" y="3378199"/>
              <a:ext cx="339725" cy="347663"/>
            </a:xfrm>
            <a:custGeom>
              <a:avLst/>
              <a:gdLst/>
              <a:ahLst/>
              <a:cxnLst>
                <a:cxn ang="0">
                  <a:pos x="3" y="152"/>
                </a:cxn>
                <a:cxn ang="0">
                  <a:pos x="3" y="157"/>
                </a:cxn>
                <a:cxn ang="0">
                  <a:pos x="8" y="171"/>
                </a:cxn>
                <a:cxn ang="0">
                  <a:pos x="12" y="179"/>
                </a:cxn>
                <a:cxn ang="0">
                  <a:pos x="12" y="183"/>
                </a:cxn>
                <a:cxn ang="0">
                  <a:pos x="17" y="190"/>
                </a:cxn>
                <a:cxn ang="0">
                  <a:pos x="29" y="190"/>
                </a:cxn>
                <a:cxn ang="0">
                  <a:pos x="34" y="190"/>
                </a:cxn>
                <a:cxn ang="0">
                  <a:pos x="38" y="190"/>
                </a:cxn>
                <a:cxn ang="0">
                  <a:pos x="41" y="190"/>
                </a:cxn>
                <a:cxn ang="0">
                  <a:pos x="43" y="193"/>
                </a:cxn>
                <a:cxn ang="0">
                  <a:pos x="48" y="200"/>
                </a:cxn>
                <a:cxn ang="0">
                  <a:pos x="50" y="209"/>
                </a:cxn>
                <a:cxn ang="0">
                  <a:pos x="53" y="217"/>
                </a:cxn>
                <a:cxn ang="0">
                  <a:pos x="55" y="219"/>
                </a:cxn>
                <a:cxn ang="0">
                  <a:pos x="60" y="219"/>
                </a:cxn>
                <a:cxn ang="0">
                  <a:pos x="65" y="219"/>
                </a:cxn>
                <a:cxn ang="0">
                  <a:pos x="76" y="214"/>
                </a:cxn>
                <a:cxn ang="0">
                  <a:pos x="79" y="219"/>
                </a:cxn>
                <a:cxn ang="0">
                  <a:pos x="84" y="217"/>
                </a:cxn>
                <a:cxn ang="0">
                  <a:pos x="88" y="214"/>
                </a:cxn>
                <a:cxn ang="0">
                  <a:pos x="91" y="207"/>
                </a:cxn>
                <a:cxn ang="0">
                  <a:pos x="91" y="202"/>
                </a:cxn>
                <a:cxn ang="0">
                  <a:pos x="91" y="198"/>
                </a:cxn>
                <a:cxn ang="0">
                  <a:pos x="93" y="195"/>
                </a:cxn>
                <a:cxn ang="0">
                  <a:pos x="100" y="190"/>
                </a:cxn>
                <a:cxn ang="0">
                  <a:pos x="103" y="186"/>
                </a:cxn>
                <a:cxn ang="0">
                  <a:pos x="105" y="181"/>
                </a:cxn>
                <a:cxn ang="0">
                  <a:pos x="107" y="174"/>
                </a:cxn>
                <a:cxn ang="0">
                  <a:pos x="114" y="174"/>
                </a:cxn>
                <a:cxn ang="0">
                  <a:pos x="114" y="171"/>
                </a:cxn>
                <a:cxn ang="0">
                  <a:pos x="119" y="167"/>
                </a:cxn>
                <a:cxn ang="0">
                  <a:pos x="124" y="162"/>
                </a:cxn>
                <a:cxn ang="0">
                  <a:pos x="141" y="155"/>
                </a:cxn>
                <a:cxn ang="0">
                  <a:pos x="164" y="145"/>
                </a:cxn>
                <a:cxn ang="0">
                  <a:pos x="179" y="145"/>
                </a:cxn>
                <a:cxn ang="0">
                  <a:pos x="193" y="143"/>
                </a:cxn>
                <a:cxn ang="0">
                  <a:pos x="200" y="141"/>
                </a:cxn>
                <a:cxn ang="0">
                  <a:pos x="205" y="138"/>
                </a:cxn>
                <a:cxn ang="0">
                  <a:pos x="209" y="133"/>
                </a:cxn>
                <a:cxn ang="0">
                  <a:pos x="214" y="86"/>
                </a:cxn>
                <a:cxn ang="0">
                  <a:pos x="202" y="76"/>
                </a:cxn>
                <a:cxn ang="0">
                  <a:pos x="193" y="72"/>
                </a:cxn>
                <a:cxn ang="0">
                  <a:pos x="183" y="69"/>
                </a:cxn>
                <a:cxn ang="0">
                  <a:pos x="176" y="62"/>
                </a:cxn>
                <a:cxn ang="0">
                  <a:pos x="174" y="55"/>
                </a:cxn>
                <a:cxn ang="0">
                  <a:pos x="76" y="0"/>
                </a:cxn>
                <a:cxn ang="0">
                  <a:pos x="86" y="126"/>
                </a:cxn>
                <a:cxn ang="0">
                  <a:pos x="88" y="129"/>
                </a:cxn>
                <a:cxn ang="0">
                  <a:pos x="88" y="133"/>
                </a:cxn>
                <a:cxn ang="0">
                  <a:pos x="88" y="141"/>
                </a:cxn>
                <a:cxn ang="0">
                  <a:pos x="34" y="145"/>
                </a:cxn>
                <a:cxn ang="0">
                  <a:pos x="31" y="145"/>
                </a:cxn>
                <a:cxn ang="0">
                  <a:pos x="29" y="145"/>
                </a:cxn>
                <a:cxn ang="0">
                  <a:pos x="27" y="141"/>
                </a:cxn>
                <a:cxn ang="0">
                  <a:pos x="22" y="141"/>
                </a:cxn>
                <a:cxn ang="0">
                  <a:pos x="17" y="145"/>
                </a:cxn>
                <a:cxn ang="0">
                  <a:pos x="17" y="141"/>
                </a:cxn>
                <a:cxn ang="0">
                  <a:pos x="12" y="141"/>
                </a:cxn>
                <a:cxn ang="0">
                  <a:pos x="8" y="143"/>
                </a:cxn>
                <a:cxn ang="0">
                  <a:pos x="5" y="150"/>
                </a:cxn>
              </a:cxnLst>
              <a:rect l="0" t="0" r="r" b="b"/>
              <a:pathLst>
                <a:path w="214" h="219">
                  <a:moveTo>
                    <a:pt x="3" y="155"/>
                  </a:moveTo>
                  <a:lnTo>
                    <a:pt x="3" y="152"/>
                  </a:lnTo>
                  <a:lnTo>
                    <a:pt x="0" y="152"/>
                  </a:lnTo>
                  <a:lnTo>
                    <a:pt x="3" y="157"/>
                  </a:lnTo>
                  <a:lnTo>
                    <a:pt x="5" y="162"/>
                  </a:lnTo>
                  <a:lnTo>
                    <a:pt x="8" y="171"/>
                  </a:lnTo>
                  <a:lnTo>
                    <a:pt x="10" y="174"/>
                  </a:lnTo>
                  <a:lnTo>
                    <a:pt x="12" y="179"/>
                  </a:lnTo>
                  <a:lnTo>
                    <a:pt x="12" y="181"/>
                  </a:lnTo>
                  <a:lnTo>
                    <a:pt x="12" y="183"/>
                  </a:lnTo>
                  <a:lnTo>
                    <a:pt x="12" y="188"/>
                  </a:lnTo>
                  <a:lnTo>
                    <a:pt x="17" y="190"/>
                  </a:lnTo>
                  <a:lnTo>
                    <a:pt x="24" y="190"/>
                  </a:lnTo>
                  <a:lnTo>
                    <a:pt x="29" y="190"/>
                  </a:lnTo>
                  <a:lnTo>
                    <a:pt x="31" y="190"/>
                  </a:lnTo>
                  <a:lnTo>
                    <a:pt x="34" y="190"/>
                  </a:lnTo>
                  <a:lnTo>
                    <a:pt x="36" y="190"/>
                  </a:lnTo>
                  <a:lnTo>
                    <a:pt x="38" y="190"/>
                  </a:lnTo>
                  <a:lnTo>
                    <a:pt x="38" y="188"/>
                  </a:lnTo>
                  <a:lnTo>
                    <a:pt x="41" y="190"/>
                  </a:lnTo>
                  <a:lnTo>
                    <a:pt x="43" y="190"/>
                  </a:lnTo>
                  <a:lnTo>
                    <a:pt x="43" y="193"/>
                  </a:lnTo>
                  <a:lnTo>
                    <a:pt x="46" y="195"/>
                  </a:lnTo>
                  <a:lnTo>
                    <a:pt x="48" y="200"/>
                  </a:lnTo>
                  <a:lnTo>
                    <a:pt x="50" y="205"/>
                  </a:lnTo>
                  <a:lnTo>
                    <a:pt x="50" y="209"/>
                  </a:lnTo>
                  <a:lnTo>
                    <a:pt x="53" y="214"/>
                  </a:lnTo>
                  <a:lnTo>
                    <a:pt x="53" y="217"/>
                  </a:lnTo>
                  <a:lnTo>
                    <a:pt x="55" y="217"/>
                  </a:lnTo>
                  <a:lnTo>
                    <a:pt x="55" y="219"/>
                  </a:lnTo>
                  <a:lnTo>
                    <a:pt x="57" y="219"/>
                  </a:lnTo>
                  <a:lnTo>
                    <a:pt x="60" y="219"/>
                  </a:lnTo>
                  <a:lnTo>
                    <a:pt x="62" y="219"/>
                  </a:lnTo>
                  <a:lnTo>
                    <a:pt x="65" y="219"/>
                  </a:lnTo>
                  <a:lnTo>
                    <a:pt x="69" y="219"/>
                  </a:lnTo>
                  <a:lnTo>
                    <a:pt x="76" y="214"/>
                  </a:lnTo>
                  <a:lnTo>
                    <a:pt x="79" y="217"/>
                  </a:lnTo>
                  <a:lnTo>
                    <a:pt x="79" y="219"/>
                  </a:lnTo>
                  <a:lnTo>
                    <a:pt x="81" y="219"/>
                  </a:lnTo>
                  <a:lnTo>
                    <a:pt x="84" y="217"/>
                  </a:lnTo>
                  <a:lnTo>
                    <a:pt x="86" y="217"/>
                  </a:lnTo>
                  <a:lnTo>
                    <a:pt x="88" y="214"/>
                  </a:lnTo>
                  <a:lnTo>
                    <a:pt x="88" y="209"/>
                  </a:lnTo>
                  <a:lnTo>
                    <a:pt x="91" y="207"/>
                  </a:lnTo>
                  <a:lnTo>
                    <a:pt x="91" y="205"/>
                  </a:lnTo>
                  <a:lnTo>
                    <a:pt x="91" y="202"/>
                  </a:lnTo>
                  <a:lnTo>
                    <a:pt x="91" y="200"/>
                  </a:lnTo>
                  <a:lnTo>
                    <a:pt x="91" y="198"/>
                  </a:lnTo>
                  <a:lnTo>
                    <a:pt x="91" y="198"/>
                  </a:lnTo>
                  <a:lnTo>
                    <a:pt x="93" y="195"/>
                  </a:lnTo>
                  <a:lnTo>
                    <a:pt x="98" y="193"/>
                  </a:lnTo>
                  <a:lnTo>
                    <a:pt x="100" y="190"/>
                  </a:lnTo>
                  <a:lnTo>
                    <a:pt x="103" y="188"/>
                  </a:lnTo>
                  <a:lnTo>
                    <a:pt x="103" y="186"/>
                  </a:lnTo>
                  <a:lnTo>
                    <a:pt x="105" y="183"/>
                  </a:lnTo>
                  <a:lnTo>
                    <a:pt x="105" y="181"/>
                  </a:lnTo>
                  <a:lnTo>
                    <a:pt x="105" y="171"/>
                  </a:lnTo>
                  <a:lnTo>
                    <a:pt x="107" y="174"/>
                  </a:lnTo>
                  <a:lnTo>
                    <a:pt x="112" y="174"/>
                  </a:lnTo>
                  <a:lnTo>
                    <a:pt x="114" y="174"/>
                  </a:lnTo>
                  <a:lnTo>
                    <a:pt x="114" y="174"/>
                  </a:lnTo>
                  <a:lnTo>
                    <a:pt x="114" y="171"/>
                  </a:lnTo>
                  <a:lnTo>
                    <a:pt x="117" y="171"/>
                  </a:lnTo>
                  <a:lnTo>
                    <a:pt x="119" y="167"/>
                  </a:lnTo>
                  <a:lnTo>
                    <a:pt x="122" y="164"/>
                  </a:lnTo>
                  <a:lnTo>
                    <a:pt x="124" y="162"/>
                  </a:lnTo>
                  <a:lnTo>
                    <a:pt x="126" y="160"/>
                  </a:lnTo>
                  <a:lnTo>
                    <a:pt x="141" y="155"/>
                  </a:lnTo>
                  <a:lnTo>
                    <a:pt x="157" y="150"/>
                  </a:lnTo>
                  <a:lnTo>
                    <a:pt x="164" y="145"/>
                  </a:lnTo>
                  <a:lnTo>
                    <a:pt x="171" y="145"/>
                  </a:lnTo>
                  <a:lnTo>
                    <a:pt x="179" y="145"/>
                  </a:lnTo>
                  <a:lnTo>
                    <a:pt x="181" y="143"/>
                  </a:lnTo>
                  <a:lnTo>
                    <a:pt x="193" y="143"/>
                  </a:lnTo>
                  <a:lnTo>
                    <a:pt x="198" y="143"/>
                  </a:lnTo>
                  <a:lnTo>
                    <a:pt x="200" y="141"/>
                  </a:lnTo>
                  <a:lnTo>
                    <a:pt x="205" y="141"/>
                  </a:lnTo>
                  <a:lnTo>
                    <a:pt x="205" y="138"/>
                  </a:lnTo>
                  <a:lnTo>
                    <a:pt x="207" y="136"/>
                  </a:lnTo>
                  <a:lnTo>
                    <a:pt x="209" y="133"/>
                  </a:lnTo>
                  <a:lnTo>
                    <a:pt x="214" y="126"/>
                  </a:lnTo>
                  <a:lnTo>
                    <a:pt x="214" y="86"/>
                  </a:lnTo>
                  <a:lnTo>
                    <a:pt x="202" y="88"/>
                  </a:lnTo>
                  <a:lnTo>
                    <a:pt x="202" y="76"/>
                  </a:lnTo>
                  <a:lnTo>
                    <a:pt x="198" y="74"/>
                  </a:lnTo>
                  <a:lnTo>
                    <a:pt x="193" y="72"/>
                  </a:lnTo>
                  <a:lnTo>
                    <a:pt x="188" y="72"/>
                  </a:lnTo>
                  <a:lnTo>
                    <a:pt x="183" y="69"/>
                  </a:lnTo>
                  <a:lnTo>
                    <a:pt x="179" y="67"/>
                  </a:lnTo>
                  <a:lnTo>
                    <a:pt x="176" y="62"/>
                  </a:lnTo>
                  <a:lnTo>
                    <a:pt x="174" y="60"/>
                  </a:lnTo>
                  <a:lnTo>
                    <a:pt x="174" y="55"/>
                  </a:lnTo>
                  <a:lnTo>
                    <a:pt x="98" y="0"/>
                  </a:lnTo>
                  <a:lnTo>
                    <a:pt x="76" y="0"/>
                  </a:lnTo>
                  <a:lnTo>
                    <a:pt x="76" y="3"/>
                  </a:lnTo>
                  <a:lnTo>
                    <a:pt x="86" y="126"/>
                  </a:lnTo>
                  <a:lnTo>
                    <a:pt x="88" y="129"/>
                  </a:lnTo>
                  <a:lnTo>
                    <a:pt x="88" y="129"/>
                  </a:lnTo>
                  <a:lnTo>
                    <a:pt x="91" y="129"/>
                  </a:lnTo>
                  <a:lnTo>
                    <a:pt x="88" y="133"/>
                  </a:lnTo>
                  <a:lnTo>
                    <a:pt x="88" y="136"/>
                  </a:lnTo>
                  <a:lnTo>
                    <a:pt x="88" y="141"/>
                  </a:lnTo>
                  <a:lnTo>
                    <a:pt x="36" y="141"/>
                  </a:lnTo>
                  <a:lnTo>
                    <a:pt x="34" y="145"/>
                  </a:lnTo>
                  <a:lnTo>
                    <a:pt x="31" y="145"/>
                  </a:lnTo>
                  <a:lnTo>
                    <a:pt x="31" y="145"/>
                  </a:lnTo>
                  <a:lnTo>
                    <a:pt x="29" y="145"/>
                  </a:lnTo>
                  <a:lnTo>
                    <a:pt x="29" y="145"/>
                  </a:lnTo>
                  <a:lnTo>
                    <a:pt x="27" y="143"/>
                  </a:lnTo>
                  <a:lnTo>
                    <a:pt x="27" y="141"/>
                  </a:lnTo>
                  <a:lnTo>
                    <a:pt x="24" y="141"/>
                  </a:lnTo>
                  <a:lnTo>
                    <a:pt x="22" y="141"/>
                  </a:lnTo>
                  <a:lnTo>
                    <a:pt x="19" y="143"/>
                  </a:lnTo>
                  <a:lnTo>
                    <a:pt x="17" y="145"/>
                  </a:lnTo>
                  <a:lnTo>
                    <a:pt x="17" y="143"/>
                  </a:lnTo>
                  <a:lnTo>
                    <a:pt x="17" y="141"/>
                  </a:lnTo>
                  <a:lnTo>
                    <a:pt x="17" y="138"/>
                  </a:lnTo>
                  <a:lnTo>
                    <a:pt x="12" y="141"/>
                  </a:lnTo>
                  <a:lnTo>
                    <a:pt x="12" y="141"/>
                  </a:lnTo>
                  <a:lnTo>
                    <a:pt x="8" y="143"/>
                  </a:lnTo>
                  <a:lnTo>
                    <a:pt x="8" y="145"/>
                  </a:lnTo>
                  <a:lnTo>
                    <a:pt x="5" y="150"/>
                  </a:lnTo>
                  <a:lnTo>
                    <a:pt x="3" y="15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89" name="Freeform 896">
              <a:extLst>
                <a:ext uri="{FF2B5EF4-FFF2-40B4-BE49-F238E27FC236}">
                  <a16:creationId xmlns:a16="http://schemas.microsoft.com/office/drawing/2014/main" id="{8EEFFB4A-93C1-4369-BFFE-D3EA70F39637}"/>
                </a:ext>
              </a:extLst>
            </p:cNvPr>
            <p:cNvSpPr>
              <a:spLocks/>
            </p:cNvSpPr>
            <p:nvPr/>
          </p:nvSpPr>
          <p:spPr bwMode="auto">
            <a:xfrm>
              <a:off x="4065588" y="3413123"/>
              <a:ext cx="323850" cy="279399"/>
            </a:xfrm>
            <a:custGeom>
              <a:avLst/>
              <a:gdLst/>
              <a:ahLst/>
              <a:cxnLst>
                <a:cxn ang="0">
                  <a:pos x="190" y="4"/>
                </a:cxn>
                <a:cxn ang="0">
                  <a:pos x="195" y="16"/>
                </a:cxn>
                <a:cxn ang="0">
                  <a:pos x="200" y="33"/>
                </a:cxn>
                <a:cxn ang="0">
                  <a:pos x="204" y="42"/>
                </a:cxn>
                <a:cxn ang="0">
                  <a:pos x="204" y="50"/>
                </a:cxn>
                <a:cxn ang="0">
                  <a:pos x="202" y="54"/>
                </a:cxn>
                <a:cxn ang="0">
                  <a:pos x="200" y="59"/>
                </a:cxn>
                <a:cxn ang="0">
                  <a:pos x="200" y="97"/>
                </a:cxn>
                <a:cxn ang="0">
                  <a:pos x="197" y="102"/>
                </a:cxn>
                <a:cxn ang="0">
                  <a:pos x="195" y="107"/>
                </a:cxn>
                <a:cxn ang="0">
                  <a:pos x="185" y="116"/>
                </a:cxn>
                <a:cxn ang="0">
                  <a:pos x="178" y="126"/>
                </a:cxn>
                <a:cxn ang="0">
                  <a:pos x="176" y="138"/>
                </a:cxn>
                <a:cxn ang="0">
                  <a:pos x="171" y="145"/>
                </a:cxn>
                <a:cxn ang="0">
                  <a:pos x="164" y="149"/>
                </a:cxn>
                <a:cxn ang="0">
                  <a:pos x="161" y="152"/>
                </a:cxn>
                <a:cxn ang="0">
                  <a:pos x="154" y="152"/>
                </a:cxn>
                <a:cxn ang="0">
                  <a:pos x="150" y="149"/>
                </a:cxn>
                <a:cxn ang="0">
                  <a:pos x="142" y="149"/>
                </a:cxn>
                <a:cxn ang="0">
                  <a:pos x="138" y="149"/>
                </a:cxn>
                <a:cxn ang="0">
                  <a:pos x="133" y="149"/>
                </a:cxn>
                <a:cxn ang="0">
                  <a:pos x="128" y="152"/>
                </a:cxn>
                <a:cxn ang="0">
                  <a:pos x="126" y="154"/>
                </a:cxn>
                <a:cxn ang="0">
                  <a:pos x="119" y="157"/>
                </a:cxn>
                <a:cxn ang="0">
                  <a:pos x="114" y="154"/>
                </a:cxn>
                <a:cxn ang="0">
                  <a:pos x="109" y="154"/>
                </a:cxn>
                <a:cxn ang="0">
                  <a:pos x="104" y="149"/>
                </a:cxn>
                <a:cxn ang="0">
                  <a:pos x="97" y="149"/>
                </a:cxn>
                <a:cxn ang="0">
                  <a:pos x="95" y="152"/>
                </a:cxn>
                <a:cxn ang="0">
                  <a:pos x="93" y="154"/>
                </a:cxn>
                <a:cxn ang="0">
                  <a:pos x="88" y="154"/>
                </a:cxn>
                <a:cxn ang="0">
                  <a:pos x="81" y="149"/>
                </a:cxn>
                <a:cxn ang="0">
                  <a:pos x="76" y="145"/>
                </a:cxn>
                <a:cxn ang="0">
                  <a:pos x="71" y="142"/>
                </a:cxn>
                <a:cxn ang="0">
                  <a:pos x="64" y="142"/>
                </a:cxn>
                <a:cxn ang="0">
                  <a:pos x="59" y="145"/>
                </a:cxn>
                <a:cxn ang="0">
                  <a:pos x="50" y="152"/>
                </a:cxn>
                <a:cxn ang="0">
                  <a:pos x="45" y="164"/>
                </a:cxn>
                <a:cxn ang="0">
                  <a:pos x="38" y="171"/>
                </a:cxn>
                <a:cxn ang="0">
                  <a:pos x="36" y="166"/>
                </a:cxn>
                <a:cxn ang="0">
                  <a:pos x="26" y="166"/>
                </a:cxn>
                <a:cxn ang="0">
                  <a:pos x="28" y="164"/>
                </a:cxn>
                <a:cxn ang="0">
                  <a:pos x="24" y="161"/>
                </a:cxn>
                <a:cxn ang="0">
                  <a:pos x="19" y="161"/>
                </a:cxn>
                <a:cxn ang="0">
                  <a:pos x="14" y="159"/>
                </a:cxn>
                <a:cxn ang="0">
                  <a:pos x="12" y="154"/>
                </a:cxn>
                <a:cxn ang="0">
                  <a:pos x="12" y="147"/>
                </a:cxn>
                <a:cxn ang="0">
                  <a:pos x="9" y="145"/>
                </a:cxn>
                <a:cxn ang="0">
                  <a:pos x="2" y="140"/>
                </a:cxn>
                <a:cxn ang="0">
                  <a:pos x="0" y="135"/>
                </a:cxn>
                <a:cxn ang="0">
                  <a:pos x="7" y="123"/>
                </a:cxn>
                <a:cxn ang="0">
                  <a:pos x="21" y="121"/>
                </a:cxn>
                <a:cxn ang="0">
                  <a:pos x="36" y="121"/>
                </a:cxn>
                <a:cxn ang="0">
                  <a:pos x="43" y="119"/>
                </a:cxn>
                <a:cxn ang="0">
                  <a:pos x="45" y="114"/>
                </a:cxn>
                <a:cxn ang="0">
                  <a:pos x="52" y="104"/>
                </a:cxn>
                <a:cxn ang="0">
                  <a:pos x="71" y="61"/>
                </a:cxn>
                <a:cxn ang="0">
                  <a:pos x="152" y="0"/>
                </a:cxn>
                <a:cxn ang="0">
                  <a:pos x="157" y="2"/>
                </a:cxn>
                <a:cxn ang="0">
                  <a:pos x="171" y="2"/>
                </a:cxn>
                <a:cxn ang="0">
                  <a:pos x="176" y="4"/>
                </a:cxn>
                <a:cxn ang="0">
                  <a:pos x="178" y="9"/>
                </a:cxn>
                <a:cxn ang="0">
                  <a:pos x="192" y="4"/>
                </a:cxn>
              </a:cxnLst>
              <a:rect l="0" t="0" r="r" b="b"/>
              <a:pathLst>
                <a:path w="204" h="176">
                  <a:moveTo>
                    <a:pt x="192" y="4"/>
                  </a:moveTo>
                  <a:lnTo>
                    <a:pt x="190" y="4"/>
                  </a:lnTo>
                  <a:lnTo>
                    <a:pt x="192" y="12"/>
                  </a:lnTo>
                  <a:lnTo>
                    <a:pt x="195" y="16"/>
                  </a:lnTo>
                  <a:lnTo>
                    <a:pt x="200" y="28"/>
                  </a:lnTo>
                  <a:lnTo>
                    <a:pt x="200" y="33"/>
                  </a:lnTo>
                  <a:lnTo>
                    <a:pt x="202" y="38"/>
                  </a:lnTo>
                  <a:lnTo>
                    <a:pt x="204" y="42"/>
                  </a:lnTo>
                  <a:lnTo>
                    <a:pt x="204" y="47"/>
                  </a:lnTo>
                  <a:lnTo>
                    <a:pt x="204" y="50"/>
                  </a:lnTo>
                  <a:lnTo>
                    <a:pt x="204" y="52"/>
                  </a:lnTo>
                  <a:lnTo>
                    <a:pt x="202" y="54"/>
                  </a:lnTo>
                  <a:lnTo>
                    <a:pt x="200" y="59"/>
                  </a:lnTo>
                  <a:lnTo>
                    <a:pt x="200" y="59"/>
                  </a:lnTo>
                  <a:lnTo>
                    <a:pt x="200" y="61"/>
                  </a:lnTo>
                  <a:lnTo>
                    <a:pt x="200" y="97"/>
                  </a:lnTo>
                  <a:lnTo>
                    <a:pt x="200" y="99"/>
                  </a:lnTo>
                  <a:lnTo>
                    <a:pt x="197" y="102"/>
                  </a:lnTo>
                  <a:lnTo>
                    <a:pt x="197" y="104"/>
                  </a:lnTo>
                  <a:lnTo>
                    <a:pt x="195" y="107"/>
                  </a:lnTo>
                  <a:lnTo>
                    <a:pt x="190" y="111"/>
                  </a:lnTo>
                  <a:lnTo>
                    <a:pt x="185" y="116"/>
                  </a:lnTo>
                  <a:lnTo>
                    <a:pt x="183" y="121"/>
                  </a:lnTo>
                  <a:lnTo>
                    <a:pt x="178" y="126"/>
                  </a:lnTo>
                  <a:lnTo>
                    <a:pt x="178" y="133"/>
                  </a:lnTo>
                  <a:lnTo>
                    <a:pt x="176" y="138"/>
                  </a:lnTo>
                  <a:lnTo>
                    <a:pt x="176" y="142"/>
                  </a:lnTo>
                  <a:lnTo>
                    <a:pt x="171" y="145"/>
                  </a:lnTo>
                  <a:lnTo>
                    <a:pt x="166" y="149"/>
                  </a:lnTo>
                  <a:lnTo>
                    <a:pt x="164" y="149"/>
                  </a:lnTo>
                  <a:lnTo>
                    <a:pt x="164" y="149"/>
                  </a:lnTo>
                  <a:lnTo>
                    <a:pt x="161" y="152"/>
                  </a:lnTo>
                  <a:lnTo>
                    <a:pt x="159" y="152"/>
                  </a:lnTo>
                  <a:lnTo>
                    <a:pt x="154" y="152"/>
                  </a:lnTo>
                  <a:lnTo>
                    <a:pt x="152" y="152"/>
                  </a:lnTo>
                  <a:lnTo>
                    <a:pt x="150" y="149"/>
                  </a:lnTo>
                  <a:lnTo>
                    <a:pt x="145" y="149"/>
                  </a:lnTo>
                  <a:lnTo>
                    <a:pt x="142" y="149"/>
                  </a:lnTo>
                  <a:lnTo>
                    <a:pt x="140" y="149"/>
                  </a:lnTo>
                  <a:lnTo>
                    <a:pt x="138" y="149"/>
                  </a:lnTo>
                  <a:lnTo>
                    <a:pt x="133" y="149"/>
                  </a:lnTo>
                  <a:lnTo>
                    <a:pt x="133" y="149"/>
                  </a:lnTo>
                  <a:lnTo>
                    <a:pt x="133" y="149"/>
                  </a:lnTo>
                  <a:lnTo>
                    <a:pt x="128" y="152"/>
                  </a:lnTo>
                  <a:lnTo>
                    <a:pt x="126" y="154"/>
                  </a:lnTo>
                  <a:lnTo>
                    <a:pt x="126" y="154"/>
                  </a:lnTo>
                  <a:lnTo>
                    <a:pt x="121" y="157"/>
                  </a:lnTo>
                  <a:lnTo>
                    <a:pt x="119" y="157"/>
                  </a:lnTo>
                  <a:lnTo>
                    <a:pt x="116" y="157"/>
                  </a:lnTo>
                  <a:lnTo>
                    <a:pt x="114" y="154"/>
                  </a:lnTo>
                  <a:lnTo>
                    <a:pt x="109" y="154"/>
                  </a:lnTo>
                  <a:lnTo>
                    <a:pt x="109" y="154"/>
                  </a:lnTo>
                  <a:lnTo>
                    <a:pt x="104" y="149"/>
                  </a:lnTo>
                  <a:lnTo>
                    <a:pt x="104" y="149"/>
                  </a:lnTo>
                  <a:lnTo>
                    <a:pt x="100" y="149"/>
                  </a:lnTo>
                  <a:lnTo>
                    <a:pt x="97" y="149"/>
                  </a:lnTo>
                  <a:lnTo>
                    <a:pt x="97" y="149"/>
                  </a:lnTo>
                  <a:lnTo>
                    <a:pt x="95" y="152"/>
                  </a:lnTo>
                  <a:lnTo>
                    <a:pt x="93" y="154"/>
                  </a:lnTo>
                  <a:lnTo>
                    <a:pt x="93" y="154"/>
                  </a:lnTo>
                  <a:lnTo>
                    <a:pt x="90" y="154"/>
                  </a:lnTo>
                  <a:lnTo>
                    <a:pt x="88" y="154"/>
                  </a:lnTo>
                  <a:lnTo>
                    <a:pt x="85" y="154"/>
                  </a:lnTo>
                  <a:lnTo>
                    <a:pt x="81" y="149"/>
                  </a:lnTo>
                  <a:lnTo>
                    <a:pt x="78" y="147"/>
                  </a:lnTo>
                  <a:lnTo>
                    <a:pt x="76" y="145"/>
                  </a:lnTo>
                  <a:lnTo>
                    <a:pt x="74" y="142"/>
                  </a:lnTo>
                  <a:lnTo>
                    <a:pt x="71" y="142"/>
                  </a:lnTo>
                  <a:lnTo>
                    <a:pt x="66" y="142"/>
                  </a:lnTo>
                  <a:lnTo>
                    <a:pt x="64" y="142"/>
                  </a:lnTo>
                  <a:lnTo>
                    <a:pt x="62" y="145"/>
                  </a:lnTo>
                  <a:lnTo>
                    <a:pt x="59" y="145"/>
                  </a:lnTo>
                  <a:lnTo>
                    <a:pt x="55" y="149"/>
                  </a:lnTo>
                  <a:lnTo>
                    <a:pt x="50" y="152"/>
                  </a:lnTo>
                  <a:lnTo>
                    <a:pt x="47" y="159"/>
                  </a:lnTo>
                  <a:lnTo>
                    <a:pt x="45" y="164"/>
                  </a:lnTo>
                  <a:lnTo>
                    <a:pt x="43" y="176"/>
                  </a:lnTo>
                  <a:lnTo>
                    <a:pt x="38" y="171"/>
                  </a:lnTo>
                  <a:lnTo>
                    <a:pt x="36" y="168"/>
                  </a:lnTo>
                  <a:lnTo>
                    <a:pt x="36" y="166"/>
                  </a:lnTo>
                  <a:lnTo>
                    <a:pt x="28" y="166"/>
                  </a:lnTo>
                  <a:lnTo>
                    <a:pt x="26" y="166"/>
                  </a:lnTo>
                  <a:lnTo>
                    <a:pt x="26" y="166"/>
                  </a:lnTo>
                  <a:lnTo>
                    <a:pt x="28" y="164"/>
                  </a:lnTo>
                  <a:lnTo>
                    <a:pt x="26" y="164"/>
                  </a:lnTo>
                  <a:lnTo>
                    <a:pt x="24" y="161"/>
                  </a:lnTo>
                  <a:lnTo>
                    <a:pt x="21" y="161"/>
                  </a:lnTo>
                  <a:lnTo>
                    <a:pt x="19" y="161"/>
                  </a:lnTo>
                  <a:lnTo>
                    <a:pt x="17" y="159"/>
                  </a:lnTo>
                  <a:lnTo>
                    <a:pt x="14" y="159"/>
                  </a:lnTo>
                  <a:lnTo>
                    <a:pt x="12" y="159"/>
                  </a:lnTo>
                  <a:lnTo>
                    <a:pt x="12" y="154"/>
                  </a:lnTo>
                  <a:lnTo>
                    <a:pt x="12" y="149"/>
                  </a:lnTo>
                  <a:lnTo>
                    <a:pt x="12" y="147"/>
                  </a:lnTo>
                  <a:lnTo>
                    <a:pt x="12" y="145"/>
                  </a:lnTo>
                  <a:lnTo>
                    <a:pt x="9" y="145"/>
                  </a:lnTo>
                  <a:lnTo>
                    <a:pt x="7" y="140"/>
                  </a:lnTo>
                  <a:lnTo>
                    <a:pt x="2" y="140"/>
                  </a:lnTo>
                  <a:lnTo>
                    <a:pt x="2" y="138"/>
                  </a:lnTo>
                  <a:lnTo>
                    <a:pt x="0" y="135"/>
                  </a:lnTo>
                  <a:lnTo>
                    <a:pt x="0" y="123"/>
                  </a:lnTo>
                  <a:lnTo>
                    <a:pt x="7" y="123"/>
                  </a:lnTo>
                  <a:lnTo>
                    <a:pt x="14" y="123"/>
                  </a:lnTo>
                  <a:lnTo>
                    <a:pt x="21" y="121"/>
                  </a:lnTo>
                  <a:lnTo>
                    <a:pt x="31" y="121"/>
                  </a:lnTo>
                  <a:lnTo>
                    <a:pt x="36" y="121"/>
                  </a:lnTo>
                  <a:lnTo>
                    <a:pt x="38" y="119"/>
                  </a:lnTo>
                  <a:lnTo>
                    <a:pt x="43" y="119"/>
                  </a:lnTo>
                  <a:lnTo>
                    <a:pt x="43" y="116"/>
                  </a:lnTo>
                  <a:lnTo>
                    <a:pt x="45" y="114"/>
                  </a:lnTo>
                  <a:lnTo>
                    <a:pt x="47" y="111"/>
                  </a:lnTo>
                  <a:lnTo>
                    <a:pt x="52" y="104"/>
                  </a:lnTo>
                  <a:lnTo>
                    <a:pt x="52" y="64"/>
                  </a:lnTo>
                  <a:lnTo>
                    <a:pt x="71" y="61"/>
                  </a:lnTo>
                  <a:lnTo>
                    <a:pt x="93" y="38"/>
                  </a:lnTo>
                  <a:lnTo>
                    <a:pt x="152" y="0"/>
                  </a:lnTo>
                  <a:lnTo>
                    <a:pt x="154" y="2"/>
                  </a:lnTo>
                  <a:lnTo>
                    <a:pt x="157" y="2"/>
                  </a:lnTo>
                  <a:lnTo>
                    <a:pt x="164" y="2"/>
                  </a:lnTo>
                  <a:lnTo>
                    <a:pt x="171" y="2"/>
                  </a:lnTo>
                  <a:lnTo>
                    <a:pt x="173" y="2"/>
                  </a:lnTo>
                  <a:lnTo>
                    <a:pt x="176" y="4"/>
                  </a:lnTo>
                  <a:lnTo>
                    <a:pt x="178" y="7"/>
                  </a:lnTo>
                  <a:lnTo>
                    <a:pt x="178" y="9"/>
                  </a:lnTo>
                  <a:lnTo>
                    <a:pt x="180" y="9"/>
                  </a:lnTo>
                  <a:lnTo>
                    <a:pt x="192" y="4"/>
                  </a:lnTo>
                  <a:lnTo>
                    <a:pt x="192"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0" name="Freeform 897">
              <a:extLst>
                <a:ext uri="{FF2B5EF4-FFF2-40B4-BE49-F238E27FC236}">
                  <a16:creationId xmlns:a16="http://schemas.microsoft.com/office/drawing/2014/main" id="{06E44ABD-C0CC-4719-A425-23617D8D13F8}"/>
                </a:ext>
              </a:extLst>
            </p:cNvPr>
            <p:cNvSpPr>
              <a:spLocks/>
            </p:cNvSpPr>
            <p:nvPr/>
          </p:nvSpPr>
          <p:spPr bwMode="auto">
            <a:xfrm>
              <a:off x="4065588" y="3413123"/>
              <a:ext cx="323850" cy="279399"/>
            </a:xfrm>
            <a:custGeom>
              <a:avLst/>
              <a:gdLst/>
              <a:ahLst/>
              <a:cxnLst>
                <a:cxn ang="0">
                  <a:pos x="190" y="4"/>
                </a:cxn>
                <a:cxn ang="0">
                  <a:pos x="195" y="16"/>
                </a:cxn>
                <a:cxn ang="0">
                  <a:pos x="200" y="33"/>
                </a:cxn>
                <a:cxn ang="0">
                  <a:pos x="204" y="42"/>
                </a:cxn>
                <a:cxn ang="0">
                  <a:pos x="204" y="50"/>
                </a:cxn>
                <a:cxn ang="0">
                  <a:pos x="202" y="54"/>
                </a:cxn>
                <a:cxn ang="0">
                  <a:pos x="200" y="59"/>
                </a:cxn>
                <a:cxn ang="0">
                  <a:pos x="200" y="97"/>
                </a:cxn>
                <a:cxn ang="0">
                  <a:pos x="197" y="102"/>
                </a:cxn>
                <a:cxn ang="0">
                  <a:pos x="195" y="107"/>
                </a:cxn>
                <a:cxn ang="0">
                  <a:pos x="185" y="116"/>
                </a:cxn>
                <a:cxn ang="0">
                  <a:pos x="178" y="126"/>
                </a:cxn>
                <a:cxn ang="0">
                  <a:pos x="176" y="138"/>
                </a:cxn>
                <a:cxn ang="0">
                  <a:pos x="171" y="145"/>
                </a:cxn>
                <a:cxn ang="0">
                  <a:pos x="164" y="149"/>
                </a:cxn>
                <a:cxn ang="0">
                  <a:pos x="161" y="152"/>
                </a:cxn>
                <a:cxn ang="0">
                  <a:pos x="154" y="152"/>
                </a:cxn>
                <a:cxn ang="0">
                  <a:pos x="150" y="149"/>
                </a:cxn>
                <a:cxn ang="0">
                  <a:pos x="142" y="149"/>
                </a:cxn>
                <a:cxn ang="0">
                  <a:pos x="138" y="149"/>
                </a:cxn>
                <a:cxn ang="0">
                  <a:pos x="133" y="149"/>
                </a:cxn>
                <a:cxn ang="0">
                  <a:pos x="128" y="152"/>
                </a:cxn>
                <a:cxn ang="0">
                  <a:pos x="126" y="154"/>
                </a:cxn>
                <a:cxn ang="0">
                  <a:pos x="119" y="157"/>
                </a:cxn>
                <a:cxn ang="0">
                  <a:pos x="114" y="154"/>
                </a:cxn>
                <a:cxn ang="0">
                  <a:pos x="109" y="154"/>
                </a:cxn>
                <a:cxn ang="0">
                  <a:pos x="104" y="149"/>
                </a:cxn>
                <a:cxn ang="0">
                  <a:pos x="97" y="149"/>
                </a:cxn>
                <a:cxn ang="0">
                  <a:pos x="95" y="152"/>
                </a:cxn>
                <a:cxn ang="0">
                  <a:pos x="93" y="154"/>
                </a:cxn>
                <a:cxn ang="0">
                  <a:pos x="88" y="154"/>
                </a:cxn>
                <a:cxn ang="0">
                  <a:pos x="81" y="149"/>
                </a:cxn>
                <a:cxn ang="0">
                  <a:pos x="76" y="145"/>
                </a:cxn>
                <a:cxn ang="0">
                  <a:pos x="71" y="142"/>
                </a:cxn>
                <a:cxn ang="0">
                  <a:pos x="64" y="142"/>
                </a:cxn>
                <a:cxn ang="0">
                  <a:pos x="59" y="145"/>
                </a:cxn>
                <a:cxn ang="0">
                  <a:pos x="50" y="152"/>
                </a:cxn>
                <a:cxn ang="0">
                  <a:pos x="45" y="164"/>
                </a:cxn>
                <a:cxn ang="0">
                  <a:pos x="38" y="171"/>
                </a:cxn>
                <a:cxn ang="0">
                  <a:pos x="36" y="166"/>
                </a:cxn>
                <a:cxn ang="0">
                  <a:pos x="26" y="166"/>
                </a:cxn>
                <a:cxn ang="0">
                  <a:pos x="28" y="164"/>
                </a:cxn>
                <a:cxn ang="0">
                  <a:pos x="24" y="161"/>
                </a:cxn>
                <a:cxn ang="0">
                  <a:pos x="19" y="161"/>
                </a:cxn>
                <a:cxn ang="0">
                  <a:pos x="14" y="159"/>
                </a:cxn>
                <a:cxn ang="0">
                  <a:pos x="12" y="154"/>
                </a:cxn>
                <a:cxn ang="0">
                  <a:pos x="12" y="147"/>
                </a:cxn>
                <a:cxn ang="0">
                  <a:pos x="9" y="145"/>
                </a:cxn>
                <a:cxn ang="0">
                  <a:pos x="2" y="140"/>
                </a:cxn>
                <a:cxn ang="0">
                  <a:pos x="0" y="135"/>
                </a:cxn>
                <a:cxn ang="0">
                  <a:pos x="7" y="123"/>
                </a:cxn>
                <a:cxn ang="0">
                  <a:pos x="21" y="121"/>
                </a:cxn>
                <a:cxn ang="0">
                  <a:pos x="36" y="121"/>
                </a:cxn>
                <a:cxn ang="0">
                  <a:pos x="43" y="119"/>
                </a:cxn>
                <a:cxn ang="0">
                  <a:pos x="45" y="114"/>
                </a:cxn>
                <a:cxn ang="0">
                  <a:pos x="52" y="104"/>
                </a:cxn>
                <a:cxn ang="0">
                  <a:pos x="71" y="61"/>
                </a:cxn>
                <a:cxn ang="0">
                  <a:pos x="152" y="0"/>
                </a:cxn>
                <a:cxn ang="0">
                  <a:pos x="157" y="2"/>
                </a:cxn>
                <a:cxn ang="0">
                  <a:pos x="171" y="2"/>
                </a:cxn>
                <a:cxn ang="0">
                  <a:pos x="176" y="4"/>
                </a:cxn>
                <a:cxn ang="0">
                  <a:pos x="178" y="9"/>
                </a:cxn>
                <a:cxn ang="0">
                  <a:pos x="192" y="4"/>
                </a:cxn>
              </a:cxnLst>
              <a:rect l="0" t="0" r="r" b="b"/>
              <a:pathLst>
                <a:path w="204" h="176">
                  <a:moveTo>
                    <a:pt x="192" y="4"/>
                  </a:moveTo>
                  <a:lnTo>
                    <a:pt x="190" y="4"/>
                  </a:lnTo>
                  <a:lnTo>
                    <a:pt x="192" y="12"/>
                  </a:lnTo>
                  <a:lnTo>
                    <a:pt x="195" y="16"/>
                  </a:lnTo>
                  <a:lnTo>
                    <a:pt x="200" y="28"/>
                  </a:lnTo>
                  <a:lnTo>
                    <a:pt x="200" y="33"/>
                  </a:lnTo>
                  <a:lnTo>
                    <a:pt x="202" y="38"/>
                  </a:lnTo>
                  <a:lnTo>
                    <a:pt x="204" y="42"/>
                  </a:lnTo>
                  <a:lnTo>
                    <a:pt x="204" y="47"/>
                  </a:lnTo>
                  <a:lnTo>
                    <a:pt x="204" y="50"/>
                  </a:lnTo>
                  <a:lnTo>
                    <a:pt x="204" y="52"/>
                  </a:lnTo>
                  <a:lnTo>
                    <a:pt x="202" y="54"/>
                  </a:lnTo>
                  <a:lnTo>
                    <a:pt x="200" y="59"/>
                  </a:lnTo>
                  <a:lnTo>
                    <a:pt x="200" y="59"/>
                  </a:lnTo>
                  <a:lnTo>
                    <a:pt x="200" y="61"/>
                  </a:lnTo>
                  <a:lnTo>
                    <a:pt x="200" y="97"/>
                  </a:lnTo>
                  <a:lnTo>
                    <a:pt x="200" y="99"/>
                  </a:lnTo>
                  <a:lnTo>
                    <a:pt x="197" y="102"/>
                  </a:lnTo>
                  <a:lnTo>
                    <a:pt x="197" y="104"/>
                  </a:lnTo>
                  <a:lnTo>
                    <a:pt x="195" y="107"/>
                  </a:lnTo>
                  <a:lnTo>
                    <a:pt x="190" y="111"/>
                  </a:lnTo>
                  <a:lnTo>
                    <a:pt x="185" y="116"/>
                  </a:lnTo>
                  <a:lnTo>
                    <a:pt x="183" y="121"/>
                  </a:lnTo>
                  <a:lnTo>
                    <a:pt x="178" y="126"/>
                  </a:lnTo>
                  <a:lnTo>
                    <a:pt x="178" y="133"/>
                  </a:lnTo>
                  <a:lnTo>
                    <a:pt x="176" y="138"/>
                  </a:lnTo>
                  <a:lnTo>
                    <a:pt x="176" y="142"/>
                  </a:lnTo>
                  <a:lnTo>
                    <a:pt x="171" y="145"/>
                  </a:lnTo>
                  <a:lnTo>
                    <a:pt x="166" y="149"/>
                  </a:lnTo>
                  <a:lnTo>
                    <a:pt x="164" y="149"/>
                  </a:lnTo>
                  <a:lnTo>
                    <a:pt x="164" y="149"/>
                  </a:lnTo>
                  <a:lnTo>
                    <a:pt x="161" y="152"/>
                  </a:lnTo>
                  <a:lnTo>
                    <a:pt x="159" y="152"/>
                  </a:lnTo>
                  <a:lnTo>
                    <a:pt x="154" y="152"/>
                  </a:lnTo>
                  <a:lnTo>
                    <a:pt x="152" y="152"/>
                  </a:lnTo>
                  <a:lnTo>
                    <a:pt x="150" y="149"/>
                  </a:lnTo>
                  <a:lnTo>
                    <a:pt x="145" y="149"/>
                  </a:lnTo>
                  <a:lnTo>
                    <a:pt x="142" y="149"/>
                  </a:lnTo>
                  <a:lnTo>
                    <a:pt x="140" y="149"/>
                  </a:lnTo>
                  <a:lnTo>
                    <a:pt x="138" y="149"/>
                  </a:lnTo>
                  <a:lnTo>
                    <a:pt x="133" y="149"/>
                  </a:lnTo>
                  <a:lnTo>
                    <a:pt x="133" y="149"/>
                  </a:lnTo>
                  <a:lnTo>
                    <a:pt x="133" y="149"/>
                  </a:lnTo>
                  <a:lnTo>
                    <a:pt x="128" y="152"/>
                  </a:lnTo>
                  <a:lnTo>
                    <a:pt x="126" y="154"/>
                  </a:lnTo>
                  <a:lnTo>
                    <a:pt x="126" y="154"/>
                  </a:lnTo>
                  <a:lnTo>
                    <a:pt x="121" y="157"/>
                  </a:lnTo>
                  <a:lnTo>
                    <a:pt x="119" y="157"/>
                  </a:lnTo>
                  <a:lnTo>
                    <a:pt x="116" y="157"/>
                  </a:lnTo>
                  <a:lnTo>
                    <a:pt x="114" y="154"/>
                  </a:lnTo>
                  <a:lnTo>
                    <a:pt x="109" y="154"/>
                  </a:lnTo>
                  <a:lnTo>
                    <a:pt x="109" y="154"/>
                  </a:lnTo>
                  <a:lnTo>
                    <a:pt x="104" y="149"/>
                  </a:lnTo>
                  <a:lnTo>
                    <a:pt x="104" y="149"/>
                  </a:lnTo>
                  <a:lnTo>
                    <a:pt x="100" y="149"/>
                  </a:lnTo>
                  <a:lnTo>
                    <a:pt x="97" y="149"/>
                  </a:lnTo>
                  <a:lnTo>
                    <a:pt x="97" y="149"/>
                  </a:lnTo>
                  <a:lnTo>
                    <a:pt x="95" y="152"/>
                  </a:lnTo>
                  <a:lnTo>
                    <a:pt x="93" y="154"/>
                  </a:lnTo>
                  <a:lnTo>
                    <a:pt x="93" y="154"/>
                  </a:lnTo>
                  <a:lnTo>
                    <a:pt x="90" y="154"/>
                  </a:lnTo>
                  <a:lnTo>
                    <a:pt x="88" y="154"/>
                  </a:lnTo>
                  <a:lnTo>
                    <a:pt x="85" y="154"/>
                  </a:lnTo>
                  <a:lnTo>
                    <a:pt x="81" y="149"/>
                  </a:lnTo>
                  <a:lnTo>
                    <a:pt x="78" y="147"/>
                  </a:lnTo>
                  <a:lnTo>
                    <a:pt x="76" y="145"/>
                  </a:lnTo>
                  <a:lnTo>
                    <a:pt x="74" y="142"/>
                  </a:lnTo>
                  <a:lnTo>
                    <a:pt x="71" y="142"/>
                  </a:lnTo>
                  <a:lnTo>
                    <a:pt x="66" y="142"/>
                  </a:lnTo>
                  <a:lnTo>
                    <a:pt x="64" y="142"/>
                  </a:lnTo>
                  <a:lnTo>
                    <a:pt x="62" y="145"/>
                  </a:lnTo>
                  <a:lnTo>
                    <a:pt x="59" y="145"/>
                  </a:lnTo>
                  <a:lnTo>
                    <a:pt x="55" y="149"/>
                  </a:lnTo>
                  <a:lnTo>
                    <a:pt x="50" y="152"/>
                  </a:lnTo>
                  <a:lnTo>
                    <a:pt x="47" y="159"/>
                  </a:lnTo>
                  <a:lnTo>
                    <a:pt x="45" y="164"/>
                  </a:lnTo>
                  <a:lnTo>
                    <a:pt x="43" y="176"/>
                  </a:lnTo>
                  <a:lnTo>
                    <a:pt x="38" y="171"/>
                  </a:lnTo>
                  <a:lnTo>
                    <a:pt x="36" y="168"/>
                  </a:lnTo>
                  <a:lnTo>
                    <a:pt x="36" y="166"/>
                  </a:lnTo>
                  <a:lnTo>
                    <a:pt x="28" y="166"/>
                  </a:lnTo>
                  <a:lnTo>
                    <a:pt x="26" y="166"/>
                  </a:lnTo>
                  <a:lnTo>
                    <a:pt x="26" y="166"/>
                  </a:lnTo>
                  <a:lnTo>
                    <a:pt x="28" y="164"/>
                  </a:lnTo>
                  <a:lnTo>
                    <a:pt x="26" y="164"/>
                  </a:lnTo>
                  <a:lnTo>
                    <a:pt x="24" y="161"/>
                  </a:lnTo>
                  <a:lnTo>
                    <a:pt x="21" y="161"/>
                  </a:lnTo>
                  <a:lnTo>
                    <a:pt x="19" y="161"/>
                  </a:lnTo>
                  <a:lnTo>
                    <a:pt x="17" y="159"/>
                  </a:lnTo>
                  <a:lnTo>
                    <a:pt x="14" y="159"/>
                  </a:lnTo>
                  <a:lnTo>
                    <a:pt x="12" y="159"/>
                  </a:lnTo>
                  <a:lnTo>
                    <a:pt x="12" y="154"/>
                  </a:lnTo>
                  <a:lnTo>
                    <a:pt x="12" y="149"/>
                  </a:lnTo>
                  <a:lnTo>
                    <a:pt x="12" y="147"/>
                  </a:lnTo>
                  <a:lnTo>
                    <a:pt x="12" y="145"/>
                  </a:lnTo>
                  <a:lnTo>
                    <a:pt x="9" y="145"/>
                  </a:lnTo>
                  <a:lnTo>
                    <a:pt x="7" y="140"/>
                  </a:lnTo>
                  <a:lnTo>
                    <a:pt x="2" y="140"/>
                  </a:lnTo>
                  <a:lnTo>
                    <a:pt x="2" y="138"/>
                  </a:lnTo>
                  <a:lnTo>
                    <a:pt x="0" y="135"/>
                  </a:lnTo>
                  <a:lnTo>
                    <a:pt x="0" y="123"/>
                  </a:lnTo>
                  <a:lnTo>
                    <a:pt x="7" y="123"/>
                  </a:lnTo>
                  <a:lnTo>
                    <a:pt x="14" y="123"/>
                  </a:lnTo>
                  <a:lnTo>
                    <a:pt x="21" y="121"/>
                  </a:lnTo>
                  <a:lnTo>
                    <a:pt x="31" y="121"/>
                  </a:lnTo>
                  <a:lnTo>
                    <a:pt x="36" y="121"/>
                  </a:lnTo>
                  <a:lnTo>
                    <a:pt x="38" y="119"/>
                  </a:lnTo>
                  <a:lnTo>
                    <a:pt x="43" y="119"/>
                  </a:lnTo>
                  <a:lnTo>
                    <a:pt x="43" y="116"/>
                  </a:lnTo>
                  <a:lnTo>
                    <a:pt x="45" y="114"/>
                  </a:lnTo>
                  <a:lnTo>
                    <a:pt x="47" y="111"/>
                  </a:lnTo>
                  <a:lnTo>
                    <a:pt x="52" y="104"/>
                  </a:lnTo>
                  <a:lnTo>
                    <a:pt x="52" y="64"/>
                  </a:lnTo>
                  <a:lnTo>
                    <a:pt x="71" y="61"/>
                  </a:lnTo>
                  <a:lnTo>
                    <a:pt x="93" y="38"/>
                  </a:lnTo>
                  <a:lnTo>
                    <a:pt x="152" y="0"/>
                  </a:lnTo>
                  <a:lnTo>
                    <a:pt x="154" y="2"/>
                  </a:lnTo>
                  <a:lnTo>
                    <a:pt x="157" y="2"/>
                  </a:lnTo>
                  <a:lnTo>
                    <a:pt x="164" y="2"/>
                  </a:lnTo>
                  <a:lnTo>
                    <a:pt x="171" y="2"/>
                  </a:lnTo>
                  <a:lnTo>
                    <a:pt x="173" y="2"/>
                  </a:lnTo>
                  <a:lnTo>
                    <a:pt x="176" y="4"/>
                  </a:lnTo>
                  <a:lnTo>
                    <a:pt x="178" y="7"/>
                  </a:lnTo>
                  <a:lnTo>
                    <a:pt x="178" y="9"/>
                  </a:lnTo>
                  <a:lnTo>
                    <a:pt x="180" y="9"/>
                  </a:lnTo>
                  <a:lnTo>
                    <a:pt x="192"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1" name="Freeform 898">
              <a:extLst>
                <a:ext uri="{FF2B5EF4-FFF2-40B4-BE49-F238E27FC236}">
                  <a16:creationId xmlns:a16="http://schemas.microsoft.com/office/drawing/2014/main" id="{40BDE12C-DBA1-49A3-9F86-CC8D5CDBC8AE}"/>
                </a:ext>
              </a:extLst>
            </p:cNvPr>
            <p:cNvSpPr>
              <a:spLocks/>
            </p:cNvSpPr>
            <p:nvPr/>
          </p:nvSpPr>
          <p:spPr bwMode="auto">
            <a:xfrm>
              <a:off x="4065588" y="3413123"/>
              <a:ext cx="323850" cy="279399"/>
            </a:xfrm>
            <a:custGeom>
              <a:avLst/>
              <a:gdLst/>
              <a:ahLst/>
              <a:cxnLst>
                <a:cxn ang="0">
                  <a:pos x="190" y="4"/>
                </a:cxn>
                <a:cxn ang="0">
                  <a:pos x="195" y="16"/>
                </a:cxn>
                <a:cxn ang="0">
                  <a:pos x="200" y="33"/>
                </a:cxn>
                <a:cxn ang="0">
                  <a:pos x="204" y="42"/>
                </a:cxn>
                <a:cxn ang="0">
                  <a:pos x="204" y="50"/>
                </a:cxn>
                <a:cxn ang="0">
                  <a:pos x="202" y="54"/>
                </a:cxn>
                <a:cxn ang="0">
                  <a:pos x="200" y="59"/>
                </a:cxn>
                <a:cxn ang="0">
                  <a:pos x="200" y="97"/>
                </a:cxn>
                <a:cxn ang="0">
                  <a:pos x="197" y="102"/>
                </a:cxn>
                <a:cxn ang="0">
                  <a:pos x="195" y="107"/>
                </a:cxn>
                <a:cxn ang="0">
                  <a:pos x="185" y="116"/>
                </a:cxn>
                <a:cxn ang="0">
                  <a:pos x="178" y="126"/>
                </a:cxn>
                <a:cxn ang="0">
                  <a:pos x="176" y="138"/>
                </a:cxn>
                <a:cxn ang="0">
                  <a:pos x="171" y="145"/>
                </a:cxn>
                <a:cxn ang="0">
                  <a:pos x="164" y="149"/>
                </a:cxn>
                <a:cxn ang="0">
                  <a:pos x="161" y="152"/>
                </a:cxn>
                <a:cxn ang="0">
                  <a:pos x="154" y="152"/>
                </a:cxn>
                <a:cxn ang="0">
                  <a:pos x="150" y="149"/>
                </a:cxn>
                <a:cxn ang="0">
                  <a:pos x="142" y="149"/>
                </a:cxn>
                <a:cxn ang="0">
                  <a:pos x="138" y="149"/>
                </a:cxn>
                <a:cxn ang="0">
                  <a:pos x="133" y="149"/>
                </a:cxn>
                <a:cxn ang="0">
                  <a:pos x="128" y="152"/>
                </a:cxn>
                <a:cxn ang="0">
                  <a:pos x="126" y="154"/>
                </a:cxn>
                <a:cxn ang="0">
                  <a:pos x="119" y="157"/>
                </a:cxn>
                <a:cxn ang="0">
                  <a:pos x="114" y="154"/>
                </a:cxn>
                <a:cxn ang="0">
                  <a:pos x="109" y="154"/>
                </a:cxn>
                <a:cxn ang="0">
                  <a:pos x="104" y="149"/>
                </a:cxn>
                <a:cxn ang="0">
                  <a:pos x="97" y="149"/>
                </a:cxn>
                <a:cxn ang="0">
                  <a:pos x="95" y="152"/>
                </a:cxn>
                <a:cxn ang="0">
                  <a:pos x="93" y="154"/>
                </a:cxn>
                <a:cxn ang="0">
                  <a:pos x="88" y="154"/>
                </a:cxn>
                <a:cxn ang="0">
                  <a:pos x="81" y="149"/>
                </a:cxn>
                <a:cxn ang="0">
                  <a:pos x="76" y="145"/>
                </a:cxn>
                <a:cxn ang="0">
                  <a:pos x="71" y="142"/>
                </a:cxn>
                <a:cxn ang="0">
                  <a:pos x="64" y="142"/>
                </a:cxn>
                <a:cxn ang="0">
                  <a:pos x="59" y="145"/>
                </a:cxn>
                <a:cxn ang="0">
                  <a:pos x="50" y="152"/>
                </a:cxn>
                <a:cxn ang="0">
                  <a:pos x="45" y="164"/>
                </a:cxn>
                <a:cxn ang="0">
                  <a:pos x="38" y="171"/>
                </a:cxn>
                <a:cxn ang="0">
                  <a:pos x="36" y="166"/>
                </a:cxn>
                <a:cxn ang="0">
                  <a:pos x="26" y="166"/>
                </a:cxn>
                <a:cxn ang="0">
                  <a:pos x="28" y="164"/>
                </a:cxn>
                <a:cxn ang="0">
                  <a:pos x="24" y="161"/>
                </a:cxn>
                <a:cxn ang="0">
                  <a:pos x="19" y="161"/>
                </a:cxn>
                <a:cxn ang="0">
                  <a:pos x="14" y="159"/>
                </a:cxn>
                <a:cxn ang="0">
                  <a:pos x="12" y="154"/>
                </a:cxn>
                <a:cxn ang="0">
                  <a:pos x="12" y="147"/>
                </a:cxn>
                <a:cxn ang="0">
                  <a:pos x="9" y="145"/>
                </a:cxn>
                <a:cxn ang="0">
                  <a:pos x="2" y="140"/>
                </a:cxn>
                <a:cxn ang="0">
                  <a:pos x="0" y="135"/>
                </a:cxn>
                <a:cxn ang="0">
                  <a:pos x="7" y="123"/>
                </a:cxn>
                <a:cxn ang="0">
                  <a:pos x="21" y="121"/>
                </a:cxn>
                <a:cxn ang="0">
                  <a:pos x="36" y="121"/>
                </a:cxn>
                <a:cxn ang="0">
                  <a:pos x="43" y="119"/>
                </a:cxn>
                <a:cxn ang="0">
                  <a:pos x="45" y="114"/>
                </a:cxn>
                <a:cxn ang="0">
                  <a:pos x="52" y="104"/>
                </a:cxn>
                <a:cxn ang="0">
                  <a:pos x="71" y="61"/>
                </a:cxn>
                <a:cxn ang="0">
                  <a:pos x="152" y="0"/>
                </a:cxn>
                <a:cxn ang="0">
                  <a:pos x="157" y="2"/>
                </a:cxn>
                <a:cxn ang="0">
                  <a:pos x="171" y="2"/>
                </a:cxn>
                <a:cxn ang="0">
                  <a:pos x="176" y="4"/>
                </a:cxn>
                <a:cxn ang="0">
                  <a:pos x="178" y="9"/>
                </a:cxn>
                <a:cxn ang="0">
                  <a:pos x="192" y="4"/>
                </a:cxn>
              </a:cxnLst>
              <a:rect l="0" t="0" r="r" b="b"/>
              <a:pathLst>
                <a:path w="204" h="176">
                  <a:moveTo>
                    <a:pt x="192" y="4"/>
                  </a:moveTo>
                  <a:lnTo>
                    <a:pt x="190" y="4"/>
                  </a:lnTo>
                  <a:lnTo>
                    <a:pt x="192" y="12"/>
                  </a:lnTo>
                  <a:lnTo>
                    <a:pt x="195" y="16"/>
                  </a:lnTo>
                  <a:lnTo>
                    <a:pt x="200" y="28"/>
                  </a:lnTo>
                  <a:lnTo>
                    <a:pt x="200" y="33"/>
                  </a:lnTo>
                  <a:lnTo>
                    <a:pt x="202" y="38"/>
                  </a:lnTo>
                  <a:lnTo>
                    <a:pt x="204" y="42"/>
                  </a:lnTo>
                  <a:lnTo>
                    <a:pt x="204" y="47"/>
                  </a:lnTo>
                  <a:lnTo>
                    <a:pt x="204" y="50"/>
                  </a:lnTo>
                  <a:lnTo>
                    <a:pt x="204" y="52"/>
                  </a:lnTo>
                  <a:lnTo>
                    <a:pt x="202" y="54"/>
                  </a:lnTo>
                  <a:lnTo>
                    <a:pt x="200" y="59"/>
                  </a:lnTo>
                  <a:lnTo>
                    <a:pt x="200" y="59"/>
                  </a:lnTo>
                  <a:lnTo>
                    <a:pt x="200" y="61"/>
                  </a:lnTo>
                  <a:lnTo>
                    <a:pt x="200" y="97"/>
                  </a:lnTo>
                  <a:lnTo>
                    <a:pt x="200" y="99"/>
                  </a:lnTo>
                  <a:lnTo>
                    <a:pt x="197" y="102"/>
                  </a:lnTo>
                  <a:lnTo>
                    <a:pt x="197" y="104"/>
                  </a:lnTo>
                  <a:lnTo>
                    <a:pt x="195" y="107"/>
                  </a:lnTo>
                  <a:lnTo>
                    <a:pt x="190" y="111"/>
                  </a:lnTo>
                  <a:lnTo>
                    <a:pt x="185" y="116"/>
                  </a:lnTo>
                  <a:lnTo>
                    <a:pt x="183" y="121"/>
                  </a:lnTo>
                  <a:lnTo>
                    <a:pt x="178" y="126"/>
                  </a:lnTo>
                  <a:lnTo>
                    <a:pt x="178" y="133"/>
                  </a:lnTo>
                  <a:lnTo>
                    <a:pt x="176" y="138"/>
                  </a:lnTo>
                  <a:lnTo>
                    <a:pt x="176" y="142"/>
                  </a:lnTo>
                  <a:lnTo>
                    <a:pt x="171" y="145"/>
                  </a:lnTo>
                  <a:lnTo>
                    <a:pt x="166" y="149"/>
                  </a:lnTo>
                  <a:lnTo>
                    <a:pt x="164" y="149"/>
                  </a:lnTo>
                  <a:lnTo>
                    <a:pt x="164" y="149"/>
                  </a:lnTo>
                  <a:lnTo>
                    <a:pt x="161" y="152"/>
                  </a:lnTo>
                  <a:lnTo>
                    <a:pt x="159" y="152"/>
                  </a:lnTo>
                  <a:lnTo>
                    <a:pt x="154" y="152"/>
                  </a:lnTo>
                  <a:lnTo>
                    <a:pt x="152" y="152"/>
                  </a:lnTo>
                  <a:lnTo>
                    <a:pt x="150" y="149"/>
                  </a:lnTo>
                  <a:lnTo>
                    <a:pt x="145" y="149"/>
                  </a:lnTo>
                  <a:lnTo>
                    <a:pt x="142" y="149"/>
                  </a:lnTo>
                  <a:lnTo>
                    <a:pt x="140" y="149"/>
                  </a:lnTo>
                  <a:lnTo>
                    <a:pt x="138" y="149"/>
                  </a:lnTo>
                  <a:lnTo>
                    <a:pt x="133" y="149"/>
                  </a:lnTo>
                  <a:lnTo>
                    <a:pt x="133" y="149"/>
                  </a:lnTo>
                  <a:lnTo>
                    <a:pt x="133" y="149"/>
                  </a:lnTo>
                  <a:lnTo>
                    <a:pt x="128" y="152"/>
                  </a:lnTo>
                  <a:lnTo>
                    <a:pt x="126" y="154"/>
                  </a:lnTo>
                  <a:lnTo>
                    <a:pt x="126" y="154"/>
                  </a:lnTo>
                  <a:lnTo>
                    <a:pt x="121" y="157"/>
                  </a:lnTo>
                  <a:lnTo>
                    <a:pt x="119" y="157"/>
                  </a:lnTo>
                  <a:lnTo>
                    <a:pt x="116" y="157"/>
                  </a:lnTo>
                  <a:lnTo>
                    <a:pt x="114" y="154"/>
                  </a:lnTo>
                  <a:lnTo>
                    <a:pt x="109" y="154"/>
                  </a:lnTo>
                  <a:lnTo>
                    <a:pt x="109" y="154"/>
                  </a:lnTo>
                  <a:lnTo>
                    <a:pt x="104" y="149"/>
                  </a:lnTo>
                  <a:lnTo>
                    <a:pt x="104" y="149"/>
                  </a:lnTo>
                  <a:lnTo>
                    <a:pt x="100" y="149"/>
                  </a:lnTo>
                  <a:lnTo>
                    <a:pt x="97" y="149"/>
                  </a:lnTo>
                  <a:lnTo>
                    <a:pt x="97" y="149"/>
                  </a:lnTo>
                  <a:lnTo>
                    <a:pt x="95" y="152"/>
                  </a:lnTo>
                  <a:lnTo>
                    <a:pt x="93" y="154"/>
                  </a:lnTo>
                  <a:lnTo>
                    <a:pt x="93" y="154"/>
                  </a:lnTo>
                  <a:lnTo>
                    <a:pt x="90" y="154"/>
                  </a:lnTo>
                  <a:lnTo>
                    <a:pt x="88" y="154"/>
                  </a:lnTo>
                  <a:lnTo>
                    <a:pt x="85" y="154"/>
                  </a:lnTo>
                  <a:lnTo>
                    <a:pt x="81" y="149"/>
                  </a:lnTo>
                  <a:lnTo>
                    <a:pt x="78" y="147"/>
                  </a:lnTo>
                  <a:lnTo>
                    <a:pt x="76" y="145"/>
                  </a:lnTo>
                  <a:lnTo>
                    <a:pt x="74" y="142"/>
                  </a:lnTo>
                  <a:lnTo>
                    <a:pt x="71" y="142"/>
                  </a:lnTo>
                  <a:lnTo>
                    <a:pt x="66" y="142"/>
                  </a:lnTo>
                  <a:lnTo>
                    <a:pt x="64" y="142"/>
                  </a:lnTo>
                  <a:lnTo>
                    <a:pt x="62" y="145"/>
                  </a:lnTo>
                  <a:lnTo>
                    <a:pt x="59" y="145"/>
                  </a:lnTo>
                  <a:lnTo>
                    <a:pt x="55" y="149"/>
                  </a:lnTo>
                  <a:lnTo>
                    <a:pt x="50" y="152"/>
                  </a:lnTo>
                  <a:lnTo>
                    <a:pt x="47" y="159"/>
                  </a:lnTo>
                  <a:lnTo>
                    <a:pt x="45" y="164"/>
                  </a:lnTo>
                  <a:lnTo>
                    <a:pt x="43" y="176"/>
                  </a:lnTo>
                  <a:lnTo>
                    <a:pt x="38" y="171"/>
                  </a:lnTo>
                  <a:lnTo>
                    <a:pt x="36" y="168"/>
                  </a:lnTo>
                  <a:lnTo>
                    <a:pt x="36" y="166"/>
                  </a:lnTo>
                  <a:lnTo>
                    <a:pt x="28" y="166"/>
                  </a:lnTo>
                  <a:lnTo>
                    <a:pt x="26" y="166"/>
                  </a:lnTo>
                  <a:lnTo>
                    <a:pt x="26" y="166"/>
                  </a:lnTo>
                  <a:lnTo>
                    <a:pt x="28" y="164"/>
                  </a:lnTo>
                  <a:lnTo>
                    <a:pt x="26" y="164"/>
                  </a:lnTo>
                  <a:lnTo>
                    <a:pt x="24" y="161"/>
                  </a:lnTo>
                  <a:lnTo>
                    <a:pt x="21" y="161"/>
                  </a:lnTo>
                  <a:lnTo>
                    <a:pt x="19" y="161"/>
                  </a:lnTo>
                  <a:lnTo>
                    <a:pt x="17" y="159"/>
                  </a:lnTo>
                  <a:lnTo>
                    <a:pt x="14" y="159"/>
                  </a:lnTo>
                  <a:lnTo>
                    <a:pt x="12" y="159"/>
                  </a:lnTo>
                  <a:lnTo>
                    <a:pt x="12" y="154"/>
                  </a:lnTo>
                  <a:lnTo>
                    <a:pt x="12" y="149"/>
                  </a:lnTo>
                  <a:lnTo>
                    <a:pt x="12" y="147"/>
                  </a:lnTo>
                  <a:lnTo>
                    <a:pt x="12" y="145"/>
                  </a:lnTo>
                  <a:lnTo>
                    <a:pt x="9" y="145"/>
                  </a:lnTo>
                  <a:lnTo>
                    <a:pt x="7" y="140"/>
                  </a:lnTo>
                  <a:lnTo>
                    <a:pt x="2" y="140"/>
                  </a:lnTo>
                  <a:lnTo>
                    <a:pt x="2" y="138"/>
                  </a:lnTo>
                  <a:lnTo>
                    <a:pt x="0" y="135"/>
                  </a:lnTo>
                  <a:lnTo>
                    <a:pt x="0" y="123"/>
                  </a:lnTo>
                  <a:lnTo>
                    <a:pt x="7" y="123"/>
                  </a:lnTo>
                  <a:lnTo>
                    <a:pt x="14" y="123"/>
                  </a:lnTo>
                  <a:lnTo>
                    <a:pt x="21" y="121"/>
                  </a:lnTo>
                  <a:lnTo>
                    <a:pt x="31" y="121"/>
                  </a:lnTo>
                  <a:lnTo>
                    <a:pt x="36" y="121"/>
                  </a:lnTo>
                  <a:lnTo>
                    <a:pt x="38" y="119"/>
                  </a:lnTo>
                  <a:lnTo>
                    <a:pt x="43" y="119"/>
                  </a:lnTo>
                  <a:lnTo>
                    <a:pt x="43" y="116"/>
                  </a:lnTo>
                  <a:lnTo>
                    <a:pt x="45" y="114"/>
                  </a:lnTo>
                  <a:lnTo>
                    <a:pt x="47" y="111"/>
                  </a:lnTo>
                  <a:lnTo>
                    <a:pt x="52" y="104"/>
                  </a:lnTo>
                  <a:lnTo>
                    <a:pt x="52" y="64"/>
                  </a:lnTo>
                  <a:lnTo>
                    <a:pt x="71" y="61"/>
                  </a:lnTo>
                  <a:lnTo>
                    <a:pt x="93" y="38"/>
                  </a:lnTo>
                  <a:lnTo>
                    <a:pt x="152" y="0"/>
                  </a:lnTo>
                  <a:lnTo>
                    <a:pt x="154" y="2"/>
                  </a:lnTo>
                  <a:lnTo>
                    <a:pt x="157" y="2"/>
                  </a:lnTo>
                  <a:lnTo>
                    <a:pt x="164" y="2"/>
                  </a:lnTo>
                  <a:lnTo>
                    <a:pt x="171" y="2"/>
                  </a:lnTo>
                  <a:lnTo>
                    <a:pt x="173" y="2"/>
                  </a:lnTo>
                  <a:lnTo>
                    <a:pt x="176" y="4"/>
                  </a:lnTo>
                  <a:lnTo>
                    <a:pt x="178" y="7"/>
                  </a:lnTo>
                  <a:lnTo>
                    <a:pt x="178" y="9"/>
                  </a:lnTo>
                  <a:lnTo>
                    <a:pt x="180" y="9"/>
                  </a:lnTo>
                  <a:lnTo>
                    <a:pt x="192"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2" name="Freeform 899">
              <a:extLst>
                <a:ext uri="{FF2B5EF4-FFF2-40B4-BE49-F238E27FC236}">
                  <a16:creationId xmlns:a16="http://schemas.microsoft.com/office/drawing/2014/main" id="{D1855204-01EB-49B7-9B62-E4BA4EAE4FA2}"/>
                </a:ext>
              </a:extLst>
            </p:cNvPr>
            <p:cNvSpPr>
              <a:spLocks/>
            </p:cNvSpPr>
            <p:nvPr/>
          </p:nvSpPr>
          <p:spPr bwMode="auto">
            <a:xfrm>
              <a:off x="4344988" y="3413123"/>
              <a:ext cx="219075" cy="376238"/>
            </a:xfrm>
            <a:custGeom>
              <a:avLst/>
              <a:gdLst/>
              <a:ahLst/>
              <a:cxnLst>
                <a:cxn ang="0">
                  <a:pos x="28" y="0"/>
                </a:cxn>
                <a:cxn ang="0">
                  <a:pos x="16" y="12"/>
                </a:cxn>
                <a:cxn ang="0">
                  <a:pos x="24" y="33"/>
                </a:cxn>
                <a:cxn ang="0">
                  <a:pos x="28" y="47"/>
                </a:cxn>
                <a:cxn ang="0">
                  <a:pos x="26" y="54"/>
                </a:cxn>
                <a:cxn ang="0">
                  <a:pos x="24" y="61"/>
                </a:cxn>
                <a:cxn ang="0">
                  <a:pos x="21" y="102"/>
                </a:cxn>
                <a:cxn ang="0">
                  <a:pos x="14" y="111"/>
                </a:cxn>
                <a:cxn ang="0">
                  <a:pos x="2" y="128"/>
                </a:cxn>
                <a:cxn ang="0">
                  <a:pos x="0" y="142"/>
                </a:cxn>
                <a:cxn ang="0">
                  <a:pos x="4" y="149"/>
                </a:cxn>
                <a:cxn ang="0">
                  <a:pos x="12" y="149"/>
                </a:cxn>
                <a:cxn ang="0">
                  <a:pos x="21" y="166"/>
                </a:cxn>
                <a:cxn ang="0">
                  <a:pos x="21" y="176"/>
                </a:cxn>
                <a:cxn ang="0">
                  <a:pos x="21" y="190"/>
                </a:cxn>
                <a:cxn ang="0">
                  <a:pos x="28" y="199"/>
                </a:cxn>
                <a:cxn ang="0">
                  <a:pos x="12" y="202"/>
                </a:cxn>
                <a:cxn ang="0">
                  <a:pos x="7" y="202"/>
                </a:cxn>
                <a:cxn ang="0">
                  <a:pos x="9" y="206"/>
                </a:cxn>
                <a:cxn ang="0">
                  <a:pos x="24" y="221"/>
                </a:cxn>
                <a:cxn ang="0">
                  <a:pos x="28" y="233"/>
                </a:cxn>
                <a:cxn ang="0">
                  <a:pos x="31" y="237"/>
                </a:cxn>
                <a:cxn ang="0">
                  <a:pos x="35" y="233"/>
                </a:cxn>
                <a:cxn ang="0">
                  <a:pos x="40" y="233"/>
                </a:cxn>
                <a:cxn ang="0">
                  <a:pos x="43" y="235"/>
                </a:cxn>
                <a:cxn ang="0">
                  <a:pos x="57" y="233"/>
                </a:cxn>
                <a:cxn ang="0">
                  <a:pos x="69" y="223"/>
                </a:cxn>
                <a:cxn ang="0">
                  <a:pos x="73" y="216"/>
                </a:cxn>
                <a:cxn ang="0">
                  <a:pos x="90" y="211"/>
                </a:cxn>
                <a:cxn ang="0">
                  <a:pos x="100" y="209"/>
                </a:cxn>
                <a:cxn ang="0">
                  <a:pos x="104" y="199"/>
                </a:cxn>
                <a:cxn ang="0">
                  <a:pos x="111" y="190"/>
                </a:cxn>
                <a:cxn ang="0">
                  <a:pos x="121" y="185"/>
                </a:cxn>
                <a:cxn ang="0">
                  <a:pos x="123" y="180"/>
                </a:cxn>
                <a:cxn ang="0">
                  <a:pos x="119" y="171"/>
                </a:cxn>
                <a:cxn ang="0">
                  <a:pos x="114" y="166"/>
                </a:cxn>
                <a:cxn ang="0">
                  <a:pos x="111" y="164"/>
                </a:cxn>
                <a:cxn ang="0">
                  <a:pos x="114" y="159"/>
                </a:cxn>
                <a:cxn ang="0">
                  <a:pos x="114" y="147"/>
                </a:cxn>
                <a:cxn ang="0">
                  <a:pos x="119" y="128"/>
                </a:cxn>
                <a:cxn ang="0">
                  <a:pos x="126" y="116"/>
                </a:cxn>
                <a:cxn ang="0">
                  <a:pos x="135" y="114"/>
                </a:cxn>
                <a:cxn ang="0">
                  <a:pos x="135" y="54"/>
                </a:cxn>
              </a:cxnLst>
              <a:rect l="0" t="0" r="r" b="b"/>
              <a:pathLst>
                <a:path w="138" h="237">
                  <a:moveTo>
                    <a:pt x="135" y="54"/>
                  </a:moveTo>
                  <a:lnTo>
                    <a:pt x="133" y="57"/>
                  </a:lnTo>
                  <a:lnTo>
                    <a:pt x="28" y="0"/>
                  </a:lnTo>
                  <a:lnTo>
                    <a:pt x="16" y="4"/>
                  </a:lnTo>
                  <a:lnTo>
                    <a:pt x="14" y="4"/>
                  </a:lnTo>
                  <a:lnTo>
                    <a:pt x="16" y="12"/>
                  </a:lnTo>
                  <a:lnTo>
                    <a:pt x="19" y="16"/>
                  </a:lnTo>
                  <a:lnTo>
                    <a:pt x="24" y="28"/>
                  </a:lnTo>
                  <a:lnTo>
                    <a:pt x="24" y="33"/>
                  </a:lnTo>
                  <a:lnTo>
                    <a:pt x="26" y="38"/>
                  </a:lnTo>
                  <a:lnTo>
                    <a:pt x="28" y="42"/>
                  </a:lnTo>
                  <a:lnTo>
                    <a:pt x="28" y="47"/>
                  </a:lnTo>
                  <a:lnTo>
                    <a:pt x="28" y="50"/>
                  </a:lnTo>
                  <a:lnTo>
                    <a:pt x="28" y="52"/>
                  </a:lnTo>
                  <a:lnTo>
                    <a:pt x="26" y="54"/>
                  </a:lnTo>
                  <a:lnTo>
                    <a:pt x="24" y="59"/>
                  </a:lnTo>
                  <a:lnTo>
                    <a:pt x="24" y="59"/>
                  </a:lnTo>
                  <a:lnTo>
                    <a:pt x="24" y="61"/>
                  </a:lnTo>
                  <a:lnTo>
                    <a:pt x="24" y="97"/>
                  </a:lnTo>
                  <a:lnTo>
                    <a:pt x="24" y="99"/>
                  </a:lnTo>
                  <a:lnTo>
                    <a:pt x="21" y="102"/>
                  </a:lnTo>
                  <a:lnTo>
                    <a:pt x="21" y="104"/>
                  </a:lnTo>
                  <a:lnTo>
                    <a:pt x="19" y="107"/>
                  </a:lnTo>
                  <a:lnTo>
                    <a:pt x="14" y="111"/>
                  </a:lnTo>
                  <a:lnTo>
                    <a:pt x="9" y="116"/>
                  </a:lnTo>
                  <a:lnTo>
                    <a:pt x="7" y="121"/>
                  </a:lnTo>
                  <a:lnTo>
                    <a:pt x="2" y="128"/>
                  </a:lnTo>
                  <a:lnTo>
                    <a:pt x="2" y="133"/>
                  </a:lnTo>
                  <a:lnTo>
                    <a:pt x="0" y="138"/>
                  </a:lnTo>
                  <a:lnTo>
                    <a:pt x="0" y="142"/>
                  </a:lnTo>
                  <a:lnTo>
                    <a:pt x="2" y="147"/>
                  </a:lnTo>
                  <a:lnTo>
                    <a:pt x="2" y="149"/>
                  </a:lnTo>
                  <a:lnTo>
                    <a:pt x="4" y="149"/>
                  </a:lnTo>
                  <a:lnTo>
                    <a:pt x="7" y="152"/>
                  </a:lnTo>
                  <a:lnTo>
                    <a:pt x="9" y="152"/>
                  </a:lnTo>
                  <a:lnTo>
                    <a:pt x="12" y="149"/>
                  </a:lnTo>
                  <a:lnTo>
                    <a:pt x="14" y="157"/>
                  </a:lnTo>
                  <a:lnTo>
                    <a:pt x="19" y="161"/>
                  </a:lnTo>
                  <a:lnTo>
                    <a:pt x="21" y="166"/>
                  </a:lnTo>
                  <a:lnTo>
                    <a:pt x="21" y="168"/>
                  </a:lnTo>
                  <a:lnTo>
                    <a:pt x="21" y="171"/>
                  </a:lnTo>
                  <a:lnTo>
                    <a:pt x="21" y="176"/>
                  </a:lnTo>
                  <a:lnTo>
                    <a:pt x="21" y="185"/>
                  </a:lnTo>
                  <a:lnTo>
                    <a:pt x="21" y="187"/>
                  </a:lnTo>
                  <a:lnTo>
                    <a:pt x="21" y="190"/>
                  </a:lnTo>
                  <a:lnTo>
                    <a:pt x="24" y="195"/>
                  </a:lnTo>
                  <a:lnTo>
                    <a:pt x="26" y="197"/>
                  </a:lnTo>
                  <a:lnTo>
                    <a:pt x="28" y="199"/>
                  </a:lnTo>
                  <a:lnTo>
                    <a:pt x="24" y="199"/>
                  </a:lnTo>
                  <a:lnTo>
                    <a:pt x="14" y="199"/>
                  </a:lnTo>
                  <a:lnTo>
                    <a:pt x="12" y="202"/>
                  </a:lnTo>
                  <a:lnTo>
                    <a:pt x="9" y="202"/>
                  </a:lnTo>
                  <a:lnTo>
                    <a:pt x="7" y="202"/>
                  </a:lnTo>
                  <a:lnTo>
                    <a:pt x="7" y="202"/>
                  </a:lnTo>
                  <a:lnTo>
                    <a:pt x="7" y="202"/>
                  </a:lnTo>
                  <a:lnTo>
                    <a:pt x="7" y="204"/>
                  </a:lnTo>
                  <a:lnTo>
                    <a:pt x="9" y="206"/>
                  </a:lnTo>
                  <a:lnTo>
                    <a:pt x="16" y="214"/>
                  </a:lnTo>
                  <a:lnTo>
                    <a:pt x="21" y="218"/>
                  </a:lnTo>
                  <a:lnTo>
                    <a:pt x="24" y="221"/>
                  </a:lnTo>
                  <a:lnTo>
                    <a:pt x="24" y="223"/>
                  </a:lnTo>
                  <a:lnTo>
                    <a:pt x="28" y="228"/>
                  </a:lnTo>
                  <a:lnTo>
                    <a:pt x="28" y="233"/>
                  </a:lnTo>
                  <a:lnTo>
                    <a:pt x="31" y="237"/>
                  </a:lnTo>
                  <a:lnTo>
                    <a:pt x="31" y="237"/>
                  </a:lnTo>
                  <a:lnTo>
                    <a:pt x="31" y="237"/>
                  </a:lnTo>
                  <a:lnTo>
                    <a:pt x="31" y="237"/>
                  </a:lnTo>
                  <a:lnTo>
                    <a:pt x="33" y="235"/>
                  </a:lnTo>
                  <a:lnTo>
                    <a:pt x="35" y="233"/>
                  </a:lnTo>
                  <a:lnTo>
                    <a:pt x="35" y="233"/>
                  </a:lnTo>
                  <a:lnTo>
                    <a:pt x="38" y="233"/>
                  </a:lnTo>
                  <a:lnTo>
                    <a:pt x="40" y="233"/>
                  </a:lnTo>
                  <a:lnTo>
                    <a:pt x="40" y="233"/>
                  </a:lnTo>
                  <a:lnTo>
                    <a:pt x="43" y="235"/>
                  </a:lnTo>
                  <a:lnTo>
                    <a:pt x="43" y="235"/>
                  </a:lnTo>
                  <a:lnTo>
                    <a:pt x="47" y="235"/>
                  </a:lnTo>
                  <a:lnTo>
                    <a:pt x="52" y="233"/>
                  </a:lnTo>
                  <a:lnTo>
                    <a:pt x="57" y="233"/>
                  </a:lnTo>
                  <a:lnTo>
                    <a:pt x="62" y="230"/>
                  </a:lnTo>
                  <a:lnTo>
                    <a:pt x="66" y="228"/>
                  </a:lnTo>
                  <a:lnTo>
                    <a:pt x="69" y="223"/>
                  </a:lnTo>
                  <a:lnTo>
                    <a:pt x="71" y="221"/>
                  </a:lnTo>
                  <a:lnTo>
                    <a:pt x="73" y="218"/>
                  </a:lnTo>
                  <a:lnTo>
                    <a:pt x="73" y="216"/>
                  </a:lnTo>
                  <a:lnTo>
                    <a:pt x="73" y="214"/>
                  </a:lnTo>
                  <a:lnTo>
                    <a:pt x="81" y="214"/>
                  </a:lnTo>
                  <a:lnTo>
                    <a:pt x="90" y="211"/>
                  </a:lnTo>
                  <a:lnTo>
                    <a:pt x="92" y="211"/>
                  </a:lnTo>
                  <a:lnTo>
                    <a:pt x="97" y="211"/>
                  </a:lnTo>
                  <a:lnTo>
                    <a:pt x="100" y="209"/>
                  </a:lnTo>
                  <a:lnTo>
                    <a:pt x="102" y="206"/>
                  </a:lnTo>
                  <a:lnTo>
                    <a:pt x="102" y="202"/>
                  </a:lnTo>
                  <a:lnTo>
                    <a:pt x="104" y="199"/>
                  </a:lnTo>
                  <a:lnTo>
                    <a:pt x="104" y="197"/>
                  </a:lnTo>
                  <a:lnTo>
                    <a:pt x="109" y="192"/>
                  </a:lnTo>
                  <a:lnTo>
                    <a:pt x="111" y="190"/>
                  </a:lnTo>
                  <a:lnTo>
                    <a:pt x="114" y="187"/>
                  </a:lnTo>
                  <a:lnTo>
                    <a:pt x="116" y="185"/>
                  </a:lnTo>
                  <a:lnTo>
                    <a:pt x="121" y="185"/>
                  </a:lnTo>
                  <a:lnTo>
                    <a:pt x="126" y="185"/>
                  </a:lnTo>
                  <a:lnTo>
                    <a:pt x="126" y="183"/>
                  </a:lnTo>
                  <a:lnTo>
                    <a:pt x="123" y="180"/>
                  </a:lnTo>
                  <a:lnTo>
                    <a:pt x="121" y="176"/>
                  </a:lnTo>
                  <a:lnTo>
                    <a:pt x="121" y="173"/>
                  </a:lnTo>
                  <a:lnTo>
                    <a:pt x="119" y="171"/>
                  </a:lnTo>
                  <a:lnTo>
                    <a:pt x="119" y="168"/>
                  </a:lnTo>
                  <a:lnTo>
                    <a:pt x="119" y="166"/>
                  </a:lnTo>
                  <a:lnTo>
                    <a:pt x="114" y="166"/>
                  </a:lnTo>
                  <a:lnTo>
                    <a:pt x="111" y="164"/>
                  </a:lnTo>
                  <a:lnTo>
                    <a:pt x="111" y="164"/>
                  </a:lnTo>
                  <a:lnTo>
                    <a:pt x="111" y="164"/>
                  </a:lnTo>
                  <a:lnTo>
                    <a:pt x="111" y="161"/>
                  </a:lnTo>
                  <a:lnTo>
                    <a:pt x="111" y="159"/>
                  </a:lnTo>
                  <a:lnTo>
                    <a:pt x="114" y="159"/>
                  </a:lnTo>
                  <a:lnTo>
                    <a:pt x="114" y="157"/>
                  </a:lnTo>
                  <a:lnTo>
                    <a:pt x="114" y="154"/>
                  </a:lnTo>
                  <a:lnTo>
                    <a:pt x="114" y="147"/>
                  </a:lnTo>
                  <a:lnTo>
                    <a:pt x="116" y="140"/>
                  </a:lnTo>
                  <a:lnTo>
                    <a:pt x="119" y="133"/>
                  </a:lnTo>
                  <a:lnTo>
                    <a:pt x="119" y="128"/>
                  </a:lnTo>
                  <a:lnTo>
                    <a:pt x="121" y="121"/>
                  </a:lnTo>
                  <a:lnTo>
                    <a:pt x="123" y="119"/>
                  </a:lnTo>
                  <a:lnTo>
                    <a:pt x="126" y="116"/>
                  </a:lnTo>
                  <a:lnTo>
                    <a:pt x="128" y="116"/>
                  </a:lnTo>
                  <a:lnTo>
                    <a:pt x="130" y="114"/>
                  </a:lnTo>
                  <a:lnTo>
                    <a:pt x="135" y="114"/>
                  </a:lnTo>
                  <a:lnTo>
                    <a:pt x="138" y="111"/>
                  </a:lnTo>
                  <a:lnTo>
                    <a:pt x="135" y="54"/>
                  </a:lnTo>
                  <a:lnTo>
                    <a:pt x="135" y="5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3" name="Freeform 900">
              <a:extLst>
                <a:ext uri="{FF2B5EF4-FFF2-40B4-BE49-F238E27FC236}">
                  <a16:creationId xmlns:a16="http://schemas.microsoft.com/office/drawing/2014/main" id="{FC5009E9-603E-417E-AFB6-6E49C6858D72}"/>
                </a:ext>
              </a:extLst>
            </p:cNvPr>
            <p:cNvSpPr>
              <a:spLocks/>
            </p:cNvSpPr>
            <p:nvPr/>
          </p:nvSpPr>
          <p:spPr bwMode="auto">
            <a:xfrm>
              <a:off x="4344988" y="3413123"/>
              <a:ext cx="219075" cy="376238"/>
            </a:xfrm>
            <a:custGeom>
              <a:avLst/>
              <a:gdLst/>
              <a:ahLst/>
              <a:cxnLst>
                <a:cxn ang="0">
                  <a:pos x="28" y="0"/>
                </a:cxn>
                <a:cxn ang="0">
                  <a:pos x="16" y="12"/>
                </a:cxn>
                <a:cxn ang="0">
                  <a:pos x="24" y="33"/>
                </a:cxn>
                <a:cxn ang="0">
                  <a:pos x="28" y="47"/>
                </a:cxn>
                <a:cxn ang="0">
                  <a:pos x="26" y="54"/>
                </a:cxn>
                <a:cxn ang="0">
                  <a:pos x="24" y="61"/>
                </a:cxn>
                <a:cxn ang="0">
                  <a:pos x="21" y="102"/>
                </a:cxn>
                <a:cxn ang="0">
                  <a:pos x="14" y="111"/>
                </a:cxn>
                <a:cxn ang="0">
                  <a:pos x="2" y="128"/>
                </a:cxn>
                <a:cxn ang="0">
                  <a:pos x="0" y="142"/>
                </a:cxn>
                <a:cxn ang="0">
                  <a:pos x="4" y="149"/>
                </a:cxn>
                <a:cxn ang="0">
                  <a:pos x="12" y="149"/>
                </a:cxn>
                <a:cxn ang="0">
                  <a:pos x="21" y="166"/>
                </a:cxn>
                <a:cxn ang="0">
                  <a:pos x="21" y="176"/>
                </a:cxn>
                <a:cxn ang="0">
                  <a:pos x="21" y="190"/>
                </a:cxn>
                <a:cxn ang="0">
                  <a:pos x="28" y="199"/>
                </a:cxn>
                <a:cxn ang="0">
                  <a:pos x="12" y="202"/>
                </a:cxn>
                <a:cxn ang="0">
                  <a:pos x="7" y="202"/>
                </a:cxn>
                <a:cxn ang="0">
                  <a:pos x="9" y="206"/>
                </a:cxn>
                <a:cxn ang="0">
                  <a:pos x="24" y="221"/>
                </a:cxn>
                <a:cxn ang="0">
                  <a:pos x="28" y="233"/>
                </a:cxn>
                <a:cxn ang="0">
                  <a:pos x="31" y="237"/>
                </a:cxn>
                <a:cxn ang="0">
                  <a:pos x="35" y="233"/>
                </a:cxn>
                <a:cxn ang="0">
                  <a:pos x="40" y="233"/>
                </a:cxn>
                <a:cxn ang="0">
                  <a:pos x="43" y="235"/>
                </a:cxn>
                <a:cxn ang="0">
                  <a:pos x="57" y="233"/>
                </a:cxn>
                <a:cxn ang="0">
                  <a:pos x="69" y="223"/>
                </a:cxn>
                <a:cxn ang="0">
                  <a:pos x="73" y="216"/>
                </a:cxn>
                <a:cxn ang="0">
                  <a:pos x="90" y="211"/>
                </a:cxn>
                <a:cxn ang="0">
                  <a:pos x="100" y="209"/>
                </a:cxn>
                <a:cxn ang="0">
                  <a:pos x="104" y="199"/>
                </a:cxn>
                <a:cxn ang="0">
                  <a:pos x="111" y="190"/>
                </a:cxn>
                <a:cxn ang="0">
                  <a:pos x="121" y="185"/>
                </a:cxn>
                <a:cxn ang="0">
                  <a:pos x="123" y="180"/>
                </a:cxn>
                <a:cxn ang="0">
                  <a:pos x="119" y="171"/>
                </a:cxn>
                <a:cxn ang="0">
                  <a:pos x="114" y="166"/>
                </a:cxn>
                <a:cxn ang="0">
                  <a:pos x="111" y="164"/>
                </a:cxn>
                <a:cxn ang="0">
                  <a:pos x="114" y="159"/>
                </a:cxn>
                <a:cxn ang="0">
                  <a:pos x="114" y="147"/>
                </a:cxn>
                <a:cxn ang="0">
                  <a:pos x="119" y="128"/>
                </a:cxn>
                <a:cxn ang="0">
                  <a:pos x="126" y="116"/>
                </a:cxn>
                <a:cxn ang="0">
                  <a:pos x="135" y="114"/>
                </a:cxn>
              </a:cxnLst>
              <a:rect l="0" t="0" r="r" b="b"/>
              <a:pathLst>
                <a:path w="138" h="237">
                  <a:moveTo>
                    <a:pt x="135" y="54"/>
                  </a:moveTo>
                  <a:lnTo>
                    <a:pt x="133" y="57"/>
                  </a:lnTo>
                  <a:lnTo>
                    <a:pt x="28" y="0"/>
                  </a:lnTo>
                  <a:lnTo>
                    <a:pt x="16" y="4"/>
                  </a:lnTo>
                  <a:lnTo>
                    <a:pt x="14" y="4"/>
                  </a:lnTo>
                  <a:lnTo>
                    <a:pt x="16" y="12"/>
                  </a:lnTo>
                  <a:lnTo>
                    <a:pt x="19" y="16"/>
                  </a:lnTo>
                  <a:lnTo>
                    <a:pt x="24" y="28"/>
                  </a:lnTo>
                  <a:lnTo>
                    <a:pt x="24" y="33"/>
                  </a:lnTo>
                  <a:lnTo>
                    <a:pt x="26" y="38"/>
                  </a:lnTo>
                  <a:lnTo>
                    <a:pt x="28" y="42"/>
                  </a:lnTo>
                  <a:lnTo>
                    <a:pt x="28" y="47"/>
                  </a:lnTo>
                  <a:lnTo>
                    <a:pt x="28" y="50"/>
                  </a:lnTo>
                  <a:lnTo>
                    <a:pt x="28" y="52"/>
                  </a:lnTo>
                  <a:lnTo>
                    <a:pt x="26" y="54"/>
                  </a:lnTo>
                  <a:lnTo>
                    <a:pt x="24" y="59"/>
                  </a:lnTo>
                  <a:lnTo>
                    <a:pt x="24" y="59"/>
                  </a:lnTo>
                  <a:lnTo>
                    <a:pt x="24" y="61"/>
                  </a:lnTo>
                  <a:lnTo>
                    <a:pt x="24" y="97"/>
                  </a:lnTo>
                  <a:lnTo>
                    <a:pt x="24" y="99"/>
                  </a:lnTo>
                  <a:lnTo>
                    <a:pt x="21" y="102"/>
                  </a:lnTo>
                  <a:lnTo>
                    <a:pt x="21" y="104"/>
                  </a:lnTo>
                  <a:lnTo>
                    <a:pt x="19" y="107"/>
                  </a:lnTo>
                  <a:lnTo>
                    <a:pt x="14" y="111"/>
                  </a:lnTo>
                  <a:lnTo>
                    <a:pt x="9" y="116"/>
                  </a:lnTo>
                  <a:lnTo>
                    <a:pt x="7" y="121"/>
                  </a:lnTo>
                  <a:lnTo>
                    <a:pt x="2" y="128"/>
                  </a:lnTo>
                  <a:lnTo>
                    <a:pt x="2" y="133"/>
                  </a:lnTo>
                  <a:lnTo>
                    <a:pt x="0" y="138"/>
                  </a:lnTo>
                  <a:lnTo>
                    <a:pt x="0" y="142"/>
                  </a:lnTo>
                  <a:lnTo>
                    <a:pt x="2" y="147"/>
                  </a:lnTo>
                  <a:lnTo>
                    <a:pt x="2" y="149"/>
                  </a:lnTo>
                  <a:lnTo>
                    <a:pt x="4" y="149"/>
                  </a:lnTo>
                  <a:lnTo>
                    <a:pt x="7" y="152"/>
                  </a:lnTo>
                  <a:lnTo>
                    <a:pt x="9" y="152"/>
                  </a:lnTo>
                  <a:lnTo>
                    <a:pt x="12" y="149"/>
                  </a:lnTo>
                  <a:lnTo>
                    <a:pt x="14" y="157"/>
                  </a:lnTo>
                  <a:lnTo>
                    <a:pt x="19" y="161"/>
                  </a:lnTo>
                  <a:lnTo>
                    <a:pt x="21" y="166"/>
                  </a:lnTo>
                  <a:lnTo>
                    <a:pt x="21" y="168"/>
                  </a:lnTo>
                  <a:lnTo>
                    <a:pt x="21" y="171"/>
                  </a:lnTo>
                  <a:lnTo>
                    <a:pt x="21" y="176"/>
                  </a:lnTo>
                  <a:lnTo>
                    <a:pt x="21" y="185"/>
                  </a:lnTo>
                  <a:lnTo>
                    <a:pt x="21" y="187"/>
                  </a:lnTo>
                  <a:lnTo>
                    <a:pt x="21" y="190"/>
                  </a:lnTo>
                  <a:lnTo>
                    <a:pt x="24" y="195"/>
                  </a:lnTo>
                  <a:lnTo>
                    <a:pt x="26" y="197"/>
                  </a:lnTo>
                  <a:lnTo>
                    <a:pt x="28" y="199"/>
                  </a:lnTo>
                  <a:lnTo>
                    <a:pt x="24" y="199"/>
                  </a:lnTo>
                  <a:lnTo>
                    <a:pt x="14" y="199"/>
                  </a:lnTo>
                  <a:lnTo>
                    <a:pt x="12" y="202"/>
                  </a:lnTo>
                  <a:lnTo>
                    <a:pt x="9" y="202"/>
                  </a:lnTo>
                  <a:lnTo>
                    <a:pt x="7" y="202"/>
                  </a:lnTo>
                  <a:lnTo>
                    <a:pt x="7" y="202"/>
                  </a:lnTo>
                  <a:lnTo>
                    <a:pt x="7" y="202"/>
                  </a:lnTo>
                  <a:lnTo>
                    <a:pt x="7" y="204"/>
                  </a:lnTo>
                  <a:lnTo>
                    <a:pt x="9" y="206"/>
                  </a:lnTo>
                  <a:lnTo>
                    <a:pt x="16" y="214"/>
                  </a:lnTo>
                  <a:lnTo>
                    <a:pt x="21" y="218"/>
                  </a:lnTo>
                  <a:lnTo>
                    <a:pt x="24" y="221"/>
                  </a:lnTo>
                  <a:lnTo>
                    <a:pt x="24" y="223"/>
                  </a:lnTo>
                  <a:lnTo>
                    <a:pt x="28" y="228"/>
                  </a:lnTo>
                  <a:lnTo>
                    <a:pt x="28" y="233"/>
                  </a:lnTo>
                  <a:lnTo>
                    <a:pt x="31" y="237"/>
                  </a:lnTo>
                  <a:lnTo>
                    <a:pt x="31" y="237"/>
                  </a:lnTo>
                  <a:lnTo>
                    <a:pt x="31" y="237"/>
                  </a:lnTo>
                  <a:lnTo>
                    <a:pt x="31" y="237"/>
                  </a:lnTo>
                  <a:lnTo>
                    <a:pt x="33" y="235"/>
                  </a:lnTo>
                  <a:lnTo>
                    <a:pt x="35" y="233"/>
                  </a:lnTo>
                  <a:lnTo>
                    <a:pt x="35" y="233"/>
                  </a:lnTo>
                  <a:lnTo>
                    <a:pt x="38" y="233"/>
                  </a:lnTo>
                  <a:lnTo>
                    <a:pt x="40" y="233"/>
                  </a:lnTo>
                  <a:lnTo>
                    <a:pt x="40" y="233"/>
                  </a:lnTo>
                  <a:lnTo>
                    <a:pt x="43" y="235"/>
                  </a:lnTo>
                  <a:lnTo>
                    <a:pt x="43" y="235"/>
                  </a:lnTo>
                  <a:lnTo>
                    <a:pt x="47" y="235"/>
                  </a:lnTo>
                  <a:lnTo>
                    <a:pt x="52" y="233"/>
                  </a:lnTo>
                  <a:lnTo>
                    <a:pt x="57" y="233"/>
                  </a:lnTo>
                  <a:lnTo>
                    <a:pt x="62" y="230"/>
                  </a:lnTo>
                  <a:lnTo>
                    <a:pt x="66" y="228"/>
                  </a:lnTo>
                  <a:lnTo>
                    <a:pt x="69" y="223"/>
                  </a:lnTo>
                  <a:lnTo>
                    <a:pt x="71" y="221"/>
                  </a:lnTo>
                  <a:lnTo>
                    <a:pt x="73" y="218"/>
                  </a:lnTo>
                  <a:lnTo>
                    <a:pt x="73" y="216"/>
                  </a:lnTo>
                  <a:lnTo>
                    <a:pt x="73" y="214"/>
                  </a:lnTo>
                  <a:lnTo>
                    <a:pt x="81" y="214"/>
                  </a:lnTo>
                  <a:lnTo>
                    <a:pt x="90" y="211"/>
                  </a:lnTo>
                  <a:lnTo>
                    <a:pt x="92" y="211"/>
                  </a:lnTo>
                  <a:lnTo>
                    <a:pt x="97" y="211"/>
                  </a:lnTo>
                  <a:lnTo>
                    <a:pt x="100" y="209"/>
                  </a:lnTo>
                  <a:lnTo>
                    <a:pt x="102" y="206"/>
                  </a:lnTo>
                  <a:lnTo>
                    <a:pt x="102" y="202"/>
                  </a:lnTo>
                  <a:lnTo>
                    <a:pt x="104" y="199"/>
                  </a:lnTo>
                  <a:lnTo>
                    <a:pt x="104" y="197"/>
                  </a:lnTo>
                  <a:lnTo>
                    <a:pt x="109" y="192"/>
                  </a:lnTo>
                  <a:lnTo>
                    <a:pt x="111" y="190"/>
                  </a:lnTo>
                  <a:lnTo>
                    <a:pt x="114" y="187"/>
                  </a:lnTo>
                  <a:lnTo>
                    <a:pt x="116" y="185"/>
                  </a:lnTo>
                  <a:lnTo>
                    <a:pt x="121" y="185"/>
                  </a:lnTo>
                  <a:lnTo>
                    <a:pt x="126" y="185"/>
                  </a:lnTo>
                  <a:lnTo>
                    <a:pt x="126" y="183"/>
                  </a:lnTo>
                  <a:lnTo>
                    <a:pt x="123" y="180"/>
                  </a:lnTo>
                  <a:lnTo>
                    <a:pt x="121" y="176"/>
                  </a:lnTo>
                  <a:lnTo>
                    <a:pt x="121" y="173"/>
                  </a:lnTo>
                  <a:lnTo>
                    <a:pt x="119" y="171"/>
                  </a:lnTo>
                  <a:lnTo>
                    <a:pt x="119" y="168"/>
                  </a:lnTo>
                  <a:lnTo>
                    <a:pt x="119" y="166"/>
                  </a:lnTo>
                  <a:lnTo>
                    <a:pt x="114" y="166"/>
                  </a:lnTo>
                  <a:lnTo>
                    <a:pt x="111" y="164"/>
                  </a:lnTo>
                  <a:lnTo>
                    <a:pt x="111" y="164"/>
                  </a:lnTo>
                  <a:lnTo>
                    <a:pt x="111" y="164"/>
                  </a:lnTo>
                  <a:lnTo>
                    <a:pt x="111" y="161"/>
                  </a:lnTo>
                  <a:lnTo>
                    <a:pt x="111" y="159"/>
                  </a:lnTo>
                  <a:lnTo>
                    <a:pt x="114" y="159"/>
                  </a:lnTo>
                  <a:lnTo>
                    <a:pt x="114" y="157"/>
                  </a:lnTo>
                  <a:lnTo>
                    <a:pt x="114" y="154"/>
                  </a:lnTo>
                  <a:lnTo>
                    <a:pt x="114" y="147"/>
                  </a:lnTo>
                  <a:lnTo>
                    <a:pt x="116" y="140"/>
                  </a:lnTo>
                  <a:lnTo>
                    <a:pt x="119" y="133"/>
                  </a:lnTo>
                  <a:lnTo>
                    <a:pt x="119" y="128"/>
                  </a:lnTo>
                  <a:lnTo>
                    <a:pt x="121" y="121"/>
                  </a:lnTo>
                  <a:lnTo>
                    <a:pt x="123" y="119"/>
                  </a:lnTo>
                  <a:lnTo>
                    <a:pt x="126" y="116"/>
                  </a:lnTo>
                  <a:lnTo>
                    <a:pt x="128" y="116"/>
                  </a:lnTo>
                  <a:lnTo>
                    <a:pt x="130" y="114"/>
                  </a:lnTo>
                  <a:lnTo>
                    <a:pt x="135" y="114"/>
                  </a:lnTo>
                  <a:lnTo>
                    <a:pt x="138" y="111"/>
                  </a:lnTo>
                  <a:lnTo>
                    <a:pt x="135" y="5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4" name="Freeform 901">
              <a:extLst>
                <a:ext uri="{FF2B5EF4-FFF2-40B4-BE49-F238E27FC236}">
                  <a16:creationId xmlns:a16="http://schemas.microsoft.com/office/drawing/2014/main" id="{98767297-A5FA-464D-A755-1FFF95C7669C}"/>
                </a:ext>
              </a:extLst>
            </p:cNvPr>
            <p:cNvSpPr>
              <a:spLocks/>
            </p:cNvSpPr>
            <p:nvPr/>
          </p:nvSpPr>
          <p:spPr bwMode="auto">
            <a:xfrm>
              <a:off x="4344988" y="3413123"/>
              <a:ext cx="219075" cy="376238"/>
            </a:xfrm>
            <a:custGeom>
              <a:avLst/>
              <a:gdLst/>
              <a:ahLst/>
              <a:cxnLst>
                <a:cxn ang="0">
                  <a:pos x="28" y="0"/>
                </a:cxn>
                <a:cxn ang="0">
                  <a:pos x="16" y="12"/>
                </a:cxn>
                <a:cxn ang="0">
                  <a:pos x="24" y="33"/>
                </a:cxn>
                <a:cxn ang="0">
                  <a:pos x="28" y="47"/>
                </a:cxn>
                <a:cxn ang="0">
                  <a:pos x="26" y="54"/>
                </a:cxn>
                <a:cxn ang="0">
                  <a:pos x="24" y="61"/>
                </a:cxn>
                <a:cxn ang="0">
                  <a:pos x="21" y="102"/>
                </a:cxn>
                <a:cxn ang="0">
                  <a:pos x="14" y="111"/>
                </a:cxn>
                <a:cxn ang="0">
                  <a:pos x="2" y="128"/>
                </a:cxn>
                <a:cxn ang="0">
                  <a:pos x="0" y="142"/>
                </a:cxn>
                <a:cxn ang="0">
                  <a:pos x="4" y="149"/>
                </a:cxn>
                <a:cxn ang="0">
                  <a:pos x="12" y="149"/>
                </a:cxn>
                <a:cxn ang="0">
                  <a:pos x="21" y="166"/>
                </a:cxn>
                <a:cxn ang="0">
                  <a:pos x="21" y="176"/>
                </a:cxn>
                <a:cxn ang="0">
                  <a:pos x="21" y="190"/>
                </a:cxn>
                <a:cxn ang="0">
                  <a:pos x="28" y="199"/>
                </a:cxn>
                <a:cxn ang="0">
                  <a:pos x="12" y="202"/>
                </a:cxn>
                <a:cxn ang="0">
                  <a:pos x="7" y="202"/>
                </a:cxn>
                <a:cxn ang="0">
                  <a:pos x="9" y="206"/>
                </a:cxn>
                <a:cxn ang="0">
                  <a:pos x="24" y="221"/>
                </a:cxn>
                <a:cxn ang="0">
                  <a:pos x="28" y="233"/>
                </a:cxn>
                <a:cxn ang="0">
                  <a:pos x="31" y="237"/>
                </a:cxn>
                <a:cxn ang="0">
                  <a:pos x="35" y="233"/>
                </a:cxn>
                <a:cxn ang="0">
                  <a:pos x="40" y="233"/>
                </a:cxn>
                <a:cxn ang="0">
                  <a:pos x="43" y="235"/>
                </a:cxn>
                <a:cxn ang="0">
                  <a:pos x="57" y="233"/>
                </a:cxn>
                <a:cxn ang="0">
                  <a:pos x="69" y="223"/>
                </a:cxn>
                <a:cxn ang="0">
                  <a:pos x="73" y="216"/>
                </a:cxn>
                <a:cxn ang="0">
                  <a:pos x="90" y="211"/>
                </a:cxn>
                <a:cxn ang="0">
                  <a:pos x="100" y="209"/>
                </a:cxn>
                <a:cxn ang="0">
                  <a:pos x="104" y="199"/>
                </a:cxn>
                <a:cxn ang="0">
                  <a:pos x="111" y="190"/>
                </a:cxn>
                <a:cxn ang="0">
                  <a:pos x="121" y="185"/>
                </a:cxn>
                <a:cxn ang="0">
                  <a:pos x="123" y="180"/>
                </a:cxn>
                <a:cxn ang="0">
                  <a:pos x="119" y="171"/>
                </a:cxn>
                <a:cxn ang="0">
                  <a:pos x="114" y="166"/>
                </a:cxn>
                <a:cxn ang="0">
                  <a:pos x="111" y="164"/>
                </a:cxn>
                <a:cxn ang="0">
                  <a:pos x="114" y="159"/>
                </a:cxn>
                <a:cxn ang="0">
                  <a:pos x="114" y="147"/>
                </a:cxn>
                <a:cxn ang="0">
                  <a:pos x="119" y="128"/>
                </a:cxn>
                <a:cxn ang="0">
                  <a:pos x="126" y="116"/>
                </a:cxn>
                <a:cxn ang="0">
                  <a:pos x="135" y="114"/>
                </a:cxn>
              </a:cxnLst>
              <a:rect l="0" t="0" r="r" b="b"/>
              <a:pathLst>
                <a:path w="138" h="237">
                  <a:moveTo>
                    <a:pt x="135" y="54"/>
                  </a:moveTo>
                  <a:lnTo>
                    <a:pt x="133" y="57"/>
                  </a:lnTo>
                  <a:lnTo>
                    <a:pt x="28" y="0"/>
                  </a:lnTo>
                  <a:lnTo>
                    <a:pt x="16" y="4"/>
                  </a:lnTo>
                  <a:lnTo>
                    <a:pt x="14" y="4"/>
                  </a:lnTo>
                  <a:lnTo>
                    <a:pt x="16" y="12"/>
                  </a:lnTo>
                  <a:lnTo>
                    <a:pt x="19" y="16"/>
                  </a:lnTo>
                  <a:lnTo>
                    <a:pt x="24" y="28"/>
                  </a:lnTo>
                  <a:lnTo>
                    <a:pt x="24" y="33"/>
                  </a:lnTo>
                  <a:lnTo>
                    <a:pt x="26" y="38"/>
                  </a:lnTo>
                  <a:lnTo>
                    <a:pt x="28" y="42"/>
                  </a:lnTo>
                  <a:lnTo>
                    <a:pt x="28" y="47"/>
                  </a:lnTo>
                  <a:lnTo>
                    <a:pt x="28" y="50"/>
                  </a:lnTo>
                  <a:lnTo>
                    <a:pt x="28" y="52"/>
                  </a:lnTo>
                  <a:lnTo>
                    <a:pt x="26" y="54"/>
                  </a:lnTo>
                  <a:lnTo>
                    <a:pt x="24" y="59"/>
                  </a:lnTo>
                  <a:lnTo>
                    <a:pt x="24" y="59"/>
                  </a:lnTo>
                  <a:lnTo>
                    <a:pt x="24" y="61"/>
                  </a:lnTo>
                  <a:lnTo>
                    <a:pt x="24" y="97"/>
                  </a:lnTo>
                  <a:lnTo>
                    <a:pt x="24" y="99"/>
                  </a:lnTo>
                  <a:lnTo>
                    <a:pt x="21" y="102"/>
                  </a:lnTo>
                  <a:lnTo>
                    <a:pt x="21" y="104"/>
                  </a:lnTo>
                  <a:lnTo>
                    <a:pt x="19" y="107"/>
                  </a:lnTo>
                  <a:lnTo>
                    <a:pt x="14" y="111"/>
                  </a:lnTo>
                  <a:lnTo>
                    <a:pt x="9" y="116"/>
                  </a:lnTo>
                  <a:lnTo>
                    <a:pt x="7" y="121"/>
                  </a:lnTo>
                  <a:lnTo>
                    <a:pt x="2" y="128"/>
                  </a:lnTo>
                  <a:lnTo>
                    <a:pt x="2" y="133"/>
                  </a:lnTo>
                  <a:lnTo>
                    <a:pt x="0" y="138"/>
                  </a:lnTo>
                  <a:lnTo>
                    <a:pt x="0" y="142"/>
                  </a:lnTo>
                  <a:lnTo>
                    <a:pt x="2" y="147"/>
                  </a:lnTo>
                  <a:lnTo>
                    <a:pt x="2" y="149"/>
                  </a:lnTo>
                  <a:lnTo>
                    <a:pt x="4" y="149"/>
                  </a:lnTo>
                  <a:lnTo>
                    <a:pt x="7" y="152"/>
                  </a:lnTo>
                  <a:lnTo>
                    <a:pt x="9" y="152"/>
                  </a:lnTo>
                  <a:lnTo>
                    <a:pt x="12" y="149"/>
                  </a:lnTo>
                  <a:lnTo>
                    <a:pt x="14" y="157"/>
                  </a:lnTo>
                  <a:lnTo>
                    <a:pt x="19" y="161"/>
                  </a:lnTo>
                  <a:lnTo>
                    <a:pt x="21" y="166"/>
                  </a:lnTo>
                  <a:lnTo>
                    <a:pt x="21" y="168"/>
                  </a:lnTo>
                  <a:lnTo>
                    <a:pt x="21" y="171"/>
                  </a:lnTo>
                  <a:lnTo>
                    <a:pt x="21" y="176"/>
                  </a:lnTo>
                  <a:lnTo>
                    <a:pt x="21" y="185"/>
                  </a:lnTo>
                  <a:lnTo>
                    <a:pt x="21" y="187"/>
                  </a:lnTo>
                  <a:lnTo>
                    <a:pt x="21" y="190"/>
                  </a:lnTo>
                  <a:lnTo>
                    <a:pt x="24" y="195"/>
                  </a:lnTo>
                  <a:lnTo>
                    <a:pt x="26" y="197"/>
                  </a:lnTo>
                  <a:lnTo>
                    <a:pt x="28" y="199"/>
                  </a:lnTo>
                  <a:lnTo>
                    <a:pt x="24" y="199"/>
                  </a:lnTo>
                  <a:lnTo>
                    <a:pt x="14" y="199"/>
                  </a:lnTo>
                  <a:lnTo>
                    <a:pt x="12" y="202"/>
                  </a:lnTo>
                  <a:lnTo>
                    <a:pt x="9" y="202"/>
                  </a:lnTo>
                  <a:lnTo>
                    <a:pt x="7" y="202"/>
                  </a:lnTo>
                  <a:lnTo>
                    <a:pt x="7" y="202"/>
                  </a:lnTo>
                  <a:lnTo>
                    <a:pt x="7" y="202"/>
                  </a:lnTo>
                  <a:lnTo>
                    <a:pt x="7" y="204"/>
                  </a:lnTo>
                  <a:lnTo>
                    <a:pt x="9" y="206"/>
                  </a:lnTo>
                  <a:lnTo>
                    <a:pt x="16" y="214"/>
                  </a:lnTo>
                  <a:lnTo>
                    <a:pt x="21" y="218"/>
                  </a:lnTo>
                  <a:lnTo>
                    <a:pt x="24" y="221"/>
                  </a:lnTo>
                  <a:lnTo>
                    <a:pt x="24" y="223"/>
                  </a:lnTo>
                  <a:lnTo>
                    <a:pt x="28" y="228"/>
                  </a:lnTo>
                  <a:lnTo>
                    <a:pt x="28" y="233"/>
                  </a:lnTo>
                  <a:lnTo>
                    <a:pt x="31" y="237"/>
                  </a:lnTo>
                  <a:lnTo>
                    <a:pt x="31" y="237"/>
                  </a:lnTo>
                  <a:lnTo>
                    <a:pt x="31" y="237"/>
                  </a:lnTo>
                  <a:lnTo>
                    <a:pt x="31" y="237"/>
                  </a:lnTo>
                  <a:lnTo>
                    <a:pt x="33" y="235"/>
                  </a:lnTo>
                  <a:lnTo>
                    <a:pt x="35" y="233"/>
                  </a:lnTo>
                  <a:lnTo>
                    <a:pt x="35" y="233"/>
                  </a:lnTo>
                  <a:lnTo>
                    <a:pt x="38" y="233"/>
                  </a:lnTo>
                  <a:lnTo>
                    <a:pt x="40" y="233"/>
                  </a:lnTo>
                  <a:lnTo>
                    <a:pt x="40" y="233"/>
                  </a:lnTo>
                  <a:lnTo>
                    <a:pt x="43" y="235"/>
                  </a:lnTo>
                  <a:lnTo>
                    <a:pt x="43" y="235"/>
                  </a:lnTo>
                  <a:lnTo>
                    <a:pt x="47" y="235"/>
                  </a:lnTo>
                  <a:lnTo>
                    <a:pt x="52" y="233"/>
                  </a:lnTo>
                  <a:lnTo>
                    <a:pt x="57" y="233"/>
                  </a:lnTo>
                  <a:lnTo>
                    <a:pt x="62" y="230"/>
                  </a:lnTo>
                  <a:lnTo>
                    <a:pt x="66" y="228"/>
                  </a:lnTo>
                  <a:lnTo>
                    <a:pt x="69" y="223"/>
                  </a:lnTo>
                  <a:lnTo>
                    <a:pt x="71" y="221"/>
                  </a:lnTo>
                  <a:lnTo>
                    <a:pt x="73" y="218"/>
                  </a:lnTo>
                  <a:lnTo>
                    <a:pt x="73" y="216"/>
                  </a:lnTo>
                  <a:lnTo>
                    <a:pt x="73" y="214"/>
                  </a:lnTo>
                  <a:lnTo>
                    <a:pt x="81" y="214"/>
                  </a:lnTo>
                  <a:lnTo>
                    <a:pt x="90" y="211"/>
                  </a:lnTo>
                  <a:lnTo>
                    <a:pt x="92" y="211"/>
                  </a:lnTo>
                  <a:lnTo>
                    <a:pt x="97" y="211"/>
                  </a:lnTo>
                  <a:lnTo>
                    <a:pt x="100" y="209"/>
                  </a:lnTo>
                  <a:lnTo>
                    <a:pt x="102" y="206"/>
                  </a:lnTo>
                  <a:lnTo>
                    <a:pt x="102" y="202"/>
                  </a:lnTo>
                  <a:lnTo>
                    <a:pt x="104" y="199"/>
                  </a:lnTo>
                  <a:lnTo>
                    <a:pt x="104" y="197"/>
                  </a:lnTo>
                  <a:lnTo>
                    <a:pt x="109" y="192"/>
                  </a:lnTo>
                  <a:lnTo>
                    <a:pt x="111" y="190"/>
                  </a:lnTo>
                  <a:lnTo>
                    <a:pt x="114" y="187"/>
                  </a:lnTo>
                  <a:lnTo>
                    <a:pt x="116" y="185"/>
                  </a:lnTo>
                  <a:lnTo>
                    <a:pt x="121" y="185"/>
                  </a:lnTo>
                  <a:lnTo>
                    <a:pt x="126" y="185"/>
                  </a:lnTo>
                  <a:lnTo>
                    <a:pt x="126" y="183"/>
                  </a:lnTo>
                  <a:lnTo>
                    <a:pt x="123" y="180"/>
                  </a:lnTo>
                  <a:lnTo>
                    <a:pt x="121" y="176"/>
                  </a:lnTo>
                  <a:lnTo>
                    <a:pt x="121" y="173"/>
                  </a:lnTo>
                  <a:lnTo>
                    <a:pt x="119" y="171"/>
                  </a:lnTo>
                  <a:lnTo>
                    <a:pt x="119" y="168"/>
                  </a:lnTo>
                  <a:lnTo>
                    <a:pt x="119" y="166"/>
                  </a:lnTo>
                  <a:lnTo>
                    <a:pt x="114" y="166"/>
                  </a:lnTo>
                  <a:lnTo>
                    <a:pt x="111" y="164"/>
                  </a:lnTo>
                  <a:lnTo>
                    <a:pt x="111" y="164"/>
                  </a:lnTo>
                  <a:lnTo>
                    <a:pt x="111" y="164"/>
                  </a:lnTo>
                  <a:lnTo>
                    <a:pt x="111" y="161"/>
                  </a:lnTo>
                  <a:lnTo>
                    <a:pt x="111" y="159"/>
                  </a:lnTo>
                  <a:lnTo>
                    <a:pt x="114" y="159"/>
                  </a:lnTo>
                  <a:lnTo>
                    <a:pt x="114" y="157"/>
                  </a:lnTo>
                  <a:lnTo>
                    <a:pt x="114" y="154"/>
                  </a:lnTo>
                  <a:lnTo>
                    <a:pt x="114" y="147"/>
                  </a:lnTo>
                  <a:lnTo>
                    <a:pt x="116" y="140"/>
                  </a:lnTo>
                  <a:lnTo>
                    <a:pt x="119" y="133"/>
                  </a:lnTo>
                  <a:lnTo>
                    <a:pt x="119" y="128"/>
                  </a:lnTo>
                  <a:lnTo>
                    <a:pt x="121" y="121"/>
                  </a:lnTo>
                  <a:lnTo>
                    <a:pt x="123" y="119"/>
                  </a:lnTo>
                  <a:lnTo>
                    <a:pt x="126" y="116"/>
                  </a:lnTo>
                  <a:lnTo>
                    <a:pt x="128" y="116"/>
                  </a:lnTo>
                  <a:lnTo>
                    <a:pt x="130" y="114"/>
                  </a:lnTo>
                  <a:lnTo>
                    <a:pt x="135" y="114"/>
                  </a:lnTo>
                  <a:lnTo>
                    <a:pt x="138" y="111"/>
                  </a:lnTo>
                  <a:lnTo>
                    <a:pt x="135" y="5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5" name="Freeform 902">
              <a:extLst>
                <a:ext uri="{FF2B5EF4-FFF2-40B4-BE49-F238E27FC236}">
                  <a16:creationId xmlns:a16="http://schemas.microsoft.com/office/drawing/2014/main" id="{34D6A1F5-9036-41EC-BF9F-23BF1BAC1C67}"/>
                </a:ext>
              </a:extLst>
            </p:cNvPr>
            <p:cNvSpPr>
              <a:spLocks/>
            </p:cNvSpPr>
            <p:nvPr/>
          </p:nvSpPr>
          <p:spPr bwMode="auto">
            <a:xfrm>
              <a:off x="4759325" y="3540124"/>
              <a:ext cx="304800" cy="339725"/>
            </a:xfrm>
            <a:custGeom>
              <a:avLst/>
              <a:gdLst/>
              <a:ahLst/>
              <a:cxnLst>
                <a:cxn ang="0">
                  <a:pos x="119" y="65"/>
                </a:cxn>
                <a:cxn ang="0">
                  <a:pos x="102" y="46"/>
                </a:cxn>
                <a:cxn ang="0">
                  <a:pos x="88" y="39"/>
                </a:cxn>
                <a:cxn ang="0">
                  <a:pos x="83" y="34"/>
                </a:cxn>
                <a:cxn ang="0">
                  <a:pos x="74" y="10"/>
                </a:cxn>
                <a:cxn ang="0">
                  <a:pos x="67" y="3"/>
                </a:cxn>
                <a:cxn ang="0">
                  <a:pos x="57" y="10"/>
                </a:cxn>
                <a:cxn ang="0">
                  <a:pos x="48" y="12"/>
                </a:cxn>
                <a:cxn ang="0">
                  <a:pos x="45" y="29"/>
                </a:cxn>
                <a:cxn ang="0">
                  <a:pos x="43" y="43"/>
                </a:cxn>
                <a:cxn ang="0">
                  <a:pos x="43" y="65"/>
                </a:cxn>
                <a:cxn ang="0">
                  <a:pos x="33" y="79"/>
                </a:cxn>
                <a:cxn ang="0">
                  <a:pos x="26" y="96"/>
                </a:cxn>
                <a:cxn ang="0">
                  <a:pos x="24" y="105"/>
                </a:cxn>
                <a:cxn ang="0">
                  <a:pos x="14" y="107"/>
                </a:cxn>
                <a:cxn ang="0">
                  <a:pos x="12" y="122"/>
                </a:cxn>
                <a:cxn ang="0">
                  <a:pos x="12" y="138"/>
                </a:cxn>
                <a:cxn ang="0">
                  <a:pos x="5" y="143"/>
                </a:cxn>
                <a:cxn ang="0">
                  <a:pos x="0" y="148"/>
                </a:cxn>
                <a:cxn ang="0">
                  <a:pos x="2" y="153"/>
                </a:cxn>
                <a:cxn ang="0">
                  <a:pos x="17" y="162"/>
                </a:cxn>
                <a:cxn ang="0">
                  <a:pos x="24" y="169"/>
                </a:cxn>
                <a:cxn ang="0">
                  <a:pos x="26" y="179"/>
                </a:cxn>
                <a:cxn ang="0">
                  <a:pos x="31" y="188"/>
                </a:cxn>
                <a:cxn ang="0">
                  <a:pos x="36" y="200"/>
                </a:cxn>
                <a:cxn ang="0">
                  <a:pos x="43" y="200"/>
                </a:cxn>
                <a:cxn ang="0">
                  <a:pos x="62" y="207"/>
                </a:cxn>
                <a:cxn ang="0">
                  <a:pos x="74" y="212"/>
                </a:cxn>
                <a:cxn ang="0">
                  <a:pos x="86" y="214"/>
                </a:cxn>
                <a:cxn ang="0">
                  <a:pos x="90" y="212"/>
                </a:cxn>
                <a:cxn ang="0">
                  <a:pos x="97" y="205"/>
                </a:cxn>
                <a:cxn ang="0">
                  <a:pos x="102" y="205"/>
                </a:cxn>
                <a:cxn ang="0">
                  <a:pos x="109" y="207"/>
                </a:cxn>
                <a:cxn ang="0">
                  <a:pos x="114" y="210"/>
                </a:cxn>
                <a:cxn ang="0">
                  <a:pos x="126" y="205"/>
                </a:cxn>
                <a:cxn ang="0">
                  <a:pos x="140" y="195"/>
                </a:cxn>
                <a:cxn ang="0">
                  <a:pos x="150" y="193"/>
                </a:cxn>
                <a:cxn ang="0">
                  <a:pos x="157" y="193"/>
                </a:cxn>
                <a:cxn ang="0">
                  <a:pos x="162" y="191"/>
                </a:cxn>
                <a:cxn ang="0">
                  <a:pos x="166" y="183"/>
                </a:cxn>
                <a:cxn ang="0">
                  <a:pos x="173" y="174"/>
                </a:cxn>
                <a:cxn ang="0">
                  <a:pos x="188" y="157"/>
                </a:cxn>
                <a:cxn ang="0">
                  <a:pos x="183" y="148"/>
                </a:cxn>
                <a:cxn ang="0">
                  <a:pos x="166" y="143"/>
                </a:cxn>
                <a:cxn ang="0">
                  <a:pos x="145" y="134"/>
                </a:cxn>
                <a:cxn ang="0">
                  <a:pos x="135" y="122"/>
                </a:cxn>
                <a:cxn ang="0">
                  <a:pos x="128" y="112"/>
                </a:cxn>
                <a:cxn ang="0">
                  <a:pos x="128" y="100"/>
                </a:cxn>
                <a:cxn ang="0">
                  <a:pos x="121" y="105"/>
                </a:cxn>
                <a:cxn ang="0">
                  <a:pos x="114" y="103"/>
                </a:cxn>
                <a:cxn ang="0">
                  <a:pos x="114" y="96"/>
                </a:cxn>
                <a:cxn ang="0">
                  <a:pos x="119" y="86"/>
                </a:cxn>
                <a:cxn ang="0">
                  <a:pos x="126" y="74"/>
                </a:cxn>
                <a:cxn ang="0">
                  <a:pos x="131" y="77"/>
                </a:cxn>
              </a:cxnLst>
              <a:rect l="0" t="0" r="r" b="b"/>
              <a:pathLst>
                <a:path w="192" h="214">
                  <a:moveTo>
                    <a:pt x="131" y="77"/>
                  </a:moveTo>
                  <a:lnTo>
                    <a:pt x="126" y="74"/>
                  </a:lnTo>
                  <a:lnTo>
                    <a:pt x="119" y="65"/>
                  </a:lnTo>
                  <a:lnTo>
                    <a:pt x="112" y="58"/>
                  </a:lnTo>
                  <a:lnTo>
                    <a:pt x="107" y="50"/>
                  </a:lnTo>
                  <a:lnTo>
                    <a:pt x="102" y="46"/>
                  </a:lnTo>
                  <a:lnTo>
                    <a:pt x="97" y="43"/>
                  </a:lnTo>
                  <a:lnTo>
                    <a:pt x="90" y="39"/>
                  </a:lnTo>
                  <a:lnTo>
                    <a:pt x="88" y="39"/>
                  </a:lnTo>
                  <a:lnTo>
                    <a:pt x="86" y="39"/>
                  </a:lnTo>
                  <a:lnTo>
                    <a:pt x="86" y="36"/>
                  </a:lnTo>
                  <a:lnTo>
                    <a:pt x="83" y="34"/>
                  </a:lnTo>
                  <a:lnTo>
                    <a:pt x="81" y="29"/>
                  </a:lnTo>
                  <a:lnTo>
                    <a:pt x="78" y="22"/>
                  </a:lnTo>
                  <a:lnTo>
                    <a:pt x="74" y="10"/>
                  </a:lnTo>
                  <a:lnTo>
                    <a:pt x="71" y="5"/>
                  </a:lnTo>
                  <a:lnTo>
                    <a:pt x="69" y="0"/>
                  </a:lnTo>
                  <a:lnTo>
                    <a:pt x="67" y="3"/>
                  </a:lnTo>
                  <a:lnTo>
                    <a:pt x="64" y="5"/>
                  </a:lnTo>
                  <a:lnTo>
                    <a:pt x="59" y="10"/>
                  </a:lnTo>
                  <a:lnTo>
                    <a:pt x="57" y="10"/>
                  </a:lnTo>
                  <a:lnTo>
                    <a:pt x="52" y="12"/>
                  </a:lnTo>
                  <a:lnTo>
                    <a:pt x="50" y="12"/>
                  </a:lnTo>
                  <a:lnTo>
                    <a:pt x="48" y="12"/>
                  </a:lnTo>
                  <a:lnTo>
                    <a:pt x="48" y="19"/>
                  </a:lnTo>
                  <a:lnTo>
                    <a:pt x="48" y="22"/>
                  </a:lnTo>
                  <a:lnTo>
                    <a:pt x="45" y="29"/>
                  </a:lnTo>
                  <a:lnTo>
                    <a:pt x="43" y="36"/>
                  </a:lnTo>
                  <a:lnTo>
                    <a:pt x="43" y="39"/>
                  </a:lnTo>
                  <a:lnTo>
                    <a:pt x="43" y="43"/>
                  </a:lnTo>
                  <a:lnTo>
                    <a:pt x="43" y="58"/>
                  </a:lnTo>
                  <a:lnTo>
                    <a:pt x="43" y="62"/>
                  </a:lnTo>
                  <a:lnTo>
                    <a:pt x="43" y="65"/>
                  </a:lnTo>
                  <a:lnTo>
                    <a:pt x="40" y="69"/>
                  </a:lnTo>
                  <a:lnTo>
                    <a:pt x="36" y="77"/>
                  </a:lnTo>
                  <a:lnTo>
                    <a:pt x="33" y="79"/>
                  </a:lnTo>
                  <a:lnTo>
                    <a:pt x="31" y="86"/>
                  </a:lnTo>
                  <a:lnTo>
                    <a:pt x="29" y="91"/>
                  </a:lnTo>
                  <a:lnTo>
                    <a:pt x="26" y="96"/>
                  </a:lnTo>
                  <a:lnTo>
                    <a:pt x="24" y="98"/>
                  </a:lnTo>
                  <a:lnTo>
                    <a:pt x="24" y="103"/>
                  </a:lnTo>
                  <a:lnTo>
                    <a:pt x="24" y="105"/>
                  </a:lnTo>
                  <a:lnTo>
                    <a:pt x="19" y="107"/>
                  </a:lnTo>
                  <a:lnTo>
                    <a:pt x="17" y="107"/>
                  </a:lnTo>
                  <a:lnTo>
                    <a:pt x="14" y="107"/>
                  </a:lnTo>
                  <a:lnTo>
                    <a:pt x="12" y="112"/>
                  </a:lnTo>
                  <a:lnTo>
                    <a:pt x="12" y="117"/>
                  </a:lnTo>
                  <a:lnTo>
                    <a:pt x="12" y="122"/>
                  </a:lnTo>
                  <a:lnTo>
                    <a:pt x="12" y="131"/>
                  </a:lnTo>
                  <a:lnTo>
                    <a:pt x="12" y="134"/>
                  </a:lnTo>
                  <a:lnTo>
                    <a:pt x="12" y="138"/>
                  </a:lnTo>
                  <a:lnTo>
                    <a:pt x="10" y="141"/>
                  </a:lnTo>
                  <a:lnTo>
                    <a:pt x="7" y="143"/>
                  </a:lnTo>
                  <a:lnTo>
                    <a:pt x="5" y="143"/>
                  </a:lnTo>
                  <a:lnTo>
                    <a:pt x="2" y="143"/>
                  </a:lnTo>
                  <a:lnTo>
                    <a:pt x="0" y="145"/>
                  </a:lnTo>
                  <a:lnTo>
                    <a:pt x="0" y="148"/>
                  </a:lnTo>
                  <a:lnTo>
                    <a:pt x="0" y="148"/>
                  </a:lnTo>
                  <a:lnTo>
                    <a:pt x="0" y="148"/>
                  </a:lnTo>
                  <a:lnTo>
                    <a:pt x="2" y="153"/>
                  </a:lnTo>
                  <a:lnTo>
                    <a:pt x="5" y="153"/>
                  </a:lnTo>
                  <a:lnTo>
                    <a:pt x="7" y="157"/>
                  </a:lnTo>
                  <a:lnTo>
                    <a:pt x="17" y="162"/>
                  </a:lnTo>
                  <a:lnTo>
                    <a:pt x="19" y="164"/>
                  </a:lnTo>
                  <a:lnTo>
                    <a:pt x="21" y="167"/>
                  </a:lnTo>
                  <a:lnTo>
                    <a:pt x="24" y="169"/>
                  </a:lnTo>
                  <a:lnTo>
                    <a:pt x="24" y="169"/>
                  </a:lnTo>
                  <a:lnTo>
                    <a:pt x="24" y="174"/>
                  </a:lnTo>
                  <a:lnTo>
                    <a:pt x="26" y="179"/>
                  </a:lnTo>
                  <a:lnTo>
                    <a:pt x="26" y="181"/>
                  </a:lnTo>
                  <a:lnTo>
                    <a:pt x="29" y="183"/>
                  </a:lnTo>
                  <a:lnTo>
                    <a:pt x="31" y="188"/>
                  </a:lnTo>
                  <a:lnTo>
                    <a:pt x="36" y="193"/>
                  </a:lnTo>
                  <a:lnTo>
                    <a:pt x="36" y="195"/>
                  </a:lnTo>
                  <a:lnTo>
                    <a:pt x="36" y="200"/>
                  </a:lnTo>
                  <a:lnTo>
                    <a:pt x="36" y="200"/>
                  </a:lnTo>
                  <a:lnTo>
                    <a:pt x="40" y="200"/>
                  </a:lnTo>
                  <a:lnTo>
                    <a:pt x="43" y="200"/>
                  </a:lnTo>
                  <a:lnTo>
                    <a:pt x="50" y="202"/>
                  </a:lnTo>
                  <a:lnTo>
                    <a:pt x="55" y="205"/>
                  </a:lnTo>
                  <a:lnTo>
                    <a:pt x="62" y="207"/>
                  </a:lnTo>
                  <a:lnTo>
                    <a:pt x="67" y="210"/>
                  </a:lnTo>
                  <a:lnTo>
                    <a:pt x="71" y="212"/>
                  </a:lnTo>
                  <a:lnTo>
                    <a:pt x="74" y="212"/>
                  </a:lnTo>
                  <a:lnTo>
                    <a:pt x="76" y="214"/>
                  </a:lnTo>
                  <a:lnTo>
                    <a:pt x="81" y="214"/>
                  </a:lnTo>
                  <a:lnTo>
                    <a:pt x="86" y="214"/>
                  </a:lnTo>
                  <a:lnTo>
                    <a:pt x="88" y="214"/>
                  </a:lnTo>
                  <a:lnTo>
                    <a:pt x="88" y="212"/>
                  </a:lnTo>
                  <a:lnTo>
                    <a:pt x="90" y="212"/>
                  </a:lnTo>
                  <a:lnTo>
                    <a:pt x="93" y="210"/>
                  </a:lnTo>
                  <a:lnTo>
                    <a:pt x="95" y="205"/>
                  </a:lnTo>
                  <a:lnTo>
                    <a:pt x="97" y="205"/>
                  </a:lnTo>
                  <a:lnTo>
                    <a:pt x="97" y="205"/>
                  </a:lnTo>
                  <a:lnTo>
                    <a:pt x="100" y="202"/>
                  </a:lnTo>
                  <a:lnTo>
                    <a:pt x="102" y="205"/>
                  </a:lnTo>
                  <a:lnTo>
                    <a:pt x="105" y="205"/>
                  </a:lnTo>
                  <a:lnTo>
                    <a:pt x="107" y="205"/>
                  </a:lnTo>
                  <a:lnTo>
                    <a:pt x="109" y="207"/>
                  </a:lnTo>
                  <a:lnTo>
                    <a:pt x="112" y="210"/>
                  </a:lnTo>
                  <a:lnTo>
                    <a:pt x="114" y="210"/>
                  </a:lnTo>
                  <a:lnTo>
                    <a:pt x="114" y="210"/>
                  </a:lnTo>
                  <a:lnTo>
                    <a:pt x="116" y="210"/>
                  </a:lnTo>
                  <a:lnTo>
                    <a:pt x="121" y="205"/>
                  </a:lnTo>
                  <a:lnTo>
                    <a:pt x="126" y="205"/>
                  </a:lnTo>
                  <a:lnTo>
                    <a:pt x="128" y="202"/>
                  </a:lnTo>
                  <a:lnTo>
                    <a:pt x="135" y="198"/>
                  </a:lnTo>
                  <a:lnTo>
                    <a:pt x="140" y="195"/>
                  </a:lnTo>
                  <a:lnTo>
                    <a:pt x="143" y="193"/>
                  </a:lnTo>
                  <a:lnTo>
                    <a:pt x="147" y="193"/>
                  </a:lnTo>
                  <a:lnTo>
                    <a:pt x="150" y="193"/>
                  </a:lnTo>
                  <a:lnTo>
                    <a:pt x="152" y="193"/>
                  </a:lnTo>
                  <a:lnTo>
                    <a:pt x="154" y="193"/>
                  </a:lnTo>
                  <a:lnTo>
                    <a:pt x="157" y="193"/>
                  </a:lnTo>
                  <a:lnTo>
                    <a:pt x="159" y="193"/>
                  </a:lnTo>
                  <a:lnTo>
                    <a:pt x="159" y="191"/>
                  </a:lnTo>
                  <a:lnTo>
                    <a:pt x="162" y="191"/>
                  </a:lnTo>
                  <a:lnTo>
                    <a:pt x="164" y="188"/>
                  </a:lnTo>
                  <a:lnTo>
                    <a:pt x="164" y="188"/>
                  </a:lnTo>
                  <a:lnTo>
                    <a:pt x="166" y="183"/>
                  </a:lnTo>
                  <a:lnTo>
                    <a:pt x="166" y="179"/>
                  </a:lnTo>
                  <a:lnTo>
                    <a:pt x="171" y="176"/>
                  </a:lnTo>
                  <a:lnTo>
                    <a:pt x="173" y="174"/>
                  </a:lnTo>
                  <a:lnTo>
                    <a:pt x="181" y="164"/>
                  </a:lnTo>
                  <a:lnTo>
                    <a:pt x="185" y="162"/>
                  </a:lnTo>
                  <a:lnTo>
                    <a:pt x="188" y="157"/>
                  </a:lnTo>
                  <a:lnTo>
                    <a:pt x="190" y="153"/>
                  </a:lnTo>
                  <a:lnTo>
                    <a:pt x="192" y="148"/>
                  </a:lnTo>
                  <a:lnTo>
                    <a:pt x="183" y="148"/>
                  </a:lnTo>
                  <a:lnTo>
                    <a:pt x="178" y="148"/>
                  </a:lnTo>
                  <a:lnTo>
                    <a:pt x="171" y="145"/>
                  </a:lnTo>
                  <a:lnTo>
                    <a:pt x="166" y="143"/>
                  </a:lnTo>
                  <a:lnTo>
                    <a:pt x="162" y="141"/>
                  </a:lnTo>
                  <a:lnTo>
                    <a:pt x="152" y="136"/>
                  </a:lnTo>
                  <a:lnTo>
                    <a:pt x="145" y="134"/>
                  </a:lnTo>
                  <a:lnTo>
                    <a:pt x="143" y="131"/>
                  </a:lnTo>
                  <a:lnTo>
                    <a:pt x="138" y="126"/>
                  </a:lnTo>
                  <a:lnTo>
                    <a:pt x="135" y="122"/>
                  </a:lnTo>
                  <a:lnTo>
                    <a:pt x="133" y="119"/>
                  </a:lnTo>
                  <a:lnTo>
                    <a:pt x="131" y="117"/>
                  </a:lnTo>
                  <a:lnTo>
                    <a:pt x="128" y="112"/>
                  </a:lnTo>
                  <a:lnTo>
                    <a:pt x="128" y="107"/>
                  </a:lnTo>
                  <a:lnTo>
                    <a:pt x="128" y="105"/>
                  </a:lnTo>
                  <a:lnTo>
                    <a:pt x="128" y="100"/>
                  </a:lnTo>
                  <a:lnTo>
                    <a:pt x="126" y="103"/>
                  </a:lnTo>
                  <a:lnTo>
                    <a:pt x="124" y="105"/>
                  </a:lnTo>
                  <a:lnTo>
                    <a:pt x="121" y="105"/>
                  </a:lnTo>
                  <a:lnTo>
                    <a:pt x="116" y="105"/>
                  </a:lnTo>
                  <a:lnTo>
                    <a:pt x="116" y="105"/>
                  </a:lnTo>
                  <a:lnTo>
                    <a:pt x="114" y="103"/>
                  </a:lnTo>
                  <a:lnTo>
                    <a:pt x="114" y="100"/>
                  </a:lnTo>
                  <a:lnTo>
                    <a:pt x="114" y="98"/>
                  </a:lnTo>
                  <a:lnTo>
                    <a:pt x="114" y="96"/>
                  </a:lnTo>
                  <a:lnTo>
                    <a:pt x="114" y="91"/>
                  </a:lnTo>
                  <a:lnTo>
                    <a:pt x="116" y="88"/>
                  </a:lnTo>
                  <a:lnTo>
                    <a:pt x="119" y="86"/>
                  </a:lnTo>
                  <a:lnTo>
                    <a:pt x="124" y="81"/>
                  </a:lnTo>
                  <a:lnTo>
                    <a:pt x="131" y="77"/>
                  </a:lnTo>
                  <a:lnTo>
                    <a:pt x="126" y="74"/>
                  </a:lnTo>
                  <a:lnTo>
                    <a:pt x="128" y="77"/>
                  </a:lnTo>
                  <a:lnTo>
                    <a:pt x="131" y="77"/>
                  </a:lnTo>
                  <a:lnTo>
                    <a:pt x="131" y="7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6" name="Freeform 903">
              <a:extLst>
                <a:ext uri="{FF2B5EF4-FFF2-40B4-BE49-F238E27FC236}">
                  <a16:creationId xmlns:a16="http://schemas.microsoft.com/office/drawing/2014/main" id="{67361E7C-564C-4721-B58B-64E9E477A4E8}"/>
                </a:ext>
              </a:extLst>
            </p:cNvPr>
            <p:cNvSpPr>
              <a:spLocks/>
            </p:cNvSpPr>
            <p:nvPr/>
          </p:nvSpPr>
          <p:spPr bwMode="auto">
            <a:xfrm>
              <a:off x="4759325" y="3540124"/>
              <a:ext cx="304800" cy="339725"/>
            </a:xfrm>
            <a:custGeom>
              <a:avLst/>
              <a:gdLst/>
              <a:ahLst/>
              <a:cxnLst>
                <a:cxn ang="0">
                  <a:pos x="119" y="65"/>
                </a:cxn>
                <a:cxn ang="0">
                  <a:pos x="102" y="46"/>
                </a:cxn>
                <a:cxn ang="0">
                  <a:pos x="88" y="39"/>
                </a:cxn>
                <a:cxn ang="0">
                  <a:pos x="83" y="34"/>
                </a:cxn>
                <a:cxn ang="0">
                  <a:pos x="74" y="10"/>
                </a:cxn>
                <a:cxn ang="0">
                  <a:pos x="67" y="3"/>
                </a:cxn>
                <a:cxn ang="0">
                  <a:pos x="57" y="10"/>
                </a:cxn>
                <a:cxn ang="0">
                  <a:pos x="48" y="12"/>
                </a:cxn>
                <a:cxn ang="0">
                  <a:pos x="45" y="29"/>
                </a:cxn>
                <a:cxn ang="0">
                  <a:pos x="43" y="43"/>
                </a:cxn>
                <a:cxn ang="0">
                  <a:pos x="43" y="65"/>
                </a:cxn>
                <a:cxn ang="0">
                  <a:pos x="33" y="79"/>
                </a:cxn>
                <a:cxn ang="0">
                  <a:pos x="26" y="96"/>
                </a:cxn>
                <a:cxn ang="0">
                  <a:pos x="24" y="105"/>
                </a:cxn>
                <a:cxn ang="0">
                  <a:pos x="14" y="107"/>
                </a:cxn>
                <a:cxn ang="0">
                  <a:pos x="12" y="122"/>
                </a:cxn>
                <a:cxn ang="0">
                  <a:pos x="12" y="138"/>
                </a:cxn>
                <a:cxn ang="0">
                  <a:pos x="5" y="143"/>
                </a:cxn>
                <a:cxn ang="0">
                  <a:pos x="0" y="148"/>
                </a:cxn>
                <a:cxn ang="0">
                  <a:pos x="2" y="153"/>
                </a:cxn>
                <a:cxn ang="0">
                  <a:pos x="17" y="162"/>
                </a:cxn>
                <a:cxn ang="0">
                  <a:pos x="24" y="169"/>
                </a:cxn>
                <a:cxn ang="0">
                  <a:pos x="26" y="179"/>
                </a:cxn>
                <a:cxn ang="0">
                  <a:pos x="31" y="188"/>
                </a:cxn>
                <a:cxn ang="0">
                  <a:pos x="36" y="200"/>
                </a:cxn>
                <a:cxn ang="0">
                  <a:pos x="43" y="200"/>
                </a:cxn>
                <a:cxn ang="0">
                  <a:pos x="62" y="207"/>
                </a:cxn>
                <a:cxn ang="0">
                  <a:pos x="74" y="212"/>
                </a:cxn>
                <a:cxn ang="0">
                  <a:pos x="86" y="214"/>
                </a:cxn>
                <a:cxn ang="0">
                  <a:pos x="90" y="212"/>
                </a:cxn>
                <a:cxn ang="0">
                  <a:pos x="97" y="205"/>
                </a:cxn>
                <a:cxn ang="0">
                  <a:pos x="102" y="205"/>
                </a:cxn>
                <a:cxn ang="0">
                  <a:pos x="109" y="207"/>
                </a:cxn>
                <a:cxn ang="0">
                  <a:pos x="114" y="210"/>
                </a:cxn>
                <a:cxn ang="0">
                  <a:pos x="126" y="205"/>
                </a:cxn>
                <a:cxn ang="0">
                  <a:pos x="140" y="195"/>
                </a:cxn>
                <a:cxn ang="0">
                  <a:pos x="150" y="193"/>
                </a:cxn>
                <a:cxn ang="0">
                  <a:pos x="157" y="193"/>
                </a:cxn>
                <a:cxn ang="0">
                  <a:pos x="162" y="191"/>
                </a:cxn>
                <a:cxn ang="0">
                  <a:pos x="166" y="183"/>
                </a:cxn>
                <a:cxn ang="0">
                  <a:pos x="173" y="174"/>
                </a:cxn>
                <a:cxn ang="0">
                  <a:pos x="188" y="157"/>
                </a:cxn>
                <a:cxn ang="0">
                  <a:pos x="183" y="148"/>
                </a:cxn>
                <a:cxn ang="0">
                  <a:pos x="166" y="143"/>
                </a:cxn>
                <a:cxn ang="0">
                  <a:pos x="145" y="134"/>
                </a:cxn>
                <a:cxn ang="0">
                  <a:pos x="135" y="122"/>
                </a:cxn>
                <a:cxn ang="0">
                  <a:pos x="128" y="112"/>
                </a:cxn>
                <a:cxn ang="0">
                  <a:pos x="128" y="100"/>
                </a:cxn>
                <a:cxn ang="0">
                  <a:pos x="121" y="105"/>
                </a:cxn>
                <a:cxn ang="0">
                  <a:pos x="114" y="103"/>
                </a:cxn>
                <a:cxn ang="0">
                  <a:pos x="114" y="96"/>
                </a:cxn>
                <a:cxn ang="0">
                  <a:pos x="119" y="86"/>
                </a:cxn>
                <a:cxn ang="0">
                  <a:pos x="126" y="74"/>
                </a:cxn>
              </a:cxnLst>
              <a:rect l="0" t="0" r="r" b="b"/>
              <a:pathLst>
                <a:path w="192" h="214">
                  <a:moveTo>
                    <a:pt x="131" y="77"/>
                  </a:moveTo>
                  <a:lnTo>
                    <a:pt x="126" y="74"/>
                  </a:lnTo>
                  <a:lnTo>
                    <a:pt x="119" y="65"/>
                  </a:lnTo>
                  <a:lnTo>
                    <a:pt x="112" y="58"/>
                  </a:lnTo>
                  <a:lnTo>
                    <a:pt x="107" y="50"/>
                  </a:lnTo>
                  <a:lnTo>
                    <a:pt x="102" y="46"/>
                  </a:lnTo>
                  <a:lnTo>
                    <a:pt x="97" y="43"/>
                  </a:lnTo>
                  <a:lnTo>
                    <a:pt x="90" y="39"/>
                  </a:lnTo>
                  <a:lnTo>
                    <a:pt x="88" y="39"/>
                  </a:lnTo>
                  <a:lnTo>
                    <a:pt x="86" y="39"/>
                  </a:lnTo>
                  <a:lnTo>
                    <a:pt x="86" y="36"/>
                  </a:lnTo>
                  <a:lnTo>
                    <a:pt x="83" y="34"/>
                  </a:lnTo>
                  <a:lnTo>
                    <a:pt x="81" y="29"/>
                  </a:lnTo>
                  <a:lnTo>
                    <a:pt x="78" y="22"/>
                  </a:lnTo>
                  <a:lnTo>
                    <a:pt x="74" y="10"/>
                  </a:lnTo>
                  <a:lnTo>
                    <a:pt x="71" y="5"/>
                  </a:lnTo>
                  <a:lnTo>
                    <a:pt x="69" y="0"/>
                  </a:lnTo>
                  <a:lnTo>
                    <a:pt x="67" y="3"/>
                  </a:lnTo>
                  <a:lnTo>
                    <a:pt x="64" y="5"/>
                  </a:lnTo>
                  <a:lnTo>
                    <a:pt x="59" y="10"/>
                  </a:lnTo>
                  <a:lnTo>
                    <a:pt x="57" y="10"/>
                  </a:lnTo>
                  <a:lnTo>
                    <a:pt x="52" y="12"/>
                  </a:lnTo>
                  <a:lnTo>
                    <a:pt x="50" y="12"/>
                  </a:lnTo>
                  <a:lnTo>
                    <a:pt x="48" y="12"/>
                  </a:lnTo>
                  <a:lnTo>
                    <a:pt x="48" y="19"/>
                  </a:lnTo>
                  <a:lnTo>
                    <a:pt x="48" y="22"/>
                  </a:lnTo>
                  <a:lnTo>
                    <a:pt x="45" y="29"/>
                  </a:lnTo>
                  <a:lnTo>
                    <a:pt x="43" y="36"/>
                  </a:lnTo>
                  <a:lnTo>
                    <a:pt x="43" y="39"/>
                  </a:lnTo>
                  <a:lnTo>
                    <a:pt x="43" y="43"/>
                  </a:lnTo>
                  <a:lnTo>
                    <a:pt x="43" y="58"/>
                  </a:lnTo>
                  <a:lnTo>
                    <a:pt x="43" y="62"/>
                  </a:lnTo>
                  <a:lnTo>
                    <a:pt x="43" y="65"/>
                  </a:lnTo>
                  <a:lnTo>
                    <a:pt x="40" y="69"/>
                  </a:lnTo>
                  <a:lnTo>
                    <a:pt x="36" y="77"/>
                  </a:lnTo>
                  <a:lnTo>
                    <a:pt x="33" y="79"/>
                  </a:lnTo>
                  <a:lnTo>
                    <a:pt x="31" y="86"/>
                  </a:lnTo>
                  <a:lnTo>
                    <a:pt x="29" y="91"/>
                  </a:lnTo>
                  <a:lnTo>
                    <a:pt x="26" y="96"/>
                  </a:lnTo>
                  <a:lnTo>
                    <a:pt x="24" y="98"/>
                  </a:lnTo>
                  <a:lnTo>
                    <a:pt x="24" y="103"/>
                  </a:lnTo>
                  <a:lnTo>
                    <a:pt x="24" y="105"/>
                  </a:lnTo>
                  <a:lnTo>
                    <a:pt x="19" y="107"/>
                  </a:lnTo>
                  <a:lnTo>
                    <a:pt x="17" y="107"/>
                  </a:lnTo>
                  <a:lnTo>
                    <a:pt x="14" y="107"/>
                  </a:lnTo>
                  <a:lnTo>
                    <a:pt x="12" y="112"/>
                  </a:lnTo>
                  <a:lnTo>
                    <a:pt x="12" y="117"/>
                  </a:lnTo>
                  <a:lnTo>
                    <a:pt x="12" y="122"/>
                  </a:lnTo>
                  <a:lnTo>
                    <a:pt x="12" y="131"/>
                  </a:lnTo>
                  <a:lnTo>
                    <a:pt x="12" y="134"/>
                  </a:lnTo>
                  <a:lnTo>
                    <a:pt x="12" y="138"/>
                  </a:lnTo>
                  <a:lnTo>
                    <a:pt x="10" y="141"/>
                  </a:lnTo>
                  <a:lnTo>
                    <a:pt x="7" y="143"/>
                  </a:lnTo>
                  <a:lnTo>
                    <a:pt x="5" y="143"/>
                  </a:lnTo>
                  <a:lnTo>
                    <a:pt x="2" y="143"/>
                  </a:lnTo>
                  <a:lnTo>
                    <a:pt x="0" y="145"/>
                  </a:lnTo>
                  <a:lnTo>
                    <a:pt x="0" y="148"/>
                  </a:lnTo>
                  <a:lnTo>
                    <a:pt x="0" y="148"/>
                  </a:lnTo>
                  <a:lnTo>
                    <a:pt x="0" y="148"/>
                  </a:lnTo>
                  <a:lnTo>
                    <a:pt x="2" y="153"/>
                  </a:lnTo>
                  <a:lnTo>
                    <a:pt x="5" y="153"/>
                  </a:lnTo>
                  <a:lnTo>
                    <a:pt x="7" y="157"/>
                  </a:lnTo>
                  <a:lnTo>
                    <a:pt x="17" y="162"/>
                  </a:lnTo>
                  <a:lnTo>
                    <a:pt x="19" y="164"/>
                  </a:lnTo>
                  <a:lnTo>
                    <a:pt x="21" y="167"/>
                  </a:lnTo>
                  <a:lnTo>
                    <a:pt x="24" y="169"/>
                  </a:lnTo>
                  <a:lnTo>
                    <a:pt x="24" y="169"/>
                  </a:lnTo>
                  <a:lnTo>
                    <a:pt x="24" y="174"/>
                  </a:lnTo>
                  <a:lnTo>
                    <a:pt x="26" y="179"/>
                  </a:lnTo>
                  <a:lnTo>
                    <a:pt x="26" y="181"/>
                  </a:lnTo>
                  <a:lnTo>
                    <a:pt x="29" y="183"/>
                  </a:lnTo>
                  <a:lnTo>
                    <a:pt x="31" y="188"/>
                  </a:lnTo>
                  <a:lnTo>
                    <a:pt x="36" y="193"/>
                  </a:lnTo>
                  <a:lnTo>
                    <a:pt x="36" y="195"/>
                  </a:lnTo>
                  <a:lnTo>
                    <a:pt x="36" y="200"/>
                  </a:lnTo>
                  <a:lnTo>
                    <a:pt x="36" y="200"/>
                  </a:lnTo>
                  <a:lnTo>
                    <a:pt x="40" y="200"/>
                  </a:lnTo>
                  <a:lnTo>
                    <a:pt x="43" y="200"/>
                  </a:lnTo>
                  <a:lnTo>
                    <a:pt x="50" y="202"/>
                  </a:lnTo>
                  <a:lnTo>
                    <a:pt x="55" y="205"/>
                  </a:lnTo>
                  <a:lnTo>
                    <a:pt x="62" y="207"/>
                  </a:lnTo>
                  <a:lnTo>
                    <a:pt x="67" y="210"/>
                  </a:lnTo>
                  <a:lnTo>
                    <a:pt x="71" y="212"/>
                  </a:lnTo>
                  <a:lnTo>
                    <a:pt x="74" y="212"/>
                  </a:lnTo>
                  <a:lnTo>
                    <a:pt x="76" y="214"/>
                  </a:lnTo>
                  <a:lnTo>
                    <a:pt x="81" y="214"/>
                  </a:lnTo>
                  <a:lnTo>
                    <a:pt x="86" y="214"/>
                  </a:lnTo>
                  <a:lnTo>
                    <a:pt x="88" y="214"/>
                  </a:lnTo>
                  <a:lnTo>
                    <a:pt x="88" y="212"/>
                  </a:lnTo>
                  <a:lnTo>
                    <a:pt x="90" y="212"/>
                  </a:lnTo>
                  <a:lnTo>
                    <a:pt x="93" y="210"/>
                  </a:lnTo>
                  <a:lnTo>
                    <a:pt x="95" y="205"/>
                  </a:lnTo>
                  <a:lnTo>
                    <a:pt x="97" y="205"/>
                  </a:lnTo>
                  <a:lnTo>
                    <a:pt x="97" y="205"/>
                  </a:lnTo>
                  <a:lnTo>
                    <a:pt x="100" y="202"/>
                  </a:lnTo>
                  <a:lnTo>
                    <a:pt x="102" y="205"/>
                  </a:lnTo>
                  <a:lnTo>
                    <a:pt x="105" y="205"/>
                  </a:lnTo>
                  <a:lnTo>
                    <a:pt x="107" y="205"/>
                  </a:lnTo>
                  <a:lnTo>
                    <a:pt x="109" y="207"/>
                  </a:lnTo>
                  <a:lnTo>
                    <a:pt x="112" y="210"/>
                  </a:lnTo>
                  <a:lnTo>
                    <a:pt x="114" y="210"/>
                  </a:lnTo>
                  <a:lnTo>
                    <a:pt x="114" y="210"/>
                  </a:lnTo>
                  <a:lnTo>
                    <a:pt x="116" y="210"/>
                  </a:lnTo>
                  <a:lnTo>
                    <a:pt x="121" y="205"/>
                  </a:lnTo>
                  <a:lnTo>
                    <a:pt x="126" y="205"/>
                  </a:lnTo>
                  <a:lnTo>
                    <a:pt x="128" y="202"/>
                  </a:lnTo>
                  <a:lnTo>
                    <a:pt x="135" y="198"/>
                  </a:lnTo>
                  <a:lnTo>
                    <a:pt x="140" y="195"/>
                  </a:lnTo>
                  <a:lnTo>
                    <a:pt x="143" y="193"/>
                  </a:lnTo>
                  <a:lnTo>
                    <a:pt x="147" y="193"/>
                  </a:lnTo>
                  <a:lnTo>
                    <a:pt x="150" y="193"/>
                  </a:lnTo>
                  <a:lnTo>
                    <a:pt x="152" y="193"/>
                  </a:lnTo>
                  <a:lnTo>
                    <a:pt x="154" y="193"/>
                  </a:lnTo>
                  <a:lnTo>
                    <a:pt x="157" y="193"/>
                  </a:lnTo>
                  <a:lnTo>
                    <a:pt x="159" y="193"/>
                  </a:lnTo>
                  <a:lnTo>
                    <a:pt x="159" y="191"/>
                  </a:lnTo>
                  <a:lnTo>
                    <a:pt x="162" y="191"/>
                  </a:lnTo>
                  <a:lnTo>
                    <a:pt x="164" y="188"/>
                  </a:lnTo>
                  <a:lnTo>
                    <a:pt x="164" y="188"/>
                  </a:lnTo>
                  <a:lnTo>
                    <a:pt x="166" y="183"/>
                  </a:lnTo>
                  <a:lnTo>
                    <a:pt x="166" y="179"/>
                  </a:lnTo>
                  <a:lnTo>
                    <a:pt x="171" y="176"/>
                  </a:lnTo>
                  <a:lnTo>
                    <a:pt x="173" y="174"/>
                  </a:lnTo>
                  <a:lnTo>
                    <a:pt x="181" y="164"/>
                  </a:lnTo>
                  <a:lnTo>
                    <a:pt x="185" y="162"/>
                  </a:lnTo>
                  <a:lnTo>
                    <a:pt x="188" y="157"/>
                  </a:lnTo>
                  <a:lnTo>
                    <a:pt x="190" y="153"/>
                  </a:lnTo>
                  <a:lnTo>
                    <a:pt x="192" y="148"/>
                  </a:lnTo>
                  <a:lnTo>
                    <a:pt x="183" y="148"/>
                  </a:lnTo>
                  <a:lnTo>
                    <a:pt x="178" y="148"/>
                  </a:lnTo>
                  <a:lnTo>
                    <a:pt x="171" y="145"/>
                  </a:lnTo>
                  <a:lnTo>
                    <a:pt x="166" y="143"/>
                  </a:lnTo>
                  <a:lnTo>
                    <a:pt x="162" y="141"/>
                  </a:lnTo>
                  <a:lnTo>
                    <a:pt x="152" y="136"/>
                  </a:lnTo>
                  <a:lnTo>
                    <a:pt x="145" y="134"/>
                  </a:lnTo>
                  <a:lnTo>
                    <a:pt x="143" y="131"/>
                  </a:lnTo>
                  <a:lnTo>
                    <a:pt x="138" y="126"/>
                  </a:lnTo>
                  <a:lnTo>
                    <a:pt x="135" y="122"/>
                  </a:lnTo>
                  <a:lnTo>
                    <a:pt x="133" y="119"/>
                  </a:lnTo>
                  <a:lnTo>
                    <a:pt x="131" y="117"/>
                  </a:lnTo>
                  <a:lnTo>
                    <a:pt x="128" y="112"/>
                  </a:lnTo>
                  <a:lnTo>
                    <a:pt x="128" y="107"/>
                  </a:lnTo>
                  <a:lnTo>
                    <a:pt x="128" y="105"/>
                  </a:lnTo>
                  <a:lnTo>
                    <a:pt x="128" y="100"/>
                  </a:lnTo>
                  <a:lnTo>
                    <a:pt x="126" y="103"/>
                  </a:lnTo>
                  <a:lnTo>
                    <a:pt x="124" y="105"/>
                  </a:lnTo>
                  <a:lnTo>
                    <a:pt x="121" y="105"/>
                  </a:lnTo>
                  <a:lnTo>
                    <a:pt x="116" y="105"/>
                  </a:lnTo>
                  <a:lnTo>
                    <a:pt x="116" y="105"/>
                  </a:lnTo>
                  <a:lnTo>
                    <a:pt x="114" y="103"/>
                  </a:lnTo>
                  <a:lnTo>
                    <a:pt x="114" y="100"/>
                  </a:lnTo>
                  <a:lnTo>
                    <a:pt x="114" y="98"/>
                  </a:lnTo>
                  <a:lnTo>
                    <a:pt x="114" y="96"/>
                  </a:lnTo>
                  <a:lnTo>
                    <a:pt x="114" y="91"/>
                  </a:lnTo>
                  <a:lnTo>
                    <a:pt x="116" y="88"/>
                  </a:lnTo>
                  <a:lnTo>
                    <a:pt x="119" y="86"/>
                  </a:lnTo>
                  <a:lnTo>
                    <a:pt x="124" y="81"/>
                  </a:lnTo>
                  <a:lnTo>
                    <a:pt x="131" y="77"/>
                  </a:lnTo>
                  <a:lnTo>
                    <a:pt x="126" y="74"/>
                  </a:lnTo>
                  <a:lnTo>
                    <a:pt x="128" y="77"/>
                  </a:lnTo>
                  <a:lnTo>
                    <a:pt x="131" y="7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7" name="Freeform 904">
              <a:extLst>
                <a:ext uri="{FF2B5EF4-FFF2-40B4-BE49-F238E27FC236}">
                  <a16:creationId xmlns:a16="http://schemas.microsoft.com/office/drawing/2014/main" id="{C4F36E58-61C8-431F-A1EA-07AF467F9098}"/>
                </a:ext>
              </a:extLst>
            </p:cNvPr>
            <p:cNvSpPr>
              <a:spLocks/>
            </p:cNvSpPr>
            <p:nvPr/>
          </p:nvSpPr>
          <p:spPr bwMode="auto">
            <a:xfrm>
              <a:off x="4759325" y="3540124"/>
              <a:ext cx="304800" cy="339725"/>
            </a:xfrm>
            <a:custGeom>
              <a:avLst/>
              <a:gdLst/>
              <a:ahLst/>
              <a:cxnLst>
                <a:cxn ang="0">
                  <a:pos x="119" y="65"/>
                </a:cxn>
                <a:cxn ang="0">
                  <a:pos x="102" y="46"/>
                </a:cxn>
                <a:cxn ang="0">
                  <a:pos x="88" y="39"/>
                </a:cxn>
                <a:cxn ang="0">
                  <a:pos x="83" y="34"/>
                </a:cxn>
                <a:cxn ang="0">
                  <a:pos x="74" y="10"/>
                </a:cxn>
                <a:cxn ang="0">
                  <a:pos x="67" y="3"/>
                </a:cxn>
                <a:cxn ang="0">
                  <a:pos x="57" y="10"/>
                </a:cxn>
                <a:cxn ang="0">
                  <a:pos x="48" y="12"/>
                </a:cxn>
                <a:cxn ang="0">
                  <a:pos x="45" y="29"/>
                </a:cxn>
                <a:cxn ang="0">
                  <a:pos x="43" y="43"/>
                </a:cxn>
                <a:cxn ang="0">
                  <a:pos x="43" y="65"/>
                </a:cxn>
                <a:cxn ang="0">
                  <a:pos x="33" y="79"/>
                </a:cxn>
                <a:cxn ang="0">
                  <a:pos x="26" y="96"/>
                </a:cxn>
                <a:cxn ang="0">
                  <a:pos x="24" y="105"/>
                </a:cxn>
                <a:cxn ang="0">
                  <a:pos x="14" y="107"/>
                </a:cxn>
                <a:cxn ang="0">
                  <a:pos x="12" y="122"/>
                </a:cxn>
                <a:cxn ang="0">
                  <a:pos x="12" y="138"/>
                </a:cxn>
                <a:cxn ang="0">
                  <a:pos x="5" y="143"/>
                </a:cxn>
                <a:cxn ang="0">
                  <a:pos x="0" y="148"/>
                </a:cxn>
                <a:cxn ang="0">
                  <a:pos x="2" y="153"/>
                </a:cxn>
                <a:cxn ang="0">
                  <a:pos x="17" y="162"/>
                </a:cxn>
                <a:cxn ang="0">
                  <a:pos x="24" y="169"/>
                </a:cxn>
                <a:cxn ang="0">
                  <a:pos x="26" y="179"/>
                </a:cxn>
                <a:cxn ang="0">
                  <a:pos x="31" y="188"/>
                </a:cxn>
                <a:cxn ang="0">
                  <a:pos x="36" y="200"/>
                </a:cxn>
                <a:cxn ang="0">
                  <a:pos x="43" y="200"/>
                </a:cxn>
                <a:cxn ang="0">
                  <a:pos x="62" y="207"/>
                </a:cxn>
                <a:cxn ang="0">
                  <a:pos x="74" y="212"/>
                </a:cxn>
                <a:cxn ang="0">
                  <a:pos x="86" y="214"/>
                </a:cxn>
                <a:cxn ang="0">
                  <a:pos x="90" y="212"/>
                </a:cxn>
                <a:cxn ang="0">
                  <a:pos x="97" y="205"/>
                </a:cxn>
                <a:cxn ang="0">
                  <a:pos x="102" y="205"/>
                </a:cxn>
                <a:cxn ang="0">
                  <a:pos x="109" y="207"/>
                </a:cxn>
                <a:cxn ang="0">
                  <a:pos x="114" y="210"/>
                </a:cxn>
                <a:cxn ang="0">
                  <a:pos x="126" y="205"/>
                </a:cxn>
                <a:cxn ang="0">
                  <a:pos x="140" y="195"/>
                </a:cxn>
                <a:cxn ang="0">
                  <a:pos x="150" y="193"/>
                </a:cxn>
                <a:cxn ang="0">
                  <a:pos x="157" y="193"/>
                </a:cxn>
                <a:cxn ang="0">
                  <a:pos x="162" y="191"/>
                </a:cxn>
                <a:cxn ang="0">
                  <a:pos x="166" y="183"/>
                </a:cxn>
                <a:cxn ang="0">
                  <a:pos x="173" y="174"/>
                </a:cxn>
                <a:cxn ang="0">
                  <a:pos x="188" y="157"/>
                </a:cxn>
                <a:cxn ang="0">
                  <a:pos x="183" y="148"/>
                </a:cxn>
                <a:cxn ang="0">
                  <a:pos x="166" y="143"/>
                </a:cxn>
                <a:cxn ang="0">
                  <a:pos x="145" y="134"/>
                </a:cxn>
                <a:cxn ang="0">
                  <a:pos x="135" y="122"/>
                </a:cxn>
                <a:cxn ang="0">
                  <a:pos x="128" y="112"/>
                </a:cxn>
                <a:cxn ang="0">
                  <a:pos x="128" y="100"/>
                </a:cxn>
                <a:cxn ang="0">
                  <a:pos x="121" y="105"/>
                </a:cxn>
                <a:cxn ang="0">
                  <a:pos x="114" y="103"/>
                </a:cxn>
                <a:cxn ang="0">
                  <a:pos x="114" y="96"/>
                </a:cxn>
                <a:cxn ang="0">
                  <a:pos x="119" y="86"/>
                </a:cxn>
                <a:cxn ang="0">
                  <a:pos x="126" y="74"/>
                </a:cxn>
              </a:cxnLst>
              <a:rect l="0" t="0" r="r" b="b"/>
              <a:pathLst>
                <a:path w="192" h="214">
                  <a:moveTo>
                    <a:pt x="131" y="77"/>
                  </a:moveTo>
                  <a:lnTo>
                    <a:pt x="126" y="74"/>
                  </a:lnTo>
                  <a:lnTo>
                    <a:pt x="119" y="65"/>
                  </a:lnTo>
                  <a:lnTo>
                    <a:pt x="112" y="58"/>
                  </a:lnTo>
                  <a:lnTo>
                    <a:pt x="107" y="50"/>
                  </a:lnTo>
                  <a:lnTo>
                    <a:pt x="102" y="46"/>
                  </a:lnTo>
                  <a:lnTo>
                    <a:pt x="97" y="43"/>
                  </a:lnTo>
                  <a:lnTo>
                    <a:pt x="90" y="39"/>
                  </a:lnTo>
                  <a:lnTo>
                    <a:pt x="88" y="39"/>
                  </a:lnTo>
                  <a:lnTo>
                    <a:pt x="86" y="39"/>
                  </a:lnTo>
                  <a:lnTo>
                    <a:pt x="86" y="36"/>
                  </a:lnTo>
                  <a:lnTo>
                    <a:pt x="83" y="34"/>
                  </a:lnTo>
                  <a:lnTo>
                    <a:pt x="81" y="29"/>
                  </a:lnTo>
                  <a:lnTo>
                    <a:pt x="78" y="22"/>
                  </a:lnTo>
                  <a:lnTo>
                    <a:pt x="74" y="10"/>
                  </a:lnTo>
                  <a:lnTo>
                    <a:pt x="71" y="5"/>
                  </a:lnTo>
                  <a:lnTo>
                    <a:pt x="69" y="0"/>
                  </a:lnTo>
                  <a:lnTo>
                    <a:pt x="67" y="3"/>
                  </a:lnTo>
                  <a:lnTo>
                    <a:pt x="64" y="5"/>
                  </a:lnTo>
                  <a:lnTo>
                    <a:pt x="59" y="10"/>
                  </a:lnTo>
                  <a:lnTo>
                    <a:pt x="57" y="10"/>
                  </a:lnTo>
                  <a:lnTo>
                    <a:pt x="52" y="12"/>
                  </a:lnTo>
                  <a:lnTo>
                    <a:pt x="50" y="12"/>
                  </a:lnTo>
                  <a:lnTo>
                    <a:pt x="48" y="12"/>
                  </a:lnTo>
                  <a:lnTo>
                    <a:pt x="48" y="19"/>
                  </a:lnTo>
                  <a:lnTo>
                    <a:pt x="48" y="22"/>
                  </a:lnTo>
                  <a:lnTo>
                    <a:pt x="45" y="29"/>
                  </a:lnTo>
                  <a:lnTo>
                    <a:pt x="43" y="36"/>
                  </a:lnTo>
                  <a:lnTo>
                    <a:pt x="43" y="39"/>
                  </a:lnTo>
                  <a:lnTo>
                    <a:pt x="43" y="43"/>
                  </a:lnTo>
                  <a:lnTo>
                    <a:pt x="43" y="58"/>
                  </a:lnTo>
                  <a:lnTo>
                    <a:pt x="43" y="62"/>
                  </a:lnTo>
                  <a:lnTo>
                    <a:pt x="43" y="65"/>
                  </a:lnTo>
                  <a:lnTo>
                    <a:pt x="40" y="69"/>
                  </a:lnTo>
                  <a:lnTo>
                    <a:pt x="36" y="77"/>
                  </a:lnTo>
                  <a:lnTo>
                    <a:pt x="33" y="79"/>
                  </a:lnTo>
                  <a:lnTo>
                    <a:pt x="31" y="86"/>
                  </a:lnTo>
                  <a:lnTo>
                    <a:pt x="29" y="91"/>
                  </a:lnTo>
                  <a:lnTo>
                    <a:pt x="26" y="96"/>
                  </a:lnTo>
                  <a:lnTo>
                    <a:pt x="24" y="98"/>
                  </a:lnTo>
                  <a:lnTo>
                    <a:pt x="24" y="103"/>
                  </a:lnTo>
                  <a:lnTo>
                    <a:pt x="24" y="105"/>
                  </a:lnTo>
                  <a:lnTo>
                    <a:pt x="19" y="107"/>
                  </a:lnTo>
                  <a:lnTo>
                    <a:pt x="17" y="107"/>
                  </a:lnTo>
                  <a:lnTo>
                    <a:pt x="14" y="107"/>
                  </a:lnTo>
                  <a:lnTo>
                    <a:pt x="12" y="112"/>
                  </a:lnTo>
                  <a:lnTo>
                    <a:pt x="12" y="117"/>
                  </a:lnTo>
                  <a:lnTo>
                    <a:pt x="12" y="122"/>
                  </a:lnTo>
                  <a:lnTo>
                    <a:pt x="12" y="131"/>
                  </a:lnTo>
                  <a:lnTo>
                    <a:pt x="12" y="134"/>
                  </a:lnTo>
                  <a:lnTo>
                    <a:pt x="12" y="138"/>
                  </a:lnTo>
                  <a:lnTo>
                    <a:pt x="10" y="141"/>
                  </a:lnTo>
                  <a:lnTo>
                    <a:pt x="7" y="143"/>
                  </a:lnTo>
                  <a:lnTo>
                    <a:pt x="5" y="143"/>
                  </a:lnTo>
                  <a:lnTo>
                    <a:pt x="2" y="143"/>
                  </a:lnTo>
                  <a:lnTo>
                    <a:pt x="0" y="145"/>
                  </a:lnTo>
                  <a:lnTo>
                    <a:pt x="0" y="148"/>
                  </a:lnTo>
                  <a:lnTo>
                    <a:pt x="0" y="148"/>
                  </a:lnTo>
                  <a:lnTo>
                    <a:pt x="0" y="148"/>
                  </a:lnTo>
                  <a:lnTo>
                    <a:pt x="2" y="153"/>
                  </a:lnTo>
                  <a:lnTo>
                    <a:pt x="5" y="153"/>
                  </a:lnTo>
                  <a:lnTo>
                    <a:pt x="7" y="157"/>
                  </a:lnTo>
                  <a:lnTo>
                    <a:pt x="17" y="162"/>
                  </a:lnTo>
                  <a:lnTo>
                    <a:pt x="19" y="164"/>
                  </a:lnTo>
                  <a:lnTo>
                    <a:pt x="21" y="167"/>
                  </a:lnTo>
                  <a:lnTo>
                    <a:pt x="24" y="169"/>
                  </a:lnTo>
                  <a:lnTo>
                    <a:pt x="24" y="169"/>
                  </a:lnTo>
                  <a:lnTo>
                    <a:pt x="24" y="174"/>
                  </a:lnTo>
                  <a:lnTo>
                    <a:pt x="26" y="179"/>
                  </a:lnTo>
                  <a:lnTo>
                    <a:pt x="26" y="181"/>
                  </a:lnTo>
                  <a:lnTo>
                    <a:pt x="29" y="183"/>
                  </a:lnTo>
                  <a:lnTo>
                    <a:pt x="31" y="188"/>
                  </a:lnTo>
                  <a:lnTo>
                    <a:pt x="36" y="193"/>
                  </a:lnTo>
                  <a:lnTo>
                    <a:pt x="36" y="195"/>
                  </a:lnTo>
                  <a:lnTo>
                    <a:pt x="36" y="200"/>
                  </a:lnTo>
                  <a:lnTo>
                    <a:pt x="36" y="200"/>
                  </a:lnTo>
                  <a:lnTo>
                    <a:pt x="40" y="200"/>
                  </a:lnTo>
                  <a:lnTo>
                    <a:pt x="43" y="200"/>
                  </a:lnTo>
                  <a:lnTo>
                    <a:pt x="50" y="202"/>
                  </a:lnTo>
                  <a:lnTo>
                    <a:pt x="55" y="205"/>
                  </a:lnTo>
                  <a:lnTo>
                    <a:pt x="62" y="207"/>
                  </a:lnTo>
                  <a:lnTo>
                    <a:pt x="67" y="210"/>
                  </a:lnTo>
                  <a:lnTo>
                    <a:pt x="71" y="212"/>
                  </a:lnTo>
                  <a:lnTo>
                    <a:pt x="74" y="212"/>
                  </a:lnTo>
                  <a:lnTo>
                    <a:pt x="76" y="214"/>
                  </a:lnTo>
                  <a:lnTo>
                    <a:pt x="81" y="214"/>
                  </a:lnTo>
                  <a:lnTo>
                    <a:pt x="86" y="214"/>
                  </a:lnTo>
                  <a:lnTo>
                    <a:pt x="88" y="214"/>
                  </a:lnTo>
                  <a:lnTo>
                    <a:pt x="88" y="212"/>
                  </a:lnTo>
                  <a:lnTo>
                    <a:pt x="90" y="212"/>
                  </a:lnTo>
                  <a:lnTo>
                    <a:pt x="93" y="210"/>
                  </a:lnTo>
                  <a:lnTo>
                    <a:pt x="95" y="205"/>
                  </a:lnTo>
                  <a:lnTo>
                    <a:pt x="97" y="205"/>
                  </a:lnTo>
                  <a:lnTo>
                    <a:pt x="97" y="205"/>
                  </a:lnTo>
                  <a:lnTo>
                    <a:pt x="100" y="202"/>
                  </a:lnTo>
                  <a:lnTo>
                    <a:pt x="102" y="205"/>
                  </a:lnTo>
                  <a:lnTo>
                    <a:pt x="105" y="205"/>
                  </a:lnTo>
                  <a:lnTo>
                    <a:pt x="107" y="205"/>
                  </a:lnTo>
                  <a:lnTo>
                    <a:pt x="109" y="207"/>
                  </a:lnTo>
                  <a:lnTo>
                    <a:pt x="112" y="210"/>
                  </a:lnTo>
                  <a:lnTo>
                    <a:pt x="114" y="210"/>
                  </a:lnTo>
                  <a:lnTo>
                    <a:pt x="114" y="210"/>
                  </a:lnTo>
                  <a:lnTo>
                    <a:pt x="116" y="210"/>
                  </a:lnTo>
                  <a:lnTo>
                    <a:pt x="121" y="205"/>
                  </a:lnTo>
                  <a:lnTo>
                    <a:pt x="126" y="205"/>
                  </a:lnTo>
                  <a:lnTo>
                    <a:pt x="128" y="202"/>
                  </a:lnTo>
                  <a:lnTo>
                    <a:pt x="135" y="198"/>
                  </a:lnTo>
                  <a:lnTo>
                    <a:pt x="140" y="195"/>
                  </a:lnTo>
                  <a:lnTo>
                    <a:pt x="143" y="193"/>
                  </a:lnTo>
                  <a:lnTo>
                    <a:pt x="147" y="193"/>
                  </a:lnTo>
                  <a:lnTo>
                    <a:pt x="150" y="193"/>
                  </a:lnTo>
                  <a:lnTo>
                    <a:pt x="152" y="193"/>
                  </a:lnTo>
                  <a:lnTo>
                    <a:pt x="154" y="193"/>
                  </a:lnTo>
                  <a:lnTo>
                    <a:pt x="157" y="193"/>
                  </a:lnTo>
                  <a:lnTo>
                    <a:pt x="159" y="193"/>
                  </a:lnTo>
                  <a:lnTo>
                    <a:pt x="159" y="191"/>
                  </a:lnTo>
                  <a:lnTo>
                    <a:pt x="162" y="191"/>
                  </a:lnTo>
                  <a:lnTo>
                    <a:pt x="164" y="188"/>
                  </a:lnTo>
                  <a:lnTo>
                    <a:pt x="164" y="188"/>
                  </a:lnTo>
                  <a:lnTo>
                    <a:pt x="166" y="183"/>
                  </a:lnTo>
                  <a:lnTo>
                    <a:pt x="166" y="179"/>
                  </a:lnTo>
                  <a:lnTo>
                    <a:pt x="171" y="176"/>
                  </a:lnTo>
                  <a:lnTo>
                    <a:pt x="173" y="174"/>
                  </a:lnTo>
                  <a:lnTo>
                    <a:pt x="181" y="164"/>
                  </a:lnTo>
                  <a:lnTo>
                    <a:pt x="185" y="162"/>
                  </a:lnTo>
                  <a:lnTo>
                    <a:pt x="188" y="157"/>
                  </a:lnTo>
                  <a:lnTo>
                    <a:pt x="190" y="153"/>
                  </a:lnTo>
                  <a:lnTo>
                    <a:pt x="192" y="148"/>
                  </a:lnTo>
                  <a:lnTo>
                    <a:pt x="183" y="148"/>
                  </a:lnTo>
                  <a:lnTo>
                    <a:pt x="178" y="148"/>
                  </a:lnTo>
                  <a:lnTo>
                    <a:pt x="171" y="145"/>
                  </a:lnTo>
                  <a:lnTo>
                    <a:pt x="166" y="143"/>
                  </a:lnTo>
                  <a:lnTo>
                    <a:pt x="162" y="141"/>
                  </a:lnTo>
                  <a:lnTo>
                    <a:pt x="152" y="136"/>
                  </a:lnTo>
                  <a:lnTo>
                    <a:pt x="145" y="134"/>
                  </a:lnTo>
                  <a:lnTo>
                    <a:pt x="143" y="131"/>
                  </a:lnTo>
                  <a:lnTo>
                    <a:pt x="138" y="126"/>
                  </a:lnTo>
                  <a:lnTo>
                    <a:pt x="135" y="122"/>
                  </a:lnTo>
                  <a:lnTo>
                    <a:pt x="133" y="119"/>
                  </a:lnTo>
                  <a:lnTo>
                    <a:pt x="131" y="117"/>
                  </a:lnTo>
                  <a:lnTo>
                    <a:pt x="128" y="112"/>
                  </a:lnTo>
                  <a:lnTo>
                    <a:pt x="128" y="107"/>
                  </a:lnTo>
                  <a:lnTo>
                    <a:pt x="128" y="105"/>
                  </a:lnTo>
                  <a:lnTo>
                    <a:pt x="128" y="100"/>
                  </a:lnTo>
                  <a:lnTo>
                    <a:pt x="126" y="103"/>
                  </a:lnTo>
                  <a:lnTo>
                    <a:pt x="124" y="105"/>
                  </a:lnTo>
                  <a:lnTo>
                    <a:pt x="121" y="105"/>
                  </a:lnTo>
                  <a:lnTo>
                    <a:pt x="116" y="105"/>
                  </a:lnTo>
                  <a:lnTo>
                    <a:pt x="116" y="105"/>
                  </a:lnTo>
                  <a:lnTo>
                    <a:pt x="114" y="103"/>
                  </a:lnTo>
                  <a:lnTo>
                    <a:pt x="114" y="100"/>
                  </a:lnTo>
                  <a:lnTo>
                    <a:pt x="114" y="98"/>
                  </a:lnTo>
                  <a:lnTo>
                    <a:pt x="114" y="96"/>
                  </a:lnTo>
                  <a:lnTo>
                    <a:pt x="114" y="91"/>
                  </a:lnTo>
                  <a:lnTo>
                    <a:pt x="116" y="88"/>
                  </a:lnTo>
                  <a:lnTo>
                    <a:pt x="119" y="86"/>
                  </a:lnTo>
                  <a:lnTo>
                    <a:pt x="124" y="81"/>
                  </a:lnTo>
                  <a:lnTo>
                    <a:pt x="131" y="77"/>
                  </a:lnTo>
                  <a:lnTo>
                    <a:pt x="126" y="74"/>
                  </a:lnTo>
                  <a:lnTo>
                    <a:pt x="128" y="77"/>
                  </a:lnTo>
                  <a:lnTo>
                    <a:pt x="131" y="7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8" name="Freeform 905">
              <a:extLst>
                <a:ext uri="{FF2B5EF4-FFF2-40B4-BE49-F238E27FC236}">
                  <a16:creationId xmlns:a16="http://schemas.microsoft.com/office/drawing/2014/main" id="{F44442CC-2D0F-4FFF-BBAC-B9E97AEDF39A}"/>
                </a:ext>
              </a:extLst>
            </p:cNvPr>
            <p:cNvSpPr>
              <a:spLocks/>
            </p:cNvSpPr>
            <p:nvPr/>
          </p:nvSpPr>
          <p:spPr bwMode="auto">
            <a:xfrm>
              <a:off x="4929188" y="3679823"/>
              <a:ext cx="219075" cy="309564"/>
            </a:xfrm>
            <a:custGeom>
              <a:avLst/>
              <a:gdLst/>
              <a:ahLst/>
              <a:cxnLst>
                <a:cxn ang="0">
                  <a:pos x="12" y="117"/>
                </a:cxn>
                <a:cxn ang="0">
                  <a:pos x="0" y="190"/>
                </a:cxn>
                <a:cxn ang="0">
                  <a:pos x="2" y="195"/>
                </a:cxn>
                <a:cxn ang="0">
                  <a:pos x="17" y="186"/>
                </a:cxn>
                <a:cxn ang="0">
                  <a:pos x="26" y="176"/>
                </a:cxn>
                <a:cxn ang="0">
                  <a:pos x="36" y="167"/>
                </a:cxn>
                <a:cxn ang="0">
                  <a:pos x="45" y="157"/>
                </a:cxn>
                <a:cxn ang="0">
                  <a:pos x="64" y="143"/>
                </a:cxn>
                <a:cxn ang="0">
                  <a:pos x="78" y="126"/>
                </a:cxn>
                <a:cxn ang="0">
                  <a:pos x="88" y="114"/>
                </a:cxn>
                <a:cxn ang="0">
                  <a:pos x="102" y="91"/>
                </a:cxn>
                <a:cxn ang="0">
                  <a:pos x="119" y="60"/>
                </a:cxn>
                <a:cxn ang="0">
                  <a:pos x="128" y="34"/>
                </a:cxn>
                <a:cxn ang="0">
                  <a:pos x="131" y="24"/>
                </a:cxn>
                <a:cxn ang="0">
                  <a:pos x="131" y="12"/>
                </a:cxn>
                <a:cxn ang="0">
                  <a:pos x="133" y="8"/>
                </a:cxn>
                <a:cxn ang="0">
                  <a:pos x="135" y="3"/>
                </a:cxn>
                <a:cxn ang="0">
                  <a:pos x="131" y="0"/>
                </a:cxn>
                <a:cxn ang="0">
                  <a:pos x="126" y="0"/>
                </a:cxn>
                <a:cxn ang="0">
                  <a:pos x="121" y="3"/>
                </a:cxn>
                <a:cxn ang="0">
                  <a:pos x="116" y="8"/>
                </a:cxn>
                <a:cxn ang="0">
                  <a:pos x="112" y="10"/>
                </a:cxn>
                <a:cxn ang="0">
                  <a:pos x="102" y="12"/>
                </a:cxn>
                <a:cxn ang="0">
                  <a:pos x="93" y="12"/>
                </a:cxn>
                <a:cxn ang="0">
                  <a:pos x="78" y="15"/>
                </a:cxn>
                <a:cxn ang="0">
                  <a:pos x="71" y="17"/>
                </a:cxn>
                <a:cxn ang="0">
                  <a:pos x="59" y="17"/>
                </a:cxn>
                <a:cxn ang="0">
                  <a:pos x="52" y="19"/>
                </a:cxn>
                <a:cxn ang="0">
                  <a:pos x="50" y="22"/>
                </a:cxn>
                <a:cxn ang="0">
                  <a:pos x="45" y="22"/>
                </a:cxn>
                <a:cxn ang="0">
                  <a:pos x="40" y="19"/>
                </a:cxn>
                <a:cxn ang="0">
                  <a:pos x="36" y="17"/>
                </a:cxn>
                <a:cxn ang="0">
                  <a:pos x="33" y="15"/>
                </a:cxn>
                <a:cxn ang="0">
                  <a:pos x="31" y="12"/>
                </a:cxn>
                <a:cxn ang="0">
                  <a:pos x="31" y="8"/>
                </a:cxn>
                <a:cxn ang="0">
                  <a:pos x="21" y="12"/>
                </a:cxn>
                <a:cxn ang="0">
                  <a:pos x="21" y="19"/>
                </a:cxn>
                <a:cxn ang="0">
                  <a:pos x="24" y="27"/>
                </a:cxn>
                <a:cxn ang="0">
                  <a:pos x="26" y="31"/>
                </a:cxn>
                <a:cxn ang="0">
                  <a:pos x="31" y="38"/>
                </a:cxn>
                <a:cxn ang="0">
                  <a:pos x="45" y="48"/>
                </a:cxn>
                <a:cxn ang="0">
                  <a:pos x="55" y="53"/>
                </a:cxn>
                <a:cxn ang="0">
                  <a:pos x="64" y="57"/>
                </a:cxn>
                <a:cxn ang="0">
                  <a:pos x="76" y="60"/>
                </a:cxn>
                <a:cxn ang="0">
                  <a:pos x="83" y="65"/>
                </a:cxn>
                <a:cxn ang="0">
                  <a:pos x="74" y="76"/>
                </a:cxn>
                <a:cxn ang="0">
                  <a:pos x="64" y="88"/>
                </a:cxn>
                <a:cxn ang="0">
                  <a:pos x="59" y="95"/>
                </a:cxn>
                <a:cxn ang="0">
                  <a:pos x="55" y="103"/>
                </a:cxn>
                <a:cxn ang="0">
                  <a:pos x="52" y="105"/>
                </a:cxn>
                <a:cxn ang="0">
                  <a:pos x="45" y="105"/>
                </a:cxn>
                <a:cxn ang="0">
                  <a:pos x="40" y="105"/>
                </a:cxn>
                <a:cxn ang="0">
                  <a:pos x="36" y="105"/>
                </a:cxn>
                <a:cxn ang="0">
                  <a:pos x="26" y="112"/>
                </a:cxn>
                <a:cxn ang="0">
                  <a:pos x="12" y="119"/>
                </a:cxn>
              </a:cxnLst>
              <a:rect l="0" t="0" r="r" b="b"/>
              <a:pathLst>
                <a:path w="138" h="195">
                  <a:moveTo>
                    <a:pt x="12" y="119"/>
                  </a:moveTo>
                  <a:lnTo>
                    <a:pt x="12" y="117"/>
                  </a:lnTo>
                  <a:lnTo>
                    <a:pt x="0" y="136"/>
                  </a:lnTo>
                  <a:lnTo>
                    <a:pt x="0" y="190"/>
                  </a:lnTo>
                  <a:lnTo>
                    <a:pt x="0" y="193"/>
                  </a:lnTo>
                  <a:lnTo>
                    <a:pt x="2" y="195"/>
                  </a:lnTo>
                  <a:lnTo>
                    <a:pt x="7" y="195"/>
                  </a:lnTo>
                  <a:lnTo>
                    <a:pt x="17" y="186"/>
                  </a:lnTo>
                  <a:lnTo>
                    <a:pt x="19" y="181"/>
                  </a:lnTo>
                  <a:lnTo>
                    <a:pt x="26" y="176"/>
                  </a:lnTo>
                  <a:lnTo>
                    <a:pt x="28" y="171"/>
                  </a:lnTo>
                  <a:lnTo>
                    <a:pt x="36" y="167"/>
                  </a:lnTo>
                  <a:lnTo>
                    <a:pt x="40" y="162"/>
                  </a:lnTo>
                  <a:lnTo>
                    <a:pt x="45" y="157"/>
                  </a:lnTo>
                  <a:lnTo>
                    <a:pt x="57" y="148"/>
                  </a:lnTo>
                  <a:lnTo>
                    <a:pt x="64" y="143"/>
                  </a:lnTo>
                  <a:lnTo>
                    <a:pt x="69" y="136"/>
                  </a:lnTo>
                  <a:lnTo>
                    <a:pt x="78" y="126"/>
                  </a:lnTo>
                  <a:lnTo>
                    <a:pt x="83" y="122"/>
                  </a:lnTo>
                  <a:lnTo>
                    <a:pt x="88" y="114"/>
                  </a:lnTo>
                  <a:lnTo>
                    <a:pt x="95" y="103"/>
                  </a:lnTo>
                  <a:lnTo>
                    <a:pt x="102" y="91"/>
                  </a:lnTo>
                  <a:lnTo>
                    <a:pt x="112" y="76"/>
                  </a:lnTo>
                  <a:lnTo>
                    <a:pt x="119" y="60"/>
                  </a:lnTo>
                  <a:lnTo>
                    <a:pt x="128" y="41"/>
                  </a:lnTo>
                  <a:lnTo>
                    <a:pt x="128" y="34"/>
                  </a:lnTo>
                  <a:lnTo>
                    <a:pt x="131" y="29"/>
                  </a:lnTo>
                  <a:lnTo>
                    <a:pt x="131" y="24"/>
                  </a:lnTo>
                  <a:lnTo>
                    <a:pt x="131" y="19"/>
                  </a:lnTo>
                  <a:lnTo>
                    <a:pt x="131" y="12"/>
                  </a:lnTo>
                  <a:lnTo>
                    <a:pt x="133" y="10"/>
                  </a:lnTo>
                  <a:lnTo>
                    <a:pt x="133" y="8"/>
                  </a:lnTo>
                  <a:lnTo>
                    <a:pt x="138" y="3"/>
                  </a:lnTo>
                  <a:lnTo>
                    <a:pt x="135" y="3"/>
                  </a:lnTo>
                  <a:lnTo>
                    <a:pt x="133" y="0"/>
                  </a:lnTo>
                  <a:lnTo>
                    <a:pt x="131" y="0"/>
                  </a:lnTo>
                  <a:lnTo>
                    <a:pt x="128" y="0"/>
                  </a:lnTo>
                  <a:lnTo>
                    <a:pt x="126" y="0"/>
                  </a:lnTo>
                  <a:lnTo>
                    <a:pt x="123" y="3"/>
                  </a:lnTo>
                  <a:lnTo>
                    <a:pt x="121" y="3"/>
                  </a:lnTo>
                  <a:lnTo>
                    <a:pt x="119" y="5"/>
                  </a:lnTo>
                  <a:lnTo>
                    <a:pt x="116" y="8"/>
                  </a:lnTo>
                  <a:lnTo>
                    <a:pt x="114" y="10"/>
                  </a:lnTo>
                  <a:lnTo>
                    <a:pt x="112" y="10"/>
                  </a:lnTo>
                  <a:lnTo>
                    <a:pt x="109" y="10"/>
                  </a:lnTo>
                  <a:lnTo>
                    <a:pt x="102" y="12"/>
                  </a:lnTo>
                  <a:lnTo>
                    <a:pt x="97" y="12"/>
                  </a:lnTo>
                  <a:lnTo>
                    <a:pt x="93" y="12"/>
                  </a:lnTo>
                  <a:lnTo>
                    <a:pt x="85" y="15"/>
                  </a:lnTo>
                  <a:lnTo>
                    <a:pt x="78" y="15"/>
                  </a:lnTo>
                  <a:lnTo>
                    <a:pt x="74" y="17"/>
                  </a:lnTo>
                  <a:lnTo>
                    <a:pt x="71" y="17"/>
                  </a:lnTo>
                  <a:lnTo>
                    <a:pt x="59" y="17"/>
                  </a:lnTo>
                  <a:lnTo>
                    <a:pt x="59" y="17"/>
                  </a:lnTo>
                  <a:lnTo>
                    <a:pt x="57" y="17"/>
                  </a:lnTo>
                  <a:lnTo>
                    <a:pt x="52" y="19"/>
                  </a:lnTo>
                  <a:lnTo>
                    <a:pt x="52" y="22"/>
                  </a:lnTo>
                  <a:lnTo>
                    <a:pt x="50" y="22"/>
                  </a:lnTo>
                  <a:lnTo>
                    <a:pt x="47" y="22"/>
                  </a:lnTo>
                  <a:lnTo>
                    <a:pt x="45" y="22"/>
                  </a:lnTo>
                  <a:lnTo>
                    <a:pt x="43" y="22"/>
                  </a:lnTo>
                  <a:lnTo>
                    <a:pt x="40" y="19"/>
                  </a:lnTo>
                  <a:lnTo>
                    <a:pt x="38" y="19"/>
                  </a:lnTo>
                  <a:lnTo>
                    <a:pt x="36" y="17"/>
                  </a:lnTo>
                  <a:lnTo>
                    <a:pt x="33" y="17"/>
                  </a:lnTo>
                  <a:lnTo>
                    <a:pt x="33" y="15"/>
                  </a:lnTo>
                  <a:lnTo>
                    <a:pt x="31" y="15"/>
                  </a:lnTo>
                  <a:lnTo>
                    <a:pt x="31" y="12"/>
                  </a:lnTo>
                  <a:lnTo>
                    <a:pt x="31" y="12"/>
                  </a:lnTo>
                  <a:lnTo>
                    <a:pt x="31" y="8"/>
                  </a:lnTo>
                  <a:lnTo>
                    <a:pt x="31" y="3"/>
                  </a:lnTo>
                  <a:lnTo>
                    <a:pt x="21" y="12"/>
                  </a:lnTo>
                  <a:lnTo>
                    <a:pt x="21" y="17"/>
                  </a:lnTo>
                  <a:lnTo>
                    <a:pt x="21" y="19"/>
                  </a:lnTo>
                  <a:lnTo>
                    <a:pt x="21" y="24"/>
                  </a:lnTo>
                  <a:lnTo>
                    <a:pt x="24" y="27"/>
                  </a:lnTo>
                  <a:lnTo>
                    <a:pt x="24" y="29"/>
                  </a:lnTo>
                  <a:lnTo>
                    <a:pt x="26" y="31"/>
                  </a:lnTo>
                  <a:lnTo>
                    <a:pt x="28" y="34"/>
                  </a:lnTo>
                  <a:lnTo>
                    <a:pt x="31" y="38"/>
                  </a:lnTo>
                  <a:lnTo>
                    <a:pt x="36" y="43"/>
                  </a:lnTo>
                  <a:lnTo>
                    <a:pt x="45" y="48"/>
                  </a:lnTo>
                  <a:lnTo>
                    <a:pt x="50" y="53"/>
                  </a:lnTo>
                  <a:lnTo>
                    <a:pt x="55" y="53"/>
                  </a:lnTo>
                  <a:lnTo>
                    <a:pt x="59" y="55"/>
                  </a:lnTo>
                  <a:lnTo>
                    <a:pt x="64" y="57"/>
                  </a:lnTo>
                  <a:lnTo>
                    <a:pt x="71" y="60"/>
                  </a:lnTo>
                  <a:lnTo>
                    <a:pt x="76" y="60"/>
                  </a:lnTo>
                  <a:lnTo>
                    <a:pt x="85" y="60"/>
                  </a:lnTo>
                  <a:lnTo>
                    <a:pt x="83" y="65"/>
                  </a:lnTo>
                  <a:lnTo>
                    <a:pt x="81" y="69"/>
                  </a:lnTo>
                  <a:lnTo>
                    <a:pt x="74" y="76"/>
                  </a:lnTo>
                  <a:lnTo>
                    <a:pt x="66" y="86"/>
                  </a:lnTo>
                  <a:lnTo>
                    <a:pt x="64" y="88"/>
                  </a:lnTo>
                  <a:lnTo>
                    <a:pt x="59" y="93"/>
                  </a:lnTo>
                  <a:lnTo>
                    <a:pt x="59" y="95"/>
                  </a:lnTo>
                  <a:lnTo>
                    <a:pt x="57" y="100"/>
                  </a:lnTo>
                  <a:lnTo>
                    <a:pt x="55" y="103"/>
                  </a:lnTo>
                  <a:lnTo>
                    <a:pt x="52" y="103"/>
                  </a:lnTo>
                  <a:lnTo>
                    <a:pt x="52" y="105"/>
                  </a:lnTo>
                  <a:lnTo>
                    <a:pt x="47" y="105"/>
                  </a:lnTo>
                  <a:lnTo>
                    <a:pt x="45" y="105"/>
                  </a:lnTo>
                  <a:lnTo>
                    <a:pt x="45" y="105"/>
                  </a:lnTo>
                  <a:lnTo>
                    <a:pt x="40" y="105"/>
                  </a:lnTo>
                  <a:lnTo>
                    <a:pt x="38" y="105"/>
                  </a:lnTo>
                  <a:lnTo>
                    <a:pt x="36" y="105"/>
                  </a:lnTo>
                  <a:lnTo>
                    <a:pt x="31" y="107"/>
                  </a:lnTo>
                  <a:lnTo>
                    <a:pt x="26" y="112"/>
                  </a:lnTo>
                  <a:lnTo>
                    <a:pt x="19" y="117"/>
                  </a:lnTo>
                  <a:lnTo>
                    <a:pt x="12" y="119"/>
                  </a:lnTo>
                  <a:lnTo>
                    <a:pt x="12" y="1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199" name="Freeform 906">
              <a:extLst>
                <a:ext uri="{FF2B5EF4-FFF2-40B4-BE49-F238E27FC236}">
                  <a16:creationId xmlns:a16="http://schemas.microsoft.com/office/drawing/2014/main" id="{F9F40435-F6D3-401C-A907-E146D2FF916D}"/>
                </a:ext>
              </a:extLst>
            </p:cNvPr>
            <p:cNvSpPr>
              <a:spLocks/>
            </p:cNvSpPr>
            <p:nvPr/>
          </p:nvSpPr>
          <p:spPr bwMode="auto">
            <a:xfrm>
              <a:off x="4929188" y="3679823"/>
              <a:ext cx="219075" cy="309564"/>
            </a:xfrm>
            <a:custGeom>
              <a:avLst/>
              <a:gdLst/>
              <a:ahLst/>
              <a:cxnLst>
                <a:cxn ang="0">
                  <a:pos x="12" y="117"/>
                </a:cxn>
                <a:cxn ang="0">
                  <a:pos x="0" y="190"/>
                </a:cxn>
                <a:cxn ang="0">
                  <a:pos x="2" y="195"/>
                </a:cxn>
                <a:cxn ang="0">
                  <a:pos x="17" y="186"/>
                </a:cxn>
                <a:cxn ang="0">
                  <a:pos x="26" y="176"/>
                </a:cxn>
                <a:cxn ang="0">
                  <a:pos x="36" y="167"/>
                </a:cxn>
                <a:cxn ang="0">
                  <a:pos x="45" y="157"/>
                </a:cxn>
                <a:cxn ang="0">
                  <a:pos x="64" y="143"/>
                </a:cxn>
                <a:cxn ang="0">
                  <a:pos x="78" y="126"/>
                </a:cxn>
                <a:cxn ang="0">
                  <a:pos x="88" y="114"/>
                </a:cxn>
                <a:cxn ang="0">
                  <a:pos x="102" y="91"/>
                </a:cxn>
                <a:cxn ang="0">
                  <a:pos x="119" y="60"/>
                </a:cxn>
                <a:cxn ang="0">
                  <a:pos x="128" y="34"/>
                </a:cxn>
                <a:cxn ang="0">
                  <a:pos x="131" y="24"/>
                </a:cxn>
                <a:cxn ang="0">
                  <a:pos x="131" y="12"/>
                </a:cxn>
                <a:cxn ang="0">
                  <a:pos x="133" y="8"/>
                </a:cxn>
                <a:cxn ang="0">
                  <a:pos x="135" y="3"/>
                </a:cxn>
                <a:cxn ang="0">
                  <a:pos x="131" y="0"/>
                </a:cxn>
                <a:cxn ang="0">
                  <a:pos x="126" y="0"/>
                </a:cxn>
                <a:cxn ang="0">
                  <a:pos x="121" y="3"/>
                </a:cxn>
                <a:cxn ang="0">
                  <a:pos x="116" y="8"/>
                </a:cxn>
                <a:cxn ang="0">
                  <a:pos x="112" y="10"/>
                </a:cxn>
                <a:cxn ang="0">
                  <a:pos x="102" y="12"/>
                </a:cxn>
                <a:cxn ang="0">
                  <a:pos x="93" y="12"/>
                </a:cxn>
                <a:cxn ang="0">
                  <a:pos x="78" y="15"/>
                </a:cxn>
                <a:cxn ang="0">
                  <a:pos x="71" y="17"/>
                </a:cxn>
                <a:cxn ang="0">
                  <a:pos x="59" y="17"/>
                </a:cxn>
                <a:cxn ang="0">
                  <a:pos x="52" y="19"/>
                </a:cxn>
                <a:cxn ang="0">
                  <a:pos x="50" y="22"/>
                </a:cxn>
                <a:cxn ang="0">
                  <a:pos x="45" y="22"/>
                </a:cxn>
                <a:cxn ang="0">
                  <a:pos x="40" y="19"/>
                </a:cxn>
                <a:cxn ang="0">
                  <a:pos x="36" y="17"/>
                </a:cxn>
                <a:cxn ang="0">
                  <a:pos x="33" y="15"/>
                </a:cxn>
                <a:cxn ang="0">
                  <a:pos x="31" y="12"/>
                </a:cxn>
                <a:cxn ang="0">
                  <a:pos x="31" y="8"/>
                </a:cxn>
                <a:cxn ang="0">
                  <a:pos x="21" y="12"/>
                </a:cxn>
                <a:cxn ang="0">
                  <a:pos x="21" y="19"/>
                </a:cxn>
                <a:cxn ang="0">
                  <a:pos x="24" y="27"/>
                </a:cxn>
                <a:cxn ang="0">
                  <a:pos x="26" y="31"/>
                </a:cxn>
                <a:cxn ang="0">
                  <a:pos x="31" y="38"/>
                </a:cxn>
                <a:cxn ang="0">
                  <a:pos x="45" y="48"/>
                </a:cxn>
                <a:cxn ang="0">
                  <a:pos x="55" y="53"/>
                </a:cxn>
                <a:cxn ang="0">
                  <a:pos x="64" y="57"/>
                </a:cxn>
                <a:cxn ang="0">
                  <a:pos x="76" y="60"/>
                </a:cxn>
                <a:cxn ang="0">
                  <a:pos x="83" y="65"/>
                </a:cxn>
                <a:cxn ang="0">
                  <a:pos x="74" y="76"/>
                </a:cxn>
                <a:cxn ang="0">
                  <a:pos x="64" y="88"/>
                </a:cxn>
                <a:cxn ang="0">
                  <a:pos x="59" y="95"/>
                </a:cxn>
                <a:cxn ang="0">
                  <a:pos x="55" y="103"/>
                </a:cxn>
                <a:cxn ang="0">
                  <a:pos x="52" y="105"/>
                </a:cxn>
                <a:cxn ang="0">
                  <a:pos x="45" y="105"/>
                </a:cxn>
                <a:cxn ang="0">
                  <a:pos x="40" y="105"/>
                </a:cxn>
                <a:cxn ang="0">
                  <a:pos x="36" y="105"/>
                </a:cxn>
                <a:cxn ang="0">
                  <a:pos x="26" y="112"/>
                </a:cxn>
                <a:cxn ang="0">
                  <a:pos x="12" y="119"/>
                </a:cxn>
              </a:cxnLst>
              <a:rect l="0" t="0" r="r" b="b"/>
              <a:pathLst>
                <a:path w="138" h="195">
                  <a:moveTo>
                    <a:pt x="12" y="119"/>
                  </a:moveTo>
                  <a:lnTo>
                    <a:pt x="12" y="117"/>
                  </a:lnTo>
                  <a:lnTo>
                    <a:pt x="0" y="136"/>
                  </a:lnTo>
                  <a:lnTo>
                    <a:pt x="0" y="190"/>
                  </a:lnTo>
                  <a:lnTo>
                    <a:pt x="0" y="193"/>
                  </a:lnTo>
                  <a:lnTo>
                    <a:pt x="2" y="195"/>
                  </a:lnTo>
                  <a:lnTo>
                    <a:pt x="7" y="195"/>
                  </a:lnTo>
                  <a:lnTo>
                    <a:pt x="17" y="186"/>
                  </a:lnTo>
                  <a:lnTo>
                    <a:pt x="19" y="181"/>
                  </a:lnTo>
                  <a:lnTo>
                    <a:pt x="26" y="176"/>
                  </a:lnTo>
                  <a:lnTo>
                    <a:pt x="28" y="171"/>
                  </a:lnTo>
                  <a:lnTo>
                    <a:pt x="36" y="167"/>
                  </a:lnTo>
                  <a:lnTo>
                    <a:pt x="40" y="162"/>
                  </a:lnTo>
                  <a:lnTo>
                    <a:pt x="45" y="157"/>
                  </a:lnTo>
                  <a:lnTo>
                    <a:pt x="57" y="148"/>
                  </a:lnTo>
                  <a:lnTo>
                    <a:pt x="64" y="143"/>
                  </a:lnTo>
                  <a:lnTo>
                    <a:pt x="69" y="136"/>
                  </a:lnTo>
                  <a:lnTo>
                    <a:pt x="78" y="126"/>
                  </a:lnTo>
                  <a:lnTo>
                    <a:pt x="83" y="122"/>
                  </a:lnTo>
                  <a:lnTo>
                    <a:pt x="88" y="114"/>
                  </a:lnTo>
                  <a:lnTo>
                    <a:pt x="95" y="103"/>
                  </a:lnTo>
                  <a:lnTo>
                    <a:pt x="102" y="91"/>
                  </a:lnTo>
                  <a:lnTo>
                    <a:pt x="112" y="76"/>
                  </a:lnTo>
                  <a:lnTo>
                    <a:pt x="119" y="60"/>
                  </a:lnTo>
                  <a:lnTo>
                    <a:pt x="128" y="41"/>
                  </a:lnTo>
                  <a:lnTo>
                    <a:pt x="128" y="34"/>
                  </a:lnTo>
                  <a:lnTo>
                    <a:pt x="131" y="29"/>
                  </a:lnTo>
                  <a:lnTo>
                    <a:pt x="131" y="24"/>
                  </a:lnTo>
                  <a:lnTo>
                    <a:pt x="131" y="19"/>
                  </a:lnTo>
                  <a:lnTo>
                    <a:pt x="131" y="12"/>
                  </a:lnTo>
                  <a:lnTo>
                    <a:pt x="133" y="10"/>
                  </a:lnTo>
                  <a:lnTo>
                    <a:pt x="133" y="8"/>
                  </a:lnTo>
                  <a:lnTo>
                    <a:pt x="138" y="3"/>
                  </a:lnTo>
                  <a:lnTo>
                    <a:pt x="135" y="3"/>
                  </a:lnTo>
                  <a:lnTo>
                    <a:pt x="133" y="0"/>
                  </a:lnTo>
                  <a:lnTo>
                    <a:pt x="131" y="0"/>
                  </a:lnTo>
                  <a:lnTo>
                    <a:pt x="128" y="0"/>
                  </a:lnTo>
                  <a:lnTo>
                    <a:pt x="126" y="0"/>
                  </a:lnTo>
                  <a:lnTo>
                    <a:pt x="123" y="3"/>
                  </a:lnTo>
                  <a:lnTo>
                    <a:pt x="121" y="3"/>
                  </a:lnTo>
                  <a:lnTo>
                    <a:pt x="119" y="5"/>
                  </a:lnTo>
                  <a:lnTo>
                    <a:pt x="116" y="8"/>
                  </a:lnTo>
                  <a:lnTo>
                    <a:pt x="114" y="10"/>
                  </a:lnTo>
                  <a:lnTo>
                    <a:pt x="112" y="10"/>
                  </a:lnTo>
                  <a:lnTo>
                    <a:pt x="109" y="10"/>
                  </a:lnTo>
                  <a:lnTo>
                    <a:pt x="102" y="12"/>
                  </a:lnTo>
                  <a:lnTo>
                    <a:pt x="97" y="12"/>
                  </a:lnTo>
                  <a:lnTo>
                    <a:pt x="93" y="12"/>
                  </a:lnTo>
                  <a:lnTo>
                    <a:pt x="85" y="15"/>
                  </a:lnTo>
                  <a:lnTo>
                    <a:pt x="78" y="15"/>
                  </a:lnTo>
                  <a:lnTo>
                    <a:pt x="74" y="17"/>
                  </a:lnTo>
                  <a:lnTo>
                    <a:pt x="71" y="17"/>
                  </a:lnTo>
                  <a:lnTo>
                    <a:pt x="59" y="17"/>
                  </a:lnTo>
                  <a:lnTo>
                    <a:pt x="59" y="17"/>
                  </a:lnTo>
                  <a:lnTo>
                    <a:pt x="57" y="17"/>
                  </a:lnTo>
                  <a:lnTo>
                    <a:pt x="52" y="19"/>
                  </a:lnTo>
                  <a:lnTo>
                    <a:pt x="52" y="22"/>
                  </a:lnTo>
                  <a:lnTo>
                    <a:pt x="50" y="22"/>
                  </a:lnTo>
                  <a:lnTo>
                    <a:pt x="47" y="22"/>
                  </a:lnTo>
                  <a:lnTo>
                    <a:pt x="45" y="22"/>
                  </a:lnTo>
                  <a:lnTo>
                    <a:pt x="43" y="22"/>
                  </a:lnTo>
                  <a:lnTo>
                    <a:pt x="40" y="19"/>
                  </a:lnTo>
                  <a:lnTo>
                    <a:pt x="38" y="19"/>
                  </a:lnTo>
                  <a:lnTo>
                    <a:pt x="36" y="17"/>
                  </a:lnTo>
                  <a:lnTo>
                    <a:pt x="33" y="17"/>
                  </a:lnTo>
                  <a:lnTo>
                    <a:pt x="33" y="15"/>
                  </a:lnTo>
                  <a:lnTo>
                    <a:pt x="31" y="15"/>
                  </a:lnTo>
                  <a:lnTo>
                    <a:pt x="31" y="12"/>
                  </a:lnTo>
                  <a:lnTo>
                    <a:pt x="31" y="12"/>
                  </a:lnTo>
                  <a:lnTo>
                    <a:pt x="31" y="8"/>
                  </a:lnTo>
                  <a:lnTo>
                    <a:pt x="31" y="3"/>
                  </a:lnTo>
                  <a:lnTo>
                    <a:pt x="21" y="12"/>
                  </a:lnTo>
                  <a:lnTo>
                    <a:pt x="21" y="17"/>
                  </a:lnTo>
                  <a:lnTo>
                    <a:pt x="21" y="19"/>
                  </a:lnTo>
                  <a:lnTo>
                    <a:pt x="21" y="24"/>
                  </a:lnTo>
                  <a:lnTo>
                    <a:pt x="24" y="27"/>
                  </a:lnTo>
                  <a:lnTo>
                    <a:pt x="24" y="29"/>
                  </a:lnTo>
                  <a:lnTo>
                    <a:pt x="26" y="31"/>
                  </a:lnTo>
                  <a:lnTo>
                    <a:pt x="28" y="34"/>
                  </a:lnTo>
                  <a:lnTo>
                    <a:pt x="31" y="38"/>
                  </a:lnTo>
                  <a:lnTo>
                    <a:pt x="36" y="43"/>
                  </a:lnTo>
                  <a:lnTo>
                    <a:pt x="45" y="48"/>
                  </a:lnTo>
                  <a:lnTo>
                    <a:pt x="50" y="53"/>
                  </a:lnTo>
                  <a:lnTo>
                    <a:pt x="55" y="53"/>
                  </a:lnTo>
                  <a:lnTo>
                    <a:pt x="59" y="55"/>
                  </a:lnTo>
                  <a:lnTo>
                    <a:pt x="64" y="57"/>
                  </a:lnTo>
                  <a:lnTo>
                    <a:pt x="71" y="60"/>
                  </a:lnTo>
                  <a:lnTo>
                    <a:pt x="76" y="60"/>
                  </a:lnTo>
                  <a:lnTo>
                    <a:pt x="85" y="60"/>
                  </a:lnTo>
                  <a:lnTo>
                    <a:pt x="83" y="65"/>
                  </a:lnTo>
                  <a:lnTo>
                    <a:pt x="81" y="69"/>
                  </a:lnTo>
                  <a:lnTo>
                    <a:pt x="74" y="76"/>
                  </a:lnTo>
                  <a:lnTo>
                    <a:pt x="66" y="86"/>
                  </a:lnTo>
                  <a:lnTo>
                    <a:pt x="64" y="88"/>
                  </a:lnTo>
                  <a:lnTo>
                    <a:pt x="59" y="93"/>
                  </a:lnTo>
                  <a:lnTo>
                    <a:pt x="59" y="95"/>
                  </a:lnTo>
                  <a:lnTo>
                    <a:pt x="57" y="100"/>
                  </a:lnTo>
                  <a:lnTo>
                    <a:pt x="55" y="103"/>
                  </a:lnTo>
                  <a:lnTo>
                    <a:pt x="52" y="103"/>
                  </a:lnTo>
                  <a:lnTo>
                    <a:pt x="52" y="105"/>
                  </a:lnTo>
                  <a:lnTo>
                    <a:pt x="47" y="105"/>
                  </a:lnTo>
                  <a:lnTo>
                    <a:pt x="45" y="105"/>
                  </a:lnTo>
                  <a:lnTo>
                    <a:pt x="45" y="105"/>
                  </a:lnTo>
                  <a:lnTo>
                    <a:pt x="40" y="105"/>
                  </a:lnTo>
                  <a:lnTo>
                    <a:pt x="38" y="105"/>
                  </a:lnTo>
                  <a:lnTo>
                    <a:pt x="36" y="105"/>
                  </a:lnTo>
                  <a:lnTo>
                    <a:pt x="31" y="107"/>
                  </a:lnTo>
                  <a:lnTo>
                    <a:pt x="26" y="112"/>
                  </a:lnTo>
                  <a:lnTo>
                    <a:pt x="19" y="117"/>
                  </a:lnTo>
                  <a:lnTo>
                    <a:pt x="12" y="1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0" name="Freeform 907">
              <a:extLst>
                <a:ext uri="{FF2B5EF4-FFF2-40B4-BE49-F238E27FC236}">
                  <a16:creationId xmlns:a16="http://schemas.microsoft.com/office/drawing/2014/main" id="{B7773FDB-D594-43E6-A328-D4CDF7B495B9}"/>
                </a:ext>
              </a:extLst>
            </p:cNvPr>
            <p:cNvSpPr>
              <a:spLocks/>
            </p:cNvSpPr>
            <p:nvPr/>
          </p:nvSpPr>
          <p:spPr bwMode="auto">
            <a:xfrm>
              <a:off x="4929188" y="3679823"/>
              <a:ext cx="219075" cy="309564"/>
            </a:xfrm>
            <a:custGeom>
              <a:avLst/>
              <a:gdLst/>
              <a:ahLst/>
              <a:cxnLst>
                <a:cxn ang="0">
                  <a:pos x="12" y="117"/>
                </a:cxn>
                <a:cxn ang="0">
                  <a:pos x="0" y="190"/>
                </a:cxn>
                <a:cxn ang="0">
                  <a:pos x="2" y="195"/>
                </a:cxn>
                <a:cxn ang="0">
                  <a:pos x="17" y="186"/>
                </a:cxn>
                <a:cxn ang="0">
                  <a:pos x="26" y="176"/>
                </a:cxn>
                <a:cxn ang="0">
                  <a:pos x="36" y="167"/>
                </a:cxn>
                <a:cxn ang="0">
                  <a:pos x="45" y="157"/>
                </a:cxn>
                <a:cxn ang="0">
                  <a:pos x="64" y="143"/>
                </a:cxn>
                <a:cxn ang="0">
                  <a:pos x="78" y="126"/>
                </a:cxn>
                <a:cxn ang="0">
                  <a:pos x="88" y="114"/>
                </a:cxn>
                <a:cxn ang="0">
                  <a:pos x="102" y="91"/>
                </a:cxn>
                <a:cxn ang="0">
                  <a:pos x="119" y="60"/>
                </a:cxn>
                <a:cxn ang="0">
                  <a:pos x="128" y="34"/>
                </a:cxn>
                <a:cxn ang="0">
                  <a:pos x="131" y="24"/>
                </a:cxn>
                <a:cxn ang="0">
                  <a:pos x="131" y="12"/>
                </a:cxn>
                <a:cxn ang="0">
                  <a:pos x="133" y="8"/>
                </a:cxn>
                <a:cxn ang="0">
                  <a:pos x="135" y="3"/>
                </a:cxn>
                <a:cxn ang="0">
                  <a:pos x="131" y="0"/>
                </a:cxn>
                <a:cxn ang="0">
                  <a:pos x="126" y="0"/>
                </a:cxn>
                <a:cxn ang="0">
                  <a:pos x="121" y="3"/>
                </a:cxn>
                <a:cxn ang="0">
                  <a:pos x="116" y="8"/>
                </a:cxn>
                <a:cxn ang="0">
                  <a:pos x="112" y="10"/>
                </a:cxn>
                <a:cxn ang="0">
                  <a:pos x="102" y="12"/>
                </a:cxn>
                <a:cxn ang="0">
                  <a:pos x="93" y="12"/>
                </a:cxn>
                <a:cxn ang="0">
                  <a:pos x="78" y="15"/>
                </a:cxn>
                <a:cxn ang="0">
                  <a:pos x="71" y="17"/>
                </a:cxn>
                <a:cxn ang="0">
                  <a:pos x="59" y="17"/>
                </a:cxn>
                <a:cxn ang="0">
                  <a:pos x="52" y="19"/>
                </a:cxn>
                <a:cxn ang="0">
                  <a:pos x="50" y="22"/>
                </a:cxn>
                <a:cxn ang="0">
                  <a:pos x="45" y="22"/>
                </a:cxn>
                <a:cxn ang="0">
                  <a:pos x="40" y="19"/>
                </a:cxn>
                <a:cxn ang="0">
                  <a:pos x="36" y="17"/>
                </a:cxn>
                <a:cxn ang="0">
                  <a:pos x="33" y="15"/>
                </a:cxn>
                <a:cxn ang="0">
                  <a:pos x="31" y="12"/>
                </a:cxn>
                <a:cxn ang="0">
                  <a:pos x="31" y="8"/>
                </a:cxn>
                <a:cxn ang="0">
                  <a:pos x="21" y="12"/>
                </a:cxn>
                <a:cxn ang="0">
                  <a:pos x="21" y="19"/>
                </a:cxn>
                <a:cxn ang="0">
                  <a:pos x="24" y="27"/>
                </a:cxn>
                <a:cxn ang="0">
                  <a:pos x="26" y="31"/>
                </a:cxn>
                <a:cxn ang="0">
                  <a:pos x="31" y="38"/>
                </a:cxn>
                <a:cxn ang="0">
                  <a:pos x="45" y="48"/>
                </a:cxn>
                <a:cxn ang="0">
                  <a:pos x="55" y="53"/>
                </a:cxn>
                <a:cxn ang="0">
                  <a:pos x="64" y="57"/>
                </a:cxn>
                <a:cxn ang="0">
                  <a:pos x="76" y="60"/>
                </a:cxn>
                <a:cxn ang="0">
                  <a:pos x="83" y="65"/>
                </a:cxn>
                <a:cxn ang="0">
                  <a:pos x="74" y="76"/>
                </a:cxn>
                <a:cxn ang="0">
                  <a:pos x="64" y="88"/>
                </a:cxn>
                <a:cxn ang="0">
                  <a:pos x="59" y="95"/>
                </a:cxn>
                <a:cxn ang="0">
                  <a:pos x="55" y="103"/>
                </a:cxn>
                <a:cxn ang="0">
                  <a:pos x="52" y="105"/>
                </a:cxn>
                <a:cxn ang="0">
                  <a:pos x="45" y="105"/>
                </a:cxn>
                <a:cxn ang="0">
                  <a:pos x="40" y="105"/>
                </a:cxn>
                <a:cxn ang="0">
                  <a:pos x="36" y="105"/>
                </a:cxn>
                <a:cxn ang="0">
                  <a:pos x="26" y="112"/>
                </a:cxn>
                <a:cxn ang="0">
                  <a:pos x="12" y="119"/>
                </a:cxn>
              </a:cxnLst>
              <a:rect l="0" t="0" r="r" b="b"/>
              <a:pathLst>
                <a:path w="138" h="195">
                  <a:moveTo>
                    <a:pt x="12" y="119"/>
                  </a:moveTo>
                  <a:lnTo>
                    <a:pt x="12" y="117"/>
                  </a:lnTo>
                  <a:lnTo>
                    <a:pt x="0" y="136"/>
                  </a:lnTo>
                  <a:lnTo>
                    <a:pt x="0" y="190"/>
                  </a:lnTo>
                  <a:lnTo>
                    <a:pt x="0" y="193"/>
                  </a:lnTo>
                  <a:lnTo>
                    <a:pt x="2" y="195"/>
                  </a:lnTo>
                  <a:lnTo>
                    <a:pt x="7" y="195"/>
                  </a:lnTo>
                  <a:lnTo>
                    <a:pt x="17" y="186"/>
                  </a:lnTo>
                  <a:lnTo>
                    <a:pt x="19" y="181"/>
                  </a:lnTo>
                  <a:lnTo>
                    <a:pt x="26" y="176"/>
                  </a:lnTo>
                  <a:lnTo>
                    <a:pt x="28" y="171"/>
                  </a:lnTo>
                  <a:lnTo>
                    <a:pt x="36" y="167"/>
                  </a:lnTo>
                  <a:lnTo>
                    <a:pt x="40" y="162"/>
                  </a:lnTo>
                  <a:lnTo>
                    <a:pt x="45" y="157"/>
                  </a:lnTo>
                  <a:lnTo>
                    <a:pt x="57" y="148"/>
                  </a:lnTo>
                  <a:lnTo>
                    <a:pt x="64" y="143"/>
                  </a:lnTo>
                  <a:lnTo>
                    <a:pt x="69" y="136"/>
                  </a:lnTo>
                  <a:lnTo>
                    <a:pt x="78" y="126"/>
                  </a:lnTo>
                  <a:lnTo>
                    <a:pt x="83" y="122"/>
                  </a:lnTo>
                  <a:lnTo>
                    <a:pt x="88" y="114"/>
                  </a:lnTo>
                  <a:lnTo>
                    <a:pt x="95" y="103"/>
                  </a:lnTo>
                  <a:lnTo>
                    <a:pt x="102" y="91"/>
                  </a:lnTo>
                  <a:lnTo>
                    <a:pt x="112" y="76"/>
                  </a:lnTo>
                  <a:lnTo>
                    <a:pt x="119" y="60"/>
                  </a:lnTo>
                  <a:lnTo>
                    <a:pt x="128" y="41"/>
                  </a:lnTo>
                  <a:lnTo>
                    <a:pt x="128" y="34"/>
                  </a:lnTo>
                  <a:lnTo>
                    <a:pt x="131" y="29"/>
                  </a:lnTo>
                  <a:lnTo>
                    <a:pt x="131" y="24"/>
                  </a:lnTo>
                  <a:lnTo>
                    <a:pt x="131" y="19"/>
                  </a:lnTo>
                  <a:lnTo>
                    <a:pt x="131" y="12"/>
                  </a:lnTo>
                  <a:lnTo>
                    <a:pt x="133" y="10"/>
                  </a:lnTo>
                  <a:lnTo>
                    <a:pt x="133" y="8"/>
                  </a:lnTo>
                  <a:lnTo>
                    <a:pt x="138" y="3"/>
                  </a:lnTo>
                  <a:lnTo>
                    <a:pt x="135" y="3"/>
                  </a:lnTo>
                  <a:lnTo>
                    <a:pt x="133" y="0"/>
                  </a:lnTo>
                  <a:lnTo>
                    <a:pt x="131" y="0"/>
                  </a:lnTo>
                  <a:lnTo>
                    <a:pt x="128" y="0"/>
                  </a:lnTo>
                  <a:lnTo>
                    <a:pt x="126" y="0"/>
                  </a:lnTo>
                  <a:lnTo>
                    <a:pt x="123" y="3"/>
                  </a:lnTo>
                  <a:lnTo>
                    <a:pt x="121" y="3"/>
                  </a:lnTo>
                  <a:lnTo>
                    <a:pt x="119" y="5"/>
                  </a:lnTo>
                  <a:lnTo>
                    <a:pt x="116" y="8"/>
                  </a:lnTo>
                  <a:lnTo>
                    <a:pt x="114" y="10"/>
                  </a:lnTo>
                  <a:lnTo>
                    <a:pt x="112" y="10"/>
                  </a:lnTo>
                  <a:lnTo>
                    <a:pt x="109" y="10"/>
                  </a:lnTo>
                  <a:lnTo>
                    <a:pt x="102" y="12"/>
                  </a:lnTo>
                  <a:lnTo>
                    <a:pt x="97" y="12"/>
                  </a:lnTo>
                  <a:lnTo>
                    <a:pt x="93" y="12"/>
                  </a:lnTo>
                  <a:lnTo>
                    <a:pt x="85" y="15"/>
                  </a:lnTo>
                  <a:lnTo>
                    <a:pt x="78" y="15"/>
                  </a:lnTo>
                  <a:lnTo>
                    <a:pt x="74" y="17"/>
                  </a:lnTo>
                  <a:lnTo>
                    <a:pt x="71" y="17"/>
                  </a:lnTo>
                  <a:lnTo>
                    <a:pt x="59" y="17"/>
                  </a:lnTo>
                  <a:lnTo>
                    <a:pt x="59" y="17"/>
                  </a:lnTo>
                  <a:lnTo>
                    <a:pt x="57" y="17"/>
                  </a:lnTo>
                  <a:lnTo>
                    <a:pt x="52" y="19"/>
                  </a:lnTo>
                  <a:lnTo>
                    <a:pt x="52" y="22"/>
                  </a:lnTo>
                  <a:lnTo>
                    <a:pt x="50" y="22"/>
                  </a:lnTo>
                  <a:lnTo>
                    <a:pt x="47" y="22"/>
                  </a:lnTo>
                  <a:lnTo>
                    <a:pt x="45" y="22"/>
                  </a:lnTo>
                  <a:lnTo>
                    <a:pt x="43" y="22"/>
                  </a:lnTo>
                  <a:lnTo>
                    <a:pt x="40" y="19"/>
                  </a:lnTo>
                  <a:lnTo>
                    <a:pt x="38" y="19"/>
                  </a:lnTo>
                  <a:lnTo>
                    <a:pt x="36" y="17"/>
                  </a:lnTo>
                  <a:lnTo>
                    <a:pt x="33" y="17"/>
                  </a:lnTo>
                  <a:lnTo>
                    <a:pt x="33" y="15"/>
                  </a:lnTo>
                  <a:lnTo>
                    <a:pt x="31" y="15"/>
                  </a:lnTo>
                  <a:lnTo>
                    <a:pt x="31" y="12"/>
                  </a:lnTo>
                  <a:lnTo>
                    <a:pt x="31" y="12"/>
                  </a:lnTo>
                  <a:lnTo>
                    <a:pt x="31" y="8"/>
                  </a:lnTo>
                  <a:lnTo>
                    <a:pt x="31" y="3"/>
                  </a:lnTo>
                  <a:lnTo>
                    <a:pt x="21" y="12"/>
                  </a:lnTo>
                  <a:lnTo>
                    <a:pt x="21" y="17"/>
                  </a:lnTo>
                  <a:lnTo>
                    <a:pt x="21" y="19"/>
                  </a:lnTo>
                  <a:lnTo>
                    <a:pt x="21" y="24"/>
                  </a:lnTo>
                  <a:lnTo>
                    <a:pt x="24" y="27"/>
                  </a:lnTo>
                  <a:lnTo>
                    <a:pt x="24" y="29"/>
                  </a:lnTo>
                  <a:lnTo>
                    <a:pt x="26" y="31"/>
                  </a:lnTo>
                  <a:lnTo>
                    <a:pt x="28" y="34"/>
                  </a:lnTo>
                  <a:lnTo>
                    <a:pt x="31" y="38"/>
                  </a:lnTo>
                  <a:lnTo>
                    <a:pt x="36" y="43"/>
                  </a:lnTo>
                  <a:lnTo>
                    <a:pt x="45" y="48"/>
                  </a:lnTo>
                  <a:lnTo>
                    <a:pt x="50" y="53"/>
                  </a:lnTo>
                  <a:lnTo>
                    <a:pt x="55" y="53"/>
                  </a:lnTo>
                  <a:lnTo>
                    <a:pt x="59" y="55"/>
                  </a:lnTo>
                  <a:lnTo>
                    <a:pt x="64" y="57"/>
                  </a:lnTo>
                  <a:lnTo>
                    <a:pt x="71" y="60"/>
                  </a:lnTo>
                  <a:lnTo>
                    <a:pt x="76" y="60"/>
                  </a:lnTo>
                  <a:lnTo>
                    <a:pt x="85" y="60"/>
                  </a:lnTo>
                  <a:lnTo>
                    <a:pt x="83" y="65"/>
                  </a:lnTo>
                  <a:lnTo>
                    <a:pt x="81" y="69"/>
                  </a:lnTo>
                  <a:lnTo>
                    <a:pt x="74" y="76"/>
                  </a:lnTo>
                  <a:lnTo>
                    <a:pt x="66" y="86"/>
                  </a:lnTo>
                  <a:lnTo>
                    <a:pt x="64" y="88"/>
                  </a:lnTo>
                  <a:lnTo>
                    <a:pt x="59" y="93"/>
                  </a:lnTo>
                  <a:lnTo>
                    <a:pt x="59" y="95"/>
                  </a:lnTo>
                  <a:lnTo>
                    <a:pt x="57" y="100"/>
                  </a:lnTo>
                  <a:lnTo>
                    <a:pt x="55" y="103"/>
                  </a:lnTo>
                  <a:lnTo>
                    <a:pt x="52" y="103"/>
                  </a:lnTo>
                  <a:lnTo>
                    <a:pt x="52" y="105"/>
                  </a:lnTo>
                  <a:lnTo>
                    <a:pt x="47" y="105"/>
                  </a:lnTo>
                  <a:lnTo>
                    <a:pt x="45" y="105"/>
                  </a:lnTo>
                  <a:lnTo>
                    <a:pt x="45" y="105"/>
                  </a:lnTo>
                  <a:lnTo>
                    <a:pt x="40" y="105"/>
                  </a:lnTo>
                  <a:lnTo>
                    <a:pt x="38" y="105"/>
                  </a:lnTo>
                  <a:lnTo>
                    <a:pt x="36" y="105"/>
                  </a:lnTo>
                  <a:lnTo>
                    <a:pt x="31" y="107"/>
                  </a:lnTo>
                  <a:lnTo>
                    <a:pt x="26" y="112"/>
                  </a:lnTo>
                  <a:lnTo>
                    <a:pt x="19" y="117"/>
                  </a:lnTo>
                  <a:lnTo>
                    <a:pt x="12" y="1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1" name="Freeform 908">
              <a:extLst>
                <a:ext uri="{FF2B5EF4-FFF2-40B4-BE49-F238E27FC236}">
                  <a16:creationId xmlns:a16="http://schemas.microsoft.com/office/drawing/2014/main" id="{13E2D1B2-4C7D-47BD-A2BC-BE65DD8B49CF}"/>
                </a:ext>
              </a:extLst>
            </p:cNvPr>
            <p:cNvSpPr>
              <a:spLocks/>
            </p:cNvSpPr>
            <p:nvPr/>
          </p:nvSpPr>
          <p:spPr bwMode="auto">
            <a:xfrm>
              <a:off x="4367213" y="3703636"/>
              <a:ext cx="271462" cy="200026"/>
            </a:xfrm>
            <a:custGeom>
              <a:avLst/>
              <a:gdLst/>
              <a:ahLst/>
              <a:cxnLst>
                <a:cxn ang="0">
                  <a:pos x="159" y="88"/>
                </a:cxn>
                <a:cxn ang="0">
                  <a:pos x="152" y="85"/>
                </a:cxn>
                <a:cxn ang="0">
                  <a:pos x="145" y="88"/>
                </a:cxn>
                <a:cxn ang="0">
                  <a:pos x="138" y="90"/>
                </a:cxn>
                <a:cxn ang="0">
                  <a:pos x="124" y="92"/>
                </a:cxn>
                <a:cxn ang="0">
                  <a:pos x="116" y="95"/>
                </a:cxn>
                <a:cxn ang="0">
                  <a:pos x="109" y="95"/>
                </a:cxn>
                <a:cxn ang="0">
                  <a:pos x="107" y="99"/>
                </a:cxn>
                <a:cxn ang="0">
                  <a:pos x="100" y="102"/>
                </a:cxn>
                <a:cxn ang="0">
                  <a:pos x="88" y="97"/>
                </a:cxn>
                <a:cxn ang="0">
                  <a:pos x="76" y="90"/>
                </a:cxn>
                <a:cxn ang="0">
                  <a:pos x="64" y="90"/>
                </a:cxn>
                <a:cxn ang="0">
                  <a:pos x="57" y="95"/>
                </a:cxn>
                <a:cxn ang="0">
                  <a:pos x="52" y="104"/>
                </a:cxn>
                <a:cxn ang="0">
                  <a:pos x="38" y="111"/>
                </a:cxn>
                <a:cxn ang="0">
                  <a:pos x="31" y="114"/>
                </a:cxn>
                <a:cxn ang="0">
                  <a:pos x="24" y="126"/>
                </a:cxn>
                <a:cxn ang="0">
                  <a:pos x="12" y="109"/>
                </a:cxn>
                <a:cxn ang="0">
                  <a:pos x="2" y="90"/>
                </a:cxn>
                <a:cxn ang="0">
                  <a:pos x="0" y="76"/>
                </a:cxn>
                <a:cxn ang="0">
                  <a:pos x="5" y="66"/>
                </a:cxn>
                <a:cxn ang="0">
                  <a:pos x="12" y="57"/>
                </a:cxn>
                <a:cxn ang="0">
                  <a:pos x="17" y="54"/>
                </a:cxn>
                <a:cxn ang="0">
                  <a:pos x="19" y="52"/>
                </a:cxn>
                <a:cxn ang="0">
                  <a:pos x="24" y="50"/>
                </a:cxn>
                <a:cxn ang="0">
                  <a:pos x="29" y="52"/>
                </a:cxn>
                <a:cxn ang="0">
                  <a:pos x="38" y="50"/>
                </a:cxn>
                <a:cxn ang="0">
                  <a:pos x="52" y="45"/>
                </a:cxn>
                <a:cxn ang="0">
                  <a:pos x="59" y="35"/>
                </a:cxn>
                <a:cxn ang="0">
                  <a:pos x="67" y="31"/>
                </a:cxn>
                <a:cxn ang="0">
                  <a:pos x="83" y="28"/>
                </a:cxn>
                <a:cxn ang="0">
                  <a:pos x="88" y="19"/>
                </a:cxn>
                <a:cxn ang="0">
                  <a:pos x="95" y="9"/>
                </a:cxn>
                <a:cxn ang="0">
                  <a:pos x="102" y="2"/>
                </a:cxn>
                <a:cxn ang="0">
                  <a:pos x="112" y="0"/>
                </a:cxn>
                <a:cxn ang="0">
                  <a:pos x="114" y="7"/>
                </a:cxn>
                <a:cxn ang="0">
                  <a:pos x="119" y="21"/>
                </a:cxn>
                <a:cxn ang="0">
                  <a:pos x="119" y="35"/>
                </a:cxn>
                <a:cxn ang="0">
                  <a:pos x="128" y="38"/>
                </a:cxn>
                <a:cxn ang="0">
                  <a:pos x="135" y="42"/>
                </a:cxn>
                <a:cxn ang="0">
                  <a:pos x="140" y="47"/>
                </a:cxn>
                <a:cxn ang="0">
                  <a:pos x="143" y="54"/>
                </a:cxn>
                <a:cxn ang="0">
                  <a:pos x="154" y="66"/>
                </a:cxn>
                <a:cxn ang="0">
                  <a:pos x="169" y="76"/>
                </a:cxn>
                <a:cxn ang="0">
                  <a:pos x="169" y="85"/>
                </a:cxn>
                <a:cxn ang="0">
                  <a:pos x="171" y="90"/>
                </a:cxn>
              </a:cxnLst>
              <a:rect l="0" t="0" r="r" b="b"/>
              <a:pathLst>
                <a:path w="171" h="126">
                  <a:moveTo>
                    <a:pt x="171" y="90"/>
                  </a:moveTo>
                  <a:lnTo>
                    <a:pt x="169" y="88"/>
                  </a:lnTo>
                  <a:lnTo>
                    <a:pt x="159" y="88"/>
                  </a:lnTo>
                  <a:lnTo>
                    <a:pt x="157" y="88"/>
                  </a:lnTo>
                  <a:lnTo>
                    <a:pt x="154" y="85"/>
                  </a:lnTo>
                  <a:lnTo>
                    <a:pt x="152" y="85"/>
                  </a:lnTo>
                  <a:lnTo>
                    <a:pt x="147" y="85"/>
                  </a:lnTo>
                  <a:lnTo>
                    <a:pt x="145" y="85"/>
                  </a:lnTo>
                  <a:lnTo>
                    <a:pt x="145" y="88"/>
                  </a:lnTo>
                  <a:lnTo>
                    <a:pt x="143" y="88"/>
                  </a:lnTo>
                  <a:lnTo>
                    <a:pt x="143" y="90"/>
                  </a:lnTo>
                  <a:lnTo>
                    <a:pt x="138" y="90"/>
                  </a:lnTo>
                  <a:lnTo>
                    <a:pt x="133" y="90"/>
                  </a:lnTo>
                  <a:lnTo>
                    <a:pt x="128" y="90"/>
                  </a:lnTo>
                  <a:lnTo>
                    <a:pt x="124" y="92"/>
                  </a:lnTo>
                  <a:lnTo>
                    <a:pt x="121" y="95"/>
                  </a:lnTo>
                  <a:lnTo>
                    <a:pt x="119" y="95"/>
                  </a:lnTo>
                  <a:lnTo>
                    <a:pt x="116" y="95"/>
                  </a:lnTo>
                  <a:lnTo>
                    <a:pt x="114" y="95"/>
                  </a:lnTo>
                  <a:lnTo>
                    <a:pt x="112" y="95"/>
                  </a:lnTo>
                  <a:lnTo>
                    <a:pt x="109" y="95"/>
                  </a:lnTo>
                  <a:lnTo>
                    <a:pt x="109" y="97"/>
                  </a:lnTo>
                  <a:lnTo>
                    <a:pt x="109" y="99"/>
                  </a:lnTo>
                  <a:lnTo>
                    <a:pt x="107" y="99"/>
                  </a:lnTo>
                  <a:lnTo>
                    <a:pt x="107" y="102"/>
                  </a:lnTo>
                  <a:lnTo>
                    <a:pt x="105" y="102"/>
                  </a:lnTo>
                  <a:lnTo>
                    <a:pt x="100" y="102"/>
                  </a:lnTo>
                  <a:lnTo>
                    <a:pt x="97" y="99"/>
                  </a:lnTo>
                  <a:lnTo>
                    <a:pt x="95" y="99"/>
                  </a:lnTo>
                  <a:lnTo>
                    <a:pt x="88" y="97"/>
                  </a:lnTo>
                  <a:lnTo>
                    <a:pt x="83" y="95"/>
                  </a:lnTo>
                  <a:lnTo>
                    <a:pt x="78" y="92"/>
                  </a:lnTo>
                  <a:lnTo>
                    <a:pt x="76" y="90"/>
                  </a:lnTo>
                  <a:lnTo>
                    <a:pt x="71" y="90"/>
                  </a:lnTo>
                  <a:lnTo>
                    <a:pt x="67" y="90"/>
                  </a:lnTo>
                  <a:lnTo>
                    <a:pt x="64" y="90"/>
                  </a:lnTo>
                  <a:lnTo>
                    <a:pt x="62" y="90"/>
                  </a:lnTo>
                  <a:lnTo>
                    <a:pt x="59" y="90"/>
                  </a:lnTo>
                  <a:lnTo>
                    <a:pt x="57" y="95"/>
                  </a:lnTo>
                  <a:lnTo>
                    <a:pt x="55" y="97"/>
                  </a:lnTo>
                  <a:lnTo>
                    <a:pt x="55" y="102"/>
                  </a:lnTo>
                  <a:lnTo>
                    <a:pt x="52" y="104"/>
                  </a:lnTo>
                  <a:lnTo>
                    <a:pt x="52" y="111"/>
                  </a:lnTo>
                  <a:lnTo>
                    <a:pt x="43" y="111"/>
                  </a:lnTo>
                  <a:lnTo>
                    <a:pt x="38" y="111"/>
                  </a:lnTo>
                  <a:lnTo>
                    <a:pt x="36" y="111"/>
                  </a:lnTo>
                  <a:lnTo>
                    <a:pt x="33" y="114"/>
                  </a:lnTo>
                  <a:lnTo>
                    <a:pt x="31" y="114"/>
                  </a:lnTo>
                  <a:lnTo>
                    <a:pt x="29" y="116"/>
                  </a:lnTo>
                  <a:lnTo>
                    <a:pt x="26" y="118"/>
                  </a:lnTo>
                  <a:lnTo>
                    <a:pt x="24" y="126"/>
                  </a:lnTo>
                  <a:lnTo>
                    <a:pt x="19" y="118"/>
                  </a:lnTo>
                  <a:lnTo>
                    <a:pt x="17" y="114"/>
                  </a:lnTo>
                  <a:lnTo>
                    <a:pt x="12" y="109"/>
                  </a:lnTo>
                  <a:lnTo>
                    <a:pt x="10" y="102"/>
                  </a:lnTo>
                  <a:lnTo>
                    <a:pt x="5" y="97"/>
                  </a:lnTo>
                  <a:lnTo>
                    <a:pt x="2" y="90"/>
                  </a:lnTo>
                  <a:lnTo>
                    <a:pt x="0" y="85"/>
                  </a:lnTo>
                  <a:lnTo>
                    <a:pt x="0" y="80"/>
                  </a:lnTo>
                  <a:lnTo>
                    <a:pt x="0" y="76"/>
                  </a:lnTo>
                  <a:lnTo>
                    <a:pt x="0" y="73"/>
                  </a:lnTo>
                  <a:lnTo>
                    <a:pt x="2" y="71"/>
                  </a:lnTo>
                  <a:lnTo>
                    <a:pt x="5" y="66"/>
                  </a:lnTo>
                  <a:lnTo>
                    <a:pt x="7" y="61"/>
                  </a:lnTo>
                  <a:lnTo>
                    <a:pt x="10" y="59"/>
                  </a:lnTo>
                  <a:lnTo>
                    <a:pt x="12" y="57"/>
                  </a:lnTo>
                  <a:lnTo>
                    <a:pt x="14" y="54"/>
                  </a:lnTo>
                  <a:lnTo>
                    <a:pt x="17" y="54"/>
                  </a:lnTo>
                  <a:lnTo>
                    <a:pt x="17" y="54"/>
                  </a:lnTo>
                  <a:lnTo>
                    <a:pt x="17" y="54"/>
                  </a:lnTo>
                  <a:lnTo>
                    <a:pt x="17" y="54"/>
                  </a:lnTo>
                  <a:lnTo>
                    <a:pt x="19" y="52"/>
                  </a:lnTo>
                  <a:lnTo>
                    <a:pt x="21" y="50"/>
                  </a:lnTo>
                  <a:lnTo>
                    <a:pt x="21" y="50"/>
                  </a:lnTo>
                  <a:lnTo>
                    <a:pt x="24" y="50"/>
                  </a:lnTo>
                  <a:lnTo>
                    <a:pt x="26" y="50"/>
                  </a:lnTo>
                  <a:lnTo>
                    <a:pt x="26" y="50"/>
                  </a:lnTo>
                  <a:lnTo>
                    <a:pt x="29" y="52"/>
                  </a:lnTo>
                  <a:lnTo>
                    <a:pt x="29" y="52"/>
                  </a:lnTo>
                  <a:lnTo>
                    <a:pt x="33" y="52"/>
                  </a:lnTo>
                  <a:lnTo>
                    <a:pt x="38" y="50"/>
                  </a:lnTo>
                  <a:lnTo>
                    <a:pt x="43" y="50"/>
                  </a:lnTo>
                  <a:lnTo>
                    <a:pt x="48" y="47"/>
                  </a:lnTo>
                  <a:lnTo>
                    <a:pt x="52" y="45"/>
                  </a:lnTo>
                  <a:lnTo>
                    <a:pt x="55" y="40"/>
                  </a:lnTo>
                  <a:lnTo>
                    <a:pt x="57" y="38"/>
                  </a:lnTo>
                  <a:lnTo>
                    <a:pt x="59" y="35"/>
                  </a:lnTo>
                  <a:lnTo>
                    <a:pt x="59" y="33"/>
                  </a:lnTo>
                  <a:lnTo>
                    <a:pt x="59" y="31"/>
                  </a:lnTo>
                  <a:lnTo>
                    <a:pt x="67" y="31"/>
                  </a:lnTo>
                  <a:lnTo>
                    <a:pt x="76" y="28"/>
                  </a:lnTo>
                  <a:lnTo>
                    <a:pt x="78" y="28"/>
                  </a:lnTo>
                  <a:lnTo>
                    <a:pt x="83" y="28"/>
                  </a:lnTo>
                  <a:lnTo>
                    <a:pt x="86" y="26"/>
                  </a:lnTo>
                  <a:lnTo>
                    <a:pt x="88" y="23"/>
                  </a:lnTo>
                  <a:lnTo>
                    <a:pt x="88" y="19"/>
                  </a:lnTo>
                  <a:lnTo>
                    <a:pt x="90" y="16"/>
                  </a:lnTo>
                  <a:lnTo>
                    <a:pt x="90" y="14"/>
                  </a:lnTo>
                  <a:lnTo>
                    <a:pt x="95" y="9"/>
                  </a:lnTo>
                  <a:lnTo>
                    <a:pt x="97" y="7"/>
                  </a:lnTo>
                  <a:lnTo>
                    <a:pt x="100" y="4"/>
                  </a:lnTo>
                  <a:lnTo>
                    <a:pt x="102" y="2"/>
                  </a:lnTo>
                  <a:lnTo>
                    <a:pt x="107" y="2"/>
                  </a:lnTo>
                  <a:lnTo>
                    <a:pt x="112" y="2"/>
                  </a:lnTo>
                  <a:lnTo>
                    <a:pt x="112" y="0"/>
                  </a:lnTo>
                  <a:lnTo>
                    <a:pt x="112" y="0"/>
                  </a:lnTo>
                  <a:lnTo>
                    <a:pt x="112" y="2"/>
                  </a:lnTo>
                  <a:lnTo>
                    <a:pt x="114" y="7"/>
                  </a:lnTo>
                  <a:lnTo>
                    <a:pt x="116" y="12"/>
                  </a:lnTo>
                  <a:lnTo>
                    <a:pt x="119" y="19"/>
                  </a:lnTo>
                  <a:lnTo>
                    <a:pt x="119" y="21"/>
                  </a:lnTo>
                  <a:lnTo>
                    <a:pt x="119" y="26"/>
                  </a:lnTo>
                  <a:lnTo>
                    <a:pt x="119" y="28"/>
                  </a:lnTo>
                  <a:lnTo>
                    <a:pt x="119" y="35"/>
                  </a:lnTo>
                  <a:lnTo>
                    <a:pt x="128" y="35"/>
                  </a:lnTo>
                  <a:lnTo>
                    <a:pt x="128" y="38"/>
                  </a:lnTo>
                  <a:lnTo>
                    <a:pt x="128" y="38"/>
                  </a:lnTo>
                  <a:lnTo>
                    <a:pt x="128" y="40"/>
                  </a:lnTo>
                  <a:lnTo>
                    <a:pt x="131" y="40"/>
                  </a:lnTo>
                  <a:lnTo>
                    <a:pt x="135" y="42"/>
                  </a:lnTo>
                  <a:lnTo>
                    <a:pt x="138" y="45"/>
                  </a:lnTo>
                  <a:lnTo>
                    <a:pt x="140" y="45"/>
                  </a:lnTo>
                  <a:lnTo>
                    <a:pt x="140" y="47"/>
                  </a:lnTo>
                  <a:lnTo>
                    <a:pt x="143" y="50"/>
                  </a:lnTo>
                  <a:lnTo>
                    <a:pt x="143" y="54"/>
                  </a:lnTo>
                  <a:lnTo>
                    <a:pt x="143" y="54"/>
                  </a:lnTo>
                  <a:lnTo>
                    <a:pt x="147" y="59"/>
                  </a:lnTo>
                  <a:lnTo>
                    <a:pt x="150" y="61"/>
                  </a:lnTo>
                  <a:lnTo>
                    <a:pt x="154" y="66"/>
                  </a:lnTo>
                  <a:lnTo>
                    <a:pt x="164" y="71"/>
                  </a:lnTo>
                  <a:lnTo>
                    <a:pt x="166" y="76"/>
                  </a:lnTo>
                  <a:lnTo>
                    <a:pt x="169" y="76"/>
                  </a:lnTo>
                  <a:lnTo>
                    <a:pt x="169" y="80"/>
                  </a:lnTo>
                  <a:lnTo>
                    <a:pt x="169" y="83"/>
                  </a:lnTo>
                  <a:lnTo>
                    <a:pt x="169" y="85"/>
                  </a:lnTo>
                  <a:lnTo>
                    <a:pt x="169" y="88"/>
                  </a:lnTo>
                  <a:lnTo>
                    <a:pt x="171" y="90"/>
                  </a:lnTo>
                  <a:lnTo>
                    <a:pt x="171" y="9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2" name="Freeform 909">
              <a:extLst>
                <a:ext uri="{FF2B5EF4-FFF2-40B4-BE49-F238E27FC236}">
                  <a16:creationId xmlns:a16="http://schemas.microsoft.com/office/drawing/2014/main" id="{39519079-9D2B-4B5F-AE5F-3BEA131581F9}"/>
                </a:ext>
              </a:extLst>
            </p:cNvPr>
            <p:cNvSpPr>
              <a:spLocks/>
            </p:cNvSpPr>
            <p:nvPr/>
          </p:nvSpPr>
          <p:spPr bwMode="auto">
            <a:xfrm>
              <a:off x="4367213" y="3703636"/>
              <a:ext cx="271462" cy="200026"/>
            </a:xfrm>
            <a:custGeom>
              <a:avLst/>
              <a:gdLst/>
              <a:ahLst/>
              <a:cxnLst>
                <a:cxn ang="0">
                  <a:pos x="159" y="88"/>
                </a:cxn>
                <a:cxn ang="0">
                  <a:pos x="152" y="85"/>
                </a:cxn>
                <a:cxn ang="0">
                  <a:pos x="145" y="88"/>
                </a:cxn>
                <a:cxn ang="0">
                  <a:pos x="138" y="90"/>
                </a:cxn>
                <a:cxn ang="0">
                  <a:pos x="124" y="92"/>
                </a:cxn>
                <a:cxn ang="0">
                  <a:pos x="116" y="95"/>
                </a:cxn>
                <a:cxn ang="0">
                  <a:pos x="109" y="95"/>
                </a:cxn>
                <a:cxn ang="0">
                  <a:pos x="107" y="99"/>
                </a:cxn>
                <a:cxn ang="0">
                  <a:pos x="100" y="102"/>
                </a:cxn>
                <a:cxn ang="0">
                  <a:pos x="88" y="97"/>
                </a:cxn>
                <a:cxn ang="0">
                  <a:pos x="76" y="90"/>
                </a:cxn>
                <a:cxn ang="0">
                  <a:pos x="64" y="90"/>
                </a:cxn>
                <a:cxn ang="0">
                  <a:pos x="57" y="95"/>
                </a:cxn>
                <a:cxn ang="0">
                  <a:pos x="52" y="104"/>
                </a:cxn>
                <a:cxn ang="0">
                  <a:pos x="38" y="111"/>
                </a:cxn>
                <a:cxn ang="0">
                  <a:pos x="31" y="114"/>
                </a:cxn>
                <a:cxn ang="0">
                  <a:pos x="24" y="126"/>
                </a:cxn>
                <a:cxn ang="0">
                  <a:pos x="12" y="109"/>
                </a:cxn>
                <a:cxn ang="0">
                  <a:pos x="2" y="90"/>
                </a:cxn>
                <a:cxn ang="0">
                  <a:pos x="0" y="76"/>
                </a:cxn>
                <a:cxn ang="0">
                  <a:pos x="5" y="66"/>
                </a:cxn>
                <a:cxn ang="0">
                  <a:pos x="12" y="57"/>
                </a:cxn>
                <a:cxn ang="0">
                  <a:pos x="17" y="54"/>
                </a:cxn>
                <a:cxn ang="0">
                  <a:pos x="19" y="52"/>
                </a:cxn>
                <a:cxn ang="0">
                  <a:pos x="24" y="50"/>
                </a:cxn>
                <a:cxn ang="0">
                  <a:pos x="29" y="52"/>
                </a:cxn>
                <a:cxn ang="0">
                  <a:pos x="38" y="50"/>
                </a:cxn>
                <a:cxn ang="0">
                  <a:pos x="52" y="45"/>
                </a:cxn>
                <a:cxn ang="0">
                  <a:pos x="59" y="35"/>
                </a:cxn>
                <a:cxn ang="0">
                  <a:pos x="67" y="31"/>
                </a:cxn>
                <a:cxn ang="0">
                  <a:pos x="83" y="28"/>
                </a:cxn>
                <a:cxn ang="0">
                  <a:pos x="88" y="19"/>
                </a:cxn>
                <a:cxn ang="0">
                  <a:pos x="95" y="9"/>
                </a:cxn>
                <a:cxn ang="0">
                  <a:pos x="102" y="2"/>
                </a:cxn>
                <a:cxn ang="0">
                  <a:pos x="112" y="0"/>
                </a:cxn>
                <a:cxn ang="0">
                  <a:pos x="114" y="7"/>
                </a:cxn>
                <a:cxn ang="0">
                  <a:pos x="119" y="21"/>
                </a:cxn>
                <a:cxn ang="0">
                  <a:pos x="119" y="35"/>
                </a:cxn>
                <a:cxn ang="0">
                  <a:pos x="128" y="38"/>
                </a:cxn>
                <a:cxn ang="0">
                  <a:pos x="135" y="42"/>
                </a:cxn>
                <a:cxn ang="0">
                  <a:pos x="140" y="47"/>
                </a:cxn>
                <a:cxn ang="0">
                  <a:pos x="143" y="54"/>
                </a:cxn>
                <a:cxn ang="0">
                  <a:pos x="154" y="66"/>
                </a:cxn>
                <a:cxn ang="0">
                  <a:pos x="169" y="76"/>
                </a:cxn>
                <a:cxn ang="0">
                  <a:pos x="169" y="85"/>
                </a:cxn>
              </a:cxnLst>
              <a:rect l="0" t="0" r="r" b="b"/>
              <a:pathLst>
                <a:path w="171" h="126">
                  <a:moveTo>
                    <a:pt x="171" y="90"/>
                  </a:moveTo>
                  <a:lnTo>
                    <a:pt x="169" y="88"/>
                  </a:lnTo>
                  <a:lnTo>
                    <a:pt x="159" y="88"/>
                  </a:lnTo>
                  <a:lnTo>
                    <a:pt x="157" y="88"/>
                  </a:lnTo>
                  <a:lnTo>
                    <a:pt x="154" y="85"/>
                  </a:lnTo>
                  <a:lnTo>
                    <a:pt x="152" y="85"/>
                  </a:lnTo>
                  <a:lnTo>
                    <a:pt x="147" y="85"/>
                  </a:lnTo>
                  <a:lnTo>
                    <a:pt x="145" y="85"/>
                  </a:lnTo>
                  <a:lnTo>
                    <a:pt x="145" y="88"/>
                  </a:lnTo>
                  <a:lnTo>
                    <a:pt x="143" y="88"/>
                  </a:lnTo>
                  <a:lnTo>
                    <a:pt x="143" y="90"/>
                  </a:lnTo>
                  <a:lnTo>
                    <a:pt x="138" y="90"/>
                  </a:lnTo>
                  <a:lnTo>
                    <a:pt x="133" y="90"/>
                  </a:lnTo>
                  <a:lnTo>
                    <a:pt x="128" y="90"/>
                  </a:lnTo>
                  <a:lnTo>
                    <a:pt x="124" y="92"/>
                  </a:lnTo>
                  <a:lnTo>
                    <a:pt x="121" y="95"/>
                  </a:lnTo>
                  <a:lnTo>
                    <a:pt x="119" y="95"/>
                  </a:lnTo>
                  <a:lnTo>
                    <a:pt x="116" y="95"/>
                  </a:lnTo>
                  <a:lnTo>
                    <a:pt x="114" y="95"/>
                  </a:lnTo>
                  <a:lnTo>
                    <a:pt x="112" y="95"/>
                  </a:lnTo>
                  <a:lnTo>
                    <a:pt x="109" y="95"/>
                  </a:lnTo>
                  <a:lnTo>
                    <a:pt x="109" y="97"/>
                  </a:lnTo>
                  <a:lnTo>
                    <a:pt x="109" y="99"/>
                  </a:lnTo>
                  <a:lnTo>
                    <a:pt x="107" y="99"/>
                  </a:lnTo>
                  <a:lnTo>
                    <a:pt x="107" y="102"/>
                  </a:lnTo>
                  <a:lnTo>
                    <a:pt x="105" y="102"/>
                  </a:lnTo>
                  <a:lnTo>
                    <a:pt x="100" y="102"/>
                  </a:lnTo>
                  <a:lnTo>
                    <a:pt x="97" y="99"/>
                  </a:lnTo>
                  <a:lnTo>
                    <a:pt x="95" y="99"/>
                  </a:lnTo>
                  <a:lnTo>
                    <a:pt x="88" y="97"/>
                  </a:lnTo>
                  <a:lnTo>
                    <a:pt x="83" y="95"/>
                  </a:lnTo>
                  <a:lnTo>
                    <a:pt x="78" y="92"/>
                  </a:lnTo>
                  <a:lnTo>
                    <a:pt x="76" y="90"/>
                  </a:lnTo>
                  <a:lnTo>
                    <a:pt x="71" y="90"/>
                  </a:lnTo>
                  <a:lnTo>
                    <a:pt x="67" y="90"/>
                  </a:lnTo>
                  <a:lnTo>
                    <a:pt x="64" y="90"/>
                  </a:lnTo>
                  <a:lnTo>
                    <a:pt x="62" y="90"/>
                  </a:lnTo>
                  <a:lnTo>
                    <a:pt x="59" y="90"/>
                  </a:lnTo>
                  <a:lnTo>
                    <a:pt x="57" y="95"/>
                  </a:lnTo>
                  <a:lnTo>
                    <a:pt x="55" y="97"/>
                  </a:lnTo>
                  <a:lnTo>
                    <a:pt x="55" y="102"/>
                  </a:lnTo>
                  <a:lnTo>
                    <a:pt x="52" y="104"/>
                  </a:lnTo>
                  <a:lnTo>
                    <a:pt x="52" y="111"/>
                  </a:lnTo>
                  <a:lnTo>
                    <a:pt x="43" y="111"/>
                  </a:lnTo>
                  <a:lnTo>
                    <a:pt x="38" y="111"/>
                  </a:lnTo>
                  <a:lnTo>
                    <a:pt x="36" y="111"/>
                  </a:lnTo>
                  <a:lnTo>
                    <a:pt x="33" y="114"/>
                  </a:lnTo>
                  <a:lnTo>
                    <a:pt x="31" y="114"/>
                  </a:lnTo>
                  <a:lnTo>
                    <a:pt x="29" y="116"/>
                  </a:lnTo>
                  <a:lnTo>
                    <a:pt x="26" y="118"/>
                  </a:lnTo>
                  <a:lnTo>
                    <a:pt x="24" y="126"/>
                  </a:lnTo>
                  <a:lnTo>
                    <a:pt x="19" y="118"/>
                  </a:lnTo>
                  <a:lnTo>
                    <a:pt x="17" y="114"/>
                  </a:lnTo>
                  <a:lnTo>
                    <a:pt x="12" y="109"/>
                  </a:lnTo>
                  <a:lnTo>
                    <a:pt x="10" y="102"/>
                  </a:lnTo>
                  <a:lnTo>
                    <a:pt x="5" y="97"/>
                  </a:lnTo>
                  <a:lnTo>
                    <a:pt x="2" y="90"/>
                  </a:lnTo>
                  <a:lnTo>
                    <a:pt x="0" y="85"/>
                  </a:lnTo>
                  <a:lnTo>
                    <a:pt x="0" y="80"/>
                  </a:lnTo>
                  <a:lnTo>
                    <a:pt x="0" y="76"/>
                  </a:lnTo>
                  <a:lnTo>
                    <a:pt x="0" y="73"/>
                  </a:lnTo>
                  <a:lnTo>
                    <a:pt x="2" y="71"/>
                  </a:lnTo>
                  <a:lnTo>
                    <a:pt x="5" y="66"/>
                  </a:lnTo>
                  <a:lnTo>
                    <a:pt x="7" y="61"/>
                  </a:lnTo>
                  <a:lnTo>
                    <a:pt x="10" y="59"/>
                  </a:lnTo>
                  <a:lnTo>
                    <a:pt x="12" y="57"/>
                  </a:lnTo>
                  <a:lnTo>
                    <a:pt x="14" y="54"/>
                  </a:lnTo>
                  <a:lnTo>
                    <a:pt x="17" y="54"/>
                  </a:lnTo>
                  <a:lnTo>
                    <a:pt x="17" y="54"/>
                  </a:lnTo>
                  <a:lnTo>
                    <a:pt x="17" y="54"/>
                  </a:lnTo>
                  <a:lnTo>
                    <a:pt x="17" y="54"/>
                  </a:lnTo>
                  <a:lnTo>
                    <a:pt x="19" y="52"/>
                  </a:lnTo>
                  <a:lnTo>
                    <a:pt x="21" y="50"/>
                  </a:lnTo>
                  <a:lnTo>
                    <a:pt x="21" y="50"/>
                  </a:lnTo>
                  <a:lnTo>
                    <a:pt x="24" y="50"/>
                  </a:lnTo>
                  <a:lnTo>
                    <a:pt x="26" y="50"/>
                  </a:lnTo>
                  <a:lnTo>
                    <a:pt x="26" y="50"/>
                  </a:lnTo>
                  <a:lnTo>
                    <a:pt x="29" y="52"/>
                  </a:lnTo>
                  <a:lnTo>
                    <a:pt x="29" y="52"/>
                  </a:lnTo>
                  <a:lnTo>
                    <a:pt x="33" y="52"/>
                  </a:lnTo>
                  <a:lnTo>
                    <a:pt x="38" y="50"/>
                  </a:lnTo>
                  <a:lnTo>
                    <a:pt x="43" y="50"/>
                  </a:lnTo>
                  <a:lnTo>
                    <a:pt x="48" y="47"/>
                  </a:lnTo>
                  <a:lnTo>
                    <a:pt x="52" y="45"/>
                  </a:lnTo>
                  <a:lnTo>
                    <a:pt x="55" y="40"/>
                  </a:lnTo>
                  <a:lnTo>
                    <a:pt x="57" y="38"/>
                  </a:lnTo>
                  <a:lnTo>
                    <a:pt x="59" y="35"/>
                  </a:lnTo>
                  <a:lnTo>
                    <a:pt x="59" y="33"/>
                  </a:lnTo>
                  <a:lnTo>
                    <a:pt x="59" y="31"/>
                  </a:lnTo>
                  <a:lnTo>
                    <a:pt x="67" y="31"/>
                  </a:lnTo>
                  <a:lnTo>
                    <a:pt x="76" y="28"/>
                  </a:lnTo>
                  <a:lnTo>
                    <a:pt x="78" y="28"/>
                  </a:lnTo>
                  <a:lnTo>
                    <a:pt x="83" y="28"/>
                  </a:lnTo>
                  <a:lnTo>
                    <a:pt x="86" y="26"/>
                  </a:lnTo>
                  <a:lnTo>
                    <a:pt x="88" y="23"/>
                  </a:lnTo>
                  <a:lnTo>
                    <a:pt x="88" y="19"/>
                  </a:lnTo>
                  <a:lnTo>
                    <a:pt x="90" y="16"/>
                  </a:lnTo>
                  <a:lnTo>
                    <a:pt x="90" y="14"/>
                  </a:lnTo>
                  <a:lnTo>
                    <a:pt x="95" y="9"/>
                  </a:lnTo>
                  <a:lnTo>
                    <a:pt x="97" y="7"/>
                  </a:lnTo>
                  <a:lnTo>
                    <a:pt x="100" y="4"/>
                  </a:lnTo>
                  <a:lnTo>
                    <a:pt x="102" y="2"/>
                  </a:lnTo>
                  <a:lnTo>
                    <a:pt x="107" y="2"/>
                  </a:lnTo>
                  <a:lnTo>
                    <a:pt x="112" y="2"/>
                  </a:lnTo>
                  <a:lnTo>
                    <a:pt x="112" y="0"/>
                  </a:lnTo>
                  <a:lnTo>
                    <a:pt x="112" y="0"/>
                  </a:lnTo>
                  <a:lnTo>
                    <a:pt x="112" y="2"/>
                  </a:lnTo>
                  <a:lnTo>
                    <a:pt x="114" y="7"/>
                  </a:lnTo>
                  <a:lnTo>
                    <a:pt x="116" y="12"/>
                  </a:lnTo>
                  <a:lnTo>
                    <a:pt x="119" y="19"/>
                  </a:lnTo>
                  <a:lnTo>
                    <a:pt x="119" y="21"/>
                  </a:lnTo>
                  <a:lnTo>
                    <a:pt x="119" y="26"/>
                  </a:lnTo>
                  <a:lnTo>
                    <a:pt x="119" y="28"/>
                  </a:lnTo>
                  <a:lnTo>
                    <a:pt x="119" y="35"/>
                  </a:lnTo>
                  <a:lnTo>
                    <a:pt x="128" y="35"/>
                  </a:lnTo>
                  <a:lnTo>
                    <a:pt x="128" y="38"/>
                  </a:lnTo>
                  <a:lnTo>
                    <a:pt x="128" y="38"/>
                  </a:lnTo>
                  <a:lnTo>
                    <a:pt x="128" y="40"/>
                  </a:lnTo>
                  <a:lnTo>
                    <a:pt x="131" y="40"/>
                  </a:lnTo>
                  <a:lnTo>
                    <a:pt x="135" y="42"/>
                  </a:lnTo>
                  <a:lnTo>
                    <a:pt x="138" y="45"/>
                  </a:lnTo>
                  <a:lnTo>
                    <a:pt x="140" y="45"/>
                  </a:lnTo>
                  <a:lnTo>
                    <a:pt x="140" y="47"/>
                  </a:lnTo>
                  <a:lnTo>
                    <a:pt x="143" y="50"/>
                  </a:lnTo>
                  <a:lnTo>
                    <a:pt x="143" y="54"/>
                  </a:lnTo>
                  <a:lnTo>
                    <a:pt x="143" y="54"/>
                  </a:lnTo>
                  <a:lnTo>
                    <a:pt x="147" y="59"/>
                  </a:lnTo>
                  <a:lnTo>
                    <a:pt x="150" y="61"/>
                  </a:lnTo>
                  <a:lnTo>
                    <a:pt x="154" y="66"/>
                  </a:lnTo>
                  <a:lnTo>
                    <a:pt x="164" y="71"/>
                  </a:lnTo>
                  <a:lnTo>
                    <a:pt x="166" y="76"/>
                  </a:lnTo>
                  <a:lnTo>
                    <a:pt x="169" y="76"/>
                  </a:lnTo>
                  <a:lnTo>
                    <a:pt x="169" y="80"/>
                  </a:lnTo>
                  <a:lnTo>
                    <a:pt x="169" y="83"/>
                  </a:lnTo>
                  <a:lnTo>
                    <a:pt x="169" y="85"/>
                  </a:lnTo>
                  <a:lnTo>
                    <a:pt x="169" y="88"/>
                  </a:lnTo>
                  <a:lnTo>
                    <a:pt x="171" y="9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3" name="Freeform 910">
              <a:extLst>
                <a:ext uri="{FF2B5EF4-FFF2-40B4-BE49-F238E27FC236}">
                  <a16:creationId xmlns:a16="http://schemas.microsoft.com/office/drawing/2014/main" id="{F2B03EAC-2C73-460D-8796-6429154C8A71}"/>
                </a:ext>
              </a:extLst>
            </p:cNvPr>
            <p:cNvSpPr>
              <a:spLocks/>
            </p:cNvSpPr>
            <p:nvPr/>
          </p:nvSpPr>
          <p:spPr bwMode="auto">
            <a:xfrm>
              <a:off x="4367213" y="3703636"/>
              <a:ext cx="271462" cy="200026"/>
            </a:xfrm>
            <a:custGeom>
              <a:avLst/>
              <a:gdLst/>
              <a:ahLst/>
              <a:cxnLst>
                <a:cxn ang="0">
                  <a:pos x="159" y="88"/>
                </a:cxn>
                <a:cxn ang="0">
                  <a:pos x="152" y="85"/>
                </a:cxn>
                <a:cxn ang="0">
                  <a:pos x="145" y="88"/>
                </a:cxn>
                <a:cxn ang="0">
                  <a:pos x="138" y="90"/>
                </a:cxn>
                <a:cxn ang="0">
                  <a:pos x="124" y="92"/>
                </a:cxn>
                <a:cxn ang="0">
                  <a:pos x="116" y="95"/>
                </a:cxn>
                <a:cxn ang="0">
                  <a:pos x="109" y="95"/>
                </a:cxn>
                <a:cxn ang="0">
                  <a:pos x="107" y="99"/>
                </a:cxn>
                <a:cxn ang="0">
                  <a:pos x="100" y="102"/>
                </a:cxn>
                <a:cxn ang="0">
                  <a:pos x="88" y="97"/>
                </a:cxn>
                <a:cxn ang="0">
                  <a:pos x="76" y="90"/>
                </a:cxn>
                <a:cxn ang="0">
                  <a:pos x="64" y="90"/>
                </a:cxn>
                <a:cxn ang="0">
                  <a:pos x="57" y="95"/>
                </a:cxn>
                <a:cxn ang="0">
                  <a:pos x="52" y="104"/>
                </a:cxn>
                <a:cxn ang="0">
                  <a:pos x="38" y="111"/>
                </a:cxn>
                <a:cxn ang="0">
                  <a:pos x="31" y="114"/>
                </a:cxn>
                <a:cxn ang="0">
                  <a:pos x="24" y="126"/>
                </a:cxn>
                <a:cxn ang="0">
                  <a:pos x="12" y="109"/>
                </a:cxn>
                <a:cxn ang="0">
                  <a:pos x="2" y="90"/>
                </a:cxn>
                <a:cxn ang="0">
                  <a:pos x="0" y="76"/>
                </a:cxn>
                <a:cxn ang="0">
                  <a:pos x="5" y="66"/>
                </a:cxn>
                <a:cxn ang="0">
                  <a:pos x="12" y="57"/>
                </a:cxn>
                <a:cxn ang="0">
                  <a:pos x="17" y="54"/>
                </a:cxn>
                <a:cxn ang="0">
                  <a:pos x="19" y="52"/>
                </a:cxn>
                <a:cxn ang="0">
                  <a:pos x="24" y="50"/>
                </a:cxn>
                <a:cxn ang="0">
                  <a:pos x="29" y="52"/>
                </a:cxn>
                <a:cxn ang="0">
                  <a:pos x="38" y="50"/>
                </a:cxn>
                <a:cxn ang="0">
                  <a:pos x="52" y="45"/>
                </a:cxn>
                <a:cxn ang="0">
                  <a:pos x="59" y="35"/>
                </a:cxn>
                <a:cxn ang="0">
                  <a:pos x="67" y="31"/>
                </a:cxn>
                <a:cxn ang="0">
                  <a:pos x="83" y="28"/>
                </a:cxn>
                <a:cxn ang="0">
                  <a:pos x="88" y="19"/>
                </a:cxn>
                <a:cxn ang="0">
                  <a:pos x="95" y="9"/>
                </a:cxn>
                <a:cxn ang="0">
                  <a:pos x="102" y="2"/>
                </a:cxn>
                <a:cxn ang="0">
                  <a:pos x="112" y="0"/>
                </a:cxn>
                <a:cxn ang="0">
                  <a:pos x="114" y="7"/>
                </a:cxn>
                <a:cxn ang="0">
                  <a:pos x="119" y="21"/>
                </a:cxn>
                <a:cxn ang="0">
                  <a:pos x="119" y="35"/>
                </a:cxn>
                <a:cxn ang="0">
                  <a:pos x="128" y="38"/>
                </a:cxn>
                <a:cxn ang="0">
                  <a:pos x="135" y="42"/>
                </a:cxn>
                <a:cxn ang="0">
                  <a:pos x="140" y="47"/>
                </a:cxn>
                <a:cxn ang="0">
                  <a:pos x="143" y="54"/>
                </a:cxn>
                <a:cxn ang="0">
                  <a:pos x="154" y="66"/>
                </a:cxn>
                <a:cxn ang="0">
                  <a:pos x="169" y="76"/>
                </a:cxn>
                <a:cxn ang="0">
                  <a:pos x="169" y="85"/>
                </a:cxn>
              </a:cxnLst>
              <a:rect l="0" t="0" r="r" b="b"/>
              <a:pathLst>
                <a:path w="171" h="126">
                  <a:moveTo>
                    <a:pt x="171" y="90"/>
                  </a:moveTo>
                  <a:lnTo>
                    <a:pt x="169" y="88"/>
                  </a:lnTo>
                  <a:lnTo>
                    <a:pt x="159" y="88"/>
                  </a:lnTo>
                  <a:lnTo>
                    <a:pt x="157" y="88"/>
                  </a:lnTo>
                  <a:lnTo>
                    <a:pt x="154" y="85"/>
                  </a:lnTo>
                  <a:lnTo>
                    <a:pt x="152" y="85"/>
                  </a:lnTo>
                  <a:lnTo>
                    <a:pt x="147" y="85"/>
                  </a:lnTo>
                  <a:lnTo>
                    <a:pt x="145" y="85"/>
                  </a:lnTo>
                  <a:lnTo>
                    <a:pt x="145" y="88"/>
                  </a:lnTo>
                  <a:lnTo>
                    <a:pt x="143" y="88"/>
                  </a:lnTo>
                  <a:lnTo>
                    <a:pt x="143" y="90"/>
                  </a:lnTo>
                  <a:lnTo>
                    <a:pt x="138" y="90"/>
                  </a:lnTo>
                  <a:lnTo>
                    <a:pt x="133" y="90"/>
                  </a:lnTo>
                  <a:lnTo>
                    <a:pt x="128" y="90"/>
                  </a:lnTo>
                  <a:lnTo>
                    <a:pt x="124" y="92"/>
                  </a:lnTo>
                  <a:lnTo>
                    <a:pt x="121" y="95"/>
                  </a:lnTo>
                  <a:lnTo>
                    <a:pt x="119" y="95"/>
                  </a:lnTo>
                  <a:lnTo>
                    <a:pt x="116" y="95"/>
                  </a:lnTo>
                  <a:lnTo>
                    <a:pt x="114" y="95"/>
                  </a:lnTo>
                  <a:lnTo>
                    <a:pt x="112" y="95"/>
                  </a:lnTo>
                  <a:lnTo>
                    <a:pt x="109" y="95"/>
                  </a:lnTo>
                  <a:lnTo>
                    <a:pt x="109" y="97"/>
                  </a:lnTo>
                  <a:lnTo>
                    <a:pt x="109" y="99"/>
                  </a:lnTo>
                  <a:lnTo>
                    <a:pt x="107" y="99"/>
                  </a:lnTo>
                  <a:lnTo>
                    <a:pt x="107" y="102"/>
                  </a:lnTo>
                  <a:lnTo>
                    <a:pt x="105" y="102"/>
                  </a:lnTo>
                  <a:lnTo>
                    <a:pt x="100" y="102"/>
                  </a:lnTo>
                  <a:lnTo>
                    <a:pt x="97" y="99"/>
                  </a:lnTo>
                  <a:lnTo>
                    <a:pt x="95" y="99"/>
                  </a:lnTo>
                  <a:lnTo>
                    <a:pt x="88" y="97"/>
                  </a:lnTo>
                  <a:lnTo>
                    <a:pt x="83" y="95"/>
                  </a:lnTo>
                  <a:lnTo>
                    <a:pt x="78" y="92"/>
                  </a:lnTo>
                  <a:lnTo>
                    <a:pt x="76" y="90"/>
                  </a:lnTo>
                  <a:lnTo>
                    <a:pt x="71" y="90"/>
                  </a:lnTo>
                  <a:lnTo>
                    <a:pt x="67" y="90"/>
                  </a:lnTo>
                  <a:lnTo>
                    <a:pt x="64" y="90"/>
                  </a:lnTo>
                  <a:lnTo>
                    <a:pt x="62" y="90"/>
                  </a:lnTo>
                  <a:lnTo>
                    <a:pt x="59" y="90"/>
                  </a:lnTo>
                  <a:lnTo>
                    <a:pt x="57" y="95"/>
                  </a:lnTo>
                  <a:lnTo>
                    <a:pt x="55" y="97"/>
                  </a:lnTo>
                  <a:lnTo>
                    <a:pt x="55" y="102"/>
                  </a:lnTo>
                  <a:lnTo>
                    <a:pt x="52" y="104"/>
                  </a:lnTo>
                  <a:lnTo>
                    <a:pt x="52" y="111"/>
                  </a:lnTo>
                  <a:lnTo>
                    <a:pt x="43" y="111"/>
                  </a:lnTo>
                  <a:lnTo>
                    <a:pt x="38" y="111"/>
                  </a:lnTo>
                  <a:lnTo>
                    <a:pt x="36" y="111"/>
                  </a:lnTo>
                  <a:lnTo>
                    <a:pt x="33" y="114"/>
                  </a:lnTo>
                  <a:lnTo>
                    <a:pt x="31" y="114"/>
                  </a:lnTo>
                  <a:lnTo>
                    <a:pt x="29" y="116"/>
                  </a:lnTo>
                  <a:lnTo>
                    <a:pt x="26" y="118"/>
                  </a:lnTo>
                  <a:lnTo>
                    <a:pt x="24" y="126"/>
                  </a:lnTo>
                  <a:lnTo>
                    <a:pt x="19" y="118"/>
                  </a:lnTo>
                  <a:lnTo>
                    <a:pt x="17" y="114"/>
                  </a:lnTo>
                  <a:lnTo>
                    <a:pt x="12" y="109"/>
                  </a:lnTo>
                  <a:lnTo>
                    <a:pt x="10" y="102"/>
                  </a:lnTo>
                  <a:lnTo>
                    <a:pt x="5" y="97"/>
                  </a:lnTo>
                  <a:lnTo>
                    <a:pt x="2" y="90"/>
                  </a:lnTo>
                  <a:lnTo>
                    <a:pt x="0" y="85"/>
                  </a:lnTo>
                  <a:lnTo>
                    <a:pt x="0" y="80"/>
                  </a:lnTo>
                  <a:lnTo>
                    <a:pt x="0" y="76"/>
                  </a:lnTo>
                  <a:lnTo>
                    <a:pt x="0" y="73"/>
                  </a:lnTo>
                  <a:lnTo>
                    <a:pt x="2" y="71"/>
                  </a:lnTo>
                  <a:lnTo>
                    <a:pt x="5" y="66"/>
                  </a:lnTo>
                  <a:lnTo>
                    <a:pt x="7" y="61"/>
                  </a:lnTo>
                  <a:lnTo>
                    <a:pt x="10" y="59"/>
                  </a:lnTo>
                  <a:lnTo>
                    <a:pt x="12" y="57"/>
                  </a:lnTo>
                  <a:lnTo>
                    <a:pt x="14" y="54"/>
                  </a:lnTo>
                  <a:lnTo>
                    <a:pt x="17" y="54"/>
                  </a:lnTo>
                  <a:lnTo>
                    <a:pt x="17" y="54"/>
                  </a:lnTo>
                  <a:lnTo>
                    <a:pt x="17" y="54"/>
                  </a:lnTo>
                  <a:lnTo>
                    <a:pt x="17" y="54"/>
                  </a:lnTo>
                  <a:lnTo>
                    <a:pt x="19" y="52"/>
                  </a:lnTo>
                  <a:lnTo>
                    <a:pt x="21" y="50"/>
                  </a:lnTo>
                  <a:lnTo>
                    <a:pt x="21" y="50"/>
                  </a:lnTo>
                  <a:lnTo>
                    <a:pt x="24" y="50"/>
                  </a:lnTo>
                  <a:lnTo>
                    <a:pt x="26" y="50"/>
                  </a:lnTo>
                  <a:lnTo>
                    <a:pt x="26" y="50"/>
                  </a:lnTo>
                  <a:lnTo>
                    <a:pt x="29" y="52"/>
                  </a:lnTo>
                  <a:lnTo>
                    <a:pt x="29" y="52"/>
                  </a:lnTo>
                  <a:lnTo>
                    <a:pt x="33" y="52"/>
                  </a:lnTo>
                  <a:lnTo>
                    <a:pt x="38" y="50"/>
                  </a:lnTo>
                  <a:lnTo>
                    <a:pt x="43" y="50"/>
                  </a:lnTo>
                  <a:lnTo>
                    <a:pt x="48" y="47"/>
                  </a:lnTo>
                  <a:lnTo>
                    <a:pt x="52" y="45"/>
                  </a:lnTo>
                  <a:lnTo>
                    <a:pt x="55" y="40"/>
                  </a:lnTo>
                  <a:lnTo>
                    <a:pt x="57" y="38"/>
                  </a:lnTo>
                  <a:lnTo>
                    <a:pt x="59" y="35"/>
                  </a:lnTo>
                  <a:lnTo>
                    <a:pt x="59" y="33"/>
                  </a:lnTo>
                  <a:lnTo>
                    <a:pt x="59" y="31"/>
                  </a:lnTo>
                  <a:lnTo>
                    <a:pt x="67" y="31"/>
                  </a:lnTo>
                  <a:lnTo>
                    <a:pt x="76" y="28"/>
                  </a:lnTo>
                  <a:lnTo>
                    <a:pt x="78" y="28"/>
                  </a:lnTo>
                  <a:lnTo>
                    <a:pt x="83" y="28"/>
                  </a:lnTo>
                  <a:lnTo>
                    <a:pt x="86" y="26"/>
                  </a:lnTo>
                  <a:lnTo>
                    <a:pt x="88" y="23"/>
                  </a:lnTo>
                  <a:lnTo>
                    <a:pt x="88" y="19"/>
                  </a:lnTo>
                  <a:lnTo>
                    <a:pt x="90" y="16"/>
                  </a:lnTo>
                  <a:lnTo>
                    <a:pt x="90" y="14"/>
                  </a:lnTo>
                  <a:lnTo>
                    <a:pt x="95" y="9"/>
                  </a:lnTo>
                  <a:lnTo>
                    <a:pt x="97" y="7"/>
                  </a:lnTo>
                  <a:lnTo>
                    <a:pt x="100" y="4"/>
                  </a:lnTo>
                  <a:lnTo>
                    <a:pt x="102" y="2"/>
                  </a:lnTo>
                  <a:lnTo>
                    <a:pt x="107" y="2"/>
                  </a:lnTo>
                  <a:lnTo>
                    <a:pt x="112" y="2"/>
                  </a:lnTo>
                  <a:lnTo>
                    <a:pt x="112" y="0"/>
                  </a:lnTo>
                  <a:lnTo>
                    <a:pt x="112" y="0"/>
                  </a:lnTo>
                  <a:lnTo>
                    <a:pt x="112" y="2"/>
                  </a:lnTo>
                  <a:lnTo>
                    <a:pt x="114" y="7"/>
                  </a:lnTo>
                  <a:lnTo>
                    <a:pt x="116" y="12"/>
                  </a:lnTo>
                  <a:lnTo>
                    <a:pt x="119" y="19"/>
                  </a:lnTo>
                  <a:lnTo>
                    <a:pt x="119" y="21"/>
                  </a:lnTo>
                  <a:lnTo>
                    <a:pt x="119" y="26"/>
                  </a:lnTo>
                  <a:lnTo>
                    <a:pt x="119" y="28"/>
                  </a:lnTo>
                  <a:lnTo>
                    <a:pt x="119" y="35"/>
                  </a:lnTo>
                  <a:lnTo>
                    <a:pt x="128" y="35"/>
                  </a:lnTo>
                  <a:lnTo>
                    <a:pt x="128" y="38"/>
                  </a:lnTo>
                  <a:lnTo>
                    <a:pt x="128" y="38"/>
                  </a:lnTo>
                  <a:lnTo>
                    <a:pt x="128" y="40"/>
                  </a:lnTo>
                  <a:lnTo>
                    <a:pt x="131" y="40"/>
                  </a:lnTo>
                  <a:lnTo>
                    <a:pt x="135" y="42"/>
                  </a:lnTo>
                  <a:lnTo>
                    <a:pt x="138" y="45"/>
                  </a:lnTo>
                  <a:lnTo>
                    <a:pt x="140" y="45"/>
                  </a:lnTo>
                  <a:lnTo>
                    <a:pt x="140" y="47"/>
                  </a:lnTo>
                  <a:lnTo>
                    <a:pt x="143" y="50"/>
                  </a:lnTo>
                  <a:lnTo>
                    <a:pt x="143" y="54"/>
                  </a:lnTo>
                  <a:lnTo>
                    <a:pt x="143" y="54"/>
                  </a:lnTo>
                  <a:lnTo>
                    <a:pt x="147" y="59"/>
                  </a:lnTo>
                  <a:lnTo>
                    <a:pt x="150" y="61"/>
                  </a:lnTo>
                  <a:lnTo>
                    <a:pt x="154" y="66"/>
                  </a:lnTo>
                  <a:lnTo>
                    <a:pt x="164" y="71"/>
                  </a:lnTo>
                  <a:lnTo>
                    <a:pt x="166" y="76"/>
                  </a:lnTo>
                  <a:lnTo>
                    <a:pt x="169" y="76"/>
                  </a:lnTo>
                  <a:lnTo>
                    <a:pt x="169" y="80"/>
                  </a:lnTo>
                  <a:lnTo>
                    <a:pt x="169" y="83"/>
                  </a:lnTo>
                  <a:lnTo>
                    <a:pt x="169" y="85"/>
                  </a:lnTo>
                  <a:lnTo>
                    <a:pt x="169" y="88"/>
                  </a:lnTo>
                  <a:lnTo>
                    <a:pt x="171" y="9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4" name="Freeform 911">
              <a:extLst>
                <a:ext uri="{FF2B5EF4-FFF2-40B4-BE49-F238E27FC236}">
                  <a16:creationId xmlns:a16="http://schemas.microsoft.com/office/drawing/2014/main" id="{40BBD2AC-7168-4FA9-8FEC-20C2FDA4FDDF}"/>
                </a:ext>
              </a:extLst>
            </p:cNvPr>
            <p:cNvSpPr>
              <a:spLocks/>
            </p:cNvSpPr>
            <p:nvPr/>
          </p:nvSpPr>
          <p:spPr bwMode="auto">
            <a:xfrm>
              <a:off x="4687889" y="3857624"/>
              <a:ext cx="117475" cy="136524"/>
            </a:xfrm>
            <a:custGeom>
              <a:avLst/>
              <a:gdLst/>
              <a:ahLst/>
              <a:cxnLst>
                <a:cxn ang="0">
                  <a:pos x="62" y="0"/>
                </a:cxn>
                <a:cxn ang="0">
                  <a:pos x="57" y="5"/>
                </a:cxn>
                <a:cxn ang="0">
                  <a:pos x="55" y="5"/>
                </a:cxn>
                <a:cxn ang="0">
                  <a:pos x="52" y="10"/>
                </a:cxn>
                <a:cxn ang="0">
                  <a:pos x="47" y="10"/>
                </a:cxn>
                <a:cxn ang="0">
                  <a:pos x="43" y="10"/>
                </a:cxn>
                <a:cxn ang="0">
                  <a:pos x="24" y="10"/>
                </a:cxn>
                <a:cxn ang="0">
                  <a:pos x="21" y="10"/>
                </a:cxn>
                <a:cxn ang="0">
                  <a:pos x="19" y="12"/>
                </a:cxn>
                <a:cxn ang="0">
                  <a:pos x="17" y="12"/>
                </a:cxn>
                <a:cxn ang="0">
                  <a:pos x="14" y="12"/>
                </a:cxn>
                <a:cxn ang="0">
                  <a:pos x="17" y="17"/>
                </a:cxn>
                <a:cxn ang="0">
                  <a:pos x="17" y="24"/>
                </a:cxn>
                <a:cxn ang="0">
                  <a:pos x="17" y="26"/>
                </a:cxn>
                <a:cxn ang="0">
                  <a:pos x="17" y="26"/>
                </a:cxn>
                <a:cxn ang="0">
                  <a:pos x="19" y="31"/>
                </a:cxn>
                <a:cxn ang="0">
                  <a:pos x="19" y="31"/>
                </a:cxn>
                <a:cxn ang="0">
                  <a:pos x="19" y="38"/>
                </a:cxn>
                <a:cxn ang="0">
                  <a:pos x="17" y="40"/>
                </a:cxn>
                <a:cxn ang="0">
                  <a:pos x="12" y="45"/>
                </a:cxn>
                <a:cxn ang="0">
                  <a:pos x="9" y="52"/>
                </a:cxn>
                <a:cxn ang="0">
                  <a:pos x="5" y="62"/>
                </a:cxn>
                <a:cxn ang="0">
                  <a:pos x="2" y="64"/>
                </a:cxn>
                <a:cxn ang="0">
                  <a:pos x="0" y="69"/>
                </a:cxn>
                <a:cxn ang="0">
                  <a:pos x="0" y="86"/>
                </a:cxn>
                <a:cxn ang="0">
                  <a:pos x="7" y="86"/>
                </a:cxn>
                <a:cxn ang="0">
                  <a:pos x="7" y="83"/>
                </a:cxn>
                <a:cxn ang="0">
                  <a:pos x="9" y="83"/>
                </a:cxn>
                <a:cxn ang="0">
                  <a:pos x="14" y="78"/>
                </a:cxn>
                <a:cxn ang="0">
                  <a:pos x="57" y="78"/>
                </a:cxn>
                <a:cxn ang="0">
                  <a:pos x="57" y="62"/>
                </a:cxn>
                <a:cxn ang="0">
                  <a:pos x="74" y="43"/>
                </a:cxn>
                <a:cxn ang="0">
                  <a:pos x="71" y="38"/>
                </a:cxn>
                <a:cxn ang="0">
                  <a:pos x="71" y="33"/>
                </a:cxn>
                <a:cxn ang="0">
                  <a:pos x="71" y="31"/>
                </a:cxn>
                <a:cxn ang="0">
                  <a:pos x="71" y="26"/>
                </a:cxn>
                <a:cxn ang="0">
                  <a:pos x="69" y="21"/>
                </a:cxn>
                <a:cxn ang="0">
                  <a:pos x="64" y="17"/>
                </a:cxn>
                <a:cxn ang="0">
                  <a:pos x="62" y="12"/>
                </a:cxn>
                <a:cxn ang="0">
                  <a:pos x="59" y="7"/>
                </a:cxn>
                <a:cxn ang="0">
                  <a:pos x="57" y="5"/>
                </a:cxn>
                <a:cxn ang="0">
                  <a:pos x="59" y="2"/>
                </a:cxn>
                <a:cxn ang="0">
                  <a:pos x="62" y="0"/>
                </a:cxn>
                <a:cxn ang="0">
                  <a:pos x="62" y="0"/>
                </a:cxn>
              </a:cxnLst>
              <a:rect l="0" t="0" r="r" b="b"/>
              <a:pathLst>
                <a:path w="74" h="86">
                  <a:moveTo>
                    <a:pt x="62" y="0"/>
                  </a:moveTo>
                  <a:lnTo>
                    <a:pt x="57" y="5"/>
                  </a:lnTo>
                  <a:lnTo>
                    <a:pt x="55" y="5"/>
                  </a:lnTo>
                  <a:lnTo>
                    <a:pt x="52" y="10"/>
                  </a:lnTo>
                  <a:lnTo>
                    <a:pt x="47" y="10"/>
                  </a:lnTo>
                  <a:lnTo>
                    <a:pt x="43" y="10"/>
                  </a:lnTo>
                  <a:lnTo>
                    <a:pt x="24" y="10"/>
                  </a:lnTo>
                  <a:lnTo>
                    <a:pt x="21" y="10"/>
                  </a:lnTo>
                  <a:lnTo>
                    <a:pt x="19" y="12"/>
                  </a:lnTo>
                  <a:lnTo>
                    <a:pt x="17" y="12"/>
                  </a:lnTo>
                  <a:lnTo>
                    <a:pt x="14" y="12"/>
                  </a:lnTo>
                  <a:lnTo>
                    <a:pt x="17" y="17"/>
                  </a:lnTo>
                  <a:lnTo>
                    <a:pt x="17" y="24"/>
                  </a:lnTo>
                  <a:lnTo>
                    <a:pt x="17" y="26"/>
                  </a:lnTo>
                  <a:lnTo>
                    <a:pt x="17" y="26"/>
                  </a:lnTo>
                  <a:lnTo>
                    <a:pt x="19" y="31"/>
                  </a:lnTo>
                  <a:lnTo>
                    <a:pt x="19" y="31"/>
                  </a:lnTo>
                  <a:lnTo>
                    <a:pt x="19" y="38"/>
                  </a:lnTo>
                  <a:lnTo>
                    <a:pt x="17" y="40"/>
                  </a:lnTo>
                  <a:lnTo>
                    <a:pt x="12" y="45"/>
                  </a:lnTo>
                  <a:lnTo>
                    <a:pt x="9" y="52"/>
                  </a:lnTo>
                  <a:lnTo>
                    <a:pt x="5" y="62"/>
                  </a:lnTo>
                  <a:lnTo>
                    <a:pt x="2" y="64"/>
                  </a:lnTo>
                  <a:lnTo>
                    <a:pt x="0" y="69"/>
                  </a:lnTo>
                  <a:lnTo>
                    <a:pt x="0" y="86"/>
                  </a:lnTo>
                  <a:lnTo>
                    <a:pt x="7" y="86"/>
                  </a:lnTo>
                  <a:lnTo>
                    <a:pt x="7" y="83"/>
                  </a:lnTo>
                  <a:lnTo>
                    <a:pt x="9" y="83"/>
                  </a:lnTo>
                  <a:lnTo>
                    <a:pt x="14" y="78"/>
                  </a:lnTo>
                  <a:lnTo>
                    <a:pt x="57" y="78"/>
                  </a:lnTo>
                  <a:lnTo>
                    <a:pt x="57" y="62"/>
                  </a:lnTo>
                  <a:lnTo>
                    <a:pt x="74" y="43"/>
                  </a:lnTo>
                  <a:lnTo>
                    <a:pt x="71" y="38"/>
                  </a:lnTo>
                  <a:lnTo>
                    <a:pt x="71" y="33"/>
                  </a:lnTo>
                  <a:lnTo>
                    <a:pt x="71" y="31"/>
                  </a:lnTo>
                  <a:lnTo>
                    <a:pt x="71" y="26"/>
                  </a:lnTo>
                  <a:lnTo>
                    <a:pt x="69" y="21"/>
                  </a:lnTo>
                  <a:lnTo>
                    <a:pt x="64" y="17"/>
                  </a:lnTo>
                  <a:lnTo>
                    <a:pt x="62" y="12"/>
                  </a:lnTo>
                  <a:lnTo>
                    <a:pt x="59" y="7"/>
                  </a:lnTo>
                  <a:lnTo>
                    <a:pt x="57" y="5"/>
                  </a:lnTo>
                  <a:lnTo>
                    <a:pt x="59" y="2"/>
                  </a:lnTo>
                  <a:lnTo>
                    <a:pt x="62" y="0"/>
                  </a:lnTo>
                  <a:lnTo>
                    <a:pt x="6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5" name="Freeform 912">
              <a:extLst>
                <a:ext uri="{FF2B5EF4-FFF2-40B4-BE49-F238E27FC236}">
                  <a16:creationId xmlns:a16="http://schemas.microsoft.com/office/drawing/2014/main" id="{AF04632C-C0B8-4870-B4B7-AB563B852701}"/>
                </a:ext>
              </a:extLst>
            </p:cNvPr>
            <p:cNvSpPr>
              <a:spLocks/>
            </p:cNvSpPr>
            <p:nvPr/>
          </p:nvSpPr>
          <p:spPr bwMode="auto">
            <a:xfrm>
              <a:off x="4687889" y="3857624"/>
              <a:ext cx="117475" cy="136524"/>
            </a:xfrm>
            <a:custGeom>
              <a:avLst/>
              <a:gdLst/>
              <a:ahLst/>
              <a:cxnLst>
                <a:cxn ang="0">
                  <a:pos x="62" y="0"/>
                </a:cxn>
                <a:cxn ang="0">
                  <a:pos x="57" y="5"/>
                </a:cxn>
                <a:cxn ang="0">
                  <a:pos x="55" y="5"/>
                </a:cxn>
                <a:cxn ang="0">
                  <a:pos x="52" y="10"/>
                </a:cxn>
                <a:cxn ang="0">
                  <a:pos x="47" y="10"/>
                </a:cxn>
                <a:cxn ang="0">
                  <a:pos x="43" y="10"/>
                </a:cxn>
                <a:cxn ang="0">
                  <a:pos x="24" y="10"/>
                </a:cxn>
                <a:cxn ang="0">
                  <a:pos x="21" y="10"/>
                </a:cxn>
                <a:cxn ang="0">
                  <a:pos x="19" y="12"/>
                </a:cxn>
                <a:cxn ang="0">
                  <a:pos x="17" y="12"/>
                </a:cxn>
                <a:cxn ang="0">
                  <a:pos x="14" y="12"/>
                </a:cxn>
                <a:cxn ang="0">
                  <a:pos x="17" y="17"/>
                </a:cxn>
                <a:cxn ang="0">
                  <a:pos x="17" y="24"/>
                </a:cxn>
                <a:cxn ang="0">
                  <a:pos x="17" y="26"/>
                </a:cxn>
                <a:cxn ang="0">
                  <a:pos x="17" y="26"/>
                </a:cxn>
                <a:cxn ang="0">
                  <a:pos x="19" y="31"/>
                </a:cxn>
                <a:cxn ang="0">
                  <a:pos x="19" y="31"/>
                </a:cxn>
                <a:cxn ang="0">
                  <a:pos x="19" y="38"/>
                </a:cxn>
                <a:cxn ang="0">
                  <a:pos x="17" y="40"/>
                </a:cxn>
                <a:cxn ang="0">
                  <a:pos x="12" y="45"/>
                </a:cxn>
                <a:cxn ang="0">
                  <a:pos x="9" y="52"/>
                </a:cxn>
                <a:cxn ang="0">
                  <a:pos x="5" y="62"/>
                </a:cxn>
                <a:cxn ang="0">
                  <a:pos x="2" y="64"/>
                </a:cxn>
                <a:cxn ang="0">
                  <a:pos x="0" y="69"/>
                </a:cxn>
                <a:cxn ang="0">
                  <a:pos x="0" y="86"/>
                </a:cxn>
                <a:cxn ang="0">
                  <a:pos x="7" y="86"/>
                </a:cxn>
                <a:cxn ang="0">
                  <a:pos x="7" y="83"/>
                </a:cxn>
                <a:cxn ang="0">
                  <a:pos x="9" y="83"/>
                </a:cxn>
                <a:cxn ang="0">
                  <a:pos x="14" y="78"/>
                </a:cxn>
                <a:cxn ang="0">
                  <a:pos x="57" y="78"/>
                </a:cxn>
                <a:cxn ang="0">
                  <a:pos x="57" y="62"/>
                </a:cxn>
                <a:cxn ang="0">
                  <a:pos x="74" y="43"/>
                </a:cxn>
                <a:cxn ang="0">
                  <a:pos x="71" y="38"/>
                </a:cxn>
                <a:cxn ang="0">
                  <a:pos x="71" y="33"/>
                </a:cxn>
                <a:cxn ang="0">
                  <a:pos x="71" y="31"/>
                </a:cxn>
                <a:cxn ang="0">
                  <a:pos x="71" y="26"/>
                </a:cxn>
                <a:cxn ang="0">
                  <a:pos x="69" y="21"/>
                </a:cxn>
                <a:cxn ang="0">
                  <a:pos x="64" y="17"/>
                </a:cxn>
                <a:cxn ang="0">
                  <a:pos x="62" y="12"/>
                </a:cxn>
                <a:cxn ang="0">
                  <a:pos x="59" y="7"/>
                </a:cxn>
                <a:cxn ang="0">
                  <a:pos x="57" y="5"/>
                </a:cxn>
                <a:cxn ang="0">
                  <a:pos x="59" y="2"/>
                </a:cxn>
                <a:cxn ang="0">
                  <a:pos x="62" y="0"/>
                </a:cxn>
              </a:cxnLst>
              <a:rect l="0" t="0" r="r" b="b"/>
              <a:pathLst>
                <a:path w="74" h="86">
                  <a:moveTo>
                    <a:pt x="62" y="0"/>
                  </a:moveTo>
                  <a:lnTo>
                    <a:pt x="57" y="5"/>
                  </a:lnTo>
                  <a:lnTo>
                    <a:pt x="55" y="5"/>
                  </a:lnTo>
                  <a:lnTo>
                    <a:pt x="52" y="10"/>
                  </a:lnTo>
                  <a:lnTo>
                    <a:pt x="47" y="10"/>
                  </a:lnTo>
                  <a:lnTo>
                    <a:pt x="43" y="10"/>
                  </a:lnTo>
                  <a:lnTo>
                    <a:pt x="24" y="10"/>
                  </a:lnTo>
                  <a:lnTo>
                    <a:pt x="21" y="10"/>
                  </a:lnTo>
                  <a:lnTo>
                    <a:pt x="19" y="12"/>
                  </a:lnTo>
                  <a:lnTo>
                    <a:pt x="17" y="12"/>
                  </a:lnTo>
                  <a:lnTo>
                    <a:pt x="14" y="12"/>
                  </a:lnTo>
                  <a:lnTo>
                    <a:pt x="17" y="17"/>
                  </a:lnTo>
                  <a:lnTo>
                    <a:pt x="17" y="24"/>
                  </a:lnTo>
                  <a:lnTo>
                    <a:pt x="17" y="26"/>
                  </a:lnTo>
                  <a:lnTo>
                    <a:pt x="17" y="26"/>
                  </a:lnTo>
                  <a:lnTo>
                    <a:pt x="19" y="31"/>
                  </a:lnTo>
                  <a:lnTo>
                    <a:pt x="19" y="31"/>
                  </a:lnTo>
                  <a:lnTo>
                    <a:pt x="19" y="38"/>
                  </a:lnTo>
                  <a:lnTo>
                    <a:pt x="17" y="40"/>
                  </a:lnTo>
                  <a:lnTo>
                    <a:pt x="12" y="45"/>
                  </a:lnTo>
                  <a:lnTo>
                    <a:pt x="9" y="52"/>
                  </a:lnTo>
                  <a:lnTo>
                    <a:pt x="5" y="62"/>
                  </a:lnTo>
                  <a:lnTo>
                    <a:pt x="2" y="64"/>
                  </a:lnTo>
                  <a:lnTo>
                    <a:pt x="0" y="69"/>
                  </a:lnTo>
                  <a:lnTo>
                    <a:pt x="0" y="86"/>
                  </a:lnTo>
                  <a:lnTo>
                    <a:pt x="7" y="86"/>
                  </a:lnTo>
                  <a:lnTo>
                    <a:pt x="7" y="83"/>
                  </a:lnTo>
                  <a:lnTo>
                    <a:pt x="9" y="83"/>
                  </a:lnTo>
                  <a:lnTo>
                    <a:pt x="14" y="78"/>
                  </a:lnTo>
                  <a:lnTo>
                    <a:pt x="57" y="78"/>
                  </a:lnTo>
                  <a:lnTo>
                    <a:pt x="57" y="62"/>
                  </a:lnTo>
                  <a:lnTo>
                    <a:pt x="74" y="43"/>
                  </a:lnTo>
                  <a:lnTo>
                    <a:pt x="71" y="38"/>
                  </a:lnTo>
                  <a:lnTo>
                    <a:pt x="71" y="33"/>
                  </a:lnTo>
                  <a:lnTo>
                    <a:pt x="71" y="31"/>
                  </a:lnTo>
                  <a:lnTo>
                    <a:pt x="71" y="26"/>
                  </a:lnTo>
                  <a:lnTo>
                    <a:pt x="69" y="21"/>
                  </a:lnTo>
                  <a:lnTo>
                    <a:pt x="64" y="17"/>
                  </a:lnTo>
                  <a:lnTo>
                    <a:pt x="62" y="12"/>
                  </a:lnTo>
                  <a:lnTo>
                    <a:pt x="59" y="7"/>
                  </a:lnTo>
                  <a:lnTo>
                    <a:pt x="57" y="5"/>
                  </a:lnTo>
                  <a:lnTo>
                    <a:pt x="59" y="2"/>
                  </a:lnTo>
                  <a:lnTo>
                    <a:pt x="6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6" name="Freeform 913">
              <a:extLst>
                <a:ext uri="{FF2B5EF4-FFF2-40B4-BE49-F238E27FC236}">
                  <a16:creationId xmlns:a16="http://schemas.microsoft.com/office/drawing/2014/main" id="{12658D0D-9D5A-40A3-A973-76DCC794F1D2}"/>
                </a:ext>
              </a:extLst>
            </p:cNvPr>
            <p:cNvSpPr>
              <a:spLocks/>
            </p:cNvSpPr>
            <p:nvPr/>
          </p:nvSpPr>
          <p:spPr bwMode="auto">
            <a:xfrm>
              <a:off x="4687889" y="3857624"/>
              <a:ext cx="117475" cy="136524"/>
            </a:xfrm>
            <a:custGeom>
              <a:avLst/>
              <a:gdLst/>
              <a:ahLst/>
              <a:cxnLst>
                <a:cxn ang="0">
                  <a:pos x="62" y="0"/>
                </a:cxn>
                <a:cxn ang="0">
                  <a:pos x="57" y="5"/>
                </a:cxn>
                <a:cxn ang="0">
                  <a:pos x="55" y="5"/>
                </a:cxn>
                <a:cxn ang="0">
                  <a:pos x="52" y="10"/>
                </a:cxn>
                <a:cxn ang="0">
                  <a:pos x="47" y="10"/>
                </a:cxn>
                <a:cxn ang="0">
                  <a:pos x="43" y="10"/>
                </a:cxn>
                <a:cxn ang="0">
                  <a:pos x="24" y="10"/>
                </a:cxn>
                <a:cxn ang="0">
                  <a:pos x="21" y="10"/>
                </a:cxn>
                <a:cxn ang="0">
                  <a:pos x="19" y="12"/>
                </a:cxn>
                <a:cxn ang="0">
                  <a:pos x="17" y="12"/>
                </a:cxn>
                <a:cxn ang="0">
                  <a:pos x="14" y="12"/>
                </a:cxn>
                <a:cxn ang="0">
                  <a:pos x="17" y="17"/>
                </a:cxn>
                <a:cxn ang="0">
                  <a:pos x="17" y="24"/>
                </a:cxn>
                <a:cxn ang="0">
                  <a:pos x="17" y="26"/>
                </a:cxn>
                <a:cxn ang="0">
                  <a:pos x="17" y="26"/>
                </a:cxn>
                <a:cxn ang="0">
                  <a:pos x="19" y="31"/>
                </a:cxn>
                <a:cxn ang="0">
                  <a:pos x="19" y="31"/>
                </a:cxn>
                <a:cxn ang="0">
                  <a:pos x="19" y="38"/>
                </a:cxn>
                <a:cxn ang="0">
                  <a:pos x="17" y="40"/>
                </a:cxn>
                <a:cxn ang="0">
                  <a:pos x="12" y="45"/>
                </a:cxn>
                <a:cxn ang="0">
                  <a:pos x="9" y="52"/>
                </a:cxn>
                <a:cxn ang="0">
                  <a:pos x="5" y="62"/>
                </a:cxn>
                <a:cxn ang="0">
                  <a:pos x="2" y="64"/>
                </a:cxn>
                <a:cxn ang="0">
                  <a:pos x="0" y="69"/>
                </a:cxn>
                <a:cxn ang="0">
                  <a:pos x="0" y="86"/>
                </a:cxn>
                <a:cxn ang="0">
                  <a:pos x="7" y="86"/>
                </a:cxn>
                <a:cxn ang="0">
                  <a:pos x="7" y="83"/>
                </a:cxn>
                <a:cxn ang="0">
                  <a:pos x="9" y="83"/>
                </a:cxn>
                <a:cxn ang="0">
                  <a:pos x="14" y="78"/>
                </a:cxn>
                <a:cxn ang="0">
                  <a:pos x="57" y="78"/>
                </a:cxn>
                <a:cxn ang="0">
                  <a:pos x="57" y="62"/>
                </a:cxn>
                <a:cxn ang="0">
                  <a:pos x="74" y="43"/>
                </a:cxn>
                <a:cxn ang="0">
                  <a:pos x="71" y="38"/>
                </a:cxn>
                <a:cxn ang="0">
                  <a:pos x="71" y="33"/>
                </a:cxn>
                <a:cxn ang="0">
                  <a:pos x="71" y="31"/>
                </a:cxn>
                <a:cxn ang="0">
                  <a:pos x="71" y="26"/>
                </a:cxn>
                <a:cxn ang="0">
                  <a:pos x="69" y="21"/>
                </a:cxn>
                <a:cxn ang="0">
                  <a:pos x="64" y="17"/>
                </a:cxn>
                <a:cxn ang="0">
                  <a:pos x="62" y="12"/>
                </a:cxn>
                <a:cxn ang="0">
                  <a:pos x="59" y="7"/>
                </a:cxn>
                <a:cxn ang="0">
                  <a:pos x="57" y="5"/>
                </a:cxn>
                <a:cxn ang="0">
                  <a:pos x="59" y="2"/>
                </a:cxn>
                <a:cxn ang="0">
                  <a:pos x="62" y="0"/>
                </a:cxn>
              </a:cxnLst>
              <a:rect l="0" t="0" r="r" b="b"/>
              <a:pathLst>
                <a:path w="74" h="86">
                  <a:moveTo>
                    <a:pt x="62" y="0"/>
                  </a:moveTo>
                  <a:lnTo>
                    <a:pt x="57" y="5"/>
                  </a:lnTo>
                  <a:lnTo>
                    <a:pt x="55" y="5"/>
                  </a:lnTo>
                  <a:lnTo>
                    <a:pt x="52" y="10"/>
                  </a:lnTo>
                  <a:lnTo>
                    <a:pt x="47" y="10"/>
                  </a:lnTo>
                  <a:lnTo>
                    <a:pt x="43" y="10"/>
                  </a:lnTo>
                  <a:lnTo>
                    <a:pt x="24" y="10"/>
                  </a:lnTo>
                  <a:lnTo>
                    <a:pt x="21" y="10"/>
                  </a:lnTo>
                  <a:lnTo>
                    <a:pt x="19" y="12"/>
                  </a:lnTo>
                  <a:lnTo>
                    <a:pt x="17" y="12"/>
                  </a:lnTo>
                  <a:lnTo>
                    <a:pt x="14" y="12"/>
                  </a:lnTo>
                  <a:lnTo>
                    <a:pt x="17" y="17"/>
                  </a:lnTo>
                  <a:lnTo>
                    <a:pt x="17" y="24"/>
                  </a:lnTo>
                  <a:lnTo>
                    <a:pt x="17" y="26"/>
                  </a:lnTo>
                  <a:lnTo>
                    <a:pt x="17" y="26"/>
                  </a:lnTo>
                  <a:lnTo>
                    <a:pt x="19" y="31"/>
                  </a:lnTo>
                  <a:lnTo>
                    <a:pt x="19" y="31"/>
                  </a:lnTo>
                  <a:lnTo>
                    <a:pt x="19" y="38"/>
                  </a:lnTo>
                  <a:lnTo>
                    <a:pt x="17" y="40"/>
                  </a:lnTo>
                  <a:lnTo>
                    <a:pt x="12" y="45"/>
                  </a:lnTo>
                  <a:lnTo>
                    <a:pt x="9" y="52"/>
                  </a:lnTo>
                  <a:lnTo>
                    <a:pt x="5" y="62"/>
                  </a:lnTo>
                  <a:lnTo>
                    <a:pt x="2" y="64"/>
                  </a:lnTo>
                  <a:lnTo>
                    <a:pt x="0" y="69"/>
                  </a:lnTo>
                  <a:lnTo>
                    <a:pt x="0" y="86"/>
                  </a:lnTo>
                  <a:lnTo>
                    <a:pt x="7" y="86"/>
                  </a:lnTo>
                  <a:lnTo>
                    <a:pt x="7" y="83"/>
                  </a:lnTo>
                  <a:lnTo>
                    <a:pt x="9" y="83"/>
                  </a:lnTo>
                  <a:lnTo>
                    <a:pt x="14" y="78"/>
                  </a:lnTo>
                  <a:lnTo>
                    <a:pt x="57" y="78"/>
                  </a:lnTo>
                  <a:lnTo>
                    <a:pt x="57" y="62"/>
                  </a:lnTo>
                  <a:lnTo>
                    <a:pt x="74" y="43"/>
                  </a:lnTo>
                  <a:lnTo>
                    <a:pt x="71" y="38"/>
                  </a:lnTo>
                  <a:lnTo>
                    <a:pt x="71" y="33"/>
                  </a:lnTo>
                  <a:lnTo>
                    <a:pt x="71" y="31"/>
                  </a:lnTo>
                  <a:lnTo>
                    <a:pt x="71" y="26"/>
                  </a:lnTo>
                  <a:lnTo>
                    <a:pt x="69" y="21"/>
                  </a:lnTo>
                  <a:lnTo>
                    <a:pt x="64" y="17"/>
                  </a:lnTo>
                  <a:lnTo>
                    <a:pt x="62" y="12"/>
                  </a:lnTo>
                  <a:lnTo>
                    <a:pt x="59" y="7"/>
                  </a:lnTo>
                  <a:lnTo>
                    <a:pt x="57" y="5"/>
                  </a:lnTo>
                  <a:lnTo>
                    <a:pt x="59" y="2"/>
                  </a:lnTo>
                  <a:lnTo>
                    <a:pt x="6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7" name="Freeform 914">
              <a:extLst>
                <a:ext uri="{FF2B5EF4-FFF2-40B4-BE49-F238E27FC236}">
                  <a16:creationId xmlns:a16="http://schemas.microsoft.com/office/drawing/2014/main" id="{A7F11490-5930-4AC9-9FEB-FC5FBE77D296}"/>
                </a:ext>
              </a:extLst>
            </p:cNvPr>
            <p:cNvSpPr>
              <a:spLocks/>
            </p:cNvSpPr>
            <p:nvPr/>
          </p:nvSpPr>
          <p:spPr bwMode="auto">
            <a:xfrm>
              <a:off x="4679951" y="3981449"/>
              <a:ext cx="241300" cy="257175"/>
            </a:xfrm>
            <a:custGeom>
              <a:avLst/>
              <a:gdLst/>
              <a:ahLst/>
              <a:cxnLst>
                <a:cxn ang="0">
                  <a:pos x="17" y="0"/>
                </a:cxn>
                <a:cxn ang="0">
                  <a:pos x="19" y="5"/>
                </a:cxn>
                <a:cxn ang="0">
                  <a:pos x="22" y="15"/>
                </a:cxn>
                <a:cxn ang="0">
                  <a:pos x="22" y="17"/>
                </a:cxn>
                <a:cxn ang="0">
                  <a:pos x="22" y="19"/>
                </a:cxn>
                <a:cxn ang="0">
                  <a:pos x="17" y="24"/>
                </a:cxn>
                <a:cxn ang="0">
                  <a:pos x="17" y="27"/>
                </a:cxn>
                <a:cxn ang="0">
                  <a:pos x="17" y="29"/>
                </a:cxn>
                <a:cxn ang="0">
                  <a:pos x="19" y="31"/>
                </a:cxn>
                <a:cxn ang="0">
                  <a:pos x="22" y="36"/>
                </a:cxn>
                <a:cxn ang="0">
                  <a:pos x="19" y="41"/>
                </a:cxn>
                <a:cxn ang="0">
                  <a:pos x="14" y="46"/>
                </a:cxn>
                <a:cxn ang="0">
                  <a:pos x="7" y="50"/>
                </a:cxn>
                <a:cxn ang="0">
                  <a:pos x="5" y="55"/>
                </a:cxn>
                <a:cxn ang="0">
                  <a:pos x="3" y="60"/>
                </a:cxn>
                <a:cxn ang="0">
                  <a:pos x="0" y="65"/>
                </a:cxn>
                <a:cxn ang="0">
                  <a:pos x="3" y="69"/>
                </a:cxn>
                <a:cxn ang="0">
                  <a:pos x="5" y="72"/>
                </a:cxn>
                <a:cxn ang="0">
                  <a:pos x="3" y="74"/>
                </a:cxn>
                <a:cxn ang="0">
                  <a:pos x="3" y="76"/>
                </a:cxn>
                <a:cxn ang="0">
                  <a:pos x="3" y="81"/>
                </a:cxn>
                <a:cxn ang="0">
                  <a:pos x="7" y="86"/>
                </a:cxn>
                <a:cxn ang="0">
                  <a:pos x="12" y="91"/>
                </a:cxn>
                <a:cxn ang="0">
                  <a:pos x="17" y="95"/>
                </a:cxn>
                <a:cxn ang="0">
                  <a:pos x="17" y="103"/>
                </a:cxn>
                <a:cxn ang="0">
                  <a:pos x="17" y="107"/>
                </a:cxn>
                <a:cxn ang="0">
                  <a:pos x="22" y="112"/>
                </a:cxn>
                <a:cxn ang="0">
                  <a:pos x="22" y="114"/>
                </a:cxn>
                <a:cxn ang="0">
                  <a:pos x="24" y="114"/>
                </a:cxn>
                <a:cxn ang="0">
                  <a:pos x="31" y="117"/>
                </a:cxn>
                <a:cxn ang="0">
                  <a:pos x="38" y="119"/>
                </a:cxn>
                <a:cxn ang="0">
                  <a:pos x="45" y="126"/>
                </a:cxn>
                <a:cxn ang="0">
                  <a:pos x="64" y="131"/>
                </a:cxn>
                <a:cxn ang="0">
                  <a:pos x="67" y="136"/>
                </a:cxn>
                <a:cxn ang="0">
                  <a:pos x="69" y="138"/>
                </a:cxn>
                <a:cxn ang="0">
                  <a:pos x="69" y="160"/>
                </a:cxn>
                <a:cxn ang="0">
                  <a:pos x="81" y="162"/>
                </a:cxn>
                <a:cxn ang="0">
                  <a:pos x="93" y="162"/>
                </a:cxn>
                <a:cxn ang="0">
                  <a:pos x="98" y="160"/>
                </a:cxn>
                <a:cxn ang="0">
                  <a:pos x="100" y="160"/>
                </a:cxn>
                <a:cxn ang="0">
                  <a:pos x="105" y="160"/>
                </a:cxn>
                <a:cxn ang="0">
                  <a:pos x="107" y="162"/>
                </a:cxn>
                <a:cxn ang="0">
                  <a:pos x="109" y="160"/>
                </a:cxn>
                <a:cxn ang="0">
                  <a:pos x="112" y="157"/>
                </a:cxn>
                <a:cxn ang="0">
                  <a:pos x="128" y="152"/>
                </a:cxn>
                <a:cxn ang="0">
                  <a:pos x="140" y="148"/>
                </a:cxn>
                <a:cxn ang="0">
                  <a:pos x="150" y="145"/>
                </a:cxn>
                <a:cxn ang="0">
                  <a:pos x="147" y="141"/>
                </a:cxn>
                <a:cxn ang="0">
                  <a:pos x="145" y="136"/>
                </a:cxn>
                <a:cxn ang="0">
                  <a:pos x="138" y="126"/>
                </a:cxn>
                <a:cxn ang="0">
                  <a:pos x="138" y="117"/>
                </a:cxn>
                <a:cxn ang="0">
                  <a:pos x="138" y="103"/>
                </a:cxn>
                <a:cxn ang="0">
                  <a:pos x="136" y="91"/>
                </a:cxn>
                <a:cxn ang="0">
                  <a:pos x="131" y="86"/>
                </a:cxn>
                <a:cxn ang="0">
                  <a:pos x="128" y="84"/>
                </a:cxn>
                <a:cxn ang="0">
                  <a:pos x="128" y="79"/>
                </a:cxn>
                <a:cxn ang="0">
                  <a:pos x="128" y="74"/>
                </a:cxn>
                <a:cxn ang="0">
                  <a:pos x="131" y="69"/>
                </a:cxn>
                <a:cxn ang="0">
                  <a:pos x="131" y="65"/>
                </a:cxn>
                <a:cxn ang="0">
                  <a:pos x="133" y="62"/>
                </a:cxn>
                <a:cxn ang="0">
                  <a:pos x="136" y="57"/>
                </a:cxn>
                <a:cxn ang="0">
                  <a:pos x="114" y="34"/>
                </a:cxn>
                <a:cxn ang="0">
                  <a:pos x="19" y="0"/>
                </a:cxn>
              </a:cxnLst>
              <a:rect l="0" t="0" r="r" b="b"/>
              <a:pathLst>
                <a:path w="152" h="162">
                  <a:moveTo>
                    <a:pt x="19" y="0"/>
                  </a:moveTo>
                  <a:lnTo>
                    <a:pt x="17" y="0"/>
                  </a:lnTo>
                  <a:lnTo>
                    <a:pt x="17" y="3"/>
                  </a:lnTo>
                  <a:lnTo>
                    <a:pt x="19" y="5"/>
                  </a:lnTo>
                  <a:lnTo>
                    <a:pt x="19" y="10"/>
                  </a:lnTo>
                  <a:lnTo>
                    <a:pt x="22" y="15"/>
                  </a:lnTo>
                  <a:lnTo>
                    <a:pt x="22" y="17"/>
                  </a:lnTo>
                  <a:lnTo>
                    <a:pt x="22" y="17"/>
                  </a:lnTo>
                  <a:lnTo>
                    <a:pt x="22" y="17"/>
                  </a:lnTo>
                  <a:lnTo>
                    <a:pt x="22" y="19"/>
                  </a:lnTo>
                  <a:lnTo>
                    <a:pt x="19" y="22"/>
                  </a:lnTo>
                  <a:lnTo>
                    <a:pt x="17" y="24"/>
                  </a:lnTo>
                  <a:lnTo>
                    <a:pt x="17" y="27"/>
                  </a:lnTo>
                  <a:lnTo>
                    <a:pt x="17" y="27"/>
                  </a:lnTo>
                  <a:lnTo>
                    <a:pt x="17" y="29"/>
                  </a:lnTo>
                  <a:lnTo>
                    <a:pt x="17" y="29"/>
                  </a:lnTo>
                  <a:lnTo>
                    <a:pt x="17" y="31"/>
                  </a:lnTo>
                  <a:lnTo>
                    <a:pt x="19" y="31"/>
                  </a:lnTo>
                  <a:lnTo>
                    <a:pt x="22" y="34"/>
                  </a:lnTo>
                  <a:lnTo>
                    <a:pt x="22" y="36"/>
                  </a:lnTo>
                  <a:lnTo>
                    <a:pt x="19" y="38"/>
                  </a:lnTo>
                  <a:lnTo>
                    <a:pt x="19" y="41"/>
                  </a:lnTo>
                  <a:lnTo>
                    <a:pt x="17" y="43"/>
                  </a:lnTo>
                  <a:lnTo>
                    <a:pt x="14" y="46"/>
                  </a:lnTo>
                  <a:lnTo>
                    <a:pt x="12" y="48"/>
                  </a:lnTo>
                  <a:lnTo>
                    <a:pt x="7" y="50"/>
                  </a:lnTo>
                  <a:lnTo>
                    <a:pt x="5" y="53"/>
                  </a:lnTo>
                  <a:lnTo>
                    <a:pt x="5" y="55"/>
                  </a:lnTo>
                  <a:lnTo>
                    <a:pt x="3" y="55"/>
                  </a:lnTo>
                  <a:lnTo>
                    <a:pt x="3" y="60"/>
                  </a:lnTo>
                  <a:lnTo>
                    <a:pt x="3" y="62"/>
                  </a:lnTo>
                  <a:lnTo>
                    <a:pt x="0" y="65"/>
                  </a:lnTo>
                  <a:lnTo>
                    <a:pt x="3" y="67"/>
                  </a:lnTo>
                  <a:lnTo>
                    <a:pt x="3" y="69"/>
                  </a:lnTo>
                  <a:lnTo>
                    <a:pt x="5" y="69"/>
                  </a:lnTo>
                  <a:lnTo>
                    <a:pt x="5" y="72"/>
                  </a:lnTo>
                  <a:lnTo>
                    <a:pt x="5" y="74"/>
                  </a:lnTo>
                  <a:lnTo>
                    <a:pt x="3" y="74"/>
                  </a:lnTo>
                  <a:lnTo>
                    <a:pt x="3" y="74"/>
                  </a:lnTo>
                  <a:lnTo>
                    <a:pt x="3" y="76"/>
                  </a:lnTo>
                  <a:lnTo>
                    <a:pt x="3" y="79"/>
                  </a:lnTo>
                  <a:lnTo>
                    <a:pt x="3" y="81"/>
                  </a:lnTo>
                  <a:lnTo>
                    <a:pt x="5" y="84"/>
                  </a:lnTo>
                  <a:lnTo>
                    <a:pt x="7" y="86"/>
                  </a:lnTo>
                  <a:lnTo>
                    <a:pt x="12" y="91"/>
                  </a:lnTo>
                  <a:lnTo>
                    <a:pt x="12" y="91"/>
                  </a:lnTo>
                  <a:lnTo>
                    <a:pt x="14" y="93"/>
                  </a:lnTo>
                  <a:lnTo>
                    <a:pt x="17" y="95"/>
                  </a:lnTo>
                  <a:lnTo>
                    <a:pt x="17" y="98"/>
                  </a:lnTo>
                  <a:lnTo>
                    <a:pt x="17" y="103"/>
                  </a:lnTo>
                  <a:lnTo>
                    <a:pt x="17" y="105"/>
                  </a:lnTo>
                  <a:lnTo>
                    <a:pt x="17" y="107"/>
                  </a:lnTo>
                  <a:lnTo>
                    <a:pt x="19" y="112"/>
                  </a:lnTo>
                  <a:lnTo>
                    <a:pt x="22" y="112"/>
                  </a:lnTo>
                  <a:lnTo>
                    <a:pt x="22" y="112"/>
                  </a:lnTo>
                  <a:lnTo>
                    <a:pt x="22" y="114"/>
                  </a:lnTo>
                  <a:lnTo>
                    <a:pt x="24" y="114"/>
                  </a:lnTo>
                  <a:lnTo>
                    <a:pt x="24" y="114"/>
                  </a:lnTo>
                  <a:lnTo>
                    <a:pt x="29" y="114"/>
                  </a:lnTo>
                  <a:lnTo>
                    <a:pt x="31" y="117"/>
                  </a:lnTo>
                  <a:lnTo>
                    <a:pt x="36" y="119"/>
                  </a:lnTo>
                  <a:lnTo>
                    <a:pt x="38" y="119"/>
                  </a:lnTo>
                  <a:lnTo>
                    <a:pt x="41" y="122"/>
                  </a:lnTo>
                  <a:lnTo>
                    <a:pt x="45" y="126"/>
                  </a:lnTo>
                  <a:lnTo>
                    <a:pt x="50" y="131"/>
                  </a:lnTo>
                  <a:lnTo>
                    <a:pt x="64" y="131"/>
                  </a:lnTo>
                  <a:lnTo>
                    <a:pt x="67" y="133"/>
                  </a:lnTo>
                  <a:lnTo>
                    <a:pt x="67" y="136"/>
                  </a:lnTo>
                  <a:lnTo>
                    <a:pt x="67" y="138"/>
                  </a:lnTo>
                  <a:lnTo>
                    <a:pt x="69" y="138"/>
                  </a:lnTo>
                  <a:lnTo>
                    <a:pt x="69" y="138"/>
                  </a:lnTo>
                  <a:lnTo>
                    <a:pt x="69" y="160"/>
                  </a:lnTo>
                  <a:lnTo>
                    <a:pt x="76" y="160"/>
                  </a:lnTo>
                  <a:lnTo>
                    <a:pt x="81" y="162"/>
                  </a:lnTo>
                  <a:lnTo>
                    <a:pt x="86" y="162"/>
                  </a:lnTo>
                  <a:lnTo>
                    <a:pt x="93" y="162"/>
                  </a:lnTo>
                  <a:lnTo>
                    <a:pt x="95" y="162"/>
                  </a:lnTo>
                  <a:lnTo>
                    <a:pt x="98" y="160"/>
                  </a:lnTo>
                  <a:lnTo>
                    <a:pt x="98" y="160"/>
                  </a:lnTo>
                  <a:lnTo>
                    <a:pt x="100" y="160"/>
                  </a:lnTo>
                  <a:lnTo>
                    <a:pt x="102" y="160"/>
                  </a:lnTo>
                  <a:lnTo>
                    <a:pt x="105" y="160"/>
                  </a:lnTo>
                  <a:lnTo>
                    <a:pt x="105" y="160"/>
                  </a:lnTo>
                  <a:lnTo>
                    <a:pt x="107" y="162"/>
                  </a:lnTo>
                  <a:lnTo>
                    <a:pt x="109" y="162"/>
                  </a:lnTo>
                  <a:lnTo>
                    <a:pt x="109" y="160"/>
                  </a:lnTo>
                  <a:lnTo>
                    <a:pt x="109" y="160"/>
                  </a:lnTo>
                  <a:lnTo>
                    <a:pt x="112" y="157"/>
                  </a:lnTo>
                  <a:lnTo>
                    <a:pt x="119" y="155"/>
                  </a:lnTo>
                  <a:lnTo>
                    <a:pt x="128" y="152"/>
                  </a:lnTo>
                  <a:lnTo>
                    <a:pt x="136" y="150"/>
                  </a:lnTo>
                  <a:lnTo>
                    <a:pt x="140" y="148"/>
                  </a:lnTo>
                  <a:lnTo>
                    <a:pt x="145" y="145"/>
                  </a:lnTo>
                  <a:lnTo>
                    <a:pt x="150" y="145"/>
                  </a:lnTo>
                  <a:lnTo>
                    <a:pt x="152" y="143"/>
                  </a:lnTo>
                  <a:lnTo>
                    <a:pt x="147" y="141"/>
                  </a:lnTo>
                  <a:lnTo>
                    <a:pt x="145" y="138"/>
                  </a:lnTo>
                  <a:lnTo>
                    <a:pt x="145" y="136"/>
                  </a:lnTo>
                  <a:lnTo>
                    <a:pt x="140" y="131"/>
                  </a:lnTo>
                  <a:lnTo>
                    <a:pt x="138" y="126"/>
                  </a:lnTo>
                  <a:lnTo>
                    <a:pt x="138" y="122"/>
                  </a:lnTo>
                  <a:lnTo>
                    <a:pt x="138" y="117"/>
                  </a:lnTo>
                  <a:lnTo>
                    <a:pt x="138" y="110"/>
                  </a:lnTo>
                  <a:lnTo>
                    <a:pt x="138" y="103"/>
                  </a:lnTo>
                  <a:lnTo>
                    <a:pt x="138" y="93"/>
                  </a:lnTo>
                  <a:lnTo>
                    <a:pt x="136" y="91"/>
                  </a:lnTo>
                  <a:lnTo>
                    <a:pt x="136" y="91"/>
                  </a:lnTo>
                  <a:lnTo>
                    <a:pt x="131" y="86"/>
                  </a:lnTo>
                  <a:lnTo>
                    <a:pt x="131" y="86"/>
                  </a:lnTo>
                  <a:lnTo>
                    <a:pt x="128" y="84"/>
                  </a:lnTo>
                  <a:lnTo>
                    <a:pt x="128" y="81"/>
                  </a:lnTo>
                  <a:lnTo>
                    <a:pt x="128" y="79"/>
                  </a:lnTo>
                  <a:lnTo>
                    <a:pt x="128" y="76"/>
                  </a:lnTo>
                  <a:lnTo>
                    <a:pt x="128" y="74"/>
                  </a:lnTo>
                  <a:lnTo>
                    <a:pt x="131" y="72"/>
                  </a:lnTo>
                  <a:lnTo>
                    <a:pt x="131" y="69"/>
                  </a:lnTo>
                  <a:lnTo>
                    <a:pt x="131" y="67"/>
                  </a:lnTo>
                  <a:lnTo>
                    <a:pt x="131" y="65"/>
                  </a:lnTo>
                  <a:lnTo>
                    <a:pt x="131" y="65"/>
                  </a:lnTo>
                  <a:lnTo>
                    <a:pt x="133" y="62"/>
                  </a:lnTo>
                  <a:lnTo>
                    <a:pt x="133" y="60"/>
                  </a:lnTo>
                  <a:lnTo>
                    <a:pt x="136" y="57"/>
                  </a:lnTo>
                  <a:lnTo>
                    <a:pt x="114" y="41"/>
                  </a:lnTo>
                  <a:lnTo>
                    <a:pt x="114" y="34"/>
                  </a:lnTo>
                  <a:lnTo>
                    <a:pt x="62" y="0"/>
                  </a:lnTo>
                  <a:lnTo>
                    <a:pt x="19" y="0"/>
                  </a:lnTo>
                  <a:lnTo>
                    <a:pt x="19"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8" name="Freeform 915">
              <a:extLst>
                <a:ext uri="{FF2B5EF4-FFF2-40B4-BE49-F238E27FC236}">
                  <a16:creationId xmlns:a16="http://schemas.microsoft.com/office/drawing/2014/main" id="{DE04E169-37BF-495B-B132-53D546E98BFE}"/>
                </a:ext>
              </a:extLst>
            </p:cNvPr>
            <p:cNvSpPr>
              <a:spLocks/>
            </p:cNvSpPr>
            <p:nvPr/>
          </p:nvSpPr>
          <p:spPr bwMode="auto">
            <a:xfrm>
              <a:off x="4679951" y="3981449"/>
              <a:ext cx="241300" cy="257175"/>
            </a:xfrm>
            <a:custGeom>
              <a:avLst/>
              <a:gdLst/>
              <a:ahLst/>
              <a:cxnLst>
                <a:cxn ang="0">
                  <a:pos x="17" y="0"/>
                </a:cxn>
                <a:cxn ang="0">
                  <a:pos x="19" y="5"/>
                </a:cxn>
                <a:cxn ang="0">
                  <a:pos x="22" y="15"/>
                </a:cxn>
                <a:cxn ang="0">
                  <a:pos x="22" y="17"/>
                </a:cxn>
                <a:cxn ang="0">
                  <a:pos x="22" y="19"/>
                </a:cxn>
                <a:cxn ang="0">
                  <a:pos x="17" y="24"/>
                </a:cxn>
                <a:cxn ang="0">
                  <a:pos x="17" y="27"/>
                </a:cxn>
                <a:cxn ang="0">
                  <a:pos x="17" y="29"/>
                </a:cxn>
                <a:cxn ang="0">
                  <a:pos x="19" y="31"/>
                </a:cxn>
                <a:cxn ang="0">
                  <a:pos x="22" y="36"/>
                </a:cxn>
                <a:cxn ang="0">
                  <a:pos x="19" y="41"/>
                </a:cxn>
                <a:cxn ang="0">
                  <a:pos x="14" y="46"/>
                </a:cxn>
                <a:cxn ang="0">
                  <a:pos x="7" y="50"/>
                </a:cxn>
                <a:cxn ang="0">
                  <a:pos x="5" y="55"/>
                </a:cxn>
                <a:cxn ang="0">
                  <a:pos x="3" y="60"/>
                </a:cxn>
                <a:cxn ang="0">
                  <a:pos x="0" y="65"/>
                </a:cxn>
                <a:cxn ang="0">
                  <a:pos x="3" y="69"/>
                </a:cxn>
                <a:cxn ang="0">
                  <a:pos x="5" y="72"/>
                </a:cxn>
                <a:cxn ang="0">
                  <a:pos x="3" y="74"/>
                </a:cxn>
                <a:cxn ang="0">
                  <a:pos x="3" y="76"/>
                </a:cxn>
                <a:cxn ang="0">
                  <a:pos x="3" y="81"/>
                </a:cxn>
                <a:cxn ang="0">
                  <a:pos x="7" y="86"/>
                </a:cxn>
                <a:cxn ang="0">
                  <a:pos x="12" y="91"/>
                </a:cxn>
                <a:cxn ang="0">
                  <a:pos x="17" y="95"/>
                </a:cxn>
                <a:cxn ang="0">
                  <a:pos x="17" y="103"/>
                </a:cxn>
                <a:cxn ang="0">
                  <a:pos x="17" y="107"/>
                </a:cxn>
                <a:cxn ang="0">
                  <a:pos x="22" y="112"/>
                </a:cxn>
                <a:cxn ang="0">
                  <a:pos x="22" y="114"/>
                </a:cxn>
                <a:cxn ang="0">
                  <a:pos x="24" y="114"/>
                </a:cxn>
                <a:cxn ang="0">
                  <a:pos x="31" y="117"/>
                </a:cxn>
                <a:cxn ang="0">
                  <a:pos x="38" y="119"/>
                </a:cxn>
                <a:cxn ang="0">
                  <a:pos x="45" y="126"/>
                </a:cxn>
                <a:cxn ang="0">
                  <a:pos x="64" y="131"/>
                </a:cxn>
                <a:cxn ang="0">
                  <a:pos x="67" y="136"/>
                </a:cxn>
                <a:cxn ang="0">
                  <a:pos x="69" y="138"/>
                </a:cxn>
                <a:cxn ang="0">
                  <a:pos x="69" y="160"/>
                </a:cxn>
                <a:cxn ang="0">
                  <a:pos x="81" y="162"/>
                </a:cxn>
                <a:cxn ang="0">
                  <a:pos x="93" y="162"/>
                </a:cxn>
                <a:cxn ang="0">
                  <a:pos x="98" y="160"/>
                </a:cxn>
                <a:cxn ang="0">
                  <a:pos x="100" y="160"/>
                </a:cxn>
                <a:cxn ang="0">
                  <a:pos x="105" y="160"/>
                </a:cxn>
                <a:cxn ang="0">
                  <a:pos x="107" y="162"/>
                </a:cxn>
                <a:cxn ang="0">
                  <a:pos x="109" y="160"/>
                </a:cxn>
                <a:cxn ang="0">
                  <a:pos x="112" y="157"/>
                </a:cxn>
                <a:cxn ang="0">
                  <a:pos x="128" y="152"/>
                </a:cxn>
                <a:cxn ang="0">
                  <a:pos x="140" y="148"/>
                </a:cxn>
                <a:cxn ang="0">
                  <a:pos x="150" y="145"/>
                </a:cxn>
                <a:cxn ang="0">
                  <a:pos x="147" y="141"/>
                </a:cxn>
                <a:cxn ang="0">
                  <a:pos x="145" y="136"/>
                </a:cxn>
                <a:cxn ang="0">
                  <a:pos x="138" y="126"/>
                </a:cxn>
                <a:cxn ang="0">
                  <a:pos x="138" y="117"/>
                </a:cxn>
                <a:cxn ang="0">
                  <a:pos x="138" y="103"/>
                </a:cxn>
                <a:cxn ang="0">
                  <a:pos x="136" y="91"/>
                </a:cxn>
                <a:cxn ang="0">
                  <a:pos x="131" y="86"/>
                </a:cxn>
                <a:cxn ang="0">
                  <a:pos x="128" y="84"/>
                </a:cxn>
                <a:cxn ang="0">
                  <a:pos x="128" y="79"/>
                </a:cxn>
                <a:cxn ang="0">
                  <a:pos x="128" y="74"/>
                </a:cxn>
                <a:cxn ang="0">
                  <a:pos x="131" y="69"/>
                </a:cxn>
                <a:cxn ang="0">
                  <a:pos x="131" y="65"/>
                </a:cxn>
                <a:cxn ang="0">
                  <a:pos x="133" y="62"/>
                </a:cxn>
                <a:cxn ang="0">
                  <a:pos x="136" y="57"/>
                </a:cxn>
                <a:cxn ang="0">
                  <a:pos x="114" y="34"/>
                </a:cxn>
                <a:cxn ang="0">
                  <a:pos x="19" y="0"/>
                </a:cxn>
              </a:cxnLst>
              <a:rect l="0" t="0" r="r" b="b"/>
              <a:pathLst>
                <a:path w="152" h="162">
                  <a:moveTo>
                    <a:pt x="19" y="0"/>
                  </a:moveTo>
                  <a:lnTo>
                    <a:pt x="17" y="0"/>
                  </a:lnTo>
                  <a:lnTo>
                    <a:pt x="17" y="3"/>
                  </a:lnTo>
                  <a:lnTo>
                    <a:pt x="19" y="5"/>
                  </a:lnTo>
                  <a:lnTo>
                    <a:pt x="19" y="10"/>
                  </a:lnTo>
                  <a:lnTo>
                    <a:pt x="22" y="15"/>
                  </a:lnTo>
                  <a:lnTo>
                    <a:pt x="22" y="17"/>
                  </a:lnTo>
                  <a:lnTo>
                    <a:pt x="22" y="17"/>
                  </a:lnTo>
                  <a:lnTo>
                    <a:pt x="22" y="17"/>
                  </a:lnTo>
                  <a:lnTo>
                    <a:pt x="22" y="19"/>
                  </a:lnTo>
                  <a:lnTo>
                    <a:pt x="19" y="22"/>
                  </a:lnTo>
                  <a:lnTo>
                    <a:pt x="17" y="24"/>
                  </a:lnTo>
                  <a:lnTo>
                    <a:pt x="17" y="27"/>
                  </a:lnTo>
                  <a:lnTo>
                    <a:pt x="17" y="27"/>
                  </a:lnTo>
                  <a:lnTo>
                    <a:pt x="17" y="29"/>
                  </a:lnTo>
                  <a:lnTo>
                    <a:pt x="17" y="29"/>
                  </a:lnTo>
                  <a:lnTo>
                    <a:pt x="17" y="31"/>
                  </a:lnTo>
                  <a:lnTo>
                    <a:pt x="19" y="31"/>
                  </a:lnTo>
                  <a:lnTo>
                    <a:pt x="22" y="34"/>
                  </a:lnTo>
                  <a:lnTo>
                    <a:pt x="22" y="36"/>
                  </a:lnTo>
                  <a:lnTo>
                    <a:pt x="19" y="38"/>
                  </a:lnTo>
                  <a:lnTo>
                    <a:pt x="19" y="41"/>
                  </a:lnTo>
                  <a:lnTo>
                    <a:pt x="17" y="43"/>
                  </a:lnTo>
                  <a:lnTo>
                    <a:pt x="14" y="46"/>
                  </a:lnTo>
                  <a:lnTo>
                    <a:pt x="12" y="48"/>
                  </a:lnTo>
                  <a:lnTo>
                    <a:pt x="7" y="50"/>
                  </a:lnTo>
                  <a:lnTo>
                    <a:pt x="5" y="53"/>
                  </a:lnTo>
                  <a:lnTo>
                    <a:pt x="5" y="55"/>
                  </a:lnTo>
                  <a:lnTo>
                    <a:pt x="3" y="55"/>
                  </a:lnTo>
                  <a:lnTo>
                    <a:pt x="3" y="60"/>
                  </a:lnTo>
                  <a:lnTo>
                    <a:pt x="3" y="62"/>
                  </a:lnTo>
                  <a:lnTo>
                    <a:pt x="0" y="65"/>
                  </a:lnTo>
                  <a:lnTo>
                    <a:pt x="3" y="67"/>
                  </a:lnTo>
                  <a:lnTo>
                    <a:pt x="3" y="69"/>
                  </a:lnTo>
                  <a:lnTo>
                    <a:pt x="5" y="69"/>
                  </a:lnTo>
                  <a:lnTo>
                    <a:pt x="5" y="72"/>
                  </a:lnTo>
                  <a:lnTo>
                    <a:pt x="5" y="74"/>
                  </a:lnTo>
                  <a:lnTo>
                    <a:pt x="3" y="74"/>
                  </a:lnTo>
                  <a:lnTo>
                    <a:pt x="3" y="74"/>
                  </a:lnTo>
                  <a:lnTo>
                    <a:pt x="3" y="76"/>
                  </a:lnTo>
                  <a:lnTo>
                    <a:pt x="3" y="79"/>
                  </a:lnTo>
                  <a:lnTo>
                    <a:pt x="3" y="81"/>
                  </a:lnTo>
                  <a:lnTo>
                    <a:pt x="5" y="84"/>
                  </a:lnTo>
                  <a:lnTo>
                    <a:pt x="7" y="86"/>
                  </a:lnTo>
                  <a:lnTo>
                    <a:pt x="12" y="91"/>
                  </a:lnTo>
                  <a:lnTo>
                    <a:pt x="12" y="91"/>
                  </a:lnTo>
                  <a:lnTo>
                    <a:pt x="14" y="93"/>
                  </a:lnTo>
                  <a:lnTo>
                    <a:pt x="17" y="95"/>
                  </a:lnTo>
                  <a:lnTo>
                    <a:pt x="17" y="98"/>
                  </a:lnTo>
                  <a:lnTo>
                    <a:pt x="17" y="103"/>
                  </a:lnTo>
                  <a:lnTo>
                    <a:pt x="17" y="105"/>
                  </a:lnTo>
                  <a:lnTo>
                    <a:pt x="17" y="107"/>
                  </a:lnTo>
                  <a:lnTo>
                    <a:pt x="19" y="112"/>
                  </a:lnTo>
                  <a:lnTo>
                    <a:pt x="22" y="112"/>
                  </a:lnTo>
                  <a:lnTo>
                    <a:pt x="22" y="112"/>
                  </a:lnTo>
                  <a:lnTo>
                    <a:pt x="22" y="114"/>
                  </a:lnTo>
                  <a:lnTo>
                    <a:pt x="24" y="114"/>
                  </a:lnTo>
                  <a:lnTo>
                    <a:pt x="24" y="114"/>
                  </a:lnTo>
                  <a:lnTo>
                    <a:pt x="29" y="114"/>
                  </a:lnTo>
                  <a:lnTo>
                    <a:pt x="31" y="117"/>
                  </a:lnTo>
                  <a:lnTo>
                    <a:pt x="36" y="119"/>
                  </a:lnTo>
                  <a:lnTo>
                    <a:pt x="38" y="119"/>
                  </a:lnTo>
                  <a:lnTo>
                    <a:pt x="41" y="122"/>
                  </a:lnTo>
                  <a:lnTo>
                    <a:pt x="45" y="126"/>
                  </a:lnTo>
                  <a:lnTo>
                    <a:pt x="50" y="131"/>
                  </a:lnTo>
                  <a:lnTo>
                    <a:pt x="64" y="131"/>
                  </a:lnTo>
                  <a:lnTo>
                    <a:pt x="67" y="133"/>
                  </a:lnTo>
                  <a:lnTo>
                    <a:pt x="67" y="136"/>
                  </a:lnTo>
                  <a:lnTo>
                    <a:pt x="67" y="138"/>
                  </a:lnTo>
                  <a:lnTo>
                    <a:pt x="69" y="138"/>
                  </a:lnTo>
                  <a:lnTo>
                    <a:pt x="69" y="138"/>
                  </a:lnTo>
                  <a:lnTo>
                    <a:pt x="69" y="160"/>
                  </a:lnTo>
                  <a:lnTo>
                    <a:pt x="76" y="160"/>
                  </a:lnTo>
                  <a:lnTo>
                    <a:pt x="81" y="162"/>
                  </a:lnTo>
                  <a:lnTo>
                    <a:pt x="86" y="162"/>
                  </a:lnTo>
                  <a:lnTo>
                    <a:pt x="93" y="162"/>
                  </a:lnTo>
                  <a:lnTo>
                    <a:pt x="95" y="162"/>
                  </a:lnTo>
                  <a:lnTo>
                    <a:pt x="98" y="160"/>
                  </a:lnTo>
                  <a:lnTo>
                    <a:pt x="98" y="160"/>
                  </a:lnTo>
                  <a:lnTo>
                    <a:pt x="100" y="160"/>
                  </a:lnTo>
                  <a:lnTo>
                    <a:pt x="102" y="160"/>
                  </a:lnTo>
                  <a:lnTo>
                    <a:pt x="105" y="160"/>
                  </a:lnTo>
                  <a:lnTo>
                    <a:pt x="105" y="160"/>
                  </a:lnTo>
                  <a:lnTo>
                    <a:pt x="107" y="162"/>
                  </a:lnTo>
                  <a:lnTo>
                    <a:pt x="109" y="162"/>
                  </a:lnTo>
                  <a:lnTo>
                    <a:pt x="109" y="160"/>
                  </a:lnTo>
                  <a:lnTo>
                    <a:pt x="109" y="160"/>
                  </a:lnTo>
                  <a:lnTo>
                    <a:pt x="112" y="157"/>
                  </a:lnTo>
                  <a:lnTo>
                    <a:pt x="119" y="155"/>
                  </a:lnTo>
                  <a:lnTo>
                    <a:pt x="128" y="152"/>
                  </a:lnTo>
                  <a:lnTo>
                    <a:pt x="136" y="150"/>
                  </a:lnTo>
                  <a:lnTo>
                    <a:pt x="140" y="148"/>
                  </a:lnTo>
                  <a:lnTo>
                    <a:pt x="145" y="145"/>
                  </a:lnTo>
                  <a:lnTo>
                    <a:pt x="150" y="145"/>
                  </a:lnTo>
                  <a:lnTo>
                    <a:pt x="152" y="143"/>
                  </a:lnTo>
                  <a:lnTo>
                    <a:pt x="147" y="141"/>
                  </a:lnTo>
                  <a:lnTo>
                    <a:pt x="145" y="138"/>
                  </a:lnTo>
                  <a:lnTo>
                    <a:pt x="145" y="136"/>
                  </a:lnTo>
                  <a:lnTo>
                    <a:pt x="140" y="131"/>
                  </a:lnTo>
                  <a:lnTo>
                    <a:pt x="138" y="126"/>
                  </a:lnTo>
                  <a:lnTo>
                    <a:pt x="138" y="122"/>
                  </a:lnTo>
                  <a:lnTo>
                    <a:pt x="138" y="117"/>
                  </a:lnTo>
                  <a:lnTo>
                    <a:pt x="138" y="110"/>
                  </a:lnTo>
                  <a:lnTo>
                    <a:pt x="138" y="103"/>
                  </a:lnTo>
                  <a:lnTo>
                    <a:pt x="138" y="93"/>
                  </a:lnTo>
                  <a:lnTo>
                    <a:pt x="136" y="91"/>
                  </a:lnTo>
                  <a:lnTo>
                    <a:pt x="136" y="91"/>
                  </a:lnTo>
                  <a:lnTo>
                    <a:pt x="131" y="86"/>
                  </a:lnTo>
                  <a:lnTo>
                    <a:pt x="131" y="86"/>
                  </a:lnTo>
                  <a:lnTo>
                    <a:pt x="128" y="84"/>
                  </a:lnTo>
                  <a:lnTo>
                    <a:pt x="128" y="81"/>
                  </a:lnTo>
                  <a:lnTo>
                    <a:pt x="128" y="79"/>
                  </a:lnTo>
                  <a:lnTo>
                    <a:pt x="128" y="76"/>
                  </a:lnTo>
                  <a:lnTo>
                    <a:pt x="128" y="74"/>
                  </a:lnTo>
                  <a:lnTo>
                    <a:pt x="131" y="72"/>
                  </a:lnTo>
                  <a:lnTo>
                    <a:pt x="131" y="69"/>
                  </a:lnTo>
                  <a:lnTo>
                    <a:pt x="131" y="67"/>
                  </a:lnTo>
                  <a:lnTo>
                    <a:pt x="131" y="65"/>
                  </a:lnTo>
                  <a:lnTo>
                    <a:pt x="131" y="65"/>
                  </a:lnTo>
                  <a:lnTo>
                    <a:pt x="133" y="62"/>
                  </a:lnTo>
                  <a:lnTo>
                    <a:pt x="133" y="60"/>
                  </a:lnTo>
                  <a:lnTo>
                    <a:pt x="136" y="57"/>
                  </a:lnTo>
                  <a:lnTo>
                    <a:pt x="114" y="41"/>
                  </a:lnTo>
                  <a:lnTo>
                    <a:pt x="114" y="34"/>
                  </a:lnTo>
                  <a:lnTo>
                    <a:pt x="62" y="0"/>
                  </a:lnTo>
                  <a:lnTo>
                    <a:pt x="19"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09" name="Freeform 916">
              <a:extLst>
                <a:ext uri="{FF2B5EF4-FFF2-40B4-BE49-F238E27FC236}">
                  <a16:creationId xmlns:a16="http://schemas.microsoft.com/office/drawing/2014/main" id="{317CAA6E-14AC-4CB4-BD55-145746123944}"/>
                </a:ext>
              </a:extLst>
            </p:cNvPr>
            <p:cNvSpPr>
              <a:spLocks/>
            </p:cNvSpPr>
            <p:nvPr/>
          </p:nvSpPr>
          <p:spPr bwMode="auto">
            <a:xfrm>
              <a:off x="4679951" y="3981449"/>
              <a:ext cx="241300" cy="257175"/>
            </a:xfrm>
            <a:custGeom>
              <a:avLst/>
              <a:gdLst/>
              <a:ahLst/>
              <a:cxnLst>
                <a:cxn ang="0">
                  <a:pos x="17" y="0"/>
                </a:cxn>
                <a:cxn ang="0">
                  <a:pos x="19" y="5"/>
                </a:cxn>
                <a:cxn ang="0">
                  <a:pos x="22" y="15"/>
                </a:cxn>
                <a:cxn ang="0">
                  <a:pos x="22" y="17"/>
                </a:cxn>
                <a:cxn ang="0">
                  <a:pos x="22" y="19"/>
                </a:cxn>
                <a:cxn ang="0">
                  <a:pos x="17" y="24"/>
                </a:cxn>
                <a:cxn ang="0">
                  <a:pos x="17" y="27"/>
                </a:cxn>
                <a:cxn ang="0">
                  <a:pos x="17" y="29"/>
                </a:cxn>
                <a:cxn ang="0">
                  <a:pos x="19" y="31"/>
                </a:cxn>
                <a:cxn ang="0">
                  <a:pos x="22" y="36"/>
                </a:cxn>
                <a:cxn ang="0">
                  <a:pos x="19" y="41"/>
                </a:cxn>
                <a:cxn ang="0">
                  <a:pos x="14" y="46"/>
                </a:cxn>
                <a:cxn ang="0">
                  <a:pos x="7" y="50"/>
                </a:cxn>
                <a:cxn ang="0">
                  <a:pos x="5" y="55"/>
                </a:cxn>
                <a:cxn ang="0">
                  <a:pos x="3" y="60"/>
                </a:cxn>
                <a:cxn ang="0">
                  <a:pos x="0" y="65"/>
                </a:cxn>
                <a:cxn ang="0">
                  <a:pos x="3" y="69"/>
                </a:cxn>
                <a:cxn ang="0">
                  <a:pos x="5" y="72"/>
                </a:cxn>
                <a:cxn ang="0">
                  <a:pos x="3" y="74"/>
                </a:cxn>
                <a:cxn ang="0">
                  <a:pos x="3" y="76"/>
                </a:cxn>
                <a:cxn ang="0">
                  <a:pos x="3" y="81"/>
                </a:cxn>
                <a:cxn ang="0">
                  <a:pos x="7" y="86"/>
                </a:cxn>
                <a:cxn ang="0">
                  <a:pos x="12" y="91"/>
                </a:cxn>
                <a:cxn ang="0">
                  <a:pos x="17" y="95"/>
                </a:cxn>
                <a:cxn ang="0">
                  <a:pos x="17" y="103"/>
                </a:cxn>
                <a:cxn ang="0">
                  <a:pos x="17" y="107"/>
                </a:cxn>
                <a:cxn ang="0">
                  <a:pos x="22" y="112"/>
                </a:cxn>
                <a:cxn ang="0">
                  <a:pos x="22" y="114"/>
                </a:cxn>
                <a:cxn ang="0">
                  <a:pos x="24" y="114"/>
                </a:cxn>
                <a:cxn ang="0">
                  <a:pos x="31" y="117"/>
                </a:cxn>
                <a:cxn ang="0">
                  <a:pos x="38" y="119"/>
                </a:cxn>
                <a:cxn ang="0">
                  <a:pos x="45" y="126"/>
                </a:cxn>
                <a:cxn ang="0">
                  <a:pos x="64" y="131"/>
                </a:cxn>
                <a:cxn ang="0">
                  <a:pos x="67" y="136"/>
                </a:cxn>
                <a:cxn ang="0">
                  <a:pos x="69" y="138"/>
                </a:cxn>
                <a:cxn ang="0">
                  <a:pos x="69" y="160"/>
                </a:cxn>
                <a:cxn ang="0">
                  <a:pos x="81" y="162"/>
                </a:cxn>
                <a:cxn ang="0">
                  <a:pos x="93" y="162"/>
                </a:cxn>
                <a:cxn ang="0">
                  <a:pos x="98" y="160"/>
                </a:cxn>
                <a:cxn ang="0">
                  <a:pos x="100" y="160"/>
                </a:cxn>
                <a:cxn ang="0">
                  <a:pos x="105" y="160"/>
                </a:cxn>
                <a:cxn ang="0">
                  <a:pos x="107" y="162"/>
                </a:cxn>
                <a:cxn ang="0">
                  <a:pos x="109" y="160"/>
                </a:cxn>
                <a:cxn ang="0">
                  <a:pos x="112" y="157"/>
                </a:cxn>
                <a:cxn ang="0">
                  <a:pos x="128" y="152"/>
                </a:cxn>
                <a:cxn ang="0">
                  <a:pos x="140" y="148"/>
                </a:cxn>
                <a:cxn ang="0">
                  <a:pos x="150" y="145"/>
                </a:cxn>
                <a:cxn ang="0">
                  <a:pos x="147" y="141"/>
                </a:cxn>
                <a:cxn ang="0">
                  <a:pos x="145" y="136"/>
                </a:cxn>
                <a:cxn ang="0">
                  <a:pos x="138" y="126"/>
                </a:cxn>
                <a:cxn ang="0">
                  <a:pos x="138" y="117"/>
                </a:cxn>
                <a:cxn ang="0">
                  <a:pos x="138" y="103"/>
                </a:cxn>
                <a:cxn ang="0">
                  <a:pos x="136" y="91"/>
                </a:cxn>
                <a:cxn ang="0">
                  <a:pos x="131" y="86"/>
                </a:cxn>
                <a:cxn ang="0">
                  <a:pos x="128" y="84"/>
                </a:cxn>
                <a:cxn ang="0">
                  <a:pos x="128" y="79"/>
                </a:cxn>
                <a:cxn ang="0">
                  <a:pos x="128" y="74"/>
                </a:cxn>
                <a:cxn ang="0">
                  <a:pos x="131" y="69"/>
                </a:cxn>
                <a:cxn ang="0">
                  <a:pos x="131" y="65"/>
                </a:cxn>
                <a:cxn ang="0">
                  <a:pos x="133" y="62"/>
                </a:cxn>
                <a:cxn ang="0">
                  <a:pos x="136" y="57"/>
                </a:cxn>
                <a:cxn ang="0">
                  <a:pos x="114" y="34"/>
                </a:cxn>
                <a:cxn ang="0">
                  <a:pos x="19" y="0"/>
                </a:cxn>
              </a:cxnLst>
              <a:rect l="0" t="0" r="r" b="b"/>
              <a:pathLst>
                <a:path w="152" h="162">
                  <a:moveTo>
                    <a:pt x="19" y="0"/>
                  </a:moveTo>
                  <a:lnTo>
                    <a:pt x="17" y="0"/>
                  </a:lnTo>
                  <a:lnTo>
                    <a:pt x="17" y="3"/>
                  </a:lnTo>
                  <a:lnTo>
                    <a:pt x="19" y="5"/>
                  </a:lnTo>
                  <a:lnTo>
                    <a:pt x="19" y="10"/>
                  </a:lnTo>
                  <a:lnTo>
                    <a:pt x="22" y="15"/>
                  </a:lnTo>
                  <a:lnTo>
                    <a:pt x="22" y="17"/>
                  </a:lnTo>
                  <a:lnTo>
                    <a:pt x="22" y="17"/>
                  </a:lnTo>
                  <a:lnTo>
                    <a:pt x="22" y="17"/>
                  </a:lnTo>
                  <a:lnTo>
                    <a:pt x="22" y="19"/>
                  </a:lnTo>
                  <a:lnTo>
                    <a:pt x="19" y="22"/>
                  </a:lnTo>
                  <a:lnTo>
                    <a:pt x="17" y="24"/>
                  </a:lnTo>
                  <a:lnTo>
                    <a:pt x="17" y="27"/>
                  </a:lnTo>
                  <a:lnTo>
                    <a:pt x="17" y="27"/>
                  </a:lnTo>
                  <a:lnTo>
                    <a:pt x="17" y="29"/>
                  </a:lnTo>
                  <a:lnTo>
                    <a:pt x="17" y="29"/>
                  </a:lnTo>
                  <a:lnTo>
                    <a:pt x="17" y="31"/>
                  </a:lnTo>
                  <a:lnTo>
                    <a:pt x="19" y="31"/>
                  </a:lnTo>
                  <a:lnTo>
                    <a:pt x="22" y="34"/>
                  </a:lnTo>
                  <a:lnTo>
                    <a:pt x="22" y="36"/>
                  </a:lnTo>
                  <a:lnTo>
                    <a:pt x="19" y="38"/>
                  </a:lnTo>
                  <a:lnTo>
                    <a:pt x="19" y="41"/>
                  </a:lnTo>
                  <a:lnTo>
                    <a:pt x="17" y="43"/>
                  </a:lnTo>
                  <a:lnTo>
                    <a:pt x="14" y="46"/>
                  </a:lnTo>
                  <a:lnTo>
                    <a:pt x="12" y="48"/>
                  </a:lnTo>
                  <a:lnTo>
                    <a:pt x="7" y="50"/>
                  </a:lnTo>
                  <a:lnTo>
                    <a:pt x="5" y="53"/>
                  </a:lnTo>
                  <a:lnTo>
                    <a:pt x="5" y="55"/>
                  </a:lnTo>
                  <a:lnTo>
                    <a:pt x="3" y="55"/>
                  </a:lnTo>
                  <a:lnTo>
                    <a:pt x="3" y="60"/>
                  </a:lnTo>
                  <a:lnTo>
                    <a:pt x="3" y="62"/>
                  </a:lnTo>
                  <a:lnTo>
                    <a:pt x="0" y="65"/>
                  </a:lnTo>
                  <a:lnTo>
                    <a:pt x="3" y="67"/>
                  </a:lnTo>
                  <a:lnTo>
                    <a:pt x="3" y="69"/>
                  </a:lnTo>
                  <a:lnTo>
                    <a:pt x="5" y="69"/>
                  </a:lnTo>
                  <a:lnTo>
                    <a:pt x="5" y="72"/>
                  </a:lnTo>
                  <a:lnTo>
                    <a:pt x="5" y="74"/>
                  </a:lnTo>
                  <a:lnTo>
                    <a:pt x="3" y="74"/>
                  </a:lnTo>
                  <a:lnTo>
                    <a:pt x="3" y="74"/>
                  </a:lnTo>
                  <a:lnTo>
                    <a:pt x="3" y="76"/>
                  </a:lnTo>
                  <a:lnTo>
                    <a:pt x="3" y="79"/>
                  </a:lnTo>
                  <a:lnTo>
                    <a:pt x="3" y="81"/>
                  </a:lnTo>
                  <a:lnTo>
                    <a:pt x="5" y="84"/>
                  </a:lnTo>
                  <a:lnTo>
                    <a:pt x="7" y="86"/>
                  </a:lnTo>
                  <a:lnTo>
                    <a:pt x="12" y="91"/>
                  </a:lnTo>
                  <a:lnTo>
                    <a:pt x="12" y="91"/>
                  </a:lnTo>
                  <a:lnTo>
                    <a:pt x="14" y="93"/>
                  </a:lnTo>
                  <a:lnTo>
                    <a:pt x="17" y="95"/>
                  </a:lnTo>
                  <a:lnTo>
                    <a:pt x="17" y="98"/>
                  </a:lnTo>
                  <a:lnTo>
                    <a:pt x="17" y="103"/>
                  </a:lnTo>
                  <a:lnTo>
                    <a:pt x="17" y="105"/>
                  </a:lnTo>
                  <a:lnTo>
                    <a:pt x="17" y="107"/>
                  </a:lnTo>
                  <a:lnTo>
                    <a:pt x="19" y="112"/>
                  </a:lnTo>
                  <a:lnTo>
                    <a:pt x="22" y="112"/>
                  </a:lnTo>
                  <a:lnTo>
                    <a:pt x="22" y="112"/>
                  </a:lnTo>
                  <a:lnTo>
                    <a:pt x="22" y="114"/>
                  </a:lnTo>
                  <a:lnTo>
                    <a:pt x="24" y="114"/>
                  </a:lnTo>
                  <a:lnTo>
                    <a:pt x="24" y="114"/>
                  </a:lnTo>
                  <a:lnTo>
                    <a:pt x="29" y="114"/>
                  </a:lnTo>
                  <a:lnTo>
                    <a:pt x="31" y="117"/>
                  </a:lnTo>
                  <a:lnTo>
                    <a:pt x="36" y="119"/>
                  </a:lnTo>
                  <a:lnTo>
                    <a:pt x="38" y="119"/>
                  </a:lnTo>
                  <a:lnTo>
                    <a:pt x="41" y="122"/>
                  </a:lnTo>
                  <a:lnTo>
                    <a:pt x="45" y="126"/>
                  </a:lnTo>
                  <a:lnTo>
                    <a:pt x="50" y="131"/>
                  </a:lnTo>
                  <a:lnTo>
                    <a:pt x="64" y="131"/>
                  </a:lnTo>
                  <a:lnTo>
                    <a:pt x="67" y="133"/>
                  </a:lnTo>
                  <a:lnTo>
                    <a:pt x="67" y="136"/>
                  </a:lnTo>
                  <a:lnTo>
                    <a:pt x="67" y="138"/>
                  </a:lnTo>
                  <a:lnTo>
                    <a:pt x="69" y="138"/>
                  </a:lnTo>
                  <a:lnTo>
                    <a:pt x="69" y="138"/>
                  </a:lnTo>
                  <a:lnTo>
                    <a:pt x="69" y="160"/>
                  </a:lnTo>
                  <a:lnTo>
                    <a:pt x="76" y="160"/>
                  </a:lnTo>
                  <a:lnTo>
                    <a:pt x="81" y="162"/>
                  </a:lnTo>
                  <a:lnTo>
                    <a:pt x="86" y="162"/>
                  </a:lnTo>
                  <a:lnTo>
                    <a:pt x="93" y="162"/>
                  </a:lnTo>
                  <a:lnTo>
                    <a:pt x="95" y="162"/>
                  </a:lnTo>
                  <a:lnTo>
                    <a:pt x="98" y="160"/>
                  </a:lnTo>
                  <a:lnTo>
                    <a:pt x="98" y="160"/>
                  </a:lnTo>
                  <a:lnTo>
                    <a:pt x="100" y="160"/>
                  </a:lnTo>
                  <a:lnTo>
                    <a:pt x="102" y="160"/>
                  </a:lnTo>
                  <a:lnTo>
                    <a:pt x="105" y="160"/>
                  </a:lnTo>
                  <a:lnTo>
                    <a:pt x="105" y="160"/>
                  </a:lnTo>
                  <a:lnTo>
                    <a:pt x="107" y="162"/>
                  </a:lnTo>
                  <a:lnTo>
                    <a:pt x="109" y="162"/>
                  </a:lnTo>
                  <a:lnTo>
                    <a:pt x="109" y="160"/>
                  </a:lnTo>
                  <a:lnTo>
                    <a:pt x="109" y="160"/>
                  </a:lnTo>
                  <a:lnTo>
                    <a:pt x="112" y="157"/>
                  </a:lnTo>
                  <a:lnTo>
                    <a:pt x="119" y="155"/>
                  </a:lnTo>
                  <a:lnTo>
                    <a:pt x="128" y="152"/>
                  </a:lnTo>
                  <a:lnTo>
                    <a:pt x="136" y="150"/>
                  </a:lnTo>
                  <a:lnTo>
                    <a:pt x="140" y="148"/>
                  </a:lnTo>
                  <a:lnTo>
                    <a:pt x="145" y="145"/>
                  </a:lnTo>
                  <a:lnTo>
                    <a:pt x="150" y="145"/>
                  </a:lnTo>
                  <a:lnTo>
                    <a:pt x="152" y="143"/>
                  </a:lnTo>
                  <a:lnTo>
                    <a:pt x="147" y="141"/>
                  </a:lnTo>
                  <a:lnTo>
                    <a:pt x="145" y="138"/>
                  </a:lnTo>
                  <a:lnTo>
                    <a:pt x="145" y="136"/>
                  </a:lnTo>
                  <a:lnTo>
                    <a:pt x="140" y="131"/>
                  </a:lnTo>
                  <a:lnTo>
                    <a:pt x="138" y="126"/>
                  </a:lnTo>
                  <a:lnTo>
                    <a:pt x="138" y="122"/>
                  </a:lnTo>
                  <a:lnTo>
                    <a:pt x="138" y="117"/>
                  </a:lnTo>
                  <a:lnTo>
                    <a:pt x="138" y="110"/>
                  </a:lnTo>
                  <a:lnTo>
                    <a:pt x="138" y="103"/>
                  </a:lnTo>
                  <a:lnTo>
                    <a:pt x="138" y="93"/>
                  </a:lnTo>
                  <a:lnTo>
                    <a:pt x="136" y="91"/>
                  </a:lnTo>
                  <a:lnTo>
                    <a:pt x="136" y="91"/>
                  </a:lnTo>
                  <a:lnTo>
                    <a:pt x="131" y="86"/>
                  </a:lnTo>
                  <a:lnTo>
                    <a:pt x="131" y="86"/>
                  </a:lnTo>
                  <a:lnTo>
                    <a:pt x="128" y="84"/>
                  </a:lnTo>
                  <a:lnTo>
                    <a:pt x="128" y="81"/>
                  </a:lnTo>
                  <a:lnTo>
                    <a:pt x="128" y="79"/>
                  </a:lnTo>
                  <a:lnTo>
                    <a:pt x="128" y="76"/>
                  </a:lnTo>
                  <a:lnTo>
                    <a:pt x="128" y="74"/>
                  </a:lnTo>
                  <a:lnTo>
                    <a:pt x="131" y="72"/>
                  </a:lnTo>
                  <a:lnTo>
                    <a:pt x="131" y="69"/>
                  </a:lnTo>
                  <a:lnTo>
                    <a:pt x="131" y="67"/>
                  </a:lnTo>
                  <a:lnTo>
                    <a:pt x="131" y="65"/>
                  </a:lnTo>
                  <a:lnTo>
                    <a:pt x="131" y="65"/>
                  </a:lnTo>
                  <a:lnTo>
                    <a:pt x="133" y="62"/>
                  </a:lnTo>
                  <a:lnTo>
                    <a:pt x="133" y="60"/>
                  </a:lnTo>
                  <a:lnTo>
                    <a:pt x="136" y="57"/>
                  </a:lnTo>
                  <a:lnTo>
                    <a:pt x="114" y="41"/>
                  </a:lnTo>
                  <a:lnTo>
                    <a:pt x="114" y="34"/>
                  </a:lnTo>
                  <a:lnTo>
                    <a:pt x="62" y="0"/>
                  </a:lnTo>
                  <a:lnTo>
                    <a:pt x="19"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0" name="Freeform 917">
              <a:extLst>
                <a:ext uri="{FF2B5EF4-FFF2-40B4-BE49-F238E27FC236}">
                  <a16:creationId xmlns:a16="http://schemas.microsoft.com/office/drawing/2014/main" id="{6B712ECB-CF0E-48CA-A127-5A4A11A7EBD9}"/>
                </a:ext>
              </a:extLst>
            </p:cNvPr>
            <p:cNvSpPr>
              <a:spLocks/>
            </p:cNvSpPr>
            <p:nvPr/>
          </p:nvSpPr>
          <p:spPr bwMode="auto">
            <a:xfrm>
              <a:off x="4672013" y="3981449"/>
              <a:ext cx="42863" cy="46038"/>
            </a:xfrm>
            <a:custGeom>
              <a:avLst/>
              <a:gdLst/>
              <a:ahLst/>
              <a:cxnLst>
                <a:cxn ang="0">
                  <a:pos x="22" y="24"/>
                </a:cxn>
                <a:cxn ang="0">
                  <a:pos x="22" y="22"/>
                </a:cxn>
                <a:cxn ang="0">
                  <a:pos x="17" y="22"/>
                </a:cxn>
                <a:cxn ang="0">
                  <a:pos x="15" y="24"/>
                </a:cxn>
                <a:cxn ang="0">
                  <a:pos x="15" y="24"/>
                </a:cxn>
                <a:cxn ang="0">
                  <a:pos x="12" y="29"/>
                </a:cxn>
                <a:cxn ang="0">
                  <a:pos x="0" y="29"/>
                </a:cxn>
                <a:cxn ang="0">
                  <a:pos x="0" y="27"/>
                </a:cxn>
                <a:cxn ang="0">
                  <a:pos x="0" y="27"/>
                </a:cxn>
                <a:cxn ang="0">
                  <a:pos x="0" y="24"/>
                </a:cxn>
                <a:cxn ang="0">
                  <a:pos x="0" y="22"/>
                </a:cxn>
                <a:cxn ang="0">
                  <a:pos x="0" y="19"/>
                </a:cxn>
                <a:cxn ang="0">
                  <a:pos x="3" y="15"/>
                </a:cxn>
                <a:cxn ang="0">
                  <a:pos x="5" y="12"/>
                </a:cxn>
                <a:cxn ang="0">
                  <a:pos x="10" y="8"/>
                </a:cxn>
                <a:cxn ang="0">
                  <a:pos x="17" y="8"/>
                </a:cxn>
                <a:cxn ang="0">
                  <a:pos x="17" y="5"/>
                </a:cxn>
                <a:cxn ang="0">
                  <a:pos x="19" y="5"/>
                </a:cxn>
                <a:cxn ang="0">
                  <a:pos x="24" y="0"/>
                </a:cxn>
                <a:cxn ang="0">
                  <a:pos x="22" y="0"/>
                </a:cxn>
                <a:cxn ang="0">
                  <a:pos x="22" y="3"/>
                </a:cxn>
                <a:cxn ang="0">
                  <a:pos x="24" y="5"/>
                </a:cxn>
                <a:cxn ang="0">
                  <a:pos x="24" y="10"/>
                </a:cxn>
                <a:cxn ang="0">
                  <a:pos x="27" y="15"/>
                </a:cxn>
                <a:cxn ang="0">
                  <a:pos x="27" y="17"/>
                </a:cxn>
                <a:cxn ang="0">
                  <a:pos x="27" y="17"/>
                </a:cxn>
                <a:cxn ang="0">
                  <a:pos x="27" y="17"/>
                </a:cxn>
                <a:cxn ang="0">
                  <a:pos x="27" y="19"/>
                </a:cxn>
                <a:cxn ang="0">
                  <a:pos x="24" y="22"/>
                </a:cxn>
                <a:cxn ang="0">
                  <a:pos x="22" y="24"/>
                </a:cxn>
                <a:cxn ang="0">
                  <a:pos x="22" y="24"/>
                </a:cxn>
              </a:cxnLst>
              <a:rect l="0" t="0" r="r" b="b"/>
              <a:pathLst>
                <a:path w="27" h="29">
                  <a:moveTo>
                    <a:pt x="22" y="24"/>
                  </a:moveTo>
                  <a:lnTo>
                    <a:pt x="22" y="22"/>
                  </a:lnTo>
                  <a:lnTo>
                    <a:pt x="17" y="22"/>
                  </a:lnTo>
                  <a:lnTo>
                    <a:pt x="15" y="24"/>
                  </a:lnTo>
                  <a:lnTo>
                    <a:pt x="15" y="24"/>
                  </a:lnTo>
                  <a:lnTo>
                    <a:pt x="12" y="29"/>
                  </a:lnTo>
                  <a:lnTo>
                    <a:pt x="0" y="29"/>
                  </a:lnTo>
                  <a:lnTo>
                    <a:pt x="0" y="27"/>
                  </a:lnTo>
                  <a:lnTo>
                    <a:pt x="0" y="27"/>
                  </a:lnTo>
                  <a:lnTo>
                    <a:pt x="0" y="24"/>
                  </a:lnTo>
                  <a:lnTo>
                    <a:pt x="0" y="22"/>
                  </a:lnTo>
                  <a:lnTo>
                    <a:pt x="0" y="19"/>
                  </a:lnTo>
                  <a:lnTo>
                    <a:pt x="3" y="15"/>
                  </a:lnTo>
                  <a:lnTo>
                    <a:pt x="5" y="12"/>
                  </a:lnTo>
                  <a:lnTo>
                    <a:pt x="10" y="8"/>
                  </a:lnTo>
                  <a:lnTo>
                    <a:pt x="17" y="8"/>
                  </a:lnTo>
                  <a:lnTo>
                    <a:pt x="17" y="5"/>
                  </a:lnTo>
                  <a:lnTo>
                    <a:pt x="19" y="5"/>
                  </a:lnTo>
                  <a:lnTo>
                    <a:pt x="24" y="0"/>
                  </a:lnTo>
                  <a:lnTo>
                    <a:pt x="22" y="0"/>
                  </a:lnTo>
                  <a:lnTo>
                    <a:pt x="22" y="3"/>
                  </a:lnTo>
                  <a:lnTo>
                    <a:pt x="24" y="5"/>
                  </a:lnTo>
                  <a:lnTo>
                    <a:pt x="24" y="10"/>
                  </a:lnTo>
                  <a:lnTo>
                    <a:pt x="27" y="15"/>
                  </a:lnTo>
                  <a:lnTo>
                    <a:pt x="27" y="17"/>
                  </a:lnTo>
                  <a:lnTo>
                    <a:pt x="27" y="17"/>
                  </a:lnTo>
                  <a:lnTo>
                    <a:pt x="27" y="17"/>
                  </a:lnTo>
                  <a:lnTo>
                    <a:pt x="27" y="19"/>
                  </a:lnTo>
                  <a:lnTo>
                    <a:pt x="24" y="22"/>
                  </a:lnTo>
                  <a:lnTo>
                    <a:pt x="22" y="24"/>
                  </a:lnTo>
                  <a:lnTo>
                    <a:pt x="22" y="2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1" name="Freeform 918">
              <a:extLst>
                <a:ext uri="{FF2B5EF4-FFF2-40B4-BE49-F238E27FC236}">
                  <a16:creationId xmlns:a16="http://schemas.microsoft.com/office/drawing/2014/main" id="{19E3922B-E6DB-4855-9992-9123053FB082}"/>
                </a:ext>
              </a:extLst>
            </p:cNvPr>
            <p:cNvSpPr>
              <a:spLocks/>
            </p:cNvSpPr>
            <p:nvPr/>
          </p:nvSpPr>
          <p:spPr bwMode="auto">
            <a:xfrm>
              <a:off x="4672013" y="3981449"/>
              <a:ext cx="42863" cy="46038"/>
            </a:xfrm>
            <a:custGeom>
              <a:avLst/>
              <a:gdLst/>
              <a:ahLst/>
              <a:cxnLst>
                <a:cxn ang="0">
                  <a:pos x="22" y="24"/>
                </a:cxn>
                <a:cxn ang="0">
                  <a:pos x="22" y="22"/>
                </a:cxn>
                <a:cxn ang="0">
                  <a:pos x="17" y="22"/>
                </a:cxn>
                <a:cxn ang="0">
                  <a:pos x="15" y="24"/>
                </a:cxn>
                <a:cxn ang="0">
                  <a:pos x="15" y="24"/>
                </a:cxn>
                <a:cxn ang="0">
                  <a:pos x="12" y="29"/>
                </a:cxn>
                <a:cxn ang="0">
                  <a:pos x="0" y="29"/>
                </a:cxn>
                <a:cxn ang="0">
                  <a:pos x="0" y="27"/>
                </a:cxn>
                <a:cxn ang="0">
                  <a:pos x="0" y="27"/>
                </a:cxn>
                <a:cxn ang="0">
                  <a:pos x="0" y="24"/>
                </a:cxn>
                <a:cxn ang="0">
                  <a:pos x="0" y="22"/>
                </a:cxn>
                <a:cxn ang="0">
                  <a:pos x="0" y="19"/>
                </a:cxn>
                <a:cxn ang="0">
                  <a:pos x="3" y="15"/>
                </a:cxn>
                <a:cxn ang="0">
                  <a:pos x="5" y="12"/>
                </a:cxn>
                <a:cxn ang="0">
                  <a:pos x="10" y="8"/>
                </a:cxn>
                <a:cxn ang="0">
                  <a:pos x="17" y="8"/>
                </a:cxn>
                <a:cxn ang="0">
                  <a:pos x="17" y="5"/>
                </a:cxn>
                <a:cxn ang="0">
                  <a:pos x="19" y="5"/>
                </a:cxn>
                <a:cxn ang="0">
                  <a:pos x="24" y="0"/>
                </a:cxn>
                <a:cxn ang="0">
                  <a:pos x="22" y="0"/>
                </a:cxn>
                <a:cxn ang="0">
                  <a:pos x="22" y="3"/>
                </a:cxn>
                <a:cxn ang="0">
                  <a:pos x="24" y="5"/>
                </a:cxn>
                <a:cxn ang="0">
                  <a:pos x="24" y="10"/>
                </a:cxn>
                <a:cxn ang="0">
                  <a:pos x="27" y="15"/>
                </a:cxn>
                <a:cxn ang="0">
                  <a:pos x="27" y="17"/>
                </a:cxn>
                <a:cxn ang="0">
                  <a:pos x="27" y="17"/>
                </a:cxn>
                <a:cxn ang="0">
                  <a:pos x="27" y="17"/>
                </a:cxn>
                <a:cxn ang="0">
                  <a:pos x="27" y="19"/>
                </a:cxn>
                <a:cxn ang="0">
                  <a:pos x="24" y="22"/>
                </a:cxn>
                <a:cxn ang="0">
                  <a:pos x="22" y="24"/>
                </a:cxn>
              </a:cxnLst>
              <a:rect l="0" t="0" r="r" b="b"/>
              <a:pathLst>
                <a:path w="27" h="29">
                  <a:moveTo>
                    <a:pt x="22" y="24"/>
                  </a:moveTo>
                  <a:lnTo>
                    <a:pt x="22" y="22"/>
                  </a:lnTo>
                  <a:lnTo>
                    <a:pt x="17" y="22"/>
                  </a:lnTo>
                  <a:lnTo>
                    <a:pt x="15" y="24"/>
                  </a:lnTo>
                  <a:lnTo>
                    <a:pt x="15" y="24"/>
                  </a:lnTo>
                  <a:lnTo>
                    <a:pt x="12" y="29"/>
                  </a:lnTo>
                  <a:lnTo>
                    <a:pt x="0" y="29"/>
                  </a:lnTo>
                  <a:lnTo>
                    <a:pt x="0" y="27"/>
                  </a:lnTo>
                  <a:lnTo>
                    <a:pt x="0" y="27"/>
                  </a:lnTo>
                  <a:lnTo>
                    <a:pt x="0" y="24"/>
                  </a:lnTo>
                  <a:lnTo>
                    <a:pt x="0" y="22"/>
                  </a:lnTo>
                  <a:lnTo>
                    <a:pt x="0" y="19"/>
                  </a:lnTo>
                  <a:lnTo>
                    <a:pt x="3" y="15"/>
                  </a:lnTo>
                  <a:lnTo>
                    <a:pt x="5" y="12"/>
                  </a:lnTo>
                  <a:lnTo>
                    <a:pt x="10" y="8"/>
                  </a:lnTo>
                  <a:lnTo>
                    <a:pt x="17" y="8"/>
                  </a:lnTo>
                  <a:lnTo>
                    <a:pt x="17" y="5"/>
                  </a:lnTo>
                  <a:lnTo>
                    <a:pt x="19" y="5"/>
                  </a:lnTo>
                  <a:lnTo>
                    <a:pt x="24" y="0"/>
                  </a:lnTo>
                  <a:lnTo>
                    <a:pt x="22" y="0"/>
                  </a:lnTo>
                  <a:lnTo>
                    <a:pt x="22" y="3"/>
                  </a:lnTo>
                  <a:lnTo>
                    <a:pt x="24" y="5"/>
                  </a:lnTo>
                  <a:lnTo>
                    <a:pt x="24" y="10"/>
                  </a:lnTo>
                  <a:lnTo>
                    <a:pt x="27" y="15"/>
                  </a:lnTo>
                  <a:lnTo>
                    <a:pt x="27" y="17"/>
                  </a:lnTo>
                  <a:lnTo>
                    <a:pt x="27" y="17"/>
                  </a:lnTo>
                  <a:lnTo>
                    <a:pt x="27" y="17"/>
                  </a:lnTo>
                  <a:lnTo>
                    <a:pt x="27" y="19"/>
                  </a:lnTo>
                  <a:lnTo>
                    <a:pt x="24" y="22"/>
                  </a:lnTo>
                  <a:lnTo>
                    <a:pt x="22" y="2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2" name="Freeform 919">
              <a:extLst>
                <a:ext uri="{FF2B5EF4-FFF2-40B4-BE49-F238E27FC236}">
                  <a16:creationId xmlns:a16="http://schemas.microsoft.com/office/drawing/2014/main" id="{05069943-4F45-4B7C-B9CD-A3CD3B29E63F}"/>
                </a:ext>
              </a:extLst>
            </p:cNvPr>
            <p:cNvSpPr>
              <a:spLocks/>
            </p:cNvSpPr>
            <p:nvPr/>
          </p:nvSpPr>
          <p:spPr bwMode="auto">
            <a:xfrm>
              <a:off x="4672013" y="3981449"/>
              <a:ext cx="42863" cy="46038"/>
            </a:xfrm>
            <a:custGeom>
              <a:avLst/>
              <a:gdLst/>
              <a:ahLst/>
              <a:cxnLst>
                <a:cxn ang="0">
                  <a:pos x="22" y="24"/>
                </a:cxn>
                <a:cxn ang="0">
                  <a:pos x="22" y="22"/>
                </a:cxn>
                <a:cxn ang="0">
                  <a:pos x="17" y="22"/>
                </a:cxn>
                <a:cxn ang="0">
                  <a:pos x="15" y="24"/>
                </a:cxn>
                <a:cxn ang="0">
                  <a:pos x="15" y="24"/>
                </a:cxn>
                <a:cxn ang="0">
                  <a:pos x="12" y="29"/>
                </a:cxn>
                <a:cxn ang="0">
                  <a:pos x="0" y="29"/>
                </a:cxn>
                <a:cxn ang="0">
                  <a:pos x="0" y="27"/>
                </a:cxn>
                <a:cxn ang="0">
                  <a:pos x="0" y="27"/>
                </a:cxn>
                <a:cxn ang="0">
                  <a:pos x="0" y="24"/>
                </a:cxn>
                <a:cxn ang="0">
                  <a:pos x="0" y="22"/>
                </a:cxn>
                <a:cxn ang="0">
                  <a:pos x="0" y="19"/>
                </a:cxn>
                <a:cxn ang="0">
                  <a:pos x="3" y="15"/>
                </a:cxn>
                <a:cxn ang="0">
                  <a:pos x="5" y="12"/>
                </a:cxn>
                <a:cxn ang="0">
                  <a:pos x="10" y="8"/>
                </a:cxn>
                <a:cxn ang="0">
                  <a:pos x="17" y="8"/>
                </a:cxn>
                <a:cxn ang="0">
                  <a:pos x="17" y="5"/>
                </a:cxn>
                <a:cxn ang="0">
                  <a:pos x="19" y="5"/>
                </a:cxn>
                <a:cxn ang="0">
                  <a:pos x="24" y="0"/>
                </a:cxn>
                <a:cxn ang="0">
                  <a:pos x="22" y="0"/>
                </a:cxn>
                <a:cxn ang="0">
                  <a:pos x="22" y="3"/>
                </a:cxn>
                <a:cxn ang="0">
                  <a:pos x="24" y="5"/>
                </a:cxn>
                <a:cxn ang="0">
                  <a:pos x="24" y="10"/>
                </a:cxn>
                <a:cxn ang="0">
                  <a:pos x="27" y="15"/>
                </a:cxn>
                <a:cxn ang="0">
                  <a:pos x="27" y="17"/>
                </a:cxn>
                <a:cxn ang="0">
                  <a:pos x="27" y="17"/>
                </a:cxn>
                <a:cxn ang="0">
                  <a:pos x="27" y="17"/>
                </a:cxn>
                <a:cxn ang="0">
                  <a:pos x="27" y="19"/>
                </a:cxn>
                <a:cxn ang="0">
                  <a:pos x="24" y="22"/>
                </a:cxn>
                <a:cxn ang="0">
                  <a:pos x="22" y="24"/>
                </a:cxn>
              </a:cxnLst>
              <a:rect l="0" t="0" r="r" b="b"/>
              <a:pathLst>
                <a:path w="27" h="29">
                  <a:moveTo>
                    <a:pt x="22" y="24"/>
                  </a:moveTo>
                  <a:lnTo>
                    <a:pt x="22" y="22"/>
                  </a:lnTo>
                  <a:lnTo>
                    <a:pt x="17" y="22"/>
                  </a:lnTo>
                  <a:lnTo>
                    <a:pt x="15" y="24"/>
                  </a:lnTo>
                  <a:lnTo>
                    <a:pt x="15" y="24"/>
                  </a:lnTo>
                  <a:lnTo>
                    <a:pt x="12" y="29"/>
                  </a:lnTo>
                  <a:lnTo>
                    <a:pt x="0" y="29"/>
                  </a:lnTo>
                  <a:lnTo>
                    <a:pt x="0" y="27"/>
                  </a:lnTo>
                  <a:lnTo>
                    <a:pt x="0" y="27"/>
                  </a:lnTo>
                  <a:lnTo>
                    <a:pt x="0" y="24"/>
                  </a:lnTo>
                  <a:lnTo>
                    <a:pt x="0" y="22"/>
                  </a:lnTo>
                  <a:lnTo>
                    <a:pt x="0" y="19"/>
                  </a:lnTo>
                  <a:lnTo>
                    <a:pt x="3" y="15"/>
                  </a:lnTo>
                  <a:lnTo>
                    <a:pt x="5" y="12"/>
                  </a:lnTo>
                  <a:lnTo>
                    <a:pt x="10" y="8"/>
                  </a:lnTo>
                  <a:lnTo>
                    <a:pt x="17" y="8"/>
                  </a:lnTo>
                  <a:lnTo>
                    <a:pt x="17" y="5"/>
                  </a:lnTo>
                  <a:lnTo>
                    <a:pt x="19" y="5"/>
                  </a:lnTo>
                  <a:lnTo>
                    <a:pt x="24" y="0"/>
                  </a:lnTo>
                  <a:lnTo>
                    <a:pt x="22" y="0"/>
                  </a:lnTo>
                  <a:lnTo>
                    <a:pt x="22" y="3"/>
                  </a:lnTo>
                  <a:lnTo>
                    <a:pt x="24" y="5"/>
                  </a:lnTo>
                  <a:lnTo>
                    <a:pt x="24" y="10"/>
                  </a:lnTo>
                  <a:lnTo>
                    <a:pt x="27" y="15"/>
                  </a:lnTo>
                  <a:lnTo>
                    <a:pt x="27" y="17"/>
                  </a:lnTo>
                  <a:lnTo>
                    <a:pt x="27" y="17"/>
                  </a:lnTo>
                  <a:lnTo>
                    <a:pt x="27" y="17"/>
                  </a:lnTo>
                  <a:lnTo>
                    <a:pt x="27" y="19"/>
                  </a:lnTo>
                  <a:lnTo>
                    <a:pt x="24" y="22"/>
                  </a:lnTo>
                  <a:lnTo>
                    <a:pt x="22" y="2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3" name="Freeform 920">
              <a:extLst>
                <a:ext uri="{FF2B5EF4-FFF2-40B4-BE49-F238E27FC236}">
                  <a16:creationId xmlns:a16="http://schemas.microsoft.com/office/drawing/2014/main" id="{7FB0EE56-1A4F-42C3-AE7B-646B106BF283}"/>
                </a:ext>
              </a:extLst>
            </p:cNvPr>
            <p:cNvSpPr>
              <a:spLocks/>
            </p:cNvSpPr>
            <p:nvPr/>
          </p:nvSpPr>
          <p:spPr bwMode="auto">
            <a:xfrm>
              <a:off x="4672013" y="4016373"/>
              <a:ext cx="42863" cy="52387"/>
            </a:xfrm>
            <a:custGeom>
              <a:avLst/>
              <a:gdLst/>
              <a:ahLst/>
              <a:cxnLst>
                <a:cxn ang="0">
                  <a:pos x="0" y="5"/>
                </a:cxn>
                <a:cxn ang="0">
                  <a:pos x="0" y="2"/>
                </a:cxn>
                <a:cxn ang="0">
                  <a:pos x="0" y="5"/>
                </a:cxn>
                <a:cxn ang="0">
                  <a:pos x="0" y="5"/>
                </a:cxn>
                <a:cxn ang="0">
                  <a:pos x="0" y="7"/>
                </a:cxn>
                <a:cxn ang="0">
                  <a:pos x="12" y="7"/>
                </a:cxn>
                <a:cxn ang="0">
                  <a:pos x="15" y="5"/>
                </a:cxn>
                <a:cxn ang="0">
                  <a:pos x="15" y="2"/>
                </a:cxn>
                <a:cxn ang="0">
                  <a:pos x="15" y="2"/>
                </a:cxn>
                <a:cxn ang="0">
                  <a:pos x="17" y="0"/>
                </a:cxn>
                <a:cxn ang="0">
                  <a:pos x="19" y="2"/>
                </a:cxn>
                <a:cxn ang="0">
                  <a:pos x="22" y="2"/>
                </a:cxn>
                <a:cxn ang="0">
                  <a:pos x="22" y="5"/>
                </a:cxn>
                <a:cxn ang="0">
                  <a:pos x="22" y="5"/>
                </a:cxn>
                <a:cxn ang="0">
                  <a:pos x="22" y="7"/>
                </a:cxn>
                <a:cxn ang="0">
                  <a:pos x="22" y="7"/>
                </a:cxn>
                <a:cxn ang="0">
                  <a:pos x="22" y="9"/>
                </a:cxn>
                <a:cxn ang="0">
                  <a:pos x="24" y="9"/>
                </a:cxn>
                <a:cxn ang="0">
                  <a:pos x="27" y="12"/>
                </a:cxn>
                <a:cxn ang="0">
                  <a:pos x="27" y="16"/>
                </a:cxn>
                <a:cxn ang="0">
                  <a:pos x="24" y="16"/>
                </a:cxn>
                <a:cxn ang="0">
                  <a:pos x="24" y="19"/>
                </a:cxn>
                <a:cxn ang="0">
                  <a:pos x="22" y="21"/>
                </a:cxn>
                <a:cxn ang="0">
                  <a:pos x="19" y="24"/>
                </a:cxn>
                <a:cxn ang="0">
                  <a:pos x="15" y="28"/>
                </a:cxn>
                <a:cxn ang="0">
                  <a:pos x="12" y="31"/>
                </a:cxn>
                <a:cxn ang="0">
                  <a:pos x="10" y="33"/>
                </a:cxn>
                <a:cxn ang="0">
                  <a:pos x="8" y="31"/>
                </a:cxn>
                <a:cxn ang="0">
                  <a:pos x="8" y="28"/>
                </a:cxn>
                <a:cxn ang="0">
                  <a:pos x="5" y="21"/>
                </a:cxn>
                <a:cxn ang="0">
                  <a:pos x="5" y="21"/>
                </a:cxn>
                <a:cxn ang="0">
                  <a:pos x="5" y="21"/>
                </a:cxn>
                <a:cxn ang="0">
                  <a:pos x="5" y="16"/>
                </a:cxn>
                <a:cxn ang="0">
                  <a:pos x="5" y="14"/>
                </a:cxn>
                <a:cxn ang="0">
                  <a:pos x="5" y="12"/>
                </a:cxn>
                <a:cxn ang="0">
                  <a:pos x="5" y="9"/>
                </a:cxn>
                <a:cxn ang="0">
                  <a:pos x="5" y="9"/>
                </a:cxn>
                <a:cxn ang="0">
                  <a:pos x="3" y="7"/>
                </a:cxn>
                <a:cxn ang="0">
                  <a:pos x="3" y="7"/>
                </a:cxn>
                <a:cxn ang="0">
                  <a:pos x="0" y="5"/>
                </a:cxn>
                <a:cxn ang="0">
                  <a:pos x="0" y="5"/>
                </a:cxn>
              </a:cxnLst>
              <a:rect l="0" t="0" r="r" b="b"/>
              <a:pathLst>
                <a:path w="27" h="33">
                  <a:moveTo>
                    <a:pt x="0" y="5"/>
                  </a:moveTo>
                  <a:lnTo>
                    <a:pt x="0" y="2"/>
                  </a:lnTo>
                  <a:lnTo>
                    <a:pt x="0" y="5"/>
                  </a:lnTo>
                  <a:lnTo>
                    <a:pt x="0" y="5"/>
                  </a:lnTo>
                  <a:lnTo>
                    <a:pt x="0" y="7"/>
                  </a:lnTo>
                  <a:lnTo>
                    <a:pt x="12" y="7"/>
                  </a:lnTo>
                  <a:lnTo>
                    <a:pt x="15" y="5"/>
                  </a:lnTo>
                  <a:lnTo>
                    <a:pt x="15" y="2"/>
                  </a:lnTo>
                  <a:lnTo>
                    <a:pt x="15" y="2"/>
                  </a:lnTo>
                  <a:lnTo>
                    <a:pt x="17" y="0"/>
                  </a:lnTo>
                  <a:lnTo>
                    <a:pt x="19" y="2"/>
                  </a:lnTo>
                  <a:lnTo>
                    <a:pt x="22" y="2"/>
                  </a:lnTo>
                  <a:lnTo>
                    <a:pt x="22" y="5"/>
                  </a:lnTo>
                  <a:lnTo>
                    <a:pt x="22" y="5"/>
                  </a:lnTo>
                  <a:lnTo>
                    <a:pt x="22" y="7"/>
                  </a:lnTo>
                  <a:lnTo>
                    <a:pt x="22" y="7"/>
                  </a:lnTo>
                  <a:lnTo>
                    <a:pt x="22" y="9"/>
                  </a:lnTo>
                  <a:lnTo>
                    <a:pt x="24" y="9"/>
                  </a:lnTo>
                  <a:lnTo>
                    <a:pt x="27" y="12"/>
                  </a:lnTo>
                  <a:lnTo>
                    <a:pt x="27" y="16"/>
                  </a:lnTo>
                  <a:lnTo>
                    <a:pt x="24" y="16"/>
                  </a:lnTo>
                  <a:lnTo>
                    <a:pt x="24" y="19"/>
                  </a:lnTo>
                  <a:lnTo>
                    <a:pt x="22" y="21"/>
                  </a:lnTo>
                  <a:lnTo>
                    <a:pt x="19" y="24"/>
                  </a:lnTo>
                  <a:lnTo>
                    <a:pt x="15" y="28"/>
                  </a:lnTo>
                  <a:lnTo>
                    <a:pt x="12" y="31"/>
                  </a:lnTo>
                  <a:lnTo>
                    <a:pt x="10" y="33"/>
                  </a:lnTo>
                  <a:lnTo>
                    <a:pt x="8" y="31"/>
                  </a:lnTo>
                  <a:lnTo>
                    <a:pt x="8" y="28"/>
                  </a:lnTo>
                  <a:lnTo>
                    <a:pt x="5" y="21"/>
                  </a:lnTo>
                  <a:lnTo>
                    <a:pt x="5" y="21"/>
                  </a:lnTo>
                  <a:lnTo>
                    <a:pt x="5" y="21"/>
                  </a:lnTo>
                  <a:lnTo>
                    <a:pt x="5" y="16"/>
                  </a:lnTo>
                  <a:lnTo>
                    <a:pt x="5" y="14"/>
                  </a:lnTo>
                  <a:lnTo>
                    <a:pt x="5" y="12"/>
                  </a:lnTo>
                  <a:lnTo>
                    <a:pt x="5" y="9"/>
                  </a:lnTo>
                  <a:lnTo>
                    <a:pt x="5" y="9"/>
                  </a:lnTo>
                  <a:lnTo>
                    <a:pt x="3" y="7"/>
                  </a:lnTo>
                  <a:lnTo>
                    <a:pt x="3" y="7"/>
                  </a:lnTo>
                  <a:lnTo>
                    <a:pt x="0" y="5"/>
                  </a:lnTo>
                  <a:lnTo>
                    <a:pt x="0"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4" name="Freeform 921">
              <a:extLst>
                <a:ext uri="{FF2B5EF4-FFF2-40B4-BE49-F238E27FC236}">
                  <a16:creationId xmlns:a16="http://schemas.microsoft.com/office/drawing/2014/main" id="{819888D9-0D94-4CF7-A447-F3814D83DF92}"/>
                </a:ext>
              </a:extLst>
            </p:cNvPr>
            <p:cNvSpPr>
              <a:spLocks/>
            </p:cNvSpPr>
            <p:nvPr/>
          </p:nvSpPr>
          <p:spPr bwMode="auto">
            <a:xfrm>
              <a:off x="4672013" y="4016373"/>
              <a:ext cx="42863" cy="52387"/>
            </a:xfrm>
            <a:custGeom>
              <a:avLst/>
              <a:gdLst/>
              <a:ahLst/>
              <a:cxnLst>
                <a:cxn ang="0">
                  <a:pos x="0" y="5"/>
                </a:cxn>
                <a:cxn ang="0">
                  <a:pos x="0" y="2"/>
                </a:cxn>
                <a:cxn ang="0">
                  <a:pos x="0" y="5"/>
                </a:cxn>
                <a:cxn ang="0">
                  <a:pos x="0" y="5"/>
                </a:cxn>
                <a:cxn ang="0">
                  <a:pos x="0" y="7"/>
                </a:cxn>
                <a:cxn ang="0">
                  <a:pos x="12" y="7"/>
                </a:cxn>
                <a:cxn ang="0">
                  <a:pos x="15" y="5"/>
                </a:cxn>
                <a:cxn ang="0">
                  <a:pos x="15" y="2"/>
                </a:cxn>
                <a:cxn ang="0">
                  <a:pos x="15" y="2"/>
                </a:cxn>
                <a:cxn ang="0">
                  <a:pos x="17" y="0"/>
                </a:cxn>
                <a:cxn ang="0">
                  <a:pos x="19" y="2"/>
                </a:cxn>
                <a:cxn ang="0">
                  <a:pos x="22" y="2"/>
                </a:cxn>
                <a:cxn ang="0">
                  <a:pos x="22" y="5"/>
                </a:cxn>
                <a:cxn ang="0">
                  <a:pos x="22" y="5"/>
                </a:cxn>
                <a:cxn ang="0">
                  <a:pos x="22" y="7"/>
                </a:cxn>
                <a:cxn ang="0">
                  <a:pos x="22" y="7"/>
                </a:cxn>
                <a:cxn ang="0">
                  <a:pos x="22" y="9"/>
                </a:cxn>
                <a:cxn ang="0">
                  <a:pos x="24" y="9"/>
                </a:cxn>
                <a:cxn ang="0">
                  <a:pos x="27" y="12"/>
                </a:cxn>
                <a:cxn ang="0">
                  <a:pos x="27" y="16"/>
                </a:cxn>
                <a:cxn ang="0">
                  <a:pos x="24" y="16"/>
                </a:cxn>
                <a:cxn ang="0">
                  <a:pos x="24" y="19"/>
                </a:cxn>
                <a:cxn ang="0">
                  <a:pos x="22" y="21"/>
                </a:cxn>
                <a:cxn ang="0">
                  <a:pos x="19" y="24"/>
                </a:cxn>
                <a:cxn ang="0">
                  <a:pos x="15" y="28"/>
                </a:cxn>
                <a:cxn ang="0">
                  <a:pos x="12" y="31"/>
                </a:cxn>
                <a:cxn ang="0">
                  <a:pos x="10" y="33"/>
                </a:cxn>
                <a:cxn ang="0">
                  <a:pos x="8" y="31"/>
                </a:cxn>
                <a:cxn ang="0">
                  <a:pos x="8" y="28"/>
                </a:cxn>
                <a:cxn ang="0">
                  <a:pos x="5" y="21"/>
                </a:cxn>
                <a:cxn ang="0">
                  <a:pos x="5" y="21"/>
                </a:cxn>
                <a:cxn ang="0">
                  <a:pos x="5" y="21"/>
                </a:cxn>
                <a:cxn ang="0">
                  <a:pos x="5" y="16"/>
                </a:cxn>
                <a:cxn ang="0">
                  <a:pos x="5" y="14"/>
                </a:cxn>
                <a:cxn ang="0">
                  <a:pos x="5" y="12"/>
                </a:cxn>
                <a:cxn ang="0">
                  <a:pos x="5" y="9"/>
                </a:cxn>
                <a:cxn ang="0">
                  <a:pos x="5" y="9"/>
                </a:cxn>
                <a:cxn ang="0">
                  <a:pos x="3" y="7"/>
                </a:cxn>
                <a:cxn ang="0">
                  <a:pos x="3" y="7"/>
                </a:cxn>
                <a:cxn ang="0">
                  <a:pos x="0" y="5"/>
                </a:cxn>
              </a:cxnLst>
              <a:rect l="0" t="0" r="r" b="b"/>
              <a:pathLst>
                <a:path w="27" h="33">
                  <a:moveTo>
                    <a:pt x="0" y="5"/>
                  </a:moveTo>
                  <a:lnTo>
                    <a:pt x="0" y="2"/>
                  </a:lnTo>
                  <a:lnTo>
                    <a:pt x="0" y="5"/>
                  </a:lnTo>
                  <a:lnTo>
                    <a:pt x="0" y="5"/>
                  </a:lnTo>
                  <a:lnTo>
                    <a:pt x="0" y="7"/>
                  </a:lnTo>
                  <a:lnTo>
                    <a:pt x="12" y="7"/>
                  </a:lnTo>
                  <a:lnTo>
                    <a:pt x="15" y="5"/>
                  </a:lnTo>
                  <a:lnTo>
                    <a:pt x="15" y="2"/>
                  </a:lnTo>
                  <a:lnTo>
                    <a:pt x="15" y="2"/>
                  </a:lnTo>
                  <a:lnTo>
                    <a:pt x="17" y="0"/>
                  </a:lnTo>
                  <a:lnTo>
                    <a:pt x="19" y="2"/>
                  </a:lnTo>
                  <a:lnTo>
                    <a:pt x="22" y="2"/>
                  </a:lnTo>
                  <a:lnTo>
                    <a:pt x="22" y="5"/>
                  </a:lnTo>
                  <a:lnTo>
                    <a:pt x="22" y="5"/>
                  </a:lnTo>
                  <a:lnTo>
                    <a:pt x="22" y="7"/>
                  </a:lnTo>
                  <a:lnTo>
                    <a:pt x="22" y="7"/>
                  </a:lnTo>
                  <a:lnTo>
                    <a:pt x="22" y="9"/>
                  </a:lnTo>
                  <a:lnTo>
                    <a:pt x="24" y="9"/>
                  </a:lnTo>
                  <a:lnTo>
                    <a:pt x="27" y="12"/>
                  </a:lnTo>
                  <a:lnTo>
                    <a:pt x="27" y="16"/>
                  </a:lnTo>
                  <a:lnTo>
                    <a:pt x="24" y="16"/>
                  </a:lnTo>
                  <a:lnTo>
                    <a:pt x="24" y="19"/>
                  </a:lnTo>
                  <a:lnTo>
                    <a:pt x="22" y="21"/>
                  </a:lnTo>
                  <a:lnTo>
                    <a:pt x="19" y="24"/>
                  </a:lnTo>
                  <a:lnTo>
                    <a:pt x="15" y="28"/>
                  </a:lnTo>
                  <a:lnTo>
                    <a:pt x="12" y="31"/>
                  </a:lnTo>
                  <a:lnTo>
                    <a:pt x="10" y="33"/>
                  </a:lnTo>
                  <a:lnTo>
                    <a:pt x="8" y="31"/>
                  </a:lnTo>
                  <a:lnTo>
                    <a:pt x="8" y="28"/>
                  </a:lnTo>
                  <a:lnTo>
                    <a:pt x="5" y="21"/>
                  </a:lnTo>
                  <a:lnTo>
                    <a:pt x="5" y="21"/>
                  </a:lnTo>
                  <a:lnTo>
                    <a:pt x="5" y="21"/>
                  </a:lnTo>
                  <a:lnTo>
                    <a:pt x="5" y="16"/>
                  </a:lnTo>
                  <a:lnTo>
                    <a:pt x="5" y="14"/>
                  </a:lnTo>
                  <a:lnTo>
                    <a:pt x="5" y="12"/>
                  </a:lnTo>
                  <a:lnTo>
                    <a:pt x="5" y="9"/>
                  </a:lnTo>
                  <a:lnTo>
                    <a:pt x="5" y="9"/>
                  </a:lnTo>
                  <a:lnTo>
                    <a:pt x="3" y="7"/>
                  </a:lnTo>
                  <a:lnTo>
                    <a:pt x="3" y="7"/>
                  </a:lnTo>
                  <a:lnTo>
                    <a:pt x="0"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5" name="Freeform 922">
              <a:extLst>
                <a:ext uri="{FF2B5EF4-FFF2-40B4-BE49-F238E27FC236}">
                  <a16:creationId xmlns:a16="http://schemas.microsoft.com/office/drawing/2014/main" id="{FC4A6F07-D90D-429E-A0BF-C30550EAEB63}"/>
                </a:ext>
              </a:extLst>
            </p:cNvPr>
            <p:cNvSpPr>
              <a:spLocks/>
            </p:cNvSpPr>
            <p:nvPr/>
          </p:nvSpPr>
          <p:spPr bwMode="auto">
            <a:xfrm>
              <a:off x="4672013" y="4016373"/>
              <a:ext cx="42863" cy="52387"/>
            </a:xfrm>
            <a:custGeom>
              <a:avLst/>
              <a:gdLst/>
              <a:ahLst/>
              <a:cxnLst>
                <a:cxn ang="0">
                  <a:pos x="0" y="5"/>
                </a:cxn>
                <a:cxn ang="0">
                  <a:pos x="0" y="2"/>
                </a:cxn>
                <a:cxn ang="0">
                  <a:pos x="0" y="5"/>
                </a:cxn>
                <a:cxn ang="0">
                  <a:pos x="0" y="5"/>
                </a:cxn>
                <a:cxn ang="0">
                  <a:pos x="0" y="7"/>
                </a:cxn>
                <a:cxn ang="0">
                  <a:pos x="12" y="7"/>
                </a:cxn>
                <a:cxn ang="0">
                  <a:pos x="15" y="5"/>
                </a:cxn>
                <a:cxn ang="0">
                  <a:pos x="15" y="2"/>
                </a:cxn>
                <a:cxn ang="0">
                  <a:pos x="15" y="2"/>
                </a:cxn>
                <a:cxn ang="0">
                  <a:pos x="17" y="0"/>
                </a:cxn>
                <a:cxn ang="0">
                  <a:pos x="19" y="2"/>
                </a:cxn>
                <a:cxn ang="0">
                  <a:pos x="22" y="2"/>
                </a:cxn>
                <a:cxn ang="0">
                  <a:pos x="22" y="5"/>
                </a:cxn>
                <a:cxn ang="0">
                  <a:pos x="22" y="5"/>
                </a:cxn>
                <a:cxn ang="0">
                  <a:pos x="22" y="7"/>
                </a:cxn>
                <a:cxn ang="0">
                  <a:pos x="22" y="7"/>
                </a:cxn>
                <a:cxn ang="0">
                  <a:pos x="22" y="9"/>
                </a:cxn>
                <a:cxn ang="0">
                  <a:pos x="24" y="9"/>
                </a:cxn>
                <a:cxn ang="0">
                  <a:pos x="27" y="12"/>
                </a:cxn>
                <a:cxn ang="0">
                  <a:pos x="27" y="16"/>
                </a:cxn>
                <a:cxn ang="0">
                  <a:pos x="24" y="16"/>
                </a:cxn>
                <a:cxn ang="0">
                  <a:pos x="24" y="19"/>
                </a:cxn>
                <a:cxn ang="0">
                  <a:pos x="22" y="21"/>
                </a:cxn>
                <a:cxn ang="0">
                  <a:pos x="19" y="24"/>
                </a:cxn>
                <a:cxn ang="0">
                  <a:pos x="15" y="28"/>
                </a:cxn>
                <a:cxn ang="0">
                  <a:pos x="12" y="31"/>
                </a:cxn>
                <a:cxn ang="0">
                  <a:pos x="10" y="33"/>
                </a:cxn>
                <a:cxn ang="0">
                  <a:pos x="8" y="31"/>
                </a:cxn>
                <a:cxn ang="0">
                  <a:pos x="8" y="28"/>
                </a:cxn>
                <a:cxn ang="0">
                  <a:pos x="5" y="21"/>
                </a:cxn>
                <a:cxn ang="0">
                  <a:pos x="5" y="21"/>
                </a:cxn>
                <a:cxn ang="0">
                  <a:pos x="5" y="21"/>
                </a:cxn>
                <a:cxn ang="0">
                  <a:pos x="5" y="16"/>
                </a:cxn>
                <a:cxn ang="0">
                  <a:pos x="5" y="14"/>
                </a:cxn>
                <a:cxn ang="0">
                  <a:pos x="5" y="12"/>
                </a:cxn>
                <a:cxn ang="0">
                  <a:pos x="5" y="9"/>
                </a:cxn>
                <a:cxn ang="0">
                  <a:pos x="5" y="9"/>
                </a:cxn>
                <a:cxn ang="0">
                  <a:pos x="3" y="7"/>
                </a:cxn>
                <a:cxn ang="0">
                  <a:pos x="3" y="7"/>
                </a:cxn>
                <a:cxn ang="0">
                  <a:pos x="0" y="5"/>
                </a:cxn>
              </a:cxnLst>
              <a:rect l="0" t="0" r="r" b="b"/>
              <a:pathLst>
                <a:path w="27" h="33">
                  <a:moveTo>
                    <a:pt x="0" y="5"/>
                  </a:moveTo>
                  <a:lnTo>
                    <a:pt x="0" y="2"/>
                  </a:lnTo>
                  <a:lnTo>
                    <a:pt x="0" y="5"/>
                  </a:lnTo>
                  <a:lnTo>
                    <a:pt x="0" y="5"/>
                  </a:lnTo>
                  <a:lnTo>
                    <a:pt x="0" y="7"/>
                  </a:lnTo>
                  <a:lnTo>
                    <a:pt x="12" y="7"/>
                  </a:lnTo>
                  <a:lnTo>
                    <a:pt x="15" y="5"/>
                  </a:lnTo>
                  <a:lnTo>
                    <a:pt x="15" y="2"/>
                  </a:lnTo>
                  <a:lnTo>
                    <a:pt x="15" y="2"/>
                  </a:lnTo>
                  <a:lnTo>
                    <a:pt x="17" y="0"/>
                  </a:lnTo>
                  <a:lnTo>
                    <a:pt x="19" y="2"/>
                  </a:lnTo>
                  <a:lnTo>
                    <a:pt x="22" y="2"/>
                  </a:lnTo>
                  <a:lnTo>
                    <a:pt x="22" y="5"/>
                  </a:lnTo>
                  <a:lnTo>
                    <a:pt x="22" y="5"/>
                  </a:lnTo>
                  <a:lnTo>
                    <a:pt x="22" y="7"/>
                  </a:lnTo>
                  <a:lnTo>
                    <a:pt x="22" y="7"/>
                  </a:lnTo>
                  <a:lnTo>
                    <a:pt x="22" y="9"/>
                  </a:lnTo>
                  <a:lnTo>
                    <a:pt x="24" y="9"/>
                  </a:lnTo>
                  <a:lnTo>
                    <a:pt x="27" y="12"/>
                  </a:lnTo>
                  <a:lnTo>
                    <a:pt x="27" y="16"/>
                  </a:lnTo>
                  <a:lnTo>
                    <a:pt x="24" y="16"/>
                  </a:lnTo>
                  <a:lnTo>
                    <a:pt x="24" y="19"/>
                  </a:lnTo>
                  <a:lnTo>
                    <a:pt x="22" y="21"/>
                  </a:lnTo>
                  <a:lnTo>
                    <a:pt x="19" y="24"/>
                  </a:lnTo>
                  <a:lnTo>
                    <a:pt x="15" y="28"/>
                  </a:lnTo>
                  <a:lnTo>
                    <a:pt x="12" y="31"/>
                  </a:lnTo>
                  <a:lnTo>
                    <a:pt x="10" y="33"/>
                  </a:lnTo>
                  <a:lnTo>
                    <a:pt x="8" y="31"/>
                  </a:lnTo>
                  <a:lnTo>
                    <a:pt x="8" y="28"/>
                  </a:lnTo>
                  <a:lnTo>
                    <a:pt x="5" y="21"/>
                  </a:lnTo>
                  <a:lnTo>
                    <a:pt x="5" y="21"/>
                  </a:lnTo>
                  <a:lnTo>
                    <a:pt x="5" y="21"/>
                  </a:lnTo>
                  <a:lnTo>
                    <a:pt x="5" y="16"/>
                  </a:lnTo>
                  <a:lnTo>
                    <a:pt x="5" y="14"/>
                  </a:lnTo>
                  <a:lnTo>
                    <a:pt x="5" y="12"/>
                  </a:lnTo>
                  <a:lnTo>
                    <a:pt x="5" y="9"/>
                  </a:lnTo>
                  <a:lnTo>
                    <a:pt x="5" y="9"/>
                  </a:lnTo>
                  <a:lnTo>
                    <a:pt x="3" y="7"/>
                  </a:lnTo>
                  <a:lnTo>
                    <a:pt x="3" y="7"/>
                  </a:lnTo>
                  <a:lnTo>
                    <a:pt x="0"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6" name="Freeform 923">
              <a:extLst>
                <a:ext uri="{FF2B5EF4-FFF2-40B4-BE49-F238E27FC236}">
                  <a16:creationId xmlns:a16="http://schemas.microsoft.com/office/drawing/2014/main" id="{D14FC304-3EF9-4AD9-A333-D297C556C10E}"/>
                </a:ext>
              </a:extLst>
            </p:cNvPr>
            <p:cNvSpPr>
              <a:spLocks/>
            </p:cNvSpPr>
            <p:nvPr/>
          </p:nvSpPr>
          <p:spPr bwMode="auto">
            <a:xfrm>
              <a:off x="4325939" y="3838574"/>
              <a:ext cx="392112" cy="441325"/>
            </a:xfrm>
            <a:custGeom>
              <a:avLst/>
              <a:gdLst/>
              <a:ahLst/>
              <a:cxnLst>
                <a:cxn ang="0">
                  <a:pos x="240" y="195"/>
                </a:cxn>
                <a:cxn ang="0">
                  <a:pos x="235" y="181"/>
                </a:cxn>
                <a:cxn ang="0">
                  <a:pos x="226" y="169"/>
                </a:cxn>
                <a:cxn ang="0">
                  <a:pos x="228" y="164"/>
                </a:cxn>
                <a:cxn ang="0">
                  <a:pos x="226" y="152"/>
                </a:cxn>
                <a:cxn ang="0">
                  <a:pos x="226" y="140"/>
                </a:cxn>
                <a:cxn ang="0">
                  <a:pos x="223" y="126"/>
                </a:cxn>
                <a:cxn ang="0">
                  <a:pos x="221" y="119"/>
                </a:cxn>
                <a:cxn ang="0">
                  <a:pos x="221" y="107"/>
                </a:cxn>
                <a:cxn ang="0">
                  <a:pos x="233" y="74"/>
                </a:cxn>
                <a:cxn ang="0">
                  <a:pos x="247" y="43"/>
                </a:cxn>
                <a:cxn ang="0">
                  <a:pos x="245" y="29"/>
                </a:cxn>
                <a:cxn ang="0">
                  <a:pos x="233" y="14"/>
                </a:cxn>
                <a:cxn ang="0">
                  <a:pos x="221" y="14"/>
                </a:cxn>
                <a:cxn ang="0">
                  <a:pos x="209" y="12"/>
                </a:cxn>
                <a:cxn ang="0">
                  <a:pos x="183" y="3"/>
                </a:cxn>
                <a:cxn ang="0">
                  <a:pos x="171" y="3"/>
                </a:cxn>
                <a:cxn ang="0">
                  <a:pos x="154" y="5"/>
                </a:cxn>
                <a:cxn ang="0">
                  <a:pos x="140" y="10"/>
                </a:cxn>
                <a:cxn ang="0">
                  <a:pos x="133" y="14"/>
                </a:cxn>
                <a:cxn ang="0">
                  <a:pos x="121" y="14"/>
                </a:cxn>
                <a:cxn ang="0">
                  <a:pos x="97" y="5"/>
                </a:cxn>
                <a:cxn ang="0">
                  <a:pos x="83" y="10"/>
                </a:cxn>
                <a:cxn ang="0">
                  <a:pos x="78" y="26"/>
                </a:cxn>
                <a:cxn ang="0">
                  <a:pos x="81" y="33"/>
                </a:cxn>
                <a:cxn ang="0">
                  <a:pos x="69" y="76"/>
                </a:cxn>
                <a:cxn ang="0">
                  <a:pos x="66" y="88"/>
                </a:cxn>
                <a:cxn ang="0">
                  <a:pos x="59" y="95"/>
                </a:cxn>
                <a:cxn ang="0">
                  <a:pos x="50" y="114"/>
                </a:cxn>
                <a:cxn ang="0">
                  <a:pos x="43" y="136"/>
                </a:cxn>
                <a:cxn ang="0">
                  <a:pos x="33" y="147"/>
                </a:cxn>
                <a:cxn ang="0">
                  <a:pos x="26" y="145"/>
                </a:cxn>
                <a:cxn ang="0">
                  <a:pos x="16" y="145"/>
                </a:cxn>
                <a:cxn ang="0">
                  <a:pos x="9" y="147"/>
                </a:cxn>
                <a:cxn ang="0">
                  <a:pos x="2" y="152"/>
                </a:cxn>
                <a:cxn ang="0">
                  <a:pos x="55" y="166"/>
                </a:cxn>
                <a:cxn ang="0">
                  <a:pos x="62" y="190"/>
                </a:cxn>
                <a:cxn ang="0">
                  <a:pos x="85" y="195"/>
                </a:cxn>
                <a:cxn ang="0">
                  <a:pos x="93" y="190"/>
                </a:cxn>
                <a:cxn ang="0">
                  <a:pos x="109" y="185"/>
                </a:cxn>
                <a:cxn ang="0">
                  <a:pos x="126" y="195"/>
                </a:cxn>
                <a:cxn ang="0">
                  <a:pos x="126" y="223"/>
                </a:cxn>
                <a:cxn ang="0">
                  <a:pos x="131" y="235"/>
                </a:cxn>
                <a:cxn ang="0">
                  <a:pos x="138" y="242"/>
                </a:cxn>
                <a:cxn ang="0">
                  <a:pos x="159" y="242"/>
                </a:cxn>
                <a:cxn ang="0">
                  <a:pos x="173" y="252"/>
                </a:cxn>
                <a:cxn ang="0">
                  <a:pos x="190" y="254"/>
                </a:cxn>
                <a:cxn ang="0">
                  <a:pos x="197" y="254"/>
                </a:cxn>
                <a:cxn ang="0">
                  <a:pos x="214" y="269"/>
                </a:cxn>
                <a:cxn ang="0">
                  <a:pos x="218" y="278"/>
                </a:cxn>
                <a:cxn ang="0">
                  <a:pos x="228" y="273"/>
                </a:cxn>
                <a:cxn ang="0">
                  <a:pos x="216" y="261"/>
                </a:cxn>
                <a:cxn ang="0">
                  <a:pos x="211" y="250"/>
                </a:cxn>
                <a:cxn ang="0">
                  <a:pos x="216" y="209"/>
                </a:cxn>
                <a:cxn ang="0">
                  <a:pos x="242" y="200"/>
                </a:cxn>
              </a:cxnLst>
              <a:rect l="0" t="0" r="r" b="b"/>
              <a:pathLst>
                <a:path w="247" h="278">
                  <a:moveTo>
                    <a:pt x="242" y="200"/>
                  </a:moveTo>
                  <a:lnTo>
                    <a:pt x="245" y="202"/>
                  </a:lnTo>
                  <a:lnTo>
                    <a:pt x="242" y="202"/>
                  </a:lnTo>
                  <a:lnTo>
                    <a:pt x="240" y="197"/>
                  </a:lnTo>
                  <a:lnTo>
                    <a:pt x="240" y="195"/>
                  </a:lnTo>
                  <a:lnTo>
                    <a:pt x="240" y="193"/>
                  </a:lnTo>
                  <a:lnTo>
                    <a:pt x="240" y="188"/>
                  </a:lnTo>
                  <a:lnTo>
                    <a:pt x="240" y="185"/>
                  </a:lnTo>
                  <a:lnTo>
                    <a:pt x="237" y="183"/>
                  </a:lnTo>
                  <a:lnTo>
                    <a:pt x="235" y="181"/>
                  </a:lnTo>
                  <a:lnTo>
                    <a:pt x="235" y="181"/>
                  </a:lnTo>
                  <a:lnTo>
                    <a:pt x="230" y="176"/>
                  </a:lnTo>
                  <a:lnTo>
                    <a:pt x="228" y="174"/>
                  </a:lnTo>
                  <a:lnTo>
                    <a:pt x="226" y="171"/>
                  </a:lnTo>
                  <a:lnTo>
                    <a:pt x="226" y="169"/>
                  </a:lnTo>
                  <a:lnTo>
                    <a:pt x="226" y="166"/>
                  </a:lnTo>
                  <a:lnTo>
                    <a:pt x="226" y="164"/>
                  </a:lnTo>
                  <a:lnTo>
                    <a:pt x="226" y="164"/>
                  </a:lnTo>
                  <a:lnTo>
                    <a:pt x="228" y="164"/>
                  </a:lnTo>
                  <a:lnTo>
                    <a:pt x="228" y="164"/>
                  </a:lnTo>
                  <a:lnTo>
                    <a:pt x="228" y="162"/>
                  </a:lnTo>
                  <a:lnTo>
                    <a:pt x="226" y="159"/>
                  </a:lnTo>
                  <a:lnTo>
                    <a:pt x="226" y="157"/>
                  </a:lnTo>
                  <a:lnTo>
                    <a:pt x="223" y="155"/>
                  </a:lnTo>
                  <a:lnTo>
                    <a:pt x="226" y="152"/>
                  </a:lnTo>
                  <a:lnTo>
                    <a:pt x="226" y="150"/>
                  </a:lnTo>
                  <a:lnTo>
                    <a:pt x="226" y="147"/>
                  </a:lnTo>
                  <a:lnTo>
                    <a:pt x="228" y="145"/>
                  </a:lnTo>
                  <a:lnTo>
                    <a:pt x="226" y="143"/>
                  </a:lnTo>
                  <a:lnTo>
                    <a:pt x="226" y="140"/>
                  </a:lnTo>
                  <a:lnTo>
                    <a:pt x="223" y="136"/>
                  </a:lnTo>
                  <a:lnTo>
                    <a:pt x="223" y="133"/>
                  </a:lnTo>
                  <a:lnTo>
                    <a:pt x="223" y="133"/>
                  </a:lnTo>
                  <a:lnTo>
                    <a:pt x="223" y="128"/>
                  </a:lnTo>
                  <a:lnTo>
                    <a:pt x="223" y="126"/>
                  </a:lnTo>
                  <a:lnTo>
                    <a:pt x="223" y="124"/>
                  </a:lnTo>
                  <a:lnTo>
                    <a:pt x="223" y="121"/>
                  </a:lnTo>
                  <a:lnTo>
                    <a:pt x="223" y="121"/>
                  </a:lnTo>
                  <a:lnTo>
                    <a:pt x="221" y="121"/>
                  </a:lnTo>
                  <a:lnTo>
                    <a:pt x="221" y="119"/>
                  </a:lnTo>
                  <a:lnTo>
                    <a:pt x="218" y="117"/>
                  </a:lnTo>
                  <a:lnTo>
                    <a:pt x="218" y="114"/>
                  </a:lnTo>
                  <a:lnTo>
                    <a:pt x="218" y="112"/>
                  </a:lnTo>
                  <a:lnTo>
                    <a:pt x="218" y="109"/>
                  </a:lnTo>
                  <a:lnTo>
                    <a:pt x="221" y="107"/>
                  </a:lnTo>
                  <a:lnTo>
                    <a:pt x="223" y="102"/>
                  </a:lnTo>
                  <a:lnTo>
                    <a:pt x="228" y="98"/>
                  </a:lnTo>
                  <a:lnTo>
                    <a:pt x="228" y="81"/>
                  </a:lnTo>
                  <a:lnTo>
                    <a:pt x="230" y="76"/>
                  </a:lnTo>
                  <a:lnTo>
                    <a:pt x="233" y="74"/>
                  </a:lnTo>
                  <a:lnTo>
                    <a:pt x="237" y="64"/>
                  </a:lnTo>
                  <a:lnTo>
                    <a:pt x="240" y="57"/>
                  </a:lnTo>
                  <a:lnTo>
                    <a:pt x="245" y="52"/>
                  </a:lnTo>
                  <a:lnTo>
                    <a:pt x="247" y="50"/>
                  </a:lnTo>
                  <a:lnTo>
                    <a:pt x="247" y="43"/>
                  </a:lnTo>
                  <a:lnTo>
                    <a:pt x="247" y="43"/>
                  </a:lnTo>
                  <a:lnTo>
                    <a:pt x="245" y="38"/>
                  </a:lnTo>
                  <a:lnTo>
                    <a:pt x="245" y="38"/>
                  </a:lnTo>
                  <a:lnTo>
                    <a:pt x="245" y="33"/>
                  </a:lnTo>
                  <a:lnTo>
                    <a:pt x="245" y="29"/>
                  </a:lnTo>
                  <a:lnTo>
                    <a:pt x="242" y="24"/>
                  </a:lnTo>
                  <a:lnTo>
                    <a:pt x="240" y="22"/>
                  </a:lnTo>
                  <a:lnTo>
                    <a:pt x="235" y="17"/>
                  </a:lnTo>
                  <a:lnTo>
                    <a:pt x="235" y="17"/>
                  </a:lnTo>
                  <a:lnTo>
                    <a:pt x="233" y="14"/>
                  </a:lnTo>
                  <a:lnTo>
                    <a:pt x="233" y="12"/>
                  </a:lnTo>
                  <a:lnTo>
                    <a:pt x="233" y="10"/>
                  </a:lnTo>
                  <a:lnTo>
                    <a:pt x="226" y="12"/>
                  </a:lnTo>
                  <a:lnTo>
                    <a:pt x="223" y="12"/>
                  </a:lnTo>
                  <a:lnTo>
                    <a:pt x="221" y="14"/>
                  </a:lnTo>
                  <a:lnTo>
                    <a:pt x="218" y="10"/>
                  </a:lnTo>
                  <a:lnTo>
                    <a:pt x="216" y="12"/>
                  </a:lnTo>
                  <a:lnTo>
                    <a:pt x="214" y="14"/>
                  </a:lnTo>
                  <a:lnTo>
                    <a:pt x="211" y="12"/>
                  </a:lnTo>
                  <a:lnTo>
                    <a:pt x="209" y="12"/>
                  </a:lnTo>
                  <a:lnTo>
                    <a:pt x="204" y="10"/>
                  </a:lnTo>
                  <a:lnTo>
                    <a:pt x="199" y="5"/>
                  </a:lnTo>
                  <a:lnTo>
                    <a:pt x="195" y="3"/>
                  </a:lnTo>
                  <a:lnTo>
                    <a:pt x="185" y="3"/>
                  </a:lnTo>
                  <a:lnTo>
                    <a:pt x="183" y="3"/>
                  </a:lnTo>
                  <a:lnTo>
                    <a:pt x="180" y="0"/>
                  </a:lnTo>
                  <a:lnTo>
                    <a:pt x="178" y="0"/>
                  </a:lnTo>
                  <a:lnTo>
                    <a:pt x="173" y="0"/>
                  </a:lnTo>
                  <a:lnTo>
                    <a:pt x="171" y="0"/>
                  </a:lnTo>
                  <a:lnTo>
                    <a:pt x="171" y="3"/>
                  </a:lnTo>
                  <a:lnTo>
                    <a:pt x="169" y="3"/>
                  </a:lnTo>
                  <a:lnTo>
                    <a:pt x="169" y="5"/>
                  </a:lnTo>
                  <a:lnTo>
                    <a:pt x="164" y="5"/>
                  </a:lnTo>
                  <a:lnTo>
                    <a:pt x="159" y="5"/>
                  </a:lnTo>
                  <a:lnTo>
                    <a:pt x="154" y="5"/>
                  </a:lnTo>
                  <a:lnTo>
                    <a:pt x="150" y="7"/>
                  </a:lnTo>
                  <a:lnTo>
                    <a:pt x="147" y="10"/>
                  </a:lnTo>
                  <a:lnTo>
                    <a:pt x="145" y="10"/>
                  </a:lnTo>
                  <a:lnTo>
                    <a:pt x="142" y="10"/>
                  </a:lnTo>
                  <a:lnTo>
                    <a:pt x="140" y="10"/>
                  </a:lnTo>
                  <a:lnTo>
                    <a:pt x="138" y="10"/>
                  </a:lnTo>
                  <a:lnTo>
                    <a:pt x="135" y="10"/>
                  </a:lnTo>
                  <a:lnTo>
                    <a:pt x="135" y="12"/>
                  </a:lnTo>
                  <a:lnTo>
                    <a:pt x="135" y="14"/>
                  </a:lnTo>
                  <a:lnTo>
                    <a:pt x="133" y="14"/>
                  </a:lnTo>
                  <a:lnTo>
                    <a:pt x="133" y="17"/>
                  </a:lnTo>
                  <a:lnTo>
                    <a:pt x="131" y="17"/>
                  </a:lnTo>
                  <a:lnTo>
                    <a:pt x="126" y="17"/>
                  </a:lnTo>
                  <a:lnTo>
                    <a:pt x="123" y="14"/>
                  </a:lnTo>
                  <a:lnTo>
                    <a:pt x="121" y="14"/>
                  </a:lnTo>
                  <a:lnTo>
                    <a:pt x="114" y="12"/>
                  </a:lnTo>
                  <a:lnTo>
                    <a:pt x="109" y="10"/>
                  </a:lnTo>
                  <a:lnTo>
                    <a:pt x="104" y="7"/>
                  </a:lnTo>
                  <a:lnTo>
                    <a:pt x="102" y="5"/>
                  </a:lnTo>
                  <a:lnTo>
                    <a:pt x="97" y="5"/>
                  </a:lnTo>
                  <a:lnTo>
                    <a:pt x="93" y="5"/>
                  </a:lnTo>
                  <a:lnTo>
                    <a:pt x="90" y="5"/>
                  </a:lnTo>
                  <a:lnTo>
                    <a:pt x="88" y="5"/>
                  </a:lnTo>
                  <a:lnTo>
                    <a:pt x="85" y="5"/>
                  </a:lnTo>
                  <a:lnTo>
                    <a:pt x="83" y="10"/>
                  </a:lnTo>
                  <a:lnTo>
                    <a:pt x="81" y="12"/>
                  </a:lnTo>
                  <a:lnTo>
                    <a:pt x="81" y="17"/>
                  </a:lnTo>
                  <a:lnTo>
                    <a:pt x="78" y="19"/>
                  </a:lnTo>
                  <a:lnTo>
                    <a:pt x="78" y="26"/>
                  </a:lnTo>
                  <a:lnTo>
                    <a:pt x="78" y="26"/>
                  </a:lnTo>
                  <a:lnTo>
                    <a:pt x="78" y="29"/>
                  </a:lnTo>
                  <a:lnTo>
                    <a:pt x="78" y="29"/>
                  </a:lnTo>
                  <a:lnTo>
                    <a:pt x="81" y="31"/>
                  </a:lnTo>
                  <a:lnTo>
                    <a:pt x="81" y="31"/>
                  </a:lnTo>
                  <a:lnTo>
                    <a:pt x="81" y="33"/>
                  </a:lnTo>
                  <a:lnTo>
                    <a:pt x="81" y="38"/>
                  </a:lnTo>
                  <a:lnTo>
                    <a:pt x="78" y="43"/>
                  </a:lnTo>
                  <a:lnTo>
                    <a:pt x="76" y="55"/>
                  </a:lnTo>
                  <a:lnTo>
                    <a:pt x="71" y="67"/>
                  </a:lnTo>
                  <a:lnTo>
                    <a:pt x="69" y="76"/>
                  </a:lnTo>
                  <a:lnTo>
                    <a:pt x="66" y="79"/>
                  </a:lnTo>
                  <a:lnTo>
                    <a:pt x="66" y="81"/>
                  </a:lnTo>
                  <a:lnTo>
                    <a:pt x="66" y="83"/>
                  </a:lnTo>
                  <a:lnTo>
                    <a:pt x="69" y="86"/>
                  </a:lnTo>
                  <a:lnTo>
                    <a:pt x="66" y="88"/>
                  </a:lnTo>
                  <a:lnTo>
                    <a:pt x="66" y="88"/>
                  </a:lnTo>
                  <a:lnTo>
                    <a:pt x="64" y="90"/>
                  </a:lnTo>
                  <a:lnTo>
                    <a:pt x="64" y="93"/>
                  </a:lnTo>
                  <a:lnTo>
                    <a:pt x="62" y="95"/>
                  </a:lnTo>
                  <a:lnTo>
                    <a:pt x="59" y="95"/>
                  </a:lnTo>
                  <a:lnTo>
                    <a:pt x="57" y="98"/>
                  </a:lnTo>
                  <a:lnTo>
                    <a:pt x="55" y="100"/>
                  </a:lnTo>
                  <a:lnTo>
                    <a:pt x="52" y="109"/>
                  </a:lnTo>
                  <a:lnTo>
                    <a:pt x="50" y="112"/>
                  </a:lnTo>
                  <a:lnTo>
                    <a:pt x="50" y="114"/>
                  </a:lnTo>
                  <a:lnTo>
                    <a:pt x="47" y="114"/>
                  </a:lnTo>
                  <a:lnTo>
                    <a:pt x="47" y="119"/>
                  </a:lnTo>
                  <a:lnTo>
                    <a:pt x="47" y="124"/>
                  </a:lnTo>
                  <a:lnTo>
                    <a:pt x="45" y="128"/>
                  </a:lnTo>
                  <a:lnTo>
                    <a:pt x="43" y="136"/>
                  </a:lnTo>
                  <a:lnTo>
                    <a:pt x="40" y="140"/>
                  </a:lnTo>
                  <a:lnTo>
                    <a:pt x="38" y="145"/>
                  </a:lnTo>
                  <a:lnTo>
                    <a:pt x="36" y="147"/>
                  </a:lnTo>
                  <a:lnTo>
                    <a:pt x="33" y="147"/>
                  </a:lnTo>
                  <a:lnTo>
                    <a:pt x="33" y="147"/>
                  </a:lnTo>
                  <a:lnTo>
                    <a:pt x="31" y="150"/>
                  </a:lnTo>
                  <a:lnTo>
                    <a:pt x="28" y="147"/>
                  </a:lnTo>
                  <a:lnTo>
                    <a:pt x="26" y="147"/>
                  </a:lnTo>
                  <a:lnTo>
                    <a:pt x="26" y="147"/>
                  </a:lnTo>
                  <a:lnTo>
                    <a:pt x="26" y="145"/>
                  </a:lnTo>
                  <a:lnTo>
                    <a:pt x="24" y="145"/>
                  </a:lnTo>
                  <a:lnTo>
                    <a:pt x="24" y="143"/>
                  </a:lnTo>
                  <a:lnTo>
                    <a:pt x="21" y="143"/>
                  </a:lnTo>
                  <a:lnTo>
                    <a:pt x="19" y="143"/>
                  </a:lnTo>
                  <a:lnTo>
                    <a:pt x="16" y="145"/>
                  </a:lnTo>
                  <a:lnTo>
                    <a:pt x="14" y="147"/>
                  </a:lnTo>
                  <a:lnTo>
                    <a:pt x="14" y="147"/>
                  </a:lnTo>
                  <a:lnTo>
                    <a:pt x="12" y="150"/>
                  </a:lnTo>
                  <a:lnTo>
                    <a:pt x="12" y="150"/>
                  </a:lnTo>
                  <a:lnTo>
                    <a:pt x="9" y="147"/>
                  </a:lnTo>
                  <a:lnTo>
                    <a:pt x="7" y="147"/>
                  </a:lnTo>
                  <a:lnTo>
                    <a:pt x="5" y="147"/>
                  </a:lnTo>
                  <a:lnTo>
                    <a:pt x="5" y="150"/>
                  </a:lnTo>
                  <a:lnTo>
                    <a:pt x="2" y="152"/>
                  </a:lnTo>
                  <a:lnTo>
                    <a:pt x="2" y="152"/>
                  </a:lnTo>
                  <a:lnTo>
                    <a:pt x="2" y="157"/>
                  </a:lnTo>
                  <a:lnTo>
                    <a:pt x="0" y="159"/>
                  </a:lnTo>
                  <a:lnTo>
                    <a:pt x="0" y="164"/>
                  </a:lnTo>
                  <a:lnTo>
                    <a:pt x="2" y="166"/>
                  </a:lnTo>
                  <a:lnTo>
                    <a:pt x="55" y="166"/>
                  </a:lnTo>
                  <a:lnTo>
                    <a:pt x="55" y="171"/>
                  </a:lnTo>
                  <a:lnTo>
                    <a:pt x="55" y="178"/>
                  </a:lnTo>
                  <a:lnTo>
                    <a:pt x="57" y="183"/>
                  </a:lnTo>
                  <a:lnTo>
                    <a:pt x="59" y="185"/>
                  </a:lnTo>
                  <a:lnTo>
                    <a:pt x="62" y="190"/>
                  </a:lnTo>
                  <a:lnTo>
                    <a:pt x="64" y="193"/>
                  </a:lnTo>
                  <a:lnTo>
                    <a:pt x="69" y="195"/>
                  </a:lnTo>
                  <a:lnTo>
                    <a:pt x="71" y="195"/>
                  </a:lnTo>
                  <a:lnTo>
                    <a:pt x="81" y="195"/>
                  </a:lnTo>
                  <a:lnTo>
                    <a:pt x="85" y="195"/>
                  </a:lnTo>
                  <a:lnTo>
                    <a:pt x="88" y="195"/>
                  </a:lnTo>
                  <a:lnTo>
                    <a:pt x="90" y="195"/>
                  </a:lnTo>
                  <a:lnTo>
                    <a:pt x="90" y="193"/>
                  </a:lnTo>
                  <a:lnTo>
                    <a:pt x="90" y="190"/>
                  </a:lnTo>
                  <a:lnTo>
                    <a:pt x="93" y="190"/>
                  </a:lnTo>
                  <a:lnTo>
                    <a:pt x="93" y="185"/>
                  </a:lnTo>
                  <a:lnTo>
                    <a:pt x="93" y="183"/>
                  </a:lnTo>
                  <a:lnTo>
                    <a:pt x="107" y="183"/>
                  </a:lnTo>
                  <a:lnTo>
                    <a:pt x="109" y="183"/>
                  </a:lnTo>
                  <a:lnTo>
                    <a:pt x="109" y="185"/>
                  </a:lnTo>
                  <a:lnTo>
                    <a:pt x="112" y="185"/>
                  </a:lnTo>
                  <a:lnTo>
                    <a:pt x="114" y="185"/>
                  </a:lnTo>
                  <a:lnTo>
                    <a:pt x="121" y="185"/>
                  </a:lnTo>
                  <a:lnTo>
                    <a:pt x="126" y="185"/>
                  </a:lnTo>
                  <a:lnTo>
                    <a:pt x="126" y="195"/>
                  </a:lnTo>
                  <a:lnTo>
                    <a:pt x="126" y="204"/>
                  </a:lnTo>
                  <a:lnTo>
                    <a:pt x="126" y="212"/>
                  </a:lnTo>
                  <a:lnTo>
                    <a:pt x="126" y="221"/>
                  </a:lnTo>
                  <a:lnTo>
                    <a:pt x="126" y="223"/>
                  </a:lnTo>
                  <a:lnTo>
                    <a:pt x="126" y="223"/>
                  </a:lnTo>
                  <a:lnTo>
                    <a:pt x="128" y="228"/>
                  </a:lnTo>
                  <a:lnTo>
                    <a:pt x="131" y="228"/>
                  </a:lnTo>
                  <a:lnTo>
                    <a:pt x="131" y="231"/>
                  </a:lnTo>
                  <a:lnTo>
                    <a:pt x="131" y="233"/>
                  </a:lnTo>
                  <a:lnTo>
                    <a:pt x="131" y="235"/>
                  </a:lnTo>
                  <a:lnTo>
                    <a:pt x="131" y="242"/>
                  </a:lnTo>
                  <a:lnTo>
                    <a:pt x="133" y="242"/>
                  </a:lnTo>
                  <a:lnTo>
                    <a:pt x="135" y="242"/>
                  </a:lnTo>
                  <a:lnTo>
                    <a:pt x="135" y="242"/>
                  </a:lnTo>
                  <a:lnTo>
                    <a:pt x="138" y="242"/>
                  </a:lnTo>
                  <a:lnTo>
                    <a:pt x="142" y="242"/>
                  </a:lnTo>
                  <a:lnTo>
                    <a:pt x="145" y="242"/>
                  </a:lnTo>
                  <a:lnTo>
                    <a:pt x="147" y="242"/>
                  </a:lnTo>
                  <a:lnTo>
                    <a:pt x="154" y="242"/>
                  </a:lnTo>
                  <a:lnTo>
                    <a:pt x="159" y="242"/>
                  </a:lnTo>
                  <a:lnTo>
                    <a:pt x="164" y="245"/>
                  </a:lnTo>
                  <a:lnTo>
                    <a:pt x="171" y="247"/>
                  </a:lnTo>
                  <a:lnTo>
                    <a:pt x="171" y="250"/>
                  </a:lnTo>
                  <a:lnTo>
                    <a:pt x="171" y="252"/>
                  </a:lnTo>
                  <a:lnTo>
                    <a:pt x="173" y="252"/>
                  </a:lnTo>
                  <a:lnTo>
                    <a:pt x="176" y="254"/>
                  </a:lnTo>
                  <a:lnTo>
                    <a:pt x="176" y="254"/>
                  </a:lnTo>
                  <a:lnTo>
                    <a:pt x="180" y="254"/>
                  </a:lnTo>
                  <a:lnTo>
                    <a:pt x="185" y="254"/>
                  </a:lnTo>
                  <a:lnTo>
                    <a:pt x="190" y="254"/>
                  </a:lnTo>
                  <a:lnTo>
                    <a:pt x="190" y="254"/>
                  </a:lnTo>
                  <a:lnTo>
                    <a:pt x="192" y="254"/>
                  </a:lnTo>
                  <a:lnTo>
                    <a:pt x="195" y="252"/>
                  </a:lnTo>
                  <a:lnTo>
                    <a:pt x="197" y="254"/>
                  </a:lnTo>
                  <a:lnTo>
                    <a:pt x="197" y="254"/>
                  </a:lnTo>
                  <a:lnTo>
                    <a:pt x="199" y="257"/>
                  </a:lnTo>
                  <a:lnTo>
                    <a:pt x="207" y="261"/>
                  </a:lnTo>
                  <a:lnTo>
                    <a:pt x="211" y="264"/>
                  </a:lnTo>
                  <a:lnTo>
                    <a:pt x="211" y="266"/>
                  </a:lnTo>
                  <a:lnTo>
                    <a:pt x="214" y="269"/>
                  </a:lnTo>
                  <a:lnTo>
                    <a:pt x="216" y="269"/>
                  </a:lnTo>
                  <a:lnTo>
                    <a:pt x="216" y="273"/>
                  </a:lnTo>
                  <a:lnTo>
                    <a:pt x="218" y="276"/>
                  </a:lnTo>
                  <a:lnTo>
                    <a:pt x="218" y="278"/>
                  </a:lnTo>
                  <a:lnTo>
                    <a:pt x="218" y="278"/>
                  </a:lnTo>
                  <a:lnTo>
                    <a:pt x="221" y="278"/>
                  </a:lnTo>
                  <a:lnTo>
                    <a:pt x="223" y="278"/>
                  </a:lnTo>
                  <a:lnTo>
                    <a:pt x="223" y="276"/>
                  </a:lnTo>
                  <a:lnTo>
                    <a:pt x="228" y="273"/>
                  </a:lnTo>
                  <a:lnTo>
                    <a:pt x="228" y="273"/>
                  </a:lnTo>
                  <a:lnTo>
                    <a:pt x="228" y="269"/>
                  </a:lnTo>
                  <a:lnTo>
                    <a:pt x="228" y="261"/>
                  </a:lnTo>
                  <a:lnTo>
                    <a:pt x="223" y="261"/>
                  </a:lnTo>
                  <a:lnTo>
                    <a:pt x="218" y="261"/>
                  </a:lnTo>
                  <a:lnTo>
                    <a:pt x="216" y="261"/>
                  </a:lnTo>
                  <a:lnTo>
                    <a:pt x="216" y="259"/>
                  </a:lnTo>
                  <a:lnTo>
                    <a:pt x="214" y="257"/>
                  </a:lnTo>
                  <a:lnTo>
                    <a:pt x="214" y="254"/>
                  </a:lnTo>
                  <a:lnTo>
                    <a:pt x="211" y="252"/>
                  </a:lnTo>
                  <a:lnTo>
                    <a:pt x="211" y="250"/>
                  </a:lnTo>
                  <a:lnTo>
                    <a:pt x="211" y="219"/>
                  </a:lnTo>
                  <a:lnTo>
                    <a:pt x="211" y="216"/>
                  </a:lnTo>
                  <a:lnTo>
                    <a:pt x="214" y="214"/>
                  </a:lnTo>
                  <a:lnTo>
                    <a:pt x="216" y="212"/>
                  </a:lnTo>
                  <a:lnTo>
                    <a:pt x="216" y="209"/>
                  </a:lnTo>
                  <a:lnTo>
                    <a:pt x="218" y="207"/>
                  </a:lnTo>
                  <a:lnTo>
                    <a:pt x="223" y="204"/>
                  </a:lnTo>
                  <a:lnTo>
                    <a:pt x="226" y="204"/>
                  </a:lnTo>
                  <a:lnTo>
                    <a:pt x="233" y="202"/>
                  </a:lnTo>
                  <a:lnTo>
                    <a:pt x="242" y="200"/>
                  </a:lnTo>
                  <a:lnTo>
                    <a:pt x="242" y="20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7" name="Freeform 924">
              <a:extLst>
                <a:ext uri="{FF2B5EF4-FFF2-40B4-BE49-F238E27FC236}">
                  <a16:creationId xmlns:a16="http://schemas.microsoft.com/office/drawing/2014/main" id="{4B9EC938-A7F2-4A8B-910C-423E63E75593}"/>
                </a:ext>
              </a:extLst>
            </p:cNvPr>
            <p:cNvSpPr>
              <a:spLocks/>
            </p:cNvSpPr>
            <p:nvPr/>
          </p:nvSpPr>
          <p:spPr bwMode="auto">
            <a:xfrm>
              <a:off x="4325939" y="3838574"/>
              <a:ext cx="392112" cy="441325"/>
            </a:xfrm>
            <a:custGeom>
              <a:avLst/>
              <a:gdLst/>
              <a:ahLst/>
              <a:cxnLst>
                <a:cxn ang="0">
                  <a:pos x="240" y="195"/>
                </a:cxn>
                <a:cxn ang="0">
                  <a:pos x="235" y="181"/>
                </a:cxn>
                <a:cxn ang="0">
                  <a:pos x="226" y="169"/>
                </a:cxn>
                <a:cxn ang="0">
                  <a:pos x="228" y="164"/>
                </a:cxn>
                <a:cxn ang="0">
                  <a:pos x="226" y="152"/>
                </a:cxn>
                <a:cxn ang="0">
                  <a:pos x="226" y="140"/>
                </a:cxn>
                <a:cxn ang="0">
                  <a:pos x="223" y="126"/>
                </a:cxn>
                <a:cxn ang="0">
                  <a:pos x="221" y="119"/>
                </a:cxn>
                <a:cxn ang="0">
                  <a:pos x="221" y="107"/>
                </a:cxn>
                <a:cxn ang="0">
                  <a:pos x="233" y="74"/>
                </a:cxn>
                <a:cxn ang="0">
                  <a:pos x="247" y="43"/>
                </a:cxn>
                <a:cxn ang="0">
                  <a:pos x="245" y="29"/>
                </a:cxn>
                <a:cxn ang="0">
                  <a:pos x="233" y="14"/>
                </a:cxn>
                <a:cxn ang="0">
                  <a:pos x="221" y="14"/>
                </a:cxn>
                <a:cxn ang="0">
                  <a:pos x="209" y="12"/>
                </a:cxn>
                <a:cxn ang="0">
                  <a:pos x="183" y="3"/>
                </a:cxn>
                <a:cxn ang="0">
                  <a:pos x="171" y="3"/>
                </a:cxn>
                <a:cxn ang="0">
                  <a:pos x="154" y="5"/>
                </a:cxn>
                <a:cxn ang="0">
                  <a:pos x="140" y="10"/>
                </a:cxn>
                <a:cxn ang="0">
                  <a:pos x="133" y="14"/>
                </a:cxn>
                <a:cxn ang="0">
                  <a:pos x="121" y="14"/>
                </a:cxn>
                <a:cxn ang="0">
                  <a:pos x="97" y="5"/>
                </a:cxn>
                <a:cxn ang="0">
                  <a:pos x="83" y="10"/>
                </a:cxn>
                <a:cxn ang="0">
                  <a:pos x="78" y="26"/>
                </a:cxn>
                <a:cxn ang="0">
                  <a:pos x="81" y="33"/>
                </a:cxn>
                <a:cxn ang="0">
                  <a:pos x="69" y="76"/>
                </a:cxn>
                <a:cxn ang="0">
                  <a:pos x="66" y="88"/>
                </a:cxn>
                <a:cxn ang="0">
                  <a:pos x="59" y="95"/>
                </a:cxn>
                <a:cxn ang="0">
                  <a:pos x="50" y="114"/>
                </a:cxn>
                <a:cxn ang="0">
                  <a:pos x="43" y="136"/>
                </a:cxn>
                <a:cxn ang="0">
                  <a:pos x="33" y="147"/>
                </a:cxn>
                <a:cxn ang="0">
                  <a:pos x="26" y="145"/>
                </a:cxn>
                <a:cxn ang="0">
                  <a:pos x="16" y="145"/>
                </a:cxn>
                <a:cxn ang="0">
                  <a:pos x="9" y="147"/>
                </a:cxn>
                <a:cxn ang="0">
                  <a:pos x="2" y="152"/>
                </a:cxn>
                <a:cxn ang="0">
                  <a:pos x="55" y="166"/>
                </a:cxn>
                <a:cxn ang="0">
                  <a:pos x="62" y="190"/>
                </a:cxn>
                <a:cxn ang="0">
                  <a:pos x="85" y="195"/>
                </a:cxn>
                <a:cxn ang="0">
                  <a:pos x="93" y="190"/>
                </a:cxn>
                <a:cxn ang="0">
                  <a:pos x="109" y="185"/>
                </a:cxn>
                <a:cxn ang="0">
                  <a:pos x="126" y="195"/>
                </a:cxn>
                <a:cxn ang="0">
                  <a:pos x="126" y="223"/>
                </a:cxn>
                <a:cxn ang="0">
                  <a:pos x="131" y="235"/>
                </a:cxn>
                <a:cxn ang="0">
                  <a:pos x="138" y="242"/>
                </a:cxn>
                <a:cxn ang="0">
                  <a:pos x="159" y="242"/>
                </a:cxn>
                <a:cxn ang="0">
                  <a:pos x="173" y="252"/>
                </a:cxn>
                <a:cxn ang="0">
                  <a:pos x="190" y="254"/>
                </a:cxn>
                <a:cxn ang="0">
                  <a:pos x="197" y="254"/>
                </a:cxn>
                <a:cxn ang="0">
                  <a:pos x="214" y="269"/>
                </a:cxn>
                <a:cxn ang="0">
                  <a:pos x="218" y="278"/>
                </a:cxn>
                <a:cxn ang="0">
                  <a:pos x="228" y="273"/>
                </a:cxn>
                <a:cxn ang="0">
                  <a:pos x="216" y="261"/>
                </a:cxn>
                <a:cxn ang="0">
                  <a:pos x="211" y="250"/>
                </a:cxn>
                <a:cxn ang="0">
                  <a:pos x="216" y="209"/>
                </a:cxn>
                <a:cxn ang="0">
                  <a:pos x="242" y="200"/>
                </a:cxn>
              </a:cxnLst>
              <a:rect l="0" t="0" r="r" b="b"/>
              <a:pathLst>
                <a:path w="247" h="278">
                  <a:moveTo>
                    <a:pt x="242" y="200"/>
                  </a:moveTo>
                  <a:lnTo>
                    <a:pt x="245" y="202"/>
                  </a:lnTo>
                  <a:lnTo>
                    <a:pt x="242" y="202"/>
                  </a:lnTo>
                  <a:lnTo>
                    <a:pt x="240" y="197"/>
                  </a:lnTo>
                  <a:lnTo>
                    <a:pt x="240" y="195"/>
                  </a:lnTo>
                  <a:lnTo>
                    <a:pt x="240" y="193"/>
                  </a:lnTo>
                  <a:lnTo>
                    <a:pt x="240" y="188"/>
                  </a:lnTo>
                  <a:lnTo>
                    <a:pt x="240" y="185"/>
                  </a:lnTo>
                  <a:lnTo>
                    <a:pt x="237" y="183"/>
                  </a:lnTo>
                  <a:lnTo>
                    <a:pt x="235" y="181"/>
                  </a:lnTo>
                  <a:lnTo>
                    <a:pt x="235" y="181"/>
                  </a:lnTo>
                  <a:lnTo>
                    <a:pt x="230" y="176"/>
                  </a:lnTo>
                  <a:lnTo>
                    <a:pt x="228" y="174"/>
                  </a:lnTo>
                  <a:lnTo>
                    <a:pt x="226" y="171"/>
                  </a:lnTo>
                  <a:lnTo>
                    <a:pt x="226" y="169"/>
                  </a:lnTo>
                  <a:lnTo>
                    <a:pt x="226" y="166"/>
                  </a:lnTo>
                  <a:lnTo>
                    <a:pt x="226" y="164"/>
                  </a:lnTo>
                  <a:lnTo>
                    <a:pt x="226" y="164"/>
                  </a:lnTo>
                  <a:lnTo>
                    <a:pt x="228" y="164"/>
                  </a:lnTo>
                  <a:lnTo>
                    <a:pt x="228" y="164"/>
                  </a:lnTo>
                  <a:lnTo>
                    <a:pt x="228" y="162"/>
                  </a:lnTo>
                  <a:lnTo>
                    <a:pt x="226" y="159"/>
                  </a:lnTo>
                  <a:lnTo>
                    <a:pt x="226" y="157"/>
                  </a:lnTo>
                  <a:lnTo>
                    <a:pt x="223" y="155"/>
                  </a:lnTo>
                  <a:lnTo>
                    <a:pt x="226" y="152"/>
                  </a:lnTo>
                  <a:lnTo>
                    <a:pt x="226" y="150"/>
                  </a:lnTo>
                  <a:lnTo>
                    <a:pt x="226" y="147"/>
                  </a:lnTo>
                  <a:lnTo>
                    <a:pt x="228" y="145"/>
                  </a:lnTo>
                  <a:lnTo>
                    <a:pt x="226" y="143"/>
                  </a:lnTo>
                  <a:lnTo>
                    <a:pt x="226" y="140"/>
                  </a:lnTo>
                  <a:lnTo>
                    <a:pt x="223" y="136"/>
                  </a:lnTo>
                  <a:lnTo>
                    <a:pt x="223" y="133"/>
                  </a:lnTo>
                  <a:lnTo>
                    <a:pt x="223" y="133"/>
                  </a:lnTo>
                  <a:lnTo>
                    <a:pt x="223" y="128"/>
                  </a:lnTo>
                  <a:lnTo>
                    <a:pt x="223" y="126"/>
                  </a:lnTo>
                  <a:lnTo>
                    <a:pt x="223" y="124"/>
                  </a:lnTo>
                  <a:lnTo>
                    <a:pt x="223" y="121"/>
                  </a:lnTo>
                  <a:lnTo>
                    <a:pt x="223" y="121"/>
                  </a:lnTo>
                  <a:lnTo>
                    <a:pt x="221" y="121"/>
                  </a:lnTo>
                  <a:lnTo>
                    <a:pt x="221" y="119"/>
                  </a:lnTo>
                  <a:lnTo>
                    <a:pt x="218" y="117"/>
                  </a:lnTo>
                  <a:lnTo>
                    <a:pt x="218" y="114"/>
                  </a:lnTo>
                  <a:lnTo>
                    <a:pt x="218" y="112"/>
                  </a:lnTo>
                  <a:lnTo>
                    <a:pt x="218" y="109"/>
                  </a:lnTo>
                  <a:lnTo>
                    <a:pt x="221" y="107"/>
                  </a:lnTo>
                  <a:lnTo>
                    <a:pt x="223" y="102"/>
                  </a:lnTo>
                  <a:lnTo>
                    <a:pt x="228" y="98"/>
                  </a:lnTo>
                  <a:lnTo>
                    <a:pt x="228" y="81"/>
                  </a:lnTo>
                  <a:lnTo>
                    <a:pt x="230" y="76"/>
                  </a:lnTo>
                  <a:lnTo>
                    <a:pt x="233" y="74"/>
                  </a:lnTo>
                  <a:lnTo>
                    <a:pt x="237" y="64"/>
                  </a:lnTo>
                  <a:lnTo>
                    <a:pt x="240" y="57"/>
                  </a:lnTo>
                  <a:lnTo>
                    <a:pt x="245" y="52"/>
                  </a:lnTo>
                  <a:lnTo>
                    <a:pt x="247" y="50"/>
                  </a:lnTo>
                  <a:lnTo>
                    <a:pt x="247" y="43"/>
                  </a:lnTo>
                  <a:lnTo>
                    <a:pt x="247" y="43"/>
                  </a:lnTo>
                  <a:lnTo>
                    <a:pt x="245" y="38"/>
                  </a:lnTo>
                  <a:lnTo>
                    <a:pt x="245" y="38"/>
                  </a:lnTo>
                  <a:lnTo>
                    <a:pt x="245" y="33"/>
                  </a:lnTo>
                  <a:lnTo>
                    <a:pt x="245" y="29"/>
                  </a:lnTo>
                  <a:lnTo>
                    <a:pt x="242" y="24"/>
                  </a:lnTo>
                  <a:lnTo>
                    <a:pt x="240" y="22"/>
                  </a:lnTo>
                  <a:lnTo>
                    <a:pt x="235" y="17"/>
                  </a:lnTo>
                  <a:lnTo>
                    <a:pt x="235" y="17"/>
                  </a:lnTo>
                  <a:lnTo>
                    <a:pt x="233" y="14"/>
                  </a:lnTo>
                  <a:lnTo>
                    <a:pt x="233" y="12"/>
                  </a:lnTo>
                  <a:lnTo>
                    <a:pt x="233" y="10"/>
                  </a:lnTo>
                  <a:lnTo>
                    <a:pt x="226" y="12"/>
                  </a:lnTo>
                  <a:lnTo>
                    <a:pt x="223" y="12"/>
                  </a:lnTo>
                  <a:lnTo>
                    <a:pt x="221" y="14"/>
                  </a:lnTo>
                  <a:lnTo>
                    <a:pt x="218" y="10"/>
                  </a:lnTo>
                  <a:lnTo>
                    <a:pt x="216" y="12"/>
                  </a:lnTo>
                  <a:lnTo>
                    <a:pt x="214" y="14"/>
                  </a:lnTo>
                  <a:lnTo>
                    <a:pt x="211" y="12"/>
                  </a:lnTo>
                  <a:lnTo>
                    <a:pt x="209" y="12"/>
                  </a:lnTo>
                  <a:lnTo>
                    <a:pt x="204" y="10"/>
                  </a:lnTo>
                  <a:lnTo>
                    <a:pt x="199" y="5"/>
                  </a:lnTo>
                  <a:lnTo>
                    <a:pt x="195" y="3"/>
                  </a:lnTo>
                  <a:lnTo>
                    <a:pt x="185" y="3"/>
                  </a:lnTo>
                  <a:lnTo>
                    <a:pt x="183" y="3"/>
                  </a:lnTo>
                  <a:lnTo>
                    <a:pt x="180" y="0"/>
                  </a:lnTo>
                  <a:lnTo>
                    <a:pt x="178" y="0"/>
                  </a:lnTo>
                  <a:lnTo>
                    <a:pt x="173" y="0"/>
                  </a:lnTo>
                  <a:lnTo>
                    <a:pt x="171" y="0"/>
                  </a:lnTo>
                  <a:lnTo>
                    <a:pt x="171" y="3"/>
                  </a:lnTo>
                  <a:lnTo>
                    <a:pt x="169" y="3"/>
                  </a:lnTo>
                  <a:lnTo>
                    <a:pt x="169" y="5"/>
                  </a:lnTo>
                  <a:lnTo>
                    <a:pt x="164" y="5"/>
                  </a:lnTo>
                  <a:lnTo>
                    <a:pt x="159" y="5"/>
                  </a:lnTo>
                  <a:lnTo>
                    <a:pt x="154" y="5"/>
                  </a:lnTo>
                  <a:lnTo>
                    <a:pt x="150" y="7"/>
                  </a:lnTo>
                  <a:lnTo>
                    <a:pt x="147" y="10"/>
                  </a:lnTo>
                  <a:lnTo>
                    <a:pt x="145" y="10"/>
                  </a:lnTo>
                  <a:lnTo>
                    <a:pt x="142" y="10"/>
                  </a:lnTo>
                  <a:lnTo>
                    <a:pt x="140" y="10"/>
                  </a:lnTo>
                  <a:lnTo>
                    <a:pt x="138" y="10"/>
                  </a:lnTo>
                  <a:lnTo>
                    <a:pt x="135" y="10"/>
                  </a:lnTo>
                  <a:lnTo>
                    <a:pt x="135" y="12"/>
                  </a:lnTo>
                  <a:lnTo>
                    <a:pt x="135" y="14"/>
                  </a:lnTo>
                  <a:lnTo>
                    <a:pt x="133" y="14"/>
                  </a:lnTo>
                  <a:lnTo>
                    <a:pt x="133" y="17"/>
                  </a:lnTo>
                  <a:lnTo>
                    <a:pt x="131" y="17"/>
                  </a:lnTo>
                  <a:lnTo>
                    <a:pt x="126" y="17"/>
                  </a:lnTo>
                  <a:lnTo>
                    <a:pt x="123" y="14"/>
                  </a:lnTo>
                  <a:lnTo>
                    <a:pt x="121" y="14"/>
                  </a:lnTo>
                  <a:lnTo>
                    <a:pt x="114" y="12"/>
                  </a:lnTo>
                  <a:lnTo>
                    <a:pt x="109" y="10"/>
                  </a:lnTo>
                  <a:lnTo>
                    <a:pt x="104" y="7"/>
                  </a:lnTo>
                  <a:lnTo>
                    <a:pt x="102" y="5"/>
                  </a:lnTo>
                  <a:lnTo>
                    <a:pt x="97" y="5"/>
                  </a:lnTo>
                  <a:lnTo>
                    <a:pt x="93" y="5"/>
                  </a:lnTo>
                  <a:lnTo>
                    <a:pt x="90" y="5"/>
                  </a:lnTo>
                  <a:lnTo>
                    <a:pt x="88" y="5"/>
                  </a:lnTo>
                  <a:lnTo>
                    <a:pt x="85" y="5"/>
                  </a:lnTo>
                  <a:lnTo>
                    <a:pt x="83" y="10"/>
                  </a:lnTo>
                  <a:lnTo>
                    <a:pt x="81" y="12"/>
                  </a:lnTo>
                  <a:lnTo>
                    <a:pt x="81" y="17"/>
                  </a:lnTo>
                  <a:lnTo>
                    <a:pt x="78" y="19"/>
                  </a:lnTo>
                  <a:lnTo>
                    <a:pt x="78" y="26"/>
                  </a:lnTo>
                  <a:lnTo>
                    <a:pt x="78" y="26"/>
                  </a:lnTo>
                  <a:lnTo>
                    <a:pt x="78" y="29"/>
                  </a:lnTo>
                  <a:lnTo>
                    <a:pt x="78" y="29"/>
                  </a:lnTo>
                  <a:lnTo>
                    <a:pt x="81" y="31"/>
                  </a:lnTo>
                  <a:lnTo>
                    <a:pt x="81" y="31"/>
                  </a:lnTo>
                  <a:lnTo>
                    <a:pt x="81" y="33"/>
                  </a:lnTo>
                  <a:lnTo>
                    <a:pt x="81" y="38"/>
                  </a:lnTo>
                  <a:lnTo>
                    <a:pt x="78" y="43"/>
                  </a:lnTo>
                  <a:lnTo>
                    <a:pt x="76" y="55"/>
                  </a:lnTo>
                  <a:lnTo>
                    <a:pt x="71" y="67"/>
                  </a:lnTo>
                  <a:lnTo>
                    <a:pt x="69" y="76"/>
                  </a:lnTo>
                  <a:lnTo>
                    <a:pt x="66" y="79"/>
                  </a:lnTo>
                  <a:lnTo>
                    <a:pt x="66" y="81"/>
                  </a:lnTo>
                  <a:lnTo>
                    <a:pt x="66" y="83"/>
                  </a:lnTo>
                  <a:lnTo>
                    <a:pt x="69" y="86"/>
                  </a:lnTo>
                  <a:lnTo>
                    <a:pt x="66" y="88"/>
                  </a:lnTo>
                  <a:lnTo>
                    <a:pt x="66" y="88"/>
                  </a:lnTo>
                  <a:lnTo>
                    <a:pt x="64" y="90"/>
                  </a:lnTo>
                  <a:lnTo>
                    <a:pt x="64" y="93"/>
                  </a:lnTo>
                  <a:lnTo>
                    <a:pt x="62" y="95"/>
                  </a:lnTo>
                  <a:lnTo>
                    <a:pt x="59" y="95"/>
                  </a:lnTo>
                  <a:lnTo>
                    <a:pt x="57" y="98"/>
                  </a:lnTo>
                  <a:lnTo>
                    <a:pt x="55" y="100"/>
                  </a:lnTo>
                  <a:lnTo>
                    <a:pt x="52" y="109"/>
                  </a:lnTo>
                  <a:lnTo>
                    <a:pt x="50" y="112"/>
                  </a:lnTo>
                  <a:lnTo>
                    <a:pt x="50" y="114"/>
                  </a:lnTo>
                  <a:lnTo>
                    <a:pt x="47" y="114"/>
                  </a:lnTo>
                  <a:lnTo>
                    <a:pt x="47" y="119"/>
                  </a:lnTo>
                  <a:lnTo>
                    <a:pt x="47" y="124"/>
                  </a:lnTo>
                  <a:lnTo>
                    <a:pt x="45" y="128"/>
                  </a:lnTo>
                  <a:lnTo>
                    <a:pt x="43" y="136"/>
                  </a:lnTo>
                  <a:lnTo>
                    <a:pt x="40" y="140"/>
                  </a:lnTo>
                  <a:lnTo>
                    <a:pt x="38" y="145"/>
                  </a:lnTo>
                  <a:lnTo>
                    <a:pt x="36" y="147"/>
                  </a:lnTo>
                  <a:lnTo>
                    <a:pt x="33" y="147"/>
                  </a:lnTo>
                  <a:lnTo>
                    <a:pt x="33" y="147"/>
                  </a:lnTo>
                  <a:lnTo>
                    <a:pt x="31" y="150"/>
                  </a:lnTo>
                  <a:lnTo>
                    <a:pt x="28" y="147"/>
                  </a:lnTo>
                  <a:lnTo>
                    <a:pt x="26" y="147"/>
                  </a:lnTo>
                  <a:lnTo>
                    <a:pt x="26" y="147"/>
                  </a:lnTo>
                  <a:lnTo>
                    <a:pt x="26" y="145"/>
                  </a:lnTo>
                  <a:lnTo>
                    <a:pt x="24" y="145"/>
                  </a:lnTo>
                  <a:lnTo>
                    <a:pt x="24" y="143"/>
                  </a:lnTo>
                  <a:lnTo>
                    <a:pt x="21" y="143"/>
                  </a:lnTo>
                  <a:lnTo>
                    <a:pt x="19" y="143"/>
                  </a:lnTo>
                  <a:lnTo>
                    <a:pt x="16" y="145"/>
                  </a:lnTo>
                  <a:lnTo>
                    <a:pt x="14" y="147"/>
                  </a:lnTo>
                  <a:lnTo>
                    <a:pt x="14" y="147"/>
                  </a:lnTo>
                  <a:lnTo>
                    <a:pt x="12" y="150"/>
                  </a:lnTo>
                  <a:lnTo>
                    <a:pt x="12" y="150"/>
                  </a:lnTo>
                  <a:lnTo>
                    <a:pt x="9" y="147"/>
                  </a:lnTo>
                  <a:lnTo>
                    <a:pt x="7" y="147"/>
                  </a:lnTo>
                  <a:lnTo>
                    <a:pt x="5" y="147"/>
                  </a:lnTo>
                  <a:lnTo>
                    <a:pt x="5" y="150"/>
                  </a:lnTo>
                  <a:lnTo>
                    <a:pt x="2" y="152"/>
                  </a:lnTo>
                  <a:lnTo>
                    <a:pt x="2" y="152"/>
                  </a:lnTo>
                  <a:lnTo>
                    <a:pt x="2" y="157"/>
                  </a:lnTo>
                  <a:lnTo>
                    <a:pt x="0" y="159"/>
                  </a:lnTo>
                  <a:lnTo>
                    <a:pt x="0" y="164"/>
                  </a:lnTo>
                  <a:lnTo>
                    <a:pt x="2" y="166"/>
                  </a:lnTo>
                  <a:lnTo>
                    <a:pt x="55" y="166"/>
                  </a:lnTo>
                  <a:lnTo>
                    <a:pt x="55" y="171"/>
                  </a:lnTo>
                  <a:lnTo>
                    <a:pt x="55" y="178"/>
                  </a:lnTo>
                  <a:lnTo>
                    <a:pt x="57" y="183"/>
                  </a:lnTo>
                  <a:lnTo>
                    <a:pt x="59" y="185"/>
                  </a:lnTo>
                  <a:lnTo>
                    <a:pt x="62" y="190"/>
                  </a:lnTo>
                  <a:lnTo>
                    <a:pt x="64" y="193"/>
                  </a:lnTo>
                  <a:lnTo>
                    <a:pt x="69" y="195"/>
                  </a:lnTo>
                  <a:lnTo>
                    <a:pt x="71" y="195"/>
                  </a:lnTo>
                  <a:lnTo>
                    <a:pt x="81" y="195"/>
                  </a:lnTo>
                  <a:lnTo>
                    <a:pt x="85" y="195"/>
                  </a:lnTo>
                  <a:lnTo>
                    <a:pt x="88" y="195"/>
                  </a:lnTo>
                  <a:lnTo>
                    <a:pt x="90" y="195"/>
                  </a:lnTo>
                  <a:lnTo>
                    <a:pt x="90" y="193"/>
                  </a:lnTo>
                  <a:lnTo>
                    <a:pt x="90" y="190"/>
                  </a:lnTo>
                  <a:lnTo>
                    <a:pt x="93" y="190"/>
                  </a:lnTo>
                  <a:lnTo>
                    <a:pt x="93" y="185"/>
                  </a:lnTo>
                  <a:lnTo>
                    <a:pt x="93" y="183"/>
                  </a:lnTo>
                  <a:lnTo>
                    <a:pt x="107" y="183"/>
                  </a:lnTo>
                  <a:lnTo>
                    <a:pt x="109" y="183"/>
                  </a:lnTo>
                  <a:lnTo>
                    <a:pt x="109" y="185"/>
                  </a:lnTo>
                  <a:lnTo>
                    <a:pt x="112" y="185"/>
                  </a:lnTo>
                  <a:lnTo>
                    <a:pt x="114" y="185"/>
                  </a:lnTo>
                  <a:lnTo>
                    <a:pt x="121" y="185"/>
                  </a:lnTo>
                  <a:lnTo>
                    <a:pt x="126" y="185"/>
                  </a:lnTo>
                  <a:lnTo>
                    <a:pt x="126" y="195"/>
                  </a:lnTo>
                  <a:lnTo>
                    <a:pt x="126" y="204"/>
                  </a:lnTo>
                  <a:lnTo>
                    <a:pt x="126" y="212"/>
                  </a:lnTo>
                  <a:lnTo>
                    <a:pt x="126" y="221"/>
                  </a:lnTo>
                  <a:lnTo>
                    <a:pt x="126" y="223"/>
                  </a:lnTo>
                  <a:lnTo>
                    <a:pt x="126" y="223"/>
                  </a:lnTo>
                  <a:lnTo>
                    <a:pt x="128" y="228"/>
                  </a:lnTo>
                  <a:lnTo>
                    <a:pt x="131" y="228"/>
                  </a:lnTo>
                  <a:lnTo>
                    <a:pt x="131" y="231"/>
                  </a:lnTo>
                  <a:lnTo>
                    <a:pt x="131" y="233"/>
                  </a:lnTo>
                  <a:lnTo>
                    <a:pt x="131" y="235"/>
                  </a:lnTo>
                  <a:lnTo>
                    <a:pt x="131" y="242"/>
                  </a:lnTo>
                  <a:lnTo>
                    <a:pt x="133" y="242"/>
                  </a:lnTo>
                  <a:lnTo>
                    <a:pt x="135" y="242"/>
                  </a:lnTo>
                  <a:lnTo>
                    <a:pt x="135" y="242"/>
                  </a:lnTo>
                  <a:lnTo>
                    <a:pt x="138" y="242"/>
                  </a:lnTo>
                  <a:lnTo>
                    <a:pt x="142" y="242"/>
                  </a:lnTo>
                  <a:lnTo>
                    <a:pt x="145" y="242"/>
                  </a:lnTo>
                  <a:lnTo>
                    <a:pt x="147" y="242"/>
                  </a:lnTo>
                  <a:lnTo>
                    <a:pt x="154" y="242"/>
                  </a:lnTo>
                  <a:lnTo>
                    <a:pt x="159" y="242"/>
                  </a:lnTo>
                  <a:lnTo>
                    <a:pt x="164" y="245"/>
                  </a:lnTo>
                  <a:lnTo>
                    <a:pt x="171" y="247"/>
                  </a:lnTo>
                  <a:lnTo>
                    <a:pt x="171" y="250"/>
                  </a:lnTo>
                  <a:lnTo>
                    <a:pt x="171" y="252"/>
                  </a:lnTo>
                  <a:lnTo>
                    <a:pt x="173" y="252"/>
                  </a:lnTo>
                  <a:lnTo>
                    <a:pt x="176" y="254"/>
                  </a:lnTo>
                  <a:lnTo>
                    <a:pt x="176" y="254"/>
                  </a:lnTo>
                  <a:lnTo>
                    <a:pt x="180" y="254"/>
                  </a:lnTo>
                  <a:lnTo>
                    <a:pt x="185" y="254"/>
                  </a:lnTo>
                  <a:lnTo>
                    <a:pt x="190" y="254"/>
                  </a:lnTo>
                  <a:lnTo>
                    <a:pt x="190" y="254"/>
                  </a:lnTo>
                  <a:lnTo>
                    <a:pt x="192" y="254"/>
                  </a:lnTo>
                  <a:lnTo>
                    <a:pt x="195" y="252"/>
                  </a:lnTo>
                  <a:lnTo>
                    <a:pt x="197" y="254"/>
                  </a:lnTo>
                  <a:lnTo>
                    <a:pt x="197" y="254"/>
                  </a:lnTo>
                  <a:lnTo>
                    <a:pt x="199" y="257"/>
                  </a:lnTo>
                  <a:lnTo>
                    <a:pt x="207" y="261"/>
                  </a:lnTo>
                  <a:lnTo>
                    <a:pt x="211" y="264"/>
                  </a:lnTo>
                  <a:lnTo>
                    <a:pt x="211" y="266"/>
                  </a:lnTo>
                  <a:lnTo>
                    <a:pt x="214" y="269"/>
                  </a:lnTo>
                  <a:lnTo>
                    <a:pt x="216" y="269"/>
                  </a:lnTo>
                  <a:lnTo>
                    <a:pt x="216" y="273"/>
                  </a:lnTo>
                  <a:lnTo>
                    <a:pt x="218" y="276"/>
                  </a:lnTo>
                  <a:lnTo>
                    <a:pt x="218" y="278"/>
                  </a:lnTo>
                  <a:lnTo>
                    <a:pt x="218" y="278"/>
                  </a:lnTo>
                  <a:lnTo>
                    <a:pt x="221" y="278"/>
                  </a:lnTo>
                  <a:lnTo>
                    <a:pt x="223" y="278"/>
                  </a:lnTo>
                  <a:lnTo>
                    <a:pt x="223" y="276"/>
                  </a:lnTo>
                  <a:lnTo>
                    <a:pt x="228" y="273"/>
                  </a:lnTo>
                  <a:lnTo>
                    <a:pt x="228" y="273"/>
                  </a:lnTo>
                  <a:lnTo>
                    <a:pt x="228" y="269"/>
                  </a:lnTo>
                  <a:lnTo>
                    <a:pt x="228" y="261"/>
                  </a:lnTo>
                  <a:lnTo>
                    <a:pt x="223" y="261"/>
                  </a:lnTo>
                  <a:lnTo>
                    <a:pt x="218" y="261"/>
                  </a:lnTo>
                  <a:lnTo>
                    <a:pt x="216" y="261"/>
                  </a:lnTo>
                  <a:lnTo>
                    <a:pt x="216" y="259"/>
                  </a:lnTo>
                  <a:lnTo>
                    <a:pt x="214" y="257"/>
                  </a:lnTo>
                  <a:lnTo>
                    <a:pt x="214" y="254"/>
                  </a:lnTo>
                  <a:lnTo>
                    <a:pt x="211" y="252"/>
                  </a:lnTo>
                  <a:lnTo>
                    <a:pt x="211" y="250"/>
                  </a:lnTo>
                  <a:lnTo>
                    <a:pt x="211" y="219"/>
                  </a:lnTo>
                  <a:lnTo>
                    <a:pt x="211" y="216"/>
                  </a:lnTo>
                  <a:lnTo>
                    <a:pt x="214" y="214"/>
                  </a:lnTo>
                  <a:lnTo>
                    <a:pt x="216" y="212"/>
                  </a:lnTo>
                  <a:lnTo>
                    <a:pt x="216" y="209"/>
                  </a:lnTo>
                  <a:lnTo>
                    <a:pt x="218" y="207"/>
                  </a:lnTo>
                  <a:lnTo>
                    <a:pt x="223" y="204"/>
                  </a:lnTo>
                  <a:lnTo>
                    <a:pt x="226" y="204"/>
                  </a:lnTo>
                  <a:lnTo>
                    <a:pt x="233" y="202"/>
                  </a:lnTo>
                  <a:lnTo>
                    <a:pt x="242" y="20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8" name="Freeform 925">
              <a:extLst>
                <a:ext uri="{FF2B5EF4-FFF2-40B4-BE49-F238E27FC236}">
                  <a16:creationId xmlns:a16="http://schemas.microsoft.com/office/drawing/2014/main" id="{43498D86-AE9D-4BD7-83F5-0639DE6277AE}"/>
                </a:ext>
              </a:extLst>
            </p:cNvPr>
            <p:cNvSpPr>
              <a:spLocks/>
            </p:cNvSpPr>
            <p:nvPr/>
          </p:nvSpPr>
          <p:spPr bwMode="auto">
            <a:xfrm>
              <a:off x="4325939" y="3838574"/>
              <a:ext cx="392112" cy="441325"/>
            </a:xfrm>
            <a:custGeom>
              <a:avLst/>
              <a:gdLst/>
              <a:ahLst/>
              <a:cxnLst>
                <a:cxn ang="0">
                  <a:pos x="240" y="195"/>
                </a:cxn>
                <a:cxn ang="0">
                  <a:pos x="235" y="181"/>
                </a:cxn>
                <a:cxn ang="0">
                  <a:pos x="226" y="169"/>
                </a:cxn>
                <a:cxn ang="0">
                  <a:pos x="228" y="164"/>
                </a:cxn>
                <a:cxn ang="0">
                  <a:pos x="226" y="152"/>
                </a:cxn>
                <a:cxn ang="0">
                  <a:pos x="226" y="140"/>
                </a:cxn>
                <a:cxn ang="0">
                  <a:pos x="223" y="126"/>
                </a:cxn>
                <a:cxn ang="0">
                  <a:pos x="221" y="119"/>
                </a:cxn>
                <a:cxn ang="0">
                  <a:pos x="221" y="107"/>
                </a:cxn>
                <a:cxn ang="0">
                  <a:pos x="233" y="74"/>
                </a:cxn>
                <a:cxn ang="0">
                  <a:pos x="247" y="43"/>
                </a:cxn>
                <a:cxn ang="0">
                  <a:pos x="245" y="29"/>
                </a:cxn>
                <a:cxn ang="0">
                  <a:pos x="233" y="14"/>
                </a:cxn>
                <a:cxn ang="0">
                  <a:pos x="221" y="14"/>
                </a:cxn>
                <a:cxn ang="0">
                  <a:pos x="209" y="12"/>
                </a:cxn>
                <a:cxn ang="0">
                  <a:pos x="183" y="3"/>
                </a:cxn>
                <a:cxn ang="0">
                  <a:pos x="171" y="3"/>
                </a:cxn>
                <a:cxn ang="0">
                  <a:pos x="154" y="5"/>
                </a:cxn>
                <a:cxn ang="0">
                  <a:pos x="140" y="10"/>
                </a:cxn>
                <a:cxn ang="0">
                  <a:pos x="133" y="14"/>
                </a:cxn>
                <a:cxn ang="0">
                  <a:pos x="121" y="14"/>
                </a:cxn>
                <a:cxn ang="0">
                  <a:pos x="97" y="5"/>
                </a:cxn>
                <a:cxn ang="0">
                  <a:pos x="83" y="10"/>
                </a:cxn>
                <a:cxn ang="0">
                  <a:pos x="78" y="26"/>
                </a:cxn>
                <a:cxn ang="0">
                  <a:pos x="81" y="33"/>
                </a:cxn>
                <a:cxn ang="0">
                  <a:pos x="69" y="76"/>
                </a:cxn>
                <a:cxn ang="0">
                  <a:pos x="66" y="88"/>
                </a:cxn>
                <a:cxn ang="0">
                  <a:pos x="59" y="95"/>
                </a:cxn>
                <a:cxn ang="0">
                  <a:pos x="50" y="114"/>
                </a:cxn>
                <a:cxn ang="0">
                  <a:pos x="43" y="136"/>
                </a:cxn>
                <a:cxn ang="0">
                  <a:pos x="33" y="147"/>
                </a:cxn>
                <a:cxn ang="0">
                  <a:pos x="26" y="145"/>
                </a:cxn>
                <a:cxn ang="0">
                  <a:pos x="16" y="145"/>
                </a:cxn>
                <a:cxn ang="0">
                  <a:pos x="9" y="147"/>
                </a:cxn>
                <a:cxn ang="0">
                  <a:pos x="2" y="152"/>
                </a:cxn>
                <a:cxn ang="0">
                  <a:pos x="55" y="166"/>
                </a:cxn>
                <a:cxn ang="0">
                  <a:pos x="62" y="190"/>
                </a:cxn>
                <a:cxn ang="0">
                  <a:pos x="85" y="195"/>
                </a:cxn>
                <a:cxn ang="0">
                  <a:pos x="93" y="190"/>
                </a:cxn>
                <a:cxn ang="0">
                  <a:pos x="109" y="185"/>
                </a:cxn>
                <a:cxn ang="0">
                  <a:pos x="126" y="195"/>
                </a:cxn>
                <a:cxn ang="0">
                  <a:pos x="126" y="223"/>
                </a:cxn>
                <a:cxn ang="0">
                  <a:pos x="131" y="235"/>
                </a:cxn>
                <a:cxn ang="0">
                  <a:pos x="138" y="242"/>
                </a:cxn>
                <a:cxn ang="0">
                  <a:pos x="159" y="242"/>
                </a:cxn>
                <a:cxn ang="0">
                  <a:pos x="173" y="252"/>
                </a:cxn>
                <a:cxn ang="0">
                  <a:pos x="190" y="254"/>
                </a:cxn>
                <a:cxn ang="0">
                  <a:pos x="197" y="254"/>
                </a:cxn>
                <a:cxn ang="0">
                  <a:pos x="214" y="269"/>
                </a:cxn>
                <a:cxn ang="0">
                  <a:pos x="218" y="278"/>
                </a:cxn>
                <a:cxn ang="0">
                  <a:pos x="228" y="273"/>
                </a:cxn>
                <a:cxn ang="0">
                  <a:pos x="216" y="261"/>
                </a:cxn>
                <a:cxn ang="0">
                  <a:pos x="211" y="250"/>
                </a:cxn>
                <a:cxn ang="0">
                  <a:pos x="216" y="209"/>
                </a:cxn>
                <a:cxn ang="0">
                  <a:pos x="242" y="200"/>
                </a:cxn>
              </a:cxnLst>
              <a:rect l="0" t="0" r="r" b="b"/>
              <a:pathLst>
                <a:path w="247" h="278">
                  <a:moveTo>
                    <a:pt x="242" y="200"/>
                  </a:moveTo>
                  <a:lnTo>
                    <a:pt x="245" y="202"/>
                  </a:lnTo>
                  <a:lnTo>
                    <a:pt x="242" y="202"/>
                  </a:lnTo>
                  <a:lnTo>
                    <a:pt x="240" y="197"/>
                  </a:lnTo>
                  <a:lnTo>
                    <a:pt x="240" y="195"/>
                  </a:lnTo>
                  <a:lnTo>
                    <a:pt x="240" y="193"/>
                  </a:lnTo>
                  <a:lnTo>
                    <a:pt x="240" y="188"/>
                  </a:lnTo>
                  <a:lnTo>
                    <a:pt x="240" y="185"/>
                  </a:lnTo>
                  <a:lnTo>
                    <a:pt x="237" y="183"/>
                  </a:lnTo>
                  <a:lnTo>
                    <a:pt x="235" y="181"/>
                  </a:lnTo>
                  <a:lnTo>
                    <a:pt x="235" y="181"/>
                  </a:lnTo>
                  <a:lnTo>
                    <a:pt x="230" y="176"/>
                  </a:lnTo>
                  <a:lnTo>
                    <a:pt x="228" y="174"/>
                  </a:lnTo>
                  <a:lnTo>
                    <a:pt x="226" y="171"/>
                  </a:lnTo>
                  <a:lnTo>
                    <a:pt x="226" y="169"/>
                  </a:lnTo>
                  <a:lnTo>
                    <a:pt x="226" y="166"/>
                  </a:lnTo>
                  <a:lnTo>
                    <a:pt x="226" y="164"/>
                  </a:lnTo>
                  <a:lnTo>
                    <a:pt x="226" y="164"/>
                  </a:lnTo>
                  <a:lnTo>
                    <a:pt x="228" y="164"/>
                  </a:lnTo>
                  <a:lnTo>
                    <a:pt x="228" y="164"/>
                  </a:lnTo>
                  <a:lnTo>
                    <a:pt x="228" y="162"/>
                  </a:lnTo>
                  <a:lnTo>
                    <a:pt x="226" y="159"/>
                  </a:lnTo>
                  <a:lnTo>
                    <a:pt x="226" y="157"/>
                  </a:lnTo>
                  <a:lnTo>
                    <a:pt x="223" y="155"/>
                  </a:lnTo>
                  <a:lnTo>
                    <a:pt x="226" y="152"/>
                  </a:lnTo>
                  <a:lnTo>
                    <a:pt x="226" y="150"/>
                  </a:lnTo>
                  <a:lnTo>
                    <a:pt x="226" y="147"/>
                  </a:lnTo>
                  <a:lnTo>
                    <a:pt x="228" y="145"/>
                  </a:lnTo>
                  <a:lnTo>
                    <a:pt x="226" y="143"/>
                  </a:lnTo>
                  <a:lnTo>
                    <a:pt x="226" y="140"/>
                  </a:lnTo>
                  <a:lnTo>
                    <a:pt x="223" y="136"/>
                  </a:lnTo>
                  <a:lnTo>
                    <a:pt x="223" y="133"/>
                  </a:lnTo>
                  <a:lnTo>
                    <a:pt x="223" y="133"/>
                  </a:lnTo>
                  <a:lnTo>
                    <a:pt x="223" y="128"/>
                  </a:lnTo>
                  <a:lnTo>
                    <a:pt x="223" y="126"/>
                  </a:lnTo>
                  <a:lnTo>
                    <a:pt x="223" y="124"/>
                  </a:lnTo>
                  <a:lnTo>
                    <a:pt x="223" y="121"/>
                  </a:lnTo>
                  <a:lnTo>
                    <a:pt x="223" y="121"/>
                  </a:lnTo>
                  <a:lnTo>
                    <a:pt x="221" y="121"/>
                  </a:lnTo>
                  <a:lnTo>
                    <a:pt x="221" y="119"/>
                  </a:lnTo>
                  <a:lnTo>
                    <a:pt x="218" y="117"/>
                  </a:lnTo>
                  <a:lnTo>
                    <a:pt x="218" y="114"/>
                  </a:lnTo>
                  <a:lnTo>
                    <a:pt x="218" y="112"/>
                  </a:lnTo>
                  <a:lnTo>
                    <a:pt x="218" y="109"/>
                  </a:lnTo>
                  <a:lnTo>
                    <a:pt x="221" y="107"/>
                  </a:lnTo>
                  <a:lnTo>
                    <a:pt x="223" y="102"/>
                  </a:lnTo>
                  <a:lnTo>
                    <a:pt x="228" y="98"/>
                  </a:lnTo>
                  <a:lnTo>
                    <a:pt x="228" y="81"/>
                  </a:lnTo>
                  <a:lnTo>
                    <a:pt x="230" y="76"/>
                  </a:lnTo>
                  <a:lnTo>
                    <a:pt x="233" y="74"/>
                  </a:lnTo>
                  <a:lnTo>
                    <a:pt x="237" y="64"/>
                  </a:lnTo>
                  <a:lnTo>
                    <a:pt x="240" y="57"/>
                  </a:lnTo>
                  <a:lnTo>
                    <a:pt x="245" y="52"/>
                  </a:lnTo>
                  <a:lnTo>
                    <a:pt x="247" y="50"/>
                  </a:lnTo>
                  <a:lnTo>
                    <a:pt x="247" y="43"/>
                  </a:lnTo>
                  <a:lnTo>
                    <a:pt x="247" y="43"/>
                  </a:lnTo>
                  <a:lnTo>
                    <a:pt x="245" y="38"/>
                  </a:lnTo>
                  <a:lnTo>
                    <a:pt x="245" y="38"/>
                  </a:lnTo>
                  <a:lnTo>
                    <a:pt x="245" y="33"/>
                  </a:lnTo>
                  <a:lnTo>
                    <a:pt x="245" y="29"/>
                  </a:lnTo>
                  <a:lnTo>
                    <a:pt x="242" y="24"/>
                  </a:lnTo>
                  <a:lnTo>
                    <a:pt x="240" y="22"/>
                  </a:lnTo>
                  <a:lnTo>
                    <a:pt x="235" y="17"/>
                  </a:lnTo>
                  <a:lnTo>
                    <a:pt x="235" y="17"/>
                  </a:lnTo>
                  <a:lnTo>
                    <a:pt x="233" y="14"/>
                  </a:lnTo>
                  <a:lnTo>
                    <a:pt x="233" y="12"/>
                  </a:lnTo>
                  <a:lnTo>
                    <a:pt x="233" y="10"/>
                  </a:lnTo>
                  <a:lnTo>
                    <a:pt x="226" y="12"/>
                  </a:lnTo>
                  <a:lnTo>
                    <a:pt x="223" y="12"/>
                  </a:lnTo>
                  <a:lnTo>
                    <a:pt x="221" y="14"/>
                  </a:lnTo>
                  <a:lnTo>
                    <a:pt x="218" y="10"/>
                  </a:lnTo>
                  <a:lnTo>
                    <a:pt x="216" y="12"/>
                  </a:lnTo>
                  <a:lnTo>
                    <a:pt x="214" y="14"/>
                  </a:lnTo>
                  <a:lnTo>
                    <a:pt x="211" y="12"/>
                  </a:lnTo>
                  <a:lnTo>
                    <a:pt x="209" y="12"/>
                  </a:lnTo>
                  <a:lnTo>
                    <a:pt x="204" y="10"/>
                  </a:lnTo>
                  <a:lnTo>
                    <a:pt x="199" y="5"/>
                  </a:lnTo>
                  <a:lnTo>
                    <a:pt x="195" y="3"/>
                  </a:lnTo>
                  <a:lnTo>
                    <a:pt x="185" y="3"/>
                  </a:lnTo>
                  <a:lnTo>
                    <a:pt x="183" y="3"/>
                  </a:lnTo>
                  <a:lnTo>
                    <a:pt x="180" y="0"/>
                  </a:lnTo>
                  <a:lnTo>
                    <a:pt x="178" y="0"/>
                  </a:lnTo>
                  <a:lnTo>
                    <a:pt x="173" y="0"/>
                  </a:lnTo>
                  <a:lnTo>
                    <a:pt x="171" y="0"/>
                  </a:lnTo>
                  <a:lnTo>
                    <a:pt x="171" y="3"/>
                  </a:lnTo>
                  <a:lnTo>
                    <a:pt x="169" y="3"/>
                  </a:lnTo>
                  <a:lnTo>
                    <a:pt x="169" y="5"/>
                  </a:lnTo>
                  <a:lnTo>
                    <a:pt x="164" y="5"/>
                  </a:lnTo>
                  <a:lnTo>
                    <a:pt x="159" y="5"/>
                  </a:lnTo>
                  <a:lnTo>
                    <a:pt x="154" y="5"/>
                  </a:lnTo>
                  <a:lnTo>
                    <a:pt x="150" y="7"/>
                  </a:lnTo>
                  <a:lnTo>
                    <a:pt x="147" y="10"/>
                  </a:lnTo>
                  <a:lnTo>
                    <a:pt x="145" y="10"/>
                  </a:lnTo>
                  <a:lnTo>
                    <a:pt x="142" y="10"/>
                  </a:lnTo>
                  <a:lnTo>
                    <a:pt x="140" y="10"/>
                  </a:lnTo>
                  <a:lnTo>
                    <a:pt x="138" y="10"/>
                  </a:lnTo>
                  <a:lnTo>
                    <a:pt x="135" y="10"/>
                  </a:lnTo>
                  <a:lnTo>
                    <a:pt x="135" y="12"/>
                  </a:lnTo>
                  <a:lnTo>
                    <a:pt x="135" y="14"/>
                  </a:lnTo>
                  <a:lnTo>
                    <a:pt x="133" y="14"/>
                  </a:lnTo>
                  <a:lnTo>
                    <a:pt x="133" y="17"/>
                  </a:lnTo>
                  <a:lnTo>
                    <a:pt x="131" y="17"/>
                  </a:lnTo>
                  <a:lnTo>
                    <a:pt x="126" y="17"/>
                  </a:lnTo>
                  <a:lnTo>
                    <a:pt x="123" y="14"/>
                  </a:lnTo>
                  <a:lnTo>
                    <a:pt x="121" y="14"/>
                  </a:lnTo>
                  <a:lnTo>
                    <a:pt x="114" y="12"/>
                  </a:lnTo>
                  <a:lnTo>
                    <a:pt x="109" y="10"/>
                  </a:lnTo>
                  <a:lnTo>
                    <a:pt x="104" y="7"/>
                  </a:lnTo>
                  <a:lnTo>
                    <a:pt x="102" y="5"/>
                  </a:lnTo>
                  <a:lnTo>
                    <a:pt x="97" y="5"/>
                  </a:lnTo>
                  <a:lnTo>
                    <a:pt x="93" y="5"/>
                  </a:lnTo>
                  <a:lnTo>
                    <a:pt x="90" y="5"/>
                  </a:lnTo>
                  <a:lnTo>
                    <a:pt x="88" y="5"/>
                  </a:lnTo>
                  <a:lnTo>
                    <a:pt x="85" y="5"/>
                  </a:lnTo>
                  <a:lnTo>
                    <a:pt x="83" y="10"/>
                  </a:lnTo>
                  <a:lnTo>
                    <a:pt x="81" y="12"/>
                  </a:lnTo>
                  <a:lnTo>
                    <a:pt x="81" y="17"/>
                  </a:lnTo>
                  <a:lnTo>
                    <a:pt x="78" y="19"/>
                  </a:lnTo>
                  <a:lnTo>
                    <a:pt x="78" y="26"/>
                  </a:lnTo>
                  <a:lnTo>
                    <a:pt x="78" y="26"/>
                  </a:lnTo>
                  <a:lnTo>
                    <a:pt x="78" y="29"/>
                  </a:lnTo>
                  <a:lnTo>
                    <a:pt x="78" y="29"/>
                  </a:lnTo>
                  <a:lnTo>
                    <a:pt x="81" y="31"/>
                  </a:lnTo>
                  <a:lnTo>
                    <a:pt x="81" y="31"/>
                  </a:lnTo>
                  <a:lnTo>
                    <a:pt x="81" y="33"/>
                  </a:lnTo>
                  <a:lnTo>
                    <a:pt x="81" y="38"/>
                  </a:lnTo>
                  <a:lnTo>
                    <a:pt x="78" y="43"/>
                  </a:lnTo>
                  <a:lnTo>
                    <a:pt x="76" y="55"/>
                  </a:lnTo>
                  <a:lnTo>
                    <a:pt x="71" y="67"/>
                  </a:lnTo>
                  <a:lnTo>
                    <a:pt x="69" y="76"/>
                  </a:lnTo>
                  <a:lnTo>
                    <a:pt x="66" y="79"/>
                  </a:lnTo>
                  <a:lnTo>
                    <a:pt x="66" y="81"/>
                  </a:lnTo>
                  <a:lnTo>
                    <a:pt x="66" y="83"/>
                  </a:lnTo>
                  <a:lnTo>
                    <a:pt x="69" y="86"/>
                  </a:lnTo>
                  <a:lnTo>
                    <a:pt x="66" y="88"/>
                  </a:lnTo>
                  <a:lnTo>
                    <a:pt x="66" y="88"/>
                  </a:lnTo>
                  <a:lnTo>
                    <a:pt x="64" y="90"/>
                  </a:lnTo>
                  <a:lnTo>
                    <a:pt x="64" y="93"/>
                  </a:lnTo>
                  <a:lnTo>
                    <a:pt x="62" y="95"/>
                  </a:lnTo>
                  <a:lnTo>
                    <a:pt x="59" y="95"/>
                  </a:lnTo>
                  <a:lnTo>
                    <a:pt x="57" y="98"/>
                  </a:lnTo>
                  <a:lnTo>
                    <a:pt x="55" y="100"/>
                  </a:lnTo>
                  <a:lnTo>
                    <a:pt x="52" y="109"/>
                  </a:lnTo>
                  <a:lnTo>
                    <a:pt x="50" y="112"/>
                  </a:lnTo>
                  <a:lnTo>
                    <a:pt x="50" y="114"/>
                  </a:lnTo>
                  <a:lnTo>
                    <a:pt x="47" y="114"/>
                  </a:lnTo>
                  <a:lnTo>
                    <a:pt x="47" y="119"/>
                  </a:lnTo>
                  <a:lnTo>
                    <a:pt x="47" y="124"/>
                  </a:lnTo>
                  <a:lnTo>
                    <a:pt x="45" y="128"/>
                  </a:lnTo>
                  <a:lnTo>
                    <a:pt x="43" y="136"/>
                  </a:lnTo>
                  <a:lnTo>
                    <a:pt x="40" y="140"/>
                  </a:lnTo>
                  <a:lnTo>
                    <a:pt x="38" y="145"/>
                  </a:lnTo>
                  <a:lnTo>
                    <a:pt x="36" y="147"/>
                  </a:lnTo>
                  <a:lnTo>
                    <a:pt x="33" y="147"/>
                  </a:lnTo>
                  <a:lnTo>
                    <a:pt x="33" y="147"/>
                  </a:lnTo>
                  <a:lnTo>
                    <a:pt x="31" y="150"/>
                  </a:lnTo>
                  <a:lnTo>
                    <a:pt x="28" y="147"/>
                  </a:lnTo>
                  <a:lnTo>
                    <a:pt x="26" y="147"/>
                  </a:lnTo>
                  <a:lnTo>
                    <a:pt x="26" y="147"/>
                  </a:lnTo>
                  <a:lnTo>
                    <a:pt x="26" y="145"/>
                  </a:lnTo>
                  <a:lnTo>
                    <a:pt x="24" y="145"/>
                  </a:lnTo>
                  <a:lnTo>
                    <a:pt x="24" y="143"/>
                  </a:lnTo>
                  <a:lnTo>
                    <a:pt x="21" y="143"/>
                  </a:lnTo>
                  <a:lnTo>
                    <a:pt x="19" y="143"/>
                  </a:lnTo>
                  <a:lnTo>
                    <a:pt x="16" y="145"/>
                  </a:lnTo>
                  <a:lnTo>
                    <a:pt x="14" y="147"/>
                  </a:lnTo>
                  <a:lnTo>
                    <a:pt x="14" y="147"/>
                  </a:lnTo>
                  <a:lnTo>
                    <a:pt x="12" y="150"/>
                  </a:lnTo>
                  <a:lnTo>
                    <a:pt x="12" y="150"/>
                  </a:lnTo>
                  <a:lnTo>
                    <a:pt x="9" y="147"/>
                  </a:lnTo>
                  <a:lnTo>
                    <a:pt x="7" y="147"/>
                  </a:lnTo>
                  <a:lnTo>
                    <a:pt x="5" y="147"/>
                  </a:lnTo>
                  <a:lnTo>
                    <a:pt x="5" y="150"/>
                  </a:lnTo>
                  <a:lnTo>
                    <a:pt x="2" y="152"/>
                  </a:lnTo>
                  <a:lnTo>
                    <a:pt x="2" y="152"/>
                  </a:lnTo>
                  <a:lnTo>
                    <a:pt x="2" y="157"/>
                  </a:lnTo>
                  <a:lnTo>
                    <a:pt x="0" y="159"/>
                  </a:lnTo>
                  <a:lnTo>
                    <a:pt x="0" y="164"/>
                  </a:lnTo>
                  <a:lnTo>
                    <a:pt x="2" y="166"/>
                  </a:lnTo>
                  <a:lnTo>
                    <a:pt x="55" y="166"/>
                  </a:lnTo>
                  <a:lnTo>
                    <a:pt x="55" y="171"/>
                  </a:lnTo>
                  <a:lnTo>
                    <a:pt x="55" y="178"/>
                  </a:lnTo>
                  <a:lnTo>
                    <a:pt x="57" y="183"/>
                  </a:lnTo>
                  <a:lnTo>
                    <a:pt x="59" y="185"/>
                  </a:lnTo>
                  <a:lnTo>
                    <a:pt x="62" y="190"/>
                  </a:lnTo>
                  <a:lnTo>
                    <a:pt x="64" y="193"/>
                  </a:lnTo>
                  <a:lnTo>
                    <a:pt x="69" y="195"/>
                  </a:lnTo>
                  <a:lnTo>
                    <a:pt x="71" y="195"/>
                  </a:lnTo>
                  <a:lnTo>
                    <a:pt x="81" y="195"/>
                  </a:lnTo>
                  <a:lnTo>
                    <a:pt x="85" y="195"/>
                  </a:lnTo>
                  <a:lnTo>
                    <a:pt x="88" y="195"/>
                  </a:lnTo>
                  <a:lnTo>
                    <a:pt x="90" y="195"/>
                  </a:lnTo>
                  <a:lnTo>
                    <a:pt x="90" y="193"/>
                  </a:lnTo>
                  <a:lnTo>
                    <a:pt x="90" y="190"/>
                  </a:lnTo>
                  <a:lnTo>
                    <a:pt x="93" y="190"/>
                  </a:lnTo>
                  <a:lnTo>
                    <a:pt x="93" y="185"/>
                  </a:lnTo>
                  <a:lnTo>
                    <a:pt x="93" y="183"/>
                  </a:lnTo>
                  <a:lnTo>
                    <a:pt x="107" y="183"/>
                  </a:lnTo>
                  <a:lnTo>
                    <a:pt x="109" y="183"/>
                  </a:lnTo>
                  <a:lnTo>
                    <a:pt x="109" y="185"/>
                  </a:lnTo>
                  <a:lnTo>
                    <a:pt x="112" y="185"/>
                  </a:lnTo>
                  <a:lnTo>
                    <a:pt x="114" y="185"/>
                  </a:lnTo>
                  <a:lnTo>
                    <a:pt x="121" y="185"/>
                  </a:lnTo>
                  <a:lnTo>
                    <a:pt x="126" y="185"/>
                  </a:lnTo>
                  <a:lnTo>
                    <a:pt x="126" y="195"/>
                  </a:lnTo>
                  <a:lnTo>
                    <a:pt x="126" y="204"/>
                  </a:lnTo>
                  <a:lnTo>
                    <a:pt x="126" y="212"/>
                  </a:lnTo>
                  <a:lnTo>
                    <a:pt x="126" y="221"/>
                  </a:lnTo>
                  <a:lnTo>
                    <a:pt x="126" y="223"/>
                  </a:lnTo>
                  <a:lnTo>
                    <a:pt x="126" y="223"/>
                  </a:lnTo>
                  <a:lnTo>
                    <a:pt x="128" y="228"/>
                  </a:lnTo>
                  <a:lnTo>
                    <a:pt x="131" y="228"/>
                  </a:lnTo>
                  <a:lnTo>
                    <a:pt x="131" y="231"/>
                  </a:lnTo>
                  <a:lnTo>
                    <a:pt x="131" y="233"/>
                  </a:lnTo>
                  <a:lnTo>
                    <a:pt x="131" y="235"/>
                  </a:lnTo>
                  <a:lnTo>
                    <a:pt x="131" y="242"/>
                  </a:lnTo>
                  <a:lnTo>
                    <a:pt x="133" y="242"/>
                  </a:lnTo>
                  <a:lnTo>
                    <a:pt x="135" y="242"/>
                  </a:lnTo>
                  <a:lnTo>
                    <a:pt x="135" y="242"/>
                  </a:lnTo>
                  <a:lnTo>
                    <a:pt x="138" y="242"/>
                  </a:lnTo>
                  <a:lnTo>
                    <a:pt x="142" y="242"/>
                  </a:lnTo>
                  <a:lnTo>
                    <a:pt x="145" y="242"/>
                  </a:lnTo>
                  <a:lnTo>
                    <a:pt x="147" y="242"/>
                  </a:lnTo>
                  <a:lnTo>
                    <a:pt x="154" y="242"/>
                  </a:lnTo>
                  <a:lnTo>
                    <a:pt x="159" y="242"/>
                  </a:lnTo>
                  <a:lnTo>
                    <a:pt x="164" y="245"/>
                  </a:lnTo>
                  <a:lnTo>
                    <a:pt x="171" y="247"/>
                  </a:lnTo>
                  <a:lnTo>
                    <a:pt x="171" y="250"/>
                  </a:lnTo>
                  <a:lnTo>
                    <a:pt x="171" y="252"/>
                  </a:lnTo>
                  <a:lnTo>
                    <a:pt x="173" y="252"/>
                  </a:lnTo>
                  <a:lnTo>
                    <a:pt x="176" y="254"/>
                  </a:lnTo>
                  <a:lnTo>
                    <a:pt x="176" y="254"/>
                  </a:lnTo>
                  <a:lnTo>
                    <a:pt x="180" y="254"/>
                  </a:lnTo>
                  <a:lnTo>
                    <a:pt x="185" y="254"/>
                  </a:lnTo>
                  <a:lnTo>
                    <a:pt x="190" y="254"/>
                  </a:lnTo>
                  <a:lnTo>
                    <a:pt x="190" y="254"/>
                  </a:lnTo>
                  <a:lnTo>
                    <a:pt x="192" y="254"/>
                  </a:lnTo>
                  <a:lnTo>
                    <a:pt x="195" y="252"/>
                  </a:lnTo>
                  <a:lnTo>
                    <a:pt x="197" y="254"/>
                  </a:lnTo>
                  <a:lnTo>
                    <a:pt x="197" y="254"/>
                  </a:lnTo>
                  <a:lnTo>
                    <a:pt x="199" y="257"/>
                  </a:lnTo>
                  <a:lnTo>
                    <a:pt x="207" y="261"/>
                  </a:lnTo>
                  <a:lnTo>
                    <a:pt x="211" y="264"/>
                  </a:lnTo>
                  <a:lnTo>
                    <a:pt x="211" y="266"/>
                  </a:lnTo>
                  <a:lnTo>
                    <a:pt x="214" y="269"/>
                  </a:lnTo>
                  <a:lnTo>
                    <a:pt x="216" y="269"/>
                  </a:lnTo>
                  <a:lnTo>
                    <a:pt x="216" y="273"/>
                  </a:lnTo>
                  <a:lnTo>
                    <a:pt x="218" y="276"/>
                  </a:lnTo>
                  <a:lnTo>
                    <a:pt x="218" y="278"/>
                  </a:lnTo>
                  <a:lnTo>
                    <a:pt x="218" y="278"/>
                  </a:lnTo>
                  <a:lnTo>
                    <a:pt x="221" y="278"/>
                  </a:lnTo>
                  <a:lnTo>
                    <a:pt x="223" y="278"/>
                  </a:lnTo>
                  <a:lnTo>
                    <a:pt x="223" y="276"/>
                  </a:lnTo>
                  <a:lnTo>
                    <a:pt x="228" y="273"/>
                  </a:lnTo>
                  <a:lnTo>
                    <a:pt x="228" y="273"/>
                  </a:lnTo>
                  <a:lnTo>
                    <a:pt x="228" y="269"/>
                  </a:lnTo>
                  <a:lnTo>
                    <a:pt x="228" y="261"/>
                  </a:lnTo>
                  <a:lnTo>
                    <a:pt x="223" y="261"/>
                  </a:lnTo>
                  <a:lnTo>
                    <a:pt x="218" y="261"/>
                  </a:lnTo>
                  <a:lnTo>
                    <a:pt x="216" y="261"/>
                  </a:lnTo>
                  <a:lnTo>
                    <a:pt x="216" y="259"/>
                  </a:lnTo>
                  <a:lnTo>
                    <a:pt x="214" y="257"/>
                  </a:lnTo>
                  <a:lnTo>
                    <a:pt x="214" y="254"/>
                  </a:lnTo>
                  <a:lnTo>
                    <a:pt x="211" y="252"/>
                  </a:lnTo>
                  <a:lnTo>
                    <a:pt x="211" y="250"/>
                  </a:lnTo>
                  <a:lnTo>
                    <a:pt x="211" y="219"/>
                  </a:lnTo>
                  <a:lnTo>
                    <a:pt x="211" y="216"/>
                  </a:lnTo>
                  <a:lnTo>
                    <a:pt x="214" y="214"/>
                  </a:lnTo>
                  <a:lnTo>
                    <a:pt x="216" y="212"/>
                  </a:lnTo>
                  <a:lnTo>
                    <a:pt x="216" y="209"/>
                  </a:lnTo>
                  <a:lnTo>
                    <a:pt x="218" y="207"/>
                  </a:lnTo>
                  <a:lnTo>
                    <a:pt x="223" y="204"/>
                  </a:lnTo>
                  <a:lnTo>
                    <a:pt x="226" y="204"/>
                  </a:lnTo>
                  <a:lnTo>
                    <a:pt x="233" y="202"/>
                  </a:lnTo>
                  <a:lnTo>
                    <a:pt x="242" y="20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19" name="Freeform 926">
              <a:extLst>
                <a:ext uri="{FF2B5EF4-FFF2-40B4-BE49-F238E27FC236}">
                  <a16:creationId xmlns:a16="http://schemas.microsoft.com/office/drawing/2014/main" id="{DA8534D1-CEDC-42C8-A334-C9CAC8737C63}"/>
                </a:ext>
              </a:extLst>
            </p:cNvPr>
            <p:cNvSpPr>
              <a:spLocks/>
            </p:cNvSpPr>
            <p:nvPr/>
          </p:nvSpPr>
          <p:spPr bwMode="auto">
            <a:xfrm>
              <a:off x="4695825" y="4208461"/>
              <a:ext cx="225424" cy="384174"/>
            </a:xfrm>
            <a:custGeom>
              <a:avLst/>
              <a:gdLst/>
              <a:ahLst/>
              <a:cxnLst>
                <a:cxn ang="0">
                  <a:pos x="14" y="242"/>
                </a:cxn>
                <a:cxn ang="0">
                  <a:pos x="16" y="209"/>
                </a:cxn>
                <a:cxn ang="0">
                  <a:pos x="16" y="200"/>
                </a:cxn>
                <a:cxn ang="0">
                  <a:pos x="12" y="188"/>
                </a:cxn>
                <a:cxn ang="0">
                  <a:pos x="9" y="176"/>
                </a:cxn>
                <a:cxn ang="0">
                  <a:pos x="23" y="159"/>
                </a:cxn>
                <a:cxn ang="0">
                  <a:pos x="28" y="150"/>
                </a:cxn>
                <a:cxn ang="0">
                  <a:pos x="31" y="138"/>
                </a:cxn>
                <a:cxn ang="0">
                  <a:pos x="31" y="123"/>
                </a:cxn>
                <a:cxn ang="0">
                  <a:pos x="35" y="109"/>
                </a:cxn>
                <a:cxn ang="0">
                  <a:pos x="33" y="100"/>
                </a:cxn>
                <a:cxn ang="0">
                  <a:pos x="31" y="93"/>
                </a:cxn>
                <a:cxn ang="0">
                  <a:pos x="19" y="85"/>
                </a:cxn>
                <a:cxn ang="0">
                  <a:pos x="2" y="83"/>
                </a:cxn>
                <a:cxn ang="0">
                  <a:pos x="4" y="66"/>
                </a:cxn>
                <a:cxn ang="0">
                  <a:pos x="16" y="59"/>
                </a:cxn>
                <a:cxn ang="0">
                  <a:pos x="35" y="55"/>
                </a:cxn>
                <a:cxn ang="0">
                  <a:pos x="42" y="57"/>
                </a:cxn>
                <a:cxn ang="0">
                  <a:pos x="47" y="59"/>
                </a:cxn>
                <a:cxn ang="0">
                  <a:pos x="57" y="69"/>
                </a:cxn>
                <a:cxn ang="0">
                  <a:pos x="54" y="81"/>
                </a:cxn>
                <a:cxn ang="0">
                  <a:pos x="54" y="88"/>
                </a:cxn>
                <a:cxn ang="0">
                  <a:pos x="61" y="95"/>
                </a:cxn>
                <a:cxn ang="0">
                  <a:pos x="64" y="93"/>
                </a:cxn>
                <a:cxn ang="0">
                  <a:pos x="66" y="85"/>
                </a:cxn>
                <a:cxn ang="0">
                  <a:pos x="73" y="78"/>
                </a:cxn>
                <a:cxn ang="0">
                  <a:pos x="73" y="66"/>
                </a:cxn>
                <a:cxn ang="0">
                  <a:pos x="73" y="59"/>
                </a:cxn>
                <a:cxn ang="0">
                  <a:pos x="64" y="47"/>
                </a:cxn>
                <a:cxn ang="0">
                  <a:pos x="59" y="38"/>
                </a:cxn>
                <a:cxn ang="0">
                  <a:pos x="57" y="31"/>
                </a:cxn>
                <a:cxn ang="0">
                  <a:pos x="57" y="24"/>
                </a:cxn>
                <a:cxn ang="0">
                  <a:pos x="71" y="19"/>
                </a:cxn>
                <a:cxn ang="0">
                  <a:pos x="85" y="19"/>
                </a:cxn>
                <a:cxn ang="0">
                  <a:pos x="90" y="17"/>
                </a:cxn>
                <a:cxn ang="0">
                  <a:pos x="95" y="17"/>
                </a:cxn>
                <a:cxn ang="0">
                  <a:pos x="99" y="17"/>
                </a:cxn>
                <a:cxn ang="0">
                  <a:pos x="109" y="12"/>
                </a:cxn>
                <a:cxn ang="0">
                  <a:pos x="130" y="5"/>
                </a:cxn>
                <a:cxn ang="0">
                  <a:pos x="142" y="0"/>
                </a:cxn>
                <a:cxn ang="0">
                  <a:pos x="142" y="14"/>
                </a:cxn>
                <a:cxn ang="0">
                  <a:pos x="142" y="40"/>
                </a:cxn>
                <a:cxn ang="0">
                  <a:pos x="140" y="43"/>
                </a:cxn>
                <a:cxn ang="0">
                  <a:pos x="137" y="55"/>
                </a:cxn>
                <a:cxn ang="0">
                  <a:pos x="137" y="71"/>
                </a:cxn>
                <a:cxn ang="0">
                  <a:pos x="130" y="81"/>
                </a:cxn>
                <a:cxn ang="0">
                  <a:pos x="114" y="93"/>
                </a:cxn>
                <a:cxn ang="0">
                  <a:pos x="92" y="104"/>
                </a:cxn>
                <a:cxn ang="0">
                  <a:pos x="83" y="114"/>
                </a:cxn>
                <a:cxn ang="0">
                  <a:pos x="76" y="126"/>
                </a:cxn>
                <a:cxn ang="0">
                  <a:pos x="64" y="131"/>
                </a:cxn>
                <a:cxn ang="0">
                  <a:pos x="57" y="140"/>
                </a:cxn>
                <a:cxn ang="0">
                  <a:pos x="57" y="147"/>
                </a:cxn>
                <a:cxn ang="0">
                  <a:pos x="59" y="152"/>
                </a:cxn>
                <a:cxn ang="0">
                  <a:pos x="59" y="159"/>
                </a:cxn>
                <a:cxn ang="0">
                  <a:pos x="64" y="173"/>
                </a:cxn>
                <a:cxn ang="0">
                  <a:pos x="64" y="197"/>
                </a:cxn>
                <a:cxn ang="0">
                  <a:pos x="57" y="209"/>
                </a:cxn>
                <a:cxn ang="0">
                  <a:pos x="47" y="214"/>
                </a:cxn>
                <a:cxn ang="0">
                  <a:pos x="33" y="219"/>
                </a:cxn>
                <a:cxn ang="0">
                  <a:pos x="26" y="226"/>
                </a:cxn>
                <a:cxn ang="0">
                  <a:pos x="26" y="235"/>
                </a:cxn>
              </a:cxnLst>
              <a:rect l="0" t="0" r="r" b="b"/>
              <a:pathLst>
                <a:path w="142" h="242">
                  <a:moveTo>
                    <a:pt x="23" y="242"/>
                  </a:moveTo>
                  <a:lnTo>
                    <a:pt x="21" y="242"/>
                  </a:lnTo>
                  <a:lnTo>
                    <a:pt x="14" y="242"/>
                  </a:lnTo>
                  <a:lnTo>
                    <a:pt x="14" y="216"/>
                  </a:lnTo>
                  <a:lnTo>
                    <a:pt x="16" y="214"/>
                  </a:lnTo>
                  <a:lnTo>
                    <a:pt x="16" y="209"/>
                  </a:lnTo>
                  <a:lnTo>
                    <a:pt x="19" y="209"/>
                  </a:lnTo>
                  <a:lnTo>
                    <a:pt x="19" y="204"/>
                  </a:lnTo>
                  <a:lnTo>
                    <a:pt x="16" y="200"/>
                  </a:lnTo>
                  <a:lnTo>
                    <a:pt x="16" y="197"/>
                  </a:lnTo>
                  <a:lnTo>
                    <a:pt x="14" y="190"/>
                  </a:lnTo>
                  <a:lnTo>
                    <a:pt x="12" y="188"/>
                  </a:lnTo>
                  <a:lnTo>
                    <a:pt x="12" y="185"/>
                  </a:lnTo>
                  <a:lnTo>
                    <a:pt x="9" y="183"/>
                  </a:lnTo>
                  <a:lnTo>
                    <a:pt x="9" y="176"/>
                  </a:lnTo>
                  <a:lnTo>
                    <a:pt x="12" y="173"/>
                  </a:lnTo>
                  <a:lnTo>
                    <a:pt x="14" y="171"/>
                  </a:lnTo>
                  <a:lnTo>
                    <a:pt x="23" y="159"/>
                  </a:lnTo>
                  <a:lnTo>
                    <a:pt x="26" y="157"/>
                  </a:lnTo>
                  <a:lnTo>
                    <a:pt x="28" y="154"/>
                  </a:lnTo>
                  <a:lnTo>
                    <a:pt x="28" y="150"/>
                  </a:lnTo>
                  <a:lnTo>
                    <a:pt x="31" y="145"/>
                  </a:lnTo>
                  <a:lnTo>
                    <a:pt x="31" y="142"/>
                  </a:lnTo>
                  <a:lnTo>
                    <a:pt x="31" y="138"/>
                  </a:lnTo>
                  <a:lnTo>
                    <a:pt x="31" y="128"/>
                  </a:lnTo>
                  <a:lnTo>
                    <a:pt x="31" y="126"/>
                  </a:lnTo>
                  <a:lnTo>
                    <a:pt x="31" y="123"/>
                  </a:lnTo>
                  <a:lnTo>
                    <a:pt x="33" y="116"/>
                  </a:lnTo>
                  <a:lnTo>
                    <a:pt x="35" y="112"/>
                  </a:lnTo>
                  <a:lnTo>
                    <a:pt x="35" y="109"/>
                  </a:lnTo>
                  <a:lnTo>
                    <a:pt x="35" y="104"/>
                  </a:lnTo>
                  <a:lnTo>
                    <a:pt x="35" y="102"/>
                  </a:lnTo>
                  <a:lnTo>
                    <a:pt x="33" y="100"/>
                  </a:lnTo>
                  <a:lnTo>
                    <a:pt x="33" y="97"/>
                  </a:lnTo>
                  <a:lnTo>
                    <a:pt x="31" y="93"/>
                  </a:lnTo>
                  <a:lnTo>
                    <a:pt x="31" y="93"/>
                  </a:lnTo>
                  <a:lnTo>
                    <a:pt x="28" y="90"/>
                  </a:lnTo>
                  <a:lnTo>
                    <a:pt x="23" y="88"/>
                  </a:lnTo>
                  <a:lnTo>
                    <a:pt x="19" y="85"/>
                  </a:lnTo>
                  <a:lnTo>
                    <a:pt x="14" y="83"/>
                  </a:lnTo>
                  <a:lnTo>
                    <a:pt x="7" y="83"/>
                  </a:lnTo>
                  <a:lnTo>
                    <a:pt x="2" y="83"/>
                  </a:lnTo>
                  <a:lnTo>
                    <a:pt x="0" y="74"/>
                  </a:lnTo>
                  <a:lnTo>
                    <a:pt x="0" y="69"/>
                  </a:lnTo>
                  <a:lnTo>
                    <a:pt x="4" y="66"/>
                  </a:lnTo>
                  <a:lnTo>
                    <a:pt x="7" y="62"/>
                  </a:lnTo>
                  <a:lnTo>
                    <a:pt x="12" y="62"/>
                  </a:lnTo>
                  <a:lnTo>
                    <a:pt x="16" y="59"/>
                  </a:lnTo>
                  <a:lnTo>
                    <a:pt x="26" y="57"/>
                  </a:lnTo>
                  <a:lnTo>
                    <a:pt x="31" y="57"/>
                  </a:lnTo>
                  <a:lnTo>
                    <a:pt x="35" y="55"/>
                  </a:lnTo>
                  <a:lnTo>
                    <a:pt x="40" y="55"/>
                  </a:lnTo>
                  <a:lnTo>
                    <a:pt x="40" y="57"/>
                  </a:lnTo>
                  <a:lnTo>
                    <a:pt x="42" y="57"/>
                  </a:lnTo>
                  <a:lnTo>
                    <a:pt x="42" y="59"/>
                  </a:lnTo>
                  <a:lnTo>
                    <a:pt x="45" y="59"/>
                  </a:lnTo>
                  <a:lnTo>
                    <a:pt x="47" y="59"/>
                  </a:lnTo>
                  <a:lnTo>
                    <a:pt x="52" y="59"/>
                  </a:lnTo>
                  <a:lnTo>
                    <a:pt x="57" y="59"/>
                  </a:lnTo>
                  <a:lnTo>
                    <a:pt x="57" y="69"/>
                  </a:lnTo>
                  <a:lnTo>
                    <a:pt x="57" y="71"/>
                  </a:lnTo>
                  <a:lnTo>
                    <a:pt x="54" y="74"/>
                  </a:lnTo>
                  <a:lnTo>
                    <a:pt x="54" y="81"/>
                  </a:lnTo>
                  <a:lnTo>
                    <a:pt x="52" y="83"/>
                  </a:lnTo>
                  <a:lnTo>
                    <a:pt x="52" y="85"/>
                  </a:lnTo>
                  <a:lnTo>
                    <a:pt x="54" y="88"/>
                  </a:lnTo>
                  <a:lnTo>
                    <a:pt x="57" y="90"/>
                  </a:lnTo>
                  <a:lnTo>
                    <a:pt x="59" y="93"/>
                  </a:lnTo>
                  <a:lnTo>
                    <a:pt x="61" y="95"/>
                  </a:lnTo>
                  <a:lnTo>
                    <a:pt x="64" y="97"/>
                  </a:lnTo>
                  <a:lnTo>
                    <a:pt x="64" y="100"/>
                  </a:lnTo>
                  <a:lnTo>
                    <a:pt x="64" y="93"/>
                  </a:lnTo>
                  <a:lnTo>
                    <a:pt x="64" y="90"/>
                  </a:lnTo>
                  <a:lnTo>
                    <a:pt x="64" y="88"/>
                  </a:lnTo>
                  <a:lnTo>
                    <a:pt x="66" y="85"/>
                  </a:lnTo>
                  <a:lnTo>
                    <a:pt x="71" y="83"/>
                  </a:lnTo>
                  <a:lnTo>
                    <a:pt x="71" y="83"/>
                  </a:lnTo>
                  <a:lnTo>
                    <a:pt x="73" y="78"/>
                  </a:lnTo>
                  <a:lnTo>
                    <a:pt x="73" y="74"/>
                  </a:lnTo>
                  <a:lnTo>
                    <a:pt x="73" y="71"/>
                  </a:lnTo>
                  <a:lnTo>
                    <a:pt x="73" y="66"/>
                  </a:lnTo>
                  <a:lnTo>
                    <a:pt x="73" y="62"/>
                  </a:lnTo>
                  <a:lnTo>
                    <a:pt x="73" y="59"/>
                  </a:lnTo>
                  <a:lnTo>
                    <a:pt x="73" y="59"/>
                  </a:lnTo>
                  <a:lnTo>
                    <a:pt x="71" y="57"/>
                  </a:lnTo>
                  <a:lnTo>
                    <a:pt x="69" y="52"/>
                  </a:lnTo>
                  <a:lnTo>
                    <a:pt x="64" y="47"/>
                  </a:lnTo>
                  <a:lnTo>
                    <a:pt x="64" y="45"/>
                  </a:lnTo>
                  <a:lnTo>
                    <a:pt x="59" y="40"/>
                  </a:lnTo>
                  <a:lnTo>
                    <a:pt x="59" y="38"/>
                  </a:lnTo>
                  <a:lnTo>
                    <a:pt x="57" y="36"/>
                  </a:lnTo>
                  <a:lnTo>
                    <a:pt x="57" y="33"/>
                  </a:lnTo>
                  <a:lnTo>
                    <a:pt x="57" y="31"/>
                  </a:lnTo>
                  <a:lnTo>
                    <a:pt x="57" y="26"/>
                  </a:lnTo>
                  <a:lnTo>
                    <a:pt x="57" y="26"/>
                  </a:lnTo>
                  <a:lnTo>
                    <a:pt x="57" y="24"/>
                  </a:lnTo>
                  <a:lnTo>
                    <a:pt x="59" y="17"/>
                  </a:lnTo>
                  <a:lnTo>
                    <a:pt x="66" y="17"/>
                  </a:lnTo>
                  <a:lnTo>
                    <a:pt x="71" y="19"/>
                  </a:lnTo>
                  <a:lnTo>
                    <a:pt x="76" y="19"/>
                  </a:lnTo>
                  <a:lnTo>
                    <a:pt x="83" y="19"/>
                  </a:lnTo>
                  <a:lnTo>
                    <a:pt x="85" y="19"/>
                  </a:lnTo>
                  <a:lnTo>
                    <a:pt x="88" y="17"/>
                  </a:lnTo>
                  <a:lnTo>
                    <a:pt x="88" y="17"/>
                  </a:lnTo>
                  <a:lnTo>
                    <a:pt x="90" y="17"/>
                  </a:lnTo>
                  <a:lnTo>
                    <a:pt x="92" y="17"/>
                  </a:lnTo>
                  <a:lnTo>
                    <a:pt x="95" y="17"/>
                  </a:lnTo>
                  <a:lnTo>
                    <a:pt x="95" y="17"/>
                  </a:lnTo>
                  <a:lnTo>
                    <a:pt x="97" y="19"/>
                  </a:lnTo>
                  <a:lnTo>
                    <a:pt x="99" y="19"/>
                  </a:lnTo>
                  <a:lnTo>
                    <a:pt x="99" y="17"/>
                  </a:lnTo>
                  <a:lnTo>
                    <a:pt x="99" y="17"/>
                  </a:lnTo>
                  <a:lnTo>
                    <a:pt x="102" y="14"/>
                  </a:lnTo>
                  <a:lnTo>
                    <a:pt x="109" y="12"/>
                  </a:lnTo>
                  <a:lnTo>
                    <a:pt x="118" y="9"/>
                  </a:lnTo>
                  <a:lnTo>
                    <a:pt x="126" y="9"/>
                  </a:lnTo>
                  <a:lnTo>
                    <a:pt x="130" y="5"/>
                  </a:lnTo>
                  <a:lnTo>
                    <a:pt x="135" y="2"/>
                  </a:lnTo>
                  <a:lnTo>
                    <a:pt x="140" y="2"/>
                  </a:lnTo>
                  <a:lnTo>
                    <a:pt x="142" y="0"/>
                  </a:lnTo>
                  <a:lnTo>
                    <a:pt x="142" y="5"/>
                  </a:lnTo>
                  <a:lnTo>
                    <a:pt x="142" y="9"/>
                  </a:lnTo>
                  <a:lnTo>
                    <a:pt x="142" y="14"/>
                  </a:lnTo>
                  <a:lnTo>
                    <a:pt x="142" y="19"/>
                  </a:lnTo>
                  <a:lnTo>
                    <a:pt x="142" y="28"/>
                  </a:lnTo>
                  <a:lnTo>
                    <a:pt x="142" y="40"/>
                  </a:lnTo>
                  <a:lnTo>
                    <a:pt x="142" y="40"/>
                  </a:lnTo>
                  <a:lnTo>
                    <a:pt x="140" y="43"/>
                  </a:lnTo>
                  <a:lnTo>
                    <a:pt x="140" y="43"/>
                  </a:lnTo>
                  <a:lnTo>
                    <a:pt x="140" y="47"/>
                  </a:lnTo>
                  <a:lnTo>
                    <a:pt x="137" y="50"/>
                  </a:lnTo>
                  <a:lnTo>
                    <a:pt x="137" y="55"/>
                  </a:lnTo>
                  <a:lnTo>
                    <a:pt x="137" y="62"/>
                  </a:lnTo>
                  <a:lnTo>
                    <a:pt x="137" y="66"/>
                  </a:lnTo>
                  <a:lnTo>
                    <a:pt x="137" y="71"/>
                  </a:lnTo>
                  <a:lnTo>
                    <a:pt x="135" y="74"/>
                  </a:lnTo>
                  <a:lnTo>
                    <a:pt x="135" y="78"/>
                  </a:lnTo>
                  <a:lnTo>
                    <a:pt x="130" y="81"/>
                  </a:lnTo>
                  <a:lnTo>
                    <a:pt x="128" y="83"/>
                  </a:lnTo>
                  <a:lnTo>
                    <a:pt x="121" y="88"/>
                  </a:lnTo>
                  <a:lnTo>
                    <a:pt x="114" y="93"/>
                  </a:lnTo>
                  <a:lnTo>
                    <a:pt x="107" y="97"/>
                  </a:lnTo>
                  <a:lnTo>
                    <a:pt x="99" y="100"/>
                  </a:lnTo>
                  <a:lnTo>
                    <a:pt x="92" y="104"/>
                  </a:lnTo>
                  <a:lnTo>
                    <a:pt x="90" y="107"/>
                  </a:lnTo>
                  <a:lnTo>
                    <a:pt x="88" y="109"/>
                  </a:lnTo>
                  <a:lnTo>
                    <a:pt x="83" y="114"/>
                  </a:lnTo>
                  <a:lnTo>
                    <a:pt x="80" y="121"/>
                  </a:lnTo>
                  <a:lnTo>
                    <a:pt x="78" y="123"/>
                  </a:lnTo>
                  <a:lnTo>
                    <a:pt x="76" y="126"/>
                  </a:lnTo>
                  <a:lnTo>
                    <a:pt x="71" y="128"/>
                  </a:lnTo>
                  <a:lnTo>
                    <a:pt x="66" y="131"/>
                  </a:lnTo>
                  <a:lnTo>
                    <a:pt x="64" y="131"/>
                  </a:lnTo>
                  <a:lnTo>
                    <a:pt x="59" y="135"/>
                  </a:lnTo>
                  <a:lnTo>
                    <a:pt x="57" y="138"/>
                  </a:lnTo>
                  <a:lnTo>
                    <a:pt x="57" y="140"/>
                  </a:lnTo>
                  <a:lnTo>
                    <a:pt x="57" y="142"/>
                  </a:lnTo>
                  <a:lnTo>
                    <a:pt x="57" y="145"/>
                  </a:lnTo>
                  <a:lnTo>
                    <a:pt x="57" y="147"/>
                  </a:lnTo>
                  <a:lnTo>
                    <a:pt x="57" y="150"/>
                  </a:lnTo>
                  <a:lnTo>
                    <a:pt x="59" y="150"/>
                  </a:lnTo>
                  <a:lnTo>
                    <a:pt x="59" y="152"/>
                  </a:lnTo>
                  <a:lnTo>
                    <a:pt x="59" y="154"/>
                  </a:lnTo>
                  <a:lnTo>
                    <a:pt x="59" y="157"/>
                  </a:lnTo>
                  <a:lnTo>
                    <a:pt x="59" y="159"/>
                  </a:lnTo>
                  <a:lnTo>
                    <a:pt x="64" y="166"/>
                  </a:lnTo>
                  <a:lnTo>
                    <a:pt x="64" y="171"/>
                  </a:lnTo>
                  <a:lnTo>
                    <a:pt x="64" y="173"/>
                  </a:lnTo>
                  <a:lnTo>
                    <a:pt x="64" y="176"/>
                  </a:lnTo>
                  <a:lnTo>
                    <a:pt x="64" y="190"/>
                  </a:lnTo>
                  <a:lnTo>
                    <a:pt x="64" y="197"/>
                  </a:lnTo>
                  <a:lnTo>
                    <a:pt x="61" y="202"/>
                  </a:lnTo>
                  <a:lnTo>
                    <a:pt x="59" y="204"/>
                  </a:lnTo>
                  <a:lnTo>
                    <a:pt x="57" y="209"/>
                  </a:lnTo>
                  <a:lnTo>
                    <a:pt x="57" y="209"/>
                  </a:lnTo>
                  <a:lnTo>
                    <a:pt x="52" y="209"/>
                  </a:lnTo>
                  <a:lnTo>
                    <a:pt x="47" y="214"/>
                  </a:lnTo>
                  <a:lnTo>
                    <a:pt x="40" y="214"/>
                  </a:lnTo>
                  <a:lnTo>
                    <a:pt x="35" y="216"/>
                  </a:lnTo>
                  <a:lnTo>
                    <a:pt x="33" y="219"/>
                  </a:lnTo>
                  <a:lnTo>
                    <a:pt x="31" y="221"/>
                  </a:lnTo>
                  <a:lnTo>
                    <a:pt x="28" y="221"/>
                  </a:lnTo>
                  <a:lnTo>
                    <a:pt x="26" y="226"/>
                  </a:lnTo>
                  <a:lnTo>
                    <a:pt x="26" y="228"/>
                  </a:lnTo>
                  <a:lnTo>
                    <a:pt x="26" y="230"/>
                  </a:lnTo>
                  <a:lnTo>
                    <a:pt x="26" y="235"/>
                  </a:lnTo>
                  <a:lnTo>
                    <a:pt x="23" y="242"/>
                  </a:lnTo>
                  <a:lnTo>
                    <a:pt x="23" y="24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0" name="Freeform 927">
              <a:extLst>
                <a:ext uri="{FF2B5EF4-FFF2-40B4-BE49-F238E27FC236}">
                  <a16:creationId xmlns:a16="http://schemas.microsoft.com/office/drawing/2014/main" id="{5229CBB2-150B-4BC0-9001-585A206EA211}"/>
                </a:ext>
              </a:extLst>
            </p:cNvPr>
            <p:cNvSpPr>
              <a:spLocks/>
            </p:cNvSpPr>
            <p:nvPr/>
          </p:nvSpPr>
          <p:spPr bwMode="auto">
            <a:xfrm>
              <a:off x="4695825" y="4208461"/>
              <a:ext cx="225424" cy="384174"/>
            </a:xfrm>
            <a:custGeom>
              <a:avLst/>
              <a:gdLst/>
              <a:ahLst/>
              <a:cxnLst>
                <a:cxn ang="0">
                  <a:pos x="14" y="242"/>
                </a:cxn>
                <a:cxn ang="0">
                  <a:pos x="16" y="209"/>
                </a:cxn>
                <a:cxn ang="0">
                  <a:pos x="16" y="200"/>
                </a:cxn>
                <a:cxn ang="0">
                  <a:pos x="12" y="188"/>
                </a:cxn>
                <a:cxn ang="0">
                  <a:pos x="9" y="176"/>
                </a:cxn>
                <a:cxn ang="0">
                  <a:pos x="23" y="159"/>
                </a:cxn>
                <a:cxn ang="0">
                  <a:pos x="28" y="150"/>
                </a:cxn>
                <a:cxn ang="0">
                  <a:pos x="31" y="138"/>
                </a:cxn>
                <a:cxn ang="0">
                  <a:pos x="31" y="123"/>
                </a:cxn>
                <a:cxn ang="0">
                  <a:pos x="35" y="109"/>
                </a:cxn>
                <a:cxn ang="0">
                  <a:pos x="33" y="100"/>
                </a:cxn>
                <a:cxn ang="0">
                  <a:pos x="31" y="93"/>
                </a:cxn>
                <a:cxn ang="0">
                  <a:pos x="19" y="85"/>
                </a:cxn>
                <a:cxn ang="0">
                  <a:pos x="2" y="83"/>
                </a:cxn>
                <a:cxn ang="0">
                  <a:pos x="4" y="66"/>
                </a:cxn>
                <a:cxn ang="0">
                  <a:pos x="16" y="59"/>
                </a:cxn>
                <a:cxn ang="0">
                  <a:pos x="35" y="55"/>
                </a:cxn>
                <a:cxn ang="0">
                  <a:pos x="42" y="57"/>
                </a:cxn>
                <a:cxn ang="0">
                  <a:pos x="47" y="59"/>
                </a:cxn>
                <a:cxn ang="0">
                  <a:pos x="57" y="69"/>
                </a:cxn>
                <a:cxn ang="0">
                  <a:pos x="54" y="81"/>
                </a:cxn>
                <a:cxn ang="0">
                  <a:pos x="54" y="88"/>
                </a:cxn>
                <a:cxn ang="0">
                  <a:pos x="61" y="95"/>
                </a:cxn>
                <a:cxn ang="0">
                  <a:pos x="64" y="93"/>
                </a:cxn>
                <a:cxn ang="0">
                  <a:pos x="66" y="85"/>
                </a:cxn>
                <a:cxn ang="0">
                  <a:pos x="73" y="78"/>
                </a:cxn>
                <a:cxn ang="0">
                  <a:pos x="73" y="66"/>
                </a:cxn>
                <a:cxn ang="0">
                  <a:pos x="73" y="59"/>
                </a:cxn>
                <a:cxn ang="0">
                  <a:pos x="64" y="47"/>
                </a:cxn>
                <a:cxn ang="0">
                  <a:pos x="59" y="38"/>
                </a:cxn>
                <a:cxn ang="0">
                  <a:pos x="57" y="31"/>
                </a:cxn>
                <a:cxn ang="0">
                  <a:pos x="57" y="24"/>
                </a:cxn>
                <a:cxn ang="0">
                  <a:pos x="71" y="19"/>
                </a:cxn>
                <a:cxn ang="0">
                  <a:pos x="85" y="19"/>
                </a:cxn>
                <a:cxn ang="0">
                  <a:pos x="90" y="17"/>
                </a:cxn>
                <a:cxn ang="0">
                  <a:pos x="95" y="17"/>
                </a:cxn>
                <a:cxn ang="0">
                  <a:pos x="99" y="17"/>
                </a:cxn>
                <a:cxn ang="0">
                  <a:pos x="109" y="12"/>
                </a:cxn>
                <a:cxn ang="0">
                  <a:pos x="130" y="5"/>
                </a:cxn>
                <a:cxn ang="0">
                  <a:pos x="142" y="0"/>
                </a:cxn>
                <a:cxn ang="0">
                  <a:pos x="142" y="14"/>
                </a:cxn>
                <a:cxn ang="0">
                  <a:pos x="142" y="40"/>
                </a:cxn>
                <a:cxn ang="0">
                  <a:pos x="140" y="43"/>
                </a:cxn>
                <a:cxn ang="0">
                  <a:pos x="137" y="55"/>
                </a:cxn>
                <a:cxn ang="0">
                  <a:pos x="137" y="71"/>
                </a:cxn>
                <a:cxn ang="0">
                  <a:pos x="130" y="81"/>
                </a:cxn>
                <a:cxn ang="0">
                  <a:pos x="114" y="93"/>
                </a:cxn>
                <a:cxn ang="0">
                  <a:pos x="92" y="104"/>
                </a:cxn>
                <a:cxn ang="0">
                  <a:pos x="83" y="114"/>
                </a:cxn>
                <a:cxn ang="0">
                  <a:pos x="76" y="126"/>
                </a:cxn>
                <a:cxn ang="0">
                  <a:pos x="64" y="131"/>
                </a:cxn>
                <a:cxn ang="0">
                  <a:pos x="57" y="140"/>
                </a:cxn>
                <a:cxn ang="0">
                  <a:pos x="57" y="147"/>
                </a:cxn>
                <a:cxn ang="0">
                  <a:pos x="59" y="152"/>
                </a:cxn>
                <a:cxn ang="0">
                  <a:pos x="59" y="159"/>
                </a:cxn>
                <a:cxn ang="0">
                  <a:pos x="64" y="173"/>
                </a:cxn>
                <a:cxn ang="0">
                  <a:pos x="64" y="197"/>
                </a:cxn>
                <a:cxn ang="0">
                  <a:pos x="57" y="209"/>
                </a:cxn>
                <a:cxn ang="0">
                  <a:pos x="47" y="214"/>
                </a:cxn>
                <a:cxn ang="0">
                  <a:pos x="33" y="219"/>
                </a:cxn>
                <a:cxn ang="0">
                  <a:pos x="26" y="226"/>
                </a:cxn>
                <a:cxn ang="0">
                  <a:pos x="26" y="235"/>
                </a:cxn>
              </a:cxnLst>
              <a:rect l="0" t="0" r="r" b="b"/>
              <a:pathLst>
                <a:path w="142" h="242">
                  <a:moveTo>
                    <a:pt x="23" y="242"/>
                  </a:moveTo>
                  <a:lnTo>
                    <a:pt x="21" y="242"/>
                  </a:lnTo>
                  <a:lnTo>
                    <a:pt x="14" y="242"/>
                  </a:lnTo>
                  <a:lnTo>
                    <a:pt x="14" y="216"/>
                  </a:lnTo>
                  <a:lnTo>
                    <a:pt x="16" y="214"/>
                  </a:lnTo>
                  <a:lnTo>
                    <a:pt x="16" y="209"/>
                  </a:lnTo>
                  <a:lnTo>
                    <a:pt x="19" y="209"/>
                  </a:lnTo>
                  <a:lnTo>
                    <a:pt x="19" y="204"/>
                  </a:lnTo>
                  <a:lnTo>
                    <a:pt x="16" y="200"/>
                  </a:lnTo>
                  <a:lnTo>
                    <a:pt x="16" y="197"/>
                  </a:lnTo>
                  <a:lnTo>
                    <a:pt x="14" y="190"/>
                  </a:lnTo>
                  <a:lnTo>
                    <a:pt x="12" y="188"/>
                  </a:lnTo>
                  <a:lnTo>
                    <a:pt x="12" y="185"/>
                  </a:lnTo>
                  <a:lnTo>
                    <a:pt x="9" y="183"/>
                  </a:lnTo>
                  <a:lnTo>
                    <a:pt x="9" y="176"/>
                  </a:lnTo>
                  <a:lnTo>
                    <a:pt x="12" y="173"/>
                  </a:lnTo>
                  <a:lnTo>
                    <a:pt x="14" y="171"/>
                  </a:lnTo>
                  <a:lnTo>
                    <a:pt x="23" y="159"/>
                  </a:lnTo>
                  <a:lnTo>
                    <a:pt x="26" y="157"/>
                  </a:lnTo>
                  <a:lnTo>
                    <a:pt x="28" y="154"/>
                  </a:lnTo>
                  <a:lnTo>
                    <a:pt x="28" y="150"/>
                  </a:lnTo>
                  <a:lnTo>
                    <a:pt x="31" y="145"/>
                  </a:lnTo>
                  <a:lnTo>
                    <a:pt x="31" y="142"/>
                  </a:lnTo>
                  <a:lnTo>
                    <a:pt x="31" y="138"/>
                  </a:lnTo>
                  <a:lnTo>
                    <a:pt x="31" y="128"/>
                  </a:lnTo>
                  <a:lnTo>
                    <a:pt x="31" y="126"/>
                  </a:lnTo>
                  <a:lnTo>
                    <a:pt x="31" y="123"/>
                  </a:lnTo>
                  <a:lnTo>
                    <a:pt x="33" y="116"/>
                  </a:lnTo>
                  <a:lnTo>
                    <a:pt x="35" y="112"/>
                  </a:lnTo>
                  <a:lnTo>
                    <a:pt x="35" y="109"/>
                  </a:lnTo>
                  <a:lnTo>
                    <a:pt x="35" y="104"/>
                  </a:lnTo>
                  <a:lnTo>
                    <a:pt x="35" y="102"/>
                  </a:lnTo>
                  <a:lnTo>
                    <a:pt x="33" y="100"/>
                  </a:lnTo>
                  <a:lnTo>
                    <a:pt x="33" y="97"/>
                  </a:lnTo>
                  <a:lnTo>
                    <a:pt x="31" y="93"/>
                  </a:lnTo>
                  <a:lnTo>
                    <a:pt x="31" y="93"/>
                  </a:lnTo>
                  <a:lnTo>
                    <a:pt x="28" y="90"/>
                  </a:lnTo>
                  <a:lnTo>
                    <a:pt x="23" y="88"/>
                  </a:lnTo>
                  <a:lnTo>
                    <a:pt x="19" y="85"/>
                  </a:lnTo>
                  <a:lnTo>
                    <a:pt x="14" y="83"/>
                  </a:lnTo>
                  <a:lnTo>
                    <a:pt x="7" y="83"/>
                  </a:lnTo>
                  <a:lnTo>
                    <a:pt x="2" y="83"/>
                  </a:lnTo>
                  <a:lnTo>
                    <a:pt x="0" y="74"/>
                  </a:lnTo>
                  <a:lnTo>
                    <a:pt x="0" y="69"/>
                  </a:lnTo>
                  <a:lnTo>
                    <a:pt x="4" y="66"/>
                  </a:lnTo>
                  <a:lnTo>
                    <a:pt x="7" y="62"/>
                  </a:lnTo>
                  <a:lnTo>
                    <a:pt x="12" y="62"/>
                  </a:lnTo>
                  <a:lnTo>
                    <a:pt x="16" y="59"/>
                  </a:lnTo>
                  <a:lnTo>
                    <a:pt x="26" y="57"/>
                  </a:lnTo>
                  <a:lnTo>
                    <a:pt x="31" y="57"/>
                  </a:lnTo>
                  <a:lnTo>
                    <a:pt x="35" y="55"/>
                  </a:lnTo>
                  <a:lnTo>
                    <a:pt x="40" y="55"/>
                  </a:lnTo>
                  <a:lnTo>
                    <a:pt x="40" y="57"/>
                  </a:lnTo>
                  <a:lnTo>
                    <a:pt x="42" y="57"/>
                  </a:lnTo>
                  <a:lnTo>
                    <a:pt x="42" y="59"/>
                  </a:lnTo>
                  <a:lnTo>
                    <a:pt x="45" y="59"/>
                  </a:lnTo>
                  <a:lnTo>
                    <a:pt x="47" y="59"/>
                  </a:lnTo>
                  <a:lnTo>
                    <a:pt x="52" y="59"/>
                  </a:lnTo>
                  <a:lnTo>
                    <a:pt x="57" y="59"/>
                  </a:lnTo>
                  <a:lnTo>
                    <a:pt x="57" y="69"/>
                  </a:lnTo>
                  <a:lnTo>
                    <a:pt x="57" y="71"/>
                  </a:lnTo>
                  <a:lnTo>
                    <a:pt x="54" y="74"/>
                  </a:lnTo>
                  <a:lnTo>
                    <a:pt x="54" y="81"/>
                  </a:lnTo>
                  <a:lnTo>
                    <a:pt x="52" y="83"/>
                  </a:lnTo>
                  <a:lnTo>
                    <a:pt x="52" y="85"/>
                  </a:lnTo>
                  <a:lnTo>
                    <a:pt x="54" y="88"/>
                  </a:lnTo>
                  <a:lnTo>
                    <a:pt x="57" y="90"/>
                  </a:lnTo>
                  <a:lnTo>
                    <a:pt x="59" y="93"/>
                  </a:lnTo>
                  <a:lnTo>
                    <a:pt x="61" y="95"/>
                  </a:lnTo>
                  <a:lnTo>
                    <a:pt x="64" y="97"/>
                  </a:lnTo>
                  <a:lnTo>
                    <a:pt x="64" y="100"/>
                  </a:lnTo>
                  <a:lnTo>
                    <a:pt x="64" y="93"/>
                  </a:lnTo>
                  <a:lnTo>
                    <a:pt x="64" y="90"/>
                  </a:lnTo>
                  <a:lnTo>
                    <a:pt x="64" y="88"/>
                  </a:lnTo>
                  <a:lnTo>
                    <a:pt x="66" y="85"/>
                  </a:lnTo>
                  <a:lnTo>
                    <a:pt x="71" y="83"/>
                  </a:lnTo>
                  <a:lnTo>
                    <a:pt x="71" y="83"/>
                  </a:lnTo>
                  <a:lnTo>
                    <a:pt x="73" y="78"/>
                  </a:lnTo>
                  <a:lnTo>
                    <a:pt x="73" y="74"/>
                  </a:lnTo>
                  <a:lnTo>
                    <a:pt x="73" y="71"/>
                  </a:lnTo>
                  <a:lnTo>
                    <a:pt x="73" y="66"/>
                  </a:lnTo>
                  <a:lnTo>
                    <a:pt x="73" y="62"/>
                  </a:lnTo>
                  <a:lnTo>
                    <a:pt x="73" y="59"/>
                  </a:lnTo>
                  <a:lnTo>
                    <a:pt x="73" y="59"/>
                  </a:lnTo>
                  <a:lnTo>
                    <a:pt x="71" y="57"/>
                  </a:lnTo>
                  <a:lnTo>
                    <a:pt x="69" y="52"/>
                  </a:lnTo>
                  <a:lnTo>
                    <a:pt x="64" y="47"/>
                  </a:lnTo>
                  <a:lnTo>
                    <a:pt x="64" y="45"/>
                  </a:lnTo>
                  <a:lnTo>
                    <a:pt x="59" y="40"/>
                  </a:lnTo>
                  <a:lnTo>
                    <a:pt x="59" y="38"/>
                  </a:lnTo>
                  <a:lnTo>
                    <a:pt x="57" y="36"/>
                  </a:lnTo>
                  <a:lnTo>
                    <a:pt x="57" y="33"/>
                  </a:lnTo>
                  <a:lnTo>
                    <a:pt x="57" y="31"/>
                  </a:lnTo>
                  <a:lnTo>
                    <a:pt x="57" y="26"/>
                  </a:lnTo>
                  <a:lnTo>
                    <a:pt x="57" y="26"/>
                  </a:lnTo>
                  <a:lnTo>
                    <a:pt x="57" y="24"/>
                  </a:lnTo>
                  <a:lnTo>
                    <a:pt x="59" y="17"/>
                  </a:lnTo>
                  <a:lnTo>
                    <a:pt x="66" y="17"/>
                  </a:lnTo>
                  <a:lnTo>
                    <a:pt x="71" y="19"/>
                  </a:lnTo>
                  <a:lnTo>
                    <a:pt x="76" y="19"/>
                  </a:lnTo>
                  <a:lnTo>
                    <a:pt x="83" y="19"/>
                  </a:lnTo>
                  <a:lnTo>
                    <a:pt x="85" y="19"/>
                  </a:lnTo>
                  <a:lnTo>
                    <a:pt x="88" y="17"/>
                  </a:lnTo>
                  <a:lnTo>
                    <a:pt x="88" y="17"/>
                  </a:lnTo>
                  <a:lnTo>
                    <a:pt x="90" y="17"/>
                  </a:lnTo>
                  <a:lnTo>
                    <a:pt x="92" y="17"/>
                  </a:lnTo>
                  <a:lnTo>
                    <a:pt x="95" y="17"/>
                  </a:lnTo>
                  <a:lnTo>
                    <a:pt x="95" y="17"/>
                  </a:lnTo>
                  <a:lnTo>
                    <a:pt x="97" y="19"/>
                  </a:lnTo>
                  <a:lnTo>
                    <a:pt x="99" y="19"/>
                  </a:lnTo>
                  <a:lnTo>
                    <a:pt x="99" y="17"/>
                  </a:lnTo>
                  <a:lnTo>
                    <a:pt x="99" y="17"/>
                  </a:lnTo>
                  <a:lnTo>
                    <a:pt x="102" y="14"/>
                  </a:lnTo>
                  <a:lnTo>
                    <a:pt x="109" y="12"/>
                  </a:lnTo>
                  <a:lnTo>
                    <a:pt x="118" y="9"/>
                  </a:lnTo>
                  <a:lnTo>
                    <a:pt x="126" y="9"/>
                  </a:lnTo>
                  <a:lnTo>
                    <a:pt x="130" y="5"/>
                  </a:lnTo>
                  <a:lnTo>
                    <a:pt x="135" y="2"/>
                  </a:lnTo>
                  <a:lnTo>
                    <a:pt x="140" y="2"/>
                  </a:lnTo>
                  <a:lnTo>
                    <a:pt x="142" y="0"/>
                  </a:lnTo>
                  <a:lnTo>
                    <a:pt x="142" y="5"/>
                  </a:lnTo>
                  <a:lnTo>
                    <a:pt x="142" y="9"/>
                  </a:lnTo>
                  <a:lnTo>
                    <a:pt x="142" y="14"/>
                  </a:lnTo>
                  <a:lnTo>
                    <a:pt x="142" y="19"/>
                  </a:lnTo>
                  <a:lnTo>
                    <a:pt x="142" y="28"/>
                  </a:lnTo>
                  <a:lnTo>
                    <a:pt x="142" y="40"/>
                  </a:lnTo>
                  <a:lnTo>
                    <a:pt x="142" y="40"/>
                  </a:lnTo>
                  <a:lnTo>
                    <a:pt x="140" y="43"/>
                  </a:lnTo>
                  <a:lnTo>
                    <a:pt x="140" y="43"/>
                  </a:lnTo>
                  <a:lnTo>
                    <a:pt x="140" y="47"/>
                  </a:lnTo>
                  <a:lnTo>
                    <a:pt x="137" y="50"/>
                  </a:lnTo>
                  <a:lnTo>
                    <a:pt x="137" y="55"/>
                  </a:lnTo>
                  <a:lnTo>
                    <a:pt x="137" y="62"/>
                  </a:lnTo>
                  <a:lnTo>
                    <a:pt x="137" y="66"/>
                  </a:lnTo>
                  <a:lnTo>
                    <a:pt x="137" y="71"/>
                  </a:lnTo>
                  <a:lnTo>
                    <a:pt x="135" y="74"/>
                  </a:lnTo>
                  <a:lnTo>
                    <a:pt x="135" y="78"/>
                  </a:lnTo>
                  <a:lnTo>
                    <a:pt x="130" y="81"/>
                  </a:lnTo>
                  <a:lnTo>
                    <a:pt x="128" y="83"/>
                  </a:lnTo>
                  <a:lnTo>
                    <a:pt x="121" y="88"/>
                  </a:lnTo>
                  <a:lnTo>
                    <a:pt x="114" y="93"/>
                  </a:lnTo>
                  <a:lnTo>
                    <a:pt x="107" y="97"/>
                  </a:lnTo>
                  <a:lnTo>
                    <a:pt x="99" y="100"/>
                  </a:lnTo>
                  <a:lnTo>
                    <a:pt x="92" y="104"/>
                  </a:lnTo>
                  <a:lnTo>
                    <a:pt x="90" y="107"/>
                  </a:lnTo>
                  <a:lnTo>
                    <a:pt x="88" y="109"/>
                  </a:lnTo>
                  <a:lnTo>
                    <a:pt x="83" y="114"/>
                  </a:lnTo>
                  <a:lnTo>
                    <a:pt x="80" y="121"/>
                  </a:lnTo>
                  <a:lnTo>
                    <a:pt x="78" y="123"/>
                  </a:lnTo>
                  <a:lnTo>
                    <a:pt x="76" y="126"/>
                  </a:lnTo>
                  <a:lnTo>
                    <a:pt x="71" y="128"/>
                  </a:lnTo>
                  <a:lnTo>
                    <a:pt x="66" y="131"/>
                  </a:lnTo>
                  <a:lnTo>
                    <a:pt x="64" y="131"/>
                  </a:lnTo>
                  <a:lnTo>
                    <a:pt x="59" y="135"/>
                  </a:lnTo>
                  <a:lnTo>
                    <a:pt x="57" y="138"/>
                  </a:lnTo>
                  <a:lnTo>
                    <a:pt x="57" y="140"/>
                  </a:lnTo>
                  <a:lnTo>
                    <a:pt x="57" y="142"/>
                  </a:lnTo>
                  <a:lnTo>
                    <a:pt x="57" y="145"/>
                  </a:lnTo>
                  <a:lnTo>
                    <a:pt x="57" y="147"/>
                  </a:lnTo>
                  <a:lnTo>
                    <a:pt x="57" y="150"/>
                  </a:lnTo>
                  <a:lnTo>
                    <a:pt x="59" y="150"/>
                  </a:lnTo>
                  <a:lnTo>
                    <a:pt x="59" y="152"/>
                  </a:lnTo>
                  <a:lnTo>
                    <a:pt x="59" y="154"/>
                  </a:lnTo>
                  <a:lnTo>
                    <a:pt x="59" y="157"/>
                  </a:lnTo>
                  <a:lnTo>
                    <a:pt x="59" y="159"/>
                  </a:lnTo>
                  <a:lnTo>
                    <a:pt x="64" y="166"/>
                  </a:lnTo>
                  <a:lnTo>
                    <a:pt x="64" y="171"/>
                  </a:lnTo>
                  <a:lnTo>
                    <a:pt x="64" y="173"/>
                  </a:lnTo>
                  <a:lnTo>
                    <a:pt x="64" y="176"/>
                  </a:lnTo>
                  <a:lnTo>
                    <a:pt x="64" y="190"/>
                  </a:lnTo>
                  <a:lnTo>
                    <a:pt x="64" y="197"/>
                  </a:lnTo>
                  <a:lnTo>
                    <a:pt x="61" y="202"/>
                  </a:lnTo>
                  <a:lnTo>
                    <a:pt x="59" y="204"/>
                  </a:lnTo>
                  <a:lnTo>
                    <a:pt x="57" y="209"/>
                  </a:lnTo>
                  <a:lnTo>
                    <a:pt x="57" y="209"/>
                  </a:lnTo>
                  <a:lnTo>
                    <a:pt x="52" y="209"/>
                  </a:lnTo>
                  <a:lnTo>
                    <a:pt x="47" y="214"/>
                  </a:lnTo>
                  <a:lnTo>
                    <a:pt x="40" y="214"/>
                  </a:lnTo>
                  <a:lnTo>
                    <a:pt x="35" y="216"/>
                  </a:lnTo>
                  <a:lnTo>
                    <a:pt x="33" y="219"/>
                  </a:lnTo>
                  <a:lnTo>
                    <a:pt x="31" y="221"/>
                  </a:lnTo>
                  <a:lnTo>
                    <a:pt x="28" y="221"/>
                  </a:lnTo>
                  <a:lnTo>
                    <a:pt x="26" y="226"/>
                  </a:lnTo>
                  <a:lnTo>
                    <a:pt x="26" y="228"/>
                  </a:lnTo>
                  <a:lnTo>
                    <a:pt x="26" y="230"/>
                  </a:lnTo>
                  <a:lnTo>
                    <a:pt x="26" y="235"/>
                  </a:lnTo>
                  <a:lnTo>
                    <a:pt x="23" y="24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1" name="Freeform 928">
              <a:extLst>
                <a:ext uri="{FF2B5EF4-FFF2-40B4-BE49-F238E27FC236}">
                  <a16:creationId xmlns:a16="http://schemas.microsoft.com/office/drawing/2014/main" id="{61C1EBEC-52EE-435F-9F23-D9F7C5102536}"/>
                </a:ext>
              </a:extLst>
            </p:cNvPr>
            <p:cNvSpPr>
              <a:spLocks/>
            </p:cNvSpPr>
            <p:nvPr/>
          </p:nvSpPr>
          <p:spPr bwMode="auto">
            <a:xfrm>
              <a:off x="4695825" y="4208461"/>
              <a:ext cx="225424" cy="384174"/>
            </a:xfrm>
            <a:custGeom>
              <a:avLst/>
              <a:gdLst/>
              <a:ahLst/>
              <a:cxnLst>
                <a:cxn ang="0">
                  <a:pos x="14" y="242"/>
                </a:cxn>
                <a:cxn ang="0">
                  <a:pos x="16" y="209"/>
                </a:cxn>
                <a:cxn ang="0">
                  <a:pos x="16" y="200"/>
                </a:cxn>
                <a:cxn ang="0">
                  <a:pos x="12" y="188"/>
                </a:cxn>
                <a:cxn ang="0">
                  <a:pos x="9" y="176"/>
                </a:cxn>
                <a:cxn ang="0">
                  <a:pos x="23" y="159"/>
                </a:cxn>
                <a:cxn ang="0">
                  <a:pos x="28" y="150"/>
                </a:cxn>
                <a:cxn ang="0">
                  <a:pos x="31" y="138"/>
                </a:cxn>
                <a:cxn ang="0">
                  <a:pos x="31" y="123"/>
                </a:cxn>
                <a:cxn ang="0">
                  <a:pos x="35" y="109"/>
                </a:cxn>
                <a:cxn ang="0">
                  <a:pos x="33" y="100"/>
                </a:cxn>
                <a:cxn ang="0">
                  <a:pos x="31" y="93"/>
                </a:cxn>
                <a:cxn ang="0">
                  <a:pos x="19" y="85"/>
                </a:cxn>
                <a:cxn ang="0">
                  <a:pos x="2" y="83"/>
                </a:cxn>
                <a:cxn ang="0">
                  <a:pos x="4" y="66"/>
                </a:cxn>
                <a:cxn ang="0">
                  <a:pos x="16" y="59"/>
                </a:cxn>
                <a:cxn ang="0">
                  <a:pos x="35" y="55"/>
                </a:cxn>
                <a:cxn ang="0">
                  <a:pos x="42" y="57"/>
                </a:cxn>
                <a:cxn ang="0">
                  <a:pos x="47" y="59"/>
                </a:cxn>
                <a:cxn ang="0">
                  <a:pos x="57" y="69"/>
                </a:cxn>
                <a:cxn ang="0">
                  <a:pos x="54" y="81"/>
                </a:cxn>
                <a:cxn ang="0">
                  <a:pos x="54" y="88"/>
                </a:cxn>
                <a:cxn ang="0">
                  <a:pos x="61" y="95"/>
                </a:cxn>
                <a:cxn ang="0">
                  <a:pos x="64" y="93"/>
                </a:cxn>
                <a:cxn ang="0">
                  <a:pos x="66" y="85"/>
                </a:cxn>
                <a:cxn ang="0">
                  <a:pos x="73" y="78"/>
                </a:cxn>
                <a:cxn ang="0">
                  <a:pos x="73" y="66"/>
                </a:cxn>
                <a:cxn ang="0">
                  <a:pos x="73" y="59"/>
                </a:cxn>
                <a:cxn ang="0">
                  <a:pos x="64" y="47"/>
                </a:cxn>
                <a:cxn ang="0">
                  <a:pos x="59" y="38"/>
                </a:cxn>
                <a:cxn ang="0">
                  <a:pos x="57" y="31"/>
                </a:cxn>
                <a:cxn ang="0">
                  <a:pos x="57" y="24"/>
                </a:cxn>
                <a:cxn ang="0">
                  <a:pos x="71" y="19"/>
                </a:cxn>
                <a:cxn ang="0">
                  <a:pos x="85" y="19"/>
                </a:cxn>
                <a:cxn ang="0">
                  <a:pos x="90" y="17"/>
                </a:cxn>
                <a:cxn ang="0">
                  <a:pos x="95" y="17"/>
                </a:cxn>
                <a:cxn ang="0">
                  <a:pos x="99" y="17"/>
                </a:cxn>
                <a:cxn ang="0">
                  <a:pos x="109" y="12"/>
                </a:cxn>
                <a:cxn ang="0">
                  <a:pos x="130" y="5"/>
                </a:cxn>
                <a:cxn ang="0">
                  <a:pos x="142" y="0"/>
                </a:cxn>
                <a:cxn ang="0">
                  <a:pos x="142" y="14"/>
                </a:cxn>
                <a:cxn ang="0">
                  <a:pos x="142" y="40"/>
                </a:cxn>
                <a:cxn ang="0">
                  <a:pos x="140" y="43"/>
                </a:cxn>
                <a:cxn ang="0">
                  <a:pos x="137" y="55"/>
                </a:cxn>
                <a:cxn ang="0">
                  <a:pos x="137" y="71"/>
                </a:cxn>
                <a:cxn ang="0">
                  <a:pos x="130" y="81"/>
                </a:cxn>
                <a:cxn ang="0">
                  <a:pos x="114" y="93"/>
                </a:cxn>
                <a:cxn ang="0">
                  <a:pos x="92" y="104"/>
                </a:cxn>
                <a:cxn ang="0">
                  <a:pos x="83" y="114"/>
                </a:cxn>
                <a:cxn ang="0">
                  <a:pos x="76" y="126"/>
                </a:cxn>
                <a:cxn ang="0">
                  <a:pos x="64" y="131"/>
                </a:cxn>
                <a:cxn ang="0">
                  <a:pos x="57" y="140"/>
                </a:cxn>
                <a:cxn ang="0">
                  <a:pos x="57" y="147"/>
                </a:cxn>
                <a:cxn ang="0">
                  <a:pos x="59" y="152"/>
                </a:cxn>
                <a:cxn ang="0">
                  <a:pos x="59" y="159"/>
                </a:cxn>
                <a:cxn ang="0">
                  <a:pos x="64" y="173"/>
                </a:cxn>
                <a:cxn ang="0">
                  <a:pos x="64" y="197"/>
                </a:cxn>
                <a:cxn ang="0">
                  <a:pos x="57" y="209"/>
                </a:cxn>
                <a:cxn ang="0">
                  <a:pos x="47" y="214"/>
                </a:cxn>
                <a:cxn ang="0">
                  <a:pos x="33" y="219"/>
                </a:cxn>
                <a:cxn ang="0">
                  <a:pos x="26" y="226"/>
                </a:cxn>
                <a:cxn ang="0">
                  <a:pos x="26" y="235"/>
                </a:cxn>
              </a:cxnLst>
              <a:rect l="0" t="0" r="r" b="b"/>
              <a:pathLst>
                <a:path w="142" h="242">
                  <a:moveTo>
                    <a:pt x="23" y="242"/>
                  </a:moveTo>
                  <a:lnTo>
                    <a:pt x="21" y="242"/>
                  </a:lnTo>
                  <a:lnTo>
                    <a:pt x="14" y="242"/>
                  </a:lnTo>
                  <a:lnTo>
                    <a:pt x="14" y="216"/>
                  </a:lnTo>
                  <a:lnTo>
                    <a:pt x="16" y="214"/>
                  </a:lnTo>
                  <a:lnTo>
                    <a:pt x="16" y="209"/>
                  </a:lnTo>
                  <a:lnTo>
                    <a:pt x="19" y="209"/>
                  </a:lnTo>
                  <a:lnTo>
                    <a:pt x="19" y="204"/>
                  </a:lnTo>
                  <a:lnTo>
                    <a:pt x="16" y="200"/>
                  </a:lnTo>
                  <a:lnTo>
                    <a:pt x="16" y="197"/>
                  </a:lnTo>
                  <a:lnTo>
                    <a:pt x="14" y="190"/>
                  </a:lnTo>
                  <a:lnTo>
                    <a:pt x="12" y="188"/>
                  </a:lnTo>
                  <a:lnTo>
                    <a:pt x="12" y="185"/>
                  </a:lnTo>
                  <a:lnTo>
                    <a:pt x="9" y="183"/>
                  </a:lnTo>
                  <a:lnTo>
                    <a:pt x="9" y="176"/>
                  </a:lnTo>
                  <a:lnTo>
                    <a:pt x="12" y="173"/>
                  </a:lnTo>
                  <a:lnTo>
                    <a:pt x="14" y="171"/>
                  </a:lnTo>
                  <a:lnTo>
                    <a:pt x="23" y="159"/>
                  </a:lnTo>
                  <a:lnTo>
                    <a:pt x="26" y="157"/>
                  </a:lnTo>
                  <a:lnTo>
                    <a:pt x="28" y="154"/>
                  </a:lnTo>
                  <a:lnTo>
                    <a:pt x="28" y="150"/>
                  </a:lnTo>
                  <a:lnTo>
                    <a:pt x="31" y="145"/>
                  </a:lnTo>
                  <a:lnTo>
                    <a:pt x="31" y="142"/>
                  </a:lnTo>
                  <a:lnTo>
                    <a:pt x="31" y="138"/>
                  </a:lnTo>
                  <a:lnTo>
                    <a:pt x="31" y="128"/>
                  </a:lnTo>
                  <a:lnTo>
                    <a:pt x="31" y="126"/>
                  </a:lnTo>
                  <a:lnTo>
                    <a:pt x="31" y="123"/>
                  </a:lnTo>
                  <a:lnTo>
                    <a:pt x="33" y="116"/>
                  </a:lnTo>
                  <a:lnTo>
                    <a:pt x="35" y="112"/>
                  </a:lnTo>
                  <a:lnTo>
                    <a:pt x="35" y="109"/>
                  </a:lnTo>
                  <a:lnTo>
                    <a:pt x="35" y="104"/>
                  </a:lnTo>
                  <a:lnTo>
                    <a:pt x="35" y="102"/>
                  </a:lnTo>
                  <a:lnTo>
                    <a:pt x="33" y="100"/>
                  </a:lnTo>
                  <a:lnTo>
                    <a:pt x="33" y="97"/>
                  </a:lnTo>
                  <a:lnTo>
                    <a:pt x="31" y="93"/>
                  </a:lnTo>
                  <a:lnTo>
                    <a:pt x="31" y="93"/>
                  </a:lnTo>
                  <a:lnTo>
                    <a:pt x="28" y="90"/>
                  </a:lnTo>
                  <a:lnTo>
                    <a:pt x="23" y="88"/>
                  </a:lnTo>
                  <a:lnTo>
                    <a:pt x="19" y="85"/>
                  </a:lnTo>
                  <a:lnTo>
                    <a:pt x="14" y="83"/>
                  </a:lnTo>
                  <a:lnTo>
                    <a:pt x="7" y="83"/>
                  </a:lnTo>
                  <a:lnTo>
                    <a:pt x="2" y="83"/>
                  </a:lnTo>
                  <a:lnTo>
                    <a:pt x="0" y="74"/>
                  </a:lnTo>
                  <a:lnTo>
                    <a:pt x="0" y="69"/>
                  </a:lnTo>
                  <a:lnTo>
                    <a:pt x="4" y="66"/>
                  </a:lnTo>
                  <a:lnTo>
                    <a:pt x="7" y="62"/>
                  </a:lnTo>
                  <a:lnTo>
                    <a:pt x="12" y="62"/>
                  </a:lnTo>
                  <a:lnTo>
                    <a:pt x="16" y="59"/>
                  </a:lnTo>
                  <a:lnTo>
                    <a:pt x="26" y="57"/>
                  </a:lnTo>
                  <a:lnTo>
                    <a:pt x="31" y="57"/>
                  </a:lnTo>
                  <a:lnTo>
                    <a:pt x="35" y="55"/>
                  </a:lnTo>
                  <a:lnTo>
                    <a:pt x="40" y="55"/>
                  </a:lnTo>
                  <a:lnTo>
                    <a:pt x="40" y="57"/>
                  </a:lnTo>
                  <a:lnTo>
                    <a:pt x="42" y="57"/>
                  </a:lnTo>
                  <a:lnTo>
                    <a:pt x="42" y="59"/>
                  </a:lnTo>
                  <a:lnTo>
                    <a:pt x="45" y="59"/>
                  </a:lnTo>
                  <a:lnTo>
                    <a:pt x="47" y="59"/>
                  </a:lnTo>
                  <a:lnTo>
                    <a:pt x="52" y="59"/>
                  </a:lnTo>
                  <a:lnTo>
                    <a:pt x="57" y="59"/>
                  </a:lnTo>
                  <a:lnTo>
                    <a:pt x="57" y="69"/>
                  </a:lnTo>
                  <a:lnTo>
                    <a:pt x="57" y="71"/>
                  </a:lnTo>
                  <a:lnTo>
                    <a:pt x="54" y="74"/>
                  </a:lnTo>
                  <a:lnTo>
                    <a:pt x="54" y="81"/>
                  </a:lnTo>
                  <a:lnTo>
                    <a:pt x="52" y="83"/>
                  </a:lnTo>
                  <a:lnTo>
                    <a:pt x="52" y="85"/>
                  </a:lnTo>
                  <a:lnTo>
                    <a:pt x="54" y="88"/>
                  </a:lnTo>
                  <a:lnTo>
                    <a:pt x="57" y="90"/>
                  </a:lnTo>
                  <a:lnTo>
                    <a:pt x="59" y="93"/>
                  </a:lnTo>
                  <a:lnTo>
                    <a:pt x="61" y="95"/>
                  </a:lnTo>
                  <a:lnTo>
                    <a:pt x="64" y="97"/>
                  </a:lnTo>
                  <a:lnTo>
                    <a:pt x="64" y="100"/>
                  </a:lnTo>
                  <a:lnTo>
                    <a:pt x="64" y="93"/>
                  </a:lnTo>
                  <a:lnTo>
                    <a:pt x="64" y="90"/>
                  </a:lnTo>
                  <a:lnTo>
                    <a:pt x="64" y="88"/>
                  </a:lnTo>
                  <a:lnTo>
                    <a:pt x="66" y="85"/>
                  </a:lnTo>
                  <a:lnTo>
                    <a:pt x="71" y="83"/>
                  </a:lnTo>
                  <a:lnTo>
                    <a:pt x="71" y="83"/>
                  </a:lnTo>
                  <a:lnTo>
                    <a:pt x="73" y="78"/>
                  </a:lnTo>
                  <a:lnTo>
                    <a:pt x="73" y="74"/>
                  </a:lnTo>
                  <a:lnTo>
                    <a:pt x="73" y="71"/>
                  </a:lnTo>
                  <a:lnTo>
                    <a:pt x="73" y="66"/>
                  </a:lnTo>
                  <a:lnTo>
                    <a:pt x="73" y="62"/>
                  </a:lnTo>
                  <a:lnTo>
                    <a:pt x="73" y="59"/>
                  </a:lnTo>
                  <a:lnTo>
                    <a:pt x="73" y="59"/>
                  </a:lnTo>
                  <a:lnTo>
                    <a:pt x="71" y="57"/>
                  </a:lnTo>
                  <a:lnTo>
                    <a:pt x="69" y="52"/>
                  </a:lnTo>
                  <a:lnTo>
                    <a:pt x="64" y="47"/>
                  </a:lnTo>
                  <a:lnTo>
                    <a:pt x="64" y="45"/>
                  </a:lnTo>
                  <a:lnTo>
                    <a:pt x="59" y="40"/>
                  </a:lnTo>
                  <a:lnTo>
                    <a:pt x="59" y="38"/>
                  </a:lnTo>
                  <a:lnTo>
                    <a:pt x="57" y="36"/>
                  </a:lnTo>
                  <a:lnTo>
                    <a:pt x="57" y="33"/>
                  </a:lnTo>
                  <a:lnTo>
                    <a:pt x="57" y="31"/>
                  </a:lnTo>
                  <a:lnTo>
                    <a:pt x="57" y="26"/>
                  </a:lnTo>
                  <a:lnTo>
                    <a:pt x="57" y="26"/>
                  </a:lnTo>
                  <a:lnTo>
                    <a:pt x="57" y="24"/>
                  </a:lnTo>
                  <a:lnTo>
                    <a:pt x="59" y="17"/>
                  </a:lnTo>
                  <a:lnTo>
                    <a:pt x="66" y="17"/>
                  </a:lnTo>
                  <a:lnTo>
                    <a:pt x="71" y="19"/>
                  </a:lnTo>
                  <a:lnTo>
                    <a:pt x="76" y="19"/>
                  </a:lnTo>
                  <a:lnTo>
                    <a:pt x="83" y="19"/>
                  </a:lnTo>
                  <a:lnTo>
                    <a:pt x="85" y="19"/>
                  </a:lnTo>
                  <a:lnTo>
                    <a:pt x="88" y="17"/>
                  </a:lnTo>
                  <a:lnTo>
                    <a:pt x="88" y="17"/>
                  </a:lnTo>
                  <a:lnTo>
                    <a:pt x="90" y="17"/>
                  </a:lnTo>
                  <a:lnTo>
                    <a:pt x="92" y="17"/>
                  </a:lnTo>
                  <a:lnTo>
                    <a:pt x="95" y="17"/>
                  </a:lnTo>
                  <a:lnTo>
                    <a:pt x="95" y="17"/>
                  </a:lnTo>
                  <a:lnTo>
                    <a:pt x="97" y="19"/>
                  </a:lnTo>
                  <a:lnTo>
                    <a:pt x="99" y="19"/>
                  </a:lnTo>
                  <a:lnTo>
                    <a:pt x="99" y="17"/>
                  </a:lnTo>
                  <a:lnTo>
                    <a:pt x="99" y="17"/>
                  </a:lnTo>
                  <a:lnTo>
                    <a:pt x="102" y="14"/>
                  </a:lnTo>
                  <a:lnTo>
                    <a:pt x="109" y="12"/>
                  </a:lnTo>
                  <a:lnTo>
                    <a:pt x="118" y="9"/>
                  </a:lnTo>
                  <a:lnTo>
                    <a:pt x="126" y="9"/>
                  </a:lnTo>
                  <a:lnTo>
                    <a:pt x="130" y="5"/>
                  </a:lnTo>
                  <a:lnTo>
                    <a:pt x="135" y="2"/>
                  </a:lnTo>
                  <a:lnTo>
                    <a:pt x="140" y="2"/>
                  </a:lnTo>
                  <a:lnTo>
                    <a:pt x="142" y="0"/>
                  </a:lnTo>
                  <a:lnTo>
                    <a:pt x="142" y="5"/>
                  </a:lnTo>
                  <a:lnTo>
                    <a:pt x="142" y="9"/>
                  </a:lnTo>
                  <a:lnTo>
                    <a:pt x="142" y="14"/>
                  </a:lnTo>
                  <a:lnTo>
                    <a:pt x="142" y="19"/>
                  </a:lnTo>
                  <a:lnTo>
                    <a:pt x="142" y="28"/>
                  </a:lnTo>
                  <a:lnTo>
                    <a:pt x="142" y="40"/>
                  </a:lnTo>
                  <a:lnTo>
                    <a:pt x="142" y="40"/>
                  </a:lnTo>
                  <a:lnTo>
                    <a:pt x="140" y="43"/>
                  </a:lnTo>
                  <a:lnTo>
                    <a:pt x="140" y="43"/>
                  </a:lnTo>
                  <a:lnTo>
                    <a:pt x="140" y="47"/>
                  </a:lnTo>
                  <a:lnTo>
                    <a:pt x="137" y="50"/>
                  </a:lnTo>
                  <a:lnTo>
                    <a:pt x="137" y="55"/>
                  </a:lnTo>
                  <a:lnTo>
                    <a:pt x="137" y="62"/>
                  </a:lnTo>
                  <a:lnTo>
                    <a:pt x="137" y="66"/>
                  </a:lnTo>
                  <a:lnTo>
                    <a:pt x="137" y="71"/>
                  </a:lnTo>
                  <a:lnTo>
                    <a:pt x="135" y="74"/>
                  </a:lnTo>
                  <a:lnTo>
                    <a:pt x="135" y="78"/>
                  </a:lnTo>
                  <a:lnTo>
                    <a:pt x="130" y="81"/>
                  </a:lnTo>
                  <a:lnTo>
                    <a:pt x="128" y="83"/>
                  </a:lnTo>
                  <a:lnTo>
                    <a:pt x="121" y="88"/>
                  </a:lnTo>
                  <a:lnTo>
                    <a:pt x="114" y="93"/>
                  </a:lnTo>
                  <a:lnTo>
                    <a:pt x="107" y="97"/>
                  </a:lnTo>
                  <a:lnTo>
                    <a:pt x="99" y="100"/>
                  </a:lnTo>
                  <a:lnTo>
                    <a:pt x="92" y="104"/>
                  </a:lnTo>
                  <a:lnTo>
                    <a:pt x="90" y="107"/>
                  </a:lnTo>
                  <a:lnTo>
                    <a:pt x="88" y="109"/>
                  </a:lnTo>
                  <a:lnTo>
                    <a:pt x="83" y="114"/>
                  </a:lnTo>
                  <a:lnTo>
                    <a:pt x="80" y="121"/>
                  </a:lnTo>
                  <a:lnTo>
                    <a:pt x="78" y="123"/>
                  </a:lnTo>
                  <a:lnTo>
                    <a:pt x="76" y="126"/>
                  </a:lnTo>
                  <a:lnTo>
                    <a:pt x="71" y="128"/>
                  </a:lnTo>
                  <a:lnTo>
                    <a:pt x="66" y="131"/>
                  </a:lnTo>
                  <a:lnTo>
                    <a:pt x="64" y="131"/>
                  </a:lnTo>
                  <a:lnTo>
                    <a:pt x="59" y="135"/>
                  </a:lnTo>
                  <a:lnTo>
                    <a:pt x="57" y="138"/>
                  </a:lnTo>
                  <a:lnTo>
                    <a:pt x="57" y="140"/>
                  </a:lnTo>
                  <a:lnTo>
                    <a:pt x="57" y="142"/>
                  </a:lnTo>
                  <a:lnTo>
                    <a:pt x="57" y="145"/>
                  </a:lnTo>
                  <a:lnTo>
                    <a:pt x="57" y="147"/>
                  </a:lnTo>
                  <a:lnTo>
                    <a:pt x="57" y="150"/>
                  </a:lnTo>
                  <a:lnTo>
                    <a:pt x="59" y="150"/>
                  </a:lnTo>
                  <a:lnTo>
                    <a:pt x="59" y="152"/>
                  </a:lnTo>
                  <a:lnTo>
                    <a:pt x="59" y="154"/>
                  </a:lnTo>
                  <a:lnTo>
                    <a:pt x="59" y="157"/>
                  </a:lnTo>
                  <a:lnTo>
                    <a:pt x="59" y="159"/>
                  </a:lnTo>
                  <a:lnTo>
                    <a:pt x="64" y="166"/>
                  </a:lnTo>
                  <a:lnTo>
                    <a:pt x="64" y="171"/>
                  </a:lnTo>
                  <a:lnTo>
                    <a:pt x="64" y="173"/>
                  </a:lnTo>
                  <a:lnTo>
                    <a:pt x="64" y="176"/>
                  </a:lnTo>
                  <a:lnTo>
                    <a:pt x="64" y="190"/>
                  </a:lnTo>
                  <a:lnTo>
                    <a:pt x="64" y="197"/>
                  </a:lnTo>
                  <a:lnTo>
                    <a:pt x="61" y="202"/>
                  </a:lnTo>
                  <a:lnTo>
                    <a:pt x="59" y="204"/>
                  </a:lnTo>
                  <a:lnTo>
                    <a:pt x="57" y="209"/>
                  </a:lnTo>
                  <a:lnTo>
                    <a:pt x="57" y="209"/>
                  </a:lnTo>
                  <a:lnTo>
                    <a:pt x="52" y="209"/>
                  </a:lnTo>
                  <a:lnTo>
                    <a:pt x="47" y="214"/>
                  </a:lnTo>
                  <a:lnTo>
                    <a:pt x="40" y="214"/>
                  </a:lnTo>
                  <a:lnTo>
                    <a:pt x="35" y="216"/>
                  </a:lnTo>
                  <a:lnTo>
                    <a:pt x="33" y="219"/>
                  </a:lnTo>
                  <a:lnTo>
                    <a:pt x="31" y="221"/>
                  </a:lnTo>
                  <a:lnTo>
                    <a:pt x="28" y="221"/>
                  </a:lnTo>
                  <a:lnTo>
                    <a:pt x="26" y="226"/>
                  </a:lnTo>
                  <a:lnTo>
                    <a:pt x="26" y="228"/>
                  </a:lnTo>
                  <a:lnTo>
                    <a:pt x="26" y="230"/>
                  </a:lnTo>
                  <a:lnTo>
                    <a:pt x="26" y="235"/>
                  </a:lnTo>
                  <a:lnTo>
                    <a:pt x="23" y="24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2" name="Freeform 929">
              <a:extLst>
                <a:ext uri="{FF2B5EF4-FFF2-40B4-BE49-F238E27FC236}">
                  <a16:creationId xmlns:a16="http://schemas.microsoft.com/office/drawing/2014/main" id="{BF58DF39-FAB7-4419-9F27-A4BABD1B9DF9}"/>
                </a:ext>
              </a:extLst>
            </p:cNvPr>
            <p:cNvSpPr>
              <a:spLocks/>
            </p:cNvSpPr>
            <p:nvPr/>
          </p:nvSpPr>
          <p:spPr bwMode="auto">
            <a:xfrm>
              <a:off x="4400551" y="4479923"/>
              <a:ext cx="336550" cy="301624"/>
            </a:xfrm>
            <a:custGeom>
              <a:avLst/>
              <a:gdLst/>
              <a:ahLst/>
              <a:cxnLst>
                <a:cxn ang="0">
                  <a:pos x="200" y="45"/>
                </a:cxn>
                <a:cxn ang="0">
                  <a:pos x="205" y="38"/>
                </a:cxn>
                <a:cxn ang="0">
                  <a:pos x="202" y="26"/>
                </a:cxn>
                <a:cxn ang="0">
                  <a:pos x="198" y="14"/>
                </a:cxn>
                <a:cxn ang="0">
                  <a:pos x="193" y="5"/>
                </a:cxn>
                <a:cxn ang="0">
                  <a:pos x="179" y="2"/>
                </a:cxn>
                <a:cxn ang="0">
                  <a:pos x="169" y="0"/>
                </a:cxn>
                <a:cxn ang="0">
                  <a:pos x="160" y="5"/>
                </a:cxn>
                <a:cxn ang="0">
                  <a:pos x="141" y="26"/>
                </a:cxn>
                <a:cxn ang="0">
                  <a:pos x="131" y="38"/>
                </a:cxn>
                <a:cxn ang="0">
                  <a:pos x="124" y="40"/>
                </a:cxn>
                <a:cxn ang="0">
                  <a:pos x="122" y="48"/>
                </a:cxn>
                <a:cxn ang="0">
                  <a:pos x="114" y="57"/>
                </a:cxn>
                <a:cxn ang="0">
                  <a:pos x="105" y="57"/>
                </a:cxn>
                <a:cxn ang="0">
                  <a:pos x="100" y="52"/>
                </a:cxn>
                <a:cxn ang="0">
                  <a:pos x="91" y="50"/>
                </a:cxn>
                <a:cxn ang="0">
                  <a:pos x="86" y="52"/>
                </a:cxn>
                <a:cxn ang="0">
                  <a:pos x="74" y="67"/>
                </a:cxn>
                <a:cxn ang="0">
                  <a:pos x="55" y="71"/>
                </a:cxn>
                <a:cxn ang="0">
                  <a:pos x="57" y="64"/>
                </a:cxn>
                <a:cxn ang="0">
                  <a:pos x="57" y="57"/>
                </a:cxn>
                <a:cxn ang="0">
                  <a:pos x="50" y="45"/>
                </a:cxn>
                <a:cxn ang="0">
                  <a:pos x="43" y="95"/>
                </a:cxn>
                <a:cxn ang="0">
                  <a:pos x="34" y="102"/>
                </a:cxn>
                <a:cxn ang="0">
                  <a:pos x="19" y="102"/>
                </a:cxn>
                <a:cxn ang="0">
                  <a:pos x="15" y="100"/>
                </a:cxn>
                <a:cxn ang="0">
                  <a:pos x="10" y="95"/>
                </a:cxn>
                <a:cxn ang="0">
                  <a:pos x="5" y="93"/>
                </a:cxn>
                <a:cxn ang="0">
                  <a:pos x="0" y="97"/>
                </a:cxn>
                <a:cxn ang="0">
                  <a:pos x="5" y="107"/>
                </a:cxn>
                <a:cxn ang="0">
                  <a:pos x="10" y="119"/>
                </a:cxn>
                <a:cxn ang="0">
                  <a:pos x="12" y="133"/>
                </a:cxn>
                <a:cxn ang="0">
                  <a:pos x="17" y="140"/>
                </a:cxn>
                <a:cxn ang="0">
                  <a:pos x="19" y="150"/>
                </a:cxn>
                <a:cxn ang="0">
                  <a:pos x="17" y="159"/>
                </a:cxn>
                <a:cxn ang="0">
                  <a:pos x="17" y="162"/>
                </a:cxn>
                <a:cxn ang="0">
                  <a:pos x="17" y="171"/>
                </a:cxn>
                <a:cxn ang="0">
                  <a:pos x="31" y="185"/>
                </a:cxn>
                <a:cxn ang="0">
                  <a:pos x="46" y="185"/>
                </a:cxn>
                <a:cxn ang="0">
                  <a:pos x="50" y="185"/>
                </a:cxn>
                <a:cxn ang="0">
                  <a:pos x="62" y="185"/>
                </a:cxn>
                <a:cxn ang="0">
                  <a:pos x="67" y="178"/>
                </a:cxn>
                <a:cxn ang="0">
                  <a:pos x="81" y="178"/>
                </a:cxn>
                <a:cxn ang="0">
                  <a:pos x="103" y="178"/>
                </a:cxn>
                <a:cxn ang="0">
                  <a:pos x="117" y="173"/>
                </a:cxn>
                <a:cxn ang="0">
                  <a:pos x="129" y="169"/>
                </a:cxn>
                <a:cxn ang="0">
                  <a:pos x="143" y="164"/>
                </a:cxn>
                <a:cxn ang="0">
                  <a:pos x="152" y="157"/>
                </a:cxn>
                <a:cxn ang="0">
                  <a:pos x="164" y="145"/>
                </a:cxn>
                <a:cxn ang="0">
                  <a:pos x="181" y="121"/>
                </a:cxn>
                <a:cxn ang="0">
                  <a:pos x="193" y="105"/>
                </a:cxn>
                <a:cxn ang="0">
                  <a:pos x="200" y="100"/>
                </a:cxn>
                <a:cxn ang="0">
                  <a:pos x="207" y="95"/>
                </a:cxn>
                <a:cxn ang="0">
                  <a:pos x="212" y="88"/>
                </a:cxn>
                <a:cxn ang="0">
                  <a:pos x="212" y="81"/>
                </a:cxn>
                <a:cxn ang="0">
                  <a:pos x="207" y="76"/>
                </a:cxn>
                <a:cxn ang="0">
                  <a:pos x="209" y="71"/>
                </a:cxn>
              </a:cxnLst>
              <a:rect l="0" t="0" r="r" b="b"/>
              <a:pathLst>
                <a:path w="212" h="190">
                  <a:moveTo>
                    <a:pt x="209" y="71"/>
                  </a:moveTo>
                  <a:lnTo>
                    <a:pt x="200" y="71"/>
                  </a:lnTo>
                  <a:lnTo>
                    <a:pt x="200" y="45"/>
                  </a:lnTo>
                  <a:lnTo>
                    <a:pt x="202" y="43"/>
                  </a:lnTo>
                  <a:lnTo>
                    <a:pt x="202" y="38"/>
                  </a:lnTo>
                  <a:lnTo>
                    <a:pt x="205" y="38"/>
                  </a:lnTo>
                  <a:lnTo>
                    <a:pt x="205" y="33"/>
                  </a:lnTo>
                  <a:lnTo>
                    <a:pt x="202" y="29"/>
                  </a:lnTo>
                  <a:lnTo>
                    <a:pt x="202" y="26"/>
                  </a:lnTo>
                  <a:lnTo>
                    <a:pt x="200" y="19"/>
                  </a:lnTo>
                  <a:lnTo>
                    <a:pt x="198" y="17"/>
                  </a:lnTo>
                  <a:lnTo>
                    <a:pt x="198" y="14"/>
                  </a:lnTo>
                  <a:lnTo>
                    <a:pt x="195" y="12"/>
                  </a:lnTo>
                  <a:lnTo>
                    <a:pt x="195" y="5"/>
                  </a:lnTo>
                  <a:lnTo>
                    <a:pt x="193" y="5"/>
                  </a:lnTo>
                  <a:lnTo>
                    <a:pt x="188" y="5"/>
                  </a:lnTo>
                  <a:lnTo>
                    <a:pt x="183" y="2"/>
                  </a:lnTo>
                  <a:lnTo>
                    <a:pt x="179" y="2"/>
                  </a:lnTo>
                  <a:lnTo>
                    <a:pt x="176" y="0"/>
                  </a:lnTo>
                  <a:lnTo>
                    <a:pt x="171" y="0"/>
                  </a:lnTo>
                  <a:lnTo>
                    <a:pt x="169" y="0"/>
                  </a:lnTo>
                  <a:lnTo>
                    <a:pt x="167" y="2"/>
                  </a:lnTo>
                  <a:lnTo>
                    <a:pt x="164" y="2"/>
                  </a:lnTo>
                  <a:lnTo>
                    <a:pt x="160" y="5"/>
                  </a:lnTo>
                  <a:lnTo>
                    <a:pt x="155" y="10"/>
                  </a:lnTo>
                  <a:lnTo>
                    <a:pt x="150" y="14"/>
                  </a:lnTo>
                  <a:lnTo>
                    <a:pt x="141" y="26"/>
                  </a:lnTo>
                  <a:lnTo>
                    <a:pt x="136" y="31"/>
                  </a:lnTo>
                  <a:lnTo>
                    <a:pt x="133" y="38"/>
                  </a:lnTo>
                  <a:lnTo>
                    <a:pt x="131" y="38"/>
                  </a:lnTo>
                  <a:lnTo>
                    <a:pt x="126" y="38"/>
                  </a:lnTo>
                  <a:lnTo>
                    <a:pt x="126" y="40"/>
                  </a:lnTo>
                  <a:lnTo>
                    <a:pt x="124" y="40"/>
                  </a:lnTo>
                  <a:lnTo>
                    <a:pt x="124" y="43"/>
                  </a:lnTo>
                  <a:lnTo>
                    <a:pt x="122" y="43"/>
                  </a:lnTo>
                  <a:lnTo>
                    <a:pt x="122" y="48"/>
                  </a:lnTo>
                  <a:lnTo>
                    <a:pt x="117" y="52"/>
                  </a:lnTo>
                  <a:lnTo>
                    <a:pt x="114" y="55"/>
                  </a:lnTo>
                  <a:lnTo>
                    <a:pt x="114" y="57"/>
                  </a:lnTo>
                  <a:lnTo>
                    <a:pt x="110" y="57"/>
                  </a:lnTo>
                  <a:lnTo>
                    <a:pt x="107" y="57"/>
                  </a:lnTo>
                  <a:lnTo>
                    <a:pt x="105" y="57"/>
                  </a:lnTo>
                  <a:lnTo>
                    <a:pt x="103" y="55"/>
                  </a:lnTo>
                  <a:lnTo>
                    <a:pt x="103" y="55"/>
                  </a:lnTo>
                  <a:lnTo>
                    <a:pt x="100" y="52"/>
                  </a:lnTo>
                  <a:lnTo>
                    <a:pt x="95" y="50"/>
                  </a:lnTo>
                  <a:lnTo>
                    <a:pt x="93" y="50"/>
                  </a:lnTo>
                  <a:lnTo>
                    <a:pt x="91" y="50"/>
                  </a:lnTo>
                  <a:lnTo>
                    <a:pt x="91" y="50"/>
                  </a:lnTo>
                  <a:lnTo>
                    <a:pt x="88" y="50"/>
                  </a:lnTo>
                  <a:lnTo>
                    <a:pt x="86" y="52"/>
                  </a:lnTo>
                  <a:lnTo>
                    <a:pt x="84" y="55"/>
                  </a:lnTo>
                  <a:lnTo>
                    <a:pt x="81" y="59"/>
                  </a:lnTo>
                  <a:lnTo>
                    <a:pt x="74" y="67"/>
                  </a:lnTo>
                  <a:lnTo>
                    <a:pt x="69" y="71"/>
                  </a:lnTo>
                  <a:lnTo>
                    <a:pt x="67" y="71"/>
                  </a:lnTo>
                  <a:lnTo>
                    <a:pt x="55" y="71"/>
                  </a:lnTo>
                  <a:lnTo>
                    <a:pt x="55" y="69"/>
                  </a:lnTo>
                  <a:lnTo>
                    <a:pt x="57" y="67"/>
                  </a:lnTo>
                  <a:lnTo>
                    <a:pt x="57" y="64"/>
                  </a:lnTo>
                  <a:lnTo>
                    <a:pt x="57" y="59"/>
                  </a:lnTo>
                  <a:lnTo>
                    <a:pt x="57" y="57"/>
                  </a:lnTo>
                  <a:lnTo>
                    <a:pt x="57" y="57"/>
                  </a:lnTo>
                  <a:lnTo>
                    <a:pt x="57" y="55"/>
                  </a:lnTo>
                  <a:lnTo>
                    <a:pt x="55" y="52"/>
                  </a:lnTo>
                  <a:lnTo>
                    <a:pt x="50" y="45"/>
                  </a:lnTo>
                  <a:lnTo>
                    <a:pt x="46" y="43"/>
                  </a:lnTo>
                  <a:lnTo>
                    <a:pt x="46" y="93"/>
                  </a:lnTo>
                  <a:lnTo>
                    <a:pt x="43" y="95"/>
                  </a:lnTo>
                  <a:lnTo>
                    <a:pt x="38" y="100"/>
                  </a:lnTo>
                  <a:lnTo>
                    <a:pt x="36" y="102"/>
                  </a:lnTo>
                  <a:lnTo>
                    <a:pt x="34" y="102"/>
                  </a:lnTo>
                  <a:lnTo>
                    <a:pt x="31" y="102"/>
                  </a:lnTo>
                  <a:lnTo>
                    <a:pt x="27" y="102"/>
                  </a:lnTo>
                  <a:lnTo>
                    <a:pt x="19" y="102"/>
                  </a:lnTo>
                  <a:lnTo>
                    <a:pt x="17" y="102"/>
                  </a:lnTo>
                  <a:lnTo>
                    <a:pt x="15" y="102"/>
                  </a:lnTo>
                  <a:lnTo>
                    <a:pt x="15" y="100"/>
                  </a:lnTo>
                  <a:lnTo>
                    <a:pt x="12" y="100"/>
                  </a:lnTo>
                  <a:lnTo>
                    <a:pt x="12" y="97"/>
                  </a:lnTo>
                  <a:lnTo>
                    <a:pt x="10" y="95"/>
                  </a:lnTo>
                  <a:lnTo>
                    <a:pt x="8" y="93"/>
                  </a:lnTo>
                  <a:lnTo>
                    <a:pt x="8" y="93"/>
                  </a:lnTo>
                  <a:lnTo>
                    <a:pt x="5" y="93"/>
                  </a:lnTo>
                  <a:lnTo>
                    <a:pt x="5" y="95"/>
                  </a:lnTo>
                  <a:lnTo>
                    <a:pt x="3" y="95"/>
                  </a:lnTo>
                  <a:lnTo>
                    <a:pt x="0" y="97"/>
                  </a:lnTo>
                  <a:lnTo>
                    <a:pt x="0" y="100"/>
                  </a:lnTo>
                  <a:lnTo>
                    <a:pt x="0" y="102"/>
                  </a:lnTo>
                  <a:lnTo>
                    <a:pt x="5" y="107"/>
                  </a:lnTo>
                  <a:lnTo>
                    <a:pt x="5" y="109"/>
                  </a:lnTo>
                  <a:lnTo>
                    <a:pt x="8" y="114"/>
                  </a:lnTo>
                  <a:lnTo>
                    <a:pt x="10" y="119"/>
                  </a:lnTo>
                  <a:lnTo>
                    <a:pt x="12" y="124"/>
                  </a:lnTo>
                  <a:lnTo>
                    <a:pt x="12" y="128"/>
                  </a:lnTo>
                  <a:lnTo>
                    <a:pt x="12" y="133"/>
                  </a:lnTo>
                  <a:lnTo>
                    <a:pt x="12" y="135"/>
                  </a:lnTo>
                  <a:lnTo>
                    <a:pt x="12" y="138"/>
                  </a:lnTo>
                  <a:lnTo>
                    <a:pt x="17" y="140"/>
                  </a:lnTo>
                  <a:lnTo>
                    <a:pt x="17" y="145"/>
                  </a:lnTo>
                  <a:lnTo>
                    <a:pt x="19" y="147"/>
                  </a:lnTo>
                  <a:lnTo>
                    <a:pt x="19" y="150"/>
                  </a:lnTo>
                  <a:lnTo>
                    <a:pt x="19" y="152"/>
                  </a:lnTo>
                  <a:lnTo>
                    <a:pt x="17" y="157"/>
                  </a:lnTo>
                  <a:lnTo>
                    <a:pt x="17" y="159"/>
                  </a:lnTo>
                  <a:lnTo>
                    <a:pt x="17" y="164"/>
                  </a:lnTo>
                  <a:lnTo>
                    <a:pt x="17" y="162"/>
                  </a:lnTo>
                  <a:lnTo>
                    <a:pt x="17" y="162"/>
                  </a:lnTo>
                  <a:lnTo>
                    <a:pt x="17" y="164"/>
                  </a:lnTo>
                  <a:lnTo>
                    <a:pt x="17" y="166"/>
                  </a:lnTo>
                  <a:lnTo>
                    <a:pt x="17" y="171"/>
                  </a:lnTo>
                  <a:lnTo>
                    <a:pt x="19" y="173"/>
                  </a:lnTo>
                  <a:lnTo>
                    <a:pt x="22" y="178"/>
                  </a:lnTo>
                  <a:lnTo>
                    <a:pt x="31" y="185"/>
                  </a:lnTo>
                  <a:lnTo>
                    <a:pt x="38" y="190"/>
                  </a:lnTo>
                  <a:lnTo>
                    <a:pt x="43" y="185"/>
                  </a:lnTo>
                  <a:lnTo>
                    <a:pt x="46" y="185"/>
                  </a:lnTo>
                  <a:lnTo>
                    <a:pt x="48" y="185"/>
                  </a:lnTo>
                  <a:lnTo>
                    <a:pt x="50" y="185"/>
                  </a:lnTo>
                  <a:lnTo>
                    <a:pt x="50" y="185"/>
                  </a:lnTo>
                  <a:lnTo>
                    <a:pt x="55" y="185"/>
                  </a:lnTo>
                  <a:lnTo>
                    <a:pt x="57" y="185"/>
                  </a:lnTo>
                  <a:lnTo>
                    <a:pt x="62" y="185"/>
                  </a:lnTo>
                  <a:lnTo>
                    <a:pt x="65" y="181"/>
                  </a:lnTo>
                  <a:lnTo>
                    <a:pt x="67" y="181"/>
                  </a:lnTo>
                  <a:lnTo>
                    <a:pt x="67" y="178"/>
                  </a:lnTo>
                  <a:lnTo>
                    <a:pt x="67" y="178"/>
                  </a:lnTo>
                  <a:lnTo>
                    <a:pt x="74" y="178"/>
                  </a:lnTo>
                  <a:lnTo>
                    <a:pt x="81" y="178"/>
                  </a:lnTo>
                  <a:lnTo>
                    <a:pt x="93" y="181"/>
                  </a:lnTo>
                  <a:lnTo>
                    <a:pt x="98" y="181"/>
                  </a:lnTo>
                  <a:lnTo>
                    <a:pt x="103" y="178"/>
                  </a:lnTo>
                  <a:lnTo>
                    <a:pt x="107" y="178"/>
                  </a:lnTo>
                  <a:lnTo>
                    <a:pt x="114" y="176"/>
                  </a:lnTo>
                  <a:lnTo>
                    <a:pt x="117" y="173"/>
                  </a:lnTo>
                  <a:lnTo>
                    <a:pt x="119" y="171"/>
                  </a:lnTo>
                  <a:lnTo>
                    <a:pt x="124" y="171"/>
                  </a:lnTo>
                  <a:lnTo>
                    <a:pt x="129" y="169"/>
                  </a:lnTo>
                  <a:lnTo>
                    <a:pt x="133" y="169"/>
                  </a:lnTo>
                  <a:lnTo>
                    <a:pt x="138" y="166"/>
                  </a:lnTo>
                  <a:lnTo>
                    <a:pt x="143" y="164"/>
                  </a:lnTo>
                  <a:lnTo>
                    <a:pt x="148" y="162"/>
                  </a:lnTo>
                  <a:lnTo>
                    <a:pt x="150" y="159"/>
                  </a:lnTo>
                  <a:lnTo>
                    <a:pt x="152" y="157"/>
                  </a:lnTo>
                  <a:lnTo>
                    <a:pt x="155" y="154"/>
                  </a:lnTo>
                  <a:lnTo>
                    <a:pt x="157" y="152"/>
                  </a:lnTo>
                  <a:lnTo>
                    <a:pt x="164" y="145"/>
                  </a:lnTo>
                  <a:lnTo>
                    <a:pt x="169" y="138"/>
                  </a:lnTo>
                  <a:lnTo>
                    <a:pt x="176" y="128"/>
                  </a:lnTo>
                  <a:lnTo>
                    <a:pt x="181" y="121"/>
                  </a:lnTo>
                  <a:lnTo>
                    <a:pt x="186" y="112"/>
                  </a:lnTo>
                  <a:lnTo>
                    <a:pt x="190" y="107"/>
                  </a:lnTo>
                  <a:lnTo>
                    <a:pt x="193" y="105"/>
                  </a:lnTo>
                  <a:lnTo>
                    <a:pt x="193" y="102"/>
                  </a:lnTo>
                  <a:lnTo>
                    <a:pt x="198" y="102"/>
                  </a:lnTo>
                  <a:lnTo>
                    <a:pt x="200" y="100"/>
                  </a:lnTo>
                  <a:lnTo>
                    <a:pt x="202" y="97"/>
                  </a:lnTo>
                  <a:lnTo>
                    <a:pt x="205" y="97"/>
                  </a:lnTo>
                  <a:lnTo>
                    <a:pt x="207" y="95"/>
                  </a:lnTo>
                  <a:lnTo>
                    <a:pt x="209" y="90"/>
                  </a:lnTo>
                  <a:lnTo>
                    <a:pt x="209" y="90"/>
                  </a:lnTo>
                  <a:lnTo>
                    <a:pt x="212" y="88"/>
                  </a:lnTo>
                  <a:lnTo>
                    <a:pt x="212" y="83"/>
                  </a:lnTo>
                  <a:lnTo>
                    <a:pt x="212" y="83"/>
                  </a:lnTo>
                  <a:lnTo>
                    <a:pt x="212" y="81"/>
                  </a:lnTo>
                  <a:lnTo>
                    <a:pt x="209" y="81"/>
                  </a:lnTo>
                  <a:lnTo>
                    <a:pt x="209" y="78"/>
                  </a:lnTo>
                  <a:lnTo>
                    <a:pt x="207" y="76"/>
                  </a:lnTo>
                  <a:lnTo>
                    <a:pt x="207" y="76"/>
                  </a:lnTo>
                  <a:lnTo>
                    <a:pt x="209" y="71"/>
                  </a:lnTo>
                  <a:lnTo>
                    <a:pt x="209" y="7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3" name="Freeform 930">
              <a:extLst>
                <a:ext uri="{FF2B5EF4-FFF2-40B4-BE49-F238E27FC236}">
                  <a16:creationId xmlns:a16="http://schemas.microsoft.com/office/drawing/2014/main" id="{EDC22048-BBE5-409D-B2AF-8843FF9BBD18}"/>
                </a:ext>
              </a:extLst>
            </p:cNvPr>
            <p:cNvSpPr>
              <a:spLocks/>
            </p:cNvSpPr>
            <p:nvPr/>
          </p:nvSpPr>
          <p:spPr bwMode="auto">
            <a:xfrm>
              <a:off x="4400551" y="4479923"/>
              <a:ext cx="336550" cy="301624"/>
            </a:xfrm>
            <a:custGeom>
              <a:avLst/>
              <a:gdLst/>
              <a:ahLst/>
              <a:cxnLst>
                <a:cxn ang="0">
                  <a:pos x="200" y="45"/>
                </a:cxn>
                <a:cxn ang="0">
                  <a:pos x="205" y="38"/>
                </a:cxn>
                <a:cxn ang="0">
                  <a:pos x="202" y="26"/>
                </a:cxn>
                <a:cxn ang="0">
                  <a:pos x="198" y="14"/>
                </a:cxn>
                <a:cxn ang="0">
                  <a:pos x="193" y="5"/>
                </a:cxn>
                <a:cxn ang="0">
                  <a:pos x="179" y="2"/>
                </a:cxn>
                <a:cxn ang="0">
                  <a:pos x="169" y="0"/>
                </a:cxn>
                <a:cxn ang="0">
                  <a:pos x="160" y="5"/>
                </a:cxn>
                <a:cxn ang="0">
                  <a:pos x="141" y="26"/>
                </a:cxn>
                <a:cxn ang="0">
                  <a:pos x="131" y="38"/>
                </a:cxn>
                <a:cxn ang="0">
                  <a:pos x="124" y="40"/>
                </a:cxn>
                <a:cxn ang="0">
                  <a:pos x="122" y="48"/>
                </a:cxn>
                <a:cxn ang="0">
                  <a:pos x="114" y="57"/>
                </a:cxn>
                <a:cxn ang="0">
                  <a:pos x="105" y="57"/>
                </a:cxn>
                <a:cxn ang="0">
                  <a:pos x="100" y="52"/>
                </a:cxn>
                <a:cxn ang="0">
                  <a:pos x="91" y="50"/>
                </a:cxn>
                <a:cxn ang="0">
                  <a:pos x="86" y="52"/>
                </a:cxn>
                <a:cxn ang="0">
                  <a:pos x="74" y="67"/>
                </a:cxn>
                <a:cxn ang="0">
                  <a:pos x="55" y="71"/>
                </a:cxn>
                <a:cxn ang="0">
                  <a:pos x="57" y="64"/>
                </a:cxn>
                <a:cxn ang="0">
                  <a:pos x="57" y="57"/>
                </a:cxn>
                <a:cxn ang="0">
                  <a:pos x="50" y="45"/>
                </a:cxn>
                <a:cxn ang="0">
                  <a:pos x="43" y="95"/>
                </a:cxn>
                <a:cxn ang="0">
                  <a:pos x="34" y="102"/>
                </a:cxn>
                <a:cxn ang="0">
                  <a:pos x="19" y="102"/>
                </a:cxn>
                <a:cxn ang="0">
                  <a:pos x="15" y="100"/>
                </a:cxn>
                <a:cxn ang="0">
                  <a:pos x="10" y="95"/>
                </a:cxn>
                <a:cxn ang="0">
                  <a:pos x="5" y="93"/>
                </a:cxn>
                <a:cxn ang="0">
                  <a:pos x="0" y="97"/>
                </a:cxn>
                <a:cxn ang="0">
                  <a:pos x="5" y="107"/>
                </a:cxn>
                <a:cxn ang="0">
                  <a:pos x="10" y="119"/>
                </a:cxn>
                <a:cxn ang="0">
                  <a:pos x="12" y="133"/>
                </a:cxn>
                <a:cxn ang="0">
                  <a:pos x="17" y="140"/>
                </a:cxn>
                <a:cxn ang="0">
                  <a:pos x="19" y="150"/>
                </a:cxn>
                <a:cxn ang="0">
                  <a:pos x="17" y="159"/>
                </a:cxn>
                <a:cxn ang="0">
                  <a:pos x="17" y="162"/>
                </a:cxn>
                <a:cxn ang="0">
                  <a:pos x="17" y="171"/>
                </a:cxn>
                <a:cxn ang="0">
                  <a:pos x="31" y="185"/>
                </a:cxn>
                <a:cxn ang="0">
                  <a:pos x="46" y="185"/>
                </a:cxn>
                <a:cxn ang="0">
                  <a:pos x="50" y="185"/>
                </a:cxn>
                <a:cxn ang="0">
                  <a:pos x="62" y="185"/>
                </a:cxn>
                <a:cxn ang="0">
                  <a:pos x="67" y="178"/>
                </a:cxn>
                <a:cxn ang="0">
                  <a:pos x="81" y="178"/>
                </a:cxn>
                <a:cxn ang="0">
                  <a:pos x="103" y="178"/>
                </a:cxn>
                <a:cxn ang="0">
                  <a:pos x="117" y="173"/>
                </a:cxn>
                <a:cxn ang="0">
                  <a:pos x="129" y="169"/>
                </a:cxn>
                <a:cxn ang="0">
                  <a:pos x="143" y="164"/>
                </a:cxn>
                <a:cxn ang="0">
                  <a:pos x="152" y="157"/>
                </a:cxn>
                <a:cxn ang="0">
                  <a:pos x="164" y="145"/>
                </a:cxn>
                <a:cxn ang="0">
                  <a:pos x="181" y="121"/>
                </a:cxn>
                <a:cxn ang="0">
                  <a:pos x="193" y="105"/>
                </a:cxn>
                <a:cxn ang="0">
                  <a:pos x="200" y="100"/>
                </a:cxn>
                <a:cxn ang="0">
                  <a:pos x="207" y="95"/>
                </a:cxn>
                <a:cxn ang="0">
                  <a:pos x="212" y="88"/>
                </a:cxn>
                <a:cxn ang="0">
                  <a:pos x="212" y="81"/>
                </a:cxn>
                <a:cxn ang="0">
                  <a:pos x="207" y="76"/>
                </a:cxn>
              </a:cxnLst>
              <a:rect l="0" t="0" r="r" b="b"/>
              <a:pathLst>
                <a:path w="212" h="190">
                  <a:moveTo>
                    <a:pt x="209" y="71"/>
                  </a:moveTo>
                  <a:lnTo>
                    <a:pt x="200" y="71"/>
                  </a:lnTo>
                  <a:lnTo>
                    <a:pt x="200" y="45"/>
                  </a:lnTo>
                  <a:lnTo>
                    <a:pt x="202" y="43"/>
                  </a:lnTo>
                  <a:lnTo>
                    <a:pt x="202" y="38"/>
                  </a:lnTo>
                  <a:lnTo>
                    <a:pt x="205" y="38"/>
                  </a:lnTo>
                  <a:lnTo>
                    <a:pt x="205" y="33"/>
                  </a:lnTo>
                  <a:lnTo>
                    <a:pt x="202" y="29"/>
                  </a:lnTo>
                  <a:lnTo>
                    <a:pt x="202" y="26"/>
                  </a:lnTo>
                  <a:lnTo>
                    <a:pt x="200" y="19"/>
                  </a:lnTo>
                  <a:lnTo>
                    <a:pt x="198" y="17"/>
                  </a:lnTo>
                  <a:lnTo>
                    <a:pt x="198" y="14"/>
                  </a:lnTo>
                  <a:lnTo>
                    <a:pt x="195" y="12"/>
                  </a:lnTo>
                  <a:lnTo>
                    <a:pt x="195" y="5"/>
                  </a:lnTo>
                  <a:lnTo>
                    <a:pt x="193" y="5"/>
                  </a:lnTo>
                  <a:lnTo>
                    <a:pt x="188" y="5"/>
                  </a:lnTo>
                  <a:lnTo>
                    <a:pt x="183" y="2"/>
                  </a:lnTo>
                  <a:lnTo>
                    <a:pt x="179" y="2"/>
                  </a:lnTo>
                  <a:lnTo>
                    <a:pt x="176" y="0"/>
                  </a:lnTo>
                  <a:lnTo>
                    <a:pt x="171" y="0"/>
                  </a:lnTo>
                  <a:lnTo>
                    <a:pt x="169" y="0"/>
                  </a:lnTo>
                  <a:lnTo>
                    <a:pt x="167" y="2"/>
                  </a:lnTo>
                  <a:lnTo>
                    <a:pt x="164" y="2"/>
                  </a:lnTo>
                  <a:lnTo>
                    <a:pt x="160" y="5"/>
                  </a:lnTo>
                  <a:lnTo>
                    <a:pt x="155" y="10"/>
                  </a:lnTo>
                  <a:lnTo>
                    <a:pt x="150" y="14"/>
                  </a:lnTo>
                  <a:lnTo>
                    <a:pt x="141" y="26"/>
                  </a:lnTo>
                  <a:lnTo>
                    <a:pt x="136" y="31"/>
                  </a:lnTo>
                  <a:lnTo>
                    <a:pt x="133" y="38"/>
                  </a:lnTo>
                  <a:lnTo>
                    <a:pt x="131" y="38"/>
                  </a:lnTo>
                  <a:lnTo>
                    <a:pt x="126" y="38"/>
                  </a:lnTo>
                  <a:lnTo>
                    <a:pt x="126" y="40"/>
                  </a:lnTo>
                  <a:lnTo>
                    <a:pt x="124" y="40"/>
                  </a:lnTo>
                  <a:lnTo>
                    <a:pt x="124" y="43"/>
                  </a:lnTo>
                  <a:lnTo>
                    <a:pt x="122" y="43"/>
                  </a:lnTo>
                  <a:lnTo>
                    <a:pt x="122" y="48"/>
                  </a:lnTo>
                  <a:lnTo>
                    <a:pt x="117" y="52"/>
                  </a:lnTo>
                  <a:lnTo>
                    <a:pt x="114" y="55"/>
                  </a:lnTo>
                  <a:lnTo>
                    <a:pt x="114" y="57"/>
                  </a:lnTo>
                  <a:lnTo>
                    <a:pt x="110" y="57"/>
                  </a:lnTo>
                  <a:lnTo>
                    <a:pt x="107" y="57"/>
                  </a:lnTo>
                  <a:lnTo>
                    <a:pt x="105" y="57"/>
                  </a:lnTo>
                  <a:lnTo>
                    <a:pt x="103" y="55"/>
                  </a:lnTo>
                  <a:lnTo>
                    <a:pt x="103" y="55"/>
                  </a:lnTo>
                  <a:lnTo>
                    <a:pt x="100" y="52"/>
                  </a:lnTo>
                  <a:lnTo>
                    <a:pt x="95" y="50"/>
                  </a:lnTo>
                  <a:lnTo>
                    <a:pt x="93" y="50"/>
                  </a:lnTo>
                  <a:lnTo>
                    <a:pt x="91" y="50"/>
                  </a:lnTo>
                  <a:lnTo>
                    <a:pt x="91" y="50"/>
                  </a:lnTo>
                  <a:lnTo>
                    <a:pt x="88" y="50"/>
                  </a:lnTo>
                  <a:lnTo>
                    <a:pt x="86" y="52"/>
                  </a:lnTo>
                  <a:lnTo>
                    <a:pt x="84" y="55"/>
                  </a:lnTo>
                  <a:lnTo>
                    <a:pt x="81" y="59"/>
                  </a:lnTo>
                  <a:lnTo>
                    <a:pt x="74" y="67"/>
                  </a:lnTo>
                  <a:lnTo>
                    <a:pt x="69" y="71"/>
                  </a:lnTo>
                  <a:lnTo>
                    <a:pt x="67" y="71"/>
                  </a:lnTo>
                  <a:lnTo>
                    <a:pt x="55" y="71"/>
                  </a:lnTo>
                  <a:lnTo>
                    <a:pt x="55" y="69"/>
                  </a:lnTo>
                  <a:lnTo>
                    <a:pt x="57" y="67"/>
                  </a:lnTo>
                  <a:lnTo>
                    <a:pt x="57" y="64"/>
                  </a:lnTo>
                  <a:lnTo>
                    <a:pt x="57" y="59"/>
                  </a:lnTo>
                  <a:lnTo>
                    <a:pt x="57" y="57"/>
                  </a:lnTo>
                  <a:lnTo>
                    <a:pt x="57" y="57"/>
                  </a:lnTo>
                  <a:lnTo>
                    <a:pt x="57" y="55"/>
                  </a:lnTo>
                  <a:lnTo>
                    <a:pt x="55" y="52"/>
                  </a:lnTo>
                  <a:lnTo>
                    <a:pt x="50" y="45"/>
                  </a:lnTo>
                  <a:lnTo>
                    <a:pt x="46" y="43"/>
                  </a:lnTo>
                  <a:lnTo>
                    <a:pt x="46" y="93"/>
                  </a:lnTo>
                  <a:lnTo>
                    <a:pt x="43" y="95"/>
                  </a:lnTo>
                  <a:lnTo>
                    <a:pt x="38" y="100"/>
                  </a:lnTo>
                  <a:lnTo>
                    <a:pt x="36" y="102"/>
                  </a:lnTo>
                  <a:lnTo>
                    <a:pt x="34" y="102"/>
                  </a:lnTo>
                  <a:lnTo>
                    <a:pt x="31" y="102"/>
                  </a:lnTo>
                  <a:lnTo>
                    <a:pt x="27" y="102"/>
                  </a:lnTo>
                  <a:lnTo>
                    <a:pt x="19" y="102"/>
                  </a:lnTo>
                  <a:lnTo>
                    <a:pt x="17" y="102"/>
                  </a:lnTo>
                  <a:lnTo>
                    <a:pt x="15" y="102"/>
                  </a:lnTo>
                  <a:lnTo>
                    <a:pt x="15" y="100"/>
                  </a:lnTo>
                  <a:lnTo>
                    <a:pt x="12" y="100"/>
                  </a:lnTo>
                  <a:lnTo>
                    <a:pt x="12" y="97"/>
                  </a:lnTo>
                  <a:lnTo>
                    <a:pt x="10" y="95"/>
                  </a:lnTo>
                  <a:lnTo>
                    <a:pt x="8" y="93"/>
                  </a:lnTo>
                  <a:lnTo>
                    <a:pt x="8" y="93"/>
                  </a:lnTo>
                  <a:lnTo>
                    <a:pt x="5" y="93"/>
                  </a:lnTo>
                  <a:lnTo>
                    <a:pt x="5" y="95"/>
                  </a:lnTo>
                  <a:lnTo>
                    <a:pt x="3" y="95"/>
                  </a:lnTo>
                  <a:lnTo>
                    <a:pt x="0" y="97"/>
                  </a:lnTo>
                  <a:lnTo>
                    <a:pt x="0" y="100"/>
                  </a:lnTo>
                  <a:lnTo>
                    <a:pt x="0" y="102"/>
                  </a:lnTo>
                  <a:lnTo>
                    <a:pt x="5" y="107"/>
                  </a:lnTo>
                  <a:lnTo>
                    <a:pt x="5" y="109"/>
                  </a:lnTo>
                  <a:lnTo>
                    <a:pt x="8" y="114"/>
                  </a:lnTo>
                  <a:lnTo>
                    <a:pt x="10" y="119"/>
                  </a:lnTo>
                  <a:lnTo>
                    <a:pt x="12" y="124"/>
                  </a:lnTo>
                  <a:lnTo>
                    <a:pt x="12" y="128"/>
                  </a:lnTo>
                  <a:lnTo>
                    <a:pt x="12" y="133"/>
                  </a:lnTo>
                  <a:lnTo>
                    <a:pt x="12" y="135"/>
                  </a:lnTo>
                  <a:lnTo>
                    <a:pt x="12" y="138"/>
                  </a:lnTo>
                  <a:lnTo>
                    <a:pt x="17" y="140"/>
                  </a:lnTo>
                  <a:lnTo>
                    <a:pt x="17" y="145"/>
                  </a:lnTo>
                  <a:lnTo>
                    <a:pt x="19" y="147"/>
                  </a:lnTo>
                  <a:lnTo>
                    <a:pt x="19" y="150"/>
                  </a:lnTo>
                  <a:lnTo>
                    <a:pt x="19" y="152"/>
                  </a:lnTo>
                  <a:lnTo>
                    <a:pt x="17" y="157"/>
                  </a:lnTo>
                  <a:lnTo>
                    <a:pt x="17" y="159"/>
                  </a:lnTo>
                  <a:lnTo>
                    <a:pt x="17" y="164"/>
                  </a:lnTo>
                  <a:lnTo>
                    <a:pt x="17" y="162"/>
                  </a:lnTo>
                  <a:lnTo>
                    <a:pt x="17" y="162"/>
                  </a:lnTo>
                  <a:lnTo>
                    <a:pt x="17" y="164"/>
                  </a:lnTo>
                  <a:lnTo>
                    <a:pt x="17" y="166"/>
                  </a:lnTo>
                  <a:lnTo>
                    <a:pt x="17" y="171"/>
                  </a:lnTo>
                  <a:lnTo>
                    <a:pt x="19" y="173"/>
                  </a:lnTo>
                  <a:lnTo>
                    <a:pt x="22" y="178"/>
                  </a:lnTo>
                  <a:lnTo>
                    <a:pt x="31" y="185"/>
                  </a:lnTo>
                  <a:lnTo>
                    <a:pt x="38" y="190"/>
                  </a:lnTo>
                  <a:lnTo>
                    <a:pt x="43" y="185"/>
                  </a:lnTo>
                  <a:lnTo>
                    <a:pt x="46" y="185"/>
                  </a:lnTo>
                  <a:lnTo>
                    <a:pt x="48" y="185"/>
                  </a:lnTo>
                  <a:lnTo>
                    <a:pt x="50" y="185"/>
                  </a:lnTo>
                  <a:lnTo>
                    <a:pt x="50" y="185"/>
                  </a:lnTo>
                  <a:lnTo>
                    <a:pt x="55" y="185"/>
                  </a:lnTo>
                  <a:lnTo>
                    <a:pt x="57" y="185"/>
                  </a:lnTo>
                  <a:lnTo>
                    <a:pt x="62" y="185"/>
                  </a:lnTo>
                  <a:lnTo>
                    <a:pt x="65" y="181"/>
                  </a:lnTo>
                  <a:lnTo>
                    <a:pt x="67" y="181"/>
                  </a:lnTo>
                  <a:lnTo>
                    <a:pt x="67" y="178"/>
                  </a:lnTo>
                  <a:lnTo>
                    <a:pt x="67" y="178"/>
                  </a:lnTo>
                  <a:lnTo>
                    <a:pt x="74" y="178"/>
                  </a:lnTo>
                  <a:lnTo>
                    <a:pt x="81" y="178"/>
                  </a:lnTo>
                  <a:lnTo>
                    <a:pt x="93" y="181"/>
                  </a:lnTo>
                  <a:lnTo>
                    <a:pt x="98" y="181"/>
                  </a:lnTo>
                  <a:lnTo>
                    <a:pt x="103" y="178"/>
                  </a:lnTo>
                  <a:lnTo>
                    <a:pt x="107" y="178"/>
                  </a:lnTo>
                  <a:lnTo>
                    <a:pt x="114" y="176"/>
                  </a:lnTo>
                  <a:lnTo>
                    <a:pt x="117" y="173"/>
                  </a:lnTo>
                  <a:lnTo>
                    <a:pt x="119" y="171"/>
                  </a:lnTo>
                  <a:lnTo>
                    <a:pt x="124" y="171"/>
                  </a:lnTo>
                  <a:lnTo>
                    <a:pt x="129" y="169"/>
                  </a:lnTo>
                  <a:lnTo>
                    <a:pt x="133" y="169"/>
                  </a:lnTo>
                  <a:lnTo>
                    <a:pt x="138" y="166"/>
                  </a:lnTo>
                  <a:lnTo>
                    <a:pt x="143" y="164"/>
                  </a:lnTo>
                  <a:lnTo>
                    <a:pt x="148" y="162"/>
                  </a:lnTo>
                  <a:lnTo>
                    <a:pt x="150" y="159"/>
                  </a:lnTo>
                  <a:lnTo>
                    <a:pt x="152" y="157"/>
                  </a:lnTo>
                  <a:lnTo>
                    <a:pt x="155" y="154"/>
                  </a:lnTo>
                  <a:lnTo>
                    <a:pt x="157" y="152"/>
                  </a:lnTo>
                  <a:lnTo>
                    <a:pt x="164" y="145"/>
                  </a:lnTo>
                  <a:lnTo>
                    <a:pt x="169" y="138"/>
                  </a:lnTo>
                  <a:lnTo>
                    <a:pt x="176" y="128"/>
                  </a:lnTo>
                  <a:lnTo>
                    <a:pt x="181" y="121"/>
                  </a:lnTo>
                  <a:lnTo>
                    <a:pt x="186" y="112"/>
                  </a:lnTo>
                  <a:lnTo>
                    <a:pt x="190" y="107"/>
                  </a:lnTo>
                  <a:lnTo>
                    <a:pt x="193" y="105"/>
                  </a:lnTo>
                  <a:lnTo>
                    <a:pt x="193" y="102"/>
                  </a:lnTo>
                  <a:lnTo>
                    <a:pt x="198" y="102"/>
                  </a:lnTo>
                  <a:lnTo>
                    <a:pt x="200" y="100"/>
                  </a:lnTo>
                  <a:lnTo>
                    <a:pt x="202" y="97"/>
                  </a:lnTo>
                  <a:lnTo>
                    <a:pt x="205" y="97"/>
                  </a:lnTo>
                  <a:lnTo>
                    <a:pt x="207" y="95"/>
                  </a:lnTo>
                  <a:lnTo>
                    <a:pt x="209" y="90"/>
                  </a:lnTo>
                  <a:lnTo>
                    <a:pt x="209" y="90"/>
                  </a:lnTo>
                  <a:lnTo>
                    <a:pt x="212" y="88"/>
                  </a:lnTo>
                  <a:lnTo>
                    <a:pt x="212" y="83"/>
                  </a:lnTo>
                  <a:lnTo>
                    <a:pt x="212" y="83"/>
                  </a:lnTo>
                  <a:lnTo>
                    <a:pt x="212" y="81"/>
                  </a:lnTo>
                  <a:lnTo>
                    <a:pt x="209" y="81"/>
                  </a:lnTo>
                  <a:lnTo>
                    <a:pt x="209" y="78"/>
                  </a:lnTo>
                  <a:lnTo>
                    <a:pt x="207" y="76"/>
                  </a:lnTo>
                  <a:lnTo>
                    <a:pt x="207" y="76"/>
                  </a:lnTo>
                  <a:lnTo>
                    <a:pt x="209" y="7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4" name="Freeform 931">
              <a:extLst>
                <a:ext uri="{FF2B5EF4-FFF2-40B4-BE49-F238E27FC236}">
                  <a16:creationId xmlns:a16="http://schemas.microsoft.com/office/drawing/2014/main" id="{623FD2BE-C7DD-4C05-A2F5-B85DE2A1F8EA}"/>
                </a:ext>
              </a:extLst>
            </p:cNvPr>
            <p:cNvSpPr>
              <a:spLocks/>
            </p:cNvSpPr>
            <p:nvPr/>
          </p:nvSpPr>
          <p:spPr bwMode="auto">
            <a:xfrm>
              <a:off x="4400551" y="4479923"/>
              <a:ext cx="336550" cy="301624"/>
            </a:xfrm>
            <a:custGeom>
              <a:avLst/>
              <a:gdLst/>
              <a:ahLst/>
              <a:cxnLst>
                <a:cxn ang="0">
                  <a:pos x="200" y="45"/>
                </a:cxn>
                <a:cxn ang="0">
                  <a:pos x="205" y="38"/>
                </a:cxn>
                <a:cxn ang="0">
                  <a:pos x="202" y="26"/>
                </a:cxn>
                <a:cxn ang="0">
                  <a:pos x="198" y="14"/>
                </a:cxn>
                <a:cxn ang="0">
                  <a:pos x="193" y="5"/>
                </a:cxn>
                <a:cxn ang="0">
                  <a:pos x="179" y="2"/>
                </a:cxn>
                <a:cxn ang="0">
                  <a:pos x="169" y="0"/>
                </a:cxn>
                <a:cxn ang="0">
                  <a:pos x="160" y="5"/>
                </a:cxn>
                <a:cxn ang="0">
                  <a:pos x="141" y="26"/>
                </a:cxn>
                <a:cxn ang="0">
                  <a:pos x="131" y="38"/>
                </a:cxn>
                <a:cxn ang="0">
                  <a:pos x="124" y="40"/>
                </a:cxn>
                <a:cxn ang="0">
                  <a:pos x="122" y="48"/>
                </a:cxn>
                <a:cxn ang="0">
                  <a:pos x="114" y="57"/>
                </a:cxn>
                <a:cxn ang="0">
                  <a:pos x="105" y="57"/>
                </a:cxn>
                <a:cxn ang="0">
                  <a:pos x="100" y="52"/>
                </a:cxn>
                <a:cxn ang="0">
                  <a:pos x="91" y="50"/>
                </a:cxn>
                <a:cxn ang="0">
                  <a:pos x="86" y="52"/>
                </a:cxn>
                <a:cxn ang="0">
                  <a:pos x="74" y="67"/>
                </a:cxn>
                <a:cxn ang="0">
                  <a:pos x="55" y="71"/>
                </a:cxn>
                <a:cxn ang="0">
                  <a:pos x="57" y="64"/>
                </a:cxn>
                <a:cxn ang="0">
                  <a:pos x="57" y="57"/>
                </a:cxn>
                <a:cxn ang="0">
                  <a:pos x="50" y="45"/>
                </a:cxn>
                <a:cxn ang="0">
                  <a:pos x="43" y="95"/>
                </a:cxn>
                <a:cxn ang="0">
                  <a:pos x="34" y="102"/>
                </a:cxn>
                <a:cxn ang="0">
                  <a:pos x="19" y="102"/>
                </a:cxn>
                <a:cxn ang="0">
                  <a:pos x="15" y="100"/>
                </a:cxn>
                <a:cxn ang="0">
                  <a:pos x="10" y="95"/>
                </a:cxn>
                <a:cxn ang="0">
                  <a:pos x="5" y="93"/>
                </a:cxn>
                <a:cxn ang="0">
                  <a:pos x="0" y="97"/>
                </a:cxn>
                <a:cxn ang="0">
                  <a:pos x="5" y="107"/>
                </a:cxn>
                <a:cxn ang="0">
                  <a:pos x="10" y="119"/>
                </a:cxn>
                <a:cxn ang="0">
                  <a:pos x="12" y="133"/>
                </a:cxn>
                <a:cxn ang="0">
                  <a:pos x="17" y="140"/>
                </a:cxn>
                <a:cxn ang="0">
                  <a:pos x="19" y="150"/>
                </a:cxn>
                <a:cxn ang="0">
                  <a:pos x="17" y="159"/>
                </a:cxn>
                <a:cxn ang="0">
                  <a:pos x="17" y="162"/>
                </a:cxn>
                <a:cxn ang="0">
                  <a:pos x="17" y="171"/>
                </a:cxn>
                <a:cxn ang="0">
                  <a:pos x="31" y="185"/>
                </a:cxn>
                <a:cxn ang="0">
                  <a:pos x="46" y="185"/>
                </a:cxn>
                <a:cxn ang="0">
                  <a:pos x="50" y="185"/>
                </a:cxn>
                <a:cxn ang="0">
                  <a:pos x="62" y="185"/>
                </a:cxn>
                <a:cxn ang="0">
                  <a:pos x="67" y="178"/>
                </a:cxn>
                <a:cxn ang="0">
                  <a:pos x="81" y="178"/>
                </a:cxn>
                <a:cxn ang="0">
                  <a:pos x="103" y="178"/>
                </a:cxn>
                <a:cxn ang="0">
                  <a:pos x="117" y="173"/>
                </a:cxn>
                <a:cxn ang="0">
                  <a:pos x="129" y="169"/>
                </a:cxn>
                <a:cxn ang="0">
                  <a:pos x="143" y="164"/>
                </a:cxn>
                <a:cxn ang="0">
                  <a:pos x="152" y="157"/>
                </a:cxn>
                <a:cxn ang="0">
                  <a:pos x="164" y="145"/>
                </a:cxn>
                <a:cxn ang="0">
                  <a:pos x="181" y="121"/>
                </a:cxn>
                <a:cxn ang="0">
                  <a:pos x="193" y="105"/>
                </a:cxn>
                <a:cxn ang="0">
                  <a:pos x="200" y="100"/>
                </a:cxn>
                <a:cxn ang="0">
                  <a:pos x="207" y="95"/>
                </a:cxn>
                <a:cxn ang="0">
                  <a:pos x="212" y="88"/>
                </a:cxn>
                <a:cxn ang="0">
                  <a:pos x="212" y="81"/>
                </a:cxn>
                <a:cxn ang="0">
                  <a:pos x="207" y="76"/>
                </a:cxn>
              </a:cxnLst>
              <a:rect l="0" t="0" r="r" b="b"/>
              <a:pathLst>
                <a:path w="212" h="190">
                  <a:moveTo>
                    <a:pt x="209" y="71"/>
                  </a:moveTo>
                  <a:lnTo>
                    <a:pt x="200" y="71"/>
                  </a:lnTo>
                  <a:lnTo>
                    <a:pt x="200" y="45"/>
                  </a:lnTo>
                  <a:lnTo>
                    <a:pt x="202" y="43"/>
                  </a:lnTo>
                  <a:lnTo>
                    <a:pt x="202" y="38"/>
                  </a:lnTo>
                  <a:lnTo>
                    <a:pt x="205" y="38"/>
                  </a:lnTo>
                  <a:lnTo>
                    <a:pt x="205" y="33"/>
                  </a:lnTo>
                  <a:lnTo>
                    <a:pt x="202" y="29"/>
                  </a:lnTo>
                  <a:lnTo>
                    <a:pt x="202" y="26"/>
                  </a:lnTo>
                  <a:lnTo>
                    <a:pt x="200" y="19"/>
                  </a:lnTo>
                  <a:lnTo>
                    <a:pt x="198" y="17"/>
                  </a:lnTo>
                  <a:lnTo>
                    <a:pt x="198" y="14"/>
                  </a:lnTo>
                  <a:lnTo>
                    <a:pt x="195" y="12"/>
                  </a:lnTo>
                  <a:lnTo>
                    <a:pt x="195" y="5"/>
                  </a:lnTo>
                  <a:lnTo>
                    <a:pt x="193" y="5"/>
                  </a:lnTo>
                  <a:lnTo>
                    <a:pt x="188" y="5"/>
                  </a:lnTo>
                  <a:lnTo>
                    <a:pt x="183" y="2"/>
                  </a:lnTo>
                  <a:lnTo>
                    <a:pt x="179" y="2"/>
                  </a:lnTo>
                  <a:lnTo>
                    <a:pt x="176" y="0"/>
                  </a:lnTo>
                  <a:lnTo>
                    <a:pt x="171" y="0"/>
                  </a:lnTo>
                  <a:lnTo>
                    <a:pt x="169" y="0"/>
                  </a:lnTo>
                  <a:lnTo>
                    <a:pt x="167" y="2"/>
                  </a:lnTo>
                  <a:lnTo>
                    <a:pt x="164" y="2"/>
                  </a:lnTo>
                  <a:lnTo>
                    <a:pt x="160" y="5"/>
                  </a:lnTo>
                  <a:lnTo>
                    <a:pt x="155" y="10"/>
                  </a:lnTo>
                  <a:lnTo>
                    <a:pt x="150" y="14"/>
                  </a:lnTo>
                  <a:lnTo>
                    <a:pt x="141" y="26"/>
                  </a:lnTo>
                  <a:lnTo>
                    <a:pt x="136" y="31"/>
                  </a:lnTo>
                  <a:lnTo>
                    <a:pt x="133" y="38"/>
                  </a:lnTo>
                  <a:lnTo>
                    <a:pt x="131" y="38"/>
                  </a:lnTo>
                  <a:lnTo>
                    <a:pt x="126" y="38"/>
                  </a:lnTo>
                  <a:lnTo>
                    <a:pt x="126" y="40"/>
                  </a:lnTo>
                  <a:lnTo>
                    <a:pt x="124" y="40"/>
                  </a:lnTo>
                  <a:lnTo>
                    <a:pt x="124" y="43"/>
                  </a:lnTo>
                  <a:lnTo>
                    <a:pt x="122" y="43"/>
                  </a:lnTo>
                  <a:lnTo>
                    <a:pt x="122" y="48"/>
                  </a:lnTo>
                  <a:lnTo>
                    <a:pt x="117" y="52"/>
                  </a:lnTo>
                  <a:lnTo>
                    <a:pt x="114" y="55"/>
                  </a:lnTo>
                  <a:lnTo>
                    <a:pt x="114" y="57"/>
                  </a:lnTo>
                  <a:lnTo>
                    <a:pt x="110" y="57"/>
                  </a:lnTo>
                  <a:lnTo>
                    <a:pt x="107" y="57"/>
                  </a:lnTo>
                  <a:lnTo>
                    <a:pt x="105" y="57"/>
                  </a:lnTo>
                  <a:lnTo>
                    <a:pt x="103" y="55"/>
                  </a:lnTo>
                  <a:lnTo>
                    <a:pt x="103" y="55"/>
                  </a:lnTo>
                  <a:lnTo>
                    <a:pt x="100" y="52"/>
                  </a:lnTo>
                  <a:lnTo>
                    <a:pt x="95" y="50"/>
                  </a:lnTo>
                  <a:lnTo>
                    <a:pt x="93" y="50"/>
                  </a:lnTo>
                  <a:lnTo>
                    <a:pt x="91" y="50"/>
                  </a:lnTo>
                  <a:lnTo>
                    <a:pt x="91" y="50"/>
                  </a:lnTo>
                  <a:lnTo>
                    <a:pt x="88" y="50"/>
                  </a:lnTo>
                  <a:lnTo>
                    <a:pt x="86" y="52"/>
                  </a:lnTo>
                  <a:lnTo>
                    <a:pt x="84" y="55"/>
                  </a:lnTo>
                  <a:lnTo>
                    <a:pt x="81" y="59"/>
                  </a:lnTo>
                  <a:lnTo>
                    <a:pt x="74" y="67"/>
                  </a:lnTo>
                  <a:lnTo>
                    <a:pt x="69" y="71"/>
                  </a:lnTo>
                  <a:lnTo>
                    <a:pt x="67" y="71"/>
                  </a:lnTo>
                  <a:lnTo>
                    <a:pt x="55" y="71"/>
                  </a:lnTo>
                  <a:lnTo>
                    <a:pt x="55" y="69"/>
                  </a:lnTo>
                  <a:lnTo>
                    <a:pt x="57" y="67"/>
                  </a:lnTo>
                  <a:lnTo>
                    <a:pt x="57" y="64"/>
                  </a:lnTo>
                  <a:lnTo>
                    <a:pt x="57" y="59"/>
                  </a:lnTo>
                  <a:lnTo>
                    <a:pt x="57" y="57"/>
                  </a:lnTo>
                  <a:lnTo>
                    <a:pt x="57" y="57"/>
                  </a:lnTo>
                  <a:lnTo>
                    <a:pt x="57" y="55"/>
                  </a:lnTo>
                  <a:lnTo>
                    <a:pt x="55" y="52"/>
                  </a:lnTo>
                  <a:lnTo>
                    <a:pt x="50" y="45"/>
                  </a:lnTo>
                  <a:lnTo>
                    <a:pt x="46" y="43"/>
                  </a:lnTo>
                  <a:lnTo>
                    <a:pt x="46" y="93"/>
                  </a:lnTo>
                  <a:lnTo>
                    <a:pt x="43" y="95"/>
                  </a:lnTo>
                  <a:lnTo>
                    <a:pt x="38" y="100"/>
                  </a:lnTo>
                  <a:lnTo>
                    <a:pt x="36" y="102"/>
                  </a:lnTo>
                  <a:lnTo>
                    <a:pt x="34" y="102"/>
                  </a:lnTo>
                  <a:lnTo>
                    <a:pt x="31" y="102"/>
                  </a:lnTo>
                  <a:lnTo>
                    <a:pt x="27" y="102"/>
                  </a:lnTo>
                  <a:lnTo>
                    <a:pt x="19" y="102"/>
                  </a:lnTo>
                  <a:lnTo>
                    <a:pt x="17" y="102"/>
                  </a:lnTo>
                  <a:lnTo>
                    <a:pt x="15" y="102"/>
                  </a:lnTo>
                  <a:lnTo>
                    <a:pt x="15" y="100"/>
                  </a:lnTo>
                  <a:lnTo>
                    <a:pt x="12" y="100"/>
                  </a:lnTo>
                  <a:lnTo>
                    <a:pt x="12" y="97"/>
                  </a:lnTo>
                  <a:lnTo>
                    <a:pt x="10" y="95"/>
                  </a:lnTo>
                  <a:lnTo>
                    <a:pt x="8" y="93"/>
                  </a:lnTo>
                  <a:lnTo>
                    <a:pt x="8" y="93"/>
                  </a:lnTo>
                  <a:lnTo>
                    <a:pt x="5" y="93"/>
                  </a:lnTo>
                  <a:lnTo>
                    <a:pt x="5" y="95"/>
                  </a:lnTo>
                  <a:lnTo>
                    <a:pt x="3" y="95"/>
                  </a:lnTo>
                  <a:lnTo>
                    <a:pt x="0" y="97"/>
                  </a:lnTo>
                  <a:lnTo>
                    <a:pt x="0" y="100"/>
                  </a:lnTo>
                  <a:lnTo>
                    <a:pt x="0" y="102"/>
                  </a:lnTo>
                  <a:lnTo>
                    <a:pt x="5" y="107"/>
                  </a:lnTo>
                  <a:lnTo>
                    <a:pt x="5" y="109"/>
                  </a:lnTo>
                  <a:lnTo>
                    <a:pt x="8" y="114"/>
                  </a:lnTo>
                  <a:lnTo>
                    <a:pt x="10" y="119"/>
                  </a:lnTo>
                  <a:lnTo>
                    <a:pt x="12" y="124"/>
                  </a:lnTo>
                  <a:lnTo>
                    <a:pt x="12" y="128"/>
                  </a:lnTo>
                  <a:lnTo>
                    <a:pt x="12" y="133"/>
                  </a:lnTo>
                  <a:lnTo>
                    <a:pt x="12" y="135"/>
                  </a:lnTo>
                  <a:lnTo>
                    <a:pt x="12" y="138"/>
                  </a:lnTo>
                  <a:lnTo>
                    <a:pt x="17" y="140"/>
                  </a:lnTo>
                  <a:lnTo>
                    <a:pt x="17" y="145"/>
                  </a:lnTo>
                  <a:lnTo>
                    <a:pt x="19" y="147"/>
                  </a:lnTo>
                  <a:lnTo>
                    <a:pt x="19" y="150"/>
                  </a:lnTo>
                  <a:lnTo>
                    <a:pt x="19" y="152"/>
                  </a:lnTo>
                  <a:lnTo>
                    <a:pt x="17" y="157"/>
                  </a:lnTo>
                  <a:lnTo>
                    <a:pt x="17" y="159"/>
                  </a:lnTo>
                  <a:lnTo>
                    <a:pt x="17" y="164"/>
                  </a:lnTo>
                  <a:lnTo>
                    <a:pt x="17" y="162"/>
                  </a:lnTo>
                  <a:lnTo>
                    <a:pt x="17" y="162"/>
                  </a:lnTo>
                  <a:lnTo>
                    <a:pt x="17" y="164"/>
                  </a:lnTo>
                  <a:lnTo>
                    <a:pt x="17" y="166"/>
                  </a:lnTo>
                  <a:lnTo>
                    <a:pt x="17" y="171"/>
                  </a:lnTo>
                  <a:lnTo>
                    <a:pt x="19" y="173"/>
                  </a:lnTo>
                  <a:lnTo>
                    <a:pt x="22" y="178"/>
                  </a:lnTo>
                  <a:lnTo>
                    <a:pt x="31" y="185"/>
                  </a:lnTo>
                  <a:lnTo>
                    <a:pt x="38" y="190"/>
                  </a:lnTo>
                  <a:lnTo>
                    <a:pt x="43" y="185"/>
                  </a:lnTo>
                  <a:lnTo>
                    <a:pt x="46" y="185"/>
                  </a:lnTo>
                  <a:lnTo>
                    <a:pt x="48" y="185"/>
                  </a:lnTo>
                  <a:lnTo>
                    <a:pt x="50" y="185"/>
                  </a:lnTo>
                  <a:lnTo>
                    <a:pt x="50" y="185"/>
                  </a:lnTo>
                  <a:lnTo>
                    <a:pt x="55" y="185"/>
                  </a:lnTo>
                  <a:lnTo>
                    <a:pt x="57" y="185"/>
                  </a:lnTo>
                  <a:lnTo>
                    <a:pt x="62" y="185"/>
                  </a:lnTo>
                  <a:lnTo>
                    <a:pt x="65" y="181"/>
                  </a:lnTo>
                  <a:lnTo>
                    <a:pt x="67" y="181"/>
                  </a:lnTo>
                  <a:lnTo>
                    <a:pt x="67" y="178"/>
                  </a:lnTo>
                  <a:lnTo>
                    <a:pt x="67" y="178"/>
                  </a:lnTo>
                  <a:lnTo>
                    <a:pt x="74" y="178"/>
                  </a:lnTo>
                  <a:lnTo>
                    <a:pt x="81" y="178"/>
                  </a:lnTo>
                  <a:lnTo>
                    <a:pt x="93" y="181"/>
                  </a:lnTo>
                  <a:lnTo>
                    <a:pt x="98" y="181"/>
                  </a:lnTo>
                  <a:lnTo>
                    <a:pt x="103" y="178"/>
                  </a:lnTo>
                  <a:lnTo>
                    <a:pt x="107" y="178"/>
                  </a:lnTo>
                  <a:lnTo>
                    <a:pt x="114" y="176"/>
                  </a:lnTo>
                  <a:lnTo>
                    <a:pt x="117" y="173"/>
                  </a:lnTo>
                  <a:lnTo>
                    <a:pt x="119" y="171"/>
                  </a:lnTo>
                  <a:lnTo>
                    <a:pt x="124" y="171"/>
                  </a:lnTo>
                  <a:lnTo>
                    <a:pt x="129" y="169"/>
                  </a:lnTo>
                  <a:lnTo>
                    <a:pt x="133" y="169"/>
                  </a:lnTo>
                  <a:lnTo>
                    <a:pt x="138" y="166"/>
                  </a:lnTo>
                  <a:lnTo>
                    <a:pt x="143" y="164"/>
                  </a:lnTo>
                  <a:lnTo>
                    <a:pt x="148" y="162"/>
                  </a:lnTo>
                  <a:lnTo>
                    <a:pt x="150" y="159"/>
                  </a:lnTo>
                  <a:lnTo>
                    <a:pt x="152" y="157"/>
                  </a:lnTo>
                  <a:lnTo>
                    <a:pt x="155" y="154"/>
                  </a:lnTo>
                  <a:lnTo>
                    <a:pt x="157" y="152"/>
                  </a:lnTo>
                  <a:lnTo>
                    <a:pt x="164" y="145"/>
                  </a:lnTo>
                  <a:lnTo>
                    <a:pt x="169" y="138"/>
                  </a:lnTo>
                  <a:lnTo>
                    <a:pt x="176" y="128"/>
                  </a:lnTo>
                  <a:lnTo>
                    <a:pt x="181" y="121"/>
                  </a:lnTo>
                  <a:lnTo>
                    <a:pt x="186" y="112"/>
                  </a:lnTo>
                  <a:lnTo>
                    <a:pt x="190" y="107"/>
                  </a:lnTo>
                  <a:lnTo>
                    <a:pt x="193" y="105"/>
                  </a:lnTo>
                  <a:lnTo>
                    <a:pt x="193" y="102"/>
                  </a:lnTo>
                  <a:lnTo>
                    <a:pt x="198" y="102"/>
                  </a:lnTo>
                  <a:lnTo>
                    <a:pt x="200" y="100"/>
                  </a:lnTo>
                  <a:lnTo>
                    <a:pt x="202" y="97"/>
                  </a:lnTo>
                  <a:lnTo>
                    <a:pt x="205" y="97"/>
                  </a:lnTo>
                  <a:lnTo>
                    <a:pt x="207" y="95"/>
                  </a:lnTo>
                  <a:lnTo>
                    <a:pt x="209" y="90"/>
                  </a:lnTo>
                  <a:lnTo>
                    <a:pt x="209" y="90"/>
                  </a:lnTo>
                  <a:lnTo>
                    <a:pt x="212" y="88"/>
                  </a:lnTo>
                  <a:lnTo>
                    <a:pt x="212" y="83"/>
                  </a:lnTo>
                  <a:lnTo>
                    <a:pt x="212" y="83"/>
                  </a:lnTo>
                  <a:lnTo>
                    <a:pt x="212" y="81"/>
                  </a:lnTo>
                  <a:lnTo>
                    <a:pt x="209" y="81"/>
                  </a:lnTo>
                  <a:lnTo>
                    <a:pt x="209" y="78"/>
                  </a:lnTo>
                  <a:lnTo>
                    <a:pt x="207" y="76"/>
                  </a:lnTo>
                  <a:lnTo>
                    <a:pt x="207" y="76"/>
                  </a:lnTo>
                  <a:lnTo>
                    <a:pt x="209" y="7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5" name="Freeform 932">
              <a:extLst>
                <a:ext uri="{FF2B5EF4-FFF2-40B4-BE49-F238E27FC236}">
                  <a16:creationId xmlns:a16="http://schemas.microsoft.com/office/drawing/2014/main" id="{C3E8DC35-226D-46C0-AFB8-059BC68B742E}"/>
                </a:ext>
              </a:extLst>
            </p:cNvPr>
            <p:cNvSpPr>
              <a:spLocks/>
            </p:cNvSpPr>
            <p:nvPr/>
          </p:nvSpPr>
          <p:spPr bwMode="auto">
            <a:xfrm>
              <a:off x="4616450" y="4633912"/>
              <a:ext cx="44449" cy="49211"/>
            </a:xfrm>
            <a:custGeom>
              <a:avLst/>
              <a:gdLst/>
              <a:ahLst/>
              <a:cxnLst>
                <a:cxn ang="0">
                  <a:pos x="24" y="0"/>
                </a:cxn>
                <a:cxn ang="0">
                  <a:pos x="24" y="5"/>
                </a:cxn>
                <a:cxn ang="0">
                  <a:pos x="24" y="5"/>
                </a:cxn>
                <a:cxn ang="0">
                  <a:pos x="26" y="5"/>
                </a:cxn>
                <a:cxn ang="0">
                  <a:pos x="28" y="8"/>
                </a:cxn>
                <a:cxn ang="0">
                  <a:pos x="28" y="12"/>
                </a:cxn>
                <a:cxn ang="0">
                  <a:pos x="26" y="15"/>
                </a:cxn>
                <a:cxn ang="0">
                  <a:pos x="24" y="17"/>
                </a:cxn>
                <a:cxn ang="0">
                  <a:pos x="19" y="22"/>
                </a:cxn>
                <a:cxn ang="0">
                  <a:pos x="16" y="24"/>
                </a:cxn>
                <a:cxn ang="0">
                  <a:pos x="14" y="27"/>
                </a:cxn>
                <a:cxn ang="0">
                  <a:pos x="12" y="29"/>
                </a:cxn>
                <a:cxn ang="0">
                  <a:pos x="7" y="31"/>
                </a:cxn>
                <a:cxn ang="0">
                  <a:pos x="7" y="29"/>
                </a:cxn>
                <a:cxn ang="0">
                  <a:pos x="5" y="29"/>
                </a:cxn>
                <a:cxn ang="0">
                  <a:pos x="2" y="27"/>
                </a:cxn>
                <a:cxn ang="0">
                  <a:pos x="0" y="24"/>
                </a:cxn>
                <a:cxn ang="0">
                  <a:pos x="0" y="22"/>
                </a:cxn>
                <a:cxn ang="0">
                  <a:pos x="0" y="19"/>
                </a:cxn>
                <a:cxn ang="0">
                  <a:pos x="0" y="17"/>
                </a:cxn>
                <a:cxn ang="0">
                  <a:pos x="0" y="15"/>
                </a:cxn>
                <a:cxn ang="0">
                  <a:pos x="0" y="15"/>
                </a:cxn>
                <a:cxn ang="0">
                  <a:pos x="5" y="12"/>
                </a:cxn>
                <a:cxn ang="0">
                  <a:pos x="7" y="10"/>
                </a:cxn>
                <a:cxn ang="0">
                  <a:pos x="12" y="5"/>
                </a:cxn>
                <a:cxn ang="0">
                  <a:pos x="16" y="0"/>
                </a:cxn>
                <a:cxn ang="0">
                  <a:pos x="24" y="0"/>
                </a:cxn>
                <a:cxn ang="0">
                  <a:pos x="24" y="0"/>
                </a:cxn>
              </a:cxnLst>
              <a:rect l="0" t="0" r="r" b="b"/>
              <a:pathLst>
                <a:path w="28" h="31">
                  <a:moveTo>
                    <a:pt x="24" y="0"/>
                  </a:moveTo>
                  <a:lnTo>
                    <a:pt x="24" y="5"/>
                  </a:lnTo>
                  <a:lnTo>
                    <a:pt x="24" y="5"/>
                  </a:lnTo>
                  <a:lnTo>
                    <a:pt x="26" y="5"/>
                  </a:lnTo>
                  <a:lnTo>
                    <a:pt x="28" y="8"/>
                  </a:lnTo>
                  <a:lnTo>
                    <a:pt x="28" y="12"/>
                  </a:lnTo>
                  <a:lnTo>
                    <a:pt x="26" y="15"/>
                  </a:lnTo>
                  <a:lnTo>
                    <a:pt x="24" y="17"/>
                  </a:lnTo>
                  <a:lnTo>
                    <a:pt x="19" y="22"/>
                  </a:lnTo>
                  <a:lnTo>
                    <a:pt x="16" y="24"/>
                  </a:lnTo>
                  <a:lnTo>
                    <a:pt x="14" y="27"/>
                  </a:lnTo>
                  <a:lnTo>
                    <a:pt x="12" y="29"/>
                  </a:lnTo>
                  <a:lnTo>
                    <a:pt x="7" y="31"/>
                  </a:lnTo>
                  <a:lnTo>
                    <a:pt x="7" y="29"/>
                  </a:lnTo>
                  <a:lnTo>
                    <a:pt x="5" y="29"/>
                  </a:lnTo>
                  <a:lnTo>
                    <a:pt x="2" y="27"/>
                  </a:lnTo>
                  <a:lnTo>
                    <a:pt x="0" y="24"/>
                  </a:lnTo>
                  <a:lnTo>
                    <a:pt x="0" y="22"/>
                  </a:lnTo>
                  <a:lnTo>
                    <a:pt x="0" y="19"/>
                  </a:lnTo>
                  <a:lnTo>
                    <a:pt x="0" y="17"/>
                  </a:lnTo>
                  <a:lnTo>
                    <a:pt x="0" y="15"/>
                  </a:lnTo>
                  <a:lnTo>
                    <a:pt x="0" y="15"/>
                  </a:lnTo>
                  <a:lnTo>
                    <a:pt x="5" y="12"/>
                  </a:lnTo>
                  <a:lnTo>
                    <a:pt x="7" y="10"/>
                  </a:lnTo>
                  <a:lnTo>
                    <a:pt x="12" y="5"/>
                  </a:lnTo>
                  <a:lnTo>
                    <a:pt x="16" y="0"/>
                  </a:lnTo>
                  <a:lnTo>
                    <a:pt x="24" y="0"/>
                  </a:lnTo>
                  <a:lnTo>
                    <a:pt x="2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6" name="Freeform 933">
              <a:extLst>
                <a:ext uri="{FF2B5EF4-FFF2-40B4-BE49-F238E27FC236}">
                  <a16:creationId xmlns:a16="http://schemas.microsoft.com/office/drawing/2014/main" id="{0650EFCF-49F7-4F43-96A1-677349F3B5CE}"/>
                </a:ext>
              </a:extLst>
            </p:cNvPr>
            <p:cNvSpPr>
              <a:spLocks/>
            </p:cNvSpPr>
            <p:nvPr/>
          </p:nvSpPr>
          <p:spPr bwMode="auto">
            <a:xfrm>
              <a:off x="4616450" y="4633912"/>
              <a:ext cx="44449" cy="49211"/>
            </a:xfrm>
            <a:custGeom>
              <a:avLst/>
              <a:gdLst/>
              <a:ahLst/>
              <a:cxnLst>
                <a:cxn ang="0">
                  <a:pos x="24" y="0"/>
                </a:cxn>
                <a:cxn ang="0">
                  <a:pos x="24" y="5"/>
                </a:cxn>
                <a:cxn ang="0">
                  <a:pos x="24" y="5"/>
                </a:cxn>
                <a:cxn ang="0">
                  <a:pos x="26" y="5"/>
                </a:cxn>
                <a:cxn ang="0">
                  <a:pos x="28" y="8"/>
                </a:cxn>
                <a:cxn ang="0">
                  <a:pos x="28" y="12"/>
                </a:cxn>
                <a:cxn ang="0">
                  <a:pos x="26" y="15"/>
                </a:cxn>
                <a:cxn ang="0">
                  <a:pos x="24" y="17"/>
                </a:cxn>
                <a:cxn ang="0">
                  <a:pos x="19" y="22"/>
                </a:cxn>
                <a:cxn ang="0">
                  <a:pos x="16" y="24"/>
                </a:cxn>
                <a:cxn ang="0">
                  <a:pos x="14" y="27"/>
                </a:cxn>
                <a:cxn ang="0">
                  <a:pos x="12" y="29"/>
                </a:cxn>
                <a:cxn ang="0">
                  <a:pos x="7" y="31"/>
                </a:cxn>
                <a:cxn ang="0">
                  <a:pos x="7" y="29"/>
                </a:cxn>
                <a:cxn ang="0">
                  <a:pos x="5" y="29"/>
                </a:cxn>
                <a:cxn ang="0">
                  <a:pos x="2" y="27"/>
                </a:cxn>
                <a:cxn ang="0">
                  <a:pos x="0" y="24"/>
                </a:cxn>
                <a:cxn ang="0">
                  <a:pos x="0" y="22"/>
                </a:cxn>
                <a:cxn ang="0">
                  <a:pos x="0" y="19"/>
                </a:cxn>
                <a:cxn ang="0">
                  <a:pos x="0" y="17"/>
                </a:cxn>
                <a:cxn ang="0">
                  <a:pos x="0" y="15"/>
                </a:cxn>
                <a:cxn ang="0">
                  <a:pos x="0" y="15"/>
                </a:cxn>
                <a:cxn ang="0">
                  <a:pos x="5" y="12"/>
                </a:cxn>
                <a:cxn ang="0">
                  <a:pos x="7" y="10"/>
                </a:cxn>
                <a:cxn ang="0">
                  <a:pos x="12" y="5"/>
                </a:cxn>
                <a:cxn ang="0">
                  <a:pos x="16" y="0"/>
                </a:cxn>
                <a:cxn ang="0">
                  <a:pos x="24" y="0"/>
                </a:cxn>
              </a:cxnLst>
              <a:rect l="0" t="0" r="r" b="b"/>
              <a:pathLst>
                <a:path w="28" h="31">
                  <a:moveTo>
                    <a:pt x="24" y="0"/>
                  </a:moveTo>
                  <a:lnTo>
                    <a:pt x="24" y="5"/>
                  </a:lnTo>
                  <a:lnTo>
                    <a:pt x="24" y="5"/>
                  </a:lnTo>
                  <a:lnTo>
                    <a:pt x="26" y="5"/>
                  </a:lnTo>
                  <a:lnTo>
                    <a:pt x="28" y="8"/>
                  </a:lnTo>
                  <a:lnTo>
                    <a:pt x="28" y="12"/>
                  </a:lnTo>
                  <a:lnTo>
                    <a:pt x="26" y="15"/>
                  </a:lnTo>
                  <a:lnTo>
                    <a:pt x="24" y="17"/>
                  </a:lnTo>
                  <a:lnTo>
                    <a:pt x="19" y="22"/>
                  </a:lnTo>
                  <a:lnTo>
                    <a:pt x="16" y="24"/>
                  </a:lnTo>
                  <a:lnTo>
                    <a:pt x="14" y="27"/>
                  </a:lnTo>
                  <a:lnTo>
                    <a:pt x="12" y="29"/>
                  </a:lnTo>
                  <a:lnTo>
                    <a:pt x="7" y="31"/>
                  </a:lnTo>
                  <a:lnTo>
                    <a:pt x="7" y="29"/>
                  </a:lnTo>
                  <a:lnTo>
                    <a:pt x="5" y="29"/>
                  </a:lnTo>
                  <a:lnTo>
                    <a:pt x="2" y="27"/>
                  </a:lnTo>
                  <a:lnTo>
                    <a:pt x="0" y="24"/>
                  </a:lnTo>
                  <a:lnTo>
                    <a:pt x="0" y="22"/>
                  </a:lnTo>
                  <a:lnTo>
                    <a:pt x="0" y="19"/>
                  </a:lnTo>
                  <a:lnTo>
                    <a:pt x="0" y="17"/>
                  </a:lnTo>
                  <a:lnTo>
                    <a:pt x="0" y="15"/>
                  </a:lnTo>
                  <a:lnTo>
                    <a:pt x="0" y="15"/>
                  </a:lnTo>
                  <a:lnTo>
                    <a:pt x="5" y="12"/>
                  </a:lnTo>
                  <a:lnTo>
                    <a:pt x="7" y="10"/>
                  </a:lnTo>
                  <a:lnTo>
                    <a:pt x="12" y="5"/>
                  </a:lnTo>
                  <a:lnTo>
                    <a:pt x="16" y="0"/>
                  </a:lnTo>
                  <a:lnTo>
                    <a:pt x="2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7" name="Freeform 934">
              <a:extLst>
                <a:ext uri="{FF2B5EF4-FFF2-40B4-BE49-F238E27FC236}">
                  <a16:creationId xmlns:a16="http://schemas.microsoft.com/office/drawing/2014/main" id="{8C8E9A2A-0153-4A87-8CAA-325B8BB57ED5}"/>
                </a:ext>
              </a:extLst>
            </p:cNvPr>
            <p:cNvSpPr>
              <a:spLocks/>
            </p:cNvSpPr>
            <p:nvPr/>
          </p:nvSpPr>
          <p:spPr bwMode="auto">
            <a:xfrm>
              <a:off x="4616450" y="4633912"/>
              <a:ext cx="44449" cy="49211"/>
            </a:xfrm>
            <a:custGeom>
              <a:avLst/>
              <a:gdLst/>
              <a:ahLst/>
              <a:cxnLst>
                <a:cxn ang="0">
                  <a:pos x="24" y="0"/>
                </a:cxn>
                <a:cxn ang="0">
                  <a:pos x="24" y="5"/>
                </a:cxn>
                <a:cxn ang="0">
                  <a:pos x="24" y="5"/>
                </a:cxn>
                <a:cxn ang="0">
                  <a:pos x="26" y="5"/>
                </a:cxn>
                <a:cxn ang="0">
                  <a:pos x="28" y="8"/>
                </a:cxn>
                <a:cxn ang="0">
                  <a:pos x="28" y="12"/>
                </a:cxn>
                <a:cxn ang="0">
                  <a:pos x="26" y="15"/>
                </a:cxn>
                <a:cxn ang="0">
                  <a:pos x="24" y="17"/>
                </a:cxn>
                <a:cxn ang="0">
                  <a:pos x="19" y="22"/>
                </a:cxn>
                <a:cxn ang="0">
                  <a:pos x="16" y="24"/>
                </a:cxn>
                <a:cxn ang="0">
                  <a:pos x="14" y="27"/>
                </a:cxn>
                <a:cxn ang="0">
                  <a:pos x="12" y="29"/>
                </a:cxn>
                <a:cxn ang="0">
                  <a:pos x="7" y="31"/>
                </a:cxn>
                <a:cxn ang="0">
                  <a:pos x="7" y="29"/>
                </a:cxn>
                <a:cxn ang="0">
                  <a:pos x="5" y="29"/>
                </a:cxn>
                <a:cxn ang="0">
                  <a:pos x="2" y="27"/>
                </a:cxn>
                <a:cxn ang="0">
                  <a:pos x="0" y="24"/>
                </a:cxn>
                <a:cxn ang="0">
                  <a:pos x="0" y="22"/>
                </a:cxn>
                <a:cxn ang="0">
                  <a:pos x="0" y="19"/>
                </a:cxn>
                <a:cxn ang="0">
                  <a:pos x="0" y="17"/>
                </a:cxn>
                <a:cxn ang="0">
                  <a:pos x="0" y="15"/>
                </a:cxn>
                <a:cxn ang="0">
                  <a:pos x="0" y="15"/>
                </a:cxn>
                <a:cxn ang="0">
                  <a:pos x="5" y="12"/>
                </a:cxn>
                <a:cxn ang="0">
                  <a:pos x="7" y="10"/>
                </a:cxn>
                <a:cxn ang="0">
                  <a:pos x="12" y="5"/>
                </a:cxn>
                <a:cxn ang="0">
                  <a:pos x="16" y="0"/>
                </a:cxn>
                <a:cxn ang="0">
                  <a:pos x="24" y="0"/>
                </a:cxn>
              </a:cxnLst>
              <a:rect l="0" t="0" r="r" b="b"/>
              <a:pathLst>
                <a:path w="28" h="31">
                  <a:moveTo>
                    <a:pt x="24" y="0"/>
                  </a:moveTo>
                  <a:lnTo>
                    <a:pt x="24" y="5"/>
                  </a:lnTo>
                  <a:lnTo>
                    <a:pt x="24" y="5"/>
                  </a:lnTo>
                  <a:lnTo>
                    <a:pt x="26" y="5"/>
                  </a:lnTo>
                  <a:lnTo>
                    <a:pt x="28" y="8"/>
                  </a:lnTo>
                  <a:lnTo>
                    <a:pt x="28" y="12"/>
                  </a:lnTo>
                  <a:lnTo>
                    <a:pt x="26" y="15"/>
                  </a:lnTo>
                  <a:lnTo>
                    <a:pt x="24" y="17"/>
                  </a:lnTo>
                  <a:lnTo>
                    <a:pt x="19" y="22"/>
                  </a:lnTo>
                  <a:lnTo>
                    <a:pt x="16" y="24"/>
                  </a:lnTo>
                  <a:lnTo>
                    <a:pt x="14" y="27"/>
                  </a:lnTo>
                  <a:lnTo>
                    <a:pt x="12" y="29"/>
                  </a:lnTo>
                  <a:lnTo>
                    <a:pt x="7" y="31"/>
                  </a:lnTo>
                  <a:lnTo>
                    <a:pt x="7" y="29"/>
                  </a:lnTo>
                  <a:lnTo>
                    <a:pt x="5" y="29"/>
                  </a:lnTo>
                  <a:lnTo>
                    <a:pt x="2" y="27"/>
                  </a:lnTo>
                  <a:lnTo>
                    <a:pt x="0" y="24"/>
                  </a:lnTo>
                  <a:lnTo>
                    <a:pt x="0" y="22"/>
                  </a:lnTo>
                  <a:lnTo>
                    <a:pt x="0" y="19"/>
                  </a:lnTo>
                  <a:lnTo>
                    <a:pt x="0" y="17"/>
                  </a:lnTo>
                  <a:lnTo>
                    <a:pt x="0" y="15"/>
                  </a:lnTo>
                  <a:lnTo>
                    <a:pt x="0" y="15"/>
                  </a:lnTo>
                  <a:lnTo>
                    <a:pt x="5" y="12"/>
                  </a:lnTo>
                  <a:lnTo>
                    <a:pt x="7" y="10"/>
                  </a:lnTo>
                  <a:lnTo>
                    <a:pt x="12" y="5"/>
                  </a:lnTo>
                  <a:lnTo>
                    <a:pt x="16" y="0"/>
                  </a:lnTo>
                  <a:lnTo>
                    <a:pt x="2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8" name="Freeform 935">
              <a:extLst>
                <a:ext uri="{FF2B5EF4-FFF2-40B4-BE49-F238E27FC236}">
                  <a16:creationId xmlns:a16="http://schemas.microsoft.com/office/drawing/2014/main" id="{065C8AF7-172F-49AF-A1B4-DC572703192C}"/>
                </a:ext>
              </a:extLst>
            </p:cNvPr>
            <p:cNvSpPr>
              <a:spLocks/>
            </p:cNvSpPr>
            <p:nvPr/>
          </p:nvSpPr>
          <p:spPr bwMode="auto">
            <a:xfrm>
              <a:off x="4691062" y="4570412"/>
              <a:ext cx="26987" cy="30163"/>
            </a:xfrm>
            <a:custGeom>
              <a:avLst/>
              <a:gdLst/>
              <a:ahLst/>
              <a:cxnLst>
                <a:cxn ang="0">
                  <a:pos x="17" y="14"/>
                </a:cxn>
                <a:cxn ang="0">
                  <a:pos x="17" y="14"/>
                </a:cxn>
                <a:cxn ang="0">
                  <a:pos x="17" y="0"/>
                </a:cxn>
                <a:cxn ang="0">
                  <a:pos x="12" y="0"/>
                </a:cxn>
                <a:cxn ang="0">
                  <a:pos x="10" y="0"/>
                </a:cxn>
                <a:cxn ang="0">
                  <a:pos x="5" y="0"/>
                </a:cxn>
                <a:cxn ang="0">
                  <a:pos x="5" y="2"/>
                </a:cxn>
                <a:cxn ang="0">
                  <a:pos x="3" y="5"/>
                </a:cxn>
                <a:cxn ang="0">
                  <a:pos x="0" y="7"/>
                </a:cxn>
                <a:cxn ang="0">
                  <a:pos x="0" y="10"/>
                </a:cxn>
                <a:cxn ang="0">
                  <a:pos x="0" y="14"/>
                </a:cxn>
                <a:cxn ang="0">
                  <a:pos x="3" y="17"/>
                </a:cxn>
                <a:cxn ang="0">
                  <a:pos x="3" y="19"/>
                </a:cxn>
                <a:cxn ang="0">
                  <a:pos x="5" y="19"/>
                </a:cxn>
                <a:cxn ang="0">
                  <a:pos x="5" y="19"/>
                </a:cxn>
                <a:cxn ang="0">
                  <a:pos x="10" y="19"/>
                </a:cxn>
                <a:cxn ang="0">
                  <a:pos x="10" y="19"/>
                </a:cxn>
                <a:cxn ang="0">
                  <a:pos x="12" y="19"/>
                </a:cxn>
                <a:cxn ang="0">
                  <a:pos x="15" y="19"/>
                </a:cxn>
                <a:cxn ang="0">
                  <a:pos x="17" y="17"/>
                </a:cxn>
                <a:cxn ang="0">
                  <a:pos x="17" y="14"/>
                </a:cxn>
                <a:cxn ang="0">
                  <a:pos x="17" y="14"/>
                </a:cxn>
              </a:cxnLst>
              <a:rect l="0" t="0" r="r" b="b"/>
              <a:pathLst>
                <a:path w="17" h="19">
                  <a:moveTo>
                    <a:pt x="17" y="14"/>
                  </a:moveTo>
                  <a:lnTo>
                    <a:pt x="17" y="14"/>
                  </a:lnTo>
                  <a:lnTo>
                    <a:pt x="17" y="0"/>
                  </a:lnTo>
                  <a:lnTo>
                    <a:pt x="12" y="0"/>
                  </a:lnTo>
                  <a:lnTo>
                    <a:pt x="10" y="0"/>
                  </a:lnTo>
                  <a:lnTo>
                    <a:pt x="5" y="0"/>
                  </a:lnTo>
                  <a:lnTo>
                    <a:pt x="5" y="2"/>
                  </a:lnTo>
                  <a:lnTo>
                    <a:pt x="3" y="5"/>
                  </a:lnTo>
                  <a:lnTo>
                    <a:pt x="0" y="7"/>
                  </a:lnTo>
                  <a:lnTo>
                    <a:pt x="0" y="10"/>
                  </a:lnTo>
                  <a:lnTo>
                    <a:pt x="0" y="14"/>
                  </a:lnTo>
                  <a:lnTo>
                    <a:pt x="3" y="17"/>
                  </a:lnTo>
                  <a:lnTo>
                    <a:pt x="3" y="19"/>
                  </a:lnTo>
                  <a:lnTo>
                    <a:pt x="5" y="19"/>
                  </a:lnTo>
                  <a:lnTo>
                    <a:pt x="5" y="19"/>
                  </a:lnTo>
                  <a:lnTo>
                    <a:pt x="10" y="19"/>
                  </a:lnTo>
                  <a:lnTo>
                    <a:pt x="10" y="19"/>
                  </a:lnTo>
                  <a:lnTo>
                    <a:pt x="12" y="19"/>
                  </a:lnTo>
                  <a:lnTo>
                    <a:pt x="15" y="19"/>
                  </a:lnTo>
                  <a:lnTo>
                    <a:pt x="17" y="17"/>
                  </a:lnTo>
                  <a:lnTo>
                    <a:pt x="17" y="14"/>
                  </a:lnTo>
                  <a:lnTo>
                    <a:pt x="17" y="1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29" name="Freeform 936">
              <a:extLst>
                <a:ext uri="{FF2B5EF4-FFF2-40B4-BE49-F238E27FC236}">
                  <a16:creationId xmlns:a16="http://schemas.microsoft.com/office/drawing/2014/main" id="{A99B0811-8943-4213-8663-127DF191DE71}"/>
                </a:ext>
              </a:extLst>
            </p:cNvPr>
            <p:cNvSpPr>
              <a:spLocks/>
            </p:cNvSpPr>
            <p:nvPr/>
          </p:nvSpPr>
          <p:spPr bwMode="auto">
            <a:xfrm>
              <a:off x="4691062" y="4570412"/>
              <a:ext cx="26987" cy="30163"/>
            </a:xfrm>
            <a:custGeom>
              <a:avLst/>
              <a:gdLst/>
              <a:ahLst/>
              <a:cxnLst>
                <a:cxn ang="0">
                  <a:pos x="17" y="14"/>
                </a:cxn>
                <a:cxn ang="0">
                  <a:pos x="17" y="14"/>
                </a:cxn>
                <a:cxn ang="0">
                  <a:pos x="17" y="0"/>
                </a:cxn>
                <a:cxn ang="0">
                  <a:pos x="12" y="0"/>
                </a:cxn>
                <a:cxn ang="0">
                  <a:pos x="10" y="0"/>
                </a:cxn>
                <a:cxn ang="0">
                  <a:pos x="5" y="0"/>
                </a:cxn>
                <a:cxn ang="0">
                  <a:pos x="5" y="2"/>
                </a:cxn>
                <a:cxn ang="0">
                  <a:pos x="3" y="5"/>
                </a:cxn>
                <a:cxn ang="0">
                  <a:pos x="0" y="7"/>
                </a:cxn>
                <a:cxn ang="0">
                  <a:pos x="0" y="10"/>
                </a:cxn>
                <a:cxn ang="0">
                  <a:pos x="0" y="14"/>
                </a:cxn>
                <a:cxn ang="0">
                  <a:pos x="3" y="17"/>
                </a:cxn>
                <a:cxn ang="0">
                  <a:pos x="3" y="19"/>
                </a:cxn>
                <a:cxn ang="0">
                  <a:pos x="5" y="19"/>
                </a:cxn>
                <a:cxn ang="0">
                  <a:pos x="5" y="19"/>
                </a:cxn>
                <a:cxn ang="0">
                  <a:pos x="10" y="19"/>
                </a:cxn>
                <a:cxn ang="0">
                  <a:pos x="10" y="19"/>
                </a:cxn>
                <a:cxn ang="0">
                  <a:pos x="12" y="19"/>
                </a:cxn>
                <a:cxn ang="0">
                  <a:pos x="15" y="19"/>
                </a:cxn>
                <a:cxn ang="0">
                  <a:pos x="17" y="17"/>
                </a:cxn>
                <a:cxn ang="0">
                  <a:pos x="17" y="14"/>
                </a:cxn>
              </a:cxnLst>
              <a:rect l="0" t="0" r="r" b="b"/>
              <a:pathLst>
                <a:path w="17" h="19">
                  <a:moveTo>
                    <a:pt x="17" y="14"/>
                  </a:moveTo>
                  <a:lnTo>
                    <a:pt x="17" y="14"/>
                  </a:lnTo>
                  <a:lnTo>
                    <a:pt x="17" y="0"/>
                  </a:lnTo>
                  <a:lnTo>
                    <a:pt x="12" y="0"/>
                  </a:lnTo>
                  <a:lnTo>
                    <a:pt x="10" y="0"/>
                  </a:lnTo>
                  <a:lnTo>
                    <a:pt x="5" y="0"/>
                  </a:lnTo>
                  <a:lnTo>
                    <a:pt x="5" y="2"/>
                  </a:lnTo>
                  <a:lnTo>
                    <a:pt x="3" y="5"/>
                  </a:lnTo>
                  <a:lnTo>
                    <a:pt x="0" y="7"/>
                  </a:lnTo>
                  <a:lnTo>
                    <a:pt x="0" y="10"/>
                  </a:lnTo>
                  <a:lnTo>
                    <a:pt x="0" y="14"/>
                  </a:lnTo>
                  <a:lnTo>
                    <a:pt x="3" y="17"/>
                  </a:lnTo>
                  <a:lnTo>
                    <a:pt x="3" y="19"/>
                  </a:lnTo>
                  <a:lnTo>
                    <a:pt x="5" y="19"/>
                  </a:lnTo>
                  <a:lnTo>
                    <a:pt x="5" y="19"/>
                  </a:lnTo>
                  <a:lnTo>
                    <a:pt x="10" y="19"/>
                  </a:lnTo>
                  <a:lnTo>
                    <a:pt x="10" y="19"/>
                  </a:lnTo>
                  <a:lnTo>
                    <a:pt x="12" y="19"/>
                  </a:lnTo>
                  <a:lnTo>
                    <a:pt x="15" y="19"/>
                  </a:lnTo>
                  <a:lnTo>
                    <a:pt x="17" y="17"/>
                  </a:lnTo>
                  <a:lnTo>
                    <a:pt x="17" y="1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0" name="Freeform 937">
              <a:extLst>
                <a:ext uri="{FF2B5EF4-FFF2-40B4-BE49-F238E27FC236}">
                  <a16:creationId xmlns:a16="http://schemas.microsoft.com/office/drawing/2014/main" id="{D9F044E4-D3B0-46D4-A1B8-CF6F9D850203}"/>
                </a:ext>
              </a:extLst>
            </p:cNvPr>
            <p:cNvSpPr>
              <a:spLocks/>
            </p:cNvSpPr>
            <p:nvPr/>
          </p:nvSpPr>
          <p:spPr bwMode="auto">
            <a:xfrm>
              <a:off x="4691062" y="4570412"/>
              <a:ext cx="26987" cy="30163"/>
            </a:xfrm>
            <a:custGeom>
              <a:avLst/>
              <a:gdLst/>
              <a:ahLst/>
              <a:cxnLst>
                <a:cxn ang="0">
                  <a:pos x="17" y="14"/>
                </a:cxn>
                <a:cxn ang="0">
                  <a:pos x="17" y="14"/>
                </a:cxn>
                <a:cxn ang="0">
                  <a:pos x="17" y="0"/>
                </a:cxn>
                <a:cxn ang="0">
                  <a:pos x="12" y="0"/>
                </a:cxn>
                <a:cxn ang="0">
                  <a:pos x="10" y="0"/>
                </a:cxn>
                <a:cxn ang="0">
                  <a:pos x="5" y="0"/>
                </a:cxn>
                <a:cxn ang="0">
                  <a:pos x="5" y="2"/>
                </a:cxn>
                <a:cxn ang="0">
                  <a:pos x="3" y="5"/>
                </a:cxn>
                <a:cxn ang="0">
                  <a:pos x="0" y="7"/>
                </a:cxn>
                <a:cxn ang="0">
                  <a:pos x="0" y="10"/>
                </a:cxn>
                <a:cxn ang="0">
                  <a:pos x="0" y="14"/>
                </a:cxn>
                <a:cxn ang="0">
                  <a:pos x="3" y="17"/>
                </a:cxn>
                <a:cxn ang="0">
                  <a:pos x="3" y="19"/>
                </a:cxn>
                <a:cxn ang="0">
                  <a:pos x="5" y="19"/>
                </a:cxn>
                <a:cxn ang="0">
                  <a:pos x="5" y="19"/>
                </a:cxn>
                <a:cxn ang="0">
                  <a:pos x="10" y="19"/>
                </a:cxn>
                <a:cxn ang="0">
                  <a:pos x="10" y="19"/>
                </a:cxn>
                <a:cxn ang="0">
                  <a:pos x="12" y="19"/>
                </a:cxn>
                <a:cxn ang="0">
                  <a:pos x="15" y="19"/>
                </a:cxn>
                <a:cxn ang="0">
                  <a:pos x="17" y="17"/>
                </a:cxn>
                <a:cxn ang="0">
                  <a:pos x="17" y="14"/>
                </a:cxn>
              </a:cxnLst>
              <a:rect l="0" t="0" r="r" b="b"/>
              <a:pathLst>
                <a:path w="17" h="19">
                  <a:moveTo>
                    <a:pt x="17" y="14"/>
                  </a:moveTo>
                  <a:lnTo>
                    <a:pt x="17" y="14"/>
                  </a:lnTo>
                  <a:lnTo>
                    <a:pt x="17" y="0"/>
                  </a:lnTo>
                  <a:lnTo>
                    <a:pt x="12" y="0"/>
                  </a:lnTo>
                  <a:lnTo>
                    <a:pt x="10" y="0"/>
                  </a:lnTo>
                  <a:lnTo>
                    <a:pt x="5" y="0"/>
                  </a:lnTo>
                  <a:lnTo>
                    <a:pt x="5" y="2"/>
                  </a:lnTo>
                  <a:lnTo>
                    <a:pt x="3" y="5"/>
                  </a:lnTo>
                  <a:lnTo>
                    <a:pt x="0" y="7"/>
                  </a:lnTo>
                  <a:lnTo>
                    <a:pt x="0" y="10"/>
                  </a:lnTo>
                  <a:lnTo>
                    <a:pt x="0" y="14"/>
                  </a:lnTo>
                  <a:lnTo>
                    <a:pt x="3" y="17"/>
                  </a:lnTo>
                  <a:lnTo>
                    <a:pt x="3" y="19"/>
                  </a:lnTo>
                  <a:lnTo>
                    <a:pt x="5" y="19"/>
                  </a:lnTo>
                  <a:lnTo>
                    <a:pt x="5" y="19"/>
                  </a:lnTo>
                  <a:lnTo>
                    <a:pt x="10" y="19"/>
                  </a:lnTo>
                  <a:lnTo>
                    <a:pt x="10" y="19"/>
                  </a:lnTo>
                  <a:lnTo>
                    <a:pt x="12" y="19"/>
                  </a:lnTo>
                  <a:lnTo>
                    <a:pt x="15" y="19"/>
                  </a:lnTo>
                  <a:lnTo>
                    <a:pt x="17" y="17"/>
                  </a:lnTo>
                  <a:lnTo>
                    <a:pt x="17" y="1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1" name="Freeform 938">
              <a:extLst>
                <a:ext uri="{FF2B5EF4-FFF2-40B4-BE49-F238E27FC236}">
                  <a16:creationId xmlns:a16="http://schemas.microsoft.com/office/drawing/2014/main" id="{362317B9-8F1A-4E6F-A87F-6BF348B16BC5}"/>
                </a:ext>
              </a:extLst>
            </p:cNvPr>
            <p:cNvSpPr>
              <a:spLocks/>
            </p:cNvSpPr>
            <p:nvPr/>
          </p:nvSpPr>
          <p:spPr bwMode="auto">
            <a:xfrm>
              <a:off x="4594226" y="4329111"/>
              <a:ext cx="157163" cy="161925"/>
            </a:xfrm>
            <a:custGeom>
              <a:avLst/>
              <a:gdLst/>
              <a:ahLst/>
              <a:cxnLst>
                <a:cxn ang="0">
                  <a:pos x="64" y="0"/>
                </a:cxn>
                <a:cxn ang="0">
                  <a:pos x="49" y="2"/>
                </a:cxn>
                <a:cxn ang="0">
                  <a:pos x="47" y="2"/>
                </a:cxn>
                <a:cxn ang="0">
                  <a:pos x="45" y="5"/>
                </a:cxn>
                <a:cxn ang="0">
                  <a:pos x="47" y="7"/>
                </a:cxn>
                <a:cxn ang="0">
                  <a:pos x="47" y="9"/>
                </a:cxn>
                <a:cxn ang="0">
                  <a:pos x="35" y="21"/>
                </a:cxn>
                <a:cxn ang="0">
                  <a:pos x="19" y="36"/>
                </a:cxn>
                <a:cxn ang="0">
                  <a:pos x="14" y="36"/>
                </a:cxn>
                <a:cxn ang="0">
                  <a:pos x="2" y="36"/>
                </a:cxn>
                <a:cxn ang="0">
                  <a:pos x="0" y="36"/>
                </a:cxn>
                <a:cxn ang="0">
                  <a:pos x="0" y="38"/>
                </a:cxn>
                <a:cxn ang="0">
                  <a:pos x="2" y="43"/>
                </a:cxn>
                <a:cxn ang="0">
                  <a:pos x="7" y="50"/>
                </a:cxn>
                <a:cxn ang="0">
                  <a:pos x="7" y="52"/>
                </a:cxn>
                <a:cxn ang="0">
                  <a:pos x="9" y="57"/>
                </a:cxn>
                <a:cxn ang="0">
                  <a:pos x="14" y="62"/>
                </a:cxn>
                <a:cxn ang="0">
                  <a:pos x="21" y="66"/>
                </a:cxn>
                <a:cxn ang="0">
                  <a:pos x="26" y="74"/>
                </a:cxn>
                <a:cxn ang="0">
                  <a:pos x="26" y="83"/>
                </a:cxn>
                <a:cxn ang="0">
                  <a:pos x="30" y="88"/>
                </a:cxn>
                <a:cxn ang="0">
                  <a:pos x="33" y="90"/>
                </a:cxn>
                <a:cxn ang="0">
                  <a:pos x="38" y="90"/>
                </a:cxn>
                <a:cxn ang="0">
                  <a:pos x="42" y="93"/>
                </a:cxn>
                <a:cxn ang="0">
                  <a:pos x="45" y="97"/>
                </a:cxn>
                <a:cxn ang="0">
                  <a:pos x="49" y="95"/>
                </a:cxn>
                <a:cxn ang="0">
                  <a:pos x="57" y="97"/>
                </a:cxn>
                <a:cxn ang="0">
                  <a:pos x="66" y="100"/>
                </a:cxn>
                <a:cxn ang="0">
                  <a:pos x="73" y="102"/>
                </a:cxn>
                <a:cxn ang="0">
                  <a:pos x="78" y="95"/>
                </a:cxn>
                <a:cxn ang="0">
                  <a:pos x="90" y="81"/>
                </a:cxn>
                <a:cxn ang="0">
                  <a:pos x="92" y="74"/>
                </a:cxn>
                <a:cxn ang="0">
                  <a:pos x="95" y="66"/>
                </a:cxn>
                <a:cxn ang="0">
                  <a:pos x="95" y="52"/>
                </a:cxn>
                <a:cxn ang="0">
                  <a:pos x="95" y="47"/>
                </a:cxn>
                <a:cxn ang="0">
                  <a:pos x="99" y="36"/>
                </a:cxn>
                <a:cxn ang="0">
                  <a:pos x="99" y="28"/>
                </a:cxn>
                <a:cxn ang="0">
                  <a:pos x="97" y="24"/>
                </a:cxn>
                <a:cxn ang="0">
                  <a:pos x="95" y="17"/>
                </a:cxn>
                <a:cxn ang="0">
                  <a:pos x="92" y="14"/>
                </a:cxn>
                <a:cxn ang="0">
                  <a:pos x="83" y="9"/>
                </a:cxn>
                <a:cxn ang="0">
                  <a:pos x="71" y="7"/>
                </a:cxn>
                <a:cxn ang="0">
                  <a:pos x="64" y="0"/>
                </a:cxn>
              </a:cxnLst>
              <a:rect l="0" t="0" r="r" b="b"/>
              <a:pathLst>
                <a:path w="99" h="102">
                  <a:moveTo>
                    <a:pt x="64" y="0"/>
                  </a:moveTo>
                  <a:lnTo>
                    <a:pt x="64" y="0"/>
                  </a:lnTo>
                  <a:lnTo>
                    <a:pt x="57" y="0"/>
                  </a:lnTo>
                  <a:lnTo>
                    <a:pt x="49" y="2"/>
                  </a:lnTo>
                  <a:lnTo>
                    <a:pt x="47" y="2"/>
                  </a:lnTo>
                  <a:lnTo>
                    <a:pt x="47" y="2"/>
                  </a:lnTo>
                  <a:lnTo>
                    <a:pt x="45" y="5"/>
                  </a:lnTo>
                  <a:lnTo>
                    <a:pt x="45" y="5"/>
                  </a:lnTo>
                  <a:lnTo>
                    <a:pt x="45" y="7"/>
                  </a:lnTo>
                  <a:lnTo>
                    <a:pt x="47" y="7"/>
                  </a:lnTo>
                  <a:lnTo>
                    <a:pt x="47" y="9"/>
                  </a:lnTo>
                  <a:lnTo>
                    <a:pt x="47" y="9"/>
                  </a:lnTo>
                  <a:lnTo>
                    <a:pt x="45" y="12"/>
                  </a:lnTo>
                  <a:lnTo>
                    <a:pt x="35" y="21"/>
                  </a:lnTo>
                  <a:lnTo>
                    <a:pt x="26" y="28"/>
                  </a:lnTo>
                  <a:lnTo>
                    <a:pt x="19" y="36"/>
                  </a:lnTo>
                  <a:lnTo>
                    <a:pt x="16" y="36"/>
                  </a:lnTo>
                  <a:lnTo>
                    <a:pt x="14" y="36"/>
                  </a:lnTo>
                  <a:lnTo>
                    <a:pt x="9" y="36"/>
                  </a:lnTo>
                  <a:lnTo>
                    <a:pt x="2" y="36"/>
                  </a:lnTo>
                  <a:lnTo>
                    <a:pt x="2" y="36"/>
                  </a:lnTo>
                  <a:lnTo>
                    <a:pt x="0" y="36"/>
                  </a:lnTo>
                  <a:lnTo>
                    <a:pt x="0" y="36"/>
                  </a:lnTo>
                  <a:lnTo>
                    <a:pt x="0" y="38"/>
                  </a:lnTo>
                  <a:lnTo>
                    <a:pt x="0" y="38"/>
                  </a:lnTo>
                  <a:lnTo>
                    <a:pt x="2" y="43"/>
                  </a:lnTo>
                  <a:lnTo>
                    <a:pt x="7" y="47"/>
                  </a:lnTo>
                  <a:lnTo>
                    <a:pt x="7" y="50"/>
                  </a:lnTo>
                  <a:lnTo>
                    <a:pt x="4" y="50"/>
                  </a:lnTo>
                  <a:lnTo>
                    <a:pt x="7" y="52"/>
                  </a:lnTo>
                  <a:lnTo>
                    <a:pt x="7" y="55"/>
                  </a:lnTo>
                  <a:lnTo>
                    <a:pt x="9" y="57"/>
                  </a:lnTo>
                  <a:lnTo>
                    <a:pt x="11" y="59"/>
                  </a:lnTo>
                  <a:lnTo>
                    <a:pt x="14" y="62"/>
                  </a:lnTo>
                  <a:lnTo>
                    <a:pt x="19" y="64"/>
                  </a:lnTo>
                  <a:lnTo>
                    <a:pt x="21" y="66"/>
                  </a:lnTo>
                  <a:lnTo>
                    <a:pt x="23" y="71"/>
                  </a:lnTo>
                  <a:lnTo>
                    <a:pt x="26" y="74"/>
                  </a:lnTo>
                  <a:lnTo>
                    <a:pt x="26" y="74"/>
                  </a:lnTo>
                  <a:lnTo>
                    <a:pt x="26" y="83"/>
                  </a:lnTo>
                  <a:lnTo>
                    <a:pt x="28" y="88"/>
                  </a:lnTo>
                  <a:lnTo>
                    <a:pt x="30" y="88"/>
                  </a:lnTo>
                  <a:lnTo>
                    <a:pt x="30" y="90"/>
                  </a:lnTo>
                  <a:lnTo>
                    <a:pt x="33" y="90"/>
                  </a:lnTo>
                  <a:lnTo>
                    <a:pt x="35" y="90"/>
                  </a:lnTo>
                  <a:lnTo>
                    <a:pt x="38" y="90"/>
                  </a:lnTo>
                  <a:lnTo>
                    <a:pt x="40" y="93"/>
                  </a:lnTo>
                  <a:lnTo>
                    <a:pt x="42" y="93"/>
                  </a:lnTo>
                  <a:lnTo>
                    <a:pt x="42" y="95"/>
                  </a:lnTo>
                  <a:lnTo>
                    <a:pt x="45" y="97"/>
                  </a:lnTo>
                  <a:lnTo>
                    <a:pt x="47" y="95"/>
                  </a:lnTo>
                  <a:lnTo>
                    <a:pt x="49" y="95"/>
                  </a:lnTo>
                  <a:lnTo>
                    <a:pt x="54" y="95"/>
                  </a:lnTo>
                  <a:lnTo>
                    <a:pt x="57" y="97"/>
                  </a:lnTo>
                  <a:lnTo>
                    <a:pt x="61" y="100"/>
                  </a:lnTo>
                  <a:lnTo>
                    <a:pt x="66" y="100"/>
                  </a:lnTo>
                  <a:lnTo>
                    <a:pt x="71" y="102"/>
                  </a:lnTo>
                  <a:lnTo>
                    <a:pt x="73" y="102"/>
                  </a:lnTo>
                  <a:lnTo>
                    <a:pt x="76" y="100"/>
                  </a:lnTo>
                  <a:lnTo>
                    <a:pt x="78" y="95"/>
                  </a:lnTo>
                  <a:lnTo>
                    <a:pt x="87" y="85"/>
                  </a:lnTo>
                  <a:lnTo>
                    <a:pt x="90" y="81"/>
                  </a:lnTo>
                  <a:lnTo>
                    <a:pt x="92" y="78"/>
                  </a:lnTo>
                  <a:lnTo>
                    <a:pt x="92" y="74"/>
                  </a:lnTo>
                  <a:lnTo>
                    <a:pt x="95" y="69"/>
                  </a:lnTo>
                  <a:lnTo>
                    <a:pt x="95" y="66"/>
                  </a:lnTo>
                  <a:lnTo>
                    <a:pt x="95" y="62"/>
                  </a:lnTo>
                  <a:lnTo>
                    <a:pt x="95" y="52"/>
                  </a:lnTo>
                  <a:lnTo>
                    <a:pt x="95" y="50"/>
                  </a:lnTo>
                  <a:lnTo>
                    <a:pt x="95" y="47"/>
                  </a:lnTo>
                  <a:lnTo>
                    <a:pt x="97" y="40"/>
                  </a:lnTo>
                  <a:lnTo>
                    <a:pt x="99" y="36"/>
                  </a:lnTo>
                  <a:lnTo>
                    <a:pt x="99" y="33"/>
                  </a:lnTo>
                  <a:lnTo>
                    <a:pt x="99" y="28"/>
                  </a:lnTo>
                  <a:lnTo>
                    <a:pt x="99" y="26"/>
                  </a:lnTo>
                  <a:lnTo>
                    <a:pt x="97" y="24"/>
                  </a:lnTo>
                  <a:lnTo>
                    <a:pt x="97" y="21"/>
                  </a:lnTo>
                  <a:lnTo>
                    <a:pt x="95" y="17"/>
                  </a:lnTo>
                  <a:lnTo>
                    <a:pt x="95" y="17"/>
                  </a:lnTo>
                  <a:lnTo>
                    <a:pt x="92" y="14"/>
                  </a:lnTo>
                  <a:lnTo>
                    <a:pt x="87" y="12"/>
                  </a:lnTo>
                  <a:lnTo>
                    <a:pt x="83" y="9"/>
                  </a:lnTo>
                  <a:lnTo>
                    <a:pt x="78" y="7"/>
                  </a:lnTo>
                  <a:lnTo>
                    <a:pt x="71" y="7"/>
                  </a:lnTo>
                  <a:lnTo>
                    <a:pt x="66" y="7"/>
                  </a:lnTo>
                  <a:lnTo>
                    <a:pt x="64" y="0"/>
                  </a:lnTo>
                  <a:lnTo>
                    <a:pt x="6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2" name="Freeform 939">
              <a:extLst>
                <a:ext uri="{FF2B5EF4-FFF2-40B4-BE49-F238E27FC236}">
                  <a16:creationId xmlns:a16="http://schemas.microsoft.com/office/drawing/2014/main" id="{74AD1249-91E7-4F82-B371-367A853A4737}"/>
                </a:ext>
              </a:extLst>
            </p:cNvPr>
            <p:cNvSpPr>
              <a:spLocks/>
            </p:cNvSpPr>
            <p:nvPr/>
          </p:nvSpPr>
          <p:spPr bwMode="auto">
            <a:xfrm>
              <a:off x="4594226" y="4329111"/>
              <a:ext cx="157163" cy="161925"/>
            </a:xfrm>
            <a:custGeom>
              <a:avLst/>
              <a:gdLst/>
              <a:ahLst/>
              <a:cxnLst>
                <a:cxn ang="0">
                  <a:pos x="64" y="0"/>
                </a:cxn>
                <a:cxn ang="0">
                  <a:pos x="49" y="2"/>
                </a:cxn>
                <a:cxn ang="0">
                  <a:pos x="47" y="2"/>
                </a:cxn>
                <a:cxn ang="0">
                  <a:pos x="45" y="5"/>
                </a:cxn>
                <a:cxn ang="0">
                  <a:pos x="47" y="7"/>
                </a:cxn>
                <a:cxn ang="0">
                  <a:pos x="47" y="9"/>
                </a:cxn>
                <a:cxn ang="0">
                  <a:pos x="35" y="21"/>
                </a:cxn>
                <a:cxn ang="0">
                  <a:pos x="19" y="36"/>
                </a:cxn>
                <a:cxn ang="0">
                  <a:pos x="14" y="36"/>
                </a:cxn>
                <a:cxn ang="0">
                  <a:pos x="2" y="36"/>
                </a:cxn>
                <a:cxn ang="0">
                  <a:pos x="0" y="36"/>
                </a:cxn>
                <a:cxn ang="0">
                  <a:pos x="0" y="38"/>
                </a:cxn>
                <a:cxn ang="0">
                  <a:pos x="2" y="43"/>
                </a:cxn>
                <a:cxn ang="0">
                  <a:pos x="7" y="50"/>
                </a:cxn>
                <a:cxn ang="0">
                  <a:pos x="7" y="52"/>
                </a:cxn>
                <a:cxn ang="0">
                  <a:pos x="9" y="57"/>
                </a:cxn>
                <a:cxn ang="0">
                  <a:pos x="14" y="62"/>
                </a:cxn>
                <a:cxn ang="0">
                  <a:pos x="21" y="66"/>
                </a:cxn>
                <a:cxn ang="0">
                  <a:pos x="26" y="74"/>
                </a:cxn>
                <a:cxn ang="0">
                  <a:pos x="26" y="83"/>
                </a:cxn>
                <a:cxn ang="0">
                  <a:pos x="30" y="88"/>
                </a:cxn>
                <a:cxn ang="0">
                  <a:pos x="33" y="90"/>
                </a:cxn>
                <a:cxn ang="0">
                  <a:pos x="38" y="90"/>
                </a:cxn>
                <a:cxn ang="0">
                  <a:pos x="42" y="93"/>
                </a:cxn>
                <a:cxn ang="0">
                  <a:pos x="45" y="97"/>
                </a:cxn>
                <a:cxn ang="0">
                  <a:pos x="49" y="95"/>
                </a:cxn>
                <a:cxn ang="0">
                  <a:pos x="57" y="97"/>
                </a:cxn>
                <a:cxn ang="0">
                  <a:pos x="66" y="100"/>
                </a:cxn>
                <a:cxn ang="0">
                  <a:pos x="73" y="102"/>
                </a:cxn>
                <a:cxn ang="0">
                  <a:pos x="78" y="95"/>
                </a:cxn>
                <a:cxn ang="0">
                  <a:pos x="90" y="81"/>
                </a:cxn>
                <a:cxn ang="0">
                  <a:pos x="92" y="74"/>
                </a:cxn>
                <a:cxn ang="0">
                  <a:pos x="95" y="66"/>
                </a:cxn>
                <a:cxn ang="0">
                  <a:pos x="95" y="52"/>
                </a:cxn>
                <a:cxn ang="0">
                  <a:pos x="95" y="47"/>
                </a:cxn>
                <a:cxn ang="0">
                  <a:pos x="99" y="36"/>
                </a:cxn>
                <a:cxn ang="0">
                  <a:pos x="99" y="28"/>
                </a:cxn>
                <a:cxn ang="0">
                  <a:pos x="97" y="24"/>
                </a:cxn>
                <a:cxn ang="0">
                  <a:pos x="95" y="17"/>
                </a:cxn>
                <a:cxn ang="0">
                  <a:pos x="92" y="14"/>
                </a:cxn>
                <a:cxn ang="0">
                  <a:pos x="83" y="9"/>
                </a:cxn>
                <a:cxn ang="0">
                  <a:pos x="71" y="7"/>
                </a:cxn>
                <a:cxn ang="0">
                  <a:pos x="64" y="0"/>
                </a:cxn>
              </a:cxnLst>
              <a:rect l="0" t="0" r="r" b="b"/>
              <a:pathLst>
                <a:path w="99" h="102">
                  <a:moveTo>
                    <a:pt x="64" y="0"/>
                  </a:moveTo>
                  <a:lnTo>
                    <a:pt x="64" y="0"/>
                  </a:lnTo>
                  <a:lnTo>
                    <a:pt x="57" y="0"/>
                  </a:lnTo>
                  <a:lnTo>
                    <a:pt x="49" y="2"/>
                  </a:lnTo>
                  <a:lnTo>
                    <a:pt x="47" y="2"/>
                  </a:lnTo>
                  <a:lnTo>
                    <a:pt x="47" y="2"/>
                  </a:lnTo>
                  <a:lnTo>
                    <a:pt x="45" y="5"/>
                  </a:lnTo>
                  <a:lnTo>
                    <a:pt x="45" y="5"/>
                  </a:lnTo>
                  <a:lnTo>
                    <a:pt x="45" y="7"/>
                  </a:lnTo>
                  <a:lnTo>
                    <a:pt x="47" y="7"/>
                  </a:lnTo>
                  <a:lnTo>
                    <a:pt x="47" y="9"/>
                  </a:lnTo>
                  <a:lnTo>
                    <a:pt x="47" y="9"/>
                  </a:lnTo>
                  <a:lnTo>
                    <a:pt x="45" y="12"/>
                  </a:lnTo>
                  <a:lnTo>
                    <a:pt x="35" y="21"/>
                  </a:lnTo>
                  <a:lnTo>
                    <a:pt x="26" y="28"/>
                  </a:lnTo>
                  <a:lnTo>
                    <a:pt x="19" y="36"/>
                  </a:lnTo>
                  <a:lnTo>
                    <a:pt x="16" y="36"/>
                  </a:lnTo>
                  <a:lnTo>
                    <a:pt x="14" y="36"/>
                  </a:lnTo>
                  <a:lnTo>
                    <a:pt x="9" y="36"/>
                  </a:lnTo>
                  <a:lnTo>
                    <a:pt x="2" y="36"/>
                  </a:lnTo>
                  <a:lnTo>
                    <a:pt x="2" y="36"/>
                  </a:lnTo>
                  <a:lnTo>
                    <a:pt x="0" y="36"/>
                  </a:lnTo>
                  <a:lnTo>
                    <a:pt x="0" y="36"/>
                  </a:lnTo>
                  <a:lnTo>
                    <a:pt x="0" y="38"/>
                  </a:lnTo>
                  <a:lnTo>
                    <a:pt x="0" y="38"/>
                  </a:lnTo>
                  <a:lnTo>
                    <a:pt x="2" y="43"/>
                  </a:lnTo>
                  <a:lnTo>
                    <a:pt x="7" y="47"/>
                  </a:lnTo>
                  <a:lnTo>
                    <a:pt x="7" y="50"/>
                  </a:lnTo>
                  <a:lnTo>
                    <a:pt x="4" y="50"/>
                  </a:lnTo>
                  <a:lnTo>
                    <a:pt x="7" y="52"/>
                  </a:lnTo>
                  <a:lnTo>
                    <a:pt x="7" y="55"/>
                  </a:lnTo>
                  <a:lnTo>
                    <a:pt x="9" y="57"/>
                  </a:lnTo>
                  <a:lnTo>
                    <a:pt x="11" y="59"/>
                  </a:lnTo>
                  <a:lnTo>
                    <a:pt x="14" y="62"/>
                  </a:lnTo>
                  <a:lnTo>
                    <a:pt x="19" y="64"/>
                  </a:lnTo>
                  <a:lnTo>
                    <a:pt x="21" y="66"/>
                  </a:lnTo>
                  <a:lnTo>
                    <a:pt x="23" y="71"/>
                  </a:lnTo>
                  <a:lnTo>
                    <a:pt x="26" y="74"/>
                  </a:lnTo>
                  <a:lnTo>
                    <a:pt x="26" y="74"/>
                  </a:lnTo>
                  <a:lnTo>
                    <a:pt x="26" y="83"/>
                  </a:lnTo>
                  <a:lnTo>
                    <a:pt x="28" y="88"/>
                  </a:lnTo>
                  <a:lnTo>
                    <a:pt x="30" y="88"/>
                  </a:lnTo>
                  <a:lnTo>
                    <a:pt x="30" y="90"/>
                  </a:lnTo>
                  <a:lnTo>
                    <a:pt x="33" y="90"/>
                  </a:lnTo>
                  <a:lnTo>
                    <a:pt x="35" y="90"/>
                  </a:lnTo>
                  <a:lnTo>
                    <a:pt x="38" y="90"/>
                  </a:lnTo>
                  <a:lnTo>
                    <a:pt x="40" y="93"/>
                  </a:lnTo>
                  <a:lnTo>
                    <a:pt x="42" y="93"/>
                  </a:lnTo>
                  <a:lnTo>
                    <a:pt x="42" y="95"/>
                  </a:lnTo>
                  <a:lnTo>
                    <a:pt x="45" y="97"/>
                  </a:lnTo>
                  <a:lnTo>
                    <a:pt x="47" y="95"/>
                  </a:lnTo>
                  <a:lnTo>
                    <a:pt x="49" y="95"/>
                  </a:lnTo>
                  <a:lnTo>
                    <a:pt x="54" y="95"/>
                  </a:lnTo>
                  <a:lnTo>
                    <a:pt x="57" y="97"/>
                  </a:lnTo>
                  <a:lnTo>
                    <a:pt x="61" y="100"/>
                  </a:lnTo>
                  <a:lnTo>
                    <a:pt x="66" y="100"/>
                  </a:lnTo>
                  <a:lnTo>
                    <a:pt x="71" y="102"/>
                  </a:lnTo>
                  <a:lnTo>
                    <a:pt x="73" y="102"/>
                  </a:lnTo>
                  <a:lnTo>
                    <a:pt x="76" y="100"/>
                  </a:lnTo>
                  <a:lnTo>
                    <a:pt x="78" y="95"/>
                  </a:lnTo>
                  <a:lnTo>
                    <a:pt x="87" y="85"/>
                  </a:lnTo>
                  <a:lnTo>
                    <a:pt x="90" y="81"/>
                  </a:lnTo>
                  <a:lnTo>
                    <a:pt x="92" y="78"/>
                  </a:lnTo>
                  <a:lnTo>
                    <a:pt x="92" y="74"/>
                  </a:lnTo>
                  <a:lnTo>
                    <a:pt x="95" y="69"/>
                  </a:lnTo>
                  <a:lnTo>
                    <a:pt x="95" y="66"/>
                  </a:lnTo>
                  <a:lnTo>
                    <a:pt x="95" y="62"/>
                  </a:lnTo>
                  <a:lnTo>
                    <a:pt x="95" y="52"/>
                  </a:lnTo>
                  <a:lnTo>
                    <a:pt x="95" y="50"/>
                  </a:lnTo>
                  <a:lnTo>
                    <a:pt x="95" y="47"/>
                  </a:lnTo>
                  <a:lnTo>
                    <a:pt x="97" y="40"/>
                  </a:lnTo>
                  <a:lnTo>
                    <a:pt x="99" y="36"/>
                  </a:lnTo>
                  <a:lnTo>
                    <a:pt x="99" y="33"/>
                  </a:lnTo>
                  <a:lnTo>
                    <a:pt x="99" y="28"/>
                  </a:lnTo>
                  <a:lnTo>
                    <a:pt x="99" y="26"/>
                  </a:lnTo>
                  <a:lnTo>
                    <a:pt x="97" y="24"/>
                  </a:lnTo>
                  <a:lnTo>
                    <a:pt x="97" y="21"/>
                  </a:lnTo>
                  <a:lnTo>
                    <a:pt x="95" y="17"/>
                  </a:lnTo>
                  <a:lnTo>
                    <a:pt x="95" y="17"/>
                  </a:lnTo>
                  <a:lnTo>
                    <a:pt x="92" y="14"/>
                  </a:lnTo>
                  <a:lnTo>
                    <a:pt x="87" y="12"/>
                  </a:lnTo>
                  <a:lnTo>
                    <a:pt x="83" y="9"/>
                  </a:lnTo>
                  <a:lnTo>
                    <a:pt x="78" y="7"/>
                  </a:lnTo>
                  <a:lnTo>
                    <a:pt x="71" y="7"/>
                  </a:lnTo>
                  <a:lnTo>
                    <a:pt x="66" y="7"/>
                  </a:lnTo>
                  <a:lnTo>
                    <a:pt x="6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3" name="Freeform 940">
              <a:extLst>
                <a:ext uri="{FF2B5EF4-FFF2-40B4-BE49-F238E27FC236}">
                  <a16:creationId xmlns:a16="http://schemas.microsoft.com/office/drawing/2014/main" id="{37F07449-4949-4811-8CD8-52DA5B2FA35C}"/>
                </a:ext>
              </a:extLst>
            </p:cNvPr>
            <p:cNvSpPr>
              <a:spLocks/>
            </p:cNvSpPr>
            <p:nvPr/>
          </p:nvSpPr>
          <p:spPr bwMode="auto">
            <a:xfrm>
              <a:off x="4594226" y="4329111"/>
              <a:ext cx="157163" cy="161925"/>
            </a:xfrm>
            <a:custGeom>
              <a:avLst/>
              <a:gdLst/>
              <a:ahLst/>
              <a:cxnLst>
                <a:cxn ang="0">
                  <a:pos x="64" y="0"/>
                </a:cxn>
                <a:cxn ang="0">
                  <a:pos x="49" y="2"/>
                </a:cxn>
                <a:cxn ang="0">
                  <a:pos x="47" y="2"/>
                </a:cxn>
                <a:cxn ang="0">
                  <a:pos x="45" y="5"/>
                </a:cxn>
                <a:cxn ang="0">
                  <a:pos x="47" y="7"/>
                </a:cxn>
                <a:cxn ang="0">
                  <a:pos x="47" y="9"/>
                </a:cxn>
                <a:cxn ang="0">
                  <a:pos x="35" y="21"/>
                </a:cxn>
                <a:cxn ang="0">
                  <a:pos x="19" y="36"/>
                </a:cxn>
                <a:cxn ang="0">
                  <a:pos x="14" y="36"/>
                </a:cxn>
                <a:cxn ang="0">
                  <a:pos x="2" y="36"/>
                </a:cxn>
                <a:cxn ang="0">
                  <a:pos x="0" y="36"/>
                </a:cxn>
                <a:cxn ang="0">
                  <a:pos x="0" y="38"/>
                </a:cxn>
                <a:cxn ang="0">
                  <a:pos x="2" y="43"/>
                </a:cxn>
                <a:cxn ang="0">
                  <a:pos x="7" y="50"/>
                </a:cxn>
                <a:cxn ang="0">
                  <a:pos x="7" y="52"/>
                </a:cxn>
                <a:cxn ang="0">
                  <a:pos x="9" y="57"/>
                </a:cxn>
                <a:cxn ang="0">
                  <a:pos x="14" y="62"/>
                </a:cxn>
                <a:cxn ang="0">
                  <a:pos x="21" y="66"/>
                </a:cxn>
                <a:cxn ang="0">
                  <a:pos x="26" y="74"/>
                </a:cxn>
                <a:cxn ang="0">
                  <a:pos x="26" y="83"/>
                </a:cxn>
                <a:cxn ang="0">
                  <a:pos x="30" y="88"/>
                </a:cxn>
                <a:cxn ang="0">
                  <a:pos x="33" y="90"/>
                </a:cxn>
                <a:cxn ang="0">
                  <a:pos x="38" y="90"/>
                </a:cxn>
                <a:cxn ang="0">
                  <a:pos x="42" y="93"/>
                </a:cxn>
                <a:cxn ang="0">
                  <a:pos x="45" y="97"/>
                </a:cxn>
                <a:cxn ang="0">
                  <a:pos x="49" y="95"/>
                </a:cxn>
                <a:cxn ang="0">
                  <a:pos x="57" y="97"/>
                </a:cxn>
                <a:cxn ang="0">
                  <a:pos x="66" y="100"/>
                </a:cxn>
                <a:cxn ang="0">
                  <a:pos x="73" y="102"/>
                </a:cxn>
                <a:cxn ang="0">
                  <a:pos x="78" y="95"/>
                </a:cxn>
                <a:cxn ang="0">
                  <a:pos x="90" y="81"/>
                </a:cxn>
                <a:cxn ang="0">
                  <a:pos x="92" y="74"/>
                </a:cxn>
                <a:cxn ang="0">
                  <a:pos x="95" y="66"/>
                </a:cxn>
                <a:cxn ang="0">
                  <a:pos x="95" y="52"/>
                </a:cxn>
                <a:cxn ang="0">
                  <a:pos x="95" y="47"/>
                </a:cxn>
                <a:cxn ang="0">
                  <a:pos x="99" y="36"/>
                </a:cxn>
                <a:cxn ang="0">
                  <a:pos x="99" y="28"/>
                </a:cxn>
                <a:cxn ang="0">
                  <a:pos x="97" y="24"/>
                </a:cxn>
                <a:cxn ang="0">
                  <a:pos x="95" y="17"/>
                </a:cxn>
                <a:cxn ang="0">
                  <a:pos x="92" y="14"/>
                </a:cxn>
                <a:cxn ang="0">
                  <a:pos x="83" y="9"/>
                </a:cxn>
                <a:cxn ang="0">
                  <a:pos x="71" y="7"/>
                </a:cxn>
                <a:cxn ang="0">
                  <a:pos x="64" y="0"/>
                </a:cxn>
              </a:cxnLst>
              <a:rect l="0" t="0" r="r" b="b"/>
              <a:pathLst>
                <a:path w="99" h="102">
                  <a:moveTo>
                    <a:pt x="64" y="0"/>
                  </a:moveTo>
                  <a:lnTo>
                    <a:pt x="64" y="0"/>
                  </a:lnTo>
                  <a:lnTo>
                    <a:pt x="57" y="0"/>
                  </a:lnTo>
                  <a:lnTo>
                    <a:pt x="49" y="2"/>
                  </a:lnTo>
                  <a:lnTo>
                    <a:pt x="47" y="2"/>
                  </a:lnTo>
                  <a:lnTo>
                    <a:pt x="47" y="2"/>
                  </a:lnTo>
                  <a:lnTo>
                    <a:pt x="45" y="5"/>
                  </a:lnTo>
                  <a:lnTo>
                    <a:pt x="45" y="5"/>
                  </a:lnTo>
                  <a:lnTo>
                    <a:pt x="45" y="7"/>
                  </a:lnTo>
                  <a:lnTo>
                    <a:pt x="47" y="7"/>
                  </a:lnTo>
                  <a:lnTo>
                    <a:pt x="47" y="9"/>
                  </a:lnTo>
                  <a:lnTo>
                    <a:pt x="47" y="9"/>
                  </a:lnTo>
                  <a:lnTo>
                    <a:pt x="45" y="12"/>
                  </a:lnTo>
                  <a:lnTo>
                    <a:pt x="35" y="21"/>
                  </a:lnTo>
                  <a:lnTo>
                    <a:pt x="26" y="28"/>
                  </a:lnTo>
                  <a:lnTo>
                    <a:pt x="19" y="36"/>
                  </a:lnTo>
                  <a:lnTo>
                    <a:pt x="16" y="36"/>
                  </a:lnTo>
                  <a:lnTo>
                    <a:pt x="14" y="36"/>
                  </a:lnTo>
                  <a:lnTo>
                    <a:pt x="9" y="36"/>
                  </a:lnTo>
                  <a:lnTo>
                    <a:pt x="2" y="36"/>
                  </a:lnTo>
                  <a:lnTo>
                    <a:pt x="2" y="36"/>
                  </a:lnTo>
                  <a:lnTo>
                    <a:pt x="0" y="36"/>
                  </a:lnTo>
                  <a:lnTo>
                    <a:pt x="0" y="36"/>
                  </a:lnTo>
                  <a:lnTo>
                    <a:pt x="0" y="38"/>
                  </a:lnTo>
                  <a:lnTo>
                    <a:pt x="0" y="38"/>
                  </a:lnTo>
                  <a:lnTo>
                    <a:pt x="2" y="43"/>
                  </a:lnTo>
                  <a:lnTo>
                    <a:pt x="7" y="47"/>
                  </a:lnTo>
                  <a:lnTo>
                    <a:pt x="7" y="50"/>
                  </a:lnTo>
                  <a:lnTo>
                    <a:pt x="4" y="50"/>
                  </a:lnTo>
                  <a:lnTo>
                    <a:pt x="7" y="52"/>
                  </a:lnTo>
                  <a:lnTo>
                    <a:pt x="7" y="55"/>
                  </a:lnTo>
                  <a:lnTo>
                    <a:pt x="9" y="57"/>
                  </a:lnTo>
                  <a:lnTo>
                    <a:pt x="11" y="59"/>
                  </a:lnTo>
                  <a:lnTo>
                    <a:pt x="14" y="62"/>
                  </a:lnTo>
                  <a:lnTo>
                    <a:pt x="19" y="64"/>
                  </a:lnTo>
                  <a:lnTo>
                    <a:pt x="21" y="66"/>
                  </a:lnTo>
                  <a:lnTo>
                    <a:pt x="23" y="71"/>
                  </a:lnTo>
                  <a:lnTo>
                    <a:pt x="26" y="74"/>
                  </a:lnTo>
                  <a:lnTo>
                    <a:pt x="26" y="74"/>
                  </a:lnTo>
                  <a:lnTo>
                    <a:pt x="26" y="83"/>
                  </a:lnTo>
                  <a:lnTo>
                    <a:pt x="28" y="88"/>
                  </a:lnTo>
                  <a:lnTo>
                    <a:pt x="30" y="88"/>
                  </a:lnTo>
                  <a:lnTo>
                    <a:pt x="30" y="90"/>
                  </a:lnTo>
                  <a:lnTo>
                    <a:pt x="33" y="90"/>
                  </a:lnTo>
                  <a:lnTo>
                    <a:pt x="35" y="90"/>
                  </a:lnTo>
                  <a:lnTo>
                    <a:pt x="38" y="90"/>
                  </a:lnTo>
                  <a:lnTo>
                    <a:pt x="40" y="93"/>
                  </a:lnTo>
                  <a:lnTo>
                    <a:pt x="42" y="93"/>
                  </a:lnTo>
                  <a:lnTo>
                    <a:pt x="42" y="95"/>
                  </a:lnTo>
                  <a:lnTo>
                    <a:pt x="45" y="97"/>
                  </a:lnTo>
                  <a:lnTo>
                    <a:pt x="47" y="95"/>
                  </a:lnTo>
                  <a:lnTo>
                    <a:pt x="49" y="95"/>
                  </a:lnTo>
                  <a:lnTo>
                    <a:pt x="54" y="95"/>
                  </a:lnTo>
                  <a:lnTo>
                    <a:pt x="57" y="97"/>
                  </a:lnTo>
                  <a:lnTo>
                    <a:pt x="61" y="100"/>
                  </a:lnTo>
                  <a:lnTo>
                    <a:pt x="66" y="100"/>
                  </a:lnTo>
                  <a:lnTo>
                    <a:pt x="71" y="102"/>
                  </a:lnTo>
                  <a:lnTo>
                    <a:pt x="73" y="102"/>
                  </a:lnTo>
                  <a:lnTo>
                    <a:pt x="76" y="100"/>
                  </a:lnTo>
                  <a:lnTo>
                    <a:pt x="78" y="95"/>
                  </a:lnTo>
                  <a:lnTo>
                    <a:pt x="87" y="85"/>
                  </a:lnTo>
                  <a:lnTo>
                    <a:pt x="90" y="81"/>
                  </a:lnTo>
                  <a:lnTo>
                    <a:pt x="92" y="78"/>
                  </a:lnTo>
                  <a:lnTo>
                    <a:pt x="92" y="74"/>
                  </a:lnTo>
                  <a:lnTo>
                    <a:pt x="95" y="69"/>
                  </a:lnTo>
                  <a:lnTo>
                    <a:pt x="95" y="66"/>
                  </a:lnTo>
                  <a:lnTo>
                    <a:pt x="95" y="62"/>
                  </a:lnTo>
                  <a:lnTo>
                    <a:pt x="95" y="52"/>
                  </a:lnTo>
                  <a:lnTo>
                    <a:pt x="95" y="50"/>
                  </a:lnTo>
                  <a:lnTo>
                    <a:pt x="95" y="47"/>
                  </a:lnTo>
                  <a:lnTo>
                    <a:pt x="97" y="40"/>
                  </a:lnTo>
                  <a:lnTo>
                    <a:pt x="99" y="36"/>
                  </a:lnTo>
                  <a:lnTo>
                    <a:pt x="99" y="33"/>
                  </a:lnTo>
                  <a:lnTo>
                    <a:pt x="99" y="28"/>
                  </a:lnTo>
                  <a:lnTo>
                    <a:pt x="99" y="26"/>
                  </a:lnTo>
                  <a:lnTo>
                    <a:pt x="97" y="24"/>
                  </a:lnTo>
                  <a:lnTo>
                    <a:pt x="97" y="21"/>
                  </a:lnTo>
                  <a:lnTo>
                    <a:pt x="95" y="17"/>
                  </a:lnTo>
                  <a:lnTo>
                    <a:pt x="95" y="17"/>
                  </a:lnTo>
                  <a:lnTo>
                    <a:pt x="92" y="14"/>
                  </a:lnTo>
                  <a:lnTo>
                    <a:pt x="87" y="12"/>
                  </a:lnTo>
                  <a:lnTo>
                    <a:pt x="83" y="9"/>
                  </a:lnTo>
                  <a:lnTo>
                    <a:pt x="78" y="7"/>
                  </a:lnTo>
                  <a:lnTo>
                    <a:pt x="71" y="7"/>
                  </a:lnTo>
                  <a:lnTo>
                    <a:pt x="66" y="7"/>
                  </a:lnTo>
                  <a:lnTo>
                    <a:pt x="6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4" name="Freeform 941">
              <a:extLst>
                <a:ext uri="{FF2B5EF4-FFF2-40B4-BE49-F238E27FC236}">
                  <a16:creationId xmlns:a16="http://schemas.microsoft.com/office/drawing/2014/main" id="{8E1ABA65-1E12-4621-A623-9DBAD35BB4F1}"/>
                </a:ext>
              </a:extLst>
            </p:cNvPr>
            <p:cNvSpPr>
              <a:spLocks/>
            </p:cNvSpPr>
            <p:nvPr/>
          </p:nvSpPr>
          <p:spPr bwMode="auto">
            <a:xfrm>
              <a:off x="4525963" y="4156074"/>
              <a:ext cx="244475" cy="233363"/>
            </a:xfrm>
            <a:custGeom>
              <a:avLst/>
              <a:gdLst/>
              <a:ahLst/>
              <a:cxnLst>
                <a:cxn ang="0">
                  <a:pos x="47" y="145"/>
                </a:cxn>
                <a:cxn ang="0">
                  <a:pos x="38" y="140"/>
                </a:cxn>
                <a:cxn ang="0">
                  <a:pos x="28" y="137"/>
                </a:cxn>
                <a:cxn ang="0">
                  <a:pos x="21" y="137"/>
                </a:cxn>
                <a:cxn ang="0">
                  <a:pos x="14" y="137"/>
                </a:cxn>
                <a:cxn ang="0">
                  <a:pos x="0" y="121"/>
                </a:cxn>
                <a:cxn ang="0">
                  <a:pos x="21" y="69"/>
                </a:cxn>
                <a:cxn ang="0">
                  <a:pos x="26" y="64"/>
                </a:cxn>
                <a:cxn ang="0">
                  <a:pos x="35" y="42"/>
                </a:cxn>
                <a:cxn ang="0">
                  <a:pos x="45" y="47"/>
                </a:cxn>
                <a:cxn ang="0">
                  <a:pos x="47" y="52"/>
                </a:cxn>
                <a:cxn ang="0">
                  <a:pos x="54" y="54"/>
                </a:cxn>
                <a:cxn ang="0">
                  <a:pos x="64" y="54"/>
                </a:cxn>
                <a:cxn ang="0">
                  <a:pos x="71" y="54"/>
                </a:cxn>
                <a:cxn ang="0">
                  <a:pos x="81" y="61"/>
                </a:cxn>
                <a:cxn ang="0">
                  <a:pos x="88" y="69"/>
                </a:cxn>
                <a:cxn ang="0">
                  <a:pos x="92" y="76"/>
                </a:cxn>
                <a:cxn ang="0">
                  <a:pos x="95" y="78"/>
                </a:cxn>
                <a:cxn ang="0">
                  <a:pos x="102" y="73"/>
                </a:cxn>
                <a:cxn ang="0">
                  <a:pos x="102" y="61"/>
                </a:cxn>
                <a:cxn ang="0">
                  <a:pos x="90" y="61"/>
                </a:cxn>
                <a:cxn ang="0">
                  <a:pos x="88" y="54"/>
                </a:cxn>
                <a:cxn ang="0">
                  <a:pos x="85" y="19"/>
                </a:cxn>
                <a:cxn ang="0">
                  <a:pos x="90" y="12"/>
                </a:cxn>
                <a:cxn ang="0">
                  <a:pos x="97" y="4"/>
                </a:cxn>
                <a:cxn ang="0">
                  <a:pos x="116" y="0"/>
                </a:cxn>
                <a:cxn ang="0">
                  <a:pos x="119" y="4"/>
                </a:cxn>
                <a:cxn ang="0">
                  <a:pos x="126" y="4"/>
                </a:cxn>
                <a:cxn ang="0">
                  <a:pos x="135" y="9"/>
                </a:cxn>
                <a:cxn ang="0">
                  <a:pos x="147" y="21"/>
                </a:cxn>
                <a:cxn ang="0">
                  <a:pos x="154" y="33"/>
                </a:cxn>
                <a:cxn ang="0">
                  <a:pos x="152" y="40"/>
                </a:cxn>
                <a:cxn ang="0">
                  <a:pos x="147" y="47"/>
                </a:cxn>
                <a:cxn ang="0">
                  <a:pos x="149" y="59"/>
                </a:cxn>
                <a:cxn ang="0">
                  <a:pos x="145" y="66"/>
                </a:cxn>
                <a:cxn ang="0">
                  <a:pos x="142" y="73"/>
                </a:cxn>
                <a:cxn ang="0">
                  <a:pos x="140" y="88"/>
                </a:cxn>
                <a:cxn ang="0">
                  <a:pos x="123" y="92"/>
                </a:cxn>
                <a:cxn ang="0">
                  <a:pos x="111" y="99"/>
                </a:cxn>
                <a:cxn ang="0">
                  <a:pos x="107" y="104"/>
                </a:cxn>
                <a:cxn ang="0">
                  <a:pos x="107" y="109"/>
                </a:cxn>
                <a:cxn ang="0">
                  <a:pos x="90" y="111"/>
                </a:cxn>
                <a:cxn ang="0">
                  <a:pos x="88" y="114"/>
                </a:cxn>
                <a:cxn ang="0">
                  <a:pos x="90" y="118"/>
                </a:cxn>
                <a:cxn ang="0">
                  <a:pos x="78" y="130"/>
                </a:cxn>
                <a:cxn ang="0">
                  <a:pos x="59" y="147"/>
                </a:cxn>
              </a:cxnLst>
              <a:rect l="0" t="0" r="r" b="b"/>
              <a:pathLst>
                <a:path w="154" h="147">
                  <a:moveTo>
                    <a:pt x="59" y="147"/>
                  </a:moveTo>
                  <a:lnTo>
                    <a:pt x="59" y="145"/>
                  </a:lnTo>
                  <a:lnTo>
                    <a:pt x="47" y="145"/>
                  </a:lnTo>
                  <a:lnTo>
                    <a:pt x="45" y="145"/>
                  </a:lnTo>
                  <a:lnTo>
                    <a:pt x="43" y="142"/>
                  </a:lnTo>
                  <a:lnTo>
                    <a:pt x="38" y="140"/>
                  </a:lnTo>
                  <a:lnTo>
                    <a:pt x="35" y="137"/>
                  </a:lnTo>
                  <a:lnTo>
                    <a:pt x="31" y="137"/>
                  </a:lnTo>
                  <a:lnTo>
                    <a:pt x="28" y="137"/>
                  </a:lnTo>
                  <a:lnTo>
                    <a:pt x="24" y="137"/>
                  </a:lnTo>
                  <a:lnTo>
                    <a:pt x="24" y="137"/>
                  </a:lnTo>
                  <a:lnTo>
                    <a:pt x="21" y="137"/>
                  </a:lnTo>
                  <a:lnTo>
                    <a:pt x="16" y="137"/>
                  </a:lnTo>
                  <a:lnTo>
                    <a:pt x="16" y="137"/>
                  </a:lnTo>
                  <a:lnTo>
                    <a:pt x="14" y="137"/>
                  </a:lnTo>
                  <a:lnTo>
                    <a:pt x="14" y="137"/>
                  </a:lnTo>
                  <a:lnTo>
                    <a:pt x="12" y="135"/>
                  </a:lnTo>
                  <a:lnTo>
                    <a:pt x="0" y="121"/>
                  </a:lnTo>
                  <a:lnTo>
                    <a:pt x="0" y="69"/>
                  </a:lnTo>
                  <a:lnTo>
                    <a:pt x="19" y="69"/>
                  </a:lnTo>
                  <a:lnTo>
                    <a:pt x="21" y="69"/>
                  </a:lnTo>
                  <a:lnTo>
                    <a:pt x="24" y="69"/>
                  </a:lnTo>
                  <a:lnTo>
                    <a:pt x="24" y="69"/>
                  </a:lnTo>
                  <a:lnTo>
                    <a:pt x="26" y="64"/>
                  </a:lnTo>
                  <a:lnTo>
                    <a:pt x="26" y="42"/>
                  </a:lnTo>
                  <a:lnTo>
                    <a:pt x="31" y="42"/>
                  </a:lnTo>
                  <a:lnTo>
                    <a:pt x="35" y="42"/>
                  </a:lnTo>
                  <a:lnTo>
                    <a:pt x="40" y="45"/>
                  </a:lnTo>
                  <a:lnTo>
                    <a:pt x="43" y="47"/>
                  </a:lnTo>
                  <a:lnTo>
                    <a:pt x="45" y="47"/>
                  </a:lnTo>
                  <a:lnTo>
                    <a:pt x="45" y="50"/>
                  </a:lnTo>
                  <a:lnTo>
                    <a:pt x="45" y="52"/>
                  </a:lnTo>
                  <a:lnTo>
                    <a:pt x="47" y="52"/>
                  </a:lnTo>
                  <a:lnTo>
                    <a:pt x="50" y="54"/>
                  </a:lnTo>
                  <a:lnTo>
                    <a:pt x="50" y="54"/>
                  </a:lnTo>
                  <a:lnTo>
                    <a:pt x="54" y="54"/>
                  </a:lnTo>
                  <a:lnTo>
                    <a:pt x="59" y="54"/>
                  </a:lnTo>
                  <a:lnTo>
                    <a:pt x="64" y="54"/>
                  </a:lnTo>
                  <a:lnTo>
                    <a:pt x="64" y="54"/>
                  </a:lnTo>
                  <a:lnTo>
                    <a:pt x="66" y="54"/>
                  </a:lnTo>
                  <a:lnTo>
                    <a:pt x="69" y="52"/>
                  </a:lnTo>
                  <a:lnTo>
                    <a:pt x="71" y="54"/>
                  </a:lnTo>
                  <a:lnTo>
                    <a:pt x="71" y="54"/>
                  </a:lnTo>
                  <a:lnTo>
                    <a:pt x="73" y="57"/>
                  </a:lnTo>
                  <a:lnTo>
                    <a:pt x="81" y="61"/>
                  </a:lnTo>
                  <a:lnTo>
                    <a:pt x="85" y="64"/>
                  </a:lnTo>
                  <a:lnTo>
                    <a:pt x="85" y="66"/>
                  </a:lnTo>
                  <a:lnTo>
                    <a:pt x="88" y="69"/>
                  </a:lnTo>
                  <a:lnTo>
                    <a:pt x="90" y="69"/>
                  </a:lnTo>
                  <a:lnTo>
                    <a:pt x="90" y="71"/>
                  </a:lnTo>
                  <a:lnTo>
                    <a:pt x="92" y="76"/>
                  </a:lnTo>
                  <a:lnTo>
                    <a:pt x="92" y="78"/>
                  </a:lnTo>
                  <a:lnTo>
                    <a:pt x="92" y="78"/>
                  </a:lnTo>
                  <a:lnTo>
                    <a:pt x="95" y="78"/>
                  </a:lnTo>
                  <a:lnTo>
                    <a:pt x="97" y="78"/>
                  </a:lnTo>
                  <a:lnTo>
                    <a:pt x="97" y="76"/>
                  </a:lnTo>
                  <a:lnTo>
                    <a:pt x="102" y="73"/>
                  </a:lnTo>
                  <a:lnTo>
                    <a:pt x="102" y="71"/>
                  </a:lnTo>
                  <a:lnTo>
                    <a:pt x="102" y="69"/>
                  </a:lnTo>
                  <a:lnTo>
                    <a:pt x="102" y="61"/>
                  </a:lnTo>
                  <a:lnTo>
                    <a:pt x="97" y="61"/>
                  </a:lnTo>
                  <a:lnTo>
                    <a:pt x="92" y="61"/>
                  </a:lnTo>
                  <a:lnTo>
                    <a:pt x="90" y="61"/>
                  </a:lnTo>
                  <a:lnTo>
                    <a:pt x="90" y="59"/>
                  </a:lnTo>
                  <a:lnTo>
                    <a:pt x="88" y="57"/>
                  </a:lnTo>
                  <a:lnTo>
                    <a:pt x="88" y="54"/>
                  </a:lnTo>
                  <a:lnTo>
                    <a:pt x="85" y="52"/>
                  </a:lnTo>
                  <a:lnTo>
                    <a:pt x="85" y="50"/>
                  </a:lnTo>
                  <a:lnTo>
                    <a:pt x="85" y="19"/>
                  </a:lnTo>
                  <a:lnTo>
                    <a:pt x="85" y="16"/>
                  </a:lnTo>
                  <a:lnTo>
                    <a:pt x="88" y="14"/>
                  </a:lnTo>
                  <a:lnTo>
                    <a:pt x="90" y="12"/>
                  </a:lnTo>
                  <a:lnTo>
                    <a:pt x="90" y="9"/>
                  </a:lnTo>
                  <a:lnTo>
                    <a:pt x="92" y="7"/>
                  </a:lnTo>
                  <a:lnTo>
                    <a:pt x="97" y="4"/>
                  </a:lnTo>
                  <a:lnTo>
                    <a:pt x="100" y="2"/>
                  </a:lnTo>
                  <a:lnTo>
                    <a:pt x="107" y="2"/>
                  </a:lnTo>
                  <a:lnTo>
                    <a:pt x="116" y="0"/>
                  </a:lnTo>
                  <a:lnTo>
                    <a:pt x="119" y="2"/>
                  </a:lnTo>
                  <a:lnTo>
                    <a:pt x="119" y="2"/>
                  </a:lnTo>
                  <a:lnTo>
                    <a:pt x="119" y="4"/>
                  </a:lnTo>
                  <a:lnTo>
                    <a:pt x="121" y="4"/>
                  </a:lnTo>
                  <a:lnTo>
                    <a:pt x="121" y="4"/>
                  </a:lnTo>
                  <a:lnTo>
                    <a:pt x="126" y="4"/>
                  </a:lnTo>
                  <a:lnTo>
                    <a:pt x="128" y="7"/>
                  </a:lnTo>
                  <a:lnTo>
                    <a:pt x="133" y="9"/>
                  </a:lnTo>
                  <a:lnTo>
                    <a:pt x="135" y="9"/>
                  </a:lnTo>
                  <a:lnTo>
                    <a:pt x="138" y="12"/>
                  </a:lnTo>
                  <a:lnTo>
                    <a:pt x="142" y="16"/>
                  </a:lnTo>
                  <a:lnTo>
                    <a:pt x="147" y="21"/>
                  </a:lnTo>
                  <a:lnTo>
                    <a:pt x="152" y="26"/>
                  </a:lnTo>
                  <a:lnTo>
                    <a:pt x="152" y="28"/>
                  </a:lnTo>
                  <a:lnTo>
                    <a:pt x="154" y="33"/>
                  </a:lnTo>
                  <a:lnTo>
                    <a:pt x="154" y="35"/>
                  </a:lnTo>
                  <a:lnTo>
                    <a:pt x="152" y="38"/>
                  </a:lnTo>
                  <a:lnTo>
                    <a:pt x="152" y="40"/>
                  </a:lnTo>
                  <a:lnTo>
                    <a:pt x="147" y="42"/>
                  </a:lnTo>
                  <a:lnTo>
                    <a:pt x="147" y="45"/>
                  </a:lnTo>
                  <a:lnTo>
                    <a:pt x="147" y="47"/>
                  </a:lnTo>
                  <a:lnTo>
                    <a:pt x="147" y="52"/>
                  </a:lnTo>
                  <a:lnTo>
                    <a:pt x="147" y="54"/>
                  </a:lnTo>
                  <a:lnTo>
                    <a:pt x="149" y="59"/>
                  </a:lnTo>
                  <a:lnTo>
                    <a:pt x="149" y="61"/>
                  </a:lnTo>
                  <a:lnTo>
                    <a:pt x="147" y="64"/>
                  </a:lnTo>
                  <a:lnTo>
                    <a:pt x="145" y="66"/>
                  </a:lnTo>
                  <a:lnTo>
                    <a:pt x="145" y="69"/>
                  </a:lnTo>
                  <a:lnTo>
                    <a:pt x="142" y="71"/>
                  </a:lnTo>
                  <a:lnTo>
                    <a:pt x="142" y="73"/>
                  </a:lnTo>
                  <a:lnTo>
                    <a:pt x="142" y="78"/>
                  </a:lnTo>
                  <a:lnTo>
                    <a:pt x="142" y="85"/>
                  </a:lnTo>
                  <a:lnTo>
                    <a:pt x="140" y="88"/>
                  </a:lnTo>
                  <a:lnTo>
                    <a:pt x="138" y="90"/>
                  </a:lnTo>
                  <a:lnTo>
                    <a:pt x="133" y="90"/>
                  </a:lnTo>
                  <a:lnTo>
                    <a:pt x="123" y="92"/>
                  </a:lnTo>
                  <a:lnTo>
                    <a:pt x="119" y="95"/>
                  </a:lnTo>
                  <a:lnTo>
                    <a:pt x="114" y="95"/>
                  </a:lnTo>
                  <a:lnTo>
                    <a:pt x="111" y="99"/>
                  </a:lnTo>
                  <a:lnTo>
                    <a:pt x="109" y="102"/>
                  </a:lnTo>
                  <a:lnTo>
                    <a:pt x="107" y="102"/>
                  </a:lnTo>
                  <a:lnTo>
                    <a:pt x="107" y="104"/>
                  </a:lnTo>
                  <a:lnTo>
                    <a:pt x="107" y="104"/>
                  </a:lnTo>
                  <a:lnTo>
                    <a:pt x="107" y="107"/>
                  </a:lnTo>
                  <a:lnTo>
                    <a:pt x="107" y="109"/>
                  </a:lnTo>
                  <a:lnTo>
                    <a:pt x="100" y="109"/>
                  </a:lnTo>
                  <a:lnTo>
                    <a:pt x="92" y="111"/>
                  </a:lnTo>
                  <a:lnTo>
                    <a:pt x="90" y="111"/>
                  </a:lnTo>
                  <a:lnTo>
                    <a:pt x="90" y="111"/>
                  </a:lnTo>
                  <a:lnTo>
                    <a:pt x="88" y="114"/>
                  </a:lnTo>
                  <a:lnTo>
                    <a:pt x="88" y="114"/>
                  </a:lnTo>
                  <a:lnTo>
                    <a:pt x="88" y="116"/>
                  </a:lnTo>
                  <a:lnTo>
                    <a:pt x="90" y="116"/>
                  </a:lnTo>
                  <a:lnTo>
                    <a:pt x="90" y="118"/>
                  </a:lnTo>
                  <a:lnTo>
                    <a:pt x="90" y="118"/>
                  </a:lnTo>
                  <a:lnTo>
                    <a:pt x="88" y="121"/>
                  </a:lnTo>
                  <a:lnTo>
                    <a:pt x="78" y="130"/>
                  </a:lnTo>
                  <a:lnTo>
                    <a:pt x="69" y="137"/>
                  </a:lnTo>
                  <a:lnTo>
                    <a:pt x="64" y="142"/>
                  </a:lnTo>
                  <a:lnTo>
                    <a:pt x="59" y="147"/>
                  </a:lnTo>
                  <a:lnTo>
                    <a:pt x="59" y="14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5" name="Freeform 942">
              <a:extLst>
                <a:ext uri="{FF2B5EF4-FFF2-40B4-BE49-F238E27FC236}">
                  <a16:creationId xmlns:a16="http://schemas.microsoft.com/office/drawing/2014/main" id="{45F66D50-DAEB-4866-943F-708EABF9DBB9}"/>
                </a:ext>
              </a:extLst>
            </p:cNvPr>
            <p:cNvSpPr>
              <a:spLocks/>
            </p:cNvSpPr>
            <p:nvPr/>
          </p:nvSpPr>
          <p:spPr bwMode="auto">
            <a:xfrm>
              <a:off x="4525963" y="4156074"/>
              <a:ext cx="244475" cy="233363"/>
            </a:xfrm>
            <a:custGeom>
              <a:avLst/>
              <a:gdLst/>
              <a:ahLst/>
              <a:cxnLst>
                <a:cxn ang="0">
                  <a:pos x="47" y="145"/>
                </a:cxn>
                <a:cxn ang="0">
                  <a:pos x="38" y="140"/>
                </a:cxn>
                <a:cxn ang="0">
                  <a:pos x="28" y="137"/>
                </a:cxn>
                <a:cxn ang="0">
                  <a:pos x="21" y="137"/>
                </a:cxn>
                <a:cxn ang="0">
                  <a:pos x="14" y="137"/>
                </a:cxn>
                <a:cxn ang="0">
                  <a:pos x="0" y="121"/>
                </a:cxn>
                <a:cxn ang="0">
                  <a:pos x="21" y="69"/>
                </a:cxn>
                <a:cxn ang="0">
                  <a:pos x="26" y="64"/>
                </a:cxn>
                <a:cxn ang="0">
                  <a:pos x="35" y="42"/>
                </a:cxn>
                <a:cxn ang="0">
                  <a:pos x="45" y="47"/>
                </a:cxn>
                <a:cxn ang="0">
                  <a:pos x="47" y="52"/>
                </a:cxn>
                <a:cxn ang="0">
                  <a:pos x="54" y="54"/>
                </a:cxn>
                <a:cxn ang="0">
                  <a:pos x="64" y="54"/>
                </a:cxn>
                <a:cxn ang="0">
                  <a:pos x="71" y="54"/>
                </a:cxn>
                <a:cxn ang="0">
                  <a:pos x="81" y="61"/>
                </a:cxn>
                <a:cxn ang="0">
                  <a:pos x="88" y="69"/>
                </a:cxn>
                <a:cxn ang="0">
                  <a:pos x="92" y="76"/>
                </a:cxn>
                <a:cxn ang="0">
                  <a:pos x="95" y="78"/>
                </a:cxn>
                <a:cxn ang="0">
                  <a:pos x="102" y="73"/>
                </a:cxn>
                <a:cxn ang="0">
                  <a:pos x="102" y="61"/>
                </a:cxn>
                <a:cxn ang="0">
                  <a:pos x="90" y="61"/>
                </a:cxn>
                <a:cxn ang="0">
                  <a:pos x="88" y="54"/>
                </a:cxn>
                <a:cxn ang="0">
                  <a:pos x="85" y="19"/>
                </a:cxn>
                <a:cxn ang="0">
                  <a:pos x="90" y="12"/>
                </a:cxn>
                <a:cxn ang="0">
                  <a:pos x="97" y="4"/>
                </a:cxn>
                <a:cxn ang="0">
                  <a:pos x="116" y="0"/>
                </a:cxn>
                <a:cxn ang="0">
                  <a:pos x="119" y="4"/>
                </a:cxn>
                <a:cxn ang="0">
                  <a:pos x="126" y="4"/>
                </a:cxn>
                <a:cxn ang="0">
                  <a:pos x="135" y="9"/>
                </a:cxn>
                <a:cxn ang="0">
                  <a:pos x="147" y="21"/>
                </a:cxn>
                <a:cxn ang="0">
                  <a:pos x="154" y="33"/>
                </a:cxn>
                <a:cxn ang="0">
                  <a:pos x="152" y="40"/>
                </a:cxn>
                <a:cxn ang="0">
                  <a:pos x="147" y="47"/>
                </a:cxn>
                <a:cxn ang="0">
                  <a:pos x="149" y="59"/>
                </a:cxn>
                <a:cxn ang="0">
                  <a:pos x="145" y="66"/>
                </a:cxn>
                <a:cxn ang="0">
                  <a:pos x="142" y="73"/>
                </a:cxn>
                <a:cxn ang="0">
                  <a:pos x="140" y="88"/>
                </a:cxn>
                <a:cxn ang="0">
                  <a:pos x="123" y="92"/>
                </a:cxn>
                <a:cxn ang="0">
                  <a:pos x="111" y="99"/>
                </a:cxn>
                <a:cxn ang="0">
                  <a:pos x="107" y="104"/>
                </a:cxn>
                <a:cxn ang="0">
                  <a:pos x="107" y="109"/>
                </a:cxn>
                <a:cxn ang="0">
                  <a:pos x="90" y="111"/>
                </a:cxn>
                <a:cxn ang="0">
                  <a:pos x="88" y="114"/>
                </a:cxn>
                <a:cxn ang="0">
                  <a:pos x="90" y="118"/>
                </a:cxn>
                <a:cxn ang="0">
                  <a:pos x="78" y="130"/>
                </a:cxn>
                <a:cxn ang="0">
                  <a:pos x="59" y="147"/>
                </a:cxn>
              </a:cxnLst>
              <a:rect l="0" t="0" r="r" b="b"/>
              <a:pathLst>
                <a:path w="154" h="147">
                  <a:moveTo>
                    <a:pt x="59" y="147"/>
                  </a:moveTo>
                  <a:lnTo>
                    <a:pt x="59" y="145"/>
                  </a:lnTo>
                  <a:lnTo>
                    <a:pt x="47" y="145"/>
                  </a:lnTo>
                  <a:lnTo>
                    <a:pt x="45" y="145"/>
                  </a:lnTo>
                  <a:lnTo>
                    <a:pt x="43" y="142"/>
                  </a:lnTo>
                  <a:lnTo>
                    <a:pt x="38" y="140"/>
                  </a:lnTo>
                  <a:lnTo>
                    <a:pt x="35" y="137"/>
                  </a:lnTo>
                  <a:lnTo>
                    <a:pt x="31" y="137"/>
                  </a:lnTo>
                  <a:lnTo>
                    <a:pt x="28" y="137"/>
                  </a:lnTo>
                  <a:lnTo>
                    <a:pt x="24" y="137"/>
                  </a:lnTo>
                  <a:lnTo>
                    <a:pt x="24" y="137"/>
                  </a:lnTo>
                  <a:lnTo>
                    <a:pt x="21" y="137"/>
                  </a:lnTo>
                  <a:lnTo>
                    <a:pt x="16" y="137"/>
                  </a:lnTo>
                  <a:lnTo>
                    <a:pt x="16" y="137"/>
                  </a:lnTo>
                  <a:lnTo>
                    <a:pt x="14" y="137"/>
                  </a:lnTo>
                  <a:lnTo>
                    <a:pt x="14" y="137"/>
                  </a:lnTo>
                  <a:lnTo>
                    <a:pt x="12" y="135"/>
                  </a:lnTo>
                  <a:lnTo>
                    <a:pt x="0" y="121"/>
                  </a:lnTo>
                  <a:lnTo>
                    <a:pt x="0" y="69"/>
                  </a:lnTo>
                  <a:lnTo>
                    <a:pt x="19" y="69"/>
                  </a:lnTo>
                  <a:lnTo>
                    <a:pt x="21" y="69"/>
                  </a:lnTo>
                  <a:lnTo>
                    <a:pt x="24" y="69"/>
                  </a:lnTo>
                  <a:lnTo>
                    <a:pt x="24" y="69"/>
                  </a:lnTo>
                  <a:lnTo>
                    <a:pt x="26" y="64"/>
                  </a:lnTo>
                  <a:lnTo>
                    <a:pt x="26" y="42"/>
                  </a:lnTo>
                  <a:lnTo>
                    <a:pt x="31" y="42"/>
                  </a:lnTo>
                  <a:lnTo>
                    <a:pt x="35" y="42"/>
                  </a:lnTo>
                  <a:lnTo>
                    <a:pt x="40" y="45"/>
                  </a:lnTo>
                  <a:lnTo>
                    <a:pt x="43" y="47"/>
                  </a:lnTo>
                  <a:lnTo>
                    <a:pt x="45" y="47"/>
                  </a:lnTo>
                  <a:lnTo>
                    <a:pt x="45" y="50"/>
                  </a:lnTo>
                  <a:lnTo>
                    <a:pt x="45" y="52"/>
                  </a:lnTo>
                  <a:lnTo>
                    <a:pt x="47" y="52"/>
                  </a:lnTo>
                  <a:lnTo>
                    <a:pt x="50" y="54"/>
                  </a:lnTo>
                  <a:lnTo>
                    <a:pt x="50" y="54"/>
                  </a:lnTo>
                  <a:lnTo>
                    <a:pt x="54" y="54"/>
                  </a:lnTo>
                  <a:lnTo>
                    <a:pt x="59" y="54"/>
                  </a:lnTo>
                  <a:lnTo>
                    <a:pt x="64" y="54"/>
                  </a:lnTo>
                  <a:lnTo>
                    <a:pt x="64" y="54"/>
                  </a:lnTo>
                  <a:lnTo>
                    <a:pt x="66" y="54"/>
                  </a:lnTo>
                  <a:lnTo>
                    <a:pt x="69" y="52"/>
                  </a:lnTo>
                  <a:lnTo>
                    <a:pt x="71" y="54"/>
                  </a:lnTo>
                  <a:lnTo>
                    <a:pt x="71" y="54"/>
                  </a:lnTo>
                  <a:lnTo>
                    <a:pt x="73" y="57"/>
                  </a:lnTo>
                  <a:lnTo>
                    <a:pt x="81" y="61"/>
                  </a:lnTo>
                  <a:lnTo>
                    <a:pt x="85" y="64"/>
                  </a:lnTo>
                  <a:lnTo>
                    <a:pt x="85" y="66"/>
                  </a:lnTo>
                  <a:lnTo>
                    <a:pt x="88" y="69"/>
                  </a:lnTo>
                  <a:lnTo>
                    <a:pt x="90" y="69"/>
                  </a:lnTo>
                  <a:lnTo>
                    <a:pt x="90" y="71"/>
                  </a:lnTo>
                  <a:lnTo>
                    <a:pt x="92" y="76"/>
                  </a:lnTo>
                  <a:lnTo>
                    <a:pt x="92" y="78"/>
                  </a:lnTo>
                  <a:lnTo>
                    <a:pt x="92" y="78"/>
                  </a:lnTo>
                  <a:lnTo>
                    <a:pt x="95" y="78"/>
                  </a:lnTo>
                  <a:lnTo>
                    <a:pt x="97" y="78"/>
                  </a:lnTo>
                  <a:lnTo>
                    <a:pt x="97" y="76"/>
                  </a:lnTo>
                  <a:lnTo>
                    <a:pt x="102" y="73"/>
                  </a:lnTo>
                  <a:lnTo>
                    <a:pt x="102" y="71"/>
                  </a:lnTo>
                  <a:lnTo>
                    <a:pt x="102" y="69"/>
                  </a:lnTo>
                  <a:lnTo>
                    <a:pt x="102" y="61"/>
                  </a:lnTo>
                  <a:lnTo>
                    <a:pt x="97" y="61"/>
                  </a:lnTo>
                  <a:lnTo>
                    <a:pt x="92" y="61"/>
                  </a:lnTo>
                  <a:lnTo>
                    <a:pt x="90" y="61"/>
                  </a:lnTo>
                  <a:lnTo>
                    <a:pt x="90" y="59"/>
                  </a:lnTo>
                  <a:lnTo>
                    <a:pt x="88" y="57"/>
                  </a:lnTo>
                  <a:lnTo>
                    <a:pt x="88" y="54"/>
                  </a:lnTo>
                  <a:lnTo>
                    <a:pt x="85" y="52"/>
                  </a:lnTo>
                  <a:lnTo>
                    <a:pt x="85" y="50"/>
                  </a:lnTo>
                  <a:lnTo>
                    <a:pt x="85" y="19"/>
                  </a:lnTo>
                  <a:lnTo>
                    <a:pt x="85" y="16"/>
                  </a:lnTo>
                  <a:lnTo>
                    <a:pt x="88" y="14"/>
                  </a:lnTo>
                  <a:lnTo>
                    <a:pt x="90" y="12"/>
                  </a:lnTo>
                  <a:lnTo>
                    <a:pt x="90" y="9"/>
                  </a:lnTo>
                  <a:lnTo>
                    <a:pt x="92" y="7"/>
                  </a:lnTo>
                  <a:lnTo>
                    <a:pt x="97" y="4"/>
                  </a:lnTo>
                  <a:lnTo>
                    <a:pt x="100" y="2"/>
                  </a:lnTo>
                  <a:lnTo>
                    <a:pt x="107" y="2"/>
                  </a:lnTo>
                  <a:lnTo>
                    <a:pt x="116" y="0"/>
                  </a:lnTo>
                  <a:lnTo>
                    <a:pt x="119" y="2"/>
                  </a:lnTo>
                  <a:lnTo>
                    <a:pt x="119" y="2"/>
                  </a:lnTo>
                  <a:lnTo>
                    <a:pt x="119" y="4"/>
                  </a:lnTo>
                  <a:lnTo>
                    <a:pt x="121" y="4"/>
                  </a:lnTo>
                  <a:lnTo>
                    <a:pt x="121" y="4"/>
                  </a:lnTo>
                  <a:lnTo>
                    <a:pt x="126" y="4"/>
                  </a:lnTo>
                  <a:lnTo>
                    <a:pt x="128" y="7"/>
                  </a:lnTo>
                  <a:lnTo>
                    <a:pt x="133" y="9"/>
                  </a:lnTo>
                  <a:lnTo>
                    <a:pt x="135" y="9"/>
                  </a:lnTo>
                  <a:lnTo>
                    <a:pt x="138" y="12"/>
                  </a:lnTo>
                  <a:lnTo>
                    <a:pt x="142" y="16"/>
                  </a:lnTo>
                  <a:lnTo>
                    <a:pt x="147" y="21"/>
                  </a:lnTo>
                  <a:lnTo>
                    <a:pt x="152" y="26"/>
                  </a:lnTo>
                  <a:lnTo>
                    <a:pt x="152" y="28"/>
                  </a:lnTo>
                  <a:lnTo>
                    <a:pt x="154" y="33"/>
                  </a:lnTo>
                  <a:lnTo>
                    <a:pt x="154" y="35"/>
                  </a:lnTo>
                  <a:lnTo>
                    <a:pt x="152" y="38"/>
                  </a:lnTo>
                  <a:lnTo>
                    <a:pt x="152" y="40"/>
                  </a:lnTo>
                  <a:lnTo>
                    <a:pt x="147" y="42"/>
                  </a:lnTo>
                  <a:lnTo>
                    <a:pt x="147" y="45"/>
                  </a:lnTo>
                  <a:lnTo>
                    <a:pt x="147" y="47"/>
                  </a:lnTo>
                  <a:lnTo>
                    <a:pt x="147" y="52"/>
                  </a:lnTo>
                  <a:lnTo>
                    <a:pt x="147" y="54"/>
                  </a:lnTo>
                  <a:lnTo>
                    <a:pt x="149" y="59"/>
                  </a:lnTo>
                  <a:lnTo>
                    <a:pt x="149" y="61"/>
                  </a:lnTo>
                  <a:lnTo>
                    <a:pt x="147" y="64"/>
                  </a:lnTo>
                  <a:lnTo>
                    <a:pt x="145" y="66"/>
                  </a:lnTo>
                  <a:lnTo>
                    <a:pt x="145" y="69"/>
                  </a:lnTo>
                  <a:lnTo>
                    <a:pt x="142" y="71"/>
                  </a:lnTo>
                  <a:lnTo>
                    <a:pt x="142" y="73"/>
                  </a:lnTo>
                  <a:lnTo>
                    <a:pt x="142" y="78"/>
                  </a:lnTo>
                  <a:lnTo>
                    <a:pt x="142" y="85"/>
                  </a:lnTo>
                  <a:lnTo>
                    <a:pt x="140" y="88"/>
                  </a:lnTo>
                  <a:lnTo>
                    <a:pt x="138" y="90"/>
                  </a:lnTo>
                  <a:lnTo>
                    <a:pt x="133" y="90"/>
                  </a:lnTo>
                  <a:lnTo>
                    <a:pt x="123" y="92"/>
                  </a:lnTo>
                  <a:lnTo>
                    <a:pt x="119" y="95"/>
                  </a:lnTo>
                  <a:lnTo>
                    <a:pt x="114" y="95"/>
                  </a:lnTo>
                  <a:lnTo>
                    <a:pt x="111" y="99"/>
                  </a:lnTo>
                  <a:lnTo>
                    <a:pt x="109" y="102"/>
                  </a:lnTo>
                  <a:lnTo>
                    <a:pt x="107" y="102"/>
                  </a:lnTo>
                  <a:lnTo>
                    <a:pt x="107" y="104"/>
                  </a:lnTo>
                  <a:lnTo>
                    <a:pt x="107" y="104"/>
                  </a:lnTo>
                  <a:lnTo>
                    <a:pt x="107" y="107"/>
                  </a:lnTo>
                  <a:lnTo>
                    <a:pt x="107" y="109"/>
                  </a:lnTo>
                  <a:lnTo>
                    <a:pt x="100" y="109"/>
                  </a:lnTo>
                  <a:lnTo>
                    <a:pt x="92" y="111"/>
                  </a:lnTo>
                  <a:lnTo>
                    <a:pt x="90" y="111"/>
                  </a:lnTo>
                  <a:lnTo>
                    <a:pt x="90" y="111"/>
                  </a:lnTo>
                  <a:lnTo>
                    <a:pt x="88" y="114"/>
                  </a:lnTo>
                  <a:lnTo>
                    <a:pt x="88" y="114"/>
                  </a:lnTo>
                  <a:lnTo>
                    <a:pt x="88" y="116"/>
                  </a:lnTo>
                  <a:lnTo>
                    <a:pt x="90" y="116"/>
                  </a:lnTo>
                  <a:lnTo>
                    <a:pt x="90" y="118"/>
                  </a:lnTo>
                  <a:lnTo>
                    <a:pt x="90" y="118"/>
                  </a:lnTo>
                  <a:lnTo>
                    <a:pt x="88" y="121"/>
                  </a:lnTo>
                  <a:lnTo>
                    <a:pt x="78" y="130"/>
                  </a:lnTo>
                  <a:lnTo>
                    <a:pt x="69" y="137"/>
                  </a:lnTo>
                  <a:lnTo>
                    <a:pt x="64" y="142"/>
                  </a:lnTo>
                  <a:lnTo>
                    <a:pt x="59" y="14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6" name="Freeform 943">
              <a:extLst>
                <a:ext uri="{FF2B5EF4-FFF2-40B4-BE49-F238E27FC236}">
                  <a16:creationId xmlns:a16="http://schemas.microsoft.com/office/drawing/2014/main" id="{DCE0F041-AEFA-49FD-B655-ACF8A6560116}"/>
                </a:ext>
              </a:extLst>
            </p:cNvPr>
            <p:cNvSpPr>
              <a:spLocks/>
            </p:cNvSpPr>
            <p:nvPr/>
          </p:nvSpPr>
          <p:spPr bwMode="auto">
            <a:xfrm>
              <a:off x="4525963" y="4156074"/>
              <a:ext cx="244475" cy="233363"/>
            </a:xfrm>
            <a:custGeom>
              <a:avLst/>
              <a:gdLst/>
              <a:ahLst/>
              <a:cxnLst>
                <a:cxn ang="0">
                  <a:pos x="47" y="145"/>
                </a:cxn>
                <a:cxn ang="0">
                  <a:pos x="38" y="140"/>
                </a:cxn>
                <a:cxn ang="0">
                  <a:pos x="28" y="137"/>
                </a:cxn>
                <a:cxn ang="0">
                  <a:pos x="21" y="137"/>
                </a:cxn>
                <a:cxn ang="0">
                  <a:pos x="14" y="137"/>
                </a:cxn>
                <a:cxn ang="0">
                  <a:pos x="0" y="121"/>
                </a:cxn>
                <a:cxn ang="0">
                  <a:pos x="21" y="69"/>
                </a:cxn>
                <a:cxn ang="0">
                  <a:pos x="26" y="64"/>
                </a:cxn>
                <a:cxn ang="0">
                  <a:pos x="35" y="42"/>
                </a:cxn>
                <a:cxn ang="0">
                  <a:pos x="45" y="47"/>
                </a:cxn>
                <a:cxn ang="0">
                  <a:pos x="47" y="52"/>
                </a:cxn>
                <a:cxn ang="0">
                  <a:pos x="54" y="54"/>
                </a:cxn>
                <a:cxn ang="0">
                  <a:pos x="64" y="54"/>
                </a:cxn>
                <a:cxn ang="0">
                  <a:pos x="71" y="54"/>
                </a:cxn>
                <a:cxn ang="0">
                  <a:pos x="81" y="61"/>
                </a:cxn>
                <a:cxn ang="0">
                  <a:pos x="88" y="69"/>
                </a:cxn>
                <a:cxn ang="0">
                  <a:pos x="92" y="76"/>
                </a:cxn>
                <a:cxn ang="0">
                  <a:pos x="95" y="78"/>
                </a:cxn>
                <a:cxn ang="0">
                  <a:pos x="102" y="73"/>
                </a:cxn>
                <a:cxn ang="0">
                  <a:pos x="102" y="61"/>
                </a:cxn>
                <a:cxn ang="0">
                  <a:pos x="90" y="61"/>
                </a:cxn>
                <a:cxn ang="0">
                  <a:pos x="88" y="54"/>
                </a:cxn>
                <a:cxn ang="0">
                  <a:pos x="85" y="19"/>
                </a:cxn>
                <a:cxn ang="0">
                  <a:pos x="90" y="12"/>
                </a:cxn>
                <a:cxn ang="0">
                  <a:pos x="97" y="4"/>
                </a:cxn>
                <a:cxn ang="0">
                  <a:pos x="116" y="0"/>
                </a:cxn>
                <a:cxn ang="0">
                  <a:pos x="119" y="4"/>
                </a:cxn>
                <a:cxn ang="0">
                  <a:pos x="126" y="4"/>
                </a:cxn>
                <a:cxn ang="0">
                  <a:pos x="135" y="9"/>
                </a:cxn>
                <a:cxn ang="0">
                  <a:pos x="147" y="21"/>
                </a:cxn>
                <a:cxn ang="0">
                  <a:pos x="154" y="33"/>
                </a:cxn>
                <a:cxn ang="0">
                  <a:pos x="152" y="40"/>
                </a:cxn>
                <a:cxn ang="0">
                  <a:pos x="147" y="47"/>
                </a:cxn>
                <a:cxn ang="0">
                  <a:pos x="149" y="59"/>
                </a:cxn>
                <a:cxn ang="0">
                  <a:pos x="145" y="66"/>
                </a:cxn>
                <a:cxn ang="0">
                  <a:pos x="142" y="73"/>
                </a:cxn>
                <a:cxn ang="0">
                  <a:pos x="140" y="88"/>
                </a:cxn>
                <a:cxn ang="0">
                  <a:pos x="123" y="92"/>
                </a:cxn>
                <a:cxn ang="0">
                  <a:pos x="111" y="99"/>
                </a:cxn>
                <a:cxn ang="0">
                  <a:pos x="107" y="104"/>
                </a:cxn>
                <a:cxn ang="0">
                  <a:pos x="107" y="109"/>
                </a:cxn>
                <a:cxn ang="0">
                  <a:pos x="90" y="111"/>
                </a:cxn>
                <a:cxn ang="0">
                  <a:pos x="88" y="114"/>
                </a:cxn>
                <a:cxn ang="0">
                  <a:pos x="90" y="118"/>
                </a:cxn>
                <a:cxn ang="0">
                  <a:pos x="78" y="130"/>
                </a:cxn>
                <a:cxn ang="0">
                  <a:pos x="59" y="147"/>
                </a:cxn>
              </a:cxnLst>
              <a:rect l="0" t="0" r="r" b="b"/>
              <a:pathLst>
                <a:path w="154" h="147">
                  <a:moveTo>
                    <a:pt x="59" y="147"/>
                  </a:moveTo>
                  <a:lnTo>
                    <a:pt x="59" y="145"/>
                  </a:lnTo>
                  <a:lnTo>
                    <a:pt x="47" y="145"/>
                  </a:lnTo>
                  <a:lnTo>
                    <a:pt x="45" y="145"/>
                  </a:lnTo>
                  <a:lnTo>
                    <a:pt x="43" y="142"/>
                  </a:lnTo>
                  <a:lnTo>
                    <a:pt x="38" y="140"/>
                  </a:lnTo>
                  <a:lnTo>
                    <a:pt x="35" y="137"/>
                  </a:lnTo>
                  <a:lnTo>
                    <a:pt x="31" y="137"/>
                  </a:lnTo>
                  <a:lnTo>
                    <a:pt x="28" y="137"/>
                  </a:lnTo>
                  <a:lnTo>
                    <a:pt x="24" y="137"/>
                  </a:lnTo>
                  <a:lnTo>
                    <a:pt x="24" y="137"/>
                  </a:lnTo>
                  <a:lnTo>
                    <a:pt x="21" y="137"/>
                  </a:lnTo>
                  <a:lnTo>
                    <a:pt x="16" y="137"/>
                  </a:lnTo>
                  <a:lnTo>
                    <a:pt x="16" y="137"/>
                  </a:lnTo>
                  <a:lnTo>
                    <a:pt x="14" y="137"/>
                  </a:lnTo>
                  <a:lnTo>
                    <a:pt x="14" y="137"/>
                  </a:lnTo>
                  <a:lnTo>
                    <a:pt x="12" y="135"/>
                  </a:lnTo>
                  <a:lnTo>
                    <a:pt x="0" y="121"/>
                  </a:lnTo>
                  <a:lnTo>
                    <a:pt x="0" y="69"/>
                  </a:lnTo>
                  <a:lnTo>
                    <a:pt x="19" y="69"/>
                  </a:lnTo>
                  <a:lnTo>
                    <a:pt x="21" y="69"/>
                  </a:lnTo>
                  <a:lnTo>
                    <a:pt x="24" y="69"/>
                  </a:lnTo>
                  <a:lnTo>
                    <a:pt x="24" y="69"/>
                  </a:lnTo>
                  <a:lnTo>
                    <a:pt x="26" y="64"/>
                  </a:lnTo>
                  <a:lnTo>
                    <a:pt x="26" y="42"/>
                  </a:lnTo>
                  <a:lnTo>
                    <a:pt x="31" y="42"/>
                  </a:lnTo>
                  <a:lnTo>
                    <a:pt x="35" y="42"/>
                  </a:lnTo>
                  <a:lnTo>
                    <a:pt x="40" y="45"/>
                  </a:lnTo>
                  <a:lnTo>
                    <a:pt x="43" y="47"/>
                  </a:lnTo>
                  <a:lnTo>
                    <a:pt x="45" y="47"/>
                  </a:lnTo>
                  <a:lnTo>
                    <a:pt x="45" y="50"/>
                  </a:lnTo>
                  <a:lnTo>
                    <a:pt x="45" y="52"/>
                  </a:lnTo>
                  <a:lnTo>
                    <a:pt x="47" y="52"/>
                  </a:lnTo>
                  <a:lnTo>
                    <a:pt x="50" y="54"/>
                  </a:lnTo>
                  <a:lnTo>
                    <a:pt x="50" y="54"/>
                  </a:lnTo>
                  <a:lnTo>
                    <a:pt x="54" y="54"/>
                  </a:lnTo>
                  <a:lnTo>
                    <a:pt x="59" y="54"/>
                  </a:lnTo>
                  <a:lnTo>
                    <a:pt x="64" y="54"/>
                  </a:lnTo>
                  <a:lnTo>
                    <a:pt x="64" y="54"/>
                  </a:lnTo>
                  <a:lnTo>
                    <a:pt x="66" y="54"/>
                  </a:lnTo>
                  <a:lnTo>
                    <a:pt x="69" y="52"/>
                  </a:lnTo>
                  <a:lnTo>
                    <a:pt x="71" y="54"/>
                  </a:lnTo>
                  <a:lnTo>
                    <a:pt x="71" y="54"/>
                  </a:lnTo>
                  <a:lnTo>
                    <a:pt x="73" y="57"/>
                  </a:lnTo>
                  <a:lnTo>
                    <a:pt x="81" y="61"/>
                  </a:lnTo>
                  <a:lnTo>
                    <a:pt x="85" y="64"/>
                  </a:lnTo>
                  <a:lnTo>
                    <a:pt x="85" y="66"/>
                  </a:lnTo>
                  <a:lnTo>
                    <a:pt x="88" y="69"/>
                  </a:lnTo>
                  <a:lnTo>
                    <a:pt x="90" y="69"/>
                  </a:lnTo>
                  <a:lnTo>
                    <a:pt x="90" y="71"/>
                  </a:lnTo>
                  <a:lnTo>
                    <a:pt x="92" y="76"/>
                  </a:lnTo>
                  <a:lnTo>
                    <a:pt x="92" y="78"/>
                  </a:lnTo>
                  <a:lnTo>
                    <a:pt x="92" y="78"/>
                  </a:lnTo>
                  <a:lnTo>
                    <a:pt x="95" y="78"/>
                  </a:lnTo>
                  <a:lnTo>
                    <a:pt x="97" y="78"/>
                  </a:lnTo>
                  <a:lnTo>
                    <a:pt x="97" y="76"/>
                  </a:lnTo>
                  <a:lnTo>
                    <a:pt x="102" y="73"/>
                  </a:lnTo>
                  <a:lnTo>
                    <a:pt x="102" y="71"/>
                  </a:lnTo>
                  <a:lnTo>
                    <a:pt x="102" y="69"/>
                  </a:lnTo>
                  <a:lnTo>
                    <a:pt x="102" y="61"/>
                  </a:lnTo>
                  <a:lnTo>
                    <a:pt x="97" y="61"/>
                  </a:lnTo>
                  <a:lnTo>
                    <a:pt x="92" y="61"/>
                  </a:lnTo>
                  <a:lnTo>
                    <a:pt x="90" y="61"/>
                  </a:lnTo>
                  <a:lnTo>
                    <a:pt x="90" y="59"/>
                  </a:lnTo>
                  <a:lnTo>
                    <a:pt x="88" y="57"/>
                  </a:lnTo>
                  <a:lnTo>
                    <a:pt x="88" y="54"/>
                  </a:lnTo>
                  <a:lnTo>
                    <a:pt x="85" y="52"/>
                  </a:lnTo>
                  <a:lnTo>
                    <a:pt x="85" y="50"/>
                  </a:lnTo>
                  <a:lnTo>
                    <a:pt x="85" y="19"/>
                  </a:lnTo>
                  <a:lnTo>
                    <a:pt x="85" y="16"/>
                  </a:lnTo>
                  <a:lnTo>
                    <a:pt x="88" y="14"/>
                  </a:lnTo>
                  <a:lnTo>
                    <a:pt x="90" y="12"/>
                  </a:lnTo>
                  <a:lnTo>
                    <a:pt x="90" y="9"/>
                  </a:lnTo>
                  <a:lnTo>
                    <a:pt x="92" y="7"/>
                  </a:lnTo>
                  <a:lnTo>
                    <a:pt x="97" y="4"/>
                  </a:lnTo>
                  <a:lnTo>
                    <a:pt x="100" y="2"/>
                  </a:lnTo>
                  <a:lnTo>
                    <a:pt x="107" y="2"/>
                  </a:lnTo>
                  <a:lnTo>
                    <a:pt x="116" y="0"/>
                  </a:lnTo>
                  <a:lnTo>
                    <a:pt x="119" y="2"/>
                  </a:lnTo>
                  <a:lnTo>
                    <a:pt x="119" y="2"/>
                  </a:lnTo>
                  <a:lnTo>
                    <a:pt x="119" y="4"/>
                  </a:lnTo>
                  <a:lnTo>
                    <a:pt x="121" y="4"/>
                  </a:lnTo>
                  <a:lnTo>
                    <a:pt x="121" y="4"/>
                  </a:lnTo>
                  <a:lnTo>
                    <a:pt x="126" y="4"/>
                  </a:lnTo>
                  <a:lnTo>
                    <a:pt x="128" y="7"/>
                  </a:lnTo>
                  <a:lnTo>
                    <a:pt x="133" y="9"/>
                  </a:lnTo>
                  <a:lnTo>
                    <a:pt x="135" y="9"/>
                  </a:lnTo>
                  <a:lnTo>
                    <a:pt x="138" y="12"/>
                  </a:lnTo>
                  <a:lnTo>
                    <a:pt x="142" y="16"/>
                  </a:lnTo>
                  <a:lnTo>
                    <a:pt x="147" y="21"/>
                  </a:lnTo>
                  <a:lnTo>
                    <a:pt x="152" y="26"/>
                  </a:lnTo>
                  <a:lnTo>
                    <a:pt x="152" y="28"/>
                  </a:lnTo>
                  <a:lnTo>
                    <a:pt x="154" y="33"/>
                  </a:lnTo>
                  <a:lnTo>
                    <a:pt x="154" y="35"/>
                  </a:lnTo>
                  <a:lnTo>
                    <a:pt x="152" y="38"/>
                  </a:lnTo>
                  <a:lnTo>
                    <a:pt x="152" y="40"/>
                  </a:lnTo>
                  <a:lnTo>
                    <a:pt x="147" y="42"/>
                  </a:lnTo>
                  <a:lnTo>
                    <a:pt x="147" y="45"/>
                  </a:lnTo>
                  <a:lnTo>
                    <a:pt x="147" y="47"/>
                  </a:lnTo>
                  <a:lnTo>
                    <a:pt x="147" y="52"/>
                  </a:lnTo>
                  <a:lnTo>
                    <a:pt x="147" y="54"/>
                  </a:lnTo>
                  <a:lnTo>
                    <a:pt x="149" y="59"/>
                  </a:lnTo>
                  <a:lnTo>
                    <a:pt x="149" y="61"/>
                  </a:lnTo>
                  <a:lnTo>
                    <a:pt x="147" y="64"/>
                  </a:lnTo>
                  <a:lnTo>
                    <a:pt x="145" y="66"/>
                  </a:lnTo>
                  <a:lnTo>
                    <a:pt x="145" y="69"/>
                  </a:lnTo>
                  <a:lnTo>
                    <a:pt x="142" y="71"/>
                  </a:lnTo>
                  <a:lnTo>
                    <a:pt x="142" y="73"/>
                  </a:lnTo>
                  <a:lnTo>
                    <a:pt x="142" y="78"/>
                  </a:lnTo>
                  <a:lnTo>
                    <a:pt x="142" y="85"/>
                  </a:lnTo>
                  <a:lnTo>
                    <a:pt x="140" y="88"/>
                  </a:lnTo>
                  <a:lnTo>
                    <a:pt x="138" y="90"/>
                  </a:lnTo>
                  <a:lnTo>
                    <a:pt x="133" y="90"/>
                  </a:lnTo>
                  <a:lnTo>
                    <a:pt x="123" y="92"/>
                  </a:lnTo>
                  <a:lnTo>
                    <a:pt x="119" y="95"/>
                  </a:lnTo>
                  <a:lnTo>
                    <a:pt x="114" y="95"/>
                  </a:lnTo>
                  <a:lnTo>
                    <a:pt x="111" y="99"/>
                  </a:lnTo>
                  <a:lnTo>
                    <a:pt x="109" y="102"/>
                  </a:lnTo>
                  <a:lnTo>
                    <a:pt x="107" y="102"/>
                  </a:lnTo>
                  <a:lnTo>
                    <a:pt x="107" y="104"/>
                  </a:lnTo>
                  <a:lnTo>
                    <a:pt x="107" y="104"/>
                  </a:lnTo>
                  <a:lnTo>
                    <a:pt x="107" y="107"/>
                  </a:lnTo>
                  <a:lnTo>
                    <a:pt x="107" y="109"/>
                  </a:lnTo>
                  <a:lnTo>
                    <a:pt x="100" y="109"/>
                  </a:lnTo>
                  <a:lnTo>
                    <a:pt x="92" y="111"/>
                  </a:lnTo>
                  <a:lnTo>
                    <a:pt x="90" y="111"/>
                  </a:lnTo>
                  <a:lnTo>
                    <a:pt x="90" y="111"/>
                  </a:lnTo>
                  <a:lnTo>
                    <a:pt x="88" y="114"/>
                  </a:lnTo>
                  <a:lnTo>
                    <a:pt x="88" y="114"/>
                  </a:lnTo>
                  <a:lnTo>
                    <a:pt x="88" y="116"/>
                  </a:lnTo>
                  <a:lnTo>
                    <a:pt x="90" y="116"/>
                  </a:lnTo>
                  <a:lnTo>
                    <a:pt x="90" y="118"/>
                  </a:lnTo>
                  <a:lnTo>
                    <a:pt x="90" y="118"/>
                  </a:lnTo>
                  <a:lnTo>
                    <a:pt x="88" y="121"/>
                  </a:lnTo>
                  <a:lnTo>
                    <a:pt x="78" y="130"/>
                  </a:lnTo>
                  <a:lnTo>
                    <a:pt x="69" y="137"/>
                  </a:lnTo>
                  <a:lnTo>
                    <a:pt x="64" y="142"/>
                  </a:lnTo>
                  <a:lnTo>
                    <a:pt x="59" y="14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7" name="Freeform 944">
              <a:extLst>
                <a:ext uri="{FF2B5EF4-FFF2-40B4-BE49-F238E27FC236}">
                  <a16:creationId xmlns:a16="http://schemas.microsoft.com/office/drawing/2014/main" id="{FFE506EA-1E29-4186-8562-EF1F2BCF6E65}"/>
                </a:ext>
              </a:extLst>
            </p:cNvPr>
            <p:cNvSpPr>
              <a:spLocks/>
            </p:cNvSpPr>
            <p:nvPr/>
          </p:nvSpPr>
          <p:spPr bwMode="auto">
            <a:xfrm>
              <a:off x="4306888" y="4102099"/>
              <a:ext cx="260349" cy="284163"/>
            </a:xfrm>
            <a:custGeom>
              <a:avLst/>
              <a:gdLst/>
              <a:ahLst/>
              <a:cxnLst>
                <a:cxn ang="0">
                  <a:pos x="150" y="169"/>
                </a:cxn>
                <a:cxn ang="0">
                  <a:pos x="138" y="105"/>
                </a:cxn>
                <a:cxn ang="0">
                  <a:pos x="159" y="105"/>
                </a:cxn>
                <a:cxn ang="0">
                  <a:pos x="162" y="103"/>
                </a:cxn>
                <a:cxn ang="0">
                  <a:pos x="164" y="76"/>
                </a:cxn>
                <a:cxn ang="0">
                  <a:pos x="157" y="76"/>
                </a:cxn>
                <a:cxn ang="0">
                  <a:pos x="150" y="76"/>
                </a:cxn>
                <a:cxn ang="0">
                  <a:pos x="147" y="76"/>
                </a:cxn>
                <a:cxn ang="0">
                  <a:pos x="143" y="76"/>
                </a:cxn>
                <a:cxn ang="0">
                  <a:pos x="143" y="67"/>
                </a:cxn>
                <a:cxn ang="0">
                  <a:pos x="143" y="62"/>
                </a:cxn>
                <a:cxn ang="0">
                  <a:pos x="138" y="57"/>
                </a:cxn>
                <a:cxn ang="0">
                  <a:pos x="138" y="55"/>
                </a:cxn>
                <a:cxn ang="0">
                  <a:pos x="138" y="38"/>
                </a:cxn>
                <a:cxn ang="0">
                  <a:pos x="138" y="19"/>
                </a:cxn>
                <a:cxn ang="0">
                  <a:pos x="126" y="19"/>
                </a:cxn>
                <a:cxn ang="0">
                  <a:pos x="121" y="19"/>
                </a:cxn>
                <a:cxn ang="0">
                  <a:pos x="119" y="17"/>
                </a:cxn>
                <a:cxn ang="0">
                  <a:pos x="105" y="24"/>
                </a:cxn>
                <a:cxn ang="0">
                  <a:pos x="102" y="27"/>
                </a:cxn>
                <a:cxn ang="0">
                  <a:pos x="100" y="29"/>
                </a:cxn>
                <a:cxn ang="0">
                  <a:pos x="83" y="29"/>
                </a:cxn>
                <a:cxn ang="0">
                  <a:pos x="76" y="27"/>
                </a:cxn>
                <a:cxn ang="0">
                  <a:pos x="71" y="24"/>
                </a:cxn>
                <a:cxn ang="0">
                  <a:pos x="69" y="17"/>
                </a:cxn>
                <a:cxn ang="0">
                  <a:pos x="67" y="5"/>
                </a:cxn>
                <a:cxn ang="0">
                  <a:pos x="14" y="0"/>
                </a:cxn>
                <a:cxn ang="0">
                  <a:pos x="21" y="19"/>
                </a:cxn>
                <a:cxn ang="0">
                  <a:pos x="24" y="34"/>
                </a:cxn>
                <a:cxn ang="0">
                  <a:pos x="24" y="38"/>
                </a:cxn>
                <a:cxn ang="0">
                  <a:pos x="21" y="43"/>
                </a:cxn>
                <a:cxn ang="0">
                  <a:pos x="19" y="46"/>
                </a:cxn>
                <a:cxn ang="0">
                  <a:pos x="21" y="55"/>
                </a:cxn>
                <a:cxn ang="0">
                  <a:pos x="28" y="67"/>
                </a:cxn>
                <a:cxn ang="0">
                  <a:pos x="31" y="72"/>
                </a:cxn>
                <a:cxn ang="0">
                  <a:pos x="31" y="81"/>
                </a:cxn>
                <a:cxn ang="0">
                  <a:pos x="28" y="88"/>
                </a:cxn>
                <a:cxn ang="0">
                  <a:pos x="26" y="95"/>
                </a:cxn>
                <a:cxn ang="0">
                  <a:pos x="19" y="107"/>
                </a:cxn>
                <a:cxn ang="0">
                  <a:pos x="9" y="122"/>
                </a:cxn>
                <a:cxn ang="0">
                  <a:pos x="7" y="131"/>
                </a:cxn>
                <a:cxn ang="0">
                  <a:pos x="5" y="141"/>
                </a:cxn>
                <a:cxn ang="0">
                  <a:pos x="7" y="148"/>
                </a:cxn>
                <a:cxn ang="0">
                  <a:pos x="5" y="152"/>
                </a:cxn>
                <a:cxn ang="0">
                  <a:pos x="2" y="162"/>
                </a:cxn>
                <a:cxn ang="0">
                  <a:pos x="2" y="167"/>
                </a:cxn>
                <a:cxn ang="0">
                  <a:pos x="7" y="167"/>
                </a:cxn>
                <a:cxn ang="0">
                  <a:pos x="14" y="167"/>
                </a:cxn>
                <a:cxn ang="0">
                  <a:pos x="21" y="167"/>
                </a:cxn>
                <a:cxn ang="0">
                  <a:pos x="24" y="167"/>
                </a:cxn>
                <a:cxn ang="0">
                  <a:pos x="86" y="171"/>
                </a:cxn>
                <a:cxn ang="0">
                  <a:pos x="88" y="174"/>
                </a:cxn>
                <a:cxn ang="0">
                  <a:pos x="97" y="179"/>
                </a:cxn>
                <a:cxn ang="0">
                  <a:pos x="152" y="171"/>
                </a:cxn>
              </a:cxnLst>
              <a:rect l="0" t="0" r="r" b="b"/>
              <a:pathLst>
                <a:path w="164" h="179">
                  <a:moveTo>
                    <a:pt x="152" y="171"/>
                  </a:moveTo>
                  <a:lnTo>
                    <a:pt x="150" y="169"/>
                  </a:lnTo>
                  <a:lnTo>
                    <a:pt x="138" y="155"/>
                  </a:lnTo>
                  <a:lnTo>
                    <a:pt x="138" y="105"/>
                  </a:lnTo>
                  <a:lnTo>
                    <a:pt x="157" y="105"/>
                  </a:lnTo>
                  <a:lnTo>
                    <a:pt x="159" y="105"/>
                  </a:lnTo>
                  <a:lnTo>
                    <a:pt x="162" y="105"/>
                  </a:lnTo>
                  <a:lnTo>
                    <a:pt x="162" y="103"/>
                  </a:lnTo>
                  <a:lnTo>
                    <a:pt x="164" y="98"/>
                  </a:lnTo>
                  <a:lnTo>
                    <a:pt x="164" y="76"/>
                  </a:lnTo>
                  <a:lnTo>
                    <a:pt x="159" y="76"/>
                  </a:lnTo>
                  <a:lnTo>
                    <a:pt x="157" y="76"/>
                  </a:lnTo>
                  <a:lnTo>
                    <a:pt x="154" y="76"/>
                  </a:lnTo>
                  <a:lnTo>
                    <a:pt x="150" y="76"/>
                  </a:lnTo>
                  <a:lnTo>
                    <a:pt x="147" y="76"/>
                  </a:lnTo>
                  <a:lnTo>
                    <a:pt x="147" y="76"/>
                  </a:lnTo>
                  <a:lnTo>
                    <a:pt x="145" y="76"/>
                  </a:lnTo>
                  <a:lnTo>
                    <a:pt x="143" y="76"/>
                  </a:lnTo>
                  <a:lnTo>
                    <a:pt x="143" y="69"/>
                  </a:lnTo>
                  <a:lnTo>
                    <a:pt x="143" y="67"/>
                  </a:lnTo>
                  <a:lnTo>
                    <a:pt x="143" y="65"/>
                  </a:lnTo>
                  <a:lnTo>
                    <a:pt x="143" y="62"/>
                  </a:lnTo>
                  <a:lnTo>
                    <a:pt x="140" y="62"/>
                  </a:lnTo>
                  <a:lnTo>
                    <a:pt x="138" y="57"/>
                  </a:lnTo>
                  <a:lnTo>
                    <a:pt x="138" y="57"/>
                  </a:lnTo>
                  <a:lnTo>
                    <a:pt x="138" y="55"/>
                  </a:lnTo>
                  <a:lnTo>
                    <a:pt x="138" y="46"/>
                  </a:lnTo>
                  <a:lnTo>
                    <a:pt x="138" y="38"/>
                  </a:lnTo>
                  <a:lnTo>
                    <a:pt x="138" y="29"/>
                  </a:lnTo>
                  <a:lnTo>
                    <a:pt x="138" y="19"/>
                  </a:lnTo>
                  <a:lnTo>
                    <a:pt x="133" y="19"/>
                  </a:lnTo>
                  <a:lnTo>
                    <a:pt x="126" y="19"/>
                  </a:lnTo>
                  <a:lnTo>
                    <a:pt x="124" y="19"/>
                  </a:lnTo>
                  <a:lnTo>
                    <a:pt x="121" y="19"/>
                  </a:lnTo>
                  <a:lnTo>
                    <a:pt x="121" y="17"/>
                  </a:lnTo>
                  <a:lnTo>
                    <a:pt x="119" y="17"/>
                  </a:lnTo>
                  <a:lnTo>
                    <a:pt x="105" y="17"/>
                  </a:lnTo>
                  <a:lnTo>
                    <a:pt x="105" y="24"/>
                  </a:lnTo>
                  <a:lnTo>
                    <a:pt x="102" y="24"/>
                  </a:lnTo>
                  <a:lnTo>
                    <a:pt x="102" y="27"/>
                  </a:lnTo>
                  <a:lnTo>
                    <a:pt x="102" y="29"/>
                  </a:lnTo>
                  <a:lnTo>
                    <a:pt x="100" y="29"/>
                  </a:lnTo>
                  <a:lnTo>
                    <a:pt x="93" y="29"/>
                  </a:lnTo>
                  <a:lnTo>
                    <a:pt x="83" y="29"/>
                  </a:lnTo>
                  <a:lnTo>
                    <a:pt x="81" y="29"/>
                  </a:lnTo>
                  <a:lnTo>
                    <a:pt x="76" y="27"/>
                  </a:lnTo>
                  <a:lnTo>
                    <a:pt x="74" y="24"/>
                  </a:lnTo>
                  <a:lnTo>
                    <a:pt x="71" y="24"/>
                  </a:lnTo>
                  <a:lnTo>
                    <a:pt x="71" y="19"/>
                  </a:lnTo>
                  <a:lnTo>
                    <a:pt x="69" y="17"/>
                  </a:lnTo>
                  <a:lnTo>
                    <a:pt x="67" y="12"/>
                  </a:lnTo>
                  <a:lnTo>
                    <a:pt x="67" y="5"/>
                  </a:lnTo>
                  <a:lnTo>
                    <a:pt x="67" y="0"/>
                  </a:lnTo>
                  <a:lnTo>
                    <a:pt x="14" y="0"/>
                  </a:lnTo>
                  <a:lnTo>
                    <a:pt x="19" y="10"/>
                  </a:lnTo>
                  <a:lnTo>
                    <a:pt x="21" y="19"/>
                  </a:lnTo>
                  <a:lnTo>
                    <a:pt x="24" y="27"/>
                  </a:lnTo>
                  <a:lnTo>
                    <a:pt x="24" y="34"/>
                  </a:lnTo>
                  <a:lnTo>
                    <a:pt x="24" y="36"/>
                  </a:lnTo>
                  <a:lnTo>
                    <a:pt x="24" y="38"/>
                  </a:lnTo>
                  <a:lnTo>
                    <a:pt x="21" y="41"/>
                  </a:lnTo>
                  <a:lnTo>
                    <a:pt x="21" y="43"/>
                  </a:lnTo>
                  <a:lnTo>
                    <a:pt x="19" y="43"/>
                  </a:lnTo>
                  <a:lnTo>
                    <a:pt x="19" y="46"/>
                  </a:lnTo>
                  <a:lnTo>
                    <a:pt x="21" y="50"/>
                  </a:lnTo>
                  <a:lnTo>
                    <a:pt x="21" y="55"/>
                  </a:lnTo>
                  <a:lnTo>
                    <a:pt x="26" y="60"/>
                  </a:lnTo>
                  <a:lnTo>
                    <a:pt x="28" y="67"/>
                  </a:lnTo>
                  <a:lnTo>
                    <a:pt x="28" y="69"/>
                  </a:lnTo>
                  <a:lnTo>
                    <a:pt x="31" y="72"/>
                  </a:lnTo>
                  <a:lnTo>
                    <a:pt x="31" y="76"/>
                  </a:lnTo>
                  <a:lnTo>
                    <a:pt x="31" y="81"/>
                  </a:lnTo>
                  <a:lnTo>
                    <a:pt x="28" y="84"/>
                  </a:lnTo>
                  <a:lnTo>
                    <a:pt x="28" y="88"/>
                  </a:lnTo>
                  <a:lnTo>
                    <a:pt x="26" y="93"/>
                  </a:lnTo>
                  <a:lnTo>
                    <a:pt x="26" y="95"/>
                  </a:lnTo>
                  <a:lnTo>
                    <a:pt x="21" y="100"/>
                  </a:lnTo>
                  <a:lnTo>
                    <a:pt x="19" y="107"/>
                  </a:lnTo>
                  <a:lnTo>
                    <a:pt x="12" y="114"/>
                  </a:lnTo>
                  <a:lnTo>
                    <a:pt x="9" y="122"/>
                  </a:lnTo>
                  <a:lnTo>
                    <a:pt x="7" y="126"/>
                  </a:lnTo>
                  <a:lnTo>
                    <a:pt x="7" y="131"/>
                  </a:lnTo>
                  <a:lnTo>
                    <a:pt x="5" y="136"/>
                  </a:lnTo>
                  <a:lnTo>
                    <a:pt x="5" y="141"/>
                  </a:lnTo>
                  <a:lnTo>
                    <a:pt x="7" y="143"/>
                  </a:lnTo>
                  <a:lnTo>
                    <a:pt x="7" y="148"/>
                  </a:lnTo>
                  <a:lnTo>
                    <a:pt x="5" y="150"/>
                  </a:lnTo>
                  <a:lnTo>
                    <a:pt x="5" y="152"/>
                  </a:lnTo>
                  <a:lnTo>
                    <a:pt x="2" y="160"/>
                  </a:lnTo>
                  <a:lnTo>
                    <a:pt x="2" y="162"/>
                  </a:lnTo>
                  <a:lnTo>
                    <a:pt x="0" y="167"/>
                  </a:lnTo>
                  <a:lnTo>
                    <a:pt x="2" y="167"/>
                  </a:lnTo>
                  <a:lnTo>
                    <a:pt x="5" y="167"/>
                  </a:lnTo>
                  <a:lnTo>
                    <a:pt x="7" y="167"/>
                  </a:lnTo>
                  <a:lnTo>
                    <a:pt x="9" y="167"/>
                  </a:lnTo>
                  <a:lnTo>
                    <a:pt x="14" y="167"/>
                  </a:lnTo>
                  <a:lnTo>
                    <a:pt x="19" y="167"/>
                  </a:lnTo>
                  <a:lnTo>
                    <a:pt x="21" y="167"/>
                  </a:lnTo>
                  <a:lnTo>
                    <a:pt x="21" y="167"/>
                  </a:lnTo>
                  <a:lnTo>
                    <a:pt x="24" y="167"/>
                  </a:lnTo>
                  <a:lnTo>
                    <a:pt x="28" y="171"/>
                  </a:lnTo>
                  <a:lnTo>
                    <a:pt x="86" y="171"/>
                  </a:lnTo>
                  <a:lnTo>
                    <a:pt x="88" y="171"/>
                  </a:lnTo>
                  <a:lnTo>
                    <a:pt x="88" y="174"/>
                  </a:lnTo>
                  <a:lnTo>
                    <a:pt x="90" y="176"/>
                  </a:lnTo>
                  <a:lnTo>
                    <a:pt x="97" y="179"/>
                  </a:lnTo>
                  <a:lnTo>
                    <a:pt x="133" y="179"/>
                  </a:lnTo>
                  <a:lnTo>
                    <a:pt x="152" y="171"/>
                  </a:lnTo>
                  <a:lnTo>
                    <a:pt x="152" y="17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8" name="Freeform 945">
              <a:extLst>
                <a:ext uri="{FF2B5EF4-FFF2-40B4-BE49-F238E27FC236}">
                  <a16:creationId xmlns:a16="http://schemas.microsoft.com/office/drawing/2014/main" id="{219A15F5-1FF1-450D-9C16-878FFD018750}"/>
                </a:ext>
              </a:extLst>
            </p:cNvPr>
            <p:cNvSpPr>
              <a:spLocks/>
            </p:cNvSpPr>
            <p:nvPr/>
          </p:nvSpPr>
          <p:spPr bwMode="auto">
            <a:xfrm>
              <a:off x="4306888" y="4102099"/>
              <a:ext cx="260349" cy="284163"/>
            </a:xfrm>
            <a:custGeom>
              <a:avLst/>
              <a:gdLst/>
              <a:ahLst/>
              <a:cxnLst>
                <a:cxn ang="0">
                  <a:pos x="150" y="169"/>
                </a:cxn>
                <a:cxn ang="0">
                  <a:pos x="138" y="105"/>
                </a:cxn>
                <a:cxn ang="0">
                  <a:pos x="159" y="105"/>
                </a:cxn>
                <a:cxn ang="0">
                  <a:pos x="162" y="103"/>
                </a:cxn>
                <a:cxn ang="0">
                  <a:pos x="164" y="76"/>
                </a:cxn>
                <a:cxn ang="0">
                  <a:pos x="157" y="76"/>
                </a:cxn>
                <a:cxn ang="0">
                  <a:pos x="150" y="76"/>
                </a:cxn>
                <a:cxn ang="0">
                  <a:pos x="147" y="76"/>
                </a:cxn>
                <a:cxn ang="0">
                  <a:pos x="143" y="76"/>
                </a:cxn>
                <a:cxn ang="0">
                  <a:pos x="143" y="67"/>
                </a:cxn>
                <a:cxn ang="0">
                  <a:pos x="143" y="62"/>
                </a:cxn>
                <a:cxn ang="0">
                  <a:pos x="138" y="57"/>
                </a:cxn>
                <a:cxn ang="0">
                  <a:pos x="138" y="55"/>
                </a:cxn>
                <a:cxn ang="0">
                  <a:pos x="138" y="38"/>
                </a:cxn>
                <a:cxn ang="0">
                  <a:pos x="138" y="19"/>
                </a:cxn>
                <a:cxn ang="0">
                  <a:pos x="126" y="19"/>
                </a:cxn>
                <a:cxn ang="0">
                  <a:pos x="121" y="19"/>
                </a:cxn>
                <a:cxn ang="0">
                  <a:pos x="119" y="17"/>
                </a:cxn>
                <a:cxn ang="0">
                  <a:pos x="105" y="24"/>
                </a:cxn>
                <a:cxn ang="0">
                  <a:pos x="102" y="27"/>
                </a:cxn>
                <a:cxn ang="0">
                  <a:pos x="100" y="29"/>
                </a:cxn>
                <a:cxn ang="0">
                  <a:pos x="83" y="29"/>
                </a:cxn>
                <a:cxn ang="0">
                  <a:pos x="76" y="27"/>
                </a:cxn>
                <a:cxn ang="0">
                  <a:pos x="71" y="24"/>
                </a:cxn>
                <a:cxn ang="0">
                  <a:pos x="69" y="17"/>
                </a:cxn>
                <a:cxn ang="0">
                  <a:pos x="67" y="5"/>
                </a:cxn>
                <a:cxn ang="0">
                  <a:pos x="14" y="0"/>
                </a:cxn>
                <a:cxn ang="0">
                  <a:pos x="21" y="19"/>
                </a:cxn>
                <a:cxn ang="0">
                  <a:pos x="24" y="34"/>
                </a:cxn>
                <a:cxn ang="0">
                  <a:pos x="24" y="38"/>
                </a:cxn>
                <a:cxn ang="0">
                  <a:pos x="21" y="43"/>
                </a:cxn>
                <a:cxn ang="0">
                  <a:pos x="19" y="46"/>
                </a:cxn>
                <a:cxn ang="0">
                  <a:pos x="21" y="55"/>
                </a:cxn>
                <a:cxn ang="0">
                  <a:pos x="28" y="67"/>
                </a:cxn>
                <a:cxn ang="0">
                  <a:pos x="31" y="72"/>
                </a:cxn>
                <a:cxn ang="0">
                  <a:pos x="31" y="81"/>
                </a:cxn>
                <a:cxn ang="0">
                  <a:pos x="28" y="88"/>
                </a:cxn>
                <a:cxn ang="0">
                  <a:pos x="26" y="95"/>
                </a:cxn>
                <a:cxn ang="0">
                  <a:pos x="19" y="107"/>
                </a:cxn>
                <a:cxn ang="0">
                  <a:pos x="9" y="122"/>
                </a:cxn>
                <a:cxn ang="0">
                  <a:pos x="7" y="131"/>
                </a:cxn>
                <a:cxn ang="0">
                  <a:pos x="5" y="141"/>
                </a:cxn>
                <a:cxn ang="0">
                  <a:pos x="7" y="148"/>
                </a:cxn>
                <a:cxn ang="0">
                  <a:pos x="5" y="152"/>
                </a:cxn>
                <a:cxn ang="0">
                  <a:pos x="2" y="162"/>
                </a:cxn>
                <a:cxn ang="0">
                  <a:pos x="2" y="167"/>
                </a:cxn>
                <a:cxn ang="0">
                  <a:pos x="7" y="167"/>
                </a:cxn>
                <a:cxn ang="0">
                  <a:pos x="14" y="167"/>
                </a:cxn>
                <a:cxn ang="0">
                  <a:pos x="21" y="167"/>
                </a:cxn>
                <a:cxn ang="0">
                  <a:pos x="24" y="167"/>
                </a:cxn>
                <a:cxn ang="0">
                  <a:pos x="86" y="171"/>
                </a:cxn>
                <a:cxn ang="0">
                  <a:pos x="88" y="174"/>
                </a:cxn>
                <a:cxn ang="0">
                  <a:pos x="97" y="179"/>
                </a:cxn>
                <a:cxn ang="0">
                  <a:pos x="152" y="171"/>
                </a:cxn>
              </a:cxnLst>
              <a:rect l="0" t="0" r="r" b="b"/>
              <a:pathLst>
                <a:path w="164" h="179">
                  <a:moveTo>
                    <a:pt x="152" y="171"/>
                  </a:moveTo>
                  <a:lnTo>
                    <a:pt x="150" y="169"/>
                  </a:lnTo>
                  <a:lnTo>
                    <a:pt x="138" y="155"/>
                  </a:lnTo>
                  <a:lnTo>
                    <a:pt x="138" y="105"/>
                  </a:lnTo>
                  <a:lnTo>
                    <a:pt x="157" y="105"/>
                  </a:lnTo>
                  <a:lnTo>
                    <a:pt x="159" y="105"/>
                  </a:lnTo>
                  <a:lnTo>
                    <a:pt x="162" y="105"/>
                  </a:lnTo>
                  <a:lnTo>
                    <a:pt x="162" y="103"/>
                  </a:lnTo>
                  <a:lnTo>
                    <a:pt x="164" y="98"/>
                  </a:lnTo>
                  <a:lnTo>
                    <a:pt x="164" y="76"/>
                  </a:lnTo>
                  <a:lnTo>
                    <a:pt x="159" y="76"/>
                  </a:lnTo>
                  <a:lnTo>
                    <a:pt x="157" y="76"/>
                  </a:lnTo>
                  <a:lnTo>
                    <a:pt x="154" y="76"/>
                  </a:lnTo>
                  <a:lnTo>
                    <a:pt x="150" y="76"/>
                  </a:lnTo>
                  <a:lnTo>
                    <a:pt x="147" y="76"/>
                  </a:lnTo>
                  <a:lnTo>
                    <a:pt x="147" y="76"/>
                  </a:lnTo>
                  <a:lnTo>
                    <a:pt x="145" y="76"/>
                  </a:lnTo>
                  <a:lnTo>
                    <a:pt x="143" y="76"/>
                  </a:lnTo>
                  <a:lnTo>
                    <a:pt x="143" y="69"/>
                  </a:lnTo>
                  <a:lnTo>
                    <a:pt x="143" y="67"/>
                  </a:lnTo>
                  <a:lnTo>
                    <a:pt x="143" y="65"/>
                  </a:lnTo>
                  <a:lnTo>
                    <a:pt x="143" y="62"/>
                  </a:lnTo>
                  <a:lnTo>
                    <a:pt x="140" y="62"/>
                  </a:lnTo>
                  <a:lnTo>
                    <a:pt x="138" y="57"/>
                  </a:lnTo>
                  <a:lnTo>
                    <a:pt x="138" y="57"/>
                  </a:lnTo>
                  <a:lnTo>
                    <a:pt x="138" y="55"/>
                  </a:lnTo>
                  <a:lnTo>
                    <a:pt x="138" y="46"/>
                  </a:lnTo>
                  <a:lnTo>
                    <a:pt x="138" y="38"/>
                  </a:lnTo>
                  <a:lnTo>
                    <a:pt x="138" y="29"/>
                  </a:lnTo>
                  <a:lnTo>
                    <a:pt x="138" y="19"/>
                  </a:lnTo>
                  <a:lnTo>
                    <a:pt x="133" y="19"/>
                  </a:lnTo>
                  <a:lnTo>
                    <a:pt x="126" y="19"/>
                  </a:lnTo>
                  <a:lnTo>
                    <a:pt x="124" y="19"/>
                  </a:lnTo>
                  <a:lnTo>
                    <a:pt x="121" y="19"/>
                  </a:lnTo>
                  <a:lnTo>
                    <a:pt x="121" y="17"/>
                  </a:lnTo>
                  <a:lnTo>
                    <a:pt x="119" y="17"/>
                  </a:lnTo>
                  <a:lnTo>
                    <a:pt x="105" y="17"/>
                  </a:lnTo>
                  <a:lnTo>
                    <a:pt x="105" y="24"/>
                  </a:lnTo>
                  <a:lnTo>
                    <a:pt x="102" y="24"/>
                  </a:lnTo>
                  <a:lnTo>
                    <a:pt x="102" y="27"/>
                  </a:lnTo>
                  <a:lnTo>
                    <a:pt x="102" y="29"/>
                  </a:lnTo>
                  <a:lnTo>
                    <a:pt x="100" y="29"/>
                  </a:lnTo>
                  <a:lnTo>
                    <a:pt x="93" y="29"/>
                  </a:lnTo>
                  <a:lnTo>
                    <a:pt x="83" y="29"/>
                  </a:lnTo>
                  <a:lnTo>
                    <a:pt x="81" y="29"/>
                  </a:lnTo>
                  <a:lnTo>
                    <a:pt x="76" y="27"/>
                  </a:lnTo>
                  <a:lnTo>
                    <a:pt x="74" y="24"/>
                  </a:lnTo>
                  <a:lnTo>
                    <a:pt x="71" y="24"/>
                  </a:lnTo>
                  <a:lnTo>
                    <a:pt x="71" y="19"/>
                  </a:lnTo>
                  <a:lnTo>
                    <a:pt x="69" y="17"/>
                  </a:lnTo>
                  <a:lnTo>
                    <a:pt x="67" y="12"/>
                  </a:lnTo>
                  <a:lnTo>
                    <a:pt x="67" y="5"/>
                  </a:lnTo>
                  <a:lnTo>
                    <a:pt x="67" y="0"/>
                  </a:lnTo>
                  <a:lnTo>
                    <a:pt x="14" y="0"/>
                  </a:lnTo>
                  <a:lnTo>
                    <a:pt x="19" y="10"/>
                  </a:lnTo>
                  <a:lnTo>
                    <a:pt x="21" y="19"/>
                  </a:lnTo>
                  <a:lnTo>
                    <a:pt x="24" y="27"/>
                  </a:lnTo>
                  <a:lnTo>
                    <a:pt x="24" y="34"/>
                  </a:lnTo>
                  <a:lnTo>
                    <a:pt x="24" y="36"/>
                  </a:lnTo>
                  <a:lnTo>
                    <a:pt x="24" y="38"/>
                  </a:lnTo>
                  <a:lnTo>
                    <a:pt x="21" y="41"/>
                  </a:lnTo>
                  <a:lnTo>
                    <a:pt x="21" y="43"/>
                  </a:lnTo>
                  <a:lnTo>
                    <a:pt x="19" y="43"/>
                  </a:lnTo>
                  <a:lnTo>
                    <a:pt x="19" y="46"/>
                  </a:lnTo>
                  <a:lnTo>
                    <a:pt x="21" y="50"/>
                  </a:lnTo>
                  <a:lnTo>
                    <a:pt x="21" y="55"/>
                  </a:lnTo>
                  <a:lnTo>
                    <a:pt x="26" y="60"/>
                  </a:lnTo>
                  <a:lnTo>
                    <a:pt x="28" y="67"/>
                  </a:lnTo>
                  <a:lnTo>
                    <a:pt x="28" y="69"/>
                  </a:lnTo>
                  <a:lnTo>
                    <a:pt x="31" y="72"/>
                  </a:lnTo>
                  <a:lnTo>
                    <a:pt x="31" y="76"/>
                  </a:lnTo>
                  <a:lnTo>
                    <a:pt x="31" y="81"/>
                  </a:lnTo>
                  <a:lnTo>
                    <a:pt x="28" y="84"/>
                  </a:lnTo>
                  <a:lnTo>
                    <a:pt x="28" y="88"/>
                  </a:lnTo>
                  <a:lnTo>
                    <a:pt x="26" y="93"/>
                  </a:lnTo>
                  <a:lnTo>
                    <a:pt x="26" y="95"/>
                  </a:lnTo>
                  <a:lnTo>
                    <a:pt x="21" y="100"/>
                  </a:lnTo>
                  <a:lnTo>
                    <a:pt x="19" y="107"/>
                  </a:lnTo>
                  <a:lnTo>
                    <a:pt x="12" y="114"/>
                  </a:lnTo>
                  <a:lnTo>
                    <a:pt x="9" y="122"/>
                  </a:lnTo>
                  <a:lnTo>
                    <a:pt x="7" y="126"/>
                  </a:lnTo>
                  <a:lnTo>
                    <a:pt x="7" y="131"/>
                  </a:lnTo>
                  <a:lnTo>
                    <a:pt x="5" y="136"/>
                  </a:lnTo>
                  <a:lnTo>
                    <a:pt x="5" y="141"/>
                  </a:lnTo>
                  <a:lnTo>
                    <a:pt x="7" y="143"/>
                  </a:lnTo>
                  <a:lnTo>
                    <a:pt x="7" y="148"/>
                  </a:lnTo>
                  <a:lnTo>
                    <a:pt x="5" y="150"/>
                  </a:lnTo>
                  <a:lnTo>
                    <a:pt x="5" y="152"/>
                  </a:lnTo>
                  <a:lnTo>
                    <a:pt x="2" y="160"/>
                  </a:lnTo>
                  <a:lnTo>
                    <a:pt x="2" y="162"/>
                  </a:lnTo>
                  <a:lnTo>
                    <a:pt x="0" y="167"/>
                  </a:lnTo>
                  <a:lnTo>
                    <a:pt x="2" y="167"/>
                  </a:lnTo>
                  <a:lnTo>
                    <a:pt x="5" y="167"/>
                  </a:lnTo>
                  <a:lnTo>
                    <a:pt x="7" y="167"/>
                  </a:lnTo>
                  <a:lnTo>
                    <a:pt x="9" y="167"/>
                  </a:lnTo>
                  <a:lnTo>
                    <a:pt x="14" y="167"/>
                  </a:lnTo>
                  <a:lnTo>
                    <a:pt x="19" y="167"/>
                  </a:lnTo>
                  <a:lnTo>
                    <a:pt x="21" y="167"/>
                  </a:lnTo>
                  <a:lnTo>
                    <a:pt x="21" y="167"/>
                  </a:lnTo>
                  <a:lnTo>
                    <a:pt x="24" y="167"/>
                  </a:lnTo>
                  <a:lnTo>
                    <a:pt x="28" y="171"/>
                  </a:lnTo>
                  <a:lnTo>
                    <a:pt x="86" y="171"/>
                  </a:lnTo>
                  <a:lnTo>
                    <a:pt x="88" y="171"/>
                  </a:lnTo>
                  <a:lnTo>
                    <a:pt x="88" y="174"/>
                  </a:lnTo>
                  <a:lnTo>
                    <a:pt x="90" y="176"/>
                  </a:lnTo>
                  <a:lnTo>
                    <a:pt x="97" y="179"/>
                  </a:lnTo>
                  <a:lnTo>
                    <a:pt x="133" y="179"/>
                  </a:lnTo>
                  <a:lnTo>
                    <a:pt x="152" y="17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39" name="Freeform 946">
              <a:extLst>
                <a:ext uri="{FF2B5EF4-FFF2-40B4-BE49-F238E27FC236}">
                  <a16:creationId xmlns:a16="http://schemas.microsoft.com/office/drawing/2014/main" id="{9D116D24-8B76-41BA-964D-F41EB5C7B5AA}"/>
                </a:ext>
              </a:extLst>
            </p:cNvPr>
            <p:cNvSpPr>
              <a:spLocks/>
            </p:cNvSpPr>
            <p:nvPr/>
          </p:nvSpPr>
          <p:spPr bwMode="auto">
            <a:xfrm>
              <a:off x="4306888" y="4102099"/>
              <a:ext cx="260349" cy="284163"/>
            </a:xfrm>
            <a:custGeom>
              <a:avLst/>
              <a:gdLst/>
              <a:ahLst/>
              <a:cxnLst>
                <a:cxn ang="0">
                  <a:pos x="150" y="169"/>
                </a:cxn>
                <a:cxn ang="0">
                  <a:pos x="138" y="105"/>
                </a:cxn>
                <a:cxn ang="0">
                  <a:pos x="159" y="105"/>
                </a:cxn>
                <a:cxn ang="0">
                  <a:pos x="162" y="103"/>
                </a:cxn>
                <a:cxn ang="0">
                  <a:pos x="164" y="76"/>
                </a:cxn>
                <a:cxn ang="0">
                  <a:pos x="157" y="76"/>
                </a:cxn>
                <a:cxn ang="0">
                  <a:pos x="150" y="76"/>
                </a:cxn>
                <a:cxn ang="0">
                  <a:pos x="147" y="76"/>
                </a:cxn>
                <a:cxn ang="0">
                  <a:pos x="143" y="76"/>
                </a:cxn>
                <a:cxn ang="0">
                  <a:pos x="143" y="67"/>
                </a:cxn>
                <a:cxn ang="0">
                  <a:pos x="143" y="62"/>
                </a:cxn>
                <a:cxn ang="0">
                  <a:pos x="138" y="57"/>
                </a:cxn>
                <a:cxn ang="0">
                  <a:pos x="138" y="55"/>
                </a:cxn>
                <a:cxn ang="0">
                  <a:pos x="138" y="38"/>
                </a:cxn>
                <a:cxn ang="0">
                  <a:pos x="138" y="19"/>
                </a:cxn>
                <a:cxn ang="0">
                  <a:pos x="126" y="19"/>
                </a:cxn>
                <a:cxn ang="0">
                  <a:pos x="121" y="19"/>
                </a:cxn>
                <a:cxn ang="0">
                  <a:pos x="119" y="17"/>
                </a:cxn>
                <a:cxn ang="0">
                  <a:pos x="105" y="24"/>
                </a:cxn>
                <a:cxn ang="0">
                  <a:pos x="102" y="27"/>
                </a:cxn>
                <a:cxn ang="0">
                  <a:pos x="100" y="29"/>
                </a:cxn>
                <a:cxn ang="0">
                  <a:pos x="83" y="29"/>
                </a:cxn>
                <a:cxn ang="0">
                  <a:pos x="76" y="27"/>
                </a:cxn>
                <a:cxn ang="0">
                  <a:pos x="71" y="24"/>
                </a:cxn>
                <a:cxn ang="0">
                  <a:pos x="69" y="17"/>
                </a:cxn>
                <a:cxn ang="0">
                  <a:pos x="67" y="5"/>
                </a:cxn>
                <a:cxn ang="0">
                  <a:pos x="14" y="0"/>
                </a:cxn>
                <a:cxn ang="0">
                  <a:pos x="21" y="19"/>
                </a:cxn>
                <a:cxn ang="0">
                  <a:pos x="24" y="34"/>
                </a:cxn>
                <a:cxn ang="0">
                  <a:pos x="24" y="38"/>
                </a:cxn>
                <a:cxn ang="0">
                  <a:pos x="21" y="43"/>
                </a:cxn>
                <a:cxn ang="0">
                  <a:pos x="19" y="46"/>
                </a:cxn>
                <a:cxn ang="0">
                  <a:pos x="21" y="55"/>
                </a:cxn>
                <a:cxn ang="0">
                  <a:pos x="28" y="67"/>
                </a:cxn>
                <a:cxn ang="0">
                  <a:pos x="31" y="72"/>
                </a:cxn>
                <a:cxn ang="0">
                  <a:pos x="31" y="81"/>
                </a:cxn>
                <a:cxn ang="0">
                  <a:pos x="28" y="88"/>
                </a:cxn>
                <a:cxn ang="0">
                  <a:pos x="26" y="95"/>
                </a:cxn>
                <a:cxn ang="0">
                  <a:pos x="19" y="107"/>
                </a:cxn>
                <a:cxn ang="0">
                  <a:pos x="9" y="122"/>
                </a:cxn>
                <a:cxn ang="0">
                  <a:pos x="7" y="131"/>
                </a:cxn>
                <a:cxn ang="0">
                  <a:pos x="5" y="141"/>
                </a:cxn>
                <a:cxn ang="0">
                  <a:pos x="7" y="148"/>
                </a:cxn>
                <a:cxn ang="0">
                  <a:pos x="5" y="152"/>
                </a:cxn>
                <a:cxn ang="0">
                  <a:pos x="2" y="162"/>
                </a:cxn>
                <a:cxn ang="0">
                  <a:pos x="2" y="167"/>
                </a:cxn>
                <a:cxn ang="0">
                  <a:pos x="7" y="167"/>
                </a:cxn>
                <a:cxn ang="0">
                  <a:pos x="14" y="167"/>
                </a:cxn>
                <a:cxn ang="0">
                  <a:pos x="21" y="167"/>
                </a:cxn>
                <a:cxn ang="0">
                  <a:pos x="24" y="167"/>
                </a:cxn>
                <a:cxn ang="0">
                  <a:pos x="86" y="171"/>
                </a:cxn>
                <a:cxn ang="0">
                  <a:pos x="88" y="174"/>
                </a:cxn>
                <a:cxn ang="0">
                  <a:pos x="97" y="179"/>
                </a:cxn>
                <a:cxn ang="0">
                  <a:pos x="152" y="171"/>
                </a:cxn>
              </a:cxnLst>
              <a:rect l="0" t="0" r="r" b="b"/>
              <a:pathLst>
                <a:path w="164" h="179">
                  <a:moveTo>
                    <a:pt x="152" y="171"/>
                  </a:moveTo>
                  <a:lnTo>
                    <a:pt x="150" y="169"/>
                  </a:lnTo>
                  <a:lnTo>
                    <a:pt x="138" y="155"/>
                  </a:lnTo>
                  <a:lnTo>
                    <a:pt x="138" y="105"/>
                  </a:lnTo>
                  <a:lnTo>
                    <a:pt x="157" y="105"/>
                  </a:lnTo>
                  <a:lnTo>
                    <a:pt x="159" y="105"/>
                  </a:lnTo>
                  <a:lnTo>
                    <a:pt x="162" y="105"/>
                  </a:lnTo>
                  <a:lnTo>
                    <a:pt x="162" y="103"/>
                  </a:lnTo>
                  <a:lnTo>
                    <a:pt x="164" y="98"/>
                  </a:lnTo>
                  <a:lnTo>
                    <a:pt x="164" y="76"/>
                  </a:lnTo>
                  <a:lnTo>
                    <a:pt x="159" y="76"/>
                  </a:lnTo>
                  <a:lnTo>
                    <a:pt x="157" y="76"/>
                  </a:lnTo>
                  <a:lnTo>
                    <a:pt x="154" y="76"/>
                  </a:lnTo>
                  <a:lnTo>
                    <a:pt x="150" y="76"/>
                  </a:lnTo>
                  <a:lnTo>
                    <a:pt x="147" y="76"/>
                  </a:lnTo>
                  <a:lnTo>
                    <a:pt x="147" y="76"/>
                  </a:lnTo>
                  <a:lnTo>
                    <a:pt x="145" y="76"/>
                  </a:lnTo>
                  <a:lnTo>
                    <a:pt x="143" y="76"/>
                  </a:lnTo>
                  <a:lnTo>
                    <a:pt x="143" y="69"/>
                  </a:lnTo>
                  <a:lnTo>
                    <a:pt x="143" y="67"/>
                  </a:lnTo>
                  <a:lnTo>
                    <a:pt x="143" y="65"/>
                  </a:lnTo>
                  <a:lnTo>
                    <a:pt x="143" y="62"/>
                  </a:lnTo>
                  <a:lnTo>
                    <a:pt x="140" y="62"/>
                  </a:lnTo>
                  <a:lnTo>
                    <a:pt x="138" y="57"/>
                  </a:lnTo>
                  <a:lnTo>
                    <a:pt x="138" y="57"/>
                  </a:lnTo>
                  <a:lnTo>
                    <a:pt x="138" y="55"/>
                  </a:lnTo>
                  <a:lnTo>
                    <a:pt x="138" y="46"/>
                  </a:lnTo>
                  <a:lnTo>
                    <a:pt x="138" y="38"/>
                  </a:lnTo>
                  <a:lnTo>
                    <a:pt x="138" y="29"/>
                  </a:lnTo>
                  <a:lnTo>
                    <a:pt x="138" y="19"/>
                  </a:lnTo>
                  <a:lnTo>
                    <a:pt x="133" y="19"/>
                  </a:lnTo>
                  <a:lnTo>
                    <a:pt x="126" y="19"/>
                  </a:lnTo>
                  <a:lnTo>
                    <a:pt x="124" y="19"/>
                  </a:lnTo>
                  <a:lnTo>
                    <a:pt x="121" y="19"/>
                  </a:lnTo>
                  <a:lnTo>
                    <a:pt x="121" y="17"/>
                  </a:lnTo>
                  <a:lnTo>
                    <a:pt x="119" y="17"/>
                  </a:lnTo>
                  <a:lnTo>
                    <a:pt x="105" y="17"/>
                  </a:lnTo>
                  <a:lnTo>
                    <a:pt x="105" y="24"/>
                  </a:lnTo>
                  <a:lnTo>
                    <a:pt x="102" y="24"/>
                  </a:lnTo>
                  <a:lnTo>
                    <a:pt x="102" y="27"/>
                  </a:lnTo>
                  <a:lnTo>
                    <a:pt x="102" y="29"/>
                  </a:lnTo>
                  <a:lnTo>
                    <a:pt x="100" y="29"/>
                  </a:lnTo>
                  <a:lnTo>
                    <a:pt x="93" y="29"/>
                  </a:lnTo>
                  <a:lnTo>
                    <a:pt x="83" y="29"/>
                  </a:lnTo>
                  <a:lnTo>
                    <a:pt x="81" y="29"/>
                  </a:lnTo>
                  <a:lnTo>
                    <a:pt x="76" y="27"/>
                  </a:lnTo>
                  <a:lnTo>
                    <a:pt x="74" y="24"/>
                  </a:lnTo>
                  <a:lnTo>
                    <a:pt x="71" y="24"/>
                  </a:lnTo>
                  <a:lnTo>
                    <a:pt x="71" y="19"/>
                  </a:lnTo>
                  <a:lnTo>
                    <a:pt x="69" y="17"/>
                  </a:lnTo>
                  <a:lnTo>
                    <a:pt x="67" y="12"/>
                  </a:lnTo>
                  <a:lnTo>
                    <a:pt x="67" y="5"/>
                  </a:lnTo>
                  <a:lnTo>
                    <a:pt x="67" y="0"/>
                  </a:lnTo>
                  <a:lnTo>
                    <a:pt x="14" y="0"/>
                  </a:lnTo>
                  <a:lnTo>
                    <a:pt x="19" y="10"/>
                  </a:lnTo>
                  <a:lnTo>
                    <a:pt x="21" y="19"/>
                  </a:lnTo>
                  <a:lnTo>
                    <a:pt x="24" y="27"/>
                  </a:lnTo>
                  <a:lnTo>
                    <a:pt x="24" y="34"/>
                  </a:lnTo>
                  <a:lnTo>
                    <a:pt x="24" y="36"/>
                  </a:lnTo>
                  <a:lnTo>
                    <a:pt x="24" y="38"/>
                  </a:lnTo>
                  <a:lnTo>
                    <a:pt x="21" y="41"/>
                  </a:lnTo>
                  <a:lnTo>
                    <a:pt x="21" y="43"/>
                  </a:lnTo>
                  <a:lnTo>
                    <a:pt x="19" y="43"/>
                  </a:lnTo>
                  <a:lnTo>
                    <a:pt x="19" y="46"/>
                  </a:lnTo>
                  <a:lnTo>
                    <a:pt x="21" y="50"/>
                  </a:lnTo>
                  <a:lnTo>
                    <a:pt x="21" y="55"/>
                  </a:lnTo>
                  <a:lnTo>
                    <a:pt x="26" y="60"/>
                  </a:lnTo>
                  <a:lnTo>
                    <a:pt x="28" y="67"/>
                  </a:lnTo>
                  <a:lnTo>
                    <a:pt x="28" y="69"/>
                  </a:lnTo>
                  <a:lnTo>
                    <a:pt x="31" y="72"/>
                  </a:lnTo>
                  <a:lnTo>
                    <a:pt x="31" y="76"/>
                  </a:lnTo>
                  <a:lnTo>
                    <a:pt x="31" y="81"/>
                  </a:lnTo>
                  <a:lnTo>
                    <a:pt x="28" y="84"/>
                  </a:lnTo>
                  <a:lnTo>
                    <a:pt x="28" y="88"/>
                  </a:lnTo>
                  <a:lnTo>
                    <a:pt x="26" y="93"/>
                  </a:lnTo>
                  <a:lnTo>
                    <a:pt x="26" y="95"/>
                  </a:lnTo>
                  <a:lnTo>
                    <a:pt x="21" y="100"/>
                  </a:lnTo>
                  <a:lnTo>
                    <a:pt x="19" y="107"/>
                  </a:lnTo>
                  <a:lnTo>
                    <a:pt x="12" y="114"/>
                  </a:lnTo>
                  <a:lnTo>
                    <a:pt x="9" y="122"/>
                  </a:lnTo>
                  <a:lnTo>
                    <a:pt x="7" y="126"/>
                  </a:lnTo>
                  <a:lnTo>
                    <a:pt x="7" y="131"/>
                  </a:lnTo>
                  <a:lnTo>
                    <a:pt x="5" y="136"/>
                  </a:lnTo>
                  <a:lnTo>
                    <a:pt x="5" y="141"/>
                  </a:lnTo>
                  <a:lnTo>
                    <a:pt x="7" y="143"/>
                  </a:lnTo>
                  <a:lnTo>
                    <a:pt x="7" y="148"/>
                  </a:lnTo>
                  <a:lnTo>
                    <a:pt x="5" y="150"/>
                  </a:lnTo>
                  <a:lnTo>
                    <a:pt x="5" y="152"/>
                  </a:lnTo>
                  <a:lnTo>
                    <a:pt x="2" y="160"/>
                  </a:lnTo>
                  <a:lnTo>
                    <a:pt x="2" y="162"/>
                  </a:lnTo>
                  <a:lnTo>
                    <a:pt x="0" y="167"/>
                  </a:lnTo>
                  <a:lnTo>
                    <a:pt x="2" y="167"/>
                  </a:lnTo>
                  <a:lnTo>
                    <a:pt x="5" y="167"/>
                  </a:lnTo>
                  <a:lnTo>
                    <a:pt x="7" y="167"/>
                  </a:lnTo>
                  <a:lnTo>
                    <a:pt x="9" y="167"/>
                  </a:lnTo>
                  <a:lnTo>
                    <a:pt x="14" y="167"/>
                  </a:lnTo>
                  <a:lnTo>
                    <a:pt x="19" y="167"/>
                  </a:lnTo>
                  <a:lnTo>
                    <a:pt x="21" y="167"/>
                  </a:lnTo>
                  <a:lnTo>
                    <a:pt x="21" y="167"/>
                  </a:lnTo>
                  <a:lnTo>
                    <a:pt x="24" y="167"/>
                  </a:lnTo>
                  <a:lnTo>
                    <a:pt x="28" y="171"/>
                  </a:lnTo>
                  <a:lnTo>
                    <a:pt x="86" y="171"/>
                  </a:lnTo>
                  <a:lnTo>
                    <a:pt x="88" y="171"/>
                  </a:lnTo>
                  <a:lnTo>
                    <a:pt x="88" y="174"/>
                  </a:lnTo>
                  <a:lnTo>
                    <a:pt x="90" y="176"/>
                  </a:lnTo>
                  <a:lnTo>
                    <a:pt x="97" y="179"/>
                  </a:lnTo>
                  <a:lnTo>
                    <a:pt x="133" y="179"/>
                  </a:lnTo>
                  <a:lnTo>
                    <a:pt x="152" y="17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0" name="Freeform 947">
              <a:extLst>
                <a:ext uri="{FF2B5EF4-FFF2-40B4-BE49-F238E27FC236}">
                  <a16:creationId xmlns:a16="http://schemas.microsoft.com/office/drawing/2014/main" id="{7CE885B7-E8E2-4850-85BD-6B7EB0E87282}"/>
                </a:ext>
              </a:extLst>
            </p:cNvPr>
            <p:cNvSpPr>
              <a:spLocks/>
            </p:cNvSpPr>
            <p:nvPr/>
          </p:nvSpPr>
          <p:spPr bwMode="auto">
            <a:xfrm>
              <a:off x="4473576" y="4381499"/>
              <a:ext cx="192088" cy="211138"/>
            </a:xfrm>
            <a:custGeom>
              <a:avLst/>
              <a:gdLst/>
              <a:ahLst/>
              <a:cxnLst>
                <a:cxn ang="0">
                  <a:pos x="76" y="3"/>
                </a:cxn>
                <a:cxn ang="0">
                  <a:pos x="76" y="0"/>
                </a:cxn>
                <a:cxn ang="0">
                  <a:pos x="71" y="0"/>
                </a:cxn>
                <a:cxn ang="0">
                  <a:pos x="66" y="0"/>
                </a:cxn>
                <a:cxn ang="0">
                  <a:pos x="52" y="10"/>
                </a:cxn>
                <a:cxn ang="0">
                  <a:pos x="49" y="5"/>
                </a:cxn>
                <a:cxn ang="0">
                  <a:pos x="40" y="5"/>
                </a:cxn>
                <a:cxn ang="0">
                  <a:pos x="23" y="7"/>
                </a:cxn>
                <a:cxn ang="0">
                  <a:pos x="14" y="62"/>
                </a:cxn>
                <a:cxn ang="0">
                  <a:pos x="0" y="105"/>
                </a:cxn>
                <a:cxn ang="0">
                  <a:pos x="9" y="114"/>
                </a:cxn>
                <a:cxn ang="0">
                  <a:pos x="11" y="119"/>
                </a:cxn>
                <a:cxn ang="0">
                  <a:pos x="11" y="121"/>
                </a:cxn>
                <a:cxn ang="0">
                  <a:pos x="11" y="129"/>
                </a:cxn>
                <a:cxn ang="0">
                  <a:pos x="9" y="133"/>
                </a:cxn>
                <a:cxn ang="0">
                  <a:pos x="23" y="133"/>
                </a:cxn>
                <a:cxn ang="0">
                  <a:pos x="35" y="121"/>
                </a:cxn>
                <a:cxn ang="0">
                  <a:pos x="42" y="112"/>
                </a:cxn>
                <a:cxn ang="0">
                  <a:pos x="47" y="112"/>
                </a:cxn>
                <a:cxn ang="0">
                  <a:pos x="52" y="114"/>
                </a:cxn>
                <a:cxn ang="0">
                  <a:pos x="57" y="117"/>
                </a:cxn>
                <a:cxn ang="0">
                  <a:pos x="61" y="119"/>
                </a:cxn>
                <a:cxn ang="0">
                  <a:pos x="68" y="119"/>
                </a:cxn>
                <a:cxn ang="0">
                  <a:pos x="71" y="117"/>
                </a:cxn>
                <a:cxn ang="0">
                  <a:pos x="73" y="112"/>
                </a:cxn>
                <a:cxn ang="0">
                  <a:pos x="76" y="105"/>
                </a:cxn>
                <a:cxn ang="0">
                  <a:pos x="78" y="102"/>
                </a:cxn>
                <a:cxn ang="0">
                  <a:pos x="80" y="100"/>
                </a:cxn>
                <a:cxn ang="0">
                  <a:pos x="85" y="100"/>
                </a:cxn>
                <a:cxn ang="0">
                  <a:pos x="90" y="93"/>
                </a:cxn>
                <a:cxn ang="0">
                  <a:pos x="102" y="79"/>
                </a:cxn>
                <a:cxn ang="0">
                  <a:pos x="109" y="72"/>
                </a:cxn>
                <a:cxn ang="0">
                  <a:pos x="118" y="64"/>
                </a:cxn>
                <a:cxn ang="0">
                  <a:pos x="118" y="62"/>
                </a:cxn>
                <a:cxn ang="0">
                  <a:pos x="116" y="60"/>
                </a:cxn>
                <a:cxn ang="0">
                  <a:pos x="111" y="57"/>
                </a:cxn>
                <a:cxn ang="0">
                  <a:pos x="106" y="57"/>
                </a:cxn>
                <a:cxn ang="0">
                  <a:pos x="104" y="55"/>
                </a:cxn>
                <a:cxn ang="0">
                  <a:pos x="102" y="41"/>
                </a:cxn>
                <a:cxn ang="0">
                  <a:pos x="99" y="38"/>
                </a:cxn>
                <a:cxn ang="0">
                  <a:pos x="90" y="29"/>
                </a:cxn>
                <a:cxn ang="0">
                  <a:pos x="85" y="24"/>
                </a:cxn>
                <a:cxn ang="0">
                  <a:pos x="83" y="19"/>
                </a:cxn>
                <a:cxn ang="0">
                  <a:pos x="83" y="17"/>
                </a:cxn>
                <a:cxn ang="0">
                  <a:pos x="78" y="10"/>
                </a:cxn>
                <a:cxn ang="0">
                  <a:pos x="76" y="5"/>
                </a:cxn>
                <a:cxn ang="0">
                  <a:pos x="76" y="3"/>
                </a:cxn>
              </a:cxnLst>
              <a:rect l="0" t="0" r="r" b="b"/>
              <a:pathLst>
                <a:path w="121" h="133">
                  <a:moveTo>
                    <a:pt x="76" y="3"/>
                  </a:moveTo>
                  <a:lnTo>
                    <a:pt x="76" y="3"/>
                  </a:lnTo>
                  <a:lnTo>
                    <a:pt x="76" y="0"/>
                  </a:lnTo>
                  <a:lnTo>
                    <a:pt x="76" y="0"/>
                  </a:lnTo>
                  <a:lnTo>
                    <a:pt x="73" y="0"/>
                  </a:lnTo>
                  <a:lnTo>
                    <a:pt x="71" y="0"/>
                  </a:lnTo>
                  <a:lnTo>
                    <a:pt x="68" y="0"/>
                  </a:lnTo>
                  <a:lnTo>
                    <a:pt x="66" y="0"/>
                  </a:lnTo>
                  <a:lnTo>
                    <a:pt x="61" y="3"/>
                  </a:lnTo>
                  <a:lnTo>
                    <a:pt x="52" y="10"/>
                  </a:lnTo>
                  <a:lnTo>
                    <a:pt x="49" y="7"/>
                  </a:lnTo>
                  <a:lnTo>
                    <a:pt x="49" y="5"/>
                  </a:lnTo>
                  <a:lnTo>
                    <a:pt x="47" y="3"/>
                  </a:lnTo>
                  <a:lnTo>
                    <a:pt x="40" y="5"/>
                  </a:lnTo>
                  <a:lnTo>
                    <a:pt x="33" y="5"/>
                  </a:lnTo>
                  <a:lnTo>
                    <a:pt x="23" y="7"/>
                  </a:lnTo>
                  <a:lnTo>
                    <a:pt x="14" y="7"/>
                  </a:lnTo>
                  <a:lnTo>
                    <a:pt x="14" y="62"/>
                  </a:lnTo>
                  <a:lnTo>
                    <a:pt x="0" y="62"/>
                  </a:lnTo>
                  <a:lnTo>
                    <a:pt x="0" y="105"/>
                  </a:lnTo>
                  <a:lnTo>
                    <a:pt x="4" y="107"/>
                  </a:lnTo>
                  <a:lnTo>
                    <a:pt x="9" y="114"/>
                  </a:lnTo>
                  <a:lnTo>
                    <a:pt x="11" y="117"/>
                  </a:lnTo>
                  <a:lnTo>
                    <a:pt x="11" y="119"/>
                  </a:lnTo>
                  <a:lnTo>
                    <a:pt x="11" y="119"/>
                  </a:lnTo>
                  <a:lnTo>
                    <a:pt x="11" y="121"/>
                  </a:lnTo>
                  <a:lnTo>
                    <a:pt x="11" y="126"/>
                  </a:lnTo>
                  <a:lnTo>
                    <a:pt x="11" y="129"/>
                  </a:lnTo>
                  <a:lnTo>
                    <a:pt x="9" y="131"/>
                  </a:lnTo>
                  <a:lnTo>
                    <a:pt x="9" y="133"/>
                  </a:lnTo>
                  <a:lnTo>
                    <a:pt x="21" y="133"/>
                  </a:lnTo>
                  <a:lnTo>
                    <a:pt x="23" y="133"/>
                  </a:lnTo>
                  <a:lnTo>
                    <a:pt x="28" y="129"/>
                  </a:lnTo>
                  <a:lnTo>
                    <a:pt x="35" y="121"/>
                  </a:lnTo>
                  <a:lnTo>
                    <a:pt x="40" y="114"/>
                  </a:lnTo>
                  <a:lnTo>
                    <a:pt x="42" y="112"/>
                  </a:lnTo>
                  <a:lnTo>
                    <a:pt x="45" y="112"/>
                  </a:lnTo>
                  <a:lnTo>
                    <a:pt x="47" y="112"/>
                  </a:lnTo>
                  <a:lnTo>
                    <a:pt x="49" y="112"/>
                  </a:lnTo>
                  <a:lnTo>
                    <a:pt x="52" y="114"/>
                  </a:lnTo>
                  <a:lnTo>
                    <a:pt x="54" y="114"/>
                  </a:lnTo>
                  <a:lnTo>
                    <a:pt x="57" y="117"/>
                  </a:lnTo>
                  <a:lnTo>
                    <a:pt x="59" y="119"/>
                  </a:lnTo>
                  <a:lnTo>
                    <a:pt x="61" y="119"/>
                  </a:lnTo>
                  <a:lnTo>
                    <a:pt x="64" y="119"/>
                  </a:lnTo>
                  <a:lnTo>
                    <a:pt x="68" y="119"/>
                  </a:lnTo>
                  <a:lnTo>
                    <a:pt x="68" y="117"/>
                  </a:lnTo>
                  <a:lnTo>
                    <a:pt x="71" y="117"/>
                  </a:lnTo>
                  <a:lnTo>
                    <a:pt x="71" y="114"/>
                  </a:lnTo>
                  <a:lnTo>
                    <a:pt x="73" y="112"/>
                  </a:lnTo>
                  <a:lnTo>
                    <a:pt x="76" y="110"/>
                  </a:lnTo>
                  <a:lnTo>
                    <a:pt x="76" y="105"/>
                  </a:lnTo>
                  <a:lnTo>
                    <a:pt x="78" y="105"/>
                  </a:lnTo>
                  <a:lnTo>
                    <a:pt x="78" y="102"/>
                  </a:lnTo>
                  <a:lnTo>
                    <a:pt x="80" y="102"/>
                  </a:lnTo>
                  <a:lnTo>
                    <a:pt x="80" y="100"/>
                  </a:lnTo>
                  <a:lnTo>
                    <a:pt x="85" y="100"/>
                  </a:lnTo>
                  <a:lnTo>
                    <a:pt x="85" y="100"/>
                  </a:lnTo>
                  <a:lnTo>
                    <a:pt x="87" y="100"/>
                  </a:lnTo>
                  <a:lnTo>
                    <a:pt x="90" y="93"/>
                  </a:lnTo>
                  <a:lnTo>
                    <a:pt x="95" y="91"/>
                  </a:lnTo>
                  <a:lnTo>
                    <a:pt x="102" y="79"/>
                  </a:lnTo>
                  <a:lnTo>
                    <a:pt x="106" y="74"/>
                  </a:lnTo>
                  <a:lnTo>
                    <a:pt x="109" y="72"/>
                  </a:lnTo>
                  <a:lnTo>
                    <a:pt x="114" y="67"/>
                  </a:lnTo>
                  <a:lnTo>
                    <a:pt x="118" y="64"/>
                  </a:lnTo>
                  <a:lnTo>
                    <a:pt x="121" y="64"/>
                  </a:lnTo>
                  <a:lnTo>
                    <a:pt x="118" y="62"/>
                  </a:lnTo>
                  <a:lnTo>
                    <a:pt x="118" y="60"/>
                  </a:lnTo>
                  <a:lnTo>
                    <a:pt x="116" y="60"/>
                  </a:lnTo>
                  <a:lnTo>
                    <a:pt x="114" y="57"/>
                  </a:lnTo>
                  <a:lnTo>
                    <a:pt x="111" y="57"/>
                  </a:lnTo>
                  <a:lnTo>
                    <a:pt x="109" y="57"/>
                  </a:lnTo>
                  <a:lnTo>
                    <a:pt x="106" y="57"/>
                  </a:lnTo>
                  <a:lnTo>
                    <a:pt x="106" y="55"/>
                  </a:lnTo>
                  <a:lnTo>
                    <a:pt x="104" y="55"/>
                  </a:lnTo>
                  <a:lnTo>
                    <a:pt x="102" y="50"/>
                  </a:lnTo>
                  <a:lnTo>
                    <a:pt x="102" y="41"/>
                  </a:lnTo>
                  <a:lnTo>
                    <a:pt x="102" y="41"/>
                  </a:lnTo>
                  <a:lnTo>
                    <a:pt x="99" y="38"/>
                  </a:lnTo>
                  <a:lnTo>
                    <a:pt x="97" y="33"/>
                  </a:lnTo>
                  <a:lnTo>
                    <a:pt x="90" y="29"/>
                  </a:lnTo>
                  <a:lnTo>
                    <a:pt x="87" y="26"/>
                  </a:lnTo>
                  <a:lnTo>
                    <a:pt x="85" y="24"/>
                  </a:lnTo>
                  <a:lnTo>
                    <a:pt x="83" y="22"/>
                  </a:lnTo>
                  <a:lnTo>
                    <a:pt x="83" y="19"/>
                  </a:lnTo>
                  <a:lnTo>
                    <a:pt x="80" y="17"/>
                  </a:lnTo>
                  <a:lnTo>
                    <a:pt x="83" y="17"/>
                  </a:lnTo>
                  <a:lnTo>
                    <a:pt x="83" y="14"/>
                  </a:lnTo>
                  <a:lnTo>
                    <a:pt x="78" y="10"/>
                  </a:lnTo>
                  <a:lnTo>
                    <a:pt x="76" y="5"/>
                  </a:lnTo>
                  <a:lnTo>
                    <a:pt x="76" y="5"/>
                  </a:lnTo>
                  <a:lnTo>
                    <a:pt x="76" y="3"/>
                  </a:lnTo>
                  <a:lnTo>
                    <a:pt x="76" y="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1" name="Freeform 948">
              <a:extLst>
                <a:ext uri="{FF2B5EF4-FFF2-40B4-BE49-F238E27FC236}">
                  <a16:creationId xmlns:a16="http://schemas.microsoft.com/office/drawing/2014/main" id="{F87A1EEF-CF81-44D7-8D31-7791BB64555E}"/>
                </a:ext>
              </a:extLst>
            </p:cNvPr>
            <p:cNvSpPr>
              <a:spLocks/>
            </p:cNvSpPr>
            <p:nvPr/>
          </p:nvSpPr>
          <p:spPr bwMode="auto">
            <a:xfrm>
              <a:off x="4473576" y="4381499"/>
              <a:ext cx="192088" cy="211138"/>
            </a:xfrm>
            <a:custGeom>
              <a:avLst/>
              <a:gdLst/>
              <a:ahLst/>
              <a:cxnLst>
                <a:cxn ang="0">
                  <a:pos x="76" y="3"/>
                </a:cxn>
                <a:cxn ang="0">
                  <a:pos x="76" y="0"/>
                </a:cxn>
                <a:cxn ang="0">
                  <a:pos x="71" y="0"/>
                </a:cxn>
                <a:cxn ang="0">
                  <a:pos x="66" y="0"/>
                </a:cxn>
                <a:cxn ang="0">
                  <a:pos x="52" y="10"/>
                </a:cxn>
                <a:cxn ang="0">
                  <a:pos x="49" y="5"/>
                </a:cxn>
                <a:cxn ang="0">
                  <a:pos x="40" y="5"/>
                </a:cxn>
                <a:cxn ang="0">
                  <a:pos x="23" y="7"/>
                </a:cxn>
                <a:cxn ang="0">
                  <a:pos x="14" y="62"/>
                </a:cxn>
                <a:cxn ang="0">
                  <a:pos x="0" y="105"/>
                </a:cxn>
                <a:cxn ang="0">
                  <a:pos x="9" y="114"/>
                </a:cxn>
                <a:cxn ang="0">
                  <a:pos x="11" y="119"/>
                </a:cxn>
                <a:cxn ang="0">
                  <a:pos x="11" y="121"/>
                </a:cxn>
                <a:cxn ang="0">
                  <a:pos x="11" y="129"/>
                </a:cxn>
                <a:cxn ang="0">
                  <a:pos x="9" y="133"/>
                </a:cxn>
                <a:cxn ang="0">
                  <a:pos x="23" y="133"/>
                </a:cxn>
                <a:cxn ang="0">
                  <a:pos x="35" y="121"/>
                </a:cxn>
                <a:cxn ang="0">
                  <a:pos x="42" y="112"/>
                </a:cxn>
                <a:cxn ang="0">
                  <a:pos x="47" y="112"/>
                </a:cxn>
                <a:cxn ang="0">
                  <a:pos x="52" y="114"/>
                </a:cxn>
                <a:cxn ang="0">
                  <a:pos x="57" y="117"/>
                </a:cxn>
                <a:cxn ang="0">
                  <a:pos x="61" y="119"/>
                </a:cxn>
                <a:cxn ang="0">
                  <a:pos x="68" y="119"/>
                </a:cxn>
                <a:cxn ang="0">
                  <a:pos x="71" y="117"/>
                </a:cxn>
                <a:cxn ang="0">
                  <a:pos x="73" y="112"/>
                </a:cxn>
                <a:cxn ang="0">
                  <a:pos x="76" y="105"/>
                </a:cxn>
                <a:cxn ang="0">
                  <a:pos x="78" y="102"/>
                </a:cxn>
                <a:cxn ang="0">
                  <a:pos x="80" y="100"/>
                </a:cxn>
                <a:cxn ang="0">
                  <a:pos x="85" y="100"/>
                </a:cxn>
                <a:cxn ang="0">
                  <a:pos x="90" y="93"/>
                </a:cxn>
                <a:cxn ang="0">
                  <a:pos x="102" y="79"/>
                </a:cxn>
                <a:cxn ang="0">
                  <a:pos x="109" y="72"/>
                </a:cxn>
                <a:cxn ang="0">
                  <a:pos x="118" y="64"/>
                </a:cxn>
                <a:cxn ang="0">
                  <a:pos x="118" y="62"/>
                </a:cxn>
                <a:cxn ang="0">
                  <a:pos x="116" y="60"/>
                </a:cxn>
                <a:cxn ang="0">
                  <a:pos x="111" y="57"/>
                </a:cxn>
                <a:cxn ang="0">
                  <a:pos x="106" y="57"/>
                </a:cxn>
                <a:cxn ang="0">
                  <a:pos x="104" y="55"/>
                </a:cxn>
                <a:cxn ang="0">
                  <a:pos x="102" y="41"/>
                </a:cxn>
                <a:cxn ang="0">
                  <a:pos x="99" y="38"/>
                </a:cxn>
                <a:cxn ang="0">
                  <a:pos x="90" y="29"/>
                </a:cxn>
                <a:cxn ang="0">
                  <a:pos x="85" y="24"/>
                </a:cxn>
                <a:cxn ang="0">
                  <a:pos x="83" y="19"/>
                </a:cxn>
                <a:cxn ang="0">
                  <a:pos x="83" y="17"/>
                </a:cxn>
                <a:cxn ang="0">
                  <a:pos x="78" y="10"/>
                </a:cxn>
                <a:cxn ang="0">
                  <a:pos x="76" y="5"/>
                </a:cxn>
              </a:cxnLst>
              <a:rect l="0" t="0" r="r" b="b"/>
              <a:pathLst>
                <a:path w="121" h="133">
                  <a:moveTo>
                    <a:pt x="76" y="3"/>
                  </a:moveTo>
                  <a:lnTo>
                    <a:pt x="76" y="3"/>
                  </a:lnTo>
                  <a:lnTo>
                    <a:pt x="76" y="0"/>
                  </a:lnTo>
                  <a:lnTo>
                    <a:pt x="76" y="0"/>
                  </a:lnTo>
                  <a:lnTo>
                    <a:pt x="73" y="0"/>
                  </a:lnTo>
                  <a:lnTo>
                    <a:pt x="71" y="0"/>
                  </a:lnTo>
                  <a:lnTo>
                    <a:pt x="68" y="0"/>
                  </a:lnTo>
                  <a:lnTo>
                    <a:pt x="66" y="0"/>
                  </a:lnTo>
                  <a:lnTo>
                    <a:pt x="61" y="3"/>
                  </a:lnTo>
                  <a:lnTo>
                    <a:pt x="52" y="10"/>
                  </a:lnTo>
                  <a:lnTo>
                    <a:pt x="49" y="7"/>
                  </a:lnTo>
                  <a:lnTo>
                    <a:pt x="49" y="5"/>
                  </a:lnTo>
                  <a:lnTo>
                    <a:pt x="47" y="3"/>
                  </a:lnTo>
                  <a:lnTo>
                    <a:pt x="40" y="5"/>
                  </a:lnTo>
                  <a:lnTo>
                    <a:pt x="33" y="5"/>
                  </a:lnTo>
                  <a:lnTo>
                    <a:pt x="23" y="7"/>
                  </a:lnTo>
                  <a:lnTo>
                    <a:pt x="14" y="7"/>
                  </a:lnTo>
                  <a:lnTo>
                    <a:pt x="14" y="62"/>
                  </a:lnTo>
                  <a:lnTo>
                    <a:pt x="0" y="62"/>
                  </a:lnTo>
                  <a:lnTo>
                    <a:pt x="0" y="105"/>
                  </a:lnTo>
                  <a:lnTo>
                    <a:pt x="4" y="107"/>
                  </a:lnTo>
                  <a:lnTo>
                    <a:pt x="9" y="114"/>
                  </a:lnTo>
                  <a:lnTo>
                    <a:pt x="11" y="117"/>
                  </a:lnTo>
                  <a:lnTo>
                    <a:pt x="11" y="119"/>
                  </a:lnTo>
                  <a:lnTo>
                    <a:pt x="11" y="119"/>
                  </a:lnTo>
                  <a:lnTo>
                    <a:pt x="11" y="121"/>
                  </a:lnTo>
                  <a:lnTo>
                    <a:pt x="11" y="126"/>
                  </a:lnTo>
                  <a:lnTo>
                    <a:pt x="11" y="129"/>
                  </a:lnTo>
                  <a:lnTo>
                    <a:pt x="9" y="131"/>
                  </a:lnTo>
                  <a:lnTo>
                    <a:pt x="9" y="133"/>
                  </a:lnTo>
                  <a:lnTo>
                    <a:pt x="21" y="133"/>
                  </a:lnTo>
                  <a:lnTo>
                    <a:pt x="23" y="133"/>
                  </a:lnTo>
                  <a:lnTo>
                    <a:pt x="28" y="129"/>
                  </a:lnTo>
                  <a:lnTo>
                    <a:pt x="35" y="121"/>
                  </a:lnTo>
                  <a:lnTo>
                    <a:pt x="40" y="114"/>
                  </a:lnTo>
                  <a:lnTo>
                    <a:pt x="42" y="112"/>
                  </a:lnTo>
                  <a:lnTo>
                    <a:pt x="45" y="112"/>
                  </a:lnTo>
                  <a:lnTo>
                    <a:pt x="47" y="112"/>
                  </a:lnTo>
                  <a:lnTo>
                    <a:pt x="49" y="112"/>
                  </a:lnTo>
                  <a:lnTo>
                    <a:pt x="52" y="114"/>
                  </a:lnTo>
                  <a:lnTo>
                    <a:pt x="54" y="114"/>
                  </a:lnTo>
                  <a:lnTo>
                    <a:pt x="57" y="117"/>
                  </a:lnTo>
                  <a:lnTo>
                    <a:pt x="59" y="119"/>
                  </a:lnTo>
                  <a:lnTo>
                    <a:pt x="61" y="119"/>
                  </a:lnTo>
                  <a:lnTo>
                    <a:pt x="64" y="119"/>
                  </a:lnTo>
                  <a:lnTo>
                    <a:pt x="68" y="119"/>
                  </a:lnTo>
                  <a:lnTo>
                    <a:pt x="68" y="117"/>
                  </a:lnTo>
                  <a:lnTo>
                    <a:pt x="71" y="117"/>
                  </a:lnTo>
                  <a:lnTo>
                    <a:pt x="71" y="114"/>
                  </a:lnTo>
                  <a:lnTo>
                    <a:pt x="73" y="112"/>
                  </a:lnTo>
                  <a:lnTo>
                    <a:pt x="76" y="110"/>
                  </a:lnTo>
                  <a:lnTo>
                    <a:pt x="76" y="105"/>
                  </a:lnTo>
                  <a:lnTo>
                    <a:pt x="78" y="105"/>
                  </a:lnTo>
                  <a:lnTo>
                    <a:pt x="78" y="102"/>
                  </a:lnTo>
                  <a:lnTo>
                    <a:pt x="80" y="102"/>
                  </a:lnTo>
                  <a:lnTo>
                    <a:pt x="80" y="100"/>
                  </a:lnTo>
                  <a:lnTo>
                    <a:pt x="85" y="100"/>
                  </a:lnTo>
                  <a:lnTo>
                    <a:pt x="85" y="100"/>
                  </a:lnTo>
                  <a:lnTo>
                    <a:pt x="87" y="100"/>
                  </a:lnTo>
                  <a:lnTo>
                    <a:pt x="90" y="93"/>
                  </a:lnTo>
                  <a:lnTo>
                    <a:pt x="95" y="91"/>
                  </a:lnTo>
                  <a:lnTo>
                    <a:pt x="102" y="79"/>
                  </a:lnTo>
                  <a:lnTo>
                    <a:pt x="106" y="74"/>
                  </a:lnTo>
                  <a:lnTo>
                    <a:pt x="109" y="72"/>
                  </a:lnTo>
                  <a:lnTo>
                    <a:pt x="114" y="67"/>
                  </a:lnTo>
                  <a:lnTo>
                    <a:pt x="118" y="64"/>
                  </a:lnTo>
                  <a:lnTo>
                    <a:pt x="121" y="64"/>
                  </a:lnTo>
                  <a:lnTo>
                    <a:pt x="118" y="62"/>
                  </a:lnTo>
                  <a:lnTo>
                    <a:pt x="118" y="60"/>
                  </a:lnTo>
                  <a:lnTo>
                    <a:pt x="116" y="60"/>
                  </a:lnTo>
                  <a:lnTo>
                    <a:pt x="114" y="57"/>
                  </a:lnTo>
                  <a:lnTo>
                    <a:pt x="111" y="57"/>
                  </a:lnTo>
                  <a:lnTo>
                    <a:pt x="109" y="57"/>
                  </a:lnTo>
                  <a:lnTo>
                    <a:pt x="106" y="57"/>
                  </a:lnTo>
                  <a:lnTo>
                    <a:pt x="106" y="55"/>
                  </a:lnTo>
                  <a:lnTo>
                    <a:pt x="104" y="55"/>
                  </a:lnTo>
                  <a:lnTo>
                    <a:pt x="102" y="50"/>
                  </a:lnTo>
                  <a:lnTo>
                    <a:pt x="102" y="41"/>
                  </a:lnTo>
                  <a:lnTo>
                    <a:pt x="102" y="41"/>
                  </a:lnTo>
                  <a:lnTo>
                    <a:pt x="99" y="38"/>
                  </a:lnTo>
                  <a:lnTo>
                    <a:pt x="97" y="33"/>
                  </a:lnTo>
                  <a:lnTo>
                    <a:pt x="90" y="29"/>
                  </a:lnTo>
                  <a:lnTo>
                    <a:pt x="87" y="26"/>
                  </a:lnTo>
                  <a:lnTo>
                    <a:pt x="85" y="24"/>
                  </a:lnTo>
                  <a:lnTo>
                    <a:pt x="83" y="22"/>
                  </a:lnTo>
                  <a:lnTo>
                    <a:pt x="83" y="19"/>
                  </a:lnTo>
                  <a:lnTo>
                    <a:pt x="80" y="17"/>
                  </a:lnTo>
                  <a:lnTo>
                    <a:pt x="83" y="17"/>
                  </a:lnTo>
                  <a:lnTo>
                    <a:pt x="83" y="14"/>
                  </a:lnTo>
                  <a:lnTo>
                    <a:pt x="78" y="10"/>
                  </a:lnTo>
                  <a:lnTo>
                    <a:pt x="76" y="5"/>
                  </a:lnTo>
                  <a:lnTo>
                    <a:pt x="76" y="5"/>
                  </a:lnTo>
                  <a:lnTo>
                    <a:pt x="76" y="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2" name="Freeform 949">
              <a:extLst>
                <a:ext uri="{FF2B5EF4-FFF2-40B4-BE49-F238E27FC236}">
                  <a16:creationId xmlns:a16="http://schemas.microsoft.com/office/drawing/2014/main" id="{25E24709-C13E-4E9B-83A4-9185C700A71D}"/>
                </a:ext>
              </a:extLst>
            </p:cNvPr>
            <p:cNvSpPr>
              <a:spLocks/>
            </p:cNvSpPr>
            <p:nvPr/>
          </p:nvSpPr>
          <p:spPr bwMode="auto">
            <a:xfrm>
              <a:off x="4473576" y="4381499"/>
              <a:ext cx="192088" cy="211138"/>
            </a:xfrm>
            <a:custGeom>
              <a:avLst/>
              <a:gdLst/>
              <a:ahLst/>
              <a:cxnLst>
                <a:cxn ang="0">
                  <a:pos x="76" y="3"/>
                </a:cxn>
                <a:cxn ang="0">
                  <a:pos x="76" y="0"/>
                </a:cxn>
                <a:cxn ang="0">
                  <a:pos x="71" y="0"/>
                </a:cxn>
                <a:cxn ang="0">
                  <a:pos x="66" y="0"/>
                </a:cxn>
                <a:cxn ang="0">
                  <a:pos x="52" y="10"/>
                </a:cxn>
                <a:cxn ang="0">
                  <a:pos x="49" y="5"/>
                </a:cxn>
                <a:cxn ang="0">
                  <a:pos x="40" y="5"/>
                </a:cxn>
                <a:cxn ang="0">
                  <a:pos x="23" y="7"/>
                </a:cxn>
                <a:cxn ang="0">
                  <a:pos x="14" y="62"/>
                </a:cxn>
                <a:cxn ang="0">
                  <a:pos x="0" y="105"/>
                </a:cxn>
                <a:cxn ang="0">
                  <a:pos x="9" y="114"/>
                </a:cxn>
                <a:cxn ang="0">
                  <a:pos x="11" y="119"/>
                </a:cxn>
                <a:cxn ang="0">
                  <a:pos x="11" y="121"/>
                </a:cxn>
                <a:cxn ang="0">
                  <a:pos x="11" y="129"/>
                </a:cxn>
                <a:cxn ang="0">
                  <a:pos x="9" y="133"/>
                </a:cxn>
                <a:cxn ang="0">
                  <a:pos x="23" y="133"/>
                </a:cxn>
                <a:cxn ang="0">
                  <a:pos x="35" y="121"/>
                </a:cxn>
                <a:cxn ang="0">
                  <a:pos x="42" y="112"/>
                </a:cxn>
                <a:cxn ang="0">
                  <a:pos x="47" y="112"/>
                </a:cxn>
                <a:cxn ang="0">
                  <a:pos x="52" y="114"/>
                </a:cxn>
                <a:cxn ang="0">
                  <a:pos x="57" y="117"/>
                </a:cxn>
                <a:cxn ang="0">
                  <a:pos x="61" y="119"/>
                </a:cxn>
                <a:cxn ang="0">
                  <a:pos x="68" y="119"/>
                </a:cxn>
                <a:cxn ang="0">
                  <a:pos x="71" y="117"/>
                </a:cxn>
                <a:cxn ang="0">
                  <a:pos x="73" y="112"/>
                </a:cxn>
                <a:cxn ang="0">
                  <a:pos x="76" y="105"/>
                </a:cxn>
                <a:cxn ang="0">
                  <a:pos x="78" y="102"/>
                </a:cxn>
                <a:cxn ang="0">
                  <a:pos x="80" y="100"/>
                </a:cxn>
                <a:cxn ang="0">
                  <a:pos x="85" y="100"/>
                </a:cxn>
                <a:cxn ang="0">
                  <a:pos x="90" y="93"/>
                </a:cxn>
                <a:cxn ang="0">
                  <a:pos x="102" y="79"/>
                </a:cxn>
                <a:cxn ang="0">
                  <a:pos x="109" y="72"/>
                </a:cxn>
                <a:cxn ang="0">
                  <a:pos x="118" y="64"/>
                </a:cxn>
                <a:cxn ang="0">
                  <a:pos x="118" y="62"/>
                </a:cxn>
                <a:cxn ang="0">
                  <a:pos x="116" y="60"/>
                </a:cxn>
                <a:cxn ang="0">
                  <a:pos x="111" y="57"/>
                </a:cxn>
                <a:cxn ang="0">
                  <a:pos x="106" y="57"/>
                </a:cxn>
                <a:cxn ang="0">
                  <a:pos x="104" y="55"/>
                </a:cxn>
                <a:cxn ang="0">
                  <a:pos x="102" y="41"/>
                </a:cxn>
                <a:cxn ang="0">
                  <a:pos x="99" y="38"/>
                </a:cxn>
                <a:cxn ang="0">
                  <a:pos x="90" y="29"/>
                </a:cxn>
                <a:cxn ang="0">
                  <a:pos x="85" y="24"/>
                </a:cxn>
                <a:cxn ang="0">
                  <a:pos x="83" y="19"/>
                </a:cxn>
                <a:cxn ang="0">
                  <a:pos x="83" y="17"/>
                </a:cxn>
                <a:cxn ang="0">
                  <a:pos x="78" y="10"/>
                </a:cxn>
                <a:cxn ang="0">
                  <a:pos x="76" y="5"/>
                </a:cxn>
              </a:cxnLst>
              <a:rect l="0" t="0" r="r" b="b"/>
              <a:pathLst>
                <a:path w="121" h="133">
                  <a:moveTo>
                    <a:pt x="76" y="3"/>
                  </a:moveTo>
                  <a:lnTo>
                    <a:pt x="76" y="3"/>
                  </a:lnTo>
                  <a:lnTo>
                    <a:pt x="76" y="0"/>
                  </a:lnTo>
                  <a:lnTo>
                    <a:pt x="76" y="0"/>
                  </a:lnTo>
                  <a:lnTo>
                    <a:pt x="73" y="0"/>
                  </a:lnTo>
                  <a:lnTo>
                    <a:pt x="71" y="0"/>
                  </a:lnTo>
                  <a:lnTo>
                    <a:pt x="68" y="0"/>
                  </a:lnTo>
                  <a:lnTo>
                    <a:pt x="66" y="0"/>
                  </a:lnTo>
                  <a:lnTo>
                    <a:pt x="61" y="3"/>
                  </a:lnTo>
                  <a:lnTo>
                    <a:pt x="52" y="10"/>
                  </a:lnTo>
                  <a:lnTo>
                    <a:pt x="49" y="7"/>
                  </a:lnTo>
                  <a:lnTo>
                    <a:pt x="49" y="5"/>
                  </a:lnTo>
                  <a:lnTo>
                    <a:pt x="47" y="3"/>
                  </a:lnTo>
                  <a:lnTo>
                    <a:pt x="40" y="5"/>
                  </a:lnTo>
                  <a:lnTo>
                    <a:pt x="33" y="5"/>
                  </a:lnTo>
                  <a:lnTo>
                    <a:pt x="23" y="7"/>
                  </a:lnTo>
                  <a:lnTo>
                    <a:pt x="14" y="7"/>
                  </a:lnTo>
                  <a:lnTo>
                    <a:pt x="14" y="62"/>
                  </a:lnTo>
                  <a:lnTo>
                    <a:pt x="0" y="62"/>
                  </a:lnTo>
                  <a:lnTo>
                    <a:pt x="0" y="105"/>
                  </a:lnTo>
                  <a:lnTo>
                    <a:pt x="4" y="107"/>
                  </a:lnTo>
                  <a:lnTo>
                    <a:pt x="9" y="114"/>
                  </a:lnTo>
                  <a:lnTo>
                    <a:pt x="11" y="117"/>
                  </a:lnTo>
                  <a:lnTo>
                    <a:pt x="11" y="119"/>
                  </a:lnTo>
                  <a:lnTo>
                    <a:pt x="11" y="119"/>
                  </a:lnTo>
                  <a:lnTo>
                    <a:pt x="11" y="121"/>
                  </a:lnTo>
                  <a:lnTo>
                    <a:pt x="11" y="126"/>
                  </a:lnTo>
                  <a:lnTo>
                    <a:pt x="11" y="129"/>
                  </a:lnTo>
                  <a:lnTo>
                    <a:pt x="9" y="131"/>
                  </a:lnTo>
                  <a:lnTo>
                    <a:pt x="9" y="133"/>
                  </a:lnTo>
                  <a:lnTo>
                    <a:pt x="21" y="133"/>
                  </a:lnTo>
                  <a:lnTo>
                    <a:pt x="23" y="133"/>
                  </a:lnTo>
                  <a:lnTo>
                    <a:pt x="28" y="129"/>
                  </a:lnTo>
                  <a:lnTo>
                    <a:pt x="35" y="121"/>
                  </a:lnTo>
                  <a:lnTo>
                    <a:pt x="40" y="114"/>
                  </a:lnTo>
                  <a:lnTo>
                    <a:pt x="42" y="112"/>
                  </a:lnTo>
                  <a:lnTo>
                    <a:pt x="45" y="112"/>
                  </a:lnTo>
                  <a:lnTo>
                    <a:pt x="47" y="112"/>
                  </a:lnTo>
                  <a:lnTo>
                    <a:pt x="49" y="112"/>
                  </a:lnTo>
                  <a:lnTo>
                    <a:pt x="52" y="114"/>
                  </a:lnTo>
                  <a:lnTo>
                    <a:pt x="54" y="114"/>
                  </a:lnTo>
                  <a:lnTo>
                    <a:pt x="57" y="117"/>
                  </a:lnTo>
                  <a:lnTo>
                    <a:pt x="59" y="119"/>
                  </a:lnTo>
                  <a:lnTo>
                    <a:pt x="61" y="119"/>
                  </a:lnTo>
                  <a:lnTo>
                    <a:pt x="64" y="119"/>
                  </a:lnTo>
                  <a:lnTo>
                    <a:pt x="68" y="119"/>
                  </a:lnTo>
                  <a:lnTo>
                    <a:pt x="68" y="117"/>
                  </a:lnTo>
                  <a:lnTo>
                    <a:pt x="71" y="117"/>
                  </a:lnTo>
                  <a:lnTo>
                    <a:pt x="71" y="114"/>
                  </a:lnTo>
                  <a:lnTo>
                    <a:pt x="73" y="112"/>
                  </a:lnTo>
                  <a:lnTo>
                    <a:pt x="76" y="110"/>
                  </a:lnTo>
                  <a:lnTo>
                    <a:pt x="76" y="105"/>
                  </a:lnTo>
                  <a:lnTo>
                    <a:pt x="78" y="105"/>
                  </a:lnTo>
                  <a:lnTo>
                    <a:pt x="78" y="102"/>
                  </a:lnTo>
                  <a:lnTo>
                    <a:pt x="80" y="102"/>
                  </a:lnTo>
                  <a:lnTo>
                    <a:pt x="80" y="100"/>
                  </a:lnTo>
                  <a:lnTo>
                    <a:pt x="85" y="100"/>
                  </a:lnTo>
                  <a:lnTo>
                    <a:pt x="85" y="100"/>
                  </a:lnTo>
                  <a:lnTo>
                    <a:pt x="87" y="100"/>
                  </a:lnTo>
                  <a:lnTo>
                    <a:pt x="90" y="93"/>
                  </a:lnTo>
                  <a:lnTo>
                    <a:pt x="95" y="91"/>
                  </a:lnTo>
                  <a:lnTo>
                    <a:pt x="102" y="79"/>
                  </a:lnTo>
                  <a:lnTo>
                    <a:pt x="106" y="74"/>
                  </a:lnTo>
                  <a:lnTo>
                    <a:pt x="109" y="72"/>
                  </a:lnTo>
                  <a:lnTo>
                    <a:pt x="114" y="67"/>
                  </a:lnTo>
                  <a:lnTo>
                    <a:pt x="118" y="64"/>
                  </a:lnTo>
                  <a:lnTo>
                    <a:pt x="121" y="64"/>
                  </a:lnTo>
                  <a:lnTo>
                    <a:pt x="118" y="62"/>
                  </a:lnTo>
                  <a:lnTo>
                    <a:pt x="118" y="60"/>
                  </a:lnTo>
                  <a:lnTo>
                    <a:pt x="116" y="60"/>
                  </a:lnTo>
                  <a:lnTo>
                    <a:pt x="114" y="57"/>
                  </a:lnTo>
                  <a:lnTo>
                    <a:pt x="111" y="57"/>
                  </a:lnTo>
                  <a:lnTo>
                    <a:pt x="109" y="57"/>
                  </a:lnTo>
                  <a:lnTo>
                    <a:pt x="106" y="57"/>
                  </a:lnTo>
                  <a:lnTo>
                    <a:pt x="106" y="55"/>
                  </a:lnTo>
                  <a:lnTo>
                    <a:pt x="104" y="55"/>
                  </a:lnTo>
                  <a:lnTo>
                    <a:pt x="102" y="50"/>
                  </a:lnTo>
                  <a:lnTo>
                    <a:pt x="102" y="41"/>
                  </a:lnTo>
                  <a:lnTo>
                    <a:pt x="102" y="41"/>
                  </a:lnTo>
                  <a:lnTo>
                    <a:pt x="99" y="38"/>
                  </a:lnTo>
                  <a:lnTo>
                    <a:pt x="97" y="33"/>
                  </a:lnTo>
                  <a:lnTo>
                    <a:pt x="90" y="29"/>
                  </a:lnTo>
                  <a:lnTo>
                    <a:pt x="87" y="26"/>
                  </a:lnTo>
                  <a:lnTo>
                    <a:pt x="85" y="24"/>
                  </a:lnTo>
                  <a:lnTo>
                    <a:pt x="83" y="22"/>
                  </a:lnTo>
                  <a:lnTo>
                    <a:pt x="83" y="19"/>
                  </a:lnTo>
                  <a:lnTo>
                    <a:pt x="80" y="17"/>
                  </a:lnTo>
                  <a:lnTo>
                    <a:pt x="83" y="17"/>
                  </a:lnTo>
                  <a:lnTo>
                    <a:pt x="83" y="14"/>
                  </a:lnTo>
                  <a:lnTo>
                    <a:pt x="78" y="10"/>
                  </a:lnTo>
                  <a:lnTo>
                    <a:pt x="76" y="5"/>
                  </a:lnTo>
                  <a:lnTo>
                    <a:pt x="76" y="5"/>
                  </a:lnTo>
                  <a:lnTo>
                    <a:pt x="76" y="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3" name="Freeform 950">
              <a:extLst>
                <a:ext uri="{FF2B5EF4-FFF2-40B4-BE49-F238E27FC236}">
                  <a16:creationId xmlns:a16="http://schemas.microsoft.com/office/drawing/2014/main" id="{68BA1381-0D48-4C2A-81B8-AABC0CDCC3B9}"/>
                </a:ext>
              </a:extLst>
            </p:cNvPr>
            <p:cNvSpPr>
              <a:spLocks/>
            </p:cNvSpPr>
            <p:nvPr/>
          </p:nvSpPr>
          <p:spPr bwMode="auto">
            <a:xfrm>
              <a:off x="3722687" y="3638548"/>
              <a:ext cx="60325" cy="19050"/>
            </a:xfrm>
            <a:custGeom>
              <a:avLst/>
              <a:gdLst/>
              <a:ahLst/>
              <a:cxnLst>
                <a:cxn ang="0">
                  <a:pos x="0" y="7"/>
                </a:cxn>
                <a:cxn ang="0">
                  <a:pos x="2" y="5"/>
                </a:cxn>
                <a:cxn ang="0">
                  <a:pos x="0" y="12"/>
                </a:cxn>
                <a:cxn ang="0">
                  <a:pos x="5" y="12"/>
                </a:cxn>
                <a:cxn ang="0">
                  <a:pos x="9" y="10"/>
                </a:cxn>
                <a:cxn ang="0">
                  <a:pos x="19" y="10"/>
                </a:cxn>
                <a:cxn ang="0">
                  <a:pos x="21" y="7"/>
                </a:cxn>
                <a:cxn ang="0">
                  <a:pos x="26" y="10"/>
                </a:cxn>
                <a:cxn ang="0">
                  <a:pos x="28" y="10"/>
                </a:cxn>
                <a:cxn ang="0">
                  <a:pos x="31" y="12"/>
                </a:cxn>
                <a:cxn ang="0">
                  <a:pos x="33" y="10"/>
                </a:cxn>
                <a:cxn ang="0">
                  <a:pos x="33" y="10"/>
                </a:cxn>
                <a:cxn ang="0">
                  <a:pos x="35" y="10"/>
                </a:cxn>
                <a:cxn ang="0">
                  <a:pos x="38" y="7"/>
                </a:cxn>
                <a:cxn ang="0">
                  <a:pos x="33" y="7"/>
                </a:cxn>
                <a:cxn ang="0">
                  <a:pos x="28" y="5"/>
                </a:cxn>
                <a:cxn ang="0">
                  <a:pos x="24" y="3"/>
                </a:cxn>
                <a:cxn ang="0">
                  <a:pos x="21" y="3"/>
                </a:cxn>
                <a:cxn ang="0">
                  <a:pos x="21" y="0"/>
                </a:cxn>
                <a:cxn ang="0">
                  <a:pos x="19" y="3"/>
                </a:cxn>
                <a:cxn ang="0">
                  <a:pos x="14" y="3"/>
                </a:cxn>
                <a:cxn ang="0">
                  <a:pos x="14" y="5"/>
                </a:cxn>
                <a:cxn ang="0">
                  <a:pos x="12" y="5"/>
                </a:cxn>
                <a:cxn ang="0">
                  <a:pos x="9" y="7"/>
                </a:cxn>
                <a:cxn ang="0">
                  <a:pos x="0" y="7"/>
                </a:cxn>
                <a:cxn ang="0">
                  <a:pos x="0" y="7"/>
                </a:cxn>
              </a:cxnLst>
              <a:rect l="0" t="0" r="r" b="b"/>
              <a:pathLst>
                <a:path w="38" h="12">
                  <a:moveTo>
                    <a:pt x="0" y="7"/>
                  </a:moveTo>
                  <a:lnTo>
                    <a:pt x="2" y="5"/>
                  </a:lnTo>
                  <a:lnTo>
                    <a:pt x="0" y="12"/>
                  </a:lnTo>
                  <a:lnTo>
                    <a:pt x="5" y="12"/>
                  </a:lnTo>
                  <a:lnTo>
                    <a:pt x="9" y="10"/>
                  </a:lnTo>
                  <a:lnTo>
                    <a:pt x="19" y="10"/>
                  </a:lnTo>
                  <a:lnTo>
                    <a:pt x="21" y="7"/>
                  </a:lnTo>
                  <a:lnTo>
                    <a:pt x="26" y="10"/>
                  </a:lnTo>
                  <a:lnTo>
                    <a:pt x="28" y="10"/>
                  </a:lnTo>
                  <a:lnTo>
                    <a:pt x="31" y="12"/>
                  </a:lnTo>
                  <a:lnTo>
                    <a:pt x="33" y="10"/>
                  </a:lnTo>
                  <a:lnTo>
                    <a:pt x="33" y="10"/>
                  </a:lnTo>
                  <a:lnTo>
                    <a:pt x="35" y="10"/>
                  </a:lnTo>
                  <a:lnTo>
                    <a:pt x="38" y="7"/>
                  </a:lnTo>
                  <a:lnTo>
                    <a:pt x="33" y="7"/>
                  </a:lnTo>
                  <a:lnTo>
                    <a:pt x="28" y="5"/>
                  </a:lnTo>
                  <a:lnTo>
                    <a:pt x="24" y="3"/>
                  </a:lnTo>
                  <a:lnTo>
                    <a:pt x="21" y="3"/>
                  </a:lnTo>
                  <a:lnTo>
                    <a:pt x="21" y="0"/>
                  </a:lnTo>
                  <a:lnTo>
                    <a:pt x="19" y="3"/>
                  </a:lnTo>
                  <a:lnTo>
                    <a:pt x="14" y="3"/>
                  </a:lnTo>
                  <a:lnTo>
                    <a:pt x="14" y="5"/>
                  </a:lnTo>
                  <a:lnTo>
                    <a:pt x="12" y="5"/>
                  </a:lnTo>
                  <a:lnTo>
                    <a:pt x="9" y="7"/>
                  </a:lnTo>
                  <a:lnTo>
                    <a:pt x="0" y="7"/>
                  </a:lnTo>
                  <a:lnTo>
                    <a:pt x="0"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4" name="Freeform 951">
              <a:extLst>
                <a:ext uri="{FF2B5EF4-FFF2-40B4-BE49-F238E27FC236}">
                  <a16:creationId xmlns:a16="http://schemas.microsoft.com/office/drawing/2014/main" id="{CB3E4264-CD54-4193-95F4-E1E0DBE66534}"/>
                </a:ext>
              </a:extLst>
            </p:cNvPr>
            <p:cNvSpPr>
              <a:spLocks/>
            </p:cNvSpPr>
            <p:nvPr/>
          </p:nvSpPr>
          <p:spPr bwMode="auto">
            <a:xfrm>
              <a:off x="3722687" y="3638548"/>
              <a:ext cx="60325" cy="19050"/>
            </a:xfrm>
            <a:custGeom>
              <a:avLst/>
              <a:gdLst/>
              <a:ahLst/>
              <a:cxnLst>
                <a:cxn ang="0">
                  <a:pos x="0" y="7"/>
                </a:cxn>
                <a:cxn ang="0">
                  <a:pos x="2" y="5"/>
                </a:cxn>
                <a:cxn ang="0">
                  <a:pos x="0" y="12"/>
                </a:cxn>
                <a:cxn ang="0">
                  <a:pos x="5" y="12"/>
                </a:cxn>
                <a:cxn ang="0">
                  <a:pos x="9" y="10"/>
                </a:cxn>
                <a:cxn ang="0">
                  <a:pos x="19" y="10"/>
                </a:cxn>
                <a:cxn ang="0">
                  <a:pos x="21" y="7"/>
                </a:cxn>
                <a:cxn ang="0">
                  <a:pos x="26" y="10"/>
                </a:cxn>
                <a:cxn ang="0">
                  <a:pos x="28" y="10"/>
                </a:cxn>
                <a:cxn ang="0">
                  <a:pos x="31" y="12"/>
                </a:cxn>
                <a:cxn ang="0">
                  <a:pos x="33" y="10"/>
                </a:cxn>
                <a:cxn ang="0">
                  <a:pos x="33" y="10"/>
                </a:cxn>
                <a:cxn ang="0">
                  <a:pos x="35" y="10"/>
                </a:cxn>
                <a:cxn ang="0">
                  <a:pos x="38" y="7"/>
                </a:cxn>
                <a:cxn ang="0">
                  <a:pos x="33" y="7"/>
                </a:cxn>
                <a:cxn ang="0">
                  <a:pos x="28" y="5"/>
                </a:cxn>
                <a:cxn ang="0">
                  <a:pos x="24" y="3"/>
                </a:cxn>
                <a:cxn ang="0">
                  <a:pos x="21" y="3"/>
                </a:cxn>
                <a:cxn ang="0">
                  <a:pos x="21" y="0"/>
                </a:cxn>
                <a:cxn ang="0">
                  <a:pos x="19" y="3"/>
                </a:cxn>
                <a:cxn ang="0">
                  <a:pos x="14" y="3"/>
                </a:cxn>
                <a:cxn ang="0">
                  <a:pos x="14" y="5"/>
                </a:cxn>
                <a:cxn ang="0">
                  <a:pos x="12" y="5"/>
                </a:cxn>
                <a:cxn ang="0">
                  <a:pos x="9" y="7"/>
                </a:cxn>
                <a:cxn ang="0">
                  <a:pos x="0" y="7"/>
                </a:cxn>
              </a:cxnLst>
              <a:rect l="0" t="0" r="r" b="b"/>
              <a:pathLst>
                <a:path w="38" h="12">
                  <a:moveTo>
                    <a:pt x="0" y="7"/>
                  </a:moveTo>
                  <a:lnTo>
                    <a:pt x="2" y="5"/>
                  </a:lnTo>
                  <a:lnTo>
                    <a:pt x="0" y="12"/>
                  </a:lnTo>
                  <a:lnTo>
                    <a:pt x="5" y="12"/>
                  </a:lnTo>
                  <a:lnTo>
                    <a:pt x="9" y="10"/>
                  </a:lnTo>
                  <a:lnTo>
                    <a:pt x="19" y="10"/>
                  </a:lnTo>
                  <a:lnTo>
                    <a:pt x="21" y="7"/>
                  </a:lnTo>
                  <a:lnTo>
                    <a:pt x="26" y="10"/>
                  </a:lnTo>
                  <a:lnTo>
                    <a:pt x="28" y="10"/>
                  </a:lnTo>
                  <a:lnTo>
                    <a:pt x="31" y="12"/>
                  </a:lnTo>
                  <a:lnTo>
                    <a:pt x="33" y="10"/>
                  </a:lnTo>
                  <a:lnTo>
                    <a:pt x="33" y="10"/>
                  </a:lnTo>
                  <a:lnTo>
                    <a:pt x="35" y="10"/>
                  </a:lnTo>
                  <a:lnTo>
                    <a:pt x="38" y="7"/>
                  </a:lnTo>
                  <a:lnTo>
                    <a:pt x="33" y="7"/>
                  </a:lnTo>
                  <a:lnTo>
                    <a:pt x="28" y="5"/>
                  </a:lnTo>
                  <a:lnTo>
                    <a:pt x="24" y="3"/>
                  </a:lnTo>
                  <a:lnTo>
                    <a:pt x="21" y="3"/>
                  </a:lnTo>
                  <a:lnTo>
                    <a:pt x="21" y="0"/>
                  </a:lnTo>
                  <a:lnTo>
                    <a:pt x="19" y="3"/>
                  </a:lnTo>
                  <a:lnTo>
                    <a:pt x="14" y="3"/>
                  </a:lnTo>
                  <a:lnTo>
                    <a:pt x="14" y="5"/>
                  </a:lnTo>
                  <a:lnTo>
                    <a:pt x="12" y="5"/>
                  </a:lnTo>
                  <a:lnTo>
                    <a:pt x="9" y="7"/>
                  </a:lnTo>
                  <a:lnTo>
                    <a:pt x="0"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5" name="Freeform 952">
              <a:extLst>
                <a:ext uri="{FF2B5EF4-FFF2-40B4-BE49-F238E27FC236}">
                  <a16:creationId xmlns:a16="http://schemas.microsoft.com/office/drawing/2014/main" id="{584C30A5-53A4-4139-921E-051275546AFF}"/>
                </a:ext>
              </a:extLst>
            </p:cNvPr>
            <p:cNvSpPr>
              <a:spLocks/>
            </p:cNvSpPr>
            <p:nvPr/>
          </p:nvSpPr>
          <p:spPr bwMode="auto">
            <a:xfrm>
              <a:off x="3722687" y="3638548"/>
              <a:ext cx="60325" cy="19050"/>
            </a:xfrm>
            <a:custGeom>
              <a:avLst/>
              <a:gdLst/>
              <a:ahLst/>
              <a:cxnLst>
                <a:cxn ang="0">
                  <a:pos x="0" y="7"/>
                </a:cxn>
                <a:cxn ang="0">
                  <a:pos x="2" y="5"/>
                </a:cxn>
                <a:cxn ang="0">
                  <a:pos x="0" y="12"/>
                </a:cxn>
                <a:cxn ang="0">
                  <a:pos x="5" y="12"/>
                </a:cxn>
                <a:cxn ang="0">
                  <a:pos x="9" y="10"/>
                </a:cxn>
                <a:cxn ang="0">
                  <a:pos x="19" y="10"/>
                </a:cxn>
                <a:cxn ang="0">
                  <a:pos x="21" y="7"/>
                </a:cxn>
                <a:cxn ang="0">
                  <a:pos x="26" y="10"/>
                </a:cxn>
                <a:cxn ang="0">
                  <a:pos x="28" y="10"/>
                </a:cxn>
                <a:cxn ang="0">
                  <a:pos x="31" y="12"/>
                </a:cxn>
                <a:cxn ang="0">
                  <a:pos x="33" y="10"/>
                </a:cxn>
                <a:cxn ang="0">
                  <a:pos x="33" y="10"/>
                </a:cxn>
                <a:cxn ang="0">
                  <a:pos x="35" y="10"/>
                </a:cxn>
                <a:cxn ang="0">
                  <a:pos x="38" y="7"/>
                </a:cxn>
                <a:cxn ang="0">
                  <a:pos x="33" y="7"/>
                </a:cxn>
                <a:cxn ang="0">
                  <a:pos x="28" y="5"/>
                </a:cxn>
                <a:cxn ang="0">
                  <a:pos x="24" y="3"/>
                </a:cxn>
                <a:cxn ang="0">
                  <a:pos x="21" y="3"/>
                </a:cxn>
                <a:cxn ang="0">
                  <a:pos x="21" y="0"/>
                </a:cxn>
                <a:cxn ang="0">
                  <a:pos x="19" y="3"/>
                </a:cxn>
                <a:cxn ang="0">
                  <a:pos x="14" y="3"/>
                </a:cxn>
                <a:cxn ang="0">
                  <a:pos x="14" y="5"/>
                </a:cxn>
                <a:cxn ang="0">
                  <a:pos x="12" y="5"/>
                </a:cxn>
                <a:cxn ang="0">
                  <a:pos x="9" y="7"/>
                </a:cxn>
                <a:cxn ang="0">
                  <a:pos x="0" y="7"/>
                </a:cxn>
              </a:cxnLst>
              <a:rect l="0" t="0" r="r" b="b"/>
              <a:pathLst>
                <a:path w="38" h="12">
                  <a:moveTo>
                    <a:pt x="0" y="7"/>
                  </a:moveTo>
                  <a:lnTo>
                    <a:pt x="2" y="5"/>
                  </a:lnTo>
                  <a:lnTo>
                    <a:pt x="0" y="12"/>
                  </a:lnTo>
                  <a:lnTo>
                    <a:pt x="5" y="12"/>
                  </a:lnTo>
                  <a:lnTo>
                    <a:pt x="9" y="10"/>
                  </a:lnTo>
                  <a:lnTo>
                    <a:pt x="19" y="10"/>
                  </a:lnTo>
                  <a:lnTo>
                    <a:pt x="21" y="7"/>
                  </a:lnTo>
                  <a:lnTo>
                    <a:pt x="26" y="10"/>
                  </a:lnTo>
                  <a:lnTo>
                    <a:pt x="28" y="10"/>
                  </a:lnTo>
                  <a:lnTo>
                    <a:pt x="31" y="12"/>
                  </a:lnTo>
                  <a:lnTo>
                    <a:pt x="33" y="10"/>
                  </a:lnTo>
                  <a:lnTo>
                    <a:pt x="33" y="10"/>
                  </a:lnTo>
                  <a:lnTo>
                    <a:pt x="35" y="10"/>
                  </a:lnTo>
                  <a:lnTo>
                    <a:pt x="38" y="7"/>
                  </a:lnTo>
                  <a:lnTo>
                    <a:pt x="33" y="7"/>
                  </a:lnTo>
                  <a:lnTo>
                    <a:pt x="28" y="5"/>
                  </a:lnTo>
                  <a:lnTo>
                    <a:pt x="24" y="3"/>
                  </a:lnTo>
                  <a:lnTo>
                    <a:pt x="21" y="3"/>
                  </a:lnTo>
                  <a:lnTo>
                    <a:pt x="21" y="0"/>
                  </a:lnTo>
                  <a:lnTo>
                    <a:pt x="19" y="3"/>
                  </a:lnTo>
                  <a:lnTo>
                    <a:pt x="14" y="3"/>
                  </a:lnTo>
                  <a:lnTo>
                    <a:pt x="14" y="5"/>
                  </a:lnTo>
                  <a:lnTo>
                    <a:pt x="12" y="5"/>
                  </a:lnTo>
                  <a:lnTo>
                    <a:pt x="9" y="7"/>
                  </a:lnTo>
                  <a:lnTo>
                    <a:pt x="0"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6" name="Freeform 953">
              <a:extLst>
                <a:ext uri="{FF2B5EF4-FFF2-40B4-BE49-F238E27FC236}">
                  <a16:creationId xmlns:a16="http://schemas.microsoft.com/office/drawing/2014/main" id="{0A40798C-4332-494F-8218-A662F8109CF6}"/>
                </a:ext>
              </a:extLst>
            </p:cNvPr>
            <p:cNvSpPr>
              <a:spLocks/>
            </p:cNvSpPr>
            <p:nvPr/>
          </p:nvSpPr>
          <p:spPr bwMode="auto">
            <a:xfrm>
              <a:off x="3717925" y="3575048"/>
              <a:ext cx="109538" cy="104775"/>
            </a:xfrm>
            <a:custGeom>
              <a:avLst/>
              <a:gdLst/>
              <a:ahLst/>
              <a:cxnLst>
                <a:cxn ang="0">
                  <a:pos x="5" y="64"/>
                </a:cxn>
                <a:cxn ang="0">
                  <a:pos x="12" y="64"/>
                </a:cxn>
                <a:cxn ang="0">
                  <a:pos x="31" y="62"/>
                </a:cxn>
                <a:cxn ang="0">
                  <a:pos x="41" y="59"/>
                </a:cxn>
                <a:cxn ang="0">
                  <a:pos x="46" y="62"/>
                </a:cxn>
                <a:cxn ang="0">
                  <a:pos x="55" y="66"/>
                </a:cxn>
                <a:cxn ang="0">
                  <a:pos x="60" y="66"/>
                </a:cxn>
                <a:cxn ang="0">
                  <a:pos x="65" y="64"/>
                </a:cxn>
                <a:cxn ang="0">
                  <a:pos x="69" y="64"/>
                </a:cxn>
                <a:cxn ang="0">
                  <a:pos x="69" y="59"/>
                </a:cxn>
                <a:cxn ang="0">
                  <a:pos x="67" y="50"/>
                </a:cxn>
                <a:cxn ang="0">
                  <a:pos x="62" y="43"/>
                </a:cxn>
                <a:cxn ang="0">
                  <a:pos x="60" y="36"/>
                </a:cxn>
                <a:cxn ang="0">
                  <a:pos x="60" y="28"/>
                </a:cxn>
                <a:cxn ang="0">
                  <a:pos x="57" y="28"/>
                </a:cxn>
                <a:cxn ang="0">
                  <a:pos x="53" y="24"/>
                </a:cxn>
                <a:cxn ang="0">
                  <a:pos x="41" y="9"/>
                </a:cxn>
                <a:cxn ang="0">
                  <a:pos x="38" y="5"/>
                </a:cxn>
                <a:cxn ang="0">
                  <a:pos x="34" y="2"/>
                </a:cxn>
                <a:cxn ang="0">
                  <a:pos x="29" y="0"/>
                </a:cxn>
                <a:cxn ang="0">
                  <a:pos x="22" y="0"/>
                </a:cxn>
                <a:cxn ang="0">
                  <a:pos x="17" y="2"/>
                </a:cxn>
                <a:cxn ang="0">
                  <a:pos x="12" y="2"/>
                </a:cxn>
                <a:cxn ang="0">
                  <a:pos x="8" y="2"/>
                </a:cxn>
                <a:cxn ang="0">
                  <a:pos x="3" y="14"/>
                </a:cxn>
                <a:cxn ang="0">
                  <a:pos x="0" y="24"/>
                </a:cxn>
                <a:cxn ang="0">
                  <a:pos x="0" y="26"/>
                </a:cxn>
                <a:cxn ang="0">
                  <a:pos x="3" y="28"/>
                </a:cxn>
                <a:cxn ang="0">
                  <a:pos x="5" y="36"/>
                </a:cxn>
                <a:cxn ang="0">
                  <a:pos x="5" y="43"/>
                </a:cxn>
                <a:cxn ang="0">
                  <a:pos x="12" y="47"/>
                </a:cxn>
                <a:cxn ang="0">
                  <a:pos x="17" y="45"/>
                </a:cxn>
                <a:cxn ang="0">
                  <a:pos x="22" y="43"/>
                </a:cxn>
                <a:cxn ang="0">
                  <a:pos x="24" y="43"/>
                </a:cxn>
                <a:cxn ang="0">
                  <a:pos x="31" y="45"/>
                </a:cxn>
                <a:cxn ang="0">
                  <a:pos x="41" y="47"/>
                </a:cxn>
                <a:cxn ang="0">
                  <a:pos x="36" y="50"/>
                </a:cxn>
                <a:cxn ang="0">
                  <a:pos x="34" y="52"/>
                </a:cxn>
                <a:cxn ang="0">
                  <a:pos x="29" y="47"/>
                </a:cxn>
                <a:cxn ang="0">
                  <a:pos x="22" y="50"/>
                </a:cxn>
                <a:cxn ang="0">
                  <a:pos x="8" y="52"/>
                </a:cxn>
                <a:cxn ang="0">
                  <a:pos x="3" y="57"/>
                </a:cxn>
                <a:cxn ang="0">
                  <a:pos x="3" y="59"/>
                </a:cxn>
                <a:cxn ang="0">
                  <a:pos x="5" y="62"/>
                </a:cxn>
              </a:cxnLst>
              <a:rect l="0" t="0" r="r" b="b"/>
              <a:pathLst>
                <a:path w="69" h="66">
                  <a:moveTo>
                    <a:pt x="5" y="62"/>
                  </a:moveTo>
                  <a:lnTo>
                    <a:pt x="5" y="64"/>
                  </a:lnTo>
                  <a:lnTo>
                    <a:pt x="10" y="64"/>
                  </a:lnTo>
                  <a:lnTo>
                    <a:pt x="12" y="64"/>
                  </a:lnTo>
                  <a:lnTo>
                    <a:pt x="22" y="62"/>
                  </a:lnTo>
                  <a:lnTo>
                    <a:pt x="31" y="62"/>
                  </a:lnTo>
                  <a:lnTo>
                    <a:pt x="34" y="59"/>
                  </a:lnTo>
                  <a:lnTo>
                    <a:pt x="41" y="59"/>
                  </a:lnTo>
                  <a:lnTo>
                    <a:pt x="43" y="59"/>
                  </a:lnTo>
                  <a:lnTo>
                    <a:pt x="46" y="62"/>
                  </a:lnTo>
                  <a:lnTo>
                    <a:pt x="50" y="62"/>
                  </a:lnTo>
                  <a:lnTo>
                    <a:pt x="55" y="66"/>
                  </a:lnTo>
                  <a:lnTo>
                    <a:pt x="57" y="66"/>
                  </a:lnTo>
                  <a:lnTo>
                    <a:pt x="60" y="66"/>
                  </a:lnTo>
                  <a:lnTo>
                    <a:pt x="62" y="66"/>
                  </a:lnTo>
                  <a:lnTo>
                    <a:pt x="65" y="64"/>
                  </a:lnTo>
                  <a:lnTo>
                    <a:pt x="67" y="64"/>
                  </a:lnTo>
                  <a:lnTo>
                    <a:pt x="69" y="64"/>
                  </a:lnTo>
                  <a:lnTo>
                    <a:pt x="69" y="62"/>
                  </a:lnTo>
                  <a:lnTo>
                    <a:pt x="69" y="59"/>
                  </a:lnTo>
                  <a:lnTo>
                    <a:pt x="69" y="55"/>
                  </a:lnTo>
                  <a:lnTo>
                    <a:pt x="67" y="50"/>
                  </a:lnTo>
                  <a:lnTo>
                    <a:pt x="65" y="47"/>
                  </a:lnTo>
                  <a:lnTo>
                    <a:pt x="62" y="43"/>
                  </a:lnTo>
                  <a:lnTo>
                    <a:pt x="62" y="38"/>
                  </a:lnTo>
                  <a:lnTo>
                    <a:pt x="60" y="36"/>
                  </a:lnTo>
                  <a:lnTo>
                    <a:pt x="57" y="28"/>
                  </a:lnTo>
                  <a:lnTo>
                    <a:pt x="60" y="28"/>
                  </a:lnTo>
                  <a:lnTo>
                    <a:pt x="60" y="31"/>
                  </a:lnTo>
                  <a:lnTo>
                    <a:pt x="57" y="28"/>
                  </a:lnTo>
                  <a:lnTo>
                    <a:pt x="55" y="26"/>
                  </a:lnTo>
                  <a:lnTo>
                    <a:pt x="53" y="24"/>
                  </a:lnTo>
                  <a:lnTo>
                    <a:pt x="46" y="12"/>
                  </a:lnTo>
                  <a:lnTo>
                    <a:pt x="41" y="9"/>
                  </a:lnTo>
                  <a:lnTo>
                    <a:pt x="38" y="5"/>
                  </a:lnTo>
                  <a:lnTo>
                    <a:pt x="38" y="5"/>
                  </a:lnTo>
                  <a:lnTo>
                    <a:pt x="36" y="2"/>
                  </a:lnTo>
                  <a:lnTo>
                    <a:pt x="34" y="2"/>
                  </a:lnTo>
                  <a:lnTo>
                    <a:pt x="31" y="0"/>
                  </a:lnTo>
                  <a:lnTo>
                    <a:pt x="29" y="0"/>
                  </a:lnTo>
                  <a:lnTo>
                    <a:pt x="24" y="0"/>
                  </a:lnTo>
                  <a:lnTo>
                    <a:pt x="22" y="0"/>
                  </a:lnTo>
                  <a:lnTo>
                    <a:pt x="19" y="0"/>
                  </a:lnTo>
                  <a:lnTo>
                    <a:pt x="17" y="2"/>
                  </a:lnTo>
                  <a:lnTo>
                    <a:pt x="15" y="2"/>
                  </a:lnTo>
                  <a:lnTo>
                    <a:pt x="12" y="2"/>
                  </a:lnTo>
                  <a:lnTo>
                    <a:pt x="10" y="2"/>
                  </a:lnTo>
                  <a:lnTo>
                    <a:pt x="8" y="2"/>
                  </a:lnTo>
                  <a:lnTo>
                    <a:pt x="8" y="2"/>
                  </a:lnTo>
                  <a:lnTo>
                    <a:pt x="3" y="14"/>
                  </a:lnTo>
                  <a:lnTo>
                    <a:pt x="0" y="19"/>
                  </a:lnTo>
                  <a:lnTo>
                    <a:pt x="0" y="24"/>
                  </a:lnTo>
                  <a:lnTo>
                    <a:pt x="0" y="26"/>
                  </a:lnTo>
                  <a:lnTo>
                    <a:pt x="0" y="26"/>
                  </a:lnTo>
                  <a:lnTo>
                    <a:pt x="0" y="28"/>
                  </a:lnTo>
                  <a:lnTo>
                    <a:pt x="3" y="28"/>
                  </a:lnTo>
                  <a:lnTo>
                    <a:pt x="5" y="33"/>
                  </a:lnTo>
                  <a:lnTo>
                    <a:pt x="5" y="36"/>
                  </a:lnTo>
                  <a:lnTo>
                    <a:pt x="5" y="38"/>
                  </a:lnTo>
                  <a:lnTo>
                    <a:pt x="5" y="43"/>
                  </a:lnTo>
                  <a:lnTo>
                    <a:pt x="5" y="45"/>
                  </a:lnTo>
                  <a:lnTo>
                    <a:pt x="12" y="47"/>
                  </a:lnTo>
                  <a:lnTo>
                    <a:pt x="15" y="45"/>
                  </a:lnTo>
                  <a:lnTo>
                    <a:pt x="17" y="45"/>
                  </a:lnTo>
                  <a:lnTo>
                    <a:pt x="17" y="43"/>
                  </a:lnTo>
                  <a:lnTo>
                    <a:pt x="22" y="43"/>
                  </a:lnTo>
                  <a:lnTo>
                    <a:pt x="24" y="40"/>
                  </a:lnTo>
                  <a:lnTo>
                    <a:pt x="24" y="43"/>
                  </a:lnTo>
                  <a:lnTo>
                    <a:pt x="27" y="43"/>
                  </a:lnTo>
                  <a:lnTo>
                    <a:pt x="31" y="45"/>
                  </a:lnTo>
                  <a:lnTo>
                    <a:pt x="36" y="47"/>
                  </a:lnTo>
                  <a:lnTo>
                    <a:pt x="41" y="47"/>
                  </a:lnTo>
                  <a:lnTo>
                    <a:pt x="38" y="47"/>
                  </a:lnTo>
                  <a:lnTo>
                    <a:pt x="36" y="50"/>
                  </a:lnTo>
                  <a:lnTo>
                    <a:pt x="36" y="50"/>
                  </a:lnTo>
                  <a:lnTo>
                    <a:pt x="34" y="52"/>
                  </a:lnTo>
                  <a:lnTo>
                    <a:pt x="31" y="50"/>
                  </a:lnTo>
                  <a:lnTo>
                    <a:pt x="29" y="47"/>
                  </a:lnTo>
                  <a:lnTo>
                    <a:pt x="24" y="47"/>
                  </a:lnTo>
                  <a:lnTo>
                    <a:pt x="22" y="50"/>
                  </a:lnTo>
                  <a:lnTo>
                    <a:pt x="12" y="50"/>
                  </a:lnTo>
                  <a:lnTo>
                    <a:pt x="8" y="52"/>
                  </a:lnTo>
                  <a:lnTo>
                    <a:pt x="3" y="52"/>
                  </a:lnTo>
                  <a:lnTo>
                    <a:pt x="3" y="57"/>
                  </a:lnTo>
                  <a:lnTo>
                    <a:pt x="3" y="57"/>
                  </a:lnTo>
                  <a:lnTo>
                    <a:pt x="3" y="59"/>
                  </a:lnTo>
                  <a:lnTo>
                    <a:pt x="3" y="62"/>
                  </a:lnTo>
                  <a:lnTo>
                    <a:pt x="5" y="62"/>
                  </a:lnTo>
                  <a:lnTo>
                    <a:pt x="5" y="6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7" name="Freeform 954">
              <a:extLst>
                <a:ext uri="{FF2B5EF4-FFF2-40B4-BE49-F238E27FC236}">
                  <a16:creationId xmlns:a16="http://schemas.microsoft.com/office/drawing/2014/main" id="{D87E81A4-98DA-46D9-B68A-8CFCE571721B}"/>
                </a:ext>
              </a:extLst>
            </p:cNvPr>
            <p:cNvSpPr>
              <a:spLocks/>
            </p:cNvSpPr>
            <p:nvPr/>
          </p:nvSpPr>
          <p:spPr bwMode="auto">
            <a:xfrm>
              <a:off x="3717925" y="3575048"/>
              <a:ext cx="109538" cy="104775"/>
            </a:xfrm>
            <a:custGeom>
              <a:avLst/>
              <a:gdLst/>
              <a:ahLst/>
              <a:cxnLst>
                <a:cxn ang="0">
                  <a:pos x="5" y="64"/>
                </a:cxn>
                <a:cxn ang="0">
                  <a:pos x="12" y="64"/>
                </a:cxn>
                <a:cxn ang="0">
                  <a:pos x="31" y="62"/>
                </a:cxn>
                <a:cxn ang="0">
                  <a:pos x="41" y="59"/>
                </a:cxn>
                <a:cxn ang="0">
                  <a:pos x="46" y="62"/>
                </a:cxn>
                <a:cxn ang="0">
                  <a:pos x="55" y="66"/>
                </a:cxn>
                <a:cxn ang="0">
                  <a:pos x="60" y="66"/>
                </a:cxn>
                <a:cxn ang="0">
                  <a:pos x="65" y="64"/>
                </a:cxn>
                <a:cxn ang="0">
                  <a:pos x="69" y="64"/>
                </a:cxn>
                <a:cxn ang="0">
                  <a:pos x="69" y="59"/>
                </a:cxn>
                <a:cxn ang="0">
                  <a:pos x="67" y="50"/>
                </a:cxn>
                <a:cxn ang="0">
                  <a:pos x="62" y="43"/>
                </a:cxn>
                <a:cxn ang="0">
                  <a:pos x="60" y="36"/>
                </a:cxn>
                <a:cxn ang="0">
                  <a:pos x="60" y="28"/>
                </a:cxn>
                <a:cxn ang="0">
                  <a:pos x="57" y="28"/>
                </a:cxn>
                <a:cxn ang="0">
                  <a:pos x="53" y="24"/>
                </a:cxn>
                <a:cxn ang="0">
                  <a:pos x="41" y="9"/>
                </a:cxn>
                <a:cxn ang="0">
                  <a:pos x="38" y="5"/>
                </a:cxn>
                <a:cxn ang="0">
                  <a:pos x="34" y="2"/>
                </a:cxn>
                <a:cxn ang="0">
                  <a:pos x="29" y="0"/>
                </a:cxn>
                <a:cxn ang="0">
                  <a:pos x="22" y="0"/>
                </a:cxn>
                <a:cxn ang="0">
                  <a:pos x="17" y="2"/>
                </a:cxn>
                <a:cxn ang="0">
                  <a:pos x="12" y="2"/>
                </a:cxn>
                <a:cxn ang="0">
                  <a:pos x="8" y="2"/>
                </a:cxn>
                <a:cxn ang="0">
                  <a:pos x="3" y="14"/>
                </a:cxn>
                <a:cxn ang="0">
                  <a:pos x="0" y="24"/>
                </a:cxn>
                <a:cxn ang="0">
                  <a:pos x="0" y="26"/>
                </a:cxn>
                <a:cxn ang="0">
                  <a:pos x="3" y="28"/>
                </a:cxn>
                <a:cxn ang="0">
                  <a:pos x="5" y="36"/>
                </a:cxn>
                <a:cxn ang="0">
                  <a:pos x="5" y="43"/>
                </a:cxn>
                <a:cxn ang="0">
                  <a:pos x="12" y="47"/>
                </a:cxn>
                <a:cxn ang="0">
                  <a:pos x="17" y="45"/>
                </a:cxn>
                <a:cxn ang="0">
                  <a:pos x="22" y="43"/>
                </a:cxn>
                <a:cxn ang="0">
                  <a:pos x="24" y="43"/>
                </a:cxn>
                <a:cxn ang="0">
                  <a:pos x="31" y="45"/>
                </a:cxn>
                <a:cxn ang="0">
                  <a:pos x="41" y="47"/>
                </a:cxn>
                <a:cxn ang="0">
                  <a:pos x="36" y="50"/>
                </a:cxn>
                <a:cxn ang="0">
                  <a:pos x="34" y="52"/>
                </a:cxn>
                <a:cxn ang="0">
                  <a:pos x="29" y="47"/>
                </a:cxn>
                <a:cxn ang="0">
                  <a:pos x="22" y="50"/>
                </a:cxn>
                <a:cxn ang="0">
                  <a:pos x="8" y="52"/>
                </a:cxn>
                <a:cxn ang="0">
                  <a:pos x="3" y="57"/>
                </a:cxn>
                <a:cxn ang="0">
                  <a:pos x="3" y="59"/>
                </a:cxn>
                <a:cxn ang="0">
                  <a:pos x="5" y="62"/>
                </a:cxn>
              </a:cxnLst>
              <a:rect l="0" t="0" r="r" b="b"/>
              <a:pathLst>
                <a:path w="69" h="66">
                  <a:moveTo>
                    <a:pt x="5" y="62"/>
                  </a:moveTo>
                  <a:lnTo>
                    <a:pt x="5" y="64"/>
                  </a:lnTo>
                  <a:lnTo>
                    <a:pt x="10" y="64"/>
                  </a:lnTo>
                  <a:lnTo>
                    <a:pt x="12" y="64"/>
                  </a:lnTo>
                  <a:lnTo>
                    <a:pt x="22" y="62"/>
                  </a:lnTo>
                  <a:lnTo>
                    <a:pt x="31" y="62"/>
                  </a:lnTo>
                  <a:lnTo>
                    <a:pt x="34" y="59"/>
                  </a:lnTo>
                  <a:lnTo>
                    <a:pt x="41" y="59"/>
                  </a:lnTo>
                  <a:lnTo>
                    <a:pt x="43" y="59"/>
                  </a:lnTo>
                  <a:lnTo>
                    <a:pt x="46" y="62"/>
                  </a:lnTo>
                  <a:lnTo>
                    <a:pt x="50" y="62"/>
                  </a:lnTo>
                  <a:lnTo>
                    <a:pt x="55" y="66"/>
                  </a:lnTo>
                  <a:lnTo>
                    <a:pt x="57" y="66"/>
                  </a:lnTo>
                  <a:lnTo>
                    <a:pt x="60" y="66"/>
                  </a:lnTo>
                  <a:lnTo>
                    <a:pt x="62" y="66"/>
                  </a:lnTo>
                  <a:lnTo>
                    <a:pt x="65" y="64"/>
                  </a:lnTo>
                  <a:lnTo>
                    <a:pt x="67" y="64"/>
                  </a:lnTo>
                  <a:lnTo>
                    <a:pt x="69" y="64"/>
                  </a:lnTo>
                  <a:lnTo>
                    <a:pt x="69" y="62"/>
                  </a:lnTo>
                  <a:lnTo>
                    <a:pt x="69" y="59"/>
                  </a:lnTo>
                  <a:lnTo>
                    <a:pt x="69" y="55"/>
                  </a:lnTo>
                  <a:lnTo>
                    <a:pt x="67" y="50"/>
                  </a:lnTo>
                  <a:lnTo>
                    <a:pt x="65" y="47"/>
                  </a:lnTo>
                  <a:lnTo>
                    <a:pt x="62" y="43"/>
                  </a:lnTo>
                  <a:lnTo>
                    <a:pt x="62" y="38"/>
                  </a:lnTo>
                  <a:lnTo>
                    <a:pt x="60" y="36"/>
                  </a:lnTo>
                  <a:lnTo>
                    <a:pt x="57" y="28"/>
                  </a:lnTo>
                  <a:lnTo>
                    <a:pt x="60" y="28"/>
                  </a:lnTo>
                  <a:lnTo>
                    <a:pt x="60" y="31"/>
                  </a:lnTo>
                  <a:lnTo>
                    <a:pt x="57" y="28"/>
                  </a:lnTo>
                  <a:lnTo>
                    <a:pt x="55" y="26"/>
                  </a:lnTo>
                  <a:lnTo>
                    <a:pt x="53" y="24"/>
                  </a:lnTo>
                  <a:lnTo>
                    <a:pt x="46" y="12"/>
                  </a:lnTo>
                  <a:lnTo>
                    <a:pt x="41" y="9"/>
                  </a:lnTo>
                  <a:lnTo>
                    <a:pt x="38" y="5"/>
                  </a:lnTo>
                  <a:lnTo>
                    <a:pt x="38" y="5"/>
                  </a:lnTo>
                  <a:lnTo>
                    <a:pt x="36" y="2"/>
                  </a:lnTo>
                  <a:lnTo>
                    <a:pt x="34" y="2"/>
                  </a:lnTo>
                  <a:lnTo>
                    <a:pt x="31" y="0"/>
                  </a:lnTo>
                  <a:lnTo>
                    <a:pt x="29" y="0"/>
                  </a:lnTo>
                  <a:lnTo>
                    <a:pt x="24" y="0"/>
                  </a:lnTo>
                  <a:lnTo>
                    <a:pt x="22" y="0"/>
                  </a:lnTo>
                  <a:lnTo>
                    <a:pt x="19" y="0"/>
                  </a:lnTo>
                  <a:lnTo>
                    <a:pt x="17" y="2"/>
                  </a:lnTo>
                  <a:lnTo>
                    <a:pt x="15" y="2"/>
                  </a:lnTo>
                  <a:lnTo>
                    <a:pt x="12" y="2"/>
                  </a:lnTo>
                  <a:lnTo>
                    <a:pt x="10" y="2"/>
                  </a:lnTo>
                  <a:lnTo>
                    <a:pt x="8" y="2"/>
                  </a:lnTo>
                  <a:lnTo>
                    <a:pt x="8" y="2"/>
                  </a:lnTo>
                  <a:lnTo>
                    <a:pt x="3" y="14"/>
                  </a:lnTo>
                  <a:lnTo>
                    <a:pt x="0" y="19"/>
                  </a:lnTo>
                  <a:lnTo>
                    <a:pt x="0" y="24"/>
                  </a:lnTo>
                  <a:lnTo>
                    <a:pt x="0" y="26"/>
                  </a:lnTo>
                  <a:lnTo>
                    <a:pt x="0" y="26"/>
                  </a:lnTo>
                  <a:lnTo>
                    <a:pt x="0" y="28"/>
                  </a:lnTo>
                  <a:lnTo>
                    <a:pt x="3" y="28"/>
                  </a:lnTo>
                  <a:lnTo>
                    <a:pt x="5" y="33"/>
                  </a:lnTo>
                  <a:lnTo>
                    <a:pt x="5" y="36"/>
                  </a:lnTo>
                  <a:lnTo>
                    <a:pt x="5" y="38"/>
                  </a:lnTo>
                  <a:lnTo>
                    <a:pt x="5" y="43"/>
                  </a:lnTo>
                  <a:lnTo>
                    <a:pt x="5" y="45"/>
                  </a:lnTo>
                  <a:lnTo>
                    <a:pt x="12" y="47"/>
                  </a:lnTo>
                  <a:lnTo>
                    <a:pt x="15" y="45"/>
                  </a:lnTo>
                  <a:lnTo>
                    <a:pt x="17" y="45"/>
                  </a:lnTo>
                  <a:lnTo>
                    <a:pt x="17" y="43"/>
                  </a:lnTo>
                  <a:lnTo>
                    <a:pt x="22" y="43"/>
                  </a:lnTo>
                  <a:lnTo>
                    <a:pt x="24" y="40"/>
                  </a:lnTo>
                  <a:lnTo>
                    <a:pt x="24" y="43"/>
                  </a:lnTo>
                  <a:lnTo>
                    <a:pt x="27" y="43"/>
                  </a:lnTo>
                  <a:lnTo>
                    <a:pt x="31" y="45"/>
                  </a:lnTo>
                  <a:lnTo>
                    <a:pt x="36" y="47"/>
                  </a:lnTo>
                  <a:lnTo>
                    <a:pt x="41" y="47"/>
                  </a:lnTo>
                  <a:lnTo>
                    <a:pt x="38" y="47"/>
                  </a:lnTo>
                  <a:lnTo>
                    <a:pt x="36" y="50"/>
                  </a:lnTo>
                  <a:lnTo>
                    <a:pt x="36" y="50"/>
                  </a:lnTo>
                  <a:lnTo>
                    <a:pt x="34" y="52"/>
                  </a:lnTo>
                  <a:lnTo>
                    <a:pt x="31" y="50"/>
                  </a:lnTo>
                  <a:lnTo>
                    <a:pt x="29" y="47"/>
                  </a:lnTo>
                  <a:lnTo>
                    <a:pt x="24" y="47"/>
                  </a:lnTo>
                  <a:lnTo>
                    <a:pt x="22" y="50"/>
                  </a:lnTo>
                  <a:lnTo>
                    <a:pt x="12" y="50"/>
                  </a:lnTo>
                  <a:lnTo>
                    <a:pt x="8" y="52"/>
                  </a:lnTo>
                  <a:lnTo>
                    <a:pt x="3" y="52"/>
                  </a:lnTo>
                  <a:lnTo>
                    <a:pt x="3" y="57"/>
                  </a:lnTo>
                  <a:lnTo>
                    <a:pt x="3" y="57"/>
                  </a:lnTo>
                  <a:lnTo>
                    <a:pt x="3" y="59"/>
                  </a:lnTo>
                  <a:lnTo>
                    <a:pt x="3" y="62"/>
                  </a:lnTo>
                  <a:lnTo>
                    <a:pt x="5" y="6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8" name="Freeform 955">
              <a:extLst>
                <a:ext uri="{FF2B5EF4-FFF2-40B4-BE49-F238E27FC236}">
                  <a16:creationId xmlns:a16="http://schemas.microsoft.com/office/drawing/2014/main" id="{3C40BB9C-AB75-44CB-A2B3-942689C52278}"/>
                </a:ext>
              </a:extLst>
            </p:cNvPr>
            <p:cNvSpPr>
              <a:spLocks/>
            </p:cNvSpPr>
            <p:nvPr/>
          </p:nvSpPr>
          <p:spPr bwMode="auto">
            <a:xfrm>
              <a:off x="3717925" y="3575048"/>
              <a:ext cx="109538" cy="104775"/>
            </a:xfrm>
            <a:custGeom>
              <a:avLst/>
              <a:gdLst/>
              <a:ahLst/>
              <a:cxnLst>
                <a:cxn ang="0">
                  <a:pos x="5" y="64"/>
                </a:cxn>
                <a:cxn ang="0">
                  <a:pos x="12" y="64"/>
                </a:cxn>
                <a:cxn ang="0">
                  <a:pos x="31" y="62"/>
                </a:cxn>
                <a:cxn ang="0">
                  <a:pos x="41" y="59"/>
                </a:cxn>
                <a:cxn ang="0">
                  <a:pos x="46" y="62"/>
                </a:cxn>
                <a:cxn ang="0">
                  <a:pos x="55" y="66"/>
                </a:cxn>
                <a:cxn ang="0">
                  <a:pos x="60" y="66"/>
                </a:cxn>
                <a:cxn ang="0">
                  <a:pos x="65" y="64"/>
                </a:cxn>
                <a:cxn ang="0">
                  <a:pos x="69" y="64"/>
                </a:cxn>
                <a:cxn ang="0">
                  <a:pos x="69" y="59"/>
                </a:cxn>
                <a:cxn ang="0">
                  <a:pos x="67" y="50"/>
                </a:cxn>
                <a:cxn ang="0">
                  <a:pos x="62" y="43"/>
                </a:cxn>
                <a:cxn ang="0">
                  <a:pos x="60" y="36"/>
                </a:cxn>
                <a:cxn ang="0">
                  <a:pos x="60" y="28"/>
                </a:cxn>
                <a:cxn ang="0">
                  <a:pos x="57" y="28"/>
                </a:cxn>
                <a:cxn ang="0">
                  <a:pos x="53" y="24"/>
                </a:cxn>
                <a:cxn ang="0">
                  <a:pos x="41" y="9"/>
                </a:cxn>
                <a:cxn ang="0">
                  <a:pos x="38" y="5"/>
                </a:cxn>
                <a:cxn ang="0">
                  <a:pos x="34" y="2"/>
                </a:cxn>
                <a:cxn ang="0">
                  <a:pos x="29" y="0"/>
                </a:cxn>
                <a:cxn ang="0">
                  <a:pos x="22" y="0"/>
                </a:cxn>
                <a:cxn ang="0">
                  <a:pos x="17" y="2"/>
                </a:cxn>
                <a:cxn ang="0">
                  <a:pos x="12" y="2"/>
                </a:cxn>
                <a:cxn ang="0">
                  <a:pos x="8" y="2"/>
                </a:cxn>
                <a:cxn ang="0">
                  <a:pos x="3" y="14"/>
                </a:cxn>
                <a:cxn ang="0">
                  <a:pos x="0" y="24"/>
                </a:cxn>
                <a:cxn ang="0">
                  <a:pos x="0" y="26"/>
                </a:cxn>
                <a:cxn ang="0">
                  <a:pos x="3" y="28"/>
                </a:cxn>
                <a:cxn ang="0">
                  <a:pos x="5" y="36"/>
                </a:cxn>
                <a:cxn ang="0">
                  <a:pos x="5" y="43"/>
                </a:cxn>
                <a:cxn ang="0">
                  <a:pos x="12" y="47"/>
                </a:cxn>
                <a:cxn ang="0">
                  <a:pos x="17" y="45"/>
                </a:cxn>
                <a:cxn ang="0">
                  <a:pos x="22" y="43"/>
                </a:cxn>
                <a:cxn ang="0">
                  <a:pos x="24" y="43"/>
                </a:cxn>
                <a:cxn ang="0">
                  <a:pos x="31" y="45"/>
                </a:cxn>
                <a:cxn ang="0">
                  <a:pos x="41" y="47"/>
                </a:cxn>
                <a:cxn ang="0">
                  <a:pos x="36" y="50"/>
                </a:cxn>
                <a:cxn ang="0">
                  <a:pos x="34" y="52"/>
                </a:cxn>
                <a:cxn ang="0">
                  <a:pos x="29" y="47"/>
                </a:cxn>
                <a:cxn ang="0">
                  <a:pos x="22" y="50"/>
                </a:cxn>
                <a:cxn ang="0">
                  <a:pos x="8" y="52"/>
                </a:cxn>
                <a:cxn ang="0">
                  <a:pos x="3" y="57"/>
                </a:cxn>
                <a:cxn ang="0">
                  <a:pos x="3" y="59"/>
                </a:cxn>
                <a:cxn ang="0">
                  <a:pos x="5" y="62"/>
                </a:cxn>
              </a:cxnLst>
              <a:rect l="0" t="0" r="r" b="b"/>
              <a:pathLst>
                <a:path w="69" h="66">
                  <a:moveTo>
                    <a:pt x="5" y="62"/>
                  </a:moveTo>
                  <a:lnTo>
                    <a:pt x="5" y="64"/>
                  </a:lnTo>
                  <a:lnTo>
                    <a:pt x="10" y="64"/>
                  </a:lnTo>
                  <a:lnTo>
                    <a:pt x="12" y="64"/>
                  </a:lnTo>
                  <a:lnTo>
                    <a:pt x="22" y="62"/>
                  </a:lnTo>
                  <a:lnTo>
                    <a:pt x="31" y="62"/>
                  </a:lnTo>
                  <a:lnTo>
                    <a:pt x="34" y="59"/>
                  </a:lnTo>
                  <a:lnTo>
                    <a:pt x="41" y="59"/>
                  </a:lnTo>
                  <a:lnTo>
                    <a:pt x="43" y="59"/>
                  </a:lnTo>
                  <a:lnTo>
                    <a:pt x="46" y="62"/>
                  </a:lnTo>
                  <a:lnTo>
                    <a:pt x="50" y="62"/>
                  </a:lnTo>
                  <a:lnTo>
                    <a:pt x="55" y="66"/>
                  </a:lnTo>
                  <a:lnTo>
                    <a:pt x="57" y="66"/>
                  </a:lnTo>
                  <a:lnTo>
                    <a:pt x="60" y="66"/>
                  </a:lnTo>
                  <a:lnTo>
                    <a:pt x="62" y="66"/>
                  </a:lnTo>
                  <a:lnTo>
                    <a:pt x="65" y="64"/>
                  </a:lnTo>
                  <a:lnTo>
                    <a:pt x="67" y="64"/>
                  </a:lnTo>
                  <a:lnTo>
                    <a:pt x="69" y="64"/>
                  </a:lnTo>
                  <a:lnTo>
                    <a:pt x="69" y="62"/>
                  </a:lnTo>
                  <a:lnTo>
                    <a:pt x="69" y="59"/>
                  </a:lnTo>
                  <a:lnTo>
                    <a:pt x="69" y="55"/>
                  </a:lnTo>
                  <a:lnTo>
                    <a:pt x="67" y="50"/>
                  </a:lnTo>
                  <a:lnTo>
                    <a:pt x="65" y="47"/>
                  </a:lnTo>
                  <a:lnTo>
                    <a:pt x="62" y="43"/>
                  </a:lnTo>
                  <a:lnTo>
                    <a:pt x="62" y="38"/>
                  </a:lnTo>
                  <a:lnTo>
                    <a:pt x="60" y="36"/>
                  </a:lnTo>
                  <a:lnTo>
                    <a:pt x="57" y="28"/>
                  </a:lnTo>
                  <a:lnTo>
                    <a:pt x="60" y="28"/>
                  </a:lnTo>
                  <a:lnTo>
                    <a:pt x="60" y="31"/>
                  </a:lnTo>
                  <a:lnTo>
                    <a:pt x="57" y="28"/>
                  </a:lnTo>
                  <a:lnTo>
                    <a:pt x="55" y="26"/>
                  </a:lnTo>
                  <a:lnTo>
                    <a:pt x="53" y="24"/>
                  </a:lnTo>
                  <a:lnTo>
                    <a:pt x="46" y="12"/>
                  </a:lnTo>
                  <a:lnTo>
                    <a:pt x="41" y="9"/>
                  </a:lnTo>
                  <a:lnTo>
                    <a:pt x="38" y="5"/>
                  </a:lnTo>
                  <a:lnTo>
                    <a:pt x="38" y="5"/>
                  </a:lnTo>
                  <a:lnTo>
                    <a:pt x="36" y="2"/>
                  </a:lnTo>
                  <a:lnTo>
                    <a:pt x="34" y="2"/>
                  </a:lnTo>
                  <a:lnTo>
                    <a:pt x="31" y="0"/>
                  </a:lnTo>
                  <a:lnTo>
                    <a:pt x="29" y="0"/>
                  </a:lnTo>
                  <a:lnTo>
                    <a:pt x="24" y="0"/>
                  </a:lnTo>
                  <a:lnTo>
                    <a:pt x="22" y="0"/>
                  </a:lnTo>
                  <a:lnTo>
                    <a:pt x="19" y="0"/>
                  </a:lnTo>
                  <a:lnTo>
                    <a:pt x="17" y="2"/>
                  </a:lnTo>
                  <a:lnTo>
                    <a:pt x="15" y="2"/>
                  </a:lnTo>
                  <a:lnTo>
                    <a:pt x="12" y="2"/>
                  </a:lnTo>
                  <a:lnTo>
                    <a:pt x="10" y="2"/>
                  </a:lnTo>
                  <a:lnTo>
                    <a:pt x="8" y="2"/>
                  </a:lnTo>
                  <a:lnTo>
                    <a:pt x="8" y="2"/>
                  </a:lnTo>
                  <a:lnTo>
                    <a:pt x="3" y="14"/>
                  </a:lnTo>
                  <a:lnTo>
                    <a:pt x="0" y="19"/>
                  </a:lnTo>
                  <a:lnTo>
                    <a:pt x="0" y="24"/>
                  </a:lnTo>
                  <a:lnTo>
                    <a:pt x="0" y="26"/>
                  </a:lnTo>
                  <a:lnTo>
                    <a:pt x="0" y="26"/>
                  </a:lnTo>
                  <a:lnTo>
                    <a:pt x="0" y="28"/>
                  </a:lnTo>
                  <a:lnTo>
                    <a:pt x="3" y="28"/>
                  </a:lnTo>
                  <a:lnTo>
                    <a:pt x="5" y="33"/>
                  </a:lnTo>
                  <a:lnTo>
                    <a:pt x="5" y="36"/>
                  </a:lnTo>
                  <a:lnTo>
                    <a:pt x="5" y="38"/>
                  </a:lnTo>
                  <a:lnTo>
                    <a:pt x="5" y="43"/>
                  </a:lnTo>
                  <a:lnTo>
                    <a:pt x="5" y="45"/>
                  </a:lnTo>
                  <a:lnTo>
                    <a:pt x="12" y="47"/>
                  </a:lnTo>
                  <a:lnTo>
                    <a:pt x="15" y="45"/>
                  </a:lnTo>
                  <a:lnTo>
                    <a:pt x="17" y="45"/>
                  </a:lnTo>
                  <a:lnTo>
                    <a:pt x="17" y="43"/>
                  </a:lnTo>
                  <a:lnTo>
                    <a:pt x="22" y="43"/>
                  </a:lnTo>
                  <a:lnTo>
                    <a:pt x="24" y="40"/>
                  </a:lnTo>
                  <a:lnTo>
                    <a:pt x="24" y="43"/>
                  </a:lnTo>
                  <a:lnTo>
                    <a:pt x="27" y="43"/>
                  </a:lnTo>
                  <a:lnTo>
                    <a:pt x="31" y="45"/>
                  </a:lnTo>
                  <a:lnTo>
                    <a:pt x="36" y="47"/>
                  </a:lnTo>
                  <a:lnTo>
                    <a:pt x="41" y="47"/>
                  </a:lnTo>
                  <a:lnTo>
                    <a:pt x="38" y="47"/>
                  </a:lnTo>
                  <a:lnTo>
                    <a:pt x="36" y="50"/>
                  </a:lnTo>
                  <a:lnTo>
                    <a:pt x="36" y="50"/>
                  </a:lnTo>
                  <a:lnTo>
                    <a:pt x="34" y="52"/>
                  </a:lnTo>
                  <a:lnTo>
                    <a:pt x="31" y="50"/>
                  </a:lnTo>
                  <a:lnTo>
                    <a:pt x="29" y="47"/>
                  </a:lnTo>
                  <a:lnTo>
                    <a:pt x="24" y="47"/>
                  </a:lnTo>
                  <a:lnTo>
                    <a:pt x="22" y="50"/>
                  </a:lnTo>
                  <a:lnTo>
                    <a:pt x="12" y="50"/>
                  </a:lnTo>
                  <a:lnTo>
                    <a:pt x="8" y="52"/>
                  </a:lnTo>
                  <a:lnTo>
                    <a:pt x="3" y="52"/>
                  </a:lnTo>
                  <a:lnTo>
                    <a:pt x="3" y="57"/>
                  </a:lnTo>
                  <a:lnTo>
                    <a:pt x="3" y="57"/>
                  </a:lnTo>
                  <a:lnTo>
                    <a:pt x="3" y="59"/>
                  </a:lnTo>
                  <a:lnTo>
                    <a:pt x="3" y="62"/>
                  </a:lnTo>
                  <a:lnTo>
                    <a:pt x="5" y="6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49" name="Freeform 956">
              <a:extLst>
                <a:ext uri="{FF2B5EF4-FFF2-40B4-BE49-F238E27FC236}">
                  <a16:creationId xmlns:a16="http://schemas.microsoft.com/office/drawing/2014/main" id="{137A816D-9A05-4330-A2BC-81A69DC04E9C}"/>
                </a:ext>
              </a:extLst>
            </p:cNvPr>
            <p:cNvSpPr>
              <a:spLocks/>
            </p:cNvSpPr>
            <p:nvPr/>
          </p:nvSpPr>
          <p:spPr bwMode="auto">
            <a:xfrm>
              <a:off x="3725863" y="3668712"/>
              <a:ext cx="57150" cy="30163"/>
            </a:xfrm>
            <a:custGeom>
              <a:avLst/>
              <a:gdLst/>
              <a:ahLst/>
              <a:cxnLst>
                <a:cxn ang="0">
                  <a:pos x="0" y="5"/>
                </a:cxn>
                <a:cxn ang="0">
                  <a:pos x="3" y="5"/>
                </a:cxn>
                <a:cxn ang="0">
                  <a:pos x="3" y="7"/>
                </a:cxn>
                <a:cxn ang="0">
                  <a:pos x="7" y="10"/>
                </a:cxn>
                <a:cxn ang="0">
                  <a:pos x="12" y="12"/>
                </a:cxn>
                <a:cxn ang="0">
                  <a:pos x="14" y="12"/>
                </a:cxn>
                <a:cxn ang="0">
                  <a:pos x="17" y="15"/>
                </a:cxn>
                <a:cxn ang="0">
                  <a:pos x="19" y="19"/>
                </a:cxn>
                <a:cxn ang="0">
                  <a:pos x="22" y="19"/>
                </a:cxn>
                <a:cxn ang="0">
                  <a:pos x="24" y="19"/>
                </a:cxn>
                <a:cxn ang="0">
                  <a:pos x="26" y="17"/>
                </a:cxn>
                <a:cxn ang="0">
                  <a:pos x="31" y="15"/>
                </a:cxn>
                <a:cxn ang="0">
                  <a:pos x="36" y="15"/>
                </a:cxn>
                <a:cxn ang="0">
                  <a:pos x="36" y="10"/>
                </a:cxn>
                <a:cxn ang="0">
                  <a:pos x="33" y="10"/>
                </a:cxn>
                <a:cxn ang="0">
                  <a:pos x="33" y="7"/>
                </a:cxn>
                <a:cxn ang="0">
                  <a:pos x="31" y="7"/>
                </a:cxn>
                <a:cxn ang="0">
                  <a:pos x="33" y="7"/>
                </a:cxn>
                <a:cxn ang="0">
                  <a:pos x="33" y="5"/>
                </a:cxn>
                <a:cxn ang="0">
                  <a:pos x="36" y="5"/>
                </a:cxn>
                <a:cxn ang="0">
                  <a:pos x="36" y="5"/>
                </a:cxn>
                <a:cxn ang="0">
                  <a:pos x="36" y="0"/>
                </a:cxn>
                <a:cxn ang="0">
                  <a:pos x="29" y="0"/>
                </a:cxn>
                <a:cxn ang="0">
                  <a:pos x="26" y="3"/>
                </a:cxn>
                <a:cxn ang="0">
                  <a:pos x="17" y="3"/>
                </a:cxn>
                <a:cxn ang="0">
                  <a:pos x="7" y="5"/>
                </a:cxn>
                <a:cxn ang="0">
                  <a:pos x="0" y="5"/>
                </a:cxn>
                <a:cxn ang="0">
                  <a:pos x="0" y="5"/>
                </a:cxn>
              </a:cxnLst>
              <a:rect l="0" t="0" r="r" b="b"/>
              <a:pathLst>
                <a:path w="36" h="19">
                  <a:moveTo>
                    <a:pt x="0" y="5"/>
                  </a:moveTo>
                  <a:lnTo>
                    <a:pt x="3" y="5"/>
                  </a:lnTo>
                  <a:lnTo>
                    <a:pt x="3" y="7"/>
                  </a:lnTo>
                  <a:lnTo>
                    <a:pt x="7" y="10"/>
                  </a:lnTo>
                  <a:lnTo>
                    <a:pt x="12" y="12"/>
                  </a:lnTo>
                  <a:lnTo>
                    <a:pt x="14" y="12"/>
                  </a:lnTo>
                  <a:lnTo>
                    <a:pt x="17" y="15"/>
                  </a:lnTo>
                  <a:lnTo>
                    <a:pt x="19" y="19"/>
                  </a:lnTo>
                  <a:lnTo>
                    <a:pt x="22" y="19"/>
                  </a:lnTo>
                  <a:lnTo>
                    <a:pt x="24" y="19"/>
                  </a:lnTo>
                  <a:lnTo>
                    <a:pt x="26" y="17"/>
                  </a:lnTo>
                  <a:lnTo>
                    <a:pt x="31" y="15"/>
                  </a:lnTo>
                  <a:lnTo>
                    <a:pt x="36" y="15"/>
                  </a:lnTo>
                  <a:lnTo>
                    <a:pt x="36" y="10"/>
                  </a:lnTo>
                  <a:lnTo>
                    <a:pt x="33" y="10"/>
                  </a:lnTo>
                  <a:lnTo>
                    <a:pt x="33" y="7"/>
                  </a:lnTo>
                  <a:lnTo>
                    <a:pt x="31" y="7"/>
                  </a:lnTo>
                  <a:lnTo>
                    <a:pt x="33" y="7"/>
                  </a:lnTo>
                  <a:lnTo>
                    <a:pt x="33" y="5"/>
                  </a:lnTo>
                  <a:lnTo>
                    <a:pt x="36" y="5"/>
                  </a:lnTo>
                  <a:lnTo>
                    <a:pt x="36" y="5"/>
                  </a:lnTo>
                  <a:lnTo>
                    <a:pt x="36" y="0"/>
                  </a:lnTo>
                  <a:lnTo>
                    <a:pt x="29" y="0"/>
                  </a:lnTo>
                  <a:lnTo>
                    <a:pt x="26" y="3"/>
                  </a:lnTo>
                  <a:lnTo>
                    <a:pt x="17" y="3"/>
                  </a:lnTo>
                  <a:lnTo>
                    <a:pt x="7" y="5"/>
                  </a:lnTo>
                  <a:lnTo>
                    <a:pt x="0" y="5"/>
                  </a:lnTo>
                  <a:lnTo>
                    <a:pt x="0"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0" name="Freeform 957">
              <a:extLst>
                <a:ext uri="{FF2B5EF4-FFF2-40B4-BE49-F238E27FC236}">
                  <a16:creationId xmlns:a16="http://schemas.microsoft.com/office/drawing/2014/main" id="{AC2ECF52-A643-4C69-B016-C1D527130F80}"/>
                </a:ext>
              </a:extLst>
            </p:cNvPr>
            <p:cNvSpPr>
              <a:spLocks/>
            </p:cNvSpPr>
            <p:nvPr/>
          </p:nvSpPr>
          <p:spPr bwMode="auto">
            <a:xfrm>
              <a:off x="3725863" y="3668712"/>
              <a:ext cx="57150" cy="30163"/>
            </a:xfrm>
            <a:custGeom>
              <a:avLst/>
              <a:gdLst/>
              <a:ahLst/>
              <a:cxnLst>
                <a:cxn ang="0">
                  <a:pos x="0" y="5"/>
                </a:cxn>
                <a:cxn ang="0">
                  <a:pos x="3" y="5"/>
                </a:cxn>
                <a:cxn ang="0">
                  <a:pos x="3" y="7"/>
                </a:cxn>
                <a:cxn ang="0">
                  <a:pos x="7" y="10"/>
                </a:cxn>
                <a:cxn ang="0">
                  <a:pos x="12" y="12"/>
                </a:cxn>
                <a:cxn ang="0">
                  <a:pos x="14" y="12"/>
                </a:cxn>
                <a:cxn ang="0">
                  <a:pos x="17" y="15"/>
                </a:cxn>
                <a:cxn ang="0">
                  <a:pos x="19" y="19"/>
                </a:cxn>
                <a:cxn ang="0">
                  <a:pos x="22" y="19"/>
                </a:cxn>
                <a:cxn ang="0">
                  <a:pos x="24" y="19"/>
                </a:cxn>
                <a:cxn ang="0">
                  <a:pos x="26" y="17"/>
                </a:cxn>
                <a:cxn ang="0">
                  <a:pos x="31" y="15"/>
                </a:cxn>
                <a:cxn ang="0">
                  <a:pos x="36" y="15"/>
                </a:cxn>
                <a:cxn ang="0">
                  <a:pos x="36" y="10"/>
                </a:cxn>
                <a:cxn ang="0">
                  <a:pos x="33" y="10"/>
                </a:cxn>
                <a:cxn ang="0">
                  <a:pos x="33" y="7"/>
                </a:cxn>
                <a:cxn ang="0">
                  <a:pos x="31" y="7"/>
                </a:cxn>
                <a:cxn ang="0">
                  <a:pos x="33" y="7"/>
                </a:cxn>
                <a:cxn ang="0">
                  <a:pos x="33" y="5"/>
                </a:cxn>
                <a:cxn ang="0">
                  <a:pos x="36" y="5"/>
                </a:cxn>
                <a:cxn ang="0">
                  <a:pos x="36" y="5"/>
                </a:cxn>
                <a:cxn ang="0">
                  <a:pos x="36" y="0"/>
                </a:cxn>
                <a:cxn ang="0">
                  <a:pos x="29" y="0"/>
                </a:cxn>
                <a:cxn ang="0">
                  <a:pos x="26" y="3"/>
                </a:cxn>
                <a:cxn ang="0">
                  <a:pos x="17" y="3"/>
                </a:cxn>
                <a:cxn ang="0">
                  <a:pos x="7" y="5"/>
                </a:cxn>
                <a:cxn ang="0">
                  <a:pos x="0" y="5"/>
                </a:cxn>
              </a:cxnLst>
              <a:rect l="0" t="0" r="r" b="b"/>
              <a:pathLst>
                <a:path w="36" h="19">
                  <a:moveTo>
                    <a:pt x="0" y="5"/>
                  </a:moveTo>
                  <a:lnTo>
                    <a:pt x="3" y="5"/>
                  </a:lnTo>
                  <a:lnTo>
                    <a:pt x="3" y="7"/>
                  </a:lnTo>
                  <a:lnTo>
                    <a:pt x="7" y="10"/>
                  </a:lnTo>
                  <a:lnTo>
                    <a:pt x="12" y="12"/>
                  </a:lnTo>
                  <a:lnTo>
                    <a:pt x="14" y="12"/>
                  </a:lnTo>
                  <a:lnTo>
                    <a:pt x="17" y="15"/>
                  </a:lnTo>
                  <a:lnTo>
                    <a:pt x="19" y="19"/>
                  </a:lnTo>
                  <a:lnTo>
                    <a:pt x="22" y="19"/>
                  </a:lnTo>
                  <a:lnTo>
                    <a:pt x="24" y="19"/>
                  </a:lnTo>
                  <a:lnTo>
                    <a:pt x="26" y="17"/>
                  </a:lnTo>
                  <a:lnTo>
                    <a:pt x="31" y="15"/>
                  </a:lnTo>
                  <a:lnTo>
                    <a:pt x="36" y="15"/>
                  </a:lnTo>
                  <a:lnTo>
                    <a:pt x="36" y="10"/>
                  </a:lnTo>
                  <a:lnTo>
                    <a:pt x="33" y="10"/>
                  </a:lnTo>
                  <a:lnTo>
                    <a:pt x="33" y="7"/>
                  </a:lnTo>
                  <a:lnTo>
                    <a:pt x="31" y="7"/>
                  </a:lnTo>
                  <a:lnTo>
                    <a:pt x="33" y="7"/>
                  </a:lnTo>
                  <a:lnTo>
                    <a:pt x="33" y="5"/>
                  </a:lnTo>
                  <a:lnTo>
                    <a:pt x="36" y="5"/>
                  </a:lnTo>
                  <a:lnTo>
                    <a:pt x="36" y="5"/>
                  </a:lnTo>
                  <a:lnTo>
                    <a:pt x="36" y="0"/>
                  </a:lnTo>
                  <a:lnTo>
                    <a:pt x="29" y="0"/>
                  </a:lnTo>
                  <a:lnTo>
                    <a:pt x="26" y="3"/>
                  </a:lnTo>
                  <a:lnTo>
                    <a:pt x="17" y="3"/>
                  </a:lnTo>
                  <a:lnTo>
                    <a:pt x="7" y="5"/>
                  </a:lnTo>
                  <a:lnTo>
                    <a:pt x="0"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1" name="Freeform 958">
              <a:extLst>
                <a:ext uri="{FF2B5EF4-FFF2-40B4-BE49-F238E27FC236}">
                  <a16:creationId xmlns:a16="http://schemas.microsoft.com/office/drawing/2014/main" id="{DD826261-BD86-42C8-8952-DAAAC65EC754}"/>
                </a:ext>
              </a:extLst>
            </p:cNvPr>
            <p:cNvSpPr>
              <a:spLocks/>
            </p:cNvSpPr>
            <p:nvPr/>
          </p:nvSpPr>
          <p:spPr bwMode="auto">
            <a:xfrm>
              <a:off x="3725863" y="3668712"/>
              <a:ext cx="57150" cy="30163"/>
            </a:xfrm>
            <a:custGeom>
              <a:avLst/>
              <a:gdLst/>
              <a:ahLst/>
              <a:cxnLst>
                <a:cxn ang="0">
                  <a:pos x="0" y="5"/>
                </a:cxn>
                <a:cxn ang="0">
                  <a:pos x="3" y="5"/>
                </a:cxn>
                <a:cxn ang="0">
                  <a:pos x="3" y="7"/>
                </a:cxn>
                <a:cxn ang="0">
                  <a:pos x="7" y="10"/>
                </a:cxn>
                <a:cxn ang="0">
                  <a:pos x="12" y="12"/>
                </a:cxn>
                <a:cxn ang="0">
                  <a:pos x="14" y="12"/>
                </a:cxn>
                <a:cxn ang="0">
                  <a:pos x="17" y="15"/>
                </a:cxn>
                <a:cxn ang="0">
                  <a:pos x="19" y="19"/>
                </a:cxn>
                <a:cxn ang="0">
                  <a:pos x="22" y="19"/>
                </a:cxn>
                <a:cxn ang="0">
                  <a:pos x="24" y="19"/>
                </a:cxn>
                <a:cxn ang="0">
                  <a:pos x="26" y="17"/>
                </a:cxn>
                <a:cxn ang="0">
                  <a:pos x="31" y="15"/>
                </a:cxn>
                <a:cxn ang="0">
                  <a:pos x="36" y="15"/>
                </a:cxn>
                <a:cxn ang="0">
                  <a:pos x="36" y="10"/>
                </a:cxn>
                <a:cxn ang="0">
                  <a:pos x="33" y="10"/>
                </a:cxn>
                <a:cxn ang="0">
                  <a:pos x="33" y="7"/>
                </a:cxn>
                <a:cxn ang="0">
                  <a:pos x="31" y="7"/>
                </a:cxn>
                <a:cxn ang="0">
                  <a:pos x="33" y="7"/>
                </a:cxn>
                <a:cxn ang="0">
                  <a:pos x="33" y="5"/>
                </a:cxn>
                <a:cxn ang="0">
                  <a:pos x="36" y="5"/>
                </a:cxn>
                <a:cxn ang="0">
                  <a:pos x="36" y="5"/>
                </a:cxn>
                <a:cxn ang="0">
                  <a:pos x="36" y="0"/>
                </a:cxn>
                <a:cxn ang="0">
                  <a:pos x="29" y="0"/>
                </a:cxn>
                <a:cxn ang="0">
                  <a:pos x="26" y="3"/>
                </a:cxn>
                <a:cxn ang="0">
                  <a:pos x="17" y="3"/>
                </a:cxn>
                <a:cxn ang="0">
                  <a:pos x="7" y="5"/>
                </a:cxn>
                <a:cxn ang="0">
                  <a:pos x="0" y="5"/>
                </a:cxn>
              </a:cxnLst>
              <a:rect l="0" t="0" r="r" b="b"/>
              <a:pathLst>
                <a:path w="36" h="19">
                  <a:moveTo>
                    <a:pt x="0" y="5"/>
                  </a:moveTo>
                  <a:lnTo>
                    <a:pt x="3" y="5"/>
                  </a:lnTo>
                  <a:lnTo>
                    <a:pt x="3" y="7"/>
                  </a:lnTo>
                  <a:lnTo>
                    <a:pt x="7" y="10"/>
                  </a:lnTo>
                  <a:lnTo>
                    <a:pt x="12" y="12"/>
                  </a:lnTo>
                  <a:lnTo>
                    <a:pt x="14" y="12"/>
                  </a:lnTo>
                  <a:lnTo>
                    <a:pt x="17" y="15"/>
                  </a:lnTo>
                  <a:lnTo>
                    <a:pt x="19" y="19"/>
                  </a:lnTo>
                  <a:lnTo>
                    <a:pt x="22" y="19"/>
                  </a:lnTo>
                  <a:lnTo>
                    <a:pt x="24" y="19"/>
                  </a:lnTo>
                  <a:lnTo>
                    <a:pt x="26" y="17"/>
                  </a:lnTo>
                  <a:lnTo>
                    <a:pt x="31" y="15"/>
                  </a:lnTo>
                  <a:lnTo>
                    <a:pt x="36" y="15"/>
                  </a:lnTo>
                  <a:lnTo>
                    <a:pt x="36" y="10"/>
                  </a:lnTo>
                  <a:lnTo>
                    <a:pt x="33" y="10"/>
                  </a:lnTo>
                  <a:lnTo>
                    <a:pt x="33" y="7"/>
                  </a:lnTo>
                  <a:lnTo>
                    <a:pt x="31" y="7"/>
                  </a:lnTo>
                  <a:lnTo>
                    <a:pt x="33" y="7"/>
                  </a:lnTo>
                  <a:lnTo>
                    <a:pt x="33" y="5"/>
                  </a:lnTo>
                  <a:lnTo>
                    <a:pt x="36" y="5"/>
                  </a:lnTo>
                  <a:lnTo>
                    <a:pt x="36" y="5"/>
                  </a:lnTo>
                  <a:lnTo>
                    <a:pt x="36" y="0"/>
                  </a:lnTo>
                  <a:lnTo>
                    <a:pt x="29" y="0"/>
                  </a:lnTo>
                  <a:lnTo>
                    <a:pt x="26" y="3"/>
                  </a:lnTo>
                  <a:lnTo>
                    <a:pt x="17" y="3"/>
                  </a:lnTo>
                  <a:lnTo>
                    <a:pt x="7" y="5"/>
                  </a:lnTo>
                  <a:lnTo>
                    <a:pt x="0"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2" name="Freeform 959">
              <a:extLst>
                <a:ext uri="{FF2B5EF4-FFF2-40B4-BE49-F238E27FC236}">
                  <a16:creationId xmlns:a16="http://schemas.microsoft.com/office/drawing/2014/main" id="{EF0A0A18-6764-48F2-99E5-B696A3B9A9FE}"/>
                </a:ext>
              </a:extLst>
            </p:cNvPr>
            <p:cNvSpPr>
              <a:spLocks/>
            </p:cNvSpPr>
            <p:nvPr/>
          </p:nvSpPr>
          <p:spPr bwMode="auto">
            <a:xfrm>
              <a:off x="3756025" y="3668712"/>
              <a:ext cx="147639" cy="125412"/>
            </a:xfrm>
            <a:custGeom>
              <a:avLst/>
              <a:gdLst/>
              <a:ahLst/>
              <a:cxnLst>
                <a:cxn ang="0">
                  <a:pos x="24" y="53"/>
                </a:cxn>
                <a:cxn ang="0">
                  <a:pos x="19" y="43"/>
                </a:cxn>
                <a:cxn ang="0">
                  <a:pos x="14" y="36"/>
                </a:cxn>
                <a:cxn ang="0">
                  <a:pos x="0" y="19"/>
                </a:cxn>
                <a:cxn ang="0">
                  <a:pos x="5" y="19"/>
                </a:cxn>
                <a:cxn ang="0">
                  <a:pos x="12" y="15"/>
                </a:cxn>
                <a:cxn ang="0">
                  <a:pos x="17" y="10"/>
                </a:cxn>
                <a:cxn ang="0">
                  <a:pos x="14" y="10"/>
                </a:cxn>
                <a:cxn ang="0">
                  <a:pos x="14" y="7"/>
                </a:cxn>
                <a:cxn ang="0">
                  <a:pos x="17" y="5"/>
                </a:cxn>
                <a:cxn ang="0">
                  <a:pos x="17" y="0"/>
                </a:cxn>
                <a:cxn ang="0">
                  <a:pos x="22" y="3"/>
                </a:cxn>
                <a:cxn ang="0">
                  <a:pos x="31" y="5"/>
                </a:cxn>
                <a:cxn ang="0">
                  <a:pos x="36" y="7"/>
                </a:cxn>
                <a:cxn ang="0">
                  <a:pos x="41" y="5"/>
                </a:cxn>
                <a:cxn ang="0">
                  <a:pos x="45" y="5"/>
                </a:cxn>
                <a:cxn ang="0">
                  <a:pos x="57" y="7"/>
                </a:cxn>
                <a:cxn ang="0">
                  <a:pos x="64" y="7"/>
                </a:cxn>
                <a:cxn ang="0">
                  <a:pos x="69" y="7"/>
                </a:cxn>
                <a:cxn ang="0">
                  <a:pos x="71" y="5"/>
                </a:cxn>
                <a:cxn ang="0">
                  <a:pos x="76" y="7"/>
                </a:cxn>
                <a:cxn ang="0">
                  <a:pos x="79" y="12"/>
                </a:cxn>
                <a:cxn ang="0">
                  <a:pos x="83" y="22"/>
                </a:cxn>
                <a:cxn ang="0">
                  <a:pos x="86" y="31"/>
                </a:cxn>
                <a:cxn ang="0">
                  <a:pos x="88" y="34"/>
                </a:cxn>
                <a:cxn ang="0">
                  <a:pos x="90" y="36"/>
                </a:cxn>
                <a:cxn ang="0">
                  <a:pos x="90" y="38"/>
                </a:cxn>
                <a:cxn ang="0">
                  <a:pos x="90" y="41"/>
                </a:cxn>
                <a:cxn ang="0">
                  <a:pos x="90" y="43"/>
                </a:cxn>
                <a:cxn ang="0">
                  <a:pos x="90" y="53"/>
                </a:cxn>
                <a:cxn ang="0">
                  <a:pos x="93" y="60"/>
                </a:cxn>
                <a:cxn ang="0">
                  <a:pos x="90" y="62"/>
                </a:cxn>
                <a:cxn ang="0">
                  <a:pos x="86" y="62"/>
                </a:cxn>
                <a:cxn ang="0">
                  <a:pos x="88" y="67"/>
                </a:cxn>
                <a:cxn ang="0">
                  <a:pos x="90" y="69"/>
                </a:cxn>
                <a:cxn ang="0">
                  <a:pos x="88" y="74"/>
                </a:cxn>
                <a:cxn ang="0">
                  <a:pos x="83" y="79"/>
                </a:cxn>
                <a:cxn ang="0">
                  <a:pos x="79" y="79"/>
                </a:cxn>
                <a:cxn ang="0">
                  <a:pos x="76" y="79"/>
                </a:cxn>
                <a:cxn ang="0">
                  <a:pos x="74" y="79"/>
                </a:cxn>
                <a:cxn ang="0">
                  <a:pos x="71" y="67"/>
                </a:cxn>
                <a:cxn ang="0">
                  <a:pos x="67" y="62"/>
                </a:cxn>
                <a:cxn ang="0">
                  <a:pos x="62" y="62"/>
                </a:cxn>
                <a:cxn ang="0">
                  <a:pos x="57" y="64"/>
                </a:cxn>
                <a:cxn ang="0">
                  <a:pos x="55" y="57"/>
                </a:cxn>
                <a:cxn ang="0">
                  <a:pos x="55" y="48"/>
                </a:cxn>
                <a:cxn ang="0">
                  <a:pos x="52" y="43"/>
                </a:cxn>
                <a:cxn ang="0">
                  <a:pos x="50" y="41"/>
                </a:cxn>
                <a:cxn ang="0">
                  <a:pos x="45" y="41"/>
                </a:cxn>
                <a:cxn ang="0">
                  <a:pos x="41" y="41"/>
                </a:cxn>
                <a:cxn ang="0">
                  <a:pos x="36" y="41"/>
                </a:cxn>
                <a:cxn ang="0">
                  <a:pos x="31" y="45"/>
                </a:cxn>
                <a:cxn ang="0">
                  <a:pos x="26" y="53"/>
                </a:cxn>
              </a:cxnLst>
              <a:rect l="0" t="0" r="r" b="b"/>
              <a:pathLst>
                <a:path w="93" h="79">
                  <a:moveTo>
                    <a:pt x="26" y="53"/>
                  </a:moveTo>
                  <a:lnTo>
                    <a:pt x="24" y="53"/>
                  </a:lnTo>
                  <a:lnTo>
                    <a:pt x="22" y="48"/>
                  </a:lnTo>
                  <a:lnTo>
                    <a:pt x="19" y="43"/>
                  </a:lnTo>
                  <a:lnTo>
                    <a:pt x="17" y="41"/>
                  </a:lnTo>
                  <a:lnTo>
                    <a:pt x="14" y="36"/>
                  </a:lnTo>
                  <a:lnTo>
                    <a:pt x="7" y="26"/>
                  </a:lnTo>
                  <a:lnTo>
                    <a:pt x="0" y="19"/>
                  </a:lnTo>
                  <a:lnTo>
                    <a:pt x="3" y="19"/>
                  </a:lnTo>
                  <a:lnTo>
                    <a:pt x="5" y="19"/>
                  </a:lnTo>
                  <a:lnTo>
                    <a:pt x="7" y="17"/>
                  </a:lnTo>
                  <a:lnTo>
                    <a:pt x="12" y="15"/>
                  </a:lnTo>
                  <a:lnTo>
                    <a:pt x="17" y="15"/>
                  </a:lnTo>
                  <a:lnTo>
                    <a:pt x="17" y="10"/>
                  </a:lnTo>
                  <a:lnTo>
                    <a:pt x="14" y="10"/>
                  </a:lnTo>
                  <a:lnTo>
                    <a:pt x="14" y="10"/>
                  </a:lnTo>
                  <a:lnTo>
                    <a:pt x="12" y="7"/>
                  </a:lnTo>
                  <a:lnTo>
                    <a:pt x="14" y="7"/>
                  </a:lnTo>
                  <a:lnTo>
                    <a:pt x="14" y="5"/>
                  </a:lnTo>
                  <a:lnTo>
                    <a:pt x="17" y="5"/>
                  </a:lnTo>
                  <a:lnTo>
                    <a:pt x="17" y="5"/>
                  </a:lnTo>
                  <a:lnTo>
                    <a:pt x="17" y="0"/>
                  </a:lnTo>
                  <a:lnTo>
                    <a:pt x="19" y="0"/>
                  </a:lnTo>
                  <a:lnTo>
                    <a:pt x="22" y="3"/>
                  </a:lnTo>
                  <a:lnTo>
                    <a:pt x="26" y="3"/>
                  </a:lnTo>
                  <a:lnTo>
                    <a:pt x="31" y="5"/>
                  </a:lnTo>
                  <a:lnTo>
                    <a:pt x="33" y="5"/>
                  </a:lnTo>
                  <a:lnTo>
                    <a:pt x="36" y="7"/>
                  </a:lnTo>
                  <a:lnTo>
                    <a:pt x="38" y="5"/>
                  </a:lnTo>
                  <a:lnTo>
                    <a:pt x="41" y="5"/>
                  </a:lnTo>
                  <a:lnTo>
                    <a:pt x="43" y="5"/>
                  </a:lnTo>
                  <a:lnTo>
                    <a:pt x="45" y="5"/>
                  </a:lnTo>
                  <a:lnTo>
                    <a:pt x="50" y="7"/>
                  </a:lnTo>
                  <a:lnTo>
                    <a:pt x="57" y="7"/>
                  </a:lnTo>
                  <a:lnTo>
                    <a:pt x="62" y="7"/>
                  </a:lnTo>
                  <a:lnTo>
                    <a:pt x="64" y="7"/>
                  </a:lnTo>
                  <a:lnTo>
                    <a:pt x="67" y="7"/>
                  </a:lnTo>
                  <a:lnTo>
                    <a:pt x="69" y="7"/>
                  </a:lnTo>
                  <a:lnTo>
                    <a:pt x="71" y="5"/>
                  </a:lnTo>
                  <a:lnTo>
                    <a:pt x="71" y="5"/>
                  </a:lnTo>
                  <a:lnTo>
                    <a:pt x="74" y="5"/>
                  </a:lnTo>
                  <a:lnTo>
                    <a:pt x="76" y="7"/>
                  </a:lnTo>
                  <a:lnTo>
                    <a:pt x="76" y="10"/>
                  </a:lnTo>
                  <a:lnTo>
                    <a:pt x="79" y="12"/>
                  </a:lnTo>
                  <a:lnTo>
                    <a:pt x="81" y="17"/>
                  </a:lnTo>
                  <a:lnTo>
                    <a:pt x="83" y="22"/>
                  </a:lnTo>
                  <a:lnTo>
                    <a:pt x="83" y="26"/>
                  </a:lnTo>
                  <a:lnTo>
                    <a:pt x="86" y="31"/>
                  </a:lnTo>
                  <a:lnTo>
                    <a:pt x="86" y="31"/>
                  </a:lnTo>
                  <a:lnTo>
                    <a:pt x="88" y="34"/>
                  </a:lnTo>
                  <a:lnTo>
                    <a:pt x="88" y="36"/>
                  </a:lnTo>
                  <a:lnTo>
                    <a:pt x="90" y="36"/>
                  </a:lnTo>
                  <a:lnTo>
                    <a:pt x="93" y="36"/>
                  </a:lnTo>
                  <a:lnTo>
                    <a:pt x="90" y="38"/>
                  </a:lnTo>
                  <a:lnTo>
                    <a:pt x="90" y="38"/>
                  </a:lnTo>
                  <a:lnTo>
                    <a:pt x="90" y="41"/>
                  </a:lnTo>
                  <a:lnTo>
                    <a:pt x="90" y="41"/>
                  </a:lnTo>
                  <a:lnTo>
                    <a:pt x="90" y="43"/>
                  </a:lnTo>
                  <a:lnTo>
                    <a:pt x="90" y="48"/>
                  </a:lnTo>
                  <a:lnTo>
                    <a:pt x="90" y="53"/>
                  </a:lnTo>
                  <a:lnTo>
                    <a:pt x="90" y="57"/>
                  </a:lnTo>
                  <a:lnTo>
                    <a:pt x="93" y="60"/>
                  </a:lnTo>
                  <a:lnTo>
                    <a:pt x="93" y="60"/>
                  </a:lnTo>
                  <a:lnTo>
                    <a:pt x="90" y="62"/>
                  </a:lnTo>
                  <a:lnTo>
                    <a:pt x="90" y="62"/>
                  </a:lnTo>
                  <a:lnTo>
                    <a:pt x="86" y="62"/>
                  </a:lnTo>
                  <a:lnTo>
                    <a:pt x="88" y="64"/>
                  </a:lnTo>
                  <a:lnTo>
                    <a:pt x="88" y="67"/>
                  </a:lnTo>
                  <a:lnTo>
                    <a:pt x="90" y="67"/>
                  </a:lnTo>
                  <a:lnTo>
                    <a:pt x="90" y="69"/>
                  </a:lnTo>
                  <a:lnTo>
                    <a:pt x="90" y="72"/>
                  </a:lnTo>
                  <a:lnTo>
                    <a:pt x="88" y="74"/>
                  </a:lnTo>
                  <a:lnTo>
                    <a:pt x="86" y="79"/>
                  </a:lnTo>
                  <a:lnTo>
                    <a:pt x="83" y="79"/>
                  </a:lnTo>
                  <a:lnTo>
                    <a:pt x="81" y="79"/>
                  </a:lnTo>
                  <a:lnTo>
                    <a:pt x="79" y="79"/>
                  </a:lnTo>
                  <a:lnTo>
                    <a:pt x="79" y="79"/>
                  </a:lnTo>
                  <a:lnTo>
                    <a:pt x="76" y="79"/>
                  </a:lnTo>
                  <a:lnTo>
                    <a:pt x="74" y="79"/>
                  </a:lnTo>
                  <a:lnTo>
                    <a:pt x="74" y="79"/>
                  </a:lnTo>
                  <a:lnTo>
                    <a:pt x="71" y="72"/>
                  </a:lnTo>
                  <a:lnTo>
                    <a:pt x="71" y="67"/>
                  </a:lnTo>
                  <a:lnTo>
                    <a:pt x="71" y="64"/>
                  </a:lnTo>
                  <a:lnTo>
                    <a:pt x="67" y="62"/>
                  </a:lnTo>
                  <a:lnTo>
                    <a:pt x="64" y="62"/>
                  </a:lnTo>
                  <a:lnTo>
                    <a:pt x="62" y="62"/>
                  </a:lnTo>
                  <a:lnTo>
                    <a:pt x="62" y="62"/>
                  </a:lnTo>
                  <a:lnTo>
                    <a:pt x="57" y="64"/>
                  </a:lnTo>
                  <a:lnTo>
                    <a:pt x="57" y="62"/>
                  </a:lnTo>
                  <a:lnTo>
                    <a:pt x="55" y="57"/>
                  </a:lnTo>
                  <a:lnTo>
                    <a:pt x="55" y="53"/>
                  </a:lnTo>
                  <a:lnTo>
                    <a:pt x="55" y="48"/>
                  </a:lnTo>
                  <a:lnTo>
                    <a:pt x="52" y="45"/>
                  </a:lnTo>
                  <a:lnTo>
                    <a:pt x="52" y="43"/>
                  </a:lnTo>
                  <a:lnTo>
                    <a:pt x="50" y="41"/>
                  </a:lnTo>
                  <a:lnTo>
                    <a:pt x="50" y="41"/>
                  </a:lnTo>
                  <a:lnTo>
                    <a:pt x="48" y="41"/>
                  </a:lnTo>
                  <a:lnTo>
                    <a:pt x="45" y="41"/>
                  </a:lnTo>
                  <a:lnTo>
                    <a:pt x="45" y="38"/>
                  </a:lnTo>
                  <a:lnTo>
                    <a:pt x="41" y="41"/>
                  </a:lnTo>
                  <a:lnTo>
                    <a:pt x="38" y="41"/>
                  </a:lnTo>
                  <a:lnTo>
                    <a:pt x="36" y="41"/>
                  </a:lnTo>
                  <a:lnTo>
                    <a:pt x="33" y="43"/>
                  </a:lnTo>
                  <a:lnTo>
                    <a:pt x="31" y="45"/>
                  </a:lnTo>
                  <a:lnTo>
                    <a:pt x="29" y="48"/>
                  </a:lnTo>
                  <a:lnTo>
                    <a:pt x="26" y="53"/>
                  </a:lnTo>
                  <a:lnTo>
                    <a:pt x="26" y="5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3" name="Freeform 960">
              <a:extLst>
                <a:ext uri="{FF2B5EF4-FFF2-40B4-BE49-F238E27FC236}">
                  <a16:creationId xmlns:a16="http://schemas.microsoft.com/office/drawing/2014/main" id="{0CD2AAC1-24FF-4674-A3E2-6201DDE26CD1}"/>
                </a:ext>
              </a:extLst>
            </p:cNvPr>
            <p:cNvSpPr>
              <a:spLocks/>
            </p:cNvSpPr>
            <p:nvPr/>
          </p:nvSpPr>
          <p:spPr bwMode="auto">
            <a:xfrm>
              <a:off x="3756025" y="3668712"/>
              <a:ext cx="147639" cy="125412"/>
            </a:xfrm>
            <a:custGeom>
              <a:avLst/>
              <a:gdLst/>
              <a:ahLst/>
              <a:cxnLst>
                <a:cxn ang="0">
                  <a:pos x="24" y="53"/>
                </a:cxn>
                <a:cxn ang="0">
                  <a:pos x="19" y="43"/>
                </a:cxn>
                <a:cxn ang="0">
                  <a:pos x="14" y="36"/>
                </a:cxn>
                <a:cxn ang="0">
                  <a:pos x="0" y="19"/>
                </a:cxn>
                <a:cxn ang="0">
                  <a:pos x="5" y="19"/>
                </a:cxn>
                <a:cxn ang="0">
                  <a:pos x="12" y="15"/>
                </a:cxn>
                <a:cxn ang="0">
                  <a:pos x="17" y="10"/>
                </a:cxn>
                <a:cxn ang="0">
                  <a:pos x="14" y="10"/>
                </a:cxn>
                <a:cxn ang="0">
                  <a:pos x="14" y="7"/>
                </a:cxn>
                <a:cxn ang="0">
                  <a:pos x="17" y="5"/>
                </a:cxn>
                <a:cxn ang="0">
                  <a:pos x="17" y="0"/>
                </a:cxn>
                <a:cxn ang="0">
                  <a:pos x="22" y="3"/>
                </a:cxn>
                <a:cxn ang="0">
                  <a:pos x="31" y="5"/>
                </a:cxn>
                <a:cxn ang="0">
                  <a:pos x="36" y="7"/>
                </a:cxn>
                <a:cxn ang="0">
                  <a:pos x="41" y="5"/>
                </a:cxn>
                <a:cxn ang="0">
                  <a:pos x="45" y="5"/>
                </a:cxn>
                <a:cxn ang="0">
                  <a:pos x="57" y="7"/>
                </a:cxn>
                <a:cxn ang="0">
                  <a:pos x="64" y="7"/>
                </a:cxn>
                <a:cxn ang="0">
                  <a:pos x="69" y="7"/>
                </a:cxn>
                <a:cxn ang="0">
                  <a:pos x="71" y="5"/>
                </a:cxn>
                <a:cxn ang="0">
                  <a:pos x="76" y="7"/>
                </a:cxn>
                <a:cxn ang="0">
                  <a:pos x="79" y="12"/>
                </a:cxn>
                <a:cxn ang="0">
                  <a:pos x="83" y="22"/>
                </a:cxn>
                <a:cxn ang="0">
                  <a:pos x="86" y="31"/>
                </a:cxn>
                <a:cxn ang="0">
                  <a:pos x="88" y="34"/>
                </a:cxn>
                <a:cxn ang="0">
                  <a:pos x="90" y="36"/>
                </a:cxn>
                <a:cxn ang="0">
                  <a:pos x="90" y="38"/>
                </a:cxn>
                <a:cxn ang="0">
                  <a:pos x="90" y="41"/>
                </a:cxn>
                <a:cxn ang="0">
                  <a:pos x="90" y="43"/>
                </a:cxn>
                <a:cxn ang="0">
                  <a:pos x="90" y="53"/>
                </a:cxn>
                <a:cxn ang="0">
                  <a:pos x="93" y="60"/>
                </a:cxn>
                <a:cxn ang="0">
                  <a:pos x="90" y="62"/>
                </a:cxn>
                <a:cxn ang="0">
                  <a:pos x="86" y="62"/>
                </a:cxn>
                <a:cxn ang="0">
                  <a:pos x="88" y="67"/>
                </a:cxn>
                <a:cxn ang="0">
                  <a:pos x="90" y="69"/>
                </a:cxn>
                <a:cxn ang="0">
                  <a:pos x="88" y="74"/>
                </a:cxn>
                <a:cxn ang="0">
                  <a:pos x="83" y="79"/>
                </a:cxn>
                <a:cxn ang="0">
                  <a:pos x="79" y="79"/>
                </a:cxn>
                <a:cxn ang="0">
                  <a:pos x="76" y="79"/>
                </a:cxn>
                <a:cxn ang="0">
                  <a:pos x="74" y="79"/>
                </a:cxn>
                <a:cxn ang="0">
                  <a:pos x="71" y="67"/>
                </a:cxn>
                <a:cxn ang="0">
                  <a:pos x="67" y="62"/>
                </a:cxn>
                <a:cxn ang="0">
                  <a:pos x="62" y="62"/>
                </a:cxn>
                <a:cxn ang="0">
                  <a:pos x="57" y="64"/>
                </a:cxn>
                <a:cxn ang="0">
                  <a:pos x="55" y="57"/>
                </a:cxn>
                <a:cxn ang="0">
                  <a:pos x="55" y="48"/>
                </a:cxn>
                <a:cxn ang="0">
                  <a:pos x="52" y="43"/>
                </a:cxn>
                <a:cxn ang="0">
                  <a:pos x="50" y="41"/>
                </a:cxn>
                <a:cxn ang="0">
                  <a:pos x="45" y="41"/>
                </a:cxn>
                <a:cxn ang="0">
                  <a:pos x="41" y="41"/>
                </a:cxn>
                <a:cxn ang="0">
                  <a:pos x="36" y="41"/>
                </a:cxn>
                <a:cxn ang="0">
                  <a:pos x="31" y="45"/>
                </a:cxn>
                <a:cxn ang="0">
                  <a:pos x="26" y="53"/>
                </a:cxn>
              </a:cxnLst>
              <a:rect l="0" t="0" r="r" b="b"/>
              <a:pathLst>
                <a:path w="93" h="79">
                  <a:moveTo>
                    <a:pt x="26" y="53"/>
                  </a:moveTo>
                  <a:lnTo>
                    <a:pt x="24" y="53"/>
                  </a:lnTo>
                  <a:lnTo>
                    <a:pt x="22" y="48"/>
                  </a:lnTo>
                  <a:lnTo>
                    <a:pt x="19" y="43"/>
                  </a:lnTo>
                  <a:lnTo>
                    <a:pt x="17" y="41"/>
                  </a:lnTo>
                  <a:lnTo>
                    <a:pt x="14" y="36"/>
                  </a:lnTo>
                  <a:lnTo>
                    <a:pt x="7" y="26"/>
                  </a:lnTo>
                  <a:lnTo>
                    <a:pt x="0" y="19"/>
                  </a:lnTo>
                  <a:lnTo>
                    <a:pt x="3" y="19"/>
                  </a:lnTo>
                  <a:lnTo>
                    <a:pt x="5" y="19"/>
                  </a:lnTo>
                  <a:lnTo>
                    <a:pt x="7" y="17"/>
                  </a:lnTo>
                  <a:lnTo>
                    <a:pt x="12" y="15"/>
                  </a:lnTo>
                  <a:lnTo>
                    <a:pt x="17" y="15"/>
                  </a:lnTo>
                  <a:lnTo>
                    <a:pt x="17" y="10"/>
                  </a:lnTo>
                  <a:lnTo>
                    <a:pt x="14" y="10"/>
                  </a:lnTo>
                  <a:lnTo>
                    <a:pt x="14" y="10"/>
                  </a:lnTo>
                  <a:lnTo>
                    <a:pt x="12" y="7"/>
                  </a:lnTo>
                  <a:lnTo>
                    <a:pt x="14" y="7"/>
                  </a:lnTo>
                  <a:lnTo>
                    <a:pt x="14" y="5"/>
                  </a:lnTo>
                  <a:lnTo>
                    <a:pt x="17" y="5"/>
                  </a:lnTo>
                  <a:lnTo>
                    <a:pt x="17" y="5"/>
                  </a:lnTo>
                  <a:lnTo>
                    <a:pt x="17" y="0"/>
                  </a:lnTo>
                  <a:lnTo>
                    <a:pt x="19" y="0"/>
                  </a:lnTo>
                  <a:lnTo>
                    <a:pt x="22" y="3"/>
                  </a:lnTo>
                  <a:lnTo>
                    <a:pt x="26" y="3"/>
                  </a:lnTo>
                  <a:lnTo>
                    <a:pt x="31" y="5"/>
                  </a:lnTo>
                  <a:lnTo>
                    <a:pt x="33" y="5"/>
                  </a:lnTo>
                  <a:lnTo>
                    <a:pt x="36" y="7"/>
                  </a:lnTo>
                  <a:lnTo>
                    <a:pt x="38" y="5"/>
                  </a:lnTo>
                  <a:lnTo>
                    <a:pt x="41" y="5"/>
                  </a:lnTo>
                  <a:lnTo>
                    <a:pt x="43" y="5"/>
                  </a:lnTo>
                  <a:lnTo>
                    <a:pt x="45" y="5"/>
                  </a:lnTo>
                  <a:lnTo>
                    <a:pt x="50" y="7"/>
                  </a:lnTo>
                  <a:lnTo>
                    <a:pt x="57" y="7"/>
                  </a:lnTo>
                  <a:lnTo>
                    <a:pt x="62" y="7"/>
                  </a:lnTo>
                  <a:lnTo>
                    <a:pt x="64" y="7"/>
                  </a:lnTo>
                  <a:lnTo>
                    <a:pt x="67" y="7"/>
                  </a:lnTo>
                  <a:lnTo>
                    <a:pt x="69" y="7"/>
                  </a:lnTo>
                  <a:lnTo>
                    <a:pt x="71" y="5"/>
                  </a:lnTo>
                  <a:lnTo>
                    <a:pt x="71" y="5"/>
                  </a:lnTo>
                  <a:lnTo>
                    <a:pt x="74" y="5"/>
                  </a:lnTo>
                  <a:lnTo>
                    <a:pt x="76" y="7"/>
                  </a:lnTo>
                  <a:lnTo>
                    <a:pt x="76" y="10"/>
                  </a:lnTo>
                  <a:lnTo>
                    <a:pt x="79" y="12"/>
                  </a:lnTo>
                  <a:lnTo>
                    <a:pt x="81" y="17"/>
                  </a:lnTo>
                  <a:lnTo>
                    <a:pt x="83" y="22"/>
                  </a:lnTo>
                  <a:lnTo>
                    <a:pt x="83" y="26"/>
                  </a:lnTo>
                  <a:lnTo>
                    <a:pt x="86" y="31"/>
                  </a:lnTo>
                  <a:lnTo>
                    <a:pt x="86" y="31"/>
                  </a:lnTo>
                  <a:lnTo>
                    <a:pt x="88" y="34"/>
                  </a:lnTo>
                  <a:lnTo>
                    <a:pt x="88" y="36"/>
                  </a:lnTo>
                  <a:lnTo>
                    <a:pt x="90" y="36"/>
                  </a:lnTo>
                  <a:lnTo>
                    <a:pt x="93" y="36"/>
                  </a:lnTo>
                  <a:lnTo>
                    <a:pt x="90" y="38"/>
                  </a:lnTo>
                  <a:lnTo>
                    <a:pt x="90" y="38"/>
                  </a:lnTo>
                  <a:lnTo>
                    <a:pt x="90" y="41"/>
                  </a:lnTo>
                  <a:lnTo>
                    <a:pt x="90" y="41"/>
                  </a:lnTo>
                  <a:lnTo>
                    <a:pt x="90" y="43"/>
                  </a:lnTo>
                  <a:lnTo>
                    <a:pt x="90" y="48"/>
                  </a:lnTo>
                  <a:lnTo>
                    <a:pt x="90" y="53"/>
                  </a:lnTo>
                  <a:lnTo>
                    <a:pt x="90" y="57"/>
                  </a:lnTo>
                  <a:lnTo>
                    <a:pt x="93" y="60"/>
                  </a:lnTo>
                  <a:lnTo>
                    <a:pt x="93" y="60"/>
                  </a:lnTo>
                  <a:lnTo>
                    <a:pt x="90" y="62"/>
                  </a:lnTo>
                  <a:lnTo>
                    <a:pt x="90" y="62"/>
                  </a:lnTo>
                  <a:lnTo>
                    <a:pt x="86" y="62"/>
                  </a:lnTo>
                  <a:lnTo>
                    <a:pt x="88" y="64"/>
                  </a:lnTo>
                  <a:lnTo>
                    <a:pt x="88" y="67"/>
                  </a:lnTo>
                  <a:lnTo>
                    <a:pt x="90" y="67"/>
                  </a:lnTo>
                  <a:lnTo>
                    <a:pt x="90" y="69"/>
                  </a:lnTo>
                  <a:lnTo>
                    <a:pt x="90" y="72"/>
                  </a:lnTo>
                  <a:lnTo>
                    <a:pt x="88" y="74"/>
                  </a:lnTo>
                  <a:lnTo>
                    <a:pt x="86" y="79"/>
                  </a:lnTo>
                  <a:lnTo>
                    <a:pt x="83" y="79"/>
                  </a:lnTo>
                  <a:lnTo>
                    <a:pt x="81" y="79"/>
                  </a:lnTo>
                  <a:lnTo>
                    <a:pt x="79" y="79"/>
                  </a:lnTo>
                  <a:lnTo>
                    <a:pt x="79" y="79"/>
                  </a:lnTo>
                  <a:lnTo>
                    <a:pt x="76" y="79"/>
                  </a:lnTo>
                  <a:lnTo>
                    <a:pt x="74" y="79"/>
                  </a:lnTo>
                  <a:lnTo>
                    <a:pt x="74" y="79"/>
                  </a:lnTo>
                  <a:lnTo>
                    <a:pt x="71" y="72"/>
                  </a:lnTo>
                  <a:lnTo>
                    <a:pt x="71" y="67"/>
                  </a:lnTo>
                  <a:lnTo>
                    <a:pt x="71" y="64"/>
                  </a:lnTo>
                  <a:lnTo>
                    <a:pt x="67" y="62"/>
                  </a:lnTo>
                  <a:lnTo>
                    <a:pt x="64" y="62"/>
                  </a:lnTo>
                  <a:lnTo>
                    <a:pt x="62" y="62"/>
                  </a:lnTo>
                  <a:lnTo>
                    <a:pt x="62" y="62"/>
                  </a:lnTo>
                  <a:lnTo>
                    <a:pt x="57" y="64"/>
                  </a:lnTo>
                  <a:lnTo>
                    <a:pt x="57" y="62"/>
                  </a:lnTo>
                  <a:lnTo>
                    <a:pt x="55" y="57"/>
                  </a:lnTo>
                  <a:lnTo>
                    <a:pt x="55" y="53"/>
                  </a:lnTo>
                  <a:lnTo>
                    <a:pt x="55" y="48"/>
                  </a:lnTo>
                  <a:lnTo>
                    <a:pt x="52" y="45"/>
                  </a:lnTo>
                  <a:lnTo>
                    <a:pt x="52" y="43"/>
                  </a:lnTo>
                  <a:lnTo>
                    <a:pt x="50" y="41"/>
                  </a:lnTo>
                  <a:lnTo>
                    <a:pt x="50" y="41"/>
                  </a:lnTo>
                  <a:lnTo>
                    <a:pt x="48" y="41"/>
                  </a:lnTo>
                  <a:lnTo>
                    <a:pt x="45" y="41"/>
                  </a:lnTo>
                  <a:lnTo>
                    <a:pt x="45" y="38"/>
                  </a:lnTo>
                  <a:lnTo>
                    <a:pt x="41" y="41"/>
                  </a:lnTo>
                  <a:lnTo>
                    <a:pt x="38" y="41"/>
                  </a:lnTo>
                  <a:lnTo>
                    <a:pt x="36" y="41"/>
                  </a:lnTo>
                  <a:lnTo>
                    <a:pt x="33" y="43"/>
                  </a:lnTo>
                  <a:lnTo>
                    <a:pt x="31" y="45"/>
                  </a:lnTo>
                  <a:lnTo>
                    <a:pt x="29" y="48"/>
                  </a:lnTo>
                  <a:lnTo>
                    <a:pt x="26" y="5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4" name="Freeform 961">
              <a:extLst>
                <a:ext uri="{FF2B5EF4-FFF2-40B4-BE49-F238E27FC236}">
                  <a16:creationId xmlns:a16="http://schemas.microsoft.com/office/drawing/2014/main" id="{1B5E7BD2-4BCD-4ABF-9320-E1F73A01B3EC}"/>
                </a:ext>
              </a:extLst>
            </p:cNvPr>
            <p:cNvSpPr>
              <a:spLocks/>
            </p:cNvSpPr>
            <p:nvPr/>
          </p:nvSpPr>
          <p:spPr bwMode="auto">
            <a:xfrm>
              <a:off x="3756025" y="3668712"/>
              <a:ext cx="147639" cy="125412"/>
            </a:xfrm>
            <a:custGeom>
              <a:avLst/>
              <a:gdLst/>
              <a:ahLst/>
              <a:cxnLst>
                <a:cxn ang="0">
                  <a:pos x="24" y="53"/>
                </a:cxn>
                <a:cxn ang="0">
                  <a:pos x="19" y="43"/>
                </a:cxn>
                <a:cxn ang="0">
                  <a:pos x="14" y="36"/>
                </a:cxn>
                <a:cxn ang="0">
                  <a:pos x="0" y="19"/>
                </a:cxn>
                <a:cxn ang="0">
                  <a:pos x="5" y="19"/>
                </a:cxn>
                <a:cxn ang="0">
                  <a:pos x="12" y="15"/>
                </a:cxn>
                <a:cxn ang="0">
                  <a:pos x="17" y="10"/>
                </a:cxn>
                <a:cxn ang="0">
                  <a:pos x="14" y="10"/>
                </a:cxn>
                <a:cxn ang="0">
                  <a:pos x="14" y="7"/>
                </a:cxn>
                <a:cxn ang="0">
                  <a:pos x="17" y="5"/>
                </a:cxn>
                <a:cxn ang="0">
                  <a:pos x="17" y="0"/>
                </a:cxn>
                <a:cxn ang="0">
                  <a:pos x="22" y="3"/>
                </a:cxn>
                <a:cxn ang="0">
                  <a:pos x="31" y="5"/>
                </a:cxn>
                <a:cxn ang="0">
                  <a:pos x="36" y="7"/>
                </a:cxn>
                <a:cxn ang="0">
                  <a:pos x="41" y="5"/>
                </a:cxn>
                <a:cxn ang="0">
                  <a:pos x="45" y="5"/>
                </a:cxn>
                <a:cxn ang="0">
                  <a:pos x="57" y="7"/>
                </a:cxn>
                <a:cxn ang="0">
                  <a:pos x="64" y="7"/>
                </a:cxn>
                <a:cxn ang="0">
                  <a:pos x="69" y="7"/>
                </a:cxn>
                <a:cxn ang="0">
                  <a:pos x="71" y="5"/>
                </a:cxn>
                <a:cxn ang="0">
                  <a:pos x="76" y="7"/>
                </a:cxn>
                <a:cxn ang="0">
                  <a:pos x="79" y="12"/>
                </a:cxn>
                <a:cxn ang="0">
                  <a:pos x="83" y="22"/>
                </a:cxn>
                <a:cxn ang="0">
                  <a:pos x="86" y="31"/>
                </a:cxn>
                <a:cxn ang="0">
                  <a:pos x="88" y="34"/>
                </a:cxn>
                <a:cxn ang="0">
                  <a:pos x="90" y="36"/>
                </a:cxn>
                <a:cxn ang="0">
                  <a:pos x="90" y="38"/>
                </a:cxn>
                <a:cxn ang="0">
                  <a:pos x="90" y="41"/>
                </a:cxn>
                <a:cxn ang="0">
                  <a:pos x="90" y="43"/>
                </a:cxn>
                <a:cxn ang="0">
                  <a:pos x="90" y="53"/>
                </a:cxn>
                <a:cxn ang="0">
                  <a:pos x="93" y="60"/>
                </a:cxn>
                <a:cxn ang="0">
                  <a:pos x="90" y="62"/>
                </a:cxn>
                <a:cxn ang="0">
                  <a:pos x="86" y="62"/>
                </a:cxn>
                <a:cxn ang="0">
                  <a:pos x="88" y="67"/>
                </a:cxn>
                <a:cxn ang="0">
                  <a:pos x="90" y="69"/>
                </a:cxn>
                <a:cxn ang="0">
                  <a:pos x="88" y="74"/>
                </a:cxn>
                <a:cxn ang="0">
                  <a:pos x="83" y="79"/>
                </a:cxn>
                <a:cxn ang="0">
                  <a:pos x="79" y="79"/>
                </a:cxn>
                <a:cxn ang="0">
                  <a:pos x="76" y="79"/>
                </a:cxn>
                <a:cxn ang="0">
                  <a:pos x="74" y="79"/>
                </a:cxn>
                <a:cxn ang="0">
                  <a:pos x="71" y="67"/>
                </a:cxn>
                <a:cxn ang="0">
                  <a:pos x="67" y="62"/>
                </a:cxn>
                <a:cxn ang="0">
                  <a:pos x="62" y="62"/>
                </a:cxn>
                <a:cxn ang="0">
                  <a:pos x="57" y="64"/>
                </a:cxn>
                <a:cxn ang="0">
                  <a:pos x="55" y="57"/>
                </a:cxn>
                <a:cxn ang="0">
                  <a:pos x="55" y="48"/>
                </a:cxn>
                <a:cxn ang="0">
                  <a:pos x="52" y="43"/>
                </a:cxn>
                <a:cxn ang="0">
                  <a:pos x="50" y="41"/>
                </a:cxn>
                <a:cxn ang="0">
                  <a:pos x="45" y="41"/>
                </a:cxn>
                <a:cxn ang="0">
                  <a:pos x="41" y="41"/>
                </a:cxn>
                <a:cxn ang="0">
                  <a:pos x="36" y="41"/>
                </a:cxn>
                <a:cxn ang="0">
                  <a:pos x="31" y="45"/>
                </a:cxn>
                <a:cxn ang="0">
                  <a:pos x="26" y="53"/>
                </a:cxn>
              </a:cxnLst>
              <a:rect l="0" t="0" r="r" b="b"/>
              <a:pathLst>
                <a:path w="93" h="79">
                  <a:moveTo>
                    <a:pt x="26" y="53"/>
                  </a:moveTo>
                  <a:lnTo>
                    <a:pt x="24" y="53"/>
                  </a:lnTo>
                  <a:lnTo>
                    <a:pt x="22" y="48"/>
                  </a:lnTo>
                  <a:lnTo>
                    <a:pt x="19" y="43"/>
                  </a:lnTo>
                  <a:lnTo>
                    <a:pt x="17" y="41"/>
                  </a:lnTo>
                  <a:lnTo>
                    <a:pt x="14" y="36"/>
                  </a:lnTo>
                  <a:lnTo>
                    <a:pt x="7" y="26"/>
                  </a:lnTo>
                  <a:lnTo>
                    <a:pt x="0" y="19"/>
                  </a:lnTo>
                  <a:lnTo>
                    <a:pt x="3" y="19"/>
                  </a:lnTo>
                  <a:lnTo>
                    <a:pt x="5" y="19"/>
                  </a:lnTo>
                  <a:lnTo>
                    <a:pt x="7" y="17"/>
                  </a:lnTo>
                  <a:lnTo>
                    <a:pt x="12" y="15"/>
                  </a:lnTo>
                  <a:lnTo>
                    <a:pt x="17" y="15"/>
                  </a:lnTo>
                  <a:lnTo>
                    <a:pt x="17" y="10"/>
                  </a:lnTo>
                  <a:lnTo>
                    <a:pt x="14" y="10"/>
                  </a:lnTo>
                  <a:lnTo>
                    <a:pt x="14" y="10"/>
                  </a:lnTo>
                  <a:lnTo>
                    <a:pt x="12" y="7"/>
                  </a:lnTo>
                  <a:lnTo>
                    <a:pt x="14" y="7"/>
                  </a:lnTo>
                  <a:lnTo>
                    <a:pt x="14" y="5"/>
                  </a:lnTo>
                  <a:lnTo>
                    <a:pt x="17" y="5"/>
                  </a:lnTo>
                  <a:lnTo>
                    <a:pt x="17" y="5"/>
                  </a:lnTo>
                  <a:lnTo>
                    <a:pt x="17" y="0"/>
                  </a:lnTo>
                  <a:lnTo>
                    <a:pt x="19" y="0"/>
                  </a:lnTo>
                  <a:lnTo>
                    <a:pt x="22" y="3"/>
                  </a:lnTo>
                  <a:lnTo>
                    <a:pt x="26" y="3"/>
                  </a:lnTo>
                  <a:lnTo>
                    <a:pt x="31" y="5"/>
                  </a:lnTo>
                  <a:lnTo>
                    <a:pt x="33" y="5"/>
                  </a:lnTo>
                  <a:lnTo>
                    <a:pt x="36" y="7"/>
                  </a:lnTo>
                  <a:lnTo>
                    <a:pt x="38" y="5"/>
                  </a:lnTo>
                  <a:lnTo>
                    <a:pt x="41" y="5"/>
                  </a:lnTo>
                  <a:lnTo>
                    <a:pt x="43" y="5"/>
                  </a:lnTo>
                  <a:lnTo>
                    <a:pt x="45" y="5"/>
                  </a:lnTo>
                  <a:lnTo>
                    <a:pt x="50" y="7"/>
                  </a:lnTo>
                  <a:lnTo>
                    <a:pt x="57" y="7"/>
                  </a:lnTo>
                  <a:lnTo>
                    <a:pt x="62" y="7"/>
                  </a:lnTo>
                  <a:lnTo>
                    <a:pt x="64" y="7"/>
                  </a:lnTo>
                  <a:lnTo>
                    <a:pt x="67" y="7"/>
                  </a:lnTo>
                  <a:lnTo>
                    <a:pt x="69" y="7"/>
                  </a:lnTo>
                  <a:lnTo>
                    <a:pt x="71" y="5"/>
                  </a:lnTo>
                  <a:lnTo>
                    <a:pt x="71" y="5"/>
                  </a:lnTo>
                  <a:lnTo>
                    <a:pt x="74" y="5"/>
                  </a:lnTo>
                  <a:lnTo>
                    <a:pt x="76" y="7"/>
                  </a:lnTo>
                  <a:lnTo>
                    <a:pt x="76" y="10"/>
                  </a:lnTo>
                  <a:lnTo>
                    <a:pt x="79" y="12"/>
                  </a:lnTo>
                  <a:lnTo>
                    <a:pt x="81" y="17"/>
                  </a:lnTo>
                  <a:lnTo>
                    <a:pt x="83" y="22"/>
                  </a:lnTo>
                  <a:lnTo>
                    <a:pt x="83" y="26"/>
                  </a:lnTo>
                  <a:lnTo>
                    <a:pt x="86" y="31"/>
                  </a:lnTo>
                  <a:lnTo>
                    <a:pt x="86" y="31"/>
                  </a:lnTo>
                  <a:lnTo>
                    <a:pt x="88" y="34"/>
                  </a:lnTo>
                  <a:lnTo>
                    <a:pt x="88" y="36"/>
                  </a:lnTo>
                  <a:lnTo>
                    <a:pt x="90" y="36"/>
                  </a:lnTo>
                  <a:lnTo>
                    <a:pt x="93" y="36"/>
                  </a:lnTo>
                  <a:lnTo>
                    <a:pt x="90" y="38"/>
                  </a:lnTo>
                  <a:lnTo>
                    <a:pt x="90" y="38"/>
                  </a:lnTo>
                  <a:lnTo>
                    <a:pt x="90" y="41"/>
                  </a:lnTo>
                  <a:lnTo>
                    <a:pt x="90" y="41"/>
                  </a:lnTo>
                  <a:lnTo>
                    <a:pt x="90" y="43"/>
                  </a:lnTo>
                  <a:lnTo>
                    <a:pt x="90" y="48"/>
                  </a:lnTo>
                  <a:lnTo>
                    <a:pt x="90" y="53"/>
                  </a:lnTo>
                  <a:lnTo>
                    <a:pt x="90" y="57"/>
                  </a:lnTo>
                  <a:lnTo>
                    <a:pt x="93" y="60"/>
                  </a:lnTo>
                  <a:lnTo>
                    <a:pt x="93" y="60"/>
                  </a:lnTo>
                  <a:lnTo>
                    <a:pt x="90" y="62"/>
                  </a:lnTo>
                  <a:lnTo>
                    <a:pt x="90" y="62"/>
                  </a:lnTo>
                  <a:lnTo>
                    <a:pt x="86" y="62"/>
                  </a:lnTo>
                  <a:lnTo>
                    <a:pt x="88" y="64"/>
                  </a:lnTo>
                  <a:lnTo>
                    <a:pt x="88" y="67"/>
                  </a:lnTo>
                  <a:lnTo>
                    <a:pt x="90" y="67"/>
                  </a:lnTo>
                  <a:lnTo>
                    <a:pt x="90" y="69"/>
                  </a:lnTo>
                  <a:lnTo>
                    <a:pt x="90" y="72"/>
                  </a:lnTo>
                  <a:lnTo>
                    <a:pt x="88" y="74"/>
                  </a:lnTo>
                  <a:lnTo>
                    <a:pt x="86" y="79"/>
                  </a:lnTo>
                  <a:lnTo>
                    <a:pt x="83" y="79"/>
                  </a:lnTo>
                  <a:lnTo>
                    <a:pt x="81" y="79"/>
                  </a:lnTo>
                  <a:lnTo>
                    <a:pt x="79" y="79"/>
                  </a:lnTo>
                  <a:lnTo>
                    <a:pt x="79" y="79"/>
                  </a:lnTo>
                  <a:lnTo>
                    <a:pt x="76" y="79"/>
                  </a:lnTo>
                  <a:lnTo>
                    <a:pt x="74" y="79"/>
                  </a:lnTo>
                  <a:lnTo>
                    <a:pt x="74" y="79"/>
                  </a:lnTo>
                  <a:lnTo>
                    <a:pt x="71" y="72"/>
                  </a:lnTo>
                  <a:lnTo>
                    <a:pt x="71" y="67"/>
                  </a:lnTo>
                  <a:lnTo>
                    <a:pt x="71" y="64"/>
                  </a:lnTo>
                  <a:lnTo>
                    <a:pt x="67" y="62"/>
                  </a:lnTo>
                  <a:lnTo>
                    <a:pt x="64" y="62"/>
                  </a:lnTo>
                  <a:lnTo>
                    <a:pt x="62" y="62"/>
                  </a:lnTo>
                  <a:lnTo>
                    <a:pt x="62" y="62"/>
                  </a:lnTo>
                  <a:lnTo>
                    <a:pt x="57" y="64"/>
                  </a:lnTo>
                  <a:lnTo>
                    <a:pt x="57" y="62"/>
                  </a:lnTo>
                  <a:lnTo>
                    <a:pt x="55" y="57"/>
                  </a:lnTo>
                  <a:lnTo>
                    <a:pt x="55" y="53"/>
                  </a:lnTo>
                  <a:lnTo>
                    <a:pt x="55" y="48"/>
                  </a:lnTo>
                  <a:lnTo>
                    <a:pt x="52" y="45"/>
                  </a:lnTo>
                  <a:lnTo>
                    <a:pt x="52" y="43"/>
                  </a:lnTo>
                  <a:lnTo>
                    <a:pt x="50" y="41"/>
                  </a:lnTo>
                  <a:lnTo>
                    <a:pt x="50" y="41"/>
                  </a:lnTo>
                  <a:lnTo>
                    <a:pt x="48" y="41"/>
                  </a:lnTo>
                  <a:lnTo>
                    <a:pt x="45" y="41"/>
                  </a:lnTo>
                  <a:lnTo>
                    <a:pt x="45" y="38"/>
                  </a:lnTo>
                  <a:lnTo>
                    <a:pt x="41" y="41"/>
                  </a:lnTo>
                  <a:lnTo>
                    <a:pt x="38" y="41"/>
                  </a:lnTo>
                  <a:lnTo>
                    <a:pt x="36" y="41"/>
                  </a:lnTo>
                  <a:lnTo>
                    <a:pt x="33" y="43"/>
                  </a:lnTo>
                  <a:lnTo>
                    <a:pt x="31" y="45"/>
                  </a:lnTo>
                  <a:lnTo>
                    <a:pt x="29" y="48"/>
                  </a:lnTo>
                  <a:lnTo>
                    <a:pt x="26" y="5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5" name="Freeform 962">
              <a:extLst>
                <a:ext uri="{FF2B5EF4-FFF2-40B4-BE49-F238E27FC236}">
                  <a16:creationId xmlns:a16="http://schemas.microsoft.com/office/drawing/2014/main" id="{1CF1C739-451A-4E4F-837D-0B0038C39D8B}"/>
                </a:ext>
              </a:extLst>
            </p:cNvPr>
            <p:cNvSpPr>
              <a:spLocks/>
            </p:cNvSpPr>
            <p:nvPr/>
          </p:nvSpPr>
          <p:spPr bwMode="auto">
            <a:xfrm>
              <a:off x="3797301" y="3729036"/>
              <a:ext cx="49213" cy="76199"/>
            </a:xfrm>
            <a:custGeom>
              <a:avLst/>
              <a:gdLst/>
              <a:ahLst/>
              <a:cxnLst>
                <a:cxn ang="0">
                  <a:pos x="19" y="48"/>
                </a:cxn>
                <a:cxn ang="0">
                  <a:pos x="19" y="45"/>
                </a:cxn>
                <a:cxn ang="0">
                  <a:pos x="19" y="45"/>
                </a:cxn>
                <a:cxn ang="0">
                  <a:pos x="22" y="43"/>
                </a:cxn>
                <a:cxn ang="0">
                  <a:pos x="26" y="38"/>
                </a:cxn>
                <a:cxn ang="0">
                  <a:pos x="29" y="36"/>
                </a:cxn>
                <a:cxn ang="0">
                  <a:pos x="29" y="34"/>
                </a:cxn>
                <a:cxn ang="0">
                  <a:pos x="31" y="31"/>
                </a:cxn>
                <a:cxn ang="0">
                  <a:pos x="31" y="29"/>
                </a:cxn>
                <a:cxn ang="0">
                  <a:pos x="31" y="29"/>
                </a:cxn>
                <a:cxn ang="0">
                  <a:pos x="31" y="26"/>
                </a:cxn>
                <a:cxn ang="0">
                  <a:pos x="31" y="22"/>
                </a:cxn>
                <a:cxn ang="0">
                  <a:pos x="29" y="19"/>
                </a:cxn>
                <a:cxn ang="0">
                  <a:pos x="29" y="15"/>
                </a:cxn>
                <a:cxn ang="0">
                  <a:pos x="29" y="10"/>
                </a:cxn>
                <a:cxn ang="0">
                  <a:pos x="26" y="7"/>
                </a:cxn>
                <a:cxn ang="0">
                  <a:pos x="26" y="5"/>
                </a:cxn>
                <a:cxn ang="0">
                  <a:pos x="24" y="3"/>
                </a:cxn>
                <a:cxn ang="0">
                  <a:pos x="24" y="3"/>
                </a:cxn>
                <a:cxn ang="0">
                  <a:pos x="22" y="3"/>
                </a:cxn>
                <a:cxn ang="0">
                  <a:pos x="19" y="3"/>
                </a:cxn>
                <a:cxn ang="0">
                  <a:pos x="19" y="0"/>
                </a:cxn>
                <a:cxn ang="0">
                  <a:pos x="15" y="3"/>
                </a:cxn>
                <a:cxn ang="0">
                  <a:pos x="12" y="3"/>
                </a:cxn>
                <a:cxn ang="0">
                  <a:pos x="10" y="3"/>
                </a:cxn>
                <a:cxn ang="0">
                  <a:pos x="7" y="5"/>
                </a:cxn>
                <a:cxn ang="0">
                  <a:pos x="5" y="10"/>
                </a:cxn>
                <a:cxn ang="0">
                  <a:pos x="3" y="10"/>
                </a:cxn>
                <a:cxn ang="0">
                  <a:pos x="0" y="15"/>
                </a:cxn>
                <a:cxn ang="0">
                  <a:pos x="0" y="19"/>
                </a:cxn>
                <a:cxn ang="0">
                  <a:pos x="0" y="24"/>
                </a:cxn>
                <a:cxn ang="0">
                  <a:pos x="3" y="29"/>
                </a:cxn>
                <a:cxn ang="0">
                  <a:pos x="3" y="29"/>
                </a:cxn>
                <a:cxn ang="0">
                  <a:pos x="5" y="34"/>
                </a:cxn>
                <a:cxn ang="0">
                  <a:pos x="7" y="36"/>
                </a:cxn>
                <a:cxn ang="0">
                  <a:pos x="12" y="41"/>
                </a:cxn>
                <a:cxn ang="0">
                  <a:pos x="19" y="48"/>
                </a:cxn>
                <a:cxn ang="0">
                  <a:pos x="19" y="48"/>
                </a:cxn>
              </a:cxnLst>
              <a:rect l="0" t="0" r="r" b="b"/>
              <a:pathLst>
                <a:path w="31" h="48">
                  <a:moveTo>
                    <a:pt x="19" y="48"/>
                  </a:moveTo>
                  <a:lnTo>
                    <a:pt x="19" y="45"/>
                  </a:lnTo>
                  <a:lnTo>
                    <a:pt x="19" y="45"/>
                  </a:lnTo>
                  <a:lnTo>
                    <a:pt x="22" y="43"/>
                  </a:lnTo>
                  <a:lnTo>
                    <a:pt x="26" y="38"/>
                  </a:lnTo>
                  <a:lnTo>
                    <a:pt x="29" y="36"/>
                  </a:lnTo>
                  <a:lnTo>
                    <a:pt x="29" y="34"/>
                  </a:lnTo>
                  <a:lnTo>
                    <a:pt x="31" y="31"/>
                  </a:lnTo>
                  <a:lnTo>
                    <a:pt x="31" y="29"/>
                  </a:lnTo>
                  <a:lnTo>
                    <a:pt x="31" y="29"/>
                  </a:lnTo>
                  <a:lnTo>
                    <a:pt x="31" y="26"/>
                  </a:lnTo>
                  <a:lnTo>
                    <a:pt x="31" y="22"/>
                  </a:lnTo>
                  <a:lnTo>
                    <a:pt x="29" y="19"/>
                  </a:lnTo>
                  <a:lnTo>
                    <a:pt x="29" y="15"/>
                  </a:lnTo>
                  <a:lnTo>
                    <a:pt x="29" y="10"/>
                  </a:lnTo>
                  <a:lnTo>
                    <a:pt x="26" y="7"/>
                  </a:lnTo>
                  <a:lnTo>
                    <a:pt x="26" y="5"/>
                  </a:lnTo>
                  <a:lnTo>
                    <a:pt x="24" y="3"/>
                  </a:lnTo>
                  <a:lnTo>
                    <a:pt x="24" y="3"/>
                  </a:lnTo>
                  <a:lnTo>
                    <a:pt x="22" y="3"/>
                  </a:lnTo>
                  <a:lnTo>
                    <a:pt x="19" y="3"/>
                  </a:lnTo>
                  <a:lnTo>
                    <a:pt x="19" y="0"/>
                  </a:lnTo>
                  <a:lnTo>
                    <a:pt x="15" y="3"/>
                  </a:lnTo>
                  <a:lnTo>
                    <a:pt x="12" y="3"/>
                  </a:lnTo>
                  <a:lnTo>
                    <a:pt x="10" y="3"/>
                  </a:lnTo>
                  <a:lnTo>
                    <a:pt x="7" y="5"/>
                  </a:lnTo>
                  <a:lnTo>
                    <a:pt x="5" y="10"/>
                  </a:lnTo>
                  <a:lnTo>
                    <a:pt x="3" y="10"/>
                  </a:lnTo>
                  <a:lnTo>
                    <a:pt x="0" y="15"/>
                  </a:lnTo>
                  <a:lnTo>
                    <a:pt x="0" y="19"/>
                  </a:lnTo>
                  <a:lnTo>
                    <a:pt x="0" y="24"/>
                  </a:lnTo>
                  <a:lnTo>
                    <a:pt x="3" y="29"/>
                  </a:lnTo>
                  <a:lnTo>
                    <a:pt x="3" y="29"/>
                  </a:lnTo>
                  <a:lnTo>
                    <a:pt x="5" y="34"/>
                  </a:lnTo>
                  <a:lnTo>
                    <a:pt x="7" y="36"/>
                  </a:lnTo>
                  <a:lnTo>
                    <a:pt x="12" y="41"/>
                  </a:lnTo>
                  <a:lnTo>
                    <a:pt x="19" y="48"/>
                  </a:lnTo>
                  <a:lnTo>
                    <a:pt x="19" y="4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6" name="Freeform 963">
              <a:extLst>
                <a:ext uri="{FF2B5EF4-FFF2-40B4-BE49-F238E27FC236}">
                  <a16:creationId xmlns:a16="http://schemas.microsoft.com/office/drawing/2014/main" id="{4573D982-F880-4931-8114-4982A41FDD0D}"/>
                </a:ext>
              </a:extLst>
            </p:cNvPr>
            <p:cNvSpPr>
              <a:spLocks/>
            </p:cNvSpPr>
            <p:nvPr/>
          </p:nvSpPr>
          <p:spPr bwMode="auto">
            <a:xfrm>
              <a:off x="3797301" y="3729036"/>
              <a:ext cx="49213" cy="76199"/>
            </a:xfrm>
            <a:custGeom>
              <a:avLst/>
              <a:gdLst/>
              <a:ahLst/>
              <a:cxnLst>
                <a:cxn ang="0">
                  <a:pos x="19" y="48"/>
                </a:cxn>
                <a:cxn ang="0">
                  <a:pos x="19" y="45"/>
                </a:cxn>
                <a:cxn ang="0">
                  <a:pos x="19" y="45"/>
                </a:cxn>
                <a:cxn ang="0">
                  <a:pos x="22" y="43"/>
                </a:cxn>
                <a:cxn ang="0">
                  <a:pos x="26" y="38"/>
                </a:cxn>
                <a:cxn ang="0">
                  <a:pos x="29" y="36"/>
                </a:cxn>
                <a:cxn ang="0">
                  <a:pos x="29" y="34"/>
                </a:cxn>
                <a:cxn ang="0">
                  <a:pos x="31" y="31"/>
                </a:cxn>
                <a:cxn ang="0">
                  <a:pos x="31" y="29"/>
                </a:cxn>
                <a:cxn ang="0">
                  <a:pos x="31" y="29"/>
                </a:cxn>
                <a:cxn ang="0">
                  <a:pos x="31" y="26"/>
                </a:cxn>
                <a:cxn ang="0">
                  <a:pos x="31" y="22"/>
                </a:cxn>
                <a:cxn ang="0">
                  <a:pos x="29" y="19"/>
                </a:cxn>
                <a:cxn ang="0">
                  <a:pos x="29" y="15"/>
                </a:cxn>
                <a:cxn ang="0">
                  <a:pos x="29" y="10"/>
                </a:cxn>
                <a:cxn ang="0">
                  <a:pos x="26" y="7"/>
                </a:cxn>
                <a:cxn ang="0">
                  <a:pos x="26" y="5"/>
                </a:cxn>
                <a:cxn ang="0">
                  <a:pos x="24" y="3"/>
                </a:cxn>
                <a:cxn ang="0">
                  <a:pos x="24" y="3"/>
                </a:cxn>
                <a:cxn ang="0">
                  <a:pos x="22" y="3"/>
                </a:cxn>
                <a:cxn ang="0">
                  <a:pos x="19" y="3"/>
                </a:cxn>
                <a:cxn ang="0">
                  <a:pos x="19" y="0"/>
                </a:cxn>
                <a:cxn ang="0">
                  <a:pos x="15" y="3"/>
                </a:cxn>
                <a:cxn ang="0">
                  <a:pos x="12" y="3"/>
                </a:cxn>
                <a:cxn ang="0">
                  <a:pos x="10" y="3"/>
                </a:cxn>
                <a:cxn ang="0">
                  <a:pos x="7" y="5"/>
                </a:cxn>
                <a:cxn ang="0">
                  <a:pos x="5" y="10"/>
                </a:cxn>
                <a:cxn ang="0">
                  <a:pos x="3" y="10"/>
                </a:cxn>
                <a:cxn ang="0">
                  <a:pos x="0" y="15"/>
                </a:cxn>
                <a:cxn ang="0">
                  <a:pos x="0" y="19"/>
                </a:cxn>
                <a:cxn ang="0">
                  <a:pos x="0" y="24"/>
                </a:cxn>
                <a:cxn ang="0">
                  <a:pos x="3" y="29"/>
                </a:cxn>
                <a:cxn ang="0">
                  <a:pos x="3" y="29"/>
                </a:cxn>
                <a:cxn ang="0">
                  <a:pos x="5" y="34"/>
                </a:cxn>
                <a:cxn ang="0">
                  <a:pos x="7" y="36"/>
                </a:cxn>
                <a:cxn ang="0">
                  <a:pos x="12" y="41"/>
                </a:cxn>
                <a:cxn ang="0">
                  <a:pos x="19" y="48"/>
                </a:cxn>
              </a:cxnLst>
              <a:rect l="0" t="0" r="r" b="b"/>
              <a:pathLst>
                <a:path w="31" h="48">
                  <a:moveTo>
                    <a:pt x="19" y="48"/>
                  </a:moveTo>
                  <a:lnTo>
                    <a:pt x="19" y="45"/>
                  </a:lnTo>
                  <a:lnTo>
                    <a:pt x="19" y="45"/>
                  </a:lnTo>
                  <a:lnTo>
                    <a:pt x="22" y="43"/>
                  </a:lnTo>
                  <a:lnTo>
                    <a:pt x="26" y="38"/>
                  </a:lnTo>
                  <a:lnTo>
                    <a:pt x="29" y="36"/>
                  </a:lnTo>
                  <a:lnTo>
                    <a:pt x="29" y="34"/>
                  </a:lnTo>
                  <a:lnTo>
                    <a:pt x="31" y="31"/>
                  </a:lnTo>
                  <a:lnTo>
                    <a:pt x="31" y="29"/>
                  </a:lnTo>
                  <a:lnTo>
                    <a:pt x="31" y="29"/>
                  </a:lnTo>
                  <a:lnTo>
                    <a:pt x="31" y="26"/>
                  </a:lnTo>
                  <a:lnTo>
                    <a:pt x="31" y="22"/>
                  </a:lnTo>
                  <a:lnTo>
                    <a:pt x="29" y="19"/>
                  </a:lnTo>
                  <a:lnTo>
                    <a:pt x="29" y="15"/>
                  </a:lnTo>
                  <a:lnTo>
                    <a:pt x="29" y="10"/>
                  </a:lnTo>
                  <a:lnTo>
                    <a:pt x="26" y="7"/>
                  </a:lnTo>
                  <a:lnTo>
                    <a:pt x="26" y="5"/>
                  </a:lnTo>
                  <a:lnTo>
                    <a:pt x="24" y="3"/>
                  </a:lnTo>
                  <a:lnTo>
                    <a:pt x="24" y="3"/>
                  </a:lnTo>
                  <a:lnTo>
                    <a:pt x="22" y="3"/>
                  </a:lnTo>
                  <a:lnTo>
                    <a:pt x="19" y="3"/>
                  </a:lnTo>
                  <a:lnTo>
                    <a:pt x="19" y="0"/>
                  </a:lnTo>
                  <a:lnTo>
                    <a:pt x="15" y="3"/>
                  </a:lnTo>
                  <a:lnTo>
                    <a:pt x="12" y="3"/>
                  </a:lnTo>
                  <a:lnTo>
                    <a:pt x="10" y="3"/>
                  </a:lnTo>
                  <a:lnTo>
                    <a:pt x="7" y="5"/>
                  </a:lnTo>
                  <a:lnTo>
                    <a:pt x="5" y="10"/>
                  </a:lnTo>
                  <a:lnTo>
                    <a:pt x="3" y="10"/>
                  </a:lnTo>
                  <a:lnTo>
                    <a:pt x="0" y="15"/>
                  </a:lnTo>
                  <a:lnTo>
                    <a:pt x="0" y="19"/>
                  </a:lnTo>
                  <a:lnTo>
                    <a:pt x="0" y="24"/>
                  </a:lnTo>
                  <a:lnTo>
                    <a:pt x="3" y="29"/>
                  </a:lnTo>
                  <a:lnTo>
                    <a:pt x="3" y="29"/>
                  </a:lnTo>
                  <a:lnTo>
                    <a:pt x="5" y="34"/>
                  </a:lnTo>
                  <a:lnTo>
                    <a:pt x="7" y="36"/>
                  </a:lnTo>
                  <a:lnTo>
                    <a:pt x="12" y="41"/>
                  </a:lnTo>
                  <a:lnTo>
                    <a:pt x="19" y="4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7" name="Freeform 964">
              <a:extLst>
                <a:ext uri="{FF2B5EF4-FFF2-40B4-BE49-F238E27FC236}">
                  <a16:creationId xmlns:a16="http://schemas.microsoft.com/office/drawing/2014/main" id="{CC047359-62DE-48AE-A9D1-5BDCA3A381AF}"/>
                </a:ext>
              </a:extLst>
            </p:cNvPr>
            <p:cNvSpPr>
              <a:spLocks/>
            </p:cNvSpPr>
            <p:nvPr/>
          </p:nvSpPr>
          <p:spPr bwMode="auto">
            <a:xfrm>
              <a:off x="3797301" y="3729036"/>
              <a:ext cx="49213" cy="76199"/>
            </a:xfrm>
            <a:custGeom>
              <a:avLst/>
              <a:gdLst/>
              <a:ahLst/>
              <a:cxnLst>
                <a:cxn ang="0">
                  <a:pos x="19" y="48"/>
                </a:cxn>
                <a:cxn ang="0">
                  <a:pos x="19" y="45"/>
                </a:cxn>
                <a:cxn ang="0">
                  <a:pos x="19" y="45"/>
                </a:cxn>
                <a:cxn ang="0">
                  <a:pos x="22" y="43"/>
                </a:cxn>
                <a:cxn ang="0">
                  <a:pos x="26" y="38"/>
                </a:cxn>
                <a:cxn ang="0">
                  <a:pos x="29" y="36"/>
                </a:cxn>
                <a:cxn ang="0">
                  <a:pos x="29" y="34"/>
                </a:cxn>
                <a:cxn ang="0">
                  <a:pos x="31" y="31"/>
                </a:cxn>
                <a:cxn ang="0">
                  <a:pos x="31" y="29"/>
                </a:cxn>
                <a:cxn ang="0">
                  <a:pos x="31" y="29"/>
                </a:cxn>
                <a:cxn ang="0">
                  <a:pos x="31" y="26"/>
                </a:cxn>
                <a:cxn ang="0">
                  <a:pos x="31" y="22"/>
                </a:cxn>
                <a:cxn ang="0">
                  <a:pos x="29" y="19"/>
                </a:cxn>
                <a:cxn ang="0">
                  <a:pos x="29" y="15"/>
                </a:cxn>
                <a:cxn ang="0">
                  <a:pos x="29" y="10"/>
                </a:cxn>
                <a:cxn ang="0">
                  <a:pos x="26" y="7"/>
                </a:cxn>
                <a:cxn ang="0">
                  <a:pos x="26" y="5"/>
                </a:cxn>
                <a:cxn ang="0">
                  <a:pos x="24" y="3"/>
                </a:cxn>
                <a:cxn ang="0">
                  <a:pos x="24" y="3"/>
                </a:cxn>
                <a:cxn ang="0">
                  <a:pos x="22" y="3"/>
                </a:cxn>
                <a:cxn ang="0">
                  <a:pos x="19" y="3"/>
                </a:cxn>
                <a:cxn ang="0">
                  <a:pos x="19" y="0"/>
                </a:cxn>
                <a:cxn ang="0">
                  <a:pos x="15" y="3"/>
                </a:cxn>
                <a:cxn ang="0">
                  <a:pos x="12" y="3"/>
                </a:cxn>
                <a:cxn ang="0">
                  <a:pos x="10" y="3"/>
                </a:cxn>
                <a:cxn ang="0">
                  <a:pos x="7" y="5"/>
                </a:cxn>
                <a:cxn ang="0">
                  <a:pos x="5" y="10"/>
                </a:cxn>
                <a:cxn ang="0">
                  <a:pos x="3" y="10"/>
                </a:cxn>
                <a:cxn ang="0">
                  <a:pos x="0" y="15"/>
                </a:cxn>
                <a:cxn ang="0">
                  <a:pos x="0" y="19"/>
                </a:cxn>
                <a:cxn ang="0">
                  <a:pos x="0" y="24"/>
                </a:cxn>
                <a:cxn ang="0">
                  <a:pos x="3" y="29"/>
                </a:cxn>
                <a:cxn ang="0">
                  <a:pos x="3" y="29"/>
                </a:cxn>
                <a:cxn ang="0">
                  <a:pos x="5" y="34"/>
                </a:cxn>
                <a:cxn ang="0">
                  <a:pos x="7" y="36"/>
                </a:cxn>
                <a:cxn ang="0">
                  <a:pos x="12" y="41"/>
                </a:cxn>
                <a:cxn ang="0">
                  <a:pos x="19" y="48"/>
                </a:cxn>
              </a:cxnLst>
              <a:rect l="0" t="0" r="r" b="b"/>
              <a:pathLst>
                <a:path w="31" h="48">
                  <a:moveTo>
                    <a:pt x="19" y="48"/>
                  </a:moveTo>
                  <a:lnTo>
                    <a:pt x="19" y="45"/>
                  </a:lnTo>
                  <a:lnTo>
                    <a:pt x="19" y="45"/>
                  </a:lnTo>
                  <a:lnTo>
                    <a:pt x="22" y="43"/>
                  </a:lnTo>
                  <a:lnTo>
                    <a:pt x="26" y="38"/>
                  </a:lnTo>
                  <a:lnTo>
                    <a:pt x="29" y="36"/>
                  </a:lnTo>
                  <a:lnTo>
                    <a:pt x="29" y="34"/>
                  </a:lnTo>
                  <a:lnTo>
                    <a:pt x="31" y="31"/>
                  </a:lnTo>
                  <a:lnTo>
                    <a:pt x="31" y="29"/>
                  </a:lnTo>
                  <a:lnTo>
                    <a:pt x="31" y="29"/>
                  </a:lnTo>
                  <a:lnTo>
                    <a:pt x="31" y="26"/>
                  </a:lnTo>
                  <a:lnTo>
                    <a:pt x="31" y="22"/>
                  </a:lnTo>
                  <a:lnTo>
                    <a:pt x="29" y="19"/>
                  </a:lnTo>
                  <a:lnTo>
                    <a:pt x="29" y="15"/>
                  </a:lnTo>
                  <a:lnTo>
                    <a:pt x="29" y="10"/>
                  </a:lnTo>
                  <a:lnTo>
                    <a:pt x="26" y="7"/>
                  </a:lnTo>
                  <a:lnTo>
                    <a:pt x="26" y="5"/>
                  </a:lnTo>
                  <a:lnTo>
                    <a:pt x="24" y="3"/>
                  </a:lnTo>
                  <a:lnTo>
                    <a:pt x="24" y="3"/>
                  </a:lnTo>
                  <a:lnTo>
                    <a:pt x="22" y="3"/>
                  </a:lnTo>
                  <a:lnTo>
                    <a:pt x="19" y="3"/>
                  </a:lnTo>
                  <a:lnTo>
                    <a:pt x="19" y="0"/>
                  </a:lnTo>
                  <a:lnTo>
                    <a:pt x="15" y="3"/>
                  </a:lnTo>
                  <a:lnTo>
                    <a:pt x="12" y="3"/>
                  </a:lnTo>
                  <a:lnTo>
                    <a:pt x="10" y="3"/>
                  </a:lnTo>
                  <a:lnTo>
                    <a:pt x="7" y="5"/>
                  </a:lnTo>
                  <a:lnTo>
                    <a:pt x="5" y="10"/>
                  </a:lnTo>
                  <a:lnTo>
                    <a:pt x="3" y="10"/>
                  </a:lnTo>
                  <a:lnTo>
                    <a:pt x="0" y="15"/>
                  </a:lnTo>
                  <a:lnTo>
                    <a:pt x="0" y="19"/>
                  </a:lnTo>
                  <a:lnTo>
                    <a:pt x="0" y="24"/>
                  </a:lnTo>
                  <a:lnTo>
                    <a:pt x="3" y="29"/>
                  </a:lnTo>
                  <a:lnTo>
                    <a:pt x="3" y="29"/>
                  </a:lnTo>
                  <a:lnTo>
                    <a:pt x="5" y="34"/>
                  </a:lnTo>
                  <a:lnTo>
                    <a:pt x="7" y="36"/>
                  </a:lnTo>
                  <a:lnTo>
                    <a:pt x="12" y="41"/>
                  </a:lnTo>
                  <a:lnTo>
                    <a:pt x="19" y="4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8" name="Freeform 965">
              <a:extLst>
                <a:ext uri="{FF2B5EF4-FFF2-40B4-BE49-F238E27FC236}">
                  <a16:creationId xmlns:a16="http://schemas.microsoft.com/office/drawing/2014/main" id="{37C24D86-E28A-4E5D-B8BC-D0387B984FD1}"/>
                </a:ext>
              </a:extLst>
            </p:cNvPr>
            <p:cNvSpPr>
              <a:spLocks/>
            </p:cNvSpPr>
            <p:nvPr/>
          </p:nvSpPr>
          <p:spPr bwMode="auto">
            <a:xfrm>
              <a:off x="3827463" y="3767136"/>
              <a:ext cx="84137" cy="90488"/>
            </a:xfrm>
            <a:custGeom>
              <a:avLst/>
              <a:gdLst/>
              <a:ahLst/>
              <a:cxnLst>
                <a:cxn ang="0">
                  <a:pos x="50" y="57"/>
                </a:cxn>
                <a:cxn ang="0">
                  <a:pos x="50" y="57"/>
                </a:cxn>
                <a:cxn ang="0">
                  <a:pos x="50" y="50"/>
                </a:cxn>
                <a:cxn ang="0">
                  <a:pos x="53" y="43"/>
                </a:cxn>
                <a:cxn ang="0">
                  <a:pos x="53" y="40"/>
                </a:cxn>
                <a:cxn ang="0">
                  <a:pos x="50" y="38"/>
                </a:cxn>
                <a:cxn ang="0">
                  <a:pos x="45" y="36"/>
                </a:cxn>
                <a:cxn ang="0">
                  <a:pos x="43" y="31"/>
                </a:cxn>
                <a:cxn ang="0">
                  <a:pos x="41" y="31"/>
                </a:cxn>
                <a:cxn ang="0">
                  <a:pos x="41" y="29"/>
                </a:cxn>
                <a:cxn ang="0">
                  <a:pos x="41" y="26"/>
                </a:cxn>
                <a:cxn ang="0">
                  <a:pos x="41" y="26"/>
                </a:cxn>
                <a:cxn ang="0">
                  <a:pos x="41" y="24"/>
                </a:cxn>
                <a:cxn ang="0">
                  <a:pos x="41" y="21"/>
                </a:cxn>
                <a:cxn ang="0">
                  <a:pos x="41" y="21"/>
                </a:cxn>
                <a:cxn ang="0">
                  <a:pos x="41" y="19"/>
                </a:cxn>
                <a:cxn ang="0">
                  <a:pos x="38" y="14"/>
                </a:cxn>
                <a:cxn ang="0">
                  <a:pos x="36" y="14"/>
                </a:cxn>
                <a:cxn ang="0">
                  <a:pos x="34" y="17"/>
                </a:cxn>
                <a:cxn ang="0">
                  <a:pos x="34" y="17"/>
                </a:cxn>
                <a:cxn ang="0">
                  <a:pos x="31" y="17"/>
                </a:cxn>
                <a:cxn ang="0">
                  <a:pos x="29" y="17"/>
                </a:cxn>
                <a:cxn ang="0">
                  <a:pos x="29" y="14"/>
                </a:cxn>
                <a:cxn ang="0">
                  <a:pos x="26" y="10"/>
                </a:cxn>
                <a:cxn ang="0">
                  <a:pos x="26" y="5"/>
                </a:cxn>
                <a:cxn ang="0">
                  <a:pos x="26" y="0"/>
                </a:cxn>
                <a:cxn ang="0">
                  <a:pos x="22" y="0"/>
                </a:cxn>
                <a:cxn ang="0">
                  <a:pos x="19" y="0"/>
                </a:cxn>
                <a:cxn ang="0">
                  <a:pos x="17" y="0"/>
                </a:cxn>
                <a:cxn ang="0">
                  <a:pos x="17" y="0"/>
                </a:cxn>
                <a:cxn ang="0">
                  <a:pos x="12" y="2"/>
                </a:cxn>
                <a:cxn ang="0">
                  <a:pos x="12" y="2"/>
                </a:cxn>
                <a:cxn ang="0">
                  <a:pos x="12" y="5"/>
                </a:cxn>
                <a:cxn ang="0">
                  <a:pos x="12" y="7"/>
                </a:cxn>
                <a:cxn ang="0">
                  <a:pos x="10" y="10"/>
                </a:cxn>
                <a:cxn ang="0">
                  <a:pos x="10" y="12"/>
                </a:cxn>
                <a:cxn ang="0">
                  <a:pos x="7" y="14"/>
                </a:cxn>
                <a:cxn ang="0">
                  <a:pos x="3" y="19"/>
                </a:cxn>
                <a:cxn ang="0">
                  <a:pos x="0" y="21"/>
                </a:cxn>
                <a:cxn ang="0">
                  <a:pos x="0" y="21"/>
                </a:cxn>
                <a:cxn ang="0">
                  <a:pos x="0" y="24"/>
                </a:cxn>
                <a:cxn ang="0">
                  <a:pos x="7" y="29"/>
                </a:cxn>
                <a:cxn ang="0">
                  <a:pos x="17" y="33"/>
                </a:cxn>
                <a:cxn ang="0">
                  <a:pos x="26" y="38"/>
                </a:cxn>
                <a:cxn ang="0">
                  <a:pos x="31" y="45"/>
                </a:cxn>
                <a:cxn ang="0">
                  <a:pos x="34" y="48"/>
                </a:cxn>
                <a:cxn ang="0">
                  <a:pos x="36" y="48"/>
                </a:cxn>
                <a:cxn ang="0">
                  <a:pos x="41" y="52"/>
                </a:cxn>
                <a:cxn ang="0">
                  <a:pos x="41" y="55"/>
                </a:cxn>
                <a:cxn ang="0">
                  <a:pos x="45" y="55"/>
                </a:cxn>
                <a:cxn ang="0">
                  <a:pos x="48" y="57"/>
                </a:cxn>
                <a:cxn ang="0">
                  <a:pos x="50" y="57"/>
                </a:cxn>
                <a:cxn ang="0">
                  <a:pos x="50" y="57"/>
                </a:cxn>
              </a:cxnLst>
              <a:rect l="0" t="0" r="r" b="b"/>
              <a:pathLst>
                <a:path w="53" h="57">
                  <a:moveTo>
                    <a:pt x="50" y="57"/>
                  </a:moveTo>
                  <a:lnTo>
                    <a:pt x="50" y="57"/>
                  </a:lnTo>
                  <a:lnTo>
                    <a:pt x="50" y="50"/>
                  </a:lnTo>
                  <a:lnTo>
                    <a:pt x="53" y="43"/>
                  </a:lnTo>
                  <a:lnTo>
                    <a:pt x="53" y="40"/>
                  </a:lnTo>
                  <a:lnTo>
                    <a:pt x="50" y="38"/>
                  </a:lnTo>
                  <a:lnTo>
                    <a:pt x="45" y="36"/>
                  </a:lnTo>
                  <a:lnTo>
                    <a:pt x="43" y="31"/>
                  </a:lnTo>
                  <a:lnTo>
                    <a:pt x="41" y="31"/>
                  </a:lnTo>
                  <a:lnTo>
                    <a:pt x="41" y="29"/>
                  </a:lnTo>
                  <a:lnTo>
                    <a:pt x="41" y="26"/>
                  </a:lnTo>
                  <a:lnTo>
                    <a:pt x="41" y="26"/>
                  </a:lnTo>
                  <a:lnTo>
                    <a:pt x="41" y="24"/>
                  </a:lnTo>
                  <a:lnTo>
                    <a:pt x="41" y="21"/>
                  </a:lnTo>
                  <a:lnTo>
                    <a:pt x="41" y="21"/>
                  </a:lnTo>
                  <a:lnTo>
                    <a:pt x="41" y="19"/>
                  </a:lnTo>
                  <a:lnTo>
                    <a:pt x="38" y="14"/>
                  </a:lnTo>
                  <a:lnTo>
                    <a:pt x="36" y="14"/>
                  </a:lnTo>
                  <a:lnTo>
                    <a:pt x="34" y="17"/>
                  </a:lnTo>
                  <a:lnTo>
                    <a:pt x="34" y="17"/>
                  </a:lnTo>
                  <a:lnTo>
                    <a:pt x="31" y="17"/>
                  </a:lnTo>
                  <a:lnTo>
                    <a:pt x="29" y="17"/>
                  </a:lnTo>
                  <a:lnTo>
                    <a:pt x="29" y="14"/>
                  </a:lnTo>
                  <a:lnTo>
                    <a:pt x="26" y="10"/>
                  </a:lnTo>
                  <a:lnTo>
                    <a:pt x="26" y="5"/>
                  </a:lnTo>
                  <a:lnTo>
                    <a:pt x="26" y="0"/>
                  </a:lnTo>
                  <a:lnTo>
                    <a:pt x="22" y="0"/>
                  </a:lnTo>
                  <a:lnTo>
                    <a:pt x="19" y="0"/>
                  </a:lnTo>
                  <a:lnTo>
                    <a:pt x="17" y="0"/>
                  </a:lnTo>
                  <a:lnTo>
                    <a:pt x="17" y="0"/>
                  </a:lnTo>
                  <a:lnTo>
                    <a:pt x="12" y="2"/>
                  </a:lnTo>
                  <a:lnTo>
                    <a:pt x="12" y="2"/>
                  </a:lnTo>
                  <a:lnTo>
                    <a:pt x="12" y="5"/>
                  </a:lnTo>
                  <a:lnTo>
                    <a:pt x="12" y="7"/>
                  </a:lnTo>
                  <a:lnTo>
                    <a:pt x="10" y="10"/>
                  </a:lnTo>
                  <a:lnTo>
                    <a:pt x="10" y="12"/>
                  </a:lnTo>
                  <a:lnTo>
                    <a:pt x="7" y="14"/>
                  </a:lnTo>
                  <a:lnTo>
                    <a:pt x="3" y="19"/>
                  </a:lnTo>
                  <a:lnTo>
                    <a:pt x="0" y="21"/>
                  </a:lnTo>
                  <a:lnTo>
                    <a:pt x="0" y="21"/>
                  </a:lnTo>
                  <a:lnTo>
                    <a:pt x="0" y="24"/>
                  </a:lnTo>
                  <a:lnTo>
                    <a:pt x="7" y="29"/>
                  </a:lnTo>
                  <a:lnTo>
                    <a:pt x="17" y="33"/>
                  </a:lnTo>
                  <a:lnTo>
                    <a:pt x="26" y="38"/>
                  </a:lnTo>
                  <a:lnTo>
                    <a:pt x="31" y="45"/>
                  </a:lnTo>
                  <a:lnTo>
                    <a:pt x="34" y="48"/>
                  </a:lnTo>
                  <a:lnTo>
                    <a:pt x="36" y="48"/>
                  </a:lnTo>
                  <a:lnTo>
                    <a:pt x="41" y="52"/>
                  </a:lnTo>
                  <a:lnTo>
                    <a:pt x="41" y="55"/>
                  </a:lnTo>
                  <a:lnTo>
                    <a:pt x="45" y="55"/>
                  </a:lnTo>
                  <a:lnTo>
                    <a:pt x="48" y="57"/>
                  </a:lnTo>
                  <a:lnTo>
                    <a:pt x="50" y="57"/>
                  </a:lnTo>
                  <a:lnTo>
                    <a:pt x="50" y="5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59" name="Freeform 966">
              <a:extLst>
                <a:ext uri="{FF2B5EF4-FFF2-40B4-BE49-F238E27FC236}">
                  <a16:creationId xmlns:a16="http://schemas.microsoft.com/office/drawing/2014/main" id="{84B76677-BFBB-4817-A5CD-8B4CC73B3D08}"/>
                </a:ext>
              </a:extLst>
            </p:cNvPr>
            <p:cNvSpPr>
              <a:spLocks/>
            </p:cNvSpPr>
            <p:nvPr/>
          </p:nvSpPr>
          <p:spPr bwMode="auto">
            <a:xfrm>
              <a:off x="3827463" y="3767136"/>
              <a:ext cx="84137" cy="90488"/>
            </a:xfrm>
            <a:custGeom>
              <a:avLst/>
              <a:gdLst/>
              <a:ahLst/>
              <a:cxnLst>
                <a:cxn ang="0">
                  <a:pos x="50" y="57"/>
                </a:cxn>
                <a:cxn ang="0">
                  <a:pos x="50" y="57"/>
                </a:cxn>
                <a:cxn ang="0">
                  <a:pos x="50" y="50"/>
                </a:cxn>
                <a:cxn ang="0">
                  <a:pos x="53" y="43"/>
                </a:cxn>
                <a:cxn ang="0">
                  <a:pos x="53" y="40"/>
                </a:cxn>
                <a:cxn ang="0">
                  <a:pos x="50" y="38"/>
                </a:cxn>
                <a:cxn ang="0">
                  <a:pos x="45" y="36"/>
                </a:cxn>
                <a:cxn ang="0">
                  <a:pos x="43" y="31"/>
                </a:cxn>
                <a:cxn ang="0">
                  <a:pos x="41" y="31"/>
                </a:cxn>
                <a:cxn ang="0">
                  <a:pos x="41" y="29"/>
                </a:cxn>
                <a:cxn ang="0">
                  <a:pos x="41" y="26"/>
                </a:cxn>
                <a:cxn ang="0">
                  <a:pos x="41" y="26"/>
                </a:cxn>
                <a:cxn ang="0">
                  <a:pos x="41" y="24"/>
                </a:cxn>
                <a:cxn ang="0">
                  <a:pos x="41" y="21"/>
                </a:cxn>
                <a:cxn ang="0">
                  <a:pos x="41" y="21"/>
                </a:cxn>
                <a:cxn ang="0">
                  <a:pos x="41" y="19"/>
                </a:cxn>
                <a:cxn ang="0">
                  <a:pos x="38" y="14"/>
                </a:cxn>
                <a:cxn ang="0">
                  <a:pos x="36" y="14"/>
                </a:cxn>
                <a:cxn ang="0">
                  <a:pos x="34" y="17"/>
                </a:cxn>
                <a:cxn ang="0">
                  <a:pos x="34" y="17"/>
                </a:cxn>
                <a:cxn ang="0">
                  <a:pos x="31" y="17"/>
                </a:cxn>
                <a:cxn ang="0">
                  <a:pos x="29" y="17"/>
                </a:cxn>
                <a:cxn ang="0">
                  <a:pos x="29" y="14"/>
                </a:cxn>
                <a:cxn ang="0">
                  <a:pos x="26" y="10"/>
                </a:cxn>
                <a:cxn ang="0">
                  <a:pos x="26" y="5"/>
                </a:cxn>
                <a:cxn ang="0">
                  <a:pos x="26" y="0"/>
                </a:cxn>
                <a:cxn ang="0">
                  <a:pos x="22" y="0"/>
                </a:cxn>
                <a:cxn ang="0">
                  <a:pos x="19" y="0"/>
                </a:cxn>
                <a:cxn ang="0">
                  <a:pos x="17" y="0"/>
                </a:cxn>
                <a:cxn ang="0">
                  <a:pos x="17" y="0"/>
                </a:cxn>
                <a:cxn ang="0">
                  <a:pos x="12" y="2"/>
                </a:cxn>
                <a:cxn ang="0">
                  <a:pos x="12" y="2"/>
                </a:cxn>
                <a:cxn ang="0">
                  <a:pos x="12" y="5"/>
                </a:cxn>
                <a:cxn ang="0">
                  <a:pos x="12" y="7"/>
                </a:cxn>
                <a:cxn ang="0">
                  <a:pos x="10" y="10"/>
                </a:cxn>
                <a:cxn ang="0">
                  <a:pos x="10" y="12"/>
                </a:cxn>
                <a:cxn ang="0">
                  <a:pos x="7" y="14"/>
                </a:cxn>
                <a:cxn ang="0">
                  <a:pos x="3" y="19"/>
                </a:cxn>
                <a:cxn ang="0">
                  <a:pos x="0" y="21"/>
                </a:cxn>
                <a:cxn ang="0">
                  <a:pos x="0" y="21"/>
                </a:cxn>
                <a:cxn ang="0">
                  <a:pos x="0" y="24"/>
                </a:cxn>
                <a:cxn ang="0">
                  <a:pos x="7" y="29"/>
                </a:cxn>
                <a:cxn ang="0">
                  <a:pos x="17" y="33"/>
                </a:cxn>
                <a:cxn ang="0">
                  <a:pos x="26" y="38"/>
                </a:cxn>
                <a:cxn ang="0">
                  <a:pos x="31" y="45"/>
                </a:cxn>
                <a:cxn ang="0">
                  <a:pos x="34" y="48"/>
                </a:cxn>
                <a:cxn ang="0">
                  <a:pos x="36" y="48"/>
                </a:cxn>
                <a:cxn ang="0">
                  <a:pos x="41" y="52"/>
                </a:cxn>
                <a:cxn ang="0">
                  <a:pos x="41" y="55"/>
                </a:cxn>
                <a:cxn ang="0">
                  <a:pos x="45" y="55"/>
                </a:cxn>
                <a:cxn ang="0">
                  <a:pos x="48" y="57"/>
                </a:cxn>
                <a:cxn ang="0">
                  <a:pos x="50" y="57"/>
                </a:cxn>
              </a:cxnLst>
              <a:rect l="0" t="0" r="r" b="b"/>
              <a:pathLst>
                <a:path w="53" h="57">
                  <a:moveTo>
                    <a:pt x="50" y="57"/>
                  </a:moveTo>
                  <a:lnTo>
                    <a:pt x="50" y="57"/>
                  </a:lnTo>
                  <a:lnTo>
                    <a:pt x="50" y="50"/>
                  </a:lnTo>
                  <a:lnTo>
                    <a:pt x="53" y="43"/>
                  </a:lnTo>
                  <a:lnTo>
                    <a:pt x="53" y="40"/>
                  </a:lnTo>
                  <a:lnTo>
                    <a:pt x="50" y="38"/>
                  </a:lnTo>
                  <a:lnTo>
                    <a:pt x="45" y="36"/>
                  </a:lnTo>
                  <a:lnTo>
                    <a:pt x="43" y="31"/>
                  </a:lnTo>
                  <a:lnTo>
                    <a:pt x="41" y="31"/>
                  </a:lnTo>
                  <a:lnTo>
                    <a:pt x="41" y="29"/>
                  </a:lnTo>
                  <a:lnTo>
                    <a:pt x="41" y="26"/>
                  </a:lnTo>
                  <a:lnTo>
                    <a:pt x="41" y="26"/>
                  </a:lnTo>
                  <a:lnTo>
                    <a:pt x="41" y="24"/>
                  </a:lnTo>
                  <a:lnTo>
                    <a:pt x="41" y="21"/>
                  </a:lnTo>
                  <a:lnTo>
                    <a:pt x="41" y="21"/>
                  </a:lnTo>
                  <a:lnTo>
                    <a:pt x="41" y="19"/>
                  </a:lnTo>
                  <a:lnTo>
                    <a:pt x="38" y="14"/>
                  </a:lnTo>
                  <a:lnTo>
                    <a:pt x="36" y="14"/>
                  </a:lnTo>
                  <a:lnTo>
                    <a:pt x="34" y="17"/>
                  </a:lnTo>
                  <a:lnTo>
                    <a:pt x="34" y="17"/>
                  </a:lnTo>
                  <a:lnTo>
                    <a:pt x="31" y="17"/>
                  </a:lnTo>
                  <a:lnTo>
                    <a:pt x="29" y="17"/>
                  </a:lnTo>
                  <a:lnTo>
                    <a:pt x="29" y="14"/>
                  </a:lnTo>
                  <a:lnTo>
                    <a:pt x="26" y="10"/>
                  </a:lnTo>
                  <a:lnTo>
                    <a:pt x="26" y="5"/>
                  </a:lnTo>
                  <a:lnTo>
                    <a:pt x="26" y="0"/>
                  </a:lnTo>
                  <a:lnTo>
                    <a:pt x="22" y="0"/>
                  </a:lnTo>
                  <a:lnTo>
                    <a:pt x="19" y="0"/>
                  </a:lnTo>
                  <a:lnTo>
                    <a:pt x="17" y="0"/>
                  </a:lnTo>
                  <a:lnTo>
                    <a:pt x="17" y="0"/>
                  </a:lnTo>
                  <a:lnTo>
                    <a:pt x="12" y="2"/>
                  </a:lnTo>
                  <a:lnTo>
                    <a:pt x="12" y="2"/>
                  </a:lnTo>
                  <a:lnTo>
                    <a:pt x="12" y="5"/>
                  </a:lnTo>
                  <a:lnTo>
                    <a:pt x="12" y="7"/>
                  </a:lnTo>
                  <a:lnTo>
                    <a:pt x="10" y="10"/>
                  </a:lnTo>
                  <a:lnTo>
                    <a:pt x="10" y="12"/>
                  </a:lnTo>
                  <a:lnTo>
                    <a:pt x="7" y="14"/>
                  </a:lnTo>
                  <a:lnTo>
                    <a:pt x="3" y="19"/>
                  </a:lnTo>
                  <a:lnTo>
                    <a:pt x="0" y="21"/>
                  </a:lnTo>
                  <a:lnTo>
                    <a:pt x="0" y="21"/>
                  </a:lnTo>
                  <a:lnTo>
                    <a:pt x="0" y="24"/>
                  </a:lnTo>
                  <a:lnTo>
                    <a:pt x="7" y="29"/>
                  </a:lnTo>
                  <a:lnTo>
                    <a:pt x="17" y="33"/>
                  </a:lnTo>
                  <a:lnTo>
                    <a:pt x="26" y="38"/>
                  </a:lnTo>
                  <a:lnTo>
                    <a:pt x="31" y="45"/>
                  </a:lnTo>
                  <a:lnTo>
                    <a:pt x="34" y="48"/>
                  </a:lnTo>
                  <a:lnTo>
                    <a:pt x="36" y="48"/>
                  </a:lnTo>
                  <a:lnTo>
                    <a:pt x="41" y="52"/>
                  </a:lnTo>
                  <a:lnTo>
                    <a:pt x="41" y="55"/>
                  </a:lnTo>
                  <a:lnTo>
                    <a:pt x="45" y="55"/>
                  </a:lnTo>
                  <a:lnTo>
                    <a:pt x="48" y="57"/>
                  </a:lnTo>
                  <a:lnTo>
                    <a:pt x="50" y="5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0" name="Freeform 967">
              <a:extLst>
                <a:ext uri="{FF2B5EF4-FFF2-40B4-BE49-F238E27FC236}">
                  <a16:creationId xmlns:a16="http://schemas.microsoft.com/office/drawing/2014/main" id="{B6E11645-CCB9-49E4-891A-5C6FF84B2118}"/>
                </a:ext>
              </a:extLst>
            </p:cNvPr>
            <p:cNvSpPr>
              <a:spLocks/>
            </p:cNvSpPr>
            <p:nvPr/>
          </p:nvSpPr>
          <p:spPr bwMode="auto">
            <a:xfrm>
              <a:off x="3827463" y="3767136"/>
              <a:ext cx="84137" cy="90488"/>
            </a:xfrm>
            <a:custGeom>
              <a:avLst/>
              <a:gdLst/>
              <a:ahLst/>
              <a:cxnLst>
                <a:cxn ang="0">
                  <a:pos x="50" y="57"/>
                </a:cxn>
                <a:cxn ang="0">
                  <a:pos x="50" y="57"/>
                </a:cxn>
                <a:cxn ang="0">
                  <a:pos x="50" y="50"/>
                </a:cxn>
                <a:cxn ang="0">
                  <a:pos x="53" y="43"/>
                </a:cxn>
                <a:cxn ang="0">
                  <a:pos x="53" y="40"/>
                </a:cxn>
                <a:cxn ang="0">
                  <a:pos x="50" y="38"/>
                </a:cxn>
                <a:cxn ang="0">
                  <a:pos x="45" y="36"/>
                </a:cxn>
                <a:cxn ang="0">
                  <a:pos x="43" y="31"/>
                </a:cxn>
                <a:cxn ang="0">
                  <a:pos x="41" y="31"/>
                </a:cxn>
                <a:cxn ang="0">
                  <a:pos x="41" y="29"/>
                </a:cxn>
                <a:cxn ang="0">
                  <a:pos x="41" y="26"/>
                </a:cxn>
                <a:cxn ang="0">
                  <a:pos x="41" y="26"/>
                </a:cxn>
                <a:cxn ang="0">
                  <a:pos x="41" y="24"/>
                </a:cxn>
                <a:cxn ang="0">
                  <a:pos x="41" y="21"/>
                </a:cxn>
                <a:cxn ang="0">
                  <a:pos x="41" y="21"/>
                </a:cxn>
                <a:cxn ang="0">
                  <a:pos x="41" y="19"/>
                </a:cxn>
                <a:cxn ang="0">
                  <a:pos x="38" y="14"/>
                </a:cxn>
                <a:cxn ang="0">
                  <a:pos x="36" y="14"/>
                </a:cxn>
                <a:cxn ang="0">
                  <a:pos x="34" y="17"/>
                </a:cxn>
                <a:cxn ang="0">
                  <a:pos x="34" y="17"/>
                </a:cxn>
                <a:cxn ang="0">
                  <a:pos x="31" y="17"/>
                </a:cxn>
                <a:cxn ang="0">
                  <a:pos x="29" y="17"/>
                </a:cxn>
                <a:cxn ang="0">
                  <a:pos x="29" y="14"/>
                </a:cxn>
                <a:cxn ang="0">
                  <a:pos x="26" y="10"/>
                </a:cxn>
                <a:cxn ang="0">
                  <a:pos x="26" y="5"/>
                </a:cxn>
                <a:cxn ang="0">
                  <a:pos x="26" y="0"/>
                </a:cxn>
                <a:cxn ang="0">
                  <a:pos x="22" y="0"/>
                </a:cxn>
                <a:cxn ang="0">
                  <a:pos x="19" y="0"/>
                </a:cxn>
                <a:cxn ang="0">
                  <a:pos x="17" y="0"/>
                </a:cxn>
                <a:cxn ang="0">
                  <a:pos x="17" y="0"/>
                </a:cxn>
                <a:cxn ang="0">
                  <a:pos x="12" y="2"/>
                </a:cxn>
                <a:cxn ang="0">
                  <a:pos x="12" y="2"/>
                </a:cxn>
                <a:cxn ang="0">
                  <a:pos x="12" y="5"/>
                </a:cxn>
                <a:cxn ang="0">
                  <a:pos x="12" y="7"/>
                </a:cxn>
                <a:cxn ang="0">
                  <a:pos x="10" y="10"/>
                </a:cxn>
                <a:cxn ang="0">
                  <a:pos x="10" y="12"/>
                </a:cxn>
                <a:cxn ang="0">
                  <a:pos x="7" y="14"/>
                </a:cxn>
                <a:cxn ang="0">
                  <a:pos x="3" y="19"/>
                </a:cxn>
                <a:cxn ang="0">
                  <a:pos x="0" y="21"/>
                </a:cxn>
                <a:cxn ang="0">
                  <a:pos x="0" y="21"/>
                </a:cxn>
                <a:cxn ang="0">
                  <a:pos x="0" y="24"/>
                </a:cxn>
                <a:cxn ang="0">
                  <a:pos x="7" y="29"/>
                </a:cxn>
                <a:cxn ang="0">
                  <a:pos x="17" y="33"/>
                </a:cxn>
                <a:cxn ang="0">
                  <a:pos x="26" y="38"/>
                </a:cxn>
                <a:cxn ang="0">
                  <a:pos x="31" y="45"/>
                </a:cxn>
                <a:cxn ang="0">
                  <a:pos x="34" y="48"/>
                </a:cxn>
                <a:cxn ang="0">
                  <a:pos x="36" y="48"/>
                </a:cxn>
                <a:cxn ang="0">
                  <a:pos x="41" y="52"/>
                </a:cxn>
                <a:cxn ang="0">
                  <a:pos x="41" y="55"/>
                </a:cxn>
                <a:cxn ang="0">
                  <a:pos x="45" y="55"/>
                </a:cxn>
                <a:cxn ang="0">
                  <a:pos x="48" y="57"/>
                </a:cxn>
                <a:cxn ang="0">
                  <a:pos x="50" y="57"/>
                </a:cxn>
              </a:cxnLst>
              <a:rect l="0" t="0" r="r" b="b"/>
              <a:pathLst>
                <a:path w="53" h="57">
                  <a:moveTo>
                    <a:pt x="50" y="57"/>
                  </a:moveTo>
                  <a:lnTo>
                    <a:pt x="50" y="57"/>
                  </a:lnTo>
                  <a:lnTo>
                    <a:pt x="50" y="50"/>
                  </a:lnTo>
                  <a:lnTo>
                    <a:pt x="53" y="43"/>
                  </a:lnTo>
                  <a:lnTo>
                    <a:pt x="53" y="40"/>
                  </a:lnTo>
                  <a:lnTo>
                    <a:pt x="50" y="38"/>
                  </a:lnTo>
                  <a:lnTo>
                    <a:pt x="45" y="36"/>
                  </a:lnTo>
                  <a:lnTo>
                    <a:pt x="43" y="31"/>
                  </a:lnTo>
                  <a:lnTo>
                    <a:pt x="41" y="31"/>
                  </a:lnTo>
                  <a:lnTo>
                    <a:pt x="41" y="29"/>
                  </a:lnTo>
                  <a:lnTo>
                    <a:pt x="41" y="26"/>
                  </a:lnTo>
                  <a:lnTo>
                    <a:pt x="41" y="26"/>
                  </a:lnTo>
                  <a:lnTo>
                    <a:pt x="41" y="24"/>
                  </a:lnTo>
                  <a:lnTo>
                    <a:pt x="41" y="21"/>
                  </a:lnTo>
                  <a:lnTo>
                    <a:pt x="41" y="21"/>
                  </a:lnTo>
                  <a:lnTo>
                    <a:pt x="41" y="19"/>
                  </a:lnTo>
                  <a:lnTo>
                    <a:pt x="38" y="14"/>
                  </a:lnTo>
                  <a:lnTo>
                    <a:pt x="36" y="14"/>
                  </a:lnTo>
                  <a:lnTo>
                    <a:pt x="34" y="17"/>
                  </a:lnTo>
                  <a:lnTo>
                    <a:pt x="34" y="17"/>
                  </a:lnTo>
                  <a:lnTo>
                    <a:pt x="31" y="17"/>
                  </a:lnTo>
                  <a:lnTo>
                    <a:pt x="29" y="17"/>
                  </a:lnTo>
                  <a:lnTo>
                    <a:pt x="29" y="14"/>
                  </a:lnTo>
                  <a:lnTo>
                    <a:pt x="26" y="10"/>
                  </a:lnTo>
                  <a:lnTo>
                    <a:pt x="26" y="5"/>
                  </a:lnTo>
                  <a:lnTo>
                    <a:pt x="26" y="0"/>
                  </a:lnTo>
                  <a:lnTo>
                    <a:pt x="22" y="0"/>
                  </a:lnTo>
                  <a:lnTo>
                    <a:pt x="19" y="0"/>
                  </a:lnTo>
                  <a:lnTo>
                    <a:pt x="17" y="0"/>
                  </a:lnTo>
                  <a:lnTo>
                    <a:pt x="17" y="0"/>
                  </a:lnTo>
                  <a:lnTo>
                    <a:pt x="12" y="2"/>
                  </a:lnTo>
                  <a:lnTo>
                    <a:pt x="12" y="2"/>
                  </a:lnTo>
                  <a:lnTo>
                    <a:pt x="12" y="5"/>
                  </a:lnTo>
                  <a:lnTo>
                    <a:pt x="12" y="7"/>
                  </a:lnTo>
                  <a:lnTo>
                    <a:pt x="10" y="10"/>
                  </a:lnTo>
                  <a:lnTo>
                    <a:pt x="10" y="12"/>
                  </a:lnTo>
                  <a:lnTo>
                    <a:pt x="7" y="14"/>
                  </a:lnTo>
                  <a:lnTo>
                    <a:pt x="3" y="19"/>
                  </a:lnTo>
                  <a:lnTo>
                    <a:pt x="0" y="21"/>
                  </a:lnTo>
                  <a:lnTo>
                    <a:pt x="0" y="21"/>
                  </a:lnTo>
                  <a:lnTo>
                    <a:pt x="0" y="24"/>
                  </a:lnTo>
                  <a:lnTo>
                    <a:pt x="7" y="29"/>
                  </a:lnTo>
                  <a:lnTo>
                    <a:pt x="17" y="33"/>
                  </a:lnTo>
                  <a:lnTo>
                    <a:pt x="26" y="38"/>
                  </a:lnTo>
                  <a:lnTo>
                    <a:pt x="31" y="45"/>
                  </a:lnTo>
                  <a:lnTo>
                    <a:pt x="34" y="48"/>
                  </a:lnTo>
                  <a:lnTo>
                    <a:pt x="36" y="48"/>
                  </a:lnTo>
                  <a:lnTo>
                    <a:pt x="41" y="52"/>
                  </a:lnTo>
                  <a:lnTo>
                    <a:pt x="41" y="55"/>
                  </a:lnTo>
                  <a:lnTo>
                    <a:pt x="45" y="55"/>
                  </a:lnTo>
                  <a:lnTo>
                    <a:pt x="48" y="57"/>
                  </a:lnTo>
                  <a:lnTo>
                    <a:pt x="50" y="5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1" name="Freeform 968">
              <a:extLst>
                <a:ext uri="{FF2B5EF4-FFF2-40B4-BE49-F238E27FC236}">
                  <a16:creationId xmlns:a16="http://schemas.microsoft.com/office/drawing/2014/main" id="{6E9D16D5-4527-4218-8DDE-B4FB916B5AC0}"/>
                </a:ext>
              </a:extLst>
            </p:cNvPr>
            <p:cNvSpPr>
              <a:spLocks/>
            </p:cNvSpPr>
            <p:nvPr/>
          </p:nvSpPr>
          <p:spPr bwMode="auto">
            <a:xfrm>
              <a:off x="3948113" y="3613149"/>
              <a:ext cx="161926" cy="126999"/>
            </a:xfrm>
            <a:custGeom>
              <a:avLst/>
              <a:gdLst/>
              <a:ahLst/>
              <a:cxnLst>
                <a:cxn ang="0">
                  <a:pos x="102" y="40"/>
                </a:cxn>
                <a:cxn ang="0">
                  <a:pos x="102" y="45"/>
                </a:cxn>
                <a:cxn ang="0">
                  <a:pos x="100" y="50"/>
                </a:cxn>
                <a:cxn ang="0">
                  <a:pos x="98" y="50"/>
                </a:cxn>
                <a:cxn ang="0">
                  <a:pos x="91" y="52"/>
                </a:cxn>
                <a:cxn ang="0">
                  <a:pos x="88" y="54"/>
                </a:cxn>
                <a:cxn ang="0">
                  <a:pos x="88" y="57"/>
                </a:cxn>
                <a:cxn ang="0">
                  <a:pos x="64" y="57"/>
                </a:cxn>
                <a:cxn ang="0">
                  <a:pos x="41" y="57"/>
                </a:cxn>
                <a:cxn ang="0">
                  <a:pos x="36" y="64"/>
                </a:cxn>
                <a:cxn ang="0">
                  <a:pos x="36" y="76"/>
                </a:cxn>
                <a:cxn ang="0">
                  <a:pos x="34" y="78"/>
                </a:cxn>
                <a:cxn ang="0">
                  <a:pos x="29" y="76"/>
                </a:cxn>
                <a:cxn ang="0">
                  <a:pos x="26" y="76"/>
                </a:cxn>
                <a:cxn ang="0">
                  <a:pos x="19" y="76"/>
                </a:cxn>
                <a:cxn ang="0">
                  <a:pos x="15" y="78"/>
                </a:cxn>
                <a:cxn ang="0">
                  <a:pos x="10" y="76"/>
                </a:cxn>
                <a:cxn ang="0">
                  <a:pos x="7" y="73"/>
                </a:cxn>
                <a:cxn ang="0">
                  <a:pos x="0" y="66"/>
                </a:cxn>
                <a:cxn ang="0">
                  <a:pos x="0" y="64"/>
                </a:cxn>
                <a:cxn ang="0">
                  <a:pos x="3" y="59"/>
                </a:cxn>
                <a:cxn ang="0">
                  <a:pos x="3" y="54"/>
                </a:cxn>
                <a:cxn ang="0">
                  <a:pos x="3" y="50"/>
                </a:cxn>
                <a:cxn ang="0">
                  <a:pos x="5" y="47"/>
                </a:cxn>
                <a:cxn ang="0">
                  <a:pos x="12" y="42"/>
                </a:cxn>
                <a:cxn ang="0">
                  <a:pos x="15" y="38"/>
                </a:cxn>
                <a:cxn ang="0">
                  <a:pos x="17" y="33"/>
                </a:cxn>
                <a:cxn ang="0">
                  <a:pos x="19" y="23"/>
                </a:cxn>
                <a:cxn ang="0">
                  <a:pos x="26" y="26"/>
                </a:cxn>
                <a:cxn ang="0">
                  <a:pos x="26" y="23"/>
                </a:cxn>
                <a:cxn ang="0">
                  <a:pos x="31" y="19"/>
                </a:cxn>
                <a:cxn ang="0">
                  <a:pos x="36" y="14"/>
                </a:cxn>
                <a:cxn ang="0">
                  <a:pos x="55" y="4"/>
                </a:cxn>
                <a:cxn ang="0">
                  <a:pos x="72" y="0"/>
                </a:cxn>
                <a:cxn ang="0">
                  <a:pos x="76" y="12"/>
                </a:cxn>
                <a:cxn ang="0">
                  <a:pos x="81" y="14"/>
                </a:cxn>
                <a:cxn ang="0">
                  <a:pos x="86" y="19"/>
                </a:cxn>
                <a:cxn ang="0">
                  <a:pos x="86" y="23"/>
                </a:cxn>
                <a:cxn ang="0">
                  <a:pos x="86" y="31"/>
                </a:cxn>
                <a:cxn ang="0">
                  <a:pos x="88" y="33"/>
                </a:cxn>
                <a:cxn ang="0">
                  <a:pos x="93" y="35"/>
                </a:cxn>
                <a:cxn ang="0">
                  <a:pos x="100" y="38"/>
                </a:cxn>
                <a:cxn ang="0">
                  <a:pos x="102" y="38"/>
                </a:cxn>
              </a:cxnLst>
              <a:rect l="0" t="0" r="r" b="b"/>
              <a:pathLst>
                <a:path w="102" h="80">
                  <a:moveTo>
                    <a:pt x="102" y="38"/>
                  </a:moveTo>
                  <a:lnTo>
                    <a:pt x="102" y="40"/>
                  </a:lnTo>
                  <a:lnTo>
                    <a:pt x="102" y="45"/>
                  </a:lnTo>
                  <a:lnTo>
                    <a:pt x="102" y="45"/>
                  </a:lnTo>
                  <a:lnTo>
                    <a:pt x="100" y="50"/>
                  </a:lnTo>
                  <a:lnTo>
                    <a:pt x="100" y="50"/>
                  </a:lnTo>
                  <a:lnTo>
                    <a:pt x="100" y="50"/>
                  </a:lnTo>
                  <a:lnTo>
                    <a:pt x="98" y="50"/>
                  </a:lnTo>
                  <a:lnTo>
                    <a:pt x="93" y="52"/>
                  </a:lnTo>
                  <a:lnTo>
                    <a:pt x="91" y="52"/>
                  </a:lnTo>
                  <a:lnTo>
                    <a:pt x="88" y="54"/>
                  </a:lnTo>
                  <a:lnTo>
                    <a:pt x="88" y="54"/>
                  </a:lnTo>
                  <a:lnTo>
                    <a:pt x="88" y="54"/>
                  </a:lnTo>
                  <a:lnTo>
                    <a:pt x="88" y="57"/>
                  </a:lnTo>
                  <a:lnTo>
                    <a:pt x="88" y="57"/>
                  </a:lnTo>
                  <a:lnTo>
                    <a:pt x="64" y="57"/>
                  </a:lnTo>
                  <a:lnTo>
                    <a:pt x="48" y="57"/>
                  </a:lnTo>
                  <a:lnTo>
                    <a:pt x="41" y="57"/>
                  </a:lnTo>
                  <a:lnTo>
                    <a:pt x="36" y="59"/>
                  </a:lnTo>
                  <a:lnTo>
                    <a:pt x="36" y="64"/>
                  </a:lnTo>
                  <a:lnTo>
                    <a:pt x="36" y="69"/>
                  </a:lnTo>
                  <a:lnTo>
                    <a:pt x="36" y="76"/>
                  </a:lnTo>
                  <a:lnTo>
                    <a:pt x="36" y="80"/>
                  </a:lnTo>
                  <a:lnTo>
                    <a:pt x="34" y="78"/>
                  </a:lnTo>
                  <a:lnTo>
                    <a:pt x="31" y="76"/>
                  </a:lnTo>
                  <a:lnTo>
                    <a:pt x="29" y="76"/>
                  </a:lnTo>
                  <a:lnTo>
                    <a:pt x="26" y="76"/>
                  </a:lnTo>
                  <a:lnTo>
                    <a:pt x="26" y="76"/>
                  </a:lnTo>
                  <a:lnTo>
                    <a:pt x="22" y="76"/>
                  </a:lnTo>
                  <a:lnTo>
                    <a:pt x="19" y="76"/>
                  </a:lnTo>
                  <a:lnTo>
                    <a:pt x="17" y="78"/>
                  </a:lnTo>
                  <a:lnTo>
                    <a:pt x="15" y="78"/>
                  </a:lnTo>
                  <a:lnTo>
                    <a:pt x="12" y="78"/>
                  </a:lnTo>
                  <a:lnTo>
                    <a:pt x="10" y="76"/>
                  </a:lnTo>
                  <a:lnTo>
                    <a:pt x="7" y="76"/>
                  </a:lnTo>
                  <a:lnTo>
                    <a:pt x="7" y="73"/>
                  </a:lnTo>
                  <a:lnTo>
                    <a:pt x="3" y="69"/>
                  </a:lnTo>
                  <a:lnTo>
                    <a:pt x="0" y="66"/>
                  </a:lnTo>
                  <a:lnTo>
                    <a:pt x="0" y="64"/>
                  </a:lnTo>
                  <a:lnTo>
                    <a:pt x="0" y="64"/>
                  </a:lnTo>
                  <a:lnTo>
                    <a:pt x="0" y="61"/>
                  </a:lnTo>
                  <a:lnTo>
                    <a:pt x="3" y="59"/>
                  </a:lnTo>
                  <a:lnTo>
                    <a:pt x="3" y="57"/>
                  </a:lnTo>
                  <a:lnTo>
                    <a:pt x="3" y="54"/>
                  </a:lnTo>
                  <a:lnTo>
                    <a:pt x="3" y="52"/>
                  </a:lnTo>
                  <a:lnTo>
                    <a:pt x="3" y="50"/>
                  </a:lnTo>
                  <a:lnTo>
                    <a:pt x="3" y="50"/>
                  </a:lnTo>
                  <a:lnTo>
                    <a:pt x="5" y="47"/>
                  </a:lnTo>
                  <a:lnTo>
                    <a:pt x="10" y="42"/>
                  </a:lnTo>
                  <a:lnTo>
                    <a:pt x="12" y="42"/>
                  </a:lnTo>
                  <a:lnTo>
                    <a:pt x="15" y="40"/>
                  </a:lnTo>
                  <a:lnTo>
                    <a:pt x="15" y="38"/>
                  </a:lnTo>
                  <a:lnTo>
                    <a:pt x="17" y="35"/>
                  </a:lnTo>
                  <a:lnTo>
                    <a:pt x="17" y="33"/>
                  </a:lnTo>
                  <a:lnTo>
                    <a:pt x="17" y="23"/>
                  </a:lnTo>
                  <a:lnTo>
                    <a:pt x="19" y="23"/>
                  </a:lnTo>
                  <a:lnTo>
                    <a:pt x="24" y="26"/>
                  </a:lnTo>
                  <a:lnTo>
                    <a:pt x="26" y="26"/>
                  </a:lnTo>
                  <a:lnTo>
                    <a:pt x="26" y="23"/>
                  </a:lnTo>
                  <a:lnTo>
                    <a:pt x="26" y="23"/>
                  </a:lnTo>
                  <a:lnTo>
                    <a:pt x="29" y="23"/>
                  </a:lnTo>
                  <a:lnTo>
                    <a:pt x="31" y="19"/>
                  </a:lnTo>
                  <a:lnTo>
                    <a:pt x="34" y="14"/>
                  </a:lnTo>
                  <a:lnTo>
                    <a:pt x="36" y="14"/>
                  </a:lnTo>
                  <a:lnTo>
                    <a:pt x="38" y="12"/>
                  </a:lnTo>
                  <a:lnTo>
                    <a:pt x="55" y="4"/>
                  </a:lnTo>
                  <a:lnTo>
                    <a:pt x="64" y="2"/>
                  </a:lnTo>
                  <a:lnTo>
                    <a:pt x="72" y="0"/>
                  </a:lnTo>
                  <a:lnTo>
                    <a:pt x="74" y="9"/>
                  </a:lnTo>
                  <a:lnTo>
                    <a:pt x="76" y="12"/>
                  </a:lnTo>
                  <a:lnTo>
                    <a:pt x="76" y="14"/>
                  </a:lnTo>
                  <a:lnTo>
                    <a:pt x="81" y="14"/>
                  </a:lnTo>
                  <a:lnTo>
                    <a:pt x="83" y="19"/>
                  </a:lnTo>
                  <a:lnTo>
                    <a:pt x="86" y="19"/>
                  </a:lnTo>
                  <a:lnTo>
                    <a:pt x="86" y="21"/>
                  </a:lnTo>
                  <a:lnTo>
                    <a:pt x="86" y="23"/>
                  </a:lnTo>
                  <a:lnTo>
                    <a:pt x="86" y="28"/>
                  </a:lnTo>
                  <a:lnTo>
                    <a:pt x="86" y="31"/>
                  </a:lnTo>
                  <a:lnTo>
                    <a:pt x="86" y="31"/>
                  </a:lnTo>
                  <a:lnTo>
                    <a:pt x="88" y="33"/>
                  </a:lnTo>
                  <a:lnTo>
                    <a:pt x="91" y="33"/>
                  </a:lnTo>
                  <a:lnTo>
                    <a:pt x="93" y="35"/>
                  </a:lnTo>
                  <a:lnTo>
                    <a:pt x="98" y="35"/>
                  </a:lnTo>
                  <a:lnTo>
                    <a:pt x="100" y="38"/>
                  </a:lnTo>
                  <a:lnTo>
                    <a:pt x="102" y="38"/>
                  </a:lnTo>
                  <a:lnTo>
                    <a:pt x="102" y="3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2" name="Freeform 969">
              <a:extLst>
                <a:ext uri="{FF2B5EF4-FFF2-40B4-BE49-F238E27FC236}">
                  <a16:creationId xmlns:a16="http://schemas.microsoft.com/office/drawing/2014/main" id="{88247B25-6285-49D3-ABA6-C88B590D1571}"/>
                </a:ext>
              </a:extLst>
            </p:cNvPr>
            <p:cNvSpPr>
              <a:spLocks/>
            </p:cNvSpPr>
            <p:nvPr/>
          </p:nvSpPr>
          <p:spPr bwMode="auto">
            <a:xfrm>
              <a:off x="3948113" y="3613149"/>
              <a:ext cx="161926" cy="126999"/>
            </a:xfrm>
            <a:custGeom>
              <a:avLst/>
              <a:gdLst/>
              <a:ahLst/>
              <a:cxnLst>
                <a:cxn ang="0">
                  <a:pos x="102" y="40"/>
                </a:cxn>
                <a:cxn ang="0">
                  <a:pos x="102" y="45"/>
                </a:cxn>
                <a:cxn ang="0">
                  <a:pos x="100" y="50"/>
                </a:cxn>
                <a:cxn ang="0">
                  <a:pos x="98" y="50"/>
                </a:cxn>
                <a:cxn ang="0">
                  <a:pos x="91" y="52"/>
                </a:cxn>
                <a:cxn ang="0">
                  <a:pos x="88" y="54"/>
                </a:cxn>
                <a:cxn ang="0">
                  <a:pos x="88" y="57"/>
                </a:cxn>
                <a:cxn ang="0">
                  <a:pos x="64" y="57"/>
                </a:cxn>
                <a:cxn ang="0">
                  <a:pos x="41" y="57"/>
                </a:cxn>
                <a:cxn ang="0">
                  <a:pos x="36" y="64"/>
                </a:cxn>
                <a:cxn ang="0">
                  <a:pos x="36" y="76"/>
                </a:cxn>
                <a:cxn ang="0">
                  <a:pos x="34" y="78"/>
                </a:cxn>
                <a:cxn ang="0">
                  <a:pos x="29" y="76"/>
                </a:cxn>
                <a:cxn ang="0">
                  <a:pos x="26" y="76"/>
                </a:cxn>
                <a:cxn ang="0">
                  <a:pos x="19" y="76"/>
                </a:cxn>
                <a:cxn ang="0">
                  <a:pos x="15" y="78"/>
                </a:cxn>
                <a:cxn ang="0">
                  <a:pos x="10" y="76"/>
                </a:cxn>
                <a:cxn ang="0">
                  <a:pos x="7" y="73"/>
                </a:cxn>
                <a:cxn ang="0">
                  <a:pos x="0" y="66"/>
                </a:cxn>
                <a:cxn ang="0">
                  <a:pos x="0" y="64"/>
                </a:cxn>
                <a:cxn ang="0">
                  <a:pos x="3" y="59"/>
                </a:cxn>
                <a:cxn ang="0">
                  <a:pos x="3" y="54"/>
                </a:cxn>
                <a:cxn ang="0">
                  <a:pos x="3" y="50"/>
                </a:cxn>
                <a:cxn ang="0">
                  <a:pos x="5" y="47"/>
                </a:cxn>
                <a:cxn ang="0">
                  <a:pos x="12" y="42"/>
                </a:cxn>
                <a:cxn ang="0">
                  <a:pos x="15" y="38"/>
                </a:cxn>
                <a:cxn ang="0">
                  <a:pos x="17" y="33"/>
                </a:cxn>
                <a:cxn ang="0">
                  <a:pos x="19" y="23"/>
                </a:cxn>
                <a:cxn ang="0">
                  <a:pos x="26" y="26"/>
                </a:cxn>
                <a:cxn ang="0">
                  <a:pos x="26" y="23"/>
                </a:cxn>
                <a:cxn ang="0">
                  <a:pos x="31" y="19"/>
                </a:cxn>
                <a:cxn ang="0">
                  <a:pos x="36" y="14"/>
                </a:cxn>
                <a:cxn ang="0">
                  <a:pos x="55" y="4"/>
                </a:cxn>
                <a:cxn ang="0">
                  <a:pos x="72" y="0"/>
                </a:cxn>
                <a:cxn ang="0">
                  <a:pos x="76" y="12"/>
                </a:cxn>
                <a:cxn ang="0">
                  <a:pos x="81" y="14"/>
                </a:cxn>
                <a:cxn ang="0">
                  <a:pos x="86" y="19"/>
                </a:cxn>
                <a:cxn ang="0">
                  <a:pos x="86" y="23"/>
                </a:cxn>
                <a:cxn ang="0">
                  <a:pos x="86" y="31"/>
                </a:cxn>
                <a:cxn ang="0">
                  <a:pos x="88" y="33"/>
                </a:cxn>
                <a:cxn ang="0">
                  <a:pos x="93" y="35"/>
                </a:cxn>
                <a:cxn ang="0">
                  <a:pos x="100" y="38"/>
                </a:cxn>
              </a:cxnLst>
              <a:rect l="0" t="0" r="r" b="b"/>
              <a:pathLst>
                <a:path w="102" h="80">
                  <a:moveTo>
                    <a:pt x="102" y="38"/>
                  </a:moveTo>
                  <a:lnTo>
                    <a:pt x="102" y="40"/>
                  </a:lnTo>
                  <a:lnTo>
                    <a:pt x="102" y="45"/>
                  </a:lnTo>
                  <a:lnTo>
                    <a:pt x="102" y="45"/>
                  </a:lnTo>
                  <a:lnTo>
                    <a:pt x="100" y="50"/>
                  </a:lnTo>
                  <a:lnTo>
                    <a:pt x="100" y="50"/>
                  </a:lnTo>
                  <a:lnTo>
                    <a:pt x="100" y="50"/>
                  </a:lnTo>
                  <a:lnTo>
                    <a:pt x="98" y="50"/>
                  </a:lnTo>
                  <a:lnTo>
                    <a:pt x="93" y="52"/>
                  </a:lnTo>
                  <a:lnTo>
                    <a:pt x="91" y="52"/>
                  </a:lnTo>
                  <a:lnTo>
                    <a:pt x="88" y="54"/>
                  </a:lnTo>
                  <a:lnTo>
                    <a:pt x="88" y="54"/>
                  </a:lnTo>
                  <a:lnTo>
                    <a:pt x="88" y="54"/>
                  </a:lnTo>
                  <a:lnTo>
                    <a:pt x="88" y="57"/>
                  </a:lnTo>
                  <a:lnTo>
                    <a:pt x="88" y="57"/>
                  </a:lnTo>
                  <a:lnTo>
                    <a:pt x="64" y="57"/>
                  </a:lnTo>
                  <a:lnTo>
                    <a:pt x="48" y="57"/>
                  </a:lnTo>
                  <a:lnTo>
                    <a:pt x="41" y="57"/>
                  </a:lnTo>
                  <a:lnTo>
                    <a:pt x="36" y="59"/>
                  </a:lnTo>
                  <a:lnTo>
                    <a:pt x="36" y="64"/>
                  </a:lnTo>
                  <a:lnTo>
                    <a:pt x="36" y="69"/>
                  </a:lnTo>
                  <a:lnTo>
                    <a:pt x="36" y="76"/>
                  </a:lnTo>
                  <a:lnTo>
                    <a:pt x="36" y="80"/>
                  </a:lnTo>
                  <a:lnTo>
                    <a:pt x="34" y="78"/>
                  </a:lnTo>
                  <a:lnTo>
                    <a:pt x="31" y="76"/>
                  </a:lnTo>
                  <a:lnTo>
                    <a:pt x="29" y="76"/>
                  </a:lnTo>
                  <a:lnTo>
                    <a:pt x="26" y="76"/>
                  </a:lnTo>
                  <a:lnTo>
                    <a:pt x="26" y="76"/>
                  </a:lnTo>
                  <a:lnTo>
                    <a:pt x="22" y="76"/>
                  </a:lnTo>
                  <a:lnTo>
                    <a:pt x="19" y="76"/>
                  </a:lnTo>
                  <a:lnTo>
                    <a:pt x="17" y="78"/>
                  </a:lnTo>
                  <a:lnTo>
                    <a:pt x="15" y="78"/>
                  </a:lnTo>
                  <a:lnTo>
                    <a:pt x="12" y="78"/>
                  </a:lnTo>
                  <a:lnTo>
                    <a:pt x="10" y="76"/>
                  </a:lnTo>
                  <a:lnTo>
                    <a:pt x="7" y="76"/>
                  </a:lnTo>
                  <a:lnTo>
                    <a:pt x="7" y="73"/>
                  </a:lnTo>
                  <a:lnTo>
                    <a:pt x="3" y="69"/>
                  </a:lnTo>
                  <a:lnTo>
                    <a:pt x="0" y="66"/>
                  </a:lnTo>
                  <a:lnTo>
                    <a:pt x="0" y="64"/>
                  </a:lnTo>
                  <a:lnTo>
                    <a:pt x="0" y="64"/>
                  </a:lnTo>
                  <a:lnTo>
                    <a:pt x="0" y="61"/>
                  </a:lnTo>
                  <a:lnTo>
                    <a:pt x="3" y="59"/>
                  </a:lnTo>
                  <a:lnTo>
                    <a:pt x="3" y="57"/>
                  </a:lnTo>
                  <a:lnTo>
                    <a:pt x="3" y="54"/>
                  </a:lnTo>
                  <a:lnTo>
                    <a:pt x="3" y="52"/>
                  </a:lnTo>
                  <a:lnTo>
                    <a:pt x="3" y="50"/>
                  </a:lnTo>
                  <a:lnTo>
                    <a:pt x="3" y="50"/>
                  </a:lnTo>
                  <a:lnTo>
                    <a:pt x="5" y="47"/>
                  </a:lnTo>
                  <a:lnTo>
                    <a:pt x="10" y="42"/>
                  </a:lnTo>
                  <a:lnTo>
                    <a:pt x="12" y="42"/>
                  </a:lnTo>
                  <a:lnTo>
                    <a:pt x="15" y="40"/>
                  </a:lnTo>
                  <a:lnTo>
                    <a:pt x="15" y="38"/>
                  </a:lnTo>
                  <a:lnTo>
                    <a:pt x="17" y="35"/>
                  </a:lnTo>
                  <a:lnTo>
                    <a:pt x="17" y="33"/>
                  </a:lnTo>
                  <a:lnTo>
                    <a:pt x="17" y="23"/>
                  </a:lnTo>
                  <a:lnTo>
                    <a:pt x="19" y="23"/>
                  </a:lnTo>
                  <a:lnTo>
                    <a:pt x="24" y="26"/>
                  </a:lnTo>
                  <a:lnTo>
                    <a:pt x="26" y="26"/>
                  </a:lnTo>
                  <a:lnTo>
                    <a:pt x="26" y="23"/>
                  </a:lnTo>
                  <a:lnTo>
                    <a:pt x="26" y="23"/>
                  </a:lnTo>
                  <a:lnTo>
                    <a:pt x="29" y="23"/>
                  </a:lnTo>
                  <a:lnTo>
                    <a:pt x="31" y="19"/>
                  </a:lnTo>
                  <a:lnTo>
                    <a:pt x="34" y="14"/>
                  </a:lnTo>
                  <a:lnTo>
                    <a:pt x="36" y="14"/>
                  </a:lnTo>
                  <a:lnTo>
                    <a:pt x="38" y="12"/>
                  </a:lnTo>
                  <a:lnTo>
                    <a:pt x="55" y="4"/>
                  </a:lnTo>
                  <a:lnTo>
                    <a:pt x="64" y="2"/>
                  </a:lnTo>
                  <a:lnTo>
                    <a:pt x="72" y="0"/>
                  </a:lnTo>
                  <a:lnTo>
                    <a:pt x="74" y="9"/>
                  </a:lnTo>
                  <a:lnTo>
                    <a:pt x="76" y="12"/>
                  </a:lnTo>
                  <a:lnTo>
                    <a:pt x="76" y="14"/>
                  </a:lnTo>
                  <a:lnTo>
                    <a:pt x="81" y="14"/>
                  </a:lnTo>
                  <a:lnTo>
                    <a:pt x="83" y="19"/>
                  </a:lnTo>
                  <a:lnTo>
                    <a:pt x="86" y="19"/>
                  </a:lnTo>
                  <a:lnTo>
                    <a:pt x="86" y="21"/>
                  </a:lnTo>
                  <a:lnTo>
                    <a:pt x="86" y="23"/>
                  </a:lnTo>
                  <a:lnTo>
                    <a:pt x="86" y="28"/>
                  </a:lnTo>
                  <a:lnTo>
                    <a:pt x="86" y="31"/>
                  </a:lnTo>
                  <a:lnTo>
                    <a:pt x="86" y="31"/>
                  </a:lnTo>
                  <a:lnTo>
                    <a:pt x="88" y="33"/>
                  </a:lnTo>
                  <a:lnTo>
                    <a:pt x="91" y="33"/>
                  </a:lnTo>
                  <a:lnTo>
                    <a:pt x="93" y="35"/>
                  </a:lnTo>
                  <a:lnTo>
                    <a:pt x="98" y="35"/>
                  </a:lnTo>
                  <a:lnTo>
                    <a:pt x="100" y="38"/>
                  </a:lnTo>
                  <a:lnTo>
                    <a:pt x="102" y="3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3" name="Freeform 970">
              <a:extLst>
                <a:ext uri="{FF2B5EF4-FFF2-40B4-BE49-F238E27FC236}">
                  <a16:creationId xmlns:a16="http://schemas.microsoft.com/office/drawing/2014/main" id="{C54C6A07-63F8-4195-8C42-B8B1FA114AE2}"/>
                </a:ext>
              </a:extLst>
            </p:cNvPr>
            <p:cNvSpPr>
              <a:spLocks/>
            </p:cNvSpPr>
            <p:nvPr/>
          </p:nvSpPr>
          <p:spPr bwMode="auto">
            <a:xfrm>
              <a:off x="3948113" y="3613149"/>
              <a:ext cx="161926" cy="126999"/>
            </a:xfrm>
            <a:custGeom>
              <a:avLst/>
              <a:gdLst/>
              <a:ahLst/>
              <a:cxnLst>
                <a:cxn ang="0">
                  <a:pos x="102" y="40"/>
                </a:cxn>
                <a:cxn ang="0">
                  <a:pos x="102" y="45"/>
                </a:cxn>
                <a:cxn ang="0">
                  <a:pos x="100" y="50"/>
                </a:cxn>
                <a:cxn ang="0">
                  <a:pos x="98" y="50"/>
                </a:cxn>
                <a:cxn ang="0">
                  <a:pos x="91" y="52"/>
                </a:cxn>
                <a:cxn ang="0">
                  <a:pos x="88" y="54"/>
                </a:cxn>
                <a:cxn ang="0">
                  <a:pos x="88" y="57"/>
                </a:cxn>
                <a:cxn ang="0">
                  <a:pos x="64" y="57"/>
                </a:cxn>
                <a:cxn ang="0">
                  <a:pos x="41" y="57"/>
                </a:cxn>
                <a:cxn ang="0">
                  <a:pos x="36" y="64"/>
                </a:cxn>
                <a:cxn ang="0">
                  <a:pos x="36" y="76"/>
                </a:cxn>
                <a:cxn ang="0">
                  <a:pos x="34" y="78"/>
                </a:cxn>
                <a:cxn ang="0">
                  <a:pos x="29" y="76"/>
                </a:cxn>
                <a:cxn ang="0">
                  <a:pos x="26" y="76"/>
                </a:cxn>
                <a:cxn ang="0">
                  <a:pos x="19" y="76"/>
                </a:cxn>
                <a:cxn ang="0">
                  <a:pos x="15" y="78"/>
                </a:cxn>
                <a:cxn ang="0">
                  <a:pos x="10" y="76"/>
                </a:cxn>
                <a:cxn ang="0">
                  <a:pos x="7" y="73"/>
                </a:cxn>
                <a:cxn ang="0">
                  <a:pos x="0" y="66"/>
                </a:cxn>
                <a:cxn ang="0">
                  <a:pos x="0" y="64"/>
                </a:cxn>
                <a:cxn ang="0">
                  <a:pos x="3" y="59"/>
                </a:cxn>
                <a:cxn ang="0">
                  <a:pos x="3" y="54"/>
                </a:cxn>
                <a:cxn ang="0">
                  <a:pos x="3" y="50"/>
                </a:cxn>
                <a:cxn ang="0">
                  <a:pos x="5" y="47"/>
                </a:cxn>
                <a:cxn ang="0">
                  <a:pos x="12" y="42"/>
                </a:cxn>
                <a:cxn ang="0">
                  <a:pos x="15" y="38"/>
                </a:cxn>
                <a:cxn ang="0">
                  <a:pos x="17" y="33"/>
                </a:cxn>
                <a:cxn ang="0">
                  <a:pos x="19" y="23"/>
                </a:cxn>
                <a:cxn ang="0">
                  <a:pos x="26" y="26"/>
                </a:cxn>
                <a:cxn ang="0">
                  <a:pos x="26" y="23"/>
                </a:cxn>
                <a:cxn ang="0">
                  <a:pos x="31" y="19"/>
                </a:cxn>
                <a:cxn ang="0">
                  <a:pos x="36" y="14"/>
                </a:cxn>
                <a:cxn ang="0">
                  <a:pos x="55" y="4"/>
                </a:cxn>
                <a:cxn ang="0">
                  <a:pos x="72" y="0"/>
                </a:cxn>
                <a:cxn ang="0">
                  <a:pos x="76" y="12"/>
                </a:cxn>
                <a:cxn ang="0">
                  <a:pos x="81" y="14"/>
                </a:cxn>
                <a:cxn ang="0">
                  <a:pos x="86" y="19"/>
                </a:cxn>
                <a:cxn ang="0">
                  <a:pos x="86" y="23"/>
                </a:cxn>
                <a:cxn ang="0">
                  <a:pos x="86" y="31"/>
                </a:cxn>
                <a:cxn ang="0">
                  <a:pos x="88" y="33"/>
                </a:cxn>
                <a:cxn ang="0">
                  <a:pos x="93" y="35"/>
                </a:cxn>
                <a:cxn ang="0">
                  <a:pos x="100" y="38"/>
                </a:cxn>
              </a:cxnLst>
              <a:rect l="0" t="0" r="r" b="b"/>
              <a:pathLst>
                <a:path w="102" h="80">
                  <a:moveTo>
                    <a:pt x="102" y="38"/>
                  </a:moveTo>
                  <a:lnTo>
                    <a:pt x="102" y="40"/>
                  </a:lnTo>
                  <a:lnTo>
                    <a:pt x="102" y="45"/>
                  </a:lnTo>
                  <a:lnTo>
                    <a:pt x="102" y="45"/>
                  </a:lnTo>
                  <a:lnTo>
                    <a:pt x="100" y="50"/>
                  </a:lnTo>
                  <a:lnTo>
                    <a:pt x="100" y="50"/>
                  </a:lnTo>
                  <a:lnTo>
                    <a:pt x="100" y="50"/>
                  </a:lnTo>
                  <a:lnTo>
                    <a:pt x="98" y="50"/>
                  </a:lnTo>
                  <a:lnTo>
                    <a:pt x="93" y="52"/>
                  </a:lnTo>
                  <a:lnTo>
                    <a:pt x="91" y="52"/>
                  </a:lnTo>
                  <a:lnTo>
                    <a:pt x="88" y="54"/>
                  </a:lnTo>
                  <a:lnTo>
                    <a:pt x="88" y="54"/>
                  </a:lnTo>
                  <a:lnTo>
                    <a:pt x="88" y="54"/>
                  </a:lnTo>
                  <a:lnTo>
                    <a:pt x="88" y="57"/>
                  </a:lnTo>
                  <a:lnTo>
                    <a:pt x="88" y="57"/>
                  </a:lnTo>
                  <a:lnTo>
                    <a:pt x="64" y="57"/>
                  </a:lnTo>
                  <a:lnTo>
                    <a:pt x="48" y="57"/>
                  </a:lnTo>
                  <a:lnTo>
                    <a:pt x="41" y="57"/>
                  </a:lnTo>
                  <a:lnTo>
                    <a:pt x="36" y="59"/>
                  </a:lnTo>
                  <a:lnTo>
                    <a:pt x="36" y="64"/>
                  </a:lnTo>
                  <a:lnTo>
                    <a:pt x="36" y="69"/>
                  </a:lnTo>
                  <a:lnTo>
                    <a:pt x="36" y="76"/>
                  </a:lnTo>
                  <a:lnTo>
                    <a:pt x="36" y="80"/>
                  </a:lnTo>
                  <a:lnTo>
                    <a:pt x="34" y="78"/>
                  </a:lnTo>
                  <a:lnTo>
                    <a:pt x="31" y="76"/>
                  </a:lnTo>
                  <a:lnTo>
                    <a:pt x="29" y="76"/>
                  </a:lnTo>
                  <a:lnTo>
                    <a:pt x="26" y="76"/>
                  </a:lnTo>
                  <a:lnTo>
                    <a:pt x="26" y="76"/>
                  </a:lnTo>
                  <a:lnTo>
                    <a:pt x="22" y="76"/>
                  </a:lnTo>
                  <a:lnTo>
                    <a:pt x="19" y="76"/>
                  </a:lnTo>
                  <a:lnTo>
                    <a:pt x="17" y="78"/>
                  </a:lnTo>
                  <a:lnTo>
                    <a:pt x="15" y="78"/>
                  </a:lnTo>
                  <a:lnTo>
                    <a:pt x="12" y="78"/>
                  </a:lnTo>
                  <a:lnTo>
                    <a:pt x="10" y="76"/>
                  </a:lnTo>
                  <a:lnTo>
                    <a:pt x="7" y="76"/>
                  </a:lnTo>
                  <a:lnTo>
                    <a:pt x="7" y="73"/>
                  </a:lnTo>
                  <a:lnTo>
                    <a:pt x="3" y="69"/>
                  </a:lnTo>
                  <a:lnTo>
                    <a:pt x="0" y="66"/>
                  </a:lnTo>
                  <a:lnTo>
                    <a:pt x="0" y="64"/>
                  </a:lnTo>
                  <a:lnTo>
                    <a:pt x="0" y="64"/>
                  </a:lnTo>
                  <a:lnTo>
                    <a:pt x="0" y="61"/>
                  </a:lnTo>
                  <a:lnTo>
                    <a:pt x="3" y="59"/>
                  </a:lnTo>
                  <a:lnTo>
                    <a:pt x="3" y="57"/>
                  </a:lnTo>
                  <a:lnTo>
                    <a:pt x="3" y="54"/>
                  </a:lnTo>
                  <a:lnTo>
                    <a:pt x="3" y="52"/>
                  </a:lnTo>
                  <a:lnTo>
                    <a:pt x="3" y="50"/>
                  </a:lnTo>
                  <a:lnTo>
                    <a:pt x="3" y="50"/>
                  </a:lnTo>
                  <a:lnTo>
                    <a:pt x="5" y="47"/>
                  </a:lnTo>
                  <a:lnTo>
                    <a:pt x="10" y="42"/>
                  </a:lnTo>
                  <a:lnTo>
                    <a:pt x="12" y="42"/>
                  </a:lnTo>
                  <a:lnTo>
                    <a:pt x="15" y="40"/>
                  </a:lnTo>
                  <a:lnTo>
                    <a:pt x="15" y="38"/>
                  </a:lnTo>
                  <a:lnTo>
                    <a:pt x="17" y="35"/>
                  </a:lnTo>
                  <a:lnTo>
                    <a:pt x="17" y="33"/>
                  </a:lnTo>
                  <a:lnTo>
                    <a:pt x="17" y="23"/>
                  </a:lnTo>
                  <a:lnTo>
                    <a:pt x="19" y="23"/>
                  </a:lnTo>
                  <a:lnTo>
                    <a:pt x="24" y="26"/>
                  </a:lnTo>
                  <a:lnTo>
                    <a:pt x="26" y="26"/>
                  </a:lnTo>
                  <a:lnTo>
                    <a:pt x="26" y="23"/>
                  </a:lnTo>
                  <a:lnTo>
                    <a:pt x="26" y="23"/>
                  </a:lnTo>
                  <a:lnTo>
                    <a:pt x="29" y="23"/>
                  </a:lnTo>
                  <a:lnTo>
                    <a:pt x="31" y="19"/>
                  </a:lnTo>
                  <a:lnTo>
                    <a:pt x="34" y="14"/>
                  </a:lnTo>
                  <a:lnTo>
                    <a:pt x="36" y="14"/>
                  </a:lnTo>
                  <a:lnTo>
                    <a:pt x="38" y="12"/>
                  </a:lnTo>
                  <a:lnTo>
                    <a:pt x="55" y="4"/>
                  </a:lnTo>
                  <a:lnTo>
                    <a:pt x="64" y="2"/>
                  </a:lnTo>
                  <a:lnTo>
                    <a:pt x="72" y="0"/>
                  </a:lnTo>
                  <a:lnTo>
                    <a:pt x="74" y="9"/>
                  </a:lnTo>
                  <a:lnTo>
                    <a:pt x="76" y="12"/>
                  </a:lnTo>
                  <a:lnTo>
                    <a:pt x="76" y="14"/>
                  </a:lnTo>
                  <a:lnTo>
                    <a:pt x="81" y="14"/>
                  </a:lnTo>
                  <a:lnTo>
                    <a:pt x="83" y="19"/>
                  </a:lnTo>
                  <a:lnTo>
                    <a:pt x="86" y="19"/>
                  </a:lnTo>
                  <a:lnTo>
                    <a:pt x="86" y="21"/>
                  </a:lnTo>
                  <a:lnTo>
                    <a:pt x="86" y="23"/>
                  </a:lnTo>
                  <a:lnTo>
                    <a:pt x="86" y="28"/>
                  </a:lnTo>
                  <a:lnTo>
                    <a:pt x="86" y="31"/>
                  </a:lnTo>
                  <a:lnTo>
                    <a:pt x="86" y="31"/>
                  </a:lnTo>
                  <a:lnTo>
                    <a:pt x="88" y="33"/>
                  </a:lnTo>
                  <a:lnTo>
                    <a:pt x="91" y="33"/>
                  </a:lnTo>
                  <a:lnTo>
                    <a:pt x="93" y="35"/>
                  </a:lnTo>
                  <a:lnTo>
                    <a:pt x="98" y="35"/>
                  </a:lnTo>
                  <a:lnTo>
                    <a:pt x="100" y="38"/>
                  </a:lnTo>
                  <a:lnTo>
                    <a:pt x="102" y="3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4" name="Freeform 971">
              <a:extLst>
                <a:ext uri="{FF2B5EF4-FFF2-40B4-BE49-F238E27FC236}">
                  <a16:creationId xmlns:a16="http://schemas.microsoft.com/office/drawing/2014/main" id="{DD3D5098-91B2-4B41-BA62-65AA6F587F16}"/>
                </a:ext>
              </a:extLst>
            </p:cNvPr>
            <p:cNvSpPr>
              <a:spLocks/>
            </p:cNvSpPr>
            <p:nvPr/>
          </p:nvSpPr>
          <p:spPr bwMode="auto">
            <a:xfrm>
              <a:off x="3881438" y="3714749"/>
              <a:ext cx="127001" cy="142875"/>
            </a:xfrm>
            <a:custGeom>
              <a:avLst/>
              <a:gdLst/>
              <a:ahLst/>
              <a:cxnLst>
                <a:cxn ang="0">
                  <a:pos x="0" y="50"/>
                </a:cxn>
                <a:cxn ang="0">
                  <a:pos x="2" y="50"/>
                </a:cxn>
                <a:cxn ang="0">
                  <a:pos x="7" y="52"/>
                </a:cxn>
                <a:cxn ang="0">
                  <a:pos x="7" y="54"/>
                </a:cxn>
                <a:cxn ang="0">
                  <a:pos x="7" y="59"/>
                </a:cxn>
                <a:cxn ang="0">
                  <a:pos x="7" y="62"/>
                </a:cxn>
                <a:cxn ang="0">
                  <a:pos x="9" y="64"/>
                </a:cxn>
                <a:cxn ang="0">
                  <a:pos x="16" y="73"/>
                </a:cxn>
                <a:cxn ang="0">
                  <a:pos x="19" y="76"/>
                </a:cxn>
                <a:cxn ang="0">
                  <a:pos x="16" y="90"/>
                </a:cxn>
                <a:cxn ang="0">
                  <a:pos x="28" y="88"/>
                </a:cxn>
                <a:cxn ang="0">
                  <a:pos x="38" y="85"/>
                </a:cxn>
                <a:cxn ang="0">
                  <a:pos x="45" y="81"/>
                </a:cxn>
                <a:cxn ang="0">
                  <a:pos x="52" y="78"/>
                </a:cxn>
                <a:cxn ang="0">
                  <a:pos x="61" y="78"/>
                </a:cxn>
                <a:cxn ang="0">
                  <a:pos x="71" y="81"/>
                </a:cxn>
                <a:cxn ang="0">
                  <a:pos x="80" y="85"/>
                </a:cxn>
                <a:cxn ang="0">
                  <a:pos x="80" y="81"/>
                </a:cxn>
                <a:cxn ang="0">
                  <a:pos x="78" y="76"/>
                </a:cxn>
                <a:cxn ang="0">
                  <a:pos x="73" y="64"/>
                </a:cxn>
                <a:cxn ang="0">
                  <a:pos x="73" y="54"/>
                </a:cxn>
                <a:cxn ang="0">
                  <a:pos x="76" y="47"/>
                </a:cxn>
                <a:cxn ang="0">
                  <a:pos x="78" y="43"/>
                </a:cxn>
                <a:cxn ang="0">
                  <a:pos x="80" y="35"/>
                </a:cxn>
                <a:cxn ang="0">
                  <a:pos x="80" y="26"/>
                </a:cxn>
                <a:cxn ang="0">
                  <a:pos x="78" y="21"/>
                </a:cxn>
                <a:cxn ang="0">
                  <a:pos x="76" y="14"/>
                </a:cxn>
                <a:cxn ang="0">
                  <a:pos x="71" y="12"/>
                </a:cxn>
                <a:cxn ang="0">
                  <a:pos x="68" y="12"/>
                </a:cxn>
                <a:cxn ang="0">
                  <a:pos x="61" y="12"/>
                </a:cxn>
                <a:cxn ang="0">
                  <a:pos x="57" y="14"/>
                </a:cxn>
                <a:cxn ang="0">
                  <a:pos x="52" y="12"/>
                </a:cxn>
                <a:cxn ang="0">
                  <a:pos x="49" y="9"/>
                </a:cxn>
                <a:cxn ang="0">
                  <a:pos x="42" y="2"/>
                </a:cxn>
                <a:cxn ang="0">
                  <a:pos x="42" y="0"/>
                </a:cxn>
                <a:cxn ang="0">
                  <a:pos x="38" y="5"/>
                </a:cxn>
                <a:cxn ang="0">
                  <a:pos x="33" y="5"/>
                </a:cxn>
                <a:cxn ang="0">
                  <a:pos x="23" y="5"/>
                </a:cxn>
                <a:cxn ang="0">
                  <a:pos x="16" y="7"/>
                </a:cxn>
                <a:cxn ang="0">
                  <a:pos x="11" y="9"/>
                </a:cxn>
                <a:cxn ang="0">
                  <a:pos x="11" y="12"/>
                </a:cxn>
                <a:cxn ang="0">
                  <a:pos x="11" y="14"/>
                </a:cxn>
                <a:cxn ang="0">
                  <a:pos x="11" y="24"/>
                </a:cxn>
                <a:cxn ang="0">
                  <a:pos x="14" y="31"/>
                </a:cxn>
                <a:cxn ang="0">
                  <a:pos x="11" y="33"/>
                </a:cxn>
                <a:cxn ang="0">
                  <a:pos x="7" y="33"/>
                </a:cxn>
                <a:cxn ang="0">
                  <a:pos x="9" y="38"/>
                </a:cxn>
                <a:cxn ang="0">
                  <a:pos x="11" y="40"/>
                </a:cxn>
                <a:cxn ang="0">
                  <a:pos x="9" y="45"/>
                </a:cxn>
                <a:cxn ang="0">
                  <a:pos x="4" y="50"/>
                </a:cxn>
              </a:cxnLst>
              <a:rect l="0" t="0" r="r" b="b"/>
              <a:pathLst>
                <a:path w="80" h="90">
                  <a:moveTo>
                    <a:pt x="4" y="50"/>
                  </a:moveTo>
                  <a:lnTo>
                    <a:pt x="0" y="50"/>
                  </a:lnTo>
                  <a:lnTo>
                    <a:pt x="0" y="50"/>
                  </a:lnTo>
                  <a:lnTo>
                    <a:pt x="2" y="50"/>
                  </a:lnTo>
                  <a:lnTo>
                    <a:pt x="4" y="50"/>
                  </a:lnTo>
                  <a:lnTo>
                    <a:pt x="7" y="52"/>
                  </a:lnTo>
                  <a:lnTo>
                    <a:pt x="7" y="54"/>
                  </a:lnTo>
                  <a:lnTo>
                    <a:pt x="7" y="54"/>
                  </a:lnTo>
                  <a:lnTo>
                    <a:pt x="7" y="57"/>
                  </a:lnTo>
                  <a:lnTo>
                    <a:pt x="7" y="59"/>
                  </a:lnTo>
                  <a:lnTo>
                    <a:pt x="7" y="62"/>
                  </a:lnTo>
                  <a:lnTo>
                    <a:pt x="7" y="62"/>
                  </a:lnTo>
                  <a:lnTo>
                    <a:pt x="7" y="64"/>
                  </a:lnTo>
                  <a:lnTo>
                    <a:pt x="9" y="64"/>
                  </a:lnTo>
                  <a:lnTo>
                    <a:pt x="11" y="69"/>
                  </a:lnTo>
                  <a:lnTo>
                    <a:pt x="16" y="73"/>
                  </a:lnTo>
                  <a:lnTo>
                    <a:pt x="19" y="73"/>
                  </a:lnTo>
                  <a:lnTo>
                    <a:pt x="19" y="76"/>
                  </a:lnTo>
                  <a:lnTo>
                    <a:pt x="19" y="83"/>
                  </a:lnTo>
                  <a:lnTo>
                    <a:pt x="16" y="90"/>
                  </a:lnTo>
                  <a:lnTo>
                    <a:pt x="23" y="90"/>
                  </a:lnTo>
                  <a:lnTo>
                    <a:pt x="28" y="88"/>
                  </a:lnTo>
                  <a:lnTo>
                    <a:pt x="33" y="85"/>
                  </a:lnTo>
                  <a:lnTo>
                    <a:pt x="38" y="85"/>
                  </a:lnTo>
                  <a:lnTo>
                    <a:pt x="40" y="83"/>
                  </a:lnTo>
                  <a:lnTo>
                    <a:pt x="45" y="81"/>
                  </a:lnTo>
                  <a:lnTo>
                    <a:pt x="49" y="81"/>
                  </a:lnTo>
                  <a:lnTo>
                    <a:pt x="52" y="78"/>
                  </a:lnTo>
                  <a:lnTo>
                    <a:pt x="59" y="78"/>
                  </a:lnTo>
                  <a:lnTo>
                    <a:pt x="61" y="78"/>
                  </a:lnTo>
                  <a:lnTo>
                    <a:pt x="66" y="81"/>
                  </a:lnTo>
                  <a:lnTo>
                    <a:pt x="71" y="81"/>
                  </a:lnTo>
                  <a:lnTo>
                    <a:pt x="76" y="83"/>
                  </a:lnTo>
                  <a:lnTo>
                    <a:pt x="80" y="85"/>
                  </a:lnTo>
                  <a:lnTo>
                    <a:pt x="80" y="83"/>
                  </a:lnTo>
                  <a:lnTo>
                    <a:pt x="80" y="81"/>
                  </a:lnTo>
                  <a:lnTo>
                    <a:pt x="78" y="78"/>
                  </a:lnTo>
                  <a:lnTo>
                    <a:pt x="78" y="76"/>
                  </a:lnTo>
                  <a:lnTo>
                    <a:pt x="76" y="69"/>
                  </a:lnTo>
                  <a:lnTo>
                    <a:pt x="73" y="64"/>
                  </a:lnTo>
                  <a:lnTo>
                    <a:pt x="73" y="57"/>
                  </a:lnTo>
                  <a:lnTo>
                    <a:pt x="73" y="54"/>
                  </a:lnTo>
                  <a:lnTo>
                    <a:pt x="73" y="50"/>
                  </a:lnTo>
                  <a:lnTo>
                    <a:pt x="76" y="47"/>
                  </a:lnTo>
                  <a:lnTo>
                    <a:pt x="78" y="43"/>
                  </a:lnTo>
                  <a:lnTo>
                    <a:pt x="78" y="43"/>
                  </a:lnTo>
                  <a:lnTo>
                    <a:pt x="80" y="38"/>
                  </a:lnTo>
                  <a:lnTo>
                    <a:pt x="80" y="35"/>
                  </a:lnTo>
                  <a:lnTo>
                    <a:pt x="80" y="31"/>
                  </a:lnTo>
                  <a:lnTo>
                    <a:pt x="80" y="26"/>
                  </a:lnTo>
                  <a:lnTo>
                    <a:pt x="80" y="24"/>
                  </a:lnTo>
                  <a:lnTo>
                    <a:pt x="78" y="21"/>
                  </a:lnTo>
                  <a:lnTo>
                    <a:pt x="78" y="16"/>
                  </a:lnTo>
                  <a:lnTo>
                    <a:pt x="76" y="14"/>
                  </a:lnTo>
                  <a:lnTo>
                    <a:pt x="73" y="12"/>
                  </a:lnTo>
                  <a:lnTo>
                    <a:pt x="71" y="12"/>
                  </a:lnTo>
                  <a:lnTo>
                    <a:pt x="68" y="12"/>
                  </a:lnTo>
                  <a:lnTo>
                    <a:pt x="68" y="12"/>
                  </a:lnTo>
                  <a:lnTo>
                    <a:pt x="64" y="12"/>
                  </a:lnTo>
                  <a:lnTo>
                    <a:pt x="61" y="12"/>
                  </a:lnTo>
                  <a:lnTo>
                    <a:pt x="59" y="14"/>
                  </a:lnTo>
                  <a:lnTo>
                    <a:pt x="57" y="14"/>
                  </a:lnTo>
                  <a:lnTo>
                    <a:pt x="54" y="14"/>
                  </a:lnTo>
                  <a:lnTo>
                    <a:pt x="52" y="12"/>
                  </a:lnTo>
                  <a:lnTo>
                    <a:pt x="49" y="12"/>
                  </a:lnTo>
                  <a:lnTo>
                    <a:pt x="49" y="9"/>
                  </a:lnTo>
                  <a:lnTo>
                    <a:pt x="45" y="5"/>
                  </a:lnTo>
                  <a:lnTo>
                    <a:pt x="42" y="2"/>
                  </a:lnTo>
                  <a:lnTo>
                    <a:pt x="42" y="0"/>
                  </a:lnTo>
                  <a:lnTo>
                    <a:pt x="42" y="0"/>
                  </a:lnTo>
                  <a:lnTo>
                    <a:pt x="40" y="2"/>
                  </a:lnTo>
                  <a:lnTo>
                    <a:pt x="38" y="5"/>
                  </a:lnTo>
                  <a:lnTo>
                    <a:pt x="33" y="7"/>
                  </a:lnTo>
                  <a:lnTo>
                    <a:pt x="33" y="5"/>
                  </a:lnTo>
                  <a:lnTo>
                    <a:pt x="30" y="2"/>
                  </a:lnTo>
                  <a:lnTo>
                    <a:pt x="23" y="5"/>
                  </a:lnTo>
                  <a:lnTo>
                    <a:pt x="19" y="7"/>
                  </a:lnTo>
                  <a:lnTo>
                    <a:pt x="16" y="7"/>
                  </a:lnTo>
                  <a:lnTo>
                    <a:pt x="14" y="7"/>
                  </a:lnTo>
                  <a:lnTo>
                    <a:pt x="11" y="9"/>
                  </a:lnTo>
                  <a:lnTo>
                    <a:pt x="11" y="9"/>
                  </a:lnTo>
                  <a:lnTo>
                    <a:pt x="11" y="12"/>
                  </a:lnTo>
                  <a:lnTo>
                    <a:pt x="11" y="12"/>
                  </a:lnTo>
                  <a:lnTo>
                    <a:pt x="11" y="14"/>
                  </a:lnTo>
                  <a:lnTo>
                    <a:pt x="11" y="19"/>
                  </a:lnTo>
                  <a:lnTo>
                    <a:pt x="11" y="24"/>
                  </a:lnTo>
                  <a:lnTo>
                    <a:pt x="11" y="28"/>
                  </a:lnTo>
                  <a:lnTo>
                    <a:pt x="14" y="31"/>
                  </a:lnTo>
                  <a:lnTo>
                    <a:pt x="14" y="31"/>
                  </a:lnTo>
                  <a:lnTo>
                    <a:pt x="11" y="33"/>
                  </a:lnTo>
                  <a:lnTo>
                    <a:pt x="11" y="33"/>
                  </a:lnTo>
                  <a:lnTo>
                    <a:pt x="7" y="33"/>
                  </a:lnTo>
                  <a:lnTo>
                    <a:pt x="9" y="35"/>
                  </a:lnTo>
                  <a:lnTo>
                    <a:pt x="9" y="38"/>
                  </a:lnTo>
                  <a:lnTo>
                    <a:pt x="11" y="38"/>
                  </a:lnTo>
                  <a:lnTo>
                    <a:pt x="11" y="40"/>
                  </a:lnTo>
                  <a:lnTo>
                    <a:pt x="11" y="43"/>
                  </a:lnTo>
                  <a:lnTo>
                    <a:pt x="9" y="45"/>
                  </a:lnTo>
                  <a:lnTo>
                    <a:pt x="7" y="50"/>
                  </a:lnTo>
                  <a:lnTo>
                    <a:pt x="4" y="50"/>
                  </a:lnTo>
                  <a:lnTo>
                    <a:pt x="4" y="5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5" name="Freeform 972">
              <a:extLst>
                <a:ext uri="{FF2B5EF4-FFF2-40B4-BE49-F238E27FC236}">
                  <a16:creationId xmlns:a16="http://schemas.microsoft.com/office/drawing/2014/main" id="{AB7E961A-A113-4A41-BDA1-C97C1F568718}"/>
                </a:ext>
              </a:extLst>
            </p:cNvPr>
            <p:cNvSpPr>
              <a:spLocks/>
            </p:cNvSpPr>
            <p:nvPr/>
          </p:nvSpPr>
          <p:spPr bwMode="auto">
            <a:xfrm>
              <a:off x="3881438" y="3714749"/>
              <a:ext cx="127001" cy="142875"/>
            </a:xfrm>
            <a:custGeom>
              <a:avLst/>
              <a:gdLst/>
              <a:ahLst/>
              <a:cxnLst>
                <a:cxn ang="0">
                  <a:pos x="0" y="50"/>
                </a:cxn>
                <a:cxn ang="0">
                  <a:pos x="2" y="50"/>
                </a:cxn>
                <a:cxn ang="0">
                  <a:pos x="7" y="52"/>
                </a:cxn>
                <a:cxn ang="0">
                  <a:pos x="7" y="54"/>
                </a:cxn>
                <a:cxn ang="0">
                  <a:pos x="7" y="59"/>
                </a:cxn>
                <a:cxn ang="0">
                  <a:pos x="7" y="62"/>
                </a:cxn>
                <a:cxn ang="0">
                  <a:pos x="9" y="64"/>
                </a:cxn>
                <a:cxn ang="0">
                  <a:pos x="16" y="73"/>
                </a:cxn>
                <a:cxn ang="0">
                  <a:pos x="19" y="76"/>
                </a:cxn>
                <a:cxn ang="0">
                  <a:pos x="16" y="90"/>
                </a:cxn>
                <a:cxn ang="0">
                  <a:pos x="28" y="88"/>
                </a:cxn>
                <a:cxn ang="0">
                  <a:pos x="38" y="85"/>
                </a:cxn>
                <a:cxn ang="0">
                  <a:pos x="45" y="81"/>
                </a:cxn>
                <a:cxn ang="0">
                  <a:pos x="52" y="78"/>
                </a:cxn>
                <a:cxn ang="0">
                  <a:pos x="61" y="78"/>
                </a:cxn>
                <a:cxn ang="0">
                  <a:pos x="71" y="81"/>
                </a:cxn>
                <a:cxn ang="0">
                  <a:pos x="80" y="85"/>
                </a:cxn>
                <a:cxn ang="0">
                  <a:pos x="80" y="81"/>
                </a:cxn>
                <a:cxn ang="0">
                  <a:pos x="78" y="76"/>
                </a:cxn>
                <a:cxn ang="0">
                  <a:pos x="73" y="64"/>
                </a:cxn>
                <a:cxn ang="0">
                  <a:pos x="73" y="54"/>
                </a:cxn>
                <a:cxn ang="0">
                  <a:pos x="76" y="47"/>
                </a:cxn>
                <a:cxn ang="0">
                  <a:pos x="78" y="43"/>
                </a:cxn>
                <a:cxn ang="0">
                  <a:pos x="80" y="35"/>
                </a:cxn>
                <a:cxn ang="0">
                  <a:pos x="80" y="26"/>
                </a:cxn>
                <a:cxn ang="0">
                  <a:pos x="78" y="21"/>
                </a:cxn>
                <a:cxn ang="0">
                  <a:pos x="76" y="14"/>
                </a:cxn>
                <a:cxn ang="0">
                  <a:pos x="71" y="12"/>
                </a:cxn>
                <a:cxn ang="0">
                  <a:pos x="68" y="12"/>
                </a:cxn>
                <a:cxn ang="0">
                  <a:pos x="61" y="12"/>
                </a:cxn>
                <a:cxn ang="0">
                  <a:pos x="57" y="14"/>
                </a:cxn>
                <a:cxn ang="0">
                  <a:pos x="52" y="12"/>
                </a:cxn>
                <a:cxn ang="0">
                  <a:pos x="49" y="9"/>
                </a:cxn>
                <a:cxn ang="0">
                  <a:pos x="42" y="2"/>
                </a:cxn>
                <a:cxn ang="0">
                  <a:pos x="42" y="0"/>
                </a:cxn>
                <a:cxn ang="0">
                  <a:pos x="38" y="5"/>
                </a:cxn>
                <a:cxn ang="0">
                  <a:pos x="33" y="5"/>
                </a:cxn>
                <a:cxn ang="0">
                  <a:pos x="23" y="5"/>
                </a:cxn>
                <a:cxn ang="0">
                  <a:pos x="16" y="7"/>
                </a:cxn>
                <a:cxn ang="0">
                  <a:pos x="11" y="9"/>
                </a:cxn>
                <a:cxn ang="0">
                  <a:pos x="11" y="12"/>
                </a:cxn>
                <a:cxn ang="0">
                  <a:pos x="11" y="14"/>
                </a:cxn>
                <a:cxn ang="0">
                  <a:pos x="11" y="24"/>
                </a:cxn>
                <a:cxn ang="0">
                  <a:pos x="14" y="31"/>
                </a:cxn>
                <a:cxn ang="0">
                  <a:pos x="11" y="33"/>
                </a:cxn>
                <a:cxn ang="0">
                  <a:pos x="7" y="33"/>
                </a:cxn>
                <a:cxn ang="0">
                  <a:pos x="9" y="38"/>
                </a:cxn>
                <a:cxn ang="0">
                  <a:pos x="11" y="40"/>
                </a:cxn>
                <a:cxn ang="0">
                  <a:pos x="9" y="45"/>
                </a:cxn>
                <a:cxn ang="0">
                  <a:pos x="4" y="50"/>
                </a:cxn>
              </a:cxnLst>
              <a:rect l="0" t="0" r="r" b="b"/>
              <a:pathLst>
                <a:path w="80" h="90">
                  <a:moveTo>
                    <a:pt x="4" y="50"/>
                  </a:moveTo>
                  <a:lnTo>
                    <a:pt x="0" y="50"/>
                  </a:lnTo>
                  <a:lnTo>
                    <a:pt x="0" y="50"/>
                  </a:lnTo>
                  <a:lnTo>
                    <a:pt x="2" y="50"/>
                  </a:lnTo>
                  <a:lnTo>
                    <a:pt x="4" y="50"/>
                  </a:lnTo>
                  <a:lnTo>
                    <a:pt x="7" y="52"/>
                  </a:lnTo>
                  <a:lnTo>
                    <a:pt x="7" y="54"/>
                  </a:lnTo>
                  <a:lnTo>
                    <a:pt x="7" y="54"/>
                  </a:lnTo>
                  <a:lnTo>
                    <a:pt x="7" y="57"/>
                  </a:lnTo>
                  <a:lnTo>
                    <a:pt x="7" y="59"/>
                  </a:lnTo>
                  <a:lnTo>
                    <a:pt x="7" y="62"/>
                  </a:lnTo>
                  <a:lnTo>
                    <a:pt x="7" y="62"/>
                  </a:lnTo>
                  <a:lnTo>
                    <a:pt x="7" y="64"/>
                  </a:lnTo>
                  <a:lnTo>
                    <a:pt x="9" y="64"/>
                  </a:lnTo>
                  <a:lnTo>
                    <a:pt x="11" y="69"/>
                  </a:lnTo>
                  <a:lnTo>
                    <a:pt x="16" y="73"/>
                  </a:lnTo>
                  <a:lnTo>
                    <a:pt x="19" y="73"/>
                  </a:lnTo>
                  <a:lnTo>
                    <a:pt x="19" y="76"/>
                  </a:lnTo>
                  <a:lnTo>
                    <a:pt x="19" y="83"/>
                  </a:lnTo>
                  <a:lnTo>
                    <a:pt x="16" y="90"/>
                  </a:lnTo>
                  <a:lnTo>
                    <a:pt x="23" y="90"/>
                  </a:lnTo>
                  <a:lnTo>
                    <a:pt x="28" y="88"/>
                  </a:lnTo>
                  <a:lnTo>
                    <a:pt x="33" y="85"/>
                  </a:lnTo>
                  <a:lnTo>
                    <a:pt x="38" y="85"/>
                  </a:lnTo>
                  <a:lnTo>
                    <a:pt x="40" y="83"/>
                  </a:lnTo>
                  <a:lnTo>
                    <a:pt x="45" y="81"/>
                  </a:lnTo>
                  <a:lnTo>
                    <a:pt x="49" y="81"/>
                  </a:lnTo>
                  <a:lnTo>
                    <a:pt x="52" y="78"/>
                  </a:lnTo>
                  <a:lnTo>
                    <a:pt x="59" y="78"/>
                  </a:lnTo>
                  <a:lnTo>
                    <a:pt x="61" y="78"/>
                  </a:lnTo>
                  <a:lnTo>
                    <a:pt x="66" y="81"/>
                  </a:lnTo>
                  <a:lnTo>
                    <a:pt x="71" y="81"/>
                  </a:lnTo>
                  <a:lnTo>
                    <a:pt x="76" y="83"/>
                  </a:lnTo>
                  <a:lnTo>
                    <a:pt x="80" y="85"/>
                  </a:lnTo>
                  <a:lnTo>
                    <a:pt x="80" y="83"/>
                  </a:lnTo>
                  <a:lnTo>
                    <a:pt x="80" y="81"/>
                  </a:lnTo>
                  <a:lnTo>
                    <a:pt x="78" y="78"/>
                  </a:lnTo>
                  <a:lnTo>
                    <a:pt x="78" y="76"/>
                  </a:lnTo>
                  <a:lnTo>
                    <a:pt x="76" y="69"/>
                  </a:lnTo>
                  <a:lnTo>
                    <a:pt x="73" y="64"/>
                  </a:lnTo>
                  <a:lnTo>
                    <a:pt x="73" y="57"/>
                  </a:lnTo>
                  <a:lnTo>
                    <a:pt x="73" y="54"/>
                  </a:lnTo>
                  <a:lnTo>
                    <a:pt x="73" y="50"/>
                  </a:lnTo>
                  <a:lnTo>
                    <a:pt x="76" y="47"/>
                  </a:lnTo>
                  <a:lnTo>
                    <a:pt x="78" y="43"/>
                  </a:lnTo>
                  <a:lnTo>
                    <a:pt x="78" y="43"/>
                  </a:lnTo>
                  <a:lnTo>
                    <a:pt x="80" y="38"/>
                  </a:lnTo>
                  <a:lnTo>
                    <a:pt x="80" y="35"/>
                  </a:lnTo>
                  <a:lnTo>
                    <a:pt x="80" y="31"/>
                  </a:lnTo>
                  <a:lnTo>
                    <a:pt x="80" y="26"/>
                  </a:lnTo>
                  <a:lnTo>
                    <a:pt x="80" y="24"/>
                  </a:lnTo>
                  <a:lnTo>
                    <a:pt x="78" y="21"/>
                  </a:lnTo>
                  <a:lnTo>
                    <a:pt x="78" y="16"/>
                  </a:lnTo>
                  <a:lnTo>
                    <a:pt x="76" y="14"/>
                  </a:lnTo>
                  <a:lnTo>
                    <a:pt x="73" y="12"/>
                  </a:lnTo>
                  <a:lnTo>
                    <a:pt x="71" y="12"/>
                  </a:lnTo>
                  <a:lnTo>
                    <a:pt x="68" y="12"/>
                  </a:lnTo>
                  <a:lnTo>
                    <a:pt x="68" y="12"/>
                  </a:lnTo>
                  <a:lnTo>
                    <a:pt x="64" y="12"/>
                  </a:lnTo>
                  <a:lnTo>
                    <a:pt x="61" y="12"/>
                  </a:lnTo>
                  <a:lnTo>
                    <a:pt x="59" y="14"/>
                  </a:lnTo>
                  <a:lnTo>
                    <a:pt x="57" y="14"/>
                  </a:lnTo>
                  <a:lnTo>
                    <a:pt x="54" y="14"/>
                  </a:lnTo>
                  <a:lnTo>
                    <a:pt x="52" y="12"/>
                  </a:lnTo>
                  <a:lnTo>
                    <a:pt x="49" y="12"/>
                  </a:lnTo>
                  <a:lnTo>
                    <a:pt x="49" y="9"/>
                  </a:lnTo>
                  <a:lnTo>
                    <a:pt x="45" y="5"/>
                  </a:lnTo>
                  <a:lnTo>
                    <a:pt x="42" y="2"/>
                  </a:lnTo>
                  <a:lnTo>
                    <a:pt x="42" y="0"/>
                  </a:lnTo>
                  <a:lnTo>
                    <a:pt x="42" y="0"/>
                  </a:lnTo>
                  <a:lnTo>
                    <a:pt x="40" y="2"/>
                  </a:lnTo>
                  <a:lnTo>
                    <a:pt x="38" y="5"/>
                  </a:lnTo>
                  <a:lnTo>
                    <a:pt x="33" y="7"/>
                  </a:lnTo>
                  <a:lnTo>
                    <a:pt x="33" y="5"/>
                  </a:lnTo>
                  <a:lnTo>
                    <a:pt x="30" y="2"/>
                  </a:lnTo>
                  <a:lnTo>
                    <a:pt x="23" y="5"/>
                  </a:lnTo>
                  <a:lnTo>
                    <a:pt x="19" y="7"/>
                  </a:lnTo>
                  <a:lnTo>
                    <a:pt x="16" y="7"/>
                  </a:lnTo>
                  <a:lnTo>
                    <a:pt x="14" y="7"/>
                  </a:lnTo>
                  <a:lnTo>
                    <a:pt x="11" y="9"/>
                  </a:lnTo>
                  <a:lnTo>
                    <a:pt x="11" y="9"/>
                  </a:lnTo>
                  <a:lnTo>
                    <a:pt x="11" y="12"/>
                  </a:lnTo>
                  <a:lnTo>
                    <a:pt x="11" y="12"/>
                  </a:lnTo>
                  <a:lnTo>
                    <a:pt x="11" y="14"/>
                  </a:lnTo>
                  <a:lnTo>
                    <a:pt x="11" y="19"/>
                  </a:lnTo>
                  <a:lnTo>
                    <a:pt x="11" y="24"/>
                  </a:lnTo>
                  <a:lnTo>
                    <a:pt x="11" y="28"/>
                  </a:lnTo>
                  <a:lnTo>
                    <a:pt x="14" y="31"/>
                  </a:lnTo>
                  <a:lnTo>
                    <a:pt x="14" y="31"/>
                  </a:lnTo>
                  <a:lnTo>
                    <a:pt x="11" y="33"/>
                  </a:lnTo>
                  <a:lnTo>
                    <a:pt x="11" y="33"/>
                  </a:lnTo>
                  <a:lnTo>
                    <a:pt x="7" y="33"/>
                  </a:lnTo>
                  <a:lnTo>
                    <a:pt x="9" y="35"/>
                  </a:lnTo>
                  <a:lnTo>
                    <a:pt x="9" y="38"/>
                  </a:lnTo>
                  <a:lnTo>
                    <a:pt x="11" y="38"/>
                  </a:lnTo>
                  <a:lnTo>
                    <a:pt x="11" y="40"/>
                  </a:lnTo>
                  <a:lnTo>
                    <a:pt x="11" y="43"/>
                  </a:lnTo>
                  <a:lnTo>
                    <a:pt x="9" y="45"/>
                  </a:lnTo>
                  <a:lnTo>
                    <a:pt x="7" y="50"/>
                  </a:lnTo>
                  <a:lnTo>
                    <a:pt x="4" y="5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6" name="Freeform 973">
              <a:extLst>
                <a:ext uri="{FF2B5EF4-FFF2-40B4-BE49-F238E27FC236}">
                  <a16:creationId xmlns:a16="http://schemas.microsoft.com/office/drawing/2014/main" id="{65BBD663-E49B-4B29-A7DE-3118EAB626DB}"/>
                </a:ext>
              </a:extLst>
            </p:cNvPr>
            <p:cNvSpPr>
              <a:spLocks/>
            </p:cNvSpPr>
            <p:nvPr/>
          </p:nvSpPr>
          <p:spPr bwMode="auto">
            <a:xfrm>
              <a:off x="3881438" y="3714749"/>
              <a:ext cx="127001" cy="142875"/>
            </a:xfrm>
            <a:custGeom>
              <a:avLst/>
              <a:gdLst/>
              <a:ahLst/>
              <a:cxnLst>
                <a:cxn ang="0">
                  <a:pos x="0" y="50"/>
                </a:cxn>
                <a:cxn ang="0">
                  <a:pos x="2" y="50"/>
                </a:cxn>
                <a:cxn ang="0">
                  <a:pos x="7" y="52"/>
                </a:cxn>
                <a:cxn ang="0">
                  <a:pos x="7" y="54"/>
                </a:cxn>
                <a:cxn ang="0">
                  <a:pos x="7" y="59"/>
                </a:cxn>
                <a:cxn ang="0">
                  <a:pos x="7" y="62"/>
                </a:cxn>
                <a:cxn ang="0">
                  <a:pos x="9" y="64"/>
                </a:cxn>
                <a:cxn ang="0">
                  <a:pos x="16" y="73"/>
                </a:cxn>
                <a:cxn ang="0">
                  <a:pos x="19" y="76"/>
                </a:cxn>
                <a:cxn ang="0">
                  <a:pos x="16" y="90"/>
                </a:cxn>
                <a:cxn ang="0">
                  <a:pos x="28" y="88"/>
                </a:cxn>
                <a:cxn ang="0">
                  <a:pos x="38" y="85"/>
                </a:cxn>
                <a:cxn ang="0">
                  <a:pos x="45" y="81"/>
                </a:cxn>
                <a:cxn ang="0">
                  <a:pos x="52" y="78"/>
                </a:cxn>
                <a:cxn ang="0">
                  <a:pos x="61" y="78"/>
                </a:cxn>
                <a:cxn ang="0">
                  <a:pos x="71" y="81"/>
                </a:cxn>
                <a:cxn ang="0">
                  <a:pos x="80" y="85"/>
                </a:cxn>
                <a:cxn ang="0">
                  <a:pos x="80" y="81"/>
                </a:cxn>
                <a:cxn ang="0">
                  <a:pos x="78" y="76"/>
                </a:cxn>
                <a:cxn ang="0">
                  <a:pos x="73" y="64"/>
                </a:cxn>
                <a:cxn ang="0">
                  <a:pos x="73" y="54"/>
                </a:cxn>
                <a:cxn ang="0">
                  <a:pos x="76" y="47"/>
                </a:cxn>
                <a:cxn ang="0">
                  <a:pos x="78" y="43"/>
                </a:cxn>
                <a:cxn ang="0">
                  <a:pos x="80" y="35"/>
                </a:cxn>
                <a:cxn ang="0">
                  <a:pos x="80" y="26"/>
                </a:cxn>
                <a:cxn ang="0">
                  <a:pos x="78" y="21"/>
                </a:cxn>
                <a:cxn ang="0">
                  <a:pos x="76" y="14"/>
                </a:cxn>
                <a:cxn ang="0">
                  <a:pos x="71" y="12"/>
                </a:cxn>
                <a:cxn ang="0">
                  <a:pos x="68" y="12"/>
                </a:cxn>
                <a:cxn ang="0">
                  <a:pos x="61" y="12"/>
                </a:cxn>
                <a:cxn ang="0">
                  <a:pos x="57" y="14"/>
                </a:cxn>
                <a:cxn ang="0">
                  <a:pos x="52" y="12"/>
                </a:cxn>
                <a:cxn ang="0">
                  <a:pos x="49" y="9"/>
                </a:cxn>
                <a:cxn ang="0">
                  <a:pos x="42" y="2"/>
                </a:cxn>
                <a:cxn ang="0">
                  <a:pos x="42" y="0"/>
                </a:cxn>
                <a:cxn ang="0">
                  <a:pos x="38" y="5"/>
                </a:cxn>
                <a:cxn ang="0">
                  <a:pos x="33" y="5"/>
                </a:cxn>
                <a:cxn ang="0">
                  <a:pos x="23" y="5"/>
                </a:cxn>
                <a:cxn ang="0">
                  <a:pos x="16" y="7"/>
                </a:cxn>
                <a:cxn ang="0">
                  <a:pos x="11" y="9"/>
                </a:cxn>
                <a:cxn ang="0">
                  <a:pos x="11" y="12"/>
                </a:cxn>
                <a:cxn ang="0">
                  <a:pos x="11" y="14"/>
                </a:cxn>
                <a:cxn ang="0">
                  <a:pos x="11" y="24"/>
                </a:cxn>
                <a:cxn ang="0">
                  <a:pos x="14" y="31"/>
                </a:cxn>
                <a:cxn ang="0">
                  <a:pos x="11" y="33"/>
                </a:cxn>
                <a:cxn ang="0">
                  <a:pos x="7" y="33"/>
                </a:cxn>
                <a:cxn ang="0">
                  <a:pos x="9" y="38"/>
                </a:cxn>
                <a:cxn ang="0">
                  <a:pos x="11" y="40"/>
                </a:cxn>
                <a:cxn ang="0">
                  <a:pos x="9" y="45"/>
                </a:cxn>
                <a:cxn ang="0">
                  <a:pos x="4" y="50"/>
                </a:cxn>
              </a:cxnLst>
              <a:rect l="0" t="0" r="r" b="b"/>
              <a:pathLst>
                <a:path w="80" h="90">
                  <a:moveTo>
                    <a:pt x="4" y="50"/>
                  </a:moveTo>
                  <a:lnTo>
                    <a:pt x="0" y="50"/>
                  </a:lnTo>
                  <a:lnTo>
                    <a:pt x="0" y="50"/>
                  </a:lnTo>
                  <a:lnTo>
                    <a:pt x="2" y="50"/>
                  </a:lnTo>
                  <a:lnTo>
                    <a:pt x="4" y="50"/>
                  </a:lnTo>
                  <a:lnTo>
                    <a:pt x="7" y="52"/>
                  </a:lnTo>
                  <a:lnTo>
                    <a:pt x="7" y="54"/>
                  </a:lnTo>
                  <a:lnTo>
                    <a:pt x="7" y="54"/>
                  </a:lnTo>
                  <a:lnTo>
                    <a:pt x="7" y="57"/>
                  </a:lnTo>
                  <a:lnTo>
                    <a:pt x="7" y="59"/>
                  </a:lnTo>
                  <a:lnTo>
                    <a:pt x="7" y="62"/>
                  </a:lnTo>
                  <a:lnTo>
                    <a:pt x="7" y="62"/>
                  </a:lnTo>
                  <a:lnTo>
                    <a:pt x="7" y="64"/>
                  </a:lnTo>
                  <a:lnTo>
                    <a:pt x="9" y="64"/>
                  </a:lnTo>
                  <a:lnTo>
                    <a:pt x="11" y="69"/>
                  </a:lnTo>
                  <a:lnTo>
                    <a:pt x="16" y="73"/>
                  </a:lnTo>
                  <a:lnTo>
                    <a:pt x="19" y="73"/>
                  </a:lnTo>
                  <a:lnTo>
                    <a:pt x="19" y="76"/>
                  </a:lnTo>
                  <a:lnTo>
                    <a:pt x="19" y="83"/>
                  </a:lnTo>
                  <a:lnTo>
                    <a:pt x="16" y="90"/>
                  </a:lnTo>
                  <a:lnTo>
                    <a:pt x="23" y="90"/>
                  </a:lnTo>
                  <a:lnTo>
                    <a:pt x="28" y="88"/>
                  </a:lnTo>
                  <a:lnTo>
                    <a:pt x="33" y="85"/>
                  </a:lnTo>
                  <a:lnTo>
                    <a:pt x="38" y="85"/>
                  </a:lnTo>
                  <a:lnTo>
                    <a:pt x="40" y="83"/>
                  </a:lnTo>
                  <a:lnTo>
                    <a:pt x="45" y="81"/>
                  </a:lnTo>
                  <a:lnTo>
                    <a:pt x="49" y="81"/>
                  </a:lnTo>
                  <a:lnTo>
                    <a:pt x="52" y="78"/>
                  </a:lnTo>
                  <a:lnTo>
                    <a:pt x="59" y="78"/>
                  </a:lnTo>
                  <a:lnTo>
                    <a:pt x="61" y="78"/>
                  </a:lnTo>
                  <a:lnTo>
                    <a:pt x="66" y="81"/>
                  </a:lnTo>
                  <a:lnTo>
                    <a:pt x="71" y="81"/>
                  </a:lnTo>
                  <a:lnTo>
                    <a:pt x="76" y="83"/>
                  </a:lnTo>
                  <a:lnTo>
                    <a:pt x="80" y="85"/>
                  </a:lnTo>
                  <a:lnTo>
                    <a:pt x="80" y="83"/>
                  </a:lnTo>
                  <a:lnTo>
                    <a:pt x="80" y="81"/>
                  </a:lnTo>
                  <a:lnTo>
                    <a:pt x="78" y="78"/>
                  </a:lnTo>
                  <a:lnTo>
                    <a:pt x="78" y="76"/>
                  </a:lnTo>
                  <a:lnTo>
                    <a:pt x="76" y="69"/>
                  </a:lnTo>
                  <a:lnTo>
                    <a:pt x="73" y="64"/>
                  </a:lnTo>
                  <a:lnTo>
                    <a:pt x="73" y="57"/>
                  </a:lnTo>
                  <a:lnTo>
                    <a:pt x="73" y="54"/>
                  </a:lnTo>
                  <a:lnTo>
                    <a:pt x="73" y="50"/>
                  </a:lnTo>
                  <a:lnTo>
                    <a:pt x="76" y="47"/>
                  </a:lnTo>
                  <a:lnTo>
                    <a:pt x="78" y="43"/>
                  </a:lnTo>
                  <a:lnTo>
                    <a:pt x="78" y="43"/>
                  </a:lnTo>
                  <a:lnTo>
                    <a:pt x="80" y="38"/>
                  </a:lnTo>
                  <a:lnTo>
                    <a:pt x="80" y="35"/>
                  </a:lnTo>
                  <a:lnTo>
                    <a:pt x="80" y="31"/>
                  </a:lnTo>
                  <a:lnTo>
                    <a:pt x="80" y="26"/>
                  </a:lnTo>
                  <a:lnTo>
                    <a:pt x="80" y="24"/>
                  </a:lnTo>
                  <a:lnTo>
                    <a:pt x="78" y="21"/>
                  </a:lnTo>
                  <a:lnTo>
                    <a:pt x="78" y="16"/>
                  </a:lnTo>
                  <a:lnTo>
                    <a:pt x="76" y="14"/>
                  </a:lnTo>
                  <a:lnTo>
                    <a:pt x="73" y="12"/>
                  </a:lnTo>
                  <a:lnTo>
                    <a:pt x="71" y="12"/>
                  </a:lnTo>
                  <a:lnTo>
                    <a:pt x="68" y="12"/>
                  </a:lnTo>
                  <a:lnTo>
                    <a:pt x="68" y="12"/>
                  </a:lnTo>
                  <a:lnTo>
                    <a:pt x="64" y="12"/>
                  </a:lnTo>
                  <a:lnTo>
                    <a:pt x="61" y="12"/>
                  </a:lnTo>
                  <a:lnTo>
                    <a:pt x="59" y="14"/>
                  </a:lnTo>
                  <a:lnTo>
                    <a:pt x="57" y="14"/>
                  </a:lnTo>
                  <a:lnTo>
                    <a:pt x="54" y="14"/>
                  </a:lnTo>
                  <a:lnTo>
                    <a:pt x="52" y="12"/>
                  </a:lnTo>
                  <a:lnTo>
                    <a:pt x="49" y="12"/>
                  </a:lnTo>
                  <a:lnTo>
                    <a:pt x="49" y="9"/>
                  </a:lnTo>
                  <a:lnTo>
                    <a:pt x="45" y="5"/>
                  </a:lnTo>
                  <a:lnTo>
                    <a:pt x="42" y="2"/>
                  </a:lnTo>
                  <a:lnTo>
                    <a:pt x="42" y="0"/>
                  </a:lnTo>
                  <a:lnTo>
                    <a:pt x="42" y="0"/>
                  </a:lnTo>
                  <a:lnTo>
                    <a:pt x="40" y="2"/>
                  </a:lnTo>
                  <a:lnTo>
                    <a:pt x="38" y="5"/>
                  </a:lnTo>
                  <a:lnTo>
                    <a:pt x="33" y="7"/>
                  </a:lnTo>
                  <a:lnTo>
                    <a:pt x="33" y="5"/>
                  </a:lnTo>
                  <a:lnTo>
                    <a:pt x="30" y="2"/>
                  </a:lnTo>
                  <a:lnTo>
                    <a:pt x="23" y="5"/>
                  </a:lnTo>
                  <a:lnTo>
                    <a:pt x="19" y="7"/>
                  </a:lnTo>
                  <a:lnTo>
                    <a:pt x="16" y="7"/>
                  </a:lnTo>
                  <a:lnTo>
                    <a:pt x="14" y="7"/>
                  </a:lnTo>
                  <a:lnTo>
                    <a:pt x="11" y="9"/>
                  </a:lnTo>
                  <a:lnTo>
                    <a:pt x="11" y="9"/>
                  </a:lnTo>
                  <a:lnTo>
                    <a:pt x="11" y="12"/>
                  </a:lnTo>
                  <a:lnTo>
                    <a:pt x="11" y="12"/>
                  </a:lnTo>
                  <a:lnTo>
                    <a:pt x="11" y="14"/>
                  </a:lnTo>
                  <a:lnTo>
                    <a:pt x="11" y="19"/>
                  </a:lnTo>
                  <a:lnTo>
                    <a:pt x="11" y="24"/>
                  </a:lnTo>
                  <a:lnTo>
                    <a:pt x="11" y="28"/>
                  </a:lnTo>
                  <a:lnTo>
                    <a:pt x="14" y="31"/>
                  </a:lnTo>
                  <a:lnTo>
                    <a:pt x="14" y="31"/>
                  </a:lnTo>
                  <a:lnTo>
                    <a:pt x="11" y="33"/>
                  </a:lnTo>
                  <a:lnTo>
                    <a:pt x="11" y="33"/>
                  </a:lnTo>
                  <a:lnTo>
                    <a:pt x="7" y="33"/>
                  </a:lnTo>
                  <a:lnTo>
                    <a:pt x="9" y="35"/>
                  </a:lnTo>
                  <a:lnTo>
                    <a:pt x="9" y="38"/>
                  </a:lnTo>
                  <a:lnTo>
                    <a:pt x="11" y="38"/>
                  </a:lnTo>
                  <a:lnTo>
                    <a:pt x="11" y="40"/>
                  </a:lnTo>
                  <a:lnTo>
                    <a:pt x="11" y="43"/>
                  </a:lnTo>
                  <a:lnTo>
                    <a:pt x="9" y="45"/>
                  </a:lnTo>
                  <a:lnTo>
                    <a:pt x="7" y="50"/>
                  </a:lnTo>
                  <a:lnTo>
                    <a:pt x="4" y="5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7" name="Freeform 974">
              <a:extLst>
                <a:ext uri="{FF2B5EF4-FFF2-40B4-BE49-F238E27FC236}">
                  <a16:creationId xmlns:a16="http://schemas.microsoft.com/office/drawing/2014/main" id="{43992AC9-BD1D-4BF2-94C0-20CD783053D2}"/>
                </a:ext>
              </a:extLst>
            </p:cNvPr>
            <p:cNvSpPr>
              <a:spLocks/>
            </p:cNvSpPr>
            <p:nvPr/>
          </p:nvSpPr>
          <p:spPr bwMode="auto">
            <a:xfrm>
              <a:off x="3997325" y="3706811"/>
              <a:ext cx="95250" cy="142875"/>
            </a:xfrm>
            <a:custGeom>
              <a:avLst/>
              <a:gdLst/>
              <a:ahLst/>
              <a:cxnLst>
                <a:cxn ang="0">
                  <a:pos x="60" y="74"/>
                </a:cxn>
                <a:cxn ang="0">
                  <a:pos x="57" y="74"/>
                </a:cxn>
                <a:cxn ang="0">
                  <a:pos x="52" y="69"/>
                </a:cxn>
                <a:cxn ang="0">
                  <a:pos x="50" y="64"/>
                </a:cxn>
                <a:cxn ang="0">
                  <a:pos x="48" y="62"/>
                </a:cxn>
                <a:cxn ang="0">
                  <a:pos x="48" y="59"/>
                </a:cxn>
                <a:cxn ang="0">
                  <a:pos x="50" y="59"/>
                </a:cxn>
                <a:cxn ang="0">
                  <a:pos x="50" y="40"/>
                </a:cxn>
                <a:cxn ang="0">
                  <a:pos x="50" y="38"/>
                </a:cxn>
                <a:cxn ang="0">
                  <a:pos x="50" y="36"/>
                </a:cxn>
                <a:cxn ang="0">
                  <a:pos x="50" y="33"/>
                </a:cxn>
                <a:cxn ang="0">
                  <a:pos x="50" y="31"/>
                </a:cxn>
                <a:cxn ang="0">
                  <a:pos x="48" y="29"/>
                </a:cxn>
                <a:cxn ang="0">
                  <a:pos x="48" y="26"/>
                </a:cxn>
                <a:cxn ang="0">
                  <a:pos x="48" y="24"/>
                </a:cxn>
                <a:cxn ang="0">
                  <a:pos x="45" y="24"/>
                </a:cxn>
                <a:cxn ang="0">
                  <a:pos x="45" y="24"/>
                </a:cxn>
                <a:cxn ang="0">
                  <a:pos x="45" y="21"/>
                </a:cxn>
                <a:cxn ang="0">
                  <a:pos x="45" y="19"/>
                </a:cxn>
                <a:cxn ang="0">
                  <a:pos x="48" y="17"/>
                </a:cxn>
                <a:cxn ang="0">
                  <a:pos x="48" y="14"/>
                </a:cxn>
                <a:cxn ang="0">
                  <a:pos x="45" y="12"/>
                </a:cxn>
                <a:cxn ang="0">
                  <a:pos x="45" y="10"/>
                </a:cxn>
                <a:cxn ang="0">
                  <a:pos x="43" y="2"/>
                </a:cxn>
                <a:cxn ang="0">
                  <a:pos x="41" y="0"/>
                </a:cxn>
                <a:cxn ang="0">
                  <a:pos x="33" y="0"/>
                </a:cxn>
                <a:cxn ang="0">
                  <a:pos x="17" y="0"/>
                </a:cxn>
                <a:cxn ang="0">
                  <a:pos x="10" y="0"/>
                </a:cxn>
                <a:cxn ang="0">
                  <a:pos x="5" y="0"/>
                </a:cxn>
                <a:cxn ang="0">
                  <a:pos x="5" y="5"/>
                </a:cxn>
                <a:cxn ang="0">
                  <a:pos x="5" y="12"/>
                </a:cxn>
                <a:cxn ang="0">
                  <a:pos x="5" y="17"/>
                </a:cxn>
                <a:cxn ang="0">
                  <a:pos x="5" y="21"/>
                </a:cxn>
                <a:cxn ang="0">
                  <a:pos x="5" y="26"/>
                </a:cxn>
                <a:cxn ang="0">
                  <a:pos x="7" y="29"/>
                </a:cxn>
                <a:cxn ang="0">
                  <a:pos x="7" y="31"/>
                </a:cxn>
                <a:cxn ang="0">
                  <a:pos x="7" y="36"/>
                </a:cxn>
                <a:cxn ang="0">
                  <a:pos x="7" y="40"/>
                </a:cxn>
                <a:cxn ang="0">
                  <a:pos x="7" y="43"/>
                </a:cxn>
                <a:cxn ang="0">
                  <a:pos x="5" y="48"/>
                </a:cxn>
                <a:cxn ang="0">
                  <a:pos x="0" y="55"/>
                </a:cxn>
                <a:cxn ang="0">
                  <a:pos x="0" y="59"/>
                </a:cxn>
                <a:cxn ang="0">
                  <a:pos x="0" y="62"/>
                </a:cxn>
                <a:cxn ang="0">
                  <a:pos x="0" y="64"/>
                </a:cxn>
                <a:cxn ang="0">
                  <a:pos x="0" y="67"/>
                </a:cxn>
                <a:cxn ang="0">
                  <a:pos x="3" y="74"/>
                </a:cxn>
                <a:cxn ang="0">
                  <a:pos x="5" y="83"/>
                </a:cxn>
                <a:cxn ang="0">
                  <a:pos x="7" y="90"/>
                </a:cxn>
                <a:cxn ang="0">
                  <a:pos x="10" y="90"/>
                </a:cxn>
                <a:cxn ang="0">
                  <a:pos x="14" y="90"/>
                </a:cxn>
                <a:cxn ang="0">
                  <a:pos x="17" y="90"/>
                </a:cxn>
                <a:cxn ang="0">
                  <a:pos x="22" y="88"/>
                </a:cxn>
                <a:cxn ang="0">
                  <a:pos x="29" y="86"/>
                </a:cxn>
                <a:cxn ang="0">
                  <a:pos x="33" y="81"/>
                </a:cxn>
                <a:cxn ang="0">
                  <a:pos x="41" y="78"/>
                </a:cxn>
                <a:cxn ang="0">
                  <a:pos x="41" y="78"/>
                </a:cxn>
                <a:cxn ang="0">
                  <a:pos x="45" y="76"/>
                </a:cxn>
                <a:cxn ang="0">
                  <a:pos x="50" y="76"/>
                </a:cxn>
                <a:cxn ang="0">
                  <a:pos x="60" y="74"/>
                </a:cxn>
                <a:cxn ang="0">
                  <a:pos x="60" y="74"/>
                </a:cxn>
              </a:cxnLst>
              <a:rect l="0" t="0" r="r" b="b"/>
              <a:pathLst>
                <a:path w="60" h="90">
                  <a:moveTo>
                    <a:pt x="60" y="74"/>
                  </a:moveTo>
                  <a:lnTo>
                    <a:pt x="57" y="74"/>
                  </a:lnTo>
                  <a:lnTo>
                    <a:pt x="52" y="69"/>
                  </a:lnTo>
                  <a:lnTo>
                    <a:pt x="50" y="64"/>
                  </a:lnTo>
                  <a:lnTo>
                    <a:pt x="48" y="62"/>
                  </a:lnTo>
                  <a:lnTo>
                    <a:pt x="48" y="59"/>
                  </a:lnTo>
                  <a:lnTo>
                    <a:pt x="50" y="59"/>
                  </a:lnTo>
                  <a:lnTo>
                    <a:pt x="50" y="40"/>
                  </a:lnTo>
                  <a:lnTo>
                    <a:pt x="50" y="38"/>
                  </a:lnTo>
                  <a:lnTo>
                    <a:pt x="50" y="36"/>
                  </a:lnTo>
                  <a:lnTo>
                    <a:pt x="50" y="33"/>
                  </a:lnTo>
                  <a:lnTo>
                    <a:pt x="50" y="31"/>
                  </a:lnTo>
                  <a:lnTo>
                    <a:pt x="48" y="29"/>
                  </a:lnTo>
                  <a:lnTo>
                    <a:pt x="48" y="26"/>
                  </a:lnTo>
                  <a:lnTo>
                    <a:pt x="48" y="24"/>
                  </a:lnTo>
                  <a:lnTo>
                    <a:pt x="45" y="24"/>
                  </a:lnTo>
                  <a:lnTo>
                    <a:pt x="45" y="24"/>
                  </a:lnTo>
                  <a:lnTo>
                    <a:pt x="45" y="21"/>
                  </a:lnTo>
                  <a:lnTo>
                    <a:pt x="45" y="19"/>
                  </a:lnTo>
                  <a:lnTo>
                    <a:pt x="48" y="17"/>
                  </a:lnTo>
                  <a:lnTo>
                    <a:pt x="48" y="14"/>
                  </a:lnTo>
                  <a:lnTo>
                    <a:pt x="45" y="12"/>
                  </a:lnTo>
                  <a:lnTo>
                    <a:pt x="45" y="10"/>
                  </a:lnTo>
                  <a:lnTo>
                    <a:pt x="43" y="2"/>
                  </a:lnTo>
                  <a:lnTo>
                    <a:pt x="41" y="0"/>
                  </a:lnTo>
                  <a:lnTo>
                    <a:pt x="33" y="0"/>
                  </a:lnTo>
                  <a:lnTo>
                    <a:pt x="17" y="0"/>
                  </a:lnTo>
                  <a:lnTo>
                    <a:pt x="10" y="0"/>
                  </a:lnTo>
                  <a:lnTo>
                    <a:pt x="5" y="0"/>
                  </a:lnTo>
                  <a:lnTo>
                    <a:pt x="5" y="5"/>
                  </a:lnTo>
                  <a:lnTo>
                    <a:pt x="5" y="12"/>
                  </a:lnTo>
                  <a:lnTo>
                    <a:pt x="5" y="17"/>
                  </a:lnTo>
                  <a:lnTo>
                    <a:pt x="5" y="21"/>
                  </a:lnTo>
                  <a:lnTo>
                    <a:pt x="5" y="26"/>
                  </a:lnTo>
                  <a:lnTo>
                    <a:pt x="7" y="29"/>
                  </a:lnTo>
                  <a:lnTo>
                    <a:pt x="7" y="31"/>
                  </a:lnTo>
                  <a:lnTo>
                    <a:pt x="7" y="36"/>
                  </a:lnTo>
                  <a:lnTo>
                    <a:pt x="7" y="40"/>
                  </a:lnTo>
                  <a:lnTo>
                    <a:pt x="7" y="43"/>
                  </a:lnTo>
                  <a:lnTo>
                    <a:pt x="5" y="48"/>
                  </a:lnTo>
                  <a:lnTo>
                    <a:pt x="0" y="55"/>
                  </a:lnTo>
                  <a:lnTo>
                    <a:pt x="0" y="59"/>
                  </a:lnTo>
                  <a:lnTo>
                    <a:pt x="0" y="62"/>
                  </a:lnTo>
                  <a:lnTo>
                    <a:pt x="0" y="64"/>
                  </a:lnTo>
                  <a:lnTo>
                    <a:pt x="0" y="67"/>
                  </a:lnTo>
                  <a:lnTo>
                    <a:pt x="3" y="74"/>
                  </a:lnTo>
                  <a:lnTo>
                    <a:pt x="5" y="83"/>
                  </a:lnTo>
                  <a:lnTo>
                    <a:pt x="7" y="90"/>
                  </a:lnTo>
                  <a:lnTo>
                    <a:pt x="10" y="90"/>
                  </a:lnTo>
                  <a:lnTo>
                    <a:pt x="14" y="90"/>
                  </a:lnTo>
                  <a:lnTo>
                    <a:pt x="17" y="90"/>
                  </a:lnTo>
                  <a:lnTo>
                    <a:pt x="22" y="88"/>
                  </a:lnTo>
                  <a:lnTo>
                    <a:pt x="29" y="86"/>
                  </a:lnTo>
                  <a:lnTo>
                    <a:pt x="33" y="81"/>
                  </a:lnTo>
                  <a:lnTo>
                    <a:pt x="41" y="78"/>
                  </a:lnTo>
                  <a:lnTo>
                    <a:pt x="41" y="78"/>
                  </a:lnTo>
                  <a:lnTo>
                    <a:pt x="45" y="76"/>
                  </a:lnTo>
                  <a:lnTo>
                    <a:pt x="50" y="76"/>
                  </a:lnTo>
                  <a:lnTo>
                    <a:pt x="60" y="74"/>
                  </a:lnTo>
                  <a:lnTo>
                    <a:pt x="60" y="7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8" name="Freeform 975">
              <a:extLst>
                <a:ext uri="{FF2B5EF4-FFF2-40B4-BE49-F238E27FC236}">
                  <a16:creationId xmlns:a16="http://schemas.microsoft.com/office/drawing/2014/main" id="{412804A7-0E3F-4D90-995B-17DFFD51B99E}"/>
                </a:ext>
              </a:extLst>
            </p:cNvPr>
            <p:cNvSpPr>
              <a:spLocks/>
            </p:cNvSpPr>
            <p:nvPr/>
          </p:nvSpPr>
          <p:spPr bwMode="auto">
            <a:xfrm>
              <a:off x="3997325" y="3706811"/>
              <a:ext cx="95250" cy="142875"/>
            </a:xfrm>
            <a:custGeom>
              <a:avLst/>
              <a:gdLst/>
              <a:ahLst/>
              <a:cxnLst>
                <a:cxn ang="0">
                  <a:pos x="60" y="74"/>
                </a:cxn>
                <a:cxn ang="0">
                  <a:pos x="57" y="74"/>
                </a:cxn>
                <a:cxn ang="0">
                  <a:pos x="52" y="69"/>
                </a:cxn>
                <a:cxn ang="0">
                  <a:pos x="50" y="64"/>
                </a:cxn>
                <a:cxn ang="0">
                  <a:pos x="48" y="62"/>
                </a:cxn>
                <a:cxn ang="0">
                  <a:pos x="48" y="59"/>
                </a:cxn>
                <a:cxn ang="0">
                  <a:pos x="50" y="59"/>
                </a:cxn>
                <a:cxn ang="0">
                  <a:pos x="50" y="40"/>
                </a:cxn>
                <a:cxn ang="0">
                  <a:pos x="50" y="38"/>
                </a:cxn>
                <a:cxn ang="0">
                  <a:pos x="50" y="36"/>
                </a:cxn>
                <a:cxn ang="0">
                  <a:pos x="50" y="33"/>
                </a:cxn>
                <a:cxn ang="0">
                  <a:pos x="50" y="31"/>
                </a:cxn>
                <a:cxn ang="0">
                  <a:pos x="48" y="29"/>
                </a:cxn>
                <a:cxn ang="0">
                  <a:pos x="48" y="26"/>
                </a:cxn>
                <a:cxn ang="0">
                  <a:pos x="48" y="24"/>
                </a:cxn>
                <a:cxn ang="0">
                  <a:pos x="45" y="24"/>
                </a:cxn>
                <a:cxn ang="0">
                  <a:pos x="45" y="24"/>
                </a:cxn>
                <a:cxn ang="0">
                  <a:pos x="45" y="21"/>
                </a:cxn>
                <a:cxn ang="0">
                  <a:pos x="45" y="19"/>
                </a:cxn>
                <a:cxn ang="0">
                  <a:pos x="48" y="17"/>
                </a:cxn>
                <a:cxn ang="0">
                  <a:pos x="48" y="14"/>
                </a:cxn>
                <a:cxn ang="0">
                  <a:pos x="45" y="12"/>
                </a:cxn>
                <a:cxn ang="0">
                  <a:pos x="45" y="10"/>
                </a:cxn>
                <a:cxn ang="0">
                  <a:pos x="43" y="2"/>
                </a:cxn>
                <a:cxn ang="0">
                  <a:pos x="41" y="0"/>
                </a:cxn>
                <a:cxn ang="0">
                  <a:pos x="33" y="0"/>
                </a:cxn>
                <a:cxn ang="0">
                  <a:pos x="17" y="0"/>
                </a:cxn>
                <a:cxn ang="0">
                  <a:pos x="10" y="0"/>
                </a:cxn>
                <a:cxn ang="0">
                  <a:pos x="5" y="0"/>
                </a:cxn>
                <a:cxn ang="0">
                  <a:pos x="5" y="5"/>
                </a:cxn>
                <a:cxn ang="0">
                  <a:pos x="5" y="12"/>
                </a:cxn>
                <a:cxn ang="0">
                  <a:pos x="5" y="17"/>
                </a:cxn>
                <a:cxn ang="0">
                  <a:pos x="5" y="21"/>
                </a:cxn>
                <a:cxn ang="0">
                  <a:pos x="5" y="26"/>
                </a:cxn>
                <a:cxn ang="0">
                  <a:pos x="7" y="29"/>
                </a:cxn>
                <a:cxn ang="0">
                  <a:pos x="7" y="31"/>
                </a:cxn>
                <a:cxn ang="0">
                  <a:pos x="7" y="36"/>
                </a:cxn>
                <a:cxn ang="0">
                  <a:pos x="7" y="40"/>
                </a:cxn>
                <a:cxn ang="0">
                  <a:pos x="7" y="43"/>
                </a:cxn>
                <a:cxn ang="0">
                  <a:pos x="5" y="48"/>
                </a:cxn>
                <a:cxn ang="0">
                  <a:pos x="0" y="55"/>
                </a:cxn>
                <a:cxn ang="0">
                  <a:pos x="0" y="59"/>
                </a:cxn>
                <a:cxn ang="0">
                  <a:pos x="0" y="62"/>
                </a:cxn>
                <a:cxn ang="0">
                  <a:pos x="0" y="64"/>
                </a:cxn>
                <a:cxn ang="0">
                  <a:pos x="0" y="67"/>
                </a:cxn>
                <a:cxn ang="0">
                  <a:pos x="3" y="74"/>
                </a:cxn>
                <a:cxn ang="0">
                  <a:pos x="5" y="83"/>
                </a:cxn>
                <a:cxn ang="0">
                  <a:pos x="7" y="90"/>
                </a:cxn>
                <a:cxn ang="0">
                  <a:pos x="10" y="90"/>
                </a:cxn>
                <a:cxn ang="0">
                  <a:pos x="14" y="90"/>
                </a:cxn>
                <a:cxn ang="0">
                  <a:pos x="17" y="90"/>
                </a:cxn>
                <a:cxn ang="0">
                  <a:pos x="22" y="88"/>
                </a:cxn>
                <a:cxn ang="0">
                  <a:pos x="29" y="86"/>
                </a:cxn>
                <a:cxn ang="0">
                  <a:pos x="33" y="81"/>
                </a:cxn>
                <a:cxn ang="0">
                  <a:pos x="41" y="78"/>
                </a:cxn>
                <a:cxn ang="0">
                  <a:pos x="41" y="78"/>
                </a:cxn>
                <a:cxn ang="0">
                  <a:pos x="45" y="76"/>
                </a:cxn>
                <a:cxn ang="0">
                  <a:pos x="50" y="76"/>
                </a:cxn>
                <a:cxn ang="0">
                  <a:pos x="60" y="74"/>
                </a:cxn>
              </a:cxnLst>
              <a:rect l="0" t="0" r="r" b="b"/>
              <a:pathLst>
                <a:path w="60" h="90">
                  <a:moveTo>
                    <a:pt x="60" y="74"/>
                  </a:moveTo>
                  <a:lnTo>
                    <a:pt x="57" y="74"/>
                  </a:lnTo>
                  <a:lnTo>
                    <a:pt x="52" y="69"/>
                  </a:lnTo>
                  <a:lnTo>
                    <a:pt x="50" y="64"/>
                  </a:lnTo>
                  <a:lnTo>
                    <a:pt x="48" y="62"/>
                  </a:lnTo>
                  <a:lnTo>
                    <a:pt x="48" y="59"/>
                  </a:lnTo>
                  <a:lnTo>
                    <a:pt x="50" y="59"/>
                  </a:lnTo>
                  <a:lnTo>
                    <a:pt x="50" y="40"/>
                  </a:lnTo>
                  <a:lnTo>
                    <a:pt x="50" y="38"/>
                  </a:lnTo>
                  <a:lnTo>
                    <a:pt x="50" y="36"/>
                  </a:lnTo>
                  <a:lnTo>
                    <a:pt x="50" y="33"/>
                  </a:lnTo>
                  <a:lnTo>
                    <a:pt x="50" y="31"/>
                  </a:lnTo>
                  <a:lnTo>
                    <a:pt x="48" y="29"/>
                  </a:lnTo>
                  <a:lnTo>
                    <a:pt x="48" y="26"/>
                  </a:lnTo>
                  <a:lnTo>
                    <a:pt x="48" y="24"/>
                  </a:lnTo>
                  <a:lnTo>
                    <a:pt x="45" y="24"/>
                  </a:lnTo>
                  <a:lnTo>
                    <a:pt x="45" y="24"/>
                  </a:lnTo>
                  <a:lnTo>
                    <a:pt x="45" y="21"/>
                  </a:lnTo>
                  <a:lnTo>
                    <a:pt x="45" y="19"/>
                  </a:lnTo>
                  <a:lnTo>
                    <a:pt x="48" y="17"/>
                  </a:lnTo>
                  <a:lnTo>
                    <a:pt x="48" y="14"/>
                  </a:lnTo>
                  <a:lnTo>
                    <a:pt x="45" y="12"/>
                  </a:lnTo>
                  <a:lnTo>
                    <a:pt x="45" y="10"/>
                  </a:lnTo>
                  <a:lnTo>
                    <a:pt x="43" y="2"/>
                  </a:lnTo>
                  <a:lnTo>
                    <a:pt x="41" y="0"/>
                  </a:lnTo>
                  <a:lnTo>
                    <a:pt x="33" y="0"/>
                  </a:lnTo>
                  <a:lnTo>
                    <a:pt x="17" y="0"/>
                  </a:lnTo>
                  <a:lnTo>
                    <a:pt x="10" y="0"/>
                  </a:lnTo>
                  <a:lnTo>
                    <a:pt x="5" y="0"/>
                  </a:lnTo>
                  <a:lnTo>
                    <a:pt x="5" y="5"/>
                  </a:lnTo>
                  <a:lnTo>
                    <a:pt x="5" y="12"/>
                  </a:lnTo>
                  <a:lnTo>
                    <a:pt x="5" y="17"/>
                  </a:lnTo>
                  <a:lnTo>
                    <a:pt x="5" y="21"/>
                  </a:lnTo>
                  <a:lnTo>
                    <a:pt x="5" y="26"/>
                  </a:lnTo>
                  <a:lnTo>
                    <a:pt x="7" y="29"/>
                  </a:lnTo>
                  <a:lnTo>
                    <a:pt x="7" y="31"/>
                  </a:lnTo>
                  <a:lnTo>
                    <a:pt x="7" y="36"/>
                  </a:lnTo>
                  <a:lnTo>
                    <a:pt x="7" y="40"/>
                  </a:lnTo>
                  <a:lnTo>
                    <a:pt x="7" y="43"/>
                  </a:lnTo>
                  <a:lnTo>
                    <a:pt x="5" y="48"/>
                  </a:lnTo>
                  <a:lnTo>
                    <a:pt x="0" y="55"/>
                  </a:lnTo>
                  <a:lnTo>
                    <a:pt x="0" y="59"/>
                  </a:lnTo>
                  <a:lnTo>
                    <a:pt x="0" y="62"/>
                  </a:lnTo>
                  <a:lnTo>
                    <a:pt x="0" y="64"/>
                  </a:lnTo>
                  <a:lnTo>
                    <a:pt x="0" y="67"/>
                  </a:lnTo>
                  <a:lnTo>
                    <a:pt x="3" y="74"/>
                  </a:lnTo>
                  <a:lnTo>
                    <a:pt x="5" y="83"/>
                  </a:lnTo>
                  <a:lnTo>
                    <a:pt x="7" y="90"/>
                  </a:lnTo>
                  <a:lnTo>
                    <a:pt x="10" y="90"/>
                  </a:lnTo>
                  <a:lnTo>
                    <a:pt x="14" y="90"/>
                  </a:lnTo>
                  <a:lnTo>
                    <a:pt x="17" y="90"/>
                  </a:lnTo>
                  <a:lnTo>
                    <a:pt x="22" y="88"/>
                  </a:lnTo>
                  <a:lnTo>
                    <a:pt x="29" y="86"/>
                  </a:lnTo>
                  <a:lnTo>
                    <a:pt x="33" y="81"/>
                  </a:lnTo>
                  <a:lnTo>
                    <a:pt x="41" y="78"/>
                  </a:lnTo>
                  <a:lnTo>
                    <a:pt x="41" y="78"/>
                  </a:lnTo>
                  <a:lnTo>
                    <a:pt x="45" y="76"/>
                  </a:lnTo>
                  <a:lnTo>
                    <a:pt x="50" y="76"/>
                  </a:lnTo>
                  <a:lnTo>
                    <a:pt x="60" y="7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69" name="Freeform 976">
              <a:extLst>
                <a:ext uri="{FF2B5EF4-FFF2-40B4-BE49-F238E27FC236}">
                  <a16:creationId xmlns:a16="http://schemas.microsoft.com/office/drawing/2014/main" id="{9954E8AB-53B7-45E5-BB1F-25ABE0A93E5C}"/>
                </a:ext>
              </a:extLst>
            </p:cNvPr>
            <p:cNvSpPr>
              <a:spLocks/>
            </p:cNvSpPr>
            <p:nvPr/>
          </p:nvSpPr>
          <p:spPr bwMode="auto">
            <a:xfrm>
              <a:off x="3997325" y="3706811"/>
              <a:ext cx="95250" cy="142875"/>
            </a:xfrm>
            <a:custGeom>
              <a:avLst/>
              <a:gdLst/>
              <a:ahLst/>
              <a:cxnLst>
                <a:cxn ang="0">
                  <a:pos x="60" y="74"/>
                </a:cxn>
                <a:cxn ang="0">
                  <a:pos x="57" y="74"/>
                </a:cxn>
                <a:cxn ang="0">
                  <a:pos x="52" y="69"/>
                </a:cxn>
                <a:cxn ang="0">
                  <a:pos x="50" y="64"/>
                </a:cxn>
                <a:cxn ang="0">
                  <a:pos x="48" y="62"/>
                </a:cxn>
                <a:cxn ang="0">
                  <a:pos x="48" y="59"/>
                </a:cxn>
                <a:cxn ang="0">
                  <a:pos x="50" y="59"/>
                </a:cxn>
                <a:cxn ang="0">
                  <a:pos x="50" y="40"/>
                </a:cxn>
                <a:cxn ang="0">
                  <a:pos x="50" y="38"/>
                </a:cxn>
                <a:cxn ang="0">
                  <a:pos x="50" y="36"/>
                </a:cxn>
                <a:cxn ang="0">
                  <a:pos x="50" y="33"/>
                </a:cxn>
                <a:cxn ang="0">
                  <a:pos x="50" y="31"/>
                </a:cxn>
                <a:cxn ang="0">
                  <a:pos x="48" y="29"/>
                </a:cxn>
                <a:cxn ang="0">
                  <a:pos x="48" y="26"/>
                </a:cxn>
                <a:cxn ang="0">
                  <a:pos x="48" y="24"/>
                </a:cxn>
                <a:cxn ang="0">
                  <a:pos x="45" y="24"/>
                </a:cxn>
                <a:cxn ang="0">
                  <a:pos x="45" y="24"/>
                </a:cxn>
                <a:cxn ang="0">
                  <a:pos x="45" y="21"/>
                </a:cxn>
                <a:cxn ang="0">
                  <a:pos x="45" y="19"/>
                </a:cxn>
                <a:cxn ang="0">
                  <a:pos x="48" y="17"/>
                </a:cxn>
                <a:cxn ang="0">
                  <a:pos x="48" y="14"/>
                </a:cxn>
                <a:cxn ang="0">
                  <a:pos x="45" y="12"/>
                </a:cxn>
                <a:cxn ang="0">
                  <a:pos x="45" y="10"/>
                </a:cxn>
                <a:cxn ang="0">
                  <a:pos x="43" y="2"/>
                </a:cxn>
                <a:cxn ang="0">
                  <a:pos x="41" y="0"/>
                </a:cxn>
                <a:cxn ang="0">
                  <a:pos x="33" y="0"/>
                </a:cxn>
                <a:cxn ang="0">
                  <a:pos x="17" y="0"/>
                </a:cxn>
                <a:cxn ang="0">
                  <a:pos x="10" y="0"/>
                </a:cxn>
                <a:cxn ang="0">
                  <a:pos x="5" y="0"/>
                </a:cxn>
                <a:cxn ang="0">
                  <a:pos x="5" y="5"/>
                </a:cxn>
                <a:cxn ang="0">
                  <a:pos x="5" y="12"/>
                </a:cxn>
                <a:cxn ang="0">
                  <a:pos x="5" y="17"/>
                </a:cxn>
                <a:cxn ang="0">
                  <a:pos x="5" y="21"/>
                </a:cxn>
                <a:cxn ang="0">
                  <a:pos x="5" y="26"/>
                </a:cxn>
                <a:cxn ang="0">
                  <a:pos x="7" y="29"/>
                </a:cxn>
                <a:cxn ang="0">
                  <a:pos x="7" y="31"/>
                </a:cxn>
                <a:cxn ang="0">
                  <a:pos x="7" y="36"/>
                </a:cxn>
                <a:cxn ang="0">
                  <a:pos x="7" y="40"/>
                </a:cxn>
                <a:cxn ang="0">
                  <a:pos x="7" y="43"/>
                </a:cxn>
                <a:cxn ang="0">
                  <a:pos x="5" y="48"/>
                </a:cxn>
                <a:cxn ang="0">
                  <a:pos x="0" y="55"/>
                </a:cxn>
                <a:cxn ang="0">
                  <a:pos x="0" y="59"/>
                </a:cxn>
                <a:cxn ang="0">
                  <a:pos x="0" y="62"/>
                </a:cxn>
                <a:cxn ang="0">
                  <a:pos x="0" y="64"/>
                </a:cxn>
                <a:cxn ang="0">
                  <a:pos x="0" y="67"/>
                </a:cxn>
                <a:cxn ang="0">
                  <a:pos x="3" y="74"/>
                </a:cxn>
                <a:cxn ang="0">
                  <a:pos x="5" y="83"/>
                </a:cxn>
                <a:cxn ang="0">
                  <a:pos x="7" y="90"/>
                </a:cxn>
                <a:cxn ang="0">
                  <a:pos x="10" y="90"/>
                </a:cxn>
                <a:cxn ang="0">
                  <a:pos x="14" y="90"/>
                </a:cxn>
                <a:cxn ang="0">
                  <a:pos x="17" y="90"/>
                </a:cxn>
                <a:cxn ang="0">
                  <a:pos x="22" y="88"/>
                </a:cxn>
                <a:cxn ang="0">
                  <a:pos x="29" y="86"/>
                </a:cxn>
                <a:cxn ang="0">
                  <a:pos x="33" y="81"/>
                </a:cxn>
                <a:cxn ang="0">
                  <a:pos x="41" y="78"/>
                </a:cxn>
                <a:cxn ang="0">
                  <a:pos x="41" y="78"/>
                </a:cxn>
                <a:cxn ang="0">
                  <a:pos x="45" y="76"/>
                </a:cxn>
                <a:cxn ang="0">
                  <a:pos x="50" y="76"/>
                </a:cxn>
                <a:cxn ang="0">
                  <a:pos x="60" y="74"/>
                </a:cxn>
              </a:cxnLst>
              <a:rect l="0" t="0" r="r" b="b"/>
              <a:pathLst>
                <a:path w="60" h="90">
                  <a:moveTo>
                    <a:pt x="60" y="74"/>
                  </a:moveTo>
                  <a:lnTo>
                    <a:pt x="57" y="74"/>
                  </a:lnTo>
                  <a:lnTo>
                    <a:pt x="52" y="69"/>
                  </a:lnTo>
                  <a:lnTo>
                    <a:pt x="50" y="64"/>
                  </a:lnTo>
                  <a:lnTo>
                    <a:pt x="48" y="62"/>
                  </a:lnTo>
                  <a:lnTo>
                    <a:pt x="48" y="59"/>
                  </a:lnTo>
                  <a:lnTo>
                    <a:pt x="50" y="59"/>
                  </a:lnTo>
                  <a:lnTo>
                    <a:pt x="50" y="40"/>
                  </a:lnTo>
                  <a:lnTo>
                    <a:pt x="50" y="38"/>
                  </a:lnTo>
                  <a:lnTo>
                    <a:pt x="50" y="36"/>
                  </a:lnTo>
                  <a:lnTo>
                    <a:pt x="50" y="33"/>
                  </a:lnTo>
                  <a:lnTo>
                    <a:pt x="50" y="31"/>
                  </a:lnTo>
                  <a:lnTo>
                    <a:pt x="48" y="29"/>
                  </a:lnTo>
                  <a:lnTo>
                    <a:pt x="48" y="26"/>
                  </a:lnTo>
                  <a:lnTo>
                    <a:pt x="48" y="24"/>
                  </a:lnTo>
                  <a:lnTo>
                    <a:pt x="45" y="24"/>
                  </a:lnTo>
                  <a:lnTo>
                    <a:pt x="45" y="24"/>
                  </a:lnTo>
                  <a:lnTo>
                    <a:pt x="45" y="21"/>
                  </a:lnTo>
                  <a:lnTo>
                    <a:pt x="45" y="19"/>
                  </a:lnTo>
                  <a:lnTo>
                    <a:pt x="48" y="17"/>
                  </a:lnTo>
                  <a:lnTo>
                    <a:pt x="48" y="14"/>
                  </a:lnTo>
                  <a:lnTo>
                    <a:pt x="45" y="12"/>
                  </a:lnTo>
                  <a:lnTo>
                    <a:pt x="45" y="10"/>
                  </a:lnTo>
                  <a:lnTo>
                    <a:pt x="43" y="2"/>
                  </a:lnTo>
                  <a:lnTo>
                    <a:pt x="41" y="0"/>
                  </a:lnTo>
                  <a:lnTo>
                    <a:pt x="33" y="0"/>
                  </a:lnTo>
                  <a:lnTo>
                    <a:pt x="17" y="0"/>
                  </a:lnTo>
                  <a:lnTo>
                    <a:pt x="10" y="0"/>
                  </a:lnTo>
                  <a:lnTo>
                    <a:pt x="5" y="0"/>
                  </a:lnTo>
                  <a:lnTo>
                    <a:pt x="5" y="5"/>
                  </a:lnTo>
                  <a:lnTo>
                    <a:pt x="5" y="12"/>
                  </a:lnTo>
                  <a:lnTo>
                    <a:pt x="5" y="17"/>
                  </a:lnTo>
                  <a:lnTo>
                    <a:pt x="5" y="21"/>
                  </a:lnTo>
                  <a:lnTo>
                    <a:pt x="5" y="26"/>
                  </a:lnTo>
                  <a:lnTo>
                    <a:pt x="7" y="29"/>
                  </a:lnTo>
                  <a:lnTo>
                    <a:pt x="7" y="31"/>
                  </a:lnTo>
                  <a:lnTo>
                    <a:pt x="7" y="36"/>
                  </a:lnTo>
                  <a:lnTo>
                    <a:pt x="7" y="40"/>
                  </a:lnTo>
                  <a:lnTo>
                    <a:pt x="7" y="43"/>
                  </a:lnTo>
                  <a:lnTo>
                    <a:pt x="5" y="48"/>
                  </a:lnTo>
                  <a:lnTo>
                    <a:pt x="0" y="55"/>
                  </a:lnTo>
                  <a:lnTo>
                    <a:pt x="0" y="59"/>
                  </a:lnTo>
                  <a:lnTo>
                    <a:pt x="0" y="62"/>
                  </a:lnTo>
                  <a:lnTo>
                    <a:pt x="0" y="64"/>
                  </a:lnTo>
                  <a:lnTo>
                    <a:pt x="0" y="67"/>
                  </a:lnTo>
                  <a:lnTo>
                    <a:pt x="3" y="74"/>
                  </a:lnTo>
                  <a:lnTo>
                    <a:pt x="5" y="83"/>
                  </a:lnTo>
                  <a:lnTo>
                    <a:pt x="7" y="90"/>
                  </a:lnTo>
                  <a:lnTo>
                    <a:pt x="10" y="90"/>
                  </a:lnTo>
                  <a:lnTo>
                    <a:pt x="14" y="90"/>
                  </a:lnTo>
                  <a:lnTo>
                    <a:pt x="17" y="90"/>
                  </a:lnTo>
                  <a:lnTo>
                    <a:pt x="22" y="88"/>
                  </a:lnTo>
                  <a:lnTo>
                    <a:pt x="29" y="86"/>
                  </a:lnTo>
                  <a:lnTo>
                    <a:pt x="33" y="81"/>
                  </a:lnTo>
                  <a:lnTo>
                    <a:pt x="41" y="78"/>
                  </a:lnTo>
                  <a:lnTo>
                    <a:pt x="41" y="78"/>
                  </a:lnTo>
                  <a:lnTo>
                    <a:pt x="45" y="76"/>
                  </a:lnTo>
                  <a:lnTo>
                    <a:pt x="50" y="76"/>
                  </a:lnTo>
                  <a:lnTo>
                    <a:pt x="60" y="7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0" name="Freeform 977">
              <a:extLst>
                <a:ext uri="{FF2B5EF4-FFF2-40B4-BE49-F238E27FC236}">
                  <a16:creationId xmlns:a16="http://schemas.microsoft.com/office/drawing/2014/main" id="{A38324A1-82F5-4538-8C85-FF6BFEDB33EE}"/>
                </a:ext>
              </a:extLst>
            </p:cNvPr>
            <p:cNvSpPr>
              <a:spLocks/>
            </p:cNvSpPr>
            <p:nvPr/>
          </p:nvSpPr>
          <p:spPr bwMode="auto">
            <a:xfrm>
              <a:off x="3997325" y="3706811"/>
              <a:ext cx="95250" cy="142875"/>
            </a:xfrm>
            <a:custGeom>
              <a:avLst/>
              <a:gdLst/>
              <a:ahLst/>
              <a:cxnLst>
                <a:cxn ang="0">
                  <a:pos x="60" y="74"/>
                </a:cxn>
                <a:cxn ang="0">
                  <a:pos x="57" y="74"/>
                </a:cxn>
                <a:cxn ang="0">
                  <a:pos x="52" y="69"/>
                </a:cxn>
                <a:cxn ang="0">
                  <a:pos x="50" y="64"/>
                </a:cxn>
                <a:cxn ang="0">
                  <a:pos x="48" y="62"/>
                </a:cxn>
                <a:cxn ang="0">
                  <a:pos x="48" y="59"/>
                </a:cxn>
                <a:cxn ang="0">
                  <a:pos x="50" y="59"/>
                </a:cxn>
                <a:cxn ang="0">
                  <a:pos x="50" y="40"/>
                </a:cxn>
                <a:cxn ang="0">
                  <a:pos x="50" y="38"/>
                </a:cxn>
                <a:cxn ang="0">
                  <a:pos x="50" y="36"/>
                </a:cxn>
                <a:cxn ang="0">
                  <a:pos x="50" y="33"/>
                </a:cxn>
                <a:cxn ang="0">
                  <a:pos x="50" y="31"/>
                </a:cxn>
                <a:cxn ang="0">
                  <a:pos x="48" y="29"/>
                </a:cxn>
                <a:cxn ang="0">
                  <a:pos x="48" y="26"/>
                </a:cxn>
                <a:cxn ang="0">
                  <a:pos x="48" y="24"/>
                </a:cxn>
                <a:cxn ang="0">
                  <a:pos x="45" y="24"/>
                </a:cxn>
                <a:cxn ang="0">
                  <a:pos x="45" y="24"/>
                </a:cxn>
                <a:cxn ang="0">
                  <a:pos x="45" y="21"/>
                </a:cxn>
                <a:cxn ang="0">
                  <a:pos x="45" y="19"/>
                </a:cxn>
                <a:cxn ang="0">
                  <a:pos x="48" y="17"/>
                </a:cxn>
                <a:cxn ang="0">
                  <a:pos x="48" y="14"/>
                </a:cxn>
                <a:cxn ang="0">
                  <a:pos x="45" y="12"/>
                </a:cxn>
                <a:cxn ang="0">
                  <a:pos x="45" y="10"/>
                </a:cxn>
                <a:cxn ang="0">
                  <a:pos x="43" y="2"/>
                </a:cxn>
                <a:cxn ang="0">
                  <a:pos x="41" y="0"/>
                </a:cxn>
                <a:cxn ang="0">
                  <a:pos x="33" y="0"/>
                </a:cxn>
                <a:cxn ang="0">
                  <a:pos x="17" y="0"/>
                </a:cxn>
                <a:cxn ang="0">
                  <a:pos x="10" y="0"/>
                </a:cxn>
                <a:cxn ang="0">
                  <a:pos x="5" y="0"/>
                </a:cxn>
                <a:cxn ang="0">
                  <a:pos x="5" y="5"/>
                </a:cxn>
                <a:cxn ang="0">
                  <a:pos x="5" y="12"/>
                </a:cxn>
                <a:cxn ang="0">
                  <a:pos x="5" y="17"/>
                </a:cxn>
                <a:cxn ang="0">
                  <a:pos x="5" y="21"/>
                </a:cxn>
                <a:cxn ang="0">
                  <a:pos x="5" y="26"/>
                </a:cxn>
                <a:cxn ang="0">
                  <a:pos x="7" y="29"/>
                </a:cxn>
                <a:cxn ang="0">
                  <a:pos x="7" y="31"/>
                </a:cxn>
                <a:cxn ang="0">
                  <a:pos x="7" y="36"/>
                </a:cxn>
                <a:cxn ang="0">
                  <a:pos x="7" y="40"/>
                </a:cxn>
                <a:cxn ang="0">
                  <a:pos x="7" y="43"/>
                </a:cxn>
                <a:cxn ang="0">
                  <a:pos x="5" y="48"/>
                </a:cxn>
                <a:cxn ang="0">
                  <a:pos x="0" y="55"/>
                </a:cxn>
                <a:cxn ang="0">
                  <a:pos x="0" y="59"/>
                </a:cxn>
                <a:cxn ang="0">
                  <a:pos x="0" y="62"/>
                </a:cxn>
                <a:cxn ang="0">
                  <a:pos x="0" y="64"/>
                </a:cxn>
                <a:cxn ang="0">
                  <a:pos x="0" y="67"/>
                </a:cxn>
                <a:cxn ang="0">
                  <a:pos x="3" y="74"/>
                </a:cxn>
                <a:cxn ang="0">
                  <a:pos x="5" y="83"/>
                </a:cxn>
                <a:cxn ang="0">
                  <a:pos x="7" y="90"/>
                </a:cxn>
                <a:cxn ang="0">
                  <a:pos x="10" y="90"/>
                </a:cxn>
                <a:cxn ang="0">
                  <a:pos x="14" y="90"/>
                </a:cxn>
                <a:cxn ang="0">
                  <a:pos x="17" y="90"/>
                </a:cxn>
                <a:cxn ang="0">
                  <a:pos x="22" y="88"/>
                </a:cxn>
                <a:cxn ang="0">
                  <a:pos x="29" y="86"/>
                </a:cxn>
                <a:cxn ang="0">
                  <a:pos x="33" y="81"/>
                </a:cxn>
                <a:cxn ang="0">
                  <a:pos x="41" y="78"/>
                </a:cxn>
                <a:cxn ang="0">
                  <a:pos x="41" y="78"/>
                </a:cxn>
                <a:cxn ang="0">
                  <a:pos x="45" y="76"/>
                </a:cxn>
                <a:cxn ang="0">
                  <a:pos x="50" y="76"/>
                </a:cxn>
                <a:cxn ang="0">
                  <a:pos x="60" y="74"/>
                </a:cxn>
                <a:cxn ang="0">
                  <a:pos x="60" y="74"/>
                </a:cxn>
              </a:cxnLst>
              <a:rect l="0" t="0" r="r" b="b"/>
              <a:pathLst>
                <a:path w="60" h="90">
                  <a:moveTo>
                    <a:pt x="60" y="74"/>
                  </a:moveTo>
                  <a:lnTo>
                    <a:pt x="57" y="74"/>
                  </a:lnTo>
                  <a:lnTo>
                    <a:pt x="52" y="69"/>
                  </a:lnTo>
                  <a:lnTo>
                    <a:pt x="50" y="64"/>
                  </a:lnTo>
                  <a:lnTo>
                    <a:pt x="48" y="62"/>
                  </a:lnTo>
                  <a:lnTo>
                    <a:pt x="48" y="59"/>
                  </a:lnTo>
                  <a:lnTo>
                    <a:pt x="50" y="59"/>
                  </a:lnTo>
                  <a:lnTo>
                    <a:pt x="50" y="40"/>
                  </a:lnTo>
                  <a:lnTo>
                    <a:pt x="50" y="38"/>
                  </a:lnTo>
                  <a:lnTo>
                    <a:pt x="50" y="36"/>
                  </a:lnTo>
                  <a:lnTo>
                    <a:pt x="50" y="33"/>
                  </a:lnTo>
                  <a:lnTo>
                    <a:pt x="50" y="31"/>
                  </a:lnTo>
                  <a:lnTo>
                    <a:pt x="48" y="29"/>
                  </a:lnTo>
                  <a:lnTo>
                    <a:pt x="48" y="26"/>
                  </a:lnTo>
                  <a:lnTo>
                    <a:pt x="48" y="24"/>
                  </a:lnTo>
                  <a:lnTo>
                    <a:pt x="45" y="24"/>
                  </a:lnTo>
                  <a:lnTo>
                    <a:pt x="45" y="24"/>
                  </a:lnTo>
                  <a:lnTo>
                    <a:pt x="45" y="21"/>
                  </a:lnTo>
                  <a:lnTo>
                    <a:pt x="45" y="19"/>
                  </a:lnTo>
                  <a:lnTo>
                    <a:pt x="48" y="17"/>
                  </a:lnTo>
                  <a:lnTo>
                    <a:pt x="48" y="14"/>
                  </a:lnTo>
                  <a:lnTo>
                    <a:pt x="45" y="12"/>
                  </a:lnTo>
                  <a:lnTo>
                    <a:pt x="45" y="10"/>
                  </a:lnTo>
                  <a:lnTo>
                    <a:pt x="43" y="2"/>
                  </a:lnTo>
                  <a:lnTo>
                    <a:pt x="41" y="0"/>
                  </a:lnTo>
                  <a:lnTo>
                    <a:pt x="33" y="0"/>
                  </a:lnTo>
                  <a:lnTo>
                    <a:pt x="17" y="0"/>
                  </a:lnTo>
                  <a:lnTo>
                    <a:pt x="10" y="0"/>
                  </a:lnTo>
                  <a:lnTo>
                    <a:pt x="5" y="0"/>
                  </a:lnTo>
                  <a:lnTo>
                    <a:pt x="5" y="5"/>
                  </a:lnTo>
                  <a:lnTo>
                    <a:pt x="5" y="12"/>
                  </a:lnTo>
                  <a:lnTo>
                    <a:pt x="5" y="17"/>
                  </a:lnTo>
                  <a:lnTo>
                    <a:pt x="5" y="21"/>
                  </a:lnTo>
                  <a:lnTo>
                    <a:pt x="5" y="26"/>
                  </a:lnTo>
                  <a:lnTo>
                    <a:pt x="7" y="29"/>
                  </a:lnTo>
                  <a:lnTo>
                    <a:pt x="7" y="31"/>
                  </a:lnTo>
                  <a:lnTo>
                    <a:pt x="7" y="36"/>
                  </a:lnTo>
                  <a:lnTo>
                    <a:pt x="7" y="40"/>
                  </a:lnTo>
                  <a:lnTo>
                    <a:pt x="7" y="43"/>
                  </a:lnTo>
                  <a:lnTo>
                    <a:pt x="5" y="48"/>
                  </a:lnTo>
                  <a:lnTo>
                    <a:pt x="0" y="55"/>
                  </a:lnTo>
                  <a:lnTo>
                    <a:pt x="0" y="59"/>
                  </a:lnTo>
                  <a:lnTo>
                    <a:pt x="0" y="62"/>
                  </a:lnTo>
                  <a:lnTo>
                    <a:pt x="0" y="64"/>
                  </a:lnTo>
                  <a:lnTo>
                    <a:pt x="0" y="67"/>
                  </a:lnTo>
                  <a:lnTo>
                    <a:pt x="3" y="74"/>
                  </a:lnTo>
                  <a:lnTo>
                    <a:pt x="5" y="83"/>
                  </a:lnTo>
                  <a:lnTo>
                    <a:pt x="7" y="90"/>
                  </a:lnTo>
                  <a:lnTo>
                    <a:pt x="10" y="90"/>
                  </a:lnTo>
                  <a:lnTo>
                    <a:pt x="14" y="90"/>
                  </a:lnTo>
                  <a:lnTo>
                    <a:pt x="17" y="90"/>
                  </a:lnTo>
                  <a:lnTo>
                    <a:pt x="22" y="88"/>
                  </a:lnTo>
                  <a:lnTo>
                    <a:pt x="29" y="86"/>
                  </a:lnTo>
                  <a:lnTo>
                    <a:pt x="33" y="81"/>
                  </a:lnTo>
                  <a:lnTo>
                    <a:pt x="41" y="78"/>
                  </a:lnTo>
                  <a:lnTo>
                    <a:pt x="41" y="78"/>
                  </a:lnTo>
                  <a:lnTo>
                    <a:pt x="45" y="76"/>
                  </a:lnTo>
                  <a:lnTo>
                    <a:pt x="50" y="76"/>
                  </a:lnTo>
                  <a:lnTo>
                    <a:pt x="60" y="74"/>
                  </a:lnTo>
                  <a:lnTo>
                    <a:pt x="60" y="7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1" name="Freeform 978">
              <a:extLst>
                <a:ext uri="{FF2B5EF4-FFF2-40B4-BE49-F238E27FC236}">
                  <a16:creationId xmlns:a16="http://schemas.microsoft.com/office/drawing/2014/main" id="{C8BDF9EC-9123-4457-AFDA-D302DD5A09C5}"/>
                </a:ext>
              </a:extLst>
            </p:cNvPr>
            <p:cNvSpPr>
              <a:spLocks/>
            </p:cNvSpPr>
            <p:nvPr/>
          </p:nvSpPr>
          <p:spPr bwMode="auto">
            <a:xfrm>
              <a:off x="3997325" y="3706811"/>
              <a:ext cx="95250" cy="142875"/>
            </a:xfrm>
            <a:custGeom>
              <a:avLst/>
              <a:gdLst/>
              <a:ahLst/>
              <a:cxnLst>
                <a:cxn ang="0">
                  <a:pos x="60" y="74"/>
                </a:cxn>
                <a:cxn ang="0">
                  <a:pos x="57" y="74"/>
                </a:cxn>
                <a:cxn ang="0">
                  <a:pos x="52" y="69"/>
                </a:cxn>
                <a:cxn ang="0">
                  <a:pos x="50" y="64"/>
                </a:cxn>
                <a:cxn ang="0">
                  <a:pos x="48" y="62"/>
                </a:cxn>
                <a:cxn ang="0">
                  <a:pos x="48" y="59"/>
                </a:cxn>
                <a:cxn ang="0">
                  <a:pos x="50" y="59"/>
                </a:cxn>
                <a:cxn ang="0">
                  <a:pos x="50" y="40"/>
                </a:cxn>
                <a:cxn ang="0">
                  <a:pos x="50" y="38"/>
                </a:cxn>
                <a:cxn ang="0">
                  <a:pos x="50" y="36"/>
                </a:cxn>
                <a:cxn ang="0">
                  <a:pos x="50" y="33"/>
                </a:cxn>
                <a:cxn ang="0">
                  <a:pos x="50" y="31"/>
                </a:cxn>
                <a:cxn ang="0">
                  <a:pos x="48" y="29"/>
                </a:cxn>
                <a:cxn ang="0">
                  <a:pos x="48" y="26"/>
                </a:cxn>
                <a:cxn ang="0">
                  <a:pos x="48" y="24"/>
                </a:cxn>
                <a:cxn ang="0">
                  <a:pos x="45" y="24"/>
                </a:cxn>
                <a:cxn ang="0">
                  <a:pos x="45" y="24"/>
                </a:cxn>
                <a:cxn ang="0">
                  <a:pos x="45" y="21"/>
                </a:cxn>
                <a:cxn ang="0">
                  <a:pos x="45" y="19"/>
                </a:cxn>
                <a:cxn ang="0">
                  <a:pos x="48" y="17"/>
                </a:cxn>
                <a:cxn ang="0">
                  <a:pos x="48" y="14"/>
                </a:cxn>
                <a:cxn ang="0">
                  <a:pos x="45" y="12"/>
                </a:cxn>
                <a:cxn ang="0">
                  <a:pos x="45" y="10"/>
                </a:cxn>
                <a:cxn ang="0">
                  <a:pos x="43" y="2"/>
                </a:cxn>
                <a:cxn ang="0">
                  <a:pos x="41" y="0"/>
                </a:cxn>
                <a:cxn ang="0">
                  <a:pos x="33" y="0"/>
                </a:cxn>
                <a:cxn ang="0">
                  <a:pos x="17" y="0"/>
                </a:cxn>
                <a:cxn ang="0">
                  <a:pos x="10" y="0"/>
                </a:cxn>
                <a:cxn ang="0">
                  <a:pos x="5" y="0"/>
                </a:cxn>
                <a:cxn ang="0">
                  <a:pos x="5" y="5"/>
                </a:cxn>
                <a:cxn ang="0">
                  <a:pos x="5" y="12"/>
                </a:cxn>
                <a:cxn ang="0">
                  <a:pos x="5" y="17"/>
                </a:cxn>
                <a:cxn ang="0">
                  <a:pos x="5" y="21"/>
                </a:cxn>
                <a:cxn ang="0">
                  <a:pos x="5" y="26"/>
                </a:cxn>
                <a:cxn ang="0">
                  <a:pos x="7" y="29"/>
                </a:cxn>
                <a:cxn ang="0">
                  <a:pos x="7" y="31"/>
                </a:cxn>
                <a:cxn ang="0">
                  <a:pos x="7" y="36"/>
                </a:cxn>
                <a:cxn ang="0">
                  <a:pos x="7" y="40"/>
                </a:cxn>
                <a:cxn ang="0">
                  <a:pos x="7" y="43"/>
                </a:cxn>
                <a:cxn ang="0">
                  <a:pos x="5" y="48"/>
                </a:cxn>
                <a:cxn ang="0">
                  <a:pos x="0" y="55"/>
                </a:cxn>
                <a:cxn ang="0">
                  <a:pos x="0" y="59"/>
                </a:cxn>
                <a:cxn ang="0">
                  <a:pos x="0" y="62"/>
                </a:cxn>
                <a:cxn ang="0">
                  <a:pos x="0" y="64"/>
                </a:cxn>
                <a:cxn ang="0">
                  <a:pos x="0" y="67"/>
                </a:cxn>
                <a:cxn ang="0">
                  <a:pos x="3" y="74"/>
                </a:cxn>
                <a:cxn ang="0">
                  <a:pos x="5" y="83"/>
                </a:cxn>
                <a:cxn ang="0">
                  <a:pos x="7" y="90"/>
                </a:cxn>
                <a:cxn ang="0">
                  <a:pos x="10" y="90"/>
                </a:cxn>
                <a:cxn ang="0">
                  <a:pos x="14" y="90"/>
                </a:cxn>
                <a:cxn ang="0">
                  <a:pos x="17" y="90"/>
                </a:cxn>
                <a:cxn ang="0">
                  <a:pos x="22" y="88"/>
                </a:cxn>
                <a:cxn ang="0">
                  <a:pos x="29" y="86"/>
                </a:cxn>
                <a:cxn ang="0">
                  <a:pos x="33" y="81"/>
                </a:cxn>
                <a:cxn ang="0">
                  <a:pos x="41" y="78"/>
                </a:cxn>
                <a:cxn ang="0">
                  <a:pos x="41" y="78"/>
                </a:cxn>
                <a:cxn ang="0">
                  <a:pos x="45" y="76"/>
                </a:cxn>
                <a:cxn ang="0">
                  <a:pos x="50" y="76"/>
                </a:cxn>
                <a:cxn ang="0">
                  <a:pos x="60" y="74"/>
                </a:cxn>
              </a:cxnLst>
              <a:rect l="0" t="0" r="r" b="b"/>
              <a:pathLst>
                <a:path w="60" h="90">
                  <a:moveTo>
                    <a:pt x="60" y="74"/>
                  </a:moveTo>
                  <a:lnTo>
                    <a:pt x="57" y="74"/>
                  </a:lnTo>
                  <a:lnTo>
                    <a:pt x="52" y="69"/>
                  </a:lnTo>
                  <a:lnTo>
                    <a:pt x="50" y="64"/>
                  </a:lnTo>
                  <a:lnTo>
                    <a:pt x="48" y="62"/>
                  </a:lnTo>
                  <a:lnTo>
                    <a:pt x="48" y="59"/>
                  </a:lnTo>
                  <a:lnTo>
                    <a:pt x="50" y="59"/>
                  </a:lnTo>
                  <a:lnTo>
                    <a:pt x="50" y="40"/>
                  </a:lnTo>
                  <a:lnTo>
                    <a:pt x="50" y="38"/>
                  </a:lnTo>
                  <a:lnTo>
                    <a:pt x="50" y="36"/>
                  </a:lnTo>
                  <a:lnTo>
                    <a:pt x="50" y="33"/>
                  </a:lnTo>
                  <a:lnTo>
                    <a:pt x="50" y="31"/>
                  </a:lnTo>
                  <a:lnTo>
                    <a:pt x="48" y="29"/>
                  </a:lnTo>
                  <a:lnTo>
                    <a:pt x="48" y="26"/>
                  </a:lnTo>
                  <a:lnTo>
                    <a:pt x="48" y="24"/>
                  </a:lnTo>
                  <a:lnTo>
                    <a:pt x="45" y="24"/>
                  </a:lnTo>
                  <a:lnTo>
                    <a:pt x="45" y="24"/>
                  </a:lnTo>
                  <a:lnTo>
                    <a:pt x="45" y="21"/>
                  </a:lnTo>
                  <a:lnTo>
                    <a:pt x="45" y="19"/>
                  </a:lnTo>
                  <a:lnTo>
                    <a:pt x="48" y="17"/>
                  </a:lnTo>
                  <a:lnTo>
                    <a:pt x="48" y="14"/>
                  </a:lnTo>
                  <a:lnTo>
                    <a:pt x="45" y="12"/>
                  </a:lnTo>
                  <a:lnTo>
                    <a:pt x="45" y="10"/>
                  </a:lnTo>
                  <a:lnTo>
                    <a:pt x="43" y="2"/>
                  </a:lnTo>
                  <a:lnTo>
                    <a:pt x="41" y="0"/>
                  </a:lnTo>
                  <a:lnTo>
                    <a:pt x="33" y="0"/>
                  </a:lnTo>
                  <a:lnTo>
                    <a:pt x="17" y="0"/>
                  </a:lnTo>
                  <a:lnTo>
                    <a:pt x="10" y="0"/>
                  </a:lnTo>
                  <a:lnTo>
                    <a:pt x="5" y="0"/>
                  </a:lnTo>
                  <a:lnTo>
                    <a:pt x="5" y="5"/>
                  </a:lnTo>
                  <a:lnTo>
                    <a:pt x="5" y="12"/>
                  </a:lnTo>
                  <a:lnTo>
                    <a:pt x="5" y="17"/>
                  </a:lnTo>
                  <a:lnTo>
                    <a:pt x="5" y="21"/>
                  </a:lnTo>
                  <a:lnTo>
                    <a:pt x="5" y="26"/>
                  </a:lnTo>
                  <a:lnTo>
                    <a:pt x="7" y="29"/>
                  </a:lnTo>
                  <a:lnTo>
                    <a:pt x="7" y="31"/>
                  </a:lnTo>
                  <a:lnTo>
                    <a:pt x="7" y="36"/>
                  </a:lnTo>
                  <a:lnTo>
                    <a:pt x="7" y="40"/>
                  </a:lnTo>
                  <a:lnTo>
                    <a:pt x="7" y="43"/>
                  </a:lnTo>
                  <a:lnTo>
                    <a:pt x="5" y="48"/>
                  </a:lnTo>
                  <a:lnTo>
                    <a:pt x="0" y="55"/>
                  </a:lnTo>
                  <a:lnTo>
                    <a:pt x="0" y="59"/>
                  </a:lnTo>
                  <a:lnTo>
                    <a:pt x="0" y="62"/>
                  </a:lnTo>
                  <a:lnTo>
                    <a:pt x="0" y="64"/>
                  </a:lnTo>
                  <a:lnTo>
                    <a:pt x="0" y="67"/>
                  </a:lnTo>
                  <a:lnTo>
                    <a:pt x="3" y="74"/>
                  </a:lnTo>
                  <a:lnTo>
                    <a:pt x="5" y="83"/>
                  </a:lnTo>
                  <a:lnTo>
                    <a:pt x="7" y="90"/>
                  </a:lnTo>
                  <a:lnTo>
                    <a:pt x="10" y="90"/>
                  </a:lnTo>
                  <a:lnTo>
                    <a:pt x="14" y="90"/>
                  </a:lnTo>
                  <a:lnTo>
                    <a:pt x="17" y="90"/>
                  </a:lnTo>
                  <a:lnTo>
                    <a:pt x="22" y="88"/>
                  </a:lnTo>
                  <a:lnTo>
                    <a:pt x="29" y="86"/>
                  </a:lnTo>
                  <a:lnTo>
                    <a:pt x="33" y="81"/>
                  </a:lnTo>
                  <a:lnTo>
                    <a:pt x="41" y="78"/>
                  </a:lnTo>
                  <a:lnTo>
                    <a:pt x="41" y="78"/>
                  </a:lnTo>
                  <a:lnTo>
                    <a:pt x="45" y="76"/>
                  </a:lnTo>
                  <a:lnTo>
                    <a:pt x="50" y="76"/>
                  </a:lnTo>
                  <a:lnTo>
                    <a:pt x="60" y="7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2" name="Freeform 979">
              <a:extLst>
                <a:ext uri="{FF2B5EF4-FFF2-40B4-BE49-F238E27FC236}">
                  <a16:creationId xmlns:a16="http://schemas.microsoft.com/office/drawing/2014/main" id="{C1793D6A-76EC-4B37-89FE-7E1C8E6D62D9}"/>
                </a:ext>
              </a:extLst>
            </p:cNvPr>
            <p:cNvSpPr>
              <a:spLocks/>
            </p:cNvSpPr>
            <p:nvPr/>
          </p:nvSpPr>
          <p:spPr bwMode="auto">
            <a:xfrm>
              <a:off x="3997325" y="3706811"/>
              <a:ext cx="95250" cy="142875"/>
            </a:xfrm>
            <a:custGeom>
              <a:avLst/>
              <a:gdLst/>
              <a:ahLst/>
              <a:cxnLst>
                <a:cxn ang="0">
                  <a:pos x="60" y="74"/>
                </a:cxn>
                <a:cxn ang="0">
                  <a:pos x="57" y="74"/>
                </a:cxn>
                <a:cxn ang="0">
                  <a:pos x="52" y="69"/>
                </a:cxn>
                <a:cxn ang="0">
                  <a:pos x="50" y="64"/>
                </a:cxn>
                <a:cxn ang="0">
                  <a:pos x="48" y="62"/>
                </a:cxn>
                <a:cxn ang="0">
                  <a:pos x="48" y="59"/>
                </a:cxn>
                <a:cxn ang="0">
                  <a:pos x="50" y="59"/>
                </a:cxn>
                <a:cxn ang="0">
                  <a:pos x="50" y="40"/>
                </a:cxn>
                <a:cxn ang="0">
                  <a:pos x="50" y="38"/>
                </a:cxn>
                <a:cxn ang="0">
                  <a:pos x="50" y="36"/>
                </a:cxn>
                <a:cxn ang="0">
                  <a:pos x="50" y="33"/>
                </a:cxn>
                <a:cxn ang="0">
                  <a:pos x="50" y="31"/>
                </a:cxn>
                <a:cxn ang="0">
                  <a:pos x="48" y="29"/>
                </a:cxn>
                <a:cxn ang="0">
                  <a:pos x="48" y="26"/>
                </a:cxn>
                <a:cxn ang="0">
                  <a:pos x="48" y="24"/>
                </a:cxn>
                <a:cxn ang="0">
                  <a:pos x="45" y="24"/>
                </a:cxn>
                <a:cxn ang="0">
                  <a:pos x="45" y="24"/>
                </a:cxn>
                <a:cxn ang="0">
                  <a:pos x="45" y="21"/>
                </a:cxn>
                <a:cxn ang="0">
                  <a:pos x="45" y="19"/>
                </a:cxn>
                <a:cxn ang="0">
                  <a:pos x="48" y="17"/>
                </a:cxn>
                <a:cxn ang="0">
                  <a:pos x="48" y="14"/>
                </a:cxn>
                <a:cxn ang="0">
                  <a:pos x="45" y="12"/>
                </a:cxn>
                <a:cxn ang="0">
                  <a:pos x="45" y="10"/>
                </a:cxn>
                <a:cxn ang="0">
                  <a:pos x="43" y="2"/>
                </a:cxn>
                <a:cxn ang="0">
                  <a:pos x="41" y="0"/>
                </a:cxn>
                <a:cxn ang="0">
                  <a:pos x="33" y="0"/>
                </a:cxn>
                <a:cxn ang="0">
                  <a:pos x="17" y="0"/>
                </a:cxn>
                <a:cxn ang="0">
                  <a:pos x="10" y="0"/>
                </a:cxn>
                <a:cxn ang="0">
                  <a:pos x="5" y="0"/>
                </a:cxn>
                <a:cxn ang="0">
                  <a:pos x="5" y="5"/>
                </a:cxn>
                <a:cxn ang="0">
                  <a:pos x="5" y="12"/>
                </a:cxn>
                <a:cxn ang="0">
                  <a:pos x="5" y="17"/>
                </a:cxn>
                <a:cxn ang="0">
                  <a:pos x="5" y="21"/>
                </a:cxn>
                <a:cxn ang="0">
                  <a:pos x="5" y="26"/>
                </a:cxn>
                <a:cxn ang="0">
                  <a:pos x="7" y="29"/>
                </a:cxn>
                <a:cxn ang="0">
                  <a:pos x="7" y="31"/>
                </a:cxn>
                <a:cxn ang="0">
                  <a:pos x="7" y="36"/>
                </a:cxn>
                <a:cxn ang="0">
                  <a:pos x="7" y="40"/>
                </a:cxn>
                <a:cxn ang="0">
                  <a:pos x="7" y="43"/>
                </a:cxn>
                <a:cxn ang="0">
                  <a:pos x="5" y="48"/>
                </a:cxn>
                <a:cxn ang="0">
                  <a:pos x="0" y="55"/>
                </a:cxn>
                <a:cxn ang="0">
                  <a:pos x="0" y="59"/>
                </a:cxn>
                <a:cxn ang="0">
                  <a:pos x="0" y="62"/>
                </a:cxn>
                <a:cxn ang="0">
                  <a:pos x="0" y="64"/>
                </a:cxn>
                <a:cxn ang="0">
                  <a:pos x="0" y="67"/>
                </a:cxn>
                <a:cxn ang="0">
                  <a:pos x="3" y="74"/>
                </a:cxn>
                <a:cxn ang="0">
                  <a:pos x="5" y="83"/>
                </a:cxn>
                <a:cxn ang="0">
                  <a:pos x="7" y="90"/>
                </a:cxn>
                <a:cxn ang="0">
                  <a:pos x="10" y="90"/>
                </a:cxn>
                <a:cxn ang="0">
                  <a:pos x="14" y="90"/>
                </a:cxn>
                <a:cxn ang="0">
                  <a:pos x="17" y="90"/>
                </a:cxn>
                <a:cxn ang="0">
                  <a:pos x="22" y="88"/>
                </a:cxn>
                <a:cxn ang="0">
                  <a:pos x="29" y="86"/>
                </a:cxn>
                <a:cxn ang="0">
                  <a:pos x="33" y="81"/>
                </a:cxn>
                <a:cxn ang="0">
                  <a:pos x="41" y="78"/>
                </a:cxn>
                <a:cxn ang="0">
                  <a:pos x="41" y="78"/>
                </a:cxn>
                <a:cxn ang="0">
                  <a:pos x="45" y="76"/>
                </a:cxn>
                <a:cxn ang="0">
                  <a:pos x="50" y="76"/>
                </a:cxn>
                <a:cxn ang="0">
                  <a:pos x="60" y="74"/>
                </a:cxn>
              </a:cxnLst>
              <a:rect l="0" t="0" r="r" b="b"/>
              <a:pathLst>
                <a:path w="60" h="90">
                  <a:moveTo>
                    <a:pt x="60" y="74"/>
                  </a:moveTo>
                  <a:lnTo>
                    <a:pt x="57" y="74"/>
                  </a:lnTo>
                  <a:lnTo>
                    <a:pt x="52" y="69"/>
                  </a:lnTo>
                  <a:lnTo>
                    <a:pt x="50" y="64"/>
                  </a:lnTo>
                  <a:lnTo>
                    <a:pt x="48" y="62"/>
                  </a:lnTo>
                  <a:lnTo>
                    <a:pt x="48" y="59"/>
                  </a:lnTo>
                  <a:lnTo>
                    <a:pt x="50" y="59"/>
                  </a:lnTo>
                  <a:lnTo>
                    <a:pt x="50" y="40"/>
                  </a:lnTo>
                  <a:lnTo>
                    <a:pt x="50" y="38"/>
                  </a:lnTo>
                  <a:lnTo>
                    <a:pt x="50" y="36"/>
                  </a:lnTo>
                  <a:lnTo>
                    <a:pt x="50" y="33"/>
                  </a:lnTo>
                  <a:lnTo>
                    <a:pt x="50" y="31"/>
                  </a:lnTo>
                  <a:lnTo>
                    <a:pt x="48" y="29"/>
                  </a:lnTo>
                  <a:lnTo>
                    <a:pt x="48" y="26"/>
                  </a:lnTo>
                  <a:lnTo>
                    <a:pt x="48" y="24"/>
                  </a:lnTo>
                  <a:lnTo>
                    <a:pt x="45" y="24"/>
                  </a:lnTo>
                  <a:lnTo>
                    <a:pt x="45" y="24"/>
                  </a:lnTo>
                  <a:lnTo>
                    <a:pt x="45" y="21"/>
                  </a:lnTo>
                  <a:lnTo>
                    <a:pt x="45" y="19"/>
                  </a:lnTo>
                  <a:lnTo>
                    <a:pt x="48" y="17"/>
                  </a:lnTo>
                  <a:lnTo>
                    <a:pt x="48" y="14"/>
                  </a:lnTo>
                  <a:lnTo>
                    <a:pt x="45" y="12"/>
                  </a:lnTo>
                  <a:lnTo>
                    <a:pt x="45" y="10"/>
                  </a:lnTo>
                  <a:lnTo>
                    <a:pt x="43" y="2"/>
                  </a:lnTo>
                  <a:lnTo>
                    <a:pt x="41" y="0"/>
                  </a:lnTo>
                  <a:lnTo>
                    <a:pt x="33" y="0"/>
                  </a:lnTo>
                  <a:lnTo>
                    <a:pt x="17" y="0"/>
                  </a:lnTo>
                  <a:lnTo>
                    <a:pt x="10" y="0"/>
                  </a:lnTo>
                  <a:lnTo>
                    <a:pt x="5" y="0"/>
                  </a:lnTo>
                  <a:lnTo>
                    <a:pt x="5" y="5"/>
                  </a:lnTo>
                  <a:lnTo>
                    <a:pt x="5" y="12"/>
                  </a:lnTo>
                  <a:lnTo>
                    <a:pt x="5" y="17"/>
                  </a:lnTo>
                  <a:lnTo>
                    <a:pt x="5" y="21"/>
                  </a:lnTo>
                  <a:lnTo>
                    <a:pt x="5" y="26"/>
                  </a:lnTo>
                  <a:lnTo>
                    <a:pt x="7" y="29"/>
                  </a:lnTo>
                  <a:lnTo>
                    <a:pt x="7" y="31"/>
                  </a:lnTo>
                  <a:lnTo>
                    <a:pt x="7" y="36"/>
                  </a:lnTo>
                  <a:lnTo>
                    <a:pt x="7" y="40"/>
                  </a:lnTo>
                  <a:lnTo>
                    <a:pt x="7" y="43"/>
                  </a:lnTo>
                  <a:lnTo>
                    <a:pt x="5" y="48"/>
                  </a:lnTo>
                  <a:lnTo>
                    <a:pt x="0" y="55"/>
                  </a:lnTo>
                  <a:lnTo>
                    <a:pt x="0" y="59"/>
                  </a:lnTo>
                  <a:lnTo>
                    <a:pt x="0" y="62"/>
                  </a:lnTo>
                  <a:lnTo>
                    <a:pt x="0" y="64"/>
                  </a:lnTo>
                  <a:lnTo>
                    <a:pt x="0" y="67"/>
                  </a:lnTo>
                  <a:lnTo>
                    <a:pt x="3" y="74"/>
                  </a:lnTo>
                  <a:lnTo>
                    <a:pt x="5" y="83"/>
                  </a:lnTo>
                  <a:lnTo>
                    <a:pt x="7" y="90"/>
                  </a:lnTo>
                  <a:lnTo>
                    <a:pt x="10" y="90"/>
                  </a:lnTo>
                  <a:lnTo>
                    <a:pt x="14" y="90"/>
                  </a:lnTo>
                  <a:lnTo>
                    <a:pt x="17" y="90"/>
                  </a:lnTo>
                  <a:lnTo>
                    <a:pt x="22" y="88"/>
                  </a:lnTo>
                  <a:lnTo>
                    <a:pt x="29" y="86"/>
                  </a:lnTo>
                  <a:lnTo>
                    <a:pt x="33" y="81"/>
                  </a:lnTo>
                  <a:lnTo>
                    <a:pt x="41" y="78"/>
                  </a:lnTo>
                  <a:lnTo>
                    <a:pt x="41" y="78"/>
                  </a:lnTo>
                  <a:lnTo>
                    <a:pt x="45" y="76"/>
                  </a:lnTo>
                  <a:lnTo>
                    <a:pt x="50" y="76"/>
                  </a:lnTo>
                  <a:lnTo>
                    <a:pt x="60" y="7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3" name="Freeform 980">
              <a:extLst>
                <a:ext uri="{FF2B5EF4-FFF2-40B4-BE49-F238E27FC236}">
                  <a16:creationId xmlns:a16="http://schemas.microsoft.com/office/drawing/2014/main" id="{41751068-B2B3-444C-B032-ABCA2BAAD274}"/>
                </a:ext>
              </a:extLst>
            </p:cNvPr>
            <p:cNvSpPr>
              <a:spLocks/>
            </p:cNvSpPr>
            <p:nvPr/>
          </p:nvSpPr>
          <p:spPr bwMode="auto">
            <a:xfrm>
              <a:off x="4062412" y="3706811"/>
              <a:ext cx="41276" cy="117474"/>
            </a:xfrm>
            <a:custGeom>
              <a:avLst/>
              <a:gdLst/>
              <a:ahLst/>
              <a:cxnLst>
                <a:cxn ang="0">
                  <a:pos x="16" y="74"/>
                </a:cxn>
                <a:cxn ang="0">
                  <a:pos x="26" y="69"/>
                </a:cxn>
                <a:cxn ang="0">
                  <a:pos x="23" y="69"/>
                </a:cxn>
                <a:cxn ang="0">
                  <a:pos x="23" y="69"/>
                </a:cxn>
                <a:cxn ang="0">
                  <a:pos x="23" y="69"/>
                </a:cxn>
                <a:cxn ang="0">
                  <a:pos x="21" y="50"/>
                </a:cxn>
                <a:cxn ang="0">
                  <a:pos x="21" y="43"/>
                </a:cxn>
                <a:cxn ang="0">
                  <a:pos x="21" y="33"/>
                </a:cxn>
                <a:cxn ang="0">
                  <a:pos x="21" y="26"/>
                </a:cxn>
                <a:cxn ang="0">
                  <a:pos x="19" y="19"/>
                </a:cxn>
                <a:cxn ang="0">
                  <a:pos x="19" y="17"/>
                </a:cxn>
                <a:cxn ang="0">
                  <a:pos x="16" y="17"/>
                </a:cxn>
                <a:cxn ang="0">
                  <a:pos x="14" y="14"/>
                </a:cxn>
                <a:cxn ang="0">
                  <a:pos x="14" y="12"/>
                </a:cxn>
                <a:cxn ang="0">
                  <a:pos x="11" y="10"/>
                </a:cxn>
                <a:cxn ang="0">
                  <a:pos x="11" y="10"/>
                </a:cxn>
                <a:cxn ang="0">
                  <a:pos x="11" y="7"/>
                </a:cxn>
                <a:cxn ang="0">
                  <a:pos x="11" y="5"/>
                </a:cxn>
                <a:cxn ang="0">
                  <a:pos x="11" y="2"/>
                </a:cxn>
                <a:cxn ang="0">
                  <a:pos x="14" y="0"/>
                </a:cxn>
                <a:cxn ang="0">
                  <a:pos x="16" y="0"/>
                </a:cxn>
                <a:cxn ang="0">
                  <a:pos x="0" y="0"/>
                </a:cxn>
                <a:cxn ang="0">
                  <a:pos x="0" y="2"/>
                </a:cxn>
                <a:cxn ang="0">
                  <a:pos x="2" y="2"/>
                </a:cxn>
                <a:cxn ang="0">
                  <a:pos x="2" y="7"/>
                </a:cxn>
                <a:cxn ang="0">
                  <a:pos x="4" y="10"/>
                </a:cxn>
                <a:cxn ang="0">
                  <a:pos x="4" y="12"/>
                </a:cxn>
                <a:cxn ang="0">
                  <a:pos x="7" y="14"/>
                </a:cxn>
                <a:cxn ang="0">
                  <a:pos x="7" y="17"/>
                </a:cxn>
                <a:cxn ang="0">
                  <a:pos x="4" y="19"/>
                </a:cxn>
                <a:cxn ang="0">
                  <a:pos x="4" y="21"/>
                </a:cxn>
                <a:cxn ang="0">
                  <a:pos x="4" y="21"/>
                </a:cxn>
                <a:cxn ang="0">
                  <a:pos x="4" y="24"/>
                </a:cxn>
                <a:cxn ang="0">
                  <a:pos x="4" y="24"/>
                </a:cxn>
                <a:cxn ang="0">
                  <a:pos x="7" y="24"/>
                </a:cxn>
                <a:cxn ang="0">
                  <a:pos x="7" y="26"/>
                </a:cxn>
                <a:cxn ang="0">
                  <a:pos x="7" y="29"/>
                </a:cxn>
                <a:cxn ang="0">
                  <a:pos x="9" y="33"/>
                </a:cxn>
                <a:cxn ang="0">
                  <a:pos x="9" y="36"/>
                </a:cxn>
                <a:cxn ang="0">
                  <a:pos x="9" y="38"/>
                </a:cxn>
                <a:cxn ang="0">
                  <a:pos x="9" y="40"/>
                </a:cxn>
                <a:cxn ang="0">
                  <a:pos x="9" y="59"/>
                </a:cxn>
                <a:cxn ang="0">
                  <a:pos x="7" y="59"/>
                </a:cxn>
                <a:cxn ang="0">
                  <a:pos x="7" y="62"/>
                </a:cxn>
                <a:cxn ang="0">
                  <a:pos x="9" y="64"/>
                </a:cxn>
                <a:cxn ang="0">
                  <a:pos x="11" y="69"/>
                </a:cxn>
                <a:cxn ang="0">
                  <a:pos x="16" y="74"/>
                </a:cxn>
                <a:cxn ang="0">
                  <a:pos x="16" y="74"/>
                </a:cxn>
              </a:cxnLst>
              <a:rect l="0" t="0" r="r" b="b"/>
              <a:pathLst>
                <a:path w="26" h="74">
                  <a:moveTo>
                    <a:pt x="16" y="74"/>
                  </a:moveTo>
                  <a:lnTo>
                    <a:pt x="26" y="69"/>
                  </a:lnTo>
                  <a:lnTo>
                    <a:pt x="23" y="69"/>
                  </a:lnTo>
                  <a:lnTo>
                    <a:pt x="23" y="69"/>
                  </a:lnTo>
                  <a:lnTo>
                    <a:pt x="23" y="69"/>
                  </a:lnTo>
                  <a:lnTo>
                    <a:pt x="21" y="50"/>
                  </a:lnTo>
                  <a:lnTo>
                    <a:pt x="21" y="43"/>
                  </a:lnTo>
                  <a:lnTo>
                    <a:pt x="21" y="33"/>
                  </a:lnTo>
                  <a:lnTo>
                    <a:pt x="21" y="26"/>
                  </a:lnTo>
                  <a:lnTo>
                    <a:pt x="19" y="19"/>
                  </a:lnTo>
                  <a:lnTo>
                    <a:pt x="19" y="17"/>
                  </a:lnTo>
                  <a:lnTo>
                    <a:pt x="16" y="17"/>
                  </a:lnTo>
                  <a:lnTo>
                    <a:pt x="14" y="14"/>
                  </a:lnTo>
                  <a:lnTo>
                    <a:pt x="14" y="12"/>
                  </a:lnTo>
                  <a:lnTo>
                    <a:pt x="11" y="10"/>
                  </a:lnTo>
                  <a:lnTo>
                    <a:pt x="11" y="10"/>
                  </a:lnTo>
                  <a:lnTo>
                    <a:pt x="11" y="7"/>
                  </a:lnTo>
                  <a:lnTo>
                    <a:pt x="11" y="5"/>
                  </a:lnTo>
                  <a:lnTo>
                    <a:pt x="11" y="2"/>
                  </a:lnTo>
                  <a:lnTo>
                    <a:pt x="14" y="0"/>
                  </a:lnTo>
                  <a:lnTo>
                    <a:pt x="16" y="0"/>
                  </a:lnTo>
                  <a:lnTo>
                    <a:pt x="0" y="0"/>
                  </a:lnTo>
                  <a:lnTo>
                    <a:pt x="0" y="2"/>
                  </a:lnTo>
                  <a:lnTo>
                    <a:pt x="2" y="2"/>
                  </a:lnTo>
                  <a:lnTo>
                    <a:pt x="2" y="7"/>
                  </a:lnTo>
                  <a:lnTo>
                    <a:pt x="4" y="10"/>
                  </a:lnTo>
                  <a:lnTo>
                    <a:pt x="4" y="12"/>
                  </a:lnTo>
                  <a:lnTo>
                    <a:pt x="7" y="14"/>
                  </a:lnTo>
                  <a:lnTo>
                    <a:pt x="7" y="17"/>
                  </a:lnTo>
                  <a:lnTo>
                    <a:pt x="4" y="19"/>
                  </a:lnTo>
                  <a:lnTo>
                    <a:pt x="4" y="21"/>
                  </a:lnTo>
                  <a:lnTo>
                    <a:pt x="4" y="21"/>
                  </a:lnTo>
                  <a:lnTo>
                    <a:pt x="4" y="24"/>
                  </a:lnTo>
                  <a:lnTo>
                    <a:pt x="4" y="24"/>
                  </a:lnTo>
                  <a:lnTo>
                    <a:pt x="7" y="24"/>
                  </a:lnTo>
                  <a:lnTo>
                    <a:pt x="7" y="26"/>
                  </a:lnTo>
                  <a:lnTo>
                    <a:pt x="7" y="29"/>
                  </a:lnTo>
                  <a:lnTo>
                    <a:pt x="9" y="33"/>
                  </a:lnTo>
                  <a:lnTo>
                    <a:pt x="9" y="36"/>
                  </a:lnTo>
                  <a:lnTo>
                    <a:pt x="9" y="38"/>
                  </a:lnTo>
                  <a:lnTo>
                    <a:pt x="9" y="40"/>
                  </a:lnTo>
                  <a:lnTo>
                    <a:pt x="9" y="59"/>
                  </a:lnTo>
                  <a:lnTo>
                    <a:pt x="7" y="59"/>
                  </a:lnTo>
                  <a:lnTo>
                    <a:pt x="7" y="62"/>
                  </a:lnTo>
                  <a:lnTo>
                    <a:pt x="9" y="64"/>
                  </a:lnTo>
                  <a:lnTo>
                    <a:pt x="11" y="69"/>
                  </a:lnTo>
                  <a:lnTo>
                    <a:pt x="16" y="74"/>
                  </a:lnTo>
                  <a:lnTo>
                    <a:pt x="16" y="7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4" name="Freeform 981">
              <a:extLst>
                <a:ext uri="{FF2B5EF4-FFF2-40B4-BE49-F238E27FC236}">
                  <a16:creationId xmlns:a16="http://schemas.microsoft.com/office/drawing/2014/main" id="{A941F203-B9C5-493B-A566-C690AB267D45}"/>
                </a:ext>
              </a:extLst>
            </p:cNvPr>
            <p:cNvSpPr>
              <a:spLocks/>
            </p:cNvSpPr>
            <p:nvPr/>
          </p:nvSpPr>
          <p:spPr bwMode="auto">
            <a:xfrm>
              <a:off x="4062412" y="3706811"/>
              <a:ext cx="41276" cy="117474"/>
            </a:xfrm>
            <a:custGeom>
              <a:avLst/>
              <a:gdLst/>
              <a:ahLst/>
              <a:cxnLst>
                <a:cxn ang="0">
                  <a:pos x="16" y="74"/>
                </a:cxn>
                <a:cxn ang="0">
                  <a:pos x="26" y="69"/>
                </a:cxn>
                <a:cxn ang="0">
                  <a:pos x="23" y="69"/>
                </a:cxn>
                <a:cxn ang="0">
                  <a:pos x="23" y="69"/>
                </a:cxn>
                <a:cxn ang="0">
                  <a:pos x="23" y="69"/>
                </a:cxn>
                <a:cxn ang="0">
                  <a:pos x="21" y="50"/>
                </a:cxn>
                <a:cxn ang="0">
                  <a:pos x="21" y="43"/>
                </a:cxn>
                <a:cxn ang="0">
                  <a:pos x="21" y="33"/>
                </a:cxn>
                <a:cxn ang="0">
                  <a:pos x="21" y="26"/>
                </a:cxn>
                <a:cxn ang="0">
                  <a:pos x="19" y="19"/>
                </a:cxn>
                <a:cxn ang="0">
                  <a:pos x="19" y="17"/>
                </a:cxn>
                <a:cxn ang="0">
                  <a:pos x="16" y="17"/>
                </a:cxn>
                <a:cxn ang="0">
                  <a:pos x="14" y="14"/>
                </a:cxn>
                <a:cxn ang="0">
                  <a:pos x="14" y="12"/>
                </a:cxn>
                <a:cxn ang="0">
                  <a:pos x="11" y="10"/>
                </a:cxn>
                <a:cxn ang="0">
                  <a:pos x="11" y="10"/>
                </a:cxn>
                <a:cxn ang="0">
                  <a:pos x="11" y="7"/>
                </a:cxn>
                <a:cxn ang="0">
                  <a:pos x="11" y="5"/>
                </a:cxn>
                <a:cxn ang="0">
                  <a:pos x="11" y="2"/>
                </a:cxn>
                <a:cxn ang="0">
                  <a:pos x="14" y="0"/>
                </a:cxn>
                <a:cxn ang="0">
                  <a:pos x="16" y="0"/>
                </a:cxn>
                <a:cxn ang="0">
                  <a:pos x="0" y="0"/>
                </a:cxn>
                <a:cxn ang="0">
                  <a:pos x="0" y="2"/>
                </a:cxn>
                <a:cxn ang="0">
                  <a:pos x="2" y="2"/>
                </a:cxn>
                <a:cxn ang="0">
                  <a:pos x="2" y="7"/>
                </a:cxn>
                <a:cxn ang="0">
                  <a:pos x="4" y="10"/>
                </a:cxn>
                <a:cxn ang="0">
                  <a:pos x="4" y="12"/>
                </a:cxn>
                <a:cxn ang="0">
                  <a:pos x="7" y="14"/>
                </a:cxn>
                <a:cxn ang="0">
                  <a:pos x="7" y="17"/>
                </a:cxn>
                <a:cxn ang="0">
                  <a:pos x="4" y="19"/>
                </a:cxn>
                <a:cxn ang="0">
                  <a:pos x="4" y="21"/>
                </a:cxn>
                <a:cxn ang="0">
                  <a:pos x="4" y="21"/>
                </a:cxn>
                <a:cxn ang="0">
                  <a:pos x="4" y="24"/>
                </a:cxn>
                <a:cxn ang="0">
                  <a:pos x="4" y="24"/>
                </a:cxn>
                <a:cxn ang="0">
                  <a:pos x="7" y="24"/>
                </a:cxn>
                <a:cxn ang="0">
                  <a:pos x="7" y="26"/>
                </a:cxn>
                <a:cxn ang="0">
                  <a:pos x="7" y="29"/>
                </a:cxn>
                <a:cxn ang="0">
                  <a:pos x="9" y="33"/>
                </a:cxn>
                <a:cxn ang="0">
                  <a:pos x="9" y="36"/>
                </a:cxn>
                <a:cxn ang="0">
                  <a:pos x="9" y="38"/>
                </a:cxn>
                <a:cxn ang="0">
                  <a:pos x="9" y="40"/>
                </a:cxn>
                <a:cxn ang="0">
                  <a:pos x="9" y="59"/>
                </a:cxn>
                <a:cxn ang="0">
                  <a:pos x="7" y="59"/>
                </a:cxn>
                <a:cxn ang="0">
                  <a:pos x="7" y="62"/>
                </a:cxn>
                <a:cxn ang="0">
                  <a:pos x="9" y="64"/>
                </a:cxn>
                <a:cxn ang="0">
                  <a:pos x="11" y="69"/>
                </a:cxn>
                <a:cxn ang="0">
                  <a:pos x="16" y="74"/>
                </a:cxn>
              </a:cxnLst>
              <a:rect l="0" t="0" r="r" b="b"/>
              <a:pathLst>
                <a:path w="26" h="74">
                  <a:moveTo>
                    <a:pt x="16" y="74"/>
                  </a:moveTo>
                  <a:lnTo>
                    <a:pt x="26" y="69"/>
                  </a:lnTo>
                  <a:lnTo>
                    <a:pt x="23" y="69"/>
                  </a:lnTo>
                  <a:lnTo>
                    <a:pt x="23" y="69"/>
                  </a:lnTo>
                  <a:lnTo>
                    <a:pt x="23" y="69"/>
                  </a:lnTo>
                  <a:lnTo>
                    <a:pt x="21" y="50"/>
                  </a:lnTo>
                  <a:lnTo>
                    <a:pt x="21" y="43"/>
                  </a:lnTo>
                  <a:lnTo>
                    <a:pt x="21" y="33"/>
                  </a:lnTo>
                  <a:lnTo>
                    <a:pt x="21" y="26"/>
                  </a:lnTo>
                  <a:lnTo>
                    <a:pt x="19" y="19"/>
                  </a:lnTo>
                  <a:lnTo>
                    <a:pt x="19" y="17"/>
                  </a:lnTo>
                  <a:lnTo>
                    <a:pt x="16" y="17"/>
                  </a:lnTo>
                  <a:lnTo>
                    <a:pt x="14" y="14"/>
                  </a:lnTo>
                  <a:lnTo>
                    <a:pt x="14" y="12"/>
                  </a:lnTo>
                  <a:lnTo>
                    <a:pt x="11" y="10"/>
                  </a:lnTo>
                  <a:lnTo>
                    <a:pt x="11" y="10"/>
                  </a:lnTo>
                  <a:lnTo>
                    <a:pt x="11" y="7"/>
                  </a:lnTo>
                  <a:lnTo>
                    <a:pt x="11" y="5"/>
                  </a:lnTo>
                  <a:lnTo>
                    <a:pt x="11" y="2"/>
                  </a:lnTo>
                  <a:lnTo>
                    <a:pt x="14" y="0"/>
                  </a:lnTo>
                  <a:lnTo>
                    <a:pt x="16" y="0"/>
                  </a:lnTo>
                  <a:lnTo>
                    <a:pt x="0" y="0"/>
                  </a:lnTo>
                  <a:lnTo>
                    <a:pt x="0" y="2"/>
                  </a:lnTo>
                  <a:lnTo>
                    <a:pt x="2" y="2"/>
                  </a:lnTo>
                  <a:lnTo>
                    <a:pt x="2" y="7"/>
                  </a:lnTo>
                  <a:lnTo>
                    <a:pt x="4" y="10"/>
                  </a:lnTo>
                  <a:lnTo>
                    <a:pt x="4" y="12"/>
                  </a:lnTo>
                  <a:lnTo>
                    <a:pt x="7" y="14"/>
                  </a:lnTo>
                  <a:lnTo>
                    <a:pt x="7" y="17"/>
                  </a:lnTo>
                  <a:lnTo>
                    <a:pt x="4" y="19"/>
                  </a:lnTo>
                  <a:lnTo>
                    <a:pt x="4" y="21"/>
                  </a:lnTo>
                  <a:lnTo>
                    <a:pt x="4" y="21"/>
                  </a:lnTo>
                  <a:lnTo>
                    <a:pt x="4" y="24"/>
                  </a:lnTo>
                  <a:lnTo>
                    <a:pt x="4" y="24"/>
                  </a:lnTo>
                  <a:lnTo>
                    <a:pt x="7" y="24"/>
                  </a:lnTo>
                  <a:lnTo>
                    <a:pt x="7" y="26"/>
                  </a:lnTo>
                  <a:lnTo>
                    <a:pt x="7" y="29"/>
                  </a:lnTo>
                  <a:lnTo>
                    <a:pt x="9" y="33"/>
                  </a:lnTo>
                  <a:lnTo>
                    <a:pt x="9" y="36"/>
                  </a:lnTo>
                  <a:lnTo>
                    <a:pt x="9" y="38"/>
                  </a:lnTo>
                  <a:lnTo>
                    <a:pt x="9" y="40"/>
                  </a:lnTo>
                  <a:lnTo>
                    <a:pt x="9" y="59"/>
                  </a:lnTo>
                  <a:lnTo>
                    <a:pt x="7" y="59"/>
                  </a:lnTo>
                  <a:lnTo>
                    <a:pt x="7" y="62"/>
                  </a:lnTo>
                  <a:lnTo>
                    <a:pt x="9" y="64"/>
                  </a:lnTo>
                  <a:lnTo>
                    <a:pt x="11" y="69"/>
                  </a:lnTo>
                  <a:lnTo>
                    <a:pt x="16" y="7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5" name="Freeform 982">
              <a:extLst>
                <a:ext uri="{FF2B5EF4-FFF2-40B4-BE49-F238E27FC236}">
                  <a16:creationId xmlns:a16="http://schemas.microsoft.com/office/drawing/2014/main" id="{DBA6A341-A067-455B-B3C2-F14B28C8891E}"/>
                </a:ext>
              </a:extLst>
            </p:cNvPr>
            <p:cNvSpPr>
              <a:spLocks/>
            </p:cNvSpPr>
            <p:nvPr/>
          </p:nvSpPr>
          <p:spPr bwMode="auto">
            <a:xfrm>
              <a:off x="4062412" y="3706811"/>
              <a:ext cx="41276" cy="117474"/>
            </a:xfrm>
            <a:custGeom>
              <a:avLst/>
              <a:gdLst/>
              <a:ahLst/>
              <a:cxnLst>
                <a:cxn ang="0">
                  <a:pos x="16" y="74"/>
                </a:cxn>
                <a:cxn ang="0">
                  <a:pos x="26" y="69"/>
                </a:cxn>
                <a:cxn ang="0">
                  <a:pos x="23" y="69"/>
                </a:cxn>
                <a:cxn ang="0">
                  <a:pos x="23" y="69"/>
                </a:cxn>
                <a:cxn ang="0">
                  <a:pos x="23" y="69"/>
                </a:cxn>
                <a:cxn ang="0">
                  <a:pos x="21" y="50"/>
                </a:cxn>
                <a:cxn ang="0">
                  <a:pos x="21" y="43"/>
                </a:cxn>
                <a:cxn ang="0">
                  <a:pos x="21" y="33"/>
                </a:cxn>
                <a:cxn ang="0">
                  <a:pos x="21" y="26"/>
                </a:cxn>
                <a:cxn ang="0">
                  <a:pos x="19" y="19"/>
                </a:cxn>
                <a:cxn ang="0">
                  <a:pos x="19" y="17"/>
                </a:cxn>
                <a:cxn ang="0">
                  <a:pos x="16" y="17"/>
                </a:cxn>
                <a:cxn ang="0">
                  <a:pos x="14" y="14"/>
                </a:cxn>
                <a:cxn ang="0">
                  <a:pos x="14" y="12"/>
                </a:cxn>
                <a:cxn ang="0">
                  <a:pos x="11" y="10"/>
                </a:cxn>
                <a:cxn ang="0">
                  <a:pos x="11" y="10"/>
                </a:cxn>
                <a:cxn ang="0">
                  <a:pos x="11" y="7"/>
                </a:cxn>
                <a:cxn ang="0">
                  <a:pos x="11" y="5"/>
                </a:cxn>
                <a:cxn ang="0">
                  <a:pos x="11" y="2"/>
                </a:cxn>
                <a:cxn ang="0">
                  <a:pos x="14" y="0"/>
                </a:cxn>
                <a:cxn ang="0">
                  <a:pos x="16" y="0"/>
                </a:cxn>
                <a:cxn ang="0">
                  <a:pos x="0" y="0"/>
                </a:cxn>
                <a:cxn ang="0">
                  <a:pos x="0" y="2"/>
                </a:cxn>
                <a:cxn ang="0">
                  <a:pos x="2" y="2"/>
                </a:cxn>
                <a:cxn ang="0">
                  <a:pos x="2" y="7"/>
                </a:cxn>
                <a:cxn ang="0">
                  <a:pos x="4" y="10"/>
                </a:cxn>
                <a:cxn ang="0">
                  <a:pos x="4" y="12"/>
                </a:cxn>
                <a:cxn ang="0">
                  <a:pos x="7" y="14"/>
                </a:cxn>
                <a:cxn ang="0">
                  <a:pos x="7" y="17"/>
                </a:cxn>
                <a:cxn ang="0">
                  <a:pos x="4" y="19"/>
                </a:cxn>
                <a:cxn ang="0">
                  <a:pos x="4" y="21"/>
                </a:cxn>
                <a:cxn ang="0">
                  <a:pos x="4" y="21"/>
                </a:cxn>
                <a:cxn ang="0">
                  <a:pos x="4" y="24"/>
                </a:cxn>
                <a:cxn ang="0">
                  <a:pos x="4" y="24"/>
                </a:cxn>
                <a:cxn ang="0">
                  <a:pos x="7" y="24"/>
                </a:cxn>
                <a:cxn ang="0">
                  <a:pos x="7" y="26"/>
                </a:cxn>
                <a:cxn ang="0">
                  <a:pos x="7" y="29"/>
                </a:cxn>
                <a:cxn ang="0">
                  <a:pos x="9" y="33"/>
                </a:cxn>
                <a:cxn ang="0">
                  <a:pos x="9" y="36"/>
                </a:cxn>
                <a:cxn ang="0">
                  <a:pos x="9" y="38"/>
                </a:cxn>
                <a:cxn ang="0">
                  <a:pos x="9" y="40"/>
                </a:cxn>
                <a:cxn ang="0">
                  <a:pos x="9" y="59"/>
                </a:cxn>
                <a:cxn ang="0">
                  <a:pos x="7" y="59"/>
                </a:cxn>
                <a:cxn ang="0">
                  <a:pos x="7" y="62"/>
                </a:cxn>
                <a:cxn ang="0">
                  <a:pos x="9" y="64"/>
                </a:cxn>
                <a:cxn ang="0">
                  <a:pos x="11" y="69"/>
                </a:cxn>
                <a:cxn ang="0">
                  <a:pos x="16" y="74"/>
                </a:cxn>
              </a:cxnLst>
              <a:rect l="0" t="0" r="r" b="b"/>
              <a:pathLst>
                <a:path w="26" h="74">
                  <a:moveTo>
                    <a:pt x="16" y="74"/>
                  </a:moveTo>
                  <a:lnTo>
                    <a:pt x="26" y="69"/>
                  </a:lnTo>
                  <a:lnTo>
                    <a:pt x="23" y="69"/>
                  </a:lnTo>
                  <a:lnTo>
                    <a:pt x="23" y="69"/>
                  </a:lnTo>
                  <a:lnTo>
                    <a:pt x="23" y="69"/>
                  </a:lnTo>
                  <a:lnTo>
                    <a:pt x="21" y="50"/>
                  </a:lnTo>
                  <a:lnTo>
                    <a:pt x="21" y="43"/>
                  </a:lnTo>
                  <a:lnTo>
                    <a:pt x="21" y="33"/>
                  </a:lnTo>
                  <a:lnTo>
                    <a:pt x="21" y="26"/>
                  </a:lnTo>
                  <a:lnTo>
                    <a:pt x="19" y="19"/>
                  </a:lnTo>
                  <a:lnTo>
                    <a:pt x="19" y="17"/>
                  </a:lnTo>
                  <a:lnTo>
                    <a:pt x="16" y="17"/>
                  </a:lnTo>
                  <a:lnTo>
                    <a:pt x="14" y="14"/>
                  </a:lnTo>
                  <a:lnTo>
                    <a:pt x="14" y="12"/>
                  </a:lnTo>
                  <a:lnTo>
                    <a:pt x="11" y="10"/>
                  </a:lnTo>
                  <a:lnTo>
                    <a:pt x="11" y="10"/>
                  </a:lnTo>
                  <a:lnTo>
                    <a:pt x="11" y="7"/>
                  </a:lnTo>
                  <a:lnTo>
                    <a:pt x="11" y="5"/>
                  </a:lnTo>
                  <a:lnTo>
                    <a:pt x="11" y="2"/>
                  </a:lnTo>
                  <a:lnTo>
                    <a:pt x="14" y="0"/>
                  </a:lnTo>
                  <a:lnTo>
                    <a:pt x="16" y="0"/>
                  </a:lnTo>
                  <a:lnTo>
                    <a:pt x="0" y="0"/>
                  </a:lnTo>
                  <a:lnTo>
                    <a:pt x="0" y="2"/>
                  </a:lnTo>
                  <a:lnTo>
                    <a:pt x="2" y="2"/>
                  </a:lnTo>
                  <a:lnTo>
                    <a:pt x="2" y="7"/>
                  </a:lnTo>
                  <a:lnTo>
                    <a:pt x="4" y="10"/>
                  </a:lnTo>
                  <a:lnTo>
                    <a:pt x="4" y="12"/>
                  </a:lnTo>
                  <a:lnTo>
                    <a:pt x="7" y="14"/>
                  </a:lnTo>
                  <a:lnTo>
                    <a:pt x="7" y="17"/>
                  </a:lnTo>
                  <a:lnTo>
                    <a:pt x="4" y="19"/>
                  </a:lnTo>
                  <a:lnTo>
                    <a:pt x="4" y="21"/>
                  </a:lnTo>
                  <a:lnTo>
                    <a:pt x="4" y="21"/>
                  </a:lnTo>
                  <a:lnTo>
                    <a:pt x="4" y="24"/>
                  </a:lnTo>
                  <a:lnTo>
                    <a:pt x="4" y="24"/>
                  </a:lnTo>
                  <a:lnTo>
                    <a:pt x="7" y="24"/>
                  </a:lnTo>
                  <a:lnTo>
                    <a:pt x="7" y="26"/>
                  </a:lnTo>
                  <a:lnTo>
                    <a:pt x="7" y="29"/>
                  </a:lnTo>
                  <a:lnTo>
                    <a:pt x="9" y="33"/>
                  </a:lnTo>
                  <a:lnTo>
                    <a:pt x="9" y="36"/>
                  </a:lnTo>
                  <a:lnTo>
                    <a:pt x="9" y="38"/>
                  </a:lnTo>
                  <a:lnTo>
                    <a:pt x="9" y="40"/>
                  </a:lnTo>
                  <a:lnTo>
                    <a:pt x="9" y="59"/>
                  </a:lnTo>
                  <a:lnTo>
                    <a:pt x="7" y="59"/>
                  </a:lnTo>
                  <a:lnTo>
                    <a:pt x="7" y="62"/>
                  </a:lnTo>
                  <a:lnTo>
                    <a:pt x="9" y="64"/>
                  </a:lnTo>
                  <a:lnTo>
                    <a:pt x="11" y="69"/>
                  </a:lnTo>
                  <a:lnTo>
                    <a:pt x="16" y="7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6" name="Freeform 983">
              <a:extLst>
                <a:ext uri="{FF2B5EF4-FFF2-40B4-BE49-F238E27FC236}">
                  <a16:creationId xmlns:a16="http://schemas.microsoft.com/office/drawing/2014/main" id="{ED25D41E-D52E-4C0B-88F0-B4B775D0839D}"/>
                </a:ext>
              </a:extLst>
            </p:cNvPr>
            <p:cNvSpPr>
              <a:spLocks/>
            </p:cNvSpPr>
            <p:nvPr/>
          </p:nvSpPr>
          <p:spPr bwMode="auto">
            <a:xfrm>
              <a:off x="4079875" y="3676648"/>
              <a:ext cx="60325" cy="139701"/>
            </a:xfrm>
            <a:custGeom>
              <a:avLst/>
              <a:gdLst/>
              <a:ahLst/>
              <a:cxnLst>
                <a:cxn ang="0">
                  <a:pos x="15" y="88"/>
                </a:cxn>
                <a:cxn ang="0">
                  <a:pos x="12" y="88"/>
                </a:cxn>
                <a:cxn ang="0">
                  <a:pos x="10" y="69"/>
                </a:cxn>
                <a:cxn ang="0">
                  <a:pos x="10" y="62"/>
                </a:cxn>
                <a:cxn ang="0">
                  <a:pos x="10" y="52"/>
                </a:cxn>
                <a:cxn ang="0">
                  <a:pos x="10" y="45"/>
                </a:cxn>
                <a:cxn ang="0">
                  <a:pos x="8" y="38"/>
                </a:cxn>
                <a:cxn ang="0">
                  <a:pos x="8" y="36"/>
                </a:cxn>
                <a:cxn ang="0">
                  <a:pos x="5" y="36"/>
                </a:cxn>
                <a:cxn ang="0">
                  <a:pos x="3" y="33"/>
                </a:cxn>
                <a:cxn ang="0">
                  <a:pos x="3" y="31"/>
                </a:cxn>
                <a:cxn ang="0">
                  <a:pos x="0" y="29"/>
                </a:cxn>
                <a:cxn ang="0">
                  <a:pos x="0" y="29"/>
                </a:cxn>
                <a:cxn ang="0">
                  <a:pos x="0" y="26"/>
                </a:cxn>
                <a:cxn ang="0">
                  <a:pos x="0" y="24"/>
                </a:cxn>
                <a:cxn ang="0">
                  <a:pos x="0" y="21"/>
                </a:cxn>
                <a:cxn ang="0">
                  <a:pos x="3" y="19"/>
                </a:cxn>
                <a:cxn ang="0">
                  <a:pos x="5" y="17"/>
                </a:cxn>
                <a:cxn ang="0">
                  <a:pos x="5" y="17"/>
                </a:cxn>
                <a:cxn ang="0">
                  <a:pos x="5" y="14"/>
                </a:cxn>
                <a:cxn ang="0">
                  <a:pos x="5" y="14"/>
                </a:cxn>
                <a:cxn ang="0">
                  <a:pos x="10" y="12"/>
                </a:cxn>
                <a:cxn ang="0">
                  <a:pos x="15" y="10"/>
                </a:cxn>
                <a:cxn ang="0">
                  <a:pos x="17" y="10"/>
                </a:cxn>
                <a:cxn ang="0">
                  <a:pos x="17" y="10"/>
                </a:cxn>
                <a:cxn ang="0">
                  <a:pos x="17" y="10"/>
                </a:cxn>
                <a:cxn ang="0">
                  <a:pos x="19" y="5"/>
                </a:cxn>
                <a:cxn ang="0">
                  <a:pos x="19" y="5"/>
                </a:cxn>
                <a:cxn ang="0">
                  <a:pos x="19" y="0"/>
                </a:cxn>
                <a:cxn ang="0">
                  <a:pos x="17" y="2"/>
                </a:cxn>
                <a:cxn ang="0">
                  <a:pos x="19" y="2"/>
                </a:cxn>
                <a:cxn ang="0">
                  <a:pos x="22" y="0"/>
                </a:cxn>
                <a:cxn ang="0">
                  <a:pos x="27" y="0"/>
                </a:cxn>
                <a:cxn ang="0">
                  <a:pos x="27" y="2"/>
                </a:cxn>
                <a:cxn ang="0">
                  <a:pos x="29" y="5"/>
                </a:cxn>
                <a:cxn ang="0">
                  <a:pos x="34" y="10"/>
                </a:cxn>
                <a:cxn ang="0">
                  <a:pos x="36" y="12"/>
                </a:cxn>
                <a:cxn ang="0">
                  <a:pos x="38" y="14"/>
                </a:cxn>
                <a:cxn ang="0">
                  <a:pos x="38" y="19"/>
                </a:cxn>
                <a:cxn ang="0">
                  <a:pos x="38" y="24"/>
                </a:cxn>
                <a:cxn ang="0">
                  <a:pos x="38" y="26"/>
                </a:cxn>
                <a:cxn ang="0">
                  <a:pos x="36" y="31"/>
                </a:cxn>
                <a:cxn ang="0">
                  <a:pos x="36" y="36"/>
                </a:cxn>
                <a:cxn ang="0">
                  <a:pos x="34" y="38"/>
                </a:cxn>
                <a:cxn ang="0">
                  <a:pos x="27" y="48"/>
                </a:cxn>
                <a:cxn ang="0">
                  <a:pos x="27" y="86"/>
                </a:cxn>
                <a:cxn ang="0">
                  <a:pos x="19" y="88"/>
                </a:cxn>
                <a:cxn ang="0">
                  <a:pos x="15" y="88"/>
                </a:cxn>
                <a:cxn ang="0">
                  <a:pos x="15" y="88"/>
                </a:cxn>
              </a:cxnLst>
              <a:rect l="0" t="0" r="r" b="b"/>
              <a:pathLst>
                <a:path w="38" h="88">
                  <a:moveTo>
                    <a:pt x="15" y="88"/>
                  </a:moveTo>
                  <a:lnTo>
                    <a:pt x="12" y="88"/>
                  </a:lnTo>
                  <a:lnTo>
                    <a:pt x="10" y="69"/>
                  </a:lnTo>
                  <a:lnTo>
                    <a:pt x="10" y="62"/>
                  </a:lnTo>
                  <a:lnTo>
                    <a:pt x="10" y="52"/>
                  </a:lnTo>
                  <a:lnTo>
                    <a:pt x="10" y="45"/>
                  </a:lnTo>
                  <a:lnTo>
                    <a:pt x="8" y="38"/>
                  </a:lnTo>
                  <a:lnTo>
                    <a:pt x="8" y="36"/>
                  </a:lnTo>
                  <a:lnTo>
                    <a:pt x="5" y="36"/>
                  </a:lnTo>
                  <a:lnTo>
                    <a:pt x="3" y="33"/>
                  </a:lnTo>
                  <a:lnTo>
                    <a:pt x="3" y="31"/>
                  </a:lnTo>
                  <a:lnTo>
                    <a:pt x="0" y="29"/>
                  </a:lnTo>
                  <a:lnTo>
                    <a:pt x="0" y="29"/>
                  </a:lnTo>
                  <a:lnTo>
                    <a:pt x="0" y="26"/>
                  </a:lnTo>
                  <a:lnTo>
                    <a:pt x="0" y="24"/>
                  </a:lnTo>
                  <a:lnTo>
                    <a:pt x="0" y="21"/>
                  </a:lnTo>
                  <a:lnTo>
                    <a:pt x="3" y="19"/>
                  </a:lnTo>
                  <a:lnTo>
                    <a:pt x="5" y="17"/>
                  </a:lnTo>
                  <a:lnTo>
                    <a:pt x="5" y="17"/>
                  </a:lnTo>
                  <a:lnTo>
                    <a:pt x="5" y="14"/>
                  </a:lnTo>
                  <a:lnTo>
                    <a:pt x="5" y="14"/>
                  </a:lnTo>
                  <a:lnTo>
                    <a:pt x="10" y="12"/>
                  </a:lnTo>
                  <a:lnTo>
                    <a:pt x="15" y="10"/>
                  </a:lnTo>
                  <a:lnTo>
                    <a:pt x="17" y="10"/>
                  </a:lnTo>
                  <a:lnTo>
                    <a:pt x="17" y="10"/>
                  </a:lnTo>
                  <a:lnTo>
                    <a:pt x="17" y="10"/>
                  </a:lnTo>
                  <a:lnTo>
                    <a:pt x="19" y="5"/>
                  </a:lnTo>
                  <a:lnTo>
                    <a:pt x="19" y="5"/>
                  </a:lnTo>
                  <a:lnTo>
                    <a:pt x="19" y="0"/>
                  </a:lnTo>
                  <a:lnTo>
                    <a:pt x="17" y="2"/>
                  </a:lnTo>
                  <a:lnTo>
                    <a:pt x="19" y="2"/>
                  </a:lnTo>
                  <a:lnTo>
                    <a:pt x="22" y="0"/>
                  </a:lnTo>
                  <a:lnTo>
                    <a:pt x="27" y="0"/>
                  </a:lnTo>
                  <a:lnTo>
                    <a:pt x="27" y="2"/>
                  </a:lnTo>
                  <a:lnTo>
                    <a:pt x="29" y="5"/>
                  </a:lnTo>
                  <a:lnTo>
                    <a:pt x="34" y="10"/>
                  </a:lnTo>
                  <a:lnTo>
                    <a:pt x="36" y="12"/>
                  </a:lnTo>
                  <a:lnTo>
                    <a:pt x="38" y="14"/>
                  </a:lnTo>
                  <a:lnTo>
                    <a:pt x="38" y="19"/>
                  </a:lnTo>
                  <a:lnTo>
                    <a:pt x="38" y="24"/>
                  </a:lnTo>
                  <a:lnTo>
                    <a:pt x="38" y="26"/>
                  </a:lnTo>
                  <a:lnTo>
                    <a:pt x="36" y="31"/>
                  </a:lnTo>
                  <a:lnTo>
                    <a:pt x="36" y="36"/>
                  </a:lnTo>
                  <a:lnTo>
                    <a:pt x="34" y="38"/>
                  </a:lnTo>
                  <a:lnTo>
                    <a:pt x="27" y="48"/>
                  </a:lnTo>
                  <a:lnTo>
                    <a:pt x="27" y="86"/>
                  </a:lnTo>
                  <a:lnTo>
                    <a:pt x="19" y="88"/>
                  </a:lnTo>
                  <a:lnTo>
                    <a:pt x="15" y="88"/>
                  </a:lnTo>
                  <a:lnTo>
                    <a:pt x="15" y="8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7" name="Freeform 984">
              <a:extLst>
                <a:ext uri="{FF2B5EF4-FFF2-40B4-BE49-F238E27FC236}">
                  <a16:creationId xmlns:a16="http://schemas.microsoft.com/office/drawing/2014/main" id="{9E4C0FFD-7405-43A3-ACEA-13C3E2FDAE40}"/>
                </a:ext>
              </a:extLst>
            </p:cNvPr>
            <p:cNvSpPr>
              <a:spLocks/>
            </p:cNvSpPr>
            <p:nvPr/>
          </p:nvSpPr>
          <p:spPr bwMode="auto">
            <a:xfrm>
              <a:off x="4079875" y="3676648"/>
              <a:ext cx="60325" cy="139701"/>
            </a:xfrm>
            <a:custGeom>
              <a:avLst/>
              <a:gdLst/>
              <a:ahLst/>
              <a:cxnLst>
                <a:cxn ang="0">
                  <a:pos x="15" y="88"/>
                </a:cxn>
                <a:cxn ang="0">
                  <a:pos x="12" y="88"/>
                </a:cxn>
                <a:cxn ang="0">
                  <a:pos x="10" y="69"/>
                </a:cxn>
                <a:cxn ang="0">
                  <a:pos x="10" y="62"/>
                </a:cxn>
                <a:cxn ang="0">
                  <a:pos x="10" y="52"/>
                </a:cxn>
                <a:cxn ang="0">
                  <a:pos x="10" y="45"/>
                </a:cxn>
                <a:cxn ang="0">
                  <a:pos x="8" y="38"/>
                </a:cxn>
                <a:cxn ang="0">
                  <a:pos x="8" y="36"/>
                </a:cxn>
                <a:cxn ang="0">
                  <a:pos x="5" y="36"/>
                </a:cxn>
                <a:cxn ang="0">
                  <a:pos x="3" y="33"/>
                </a:cxn>
                <a:cxn ang="0">
                  <a:pos x="3" y="31"/>
                </a:cxn>
                <a:cxn ang="0">
                  <a:pos x="0" y="29"/>
                </a:cxn>
                <a:cxn ang="0">
                  <a:pos x="0" y="29"/>
                </a:cxn>
                <a:cxn ang="0">
                  <a:pos x="0" y="26"/>
                </a:cxn>
                <a:cxn ang="0">
                  <a:pos x="0" y="24"/>
                </a:cxn>
                <a:cxn ang="0">
                  <a:pos x="0" y="21"/>
                </a:cxn>
                <a:cxn ang="0">
                  <a:pos x="3" y="19"/>
                </a:cxn>
                <a:cxn ang="0">
                  <a:pos x="5" y="17"/>
                </a:cxn>
                <a:cxn ang="0">
                  <a:pos x="5" y="17"/>
                </a:cxn>
                <a:cxn ang="0">
                  <a:pos x="5" y="14"/>
                </a:cxn>
                <a:cxn ang="0">
                  <a:pos x="5" y="14"/>
                </a:cxn>
                <a:cxn ang="0">
                  <a:pos x="10" y="12"/>
                </a:cxn>
                <a:cxn ang="0">
                  <a:pos x="15" y="10"/>
                </a:cxn>
                <a:cxn ang="0">
                  <a:pos x="17" y="10"/>
                </a:cxn>
                <a:cxn ang="0">
                  <a:pos x="17" y="10"/>
                </a:cxn>
                <a:cxn ang="0">
                  <a:pos x="17" y="10"/>
                </a:cxn>
                <a:cxn ang="0">
                  <a:pos x="19" y="5"/>
                </a:cxn>
                <a:cxn ang="0">
                  <a:pos x="19" y="5"/>
                </a:cxn>
                <a:cxn ang="0">
                  <a:pos x="19" y="0"/>
                </a:cxn>
                <a:cxn ang="0">
                  <a:pos x="17" y="2"/>
                </a:cxn>
                <a:cxn ang="0">
                  <a:pos x="19" y="2"/>
                </a:cxn>
                <a:cxn ang="0">
                  <a:pos x="22" y="0"/>
                </a:cxn>
                <a:cxn ang="0">
                  <a:pos x="27" y="0"/>
                </a:cxn>
                <a:cxn ang="0">
                  <a:pos x="27" y="2"/>
                </a:cxn>
                <a:cxn ang="0">
                  <a:pos x="29" y="5"/>
                </a:cxn>
                <a:cxn ang="0">
                  <a:pos x="34" y="10"/>
                </a:cxn>
                <a:cxn ang="0">
                  <a:pos x="36" y="12"/>
                </a:cxn>
                <a:cxn ang="0">
                  <a:pos x="38" y="14"/>
                </a:cxn>
                <a:cxn ang="0">
                  <a:pos x="38" y="19"/>
                </a:cxn>
                <a:cxn ang="0">
                  <a:pos x="38" y="24"/>
                </a:cxn>
                <a:cxn ang="0">
                  <a:pos x="38" y="26"/>
                </a:cxn>
                <a:cxn ang="0">
                  <a:pos x="36" y="31"/>
                </a:cxn>
                <a:cxn ang="0">
                  <a:pos x="36" y="36"/>
                </a:cxn>
                <a:cxn ang="0">
                  <a:pos x="34" y="38"/>
                </a:cxn>
                <a:cxn ang="0">
                  <a:pos x="27" y="48"/>
                </a:cxn>
                <a:cxn ang="0">
                  <a:pos x="27" y="86"/>
                </a:cxn>
                <a:cxn ang="0">
                  <a:pos x="19" y="88"/>
                </a:cxn>
                <a:cxn ang="0">
                  <a:pos x="15" y="88"/>
                </a:cxn>
              </a:cxnLst>
              <a:rect l="0" t="0" r="r" b="b"/>
              <a:pathLst>
                <a:path w="38" h="88">
                  <a:moveTo>
                    <a:pt x="15" y="88"/>
                  </a:moveTo>
                  <a:lnTo>
                    <a:pt x="12" y="88"/>
                  </a:lnTo>
                  <a:lnTo>
                    <a:pt x="10" y="69"/>
                  </a:lnTo>
                  <a:lnTo>
                    <a:pt x="10" y="62"/>
                  </a:lnTo>
                  <a:lnTo>
                    <a:pt x="10" y="52"/>
                  </a:lnTo>
                  <a:lnTo>
                    <a:pt x="10" y="45"/>
                  </a:lnTo>
                  <a:lnTo>
                    <a:pt x="8" y="38"/>
                  </a:lnTo>
                  <a:lnTo>
                    <a:pt x="8" y="36"/>
                  </a:lnTo>
                  <a:lnTo>
                    <a:pt x="5" y="36"/>
                  </a:lnTo>
                  <a:lnTo>
                    <a:pt x="3" y="33"/>
                  </a:lnTo>
                  <a:lnTo>
                    <a:pt x="3" y="31"/>
                  </a:lnTo>
                  <a:lnTo>
                    <a:pt x="0" y="29"/>
                  </a:lnTo>
                  <a:lnTo>
                    <a:pt x="0" y="29"/>
                  </a:lnTo>
                  <a:lnTo>
                    <a:pt x="0" y="26"/>
                  </a:lnTo>
                  <a:lnTo>
                    <a:pt x="0" y="24"/>
                  </a:lnTo>
                  <a:lnTo>
                    <a:pt x="0" y="21"/>
                  </a:lnTo>
                  <a:lnTo>
                    <a:pt x="3" y="19"/>
                  </a:lnTo>
                  <a:lnTo>
                    <a:pt x="5" y="17"/>
                  </a:lnTo>
                  <a:lnTo>
                    <a:pt x="5" y="17"/>
                  </a:lnTo>
                  <a:lnTo>
                    <a:pt x="5" y="14"/>
                  </a:lnTo>
                  <a:lnTo>
                    <a:pt x="5" y="14"/>
                  </a:lnTo>
                  <a:lnTo>
                    <a:pt x="10" y="12"/>
                  </a:lnTo>
                  <a:lnTo>
                    <a:pt x="15" y="10"/>
                  </a:lnTo>
                  <a:lnTo>
                    <a:pt x="17" y="10"/>
                  </a:lnTo>
                  <a:lnTo>
                    <a:pt x="17" y="10"/>
                  </a:lnTo>
                  <a:lnTo>
                    <a:pt x="17" y="10"/>
                  </a:lnTo>
                  <a:lnTo>
                    <a:pt x="19" y="5"/>
                  </a:lnTo>
                  <a:lnTo>
                    <a:pt x="19" y="5"/>
                  </a:lnTo>
                  <a:lnTo>
                    <a:pt x="19" y="0"/>
                  </a:lnTo>
                  <a:lnTo>
                    <a:pt x="17" y="2"/>
                  </a:lnTo>
                  <a:lnTo>
                    <a:pt x="19" y="2"/>
                  </a:lnTo>
                  <a:lnTo>
                    <a:pt x="22" y="0"/>
                  </a:lnTo>
                  <a:lnTo>
                    <a:pt x="27" y="0"/>
                  </a:lnTo>
                  <a:lnTo>
                    <a:pt x="27" y="2"/>
                  </a:lnTo>
                  <a:lnTo>
                    <a:pt x="29" y="5"/>
                  </a:lnTo>
                  <a:lnTo>
                    <a:pt x="34" y="10"/>
                  </a:lnTo>
                  <a:lnTo>
                    <a:pt x="36" y="12"/>
                  </a:lnTo>
                  <a:lnTo>
                    <a:pt x="38" y="14"/>
                  </a:lnTo>
                  <a:lnTo>
                    <a:pt x="38" y="19"/>
                  </a:lnTo>
                  <a:lnTo>
                    <a:pt x="38" y="24"/>
                  </a:lnTo>
                  <a:lnTo>
                    <a:pt x="38" y="26"/>
                  </a:lnTo>
                  <a:lnTo>
                    <a:pt x="36" y="31"/>
                  </a:lnTo>
                  <a:lnTo>
                    <a:pt x="36" y="36"/>
                  </a:lnTo>
                  <a:lnTo>
                    <a:pt x="34" y="38"/>
                  </a:lnTo>
                  <a:lnTo>
                    <a:pt x="27" y="48"/>
                  </a:lnTo>
                  <a:lnTo>
                    <a:pt x="27" y="86"/>
                  </a:lnTo>
                  <a:lnTo>
                    <a:pt x="19" y="88"/>
                  </a:lnTo>
                  <a:lnTo>
                    <a:pt x="15" y="8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8" name="Freeform 985">
              <a:extLst>
                <a:ext uri="{FF2B5EF4-FFF2-40B4-BE49-F238E27FC236}">
                  <a16:creationId xmlns:a16="http://schemas.microsoft.com/office/drawing/2014/main" id="{183D9DFA-1097-405B-96BD-630347DFCFFA}"/>
                </a:ext>
              </a:extLst>
            </p:cNvPr>
            <p:cNvSpPr>
              <a:spLocks/>
            </p:cNvSpPr>
            <p:nvPr/>
          </p:nvSpPr>
          <p:spPr bwMode="auto">
            <a:xfrm>
              <a:off x="4079875" y="3676648"/>
              <a:ext cx="60325" cy="139701"/>
            </a:xfrm>
            <a:custGeom>
              <a:avLst/>
              <a:gdLst/>
              <a:ahLst/>
              <a:cxnLst>
                <a:cxn ang="0">
                  <a:pos x="15" y="88"/>
                </a:cxn>
                <a:cxn ang="0">
                  <a:pos x="12" y="88"/>
                </a:cxn>
                <a:cxn ang="0">
                  <a:pos x="10" y="69"/>
                </a:cxn>
                <a:cxn ang="0">
                  <a:pos x="10" y="62"/>
                </a:cxn>
                <a:cxn ang="0">
                  <a:pos x="10" y="52"/>
                </a:cxn>
                <a:cxn ang="0">
                  <a:pos x="10" y="45"/>
                </a:cxn>
                <a:cxn ang="0">
                  <a:pos x="8" y="38"/>
                </a:cxn>
                <a:cxn ang="0">
                  <a:pos x="8" y="36"/>
                </a:cxn>
                <a:cxn ang="0">
                  <a:pos x="5" y="36"/>
                </a:cxn>
                <a:cxn ang="0">
                  <a:pos x="3" y="33"/>
                </a:cxn>
                <a:cxn ang="0">
                  <a:pos x="3" y="31"/>
                </a:cxn>
                <a:cxn ang="0">
                  <a:pos x="0" y="29"/>
                </a:cxn>
                <a:cxn ang="0">
                  <a:pos x="0" y="29"/>
                </a:cxn>
                <a:cxn ang="0">
                  <a:pos x="0" y="26"/>
                </a:cxn>
                <a:cxn ang="0">
                  <a:pos x="0" y="24"/>
                </a:cxn>
                <a:cxn ang="0">
                  <a:pos x="0" y="21"/>
                </a:cxn>
                <a:cxn ang="0">
                  <a:pos x="3" y="19"/>
                </a:cxn>
                <a:cxn ang="0">
                  <a:pos x="5" y="17"/>
                </a:cxn>
                <a:cxn ang="0">
                  <a:pos x="5" y="17"/>
                </a:cxn>
                <a:cxn ang="0">
                  <a:pos x="5" y="14"/>
                </a:cxn>
                <a:cxn ang="0">
                  <a:pos x="5" y="14"/>
                </a:cxn>
                <a:cxn ang="0">
                  <a:pos x="10" y="12"/>
                </a:cxn>
                <a:cxn ang="0">
                  <a:pos x="15" y="10"/>
                </a:cxn>
                <a:cxn ang="0">
                  <a:pos x="17" y="10"/>
                </a:cxn>
                <a:cxn ang="0">
                  <a:pos x="17" y="10"/>
                </a:cxn>
                <a:cxn ang="0">
                  <a:pos x="17" y="10"/>
                </a:cxn>
                <a:cxn ang="0">
                  <a:pos x="19" y="5"/>
                </a:cxn>
                <a:cxn ang="0">
                  <a:pos x="19" y="5"/>
                </a:cxn>
                <a:cxn ang="0">
                  <a:pos x="19" y="0"/>
                </a:cxn>
                <a:cxn ang="0">
                  <a:pos x="17" y="2"/>
                </a:cxn>
                <a:cxn ang="0">
                  <a:pos x="19" y="2"/>
                </a:cxn>
                <a:cxn ang="0">
                  <a:pos x="22" y="0"/>
                </a:cxn>
                <a:cxn ang="0">
                  <a:pos x="27" y="0"/>
                </a:cxn>
                <a:cxn ang="0">
                  <a:pos x="27" y="2"/>
                </a:cxn>
                <a:cxn ang="0">
                  <a:pos x="29" y="5"/>
                </a:cxn>
                <a:cxn ang="0">
                  <a:pos x="34" y="10"/>
                </a:cxn>
                <a:cxn ang="0">
                  <a:pos x="36" y="12"/>
                </a:cxn>
                <a:cxn ang="0">
                  <a:pos x="38" y="14"/>
                </a:cxn>
                <a:cxn ang="0">
                  <a:pos x="38" y="19"/>
                </a:cxn>
                <a:cxn ang="0">
                  <a:pos x="38" y="24"/>
                </a:cxn>
                <a:cxn ang="0">
                  <a:pos x="38" y="26"/>
                </a:cxn>
                <a:cxn ang="0">
                  <a:pos x="36" y="31"/>
                </a:cxn>
                <a:cxn ang="0">
                  <a:pos x="36" y="36"/>
                </a:cxn>
                <a:cxn ang="0">
                  <a:pos x="34" y="38"/>
                </a:cxn>
                <a:cxn ang="0">
                  <a:pos x="27" y="48"/>
                </a:cxn>
                <a:cxn ang="0">
                  <a:pos x="27" y="86"/>
                </a:cxn>
                <a:cxn ang="0">
                  <a:pos x="19" y="88"/>
                </a:cxn>
                <a:cxn ang="0">
                  <a:pos x="15" y="88"/>
                </a:cxn>
              </a:cxnLst>
              <a:rect l="0" t="0" r="r" b="b"/>
              <a:pathLst>
                <a:path w="38" h="88">
                  <a:moveTo>
                    <a:pt x="15" y="88"/>
                  </a:moveTo>
                  <a:lnTo>
                    <a:pt x="12" y="88"/>
                  </a:lnTo>
                  <a:lnTo>
                    <a:pt x="10" y="69"/>
                  </a:lnTo>
                  <a:lnTo>
                    <a:pt x="10" y="62"/>
                  </a:lnTo>
                  <a:lnTo>
                    <a:pt x="10" y="52"/>
                  </a:lnTo>
                  <a:lnTo>
                    <a:pt x="10" y="45"/>
                  </a:lnTo>
                  <a:lnTo>
                    <a:pt x="8" y="38"/>
                  </a:lnTo>
                  <a:lnTo>
                    <a:pt x="8" y="36"/>
                  </a:lnTo>
                  <a:lnTo>
                    <a:pt x="5" y="36"/>
                  </a:lnTo>
                  <a:lnTo>
                    <a:pt x="3" y="33"/>
                  </a:lnTo>
                  <a:lnTo>
                    <a:pt x="3" y="31"/>
                  </a:lnTo>
                  <a:lnTo>
                    <a:pt x="0" y="29"/>
                  </a:lnTo>
                  <a:lnTo>
                    <a:pt x="0" y="29"/>
                  </a:lnTo>
                  <a:lnTo>
                    <a:pt x="0" y="26"/>
                  </a:lnTo>
                  <a:lnTo>
                    <a:pt x="0" y="24"/>
                  </a:lnTo>
                  <a:lnTo>
                    <a:pt x="0" y="21"/>
                  </a:lnTo>
                  <a:lnTo>
                    <a:pt x="3" y="19"/>
                  </a:lnTo>
                  <a:lnTo>
                    <a:pt x="5" y="17"/>
                  </a:lnTo>
                  <a:lnTo>
                    <a:pt x="5" y="17"/>
                  </a:lnTo>
                  <a:lnTo>
                    <a:pt x="5" y="14"/>
                  </a:lnTo>
                  <a:lnTo>
                    <a:pt x="5" y="14"/>
                  </a:lnTo>
                  <a:lnTo>
                    <a:pt x="10" y="12"/>
                  </a:lnTo>
                  <a:lnTo>
                    <a:pt x="15" y="10"/>
                  </a:lnTo>
                  <a:lnTo>
                    <a:pt x="17" y="10"/>
                  </a:lnTo>
                  <a:lnTo>
                    <a:pt x="17" y="10"/>
                  </a:lnTo>
                  <a:lnTo>
                    <a:pt x="17" y="10"/>
                  </a:lnTo>
                  <a:lnTo>
                    <a:pt x="19" y="5"/>
                  </a:lnTo>
                  <a:lnTo>
                    <a:pt x="19" y="5"/>
                  </a:lnTo>
                  <a:lnTo>
                    <a:pt x="19" y="0"/>
                  </a:lnTo>
                  <a:lnTo>
                    <a:pt x="17" y="2"/>
                  </a:lnTo>
                  <a:lnTo>
                    <a:pt x="19" y="2"/>
                  </a:lnTo>
                  <a:lnTo>
                    <a:pt x="22" y="0"/>
                  </a:lnTo>
                  <a:lnTo>
                    <a:pt x="27" y="0"/>
                  </a:lnTo>
                  <a:lnTo>
                    <a:pt x="27" y="2"/>
                  </a:lnTo>
                  <a:lnTo>
                    <a:pt x="29" y="5"/>
                  </a:lnTo>
                  <a:lnTo>
                    <a:pt x="34" y="10"/>
                  </a:lnTo>
                  <a:lnTo>
                    <a:pt x="36" y="12"/>
                  </a:lnTo>
                  <a:lnTo>
                    <a:pt x="38" y="14"/>
                  </a:lnTo>
                  <a:lnTo>
                    <a:pt x="38" y="19"/>
                  </a:lnTo>
                  <a:lnTo>
                    <a:pt x="38" y="24"/>
                  </a:lnTo>
                  <a:lnTo>
                    <a:pt x="38" y="26"/>
                  </a:lnTo>
                  <a:lnTo>
                    <a:pt x="36" y="31"/>
                  </a:lnTo>
                  <a:lnTo>
                    <a:pt x="36" y="36"/>
                  </a:lnTo>
                  <a:lnTo>
                    <a:pt x="34" y="38"/>
                  </a:lnTo>
                  <a:lnTo>
                    <a:pt x="27" y="48"/>
                  </a:lnTo>
                  <a:lnTo>
                    <a:pt x="27" y="86"/>
                  </a:lnTo>
                  <a:lnTo>
                    <a:pt x="19" y="88"/>
                  </a:lnTo>
                  <a:lnTo>
                    <a:pt x="15" y="8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79" name="Freeform 986">
              <a:extLst>
                <a:ext uri="{FF2B5EF4-FFF2-40B4-BE49-F238E27FC236}">
                  <a16:creationId xmlns:a16="http://schemas.microsoft.com/office/drawing/2014/main" id="{2613C71C-2295-4A95-B2A1-65A7D794FEDC}"/>
                </a:ext>
              </a:extLst>
            </p:cNvPr>
            <p:cNvSpPr>
              <a:spLocks/>
            </p:cNvSpPr>
            <p:nvPr/>
          </p:nvSpPr>
          <p:spPr bwMode="auto">
            <a:xfrm>
              <a:off x="4122737" y="3638548"/>
              <a:ext cx="244475" cy="222250"/>
            </a:xfrm>
            <a:custGeom>
              <a:avLst/>
              <a:gdLst/>
              <a:ahLst/>
              <a:cxnLst>
                <a:cxn ang="0">
                  <a:pos x="78" y="136"/>
                </a:cxn>
                <a:cxn ang="0">
                  <a:pos x="78" y="126"/>
                </a:cxn>
                <a:cxn ang="0">
                  <a:pos x="85" y="112"/>
                </a:cxn>
                <a:cxn ang="0">
                  <a:pos x="95" y="105"/>
                </a:cxn>
                <a:cxn ang="0">
                  <a:pos x="106" y="107"/>
                </a:cxn>
                <a:cxn ang="0">
                  <a:pos x="109" y="110"/>
                </a:cxn>
                <a:cxn ang="0">
                  <a:pos x="114" y="110"/>
                </a:cxn>
                <a:cxn ang="0">
                  <a:pos x="118" y="102"/>
                </a:cxn>
                <a:cxn ang="0">
                  <a:pos x="125" y="81"/>
                </a:cxn>
                <a:cxn ang="0">
                  <a:pos x="128" y="79"/>
                </a:cxn>
                <a:cxn ang="0">
                  <a:pos x="130" y="76"/>
                </a:cxn>
                <a:cxn ang="0">
                  <a:pos x="142" y="55"/>
                </a:cxn>
                <a:cxn ang="0">
                  <a:pos x="147" y="38"/>
                </a:cxn>
                <a:cxn ang="0">
                  <a:pos x="154" y="24"/>
                </a:cxn>
                <a:cxn ang="0">
                  <a:pos x="149" y="19"/>
                </a:cxn>
                <a:cxn ang="0">
                  <a:pos x="144" y="10"/>
                </a:cxn>
                <a:cxn ang="0">
                  <a:pos x="142" y="3"/>
                </a:cxn>
                <a:cxn ang="0">
                  <a:pos x="130" y="7"/>
                </a:cxn>
                <a:cxn ang="0">
                  <a:pos x="125" y="10"/>
                </a:cxn>
                <a:cxn ang="0">
                  <a:pos x="116" y="10"/>
                </a:cxn>
                <a:cxn ang="0">
                  <a:pos x="106" y="7"/>
                </a:cxn>
                <a:cxn ang="0">
                  <a:pos x="97" y="7"/>
                </a:cxn>
                <a:cxn ang="0">
                  <a:pos x="92" y="12"/>
                </a:cxn>
                <a:cxn ang="0">
                  <a:pos x="85" y="15"/>
                </a:cxn>
                <a:cxn ang="0">
                  <a:pos x="78" y="15"/>
                </a:cxn>
                <a:cxn ang="0">
                  <a:pos x="68" y="10"/>
                </a:cxn>
                <a:cxn ang="0">
                  <a:pos x="61" y="7"/>
                </a:cxn>
                <a:cxn ang="0">
                  <a:pos x="57" y="12"/>
                </a:cxn>
                <a:cxn ang="0">
                  <a:pos x="52" y="15"/>
                </a:cxn>
                <a:cxn ang="0">
                  <a:pos x="42" y="5"/>
                </a:cxn>
                <a:cxn ang="0">
                  <a:pos x="35" y="0"/>
                </a:cxn>
                <a:cxn ang="0">
                  <a:pos x="26" y="3"/>
                </a:cxn>
                <a:cxn ang="0">
                  <a:pos x="14" y="12"/>
                </a:cxn>
                <a:cxn ang="0">
                  <a:pos x="7" y="34"/>
                </a:cxn>
                <a:cxn ang="0">
                  <a:pos x="11" y="43"/>
                </a:cxn>
                <a:cxn ang="0">
                  <a:pos x="9" y="55"/>
                </a:cxn>
                <a:cxn ang="0">
                  <a:pos x="0" y="72"/>
                </a:cxn>
                <a:cxn ang="0">
                  <a:pos x="11" y="107"/>
                </a:cxn>
                <a:cxn ang="0">
                  <a:pos x="23" y="112"/>
                </a:cxn>
                <a:cxn ang="0">
                  <a:pos x="28" y="117"/>
                </a:cxn>
                <a:cxn ang="0">
                  <a:pos x="35" y="131"/>
                </a:cxn>
                <a:cxn ang="0">
                  <a:pos x="42" y="138"/>
                </a:cxn>
                <a:cxn ang="0">
                  <a:pos x="52" y="138"/>
                </a:cxn>
                <a:cxn ang="0">
                  <a:pos x="73" y="136"/>
                </a:cxn>
              </a:cxnLst>
              <a:rect l="0" t="0" r="r" b="b"/>
              <a:pathLst>
                <a:path w="154" h="140">
                  <a:moveTo>
                    <a:pt x="73" y="136"/>
                  </a:moveTo>
                  <a:lnTo>
                    <a:pt x="76" y="136"/>
                  </a:lnTo>
                  <a:lnTo>
                    <a:pt x="78" y="136"/>
                  </a:lnTo>
                  <a:lnTo>
                    <a:pt x="78" y="131"/>
                  </a:lnTo>
                  <a:lnTo>
                    <a:pt x="78" y="129"/>
                  </a:lnTo>
                  <a:lnTo>
                    <a:pt x="78" y="126"/>
                  </a:lnTo>
                  <a:lnTo>
                    <a:pt x="80" y="124"/>
                  </a:lnTo>
                  <a:lnTo>
                    <a:pt x="83" y="117"/>
                  </a:lnTo>
                  <a:lnTo>
                    <a:pt x="85" y="112"/>
                  </a:lnTo>
                  <a:lnTo>
                    <a:pt x="87" y="112"/>
                  </a:lnTo>
                  <a:lnTo>
                    <a:pt x="90" y="110"/>
                  </a:lnTo>
                  <a:lnTo>
                    <a:pt x="95" y="105"/>
                  </a:lnTo>
                  <a:lnTo>
                    <a:pt x="99" y="102"/>
                  </a:lnTo>
                  <a:lnTo>
                    <a:pt x="104" y="102"/>
                  </a:lnTo>
                  <a:lnTo>
                    <a:pt x="106" y="107"/>
                  </a:lnTo>
                  <a:lnTo>
                    <a:pt x="106" y="107"/>
                  </a:lnTo>
                  <a:lnTo>
                    <a:pt x="109" y="110"/>
                  </a:lnTo>
                  <a:lnTo>
                    <a:pt x="109" y="110"/>
                  </a:lnTo>
                  <a:lnTo>
                    <a:pt x="109" y="110"/>
                  </a:lnTo>
                  <a:lnTo>
                    <a:pt x="111" y="110"/>
                  </a:lnTo>
                  <a:lnTo>
                    <a:pt x="114" y="110"/>
                  </a:lnTo>
                  <a:lnTo>
                    <a:pt x="114" y="107"/>
                  </a:lnTo>
                  <a:lnTo>
                    <a:pt x="116" y="107"/>
                  </a:lnTo>
                  <a:lnTo>
                    <a:pt x="118" y="102"/>
                  </a:lnTo>
                  <a:lnTo>
                    <a:pt x="118" y="98"/>
                  </a:lnTo>
                  <a:lnTo>
                    <a:pt x="123" y="88"/>
                  </a:lnTo>
                  <a:lnTo>
                    <a:pt x="125" y="81"/>
                  </a:lnTo>
                  <a:lnTo>
                    <a:pt x="125" y="81"/>
                  </a:lnTo>
                  <a:lnTo>
                    <a:pt x="125" y="79"/>
                  </a:lnTo>
                  <a:lnTo>
                    <a:pt x="128" y="79"/>
                  </a:lnTo>
                  <a:lnTo>
                    <a:pt x="130" y="79"/>
                  </a:lnTo>
                  <a:lnTo>
                    <a:pt x="130" y="76"/>
                  </a:lnTo>
                  <a:lnTo>
                    <a:pt x="130" y="76"/>
                  </a:lnTo>
                  <a:lnTo>
                    <a:pt x="135" y="67"/>
                  </a:lnTo>
                  <a:lnTo>
                    <a:pt x="140" y="60"/>
                  </a:lnTo>
                  <a:lnTo>
                    <a:pt x="142" y="55"/>
                  </a:lnTo>
                  <a:lnTo>
                    <a:pt x="142" y="48"/>
                  </a:lnTo>
                  <a:lnTo>
                    <a:pt x="144" y="43"/>
                  </a:lnTo>
                  <a:lnTo>
                    <a:pt x="147" y="38"/>
                  </a:lnTo>
                  <a:lnTo>
                    <a:pt x="149" y="38"/>
                  </a:lnTo>
                  <a:lnTo>
                    <a:pt x="154" y="38"/>
                  </a:lnTo>
                  <a:lnTo>
                    <a:pt x="154" y="24"/>
                  </a:lnTo>
                  <a:lnTo>
                    <a:pt x="154" y="24"/>
                  </a:lnTo>
                  <a:lnTo>
                    <a:pt x="152" y="22"/>
                  </a:lnTo>
                  <a:lnTo>
                    <a:pt x="149" y="19"/>
                  </a:lnTo>
                  <a:lnTo>
                    <a:pt x="149" y="17"/>
                  </a:lnTo>
                  <a:lnTo>
                    <a:pt x="147" y="15"/>
                  </a:lnTo>
                  <a:lnTo>
                    <a:pt x="144" y="10"/>
                  </a:lnTo>
                  <a:lnTo>
                    <a:pt x="142" y="7"/>
                  </a:lnTo>
                  <a:lnTo>
                    <a:pt x="142" y="5"/>
                  </a:lnTo>
                  <a:lnTo>
                    <a:pt x="142" y="3"/>
                  </a:lnTo>
                  <a:lnTo>
                    <a:pt x="140" y="0"/>
                  </a:lnTo>
                  <a:lnTo>
                    <a:pt x="135" y="3"/>
                  </a:lnTo>
                  <a:lnTo>
                    <a:pt x="130" y="7"/>
                  </a:lnTo>
                  <a:lnTo>
                    <a:pt x="128" y="7"/>
                  </a:lnTo>
                  <a:lnTo>
                    <a:pt x="128" y="10"/>
                  </a:lnTo>
                  <a:lnTo>
                    <a:pt x="125" y="10"/>
                  </a:lnTo>
                  <a:lnTo>
                    <a:pt x="123" y="12"/>
                  </a:lnTo>
                  <a:lnTo>
                    <a:pt x="118" y="10"/>
                  </a:lnTo>
                  <a:lnTo>
                    <a:pt x="116" y="10"/>
                  </a:lnTo>
                  <a:lnTo>
                    <a:pt x="114" y="7"/>
                  </a:lnTo>
                  <a:lnTo>
                    <a:pt x="109" y="7"/>
                  </a:lnTo>
                  <a:lnTo>
                    <a:pt x="106" y="7"/>
                  </a:lnTo>
                  <a:lnTo>
                    <a:pt x="104" y="7"/>
                  </a:lnTo>
                  <a:lnTo>
                    <a:pt x="102" y="7"/>
                  </a:lnTo>
                  <a:lnTo>
                    <a:pt x="97" y="7"/>
                  </a:lnTo>
                  <a:lnTo>
                    <a:pt x="97" y="7"/>
                  </a:lnTo>
                  <a:lnTo>
                    <a:pt x="97" y="10"/>
                  </a:lnTo>
                  <a:lnTo>
                    <a:pt x="92" y="12"/>
                  </a:lnTo>
                  <a:lnTo>
                    <a:pt x="90" y="12"/>
                  </a:lnTo>
                  <a:lnTo>
                    <a:pt x="90" y="15"/>
                  </a:lnTo>
                  <a:lnTo>
                    <a:pt x="85" y="15"/>
                  </a:lnTo>
                  <a:lnTo>
                    <a:pt x="83" y="15"/>
                  </a:lnTo>
                  <a:lnTo>
                    <a:pt x="80" y="15"/>
                  </a:lnTo>
                  <a:lnTo>
                    <a:pt x="78" y="15"/>
                  </a:lnTo>
                  <a:lnTo>
                    <a:pt x="73" y="12"/>
                  </a:lnTo>
                  <a:lnTo>
                    <a:pt x="73" y="12"/>
                  </a:lnTo>
                  <a:lnTo>
                    <a:pt x="68" y="10"/>
                  </a:lnTo>
                  <a:lnTo>
                    <a:pt x="68" y="7"/>
                  </a:lnTo>
                  <a:lnTo>
                    <a:pt x="64" y="7"/>
                  </a:lnTo>
                  <a:lnTo>
                    <a:pt x="61" y="7"/>
                  </a:lnTo>
                  <a:lnTo>
                    <a:pt x="61" y="10"/>
                  </a:lnTo>
                  <a:lnTo>
                    <a:pt x="59" y="12"/>
                  </a:lnTo>
                  <a:lnTo>
                    <a:pt x="57" y="12"/>
                  </a:lnTo>
                  <a:lnTo>
                    <a:pt x="57" y="15"/>
                  </a:lnTo>
                  <a:lnTo>
                    <a:pt x="54" y="15"/>
                  </a:lnTo>
                  <a:lnTo>
                    <a:pt x="52" y="15"/>
                  </a:lnTo>
                  <a:lnTo>
                    <a:pt x="49" y="12"/>
                  </a:lnTo>
                  <a:lnTo>
                    <a:pt x="45" y="7"/>
                  </a:lnTo>
                  <a:lnTo>
                    <a:pt x="42" y="5"/>
                  </a:lnTo>
                  <a:lnTo>
                    <a:pt x="40" y="3"/>
                  </a:lnTo>
                  <a:lnTo>
                    <a:pt x="38" y="0"/>
                  </a:lnTo>
                  <a:lnTo>
                    <a:pt x="35" y="0"/>
                  </a:lnTo>
                  <a:lnTo>
                    <a:pt x="30" y="0"/>
                  </a:lnTo>
                  <a:lnTo>
                    <a:pt x="28" y="0"/>
                  </a:lnTo>
                  <a:lnTo>
                    <a:pt x="26" y="3"/>
                  </a:lnTo>
                  <a:lnTo>
                    <a:pt x="23" y="3"/>
                  </a:lnTo>
                  <a:lnTo>
                    <a:pt x="19" y="7"/>
                  </a:lnTo>
                  <a:lnTo>
                    <a:pt x="14" y="12"/>
                  </a:lnTo>
                  <a:lnTo>
                    <a:pt x="11" y="17"/>
                  </a:lnTo>
                  <a:lnTo>
                    <a:pt x="9" y="22"/>
                  </a:lnTo>
                  <a:lnTo>
                    <a:pt x="7" y="34"/>
                  </a:lnTo>
                  <a:lnTo>
                    <a:pt x="9" y="36"/>
                  </a:lnTo>
                  <a:lnTo>
                    <a:pt x="11" y="41"/>
                  </a:lnTo>
                  <a:lnTo>
                    <a:pt x="11" y="43"/>
                  </a:lnTo>
                  <a:lnTo>
                    <a:pt x="11" y="48"/>
                  </a:lnTo>
                  <a:lnTo>
                    <a:pt x="11" y="53"/>
                  </a:lnTo>
                  <a:lnTo>
                    <a:pt x="9" y="55"/>
                  </a:lnTo>
                  <a:lnTo>
                    <a:pt x="9" y="60"/>
                  </a:lnTo>
                  <a:lnTo>
                    <a:pt x="7" y="62"/>
                  </a:lnTo>
                  <a:lnTo>
                    <a:pt x="0" y="72"/>
                  </a:lnTo>
                  <a:lnTo>
                    <a:pt x="0" y="110"/>
                  </a:lnTo>
                  <a:lnTo>
                    <a:pt x="7" y="107"/>
                  </a:lnTo>
                  <a:lnTo>
                    <a:pt x="11" y="107"/>
                  </a:lnTo>
                  <a:lnTo>
                    <a:pt x="16" y="107"/>
                  </a:lnTo>
                  <a:lnTo>
                    <a:pt x="19" y="110"/>
                  </a:lnTo>
                  <a:lnTo>
                    <a:pt x="23" y="112"/>
                  </a:lnTo>
                  <a:lnTo>
                    <a:pt x="26" y="112"/>
                  </a:lnTo>
                  <a:lnTo>
                    <a:pt x="26" y="114"/>
                  </a:lnTo>
                  <a:lnTo>
                    <a:pt x="28" y="117"/>
                  </a:lnTo>
                  <a:lnTo>
                    <a:pt x="33" y="124"/>
                  </a:lnTo>
                  <a:lnTo>
                    <a:pt x="35" y="129"/>
                  </a:lnTo>
                  <a:lnTo>
                    <a:pt x="35" y="131"/>
                  </a:lnTo>
                  <a:lnTo>
                    <a:pt x="38" y="136"/>
                  </a:lnTo>
                  <a:lnTo>
                    <a:pt x="40" y="138"/>
                  </a:lnTo>
                  <a:lnTo>
                    <a:pt x="42" y="138"/>
                  </a:lnTo>
                  <a:lnTo>
                    <a:pt x="45" y="138"/>
                  </a:lnTo>
                  <a:lnTo>
                    <a:pt x="47" y="140"/>
                  </a:lnTo>
                  <a:lnTo>
                    <a:pt x="52" y="138"/>
                  </a:lnTo>
                  <a:lnTo>
                    <a:pt x="61" y="138"/>
                  </a:lnTo>
                  <a:lnTo>
                    <a:pt x="68" y="136"/>
                  </a:lnTo>
                  <a:lnTo>
                    <a:pt x="73" y="136"/>
                  </a:lnTo>
                  <a:lnTo>
                    <a:pt x="73" y="1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0" name="Freeform 987">
              <a:extLst>
                <a:ext uri="{FF2B5EF4-FFF2-40B4-BE49-F238E27FC236}">
                  <a16:creationId xmlns:a16="http://schemas.microsoft.com/office/drawing/2014/main" id="{B49E349D-87C3-4EA0-93D7-B3B0504D5225}"/>
                </a:ext>
              </a:extLst>
            </p:cNvPr>
            <p:cNvSpPr>
              <a:spLocks/>
            </p:cNvSpPr>
            <p:nvPr/>
          </p:nvSpPr>
          <p:spPr bwMode="auto">
            <a:xfrm>
              <a:off x="4122737" y="3638548"/>
              <a:ext cx="244475" cy="222250"/>
            </a:xfrm>
            <a:custGeom>
              <a:avLst/>
              <a:gdLst/>
              <a:ahLst/>
              <a:cxnLst>
                <a:cxn ang="0">
                  <a:pos x="78" y="136"/>
                </a:cxn>
                <a:cxn ang="0">
                  <a:pos x="78" y="126"/>
                </a:cxn>
                <a:cxn ang="0">
                  <a:pos x="85" y="112"/>
                </a:cxn>
                <a:cxn ang="0">
                  <a:pos x="95" y="105"/>
                </a:cxn>
                <a:cxn ang="0">
                  <a:pos x="106" y="107"/>
                </a:cxn>
                <a:cxn ang="0">
                  <a:pos x="109" y="110"/>
                </a:cxn>
                <a:cxn ang="0">
                  <a:pos x="114" y="110"/>
                </a:cxn>
                <a:cxn ang="0">
                  <a:pos x="118" y="102"/>
                </a:cxn>
                <a:cxn ang="0">
                  <a:pos x="125" y="81"/>
                </a:cxn>
                <a:cxn ang="0">
                  <a:pos x="128" y="79"/>
                </a:cxn>
                <a:cxn ang="0">
                  <a:pos x="130" y="76"/>
                </a:cxn>
                <a:cxn ang="0">
                  <a:pos x="142" y="55"/>
                </a:cxn>
                <a:cxn ang="0">
                  <a:pos x="147" y="38"/>
                </a:cxn>
                <a:cxn ang="0">
                  <a:pos x="154" y="24"/>
                </a:cxn>
                <a:cxn ang="0">
                  <a:pos x="149" y="19"/>
                </a:cxn>
                <a:cxn ang="0">
                  <a:pos x="144" y="10"/>
                </a:cxn>
                <a:cxn ang="0">
                  <a:pos x="142" y="3"/>
                </a:cxn>
                <a:cxn ang="0">
                  <a:pos x="130" y="7"/>
                </a:cxn>
                <a:cxn ang="0">
                  <a:pos x="125" y="10"/>
                </a:cxn>
                <a:cxn ang="0">
                  <a:pos x="116" y="10"/>
                </a:cxn>
                <a:cxn ang="0">
                  <a:pos x="106" y="7"/>
                </a:cxn>
                <a:cxn ang="0">
                  <a:pos x="97" y="7"/>
                </a:cxn>
                <a:cxn ang="0">
                  <a:pos x="92" y="12"/>
                </a:cxn>
                <a:cxn ang="0">
                  <a:pos x="85" y="15"/>
                </a:cxn>
                <a:cxn ang="0">
                  <a:pos x="78" y="15"/>
                </a:cxn>
                <a:cxn ang="0">
                  <a:pos x="68" y="10"/>
                </a:cxn>
                <a:cxn ang="0">
                  <a:pos x="61" y="7"/>
                </a:cxn>
                <a:cxn ang="0">
                  <a:pos x="57" y="12"/>
                </a:cxn>
                <a:cxn ang="0">
                  <a:pos x="52" y="15"/>
                </a:cxn>
                <a:cxn ang="0">
                  <a:pos x="42" y="5"/>
                </a:cxn>
                <a:cxn ang="0">
                  <a:pos x="35" y="0"/>
                </a:cxn>
                <a:cxn ang="0">
                  <a:pos x="26" y="3"/>
                </a:cxn>
                <a:cxn ang="0">
                  <a:pos x="14" y="12"/>
                </a:cxn>
                <a:cxn ang="0">
                  <a:pos x="7" y="34"/>
                </a:cxn>
                <a:cxn ang="0">
                  <a:pos x="11" y="43"/>
                </a:cxn>
                <a:cxn ang="0">
                  <a:pos x="9" y="55"/>
                </a:cxn>
                <a:cxn ang="0">
                  <a:pos x="0" y="72"/>
                </a:cxn>
                <a:cxn ang="0">
                  <a:pos x="11" y="107"/>
                </a:cxn>
                <a:cxn ang="0">
                  <a:pos x="23" y="112"/>
                </a:cxn>
                <a:cxn ang="0">
                  <a:pos x="28" y="117"/>
                </a:cxn>
                <a:cxn ang="0">
                  <a:pos x="35" y="131"/>
                </a:cxn>
                <a:cxn ang="0">
                  <a:pos x="42" y="138"/>
                </a:cxn>
                <a:cxn ang="0">
                  <a:pos x="52" y="138"/>
                </a:cxn>
                <a:cxn ang="0">
                  <a:pos x="73" y="136"/>
                </a:cxn>
              </a:cxnLst>
              <a:rect l="0" t="0" r="r" b="b"/>
              <a:pathLst>
                <a:path w="154" h="140">
                  <a:moveTo>
                    <a:pt x="73" y="136"/>
                  </a:moveTo>
                  <a:lnTo>
                    <a:pt x="76" y="136"/>
                  </a:lnTo>
                  <a:lnTo>
                    <a:pt x="78" y="136"/>
                  </a:lnTo>
                  <a:lnTo>
                    <a:pt x="78" y="131"/>
                  </a:lnTo>
                  <a:lnTo>
                    <a:pt x="78" y="129"/>
                  </a:lnTo>
                  <a:lnTo>
                    <a:pt x="78" y="126"/>
                  </a:lnTo>
                  <a:lnTo>
                    <a:pt x="80" y="124"/>
                  </a:lnTo>
                  <a:lnTo>
                    <a:pt x="83" y="117"/>
                  </a:lnTo>
                  <a:lnTo>
                    <a:pt x="85" y="112"/>
                  </a:lnTo>
                  <a:lnTo>
                    <a:pt x="87" y="112"/>
                  </a:lnTo>
                  <a:lnTo>
                    <a:pt x="90" y="110"/>
                  </a:lnTo>
                  <a:lnTo>
                    <a:pt x="95" y="105"/>
                  </a:lnTo>
                  <a:lnTo>
                    <a:pt x="99" y="102"/>
                  </a:lnTo>
                  <a:lnTo>
                    <a:pt x="104" y="102"/>
                  </a:lnTo>
                  <a:lnTo>
                    <a:pt x="106" y="107"/>
                  </a:lnTo>
                  <a:lnTo>
                    <a:pt x="106" y="107"/>
                  </a:lnTo>
                  <a:lnTo>
                    <a:pt x="109" y="110"/>
                  </a:lnTo>
                  <a:lnTo>
                    <a:pt x="109" y="110"/>
                  </a:lnTo>
                  <a:lnTo>
                    <a:pt x="109" y="110"/>
                  </a:lnTo>
                  <a:lnTo>
                    <a:pt x="111" y="110"/>
                  </a:lnTo>
                  <a:lnTo>
                    <a:pt x="114" y="110"/>
                  </a:lnTo>
                  <a:lnTo>
                    <a:pt x="114" y="107"/>
                  </a:lnTo>
                  <a:lnTo>
                    <a:pt x="116" y="107"/>
                  </a:lnTo>
                  <a:lnTo>
                    <a:pt x="118" y="102"/>
                  </a:lnTo>
                  <a:lnTo>
                    <a:pt x="118" y="98"/>
                  </a:lnTo>
                  <a:lnTo>
                    <a:pt x="123" y="88"/>
                  </a:lnTo>
                  <a:lnTo>
                    <a:pt x="125" y="81"/>
                  </a:lnTo>
                  <a:lnTo>
                    <a:pt x="125" y="81"/>
                  </a:lnTo>
                  <a:lnTo>
                    <a:pt x="125" y="79"/>
                  </a:lnTo>
                  <a:lnTo>
                    <a:pt x="128" y="79"/>
                  </a:lnTo>
                  <a:lnTo>
                    <a:pt x="130" y="79"/>
                  </a:lnTo>
                  <a:lnTo>
                    <a:pt x="130" y="76"/>
                  </a:lnTo>
                  <a:lnTo>
                    <a:pt x="130" y="76"/>
                  </a:lnTo>
                  <a:lnTo>
                    <a:pt x="135" y="67"/>
                  </a:lnTo>
                  <a:lnTo>
                    <a:pt x="140" y="60"/>
                  </a:lnTo>
                  <a:lnTo>
                    <a:pt x="142" y="55"/>
                  </a:lnTo>
                  <a:lnTo>
                    <a:pt x="142" y="48"/>
                  </a:lnTo>
                  <a:lnTo>
                    <a:pt x="144" y="43"/>
                  </a:lnTo>
                  <a:lnTo>
                    <a:pt x="147" y="38"/>
                  </a:lnTo>
                  <a:lnTo>
                    <a:pt x="149" y="38"/>
                  </a:lnTo>
                  <a:lnTo>
                    <a:pt x="154" y="38"/>
                  </a:lnTo>
                  <a:lnTo>
                    <a:pt x="154" y="24"/>
                  </a:lnTo>
                  <a:lnTo>
                    <a:pt x="154" y="24"/>
                  </a:lnTo>
                  <a:lnTo>
                    <a:pt x="152" y="22"/>
                  </a:lnTo>
                  <a:lnTo>
                    <a:pt x="149" y="19"/>
                  </a:lnTo>
                  <a:lnTo>
                    <a:pt x="149" y="17"/>
                  </a:lnTo>
                  <a:lnTo>
                    <a:pt x="147" y="15"/>
                  </a:lnTo>
                  <a:lnTo>
                    <a:pt x="144" y="10"/>
                  </a:lnTo>
                  <a:lnTo>
                    <a:pt x="142" y="7"/>
                  </a:lnTo>
                  <a:lnTo>
                    <a:pt x="142" y="5"/>
                  </a:lnTo>
                  <a:lnTo>
                    <a:pt x="142" y="3"/>
                  </a:lnTo>
                  <a:lnTo>
                    <a:pt x="140" y="0"/>
                  </a:lnTo>
                  <a:lnTo>
                    <a:pt x="135" y="3"/>
                  </a:lnTo>
                  <a:lnTo>
                    <a:pt x="130" y="7"/>
                  </a:lnTo>
                  <a:lnTo>
                    <a:pt x="128" y="7"/>
                  </a:lnTo>
                  <a:lnTo>
                    <a:pt x="128" y="10"/>
                  </a:lnTo>
                  <a:lnTo>
                    <a:pt x="125" y="10"/>
                  </a:lnTo>
                  <a:lnTo>
                    <a:pt x="123" y="12"/>
                  </a:lnTo>
                  <a:lnTo>
                    <a:pt x="118" y="10"/>
                  </a:lnTo>
                  <a:lnTo>
                    <a:pt x="116" y="10"/>
                  </a:lnTo>
                  <a:lnTo>
                    <a:pt x="114" y="7"/>
                  </a:lnTo>
                  <a:lnTo>
                    <a:pt x="109" y="7"/>
                  </a:lnTo>
                  <a:lnTo>
                    <a:pt x="106" y="7"/>
                  </a:lnTo>
                  <a:lnTo>
                    <a:pt x="104" y="7"/>
                  </a:lnTo>
                  <a:lnTo>
                    <a:pt x="102" y="7"/>
                  </a:lnTo>
                  <a:lnTo>
                    <a:pt x="97" y="7"/>
                  </a:lnTo>
                  <a:lnTo>
                    <a:pt x="97" y="7"/>
                  </a:lnTo>
                  <a:lnTo>
                    <a:pt x="97" y="10"/>
                  </a:lnTo>
                  <a:lnTo>
                    <a:pt x="92" y="12"/>
                  </a:lnTo>
                  <a:lnTo>
                    <a:pt x="90" y="12"/>
                  </a:lnTo>
                  <a:lnTo>
                    <a:pt x="90" y="15"/>
                  </a:lnTo>
                  <a:lnTo>
                    <a:pt x="85" y="15"/>
                  </a:lnTo>
                  <a:lnTo>
                    <a:pt x="83" y="15"/>
                  </a:lnTo>
                  <a:lnTo>
                    <a:pt x="80" y="15"/>
                  </a:lnTo>
                  <a:lnTo>
                    <a:pt x="78" y="15"/>
                  </a:lnTo>
                  <a:lnTo>
                    <a:pt x="73" y="12"/>
                  </a:lnTo>
                  <a:lnTo>
                    <a:pt x="73" y="12"/>
                  </a:lnTo>
                  <a:lnTo>
                    <a:pt x="68" y="10"/>
                  </a:lnTo>
                  <a:lnTo>
                    <a:pt x="68" y="7"/>
                  </a:lnTo>
                  <a:lnTo>
                    <a:pt x="64" y="7"/>
                  </a:lnTo>
                  <a:lnTo>
                    <a:pt x="61" y="7"/>
                  </a:lnTo>
                  <a:lnTo>
                    <a:pt x="61" y="10"/>
                  </a:lnTo>
                  <a:lnTo>
                    <a:pt x="59" y="12"/>
                  </a:lnTo>
                  <a:lnTo>
                    <a:pt x="57" y="12"/>
                  </a:lnTo>
                  <a:lnTo>
                    <a:pt x="57" y="15"/>
                  </a:lnTo>
                  <a:lnTo>
                    <a:pt x="54" y="15"/>
                  </a:lnTo>
                  <a:lnTo>
                    <a:pt x="52" y="15"/>
                  </a:lnTo>
                  <a:lnTo>
                    <a:pt x="49" y="12"/>
                  </a:lnTo>
                  <a:lnTo>
                    <a:pt x="45" y="7"/>
                  </a:lnTo>
                  <a:lnTo>
                    <a:pt x="42" y="5"/>
                  </a:lnTo>
                  <a:lnTo>
                    <a:pt x="40" y="3"/>
                  </a:lnTo>
                  <a:lnTo>
                    <a:pt x="38" y="0"/>
                  </a:lnTo>
                  <a:lnTo>
                    <a:pt x="35" y="0"/>
                  </a:lnTo>
                  <a:lnTo>
                    <a:pt x="30" y="0"/>
                  </a:lnTo>
                  <a:lnTo>
                    <a:pt x="28" y="0"/>
                  </a:lnTo>
                  <a:lnTo>
                    <a:pt x="26" y="3"/>
                  </a:lnTo>
                  <a:lnTo>
                    <a:pt x="23" y="3"/>
                  </a:lnTo>
                  <a:lnTo>
                    <a:pt x="19" y="7"/>
                  </a:lnTo>
                  <a:lnTo>
                    <a:pt x="14" y="12"/>
                  </a:lnTo>
                  <a:lnTo>
                    <a:pt x="11" y="17"/>
                  </a:lnTo>
                  <a:lnTo>
                    <a:pt x="9" y="22"/>
                  </a:lnTo>
                  <a:lnTo>
                    <a:pt x="7" y="34"/>
                  </a:lnTo>
                  <a:lnTo>
                    <a:pt x="9" y="36"/>
                  </a:lnTo>
                  <a:lnTo>
                    <a:pt x="11" y="41"/>
                  </a:lnTo>
                  <a:lnTo>
                    <a:pt x="11" y="43"/>
                  </a:lnTo>
                  <a:lnTo>
                    <a:pt x="11" y="48"/>
                  </a:lnTo>
                  <a:lnTo>
                    <a:pt x="11" y="53"/>
                  </a:lnTo>
                  <a:lnTo>
                    <a:pt x="9" y="55"/>
                  </a:lnTo>
                  <a:lnTo>
                    <a:pt x="9" y="60"/>
                  </a:lnTo>
                  <a:lnTo>
                    <a:pt x="7" y="62"/>
                  </a:lnTo>
                  <a:lnTo>
                    <a:pt x="0" y="72"/>
                  </a:lnTo>
                  <a:lnTo>
                    <a:pt x="0" y="110"/>
                  </a:lnTo>
                  <a:lnTo>
                    <a:pt x="7" y="107"/>
                  </a:lnTo>
                  <a:lnTo>
                    <a:pt x="11" y="107"/>
                  </a:lnTo>
                  <a:lnTo>
                    <a:pt x="16" y="107"/>
                  </a:lnTo>
                  <a:lnTo>
                    <a:pt x="19" y="110"/>
                  </a:lnTo>
                  <a:lnTo>
                    <a:pt x="23" y="112"/>
                  </a:lnTo>
                  <a:lnTo>
                    <a:pt x="26" y="112"/>
                  </a:lnTo>
                  <a:lnTo>
                    <a:pt x="26" y="114"/>
                  </a:lnTo>
                  <a:lnTo>
                    <a:pt x="28" y="117"/>
                  </a:lnTo>
                  <a:lnTo>
                    <a:pt x="33" y="124"/>
                  </a:lnTo>
                  <a:lnTo>
                    <a:pt x="35" y="129"/>
                  </a:lnTo>
                  <a:lnTo>
                    <a:pt x="35" y="131"/>
                  </a:lnTo>
                  <a:lnTo>
                    <a:pt x="38" y="136"/>
                  </a:lnTo>
                  <a:lnTo>
                    <a:pt x="40" y="138"/>
                  </a:lnTo>
                  <a:lnTo>
                    <a:pt x="42" y="138"/>
                  </a:lnTo>
                  <a:lnTo>
                    <a:pt x="45" y="138"/>
                  </a:lnTo>
                  <a:lnTo>
                    <a:pt x="47" y="140"/>
                  </a:lnTo>
                  <a:lnTo>
                    <a:pt x="52" y="138"/>
                  </a:lnTo>
                  <a:lnTo>
                    <a:pt x="61" y="138"/>
                  </a:lnTo>
                  <a:lnTo>
                    <a:pt x="68" y="136"/>
                  </a:lnTo>
                  <a:lnTo>
                    <a:pt x="73" y="13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1" name="Freeform 988">
              <a:extLst>
                <a:ext uri="{FF2B5EF4-FFF2-40B4-BE49-F238E27FC236}">
                  <a16:creationId xmlns:a16="http://schemas.microsoft.com/office/drawing/2014/main" id="{BD505942-74B5-4E47-BAF1-EF88550862E3}"/>
                </a:ext>
              </a:extLst>
            </p:cNvPr>
            <p:cNvSpPr>
              <a:spLocks/>
            </p:cNvSpPr>
            <p:nvPr/>
          </p:nvSpPr>
          <p:spPr bwMode="auto">
            <a:xfrm>
              <a:off x="4122737" y="3638548"/>
              <a:ext cx="244475" cy="222250"/>
            </a:xfrm>
            <a:custGeom>
              <a:avLst/>
              <a:gdLst/>
              <a:ahLst/>
              <a:cxnLst>
                <a:cxn ang="0">
                  <a:pos x="78" y="136"/>
                </a:cxn>
                <a:cxn ang="0">
                  <a:pos x="78" y="126"/>
                </a:cxn>
                <a:cxn ang="0">
                  <a:pos x="85" y="112"/>
                </a:cxn>
                <a:cxn ang="0">
                  <a:pos x="95" y="105"/>
                </a:cxn>
                <a:cxn ang="0">
                  <a:pos x="106" y="107"/>
                </a:cxn>
                <a:cxn ang="0">
                  <a:pos x="109" y="110"/>
                </a:cxn>
                <a:cxn ang="0">
                  <a:pos x="114" y="110"/>
                </a:cxn>
                <a:cxn ang="0">
                  <a:pos x="118" y="102"/>
                </a:cxn>
                <a:cxn ang="0">
                  <a:pos x="125" y="81"/>
                </a:cxn>
                <a:cxn ang="0">
                  <a:pos x="128" y="79"/>
                </a:cxn>
                <a:cxn ang="0">
                  <a:pos x="130" y="76"/>
                </a:cxn>
                <a:cxn ang="0">
                  <a:pos x="142" y="55"/>
                </a:cxn>
                <a:cxn ang="0">
                  <a:pos x="147" y="38"/>
                </a:cxn>
                <a:cxn ang="0">
                  <a:pos x="154" y="24"/>
                </a:cxn>
                <a:cxn ang="0">
                  <a:pos x="149" y="19"/>
                </a:cxn>
                <a:cxn ang="0">
                  <a:pos x="144" y="10"/>
                </a:cxn>
                <a:cxn ang="0">
                  <a:pos x="142" y="3"/>
                </a:cxn>
                <a:cxn ang="0">
                  <a:pos x="130" y="7"/>
                </a:cxn>
                <a:cxn ang="0">
                  <a:pos x="125" y="10"/>
                </a:cxn>
                <a:cxn ang="0">
                  <a:pos x="116" y="10"/>
                </a:cxn>
                <a:cxn ang="0">
                  <a:pos x="106" y="7"/>
                </a:cxn>
                <a:cxn ang="0">
                  <a:pos x="97" y="7"/>
                </a:cxn>
                <a:cxn ang="0">
                  <a:pos x="92" y="12"/>
                </a:cxn>
                <a:cxn ang="0">
                  <a:pos x="85" y="15"/>
                </a:cxn>
                <a:cxn ang="0">
                  <a:pos x="78" y="15"/>
                </a:cxn>
                <a:cxn ang="0">
                  <a:pos x="68" y="10"/>
                </a:cxn>
                <a:cxn ang="0">
                  <a:pos x="61" y="7"/>
                </a:cxn>
                <a:cxn ang="0">
                  <a:pos x="57" y="12"/>
                </a:cxn>
                <a:cxn ang="0">
                  <a:pos x="52" y="15"/>
                </a:cxn>
                <a:cxn ang="0">
                  <a:pos x="42" y="5"/>
                </a:cxn>
                <a:cxn ang="0">
                  <a:pos x="35" y="0"/>
                </a:cxn>
                <a:cxn ang="0">
                  <a:pos x="26" y="3"/>
                </a:cxn>
                <a:cxn ang="0">
                  <a:pos x="14" y="12"/>
                </a:cxn>
                <a:cxn ang="0">
                  <a:pos x="7" y="34"/>
                </a:cxn>
                <a:cxn ang="0">
                  <a:pos x="11" y="43"/>
                </a:cxn>
                <a:cxn ang="0">
                  <a:pos x="9" y="55"/>
                </a:cxn>
                <a:cxn ang="0">
                  <a:pos x="0" y="72"/>
                </a:cxn>
                <a:cxn ang="0">
                  <a:pos x="11" y="107"/>
                </a:cxn>
                <a:cxn ang="0">
                  <a:pos x="23" y="112"/>
                </a:cxn>
                <a:cxn ang="0">
                  <a:pos x="28" y="117"/>
                </a:cxn>
                <a:cxn ang="0">
                  <a:pos x="35" y="131"/>
                </a:cxn>
                <a:cxn ang="0">
                  <a:pos x="42" y="138"/>
                </a:cxn>
                <a:cxn ang="0">
                  <a:pos x="52" y="138"/>
                </a:cxn>
                <a:cxn ang="0">
                  <a:pos x="73" y="136"/>
                </a:cxn>
              </a:cxnLst>
              <a:rect l="0" t="0" r="r" b="b"/>
              <a:pathLst>
                <a:path w="154" h="140">
                  <a:moveTo>
                    <a:pt x="73" y="136"/>
                  </a:moveTo>
                  <a:lnTo>
                    <a:pt x="76" y="136"/>
                  </a:lnTo>
                  <a:lnTo>
                    <a:pt x="78" y="136"/>
                  </a:lnTo>
                  <a:lnTo>
                    <a:pt x="78" y="131"/>
                  </a:lnTo>
                  <a:lnTo>
                    <a:pt x="78" y="129"/>
                  </a:lnTo>
                  <a:lnTo>
                    <a:pt x="78" y="126"/>
                  </a:lnTo>
                  <a:lnTo>
                    <a:pt x="80" y="124"/>
                  </a:lnTo>
                  <a:lnTo>
                    <a:pt x="83" y="117"/>
                  </a:lnTo>
                  <a:lnTo>
                    <a:pt x="85" y="112"/>
                  </a:lnTo>
                  <a:lnTo>
                    <a:pt x="87" y="112"/>
                  </a:lnTo>
                  <a:lnTo>
                    <a:pt x="90" y="110"/>
                  </a:lnTo>
                  <a:lnTo>
                    <a:pt x="95" y="105"/>
                  </a:lnTo>
                  <a:lnTo>
                    <a:pt x="99" y="102"/>
                  </a:lnTo>
                  <a:lnTo>
                    <a:pt x="104" y="102"/>
                  </a:lnTo>
                  <a:lnTo>
                    <a:pt x="106" y="107"/>
                  </a:lnTo>
                  <a:lnTo>
                    <a:pt x="106" y="107"/>
                  </a:lnTo>
                  <a:lnTo>
                    <a:pt x="109" y="110"/>
                  </a:lnTo>
                  <a:lnTo>
                    <a:pt x="109" y="110"/>
                  </a:lnTo>
                  <a:lnTo>
                    <a:pt x="109" y="110"/>
                  </a:lnTo>
                  <a:lnTo>
                    <a:pt x="111" y="110"/>
                  </a:lnTo>
                  <a:lnTo>
                    <a:pt x="114" y="110"/>
                  </a:lnTo>
                  <a:lnTo>
                    <a:pt x="114" y="107"/>
                  </a:lnTo>
                  <a:lnTo>
                    <a:pt x="116" y="107"/>
                  </a:lnTo>
                  <a:lnTo>
                    <a:pt x="118" y="102"/>
                  </a:lnTo>
                  <a:lnTo>
                    <a:pt x="118" y="98"/>
                  </a:lnTo>
                  <a:lnTo>
                    <a:pt x="123" y="88"/>
                  </a:lnTo>
                  <a:lnTo>
                    <a:pt x="125" y="81"/>
                  </a:lnTo>
                  <a:lnTo>
                    <a:pt x="125" y="81"/>
                  </a:lnTo>
                  <a:lnTo>
                    <a:pt x="125" y="79"/>
                  </a:lnTo>
                  <a:lnTo>
                    <a:pt x="128" y="79"/>
                  </a:lnTo>
                  <a:lnTo>
                    <a:pt x="130" y="79"/>
                  </a:lnTo>
                  <a:lnTo>
                    <a:pt x="130" y="76"/>
                  </a:lnTo>
                  <a:lnTo>
                    <a:pt x="130" y="76"/>
                  </a:lnTo>
                  <a:lnTo>
                    <a:pt x="135" y="67"/>
                  </a:lnTo>
                  <a:lnTo>
                    <a:pt x="140" y="60"/>
                  </a:lnTo>
                  <a:lnTo>
                    <a:pt x="142" y="55"/>
                  </a:lnTo>
                  <a:lnTo>
                    <a:pt x="142" y="48"/>
                  </a:lnTo>
                  <a:lnTo>
                    <a:pt x="144" y="43"/>
                  </a:lnTo>
                  <a:lnTo>
                    <a:pt x="147" y="38"/>
                  </a:lnTo>
                  <a:lnTo>
                    <a:pt x="149" y="38"/>
                  </a:lnTo>
                  <a:lnTo>
                    <a:pt x="154" y="38"/>
                  </a:lnTo>
                  <a:lnTo>
                    <a:pt x="154" y="24"/>
                  </a:lnTo>
                  <a:lnTo>
                    <a:pt x="154" y="24"/>
                  </a:lnTo>
                  <a:lnTo>
                    <a:pt x="152" y="22"/>
                  </a:lnTo>
                  <a:lnTo>
                    <a:pt x="149" y="19"/>
                  </a:lnTo>
                  <a:lnTo>
                    <a:pt x="149" y="17"/>
                  </a:lnTo>
                  <a:lnTo>
                    <a:pt x="147" y="15"/>
                  </a:lnTo>
                  <a:lnTo>
                    <a:pt x="144" y="10"/>
                  </a:lnTo>
                  <a:lnTo>
                    <a:pt x="142" y="7"/>
                  </a:lnTo>
                  <a:lnTo>
                    <a:pt x="142" y="5"/>
                  </a:lnTo>
                  <a:lnTo>
                    <a:pt x="142" y="3"/>
                  </a:lnTo>
                  <a:lnTo>
                    <a:pt x="140" y="0"/>
                  </a:lnTo>
                  <a:lnTo>
                    <a:pt x="135" y="3"/>
                  </a:lnTo>
                  <a:lnTo>
                    <a:pt x="130" y="7"/>
                  </a:lnTo>
                  <a:lnTo>
                    <a:pt x="128" y="7"/>
                  </a:lnTo>
                  <a:lnTo>
                    <a:pt x="128" y="10"/>
                  </a:lnTo>
                  <a:lnTo>
                    <a:pt x="125" y="10"/>
                  </a:lnTo>
                  <a:lnTo>
                    <a:pt x="123" y="12"/>
                  </a:lnTo>
                  <a:lnTo>
                    <a:pt x="118" y="10"/>
                  </a:lnTo>
                  <a:lnTo>
                    <a:pt x="116" y="10"/>
                  </a:lnTo>
                  <a:lnTo>
                    <a:pt x="114" y="7"/>
                  </a:lnTo>
                  <a:lnTo>
                    <a:pt x="109" y="7"/>
                  </a:lnTo>
                  <a:lnTo>
                    <a:pt x="106" y="7"/>
                  </a:lnTo>
                  <a:lnTo>
                    <a:pt x="104" y="7"/>
                  </a:lnTo>
                  <a:lnTo>
                    <a:pt x="102" y="7"/>
                  </a:lnTo>
                  <a:lnTo>
                    <a:pt x="97" y="7"/>
                  </a:lnTo>
                  <a:lnTo>
                    <a:pt x="97" y="7"/>
                  </a:lnTo>
                  <a:lnTo>
                    <a:pt x="97" y="10"/>
                  </a:lnTo>
                  <a:lnTo>
                    <a:pt x="92" y="12"/>
                  </a:lnTo>
                  <a:lnTo>
                    <a:pt x="90" y="12"/>
                  </a:lnTo>
                  <a:lnTo>
                    <a:pt x="90" y="15"/>
                  </a:lnTo>
                  <a:lnTo>
                    <a:pt x="85" y="15"/>
                  </a:lnTo>
                  <a:lnTo>
                    <a:pt x="83" y="15"/>
                  </a:lnTo>
                  <a:lnTo>
                    <a:pt x="80" y="15"/>
                  </a:lnTo>
                  <a:lnTo>
                    <a:pt x="78" y="15"/>
                  </a:lnTo>
                  <a:lnTo>
                    <a:pt x="73" y="12"/>
                  </a:lnTo>
                  <a:lnTo>
                    <a:pt x="73" y="12"/>
                  </a:lnTo>
                  <a:lnTo>
                    <a:pt x="68" y="10"/>
                  </a:lnTo>
                  <a:lnTo>
                    <a:pt x="68" y="7"/>
                  </a:lnTo>
                  <a:lnTo>
                    <a:pt x="64" y="7"/>
                  </a:lnTo>
                  <a:lnTo>
                    <a:pt x="61" y="7"/>
                  </a:lnTo>
                  <a:lnTo>
                    <a:pt x="61" y="10"/>
                  </a:lnTo>
                  <a:lnTo>
                    <a:pt x="59" y="12"/>
                  </a:lnTo>
                  <a:lnTo>
                    <a:pt x="57" y="12"/>
                  </a:lnTo>
                  <a:lnTo>
                    <a:pt x="57" y="15"/>
                  </a:lnTo>
                  <a:lnTo>
                    <a:pt x="54" y="15"/>
                  </a:lnTo>
                  <a:lnTo>
                    <a:pt x="52" y="15"/>
                  </a:lnTo>
                  <a:lnTo>
                    <a:pt x="49" y="12"/>
                  </a:lnTo>
                  <a:lnTo>
                    <a:pt x="45" y="7"/>
                  </a:lnTo>
                  <a:lnTo>
                    <a:pt x="42" y="5"/>
                  </a:lnTo>
                  <a:lnTo>
                    <a:pt x="40" y="3"/>
                  </a:lnTo>
                  <a:lnTo>
                    <a:pt x="38" y="0"/>
                  </a:lnTo>
                  <a:lnTo>
                    <a:pt x="35" y="0"/>
                  </a:lnTo>
                  <a:lnTo>
                    <a:pt x="30" y="0"/>
                  </a:lnTo>
                  <a:lnTo>
                    <a:pt x="28" y="0"/>
                  </a:lnTo>
                  <a:lnTo>
                    <a:pt x="26" y="3"/>
                  </a:lnTo>
                  <a:lnTo>
                    <a:pt x="23" y="3"/>
                  </a:lnTo>
                  <a:lnTo>
                    <a:pt x="19" y="7"/>
                  </a:lnTo>
                  <a:lnTo>
                    <a:pt x="14" y="12"/>
                  </a:lnTo>
                  <a:lnTo>
                    <a:pt x="11" y="17"/>
                  </a:lnTo>
                  <a:lnTo>
                    <a:pt x="9" y="22"/>
                  </a:lnTo>
                  <a:lnTo>
                    <a:pt x="7" y="34"/>
                  </a:lnTo>
                  <a:lnTo>
                    <a:pt x="9" y="36"/>
                  </a:lnTo>
                  <a:lnTo>
                    <a:pt x="11" y="41"/>
                  </a:lnTo>
                  <a:lnTo>
                    <a:pt x="11" y="43"/>
                  </a:lnTo>
                  <a:lnTo>
                    <a:pt x="11" y="48"/>
                  </a:lnTo>
                  <a:lnTo>
                    <a:pt x="11" y="53"/>
                  </a:lnTo>
                  <a:lnTo>
                    <a:pt x="9" y="55"/>
                  </a:lnTo>
                  <a:lnTo>
                    <a:pt x="9" y="60"/>
                  </a:lnTo>
                  <a:lnTo>
                    <a:pt x="7" y="62"/>
                  </a:lnTo>
                  <a:lnTo>
                    <a:pt x="0" y="72"/>
                  </a:lnTo>
                  <a:lnTo>
                    <a:pt x="0" y="110"/>
                  </a:lnTo>
                  <a:lnTo>
                    <a:pt x="7" y="107"/>
                  </a:lnTo>
                  <a:lnTo>
                    <a:pt x="11" y="107"/>
                  </a:lnTo>
                  <a:lnTo>
                    <a:pt x="16" y="107"/>
                  </a:lnTo>
                  <a:lnTo>
                    <a:pt x="19" y="110"/>
                  </a:lnTo>
                  <a:lnTo>
                    <a:pt x="23" y="112"/>
                  </a:lnTo>
                  <a:lnTo>
                    <a:pt x="26" y="112"/>
                  </a:lnTo>
                  <a:lnTo>
                    <a:pt x="26" y="114"/>
                  </a:lnTo>
                  <a:lnTo>
                    <a:pt x="28" y="117"/>
                  </a:lnTo>
                  <a:lnTo>
                    <a:pt x="33" y="124"/>
                  </a:lnTo>
                  <a:lnTo>
                    <a:pt x="35" y="129"/>
                  </a:lnTo>
                  <a:lnTo>
                    <a:pt x="35" y="131"/>
                  </a:lnTo>
                  <a:lnTo>
                    <a:pt x="38" y="136"/>
                  </a:lnTo>
                  <a:lnTo>
                    <a:pt x="40" y="138"/>
                  </a:lnTo>
                  <a:lnTo>
                    <a:pt x="42" y="138"/>
                  </a:lnTo>
                  <a:lnTo>
                    <a:pt x="45" y="138"/>
                  </a:lnTo>
                  <a:lnTo>
                    <a:pt x="47" y="140"/>
                  </a:lnTo>
                  <a:lnTo>
                    <a:pt x="52" y="138"/>
                  </a:lnTo>
                  <a:lnTo>
                    <a:pt x="61" y="138"/>
                  </a:lnTo>
                  <a:lnTo>
                    <a:pt x="68" y="136"/>
                  </a:lnTo>
                  <a:lnTo>
                    <a:pt x="73" y="13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2" name="Freeform 989">
              <a:extLst>
                <a:ext uri="{FF2B5EF4-FFF2-40B4-BE49-F238E27FC236}">
                  <a16:creationId xmlns:a16="http://schemas.microsoft.com/office/drawing/2014/main" id="{77A31521-7684-4FA4-B054-F7AC757C692B}"/>
                </a:ext>
              </a:extLst>
            </p:cNvPr>
            <p:cNvSpPr>
              <a:spLocks/>
            </p:cNvSpPr>
            <p:nvPr/>
          </p:nvSpPr>
          <p:spPr bwMode="auto">
            <a:xfrm>
              <a:off x="4243387" y="3649662"/>
              <a:ext cx="161926" cy="271462"/>
            </a:xfrm>
            <a:custGeom>
              <a:avLst/>
              <a:gdLst/>
              <a:ahLst/>
              <a:cxnLst>
                <a:cxn ang="0">
                  <a:pos x="0" y="129"/>
                </a:cxn>
                <a:cxn ang="0">
                  <a:pos x="0" y="129"/>
                </a:cxn>
                <a:cxn ang="0">
                  <a:pos x="4" y="131"/>
                </a:cxn>
                <a:cxn ang="0">
                  <a:pos x="9" y="136"/>
                </a:cxn>
                <a:cxn ang="0">
                  <a:pos x="14" y="136"/>
                </a:cxn>
                <a:cxn ang="0">
                  <a:pos x="14" y="141"/>
                </a:cxn>
                <a:cxn ang="0">
                  <a:pos x="14" y="145"/>
                </a:cxn>
                <a:cxn ang="0">
                  <a:pos x="16" y="155"/>
                </a:cxn>
                <a:cxn ang="0">
                  <a:pos x="16" y="162"/>
                </a:cxn>
                <a:cxn ang="0">
                  <a:pos x="16" y="167"/>
                </a:cxn>
                <a:cxn ang="0">
                  <a:pos x="35" y="167"/>
                </a:cxn>
                <a:cxn ang="0">
                  <a:pos x="64" y="164"/>
                </a:cxn>
                <a:cxn ang="0">
                  <a:pos x="83" y="167"/>
                </a:cxn>
                <a:cxn ang="0">
                  <a:pos x="85" y="169"/>
                </a:cxn>
                <a:cxn ang="0">
                  <a:pos x="92" y="169"/>
                </a:cxn>
                <a:cxn ang="0">
                  <a:pos x="102" y="171"/>
                </a:cxn>
                <a:cxn ang="0">
                  <a:pos x="97" y="155"/>
                </a:cxn>
                <a:cxn ang="0">
                  <a:pos x="90" y="143"/>
                </a:cxn>
                <a:cxn ang="0">
                  <a:pos x="83" y="131"/>
                </a:cxn>
                <a:cxn ang="0">
                  <a:pos x="78" y="119"/>
                </a:cxn>
                <a:cxn ang="0">
                  <a:pos x="78" y="110"/>
                </a:cxn>
                <a:cxn ang="0">
                  <a:pos x="80" y="105"/>
                </a:cxn>
                <a:cxn ang="0">
                  <a:pos x="85" y="95"/>
                </a:cxn>
                <a:cxn ang="0">
                  <a:pos x="90" y="91"/>
                </a:cxn>
                <a:cxn ang="0">
                  <a:pos x="95" y="88"/>
                </a:cxn>
                <a:cxn ang="0">
                  <a:pos x="92" y="79"/>
                </a:cxn>
                <a:cxn ang="0">
                  <a:pos x="85" y="69"/>
                </a:cxn>
                <a:cxn ang="0">
                  <a:pos x="73" y="57"/>
                </a:cxn>
                <a:cxn ang="0">
                  <a:pos x="71" y="53"/>
                </a:cxn>
                <a:cxn ang="0">
                  <a:pos x="73" y="53"/>
                </a:cxn>
                <a:cxn ang="0">
                  <a:pos x="78" y="50"/>
                </a:cxn>
                <a:cxn ang="0">
                  <a:pos x="92" y="50"/>
                </a:cxn>
                <a:cxn ang="0">
                  <a:pos x="85" y="41"/>
                </a:cxn>
                <a:cxn ang="0">
                  <a:pos x="85" y="27"/>
                </a:cxn>
                <a:cxn ang="0">
                  <a:pos x="85" y="19"/>
                </a:cxn>
                <a:cxn ang="0">
                  <a:pos x="83" y="12"/>
                </a:cxn>
                <a:cxn ang="0">
                  <a:pos x="76" y="5"/>
                </a:cxn>
                <a:cxn ang="0">
                  <a:pos x="73" y="3"/>
                </a:cxn>
                <a:cxn ang="0">
                  <a:pos x="68" y="0"/>
                </a:cxn>
                <a:cxn ang="0">
                  <a:pos x="73" y="10"/>
                </a:cxn>
                <a:cxn ang="0">
                  <a:pos x="76" y="15"/>
                </a:cxn>
                <a:cxn ang="0">
                  <a:pos x="78" y="31"/>
                </a:cxn>
                <a:cxn ang="0">
                  <a:pos x="71" y="31"/>
                </a:cxn>
                <a:cxn ang="0">
                  <a:pos x="66" y="41"/>
                </a:cxn>
                <a:cxn ang="0">
                  <a:pos x="64" y="53"/>
                </a:cxn>
                <a:cxn ang="0">
                  <a:pos x="54" y="69"/>
                </a:cxn>
                <a:cxn ang="0">
                  <a:pos x="54" y="69"/>
                </a:cxn>
                <a:cxn ang="0">
                  <a:pos x="49" y="72"/>
                </a:cxn>
                <a:cxn ang="0">
                  <a:pos x="49" y="74"/>
                </a:cxn>
                <a:cxn ang="0">
                  <a:pos x="42" y="91"/>
                </a:cxn>
                <a:cxn ang="0">
                  <a:pos x="40" y="98"/>
                </a:cxn>
                <a:cxn ang="0">
                  <a:pos x="38" y="103"/>
                </a:cxn>
                <a:cxn ang="0">
                  <a:pos x="33" y="103"/>
                </a:cxn>
                <a:cxn ang="0">
                  <a:pos x="33" y="103"/>
                </a:cxn>
                <a:cxn ang="0">
                  <a:pos x="28" y="95"/>
                </a:cxn>
                <a:cxn ang="0">
                  <a:pos x="21" y="98"/>
                </a:cxn>
                <a:cxn ang="0">
                  <a:pos x="14" y="103"/>
                </a:cxn>
                <a:cxn ang="0">
                  <a:pos x="9" y="105"/>
                </a:cxn>
                <a:cxn ang="0">
                  <a:pos x="7" y="110"/>
                </a:cxn>
                <a:cxn ang="0">
                  <a:pos x="2" y="122"/>
                </a:cxn>
                <a:cxn ang="0">
                  <a:pos x="2" y="129"/>
                </a:cxn>
              </a:cxnLst>
              <a:rect l="0" t="0" r="r" b="b"/>
              <a:pathLst>
                <a:path w="102" h="171">
                  <a:moveTo>
                    <a:pt x="2" y="129"/>
                  </a:moveTo>
                  <a:lnTo>
                    <a:pt x="0" y="129"/>
                  </a:lnTo>
                  <a:lnTo>
                    <a:pt x="2" y="129"/>
                  </a:lnTo>
                  <a:lnTo>
                    <a:pt x="0" y="129"/>
                  </a:lnTo>
                  <a:lnTo>
                    <a:pt x="0" y="129"/>
                  </a:lnTo>
                  <a:lnTo>
                    <a:pt x="4" y="131"/>
                  </a:lnTo>
                  <a:lnTo>
                    <a:pt x="7" y="133"/>
                  </a:lnTo>
                  <a:lnTo>
                    <a:pt x="9" y="136"/>
                  </a:lnTo>
                  <a:lnTo>
                    <a:pt x="11" y="136"/>
                  </a:lnTo>
                  <a:lnTo>
                    <a:pt x="14" y="136"/>
                  </a:lnTo>
                  <a:lnTo>
                    <a:pt x="16" y="136"/>
                  </a:lnTo>
                  <a:lnTo>
                    <a:pt x="14" y="141"/>
                  </a:lnTo>
                  <a:lnTo>
                    <a:pt x="14" y="143"/>
                  </a:lnTo>
                  <a:lnTo>
                    <a:pt x="14" y="145"/>
                  </a:lnTo>
                  <a:lnTo>
                    <a:pt x="14" y="150"/>
                  </a:lnTo>
                  <a:lnTo>
                    <a:pt x="16" y="155"/>
                  </a:lnTo>
                  <a:lnTo>
                    <a:pt x="16" y="157"/>
                  </a:lnTo>
                  <a:lnTo>
                    <a:pt x="16" y="162"/>
                  </a:lnTo>
                  <a:lnTo>
                    <a:pt x="16" y="162"/>
                  </a:lnTo>
                  <a:lnTo>
                    <a:pt x="16" y="167"/>
                  </a:lnTo>
                  <a:lnTo>
                    <a:pt x="16" y="167"/>
                  </a:lnTo>
                  <a:lnTo>
                    <a:pt x="35" y="167"/>
                  </a:lnTo>
                  <a:lnTo>
                    <a:pt x="35" y="164"/>
                  </a:lnTo>
                  <a:lnTo>
                    <a:pt x="64" y="164"/>
                  </a:lnTo>
                  <a:lnTo>
                    <a:pt x="64" y="167"/>
                  </a:lnTo>
                  <a:lnTo>
                    <a:pt x="83" y="167"/>
                  </a:lnTo>
                  <a:lnTo>
                    <a:pt x="83" y="167"/>
                  </a:lnTo>
                  <a:lnTo>
                    <a:pt x="85" y="169"/>
                  </a:lnTo>
                  <a:lnTo>
                    <a:pt x="88" y="169"/>
                  </a:lnTo>
                  <a:lnTo>
                    <a:pt x="92" y="169"/>
                  </a:lnTo>
                  <a:lnTo>
                    <a:pt x="97" y="171"/>
                  </a:lnTo>
                  <a:lnTo>
                    <a:pt x="102" y="171"/>
                  </a:lnTo>
                  <a:lnTo>
                    <a:pt x="102" y="160"/>
                  </a:lnTo>
                  <a:lnTo>
                    <a:pt x="97" y="155"/>
                  </a:lnTo>
                  <a:lnTo>
                    <a:pt x="95" y="148"/>
                  </a:lnTo>
                  <a:lnTo>
                    <a:pt x="90" y="143"/>
                  </a:lnTo>
                  <a:lnTo>
                    <a:pt x="88" y="136"/>
                  </a:lnTo>
                  <a:lnTo>
                    <a:pt x="83" y="131"/>
                  </a:lnTo>
                  <a:lnTo>
                    <a:pt x="80" y="124"/>
                  </a:lnTo>
                  <a:lnTo>
                    <a:pt x="78" y="119"/>
                  </a:lnTo>
                  <a:lnTo>
                    <a:pt x="78" y="114"/>
                  </a:lnTo>
                  <a:lnTo>
                    <a:pt x="78" y="110"/>
                  </a:lnTo>
                  <a:lnTo>
                    <a:pt x="78" y="107"/>
                  </a:lnTo>
                  <a:lnTo>
                    <a:pt x="80" y="105"/>
                  </a:lnTo>
                  <a:lnTo>
                    <a:pt x="83" y="100"/>
                  </a:lnTo>
                  <a:lnTo>
                    <a:pt x="85" y="95"/>
                  </a:lnTo>
                  <a:lnTo>
                    <a:pt x="88" y="93"/>
                  </a:lnTo>
                  <a:lnTo>
                    <a:pt x="90" y="91"/>
                  </a:lnTo>
                  <a:lnTo>
                    <a:pt x="92" y="88"/>
                  </a:lnTo>
                  <a:lnTo>
                    <a:pt x="95" y="88"/>
                  </a:lnTo>
                  <a:lnTo>
                    <a:pt x="92" y="84"/>
                  </a:lnTo>
                  <a:lnTo>
                    <a:pt x="92" y="79"/>
                  </a:lnTo>
                  <a:lnTo>
                    <a:pt x="88" y="74"/>
                  </a:lnTo>
                  <a:lnTo>
                    <a:pt x="85" y="69"/>
                  </a:lnTo>
                  <a:lnTo>
                    <a:pt x="80" y="65"/>
                  </a:lnTo>
                  <a:lnTo>
                    <a:pt x="73" y="57"/>
                  </a:lnTo>
                  <a:lnTo>
                    <a:pt x="71" y="55"/>
                  </a:lnTo>
                  <a:lnTo>
                    <a:pt x="71" y="53"/>
                  </a:lnTo>
                  <a:lnTo>
                    <a:pt x="71" y="53"/>
                  </a:lnTo>
                  <a:lnTo>
                    <a:pt x="73" y="53"/>
                  </a:lnTo>
                  <a:lnTo>
                    <a:pt x="76" y="53"/>
                  </a:lnTo>
                  <a:lnTo>
                    <a:pt x="78" y="50"/>
                  </a:lnTo>
                  <a:lnTo>
                    <a:pt x="88" y="50"/>
                  </a:lnTo>
                  <a:lnTo>
                    <a:pt x="92" y="50"/>
                  </a:lnTo>
                  <a:lnTo>
                    <a:pt x="88" y="43"/>
                  </a:lnTo>
                  <a:lnTo>
                    <a:pt x="85" y="41"/>
                  </a:lnTo>
                  <a:lnTo>
                    <a:pt x="85" y="36"/>
                  </a:lnTo>
                  <a:lnTo>
                    <a:pt x="85" y="27"/>
                  </a:lnTo>
                  <a:lnTo>
                    <a:pt x="85" y="22"/>
                  </a:lnTo>
                  <a:lnTo>
                    <a:pt x="85" y="19"/>
                  </a:lnTo>
                  <a:lnTo>
                    <a:pt x="85" y="17"/>
                  </a:lnTo>
                  <a:lnTo>
                    <a:pt x="83" y="12"/>
                  </a:lnTo>
                  <a:lnTo>
                    <a:pt x="78" y="8"/>
                  </a:lnTo>
                  <a:lnTo>
                    <a:pt x="76" y="5"/>
                  </a:lnTo>
                  <a:lnTo>
                    <a:pt x="76" y="0"/>
                  </a:lnTo>
                  <a:lnTo>
                    <a:pt x="73" y="3"/>
                  </a:lnTo>
                  <a:lnTo>
                    <a:pt x="71" y="3"/>
                  </a:lnTo>
                  <a:lnTo>
                    <a:pt x="68" y="0"/>
                  </a:lnTo>
                  <a:lnTo>
                    <a:pt x="71" y="5"/>
                  </a:lnTo>
                  <a:lnTo>
                    <a:pt x="73" y="10"/>
                  </a:lnTo>
                  <a:lnTo>
                    <a:pt x="73" y="12"/>
                  </a:lnTo>
                  <a:lnTo>
                    <a:pt x="76" y="15"/>
                  </a:lnTo>
                  <a:lnTo>
                    <a:pt x="78" y="17"/>
                  </a:lnTo>
                  <a:lnTo>
                    <a:pt x="78" y="31"/>
                  </a:lnTo>
                  <a:lnTo>
                    <a:pt x="73" y="31"/>
                  </a:lnTo>
                  <a:lnTo>
                    <a:pt x="71" y="31"/>
                  </a:lnTo>
                  <a:lnTo>
                    <a:pt x="68" y="36"/>
                  </a:lnTo>
                  <a:lnTo>
                    <a:pt x="66" y="41"/>
                  </a:lnTo>
                  <a:lnTo>
                    <a:pt x="66" y="46"/>
                  </a:lnTo>
                  <a:lnTo>
                    <a:pt x="64" y="53"/>
                  </a:lnTo>
                  <a:lnTo>
                    <a:pt x="59" y="60"/>
                  </a:lnTo>
                  <a:lnTo>
                    <a:pt x="54" y="69"/>
                  </a:lnTo>
                  <a:lnTo>
                    <a:pt x="54" y="69"/>
                  </a:lnTo>
                  <a:lnTo>
                    <a:pt x="54" y="69"/>
                  </a:lnTo>
                  <a:lnTo>
                    <a:pt x="52" y="72"/>
                  </a:lnTo>
                  <a:lnTo>
                    <a:pt x="49" y="72"/>
                  </a:lnTo>
                  <a:lnTo>
                    <a:pt x="49" y="72"/>
                  </a:lnTo>
                  <a:lnTo>
                    <a:pt x="49" y="74"/>
                  </a:lnTo>
                  <a:lnTo>
                    <a:pt x="47" y="81"/>
                  </a:lnTo>
                  <a:lnTo>
                    <a:pt x="42" y="91"/>
                  </a:lnTo>
                  <a:lnTo>
                    <a:pt x="42" y="95"/>
                  </a:lnTo>
                  <a:lnTo>
                    <a:pt x="40" y="98"/>
                  </a:lnTo>
                  <a:lnTo>
                    <a:pt x="40" y="98"/>
                  </a:lnTo>
                  <a:lnTo>
                    <a:pt x="38" y="103"/>
                  </a:lnTo>
                  <a:lnTo>
                    <a:pt x="35" y="103"/>
                  </a:lnTo>
                  <a:lnTo>
                    <a:pt x="33" y="103"/>
                  </a:lnTo>
                  <a:lnTo>
                    <a:pt x="33" y="103"/>
                  </a:lnTo>
                  <a:lnTo>
                    <a:pt x="33" y="103"/>
                  </a:lnTo>
                  <a:lnTo>
                    <a:pt x="30" y="100"/>
                  </a:lnTo>
                  <a:lnTo>
                    <a:pt x="28" y="95"/>
                  </a:lnTo>
                  <a:lnTo>
                    <a:pt x="23" y="95"/>
                  </a:lnTo>
                  <a:lnTo>
                    <a:pt x="21" y="98"/>
                  </a:lnTo>
                  <a:lnTo>
                    <a:pt x="19" y="98"/>
                  </a:lnTo>
                  <a:lnTo>
                    <a:pt x="14" y="103"/>
                  </a:lnTo>
                  <a:lnTo>
                    <a:pt x="11" y="105"/>
                  </a:lnTo>
                  <a:lnTo>
                    <a:pt x="9" y="105"/>
                  </a:lnTo>
                  <a:lnTo>
                    <a:pt x="7" y="107"/>
                  </a:lnTo>
                  <a:lnTo>
                    <a:pt x="7" y="110"/>
                  </a:lnTo>
                  <a:lnTo>
                    <a:pt x="4" y="117"/>
                  </a:lnTo>
                  <a:lnTo>
                    <a:pt x="2" y="122"/>
                  </a:lnTo>
                  <a:lnTo>
                    <a:pt x="2" y="129"/>
                  </a:lnTo>
                  <a:lnTo>
                    <a:pt x="2" y="12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3" name="Freeform 990">
              <a:extLst>
                <a:ext uri="{FF2B5EF4-FFF2-40B4-BE49-F238E27FC236}">
                  <a16:creationId xmlns:a16="http://schemas.microsoft.com/office/drawing/2014/main" id="{68E6CCB6-FD02-4C73-BB59-CAE168166FD7}"/>
                </a:ext>
              </a:extLst>
            </p:cNvPr>
            <p:cNvSpPr>
              <a:spLocks/>
            </p:cNvSpPr>
            <p:nvPr/>
          </p:nvSpPr>
          <p:spPr bwMode="auto">
            <a:xfrm>
              <a:off x="4243387" y="3649662"/>
              <a:ext cx="161926" cy="271462"/>
            </a:xfrm>
            <a:custGeom>
              <a:avLst/>
              <a:gdLst/>
              <a:ahLst/>
              <a:cxnLst>
                <a:cxn ang="0">
                  <a:pos x="0" y="129"/>
                </a:cxn>
                <a:cxn ang="0">
                  <a:pos x="0" y="129"/>
                </a:cxn>
                <a:cxn ang="0">
                  <a:pos x="4" y="131"/>
                </a:cxn>
                <a:cxn ang="0">
                  <a:pos x="9" y="136"/>
                </a:cxn>
                <a:cxn ang="0">
                  <a:pos x="14" y="136"/>
                </a:cxn>
                <a:cxn ang="0">
                  <a:pos x="14" y="141"/>
                </a:cxn>
                <a:cxn ang="0">
                  <a:pos x="14" y="145"/>
                </a:cxn>
                <a:cxn ang="0">
                  <a:pos x="16" y="155"/>
                </a:cxn>
                <a:cxn ang="0">
                  <a:pos x="16" y="162"/>
                </a:cxn>
                <a:cxn ang="0">
                  <a:pos x="16" y="167"/>
                </a:cxn>
                <a:cxn ang="0">
                  <a:pos x="35" y="167"/>
                </a:cxn>
                <a:cxn ang="0">
                  <a:pos x="64" y="164"/>
                </a:cxn>
                <a:cxn ang="0">
                  <a:pos x="83" y="167"/>
                </a:cxn>
                <a:cxn ang="0">
                  <a:pos x="85" y="169"/>
                </a:cxn>
                <a:cxn ang="0">
                  <a:pos x="92" y="169"/>
                </a:cxn>
                <a:cxn ang="0">
                  <a:pos x="102" y="171"/>
                </a:cxn>
                <a:cxn ang="0">
                  <a:pos x="97" y="155"/>
                </a:cxn>
                <a:cxn ang="0">
                  <a:pos x="90" y="143"/>
                </a:cxn>
                <a:cxn ang="0">
                  <a:pos x="83" y="131"/>
                </a:cxn>
                <a:cxn ang="0">
                  <a:pos x="78" y="119"/>
                </a:cxn>
                <a:cxn ang="0">
                  <a:pos x="78" y="110"/>
                </a:cxn>
                <a:cxn ang="0">
                  <a:pos x="80" y="105"/>
                </a:cxn>
                <a:cxn ang="0">
                  <a:pos x="85" y="95"/>
                </a:cxn>
                <a:cxn ang="0">
                  <a:pos x="90" y="91"/>
                </a:cxn>
                <a:cxn ang="0">
                  <a:pos x="95" y="88"/>
                </a:cxn>
                <a:cxn ang="0">
                  <a:pos x="92" y="79"/>
                </a:cxn>
                <a:cxn ang="0">
                  <a:pos x="85" y="69"/>
                </a:cxn>
                <a:cxn ang="0">
                  <a:pos x="73" y="57"/>
                </a:cxn>
                <a:cxn ang="0">
                  <a:pos x="71" y="53"/>
                </a:cxn>
                <a:cxn ang="0">
                  <a:pos x="73" y="53"/>
                </a:cxn>
                <a:cxn ang="0">
                  <a:pos x="78" y="50"/>
                </a:cxn>
                <a:cxn ang="0">
                  <a:pos x="92" y="50"/>
                </a:cxn>
                <a:cxn ang="0">
                  <a:pos x="85" y="41"/>
                </a:cxn>
                <a:cxn ang="0">
                  <a:pos x="85" y="27"/>
                </a:cxn>
                <a:cxn ang="0">
                  <a:pos x="85" y="19"/>
                </a:cxn>
                <a:cxn ang="0">
                  <a:pos x="83" y="12"/>
                </a:cxn>
                <a:cxn ang="0">
                  <a:pos x="76" y="5"/>
                </a:cxn>
                <a:cxn ang="0">
                  <a:pos x="73" y="3"/>
                </a:cxn>
                <a:cxn ang="0">
                  <a:pos x="68" y="0"/>
                </a:cxn>
                <a:cxn ang="0">
                  <a:pos x="73" y="10"/>
                </a:cxn>
                <a:cxn ang="0">
                  <a:pos x="76" y="15"/>
                </a:cxn>
                <a:cxn ang="0">
                  <a:pos x="78" y="31"/>
                </a:cxn>
                <a:cxn ang="0">
                  <a:pos x="71" y="31"/>
                </a:cxn>
                <a:cxn ang="0">
                  <a:pos x="66" y="41"/>
                </a:cxn>
                <a:cxn ang="0">
                  <a:pos x="64" y="53"/>
                </a:cxn>
                <a:cxn ang="0">
                  <a:pos x="54" y="69"/>
                </a:cxn>
                <a:cxn ang="0">
                  <a:pos x="54" y="69"/>
                </a:cxn>
                <a:cxn ang="0">
                  <a:pos x="49" y="72"/>
                </a:cxn>
                <a:cxn ang="0">
                  <a:pos x="49" y="74"/>
                </a:cxn>
                <a:cxn ang="0">
                  <a:pos x="42" y="91"/>
                </a:cxn>
                <a:cxn ang="0">
                  <a:pos x="40" y="98"/>
                </a:cxn>
                <a:cxn ang="0">
                  <a:pos x="38" y="103"/>
                </a:cxn>
                <a:cxn ang="0">
                  <a:pos x="33" y="103"/>
                </a:cxn>
                <a:cxn ang="0">
                  <a:pos x="33" y="103"/>
                </a:cxn>
                <a:cxn ang="0">
                  <a:pos x="28" y="95"/>
                </a:cxn>
                <a:cxn ang="0">
                  <a:pos x="21" y="98"/>
                </a:cxn>
                <a:cxn ang="0">
                  <a:pos x="14" y="103"/>
                </a:cxn>
                <a:cxn ang="0">
                  <a:pos x="9" y="105"/>
                </a:cxn>
                <a:cxn ang="0">
                  <a:pos x="7" y="110"/>
                </a:cxn>
                <a:cxn ang="0">
                  <a:pos x="2" y="122"/>
                </a:cxn>
              </a:cxnLst>
              <a:rect l="0" t="0" r="r" b="b"/>
              <a:pathLst>
                <a:path w="102" h="171">
                  <a:moveTo>
                    <a:pt x="2" y="129"/>
                  </a:moveTo>
                  <a:lnTo>
                    <a:pt x="0" y="129"/>
                  </a:lnTo>
                  <a:lnTo>
                    <a:pt x="2" y="129"/>
                  </a:lnTo>
                  <a:lnTo>
                    <a:pt x="0" y="129"/>
                  </a:lnTo>
                  <a:lnTo>
                    <a:pt x="0" y="129"/>
                  </a:lnTo>
                  <a:lnTo>
                    <a:pt x="4" y="131"/>
                  </a:lnTo>
                  <a:lnTo>
                    <a:pt x="7" y="133"/>
                  </a:lnTo>
                  <a:lnTo>
                    <a:pt x="9" y="136"/>
                  </a:lnTo>
                  <a:lnTo>
                    <a:pt x="11" y="136"/>
                  </a:lnTo>
                  <a:lnTo>
                    <a:pt x="14" y="136"/>
                  </a:lnTo>
                  <a:lnTo>
                    <a:pt x="16" y="136"/>
                  </a:lnTo>
                  <a:lnTo>
                    <a:pt x="14" y="141"/>
                  </a:lnTo>
                  <a:lnTo>
                    <a:pt x="14" y="143"/>
                  </a:lnTo>
                  <a:lnTo>
                    <a:pt x="14" y="145"/>
                  </a:lnTo>
                  <a:lnTo>
                    <a:pt x="14" y="150"/>
                  </a:lnTo>
                  <a:lnTo>
                    <a:pt x="16" y="155"/>
                  </a:lnTo>
                  <a:lnTo>
                    <a:pt x="16" y="157"/>
                  </a:lnTo>
                  <a:lnTo>
                    <a:pt x="16" y="162"/>
                  </a:lnTo>
                  <a:lnTo>
                    <a:pt x="16" y="162"/>
                  </a:lnTo>
                  <a:lnTo>
                    <a:pt x="16" y="167"/>
                  </a:lnTo>
                  <a:lnTo>
                    <a:pt x="16" y="167"/>
                  </a:lnTo>
                  <a:lnTo>
                    <a:pt x="35" y="167"/>
                  </a:lnTo>
                  <a:lnTo>
                    <a:pt x="35" y="164"/>
                  </a:lnTo>
                  <a:lnTo>
                    <a:pt x="64" y="164"/>
                  </a:lnTo>
                  <a:lnTo>
                    <a:pt x="64" y="167"/>
                  </a:lnTo>
                  <a:lnTo>
                    <a:pt x="83" y="167"/>
                  </a:lnTo>
                  <a:lnTo>
                    <a:pt x="83" y="167"/>
                  </a:lnTo>
                  <a:lnTo>
                    <a:pt x="85" y="169"/>
                  </a:lnTo>
                  <a:lnTo>
                    <a:pt x="88" y="169"/>
                  </a:lnTo>
                  <a:lnTo>
                    <a:pt x="92" y="169"/>
                  </a:lnTo>
                  <a:lnTo>
                    <a:pt x="97" y="171"/>
                  </a:lnTo>
                  <a:lnTo>
                    <a:pt x="102" y="171"/>
                  </a:lnTo>
                  <a:lnTo>
                    <a:pt x="102" y="160"/>
                  </a:lnTo>
                  <a:lnTo>
                    <a:pt x="97" y="155"/>
                  </a:lnTo>
                  <a:lnTo>
                    <a:pt x="95" y="148"/>
                  </a:lnTo>
                  <a:lnTo>
                    <a:pt x="90" y="143"/>
                  </a:lnTo>
                  <a:lnTo>
                    <a:pt x="88" y="136"/>
                  </a:lnTo>
                  <a:lnTo>
                    <a:pt x="83" y="131"/>
                  </a:lnTo>
                  <a:lnTo>
                    <a:pt x="80" y="124"/>
                  </a:lnTo>
                  <a:lnTo>
                    <a:pt x="78" y="119"/>
                  </a:lnTo>
                  <a:lnTo>
                    <a:pt x="78" y="114"/>
                  </a:lnTo>
                  <a:lnTo>
                    <a:pt x="78" y="110"/>
                  </a:lnTo>
                  <a:lnTo>
                    <a:pt x="78" y="107"/>
                  </a:lnTo>
                  <a:lnTo>
                    <a:pt x="80" y="105"/>
                  </a:lnTo>
                  <a:lnTo>
                    <a:pt x="83" y="100"/>
                  </a:lnTo>
                  <a:lnTo>
                    <a:pt x="85" y="95"/>
                  </a:lnTo>
                  <a:lnTo>
                    <a:pt x="88" y="93"/>
                  </a:lnTo>
                  <a:lnTo>
                    <a:pt x="90" y="91"/>
                  </a:lnTo>
                  <a:lnTo>
                    <a:pt x="92" y="88"/>
                  </a:lnTo>
                  <a:lnTo>
                    <a:pt x="95" y="88"/>
                  </a:lnTo>
                  <a:lnTo>
                    <a:pt x="92" y="84"/>
                  </a:lnTo>
                  <a:lnTo>
                    <a:pt x="92" y="79"/>
                  </a:lnTo>
                  <a:lnTo>
                    <a:pt x="88" y="74"/>
                  </a:lnTo>
                  <a:lnTo>
                    <a:pt x="85" y="69"/>
                  </a:lnTo>
                  <a:lnTo>
                    <a:pt x="80" y="65"/>
                  </a:lnTo>
                  <a:lnTo>
                    <a:pt x="73" y="57"/>
                  </a:lnTo>
                  <a:lnTo>
                    <a:pt x="71" y="55"/>
                  </a:lnTo>
                  <a:lnTo>
                    <a:pt x="71" y="53"/>
                  </a:lnTo>
                  <a:lnTo>
                    <a:pt x="71" y="53"/>
                  </a:lnTo>
                  <a:lnTo>
                    <a:pt x="73" y="53"/>
                  </a:lnTo>
                  <a:lnTo>
                    <a:pt x="76" y="53"/>
                  </a:lnTo>
                  <a:lnTo>
                    <a:pt x="78" y="50"/>
                  </a:lnTo>
                  <a:lnTo>
                    <a:pt x="88" y="50"/>
                  </a:lnTo>
                  <a:lnTo>
                    <a:pt x="92" y="50"/>
                  </a:lnTo>
                  <a:lnTo>
                    <a:pt x="88" y="43"/>
                  </a:lnTo>
                  <a:lnTo>
                    <a:pt x="85" y="41"/>
                  </a:lnTo>
                  <a:lnTo>
                    <a:pt x="85" y="36"/>
                  </a:lnTo>
                  <a:lnTo>
                    <a:pt x="85" y="27"/>
                  </a:lnTo>
                  <a:lnTo>
                    <a:pt x="85" y="22"/>
                  </a:lnTo>
                  <a:lnTo>
                    <a:pt x="85" y="19"/>
                  </a:lnTo>
                  <a:lnTo>
                    <a:pt x="85" y="17"/>
                  </a:lnTo>
                  <a:lnTo>
                    <a:pt x="83" y="12"/>
                  </a:lnTo>
                  <a:lnTo>
                    <a:pt x="78" y="8"/>
                  </a:lnTo>
                  <a:lnTo>
                    <a:pt x="76" y="5"/>
                  </a:lnTo>
                  <a:lnTo>
                    <a:pt x="76" y="0"/>
                  </a:lnTo>
                  <a:lnTo>
                    <a:pt x="73" y="3"/>
                  </a:lnTo>
                  <a:lnTo>
                    <a:pt x="71" y="3"/>
                  </a:lnTo>
                  <a:lnTo>
                    <a:pt x="68" y="0"/>
                  </a:lnTo>
                  <a:lnTo>
                    <a:pt x="71" y="5"/>
                  </a:lnTo>
                  <a:lnTo>
                    <a:pt x="73" y="10"/>
                  </a:lnTo>
                  <a:lnTo>
                    <a:pt x="73" y="12"/>
                  </a:lnTo>
                  <a:lnTo>
                    <a:pt x="76" y="15"/>
                  </a:lnTo>
                  <a:lnTo>
                    <a:pt x="78" y="17"/>
                  </a:lnTo>
                  <a:lnTo>
                    <a:pt x="78" y="31"/>
                  </a:lnTo>
                  <a:lnTo>
                    <a:pt x="73" y="31"/>
                  </a:lnTo>
                  <a:lnTo>
                    <a:pt x="71" y="31"/>
                  </a:lnTo>
                  <a:lnTo>
                    <a:pt x="68" y="36"/>
                  </a:lnTo>
                  <a:lnTo>
                    <a:pt x="66" y="41"/>
                  </a:lnTo>
                  <a:lnTo>
                    <a:pt x="66" y="46"/>
                  </a:lnTo>
                  <a:lnTo>
                    <a:pt x="64" y="53"/>
                  </a:lnTo>
                  <a:lnTo>
                    <a:pt x="59" y="60"/>
                  </a:lnTo>
                  <a:lnTo>
                    <a:pt x="54" y="69"/>
                  </a:lnTo>
                  <a:lnTo>
                    <a:pt x="54" y="69"/>
                  </a:lnTo>
                  <a:lnTo>
                    <a:pt x="54" y="69"/>
                  </a:lnTo>
                  <a:lnTo>
                    <a:pt x="52" y="72"/>
                  </a:lnTo>
                  <a:lnTo>
                    <a:pt x="49" y="72"/>
                  </a:lnTo>
                  <a:lnTo>
                    <a:pt x="49" y="72"/>
                  </a:lnTo>
                  <a:lnTo>
                    <a:pt x="49" y="74"/>
                  </a:lnTo>
                  <a:lnTo>
                    <a:pt x="47" y="81"/>
                  </a:lnTo>
                  <a:lnTo>
                    <a:pt x="42" y="91"/>
                  </a:lnTo>
                  <a:lnTo>
                    <a:pt x="42" y="95"/>
                  </a:lnTo>
                  <a:lnTo>
                    <a:pt x="40" y="98"/>
                  </a:lnTo>
                  <a:lnTo>
                    <a:pt x="40" y="98"/>
                  </a:lnTo>
                  <a:lnTo>
                    <a:pt x="38" y="103"/>
                  </a:lnTo>
                  <a:lnTo>
                    <a:pt x="35" y="103"/>
                  </a:lnTo>
                  <a:lnTo>
                    <a:pt x="33" y="103"/>
                  </a:lnTo>
                  <a:lnTo>
                    <a:pt x="33" y="103"/>
                  </a:lnTo>
                  <a:lnTo>
                    <a:pt x="33" y="103"/>
                  </a:lnTo>
                  <a:lnTo>
                    <a:pt x="30" y="100"/>
                  </a:lnTo>
                  <a:lnTo>
                    <a:pt x="28" y="95"/>
                  </a:lnTo>
                  <a:lnTo>
                    <a:pt x="23" y="95"/>
                  </a:lnTo>
                  <a:lnTo>
                    <a:pt x="21" y="98"/>
                  </a:lnTo>
                  <a:lnTo>
                    <a:pt x="19" y="98"/>
                  </a:lnTo>
                  <a:lnTo>
                    <a:pt x="14" y="103"/>
                  </a:lnTo>
                  <a:lnTo>
                    <a:pt x="11" y="105"/>
                  </a:lnTo>
                  <a:lnTo>
                    <a:pt x="9" y="105"/>
                  </a:lnTo>
                  <a:lnTo>
                    <a:pt x="7" y="107"/>
                  </a:lnTo>
                  <a:lnTo>
                    <a:pt x="7" y="110"/>
                  </a:lnTo>
                  <a:lnTo>
                    <a:pt x="4" y="117"/>
                  </a:lnTo>
                  <a:lnTo>
                    <a:pt x="2" y="122"/>
                  </a:lnTo>
                  <a:lnTo>
                    <a:pt x="2" y="12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4" name="Freeform 991">
              <a:extLst>
                <a:ext uri="{FF2B5EF4-FFF2-40B4-BE49-F238E27FC236}">
                  <a16:creationId xmlns:a16="http://schemas.microsoft.com/office/drawing/2014/main" id="{2AE45D7D-6730-44A5-A729-4E0D6CE4620E}"/>
                </a:ext>
              </a:extLst>
            </p:cNvPr>
            <p:cNvSpPr>
              <a:spLocks/>
            </p:cNvSpPr>
            <p:nvPr/>
          </p:nvSpPr>
          <p:spPr bwMode="auto">
            <a:xfrm>
              <a:off x="4243387" y="3649662"/>
              <a:ext cx="161926" cy="271462"/>
            </a:xfrm>
            <a:custGeom>
              <a:avLst/>
              <a:gdLst/>
              <a:ahLst/>
              <a:cxnLst>
                <a:cxn ang="0">
                  <a:pos x="0" y="129"/>
                </a:cxn>
                <a:cxn ang="0">
                  <a:pos x="0" y="129"/>
                </a:cxn>
                <a:cxn ang="0">
                  <a:pos x="4" y="131"/>
                </a:cxn>
                <a:cxn ang="0">
                  <a:pos x="9" y="136"/>
                </a:cxn>
                <a:cxn ang="0">
                  <a:pos x="14" y="136"/>
                </a:cxn>
                <a:cxn ang="0">
                  <a:pos x="14" y="141"/>
                </a:cxn>
                <a:cxn ang="0">
                  <a:pos x="14" y="145"/>
                </a:cxn>
                <a:cxn ang="0">
                  <a:pos x="16" y="155"/>
                </a:cxn>
                <a:cxn ang="0">
                  <a:pos x="16" y="162"/>
                </a:cxn>
                <a:cxn ang="0">
                  <a:pos x="16" y="167"/>
                </a:cxn>
                <a:cxn ang="0">
                  <a:pos x="35" y="167"/>
                </a:cxn>
                <a:cxn ang="0">
                  <a:pos x="64" y="164"/>
                </a:cxn>
                <a:cxn ang="0">
                  <a:pos x="83" y="167"/>
                </a:cxn>
                <a:cxn ang="0">
                  <a:pos x="85" y="169"/>
                </a:cxn>
                <a:cxn ang="0">
                  <a:pos x="92" y="169"/>
                </a:cxn>
                <a:cxn ang="0">
                  <a:pos x="102" y="171"/>
                </a:cxn>
                <a:cxn ang="0">
                  <a:pos x="97" y="155"/>
                </a:cxn>
                <a:cxn ang="0">
                  <a:pos x="90" y="143"/>
                </a:cxn>
                <a:cxn ang="0">
                  <a:pos x="83" y="131"/>
                </a:cxn>
                <a:cxn ang="0">
                  <a:pos x="78" y="119"/>
                </a:cxn>
                <a:cxn ang="0">
                  <a:pos x="78" y="110"/>
                </a:cxn>
                <a:cxn ang="0">
                  <a:pos x="80" y="105"/>
                </a:cxn>
                <a:cxn ang="0">
                  <a:pos x="85" y="95"/>
                </a:cxn>
                <a:cxn ang="0">
                  <a:pos x="90" y="91"/>
                </a:cxn>
                <a:cxn ang="0">
                  <a:pos x="95" y="88"/>
                </a:cxn>
                <a:cxn ang="0">
                  <a:pos x="92" y="79"/>
                </a:cxn>
                <a:cxn ang="0">
                  <a:pos x="85" y="69"/>
                </a:cxn>
                <a:cxn ang="0">
                  <a:pos x="73" y="57"/>
                </a:cxn>
                <a:cxn ang="0">
                  <a:pos x="71" y="53"/>
                </a:cxn>
                <a:cxn ang="0">
                  <a:pos x="73" y="53"/>
                </a:cxn>
                <a:cxn ang="0">
                  <a:pos x="78" y="50"/>
                </a:cxn>
                <a:cxn ang="0">
                  <a:pos x="92" y="50"/>
                </a:cxn>
                <a:cxn ang="0">
                  <a:pos x="85" y="41"/>
                </a:cxn>
                <a:cxn ang="0">
                  <a:pos x="85" y="27"/>
                </a:cxn>
                <a:cxn ang="0">
                  <a:pos x="85" y="19"/>
                </a:cxn>
                <a:cxn ang="0">
                  <a:pos x="83" y="12"/>
                </a:cxn>
                <a:cxn ang="0">
                  <a:pos x="76" y="5"/>
                </a:cxn>
                <a:cxn ang="0">
                  <a:pos x="73" y="3"/>
                </a:cxn>
                <a:cxn ang="0">
                  <a:pos x="68" y="0"/>
                </a:cxn>
                <a:cxn ang="0">
                  <a:pos x="73" y="10"/>
                </a:cxn>
                <a:cxn ang="0">
                  <a:pos x="76" y="15"/>
                </a:cxn>
                <a:cxn ang="0">
                  <a:pos x="78" y="31"/>
                </a:cxn>
                <a:cxn ang="0">
                  <a:pos x="71" y="31"/>
                </a:cxn>
                <a:cxn ang="0">
                  <a:pos x="66" y="41"/>
                </a:cxn>
                <a:cxn ang="0">
                  <a:pos x="64" y="53"/>
                </a:cxn>
                <a:cxn ang="0">
                  <a:pos x="54" y="69"/>
                </a:cxn>
                <a:cxn ang="0">
                  <a:pos x="54" y="69"/>
                </a:cxn>
                <a:cxn ang="0">
                  <a:pos x="49" y="72"/>
                </a:cxn>
                <a:cxn ang="0">
                  <a:pos x="49" y="74"/>
                </a:cxn>
                <a:cxn ang="0">
                  <a:pos x="42" y="91"/>
                </a:cxn>
                <a:cxn ang="0">
                  <a:pos x="40" y="98"/>
                </a:cxn>
                <a:cxn ang="0">
                  <a:pos x="38" y="103"/>
                </a:cxn>
                <a:cxn ang="0">
                  <a:pos x="33" y="103"/>
                </a:cxn>
                <a:cxn ang="0">
                  <a:pos x="33" y="103"/>
                </a:cxn>
                <a:cxn ang="0">
                  <a:pos x="28" y="95"/>
                </a:cxn>
                <a:cxn ang="0">
                  <a:pos x="21" y="98"/>
                </a:cxn>
                <a:cxn ang="0">
                  <a:pos x="14" y="103"/>
                </a:cxn>
                <a:cxn ang="0">
                  <a:pos x="9" y="105"/>
                </a:cxn>
                <a:cxn ang="0">
                  <a:pos x="7" y="110"/>
                </a:cxn>
                <a:cxn ang="0">
                  <a:pos x="2" y="122"/>
                </a:cxn>
              </a:cxnLst>
              <a:rect l="0" t="0" r="r" b="b"/>
              <a:pathLst>
                <a:path w="102" h="171">
                  <a:moveTo>
                    <a:pt x="2" y="129"/>
                  </a:moveTo>
                  <a:lnTo>
                    <a:pt x="0" y="129"/>
                  </a:lnTo>
                  <a:lnTo>
                    <a:pt x="2" y="129"/>
                  </a:lnTo>
                  <a:lnTo>
                    <a:pt x="0" y="129"/>
                  </a:lnTo>
                  <a:lnTo>
                    <a:pt x="0" y="129"/>
                  </a:lnTo>
                  <a:lnTo>
                    <a:pt x="4" y="131"/>
                  </a:lnTo>
                  <a:lnTo>
                    <a:pt x="7" y="133"/>
                  </a:lnTo>
                  <a:lnTo>
                    <a:pt x="9" y="136"/>
                  </a:lnTo>
                  <a:lnTo>
                    <a:pt x="11" y="136"/>
                  </a:lnTo>
                  <a:lnTo>
                    <a:pt x="14" y="136"/>
                  </a:lnTo>
                  <a:lnTo>
                    <a:pt x="16" y="136"/>
                  </a:lnTo>
                  <a:lnTo>
                    <a:pt x="14" y="141"/>
                  </a:lnTo>
                  <a:lnTo>
                    <a:pt x="14" y="143"/>
                  </a:lnTo>
                  <a:lnTo>
                    <a:pt x="14" y="145"/>
                  </a:lnTo>
                  <a:lnTo>
                    <a:pt x="14" y="150"/>
                  </a:lnTo>
                  <a:lnTo>
                    <a:pt x="16" y="155"/>
                  </a:lnTo>
                  <a:lnTo>
                    <a:pt x="16" y="157"/>
                  </a:lnTo>
                  <a:lnTo>
                    <a:pt x="16" y="162"/>
                  </a:lnTo>
                  <a:lnTo>
                    <a:pt x="16" y="162"/>
                  </a:lnTo>
                  <a:lnTo>
                    <a:pt x="16" y="167"/>
                  </a:lnTo>
                  <a:lnTo>
                    <a:pt x="16" y="167"/>
                  </a:lnTo>
                  <a:lnTo>
                    <a:pt x="35" y="167"/>
                  </a:lnTo>
                  <a:lnTo>
                    <a:pt x="35" y="164"/>
                  </a:lnTo>
                  <a:lnTo>
                    <a:pt x="64" y="164"/>
                  </a:lnTo>
                  <a:lnTo>
                    <a:pt x="64" y="167"/>
                  </a:lnTo>
                  <a:lnTo>
                    <a:pt x="83" y="167"/>
                  </a:lnTo>
                  <a:lnTo>
                    <a:pt x="83" y="167"/>
                  </a:lnTo>
                  <a:lnTo>
                    <a:pt x="85" y="169"/>
                  </a:lnTo>
                  <a:lnTo>
                    <a:pt x="88" y="169"/>
                  </a:lnTo>
                  <a:lnTo>
                    <a:pt x="92" y="169"/>
                  </a:lnTo>
                  <a:lnTo>
                    <a:pt x="97" y="171"/>
                  </a:lnTo>
                  <a:lnTo>
                    <a:pt x="102" y="171"/>
                  </a:lnTo>
                  <a:lnTo>
                    <a:pt x="102" y="160"/>
                  </a:lnTo>
                  <a:lnTo>
                    <a:pt x="97" y="155"/>
                  </a:lnTo>
                  <a:lnTo>
                    <a:pt x="95" y="148"/>
                  </a:lnTo>
                  <a:lnTo>
                    <a:pt x="90" y="143"/>
                  </a:lnTo>
                  <a:lnTo>
                    <a:pt x="88" y="136"/>
                  </a:lnTo>
                  <a:lnTo>
                    <a:pt x="83" y="131"/>
                  </a:lnTo>
                  <a:lnTo>
                    <a:pt x="80" y="124"/>
                  </a:lnTo>
                  <a:lnTo>
                    <a:pt x="78" y="119"/>
                  </a:lnTo>
                  <a:lnTo>
                    <a:pt x="78" y="114"/>
                  </a:lnTo>
                  <a:lnTo>
                    <a:pt x="78" y="110"/>
                  </a:lnTo>
                  <a:lnTo>
                    <a:pt x="78" y="107"/>
                  </a:lnTo>
                  <a:lnTo>
                    <a:pt x="80" y="105"/>
                  </a:lnTo>
                  <a:lnTo>
                    <a:pt x="83" y="100"/>
                  </a:lnTo>
                  <a:lnTo>
                    <a:pt x="85" y="95"/>
                  </a:lnTo>
                  <a:lnTo>
                    <a:pt x="88" y="93"/>
                  </a:lnTo>
                  <a:lnTo>
                    <a:pt x="90" y="91"/>
                  </a:lnTo>
                  <a:lnTo>
                    <a:pt x="92" y="88"/>
                  </a:lnTo>
                  <a:lnTo>
                    <a:pt x="95" y="88"/>
                  </a:lnTo>
                  <a:lnTo>
                    <a:pt x="92" y="84"/>
                  </a:lnTo>
                  <a:lnTo>
                    <a:pt x="92" y="79"/>
                  </a:lnTo>
                  <a:lnTo>
                    <a:pt x="88" y="74"/>
                  </a:lnTo>
                  <a:lnTo>
                    <a:pt x="85" y="69"/>
                  </a:lnTo>
                  <a:lnTo>
                    <a:pt x="80" y="65"/>
                  </a:lnTo>
                  <a:lnTo>
                    <a:pt x="73" y="57"/>
                  </a:lnTo>
                  <a:lnTo>
                    <a:pt x="71" y="55"/>
                  </a:lnTo>
                  <a:lnTo>
                    <a:pt x="71" y="53"/>
                  </a:lnTo>
                  <a:lnTo>
                    <a:pt x="71" y="53"/>
                  </a:lnTo>
                  <a:lnTo>
                    <a:pt x="73" y="53"/>
                  </a:lnTo>
                  <a:lnTo>
                    <a:pt x="76" y="53"/>
                  </a:lnTo>
                  <a:lnTo>
                    <a:pt x="78" y="50"/>
                  </a:lnTo>
                  <a:lnTo>
                    <a:pt x="88" y="50"/>
                  </a:lnTo>
                  <a:lnTo>
                    <a:pt x="92" y="50"/>
                  </a:lnTo>
                  <a:lnTo>
                    <a:pt x="88" y="43"/>
                  </a:lnTo>
                  <a:lnTo>
                    <a:pt x="85" y="41"/>
                  </a:lnTo>
                  <a:lnTo>
                    <a:pt x="85" y="36"/>
                  </a:lnTo>
                  <a:lnTo>
                    <a:pt x="85" y="27"/>
                  </a:lnTo>
                  <a:lnTo>
                    <a:pt x="85" y="22"/>
                  </a:lnTo>
                  <a:lnTo>
                    <a:pt x="85" y="19"/>
                  </a:lnTo>
                  <a:lnTo>
                    <a:pt x="85" y="17"/>
                  </a:lnTo>
                  <a:lnTo>
                    <a:pt x="83" y="12"/>
                  </a:lnTo>
                  <a:lnTo>
                    <a:pt x="78" y="8"/>
                  </a:lnTo>
                  <a:lnTo>
                    <a:pt x="76" y="5"/>
                  </a:lnTo>
                  <a:lnTo>
                    <a:pt x="76" y="0"/>
                  </a:lnTo>
                  <a:lnTo>
                    <a:pt x="73" y="3"/>
                  </a:lnTo>
                  <a:lnTo>
                    <a:pt x="71" y="3"/>
                  </a:lnTo>
                  <a:lnTo>
                    <a:pt x="68" y="0"/>
                  </a:lnTo>
                  <a:lnTo>
                    <a:pt x="71" y="5"/>
                  </a:lnTo>
                  <a:lnTo>
                    <a:pt x="73" y="10"/>
                  </a:lnTo>
                  <a:lnTo>
                    <a:pt x="73" y="12"/>
                  </a:lnTo>
                  <a:lnTo>
                    <a:pt x="76" y="15"/>
                  </a:lnTo>
                  <a:lnTo>
                    <a:pt x="78" y="17"/>
                  </a:lnTo>
                  <a:lnTo>
                    <a:pt x="78" y="31"/>
                  </a:lnTo>
                  <a:lnTo>
                    <a:pt x="73" y="31"/>
                  </a:lnTo>
                  <a:lnTo>
                    <a:pt x="71" y="31"/>
                  </a:lnTo>
                  <a:lnTo>
                    <a:pt x="68" y="36"/>
                  </a:lnTo>
                  <a:lnTo>
                    <a:pt x="66" y="41"/>
                  </a:lnTo>
                  <a:lnTo>
                    <a:pt x="66" y="46"/>
                  </a:lnTo>
                  <a:lnTo>
                    <a:pt x="64" y="53"/>
                  </a:lnTo>
                  <a:lnTo>
                    <a:pt x="59" y="60"/>
                  </a:lnTo>
                  <a:lnTo>
                    <a:pt x="54" y="69"/>
                  </a:lnTo>
                  <a:lnTo>
                    <a:pt x="54" y="69"/>
                  </a:lnTo>
                  <a:lnTo>
                    <a:pt x="54" y="69"/>
                  </a:lnTo>
                  <a:lnTo>
                    <a:pt x="52" y="72"/>
                  </a:lnTo>
                  <a:lnTo>
                    <a:pt x="49" y="72"/>
                  </a:lnTo>
                  <a:lnTo>
                    <a:pt x="49" y="72"/>
                  </a:lnTo>
                  <a:lnTo>
                    <a:pt x="49" y="74"/>
                  </a:lnTo>
                  <a:lnTo>
                    <a:pt x="47" y="81"/>
                  </a:lnTo>
                  <a:lnTo>
                    <a:pt x="42" y="91"/>
                  </a:lnTo>
                  <a:lnTo>
                    <a:pt x="42" y="95"/>
                  </a:lnTo>
                  <a:lnTo>
                    <a:pt x="40" y="98"/>
                  </a:lnTo>
                  <a:lnTo>
                    <a:pt x="40" y="98"/>
                  </a:lnTo>
                  <a:lnTo>
                    <a:pt x="38" y="103"/>
                  </a:lnTo>
                  <a:lnTo>
                    <a:pt x="35" y="103"/>
                  </a:lnTo>
                  <a:lnTo>
                    <a:pt x="33" y="103"/>
                  </a:lnTo>
                  <a:lnTo>
                    <a:pt x="33" y="103"/>
                  </a:lnTo>
                  <a:lnTo>
                    <a:pt x="33" y="103"/>
                  </a:lnTo>
                  <a:lnTo>
                    <a:pt x="30" y="100"/>
                  </a:lnTo>
                  <a:lnTo>
                    <a:pt x="28" y="95"/>
                  </a:lnTo>
                  <a:lnTo>
                    <a:pt x="23" y="95"/>
                  </a:lnTo>
                  <a:lnTo>
                    <a:pt x="21" y="98"/>
                  </a:lnTo>
                  <a:lnTo>
                    <a:pt x="19" y="98"/>
                  </a:lnTo>
                  <a:lnTo>
                    <a:pt x="14" y="103"/>
                  </a:lnTo>
                  <a:lnTo>
                    <a:pt x="11" y="105"/>
                  </a:lnTo>
                  <a:lnTo>
                    <a:pt x="9" y="105"/>
                  </a:lnTo>
                  <a:lnTo>
                    <a:pt x="7" y="107"/>
                  </a:lnTo>
                  <a:lnTo>
                    <a:pt x="7" y="110"/>
                  </a:lnTo>
                  <a:lnTo>
                    <a:pt x="4" y="117"/>
                  </a:lnTo>
                  <a:lnTo>
                    <a:pt x="2" y="122"/>
                  </a:lnTo>
                  <a:lnTo>
                    <a:pt x="2" y="12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5" name="Freeform 992">
              <a:extLst>
                <a:ext uri="{FF2B5EF4-FFF2-40B4-BE49-F238E27FC236}">
                  <a16:creationId xmlns:a16="http://schemas.microsoft.com/office/drawing/2014/main" id="{DF61914A-B585-4106-A5F1-4A7D1854D46C}"/>
                </a:ext>
              </a:extLst>
            </p:cNvPr>
            <p:cNvSpPr>
              <a:spLocks/>
            </p:cNvSpPr>
            <p:nvPr/>
          </p:nvSpPr>
          <p:spPr bwMode="auto">
            <a:xfrm>
              <a:off x="4265614" y="3910011"/>
              <a:ext cx="38100" cy="30163"/>
            </a:xfrm>
            <a:custGeom>
              <a:avLst/>
              <a:gdLst/>
              <a:ahLst/>
              <a:cxnLst>
                <a:cxn ang="0">
                  <a:pos x="24" y="19"/>
                </a:cxn>
                <a:cxn ang="0">
                  <a:pos x="21" y="0"/>
                </a:cxn>
                <a:cxn ang="0">
                  <a:pos x="21" y="3"/>
                </a:cxn>
                <a:cxn ang="0">
                  <a:pos x="2" y="3"/>
                </a:cxn>
                <a:cxn ang="0">
                  <a:pos x="2" y="5"/>
                </a:cxn>
                <a:cxn ang="0">
                  <a:pos x="0" y="10"/>
                </a:cxn>
                <a:cxn ang="0">
                  <a:pos x="0" y="17"/>
                </a:cxn>
                <a:cxn ang="0">
                  <a:pos x="5" y="19"/>
                </a:cxn>
                <a:cxn ang="0">
                  <a:pos x="7" y="19"/>
                </a:cxn>
                <a:cxn ang="0">
                  <a:pos x="7" y="19"/>
                </a:cxn>
                <a:cxn ang="0">
                  <a:pos x="12" y="19"/>
                </a:cxn>
                <a:cxn ang="0">
                  <a:pos x="14" y="19"/>
                </a:cxn>
                <a:cxn ang="0">
                  <a:pos x="24" y="19"/>
                </a:cxn>
                <a:cxn ang="0">
                  <a:pos x="24" y="19"/>
                </a:cxn>
              </a:cxnLst>
              <a:rect l="0" t="0" r="r" b="b"/>
              <a:pathLst>
                <a:path w="24" h="19">
                  <a:moveTo>
                    <a:pt x="24" y="19"/>
                  </a:moveTo>
                  <a:lnTo>
                    <a:pt x="21" y="0"/>
                  </a:lnTo>
                  <a:lnTo>
                    <a:pt x="21" y="3"/>
                  </a:lnTo>
                  <a:lnTo>
                    <a:pt x="2" y="3"/>
                  </a:lnTo>
                  <a:lnTo>
                    <a:pt x="2" y="5"/>
                  </a:lnTo>
                  <a:lnTo>
                    <a:pt x="0" y="10"/>
                  </a:lnTo>
                  <a:lnTo>
                    <a:pt x="0" y="17"/>
                  </a:lnTo>
                  <a:lnTo>
                    <a:pt x="5" y="19"/>
                  </a:lnTo>
                  <a:lnTo>
                    <a:pt x="7" y="19"/>
                  </a:lnTo>
                  <a:lnTo>
                    <a:pt x="7" y="19"/>
                  </a:lnTo>
                  <a:lnTo>
                    <a:pt x="12" y="19"/>
                  </a:lnTo>
                  <a:lnTo>
                    <a:pt x="14" y="19"/>
                  </a:lnTo>
                  <a:lnTo>
                    <a:pt x="24" y="19"/>
                  </a:lnTo>
                  <a:lnTo>
                    <a:pt x="24"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6" name="Freeform 993">
              <a:extLst>
                <a:ext uri="{FF2B5EF4-FFF2-40B4-BE49-F238E27FC236}">
                  <a16:creationId xmlns:a16="http://schemas.microsoft.com/office/drawing/2014/main" id="{2D51E149-BBE3-4B72-9850-B2222E0C781D}"/>
                </a:ext>
              </a:extLst>
            </p:cNvPr>
            <p:cNvSpPr>
              <a:spLocks/>
            </p:cNvSpPr>
            <p:nvPr/>
          </p:nvSpPr>
          <p:spPr bwMode="auto">
            <a:xfrm>
              <a:off x="4265614" y="3910011"/>
              <a:ext cx="38100" cy="30163"/>
            </a:xfrm>
            <a:custGeom>
              <a:avLst/>
              <a:gdLst/>
              <a:ahLst/>
              <a:cxnLst>
                <a:cxn ang="0">
                  <a:pos x="24" y="19"/>
                </a:cxn>
                <a:cxn ang="0">
                  <a:pos x="21" y="0"/>
                </a:cxn>
                <a:cxn ang="0">
                  <a:pos x="21" y="3"/>
                </a:cxn>
                <a:cxn ang="0">
                  <a:pos x="2" y="3"/>
                </a:cxn>
                <a:cxn ang="0">
                  <a:pos x="2" y="5"/>
                </a:cxn>
                <a:cxn ang="0">
                  <a:pos x="0" y="10"/>
                </a:cxn>
                <a:cxn ang="0">
                  <a:pos x="0" y="17"/>
                </a:cxn>
                <a:cxn ang="0">
                  <a:pos x="5" y="19"/>
                </a:cxn>
                <a:cxn ang="0">
                  <a:pos x="7" y="19"/>
                </a:cxn>
                <a:cxn ang="0">
                  <a:pos x="7" y="19"/>
                </a:cxn>
                <a:cxn ang="0">
                  <a:pos x="12" y="19"/>
                </a:cxn>
                <a:cxn ang="0">
                  <a:pos x="14" y="19"/>
                </a:cxn>
                <a:cxn ang="0">
                  <a:pos x="24" y="19"/>
                </a:cxn>
              </a:cxnLst>
              <a:rect l="0" t="0" r="r" b="b"/>
              <a:pathLst>
                <a:path w="24" h="19">
                  <a:moveTo>
                    <a:pt x="24" y="19"/>
                  </a:moveTo>
                  <a:lnTo>
                    <a:pt x="21" y="0"/>
                  </a:lnTo>
                  <a:lnTo>
                    <a:pt x="21" y="3"/>
                  </a:lnTo>
                  <a:lnTo>
                    <a:pt x="2" y="3"/>
                  </a:lnTo>
                  <a:lnTo>
                    <a:pt x="2" y="5"/>
                  </a:lnTo>
                  <a:lnTo>
                    <a:pt x="0" y="10"/>
                  </a:lnTo>
                  <a:lnTo>
                    <a:pt x="0" y="17"/>
                  </a:lnTo>
                  <a:lnTo>
                    <a:pt x="5" y="19"/>
                  </a:lnTo>
                  <a:lnTo>
                    <a:pt x="7" y="19"/>
                  </a:lnTo>
                  <a:lnTo>
                    <a:pt x="7" y="19"/>
                  </a:lnTo>
                  <a:lnTo>
                    <a:pt x="12" y="19"/>
                  </a:lnTo>
                  <a:lnTo>
                    <a:pt x="14" y="19"/>
                  </a:lnTo>
                  <a:lnTo>
                    <a:pt x="24"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7" name="Freeform 994">
              <a:extLst>
                <a:ext uri="{FF2B5EF4-FFF2-40B4-BE49-F238E27FC236}">
                  <a16:creationId xmlns:a16="http://schemas.microsoft.com/office/drawing/2014/main" id="{7E97586F-AA61-4765-B1B8-403C69C5A041}"/>
                </a:ext>
              </a:extLst>
            </p:cNvPr>
            <p:cNvSpPr>
              <a:spLocks/>
            </p:cNvSpPr>
            <p:nvPr/>
          </p:nvSpPr>
          <p:spPr bwMode="auto">
            <a:xfrm>
              <a:off x="4265614" y="3910011"/>
              <a:ext cx="38100" cy="30163"/>
            </a:xfrm>
            <a:custGeom>
              <a:avLst/>
              <a:gdLst/>
              <a:ahLst/>
              <a:cxnLst>
                <a:cxn ang="0">
                  <a:pos x="24" y="19"/>
                </a:cxn>
                <a:cxn ang="0">
                  <a:pos x="21" y="0"/>
                </a:cxn>
                <a:cxn ang="0">
                  <a:pos x="21" y="3"/>
                </a:cxn>
                <a:cxn ang="0">
                  <a:pos x="2" y="3"/>
                </a:cxn>
                <a:cxn ang="0">
                  <a:pos x="2" y="5"/>
                </a:cxn>
                <a:cxn ang="0">
                  <a:pos x="0" y="10"/>
                </a:cxn>
                <a:cxn ang="0">
                  <a:pos x="0" y="17"/>
                </a:cxn>
                <a:cxn ang="0">
                  <a:pos x="5" y="19"/>
                </a:cxn>
                <a:cxn ang="0">
                  <a:pos x="7" y="19"/>
                </a:cxn>
                <a:cxn ang="0">
                  <a:pos x="7" y="19"/>
                </a:cxn>
                <a:cxn ang="0">
                  <a:pos x="12" y="19"/>
                </a:cxn>
                <a:cxn ang="0">
                  <a:pos x="14" y="19"/>
                </a:cxn>
                <a:cxn ang="0">
                  <a:pos x="24" y="19"/>
                </a:cxn>
              </a:cxnLst>
              <a:rect l="0" t="0" r="r" b="b"/>
              <a:pathLst>
                <a:path w="24" h="19">
                  <a:moveTo>
                    <a:pt x="24" y="19"/>
                  </a:moveTo>
                  <a:lnTo>
                    <a:pt x="21" y="0"/>
                  </a:lnTo>
                  <a:lnTo>
                    <a:pt x="21" y="3"/>
                  </a:lnTo>
                  <a:lnTo>
                    <a:pt x="2" y="3"/>
                  </a:lnTo>
                  <a:lnTo>
                    <a:pt x="2" y="5"/>
                  </a:lnTo>
                  <a:lnTo>
                    <a:pt x="0" y="10"/>
                  </a:lnTo>
                  <a:lnTo>
                    <a:pt x="0" y="17"/>
                  </a:lnTo>
                  <a:lnTo>
                    <a:pt x="5" y="19"/>
                  </a:lnTo>
                  <a:lnTo>
                    <a:pt x="7" y="19"/>
                  </a:lnTo>
                  <a:lnTo>
                    <a:pt x="7" y="19"/>
                  </a:lnTo>
                  <a:lnTo>
                    <a:pt x="12" y="19"/>
                  </a:lnTo>
                  <a:lnTo>
                    <a:pt x="14" y="19"/>
                  </a:lnTo>
                  <a:lnTo>
                    <a:pt x="24"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8" name="Freeform 995">
              <a:extLst>
                <a:ext uri="{FF2B5EF4-FFF2-40B4-BE49-F238E27FC236}">
                  <a16:creationId xmlns:a16="http://schemas.microsoft.com/office/drawing/2014/main" id="{98434562-8B96-448F-A495-F755D8A8DBAC}"/>
                </a:ext>
              </a:extLst>
            </p:cNvPr>
            <p:cNvSpPr>
              <a:spLocks/>
            </p:cNvSpPr>
            <p:nvPr/>
          </p:nvSpPr>
          <p:spPr bwMode="auto">
            <a:xfrm>
              <a:off x="4254501" y="3910011"/>
              <a:ext cx="112712" cy="139701"/>
            </a:xfrm>
            <a:custGeom>
              <a:avLst/>
              <a:gdLst/>
              <a:ahLst/>
              <a:cxnLst>
                <a:cxn ang="0">
                  <a:pos x="28" y="0"/>
                </a:cxn>
                <a:cxn ang="0">
                  <a:pos x="54" y="12"/>
                </a:cxn>
                <a:cxn ang="0">
                  <a:pos x="64" y="15"/>
                </a:cxn>
                <a:cxn ang="0">
                  <a:pos x="69" y="15"/>
                </a:cxn>
                <a:cxn ang="0">
                  <a:pos x="71" y="17"/>
                </a:cxn>
                <a:cxn ang="0">
                  <a:pos x="71" y="22"/>
                </a:cxn>
                <a:cxn ang="0">
                  <a:pos x="69" y="24"/>
                </a:cxn>
                <a:cxn ang="0">
                  <a:pos x="66" y="26"/>
                </a:cxn>
                <a:cxn ang="0">
                  <a:pos x="64" y="31"/>
                </a:cxn>
                <a:cxn ang="0">
                  <a:pos x="64" y="36"/>
                </a:cxn>
                <a:cxn ang="0">
                  <a:pos x="66" y="38"/>
                </a:cxn>
                <a:cxn ang="0">
                  <a:pos x="69" y="41"/>
                </a:cxn>
                <a:cxn ang="0">
                  <a:pos x="71" y="57"/>
                </a:cxn>
                <a:cxn ang="0">
                  <a:pos x="69" y="67"/>
                </a:cxn>
                <a:cxn ang="0">
                  <a:pos x="66" y="69"/>
                </a:cxn>
                <a:cxn ang="0">
                  <a:pos x="64" y="67"/>
                </a:cxn>
                <a:cxn ang="0">
                  <a:pos x="59" y="69"/>
                </a:cxn>
                <a:cxn ang="0">
                  <a:pos x="54" y="69"/>
                </a:cxn>
                <a:cxn ang="0">
                  <a:pos x="52" y="67"/>
                </a:cxn>
                <a:cxn ang="0">
                  <a:pos x="47" y="62"/>
                </a:cxn>
                <a:cxn ang="0">
                  <a:pos x="45" y="62"/>
                </a:cxn>
                <a:cxn ang="0">
                  <a:pos x="45" y="64"/>
                </a:cxn>
                <a:cxn ang="0">
                  <a:pos x="40" y="69"/>
                </a:cxn>
                <a:cxn ang="0">
                  <a:pos x="35" y="69"/>
                </a:cxn>
                <a:cxn ang="0">
                  <a:pos x="33" y="72"/>
                </a:cxn>
                <a:cxn ang="0">
                  <a:pos x="33" y="79"/>
                </a:cxn>
                <a:cxn ang="0">
                  <a:pos x="35" y="81"/>
                </a:cxn>
                <a:cxn ang="0">
                  <a:pos x="35" y="86"/>
                </a:cxn>
                <a:cxn ang="0">
                  <a:pos x="33" y="88"/>
                </a:cxn>
                <a:cxn ang="0">
                  <a:pos x="28" y="86"/>
                </a:cxn>
                <a:cxn ang="0">
                  <a:pos x="21" y="79"/>
                </a:cxn>
                <a:cxn ang="0">
                  <a:pos x="7" y="64"/>
                </a:cxn>
                <a:cxn ang="0">
                  <a:pos x="2" y="60"/>
                </a:cxn>
                <a:cxn ang="0">
                  <a:pos x="0" y="55"/>
                </a:cxn>
                <a:cxn ang="0">
                  <a:pos x="0" y="45"/>
                </a:cxn>
                <a:cxn ang="0">
                  <a:pos x="2" y="34"/>
                </a:cxn>
                <a:cxn ang="0">
                  <a:pos x="12" y="17"/>
                </a:cxn>
                <a:cxn ang="0">
                  <a:pos x="14" y="17"/>
                </a:cxn>
                <a:cxn ang="0">
                  <a:pos x="21" y="19"/>
                </a:cxn>
                <a:cxn ang="0">
                  <a:pos x="28" y="0"/>
                </a:cxn>
                <a:cxn ang="0">
                  <a:pos x="28" y="17"/>
                </a:cxn>
                <a:cxn ang="0">
                  <a:pos x="28" y="19"/>
                </a:cxn>
              </a:cxnLst>
              <a:rect l="0" t="0" r="r" b="b"/>
              <a:pathLst>
                <a:path w="71" h="88">
                  <a:moveTo>
                    <a:pt x="28" y="19"/>
                  </a:moveTo>
                  <a:lnTo>
                    <a:pt x="28" y="0"/>
                  </a:lnTo>
                  <a:lnTo>
                    <a:pt x="57" y="0"/>
                  </a:lnTo>
                  <a:lnTo>
                    <a:pt x="54" y="12"/>
                  </a:lnTo>
                  <a:lnTo>
                    <a:pt x="61" y="12"/>
                  </a:lnTo>
                  <a:lnTo>
                    <a:pt x="64" y="15"/>
                  </a:lnTo>
                  <a:lnTo>
                    <a:pt x="66" y="15"/>
                  </a:lnTo>
                  <a:lnTo>
                    <a:pt x="69" y="15"/>
                  </a:lnTo>
                  <a:lnTo>
                    <a:pt x="69" y="17"/>
                  </a:lnTo>
                  <a:lnTo>
                    <a:pt x="71" y="17"/>
                  </a:lnTo>
                  <a:lnTo>
                    <a:pt x="71" y="19"/>
                  </a:lnTo>
                  <a:lnTo>
                    <a:pt x="71" y="22"/>
                  </a:lnTo>
                  <a:lnTo>
                    <a:pt x="69" y="24"/>
                  </a:lnTo>
                  <a:lnTo>
                    <a:pt x="69" y="24"/>
                  </a:lnTo>
                  <a:lnTo>
                    <a:pt x="66" y="26"/>
                  </a:lnTo>
                  <a:lnTo>
                    <a:pt x="66" y="26"/>
                  </a:lnTo>
                  <a:lnTo>
                    <a:pt x="64" y="29"/>
                  </a:lnTo>
                  <a:lnTo>
                    <a:pt x="64" y="31"/>
                  </a:lnTo>
                  <a:lnTo>
                    <a:pt x="64" y="34"/>
                  </a:lnTo>
                  <a:lnTo>
                    <a:pt x="64" y="36"/>
                  </a:lnTo>
                  <a:lnTo>
                    <a:pt x="66" y="38"/>
                  </a:lnTo>
                  <a:lnTo>
                    <a:pt x="66" y="38"/>
                  </a:lnTo>
                  <a:lnTo>
                    <a:pt x="69" y="41"/>
                  </a:lnTo>
                  <a:lnTo>
                    <a:pt x="69" y="41"/>
                  </a:lnTo>
                  <a:lnTo>
                    <a:pt x="71" y="41"/>
                  </a:lnTo>
                  <a:lnTo>
                    <a:pt x="71" y="57"/>
                  </a:lnTo>
                  <a:lnTo>
                    <a:pt x="69" y="62"/>
                  </a:lnTo>
                  <a:lnTo>
                    <a:pt x="69" y="67"/>
                  </a:lnTo>
                  <a:lnTo>
                    <a:pt x="66" y="69"/>
                  </a:lnTo>
                  <a:lnTo>
                    <a:pt x="66" y="69"/>
                  </a:lnTo>
                  <a:lnTo>
                    <a:pt x="64" y="69"/>
                  </a:lnTo>
                  <a:lnTo>
                    <a:pt x="64" y="67"/>
                  </a:lnTo>
                  <a:lnTo>
                    <a:pt x="59" y="69"/>
                  </a:lnTo>
                  <a:lnTo>
                    <a:pt x="59" y="69"/>
                  </a:lnTo>
                  <a:lnTo>
                    <a:pt x="57" y="69"/>
                  </a:lnTo>
                  <a:lnTo>
                    <a:pt x="54" y="69"/>
                  </a:lnTo>
                  <a:lnTo>
                    <a:pt x="54" y="69"/>
                  </a:lnTo>
                  <a:lnTo>
                    <a:pt x="52" y="67"/>
                  </a:lnTo>
                  <a:lnTo>
                    <a:pt x="50" y="62"/>
                  </a:lnTo>
                  <a:lnTo>
                    <a:pt x="47" y="62"/>
                  </a:lnTo>
                  <a:lnTo>
                    <a:pt x="47" y="60"/>
                  </a:lnTo>
                  <a:lnTo>
                    <a:pt x="45" y="62"/>
                  </a:lnTo>
                  <a:lnTo>
                    <a:pt x="45" y="62"/>
                  </a:lnTo>
                  <a:lnTo>
                    <a:pt x="45" y="64"/>
                  </a:lnTo>
                  <a:lnTo>
                    <a:pt x="45" y="67"/>
                  </a:lnTo>
                  <a:lnTo>
                    <a:pt x="40" y="69"/>
                  </a:lnTo>
                  <a:lnTo>
                    <a:pt x="35" y="69"/>
                  </a:lnTo>
                  <a:lnTo>
                    <a:pt x="35" y="69"/>
                  </a:lnTo>
                  <a:lnTo>
                    <a:pt x="33" y="72"/>
                  </a:lnTo>
                  <a:lnTo>
                    <a:pt x="33" y="72"/>
                  </a:lnTo>
                  <a:lnTo>
                    <a:pt x="33" y="74"/>
                  </a:lnTo>
                  <a:lnTo>
                    <a:pt x="33" y="79"/>
                  </a:lnTo>
                  <a:lnTo>
                    <a:pt x="35" y="79"/>
                  </a:lnTo>
                  <a:lnTo>
                    <a:pt x="35" y="81"/>
                  </a:lnTo>
                  <a:lnTo>
                    <a:pt x="35" y="83"/>
                  </a:lnTo>
                  <a:lnTo>
                    <a:pt x="35" y="86"/>
                  </a:lnTo>
                  <a:lnTo>
                    <a:pt x="33" y="88"/>
                  </a:lnTo>
                  <a:lnTo>
                    <a:pt x="33" y="88"/>
                  </a:lnTo>
                  <a:lnTo>
                    <a:pt x="31" y="88"/>
                  </a:lnTo>
                  <a:lnTo>
                    <a:pt x="28" y="86"/>
                  </a:lnTo>
                  <a:lnTo>
                    <a:pt x="26" y="83"/>
                  </a:lnTo>
                  <a:lnTo>
                    <a:pt x="21" y="79"/>
                  </a:lnTo>
                  <a:lnTo>
                    <a:pt x="12" y="69"/>
                  </a:lnTo>
                  <a:lnTo>
                    <a:pt x="7" y="64"/>
                  </a:lnTo>
                  <a:lnTo>
                    <a:pt x="4" y="62"/>
                  </a:lnTo>
                  <a:lnTo>
                    <a:pt x="2" y="60"/>
                  </a:lnTo>
                  <a:lnTo>
                    <a:pt x="0" y="57"/>
                  </a:lnTo>
                  <a:lnTo>
                    <a:pt x="0" y="55"/>
                  </a:lnTo>
                  <a:lnTo>
                    <a:pt x="0" y="50"/>
                  </a:lnTo>
                  <a:lnTo>
                    <a:pt x="0" y="45"/>
                  </a:lnTo>
                  <a:lnTo>
                    <a:pt x="0" y="41"/>
                  </a:lnTo>
                  <a:lnTo>
                    <a:pt x="2" y="34"/>
                  </a:lnTo>
                  <a:lnTo>
                    <a:pt x="7" y="17"/>
                  </a:lnTo>
                  <a:lnTo>
                    <a:pt x="12" y="17"/>
                  </a:lnTo>
                  <a:lnTo>
                    <a:pt x="14" y="17"/>
                  </a:lnTo>
                  <a:lnTo>
                    <a:pt x="14" y="17"/>
                  </a:lnTo>
                  <a:lnTo>
                    <a:pt x="19" y="19"/>
                  </a:lnTo>
                  <a:lnTo>
                    <a:pt x="21" y="19"/>
                  </a:lnTo>
                  <a:lnTo>
                    <a:pt x="31" y="19"/>
                  </a:lnTo>
                  <a:lnTo>
                    <a:pt x="28" y="0"/>
                  </a:lnTo>
                  <a:lnTo>
                    <a:pt x="28" y="15"/>
                  </a:lnTo>
                  <a:lnTo>
                    <a:pt x="28" y="17"/>
                  </a:lnTo>
                  <a:lnTo>
                    <a:pt x="31" y="19"/>
                  </a:lnTo>
                  <a:lnTo>
                    <a:pt x="28" y="19"/>
                  </a:lnTo>
                  <a:lnTo>
                    <a:pt x="28"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89" name="Freeform 996">
              <a:extLst>
                <a:ext uri="{FF2B5EF4-FFF2-40B4-BE49-F238E27FC236}">
                  <a16:creationId xmlns:a16="http://schemas.microsoft.com/office/drawing/2014/main" id="{144EE37D-0492-4AAC-9D8B-373D08C6B68F}"/>
                </a:ext>
              </a:extLst>
            </p:cNvPr>
            <p:cNvSpPr>
              <a:spLocks/>
            </p:cNvSpPr>
            <p:nvPr/>
          </p:nvSpPr>
          <p:spPr bwMode="auto">
            <a:xfrm>
              <a:off x="4254501" y="3910011"/>
              <a:ext cx="112712" cy="139701"/>
            </a:xfrm>
            <a:custGeom>
              <a:avLst/>
              <a:gdLst/>
              <a:ahLst/>
              <a:cxnLst>
                <a:cxn ang="0">
                  <a:pos x="28" y="0"/>
                </a:cxn>
                <a:cxn ang="0">
                  <a:pos x="54" y="12"/>
                </a:cxn>
                <a:cxn ang="0">
                  <a:pos x="64" y="15"/>
                </a:cxn>
                <a:cxn ang="0">
                  <a:pos x="69" y="15"/>
                </a:cxn>
                <a:cxn ang="0">
                  <a:pos x="71" y="17"/>
                </a:cxn>
                <a:cxn ang="0">
                  <a:pos x="71" y="22"/>
                </a:cxn>
                <a:cxn ang="0">
                  <a:pos x="69" y="24"/>
                </a:cxn>
                <a:cxn ang="0">
                  <a:pos x="66" y="26"/>
                </a:cxn>
                <a:cxn ang="0">
                  <a:pos x="64" y="31"/>
                </a:cxn>
                <a:cxn ang="0">
                  <a:pos x="64" y="36"/>
                </a:cxn>
                <a:cxn ang="0">
                  <a:pos x="66" y="38"/>
                </a:cxn>
                <a:cxn ang="0">
                  <a:pos x="69" y="41"/>
                </a:cxn>
                <a:cxn ang="0">
                  <a:pos x="71" y="57"/>
                </a:cxn>
                <a:cxn ang="0">
                  <a:pos x="69" y="67"/>
                </a:cxn>
                <a:cxn ang="0">
                  <a:pos x="66" y="69"/>
                </a:cxn>
                <a:cxn ang="0">
                  <a:pos x="64" y="67"/>
                </a:cxn>
                <a:cxn ang="0">
                  <a:pos x="59" y="69"/>
                </a:cxn>
                <a:cxn ang="0">
                  <a:pos x="54" y="69"/>
                </a:cxn>
                <a:cxn ang="0">
                  <a:pos x="52" y="67"/>
                </a:cxn>
                <a:cxn ang="0">
                  <a:pos x="47" y="62"/>
                </a:cxn>
                <a:cxn ang="0">
                  <a:pos x="45" y="62"/>
                </a:cxn>
                <a:cxn ang="0">
                  <a:pos x="45" y="64"/>
                </a:cxn>
                <a:cxn ang="0">
                  <a:pos x="40" y="69"/>
                </a:cxn>
                <a:cxn ang="0">
                  <a:pos x="35" y="69"/>
                </a:cxn>
                <a:cxn ang="0">
                  <a:pos x="33" y="72"/>
                </a:cxn>
                <a:cxn ang="0">
                  <a:pos x="33" y="79"/>
                </a:cxn>
                <a:cxn ang="0">
                  <a:pos x="35" y="81"/>
                </a:cxn>
                <a:cxn ang="0">
                  <a:pos x="35" y="86"/>
                </a:cxn>
                <a:cxn ang="0">
                  <a:pos x="33" y="88"/>
                </a:cxn>
                <a:cxn ang="0">
                  <a:pos x="28" y="86"/>
                </a:cxn>
                <a:cxn ang="0">
                  <a:pos x="21" y="79"/>
                </a:cxn>
                <a:cxn ang="0">
                  <a:pos x="7" y="64"/>
                </a:cxn>
                <a:cxn ang="0">
                  <a:pos x="2" y="60"/>
                </a:cxn>
                <a:cxn ang="0">
                  <a:pos x="0" y="55"/>
                </a:cxn>
                <a:cxn ang="0">
                  <a:pos x="0" y="45"/>
                </a:cxn>
                <a:cxn ang="0">
                  <a:pos x="2" y="34"/>
                </a:cxn>
                <a:cxn ang="0">
                  <a:pos x="12" y="17"/>
                </a:cxn>
                <a:cxn ang="0">
                  <a:pos x="14" y="17"/>
                </a:cxn>
                <a:cxn ang="0">
                  <a:pos x="21" y="19"/>
                </a:cxn>
                <a:cxn ang="0">
                  <a:pos x="28" y="0"/>
                </a:cxn>
                <a:cxn ang="0">
                  <a:pos x="28" y="17"/>
                </a:cxn>
                <a:cxn ang="0">
                  <a:pos x="28" y="19"/>
                </a:cxn>
              </a:cxnLst>
              <a:rect l="0" t="0" r="r" b="b"/>
              <a:pathLst>
                <a:path w="71" h="88">
                  <a:moveTo>
                    <a:pt x="28" y="19"/>
                  </a:moveTo>
                  <a:lnTo>
                    <a:pt x="28" y="0"/>
                  </a:lnTo>
                  <a:lnTo>
                    <a:pt x="57" y="0"/>
                  </a:lnTo>
                  <a:lnTo>
                    <a:pt x="54" y="12"/>
                  </a:lnTo>
                  <a:lnTo>
                    <a:pt x="61" y="12"/>
                  </a:lnTo>
                  <a:lnTo>
                    <a:pt x="64" y="15"/>
                  </a:lnTo>
                  <a:lnTo>
                    <a:pt x="66" y="15"/>
                  </a:lnTo>
                  <a:lnTo>
                    <a:pt x="69" y="15"/>
                  </a:lnTo>
                  <a:lnTo>
                    <a:pt x="69" y="17"/>
                  </a:lnTo>
                  <a:lnTo>
                    <a:pt x="71" y="17"/>
                  </a:lnTo>
                  <a:lnTo>
                    <a:pt x="71" y="19"/>
                  </a:lnTo>
                  <a:lnTo>
                    <a:pt x="71" y="22"/>
                  </a:lnTo>
                  <a:lnTo>
                    <a:pt x="69" y="24"/>
                  </a:lnTo>
                  <a:lnTo>
                    <a:pt x="69" y="24"/>
                  </a:lnTo>
                  <a:lnTo>
                    <a:pt x="66" y="26"/>
                  </a:lnTo>
                  <a:lnTo>
                    <a:pt x="66" y="26"/>
                  </a:lnTo>
                  <a:lnTo>
                    <a:pt x="64" y="29"/>
                  </a:lnTo>
                  <a:lnTo>
                    <a:pt x="64" y="31"/>
                  </a:lnTo>
                  <a:lnTo>
                    <a:pt x="64" y="34"/>
                  </a:lnTo>
                  <a:lnTo>
                    <a:pt x="64" y="36"/>
                  </a:lnTo>
                  <a:lnTo>
                    <a:pt x="66" y="38"/>
                  </a:lnTo>
                  <a:lnTo>
                    <a:pt x="66" y="38"/>
                  </a:lnTo>
                  <a:lnTo>
                    <a:pt x="69" y="41"/>
                  </a:lnTo>
                  <a:lnTo>
                    <a:pt x="69" y="41"/>
                  </a:lnTo>
                  <a:lnTo>
                    <a:pt x="71" y="41"/>
                  </a:lnTo>
                  <a:lnTo>
                    <a:pt x="71" y="57"/>
                  </a:lnTo>
                  <a:lnTo>
                    <a:pt x="69" y="62"/>
                  </a:lnTo>
                  <a:lnTo>
                    <a:pt x="69" y="67"/>
                  </a:lnTo>
                  <a:lnTo>
                    <a:pt x="66" y="69"/>
                  </a:lnTo>
                  <a:lnTo>
                    <a:pt x="66" y="69"/>
                  </a:lnTo>
                  <a:lnTo>
                    <a:pt x="64" y="69"/>
                  </a:lnTo>
                  <a:lnTo>
                    <a:pt x="64" y="67"/>
                  </a:lnTo>
                  <a:lnTo>
                    <a:pt x="59" y="69"/>
                  </a:lnTo>
                  <a:lnTo>
                    <a:pt x="59" y="69"/>
                  </a:lnTo>
                  <a:lnTo>
                    <a:pt x="57" y="69"/>
                  </a:lnTo>
                  <a:lnTo>
                    <a:pt x="54" y="69"/>
                  </a:lnTo>
                  <a:lnTo>
                    <a:pt x="54" y="69"/>
                  </a:lnTo>
                  <a:lnTo>
                    <a:pt x="52" y="67"/>
                  </a:lnTo>
                  <a:lnTo>
                    <a:pt x="50" y="62"/>
                  </a:lnTo>
                  <a:lnTo>
                    <a:pt x="47" y="62"/>
                  </a:lnTo>
                  <a:lnTo>
                    <a:pt x="47" y="60"/>
                  </a:lnTo>
                  <a:lnTo>
                    <a:pt x="45" y="62"/>
                  </a:lnTo>
                  <a:lnTo>
                    <a:pt x="45" y="62"/>
                  </a:lnTo>
                  <a:lnTo>
                    <a:pt x="45" y="64"/>
                  </a:lnTo>
                  <a:lnTo>
                    <a:pt x="45" y="67"/>
                  </a:lnTo>
                  <a:lnTo>
                    <a:pt x="40" y="69"/>
                  </a:lnTo>
                  <a:lnTo>
                    <a:pt x="35" y="69"/>
                  </a:lnTo>
                  <a:lnTo>
                    <a:pt x="35" y="69"/>
                  </a:lnTo>
                  <a:lnTo>
                    <a:pt x="33" y="72"/>
                  </a:lnTo>
                  <a:lnTo>
                    <a:pt x="33" y="72"/>
                  </a:lnTo>
                  <a:lnTo>
                    <a:pt x="33" y="74"/>
                  </a:lnTo>
                  <a:lnTo>
                    <a:pt x="33" y="79"/>
                  </a:lnTo>
                  <a:lnTo>
                    <a:pt x="35" y="79"/>
                  </a:lnTo>
                  <a:lnTo>
                    <a:pt x="35" y="81"/>
                  </a:lnTo>
                  <a:lnTo>
                    <a:pt x="35" y="83"/>
                  </a:lnTo>
                  <a:lnTo>
                    <a:pt x="35" y="86"/>
                  </a:lnTo>
                  <a:lnTo>
                    <a:pt x="33" y="88"/>
                  </a:lnTo>
                  <a:lnTo>
                    <a:pt x="33" y="88"/>
                  </a:lnTo>
                  <a:lnTo>
                    <a:pt x="31" y="88"/>
                  </a:lnTo>
                  <a:lnTo>
                    <a:pt x="28" y="86"/>
                  </a:lnTo>
                  <a:lnTo>
                    <a:pt x="26" y="83"/>
                  </a:lnTo>
                  <a:lnTo>
                    <a:pt x="21" y="79"/>
                  </a:lnTo>
                  <a:lnTo>
                    <a:pt x="12" y="69"/>
                  </a:lnTo>
                  <a:lnTo>
                    <a:pt x="7" y="64"/>
                  </a:lnTo>
                  <a:lnTo>
                    <a:pt x="4" y="62"/>
                  </a:lnTo>
                  <a:lnTo>
                    <a:pt x="2" y="60"/>
                  </a:lnTo>
                  <a:lnTo>
                    <a:pt x="0" y="57"/>
                  </a:lnTo>
                  <a:lnTo>
                    <a:pt x="0" y="55"/>
                  </a:lnTo>
                  <a:lnTo>
                    <a:pt x="0" y="50"/>
                  </a:lnTo>
                  <a:lnTo>
                    <a:pt x="0" y="45"/>
                  </a:lnTo>
                  <a:lnTo>
                    <a:pt x="0" y="41"/>
                  </a:lnTo>
                  <a:lnTo>
                    <a:pt x="2" y="34"/>
                  </a:lnTo>
                  <a:lnTo>
                    <a:pt x="7" y="17"/>
                  </a:lnTo>
                  <a:lnTo>
                    <a:pt x="12" y="17"/>
                  </a:lnTo>
                  <a:lnTo>
                    <a:pt x="14" y="17"/>
                  </a:lnTo>
                  <a:lnTo>
                    <a:pt x="14" y="17"/>
                  </a:lnTo>
                  <a:lnTo>
                    <a:pt x="19" y="19"/>
                  </a:lnTo>
                  <a:lnTo>
                    <a:pt x="21" y="19"/>
                  </a:lnTo>
                  <a:lnTo>
                    <a:pt x="31" y="19"/>
                  </a:lnTo>
                  <a:lnTo>
                    <a:pt x="28" y="0"/>
                  </a:lnTo>
                  <a:lnTo>
                    <a:pt x="28" y="15"/>
                  </a:lnTo>
                  <a:lnTo>
                    <a:pt x="28" y="17"/>
                  </a:lnTo>
                  <a:lnTo>
                    <a:pt x="31" y="19"/>
                  </a:lnTo>
                  <a:lnTo>
                    <a:pt x="28"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0" name="Freeform 997">
              <a:extLst>
                <a:ext uri="{FF2B5EF4-FFF2-40B4-BE49-F238E27FC236}">
                  <a16:creationId xmlns:a16="http://schemas.microsoft.com/office/drawing/2014/main" id="{7D5717A1-1C0B-496C-830D-A25677C4DA4A}"/>
                </a:ext>
              </a:extLst>
            </p:cNvPr>
            <p:cNvSpPr>
              <a:spLocks/>
            </p:cNvSpPr>
            <p:nvPr/>
          </p:nvSpPr>
          <p:spPr bwMode="auto">
            <a:xfrm>
              <a:off x="4254501" y="3910011"/>
              <a:ext cx="112712" cy="139701"/>
            </a:xfrm>
            <a:custGeom>
              <a:avLst/>
              <a:gdLst/>
              <a:ahLst/>
              <a:cxnLst>
                <a:cxn ang="0">
                  <a:pos x="28" y="0"/>
                </a:cxn>
                <a:cxn ang="0">
                  <a:pos x="54" y="12"/>
                </a:cxn>
                <a:cxn ang="0">
                  <a:pos x="64" y="15"/>
                </a:cxn>
                <a:cxn ang="0">
                  <a:pos x="69" y="15"/>
                </a:cxn>
                <a:cxn ang="0">
                  <a:pos x="71" y="17"/>
                </a:cxn>
                <a:cxn ang="0">
                  <a:pos x="71" y="22"/>
                </a:cxn>
                <a:cxn ang="0">
                  <a:pos x="69" y="24"/>
                </a:cxn>
                <a:cxn ang="0">
                  <a:pos x="66" y="26"/>
                </a:cxn>
                <a:cxn ang="0">
                  <a:pos x="64" y="31"/>
                </a:cxn>
                <a:cxn ang="0">
                  <a:pos x="64" y="36"/>
                </a:cxn>
                <a:cxn ang="0">
                  <a:pos x="66" y="38"/>
                </a:cxn>
                <a:cxn ang="0">
                  <a:pos x="69" y="41"/>
                </a:cxn>
                <a:cxn ang="0">
                  <a:pos x="71" y="57"/>
                </a:cxn>
                <a:cxn ang="0">
                  <a:pos x="69" y="67"/>
                </a:cxn>
                <a:cxn ang="0">
                  <a:pos x="66" y="69"/>
                </a:cxn>
                <a:cxn ang="0">
                  <a:pos x="64" y="67"/>
                </a:cxn>
                <a:cxn ang="0">
                  <a:pos x="59" y="69"/>
                </a:cxn>
                <a:cxn ang="0">
                  <a:pos x="54" y="69"/>
                </a:cxn>
                <a:cxn ang="0">
                  <a:pos x="52" y="67"/>
                </a:cxn>
                <a:cxn ang="0">
                  <a:pos x="47" y="62"/>
                </a:cxn>
                <a:cxn ang="0">
                  <a:pos x="45" y="62"/>
                </a:cxn>
                <a:cxn ang="0">
                  <a:pos x="45" y="64"/>
                </a:cxn>
                <a:cxn ang="0">
                  <a:pos x="40" y="69"/>
                </a:cxn>
                <a:cxn ang="0">
                  <a:pos x="35" y="69"/>
                </a:cxn>
                <a:cxn ang="0">
                  <a:pos x="33" y="72"/>
                </a:cxn>
                <a:cxn ang="0">
                  <a:pos x="33" y="79"/>
                </a:cxn>
                <a:cxn ang="0">
                  <a:pos x="35" y="81"/>
                </a:cxn>
                <a:cxn ang="0">
                  <a:pos x="35" y="86"/>
                </a:cxn>
                <a:cxn ang="0">
                  <a:pos x="33" y="88"/>
                </a:cxn>
                <a:cxn ang="0">
                  <a:pos x="28" y="86"/>
                </a:cxn>
                <a:cxn ang="0">
                  <a:pos x="21" y="79"/>
                </a:cxn>
                <a:cxn ang="0">
                  <a:pos x="7" y="64"/>
                </a:cxn>
                <a:cxn ang="0">
                  <a:pos x="2" y="60"/>
                </a:cxn>
                <a:cxn ang="0">
                  <a:pos x="0" y="55"/>
                </a:cxn>
                <a:cxn ang="0">
                  <a:pos x="0" y="45"/>
                </a:cxn>
                <a:cxn ang="0">
                  <a:pos x="2" y="34"/>
                </a:cxn>
                <a:cxn ang="0">
                  <a:pos x="12" y="17"/>
                </a:cxn>
                <a:cxn ang="0">
                  <a:pos x="14" y="17"/>
                </a:cxn>
                <a:cxn ang="0">
                  <a:pos x="21" y="19"/>
                </a:cxn>
                <a:cxn ang="0">
                  <a:pos x="28" y="0"/>
                </a:cxn>
                <a:cxn ang="0">
                  <a:pos x="28" y="17"/>
                </a:cxn>
                <a:cxn ang="0">
                  <a:pos x="28" y="19"/>
                </a:cxn>
              </a:cxnLst>
              <a:rect l="0" t="0" r="r" b="b"/>
              <a:pathLst>
                <a:path w="71" h="88">
                  <a:moveTo>
                    <a:pt x="28" y="19"/>
                  </a:moveTo>
                  <a:lnTo>
                    <a:pt x="28" y="0"/>
                  </a:lnTo>
                  <a:lnTo>
                    <a:pt x="57" y="0"/>
                  </a:lnTo>
                  <a:lnTo>
                    <a:pt x="54" y="12"/>
                  </a:lnTo>
                  <a:lnTo>
                    <a:pt x="61" y="12"/>
                  </a:lnTo>
                  <a:lnTo>
                    <a:pt x="64" y="15"/>
                  </a:lnTo>
                  <a:lnTo>
                    <a:pt x="66" y="15"/>
                  </a:lnTo>
                  <a:lnTo>
                    <a:pt x="69" y="15"/>
                  </a:lnTo>
                  <a:lnTo>
                    <a:pt x="69" y="17"/>
                  </a:lnTo>
                  <a:lnTo>
                    <a:pt x="71" y="17"/>
                  </a:lnTo>
                  <a:lnTo>
                    <a:pt x="71" y="19"/>
                  </a:lnTo>
                  <a:lnTo>
                    <a:pt x="71" y="22"/>
                  </a:lnTo>
                  <a:lnTo>
                    <a:pt x="69" y="24"/>
                  </a:lnTo>
                  <a:lnTo>
                    <a:pt x="69" y="24"/>
                  </a:lnTo>
                  <a:lnTo>
                    <a:pt x="66" y="26"/>
                  </a:lnTo>
                  <a:lnTo>
                    <a:pt x="66" y="26"/>
                  </a:lnTo>
                  <a:lnTo>
                    <a:pt x="64" y="29"/>
                  </a:lnTo>
                  <a:lnTo>
                    <a:pt x="64" y="31"/>
                  </a:lnTo>
                  <a:lnTo>
                    <a:pt x="64" y="34"/>
                  </a:lnTo>
                  <a:lnTo>
                    <a:pt x="64" y="36"/>
                  </a:lnTo>
                  <a:lnTo>
                    <a:pt x="66" y="38"/>
                  </a:lnTo>
                  <a:lnTo>
                    <a:pt x="66" y="38"/>
                  </a:lnTo>
                  <a:lnTo>
                    <a:pt x="69" y="41"/>
                  </a:lnTo>
                  <a:lnTo>
                    <a:pt x="69" y="41"/>
                  </a:lnTo>
                  <a:lnTo>
                    <a:pt x="71" y="41"/>
                  </a:lnTo>
                  <a:lnTo>
                    <a:pt x="71" y="57"/>
                  </a:lnTo>
                  <a:lnTo>
                    <a:pt x="69" y="62"/>
                  </a:lnTo>
                  <a:lnTo>
                    <a:pt x="69" y="67"/>
                  </a:lnTo>
                  <a:lnTo>
                    <a:pt x="66" y="69"/>
                  </a:lnTo>
                  <a:lnTo>
                    <a:pt x="66" y="69"/>
                  </a:lnTo>
                  <a:lnTo>
                    <a:pt x="64" y="69"/>
                  </a:lnTo>
                  <a:lnTo>
                    <a:pt x="64" y="67"/>
                  </a:lnTo>
                  <a:lnTo>
                    <a:pt x="59" y="69"/>
                  </a:lnTo>
                  <a:lnTo>
                    <a:pt x="59" y="69"/>
                  </a:lnTo>
                  <a:lnTo>
                    <a:pt x="57" y="69"/>
                  </a:lnTo>
                  <a:lnTo>
                    <a:pt x="54" y="69"/>
                  </a:lnTo>
                  <a:lnTo>
                    <a:pt x="54" y="69"/>
                  </a:lnTo>
                  <a:lnTo>
                    <a:pt x="52" y="67"/>
                  </a:lnTo>
                  <a:lnTo>
                    <a:pt x="50" y="62"/>
                  </a:lnTo>
                  <a:lnTo>
                    <a:pt x="47" y="62"/>
                  </a:lnTo>
                  <a:lnTo>
                    <a:pt x="47" y="60"/>
                  </a:lnTo>
                  <a:lnTo>
                    <a:pt x="45" y="62"/>
                  </a:lnTo>
                  <a:lnTo>
                    <a:pt x="45" y="62"/>
                  </a:lnTo>
                  <a:lnTo>
                    <a:pt x="45" y="64"/>
                  </a:lnTo>
                  <a:lnTo>
                    <a:pt x="45" y="67"/>
                  </a:lnTo>
                  <a:lnTo>
                    <a:pt x="40" y="69"/>
                  </a:lnTo>
                  <a:lnTo>
                    <a:pt x="35" y="69"/>
                  </a:lnTo>
                  <a:lnTo>
                    <a:pt x="35" y="69"/>
                  </a:lnTo>
                  <a:lnTo>
                    <a:pt x="33" y="72"/>
                  </a:lnTo>
                  <a:lnTo>
                    <a:pt x="33" y="72"/>
                  </a:lnTo>
                  <a:lnTo>
                    <a:pt x="33" y="74"/>
                  </a:lnTo>
                  <a:lnTo>
                    <a:pt x="33" y="79"/>
                  </a:lnTo>
                  <a:lnTo>
                    <a:pt x="35" y="79"/>
                  </a:lnTo>
                  <a:lnTo>
                    <a:pt x="35" y="81"/>
                  </a:lnTo>
                  <a:lnTo>
                    <a:pt x="35" y="83"/>
                  </a:lnTo>
                  <a:lnTo>
                    <a:pt x="35" y="86"/>
                  </a:lnTo>
                  <a:lnTo>
                    <a:pt x="33" y="88"/>
                  </a:lnTo>
                  <a:lnTo>
                    <a:pt x="33" y="88"/>
                  </a:lnTo>
                  <a:lnTo>
                    <a:pt x="31" y="88"/>
                  </a:lnTo>
                  <a:lnTo>
                    <a:pt x="28" y="86"/>
                  </a:lnTo>
                  <a:lnTo>
                    <a:pt x="26" y="83"/>
                  </a:lnTo>
                  <a:lnTo>
                    <a:pt x="21" y="79"/>
                  </a:lnTo>
                  <a:lnTo>
                    <a:pt x="12" y="69"/>
                  </a:lnTo>
                  <a:lnTo>
                    <a:pt x="7" y="64"/>
                  </a:lnTo>
                  <a:lnTo>
                    <a:pt x="4" y="62"/>
                  </a:lnTo>
                  <a:lnTo>
                    <a:pt x="2" y="60"/>
                  </a:lnTo>
                  <a:lnTo>
                    <a:pt x="0" y="57"/>
                  </a:lnTo>
                  <a:lnTo>
                    <a:pt x="0" y="55"/>
                  </a:lnTo>
                  <a:lnTo>
                    <a:pt x="0" y="50"/>
                  </a:lnTo>
                  <a:lnTo>
                    <a:pt x="0" y="45"/>
                  </a:lnTo>
                  <a:lnTo>
                    <a:pt x="0" y="41"/>
                  </a:lnTo>
                  <a:lnTo>
                    <a:pt x="2" y="34"/>
                  </a:lnTo>
                  <a:lnTo>
                    <a:pt x="7" y="17"/>
                  </a:lnTo>
                  <a:lnTo>
                    <a:pt x="12" y="17"/>
                  </a:lnTo>
                  <a:lnTo>
                    <a:pt x="14" y="17"/>
                  </a:lnTo>
                  <a:lnTo>
                    <a:pt x="14" y="17"/>
                  </a:lnTo>
                  <a:lnTo>
                    <a:pt x="19" y="19"/>
                  </a:lnTo>
                  <a:lnTo>
                    <a:pt x="21" y="19"/>
                  </a:lnTo>
                  <a:lnTo>
                    <a:pt x="31" y="19"/>
                  </a:lnTo>
                  <a:lnTo>
                    <a:pt x="28" y="0"/>
                  </a:lnTo>
                  <a:lnTo>
                    <a:pt x="28" y="15"/>
                  </a:lnTo>
                  <a:lnTo>
                    <a:pt x="28" y="17"/>
                  </a:lnTo>
                  <a:lnTo>
                    <a:pt x="31" y="19"/>
                  </a:lnTo>
                  <a:lnTo>
                    <a:pt x="28"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1" name="Freeform 998">
              <a:extLst>
                <a:ext uri="{FF2B5EF4-FFF2-40B4-BE49-F238E27FC236}">
                  <a16:creationId xmlns:a16="http://schemas.microsoft.com/office/drawing/2014/main" id="{48E06409-BF53-4115-89A9-D923877EBF5E}"/>
                </a:ext>
              </a:extLst>
            </p:cNvPr>
            <p:cNvSpPr>
              <a:spLocks/>
            </p:cNvSpPr>
            <p:nvPr/>
          </p:nvSpPr>
          <p:spPr bwMode="auto">
            <a:xfrm>
              <a:off x="4317999" y="4068762"/>
              <a:ext cx="19049" cy="26986"/>
            </a:xfrm>
            <a:custGeom>
              <a:avLst/>
              <a:gdLst/>
              <a:ahLst/>
              <a:cxnLst>
                <a:cxn ang="0">
                  <a:pos x="5" y="17"/>
                </a:cxn>
                <a:cxn ang="0">
                  <a:pos x="5" y="14"/>
                </a:cxn>
                <a:cxn ang="0">
                  <a:pos x="5" y="12"/>
                </a:cxn>
                <a:cxn ang="0">
                  <a:pos x="5" y="10"/>
                </a:cxn>
                <a:cxn ang="0">
                  <a:pos x="7" y="7"/>
                </a:cxn>
                <a:cxn ang="0">
                  <a:pos x="7" y="7"/>
                </a:cxn>
                <a:cxn ang="0">
                  <a:pos x="7" y="5"/>
                </a:cxn>
                <a:cxn ang="0">
                  <a:pos x="10" y="5"/>
                </a:cxn>
                <a:cxn ang="0">
                  <a:pos x="12" y="2"/>
                </a:cxn>
                <a:cxn ang="0">
                  <a:pos x="12" y="0"/>
                </a:cxn>
                <a:cxn ang="0">
                  <a:pos x="10" y="0"/>
                </a:cxn>
                <a:cxn ang="0">
                  <a:pos x="10" y="0"/>
                </a:cxn>
                <a:cxn ang="0">
                  <a:pos x="7" y="0"/>
                </a:cxn>
                <a:cxn ang="0">
                  <a:pos x="5" y="0"/>
                </a:cxn>
                <a:cxn ang="0">
                  <a:pos x="2" y="5"/>
                </a:cxn>
                <a:cxn ang="0">
                  <a:pos x="0" y="7"/>
                </a:cxn>
                <a:cxn ang="0">
                  <a:pos x="5" y="17"/>
                </a:cxn>
                <a:cxn ang="0">
                  <a:pos x="5" y="17"/>
                </a:cxn>
              </a:cxnLst>
              <a:rect l="0" t="0" r="r" b="b"/>
              <a:pathLst>
                <a:path w="12" h="17">
                  <a:moveTo>
                    <a:pt x="5" y="17"/>
                  </a:moveTo>
                  <a:lnTo>
                    <a:pt x="5" y="14"/>
                  </a:lnTo>
                  <a:lnTo>
                    <a:pt x="5" y="12"/>
                  </a:lnTo>
                  <a:lnTo>
                    <a:pt x="5" y="10"/>
                  </a:lnTo>
                  <a:lnTo>
                    <a:pt x="7" y="7"/>
                  </a:lnTo>
                  <a:lnTo>
                    <a:pt x="7" y="7"/>
                  </a:lnTo>
                  <a:lnTo>
                    <a:pt x="7" y="5"/>
                  </a:lnTo>
                  <a:lnTo>
                    <a:pt x="10" y="5"/>
                  </a:lnTo>
                  <a:lnTo>
                    <a:pt x="12" y="2"/>
                  </a:lnTo>
                  <a:lnTo>
                    <a:pt x="12" y="0"/>
                  </a:lnTo>
                  <a:lnTo>
                    <a:pt x="10" y="0"/>
                  </a:lnTo>
                  <a:lnTo>
                    <a:pt x="10" y="0"/>
                  </a:lnTo>
                  <a:lnTo>
                    <a:pt x="7" y="0"/>
                  </a:lnTo>
                  <a:lnTo>
                    <a:pt x="5" y="0"/>
                  </a:lnTo>
                  <a:lnTo>
                    <a:pt x="2" y="5"/>
                  </a:lnTo>
                  <a:lnTo>
                    <a:pt x="0" y="7"/>
                  </a:lnTo>
                  <a:lnTo>
                    <a:pt x="5" y="17"/>
                  </a:lnTo>
                  <a:lnTo>
                    <a:pt x="5" y="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2" name="Freeform 999">
              <a:extLst>
                <a:ext uri="{FF2B5EF4-FFF2-40B4-BE49-F238E27FC236}">
                  <a16:creationId xmlns:a16="http://schemas.microsoft.com/office/drawing/2014/main" id="{CA3C03FC-DCCF-4D0E-9069-DE14D7ECF55C}"/>
                </a:ext>
              </a:extLst>
            </p:cNvPr>
            <p:cNvSpPr>
              <a:spLocks/>
            </p:cNvSpPr>
            <p:nvPr/>
          </p:nvSpPr>
          <p:spPr bwMode="auto">
            <a:xfrm>
              <a:off x="4317999" y="4068762"/>
              <a:ext cx="19049" cy="26986"/>
            </a:xfrm>
            <a:custGeom>
              <a:avLst/>
              <a:gdLst/>
              <a:ahLst/>
              <a:cxnLst>
                <a:cxn ang="0">
                  <a:pos x="5" y="17"/>
                </a:cxn>
                <a:cxn ang="0">
                  <a:pos x="5" y="14"/>
                </a:cxn>
                <a:cxn ang="0">
                  <a:pos x="5" y="12"/>
                </a:cxn>
                <a:cxn ang="0">
                  <a:pos x="5" y="10"/>
                </a:cxn>
                <a:cxn ang="0">
                  <a:pos x="7" y="7"/>
                </a:cxn>
                <a:cxn ang="0">
                  <a:pos x="7" y="7"/>
                </a:cxn>
                <a:cxn ang="0">
                  <a:pos x="7" y="5"/>
                </a:cxn>
                <a:cxn ang="0">
                  <a:pos x="10" y="5"/>
                </a:cxn>
                <a:cxn ang="0">
                  <a:pos x="12" y="2"/>
                </a:cxn>
                <a:cxn ang="0">
                  <a:pos x="12" y="0"/>
                </a:cxn>
                <a:cxn ang="0">
                  <a:pos x="10" y="0"/>
                </a:cxn>
                <a:cxn ang="0">
                  <a:pos x="10" y="0"/>
                </a:cxn>
                <a:cxn ang="0">
                  <a:pos x="7" y="0"/>
                </a:cxn>
                <a:cxn ang="0">
                  <a:pos x="5" y="0"/>
                </a:cxn>
                <a:cxn ang="0">
                  <a:pos x="2" y="5"/>
                </a:cxn>
                <a:cxn ang="0">
                  <a:pos x="0" y="7"/>
                </a:cxn>
                <a:cxn ang="0">
                  <a:pos x="5" y="17"/>
                </a:cxn>
              </a:cxnLst>
              <a:rect l="0" t="0" r="r" b="b"/>
              <a:pathLst>
                <a:path w="12" h="17">
                  <a:moveTo>
                    <a:pt x="5" y="17"/>
                  </a:moveTo>
                  <a:lnTo>
                    <a:pt x="5" y="14"/>
                  </a:lnTo>
                  <a:lnTo>
                    <a:pt x="5" y="12"/>
                  </a:lnTo>
                  <a:lnTo>
                    <a:pt x="5" y="10"/>
                  </a:lnTo>
                  <a:lnTo>
                    <a:pt x="7" y="7"/>
                  </a:lnTo>
                  <a:lnTo>
                    <a:pt x="7" y="7"/>
                  </a:lnTo>
                  <a:lnTo>
                    <a:pt x="7" y="5"/>
                  </a:lnTo>
                  <a:lnTo>
                    <a:pt x="10" y="5"/>
                  </a:lnTo>
                  <a:lnTo>
                    <a:pt x="12" y="2"/>
                  </a:lnTo>
                  <a:lnTo>
                    <a:pt x="12" y="0"/>
                  </a:lnTo>
                  <a:lnTo>
                    <a:pt x="10" y="0"/>
                  </a:lnTo>
                  <a:lnTo>
                    <a:pt x="10" y="0"/>
                  </a:lnTo>
                  <a:lnTo>
                    <a:pt x="7" y="0"/>
                  </a:lnTo>
                  <a:lnTo>
                    <a:pt x="5" y="0"/>
                  </a:lnTo>
                  <a:lnTo>
                    <a:pt x="2" y="5"/>
                  </a:lnTo>
                  <a:lnTo>
                    <a:pt x="0" y="7"/>
                  </a:lnTo>
                  <a:lnTo>
                    <a:pt x="5" y="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3" name="Freeform 1000">
              <a:extLst>
                <a:ext uri="{FF2B5EF4-FFF2-40B4-BE49-F238E27FC236}">
                  <a16:creationId xmlns:a16="http://schemas.microsoft.com/office/drawing/2014/main" id="{D72EE08E-FECB-4230-B831-951D4E7FDA32}"/>
                </a:ext>
              </a:extLst>
            </p:cNvPr>
            <p:cNvSpPr>
              <a:spLocks/>
            </p:cNvSpPr>
            <p:nvPr/>
          </p:nvSpPr>
          <p:spPr bwMode="auto">
            <a:xfrm>
              <a:off x="4317999" y="4068762"/>
              <a:ext cx="19049" cy="26986"/>
            </a:xfrm>
            <a:custGeom>
              <a:avLst/>
              <a:gdLst/>
              <a:ahLst/>
              <a:cxnLst>
                <a:cxn ang="0">
                  <a:pos x="5" y="17"/>
                </a:cxn>
                <a:cxn ang="0">
                  <a:pos x="5" y="14"/>
                </a:cxn>
                <a:cxn ang="0">
                  <a:pos x="5" y="12"/>
                </a:cxn>
                <a:cxn ang="0">
                  <a:pos x="5" y="10"/>
                </a:cxn>
                <a:cxn ang="0">
                  <a:pos x="7" y="7"/>
                </a:cxn>
                <a:cxn ang="0">
                  <a:pos x="7" y="7"/>
                </a:cxn>
                <a:cxn ang="0">
                  <a:pos x="7" y="5"/>
                </a:cxn>
                <a:cxn ang="0">
                  <a:pos x="10" y="5"/>
                </a:cxn>
                <a:cxn ang="0">
                  <a:pos x="12" y="2"/>
                </a:cxn>
                <a:cxn ang="0">
                  <a:pos x="12" y="0"/>
                </a:cxn>
                <a:cxn ang="0">
                  <a:pos x="10" y="0"/>
                </a:cxn>
                <a:cxn ang="0">
                  <a:pos x="10" y="0"/>
                </a:cxn>
                <a:cxn ang="0">
                  <a:pos x="7" y="0"/>
                </a:cxn>
                <a:cxn ang="0">
                  <a:pos x="5" y="0"/>
                </a:cxn>
                <a:cxn ang="0">
                  <a:pos x="2" y="5"/>
                </a:cxn>
                <a:cxn ang="0">
                  <a:pos x="0" y="7"/>
                </a:cxn>
                <a:cxn ang="0">
                  <a:pos x="5" y="17"/>
                </a:cxn>
              </a:cxnLst>
              <a:rect l="0" t="0" r="r" b="b"/>
              <a:pathLst>
                <a:path w="12" h="17">
                  <a:moveTo>
                    <a:pt x="5" y="17"/>
                  </a:moveTo>
                  <a:lnTo>
                    <a:pt x="5" y="14"/>
                  </a:lnTo>
                  <a:lnTo>
                    <a:pt x="5" y="12"/>
                  </a:lnTo>
                  <a:lnTo>
                    <a:pt x="5" y="10"/>
                  </a:lnTo>
                  <a:lnTo>
                    <a:pt x="7" y="7"/>
                  </a:lnTo>
                  <a:lnTo>
                    <a:pt x="7" y="7"/>
                  </a:lnTo>
                  <a:lnTo>
                    <a:pt x="7" y="5"/>
                  </a:lnTo>
                  <a:lnTo>
                    <a:pt x="10" y="5"/>
                  </a:lnTo>
                  <a:lnTo>
                    <a:pt x="12" y="2"/>
                  </a:lnTo>
                  <a:lnTo>
                    <a:pt x="12" y="0"/>
                  </a:lnTo>
                  <a:lnTo>
                    <a:pt x="10" y="0"/>
                  </a:lnTo>
                  <a:lnTo>
                    <a:pt x="10" y="0"/>
                  </a:lnTo>
                  <a:lnTo>
                    <a:pt x="7" y="0"/>
                  </a:lnTo>
                  <a:lnTo>
                    <a:pt x="5" y="0"/>
                  </a:lnTo>
                  <a:lnTo>
                    <a:pt x="2" y="5"/>
                  </a:lnTo>
                  <a:lnTo>
                    <a:pt x="0" y="7"/>
                  </a:lnTo>
                  <a:lnTo>
                    <a:pt x="5" y="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4" name="Freeform 1001">
              <a:extLst>
                <a:ext uri="{FF2B5EF4-FFF2-40B4-BE49-F238E27FC236}">
                  <a16:creationId xmlns:a16="http://schemas.microsoft.com/office/drawing/2014/main" id="{877A9C68-E2D1-47B7-B321-C0547191186B}"/>
                </a:ext>
              </a:extLst>
            </p:cNvPr>
            <p:cNvSpPr>
              <a:spLocks/>
            </p:cNvSpPr>
            <p:nvPr/>
          </p:nvSpPr>
          <p:spPr bwMode="auto">
            <a:xfrm>
              <a:off x="4303712" y="3879849"/>
              <a:ext cx="150812" cy="200026"/>
            </a:xfrm>
            <a:custGeom>
              <a:avLst/>
              <a:gdLst/>
              <a:ahLst/>
              <a:cxnLst>
                <a:cxn ang="0">
                  <a:pos x="26" y="124"/>
                </a:cxn>
                <a:cxn ang="0">
                  <a:pos x="28" y="121"/>
                </a:cxn>
                <a:cxn ang="0">
                  <a:pos x="35" y="117"/>
                </a:cxn>
                <a:cxn ang="0">
                  <a:pos x="38" y="119"/>
                </a:cxn>
                <a:cxn ang="0">
                  <a:pos x="40" y="121"/>
                </a:cxn>
                <a:cxn ang="0">
                  <a:pos x="45" y="124"/>
                </a:cxn>
                <a:cxn ang="0">
                  <a:pos x="50" y="121"/>
                </a:cxn>
                <a:cxn ang="0">
                  <a:pos x="54" y="114"/>
                </a:cxn>
                <a:cxn ang="0">
                  <a:pos x="61" y="98"/>
                </a:cxn>
                <a:cxn ang="0">
                  <a:pos x="64" y="88"/>
                </a:cxn>
                <a:cxn ang="0">
                  <a:pos x="66" y="83"/>
                </a:cxn>
                <a:cxn ang="0">
                  <a:pos x="71" y="72"/>
                </a:cxn>
                <a:cxn ang="0">
                  <a:pos x="76" y="69"/>
                </a:cxn>
                <a:cxn ang="0">
                  <a:pos x="80" y="64"/>
                </a:cxn>
                <a:cxn ang="0">
                  <a:pos x="80" y="57"/>
                </a:cxn>
                <a:cxn ang="0">
                  <a:pos x="85" y="41"/>
                </a:cxn>
                <a:cxn ang="0">
                  <a:pos x="95" y="12"/>
                </a:cxn>
                <a:cxn ang="0">
                  <a:pos x="95" y="5"/>
                </a:cxn>
                <a:cxn ang="0">
                  <a:pos x="92" y="0"/>
                </a:cxn>
                <a:cxn ang="0">
                  <a:pos x="78" y="0"/>
                </a:cxn>
                <a:cxn ang="0">
                  <a:pos x="71" y="3"/>
                </a:cxn>
                <a:cxn ang="0">
                  <a:pos x="64" y="15"/>
                </a:cxn>
                <a:cxn ang="0">
                  <a:pos x="54" y="24"/>
                </a:cxn>
                <a:cxn ang="0">
                  <a:pos x="45" y="22"/>
                </a:cxn>
                <a:cxn ang="0">
                  <a:pos x="23" y="31"/>
                </a:cxn>
                <a:cxn ang="0">
                  <a:pos x="35" y="34"/>
                </a:cxn>
                <a:cxn ang="0">
                  <a:pos x="40" y="38"/>
                </a:cxn>
                <a:cxn ang="0">
                  <a:pos x="38" y="43"/>
                </a:cxn>
                <a:cxn ang="0">
                  <a:pos x="35" y="45"/>
                </a:cxn>
                <a:cxn ang="0">
                  <a:pos x="33" y="53"/>
                </a:cxn>
                <a:cxn ang="0">
                  <a:pos x="35" y="57"/>
                </a:cxn>
                <a:cxn ang="0">
                  <a:pos x="40" y="60"/>
                </a:cxn>
                <a:cxn ang="0">
                  <a:pos x="38" y="86"/>
                </a:cxn>
                <a:cxn ang="0">
                  <a:pos x="33" y="88"/>
                </a:cxn>
                <a:cxn ang="0">
                  <a:pos x="28" y="88"/>
                </a:cxn>
                <a:cxn ang="0">
                  <a:pos x="23" y="88"/>
                </a:cxn>
                <a:cxn ang="0">
                  <a:pos x="16" y="81"/>
                </a:cxn>
                <a:cxn ang="0">
                  <a:pos x="14" y="83"/>
                </a:cxn>
                <a:cxn ang="0">
                  <a:pos x="9" y="88"/>
                </a:cxn>
                <a:cxn ang="0">
                  <a:pos x="2" y="91"/>
                </a:cxn>
                <a:cxn ang="0">
                  <a:pos x="2" y="98"/>
                </a:cxn>
                <a:cxn ang="0">
                  <a:pos x="4" y="102"/>
                </a:cxn>
                <a:cxn ang="0">
                  <a:pos x="2" y="107"/>
                </a:cxn>
                <a:cxn ang="0">
                  <a:pos x="4" y="117"/>
                </a:cxn>
                <a:cxn ang="0">
                  <a:pos x="14" y="121"/>
                </a:cxn>
                <a:cxn ang="0">
                  <a:pos x="19" y="119"/>
                </a:cxn>
                <a:cxn ang="0">
                  <a:pos x="21" y="121"/>
                </a:cxn>
              </a:cxnLst>
              <a:rect l="0" t="0" r="r" b="b"/>
              <a:pathLst>
                <a:path w="95" h="126">
                  <a:moveTo>
                    <a:pt x="21" y="121"/>
                  </a:moveTo>
                  <a:lnTo>
                    <a:pt x="23" y="121"/>
                  </a:lnTo>
                  <a:lnTo>
                    <a:pt x="26" y="124"/>
                  </a:lnTo>
                  <a:lnTo>
                    <a:pt x="26" y="124"/>
                  </a:lnTo>
                  <a:lnTo>
                    <a:pt x="28" y="121"/>
                  </a:lnTo>
                  <a:lnTo>
                    <a:pt x="28" y="121"/>
                  </a:lnTo>
                  <a:lnTo>
                    <a:pt x="30" y="119"/>
                  </a:lnTo>
                  <a:lnTo>
                    <a:pt x="33" y="117"/>
                  </a:lnTo>
                  <a:lnTo>
                    <a:pt x="35" y="117"/>
                  </a:lnTo>
                  <a:lnTo>
                    <a:pt x="35" y="117"/>
                  </a:lnTo>
                  <a:lnTo>
                    <a:pt x="38" y="117"/>
                  </a:lnTo>
                  <a:lnTo>
                    <a:pt x="38" y="119"/>
                  </a:lnTo>
                  <a:lnTo>
                    <a:pt x="40" y="119"/>
                  </a:lnTo>
                  <a:lnTo>
                    <a:pt x="40" y="121"/>
                  </a:lnTo>
                  <a:lnTo>
                    <a:pt x="40" y="121"/>
                  </a:lnTo>
                  <a:lnTo>
                    <a:pt x="40" y="121"/>
                  </a:lnTo>
                  <a:lnTo>
                    <a:pt x="42" y="121"/>
                  </a:lnTo>
                  <a:lnTo>
                    <a:pt x="45" y="124"/>
                  </a:lnTo>
                  <a:lnTo>
                    <a:pt x="47" y="121"/>
                  </a:lnTo>
                  <a:lnTo>
                    <a:pt x="47" y="121"/>
                  </a:lnTo>
                  <a:lnTo>
                    <a:pt x="50" y="121"/>
                  </a:lnTo>
                  <a:lnTo>
                    <a:pt x="52" y="119"/>
                  </a:lnTo>
                  <a:lnTo>
                    <a:pt x="54" y="117"/>
                  </a:lnTo>
                  <a:lnTo>
                    <a:pt x="54" y="114"/>
                  </a:lnTo>
                  <a:lnTo>
                    <a:pt x="57" y="110"/>
                  </a:lnTo>
                  <a:lnTo>
                    <a:pt x="59" y="102"/>
                  </a:lnTo>
                  <a:lnTo>
                    <a:pt x="61" y="98"/>
                  </a:lnTo>
                  <a:lnTo>
                    <a:pt x="61" y="93"/>
                  </a:lnTo>
                  <a:lnTo>
                    <a:pt x="61" y="88"/>
                  </a:lnTo>
                  <a:lnTo>
                    <a:pt x="64" y="88"/>
                  </a:lnTo>
                  <a:lnTo>
                    <a:pt x="64" y="86"/>
                  </a:lnTo>
                  <a:lnTo>
                    <a:pt x="66" y="86"/>
                  </a:lnTo>
                  <a:lnTo>
                    <a:pt x="66" y="83"/>
                  </a:lnTo>
                  <a:lnTo>
                    <a:pt x="69" y="79"/>
                  </a:lnTo>
                  <a:lnTo>
                    <a:pt x="69" y="74"/>
                  </a:lnTo>
                  <a:lnTo>
                    <a:pt x="71" y="72"/>
                  </a:lnTo>
                  <a:lnTo>
                    <a:pt x="73" y="69"/>
                  </a:lnTo>
                  <a:lnTo>
                    <a:pt x="73" y="69"/>
                  </a:lnTo>
                  <a:lnTo>
                    <a:pt x="76" y="69"/>
                  </a:lnTo>
                  <a:lnTo>
                    <a:pt x="78" y="67"/>
                  </a:lnTo>
                  <a:lnTo>
                    <a:pt x="78" y="64"/>
                  </a:lnTo>
                  <a:lnTo>
                    <a:pt x="80" y="64"/>
                  </a:lnTo>
                  <a:lnTo>
                    <a:pt x="80" y="62"/>
                  </a:lnTo>
                  <a:lnTo>
                    <a:pt x="83" y="60"/>
                  </a:lnTo>
                  <a:lnTo>
                    <a:pt x="80" y="57"/>
                  </a:lnTo>
                  <a:lnTo>
                    <a:pt x="80" y="55"/>
                  </a:lnTo>
                  <a:lnTo>
                    <a:pt x="83" y="50"/>
                  </a:lnTo>
                  <a:lnTo>
                    <a:pt x="85" y="41"/>
                  </a:lnTo>
                  <a:lnTo>
                    <a:pt x="90" y="29"/>
                  </a:lnTo>
                  <a:lnTo>
                    <a:pt x="92" y="17"/>
                  </a:lnTo>
                  <a:lnTo>
                    <a:pt x="95" y="12"/>
                  </a:lnTo>
                  <a:lnTo>
                    <a:pt x="95" y="7"/>
                  </a:lnTo>
                  <a:lnTo>
                    <a:pt x="95" y="5"/>
                  </a:lnTo>
                  <a:lnTo>
                    <a:pt x="95" y="5"/>
                  </a:lnTo>
                  <a:lnTo>
                    <a:pt x="92" y="3"/>
                  </a:lnTo>
                  <a:lnTo>
                    <a:pt x="92" y="3"/>
                  </a:lnTo>
                  <a:lnTo>
                    <a:pt x="92" y="0"/>
                  </a:lnTo>
                  <a:lnTo>
                    <a:pt x="92" y="0"/>
                  </a:lnTo>
                  <a:lnTo>
                    <a:pt x="83" y="0"/>
                  </a:lnTo>
                  <a:lnTo>
                    <a:pt x="78" y="0"/>
                  </a:lnTo>
                  <a:lnTo>
                    <a:pt x="76" y="0"/>
                  </a:lnTo>
                  <a:lnTo>
                    <a:pt x="73" y="3"/>
                  </a:lnTo>
                  <a:lnTo>
                    <a:pt x="71" y="3"/>
                  </a:lnTo>
                  <a:lnTo>
                    <a:pt x="69" y="5"/>
                  </a:lnTo>
                  <a:lnTo>
                    <a:pt x="66" y="7"/>
                  </a:lnTo>
                  <a:lnTo>
                    <a:pt x="64" y="15"/>
                  </a:lnTo>
                  <a:lnTo>
                    <a:pt x="64" y="26"/>
                  </a:lnTo>
                  <a:lnTo>
                    <a:pt x="59" y="26"/>
                  </a:lnTo>
                  <a:lnTo>
                    <a:pt x="54" y="24"/>
                  </a:lnTo>
                  <a:lnTo>
                    <a:pt x="50" y="24"/>
                  </a:lnTo>
                  <a:lnTo>
                    <a:pt x="47" y="24"/>
                  </a:lnTo>
                  <a:lnTo>
                    <a:pt x="45" y="22"/>
                  </a:lnTo>
                  <a:lnTo>
                    <a:pt x="45" y="22"/>
                  </a:lnTo>
                  <a:lnTo>
                    <a:pt x="26" y="22"/>
                  </a:lnTo>
                  <a:lnTo>
                    <a:pt x="23" y="31"/>
                  </a:lnTo>
                  <a:lnTo>
                    <a:pt x="30" y="31"/>
                  </a:lnTo>
                  <a:lnTo>
                    <a:pt x="33" y="34"/>
                  </a:lnTo>
                  <a:lnTo>
                    <a:pt x="35" y="34"/>
                  </a:lnTo>
                  <a:lnTo>
                    <a:pt x="38" y="34"/>
                  </a:lnTo>
                  <a:lnTo>
                    <a:pt x="38" y="36"/>
                  </a:lnTo>
                  <a:lnTo>
                    <a:pt x="40" y="38"/>
                  </a:lnTo>
                  <a:lnTo>
                    <a:pt x="40" y="38"/>
                  </a:lnTo>
                  <a:lnTo>
                    <a:pt x="40" y="41"/>
                  </a:lnTo>
                  <a:lnTo>
                    <a:pt x="38" y="43"/>
                  </a:lnTo>
                  <a:lnTo>
                    <a:pt x="38" y="43"/>
                  </a:lnTo>
                  <a:lnTo>
                    <a:pt x="35" y="45"/>
                  </a:lnTo>
                  <a:lnTo>
                    <a:pt x="35" y="45"/>
                  </a:lnTo>
                  <a:lnTo>
                    <a:pt x="33" y="48"/>
                  </a:lnTo>
                  <a:lnTo>
                    <a:pt x="33" y="50"/>
                  </a:lnTo>
                  <a:lnTo>
                    <a:pt x="33" y="53"/>
                  </a:lnTo>
                  <a:lnTo>
                    <a:pt x="33" y="55"/>
                  </a:lnTo>
                  <a:lnTo>
                    <a:pt x="35" y="57"/>
                  </a:lnTo>
                  <a:lnTo>
                    <a:pt x="35" y="57"/>
                  </a:lnTo>
                  <a:lnTo>
                    <a:pt x="38" y="60"/>
                  </a:lnTo>
                  <a:lnTo>
                    <a:pt x="38" y="60"/>
                  </a:lnTo>
                  <a:lnTo>
                    <a:pt x="40" y="60"/>
                  </a:lnTo>
                  <a:lnTo>
                    <a:pt x="40" y="76"/>
                  </a:lnTo>
                  <a:lnTo>
                    <a:pt x="38" y="83"/>
                  </a:lnTo>
                  <a:lnTo>
                    <a:pt x="38" y="86"/>
                  </a:lnTo>
                  <a:lnTo>
                    <a:pt x="35" y="88"/>
                  </a:lnTo>
                  <a:lnTo>
                    <a:pt x="35" y="88"/>
                  </a:lnTo>
                  <a:lnTo>
                    <a:pt x="33" y="88"/>
                  </a:lnTo>
                  <a:lnTo>
                    <a:pt x="33" y="86"/>
                  </a:lnTo>
                  <a:lnTo>
                    <a:pt x="28" y="88"/>
                  </a:lnTo>
                  <a:lnTo>
                    <a:pt x="28" y="88"/>
                  </a:lnTo>
                  <a:lnTo>
                    <a:pt x="26" y="88"/>
                  </a:lnTo>
                  <a:lnTo>
                    <a:pt x="23" y="88"/>
                  </a:lnTo>
                  <a:lnTo>
                    <a:pt x="23" y="88"/>
                  </a:lnTo>
                  <a:lnTo>
                    <a:pt x="21" y="86"/>
                  </a:lnTo>
                  <a:lnTo>
                    <a:pt x="19" y="81"/>
                  </a:lnTo>
                  <a:lnTo>
                    <a:pt x="16" y="81"/>
                  </a:lnTo>
                  <a:lnTo>
                    <a:pt x="16" y="79"/>
                  </a:lnTo>
                  <a:lnTo>
                    <a:pt x="14" y="81"/>
                  </a:lnTo>
                  <a:lnTo>
                    <a:pt x="14" y="83"/>
                  </a:lnTo>
                  <a:lnTo>
                    <a:pt x="14" y="86"/>
                  </a:lnTo>
                  <a:lnTo>
                    <a:pt x="14" y="86"/>
                  </a:lnTo>
                  <a:lnTo>
                    <a:pt x="9" y="88"/>
                  </a:lnTo>
                  <a:lnTo>
                    <a:pt x="4" y="88"/>
                  </a:lnTo>
                  <a:lnTo>
                    <a:pt x="4" y="88"/>
                  </a:lnTo>
                  <a:lnTo>
                    <a:pt x="2" y="91"/>
                  </a:lnTo>
                  <a:lnTo>
                    <a:pt x="2" y="93"/>
                  </a:lnTo>
                  <a:lnTo>
                    <a:pt x="2" y="95"/>
                  </a:lnTo>
                  <a:lnTo>
                    <a:pt x="2" y="98"/>
                  </a:lnTo>
                  <a:lnTo>
                    <a:pt x="4" y="98"/>
                  </a:lnTo>
                  <a:lnTo>
                    <a:pt x="4" y="100"/>
                  </a:lnTo>
                  <a:lnTo>
                    <a:pt x="4" y="102"/>
                  </a:lnTo>
                  <a:lnTo>
                    <a:pt x="4" y="105"/>
                  </a:lnTo>
                  <a:lnTo>
                    <a:pt x="2" y="107"/>
                  </a:lnTo>
                  <a:lnTo>
                    <a:pt x="2" y="107"/>
                  </a:lnTo>
                  <a:lnTo>
                    <a:pt x="0" y="107"/>
                  </a:lnTo>
                  <a:lnTo>
                    <a:pt x="2" y="112"/>
                  </a:lnTo>
                  <a:lnTo>
                    <a:pt x="4" y="117"/>
                  </a:lnTo>
                  <a:lnTo>
                    <a:pt x="9" y="126"/>
                  </a:lnTo>
                  <a:lnTo>
                    <a:pt x="11" y="124"/>
                  </a:lnTo>
                  <a:lnTo>
                    <a:pt x="14" y="121"/>
                  </a:lnTo>
                  <a:lnTo>
                    <a:pt x="16" y="119"/>
                  </a:lnTo>
                  <a:lnTo>
                    <a:pt x="19" y="119"/>
                  </a:lnTo>
                  <a:lnTo>
                    <a:pt x="19" y="119"/>
                  </a:lnTo>
                  <a:lnTo>
                    <a:pt x="21" y="119"/>
                  </a:lnTo>
                  <a:lnTo>
                    <a:pt x="21" y="121"/>
                  </a:lnTo>
                  <a:lnTo>
                    <a:pt x="21" y="121"/>
                  </a:lnTo>
                  <a:lnTo>
                    <a:pt x="21" y="12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5" name="Freeform 1002">
              <a:extLst>
                <a:ext uri="{FF2B5EF4-FFF2-40B4-BE49-F238E27FC236}">
                  <a16:creationId xmlns:a16="http://schemas.microsoft.com/office/drawing/2014/main" id="{FCB14550-61D9-4CF2-92F9-20257435A1D6}"/>
                </a:ext>
              </a:extLst>
            </p:cNvPr>
            <p:cNvSpPr>
              <a:spLocks/>
            </p:cNvSpPr>
            <p:nvPr/>
          </p:nvSpPr>
          <p:spPr bwMode="auto">
            <a:xfrm>
              <a:off x="4303712" y="3879849"/>
              <a:ext cx="150812" cy="200026"/>
            </a:xfrm>
            <a:custGeom>
              <a:avLst/>
              <a:gdLst/>
              <a:ahLst/>
              <a:cxnLst>
                <a:cxn ang="0">
                  <a:pos x="26" y="124"/>
                </a:cxn>
                <a:cxn ang="0">
                  <a:pos x="28" y="121"/>
                </a:cxn>
                <a:cxn ang="0">
                  <a:pos x="35" y="117"/>
                </a:cxn>
                <a:cxn ang="0">
                  <a:pos x="38" y="119"/>
                </a:cxn>
                <a:cxn ang="0">
                  <a:pos x="40" y="121"/>
                </a:cxn>
                <a:cxn ang="0">
                  <a:pos x="45" y="124"/>
                </a:cxn>
                <a:cxn ang="0">
                  <a:pos x="50" y="121"/>
                </a:cxn>
                <a:cxn ang="0">
                  <a:pos x="54" y="114"/>
                </a:cxn>
                <a:cxn ang="0">
                  <a:pos x="61" y="98"/>
                </a:cxn>
                <a:cxn ang="0">
                  <a:pos x="64" y="88"/>
                </a:cxn>
                <a:cxn ang="0">
                  <a:pos x="66" y="83"/>
                </a:cxn>
                <a:cxn ang="0">
                  <a:pos x="71" y="72"/>
                </a:cxn>
                <a:cxn ang="0">
                  <a:pos x="76" y="69"/>
                </a:cxn>
                <a:cxn ang="0">
                  <a:pos x="80" y="64"/>
                </a:cxn>
                <a:cxn ang="0">
                  <a:pos x="80" y="57"/>
                </a:cxn>
                <a:cxn ang="0">
                  <a:pos x="85" y="41"/>
                </a:cxn>
                <a:cxn ang="0">
                  <a:pos x="95" y="12"/>
                </a:cxn>
                <a:cxn ang="0">
                  <a:pos x="95" y="5"/>
                </a:cxn>
                <a:cxn ang="0">
                  <a:pos x="92" y="0"/>
                </a:cxn>
                <a:cxn ang="0">
                  <a:pos x="78" y="0"/>
                </a:cxn>
                <a:cxn ang="0">
                  <a:pos x="71" y="3"/>
                </a:cxn>
                <a:cxn ang="0">
                  <a:pos x="64" y="15"/>
                </a:cxn>
                <a:cxn ang="0">
                  <a:pos x="54" y="24"/>
                </a:cxn>
                <a:cxn ang="0">
                  <a:pos x="45" y="22"/>
                </a:cxn>
                <a:cxn ang="0">
                  <a:pos x="23" y="31"/>
                </a:cxn>
                <a:cxn ang="0">
                  <a:pos x="35" y="34"/>
                </a:cxn>
                <a:cxn ang="0">
                  <a:pos x="40" y="38"/>
                </a:cxn>
                <a:cxn ang="0">
                  <a:pos x="38" y="43"/>
                </a:cxn>
                <a:cxn ang="0">
                  <a:pos x="35" y="45"/>
                </a:cxn>
                <a:cxn ang="0">
                  <a:pos x="33" y="53"/>
                </a:cxn>
                <a:cxn ang="0">
                  <a:pos x="35" y="57"/>
                </a:cxn>
                <a:cxn ang="0">
                  <a:pos x="40" y="60"/>
                </a:cxn>
                <a:cxn ang="0">
                  <a:pos x="38" y="86"/>
                </a:cxn>
                <a:cxn ang="0">
                  <a:pos x="33" y="88"/>
                </a:cxn>
                <a:cxn ang="0">
                  <a:pos x="28" y="88"/>
                </a:cxn>
                <a:cxn ang="0">
                  <a:pos x="23" y="88"/>
                </a:cxn>
                <a:cxn ang="0">
                  <a:pos x="16" y="81"/>
                </a:cxn>
                <a:cxn ang="0">
                  <a:pos x="14" y="83"/>
                </a:cxn>
                <a:cxn ang="0">
                  <a:pos x="9" y="88"/>
                </a:cxn>
                <a:cxn ang="0">
                  <a:pos x="2" y="91"/>
                </a:cxn>
                <a:cxn ang="0">
                  <a:pos x="2" y="98"/>
                </a:cxn>
                <a:cxn ang="0">
                  <a:pos x="4" y="102"/>
                </a:cxn>
                <a:cxn ang="0">
                  <a:pos x="2" y="107"/>
                </a:cxn>
                <a:cxn ang="0">
                  <a:pos x="4" y="117"/>
                </a:cxn>
                <a:cxn ang="0">
                  <a:pos x="14" y="121"/>
                </a:cxn>
                <a:cxn ang="0">
                  <a:pos x="19" y="119"/>
                </a:cxn>
                <a:cxn ang="0">
                  <a:pos x="21" y="121"/>
                </a:cxn>
              </a:cxnLst>
              <a:rect l="0" t="0" r="r" b="b"/>
              <a:pathLst>
                <a:path w="95" h="126">
                  <a:moveTo>
                    <a:pt x="21" y="121"/>
                  </a:moveTo>
                  <a:lnTo>
                    <a:pt x="23" y="121"/>
                  </a:lnTo>
                  <a:lnTo>
                    <a:pt x="26" y="124"/>
                  </a:lnTo>
                  <a:lnTo>
                    <a:pt x="26" y="124"/>
                  </a:lnTo>
                  <a:lnTo>
                    <a:pt x="28" y="121"/>
                  </a:lnTo>
                  <a:lnTo>
                    <a:pt x="28" y="121"/>
                  </a:lnTo>
                  <a:lnTo>
                    <a:pt x="30" y="119"/>
                  </a:lnTo>
                  <a:lnTo>
                    <a:pt x="33" y="117"/>
                  </a:lnTo>
                  <a:lnTo>
                    <a:pt x="35" y="117"/>
                  </a:lnTo>
                  <a:lnTo>
                    <a:pt x="35" y="117"/>
                  </a:lnTo>
                  <a:lnTo>
                    <a:pt x="38" y="117"/>
                  </a:lnTo>
                  <a:lnTo>
                    <a:pt x="38" y="119"/>
                  </a:lnTo>
                  <a:lnTo>
                    <a:pt x="40" y="119"/>
                  </a:lnTo>
                  <a:lnTo>
                    <a:pt x="40" y="121"/>
                  </a:lnTo>
                  <a:lnTo>
                    <a:pt x="40" y="121"/>
                  </a:lnTo>
                  <a:lnTo>
                    <a:pt x="40" y="121"/>
                  </a:lnTo>
                  <a:lnTo>
                    <a:pt x="42" y="121"/>
                  </a:lnTo>
                  <a:lnTo>
                    <a:pt x="45" y="124"/>
                  </a:lnTo>
                  <a:lnTo>
                    <a:pt x="47" y="121"/>
                  </a:lnTo>
                  <a:lnTo>
                    <a:pt x="47" y="121"/>
                  </a:lnTo>
                  <a:lnTo>
                    <a:pt x="50" y="121"/>
                  </a:lnTo>
                  <a:lnTo>
                    <a:pt x="52" y="119"/>
                  </a:lnTo>
                  <a:lnTo>
                    <a:pt x="54" y="117"/>
                  </a:lnTo>
                  <a:lnTo>
                    <a:pt x="54" y="114"/>
                  </a:lnTo>
                  <a:lnTo>
                    <a:pt x="57" y="110"/>
                  </a:lnTo>
                  <a:lnTo>
                    <a:pt x="59" y="102"/>
                  </a:lnTo>
                  <a:lnTo>
                    <a:pt x="61" y="98"/>
                  </a:lnTo>
                  <a:lnTo>
                    <a:pt x="61" y="93"/>
                  </a:lnTo>
                  <a:lnTo>
                    <a:pt x="61" y="88"/>
                  </a:lnTo>
                  <a:lnTo>
                    <a:pt x="64" y="88"/>
                  </a:lnTo>
                  <a:lnTo>
                    <a:pt x="64" y="86"/>
                  </a:lnTo>
                  <a:lnTo>
                    <a:pt x="66" y="86"/>
                  </a:lnTo>
                  <a:lnTo>
                    <a:pt x="66" y="83"/>
                  </a:lnTo>
                  <a:lnTo>
                    <a:pt x="69" y="79"/>
                  </a:lnTo>
                  <a:lnTo>
                    <a:pt x="69" y="74"/>
                  </a:lnTo>
                  <a:lnTo>
                    <a:pt x="71" y="72"/>
                  </a:lnTo>
                  <a:lnTo>
                    <a:pt x="73" y="69"/>
                  </a:lnTo>
                  <a:lnTo>
                    <a:pt x="73" y="69"/>
                  </a:lnTo>
                  <a:lnTo>
                    <a:pt x="76" y="69"/>
                  </a:lnTo>
                  <a:lnTo>
                    <a:pt x="78" y="67"/>
                  </a:lnTo>
                  <a:lnTo>
                    <a:pt x="78" y="64"/>
                  </a:lnTo>
                  <a:lnTo>
                    <a:pt x="80" y="64"/>
                  </a:lnTo>
                  <a:lnTo>
                    <a:pt x="80" y="62"/>
                  </a:lnTo>
                  <a:lnTo>
                    <a:pt x="83" y="60"/>
                  </a:lnTo>
                  <a:lnTo>
                    <a:pt x="80" y="57"/>
                  </a:lnTo>
                  <a:lnTo>
                    <a:pt x="80" y="55"/>
                  </a:lnTo>
                  <a:lnTo>
                    <a:pt x="83" y="50"/>
                  </a:lnTo>
                  <a:lnTo>
                    <a:pt x="85" y="41"/>
                  </a:lnTo>
                  <a:lnTo>
                    <a:pt x="90" y="29"/>
                  </a:lnTo>
                  <a:lnTo>
                    <a:pt x="92" y="17"/>
                  </a:lnTo>
                  <a:lnTo>
                    <a:pt x="95" y="12"/>
                  </a:lnTo>
                  <a:lnTo>
                    <a:pt x="95" y="7"/>
                  </a:lnTo>
                  <a:lnTo>
                    <a:pt x="95" y="5"/>
                  </a:lnTo>
                  <a:lnTo>
                    <a:pt x="95" y="5"/>
                  </a:lnTo>
                  <a:lnTo>
                    <a:pt x="92" y="3"/>
                  </a:lnTo>
                  <a:lnTo>
                    <a:pt x="92" y="3"/>
                  </a:lnTo>
                  <a:lnTo>
                    <a:pt x="92" y="0"/>
                  </a:lnTo>
                  <a:lnTo>
                    <a:pt x="92" y="0"/>
                  </a:lnTo>
                  <a:lnTo>
                    <a:pt x="83" y="0"/>
                  </a:lnTo>
                  <a:lnTo>
                    <a:pt x="78" y="0"/>
                  </a:lnTo>
                  <a:lnTo>
                    <a:pt x="76" y="0"/>
                  </a:lnTo>
                  <a:lnTo>
                    <a:pt x="73" y="3"/>
                  </a:lnTo>
                  <a:lnTo>
                    <a:pt x="71" y="3"/>
                  </a:lnTo>
                  <a:lnTo>
                    <a:pt x="69" y="5"/>
                  </a:lnTo>
                  <a:lnTo>
                    <a:pt x="66" y="7"/>
                  </a:lnTo>
                  <a:lnTo>
                    <a:pt x="64" y="15"/>
                  </a:lnTo>
                  <a:lnTo>
                    <a:pt x="64" y="26"/>
                  </a:lnTo>
                  <a:lnTo>
                    <a:pt x="59" y="26"/>
                  </a:lnTo>
                  <a:lnTo>
                    <a:pt x="54" y="24"/>
                  </a:lnTo>
                  <a:lnTo>
                    <a:pt x="50" y="24"/>
                  </a:lnTo>
                  <a:lnTo>
                    <a:pt x="47" y="24"/>
                  </a:lnTo>
                  <a:lnTo>
                    <a:pt x="45" y="22"/>
                  </a:lnTo>
                  <a:lnTo>
                    <a:pt x="45" y="22"/>
                  </a:lnTo>
                  <a:lnTo>
                    <a:pt x="26" y="22"/>
                  </a:lnTo>
                  <a:lnTo>
                    <a:pt x="23" y="31"/>
                  </a:lnTo>
                  <a:lnTo>
                    <a:pt x="30" y="31"/>
                  </a:lnTo>
                  <a:lnTo>
                    <a:pt x="33" y="34"/>
                  </a:lnTo>
                  <a:lnTo>
                    <a:pt x="35" y="34"/>
                  </a:lnTo>
                  <a:lnTo>
                    <a:pt x="38" y="34"/>
                  </a:lnTo>
                  <a:lnTo>
                    <a:pt x="38" y="36"/>
                  </a:lnTo>
                  <a:lnTo>
                    <a:pt x="40" y="38"/>
                  </a:lnTo>
                  <a:lnTo>
                    <a:pt x="40" y="38"/>
                  </a:lnTo>
                  <a:lnTo>
                    <a:pt x="40" y="41"/>
                  </a:lnTo>
                  <a:lnTo>
                    <a:pt x="38" y="43"/>
                  </a:lnTo>
                  <a:lnTo>
                    <a:pt x="38" y="43"/>
                  </a:lnTo>
                  <a:lnTo>
                    <a:pt x="35" y="45"/>
                  </a:lnTo>
                  <a:lnTo>
                    <a:pt x="35" y="45"/>
                  </a:lnTo>
                  <a:lnTo>
                    <a:pt x="33" y="48"/>
                  </a:lnTo>
                  <a:lnTo>
                    <a:pt x="33" y="50"/>
                  </a:lnTo>
                  <a:lnTo>
                    <a:pt x="33" y="53"/>
                  </a:lnTo>
                  <a:lnTo>
                    <a:pt x="33" y="55"/>
                  </a:lnTo>
                  <a:lnTo>
                    <a:pt x="35" y="57"/>
                  </a:lnTo>
                  <a:lnTo>
                    <a:pt x="35" y="57"/>
                  </a:lnTo>
                  <a:lnTo>
                    <a:pt x="38" y="60"/>
                  </a:lnTo>
                  <a:lnTo>
                    <a:pt x="38" y="60"/>
                  </a:lnTo>
                  <a:lnTo>
                    <a:pt x="40" y="60"/>
                  </a:lnTo>
                  <a:lnTo>
                    <a:pt x="40" y="76"/>
                  </a:lnTo>
                  <a:lnTo>
                    <a:pt x="38" y="83"/>
                  </a:lnTo>
                  <a:lnTo>
                    <a:pt x="38" y="86"/>
                  </a:lnTo>
                  <a:lnTo>
                    <a:pt x="35" y="88"/>
                  </a:lnTo>
                  <a:lnTo>
                    <a:pt x="35" y="88"/>
                  </a:lnTo>
                  <a:lnTo>
                    <a:pt x="33" y="88"/>
                  </a:lnTo>
                  <a:lnTo>
                    <a:pt x="33" y="86"/>
                  </a:lnTo>
                  <a:lnTo>
                    <a:pt x="28" y="88"/>
                  </a:lnTo>
                  <a:lnTo>
                    <a:pt x="28" y="88"/>
                  </a:lnTo>
                  <a:lnTo>
                    <a:pt x="26" y="88"/>
                  </a:lnTo>
                  <a:lnTo>
                    <a:pt x="23" y="88"/>
                  </a:lnTo>
                  <a:lnTo>
                    <a:pt x="23" y="88"/>
                  </a:lnTo>
                  <a:lnTo>
                    <a:pt x="21" y="86"/>
                  </a:lnTo>
                  <a:lnTo>
                    <a:pt x="19" y="81"/>
                  </a:lnTo>
                  <a:lnTo>
                    <a:pt x="16" y="81"/>
                  </a:lnTo>
                  <a:lnTo>
                    <a:pt x="16" y="79"/>
                  </a:lnTo>
                  <a:lnTo>
                    <a:pt x="14" y="81"/>
                  </a:lnTo>
                  <a:lnTo>
                    <a:pt x="14" y="83"/>
                  </a:lnTo>
                  <a:lnTo>
                    <a:pt x="14" y="86"/>
                  </a:lnTo>
                  <a:lnTo>
                    <a:pt x="14" y="86"/>
                  </a:lnTo>
                  <a:lnTo>
                    <a:pt x="9" y="88"/>
                  </a:lnTo>
                  <a:lnTo>
                    <a:pt x="4" y="88"/>
                  </a:lnTo>
                  <a:lnTo>
                    <a:pt x="4" y="88"/>
                  </a:lnTo>
                  <a:lnTo>
                    <a:pt x="2" y="91"/>
                  </a:lnTo>
                  <a:lnTo>
                    <a:pt x="2" y="93"/>
                  </a:lnTo>
                  <a:lnTo>
                    <a:pt x="2" y="95"/>
                  </a:lnTo>
                  <a:lnTo>
                    <a:pt x="2" y="98"/>
                  </a:lnTo>
                  <a:lnTo>
                    <a:pt x="4" y="98"/>
                  </a:lnTo>
                  <a:lnTo>
                    <a:pt x="4" y="100"/>
                  </a:lnTo>
                  <a:lnTo>
                    <a:pt x="4" y="102"/>
                  </a:lnTo>
                  <a:lnTo>
                    <a:pt x="4" y="105"/>
                  </a:lnTo>
                  <a:lnTo>
                    <a:pt x="2" y="107"/>
                  </a:lnTo>
                  <a:lnTo>
                    <a:pt x="2" y="107"/>
                  </a:lnTo>
                  <a:lnTo>
                    <a:pt x="0" y="107"/>
                  </a:lnTo>
                  <a:lnTo>
                    <a:pt x="2" y="112"/>
                  </a:lnTo>
                  <a:lnTo>
                    <a:pt x="4" y="117"/>
                  </a:lnTo>
                  <a:lnTo>
                    <a:pt x="9" y="126"/>
                  </a:lnTo>
                  <a:lnTo>
                    <a:pt x="11" y="124"/>
                  </a:lnTo>
                  <a:lnTo>
                    <a:pt x="14" y="121"/>
                  </a:lnTo>
                  <a:lnTo>
                    <a:pt x="16" y="119"/>
                  </a:lnTo>
                  <a:lnTo>
                    <a:pt x="19" y="119"/>
                  </a:lnTo>
                  <a:lnTo>
                    <a:pt x="19" y="119"/>
                  </a:lnTo>
                  <a:lnTo>
                    <a:pt x="21" y="119"/>
                  </a:lnTo>
                  <a:lnTo>
                    <a:pt x="21" y="121"/>
                  </a:lnTo>
                  <a:lnTo>
                    <a:pt x="21" y="12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6" name="Freeform 1003">
              <a:extLst>
                <a:ext uri="{FF2B5EF4-FFF2-40B4-BE49-F238E27FC236}">
                  <a16:creationId xmlns:a16="http://schemas.microsoft.com/office/drawing/2014/main" id="{60561EF5-DD4D-4505-B1B4-D2A2EBAB06FA}"/>
                </a:ext>
              </a:extLst>
            </p:cNvPr>
            <p:cNvSpPr>
              <a:spLocks/>
            </p:cNvSpPr>
            <p:nvPr/>
          </p:nvSpPr>
          <p:spPr bwMode="auto">
            <a:xfrm>
              <a:off x="4303712" y="3879849"/>
              <a:ext cx="150812" cy="200026"/>
            </a:xfrm>
            <a:custGeom>
              <a:avLst/>
              <a:gdLst/>
              <a:ahLst/>
              <a:cxnLst>
                <a:cxn ang="0">
                  <a:pos x="26" y="124"/>
                </a:cxn>
                <a:cxn ang="0">
                  <a:pos x="28" y="121"/>
                </a:cxn>
                <a:cxn ang="0">
                  <a:pos x="35" y="117"/>
                </a:cxn>
                <a:cxn ang="0">
                  <a:pos x="38" y="119"/>
                </a:cxn>
                <a:cxn ang="0">
                  <a:pos x="40" y="121"/>
                </a:cxn>
                <a:cxn ang="0">
                  <a:pos x="45" y="124"/>
                </a:cxn>
                <a:cxn ang="0">
                  <a:pos x="50" y="121"/>
                </a:cxn>
                <a:cxn ang="0">
                  <a:pos x="54" y="114"/>
                </a:cxn>
                <a:cxn ang="0">
                  <a:pos x="61" y="98"/>
                </a:cxn>
                <a:cxn ang="0">
                  <a:pos x="64" y="88"/>
                </a:cxn>
                <a:cxn ang="0">
                  <a:pos x="66" y="83"/>
                </a:cxn>
                <a:cxn ang="0">
                  <a:pos x="71" y="72"/>
                </a:cxn>
                <a:cxn ang="0">
                  <a:pos x="76" y="69"/>
                </a:cxn>
                <a:cxn ang="0">
                  <a:pos x="80" y="64"/>
                </a:cxn>
                <a:cxn ang="0">
                  <a:pos x="80" y="57"/>
                </a:cxn>
                <a:cxn ang="0">
                  <a:pos x="85" y="41"/>
                </a:cxn>
                <a:cxn ang="0">
                  <a:pos x="95" y="12"/>
                </a:cxn>
                <a:cxn ang="0">
                  <a:pos x="95" y="5"/>
                </a:cxn>
                <a:cxn ang="0">
                  <a:pos x="92" y="0"/>
                </a:cxn>
                <a:cxn ang="0">
                  <a:pos x="78" y="0"/>
                </a:cxn>
                <a:cxn ang="0">
                  <a:pos x="71" y="3"/>
                </a:cxn>
                <a:cxn ang="0">
                  <a:pos x="64" y="15"/>
                </a:cxn>
                <a:cxn ang="0">
                  <a:pos x="54" y="24"/>
                </a:cxn>
                <a:cxn ang="0">
                  <a:pos x="45" y="22"/>
                </a:cxn>
                <a:cxn ang="0">
                  <a:pos x="23" y="31"/>
                </a:cxn>
                <a:cxn ang="0">
                  <a:pos x="35" y="34"/>
                </a:cxn>
                <a:cxn ang="0">
                  <a:pos x="40" y="38"/>
                </a:cxn>
                <a:cxn ang="0">
                  <a:pos x="38" y="43"/>
                </a:cxn>
                <a:cxn ang="0">
                  <a:pos x="35" y="45"/>
                </a:cxn>
                <a:cxn ang="0">
                  <a:pos x="33" y="53"/>
                </a:cxn>
                <a:cxn ang="0">
                  <a:pos x="35" y="57"/>
                </a:cxn>
                <a:cxn ang="0">
                  <a:pos x="40" y="60"/>
                </a:cxn>
                <a:cxn ang="0">
                  <a:pos x="38" y="86"/>
                </a:cxn>
                <a:cxn ang="0">
                  <a:pos x="33" y="88"/>
                </a:cxn>
                <a:cxn ang="0">
                  <a:pos x="28" y="88"/>
                </a:cxn>
                <a:cxn ang="0">
                  <a:pos x="23" y="88"/>
                </a:cxn>
                <a:cxn ang="0">
                  <a:pos x="16" y="81"/>
                </a:cxn>
                <a:cxn ang="0">
                  <a:pos x="14" y="83"/>
                </a:cxn>
                <a:cxn ang="0">
                  <a:pos x="9" y="88"/>
                </a:cxn>
                <a:cxn ang="0">
                  <a:pos x="2" y="91"/>
                </a:cxn>
                <a:cxn ang="0">
                  <a:pos x="2" y="98"/>
                </a:cxn>
                <a:cxn ang="0">
                  <a:pos x="4" y="102"/>
                </a:cxn>
                <a:cxn ang="0">
                  <a:pos x="2" y="107"/>
                </a:cxn>
                <a:cxn ang="0">
                  <a:pos x="4" y="117"/>
                </a:cxn>
                <a:cxn ang="0">
                  <a:pos x="14" y="121"/>
                </a:cxn>
                <a:cxn ang="0">
                  <a:pos x="19" y="119"/>
                </a:cxn>
                <a:cxn ang="0">
                  <a:pos x="21" y="121"/>
                </a:cxn>
              </a:cxnLst>
              <a:rect l="0" t="0" r="r" b="b"/>
              <a:pathLst>
                <a:path w="95" h="126">
                  <a:moveTo>
                    <a:pt x="21" y="121"/>
                  </a:moveTo>
                  <a:lnTo>
                    <a:pt x="23" y="121"/>
                  </a:lnTo>
                  <a:lnTo>
                    <a:pt x="26" y="124"/>
                  </a:lnTo>
                  <a:lnTo>
                    <a:pt x="26" y="124"/>
                  </a:lnTo>
                  <a:lnTo>
                    <a:pt x="28" y="121"/>
                  </a:lnTo>
                  <a:lnTo>
                    <a:pt x="28" y="121"/>
                  </a:lnTo>
                  <a:lnTo>
                    <a:pt x="30" y="119"/>
                  </a:lnTo>
                  <a:lnTo>
                    <a:pt x="33" y="117"/>
                  </a:lnTo>
                  <a:lnTo>
                    <a:pt x="35" y="117"/>
                  </a:lnTo>
                  <a:lnTo>
                    <a:pt x="35" y="117"/>
                  </a:lnTo>
                  <a:lnTo>
                    <a:pt x="38" y="117"/>
                  </a:lnTo>
                  <a:lnTo>
                    <a:pt x="38" y="119"/>
                  </a:lnTo>
                  <a:lnTo>
                    <a:pt x="40" y="119"/>
                  </a:lnTo>
                  <a:lnTo>
                    <a:pt x="40" y="121"/>
                  </a:lnTo>
                  <a:lnTo>
                    <a:pt x="40" y="121"/>
                  </a:lnTo>
                  <a:lnTo>
                    <a:pt x="40" y="121"/>
                  </a:lnTo>
                  <a:lnTo>
                    <a:pt x="42" y="121"/>
                  </a:lnTo>
                  <a:lnTo>
                    <a:pt x="45" y="124"/>
                  </a:lnTo>
                  <a:lnTo>
                    <a:pt x="47" y="121"/>
                  </a:lnTo>
                  <a:lnTo>
                    <a:pt x="47" y="121"/>
                  </a:lnTo>
                  <a:lnTo>
                    <a:pt x="50" y="121"/>
                  </a:lnTo>
                  <a:lnTo>
                    <a:pt x="52" y="119"/>
                  </a:lnTo>
                  <a:lnTo>
                    <a:pt x="54" y="117"/>
                  </a:lnTo>
                  <a:lnTo>
                    <a:pt x="54" y="114"/>
                  </a:lnTo>
                  <a:lnTo>
                    <a:pt x="57" y="110"/>
                  </a:lnTo>
                  <a:lnTo>
                    <a:pt x="59" y="102"/>
                  </a:lnTo>
                  <a:lnTo>
                    <a:pt x="61" y="98"/>
                  </a:lnTo>
                  <a:lnTo>
                    <a:pt x="61" y="93"/>
                  </a:lnTo>
                  <a:lnTo>
                    <a:pt x="61" y="88"/>
                  </a:lnTo>
                  <a:lnTo>
                    <a:pt x="64" y="88"/>
                  </a:lnTo>
                  <a:lnTo>
                    <a:pt x="64" y="86"/>
                  </a:lnTo>
                  <a:lnTo>
                    <a:pt x="66" y="86"/>
                  </a:lnTo>
                  <a:lnTo>
                    <a:pt x="66" y="83"/>
                  </a:lnTo>
                  <a:lnTo>
                    <a:pt x="69" y="79"/>
                  </a:lnTo>
                  <a:lnTo>
                    <a:pt x="69" y="74"/>
                  </a:lnTo>
                  <a:lnTo>
                    <a:pt x="71" y="72"/>
                  </a:lnTo>
                  <a:lnTo>
                    <a:pt x="73" y="69"/>
                  </a:lnTo>
                  <a:lnTo>
                    <a:pt x="73" y="69"/>
                  </a:lnTo>
                  <a:lnTo>
                    <a:pt x="76" y="69"/>
                  </a:lnTo>
                  <a:lnTo>
                    <a:pt x="78" y="67"/>
                  </a:lnTo>
                  <a:lnTo>
                    <a:pt x="78" y="64"/>
                  </a:lnTo>
                  <a:lnTo>
                    <a:pt x="80" y="64"/>
                  </a:lnTo>
                  <a:lnTo>
                    <a:pt x="80" y="62"/>
                  </a:lnTo>
                  <a:lnTo>
                    <a:pt x="83" y="60"/>
                  </a:lnTo>
                  <a:lnTo>
                    <a:pt x="80" y="57"/>
                  </a:lnTo>
                  <a:lnTo>
                    <a:pt x="80" y="55"/>
                  </a:lnTo>
                  <a:lnTo>
                    <a:pt x="83" y="50"/>
                  </a:lnTo>
                  <a:lnTo>
                    <a:pt x="85" y="41"/>
                  </a:lnTo>
                  <a:lnTo>
                    <a:pt x="90" y="29"/>
                  </a:lnTo>
                  <a:lnTo>
                    <a:pt x="92" y="17"/>
                  </a:lnTo>
                  <a:lnTo>
                    <a:pt x="95" y="12"/>
                  </a:lnTo>
                  <a:lnTo>
                    <a:pt x="95" y="7"/>
                  </a:lnTo>
                  <a:lnTo>
                    <a:pt x="95" y="5"/>
                  </a:lnTo>
                  <a:lnTo>
                    <a:pt x="95" y="5"/>
                  </a:lnTo>
                  <a:lnTo>
                    <a:pt x="92" y="3"/>
                  </a:lnTo>
                  <a:lnTo>
                    <a:pt x="92" y="3"/>
                  </a:lnTo>
                  <a:lnTo>
                    <a:pt x="92" y="0"/>
                  </a:lnTo>
                  <a:lnTo>
                    <a:pt x="92" y="0"/>
                  </a:lnTo>
                  <a:lnTo>
                    <a:pt x="83" y="0"/>
                  </a:lnTo>
                  <a:lnTo>
                    <a:pt x="78" y="0"/>
                  </a:lnTo>
                  <a:lnTo>
                    <a:pt x="76" y="0"/>
                  </a:lnTo>
                  <a:lnTo>
                    <a:pt x="73" y="3"/>
                  </a:lnTo>
                  <a:lnTo>
                    <a:pt x="71" y="3"/>
                  </a:lnTo>
                  <a:lnTo>
                    <a:pt x="69" y="5"/>
                  </a:lnTo>
                  <a:lnTo>
                    <a:pt x="66" y="7"/>
                  </a:lnTo>
                  <a:lnTo>
                    <a:pt x="64" y="15"/>
                  </a:lnTo>
                  <a:lnTo>
                    <a:pt x="64" y="26"/>
                  </a:lnTo>
                  <a:lnTo>
                    <a:pt x="59" y="26"/>
                  </a:lnTo>
                  <a:lnTo>
                    <a:pt x="54" y="24"/>
                  </a:lnTo>
                  <a:lnTo>
                    <a:pt x="50" y="24"/>
                  </a:lnTo>
                  <a:lnTo>
                    <a:pt x="47" y="24"/>
                  </a:lnTo>
                  <a:lnTo>
                    <a:pt x="45" y="22"/>
                  </a:lnTo>
                  <a:lnTo>
                    <a:pt x="45" y="22"/>
                  </a:lnTo>
                  <a:lnTo>
                    <a:pt x="26" y="22"/>
                  </a:lnTo>
                  <a:lnTo>
                    <a:pt x="23" y="31"/>
                  </a:lnTo>
                  <a:lnTo>
                    <a:pt x="30" y="31"/>
                  </a:lnTo>
                  <a:lnTo>
                    <a:pt x="33" y="34"/>
                  </a:lnTo>
                  <a:lnTo>
                    <a:pt x="35" y="34"/>
                  </a:lnTo>
                  <a:lnTo>
                    <a:pt x="38" y="34"/>
                  </a:lnTo>
                  <a:lnTo>
                    <a:pt x="38" y="36"/>
                  </a:lnTo>
                  <a:lnTo>
                    <a:pt x="40" y="38"/>
                  </a:lnTo>
                  <a:lnTo>
                    <a:pt x="40" y="38"/>
                  </a:lnTo>
                  <a:lnTo>
                    <a:pt x="40" y="41"/>
                  </a:lnTo>
                  <a:lnTo>
                    <a:pt x="38" y="43"/>
                  </a:lnTo>
                  <a:lnTo>
                    <a:pt x="38" y="43"/>
                  </a:lnTo>
                  <a:lnTo>
                    <a:pt x="35" y="45"/>
                  </a:lnTo>
                  <a:lnTo>
                    <a:pt x="35" y="45"/>
                  </a:lnTo>
                  <a:lnTo>
                    <a:pt x="33" y="48"/>
                  </a:lnTo>
                  <a:lnTo>
                    <a:pt x="33" y="50"/>
                  </a:lnTo>
                  <a:lnTo>
                    <a:pt x="33" y="53"/>
                  </a:lnTo>
                  <a:lnTo>
                    <a:pt x="33" y="55"/>
                  </a:lnTo>
                  <a:lnTo>
                    <a:pt x="35" y="57"/>
                  </a:lnTo>
                  <a:lnTo>
                    <a:pt x="35" y="57"/>
                  </a:lnTo>
                  <a:lnTo>
                    <a:pt x="38" y="60"/>
                  </a:lnTo>
                  <a:lnTo>
                    <a:pt x="38" y="60"/>
                  </a:lnTo>
                  <a:lnTo>
                    <a:pt x="40" y="60"/>
                  </a:lnTo>
                  <a:lnTo>
                    <a:pt x="40" y="76"/>
                  </a:lnTo>
                  <a:lnTo>
                    <a:pt x="38" y="83"/>
                  </a:lnTo>
                  <a:lnTo>
                    <a:pt x="38" y="86"/>
                  </a:lnTo>
                  <a:lnTo>
                    <a:pt x="35" y="88"/>
                  </a:lnTo>
                  <a:lnTo>
                    <a:pt x="35" y="88"/>
                  </a:lnTo>
                  <a:lnTo>
                    <a:pt x="33" y="88"/>
                  </a:lnTo>
                  <a:lnTo>
                    <a:pt x="33" y="86"/>
                  </a:lnTo>
                  <a:lnTo>
                    <a:pt x="28" y="88"/>
                  </a:lnTo>
                  <a:lnTo>
                    <a:pt x="28" y="88"/>
                  </a:lnTo>
                  <a:lnTo>
                    <a:pt x="26" y="88"/>
                  </a:lnTo>
                  <a:lnTo>
                    <a:pt x="23" y="88"/>
                  </a:lnTo>
                  <a:lnTo>
                    <a:pt x="23" y="88"/>
                  </a:lnTo>
                  <a:lnTo>
                    <a:pt x="21" y="86"/>
                  </a:lnTo>
                  <a:lnTo>
                    <a:pt x="19" y="81"/>
                  </a:lnTo>
                  <a:lnTo>
                    <a:pt x="16" y="81"/>
                  </a:lnTo>
                  <a:lnTo>
                    <a:pt x="16" y="79"/>
                  </a:lnTo>
                  <a:lnTo>
                    <a:pt x="14" y="81"/>
                  </a:lnTo>
                  <a:lnTo>
                    <a:pt x="14" y="83"/>
                  </a:lnTo>
                  <a:lnTo>
                    <a:pt x="14" y="86"/>
                  </a:lnTo>
                  <a:lnTo>
                    <a:pt x="14" y="86"/>
                  </a:lnTo>
                  <a:lnTo>
                    <a:pt x="9" y="88"/>
                  </a:lnTo>
                  <a:lnTo>
                    <a:pt x="4" y="88"/>
                  </a:lnTo>
                  <a:lnTo>
                    <a:pt x="4" y="88"/>
                  </a:lnTo>
                  <a:lnTo>
                    <a:pt x="2" y="91"/>
                  </a:lnTo>
                  <a:lnTo>
                    <a:pt x="2" y="93"/>
                  </a:lnTo>
                  <a:lnTo>
                    <a:pt x="2" y="95"/>
                  </a:lnTo>
                  <a:lnTo>
                    <a:pt x="2" y="98"/>
                  </a:lnTo>
                  <a:lnTo>
                    <a:pt x="4" y="98"/>
                  </a:lnTo>
                  <a:lnTo>
                    <a:pt x="4" y="100"/>
                  </a:lnTo>
                  <a:lnTo>
                    <a:pt x="4" y="102"/>
                  </a:lnTo>
                  <a:lnTo>
                    <a:pt x="4" y="105"/>
                  </a:lnTo>
                  <a:lnTo>
                    <a:pt x="2" y="107"/>
                  </a:lnTo>
                  <a:lnTo>
                    <a:pt x="2" y="107"/>
                  </a:lnTo>
                  <a:lnTo>
                    <a:pt x="0" y="107"/>
                  </a:lnTo>
                  <a:lnTo>
                    <a:pt x="2" y="112"/>
                  </a:lnTo>
                  <a:lnTo>
                    <a:pt x="4" y="117"/>
                  </a:lnTo>
                  <a:lnTo>
                    <a:pt x="9" y="126"/>
                  </a:lnTo>
                  <a:lnTo>
                    <a:pt x="11" y="124"/>
                  </a:lnTo>
                  <a:lnTo>
                    <a:pt x="14" y="121"/>
                  </a:lnTo>
                  <a:lnTo>
                    <a:pt x="16" y="119"/>
                  </a:lnTo>
                  <a:lnTo>
                    <a:pt x="19" y="119"/>
                  </a:lnTo>
                  <a:lnTo>
                    <a:pt x="19" y="119"/>
                  </a:lnTo>
                  <a:lnTo>
                    <a:pt x="21" y="119"/>
                  </a:lnTo>
                  <a:lnTo>
                    <a:pt x="21" y="121"/>
                  </a:lnTo>
                  <a:lnTo>
                    <a:pt x="21" y="12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7" name="Freeform 1004">
              <a:extLst>
                <a:ext uri="{FF2B5EF4-FFF2-40B4-BE49-F238E27FC236}">
                  <a16:creationId xmlns:a16="http://schemas.microsoft.com/office/drawing/2014/main" id="{4BC5B82D-9629-4720-BD9A-3AF416423ABE}"/>
                </a:ext>
              </a:extLst>
            </p:cNvPr>
            <p:cNvSpPr>
              <a:spLocks/>
            </p:cNvSpPr>
            <p:nvPr/>
          </p:nvSpPr>
          <p:spPr bwMode="auto">
            <a:xfrm>
              <a:off x="4306888" y="4367212"/>
              <a:ext cx="279400" cy="274636"/>
            </a:xfrm>
            <a:custGeom>
              <a:avLst/>
              <a:gdLst/>
              <a:ahLst/>
              <a:cxnLst>
                <a:cxn ang="0">
                  <a:pos x="150" y="2"/>
                </a:cxn>
                <a:cxn ang="0">
                  <a:pos x="152" y="4"/>
                </a:cxn>
                <a:cxn ang="0">
                  <a:pos x="154" y="7"/>
                </a:cxn>
                <a:cxn ang="0">
                  <a:pos x="162" y="4"/>
                </a:cxn>
                <a:cxn ang="0">
                  <a:pos x="166" y="4"/>
                </a:cxn>
                <a:cxn ang="0">
                  <a:pos x="173" y="4"/>
                </a:cxn>
                <a:cxn ang="0">
                  <a:pos x="173" y="9"/>
                </a:cxn>
                <a:cxn ang="0">
                  <a:pos x="166" y="12"/>
                </a:cxn>
                <a:cxn ang="0">
                  <a:pos x="154" y="16"/>
                </a:cxn>
                <a:cxn ang="0">
                  <a:pos x="152" y="12"/>
                </a:cxn>
                <a:cxn ang="0">
                  <a:pos x="138" y="14"/>
                </a:cxn>
                <a:cxn ang="0">
                  <a:pos x="119" y="16"/>
                </a:cxn>
                <a:cxn ang="0">
                  <a:pos x="105" y="71"/>
                </a:cxn>
                <a:cxn ang="0">
                  <a:pos x="105" y="164"/>
                </a:cxn>
                <a:cxn ang="0">
                  <a:pos x="97" y="171"/>
                </a:cxn>
                <a:cxn ang="0">
                  <a:pos x="93" y="173"/>
                </a:cxn>
                <a:cxn ang="0">
                  <a:pos x="86" y="173"/>
                </a:cxn>
                <a:cxn ang="0">
                  <a:pos x="76" y="173"/>
                </a:cxn>
                <a:cxn ang="0">
                  <a:pos x="74" y="171"/>
                </a:cxn>
                <a:cxn ang="0">
                  <a:pos x="71" y="168"/>
                </a:cxn>
                <a:cxn ang="0">
                  <a:pos x="67" y="164"/>
                </a:cxn>
                <a:cxn ang="0">
                  <a:pos x="64" y="164"/>
                </a:cxn>
                <a:cxn ang="0">
                  <a:pos x="62" y="166"/>
                </a:cxn>
                <a:cxn ang="0">
                  <a:pos x="59" y="171"/>
                </a:cxn>
                <a:cxn ang="0">
                  <a:pos x="48" y="159"/>
                </a:cxn>
                <a:cxn ang="0">
                  <a:pos x="43" y="152"/>
                </a:cxn>
                <a:cxn ang="0">
                  <a:pos x="38" y="140"/>
                </a:cxn>
                <a:cxn ang="0">
                  <a:pos x="36" y="121"/>
                </a:cxn>
                <a:cxn ang="0">
                  <a:pos x="36" y="102"/>
                </a:cxn>
                <a:cxn ang="0">
                  <a:pos x="36" y="78"/>
                </a:cxn>
                <a:cxn ang="0">
                  <a:pos x="33" y="66"/>
                </a:cxn>
                <a:cxn ang="0">
                  <a:pos x="28" y="57"/>
                </a:cxn>
                <a:cxn ang="0">
                  <a:pos x="19" y="42"/>
                </a:cxn>
                <a:cxn ang="0">
                  <a:pos x="7" y="23"/>
                </a:cxn>
                <a:cxn ang="0">
                  <a:pos x="2" y="12"/>
                </a:cxn>
                <a:cxn ang="0">
                  <a:pos x="0" y="0"/>
                </a:cxn>
                <a:cxn ang="0">
                  <a:pos x="5" y="0"/>
                </a:cxn>
                <a:cxn ang="0">
                  <a:pos x="9" y="0"/>
                </a:cxn>
                <a:cxn ang="0">
                  <a:pos x="19" y="0"/>
                </a:cxn>
                <a:cxn ang="0">
                  <a:pos x="21" y="0"/>
                </a:cxn>
                <a:cxn ang="0">
                  <a:pos x="28" y="4"/>
                </a:cxn>
                <a:cxn ang="0">
                  <a:pos x="88" y="4"/>
                </a:cxn>
                <a:cxn ang="0">
                  <a:pos x="90" y="9"/>
                </a:cxn>
                <a:cxn ang="0">
                  <a:pos x="133" y="12"/>
                </a:cxn>
                <a:cxn ang="0">
                  <a:pos x="152" y="4"/>
                </a:cxn>
              </a:cxnLst>
              <a:rect l="0" t="0" r="r" b="b"/>
              <a:pathLst>
                <a:path w="176" h="173">
                  <a:moveTo>
                    <a:pt x="152" y="4"/>
                  </a:moveTo>
                  <a:lnTo>
                    <a:pt x="150" y="2"/>
                  </a:lnTo>
                  <a:lnTo>
                    <a:pt x="152" y="4"/>
                  </a:lnTo>
                  <a:lnTo>
                    <a:pt x="152" y="4"/>
                  </a:lnTo>
                  <a:lnTo>
                    <a:pt x="154" y="7"/>
                  </a:lnTo>
                  <a:lnTo>
                    <a:pt x="154" y="7"/>
                  </a:lnTo>
                  <a:lnTo>
                    <a:pt x="159" y="7"/>
                  </a:lnTo>
                  <a:lnTo>
                    <a:pt x="162" y="4"/>
                  </a:lnTo>
                  <a:lnTo>
                    <a:pt x="162" y="4"/>
                  </a:lnTo>
                  <a:lnTo>
                    <a:pt x="166" y="4"/>
                  </a:lnTo>
                  <a:lnTo>
                    <a:pt x="169" y="4"/>
                  </a:lnTo>
                  <a:lnTo>
                    <a:pt x="173" y="4"/>
                  </a:lnTo>
                  <a:lnTo>
                    <a:pt x="176" y="9"/>
                  </a:lnTo>
                  <a:lnTo>
                    <a:pt x="173" y="9"/>
                  </a:lnTo>
                  <a:lnTo>
                    <a:pt x="171" y="9"/>
                  </a:lnTo>
                  <a:lnTo>
                    <a:pt x="166" y="12"/>
                  </a:lnTo>
                  <a:lnTo>
                    <a:pt x="157" y="19"/>
                  </a:lnTo>
                  <a:lnTo>
                    <a:pt x="154" y="16"/>
                  </a:lnTo>
                  <a:lnTo>
                    <a:pt x="154" y="14"/>
                  </a:lnTo>
                  <a:lnTo>
                    <a:pt x="152" y="12"/>
                  </a:lnTo>
                  <a:lnTo>
                    <a:pt x="145" y="14"/>
                  </a:lnTo>
                  <a:lnTo>
                    <a:pt x="138" y="14"/>
                  </a:lnTo>
                  <a:lnTo>
                    <a:pt x="128" y="16"/>
                  </a:lnTo>
                  <a:lnTo>
                    <a:pt x="119" y="16"/>
                  </a:lnTo>
                  <a:lnTo>
                    <a:pt x="119" y="71"/>
                  </a:lnTo>
                  <a:lnTo>
                    <a:pt x="105" y="71"/>
                  </a:lnTo>
                  <a:lnTo>
                    <a:pt x="105" y="114"/>
                  </a:lnTo>
                  <a:lnTo>
                    <a:pt x="105" y="164"/>
                  </a:lnTo>
                  <a:lnTo>
                    <a:pt x="102" y="166"/>
                  </a:lnTo>
                  <a:lnTo>
                    <a:pt x="97" y="171"/>
                  </a:lnTo>
                  <a:lnTo>
                    <a:pt x="95" y="173"/>
                  </a:lnTo>
                  <a:lnTo>
                    <a:pt x="93" y="173"/>
                  </a:lnTo>
                  <a:lnTo>
                    <a:pt x="90" y="173"/>
                  </a:lnTo>
                  <a:lnTo>
                    <a:pt x="86" y="173"/>
                  </a:lnTo>
                  <a:lnTo>
                    <a:pt x="78" y="173"/>
                  </a:lnTo>
                  <a:lnTo>
                    <a:pt x="76" y="173"/>
                  </a:lnTo>
                  <a:lnTo>
                    <a:pt x="74" y="173"/>
                  </a:lnTo>
                  <a:lnTo>
                    <a:pt x="74" y="171"/>
                  </a:lnTo>
                  <a:lnTo>
                    <a:pt x="71" y="171"/>
                  </a:lnTo>
                  <a:lnTo>
                    <a:pt x="71" y="168"/>
                  </a:lnTo>
                  <a:lnTo>
                    <a:pt x="69" y="166"/>
                  </a:lnTo>
                  <a:lnTo>
                    <a:pt x="67" y="164"/>
                  </a:lnTo>
                  <a:lnTo>
                    <a:pt x="67" y="164"/>
                  </a:lnTo>
                  <a:lnTo>
                    <a:pt x="64" y="164"/>
                  </a:lnTo>
                  <a:lnTo>
                    <a:pt x="64" y="166"/>
                  </a:lnTo>
                  <a:lnTo>
                    <a:pt x="62" y="166"/>
                  </a:lnTo>
                  <a:lnTo>
                    <a:pt x="59" y="168"/>
                  </a:lnTo>
                  <a:lnTo>
                    <a:pt x="59" y="171"/>
                  </a:lnTo>
                  <a:lnTo>
                    <a:pt x="52" y="164"/>
                  </a:lnTo>
                  <a:lnTo>
                    <a:pt x="48" y="159"/>
                  </a:lnTo>
                  <a:lnTo>
                    <a:pt x="45" y="157"/>
                  </a:lnTo>
                  <a:lnTo>
                    <a:pt x="43" y="152"/>
                  </a:lnTo>
                  <a:lnTo>
                    <a:pt x="43" y="147"/>
                  </a:lnTo>
                  <a:lnTo>
                    <a:pt x="38" y="140"/>
                  </a:lnTo>
                  <a:lnTo>
                    <a:pt x="38" y="130"/>
                  </a:lnTo>
                  <a:lnTo>
                    <a:pt x="36" y="121"/>
                  </a:lnTo>
                  <a:lnTo>
                    <a:pt x="36" y="109"/>
                  </a:lnTo>
                  <a:lnTo>
                    <a:pt x="36" y="102"/>
                  </a:lnTo>
                  <a:lnTo>
                    <a:pt x="36" y="83"/>
                  </a:lnTo>
                  <a:lnTo>
                    <a:pt x="36" y="78"/>
                  </a:lnTo>
                  <a:lnTo>
                    <a:pt x="33" y="71"/>
                  </a:lnTo>
                  <a:lnTo>
                    <a:pt x="33" y="66"/>
                  </a:lnTo>
                  <a:lnTo>
                    <a:pt x="31" y="61"/>
                  </a:lnTo>
                  <a:lnTo>
                    <a:pt x="28" y="57"/>
                  </a:lnTo>
                  <a:lnTo>
                    <a:pt x="26" y="52"/>
                  </a:lnTo>
                  <a:lnTo>
                    <a:pt x="19" y="42"/>
                  </a:lnTo>
                  <a:lnTo>
                    <a:pt x="12" y="31"/>
                  </a:lnTo>
                  <a:lnTo>
                    <a:pt x="7" y="23"/>
                  </a:lnTo>
                  <a:lnTo>
                    <a:pt x="5" y="16"/>
                  </a:lnTo>
                  <a:lnTo>
                    <a:pt x="2" y="12"/>
                  </a:lnTo>
                  <a:lnTo>
                    <a:pt x="2" y="4"/>
                  </a:lnTo>
                  <a:lnTo>
                    <a:pt x="0" y="0"/>
                  </a:lnTo>
                  <a:lnTo>
                    <a:pt x="2" y="0"/>
                  </a:lnTo>
                  <a:lnTo>
                    <a:pt x="5" y="0"/>
                  </a:lnTo>
                  <a:lnTo>
                    <a:pt x="7" y="0"/>
                  </a:lnTo>
                  <a:lnTo>
                    <a:pt x="9" y="0"/>
                  </a:lnTo>
                  <a:lnTo>
                    <a:pt x="14" y="0"/>
                  </a:lnTo>
                  <a:lnTo>
                    <a:pt x="19" y="0"/>
                  </a:lnTo>
                  <a:lnTo>
                    <a:pt x="21" y="0"/>
                  </a:lnTo>
                  <a:lnTo>
                    <a:pt x="21" y="0"/>
                  </a:lnTo>
                  <a:lnTo>
                    <a:pt x="24" y="0"/>
                  </a:lnTo>
                  <a:lnTo>
                    <a:pt x="28" y="4"/>
                  </a:lnTo>
                  <a:lnTo>
                    <a:pt x="86" y="4"/>
                  </a:lnTo>
                  <a:lnTo>
                    <a:pt x="88" y="4"/>
                  </a:lnTo>
                  <a:lnTo>
                    <a:pt x="88" y="7"/>
                  </a:lnTo>
                  <a:lnTo>
                    <a:pt x="90" y="9"/>
                  </a:lnTo>
                  <a:lnTo>
                    <a:pt x="97" y="12"/>
                  </a:lnTo>
                  <a:lnTo>
                    <a:pt x="133" y="12"/>
                  </a:lnTo>
                  <a:lnTo>
                    <a:pt x="152" y="4"/>
                  </a:lnTo>
                  <a:lnTo>
                    <a:pt x="152"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8" name="Freeform 1005">
              <a:extLst>
                <a:ext uri="{FF2B5EF4-FFF2-40B4-BE49-F238E27FC236}">
                  <a16:creationId xmlns:a16="http://schemas.microsoft.com/office/drawing/2014/main" id="{0EBE2AC6-16AD-4CC5-A979-B8C3D9650878}"/>
                </a:ext>
              </a:extLst>
            </p:cNvPr>
            <p:cNvSpPr>
              <a:spLocks/>
            </p:cNvSpPr>
            <p:nvPr/>
          </p:nvSpPr>
          <p:spPr bwMode="auto">
            <a:xfrm>
              <a:off x="4306888" y="4367212"/>
              <a:ext cx="279400" cy="274636"/>
            </a:xfrm>
            <a:custGeom>
              <a:avLst/>
              <a:gdLst/>
              <a:ahLst/>
              <a:cxnLst>
                <a:cxn ang="0">
                  <a:pos x="150" y="2"/>
                </a:cxn>
                <a:cxn ang="0">
                  <a:pos x="152" y="4"/>
                </a:cxn>
                <a:cxn ang="0">
                  <a:pos x="154" y="7"/>
                </a:cxn>
                <a:cxn ang="0">
                  <a:pos x="162" y="4"/>
                </a:cxn>
                <a:cxn ang="0">
                  <a:pos x="166" y="4"/>
                </a:cxn>
                <a:cxn ang="0">
                  <a:pos x="173" y="4"/>
                </a:cxn>
                <a:cxn ang="0">
                  <a:pos x="173" y="9"/>
                </a:cxn>
                <a:cxn ang="0">
                  <a:pos x="166" y="12"/>
                </a:cxn>
                <a:cxn ang="0">
                  <a:pos x="154" y="16"/>
                </a:cxn>
                <a:cxn ang="0">
                  <a:pos x="152" y="12"/>
                </a:cxn>
                <a:cxn ang="0">
                  <a:pos x="138" y="14"/>
                </a:cxn>
                <a:cxn ang="0">
                  <a:pos x="119" y="16"/>
                </a:cxn>
                <a:cxn ang="0">
                  <a:pos x="105" y="71"/>
                </a:cxn>
                <a:cxn ang="0">
                  <a:pos x="105" y="164"/>
                </a:cxn>
                <a:cxn ang="0">
                  <a:pos x="97" y="171"/>
                </a:cxn>
                <a:cxn ang="0">
                  <a:pos x="93" y="173"/>
                </a:cxn>
                <a:cxn ang="0">
                  <a:pos x="86" y="173"/>
                </a:cxn>
                <a:cxn ang="0">
                  <a:pos x="76" y="173"/>
                </a:cxn>
                <a:cxn ang="0">
                  <a:pos x="74" y="171"/>
                </a:cxn>
                <a:cxn ang="0">
                  <a:pos x="71" y="168"/>
                </a:cxn>
                <a:cxn ang="0">
                  <a:pos x="67" y="164"/>
                </a:cxn>
                <a:cxn ang="0">
                  <a:pos x="64" y="164"/>
                </a:cxn>
                <a:cxn ang="0">
                  <a:pos x="62" y="166"/>
                </a:cxn>
                <a:cxn ang="0">
                  <a:pos x="59" y="171"/>
                </a:cxn>
                <a:cxn ang="0">
                  <a:pos x="48" y="159"/>
                </a:cxn>
                <a:cxn ang="0">
                  <a:pos x="43" y="152"/>
                </a:cxn>
                <a:cxn ang="0">
                  <a:pos x="38" y="140"/>
                </a:cxn>
                <a:cxn ang="0">
                  <a:pos x="36" y="121"/>
                </a:cxn>
                <a:cxn ang="0">
                  <a:pos x="36" y="102"/>
                </a:cxn>
                <a:cxn ang="0">
                  <a:pos x="36" y="78"/>
                </a:cxn>
                <a:cxn ang="0">
                  <a:pos x="33" y="66"/>
                </a:cxn>
                <a:cxn ang="0">
                  <a:pos x="28" y="57"/>
                </a:cxn>
                <a:cxn ang="0">
                  <a:pos x="19" y="42"/>
                </a:cxn>
                <a:cxn ang="0">
                  <a:pos x="7" y="23"/>
                </a:cxn>
                <a:cxn ang="0">
                  <a:pos x="2" y="12"/>
                </a:cxn>
                <a:cxn ang="0">
                  <a:pos x="0" y="0"/>
                </a:cxn>
                <a:cxn ang="0">
                  <a:pos x="5" y="0"/>
                </a:cxn>
                <a:cxn ang="0">
                  <a:pos x="9" y="0"/>
                </a:cxn>
                <a:cxn ang="0">
                  <a:pos x="19" y="0"/>
                </a:cxn>
                <a:cxn ang="0">
                  <a:pos x="21" y="0"/>
                </a:cxn>
                <a:cxn ang="0">
                  <a:pos x="28" y="4"/>
                </a:cxn>
                <a:cxn ang="0">
                  <a:pos x="88" y="4"/>
                </a:cxn>
                <a:cxn ang="0">
                  <a:pos x="90" y="9"/>
                </a:cxn>
                <a:cxn ang="0">
                  <a:pos x="133" y="12"/>
                </a:cxn>
              </a:cxnLst>
              <a:rect l="0" t="0" r="r" b="b"/>
              <a:pathLst>
                <a:path w="176" h="173">
                  <a:moveTo>
                    <a:pt x="152" y="4"/>
                  </a:moveTo>
                  <a:lnTo>
                    <a:pt x="150" y="2"/>
                  </a:lnTo>
                  <a:lnTo>
                    <a:pt x="152" y="4"/>
                  </a:lnTo>
                  <a:lnTo>
                    <a:pt x="152" y="4"/>
                  </a:lnTo>
                  <a:lnTo>
                    <a:pt x="154" y="7"/>
                  </a:lnTo>
                  <a:lnTo>
                    <a:pt x="154" y="7"/>
                  </a:lnTo>
                  <a:lnTo>
                    <a:pt x="159" y="7"/>
                  </a:lnTo>
                  <a:lnTo>
                    <a:pt x="162" y="4"/>
                  </a:lnTo>
                  <a:lnTo>
                    <a:pt x="162" y="4"/>
                  </a:lnTo>
                  <a:lnTo>
                    <a:pt x="166" y="4"/>
                  </a:lnTo>
                  <a:lnTo>
                    <a:pt x="169" y="4"/>
                  </a:lnTo>
                  <a:lnTo>
                    <a:pt x="173" y="4"/>
                  </a:lnTo>
                  <a:lnTo>
                    <a:pt x="176" y="9"/>
                  </a:lnTo>
                  <a:lnTo>
                    <a:pt x="173" y="9"/>
                  </a:lnTo>
                  <a:lnTo>
                    <a:pt x="171" y="9"/>
                  </a:lnTo>
                  <a:lnTo>
                    <a:pt x="166" y="12"/>
                  </a:lnTo>
                  <a:lnTo>
                    <a:pt x="157" y="19"/>
                  </a:lnTo>
                  <a:lnTo>
                    <a:pt x="154" y="16"/>
                  </a:lnTo>
                  <a:lnTo>
                    <a:pt x="154" y="14"/>
                  </a:lnTo>
                  <a:lnTo>
                    <a:pt x="152" y="12"/>
                  </a:lnTo>
                  <a:lnTo>
                    <a:pt x="145" y="14"/>
                  </a:lnTo>
                  <a:lnTo>
                    <a:pt x="138" y="14"/>
                  </a:lnTo>
                  <a:lnTo>
                    <a:pt x="128" y="16"/>
                  </a:lnTo>
                  <a:lnTo>
                    <a:pt x="119" y="16"/>
                  </a:lnTo>
                  <a:lnTo>
                    <a:pt x="119" y="71"/>
                  </a:lnTo>
                  <a:lnTo>
                    <a:pt x="105" y="71"/>
                  </a:lnTo>
                  <a:lnTo>
                    <a:pt x="105" y="114"/>
                  </a:lnTo>
                  <a:lnTo>
                    <a:pt x="105" y="164"/>
                  </a:lnTo>
                  <a:lnTo>
                    <a:pt x="102" y="166"/>
                  </a:lnTo>
                  <a:lnTo>
                    <a:pt x="97" y="171"/>
                  </a:lnTo>
                  <a:lnTo>
                    <a:pt x="95" y="173"/>
                  </a:lnTo>
                  <a:lnTo>
                    <a:pt x="93" y="173"/>
                  </a:lnTo>
                  <a:lnTo>
                    <a:pt x="90" y="173"/>
                  </a:lnTo>
                  <a:lnTo>
                    <a:pt x="86" y="173"/>
                  </a:lnTo>
                  <a:lnTo>
                    <a:pt x="78" y="173"/>
                  </a:lnTo>
                  <a:lnTo>
                    <a:pt x="76" y="173"/>
                  </a:lnTo>
                  <a:lnTo>
                    <a:pt x="74" y="173"/>
                  </a:lnTo>
                  <a:lnTo>
                    <a:pt x="74" y="171"/>
                  </a:lnTo>
                  <a:lnTo>
                    <a:pt x="71" y="171"/>
                  </a:lnTo>
                  <a:lnTo>
                    <a:pt x="71" y="168"/>
                  </a:lnTo>
                  <a:lnTo>
                    <a:pt x="69" y="166"/>
                  </a:lnTo>
                  <a:lnTo>
                    <a:pt x="67" y="164"/>
                  </a:lnTo>
                  <a:lnTo>
                    <a:pt x="67" y="164"/>
                  </a:lnTo>
                  <a:lnTo>
                    <a:pt x="64" y="164"/>
                  </a:lnTo>
                  <a:lnTo>
                    <a:pt x="64" y="166"/>
                  </a:lnTo>
                  <a:lnTo>
                    <a:pt x="62" y="166"/>
                  </a:lnTo>
                  <a:lnTo>
                    <a:pt x="59" y="168"/>
                  </a:lnTo>
                  <a:lnTo>
                    <a:pt x="59" y="171"/>
                  </a:lnTo>
                  <a:lnTo>
                    <a:pt x="52" y="164"/>
                  </a:lnTo>
                  <a:lnTo>
                    <a:pt x="48" y="159"/>
                  </a:lnTo>
                  <a:lnTo>
                    <a:pt x="45" y="157"/>
                  </a:lnTo>
                  <a:lnTo>
                    <a:pt x="43" y="152"/>
                  </a:lnTo>
                  <a:lnTo>
                    <a:pt x="43" y="147"/>
                  </a:lnTo>
                  <a:lnTo>
                    <a:pt x="38" y="140"/>
                  </a:lnTo>
                  <a:lnTo>
                    <a:pt x="38" y="130"/>
                  </a:lnTo>
                  <a:lnTo>
                    <a:pt x="36" y="121"/>
                  </a:lnTo>
                  <a:lnTo>
                    <a:pt x="36" y="109"/>
                  </a:lnTo>
                  <a:lnTo>
                    <a:pt x="36" y="102"/>
                  </a:lnTo>
                  <a:lnTo>
                    <a:pt x="36" y="83"/>
                  </a:lnTo>
                  <a:lnTo>
                    <a:pt x="36" y="78"/>
                  </a:lnTo>
                  <a:lnTo>
                    <a:pt x="33" y="71"/>
                  </a:lnTo>
                  <a:lnTo>
                    <a:pt x="33" y="66"/>
                  </a:lnTo>
                  <a:lnTo>
                    <a:pt x="31" y="61"/>
                  </a:lnTo>
                  <a:lnTo>
                    <a:pt x="28" y="57"/>
                  </a:lnTo>
                  <a:lnTo>
                    <a:pt x="26" y="52"/>
                  </a:lnTo>
                  <a:lnTo>
                    <a:pt x="19" y="42"/>
                  </a:lnTo>
                  <a:lnTo>
                    <a:pt x="12" y="31"/>
                  </a:lnTo>
                  <a:lnTo>
                    <a:pt x="7" y="23"/>
                  </a:lnTo>
                  <a:lnTo>
                    <a:pt x="5" y="16"/>
                  </a:lnTo>
                  <a:lnTo>
                    <a:pt x="2" y="12"/>
                  </a:lnTo>
                  <a:lnTo>
                    <a:pt x="2" y="4"/>
                  </a:lnTo>
                  <a:lnTo>
                    <a:pt x="0" y="0"/>
                  </a:lnTo>
                  <a:lnTo>
                    <a:pt x="2" y="0"/>
                  </a:lnTo>
                  <a:lnTo>
                    <a:pt x="5" y="0"/>
                  </a:lnTo>
                  <a:lnTo>
                    <a:pt x="7" y="0"/>
                  </a:lnTo>
                  <a:lnTo>
                    <a:pt x="9" y="0"/>
                  </a:lnTo>
                  <a:lnTo>
                    <a:pt x="14" y="0"/>
                  </a:lnTo>
                  <a:lnTo>
                    <a:pt x="19" y="0"/>
                  </a:lnTo>
                  <a:lnTo>
                    <a:pt x="21" y="0"/>
                  </a:lnTo>
                  <a:lnTo>
                    <a:pt x="21" y="0"/>
                  </a:lnTo>
                  <a:lnTo>
                    <a:pt x="24" y="0"/>
                  </a:lnTo>
                  <a:lnTo>
                    <a:pt x="28" y="4"/>
                  </a:lnTo>
                  <a:lnTo>
                    <a:pt x="86" y="4"/>
                  </a:lnTo>
                  <a:lnTo>
                    <a:pt x="88" y="4"/>
                  </a:lnTo>
                  <a:lnTo>
                    <a:pt x="88" y="7"/>
                  </a:lnTo>
                  <a:lnTo>
                    <a:pt x="90" y="9"/>
                  </a:lnTo>
                  <a:lnTo>
                    <a:pt x="97" y="12"/>
                  </a:lnTo>
                  <a:lnTo>
                    <a:pt x="133" y="12"/>
                  </a:lnTo>
                  <a:lnTo>
                    <a:pt x="152"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299" name="Freeform 1006">
              <a:extLst>
                <a:ext uri="{FF2B5EF4-FFF2-40B4-BE49-F238E27FC236}">
                  <a16:creationId xmlns:a16="http://schemas.microsoft.com/office/drawing/2014/main" id="{57B5C2A7-09EE-4710-8EC8-CD4A114ED773}"/>
                </a:ext>
              </a:extLst>
            </p:cNvPr>
            <p:cNvSpPr>
              <a:spLocks/>
            </p:cNvSpPr>
            <p:nvPr/>
          </p:nvSpPr>
          <p:spPr bwMode="auto">
            <a:xfrm>
              <a:off x="4306888" y="4367212"/>
              <a:ext cx="279400" cy="274636"/>
            </a:xfrm>
            <a:custGeom>
              <a:avLst/>
              <a:gdLst/>
              <a:ahLst/>
              <a:cxnLst>
                <a:cxn ang="0">
                  <a:pos x="150" y="2"/>
                </a:cxn>
                <a:cxn ang="0">
                  <a:pos x="152" y="4"/>
                </a:cxn>
                <a:cxn ang="0">
                  <a:pos x="154" y="7"/>
                </a:cxn>
                <a:cxn ang="0">
                  <a:pos x="162" y="4"/>
                </a:cxn>
                <a:cxn ang="0">
                  <a:pos x="166" y="4"/>
                </a:cxn>
                <a:cxn ang="0">
                  <a:pos x="173" y="4"/>
                </a:cxn>
                <a:cxn ang="0">
                  <a:pos x="173" y="9"/>
                </a:cxn>
                <a:cxn ang="0">
                  <a:pos x="166" y="12"/>
                </a:cxn>
                <a:cxn ang="0">
                  <a:pos x="154" y="16"/>
                </a:cxn>
                <a:cxn ang="0">
                  <a:pos x="152" y="12"/>
                </a:cxn>
                <a:cxn ang="0">
                  <a:pos x="138" y="14"/>
                </a:cxn>
                <a:cxn ang="0">
                  <a:pos x="119" y="16"/>
                </a:cxn>
                <a:cxn ang="0">
                  <a:pos x="105" y="71"/>
                </a:cxn>
                <a:cxn ang="0">
                  <a:pos x="105" y="164"/>
                </a:cxn>
                <a:cxn ang="0">
                  <a:pos x="97" y="171"/>
                </a:cxn>
                <a:cxn ang="0">
                  <a:pos x="93" y="173"/>
                </a:cxn>
                <a:cxn ang="0">
                  <a:pos x="86" y="173"/>
                </a:cxn>
                <a:cxn ang="0">
                  <a:pos x="76" y="173"/>
                </a:cxn>
                <a:cxn ang="0">
                  <a:pos x="74" y="171"/>
                </a:cxn>
                <a:cxn ang="0">
                  <a:pos x="71" y="168"/>
                </a:cxn>
                <a:cxn ang="0">
                  <a:pos x="67" y="164"/>
                </a:cxn>
                <a:cxn ang="0">
                  <a:pos x="64" y="164"/>
                </a:cxn>
                <a:cxn ang="0">
                  <a:pos x="62" y="166"/>
                </a:cxn>
                <a:cxn ang="0">
                  <a:pos x="59" y="171"/>
                </a:cxn>
                <a:cxn ang="0">
                  <a:pos x="48" y="159"/>
                </a:cxn>
                <a:cxn ang="0">
                  <a:pos x="43" y="152"/>
                </a:cxn>
                <a:cxn ang="0">
                  <a:pos x="38" y="140"/>
                </a:cxn>
                <a:cxn ang="0">
                  <a:pos x="36" y="121"/>
                </a:cxn>
                <a:cxn ang="0">
                  <a:pos x="36" y="102"/>
                </a:cxn>
                <a:cxn ang="0">
                  <a:pos x="36" y="78"/>
                </a:cxn>
                <a:cxn ang="0">
                  <a:pos x="33" y="66"/>
                </a:cxn>
                <a:cxn ang="0">
                  <a:pos x="28" y="57"/>
                </a:cxn>
                <a:cxn ang="0">
                  <a:pos x="19" y="42"/>
                </a:cxn>
                <a:cxn ang="0">
                  <a:pos x="7" y="23"/>
                </a:cxn>
                <a:cxn ang="0">
                  <a:pos x="2" y="12"/>
                </a:cxn>
                <a:cxn ang="0">
                  <a:pos x="0" y="0"/>
                </a:cxn>
                <a:cxn ang="0">
                  <a:pos x="5" y="0"/>
                </a:cxn>
                <a:cxn ang="0">
                  <a:pos x="9" y="0"/>
                </a:cxn>
                <a:cxn ang="0">
                  <a:pos x="19" y="0"/>
                </a:cxn>
                <a:cxn ang="0">
                  <a:pos x="21" y="0"/>
                </a:cxn>
                <a:cxn ang="0">
                  <a:pos x="28" y="4"/>
                </a:cxn>
                <a:cxn ang="0">
                  <a:pos x="88" y="4"/>
                </a:cxn>
                <a:cxn ang="0">
                  <a:pos x="90" y="9"/>
                </a:cxn>
                <a:cxn ang="0">
                  <a:pos x="133" y="12"/>
                </a:cxn>
              </a:cxnLst>
              <a:rect l="0" t="0" r="r" b="b"/>
              <a:pathLst>
                <a:path w="176" h="173">
                  <a:moveTo>
                    <a:pt x="152" y="4"/>
                  </a:moveTo>
                  <a:lnTo>
                    <a:pt x="150" y="2"/>
                  </a:lnTo>
                  <a:lnTo>
                    <a:pt x="152" y="4"/>
                  </a:lnTo>
                  <a:lnTo>
                    <a:pt x="152" y="4"/>
                  </a:lnTo>
                  <a:lnTo>
                    <a:pt x="154" y="7"/>
                  </a:lnTo>
                  <a:lnTo>
                    <a:pt x="154" y="7"/>
                  </a:lnTo>
                  <a:lnTo>
                    <a:pt x="159" y="7"/>
                  </a:lnTo>
                  <a:lnTo>
                    <a:pt x="162" y="4"/>
                  </a:lnTo>
                  <a:lnTo>
                    <a:pt x="162" y="4"/>
                  </a:lnTo>
                  <a:lnTo>
                    <a:pt x="166" y="4"/>
                  </a:lnTo>
                  <a:lnTo>
                    <a:pt x="169" y="4"/>
                  </a:lnTo>
                  <a:lnTo>
                    <a:pt x="173" y="4"/>
                  </a:lnTo>
                  <a:lnTo>
                    <a:pt x="176" y="9"/>
                  </a:lnTo>
                  <a:lnTo>
                    <a:pt x="173" y="9"/>
                  </a:lnTo>
                  <a:lnTo>
                    <a:pt x="171" y="9"/>
                  </a:lnTo>
                  <a:lnTo>
                    <a:pt x="166" y="12"/>
                  </a:lnTo>
                  <a:lnTo>
                    <a:pt x="157" y="19"/>
                  </a:lnTo>
                  <a:lnTo>
                    <a:pt x="154" y="16"/>
                  </a:lnTo>
                  <a:lnTo>
                    <a:pt x="154" y="14"/>
                  </a:lnTo>
                  <a:lnTo>
                    <a:pt x="152" y="12"/>
                  </a:lnTo>
                  <a:lnTo>
                    <a:pt x="145" y="14"/>
                  </a:lnTo>
                  <a:lnTo>
                    <a:pt x="138" y="14"/>
                  </a:lnTo>
                  <a:lnTo>
                    <a:pt x="128" y="16"/>
                  </a:lnTo>
                  <a:lnTo>
                    <a:pt x="119" y="16"/>
                  </a:lnTo>
                  <a:lnTo>
                    <a:pt x="119" y="71"/>
                  </a:lnTo>
                  <a:lnTo>
                    <a:pt x="105" y="71"/>
                  </a:lnTo>
                  <a:lnTo>
                    <a:pt x="105" y="114"/>
                  </a:lnTo>
                  <a:lnTo>
                    <a:pt x="105" y="164"/>
                  </a:lnTo>
                  <a:lnTo>
                    <a:pt x="102" y="166"/>
                  </a:lnTo>
                  <a:lnTo>
                    <a:pt x="97" y="171"/>
                  </a:lnTo>
                  <a:lnTo>
                    <a:pt x="95" y="173"/>
                  </a:lnTo>
                  <a:lnTo>
                    <a:pt x="93" y="173"/>
                  </a:lnTo>
                  <a:lnTo>
                    <a:pt x="90" y="173"/>
                  </a:lnTo>
                  <a:lnTo>
                    <a:pt x="86" y="173"/>
                  </a:lnTo>
                  <a:lnTo>
                    <a:pt x="78" y="173"/>
                  </a:lnTo>
                  <a:lnTo>
                    <a:pt x="76" y="173"/>
                  </a:lnTo>
                  <a:lnTo>
                    <a:pt x="74" y="173"/>
                  </a:lnTo>
                  <a:lnTo>
                    <a:pt x="74" y="171"/>
                  </a:lnTo>
                  <a:lnTo>
                    <a:pt x="71" y="171"/>
                  </a:lnTo>
                  <a:lnTo>
                    <a:pt x="71" y="168"/>
                  </a:lnTo>
                  <a:lnTo>
                    <a:pt x="69" y="166"/>
                  </a:lnTo>
                  <a:lnTo>
                    <a:pt x="67" y="164"/>
                  </a:lnTo>
                  <a:lnTo>
                    <a:pt x="67" y="164"/>
                  </a:lnTo>
                  <a:lnTo>
                    <a:pt x="64" y="164"/>
                  </a:lnTo>
                  <a:lnTo>
                    <a:pt x="64" y="166"/>
                  </a:lnTo>
                  <a:lnTo>
                    <a:pt x="62" y="166"/>
                  </a:lnTo>
                  <a:lnTo>
                    <a:pt x="59" y="168"/>
                  </a:lnTo>
                  <a:lnTo>
                    <a:pt x="59" y="171"/>
                  </a:lnTo>
                  <a:lnTo>
                    <a:pt x="52" y="164"/>
                  </a:lnTo>
                  <a:lnTo>
                    <a:pt x="48" y="159"/>
                  </a:lnTo>
                  <a:lnTo>
                    <a:pt x="45" y="157"/>
                  </a:lnTo>
                  <a:lnTo>
                    <a:pt x="43" y="152"/>
                  </a:lnTo>
                  <a:lnTo>
                    <a:pt x="43" y="147"/>
                  </a:lnTo>
                  <a:lnTo>
                    <a:pt x="38" y="140"/>
                  </a:lnTo>
                  <a:lnTo>
                    <a:pt x="38" y="130"/>
                  </a:lnTo>
                  <a:lnTo>
                    <a:pt x="36" y="121"/>
                  </a:lnTo>
                  <a:lnTo>
                    <a:pt x="36" y="109"/>
                  </a:lnTo>
                  <a:lnTo>
                    <a:pt x="36" y="102"/>
                  </a:lnTo>
                  <a:lnTo>
                    <a:pt x="36" y="83"/>
                  </a:lnTo>
                  <a:lnTo>
                    <a:pt x="36" y="78"/>
                  </a:lnTo>
                  <a:lnTo>
                    <a:pt x="33" y="71"/>
                  </a:lnTo>
                  <a:lnTo>
                    <a:pt x="33" y="66"/>
                  </a:lnTo>
                  <a:lnTo>
                    <a:pt x="31" y="61"/>
                  </a:lnTo>
                  <a:lnTo>
                    <a:pt x="28" y="57"/>
                  </a:lnTo>
                  <a:lnTo>
                    <a:pt x="26" y="52"/>
                  </a:lnTo>
                  <a:lnTo>
                    <a:pt x="19" y="42"/>
                  </a:lnTo>
                  <a:lnTo>
                    <a:pt x="12" y="31"/>
                  </a:lnTo>
                  <a:lnTo>
                    <a:pt x="7" y="23"/>
                  </a:lnTo>
                  <a:lnTo>
                    <a:pt x="5" y="16"/>
                  </a:lnTo>
                  <a:lnTo>
                    <a:pt x="2" y="12"/>
                  </a:lnTo>
                  <a:lnTo>
                    <a:pt x="2" y="4"/>
                  </a:lnTo>
                  <a:lnTo>
                    <a:pt x="0" y="0"/>
                  </a:lnTo>
                  <a:lnTo>
                    <a:pt x="2" y="0"/>
                  </a:lnTo>
                  <a:lnTo>
                    <a:pt x="5" y="0"/>
                  </a:lnTo>
                  <a:lnTo>
                    <a:pt x="7" y="0"/>
                  </a:lnTo>
                  <a:lnTo>
                    <a:pt x="9" y="0"/>
                  </a:lnTo>
                  <a:lnTo>
                    <a:pt x="14" y="0"/>
                  </a:lnTo>
                  <a:lnTo>
                    <a:pt x="19" y="0"/>
                  </a:lnTo>
                  <a:lnTo>
                    <a:pt x="21" y="0"/>
                  </a:lnTo>
                  <a:lnTo>
                    <a:pt x="21" y="0"/>
                  </a:lnTo>
                  <a:lnTo>
                    <a:pt x="24" y="0"/>
                  </a:lnTo>
                  <a:lnTo>
                    <a:pt x="28" y="4"/>
                  </a:lnTo>
                  <a:lnTo>
                    <a:pt x="86" y="4"/>
                  </a:lnTo>
                  <a:lnTo>
                    <a:pt x="88" y="4"/>
                  </a:lnTo>
                  <a:lnTo>
                    <a:pt x="88" y="7"/>
                  </a:lnTo>
                  <a:lnTo>
                    <a:pt x="90" y="9"/>
                  </a:lnTo>
                  <a:lnTo>
                    <a:pt x="97" y="12"/>
                  </a:lnTo>
                  <a:lnTo>
                    <a:pt x="133" y="12"/>
                  </a:lnTo>
                  <a:lnTo>
                    <a:pt x="152"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0" name="Freeform 1007">
              <a:extLst>
                <a:ext uri="{FF2B5EF4-FFF2-40B4-BE49-F238E27FC236}">
                  <a16:creationId xmlns:a16="http://schemas.microsoft.com/office/drawing/2014/main" id="{F61CF65E-5BFE-4150-83F6-52197DC37A72}"/>
                </a:ext>
              </a:extLst>
            </p:cNvPr>
            <p:cNvSpPr>
              <a:spLocks/>
            </p:cNvSpPr>
            <p:nvPr/>
          </p:nvSpPr>
          <p:spPr bwMode="auto">
            <a:xfrm>
              <a:off x="4956175" y="4241798"/>
              <a:ext cx="165099" cy="320674"/>
            </a:xfrm>
            <a:custGeom>
              <a:avLst/>
              <a:gdLst/>
              <a:ahLst/>
              <a:cxnLst>
                <a:cxn ang="0">
                  <a:pos x="19" y="79"/>
                </a:cxn>
                <a:cxn ang="0">
                  <a:pos x="14" y="91"/>
                </a:cxn>
                <a:cxn ang="0">
                  <a:pos x="19" y="98"/>
                </a:cxn>
                <a:cxn ang="0">
                  <a:pos x="21" y="105"/>
                </a:cxn>
                <a:cxn ang="0">
                  <a:pos x="21" y="110"/>
                </a:cxn>
                <a:cxn ang="0">
                  <a:pos x="21" y="117"/>
                </a:cxn>
                <a:cxn ang="0">
                  <a:pos x="19" y="124"/>
                </a:cxn>
                <a:cxn ang="0">
                  <a:pos x="11" y="133"/>
                </a:cxn>
                <a:cxn ang="0">
                  <a:pos x="4" y="140"/>
                </a:cxn>
                <a:cxn ang="0">
                  <a:pos x="2" y="148"/>
                </a:cxn>
                <a:cxn ang="0">
                  <a:pos x="0" y="155"/>
                </a:cxn>
                <a:cxn ang="0">
                  <a:pos x="2" y="169"/>
                </a:cxn>
                <a:cxn ang="0">
                  <a:pos x="4" y="181"/>
                </a:cxn>
                <a:cxn ang="0">
                  <a:pos x="7" y="188"/>
                </a:cxn>
                <a:cxn ang="0">
                  <a:pos x="11" y="195"/>
                </a:cxn>
                <a:cxn ang="0">
                  <a:pos x="16" y="200"/>
                </a:cxn>
                <a:cxn ang="0">
                  <a:pos x="21" y="202"/>
                </a:cxn>
                <a:cxn ang="0">
                  <a:pos x="28" y="202"/>
                </a:cxn>
                <a:cxn ang="0">
                  <a:pos x="35" y="198"/>
                </a:cxn>
                <a:cxn ang="0">
                  <a:pos x="40" y="195"/>
                </a:cxn>
                <a:cxn ang="0">
                  <a:pos x="47" y="193"/>
                </a:cxn>
                <a:cxn ang="0">
                  <a:pos x="49" y="188"/>
                </a:cxn>
                <a:cxn ang="0">
                  <a:pos x="52" y="181"/>
                </a:cxn>
                <a:cxn ang="0">
                  <a:pos x="57" y="171"/>
                </a:cxn>
                <a:cxn ang="0">
                  <a:pos x="64" y="148"/>
                </a:cxn>
                <a:cxn ang="0">
                  <a:pos x="68" y="131"/>
                </a:cxn>
                <a:cxn ang="0">
                  <a:pos x="80" y="98"/>
                </a:cxn>
                <a:cxn ang="0">
                  <a:pos x="92" y="79"/>
                </a:cxn>
                <a:cxn ang="0">
                  <a:pos x="95" y="72"/>
                </a:cxn>
                <a:cxn ang="0">
                  <a:pos x="92" y="69"/>
                </a:cxn>
                <a:cxn ang="0">
                  <a:pos x="92" y="67"/>
                </a:cxn>
                <a:cxn ang="0">
                  <a:pos x="92" y="62"/>
                </a:cxn>
                <a:cxn ang="0">
                  <a:pos x="92" y="57"/>
                </a:cxn>
                <a:cxn ang="0">
                  <a:pos x="95" y="53"/>
                </a:cxn>
                <a:cxn ang="0">
                  <a:pos x="97" y="57"/>
                </a:cxn>
                <a:cxn ang="0">
                  <a:pos x="97" y="57"/>
                </a:cxn>
                <a:cxn ang="0">
                  <a:pos x="99" y="60"/>
                </a:cxn>
                <a:cxn ang="0">
                  <a:pos x="102" y="57"/>
                </a:cxn>
                <a:cxn ang="0">
                  <a:pos x="104" y="55"/>
                </a:cxn>
                <a:cxn ang="0">
                  <a:pos x="102" y="41"/>
                </a:cxn>
                <a:cxn ang="0">
                  <a:pos x="92" y="15"/>
                </a:cxn>
                <a:cxn ang="0">
                  <a:pos x="92" y="0"/>
                </a:cxn>
                <a:cxn ang="0">
                  <a:pos x="87" y="5"/>
                </a:cxn>
                <a:cxn ang="0">
                  <a:pos x="85" y="12"/>
                </a:cxn>
                <a:cxn ang="0">
                  <a:pos x="85" y="17"/>
                </a:cxn>
                <a:cxn ang="0">
                  <a:pos x="80" y="22"/>
                </a:cxn>
                <a:cxn ang="0">
                  <a:pos x="78" y="22"/>
                </a:cxn>
                <a:cxn ang="0">
                  <a:pos x="73" y="24"/>
                </a:cxn>
                <a:cxn ang="0">
                  <a:pos x="66" y="34"/>
                </a:cxn>
                <a:cxn ang="0">
                  <a:pos x="57" y="48"/>
                </a:cxn>
                <a:cxn ang="0">
                  <a:pos x="54" y="53"/>
                </a:cxn>
                <a:cxn ang="0">
                  <a:pos x="52" y="53"/>
                </a:cxn>
                <a:cxn ang="0">
                  <a:pos x="47" y="55"/>
                </a:cxn>
                <a:cxn ang="0">
                  <a:pos x="38" y="55"/>
                </a:cxn>
                <a:cxn ang="0">
                  <a:pos x="35" y="55"/>
                </a:cxn>
                <a:cxn ang="0">
                  <a:pos x="33" y="57"/>
                </a:cxn>
                <a:cxn ang="0">
                  <a:pos x="28" y="64"/>
                </a:cxn>
                <a:cxn ang="0">
                  <a:pos x="23" y="67"/>
                </a:cxn>
                <a:cxn ang="0">
                  <a:pos x="21" y="67"/>
                </a:cxn>
              </a:cxnLst>
              <a:rect l="0" t="0" r="r" b="b"/>
              <a:pathLst>
                <a:path w="104" h="202">
                  <a:moveTo>
                    <a:pt x="21" y="67"/>
                  </a:moveTo>
                  <a:lnTo>
                    <a:pt x="19" y="79"/>
                  </a:lnTo>
                  <a:lnTo>
                    <a:pt x="14" y="88"/>
                  </a:lnTo>
                  <a:lnTo>
                    <a:pt x="14" y="91"/>
                  </a:lnTo>
                  <a:lnTo>
                    <a:pt x="16" y="93"/>
                  </a:lnTo>
                  <a:lnTo>
                    <a:pt x="19" y="98"/>
                  </a:lnTo>
                  <a:lnTo>
                    <a:pt x="19" y="100"/>
                  </a:lnTo>
                  <a:lnTo>
                    <a:pt x="21" y="105"/>
                  </a:lnTo>
                  <a:lnTo>
                    <a:pt x="21" y="107"/>
                  </a:lnTo>
                  <a:lnTo>
                    <a:pt x="21" y="110"/>
                  </a:lnTo>
                  <a:lnTo>
                    <a:pt x="21" y="114"/>
                  </a:lnTo>
                  <a:lnTo>
                    <a:pt x="21" y="117"/>
                  </a:lnTo>
                  <a:lnTo>
                    <a:pt x="19" y="119"/>
                  </a:lnTo>
                  <a:lnTo>
                    <a:pt x="19" y="124"/>
                  </a:lnTo>
                  <a:lnTo>
                    <a:pt x="16" y="129"/>
                  </a:lnTo>
                  <a:lnTo>
                    <a:pt x="11" y="133"/>
                  </a:lnTo>
                  <a:lnTo>
                    <a:pt x="7" y="136"/>
                  </a:lnTo>
                  <a:lnTo>
                    <a:pt x="4" y="140"/>
                  </a:lnTo>
                  <a:lnTo>
                    <a:pt x="2" y="145"/>
                  </a:lnTo>
                  <a:lnTo>
                    <a:pt x="2" y="148"/>
                  </a:lnTo>
                  <a:lnTo>
                    <a:pt x="0" y="152"/>
                  </a:lnTo>
                  <a:lnTo>
                    <a:pt x="0" y="155"/>
                  </a:lnTo>
                  <a:lnTo>
                    <a:pt x="0" y="162"/>
                  </a:lnTo>
                  <a:lnTo>
                    <a:pt x="2" y="169"/>
                  </a:lnTo>
                  <a:lnTo>
                    <a:pt x="2" y="179"/>
                  </a:lnTo>
                  <a:lnTo>
                    <a:pt x="4" y="181"/>
                  </a:lnTo>
                  <a:lnTo>
                    <a:pt x="7" y="186"/>
                  </a:lnTo>
                  <a:lnTo>
                    <a:pt x="7" y="188"/>
                  </a:lnTo>
                  <a:lnTo>
                    <a:pt x="9" y="193"/>
                  </a:lnTo>
                  <a:lnTo>
                    <a:pt x="11" y="195"/>
                  </a:lnTo>
                  <a:lnTo>
                    <a:pt x="11" y="198"/>
                  </a:lnTo>
                  <a:lnTo>
                    <a:pt x="16" y="200"/>
                  </a:lnTo>
                  <a:lnTo>
                    <a:pt x="19" y="200"/>
                  </a:lnTo>
                  <a:lnTo>
                    <a:pt x="21" y="202"/>
                  </a:lnTo>
                  <a:lnTo>
                    <a:pt x="23" y="202"/>
                  </a:lnTo>
                  <a:lnTo>
                    <a:pt x="28" y="202"/>
                  </a:lnTo>
                  <a:lnTo>
                    <a:pt x="30" y="200"/>
                  </a:lnTo>
                  <a:lnTo>
                    <a:pt x="35" y="198"/>
                  </a:lnTo>
                  <a:lnTo>
                    <a:pt x="38" y="198"/>
                  </a:lnTo>
                  <a:lnTo>
                    <a:pt x="40" y="195"/>
                  </a:lnTo>
                  <a:lnTo>
                    <a:pt x="45" y="193"/>
                  </a:lnTo>
                  <a:lnTo>
                    <a:pt x="47" y="193"/>
                  </a:lnTo>
                  <a:lnTo>
                    <a:pt x="47" y="190"/>
                  </a:lnTo>
                  <a:lnTo>
                    <a:pt x="49" y="188"/>
                  </a:lnTo>
                  <a:lnTo>
                    <a:pt x="52" y="183"/>
                  </a:lnTo>
                  <a:lnTo>
                    <a:pt x="52" y="181"/>
                  </a:lnTo>
                  <a:lnTo>
                    <a:pt x="57" y="174"/>
                  </a:lnTo>
                  <a:lnTo>
                    <a:pt x="57" y="171"/>
                  </a:lnTo>
                  <a:lnTo>
                    <a:pt x="59" y="167"/>
                  </a:lnTo>
                  <a:lnTo>
                    <a:pt x="64" y="148"/>
                  </a:lnTo>
                  <a:lnTo>
                    <a:pt x="64" y="138"/>
                  </a:lnTo>
                  <a:lnTo>
                    <a:pt x="68" y="131"/>
                  </a:lnTo>
                  <a:lnTo>
                    <a:pt x="73" y="114"/>
                  </a:lnTo>
                  <a:lnTo>
                    <a:pt x="80" y="98"/>
                  </a:lnTo>
                  <a:lnTo>
                    <a:pt x="87" y="86"/>
                  </a:lnTo>
                  <a:lnTo>
                    <a:pt x="92" y="79"/>
                  </a:lnTo>
                  <a:lnTo>
                    <a:pt x="92" y="76"/>
                  </a:lnTo>
                  <a:lnTo>
                    <a:pt x="95" y="72"/>
                  </a:lnTo>
                  <a:lnTo>
                    <a:pt x="95" y="72"/>
                  </a:lnTo>
                  <a:lnTo>
                    <a:pt x="92" y="69"/>
                  </a:lnTo>
                  <a:lnTo>
                    <a:pt x="92" y="67"/>
                  </a:lnTo>
                  <a:lnTo>
                    <a:pt x="92" y="67"/>
                  </a:lnTo>
                  <a:lnTo>
                    <a:pt x="92" y="64"/>
                  </a:lnTo>
                  <a:lnTo>
                    <a:pt x="92" y="62"/>
                  </a:lnTo>
                  <a:lnTo>
                    <a:pt x="92" y="60"/>
                  </a:lnTo>
                  <a:lnTo>
                    <a:pt x="92" y="57"/>
                  </a:lnTo>
                  <a:lnTo>
                    <a:pt x="92" y="55"/>
                  </a:lnTo>
                  <a:lnTo>
                    <a:pt x="95" y="53"/>
                  </a:lnTo>
                  <a:lnTo>
                    <a:pt x="95" y="53"/>
                  </a:lnTo>
                  <a:lnTo>
                    <a:pt x="97" y="57"/>
                  </a:lnTo>
                  <a:lnTo>
                    <a:pt x="97" y="57"/>
                  </a:lnTo>
                  <a:lnTo>
                    <a:pt x="97" y="57"/>
                  </a:lnTo>
                  <a:lnTo>
                    <a:pt x="99" y="60"/>
                  </a:lnTo>
                  <a:lnTo>
                    <a:pt x="99" y="60"/>
                  </a:lnTo>
                  <a:lnTo>
                    <a:pt x="102" y="60"/>
                  </a:lnTo>
                  <a:lnTo>
                    <a:pt x="102" y="57"/>
                  </a:lnTo>
                  <a:lnTo>
                    <a:pt x="104" y="57"/>
                  </a:lnTo>
                  <a:lnTo>
                    <a:pt x="104" y="55"/>
                  </a:lnTo>
                  <a:lnTo>
                    <a:pt x="102" y="48"/>
                  </a:lnTo>
                  <a:lnTo>
                    <a:pt x="102" y="41"/>
                  </a:lnTo>
                  <a:lnTo>
                    <a:pt x="97" y="26"/>
                  </a:lnTo>
                  <a:lnTo>
                    <a:pt x="92" y="15"/>
                  </a:lnTo>
                  <a:lnTo>
                    <a:pt x="92" y="5"/>
                  </a:lnTo>
                  <a:lnTo>
                    <a:pt x="92" y="0"/>
                  </a:lnTo>
                  <a:lnTo>
                    <a:pt x="90" y="3"/>
                  </a:lnTo>
                  <a:lnTo>
                    <a:pt x="87" y="5"/>
                  </a:lnTo>
                  <a:lnTo>
                    <a:pt x="87" y="10"/>
                  </a:lnTo>
                  <a:lnTo>
                    <a:pt x="85" y="12"/>
                  </a:lnTo>
                  <a:lnTo>
                    <a:pt x="85" y="15"/>
                  </a:lnTo>
                  <a:lnTo>
                    <a:pt x="85" y="17"/>
                  </a:lnTo>
                  <a:lnTo>
                    <a:pt x="83" y="19"/>
                  </a:lnTo>
                  <a:lnTo>
                    <a:pt x="80" y="22"/>
                  </a:lnTo>
                  <a:lnTo>
                    <a:pt x="80" y="22"/>
                  </a:lnTo>
                  <a:lnTo>
                    <a:pt x="78" y="22"/>
                  </a:lnTo>
                  <a:lnTo>
                    <a:pt x="73" y="24"/>
                  </a:lnTo>
                  <a:lnTo>
                    <a:pt x="73" y="24"/>
                  </a:lnTo>
                  <a:lnTo>
                    <a:pt x="73" y="24"/>
                  </a:lnTo>
                  <a:lnTo>
                    <a:pt x="66" y="34"/>
                  </a:lnTo>
                  <a:lnTo>
                    <a:pt x="61" y="43"/>
                  </a:lnTo>
                  <a:lnTo>
                    <a:pt x="57" y="48"/>
                  </a:lnTo>
                  <a:lnTo>
                    <a:pt x="57" y="50"/>
                  </a:lnTo>
                  <a:lnTo>
                    <a:pt x="54" y="53"/>
                  </a:lnTo>
                  <a:lnTo>
                    <a:pt x="52" y="53"/>
                  </a:lnTo>
                  <a:lnTo>
                    <a:pt x="52" y="53"/>
                  </a:lnTo>
                  <a:lnTo>
                    <a:pt x="49" y="55"/>
                  </a:lnTo>
                  <a:lnTo>
                    <a:pt x="47" y="55"/>
                  </a:lnTo>
                  <a:lnTo>
                    <a:pt x="40" y="55"/>
                  </a:lnTo>
                  <a:lnTo>
                    <a:pt x="38" y="55"/>
                  </a:lnTo>
                  <a:lnTo>
                    <a:pt x="38" y="55"/>
                  </a:lnTo>
                  <a:lnTo>
                    <a:pt x="35" y="55"/>
                  </a:lnTo>
                  <a:lnTo>
                    <a:pt x="35" y="57"/>
                  </a:lnTo>
                  <a:lnTo>
                    <a:pt x="33" y="57"/>
                  </a:lnTo>
                  <a:lnTo>
                    <a:pt x="30" y="62"/>
                  </a:lnTo>
                  <a:lnTo>
                    <a:pt x="28" y="64"/>
                  </a:lnTo>
                  <a:lnTo>
                    <a:pt x="28" y="64"/>
                  </a:lnTo>
                  <a:lnTo>
                    <a:pt x="23" y="67"/>
                  </a:lnTo>
                  <a:lnTo>
                    <a:pt x="21" y="67"/>
                  </a:lnTo>
                  <a:lnTo>
                    <a:pt x="21" y="6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1" name="Freeform 1008">
              <a:extLst>
                <a:ext uri="{FF2B5EF4-FFF2-40B4-BE49-F238E27FC236}">
                  <a16:creationId xmlns:a16="http://schemas.microsoft.com/office/drawing/2014/main" id="{FA8C26DA-414A-48EE-9B16-6F72ACEC0979}"/>
                </a:ext>
              </a:extLst>
            </p:cNvPr>
            <p:cNvSpPr>
              <a:spLocks/>
            </p:cNvSpPr>
            <p:nvPr/>
          </p:nvSpPr>
          <p:spPr bwMode="auto">
            <a:xfrm>
              <a:off x="4956175" y="4241798"/>
              <a:ext cx="165099" cy="320674"/>
            </a:xfrm>
            <a:custGeom>
              <a:avLst/>
              <a:gdLst/>
              <a:ahLst/>
              <a:cxnLst>
                <a:cxn ang="0">
                  <a:pos x="19" y="79"/>
                </a:cxn>
                <a:cxn ang="0">
                  <a:pos x="14" y="91"/>
                </a:cxn>
                <a:cxn ang="0">
                  <a:pos x="19" y="98"/>
                </a:cxn>
                <a:cxn ang="0">
                  <a:pos x="21" y="105"/>
                </a:cxn>
                <a:cxn ang="0">
                  <a:pos x="21" y="110"/>
                </a:cxn>
                <a:cxn ang="0">
                  <a:pos x="21" y="117"/>
                </a:cxn>
                <a:cxn ang="0">
                  <a:pos x="19" y="124"/>
                </a:cxn>
                <a:cxn ang="0">
                  <a:pos x="11" y="133"/>
                </a:cxn>
                <a:cxn ang="0">
                  <a:pos x="4" y="140"/>
                </a:cxn>
                <a:cxn ang="0">
                  <a:pos x="2" y="148"/>
                </a:cxn>
                <a:cxn ang="0">
                  <a:pos x="0" y="155"/>
                </a:cxn>
                <a:cxn ang="0">
                  <a:pos x="2" y="169"/>
                </a:cxn>
                <a:cxn ang="0">
                  <a:pos x="4" y="181"/>
                </a:cxn>
                <a:cxn ang="0">
                  <a:pos x="7" y="188"/>
                </a:cxn>
                <a:cxn ang="0">
                  <a:pos x="11" y="195"/>
                </a:cxn>
                <a:cxn ang="0">
                  <a:pos x="16" y="200"/>
                </a:cxn>
                <a:cxn ang="0">
                  <a:pos x="21" y="202"/>
                </a:cxn>
                <a:cxn ang="0">
                  <a:pos x="28" y="202"/>
                </a:cxn>
                <a:cxn ang="0">
                  <a:pos x="35" y="198"/>
                </a:cxn>
                <a:cxn ang="0">
                  <a:pos x="40" y="195"/>
                </a:cxn>
                <a:cxn ang="0">
                  <a:pos x="47" y="193"/>
                </a:cxn>
                <a:cxn ang="0">
                  <a:pos x="49" y="188"/>
                </a:cxn>
                <a:cxn ang="0">
                  <a:pos x="52" y="181"/>
                </a:cxn>
                <a:cxn ang="0">
                  <a:pos x="57" y="171"/>
                </a:cxn>
                <a:cxn ang="0">
                  <a:pos x="64" y="148"/>
                </a:cxn>
                <a:cxn ang="0">
                  <a:pos x="68" y="131"/>
                </a:cxn>
                <a:cxn ang="0">
                  <a:pos x="80" y="98"/>
                </a:cxn>
                <a:cxn ang="0">
                  <a:pos x="92" y="79"/>
                </a:cxn>
                <a:cxn ang="0">
                  <a:pos x="95" y="72"/>
                </a:cxn>
                <a:cxn ang="0">
                  <a:pos x="92" y="69"/>
                </a:cxn>
                <a:cxn ang="0">
                  <a:pos x="92" y="67"/>
                </a:cxn>
                <a:cxn ang="0">
                  <a:pos x="92" y="62"/>
                </a:cxn>
                <a:cxn ang="0">
                  <a:pos x="92" y="57"/>
                </a:cxn>
                <a:cxn ang="0">
                  <a:pos x="95" y="53"/>
                </a:cxn>
                <a:cxn ang="0">
                  <a:pos x="97" y="57"/>
                </a:cxn>
                <a:cxn ang="0">
                  <a:pos x="97" y="57"/>
                </a:cxn>
                <a:cxn ang="0">
                  <a:pos x="99" y="60"/>
                </a:cxn>
                <a:cxn ang="0">
                  <a:pos x="102" y="57"/>
                </a:cxn>
                <a:cxn ang="0">
                  <a:pos x="104" y="55"/>
                </a:cxn>
                <a:cxn ang="0">
                  <a:pos x="102" y="41"/>
                </a:cxn>
                <a:cxn ang="0">
                  <a:pos x="92" y="15"/>
                </a:cxn>
                <a:cxn ang="0">
                  <a:pos x="92" y="0"/>
                </a:cxn>
                <a:cxn ang="0">
                  <a:pos x="87" y="5"/>
                </a:cxn>
                <a:cxn ang="0">
                  <a:pos x="85" y="12"/>
                </a:cxn>
                <a:cxn ang="0">
                  <a:pos x="85" y="17"/>
                </a:cxn>
                <a:cxn ang="0">
                  <a:pos x="80" y="22"/>
                </a:cxn>
                <a:cxn ang="0">
                  <a:pos x="78" y="22"/>
                </a:cxn>
                <a:cxn ang="0">
                  <a:pos x="73" y="24"/>
                </a:cxn>
                <a:cxn ang="0">
                  <a:pos x="66" y="34"/>
                </a:cxn>
                <a:cxn ang="0">
                  <a:pos x="57" y="48"/>
                </a:cxn>
                <a:cxn ang="0">
                  <a:pos x="54" y="53"/>
                </a:cxn>
                <a:cxn ang="0">
                  <a:pos x="52" y="53"/>
                </a:cxn>
                <a:cxn ang="0">
                  <a:pos x="47" y="55"/>
                </a:cxn>
                <a:cxn ang="0">
                  <a:pos x="38" y="55"/>
                </a:cxn>
                <a:cxn ang="0">
                  <a:pos x="35" y="55"/>
                </a:cxn>
                <a:cxn ang="0">
                  <a:pos x="33" y="57"/>
                </a:cxn>
                <a:cxn ang="0">
                  <a:pos x="28" y="64"/>
                </a:cxn>
                <a:cxn ang="0">
                  <a:pos x="23" y="67"/>
                </a:cxn>
              </a:cxnLst>
              <a:rect l="0" t="0" r="r" b="b"/>
              <a:pathLst>
                <a:path w="104" h="202">
                  <a:moveTo>
                    <a:pt x="21" y="67"/>
                  </a:moveTo>
                  <a:lnTo>
                    <a:pt x="19" y="79"/>
                  </a:lnTo>
                  <a:lnTo>
                    <a:pt x="14" y="88"/>
                  </a:lnTo>
                  <a:lnTo>
                    <a:pt x="14" y="91"/>
                  </a:lnTo>
                  <a:lnTo>
                    <a:pt x="16" y="93"/>
                  </a:lnTo>
                  <a:lnTo>
                    <a:pt x="19" y="98"/>
                  </a:lnTo>
                  <a:lnTo>
                    <a:pt x="19" y="100"/>
                  </a:lnTo>
                  <a:lnTo>
                    <a:pt x="21" y="105"/>
                  </a:lnTo>
                  <a:lnTo>
                    <a:pt x="21" y="107"/>
                  </a:lnTo>
                  <a:lnTo>
                    <a:pt x="21" y="110"/>
                  </a:lnTo>
                  <a:lnTo>
                    <a:pt x="21" y="114"/>
                  </a:lnTo>
                  <a:lnTo>
                    <a:pt x="21" y="117"/>
                  </a:lnTo>
                  <a:lnTo>
                    <a:pt x="19" y="119"/>
                  </a:lnTo>
                  <a:lnTo>
                    <a:pt x="19" y="124"/>
                  </a:lnTo>
                  <a:lnTo>
                    <a:pt x="16" y="129"/>
                  </a:lnTo>
                  <a:lnTo>
                    <a:pt x="11" y="133"/>
                  </a:lnTo>
                  <a:lnTo>
                    <a:pt x="7" y="136"/>
                  </a:lnTo>
                  <a:lnTo>
                    <a:pt x="4" y="140"/>
                  </a:lnTo>
                  <a:lnTo>
                    <a:pt x="2" y="145"/>
                  </a:lnTo>
                  <a:lnTo>
                    <a:pt x="2" y="148"/>
                  </a:lnTo>
                  <a:lnTo>
                    <a:pt x="0" y="152"/>
                  </a:lnTo>
                  <a:lnTo>
                    <a:pt x="0" y="155"/>
                  </a:lnTo>
                  <a:lnTo>
                    <a:pt x="0" y="162"/>
                  </a:lnTo>
                  <a:lnTo>
                    <a:pt x="2" y="169"/>
                  </a:lnTo>
                  <a:lnTo>
                    <a:pt x="2" y="179"/>
                  </a:lnTo>
                  <a:lnTo>
                    <a:pt x="4" y="181"/>
                  </a:lnTo>
                  <a:lnTo>
                    <a:pt x="7" y="186"/>
                  </a:lnTo>
                  <a:lnTo>
                    <a:pt x="7" y="188"/>
                  </a:lnTo>
                  <a:lnTo>
                    <a:pt x="9" y="193"/>
                  </a:lnTo>
                  <a:lnTo>
                    <a:pt x="11" y="195"/>
                  </a:lnTo>
                  <a:lnTo>
                    <a:pt x="11" y="198"/>
                  </a:lnTo>
                  <a:lnTo>
                    <a:pt x="16" y="200"/>
                  </a:lnTo>
                  <a:lnTo>
                    <a:pt x="19" y="200"/>
                  </a:lnTo>
                  <a:lnTo>
                    <a:pt x="21" y="202"/>
                  </a:lnTo>
                  <a:lnTo>
                    <a:pt x="23" y="202"/>
                  </a:lnTo>
                  <a:lnTo>
                    <a:pt x="28" y="202"/>
                  </a:lnTo>
                  <a:lnTo>
                    <a:pt x="30" y="200"/>
                  </a:lnTo>
                  <a:lnTo>
                    <a:pt x="35" y="198"/>
                  </a:lnTo>
                  <a:lnTo>
                    <a:pt x="38" y="198"/>
                  </a:lnTo>
                  <a:lnTo>
                    <a:pt x="40" y="195"/>
                  </a:lnTo>
                  <a:lnTo>
                    <a:pt x="45" y="193"/>
                  </a:lnTo>
                  <a:lnTo>
                    <a:pt x="47" y="193"/>
                  </a:lnTo>
                  <a:lnTo>
                    <a:pt x="47" y="190"/>
                  </a:lnTo>
                  <a:lnTo>
                    <a:pt x="49" y="188"/>
                  </a:lnTo>
                  <a:lnTo>
                    <a:pt x="52" y="183"/>
                  </a:lnTo>
                  <a:lnTo>
                    <a:pt x="52" y="181"/>
                  </a:lnTo>
                  <a:lnTo>
                    <a:pt x="57" y="174"/>
                  </a:lnTo>
                  <a:lnTo>
                    <a:pt x="57" y="171"/>
                  </a:lnTo>
                  <a:lnTo>
                    <a:pt x="59" y="167"/>
                  </a:lnTo>
                  <a:lnTo>
                    <a:pt x="64" y="148"/>
                  </a:lnTo>
                  <a:lnTo>
                    <a:pt x="64" y="138"/>
                  </a:lnTo>
                  <a:lnTo>
                    <a:pt x="68" y="131"/>
                  </a:lnTo>
                  <a:lnTo>
                    <a:pt x="73" y="114"/>
                  </a:lnTo>
                  <a:lnTo>
                    <a:pt x="80" y="98"/>
                  </a:lnTo>
                  <a:lnTo>
                    <a:pt x="87" y="86"/>
                  </a:lnTo>
                  <a:lnTo>
                    <a:pt x="92" y="79"/>
                  </a:lnTo>
                  <a:lnTo>
                    <a:pt x="92" y="76"/>
                  </a:lnTo>
                  <a:lnTo>
                    <a:pt x="95" y="72"/>
                  </a:lnTo>
                  <a:lnTo>
                    <a:pt x="95" y="72"/>
                  </a:lnTo>
                  <a:lnTo>
                    <a:pt x="92" y="69"/>
                  </a:lnTo>
                  <a:lnTo>
                    <a:pt x="92" y="67"/>
                  </a:lnTo>
                  <a:lnTo>
                    <a:pt x="92" y="67"/>
                  </a:lnTo>
                  <a:lnTo>
                    <a:pt x="92" y="64"/>
                  </a:lnTo>
                  <a:lnTo>
                    <a:pt x="92" y="62"/>
                  </a:lnTo>
                  <a:lnTo>
                    <a:pt x="92" y="60"/>
                  </a:lnTo>
                  <a:lnTo>
                    <a:pt x="92" y="57"/>
                  </a:lnTo>
                  <a:lnTo>
                    <a:pt x="92" y="55"/>
                  </a:lnTo>
                  <a:lnTo>
                    <a:pt x="95" y="53"/>
                  </a:lnTo>
                  <a:lnTo>
                    <a:pt x="95" y="53"/>
                  </a:lnTo>
                  <a:lnTo>
                    <a:pt x="97" y="57"/>
                  </a:lnTo>
                  <a:lnTo>
                    <a:pt x="97" y="57"/>
                  </a:lnTo>
                  <a:lnTo>
                    <a:pt x="97" y="57"/>
                  </a:lnTo>
                  <a:lnTo>
                    <a:pt x="99" y="60"/>
                  </a:lnTo>
                  <a:lnTo>
                    <a:pt x="99" y="60"/>
                  </a:lnTo>
                  <a:lnTo>
                    <a:pt x="102" y="60"/>
                  </a:lnTo>
                  <a:lnTo>
                    <a:pt x="102" y="57"/>
                  </a:lnTo>
                  <a:lnTo>
                    <a:pt x="104" y="57"/>
                  </a:lnTo>
                  <a:lnTo>
                    <a:pt x="104" y="55"/>
                  </a:lnTo>
                  <a:lnTo>
                    <a:pt x="102" y="48"/>
                  </a:lnTo>
                  <a:lnTo>
                    <a:pt x="102" y="41"/>
                  </a:lnTo>
                  <a:lnTo>
                    <a:pt x="97" y="26"/>
                  </a:lnTo>
                  <a:lnTo>
                    <a:pt x="92" y="15"/>
                  </a:lnTo>
                  <a:lnTo>
                    <a:pt x="92" y="5"/>
                  </a:lnTo>
                  <a:lnTo>
                    <a:pt x="92" y="0"/>
                  </a:lnTo>
                  <a:lnTo>
                    <a:pt x="90" y="3"/>
                  </a:lnTo>
                  <a:lnTo>
                    <a:pt x="87" y="5"/>
                  </a:lnTo>
                  <a:lnTo>
                    <a:pt x="87" y="10"/>
                  </a:lnTo>
                  <a:lnTo>
                    <a:pt x="85" y="12"/>
                  </a:lnTo>
                  <a:lnTo>
                    <a:pt x="85" y="15"/>
                  </a:lnTo>
                  <a:lnTo>
                    <a:pt x="85" y="17"/>
                  </a:lnTo>
                  <a:lnTo>
                    <a:pt x="83" y="19"/>
                  </a:lnTo>
                  <a:lnTo>
                    <a:pt x="80" y="22"/>
                  </a:lnTo>
                  <a:lnTo>
                    <a:pt x="80" y="22"/>
                  </a:lnTo>
                  <a:lnTo>
                    <a:pt x="78" y="22"/>
                  </a:lnTo>
                  <a:lnTo>
                    <a:pt x="73" y="24"/>
                  </a:lnTo>
                  <a:lnTo>
                    <a:pt x="73" y="24"/>
                  </a:lnTo>
                  <a:lnTo>
                    <a:pt x="73" y="24"/>
                  </a:lnTo>
                  <a:lnTo>
                    <a:pt x="66" y="34"/>
                  </a:lnTo>
                  <a:lnTo>
                    <a:pt x="61" y="43"/>
                  </a:lnTo>
                  <a:lnTo>
                    <a:pt x="57" y="48"/>
                  </a:lnTo>
                  <a:lnTo>
                    <a:pt x="57" y="50"/>
                  </a:lnTo>
                  <a:lnTo>
                    <a:pt x="54" y="53"/>
                  </a:lnTo>
                  <a:lnTo>
                    <a:pt x="52" y="53"/>
                  </a:lnTo>
                  <a:lnTo>
                    <a:pt x="52" y="53"/>
                  </a:lnTo>
                  <a:lnTo>
                    <a:pt x="49" y="55"/>
                  </a:lnTo>
                  <a:lnTo>
                    <a:pt x="47" y="55"/>
                  </a:lnTo>
                  <a:lnTo>
                    <a:pt x="40" y="55"/>
                  </a:lnTo>
                  <a:lnTo>
                    <a:pt x="38" y="55"/>
                  </a:lnTo>
                  <a:lnTo>
                    <a:pt x="38" y="55"/>
                  </a:lnTo>
                  <a:lnTo>
                    <a:pt x="35" y="55"/>
                  </a:lnTo>
                  <a:lnTo>
                    <a:pt x="35" y="57"/>
                  </a:lnTo>
                  <a:lnTo>
                    <a:pt x="33" y="57"/>
                  </a:lnTo>
                  <a:lnTo>
                    <a:pt x="30" y="62"/>
                  </a:lnTo>
                  <a:lnTo>
                    <a:pt x="28" y="64"/>
                  </a:lnTo>
                  <a:lnTo>
                    <a:pt x="28" y="64"/>
                  </a:lnTo>
                  <a:lnTo>
                    <a:pt x="23" y="67"/>
                  </a:lnTo>
                  <a:lnTo>
                    <a:pt x="21" y="6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2" name="Freeform 1009">
              <a:extLst>
                <a:ext uri="{FF2B5EF4-FFF2-40B4-BE49-F238E27FC236}">
                  <a16:creationId xmlns:a16="http://schemas.microsoft.com/office/drawing/2014/main" id="{AC6FD7EF-8FEA-4E19-ADEA-30003139F802}"/>
                </a:ext>
              </a:extLst>
            </p:cNvPr>
            <p:cNvSpPr>
              <a:spLocks/>
            </p:cNvSpPr>
            <p:nvPr/>
          </p:nvSpPr>
          <p:spPr bwMode="auto">
            <a:xfrm>
              <a:off x="4956175" y="4241798"/>
              <a:ext cx="165099" cy="320674"/>
            </a:xfrm>
            <a:custGeom>
              <a:avLst/>
              <a:gdLst/>
              <a:ahLst/>
              <a:cxnLst>
                <a:cxn ang="0">
                  <a:pos x="19" y="79"/>
                </a:cxn>
                <a:cxn ang="0">
                  <a:pos x="14" y="91"/>
                </a:cxn>
                <a:cxn ang="0">
                  <a:pos x="19" y="98"/>
                </a:cxn>
                <a:cxn ang="0">
                  <a:pos x="21" y="105"/>
                </a:cxn>
                <a:cxn ang="0">
                  <a:pos x="21" y="110"/>
                </a:cxn>
                <a:cxn ang="0">
                  <a:pos x="21" y="117"/>
                </a:cxn>
                <a:cxn ang="0">
                  <a:pos x="19" y="124"/>
                </a:cxn>
                <a:cxn ang="0">
                  <a:pos x="11" y="133"/>
                </a:cxn>
                <a:cxn ang="0">
                  <a:pos x="4" y="140"/>
                </a:cxn>
                <a:cxn ang="0">
                  <a:pos x="2" y="148"/>
                </a:cxn>
                <a:cxn ang="0">
                  <a:pos x="0" y="155"/>
                </a:cxn>
                <a:cxn ang="0">
                  <a:pos x="2" y="169"/>
                </a:cxn>
                <a:cxn ang="0">
                  <a:pos x="4" y="181"/>
                </a:cxn>
                <a:cxn ang="0">
                  <a:pos x="7" y="188"/>
                </a:cxn>
                <a:cxn ang="0">
                  <a:pos x="11" y="195"/>
                </a:cxn>
                <a:cxn ang="0">
                  <a:pos x="16" y="200"/>
                </a:cxn>
                <a:cxn ang="0">
                  <a:pos x="21" y="202"/>
                </a:cxn>
                <a:cxn ang="0">
                  <a:pos x="28" y="202"/>
                </a:cxn>
                <a:cxn ang="0">
                  <a:pos x="35" y="198"/>
                </a:cxn>
                <a:cxn ang="0">
                  <a:pos x="40" y="195"/>
                </a:cxn>
                <a:cxn ang="0">
                  <a:pos x="47" y="193"/>
                </a:cxn>
                <a:cxn ang="0">
                  <a:pos x="49" y="188"/>
                </a:cxn>
                <a:cxn ang="0">
                  <a:pos x="52" y="181"/>
                </a:cxn>
                <a:cxn ang="0">
                  <a:pos x="57" y="171"/>
                </a:cxn>
                <a:cxn ang="0">
                  <a:pos x="64" y="148"/>
                </a:cxn>
                <a:cxn ang="0">
                  <a:pos x="68" y="131"/>
                </a:cxn>
                <a:cxn ang="0">
                  <a:pos x="80" y="98"/>
                </a:cxn>
                <a:cxn ang="0">
                  <a:pos x="92" y="79"/>
                </a:cxn>
                <a:cxn ang="0">
                  <a:pos x="95" y="72"/>
                </a:cxn>
                <a:cxn ang="0">
                  <a:pos x="92" y="69"/>
                </a:cxn>
                <a:cxn ang="0">
                  <a:pos x="92" y="67"/>
                </a:cxn>
                <a:cxn ang="0">
                  <a:pos x="92" y="62"/>
                </a:cxn>
                <a:cxn ang="0">
                  <a:pos x="92" y="57"/>
                </a:cxn>
                <a:cxn ang="0">
                  <a:pos x="95" y="53"/>
                </a:cxn>
                <a:cxn ang="0">
                  <a:pos x="97" y="57"/>
                </a:cxn>
                <a:cxn ang="0">
                  <a:pos x="97" y="57"/>
                </a:cxn>
                <a:cxn ang="0">
                  <a:pos x="99" y="60"/>
                </a:cxn>
                <a:cxn ang="0">
                  <a:pos x="102" y="57"/>
                </a:cxn>
                <a:cxn ang="0">
                  <a:pos x="104" y="55"/>
                </a:cxn>
                <a:cxn ang="0">
                  <a:pos x="102" y="41"/>
                </a:cxn>
                <a:cxn ang="0">
                  <a:pos x="92" y="15"/>
                </a:cxn>
                <a:cxn ang="0">
                  <a:pos x="92" y="0"/>
                </a:cxn>
                <a:cxn ang="0">
                  <a:pos x="87" y="5"/>
                </a:cxn>
                <a:cxn ang="0">
                  <a:pos x="85" y="12"/>
                </a:cxn>
                <a:cxn ang="0">
                  <a:pos x="85" y="17"/>
                </a:cxn>
                <a:cxn ang="0">
                  <a:pos x="80" y="22"/>
                </a:cxn>
                <a:cxn ang="0">
                  <a:pos x="78" y="22"/>
                </a:cxn>
                <a:cxn ang="0">
                  <a:pos x="73" y="24"/>
                </a:cxn>
                <a:cxn ang="0">
                  <a:pos x="66" y="34"/>
                </a:cxn>
                <a:cxn ang="0">
                  <a:pos x="57" y="48"/>
                </a:cxn>
                <a:cxn ang="0">
                  <a:pos x="54" y="53"/>
                </a:cxn>
                <a:cxn ang="0">
                  <a:pos x="52" y="53"/>
                </a:cxn>
                <a:cxn ang="0">
                  <a:pos x="47" y="55"/>
                </a:cxn>
                <a:cxn ang="0">
                  <a:pos x="38" y="55"/>
                </a:cxn>
                <a:cxn ang="0">
                  <a:pos x="35" y="55"/>
                </a:cxn>
                <a:cxn ang="0">
                  <a:pos x="33" y="57"/>
                </a:cxn>
                <a:cxn ang="0">
                  <a:pos x="28" y="64"/>
                </a:cxn>
                <a:cxn ang="0">
                  <a:pos x="23" y="67"/>
                </a:cxn>
              </a:cxnLst>
              <a:rect l="0" t="0" r="r" b="b"/>
              <a:pathLst>
                <a:path w="104" h="202">
                  <a:moveTo>
                    <a:pt x="21" y="67"/>
                  </a:moveTo>
                  <a:lnTo>
                    <a:pt x="19" y="79"/>
                  </a:lnTo>
                  <a:lnTo>
                    <a:pt x="14" y="88"/>
                  </a:lnTo>
                  <a:lnTo>
                    <a:pt x="14" y="91"/>
                  </a:lnTo>
                  <a:lnTo>
                    <a:pt x="16" y="93"/>
                  </a:lnTo>
                  <a:lnTo>
                    <a:pt x="19" y="98"/>
                  </a:lnTo>
                  <a:lnTo>
                    <a:pt x="19" y="100"/>
                  </a:lnTo>
                  <a:lnTo>
                    <a:pt x="21" y="105"/>
                  </a:lnTo>
                  <a:lnTo>
                    <a:pt x="21" y="107"/>
                  </a:lnTo>
                  <a:lnTo>
                    <a:pt x="21" y="110"/>
                  </a:lnTo>
                  <a:lnTo>
                    <a:pt x="21" y="114"/>
                  </a:lnTo>
                  <a:lnTo>
                    <a:pt x="21" y="117"/>
                  </a:lnTo>
                  <a:lnTo>
                    <a:pt x="19" y="119"/>
                  </a:lnTo>
                  <a:lnTo>
                    <a:pt x="19" y="124"/>
                  </a:lnTo>
                  <a:lnTo>
                    <a:pt x="16" y="129"/>
                  </a:lnTo>
                  <a:lnTo>
                    <a:pt x="11" y="133"/>
                  </a:lnTo>
                  <a:lnTo>
                    <a:pt x="7" y="136"/>
                  </a:lnTo>
                  <a:lnTo>
                    <a:pt x="4" y="140"/>
                  </a:lnTo>
                  <a:lnTo>
                    <a:pt x="2" y="145"/>
                  </a:lnTo>
                  <a:lnTo>
                    <a:pt x="2" y="148"/>
                  </a:lnTo>
                  <a:lnTo>
                    <a:pt x="0" y="152"/>
                  </a:lnTo>
                  <a:lnTo>
                    <a:pt x="0" y="155"/>
                  </a:lnTo>
                  <a:lnTo>
                    <a:pt x="0" y="162"/>
                  </a:lnTo>
                  <a:lnTo>
                    <a:pt x="2" y="169"/>
                  </a:lnTo>
                  <a:lnTo>
                    <a:pt x="2" y="179"/>
                  </a:lnTo>
                  <a:lnTo>
                    <a:pt x="4" y="181"/>
                  </a:lnTo>
                  <a:lnTo>
                    <a:pt x="7" y="186"/>
                  </a:lnTo>
                  <a:lnTo>
                    <a:pt x="7" y="188"/>
                  </a:lnTo>
                  <a:lnTo>
                    <a:pt x="9" y="193"/>
                  </a:lnTo>
                  <a:lnTo>
                    <a:pt x="11" y="195"/>
                  </a:lnTo>
                  <a:lnTo>
                    <a:pt x="11" y="198"/>
                  </a:lnTo>
                  <a:lnTo>
                    <a:pt x="16" y="200"/>
                  </a:lnTo>
                  <a:lnTo>
                    <a:pt x="19" y="200"/>
                  </a:lnTo>
                  <a:lnTo>
                    <a:pt x="21" y="202"/>
                  </a:lnTo>
                  <a:lnTo>
                    <a:pt x="23" y="202"/>
                  </a:lnTo>
                  <a:lnTo>
                    <a:pt x="28" y="202"/>
                  </a:lnTo>
                  <a:lnTo>
                    <a:pt x="30" y="200"/>
                  </a:lnTo>
                  <a:lnTo>
                    <a:pt x="35" y="198"/>
                  </a:lnTo>
                  <a:lnTo>
                    <a:pt x="38" y="198"/>
                  </a:lnTo>
                  <a:lnTo>
                    <a:pt x="40" y="195"/>
                  </a:lnTo>
                  <a:lnTo>
                    <a:pt x="45" y="193"/>
                  </a:lnTo>
                  <a:lnTo>
                    <a:pt x="47" y="193"/>
                  </a:lnTo>
                  <a:lnTo>
                    <a:pt x="47" y="190"/>
                  </a:lnTo>
                  <a:lnTo>
                    <a:pt x="49" y="188"/>
                  </a:lnTo>
                  <a:lnTo>
                    <a:pt x="52" y="183"/>
                  </a:lnTo>
                  <a:lnTo>
                    <a:pt x="52" y="181"/>
                  </a:lnTo>
                  <a:lnTo>
                    <a:pt x="57" y="174"/>
                  </a:lnTo>
                  <a:lnTo>
                    <a:pt x="57" y="171"/>
                  </a:lnTo>
                  <a:lnTo>
                    <a:pt x="59" y="167"/>
                  </a:lnTo>
                  <a:lnTo>
                    <a:pt x="64" y="148"/>
                  </a:lnTo>
                  <a:lnTo>
                    <a:pt x="64" y="138"/>
                  </a:lnTo>
                  <a:lnTo>
                    <a:pt x="68" y="131"/>
                  </a:lnTo>
                  <a:lnTo>
                    <a:pt x="73" y="114"/>
                  </a:lnTo>
                  <a:lnTo>
                    <a:pt x="80" y="98"/>
                  </a:lnTo>
                  <a:lnTo>
                    <a:pt x="87" y="86"/>
                  </a:lnTo>
                  <a:lnTo>
                    <a:pt x="92" y="79"/>
                  </a:lnTo>
                  <a:lnTo>
                    <a:pt x="92" y="76"/>
                  </a:lnTo>
                  <a:lnTo>
                    <a:pt x="95" y="72"/>
                  </a:lnTo>
                  <a:lnTo>
                    <a:pt x="95" y="72"/>
                  </a:lnTo>
                  <a:lnTo>
                    <a:pt x="92" y="69"/>
                  </a:lnTo>
                  <a:lnTo>
                    <a:pt x="92" y="67"/>
                  </a:lnTo>
                  <a:lnTo>
                    <a:pt x="92" y="67"/>
                  </a:lnTo>
                  <a:lnTo>
                    <a:pt x="92" y="64"/>
                  </a:lnTo>
                  <a:lnTo>
                    <a:pt x="92" y="62"/>
                  </a:lnTo>
                  <a:lnTo>
                    <a:pt x="92" y="60"/>
                  </a:lnTo>
                  <a:lnTo>
                    <a:pt x="92" y="57"/>
                  </a:lnTo>
                  <a:lnTo>
                    <a:pt x="92" y="55"/>
                  </a:lnTo>
                  <a:lnTo>
                    <a:pt x="95" y="53"/>
                  </a:lnTo>
                  <a:lnTo>
                    <a:pt x="95" y="53"/>
                  </a:lnTo>
                  <a:lnTo>
                    <a:pt x="97" y="57"/>
                  </a:lnTo>
                  <a:lnTo>
                    <a:pt x="97" y="57"/>
                  </a:lnTo>
                  <a:lnTo>
                    <a:pt x="97" y="57"/>
                  </a:lnTo>
                  <a:lnTo>
                    <a:pt x="99" y="60"/>
                  </a:lnTo>
                  <a:lnTo>
                    <a:pt x="99" y="60"/>
                  </a:lnTo>
                  <a:lnTo>
                    <a:pt x="102" y="60"/>
                  </a:lnTo>
                  <a:lnTo>
                    <a:pt x="102" y="57"/>
                  </a:lnTo>
                  <a:lnTo>
                    <a:pt x="104" y="57"/>
                  </a:lnTo>
                  <a:lnTo>
                    <a:pt x="104" y="55"/>
                  </a:lnTo>
                  <a:lnTo>
                    <a:pt x="102" y="48"/>
                  </a:lnTo>
                  <a:lnTo>
                    <a:pt x="102" y="41"/>
                  </a:lnTo>
                  <a:lnTo>
                    <a:pt x="97" y="26"/>
                  </a:lnTo>
                  <a:lnTo>
                    <a:pt x="92" y="15"/>
                  </a:lnTo>
                  <a:lnTo>
                    <a:pt x="92" y="5"/>
                  </a:lnTo>
                  <a:lnTo>
                    <a:pt x="92" y="0"/>
                  </a:lnTo>
                  <a:lnTo>
                    <a:pt x="90" y="3"/>
                  </a:lnTo>
                  <a:lnTo>
                    <a:pt x="87" y="5"/>
                  </a:lnTo>
                  <a:lnTo>
                    <a:pt x="87" y="10"/>
                  </a:lnTo>
                  <a:lnTo>
                    <a:pt x="85" y="12"/>
                  </a:lnTo>
                  <a:lnTo>
                    <a:pt x="85" y="15"/>
                  </a:lnTo>
                  <a:lnTo>
                    <a:pt x="85" y="17"/>
                  </a:lnTo>
                  <a:lnTo>
                    <a:pt x="83" y="19"/>
                  </a:lnTo>
                  <a:lnTo>
                    <a:pt x="80" y="22"/>
                  </a:lnTo>
                  <a:lnTo>
                    <a:pt x="80" y="22"/>
                  </a:lnTo>
                  <a:lnTo>
                    <a:pt x="78" y="22"/>
                  </a:lnTo>
                  <a:lnTo>
                    <a:pt x="73" y="24"/>
                  </a:lnTo>
                  <a:lnTo>
                    <a:pt x="73" y="24"/>
                  </a:lnTo>
                  <a:lnTo>
                    <a:pt x="73" y="24"/>
                  </a:lnTo>
                  <a:lnTo>
                    <a:pt x="66" y="34"/>
                  </a:lnTo>
                  <a:lnTo>
                    <a:pt x="61" y="43"/>
                  </a:lnTo>
                  <a:lnTo>
                    <a:pt x="57" y="48"/>
                  </a:lnTo>
                  <a:lnTo>
                    <a:pt x="57" y="50"/>
                  </a:lnTo>
                  <a:lnTo>
                    <a:pt x="54" y="53"/>
                  </a:lnTo>
                  <a:lnTo>
                    <a:pt x="52" y="53"/>
                  </a:lnTo>
                  <a:lnTo>
                    <a:pt x="52" y="53"/>
                  </a:lnTo>
                  <a:lnTo>
                    <a:pt x="49" y="55"/>
                  </a:lnTo>
                  <a:lnTo>
                    <a:pt x="47" y="55"/>
                  </a:lnTo>
                  <a:lnTo>
                    <a:pt x="40" y="55"/>
                  </a:lnTo>
                  <a:lnTo>
                    <a:pt x="38" y="55"/>
                  </a:lnTo>
                  <a:lnTo>
                    <a:pt x="38" y="55"/>
                  </a:lnTo>
                  <a:lnTo>
                    <a:pt x="35" y="55"/>
                  </a:lnTo>
                  <a:lnTo>
                    <a:pt x="35" y="57"/>
                  </a:lnTo>
                  <a:lnTo>
                    <a:pt x="33" y="57"/>
                  </a:lnTo>
                  <a:lnTo>
                    <a:pt x="30" y="62"/>
                  </a:lnTo>
                  <a:lnTo>
                    <a:pt x="28" y="64"/>
                  </a:lnTo>
                  <a:lnTo>
                    <a:pt x="28" y="64"/>
                  </a:lnTo>
                  <a:lnTo>
                    <a:pt x="23" y="67"/>
                  </a:lnTo>
                  <a:lnTo>
                    <a:pt x="21" y="6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3" name="Freeform 1010">
              <a:extLst>
                <a:ext uri="{FF2B5EF4-FFF2-40B4-BE49-F238E27FC236}">
                  <a16:creationId xmlns:a16="http://schemas.microsoft.com/office/drawing/2014/main" id="{E3B11E97-62B7-497D-A7C7-EAAC2317411C}"/>
                </a:ext>
              </a:extLst>
            </p:cNvPr>
            <p:cNvSpPr>
              <a:spLocks/>
            </p:cNvSpPr>
            <p:nvPr/>
          </p:nvSpPr>
          <p:spPr bwMode="auto">
            <a:xfrm>
              <a:off x="6584950" y="4090987"/>
              <a:ext cx="134939" cy="166687"/>
            </a:xfrm>
            <a:custGeom>
              <a:avLst/>
              <a:gdLst/>
              <a:ahLst/>
              <a:cxnLst>
                <a:cxn ang="0">
                  <a:pos x="9" y="41"/>
                </a:cxn>
                <a:cxn ang="0">
                  <a:pos x="2" y="55"/>
                </a:cxn>
                <a:cxn ang="0">
                  <a:pos x="0" y="69"/>
                </a:cxn>
                <a:cxn ang="0">
                  <a:pos x="5" y="74"/>
                </a:cxn>
                <a:cxn ang="0">
                  <a:pos x="9" y="76"/>
                </a:cxn>
                <a:cxn ang="0">
                  <a:pos x="9" y="83"/>
                </a:cxn>
                <a:cxn ang="0">
                  <a:pos x="5" y="98"/>
                </a:cxn>
                <a:cxn ang="0">
                  <a:pos x="5" y="105"/>
                </a:cxn>
                <a:cxn ang="0">
                  <a:pos x="12" y="105"/>
                </a:cxn>
                <a:cxn ang="0">
                  <a:pos x="16" y="102"/>
                </a:cxn>
                <a:cxn ang="0">
                  <a:pos x="19" y="93"/>
                </a:cxn>
                <a:cxn ang="0">
                  <a:pos x="24" y="62"/>
                </a:cxn>
                <a:cxn ang="0">
                  <a:pos x="28" y="62"/>
                </a:cxn>
                <a:cxn ang="0">
                  <a:pos x="28" y="67"/>
                </a:cxn>
                <a:cxn ang="0">
                  <a:pos x="38" y="91"/>
                </a:cxn>
                <a:cxn ang="0">
                  <a:pos x="45" y="91"/>
                </a:cxn>
                <a:cxn ang="0">
                  <a:pos x="52" y="83"/>
                </a:cxn>
                <a:cxn ang="0">
                  <a:pos x="52" y="81"/>
                </a:cxn>
                <a:cxn ang="0">
                  <a:pos x="47" y="79"/>
                </a:cxn>
                <a:cxn ang="0">
                  <a:pos x="45" y="64"/>
                </a:cxn>
                <a:cxn ang="0">
                  <a:pos x="38" y="53"/>
                </a:cxn>
                <a:cxn ang="0">
                  <a:pos x="40" y="48"/>
                </a:cxn>
                <a:cxn ang="0">
                  <a:pos x="50" y="38"/>
                </a:cxn>
                <a:cxn ang="0">
                  <a:pos x="59" y="34"/>
                </a:cxn>
                <a:cxn ang="0">
                  <a:pos x="57" y="31"/>
                </a:cxn>
                <a:cxn ang="0">
                  <a:pos x="40" y="36"/>
                </a:cxn>
                <a:cxn ang="0">
                  <a:pos x="33" y="41"/>
                </a:cxn>
                <a:cxn ang="0">
                  <a:pos x="26" y="43"/>
                </a:cxn>
                <a:cxn ang="0">
                  <a:pos x="21" y="34"/>
                </a:cxn>
                <a:cxn ang="0">
                  <a:pos x="19" y="24"/>
                </a:cxn>
                <a:cxn ang="0">
                  <a:pos x="21" y="17"/>
                </a:cxn>
                <a:cxn ang="0">
                  <a:pos x="57" y="17"/>
                </a:cxn>
                <a:cxn ang="0">
                  <a:pos x="64" y="17"/>
                </a:cxn>
                <a:cxn ang="0">
                  <a:pos x="76" y="15"/>
                </a:cxn>
                <a:cxn ang="0">
                  <a:pos x="83" y="5"/>
                </a:cxn>
                <a:cxn ang="0">
                  <a:pos x="83" y="0"/>
                </a:cxn>
                <a:cxn ang="0">
                  <a:pos x="76" y="7"/>
                </a:cxn>
                <a:cxn ang="0">
                  <a:pos x="66" y="10"/>
                </a:cxn>
                <a:cxn ang="0">
                  <a:pos x="45" y="10"/>
                </a:cxn>
                <a:cxn ang="0">
                  <a:pos x="33" y="5"/>
                </a:cxn>
                <a:cxn ang="0">
                  <a:pos x="26" y="5"/>
                </a:cxn>
                <a:cxn ang="0">
                  <a:pos x="16" y="17"/>
                </a:cxn>
                <a:cxn ang="0">
                  <a:pos x="12" y="36"/>
                </a:cxn>
              </a:cxnLst>
              <a:rect l="0" t="0" r="r" b="b"/>
              <a:pathLst>
                <a:path w="85" h="105">
                  <a:moveTo>
                    <a:pt x="12" y="36"/>
                  </a:moveTo>
                  <a:lnTo>
                    <a:pt x="12" y="36"/>
                  </a:lnTo>
                  <a:lnTo>
                    <a:pt x="9" y="41"/>
                  </a:lnTo>
                  <a:lnTo>
                    <a:pt x="5" y="45"/>
                  </a:lnTo>
                  <a:lnTo>
                    <a:pt x="5" y="50"/>
                  </a:lnTo>
                  <a:lnTo>
                    <a:pt x="2" y="55"/>
                  </a:lnTo>
                  <a:lnTo>
                    <a:pt x="2" y="60"/>
                  </a:lnTo>
                  <a:lnTo>
                    <a:pt x="0" y="64"/>
                  </a:lnTo>
                  <a:lnTo>
                    <a:pt x="0" y="69"/>
                  </a:lnTo>
                  <a:lnTo>
                    <a:pt x="0" y="69"/>
                  </a:lnTo>
                  <a:lnTo>
                    <a:pt x="2" y="72"/>
                  </a:lnTo>
                  <a:lnTo>
                    <a:pt x="5" y="74"/>
                  </a:lnTo>
                  <a:lnTo>
                    <a:pt x="7" y="74"/>
                  </a:lnTo>
                  <a:lnTo>
                    <a:pt x="9" y="74"/>
                  </a:lnTo>
                  <a:lnTo>
                    <a:pt x="9" y="76"/>
                  </a:lnTo>
                  <a:lnTo>
                    <a:pt x="9" y="79"/>
                  </a:lnTo>
                  <a:lnTo>
                    <a:pt x="9" y="83"/>
                  </a:lnTo>
                  <a:lnTo>
                    <a:pt x="9" y="83"/>
                  </a:lnTo>
                  <a:lnTo>
                    <a:pt x="7" y="91"/>
                  </a:lnTo>
                  <a:lnTo>
                    <a:pt x="5" y="95"/>
                  </a:lnTo>
                  <a:lnTo>
                    <a:pt x="5" y="98"/>
                  </a:lnTo>
                  <a:lnTo>
                    <a:pt x="5" y="100"/>
                  </a:lnTo>
                  <a:lnTo>
                    <a:pt x="5" y="102"/>
                  </a:lnTo>
                  <a:lnTo>
                    <a:pt x="5" y="105"/>
                  </a:lnTo>
                  <a:lnTo>
                    <a:pt x="7" y="105"/>
                  </a:lnTo>
                  <a:lnTo>
                    <a:pt x="9" y="105"/>
                  </a:lnTo>
                  <a:lnTo>
                    <a:pt x="12" y="105"/>
                  </a:lnTo>
                  <a:lnTo>
                    <a:pt x="12" y="105"/>
                  </a:lnTo>
                  <a:lnTo>
                    <a:pt x="14" y="102"/>
                  </a:lnTo>
                  <a:lnTo>
                    <a:pt x="16" y="102"/>
                  </a:lnTo>
                  <a:lnTo>
                    <a:pt x="16" y="100"/>
                  </a:lnTo>
                  <a:lnTo>
                    <a:pt x="19" y="98"/>
                  </a:lnTo>
                  <a:lnTo>
                    <a:pt x="19" y="93"/>
                  </a:lnTo>
                  <a:lnTo>
                    <a:pt x="19" y="83"/>
                  </a:lnTo>
                  <a:lnTo>
                    <a:pt x="21" y="62"/>
                  </a:lnTo>
                  <a:lnTo>
                    <a:pt x="24" y="62"/>
                  </a:lnTo>
                  <a:lnTo>
                    <a:pt x="24" y="62"/>
                  </a:lnTo>
                  <a:lnTo>
                    <a:pt x="28" y="62"/>
                  </a:lnTo>
                  <a:lnTo>
                    <a:pt x="28" y="62"/>
                  </a:lnTo>
                  <a:lnTo>
                    <a:pt x="31" y="64"/>
                  </a:lnTo>
                  <a:lnTo>
                    <a:pt x="31" y="67"/>
                  </a:lnTo>
                  <a:lnTo>
                    <a:pt x="28" y="67"/>
                  </a:lnTo>
                  <a:lnTo>
                    <a:pt x="28" y="69"/>
                  </a:lnTo>
                  <a:lnTo>
                    <a:pt x="26" y="69"/>
                  </a:lnTo>
                  <a:lnTo>
                    <a:pt x="38" y="91"/>
                  </a:lnTo>
                  <a:lnTo>
                    <a:pt x="40" y="91"/>
                  </a:lnTo>
                  <a:lnTo>
                    <a:pt x="43" y="91"/>
                  </a:lnTo>
                  <a:lnTo>
                    <a:pt x="45" y="91"/>
                  </a:lnTo>
                  <a:lnTo>
                    <a:pt x="47" y="88"/>
                  </a:lnTo>
                  <a:lnTo>
                    <a:pt x="50" y="83"/>
                  </a:lnTo>
                  <a:lnTo>
                    <a:pt x="52" y="83"/>
                  </a:lnTo>
                  <a:lnTo>
                    <a:pt x="57" y="83"/>
                  </a:lnTo>
                  <a:lnTo>
                    <a:pt x="57" y="79"/>
                  </a:lnTo>
                  <a:lnTo>
                    <a:pt x="52" y="81"/>
                  </a:lnTo>
                  <a:lnTo>
                    <a:pt x="50" y="81"/>
                  </a:lnTo>
                  <a:lnTo>
                    <a:pt x="50" y="79"/>
                  </a:lnTo>
                  <a:lnTo>
                    <a:pt x="47" y="79"/>
                  </a:lnTo>
                  <a:lnTo>
                    <a:pt x="45" y="76"/>
                  </a:lnTo>
                  <a:lnTo>
                    <a:pt x="45" y="64"/>
                  </a:lnTo>
                  <a:lnTo>
                    <a:pt x="45" y="64"/>
                  </a:lnTo>
                  <a:lnTo>
                    <a:pt x="43" y="57"/>
                  </a:lnTo>
                  <a:lnTo>
                    <a:pt x="40" y="55"/>
                  </a:lnTo>
                  <a:lnTo>
                    <a:pt x="38" y="53"/>
                  </a:lnTo>
                  <a:lnTo>
                    <a:pt x="38" y="50"/>
                  </a:lnTo>
                  <a:lnTo>
                    <a:pt x="38" y="50"/>
                  </a:lnTo>
                  <a:lnTo>
                    <a:pt x="40" y="48"/>
                  </a:lnTo>
                  <a:lnTo>
                    <a:pt x="43" y="43"/>
                  </a:lnTo>
                  <a:lnTo>
                    <a:pt x="47" y="38"/>
                  </a:lnTo>
                  <a:lnTo>
                    <a:pt x="50" y="38"/>
                  </a:lnTo>
                  <a:lnTo>
                    <a:pt x="52" y="36"/>
                  </a:lnTo>
                  <a:lnTo>
                    <a:pt x="59" y="36"/>
                  </a:lnTo>
                  <a:lnTo>
                    <a:pt x="59" y="34"/>
                  </a:lnTo>
                  <a:lnTo>
                    <a:pt x="62" y="31"/>
                  </a:lnTo>
                  <a:lnTo>
                    <a:pt x="57" y="31"/>
                  </a:lnTo>
                  <a:lnTo>
                    <a:pt x="57" y="31"/>
                  </a:lnTo>
                  <a:lnTo>
                    <a:pt x="52" y="34"/>
                  </a:lnTo>
                  <a:lnTo>
                    <a:pt x="47" y="34"/>
                  </a:lnTo>
                  <a:lnTo>
                    <a:pt x="40" y="36"/>
                  </a:lnTo>
                  <a:lnTo>
                    <a:pt x="38" y="36"/>
                  </a:lnTo>
                  <a:lnTo>
                    <a:pt x="35" y="38"/>
                  </a:lnTo>
                  <a:lnTo>
                    <a:pt x="33" y="41"/>
                  </a:lnTo>
                  <a:lnTo>
                    <a:pt x="31" y="43"/>
                  </a:lnTo>
                  <a:lnTo>
                    <a:pt x="28" y="43"/>
                  </a:lnTo>
                  <a:lnTo>
                    <a:pt x="26" y="43"/>
                  </a:lnTo>
                  <a:lnTo>
                    <a:pt x="26" y="41"/>
                  </a:lnTo>
                  <a:lnTo>
                    <a:pt x="21" y="36"/>
                  </a:lnTo>
                  <a:lnTo>
                    <a:pt x="21" y="34"/>
                  </a:lnTo>
                  <a:lnTo>
                    <a:pt x="19" y="31"/>
                  </a:lnTo>
                  <a:lnTo>
                    <a:pt x="19" y="26"/>
                  </a:lnTo>
                  <a:lnTo>
                    <a:pt x="19" y="24"/>
                  </a:lnTo>
                  <a:lnTo>
                    <a:pt x="19" y="22"/>
                  </a:lnTo>
                  <a:lnTo>
                    <a:pt x="19" y="19"/>
                  </a:lnTo>
                  <a:lnTo>
                    <a:pt x="21" y="17"/>
                  </a:lnTo>
                  <a:lnTo>
                    <a:pt x="24" y="17"/>
                  </a:lnTo>
                  <a:lnTo>
                    <a:pt x="57" y="17"/>
                  </a:lnTo>
                  <a:lnTo>
                    <a:pt x="57" y="17"/>
                  </a:lnTo>
                  <a:lnTo>
                    <a:pt x="59" y="17"/>
                  </a:lnTo>
                  <a:lnTo>
                    <a:pt x="62" y="17"/>
                  </a:lnTo>
                  <a:lnTo>
                    <a:pt x="64" y="17"/>
                  </a:lnTo>
                  <a:lnTo>
                    <a:pt x="69" y="17"/>
                  </a:lnTo>
                  <a:lnTo>
                    <a:pt x="71" y="17"/>
                  </a:lnTo>
                  <a:lnTo>
                    <a:pt x="76" y="15"/>
                  </a:lnTo>
                  <a:lnTo>
                    <a:pt x="78" y="12"/>
                  </a:lnTo>
                  <a:lnTo>
                    <a:pt x="81" y="7"/>
                  </a:lnTo>
                  <a:lnTo>
                    <a:pt x="83" y="5"/>
                  </a:lnTo>
                  <a:lnTo>
                    <a:pt x="85" y="3"/>
                  </a:lnTo>
                  <a:lnTo>
                    <a:pt x="85" y="0"/>
                  </a:lnTo>
                  <a:lnTo>
                    <a:pt x="83" y="0"/>
                  </a:lnTo>
                  <a:lnTo>
                    <a:pt x="81" y="0"/>
                  </a:lnTo>
                  <a:lnTo>
                    <a:pt x="78" y="5"/>
                  </a:lnTo>
                  <a:lnTo>
                    <a:pt x="76" y="7"/>
                  </a:lnTo>
                  <a:lnTo>
                    <a:pt x="73" y="10"/>
                  </a:lnTo>
                  <a:lnTo>
                    <a:pt x="71" y="10"/>
                  </a:lnTo>
                  <a:lnTo>
                    <a:pt x="66" y="10"/>
                  </a:lnTo>
                  <a:lnTo>
                    <a:pt x="59" y="10"/>
                  </a:lnTo>
                  <a:lnTo>
                    <a:pt x="52" y="10"/>
                  </a:lnTo>
                  <a:lnTo>
                    <a:pt x="45" y="10"/>
                  </a:lnTo>
                  <a:lnTo>
                    <a:pt x="38" y="7"/>
                  </a:lnTo>
                  <a:lnTo>
                    <a:pt x="35" y="5"/>
                  </a:lnTo>
                  <a:lnTo>
                    <a:pt x="33" y="5"/>
                  </a:lnTo>
                  <a:lnTo>
                    <a:pt x="33" y="5"/>
                  </a:lnTo>
                  <a:lnTo>
                    <a:pt x="31" y="3"/>
                  </a:lnTo>
                  <a:lnTo>
                    <a:pt x="26" y="5"/>
                  </a:lnTo>
                  <a:lnTo>
                    <a:pt x="26" y="5"/>
                  </a:lnTo>
                  <a:lnTo>
                    <a:pt x="21" y="12"/>
                  </a:lnTo>
                  <a:lnTo>
                    <a:pt x="16" y="17"/>
                  </a:lnTo>
                  <a:lnTo>
                    <a:pt x="14" y="19"/>
                  </a:lnTo>
                  <a:lnTo>
                    <a:pt x="12" y="22"/>
                  </a:lnTo>
                  <a:lnTo>
                    <a:pt x="12" y="36"/>
                  </a:lnTo>
                  <a:lnTo>
                    <a:pt x="12" y="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4" name="Freeform 1011">
              <a:extLst>
                <a:ext uri="{FF2B5EF4-FFF2-40B4-BE49-F238E27FC236}">
                  <a16:creationId xmlns:a16="http://schemas.microsoft.com/office/drawing/2014/main" id="{EFB7FB40-FB40-4FA0-A18B-7E41D0B377FD}"/>
                </a:ext>
              </a:extLst>
            </p:cNvPr>
            <p:cNvSpPr>
              <a:spLocks/>
            </p:cNvSpPr>
            <p:nvPr/>
          </p:nvSpPr>
          <p:spPr bwMode="auto">
            <a:xfrm>
              <a:off x="6584950" y="4090987"/>
              <a:ext cx="134939" cy="166687"/>
            </a:xfrm>
            <a:custGeom>
              <a:avLst/>
              <a:gdLst/>
              <a:ahLst/>
              <a:cxnLst>
                <a:cxn ang="0">
                  <a:pos x="9" y="41"/>
                </a:cxn>
                <a:cxn ang="0">
                  <a:pos x="2" y="55"/>
                </a:cxn>
                <a:cxn ang="0">
                  <a:pos x="0" y="69"/>
                </a:cxn>
                <a:cxn ang="0">
                  <a:pos x="5" y="74"/>
                </a:cxn>
                <a:cxn ang="0">
                  <a:pos x="9" y="76"/>
                </a:cxn>
                <a:cxn ang="0">
                  <a:pos x="9" y="83"/>
                </a:cxn>
                <a:cxn ang="0">
                  <a:pos x="5" y="98"/>
                </a:cxn>
                <a:cxn ang="0">
                  <a:pos x="5" y="105"/>
                </a:cxn>
                <a:cxn ang="0">
                  <a:pos x="12" y="105"/>
                </a:cxn>
                <a:cxn ang="0">
                  <a:pos x="16" y="102"/>
                </a:cxn>
                <a:cxn ang="0">
                  <a:pos x="19" y="93"/>
                </a:cxn>
                <a:cxn ang="0">
                  <a:pos x="24" y="62"/>
                </a:cxn>
                <a:cxn ang="0">
                  <a:pos x="28" y="62"/>
                </a:cxn>
                <a:cxn ang="0">
                  <a:pos x="28" y="67"/>
                </a:cxn>
                <a:cxn ang="0">
                  <a:pos x="38" y="91"/>
                </a:cxn>
                <a:cxn ang="0">
                  <a:pos x="45" y="91"/>
                </a:cxn>
                <a:cxn ang="0">
                  <a:pos x="52" y="83"/>
                </a:cxn>
                <a:cxn ang="0">
                  <a:pos x="52" y="81"/>
                </a:cxn>
                <a:cxn ang="0">
                  <a:pos x="47" y="79"/>
                </a:cxn>
                <a:cxn ang="0">
                  <a:pos x="45" y="64"/>
                </a:cxn>
                <a:cxn ang="0">
                  <a:pos x="38" y="53"/>
                </a:cxn>
                <a:cxn ang="0">
                  <a:pos x="40" y="48"/>
                </a:cxn>
                <a:cxn ang="0">
                  <a:pos x="50" y="38"/>
                </a:cxn>
                <a:cxn ang="0">
                  <a:pos x="59" y="34"/>
                </a:cxn>
                <a:cxn ang="0">
                  <a:pos x="57" y="31"/>
                </a:cxn>
                <a:cxn ang="0">
                  <a:pos x="40" y="36"/>
                </a:cxn>
                <a:cxn ang="0">
                  <a:pos x="33" y="41"/>
                </a:cxn>
                <a:cxn ang="0">
                  <a:pos x="26" y="43"/>
                </a:cxn>
                <a:cxn ang="0">
                  <a:pos x="21" y="34"/>
                </a:cxn>
                <a:cxn ang="0">
                  <a:pos x="19" y="24"/>
                </a:cxn>
                <a:cxn ang="0">
                  <a:pos x="21" y="17"/>
                </a:cxn>
                <a:cxn ang="0">
                  <a:pos x="57" y="17"/>
                </a:cxn>
                <a:cxn ang="0">
                  <a:pos x="64" y="17"/>
                </a:cxn>
                <a:cxn ang="0">
                  <a:pos x="76" y="15"/>
                </a:cxn>
                <a:cxn ang="0">
                  <a:pos x="83" y="5"/>
                </a:cxn>
                <a:cxn ang="0">
                  <a:pos x="83" y="0"/>
                </a:cxn>
                <a:cxn ang="0">
                  <a:pos x="76" y="7"/>
                </a:cxn>
                <a:cxn ang="0">
                  <a:pos x="66" y="10"/>
                </a:cxn>
                <a:cxn ang="0">
                  <a:pos x="45" y="10"/>
                </a:cxn>
                <a:cxn ang="0">
                  <a:pos x="33" y="5"/>
                </a:cxn>
                <a:cxn ang="0">
                  <a:pos x="26" y="5"/>
                </a:cxn>
                <a:cxn ang="0">
                  <a:pos x="16" y="17"/>
                </a:cxn>
                <a:cxn ang="0">
                  <a:pos x="12" y="36"/>
                </a:cxn>
              </a:cxnLst>
              <a:rect l="0" t="0" r="r" b="b"/>
              <a:pathLst>
                <a:path w="85" h="105">
                  <a:moveTo>
                    <a:pt x="12" y="36"/>
                  </a:moveTo>
                  <a:lnTo>
                    <a:pt x="12" y="36"/>
                  </a:lnTo>
                  <a:lnTo>
                    <a:pt x="9" y="41"/>
                  </a:lnTo>
                  <a:lnTo>
                    <a:pt x="5" y="45"/>
                  </a:lnTo>
                  <a:lnTo>
                    <a:pt x="5" y="50"/>
                  </a:lnTo>
                  <a:lnTo>
                    <a:pt x="2" y="55"/>
                  </a:lnTo>
                  <a:lnTo>
                    <a:pt x="2" y="60"/>
                  </a:lnTo>
                  <a:lnTo>
                    <a:pt x="0" y="64"/>
                  </a:lnTo>
                  <a:lnTo>
                    <a:pt x="0" y="69"/>
                  </a:lnTo>
                  <a:lnTo>
                    <a:pt x="0" y="69"/>
                  </a:lnTo>
                  <a:lnTo>
                    <a:pt x="2" y="72"/>
                  </a:lnTo>
                  <a:lnTo>
                    <a:pt x="5" y="74"/>
                  </a:lnTo>
                  <a:lnTo>
                    <a:pt x="7" y="74"/>
                  </a:lnTo>
                  <a:lnTo>
                    <a:pt x="9" y="74"/>
                  </a:lnTo>
                  <a:lnTo>
                    <a:pt x="9" y="76"/>
                  </a:lnTo>
                  <a:lnTo>
                    <a:pt x="9" y="79"/>
                  </a:lnTo>
                  <a:lnTo>
                    <a:pt x="9" y="83"/>
                  </a:lnTo>
                  <a:lnTo>
                    <a:pt x="9" y="83"/>
                  </a:lnTo>
                  <a:lnTo>
                    <a:pt x="7" y="91"/>
                  </a:lnTo>
                  <a:lnTo>
                    <a:pt x="5" y="95"/>
                  </a:lnTo>
                  <a:lnTo>
                    <a:pt x="5" y="98"/>
                  </a:lnTo>
                  <a:lnTo>
                    <a:pt x="5" y="100"/>
                  </a:lnTo>
                  <a:lnTo>
                    <a:pt x="5" y="102"/>
                  </a:lnTo>
                  <a:lnTo>
                    <a:pt x="5" y="105"/>
                  </a:lnTo>
                  <a:lnTo>
                    <a:pt x="7" y="105"/>
                  </a:lnTo>
                  <a:lnTo>
                    <a:pt x="9" y="105"/>
                  </a:lnTo>
                  <a:lnTo>
                    <a:pt x="12" y="105"/>
                  </a:lnTo>
                  <a:lnTo>
                    <a:pt x="12" y="105"/>
                  </a:lnTo>
                  <a:lnTo>
                    <a:pt x="14" y="102"/>
                  </a:lnTo>
                  <a:lnTo>
                    <a:pt x="16" y="102"/>
                  </a:lnTo>
                  <a:lnTo>
                    <a:pt x="16" y="100"/>
                  </a:lnTo>
                  <a:lnTo>
                    <a:pt x="19" y="98"/>
                  </a:lnTo>
                  <a:lnTo>
                    <a:pt x="19" y="93"/>
                  </a:lnTo>
                  <a:lnTo>
                    <a:pt x="19" y="83"/>
                  </a:lnTo>
                  <a:lnTo>
                    <a:pt x="21" y="62"/>
                  </a:lnTo>
                  <a:lnTo>
                    <a:pt x="24" y="62"/>
                  </a:lnTo>
                  <a:lnTo>
                    <a:pt x="24" y="62"/>
                  </a:lnTo>
                  <a:lnTo>
                    <a:pt x="28" y="62"/>
                  </a:lnTo>
                  <a:lnTo>
                    <a:pt x="28" y="62"/>
                  </a:lnTo>
                  <a:lnTo>
                    <a:pt x="31" y="64"/>
                  </a:lnTo>
                  <a:lnTo>
                    <a:pt x="31" y="67"/>
                  </a:lnTo>
                  <a:lnTo>
                    <a:pt x="28" y="67"/>
                  </a:lnTo>
                  <a:lnTo>
                    <a:pt x="28" y="69"/>
                  </a:lnTo>
                  <a:lnTo>
                    <a:pt x="26" y="69"/>
                  </a:lnTo>
                  <a:lnTo>
                    <a:pt x="38" y="91"/>
                  </a:lnTo>
                  <a:lnTo>
                    <a:pt x="40" y="91"/>
                  </a:lnTo>
                  <a:lnTo>
                    <a:pt x="43" y="91"/>
                  </a:lnTo>
                  <a:lnTo>
                    <a:pt x="45" y="91"/>
                  </a:lnTo>
                  <a:lnTo>
                    <a:pt x="47" y="88"/>
                  </a:lnTo>
                  <a:lnTo>
                    <a:pt x="50" y="83"/>
                  </a:lnTo>
                  <a:lnTo>
                    <a:pt x="52" y="83"/>
                  </a:lnTo>
                  <a:lnTo>
                    <a:pt x="57" y="83"/>
                  </a:lnTo>
                  <a:lnTo>
                    <a:pt x="57" y="79"/>
                  </a:lnTo>
                  <a:lnTo>
                    <a:pt x="52" y="81"/>
                  </a:lnTo>
                  <a:lnTo>
                    <a:pt x="50" y="81"/>
                  </a:lnTo>
                  <a:lnTo>
                    <a:pt x="50" y="79"/>
                  </a:lnTo>
                  <a:lnTo>
                    <a:pt x="47" y="79"/>
                  </a:lnTo>
                  <a:lnTo>
                    <a:pt x="45" y="76"/>
                  </a:lnTo>
                  <a:lnTo>
                    <a:pt x="45" y="64"/>
                  </a:lnTo>
                  <a:lnTo>
                    <a:pt x="45" y="64"/>
                  </a:lnTo>
                  <a:lnTo>
                    <a:pt x="43" y="57"/>
                  </a:lnTo>
                  <a:lnTo>
                    <a:pt x="40" y="55"/>
                  </a:lnTo>
                  <a:lnTo>
                    <a:pt x="38" y="53"/>
                  </a:lnTo>
                  <a:lnTo>
                    <a:pt x="38" y="50"/>
                  </a:lnTo>
                  <a:lnTo>
                    <a:pt x="38" y="50"/>
                  </a:lnTo>
                  <a:lnTo>
                    <a:pt x="40" y="48"/>
                  </a:lnTo>
                  <a:lnTo>
                    <a:pt x="43" y="43"/>
                  </a:lnTo>
                  <a:lnTo>
                    <a:pt x="47" y="38"/>
                  </a:lnTo>
                  <a:lnTo>
                    <a:pt x="50" y="38"/>
                  </a:lnTo>
                  <a:lnTo>
                    <a:pt x="52" y="36"/>
                  </a:lnTo>
                  <a:lnTo>
                    <a:pt x="59" y="36"/>
                  </a:lnTo>
                  <a:lnTo>
                    <a:pt x="59" y="34"/>
                  </a:lnTo>
                  <a:lnTo>
                    <a:pt x="62" y="31"/>
                  </a:lnTo>
                  <a:lnTo>
                    <a:pt x="57" y="31"/>
                  </a:lnTo>
                  <a:lnTo>
                    <a:pt x="57" y="31"/>
                  </a:lnTo>
                  <a:lnTo>
                    <a:pt x="52" y="34"/>
                  </a:lnTo>
                  <a:lnTo>
                    <a:pt x="47" y="34"/>
                  </a:lnTo>
                  <a:lnTo>
                    <a:pt x="40" y="36"/>
                  </a:lnTo>
                  <a:lnTo>
                    <a:pt x="38" y="36"/>
                  </a:lnTo>
                  <a:lnTo>
                    <a:pt x="35" y="38"/>
                  </a:lnTo>
                  <a:lnTo>
                    <a:pt x="33" y="41"/>
                  </a:lnTo>
                  <a:lnTo>
                    <a:pt x="31" y="43"/>
                  </a:lnTo>
                  <a:lnTo>
                    <a:pt x="28" y="43"/>
                  </a:lnTo>
                  <a:lnTo>
                    <a:pt x="26" y="43"/>
                  </a:lnTo>
                  <a:lnTo>
                    <a:pt x="26" y="41"/>
                  </a:lnTo>
                  <a:lnTo>
                    <a:pt x="21" y="36"/>
                  </a:lnTo>
                  <a:lnTo>
                    <a:pt x="21" y="34"/>
                  </a:lnTo>
                  <a:lnTo>
                    <a:pt x="19" y="31"/>
                  </a:lnTo>
                  <a:lnTo>
                    <a:pt x="19" y="26"/>
                  </a:lnTo>
                  <a:lnTo>
                    <a:pt x="19" y="24"/>
                  </a:lnTo>
                  <a:lnTo>
                    <a:pt x="19" y="22"/>
                  </a:lnTo>
                  <a:lnTo>
                    <a:pt x="19" y="19"/>
                  </a:lnTo>
                  <a:lnTo>
                    <a:pt x="21" y="17"/>
                  </a:lnTo>
                  <a:lnTo>
                    <a:pt x="24" y="17"/>
                  </a:lnTo>
                  <a:lnTo>
                    <a:pt x="57" y="17"/>
                  </a:lnTo>
                  <a:lnTo>
                    <a:pt x="57" y="17"/>
                  </a:lnTo>
                  <a:lnTo>
                    <a:pt x="59" y="17"/>
                  </a:lnTo>
                  <a:lnTo>
                    <a:pt x="62" y="17"/>
                  </a:lnTo>
                  <a:lnTo>
                    <a:pt x="64" y="17"/>
                  </a:lnTo>
                  <a:lnTo>
                    <a:pt x="69" y="17"/>
                  </a:lnTo>
                  <a:lnTo>
                    <a:pt x="71" y="17"/>
                  </a:lnTo>
                  <a:lnTo>
                    <a:pt x="76" y="15"/>
                  </a:lnTo>
                  <a:lnTo>
                    <a:pt x="78" y="12"/>
                  </a:lnTo>
                  <a:lnTo>
                    <a:pt x="81" y="7"/>
                  </a:lnTo>
                  <a:lnTo>
                    <a:pt x="83" y="5"/>
                  </a:lnTo>
                  <a:lnTo>
                    <a:pt x="85" y="3"/>
                  </a:lnTo>
                  <a:lnTo>
                    <a:pt x="85" y="0"/>
                  </a:lnTo>
                  <a:lnTo>
                    <a:pt x="83" y="0"/>
                  </a:lnTo>
                  <a:lnTo>
                    <a:pt x="81" y="0"/>
                  </a:lnTo>
                  <a:lnTo>
                    <a:pt x="78" y="5"/>
                  </a:lnTo>
                  <a:lnTo>
                    <a:pt x="76" y="7"/>
                  </a:lnTo>
                  <a:lnTo>
                    <a:pt x="73" y="10"/>
                  </a:lnTo>
                  <a:lnTo>
                    <a:pt x="71" y="10"/>
                  </a:lnTo>
                  <a:lnTo>
                    <a:pt x="66" y="10"/>
                  </a:lnTo>
                  <a:lnTo>
                    <a:pt x="59" y="10"/>
                  </a:lnTo>
                  <a:lnTo>
                    <a:pt x="52" y="10"/>
                  </a:lnTo>
                  <a:lnTo>
                    <a:pt x="45" y="10"/>
                  </a:lnTo>
                  <a:lnTo>
                    <a:pt x="38" y="7"/>
                  </a:lnTo>
                  <a:lnTo>
                    <a:pt x="35" y="5"/>
                  </a:lnTo>
                  <a:lnTo>
                    <a:pt x="33" y="5"/>
                  </a:lnTo>
                  <a:lnTo>
                    <a:pt x="33" y="5"/>
                  </a:lnTo>
                  <a:lnTo>
                    <a:pt x="31" y="3"/>
                  </a:lnTo>
                  <a:lnTo>
                    <a:pt x="26" y="5"/>
                  </a:lnTo>
                  <a:lnTo>
                    <a:pt x="26" y="5"/>
                  </a:lnTo>
                  <a:lnTo>
                    <a:pt x="21" y="12"/>
                  </a:lnTo>
                  <a:lnTo>
                    <a:pt x="16" y="17"/>
                  </a:lnTo>
                  <a:lnTo>
                    <a:pt x="14" y="19"/>
                  </a:lnTo>
                  <a:lnTo>
                    <a:pt x="12" y="22"/>
                  </a:lnTo>
                  <a:lnTo>
                    <a:pt x="12" y="3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5" name="Freeform 1012">
              <a:extLst>
                <a:ext uri="{FF2B5EF4-FFF2-40B4-BE49-F238E27FC236}">
                  <a16:creationId xmlns:a16="http://schemas.microsoft.com/office/drawing/2014/main" id="{FAD767E8-6F33-478A-9699-BFE3FB2B0654}"/>
                </a:ext>
              </a:extLst>
            </p:cNvPr>
            <p:cNvSpPr>
              <a:spLocks/>
            </p:cNvSpPr>
            <p:nvPr/>
          </p:nvSpPr>
          <p:spPr bwMode="auto">
            <a:xfrm>
              <a:off x="6584950" y="4090987"/>
              <a:ext cx="134939" cy="166687"/>
            </a:xfrm>
            <a:custGeom>
              <a:avLst/>
              <a:gdLst/>
              <a:ahLst/>
              <a:cxnLst>
                <a:cxn ang="0">
                  <a:pos x="9" y="41"/>
                </a:cxn>
                <a:cxn ang="0">
                  <a:pos x="2" y="55"/>
                </a:cxn>
                <a:cxn ang="0">
                  <a:pos x="0" y="69"/>
                </a:cxn>
                <a:cxn ang="0">
                  <a:pos x="5" y="74"/>
                </a:cxn>
                <a:cxn ang="0">
                  <a:pos x="9" y="76"/>
                </a:cxn>
                <a:cxn ang="0">
                  <a:pos x="9" y="83"/>
                </a:cxn>
                <a:cxn ang="0">
                  <a:pos x="5" y="98"/>
                </a:cxn>
                <a:cxn ang="0">
                  <a:pos x="5" y="105"/>
                </a:cxn>
                <a:cxn ang="0">
                  <a:pos x="12" y="105"/>
                </a:cxn>
                <a:cxn ang="0">
                  <a:pos x="16" y="102"/>
                </a:cxn>
                <a:cxn ang="0">
                  <a:pos x="19" y="93"/>
                </a:cxn>
                <a:cxn ang="0">
                  <a:pos x="24" y="62"/>
                </a:cxn>
                <a:cxn ang="0">
                  <a:pos x="28" y="62"/>
                </a:cxn>
                <a:cxn ang="0">
                  <a:pos x="28" y="67"/>
                </a:cxn>
                <a:cxn ang="0">
                  <a:pos x="38" y="91"/>
                </a:cxn>
                <a:cxn ang="0">
                  <a:pos x="45" y="91"/>
                </a:cxn>
                <a:cxn ang="0">
                  <a:pos x="52" y="83"/>
                </a:cxn>
                <a:cxn ang="0">
                  <a:pos x="52" y="81"/>
                </a:cxn>
                <a:cxn ang="0">
                  <a:pos x="47" y="79"/>
                </a:cxn>
                <a:cxn ang="0">
                  <a:pos x="45" y="64"/>
                </a:cxn>
                <a:cxn ang="0">
                  <a:pos x="38" y="53"/>
                </a:cxn>
                <a:cxn ang="0">
                  <a:pos x="40" y="48"/>
                </a:cxn>
                <a:cxn ang="0">
                  <a:pos x="50" y="38"/>
                </a:cxn>
                <a:cxn ang="0">
                  <a:pos x="59" y="34"/>
                </a:cxn>
                <a:cxn ang="0">
                  <a:pos x="57" y="31"/>
                </a:cxn>
                <a:cxn ang="0">
                  <a:pos x="40" y="36"/>
                </a:cxn>
                <a:cxn ang="0">
                  <a:pos x="33" y="41"/>
                </a:cxn>
                <a:cxn ang="0">
                  <a:pos x="26" y="43"/>
                </a:cxn>
                <a:cxn ang="0">
                  <a:pos x="21" y="34"/>
                </a:cxn>
                <a:cxn ang="0">
                  <a:pos x="19" y="24"/>
                </a:cxn>
                <a:cxn ang="0">
                  <a:pos x="21" y="17"/>
                </a:cxn>
                <a:cxn ang="0">
                  <a:pos x="57" y="17"/>
                </a:cxn>
                <a:cxn ang="0">
                  <a:pos x="64" y="17"/>
                </a:cxn>
                <a:cxn ang="0">
                  <a:pos x="76" y="15"/>
                </a:cxn>
                <a:cxn ang="0">
                  <a:pos x="83" y="5"/>
                </a:cxn>
                <a:cxn ang="0">
                  <a:pos x="83" y="0"/>
                </a:cxn>
                <a:cxn ang="0">
                  <a:pos x="76" y="7"/>
                </a:cxn>
                <a:cxn ang="0">
                  <a:pos x="66" y="10"/>
                </a:cxn>
                <a:cxn ang="0">
                  <a:pos x="45" y="10"/>
                </a:cxn>
                <a:cxn ang="0">
                  <a:pos x="33" y="5"/>
                </a:cxn>
                <a:cxn ang="0">
                  <a:pos x="26" y="5"/>
                </a:cxn>
                <a:cxn ang="0">
                  <a:pos x="16" y="17"/>
                </a:cxn>
                <a:cxn ang="0">
                  <a:pos x="12" y="36"/>
                </a:cxn>
              </a:cxnLst>
              <a:rect l="0" t="0" r="r" b="b"/>
              <a:pathLst>
                <a:path w="85" h="105">
                  <a:moveTo>
                    <a:pt x="12" y="36"/>
                  </a:moveTo>
                  <a:lnTo>
                    <a:pt x="12" y="36"/>
                  </a:lnTo>
                  <a:lnTo>
                    <a:pt x="9" y="41"/>
                  </a:lnTo>
                  <a:lnTo>
                    <a:pt x="5" y="45"/>
                  </a:lnTo>
                  <a:lnTo>
                    <a:pt x="5" y="50"/>
                  </a:lnTo>
                  <a:lnTo>
                    <a:pt x="2" y="55"/>
                  </a:lnTo>
                  <a:lnTo>
                    <a:pt x="2" y="60"/>
                  </a:lnTo>
                  <a:lnTo>
                    <a:pt x="0" y="64"/>
                  </a:lnTo>
                  <a:lnTo>
                    <a:pt x="0" y="69"/>
                  </a:lnTo>
                  <a:lnTo>
                    <a:pt x="0" y="69"/>
                  </a:lnTo>
                  <a:lnTo>
                    <a:pt x="2" y="72"/>
                  </a:lnTo>
                  <a:lnTo>
                    <a:pt x="5" y="74"/>
                  </a:lnTo>
                  <a:lnTo>
                    <a:pt x="7" y="74"/>
                  </a:lnTo>
                  <a:lnTo>
                    <a:pt x="9" y="74"/>
                  </a:lnTo>
                  <a:lnTo>
                    <a:pt x="9" y="76"/>
                  </a:lnTo>
                  <a:lnTo>
                    <a:pt x="9" y="79"/>
                  </a:lnTo>
                  <a:lnTo>
                    <a:pt x="9" y="83"/>
                  </a:lnTo>
                  <a:lnTo>
                    <a:pt x="9" y="83"/>
                  </a:lnTo>
                  <a:lnTo>
                    <a:pt x="7" y="91"/>
                  </a:lnTo>
                  <a:lnTo>
                    <a:pt x="5" y="95"/>
                  </a:lnTo>
                  <a:lnTo>
                    <a:pt x="5" y="98"/>
                  </a:lnTo>
                  <a:lnTo>
                    <a:pt x="5" y="100"/>
                  </a:lnTo>
                  <a:lnTo>
                    <a:pt x="5" y="102"/>
                  </a:lnTo>
                  <a:lnTo>
                    <a:pt x="5" y="105"/>
                  </a:lnTo>
                  <a:lnTo>
                    <a:pt x="7" y="105"/>
                  </a:lnTo>
                  <a:lnTo>
                    <a:pt x="9" y="105"/>
                  </a:lnTo>
                  <a:lnTo>
                    <a:pt x="12" y="105"/>
                  </a:lnTo>
                  <a:lnTo>
                    <a:pt x="12" y="105"/>
                  </a:lnTo>
                  <a:lnTo>
                    <a:pt x="14" y="102"/>
                  </a:lnTo>
                  <a:lnTo>
                    <a:pt x="16" y="102"/>
                  </a:lnTo>
                  <a:lnTo>
                    <a:pt x="16" y="100"/>
                  </a:lnTo>
                  <a:lnTo>
                    <a:pt x="19" y="98"/>
                  </a:lnTo>
                  <a:lnTo>
                    <a:pt x="19" y="93"/>
                  </a:lnTo>
                  <a:lnTo>
                    <a:pt x="19" y="83"/>
                  </a:lnTo>
                  <a:lnTo>
                    <a:pt x="21" y="62"/>
                  </a:lnTo>
                  <a:lnTo>
                    <a:pt x="24" y="62"/>
                  </a:lnTo>
                  <a:lnTo>
                    <a:pt x="24" y="62"/>
                  </a:lnTo>
                  <a:lnTo>
                    <a:pt x="28" y="62"/>
                  </a:lnTo>
                  <a:lnTo>
                    <a:pt x="28" y="62"/>
                  </a:lnTo>
                  <a:lnTo>
                    <a:pt x="31" y="64"/>
                  </a:lnTo>
                  <a:lnTo>
                    <a:pt x="31" y="67"/>
                  </a:lnTo>
                  <a:lnTo>
                    <a:pt x="28" y="67"/>
                  </a:lnTo>
                  <a:lnTo>
                    <a:pt x="28" y="69"/>
                  </a:lnTo>
                  <a:lnTo>
                    <a:pt x="26" y="69"/>
                  </a:lnTo>
                  <a:lnTo>
                    <a:pt x="38" y="91"/>
                  </a:lnTo>
                  <a:lnTo>
                    <a:pt x="40" y="91"/>
                  </a:lnTo>
                  <a:lnTo>
                    <a:pt x="43" y="91"/>
                  </a:lnTo>
                  <a:lnTo>
                    <a:pt x="45" y="91"/>
                  </a:lnTo>
                  <a:lnTo>
                    <a:pt x="47" y="88"/>
                  </a:lnTo>
                  <a:lnTo>
                    <a:pt x="50" y="83"/>
                  </a:lnTo>
                  <a:lnTo>
                    <a:pt x="52" y="83"/>
                  </a:lnTo>
                  <a:lnTo>
                    <a:pt x="57" y="83"/>
                  </a:lnTo>
                  <a:lnTo>
                    <a:pt x="57" y="79"/>
                  </a:lnTo>
                  <a:lnTo>
                    <a:pt x="52" y="81"/>
                  </a:lnTo>
                  <a:lnTo>
                    <a:pt x="50" y="81"/>
                  </a:lnTo>
                  <a:lnTo>
                    <a:pt x="50" y="79"/>
                  </a:lnTo>
                  <a:lnTo>
                    <a:pt x="47" y="79"/>
                  </a:lnTo>
                  <a:lnTo>
                    <a:pt x="45" y="76"/>
                  </a:lnTo>
                  <a:lnTo>
                    <a:pt x="45" y="64"/>
                  </a:lnTo>
                  <a:lnTo>
                    <a:pt x="45" y="64"/>
                  </a:lnTo>
                  <a:lnTo>
                    <a:pt x="43" y="57"/>
                  </a:lnTo>
                  <a:lnTo>
                    <a:pt x="40" y="55"/>
                  </a:lnTo>
                  <a:lnTo>
                    <a:pt x="38" y="53"/>
                  </a:lnTo>
                  <a:lnTo>
                    <a:pt x="38" y="50"/>
                  </a:lnTo>
                  <a:lnTo>
                    <a:pt x="38" y="50"/>
                  </a:lnTo>
                  <a:lnTo>
                    <a:pt x="40" y="48"/>
                  </a:lnTo>
                  <a:lnTo>
                    <a:pt x="43" y="43"/>
                  </a:lnTo>
                  <a:lnTo>
                    <a:pt x="47" y="38"/>
                  </a:lnTo>
                  <a:lnTo>
                    <a:pt x="50" y="38"/>
                  </a:lnTo>
                  <a:lnTo>
                    <a:pt x="52" y="36"/>
                  </a:lnTo>
                  <a:lnTo>
                    <a:pt x="59" y="36"/>
                  </a:lnTo>
                  <a:lnTo>
                    <a:pt x="59" y="34"/>
                  </a:lnTo>
                  <a:lnTo>
                    <a:pt x="62" y="31"/>
                  </a:lnTo>
                  <a:lnTo>
                    <a:pt x="57" y="31"/>
                  </a:lnTo>
                  <a:lnTo>
                    <a:pt x="57" y="31"/>
                  </a:lnTo>
                  <a:lnTo>
                    <a:pt x="52" y="34"/>
                  </a:lnTo>
                  <a:lnTo>
                    <a:pt x="47" y="34"/>
                  </a:lnTo>
                  <a:lnTo>
                    <a:pt x="40" y="36"/>
                  </a:lnTo>
                  <a:lnTo>
                    <a:pt x="38" y="36"/>
                  </a:lnTo>
                  <a:lnTo>
                    <a:pt x="35" y="38"/>
                  </a:lnTo>
                  <a:lnTo>
                    <a:pt x="33" y="41"/>
                  </a:lnTo>
                  <a:lnTo>
                    <a:pt x="31" y="43"/>
                  </a:lnTo>
                  <a:lnTo>
                    <a:pt x="28" y="43"/>
                  </a:lnTo>
                  <a:lnTo>
                    <a:pt x="26" y="43"/>
                  </a:lnTo>
                  <a:lnTo>
                    <a:pt x="26" y="41"/>
                  </a:lnTo>
                  <a:lnTo>
                    <a:pt x="21" y="36"/>
                  </a:lnTo>
                  <a:lnTo>
                    <a:pt x="21" y="34"/>
                  </a:lnTo>
                  <a:lnTo>
                    <a:pt x="19" y="31"/>
                  </a:lnTo>
                  <a:lnTo>
                    <a:pt x="19" y="26"/>
                  </a:lnTo>
                  <a:lnTo>
                    <a:pt x="19" y="24"/>
                  </a:lnTo>
                  <a:lnTo>
                    <a:pt x="19" y="22"/>
                  </a:lnTo>
                  <a:lnTo>
                    <a:pt x="19" y="19"/>
                  </a:lnTo>
                  <a:lnTo>
                    <a:pt x="21" y="17"/>
                  </a:lnTo>
                  <a:lnTo>
                    <a:pt x="24" y="17"/>
                  </a:lnTo>
                  <a:lnTo>
                    <a:pt x="57" y="17"/>
                  </a:lnTo>
                  <a:lnTo>
                    <a:pt x="57" y="17"/>
                  </a:lnTo>
                  <a:lnTo>
                    <a:pt x="59" y="17"/>
                  </a:lnTo>
                  <a:lnTo>
                    <a:pt x="62" y="17"/>
                  </a:lnTo>
                  <a:lnTo>
                    <a:pt x="64" y="17"/>
                  </a:lnTo>
                  <a:lnTo>
                    <a:pt x="69" y="17"/>
                  </a:lnTo>
                  <a:lnTo>
                    <a:pt x="71" y="17"/>
                  </a:lnTo>
                  <a:lnTo>
                    <a:pt x="76" y="15"/>
                  </a:lnTo>
                  <a:lnTo>
                    <a:pt x="78" y="12"/>
                  </a:lnTo>
                  <a:lnTo>
                    <a:pt x="81" y="7"/>
                  </a:lnTo>
                  <a:lnTo>
                    <a:pt x="83" y="5"/>
                  </a:lnTo>
                  <a:lnTo>
                    <a:pt x="85" y="3"/>
                  </a:lnTo>
                  <a:lnTo>
                    <a:pt x="85" y="0"/>
                  </a:lnTo>
                  <a:lnTo>
                    <a:pt x="83" y="0"/>
                  </a:lnTo>
                  <a:lnTo>
                    <a:pt x="81" y="0"/>
                  </a:lnTo>
                  <a:lnTo>
                    <a:pt x="78" y="5"/>
                  </a:lnTo>
                  <a:lnTo>
                    <a:pt x="76" y="7"/>
                  </a:lnTo>
                  <a:lnTo>
                    <a:pt x="73" y="10"/>
                  </a:lnTo>
                  <a:lnTo>
                    <a:pt x="71" y="10"/>
                  </a:lnTo>
                  <a:lnTo>
                    <a:pt x="66" y="10"/>
                  </a:lnTo>
                  <a:lnTo>
                    <a:pt x="59" y="10"/>
                  </a:lnTo>
                  <a:lnTo>
                    <a:pt x="52" y="10"/>
                  </a:lnTo>
                  <a:lnTo>
                    <a:pt x="45" y="10"/>
                  </a:lnTo>
                  <a:lnTo>
                    <a:pt x="38" y="7"/>
                  </a:lnTo>
                  <a:lnTo>
                    <a:pt x="35" y="5"/>
                  </a:lnTo>
                  <a:lnTo>
                    <a:pt x="33" y="5"/>
                  </a:lnTo>
                  <a:lnTo>
                    <a:pt x="33" y="5"/>
                  </a:lnTo>
                  <a:lnTo>
                    <a:pt x="31" y="3"/>
                  </a:lnTo>
                  <a:lnTo>
                    <a:pt x="26" y="5"/>
                  </a:lnTo>
                  <a:lnTo>
                    <a:pt x="26" y="5"/>
                  </a:lnTo>
                  <a:lnTo>
                    <a:pt x="21" y="12"/>
                  </a:lnTo>
                  <a:lnTo>
                    <a:pt x="16" y="17"/>
                  </a:lnTo>
                  <a:lnTo>
                    <a:pt x="14" y="19"/>
                  </a:lnTo>
                  <a:lnTo>
                    <a:pt x="12" y="22"/>
                  </a:lnTo>
                  <a:lnTo>
                    <a:pt x="12" y="3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6" name="Freeform 1013">
              <a:extLst>
                <a:ext uri="{FF2B5EF4-FFF2-40B4-BE49-F238E27FC236}">
                  <a16:creationId xmlns:a16="http://schemas.microsoft.com/office/drawing/2014/main" id="{9CF40E3C-CE14-4326-A483-E41EA1547264}"/>
                </a:ext>
              </a:extLst>
            </p:cNvPr>
            <p:cNvSpPr>
              <a:spLocks/>
            </p:cNvSpPr>
            <p:nvPr/>
          </p:nvSpPr>
          <p:spPr bwMode="auto">
            <a:xfrm>
              <a:off x="6376988" y="4038598"/>
              <a:ext cx="207962" cy="180975"/>
            </a:xfrm>
            <a:custGeom>
              <a:avLst/>
              <a:gdLst/>
              <a:ahLst/>
              <a:cxnLst>
                <a:cxn ang="0">
                  <a:pos x="112" y="10"/>
                </a:cxn>
                <a:cxn ang="0">
                  <a:pos x="117" y="19"/>
                </a:cxn>
                <a:cxn ang="0">
                  <a:pos x="124" y="21"/>
                </a:cxn>
                <a:cxn ang="0">
                  <a:pos x="119" y="26"/>
                </a:cxn>
                <a:cxn ang="0">
                  <a:pos x="121" y="31"/>
                </a:cxn>
                <a:cxn ang="0">
                  <a:pos x="131" y="40"/>
                </a:cxn>
                <a:cxn ang="0">
                  <a:pos x="124" y="43"/>
                </a:cxn>
                <a:cxn ang="0">
                  <a:pos x="119" y="45"/>
                </a:cxn>
                <a:cxn ang="0">
                  <a:pos x="114" y="55"/>
                </a:cxn>
                <a:cxn ang="0">
                  <a:pos x="107" y="71"/>
                </a:cxn>
                <a:cxn ang="0">
                  <a:pos x="102" y="76"/>
                </a:cxn>
                <a:cxn ang="0">
                  <a:pos x="100" y="81"/>
                </a:cxn>
                <a:cxn ang="0">
                  <a:pos x="100" y="90"/>
                </a:cxn>
                <a:cxn ang="0">
                  <a:pos x="100" y="95"/>
                </a:cxn>
                <a:cxn ang="0">
                  <a:pos x="98" y="100"/>
                </a:cxn>
                <a:cxn ang="0">
                  <a:pos x="98" y="102"/>
                </a:cxn>
                <a:cxn ang="0">
                  <a:pos x="100" y="107"/>
                </a:cxn>
                <a:cxn ang="0">
                  <a:pos x="86" y="112"/>
                </a:cxn>
                <a:cxn ang="0">
                  <a:pos x="76" y="114"/>
                </a:cxn>
                <a:cxn ang="0">
                  <a:pos x="74" y="112"/>
                </a:cxn>
                <a:cxn ang="0">
                  <a:pos x="74" y="109"/>
                </a:cxn>
                <a:cxn ang="0">
                  <a:pos x="67" y="102"/>
                </a:cxn>
                <a:cxn ang="0">
                  <a:pos x="57" y="100"/>
                </a:cxn>
                <a:cxn ang="0">
                  <a:pos x="48" y="102"/>
                </a:cxn>
                <a:cxn ang="0">
                  <a:pos x="38" y="105"/>
                </a:cxn>
                <a:cxn ang="0">
                  <a:pos x="38" y="100"/>
                </a:cxn>
                <a:cxn ang="0">
                  <a:pos x="31" y="97"/>
                </a:cxn>
                <a:cxn ang="0">
                  <a:pos x="24" y="97"/>
                </a:cxn>
                <a:cxn ang="0">
                  <a:pos x="17" y="90"/>
                </a:cxn>
                <a:cxn ang="0">
                  <a:pos x="14" y="88"/>
                </a:cxn>
                <a:cxn ang="0">
                  <a:pos x="14" y="81"/>
                </a:cxn>
                <a:cxn ang="0">
                  <a:pos x="14" y="76"/>
                </a:cxn>
                <a:cxn ang="0">
                  <a:pos x="14" y="74"/>
                </a:cxn>
                <a:cxn ang="0">
                  <a:pos x="7" y="71"/>
                </a:cxn>
                <a:cxn ang="0">
                  <a:pos x="5" y="64"/>
                </a:cxn>
                <a:cxn ang="0">
                  <a:pos x="2" y="57"/>
                </a:cxn>
                <a:cxn ang="0">
                  <a:pos x="5" y="55"/>
                </a:cxn>
                <a:cxn ang="0">
                  <a:pos x="0" y="50"/>
                </a:cxn>
                <a:cxn ang="0">
                  <a:pos x="0" y="40"/>
                </a:cxn>
                <a:cxn ang="0">
                  <a:pos x="5" y="31"/>
                </a:cxn>
                <a:cxn ang="0">
                  <a:pos x="12" y="26"/>
                </a:cxn>
                <a:cxn ang="0">
                  <a:pos x="10" y="33"/>
                </a:cxn>
                <a:cxn ang="0">
                  <a:pos x="12" y="38"/>
                </a:cxn>
                <a:cxn ang="0">
                  <a:pos x="21" y="43"/>
                </a:cxn>
                <a:cxn ang="0">
                  <a:pos x="36" y="43"/>
                </a:cxn>
                <a:cxn ang="0">
                  <a:pos x="48" y="33"/>
                </a:cxn>
                <a:cxn ang="0">
                  <a:pos x="55" y="33"/>
                </a:cxn>
                <a:cxn ang="0">
                  <a:pos x="62" y="38"/>
                </a:cxn>
                <a:cxn ang="0">
                  <a:pos x="67" y="38"/>
                </a:cxn>
                <a:cxn ang="0">
                  <a:pos x="69" y="31"/>
                </a:cxn>
                <a:cxn ang="0">
                  <a:pos x="78" y="10"/>
                </a:cxn>
                <a:cxn ang="0">
                  <a:pos x="83" y="2"/>
                </a:cxn>
                <a:cxn ang="0">
                  <a:pos x="90" y="0"/>
                </a:cxn>
                <a:cxn ang="0">
                  <a:pos x="105" y="2"/>
                </a:cxn>
                <a:cxn ang="0">
                  <a:pos x="112" y="2"/>
                </a:cxn>
              </a:cxnLst>
              <a:rect l="0" t="0" r="r" b="b"/>
              <a:pathLst>
                <a:path w="131" h="114">
                  <a:moveTo>
                    <a:pt x="112" y="2"/>
                  </a:moveTo>
                  <a:lnTo>
                    <a:pt x="112" y="7"/>
                  </a:lnTo>
                  <a:lnTo>
                    <a:pt x="112" y="10"/>
                  </a:lnTo>
                  <a:lnTo>
                    <a:pt x="112" y="12"/>
                  </a:lnTo>
                  <a:lnTo>
                    <a:pt x="117" y="17"/>
                  </a:lnTo>
                  <a:lnTo>
                    <a:pt x="117" y="19"/>
                  </a:lnTo>
                  <a:lnTo>
                    <a:pt x="119" y="19"/>
                  </a:lnTo>
                  <a:lnTo>
                    <a:pt x="121" y="21"/>
                  </a:lnTo>
                  <a:lnTo>
                    <a:pt x="124" y="21"/>
                  </a:lnTo>
                  <a:lnTo>
                    <a:pt x="121" y="24"/>
                  </a:lnTo>
                  <a:lnTo>
                    <a:pt x="121" y="26"/>
                  </a:lnTo>
                  <a:lnTo>
                    <a:pt x="119" y="26"/>
                  </a:lnTo>
                  <a:lnTo>
                    <a:pt x="119" y="26"/>
                  </a:lnTo>
                  <a:lnTo>
                    <a:pt x="119" y="29"/>
                  </a:lnTo>
                  <a:lnTo>
                    <a:pt x="121" y="31"/>
                  </a:lnTo>
                  <a:lnTo>
                    <a:pt x="124" y="33"/>
                  </a:lnTo>
                  <a:lnTo>
                    <a:pt x="124" y="33"/>
                  </a:lnTo>
                  <a:lnTo>
                    <a:pt x="131" y="40"/>
                  </a:lnTo>
                  <a:lnTo>
                    <a:pt x="131" y="43"/>
                  </a:lnTo>
                  <a:lnTo>
                    <a:pt x="126" y="45"/>
                  </a:lnTo>
                  <a:lnTo>
                    <a:pt x="124" y="43"/>
                  </a:lnTo>
                  <a:lnTo>
                    <a:pt x="121" y="43"/>
                  </a:lnTo>
                  <a:lnTo>
                    <a:pt x="119" y="45"/>
                  </a:lnTo>
                  <a:lnTo>
                    <a:pt x="119" y="45"/>
                  </a:lnTo>
                  <a:lnTo>
                    <a:pt x="119" y="48"/>
                  </a:lnTo>
                  <a:lnTo>
                    <a:pt x="117" y="52"/>
                  </a:lnTo>
                  <a:lnTo>
                    <a:pt x="114" y="55"/>
                  </a:lnTo>
                  <a:lnTo>
                    <a:pt x="112" y="64"/>
                  </a:lnTo>
                  <a:lnTo>
                    <a:pt x="109" y="69"/>
                  </a:lnTo>
                  <a:lnTo>
                    <a:pt x="107" y="71"/>
                  </a:lnTo>
                  <a:lnTo>
                    <a:pt x="105" y="74"/>
                  </a:lnTo>
                  <a:lnTo>
                    <a:pt x="102" y="76"/>
                  </a:lnTo>
                  <a:lnTo>
                    <a:pt x="102" y="76"/>
                  </a:lnTo>
                  <a:lnTo>
                    <a:pt x="100" y="76"/>
                  </a:lnTo>
                  <a:lnTo>
                    <a:pt x="100" y="81"/>
                  </a:lnTo>
                  <a:lnTo>
                    <a:pt x="100" y="81"/>
                  </a:lnTo>
                  <a:lnTo>
                    <a:pt x="100" y="83"/>
                  </a:lnTo>
                  <a:lnTo>
                    <a:pt x="100" y="86"/>
                  </a:lnTo>
                  <a:lnTo>
                    <a:pt x="100" y="90"/>
                  </a:lnTo>
                  <a:lnTo>
                    <a:pt x="100" y="90"/>
                  </a:lnTo>
                  <a:lnTo>
                    <a:pt x="100" y="95"/>
                  </a:lnTo>
                  <a:lnTo>
                    <a:pt x="100" y="95"/>
                  </a:lnTo>
                  <a:lnTo>
                    <a:pt x="98" y="97"/>
                  </a:lnTo>
                  <a:lnTo>
                    <a:pt x="98" y="97"/>
                  </a:lnTo>
                  <a:lnTo>
                    <a:pt x="98" y="100"/>
                  </a:lnTo>
                  <a:lnTo>
                    <a:pt x="98" y="102"/>
                  </a:lnTo>
                  <a:lnTo>
                    <a:pt x="98" y="102"/>
                  </a:lnTo>
                  <a:lnTo>
                    <a:pt x="98" y="102"/>
                  </a:lnTo>
                  <a:lnTo>
                    <a:pt x="100" y="105"/>
                  </a:lnTo>
                  <a:lnTo>
                    <a:pt x="98" y="107"/>
                  </a:lnTo>
                  <a:lnTo>
                    <a:pt x="100" y="107"/>
                  </a:lnTo>
                  <a:lnTo>
                    <a:pt x="95" y="107"/>
                  </a:lnTo>
                  <a:lnTo>
                    <a:pt x="90" y="109"/>
                  </a:lnTo>
                  <a:lnTo>
                    <a:pt x="86" y="112"/>
                  </a:lnTo>
                  <a:lnTo>
                    <a:pt x="81" y="112"/>
                  </a:lnTo>
                  <a:lnTo>
                    <a:pt x="78" y="114"/>
                  </a:lnTo>
                  <a:lnTo>
                    <a:pt x="76" y="114"/>
                  </a:lnTo>
                  <a:lnTo>
                    <a:pt x="74" y="114"/>
                  </a:lnTo>
                  <a:lnTo>
                    <a:pt x="74" y="114"/>
                  </a:lnTo>
                  <a:lnTo>
                    <a:pt x="74" y="112"/>
                  </a:lnTo>
                  <a:lnTo>
                    <a:pt x="74" y="112"/>
                  </a:lnTo>
                  <a:lnTo>
                    <a:pt x="74" y="109"/>
                  </a:lnTo>
                  <a:lnTo>
                    <a:pt x="74" y="109"/>
                  </a:lnTo>
                  <a:lnTo>
                    <a:pt x="74" y="105"/>
                  </a:lnTo>
                  <a:lnTo>
                    <a:pt x="71" y="105"/>
                  </a:lnTo>
                  <a:lnTo>
                    <a:pt x="67" y="102"/>
                  </a:lnTo>
                  <a:lnTo>
                    <a:pt x="64" y="102"/>
                  </a:lnTo>
                  <a:lnTo>
                    <a:pt x="59" y="102"/>
                  </a:lnTo>
                  <a:lnTo>
                    <a:pt x="57" y="100"/>
                  </a:lnTo>
                  <a:lnTo>
                    <a:pt x="55" y="100"/>
                  </a:lnTo>
                  <a:lnTo>
                    <a:pt x="50" y="102"/>
                  </a:lnTo>
                  <a:lnTo>
                    <a:pt x="48" y="102"/>
                  </a:lnTo>
                  <a:lnTo>
                    <a:pt x="43" y="102"/>
                  </a:lnTo>
                  <a:lnTo>
                    <a:pt x="40" y="105"/>
                  </a:lnTo>
                  <a:lnTo>
                    <a:pt x="38" y="105"/>
                  </a:lnTo>
                  <a:lnTo>
                    <a:pt x="36" y="102"/>
                  </a:lnTo>
                  <a:lnTo>
                    <a:pt x="38" y="102"/>
                  </a:lnTo>
                  <a:lnTo>
                    <a:pt x="38" y="100"/>
                  </a:lnTo>
                  <a:lnTo>
                    <a:pt x="36" y="100"/>
                  </a:lnTo>
                  <a:lnTo>
                    <a:pt x="36" y="97"/>
                  </a:lnTo>
                  <a:lnTo>
                    <a:pt x="31" y="97"/>
                  </a:lnTo>
                  <a:lnTo>
                    <a:pt x="29" y="97"/>
                  </a:lnTo>
                  <a:lnTo>
                    <a:pt x="26" y="97"/>
                  </a:lnTo>
                  <a:lnTo>
                    <a:pt x="24" y="97"/>
                  </a:lnTo>
                  <a:lnTo>
                    <a:pt x="19" y="95"/>
                  </a:lnTo>
                  <a:lnTo>
                    <a:pt x="17" y="93"/>
                  </a:lnTo>
                  <a:lnTo>
                    <a:pt x="17" y="90"/>
                  </a:lnTo>
                  <a:lnTo>
                    <a:pt x="14" y="90"/>
                  </a:lnTo>
                  <a:lnTo>
                    <a:pt x="14" y="86"/>
                  </a:lnTo>
                  <a:lnTo>
                    <a:pt x="14" y="88"/>
                  </a:lnTo>
                  <a:lnTo>
                    <a:pt x="14" y="83"/>
                  </a:lnTo>
                  <a:lnTo>
                    <a:pt x="14" y="81"/>
                  </a:lnTo>
                  <a:lnTo>
                    <a:pt x="14" y="81"/>
                  </a:lnTo>
                  <a:lnTo>
                    <a:pt x="14" y="78"/>
                  </a:lnTo>
                  <a:lnTo>
                    <a:pt x="14" y="78"/>
                  </a:lnTo>
                  <a:lnTo>
                    <a:pt x="14" y="76"/>
                  </a:lnTo>
                  <a:lnTo>
                    <a:pt x="14" y="76"/>
                  </a:lnTo>
                  <a:lnTo>
                    <a:pt x="14" y="74"/>
                  </a:lnTo>
                  <a:lnTo>
                    <a:pt x="14" y="74"/>
                  </a:lnTo>
                  <a:lnTo>
                    <a:pt x="14" y="71"/>
                  </a:lnTo>
                  <a:lnTo>
                    <a:pt x="10" y="71"/>
                  </a:lnTo>
                  <a:lnTo>
                    <a:pt x="7" y="71"/>
                  </a:lnTo>
                  <a:lnTo>
                    <a:pt x="7" y="69"/>
                  </a:lnTo>
                  <a:lnTo>
                    <a:pt x="7" y="67"/>
                  </a:lnTo>
                  <a:lnTo>
                    <a:pt x="5" y="64"/>
                  </a:lnTo>
                  <a:lnTo>
                    <a:pt x="2" y="62"/>
                  </a:lnTo>
                  <a:lnTo>
                    <a:pt x="2" y="59"/>
                  </a:lnTo>
                  <a:lnTo>
                    <a:pt x="2" y="57"/>
                  </a:lnTo>
                  <a:lnTo>
                    <a:pt x="2" y="57"/>
                  </a:lnTo>
                  <a:lnTo>
                    <a:pt x="5" y="57"/>
                  </a:lnTo>
                  <a:lnTo>
                    <a:pt x="5" y="55"/>
                  </a:lnTo>
                  <a:lnTo>
                    <a:pt x="2" y="55"/>
                  </a:lnTo>
                  <a:lnTo>
                    <a:pt x="0" y="52"/>
                  </a:lnTo>
                  <a:lnTo>
                    <a:pt x="0" y="50"/>
                  </a:lnTo>
                  <a:lnTo>
                    <a:pt x="0" y="48"/>
                  </a:lnTo>
                  <a:lnTo>
                    <a:pt x="0" y="43"/>
                  </a:lnTo>
                  <a:lnTo>
                    <a:pt x="0" y="40"/>
                  </a:lnTo>
                  <a:lnTo>
                    <a:pt x="2" y="38"/>
                  </a:lnTo>
                  <a:lnTo>
                    <a:pt x="2" y="33"/>
                  </a:lnTo>
                  <a:lnTo>
                    <a:pt x="5" y="31"/>
                  </a:lnTo>
                  <a:lnTo>
                    <a:pt x="7" y="29"/>
                  </a:lnTo>
                  <a:lnTo>
                    <a:pt x="10" y="29"/>
                  </a:lnTo>
                  <a:lnTo>
                    <a:pt x="12" y="26"/>
                  </a:lnTo>
                  <a:lnTo>
                    <a:pt x="10" y="29"/>
                  </a:lnTo>
                  <a:lnTo>
                    <a:pt x="10" y="33"/>
                  </a:lnTo>
                  <a:lnTo>
                    <a:pt x="10" y="33"/>
                  </a:lnTo>
                  <a:lnTo>
                    <a:pt x="12" y="38"/>
                  </a:lnTo>
                  <a:lnTo>
                    <a:pt x="12" y="38"/>
                  </a:lnTo>
                  <a:lnTo>
                    <a:pt x="12" y="38"/>
                  </a:lnTo>
                  <a:lnTo>
                    <a:pt x="14" y="40"/>
                  </a:lnTo>
                  <a:lnTo>
                    <a:pt x="17" y="40"/>
                  </a:lnTo>
                  <a:lnTo>
                    <a:pt x="21" y="43"/>
                  </a:lnTo>
                  <a:lnTo>
                    <a:pt x="29" y="43"/>
                  </a:lnTo>
                  <a:lnTo>
                    <a:pt x="33" y="43"/>
                  </a:lnTo>
                  <a:lnTo>
                    <a:pt x="36" y="43"/>
                  </a:lnTo>
                  <a:lnTo>
                    <a:pt x="40" y="38"/>
                  </a:lnTo>
                  <a:lnTo>
                    <a:pt x="45" y="33"/>
                  </a:lnTo>
                  <a:lnTo>
                    <a:pt x="48" y="33"/>
                  </a:lnTo>
                  <a:lnTo>
                    <a:pt x="52" y="33"/>
                  </a:lnTo>
                  <a:lnTo>
                    <a:pt x="52" y="33"/>
                  </a:lnTo>
                  <a:lnTo>
                    <a:pt x="55" y="33"/>
                  </a:lnTo>
                  <a:lnTo>
                    <a:pt x="57" y="38"/>
                  </a:lnTo>
                  <a:lnTo>
                    <a:pt x="62" y="38"/>
                  </a:lnTo>
                  <a:lnTo>
                    <a:pt x="62" y="38"/>
                  </a:lnTo>
                  <a:lnTo>
                    <a:pt x="64" y="40"/>
                  </a:lnTo>
                  <a:lnTo>
                    <a:pt x="67" y="38"/>
                  </a:lnTo>
                  <a:lnTo>
                    <a:pt x="67" y="38"/>
                  </a:lnTo>
                  <a:lnTo>
                    <a:pt x="67" y="38"/>
                  </a:lnTo>
                  <a:lnTo>
                    <a:pt x="69" y="38"/>
                  </a:lnTo>
                  <a:lnTo>
                    <a:pt x="69" y="31"/>
                  </a:lnTo>
                  <a:lnTo>
                    <a:pt x="74" y="19"/>
                  </a:lnTo>
                  <a:lnTo>
                    <a:pt x="74" y="14"/>
                  </a:lnTo>
                  <a:lnTo>
                    <a:pt x="78" y="10"/>
                  </a:lnTo>
                  <a:lnTo>
                    <a:pt x="78" y="7"/>
                  </a:lnTo>
                  <a:lnTo>
                    <a:pt x="81" y="5"/>
                  </a:lnTo>
                  <a:lnTo>
                    <a:pt x="83" y="2"/>
                  </a:lnTo>
                  <a:lnTo>
                    <a:pt x="86" y="2"/>
                  </a:lnTo>
                  <a:lnTo>
                    <a:pt x="88" y="0"/>
                  </a:lnTo>
                  <a:lnTo>
                    <a:pt x="90" y="0"/>
                  </a:lnTo>
                  <a:lnTo>
                    <a:pt x="95" y="0"/>
                  </a:lnTo>
                  <a:lnTo>
                    <a:pt x="100" y="0"/>
                  </a:lnTo>
                  <a:lnTo>
                    <a:pt x="105" y="2"/>
                  </a:lnTo>
                  <a:lnTo>
                    <a:pt x="107" y="2"/>
                  </a:lnTo>
                  <a:lnTo>
                    <a:pt x="112" y="2"/>
                  </a:lnTo>
                  <a:lnTo>
                    <a:pt x="112"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7" name="Freeform 1014">
              <a:extLst>
                <a:ext uri="{FF2B5EF4-FFF2-40B4-BE49-F238E27FC236}">
                  <a16:creationId xmlns:a16="http://schemas.microsoft.com/office/drawing/2014/main" id="{AAF4B001-EB48-4AE5-84D0-A3C96895F429}"/>
                </a:ext>
              </a:extLst>
            </p:cNvPr>
            <p:cNvSpPr>
              <a:spLocks/>
            </p:cNvSpPr>
            <p:nvPr/>
          </p:nvSpPr>
          <p:spPr bwMode="auto">
            <a:xfrm>
              <a:off x="6376988" y="4038598"/>
              <a:ext cx="207962" cy="180975"/>
            </a:xfrm>
            <a:custGeom>
              <a:avLst/>
              <a:gdLst/>
              <a:ahLst/>
              <a:cxnLst>
                <a:cxn ang="0">
                  <a:pos x="112" y="10"/>
                </a:cxn>
                <a:cxn ang="0">
                  <a:pos x="117" y="19"/>
                </a:cxn>
                <a:cxn ang="0">
                  <a:pos x="124" y="21"/>
                </a:cxn>
                <a:cxn ang="0">
                  <a:pos x="119" y="26"/>
                </a:cxn>
                <a:cxn ang="0">
                  <a:pos x="121" y="31"/>
                </a:cxn>
                <a:cxn ang="0">
                  <a:pos x="131" y="40"/>
                </a:cxn>
                <a:cxn ang="0">
                  <a:pos x="124" y="43"/>
                </a:cxn>
                <a:cxn ang="0">
                  <a:pos x="119" y="45"/>
                </a:cxn>
                <a:cxn ang="0">
                  <a:pos x="114" y="55"/>
                </a:cxn>
                <a:cxn ang="0">
                  <a:pos x="107" y="71"/>
                </a:cxn>
                <a:cxn ang="0">
                  <a:pos x="102" y="76"/>
                </a:cxn>
                <a:cxn ang="0">
                  <a:pos x="100" y="81"/>
                </a:cxn>
                <a:cxn ang="0">
                  <a:pos x="100" y="90"/>
                </a:cxn>
                <a:cxn ang="0">
                  <a:pos x="100" y="95"/>
                </a:cxn>
                <a:cxn ang="0">
                  <a:pos x="98" y="100"/>
                </a:cxn>
                <a:cxn ang="0">
                  <a:pos x="98" y="102"/>
                </a:cxn>
                <a:cxn ang="0">
                  <a:pos x="100" y="107"/>
                </a:cxn>
                <a:cxn ang="0">
                  <a:pos x="86" y="112"/>
                </a:cxn>
                <a:cxn ang="0">
                  <a:pos x="76" y="114"/>
                </a:cxn>
                <a:cxn ang="0">
                  <a:pos x="74" y="112"/>
                </a:cxn>
                <a:cxn ang="0">
                  <a:pos x="74" y="109"/>
                </a:cxn>
                <a:cxn ang="0">
                  <a:pos x="67" y="102"/>
                </a:cxn>
                <a:cxn ang="0">
                  <a:pos x="57" y="100"/>
                </a:cxn>
                <a:cxn ang="0">
                  <a:pos x="48" y="102"/>
                </a:cxn>
                <a:cxn ang="0">
                  <a:pos x="38" y="105"/>
                </a:cxn>
                <a:cxn ang="0">
                  <a:pos x="38" y="100"/>
                </a:cxn>
                <a:cxn ang="0">
                  <a:pos x="31" y="97"/>
                </a:cxn>
                <a:cxn ang="0">
                  <a:pos x="24" y="97"/>
                </a:cxn>
                <a:cxn ang="0">
                  <a:pos x="17" y="90"/>
                </a:cxn>
                <a:cxn ang="0">
                  <a:pos x="14" y="88"/>
                </a:cxn>
                <a:cxn ang="0">
                  <a:pos x="14" y="81"/>
                </a:cxn>
                <a:cxn ang="0">
                  <a:pos x="14" y="76"/>
                </a:cxn>
                <a:cxn ang="0">
                  <a:pos x="14" y="74"/>
                </a:cxn>
                <a:cxn ang="0">
                  <a:pos x="7" y="71"/>
                </a:cxn>
                <a:cxn ang="0">
                  <a:pos x="5" y="64"/>
                </a:cxn>
                <a:cxn ang="0">
                  <a:pos x="2" y="57"/>
                </a:cxn>
                <a:cxn ang="0">
                  <a:pos x="5" y="55"/>
                </a:cxn>
                <a:cxn ang="0">
                  <a:pos x="0" y="50"/>
                </a:cxn>
                <a:cxn ang="0">
                  <a:pos x="0" y="40"/>
                </a:cxn>
                <a:cxn ang="0">
                  <a:pos x="5" y="31"/>
                </a:cxn>
                <a:cxn ang="0">
                  <a:pos x="12" y="26"/>
                </a:cxn>
                <a:cxn ang="0">
                  <a:pos x="10" y="33"/>
                </a:cxn>
                <a:cxn ang="0">
                  <a:pos x="12" y="38"/>
                </a:cxn>
                <a:cxn ang="0">
                  <a:pos x="21" y="43"/>
                </a:cxn>
                <a:cxn ang="0">
                  <a:pos x="36" y="43"/>
                </a:cxn>
                <a:cxn ang="0">
                  <a:pos x="48" y="33"/>
                </a:cxn>
                <a:cxn ang="0">
                  <a:pos x="55" y="33"/>
                </a:cxn>
                <a:cxn ang="0">
                  <a:pos x="62" y="38"/>
                </a:cxn>
                <a:cxn ang="0">
                  <a:pos x="67" y="38"/>
                </a:cxn>
                <a:cxn ang="0">
                  <a:pos x="69" y="31"/>
                </a:cxn>
                <a:cxn ang="0">
                  <a:pos x="78" y="10"/>
                </a:cxn>
                <a:cxn ang="0">
                  <a:pos x="83" y="2"/>
                </a:cxn>
                <a:cxn ang="0">
                  <a:pos x="90" y="0"/>
                </a:cxn>
                <a:cxn ang="0">
                  <a:pos x="105" y="2"/>
                </a:cxn>
              </a:cxnLst>
              <a:rect l="0" t="0" r="r" b="b"/>
              <a:pathLst>
                <a:path w="131" h="114">
                  <a:moveTo>
                    <a:pt x="112" y="2"/>
                  </a:moveTo>
                  <a:lnTo>
                    <a:pt x="112" y="7"/>
                  </a:lnTo>
                  <a:lnTo>
                    <a:pt x="112" y="10"/>
                  </a:lnTo>
                  <a:lnTo>
                    <a:pt x="112" y="12"/>
                  </a:lnTo>
                  <a:lnTo>
                    <a:pt x="117" y="17"/>
                  </a:lnTo>
                  <a:lnTo>
                    <a:pt x="117" y="19"/>
                  </a:lnTo>
                  <a:lnTo>
                    <a:pt x="119" y="19"/>
                  </a:lnTo>
                  <a:lnTo>
                    <a:pt x="121" y="21"/>
                  </a:lnTo>
                  <a:lnTo>
                    <a:pt x="124" y="21"/>
                  </a:lnTo>
                  <a:lnTo>
                    <a:pt x="121" y="24"/>
                  </a:lnTo>
                  <a:lnTo>
                    <a:pt x="121" y="26"/>
                  </a:lnTo>
                  <a:lnTo>
                    <a:pt x="119" y="26"/>
                  </a:lnTo>
                  <a:lnTo>
                    <a:pt x="119" y="26"/>
                  </a:lnTo>
                  <a:lnTo>
                    <a:pt x="119" y="29"/>
                  </a:lnTo>
                  <a:lnTo>
                    <a:pt x="121" y="31"/>
                  </a:lnTo>
                  <a:lnTo>
                    <a:pt x="124" y="33"/>
                  </a:lnTo>
                  <a:lnTo>
                    <a:pt x="124" y="33"/>
                  </a:lnTo>
                  <a:lnTo>
                    <a:pt x="131" y="40"/>
                  </a:lnTo>
                  <a:lnTo>
                    <a:pt x="131" y="43"/>
                  </a:lnTo>
                  <a:lnTo>
                    <a:pt x="126" y="45"/>
                  </a:lnTo>
                  <a:lnTo>
                    <a:pt x="124" y="43"/>
                  </a:lnTo>
                  <a:lnTo>
                    <a:pt x="121" y="43"/>
                  </a:lnTo>
                  <a:lnTo>
                    <a:pt x="119" y="45"/>
                  </a:lnTo>
                  <a:lnTo>
                    <a:pt x="119" y="45"/>
                  </a:lnTo>
                  <a:lnTo>
                    <a:pt x="119" y="48"/>
                  </a:lnTo>
                  <a:lnTo>
                    <a:pt x="117" y="52"/>
                  </a:lnTo>
                  <a:lnTo>
                    <a:pt x="114" y="55"/>
                  </a:lnTo>
                  <a:lnTo>
                    <a:pt x="112" y="64"/>
                  </a:lnTo>
                  <a:lnTo>
                    <a:pt x="109" y="69"/>
                  </a:lnTo>
                  <a:lnTo>
                    <a:pt x="107" y="71"/>
                  </a:lnTo>
                  <a:lnTo>
                    <a:pt x="105" y="74"/>
                  </a:lnTo>
                  <a:lnTo>
                    <a:pt x="102" y="76"/>
                  </a:lnTo>
                  <a:lnTo>
                    <a:pt x="102" y="76"/>
                  </a:lnTo>
                  <a:lnTo>
                    <a:pt x="100" y="76"/>
                  </a:lnTo>
                  <a:lnTo>
                    <a:pt x="100" y="81"/>
                  </a:lnTo>
                  <a:lnTo>
                    <a:pt x="100" y="81"/>
                  </a:lnTo>
                  <a:lnTo>
                    <a:pt x="100" y="83"/>
                  </a:lnTo>
                  <a:lnTo>
                    <a:pt x="100" y="86"/>
                  </a:lnTo>
                  <a:lnTo>
                    <a:pt x="100" y="90"/>
                  </a:lnTo>
                  <a:lnTo>
                    <a:pt x="100" y="90"/>
                  </a:lnTo>
                  <a:lnTo>
                    <a:pt x="100" y="95"/>
                  </a:lnTo>
                  <a:lnTo>
                    <a:pt x="100" y="95"/>
                  </a:lnTo>
                  <a:lnTo>
                    <a:pt x="98" y="97"/>
                  </a:lnTo>
                  <a:lnTo>
                    <a:pt x="98" y="97"/>
                  </a:lnTo>
                  <a:lnTo>
                    <a:pt x="98" y="100"/>
                  </a:lnTo>
                  <a:lnTo>
                    <a:pt x="98" y="102"/>
                  </a:lnTo>
                  <a:lnTo>
                    <a:pt x="98" y="102"/>
                  </a:lnTo>
                  <a:lnTo>
                    <a:pt x="98" y="102"/>
                  </a:lnTo>
                  <a:lnTo>
                    <a:pt x="100" y="105"/>
                  </a:lnTo>
                  <a:lnTo>
                    <a:pt x="98" y="107"/>
                  </a:lnTo>
                  <a:lnTo>
                    <a:pt x="100" y="107"/>
                  </a:lnTo>
                  <a:lnTo>
                    <a:pt x="95" y="107"/>
                  </a:lnTo>
                  <a:lnTo>
                    <a:pt x="90" y="109"/>
                  </a:lnTo>
                  <a:lnTo>
                    <a:pt x="86" y="112"/>
                  </a:lnTo>
                  <a:lnTo>
                    <a:pt x="81" y="112"/>
                  </a:lnTo>
                  <a:lnTo>
                    <a:pt x="78" y="114"/>
                  </a:lnTo>
                  <a:lnTo>
                    <a:pt x="76" y="114"/>
                  </a:lnTo>
                  <a:lnTo>
                    <a:pt x="74" y="114"/>
                  </a:lnTo>
                  <a:lnTo>
                    <a:pt x="74" y="114"/>
                  </a:lnTo>
                  <a:lnTo>
                    <a:pt x="74" y="112"/>
                  </a:lnTo>
                  <a:lnTo>
                    <a:pt x="74" y="112"/>
                  </a:lnTo>
                  <a:lnTo>
                    <a:pt x="74" y="109"/>
                  </a:lnTo>
                  <a:lnTo>
                    <a:pt x="74" y="109"/>
                  </a:lnTo>
                  <a:lnTo>
                    <a:pt x="74" y="105"/>
                  </a:lnTo>
                  <a:lnTo>
                    <a:pt x="71" y="105"/>
                  </a:lnTo>
                  <a:lnTo>
                    <a:pt x="67" y="102"/>
                  </a:lnTo>
                  <a:lnTo>
                    <a:pt x="64" y="102"/>
                  </a:lnTo>
                  <a:lnTo>
                    <a:pt x="59" y="102"/>
                  </a:lnTo>
                  <a:lnTo>
                    <a:pt x="57" y="100"/>
                  </a:lnTo>
                  <a:lnTo>
                    <a:pt x="55" y="100"/>
                  </a:lnTo>
                  <a:lnTo>
                    <a:pt x="50" y="102"/>
                  </a:lnTo>
                  <a:lnTo>
                    <a:pt x="48" y="102"/>
                  </a:lnTo>
                  <a:lnTo>
                    <a:pt x="43" y="102"/>
                  </a:lnTo>
                  <a:lnTo>
                    <a:pt x="40" y="105"/>
                  </a:lnTo>
                  <a:lnTo>
                    <a:pt x="38" y="105"/>
                  </a:lnTo>
                  <a:lnTo>
                    <a:pt x="36" y="102"/>
                  </a:lnTo>
                  <a:lnTo>
                    <a:pt x="38" y="102"/>
                  </a:lnTo>
                  <a:lnTo>
                    <a:pt x="38" y="100"/>
                  </a:lnTo>
                  <a:lnTo>
                    <a:pt x="36" y="100"/>
                  </a:lnTo>
                  <a:lnTo>
                    <a:pt x="36" y="97"/>
                  </a:lnTo>
                  <a:lnTo>
                    <a:pt x="31" y="97"/>
                  </a:lnTo>
                  <a:lnTo>
                    <a:pt x="29" y="97"/>
                  </a:lnTo>
                  <a:lnTo>
                    <a:pt x="26" y="97"/>
                  </a:lnTo>
                  <a:lnTo>
                    <a:pt x="24" y="97"/>
                  </a:lnTo>
                  <a:lnTo>
                    <a:pt x="19" y="95"/>
                  </a:lnTo>
                  <a:lnTo>
                    <a:pt x="17" y="93"/>
                  </a:lnTo>
                  <a:lnTo>
                    <a:pt x="17" y="90"/>
                  </a:lnTo>
                  <a:lnTo>
                    <a:pt x="14" y="90"/>
                  </a:lnTo>
                  <a:lnTo>
                    <a:pt x="14" y="86"/>
                  </a:lnTo>
                  <a:lnTo>
                    <a:pt x="14" y="88"/>
                  </a:lnTo>
                  <a:lnTo>
                    <a:pt x="14" y="83"/>
                  </a:lnTo>
                  <a:lnTo>
                    <a:pt x="14" y="81"/>
                  </a:lnTo>
                  <a:lnTo>
                    <a:pt x="14" y="81"/>
                  </a:lnTo>
                  <a:lnTo>
                    <a:pt x="14" y="78"/>
                  </a:lnTo>
                  <a:lnTo>
                    <a:pt x="14" y="78"/>
                  </a:lnTo>
                  <a:lnTo>
                    <a:pt x="14" y="76"/>
                  </a:lnTo>
                  <a:lnTo>
                    <a:pt x="14" y="76"/>
                  </a:lnTo>
                  <a:lnTo>
                    <a:pt x="14" y="74"/>
                  </a:lnTo>
                  <a:lnTo>
                    <a:pt x="14" y="74"/>
                  </a:lnTo>
                  <a:lnTo>
                    <a:pt x="14" y="71"/>
                  </a:lnTo>
                  <a:lnTo>
                    <a:pt x="10" y="71"/>
                  </a:lnTo>
                  <a:lnTo>
                    <a:pt x="7" y="71"/>
                  </a:lnTo>
                  <a:lnTo>
                    <a:pt x="7" y="69"/>
                  </a:lnTo>
                  <a:lnTo>
                    <a:pt x="7" y="67"/>
                  </a:lnTo>
                  <a:lnTo>
                    <a:pt x="5" y="64"/>
                  </a:lnTo>
                  <a:lnTo>
                    <a:pt x="2" y="62"/>
                  </a:lnTo>
                  <a:lnTo>
                    <a:pt x="2" y="59"/>
                  </a:lnTo>
                  <a:lnTo>
                    <a:pt x="2" y="57"/>
                  </a:lnTo>
                  <a:lnTo>
                    <a:pt x="2" y="57"/>
                  </a:lnTo>
                  <a:lnTo>
                    <a:pt x="5" y="57"/>
                  </a:lnTo>
                  <a:lnTo>
                    <a:pt x="5" y="55"/>
                  </a:lnTo>
                  <a:lnTo>
                    <a:pt x="2" y="55"/>
                  </a:lnTo>
                  <a:lnTo>
                    <a:pt x="0" y="52"/>
                  </a:lnTo>
                  <a:lnTo>
                    <a:pt x="0" y="50"/>
                  </a:lnTo>
                  <a:lnTo>
                    <a:pt x="0" y="48"/>
                  </a:lnTo>
                  <a:lnTo>
                    <a:pt x="0" y="43"/>
                  </a:lnTo>
                  <a:lnTo>
                    <a:pt x="0" y="40"/>
                  </a:lnTo>
                  <a:lnTo>
                    <a:pt x="2" y="38"/>
                  </a:lnTo>
                  <a:lnTo>
                    <a:pt x="2" y="33"/>
                  </a:lnTo>
                  <a:lnTo>
                    <a:pt x="5" y="31"/>
                  </a:lnTo>
                  <a:lnTo>
                    <a:pt x="7" y="29"/>
                  </a:lnTo>
                  <a:lnTo>
                    <a:pt x="10" y="29"/>
                  </a:lnTo>
                  <a:lnTo>
                    <a:pt x="12" y="26"/>
                  </a:lnTo>
                  <a:lnTo>
                    <a:pt x="10" y="29"/>
                  </a:lnTo>
                  <a:lnTo>
                    <a:pt x="10" y="33"/>
                  </a:lnTo>
                  <a:lnTo>
                    <a:pt x="10" y="33"/>
                  </a:lnTo>
                  <a:lnTo>
                    <a:pt x="12" y="38"/>
                  </a:lnTo>
                  <a:lnTo>
                    <a:pt x="12" y="38"/>
                  </a:lnTo>
                  <a:lnTo>
                    <a:pt x="12" y="38"/>
                  </a:lnTo>
                  <a:lnTo>
                    <a:pt x="14" y="40"/>
                  </a:lnTo>
                  <a:lnTo>
                    <a:pt x="17" y="40"/>
                  </a:lnTo>
                  <a:lnTo>
                    <a:pt x="21" y="43"/>
                  </a:lnTo>
                  <a:lnTo>
                    <a:pt x="29" y="43"/>
                  </a:lnTo>
                  <a:lnTo>
                    <a:pt x="33" y="43"/>
                  </a:lnTo>
                  <a:lnTo>
                    <a:pt x="36" y="43"/>
                  </a:lnTo>
                  <a:lnTo>
                    <a:pt x="40" y="38"/>
                  </a:lnTo>
                  <a:lnTo>
                    <a:pt x="45" y="33"/>
                  </a:lnTo>
                  <a:lnTo>
                    <a:pt x="48" y="33"/>
                  </a:lnTo>
                  <a:lnTo>
                    <a:pt x="52" y="33"/>
                  </a:lnTo>
                  <a:lnTo>
                    <a:pt x="52" y="33"/>
                  </a:lnTo>
                  <a:lnTo>
                    <a:pt x="55" y="33"/>
                  </a:lnTo>
                  <a:lnTo>
                    <a:pt x="57" y="38"/>
                  </a:lnTo>
                  <a:lnTo>
                    <a:pt x="62" y="38"/>
                  </a:lnTo>
                  <a:lnTo>
                    <a:pt x="62" y="38"/>
                  </a:lnTo>
                  <a:lnTo>
                    <a:pt x="64" y="40"/>
                  </a:lnTo>
                  <a:lnTo>
                    <a:pt x="67" y="38"/>
                  </a:lnTo>
                  <a:lnTo>
                    <a:pt x="67" y="38"/>
                  </a:lnTo>
                  <a:lnTo>
                    <a:pt x="67" y="38"/>
                  </a:lnTo>
                  <a:lnTo>
                    <a:pt x="69" y="38"/>
                  </a:lnTo>
                  <a:lnTo>
                    <a:pt x="69" y="31"/>
                  </a:lnTo>
                  <a:lnTo>
                    <a:pt x="74" y="19"/>
                  </a:lnTo>
                  <a:lnTo>
                    <a:pt x="74" y="14"/>
                  </a:lnTo>
                  <a:lnTo>
                    <a:pt x="78" y="10"/>
                  </a:lnTo>
                  <a:lnTo>
                    <a:pt x="78" y="7"/>
                  </a:lnTo>
                  <a:lnTo>
                    <a:pt x="81" y="5"/>
                  </a:lnTo>
                  <a:lnTo>
                    <a:pt x="83" y="2"/>
                  </a:lnTo>
                  <a:lnTo>
                    <a:pt x="86" y="2"/>
                  </a:lnTo>
                  <a:lnTo>
                    <a:pt x="88" y="0"/>
                  </a:lnTo>
                  <a:lnTo>
                    <a:pt x="90" y="0"/>
                  </a:lnTo>
                  <a:lnTo>
                    <a:pt x="95" y="0"/>
                  </a:lnTo>
                  <a:lnTo>
                    <a:pt x="100" y="0"/>
                  </a:lnTo>
                  <a:lnTo>
                    <a:pt x="105" y="2"/>
                  </a:lnTo>
                  <a:lnTo>
                    <a:pt x="107" y="2"/>
                  </a:lnTo>
                  <a:lnTo>
                    <a:pt x="112"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8" name="Freeform 1015">
              <a:extLst>
                <a:ext uri="{FF2B5EF4-FFF2-40B4-BE49-F238E27FC236}">
                  <a16:creationId xmlns:a16="http://schemas.microsoft.com/office/drawing/2014/main" id="{52FA4C86-D64C-44B3-BE1B-A8D220658562}"/>
                </a:ext>
              </a:extLst>
            </p:cNvPr>
            <p:cNvSpPr>
              <a:spLocks/>
            </p:cNvSpPr>
            <p:nvPr/>
          </p:nvSpPr>
          <p:spPr bwMode="auto">
            <a:xfrm>
              <a:off x="6376988" y="4038598"/>
              <a:ext cx="207962" cy="180975"/>
            </a:xfrm>
            <a:custGeom>
              <a:avLst/>
              <a:gdLst/>
              <a:ahLst/>
              <a:cxnLst>
                <a:cxn ang="0">
                  <a:pos x="112" y="10"/>
                </a:cxn>
                <a:cxn ang="0">
                  <a:pos x="117" y="19"/>
                </a:cxn>
                <a:cxn ang="0">
                  <a:pos x="124" y="21"/>
                </a:cxn>
                <a:cxn ang="0">
                  <a:pos x="119" y="26"/>
                </a:cxn>
                <a:cxn ang="0">
                  <a:pos x="121" y="31"/>
                </a:cxn>
                <a:cxn ang="0">
                  <a:pos x="131" y="40"/>
                </a:cxn>
                <a:cxn ang="0">
                  <a:pos x="124" y="43"/>
                </a:cxn>
                <a:cxn ang="0">
                  <a:pos x="119" y="45"/>
                </a:cxn>
                <a:cxn ang="0">
                  <a:pos x="114" y="55"/>
                </a:cxn>
                <a:cxn ang="0">
                  <a:pos x="107" y="71"/>
                </a:cxn>
                <a:cxn ang="0">
                  <a:pos x="102" y="76"/>
                </a:cxn>
                <a:cxn ang="0">
                  <a:pos x="100" y="81"/>
                </a:cxn>
                <a:cxn ang="0">
                  <a:pos x="100" y="90"/>
                </a:cxn>
                <a:cxn ang="0">
                  <a:pos x="100" y="95"/>
                </a:cxn>
                <a:cxn ang="0">
                  <a:pos x="98" y="100"/>
                </a:cxn>
                <a:cxn ang="0">
                  <a:pos x="98" y="102"/>
                </a:cxn>
                <a:cxn ang="0">
                  <a:pos x="100" y="107"/>
                </a:cxn>
                <a:cxn ang="0">
                  <a:pos x="86" y="112"/>
                </a:cxn>
                <a:cxn ang="0">
                  <a:pos x="76" y="114"/>
                </a:cxn>
                <a:cxn ang="0">
                  <a:pos x="74" y="112"/>
                </a:cxn>
                <a:cxn ang="0">
                  <a:pos x="74" y="109"/>
                </a:cxn>
                <a:cxn ang="0">
                  <a:pos x="67" y="102"/>
                </a:cxn>
                <a:cxn ang="0">
                  <a:pos x="57" y="100"/>
                </a:cxn>
                <a:cxn ang="0">
                  <a:pos x="48" y="102"/>
                </a:cxn>
                <a:cxn ang="0">
                  <a:pos x="38" y="105"/>
                </a:cxn>
                <a:cxn ang="0">
                  <a:pos x="38" y="100"/>
                </a:cxn>
                <a:cxn ang="0">
                  <a:pos x="31" y="97"/>
                </a:cxn>
                <a:cxn ang="0">
                  <a:pos x="24" y="97"/>
                </a:cxn>
                <a:cxn ang="0">
                  <a:pos x="17" y="90"/>
                </a:cxn>
                <a:cxn ang="0">
                  <a:pos x="14" y="88"/>
                </a:cxn>
                <a:cxn ang="0">
                  <a:pos x="14" y="81"/>
                </a:cxn>
                <a:cxn ang="0">
                  <a:pos x="14" y="76"/>
                </a:cxn>
                <a:cxn ang="0">
                  <a:pos x="14" y="74"/>
                </a:cxn>
                <a:cxn ang="0">
                  <a:pos x="7" y="71"/>
                </a:cxn>
                <a:cxn ang="0">
                  <a:pos x="5" y="64"/>
                </a:cxn>
                <a:cxn ang="0">
                  <a:pos x="2" y="57"/>
                </a:cxn>
                <a:cxn ang="0">
                  <a:pos x="5" y="55"/>
                </a:cxn>
                <a:cxn ang="0">
                  <a:pos x="0" y="50"/>
                </a:cxn>
                <a:cxn ang="0">
                  <a:pos x="0" y="40"/>
                </a:cxn>
                <a:cxn ang="0">
                  <a:pos x="5" y="31"/>
                </a:cxn>
                <a:cxn ang="0">
                  <a:pos x="12" y="26"/>
                </a:cxn>
                <a:cxn ang="0">
                  <a:pos x="10" y="33"/>
                </a:cxn>
                <a:cxn ang="0">
                  <a:pos x="12" y="38"/>
                </a:cxn>
                <a:cxn ang="0">
                  <a:pos x="21" y="43"/>
                </a:cxn>
                <a:cxn ang="0">
                  <a:pos x="36" y="43"/>
                </a:cxn>
                <a:cxn ang="0">
                  <a:pos x="48" y="33"/>
                </a:cxn>
                <a:cxn ang="0">
                  <a:pos x="55" y="33"/>
                </a:cxn>
                <a:cxn ang="0">
                  <a:pos x="62" y="38"/>
                </a:cxn>
                <a:cxn ang="0">
                  <a:pos x="67" y="38"/>
                </a:cxn>
                <a:cxn ang="0">
                  <a:pos x="69" y="31"/>
                </a:cxn>
                <a:cxn ang="0">
                  <a:pos x="78" y="10"/>
                </a:cxn>
                <a:cxn ang="0">
                  <a:pos x="83" y="2"/>
                </a:cxn>
                <a:cxn ang="0">
                  <a:pos x="90" y="0"/>
                </a:cxn>
                <a:cxn ang="0">
                  <a:pos x="105" y="2"/>
                </a:cxn>
              </a:cxnLst>
              <a:rect l="0" t="0" r="r" b="b"/>
              <a:pathLst>
                <a:path w="131" h="114">
                  <a:moveTo>
                    <a:pt x="112" y="2"/>
                  </a:moveTo>
                  <a:lnTo>
                    <a:pt x="112" y="7"/>
                  </a:lnTo>
                  <a:lnTo>
                    <a:pt x="112" y="10"/>
                  </a:lnTo>
                  <a:lnTo>
                    <a:pt x="112" y="12"/>
                  </a:lnTo>
                  <a:lnTo>
                    <a:pt x="117" y="17"/>
                  </a:lnTo>
                  <a:lnTo>
                    <a:pt x="117" y="19"/>
                  </a:lnTo>
                  <a:lnTo>
                    <a:pt x="119" y="19"/>
                  </a:lnTo>
                  <a:lnTo>
                    <a:pt x="121" y="21"/>
                  </a:lnTo>
                  <a:lnTo>
                    <a:pt x="124" y="21"/>
                  </a:lnTo>
                  <a:lnTo>
                    <a:pt x="121" y="24"/>
                  </a:lnTo>
                  <a:lnTo>
                    <a:pt x="121" y="26"/>
                  </a:lnTo>
                  <a:lnTo>
                    <a:pt x="119" y="26"/>
                  </a:lnTo>
                  <a:lnTo>
                    <a:pt x="119" y="26"/>
                  </a:lnTo>
                  <a:lnTo>
                    <a:pt x="119" y="29"/>
                  </a:lnTo>
                  <a:lnTo>
                    <a:pt x="121" y="31"/>
                  </a:lnTo>
                  <a:lnTo>
                    <a:pt x="124" y="33"/>
                  </a:lnTo>
                  <a:lnTo>
                    <a:pt x="124" y="33"/>
                  </a:lnTo>
                  <a:lnTo>
                    <a:pt x="131" y="40"/>
                  </a:lnTo>
                  <a:lnTo>
                    <a:pt x="131" y="43"/>
                  </a:lnTo>
                  <a:lnTo>
                    <a:pt x="126" y="45"/>
                  </a:lnTo>
                  <a:lnTo>
                    <a:pt x="124" y="43"/>
                  </a:lnTo>
                  <a:lnTo>
                    <a:pt x="121" y="43"/>
                  </a:lnTo>
                  <a:lnTo>
                    <a:pt x="119" y="45"/>
                  </a:lnTo>
                  <a:lnTo>
                    <a:pt x="119" y="45"/>
                  </a:lnTo>
                  <a:lnTo>
                    <a:pt x="119" y="48"/>
                  </a:lnTo>
                  <a:lnTo>
                    <a:pt x="117" y="52"/>
                  </a:lnTo>
                  <a:lnTo>
                    <a:pt x="114" y="55"/>
                  </a:lnTo>
                  <a:lnTo>
                    <a:pt x="112" y="64"/>
                  </a:lnTo>
                  <a:lnTo>
                    <a:pt x="109" y="69"/>
                  </a:lnTo>
                  <a:lnTo>
                    <a:pt x="107" y="71"/>
                  </a:lnTo>
                  <a:lnTo>
                    <a:pt x="105" y="74"/>
                  </a:lnTo>
                  <a:lnTo>
                    <a:pt x="102" y="76"/>
                  </a:lnTo>
                  <a:lnTo>
                    <a:pt x="102" y="76"/>
                  </a:lnTo>
                  <a:lnTo>
                    <a:pt x="100" y="76"/>
                  </a:lnTo>
                  <a:lnTo>
                    <a:pt x="100" y="81"/>
                  </a:lnTo>
                  <a:lnTo>
                    <a:pt x="100" y="81"/>
                  </a:lnTo>
                  <a:lnTo>
                    <a:pt x="100" y="83"/>
                  </a:lnTo>
                  <a:lnTo>
                    <a:pt x="100" y="86"/>
                  </a:lnTo>
                  <a:lnTo>
                    <a:pt x="100" y="90"/>
                  </a:lnTo>
                  <a:lnTo>
                    <a:pt x="100" y="90"/>
                  </a:lnTo>
                  <a:lnTo>
                    <a:pt x="100" y="95"/>
                  </a:lnTo>
                  <a:lnTo>
                    <a:pt x="100" y="95"/>
                  </a:lnTo>
                  <a:lnTo>
                    <a:pt x="98" y="97"/>
                  </a:lnTo>
                  <a:lnTo>
                    <a:pt x="98" y="97"/>
                  </a:lnTo>
                  <a:lnTo>
                    <a:pt x="98" y="100"/>
                  </a:lnTo>
                  <a:lnTo>
                    <a:pt x="98" y="102"/>
                  </a:lnTo>
                  <a:lnTo>
                    <a:pt x="98" y="102"/>
                  </a:lnTo>
                  <a:lnTo>
                    <a:pt x="98" y="102"/>
                  </a:lnTo>
                  <a:lnTo>
                    <a:pt x="100" y="105"/>
                  </a:lnTo>
                  <a:lnTo>
                    <a:pt x="98" y="107"/>
                  </a:lnTo>
                  <a:lnTo>
                    <a:pt x="100" y="107"/>
                  </a:lnTo>
                  <a:lnTo>
                    <a:pt x="95" y="107"/>
                  </a:lnTo>
                  <a:lnTo>
                    <a:pt x="90" y="109"/>
                  </a:lnTo>
                  <a:lnTo>
                    <a:pt x="86" y="112"/>
                  </a:lnTo>
                  <a:lnTo>
                    <a:pt x="81" y="112"/>
                  </a:lnTo>
                  <a:lnTo>
                    <a:pt x="78" y="114"/>
                  </a:lnTo>
                  <a:lnTo>
                    <a:pt x="76" y="114"/>
                  </a:lnTo>
                  <a:lnTo>
                    <a:pt x="74" y="114"/>
                  </a:lnTo>
                  <a:lnTo>
                    <a:pt x="74" y="114"/>
                  </a:lnTo>
                  <a:lnTo>
                    <a:pt x="74" y="112"/>
                  </a:lnTo>
                  <a:lnTo>
                    <a:pt x="74" y="112"/>
                  </a:lnTo>
                  <a:lnTo>
                    <a:pt x="74" y="109"/>
                  </a:lnTo>
                  <a:lnTo>
                    <a:pt x="74" y="109"/>
                  </a:lnTo>
                  <a:lnTo>
                    <a:pt x="74" y="105"/>
                  </a:lnTo>
                  <a:lnTo>
                    <a:pt x="71" y="105"/>
                  </a:lnTo>
                  <a:lnTo>
                    <a:pt x="67" y="102"/>
                  </a:lnTo>
                  <a:lnTo>
                    <a:pt x="64" y="102"/>
                  </a:lnTo>
                  <a:lnTo>
                    <a:pt x="59" y="102"/>
                  </a:lnTo>
                  <a:lnTo>
                    <a:pt x="57" y="100"/>
                  </a:lnTo>
                  <a:lnTo>
                    <a:pt x="55" y="100"/>
                  </a:lnTo>
                  <a:lnTo>
                    <a:pt x="50" y="102"/>
                  </a:lnTo>
                  <a:lnTo>
                    <a:pt x="48" y="102"/>
                  </a:lnTo>
                  <a:lnTo>
                    <a:pt x="43" y="102"/>
                  </a:lnTo>
                  <a:lnTo>
                    <a:pt x="40" y="105"/>
                  </a:lnTo>
                  <a:lnTo>
                    <a:pt x="38" y="105"/>
                  </a:lnTo>
                  <a:lnTo>
                    <a:pt x="36" y="102"/>
                  </a:lnTo>
                  <a:lnTo>
                    <a:pt x="38" y="102"/>
                  </a:lnTo>
                  <a:lnTo>
                    <a:pt x="38" y="100"/>
                  </a:lnTo>
                  <a:lnTo>
                    <a:pt x="36" y="100"/>
                  </a:lnTo>
                  <a:lnTo>
                    <a:pt x="36" y="97"/>
                  </a:lnTo>
                  <a:lnTo>
                    <a:pt x="31" y="97"/>
                  </a:lnTo>
                  <a:lnTo>
                    <a:pt x="29" y="97"/>
                  </a:lnTo>
                  <a:lnTo>
                    <a:pt x="26" y="97"/>
                  </a:lnTo>
                  <a:lnTo>
                    <a:pt x="24" y="97"/>
                  </a:lnTo>
                  <a:lnTo>
                    <a:pt x="19" y="95"/>
                  </a:lnTo>
                  <a:lnTo>
                    <a:pt x="17" y="93"/>
                  </a:lnTo>
                  <a:lnTo>
                    <a:pt x="17" y="90"/>
                  </a:lnTo>
                  <a:lnTo>
                    <a:pt x="14" y="90"/>
                  </a:lnTo>
                  <a:lnTo>
                    <a:pt x="14" y="86"/>
                  </a:lnTo>
                  <a:lnTo>
                    <a:pt x="14" y="88"/>
                  </a:lnTo>
                  <a:lnTo>
                    <a:pt x="14" y="83"/>
                  </a:lnTo>
                  <a:lnTo>
                    <a:pt x="14" y="81"/>
                  </a:lnTo>
                  <a:lnTo>
                    <a:pt x="14" y="81"/>
                  </a:lnTo>
                  <a:lnTo>
                    <a:pt x="14" y="78"/>
                  </a:lnTo>
                  <a:lnTo>
                    <a:pt x="14" y="78"/>
                  </a:lnTo>
                  <a:lnTo>
                    <a:pt x="14" y="76"/>
                  </a:lnTo>
                  <a:lnTo>
                    <a:pt x="14" y="76"/>
                  </a:lnTo>
                  <a:lnTo>
                    <a:pt x="14" y="74"/>
                  </a:lnTo>
                  <a:lnTo>
                    <a:pt x="14" y="74"/>
                  </a:lnTo>
                  <a:lnTo>
                    <a:pt x="14" y="71"/>
                  </a:lnTo>
                  <a:lnTo>
                    <a:pt x="10" y="71"/>
                  </a:lnTo>
                  <a:lnTo>
                    <a:pt x="7" y="71"/>
                  </a:lnTo>
                  <a:lnTo>
                    <a:pt x="7" y="69"/>
                  </a:lnTo>
                  <a:lnTo>
                    <a:pt x="7" y="67"/>
                  </a:lnTo>
                  <a:lnTo>
                    <a:pt x="5" y="64"/>
                  </a:lnTo>
                  <a:lnTo>
                    <a:pt x="2" y="62"/>
                  </a:lnTo>
                  <a:lnTo>
                    <a:pt x="2" y="59"/>
                  </a:lnTo>
                  <a:lnTo>
                    <a:pt x="2" y="57"/>
                  </a:lnTo>
                  <a:lnTo>
                    <a:pt x="2" y="57"/>
                  </a:lnTo>
                  <a:lnTo>
                    <a:pt x="5" y="57"/>
                  </a:lnTo>
                  <a:lnTo>
                    <a:pt x="5" y="55"/>
                  </a:lnTo>
                  <a:lnTo>
                    <a:pt x="2" y="55"/>
                  </a:lnTo>
                  <a:lnTo>
                    <a:pt x="0" y="52"/>
                  </a:lnTo>
                  <a:lnTo>
                    <a:pt x="0" y="50"/>
                  </a:lnTo>
                  <a:lnTo>
                    <a:pt x="0" y="48"/>
                  </a:lnTo>
                  <a:lnTo>
                    <a:pt x="0" y="43"/>
                  </a:lnTo>
                  <a:lnTo>
                    <a:pt x="0" y="40"/>
                  </a:lnTo>
                  <a:lnTo>
                    <a:pt x="2" y="38"/>
                  </a:lnTo>
                  <a:lnTo>
                    <a:pt x="2" y="33"/>
                  </a:lnTo>
                  <a:lnTo>
                    <a:pt x="5" y="31"/>
                  </a:lnTo>
                  <a:lnTo>
                    <a:pt x="7" y="29"/>
                  </a:lnTo>
                  <a:lnTo>
                    <a:pt x="10" y="29"/>
                  </a:lnTo>
                  <a:lnTo>
                    <a:pt x="12" y="26"/>
                  </a:lnTo>
                  <a:lnTo>
                    <a:pt x="10" y="29"/>
                  </a:lnTo>
                  <a:lnTo>
                    <a:pt x="10" y="33"/>
                  </a:lnTo>
                  <a:lnTo>
                    <a:pt x="10" y="33"/>
                  </a:lnTo>
                  <a:lnTo>
                    <a:pt x="12" y="38"/>
                  </a:lnTo>
                  <a:lnTo>
                    <a:pt x="12" y="38"/>
                  </a:lnTo>
                  <a:lnTo>
                    <a:pt x="12" y="38"/>
                  </a:lnTo>
                  <a:lnTo>
                    <a:pt x="14" y="40"/>
                  </a:lnTo>
                  <a:lnTo>
                    <a:pt x="17" y="40"/>
                  </a:lnTo>
                  <a:lnTo>
                    <a:pt x="21" y="43"/>
                  </a:lnTo>
                  <a:lnTo>
                    <a:pt x="29" y="43"/>
                  </a:lnTo>
                  <a:lnTo>
                    <a:pt x="33" y="43"/>
                  </a:lnTo>
                  <a:lnTo>
                    <a:pt x="36" y="43"/>
                  </a:lnTo>
                  <a:lnTo>
                    <a:pt x="40" y="38"/>
                  </a:lnTo>
                  <a:lnTo>
                    <a:pt x="45" y="33"/>
                  </a:lnTo>
                  <a:lnTo>
                    <a:pt x="48" y="33"/>
                  </a:lnTo>
                  <a:lnTo>
                    <a:pt x="52" y="33"/>
                  </a:lnTo>
                  <a:lnTo>
                    <a:pt x="52" y="33"/>
                  </a:lnTo>
                  <a:lnTo>
                    <a:pt x="55" y="33"/>
                  </a:lnTo>
                  <a:lnTo>
                    <a:pt x="57" y="38"/>
                  </a:lnTo>
                  <a:lnTo>
                    <a:pt x="62" y="38"/>
                  </a:lnTo>
                  <a:lnTo>
                    <a:pt x="62" y="38"/>
                  </a:lnTo>
                  <a:lnTo>
                    <a:pt x="64" y="40"/>
                  </a:lnTo>
                  <a:lnTo>
                    <a:pt x="67" y="38"/>
                  </a:lnTo>
                  <a:lnTo>
                    <a:pt x="67" y="38"/>
                  </a:lnTo>
                  <a:lnTo>
                    <a:pt x="67" y="38"/>
                  </a:lnTo>
                  <a:lnTo>
                    <a:pt x="69" y="38"/>
                  </a:lnTo>
                  <a:lnTo>
                    <a:pt x="69" y="31"/>
                  </a:lnTo>
                  <a:lnTo>
                    <a:pt x="74" y="19"/>
                  </a:lnTo>
                  <a:lnTo>
                    <a:pt x="74" y="14"/>
                  </a:lnTo>
                  <a:lnTo>
                    <a:pt x="78" y="10"/>
                  </a:lnTo>
                  <a:lnTo>
                    <a:pt x="78" y="7"/>
                  </a:lnTo>
                  <a:lnTo>
                    <a:pt x="81" y="5"/>
                  </a:lnTo>
                  <a:lnTo>
                    <a:pt x="83" y="2"/>
                  </a:lnTo>
                  <a:lnTo>
                    <a:pt x="86" y="2"/>
                  </a:lnTo>
                  <a:lnTo>
                    <a:pt x="88" y="0"/>
                  </a:lnTo>
                  <a:lnTo>
                    <a:pt x="90" y="0"/>
                  </a:lnTo>
                  <a:lnTo>
                    <a:pt x="95" y="0"/>
                  </a:lnTo>
                  <a:lnTo>
                    <a:pt x="100" y="0"/>
                  </a:lnTo>
                  <a:lnTo>
                    <a:pt x="105" y="2"/>
                  </a:lnTo>
                  <a:lnTo>
                    <a:pt x="107" y="2"/>
                  </a:lnTo>
                  <a:lnTo>
                    <a:pt x="112"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09" name="Freeform 1016">
              <a:extLst>
                <a:ext uri="{FF2B5EF4-FFF2-40B4-BE49-F238E27FC236}">
                  <a16:creationId xmlns:a16="http://schemas.microsoft.com/office/drawing/2014/main" id="{F619BB19-4476-4246-A986-E60D6FB3CB69}"/>
                </a:ext>
              </a:extLst>
            </p:cNvPr>
            <p:cNvSpPr>
              <a:spLocks/>
            </p:cNvSpPr>
            <p:nvPr/>
          </p:nvSpPr>
          <p:spPr bwMode="auto">
            <a:xfrm>
              <a:off x="6392863" y="3967162"/>
              <a:ext cx="200024" cy="139701"/>
            </a:xfrm>
            <a:custGeom>
              <a:avLst/>
              <a:gdLst/>
              <a:ahLst/>
              <a:cxnLst>
                <a:cxn ang="0">
                  <a:pos x="52" y="45"/>
                </a:cxn>
                <a:cxn ang="0">
                  <a:pos x="47" y="52"/>
                </a:cxn>
                <a:cxn ang="0">
                  <a:pos x="45" y="55"/>
                </a:cxn>
                <a:cxn ang="0">
                  <a:pos x="40" y="57"/>
                </a:cxn>
                <a:cxn ang="0">
                  <a:pos x="28" y="59"/>
                </a:cxn>
                <a:cxn ang="0">
                  <a:pos x="26" y="62"/>
                </a:cxn>
                <a:cxn ang="0">
                  <a:pos x="21" y="69"/>
                </a:cxn>
                <a:cxn ang="0">
                  <a:pos x="19" y="78"/>
                </a:cxn>
                <a:cxn ang="0">
                  <a:pos x="9" y="78"/>
                </a:cxn>
                <a:cxn ang="0">
                  <a:pos x="4" y="76"/>
                </a:cxn>
                <a:cxn ang="0">
                  <a:pos x="2" y="71"/>
                </a:cxn>
                <a:cxn ang="0">
                  <a:pos x="0" y="78"/>
                </a:cxn>
                <a:cxn ang="0">
                  <a:pos x="2" y="81"/>
                </a:cxn>
                <a:cxn ang="0">
                  <a:pos x="2" y="83"/>
                </a:cxn>
                <a:cxn ang="0">
                  <a:pos x="7" y="85"/>
                </a:cxn>
                <a:cxn ang="0">
                  <a:pos x="19" y="88"/>
                </a:cxn>
                <a:cxn ang="0">
                  <a:pos x="26" y="88"/>
                </a:cxn>
                <a:cxn ang="0">
                  <a:pos x="35" y="78"/>
                </a:cxn>
                <a:cxn ang="0">
                  <a:pos x="42" y="78"/>
                </a:cxn>
                <a:cxn ang="0">
                  <a:pos x="45" y="78"/>
                </a:cxn>
                <a:cxn ang="0">
                  <a:pos x="52" y="83"/>
                </a:cxn>
                <a:cxn ang="0">
                  <a:pos x="54" y="85"/>
                </a:cxn>
                <a:cxn ang="0">
                  <a:pos x="57" y="83"/>
                </a:cxn>
                <a:cxn ang="0">
                  <a:pos x="59" y="81"/>
                </a:cxn>
                <a:cxn ang="0">
                  <a:pos x="64" y="64"/>
                </a:cxn>
                <a:cxn ang="0">
                  <a:pos x="68" y="55"/>
                </a:cxn>
                <a:cxn ang="0">
                  <a:pos x="71" y="50"/>
                </a:cxn>
                <a:cxn ang="0">
                  <a:pos x="76" y="47"/>
                </a:cxn>
                <a:cxn ang="0">
                  <a:pos x="80" y="45"/>
                </a:cxn>
                <a:cxn ang="0">
                  <a:pos x="90" y="45"/>
                </a:cxn>
                <a:cxn ang="0">
                  <a:pos x="97" y="47"/>
                </a:cxn>
                <a:cxn ang="0">
                  <a:pos x="102" y="47"/>
                </a:cxn>
                <a:cxn ang="0">
                  <a:pos x="104" y="45"/>
                </a:cxn>
                <a:cxn ang="0">
                  <a:pos x="109" y="40"/>
                </a:cxn>
                <a:cxn ang="0">
                  <a:pos x="114" y="38"/>
                </a:cxn>
                <a:cxn ang="0">
                  <a:pos x="116" y="33"/>
                </a:cxn>
                <a:cxn ang="0">
                  <a:pos x="111" y="31"/>
                </a:cxn>
                <a:cxn ang="0">
                  <a:pos x="114" y="31"/>
                </a:cxn>
                <a:cxn ang="0">
                  <a:pos x="118" y="31"/>
                </a:cxn>
                <a:cxn ang="0">
                  <a:pos x="123" y="28"/>
                </a:cxn>
                <a:cxn ang="0">
                  <a:pos x="126" y="26"/>
                </a:cxn>
                <a:cxn ang="0">
                  <a:pos x="126" y="26"/>
                </a:cxn>
                <a:cxn ang="0">
                  <a:pos x="123" y="24"/>
                </a:cxn>
                <a:cxn ang="0">
                  <a:pos x="116" y="19"/>
                </a:cxn>
                <a:cxn ang="0">
                  <a:pos x="109" y="17"/>
                </a:cxn>
                <a:cxn ang="0">
                  <a:pos x="104" y="14"/>
                </a:cxn>
                <a:cxn ang="0">
                  <a:pos x="102" y="5"/>
                </a:cxn>
                <a:cxn ang="0">
                  <a:pos x="97" y="0"/>
                </a:cxn>
                <a:cxn ang="0">
                  <a:pos x="95" y="0"/>
                </a:cxn>
                <a:cxn ang="0">
                  <a:pos x="90" y="5"/>
                </a:cxn>
                <a:cxn ang="0">
                  <a:pos x="83" y="14"/>
                </a:cxn>
                <a:cxn ang="0">
                  <a:pos x="76" y="21"/>
                </a:cxn>
                <a:cxn ang="0">
                  <a:pos x="73" y="28"/>
                </a:cxn>
                <a:cxn ang="0">
                  <a:pos x="68" y="33"/>
                </a:cxn>
                <a:cxn ang="0">
                  <a:pos x="61" y="36"/>
                </a:cxn>
                <a:cxn ang="0">
                  <a:pos x="59" y="38"/>
                </a:cxn>
                <a:cxn ang="0">
                  <a:pos x="61" y="40"/>
                </a:cxn>
                <a:cxn ang="0">
                  <a:pos x="64" y="43"/>
                </a:cxn>
                <a:cxn ang="0">
                  <a:pos x="61" y="45"/>
                </a:cxn>
                <a:cxn ang="0">
                  <a:pos x="57" y="45"/>
                </a:cxn>
                <a:cxn ang="0">
                  <a:pos x="57" y="47"/>
                </a:cxn>
                <a:cxn ang="0">
                  <a:pos x="57" y="50"/>
                </a:cxn>
                <a:cxn ang="0">
                  <a:pos x="49" y="45"/>
                </a:cxn>
              </a:cxnLst>
              <a:rect l="0" t="0" r="r" b="b"/>
              <a:pathLst>
                <a:path w="126" h="88">
                  <a:moveTo>
                    <a:pt x="49" y="45"/>
                  </a:moveTo>
                  <a:lnTo>
                    <a:pt x="52" y="45"/>
                  </a:lnTo>
                  <a:lnTo>
                    <a:pt x="49" y="50"/>
                  </a:lnTo>
                  <a:lnTo>
                    <a:pt x="47" y="52"/>
                  </a:lnTo>
                  <a:lnTo>
                    <a:pt x="45" y="55"/>
                  </a:lnTo>
                  <a:lnTo>
                    <a:pt x="45" y="55"/>
                  </a:lnTo>
                  <a:lnTo>
                    <a:pt x="42" y="57"/>
                  </a:lnTo>
                  <a:lnTo>
                    <a:pt x="40" y="57"/>
                  </a:lnTo>
                  <a:lnTo>
                    <a:pt x="35" y="59"/>
                  </a:lnTo>
                  <a:lnTo>
                    <a:pt x="28" y="59"/>
                  </a:lnTo>
                  <a:lnTo>
                    <a:pt x="28" y="59"/>
                  </a:lnTo>
                  <a:lnTo>
                    <a:pt x="26" y="62"/>
                  </a:lnTo>
                  <a:lnTo>
                    <a:pt x="23" y="64"/>
                  </a:lnTo>
                  <a:lnTo>
                    <a:pt x="21" y="69"/>
                  </a:lnTo>
                  <a:lnTo>
                    <a:pt x="19" y="71"/>
                  </a:lnTo>
                  <a:lnTo>
                    <a:pt x="19" y="78"/>
                  </a:lnTo>
                  <a:lnTo>
                    <a:pt x="14" y="78"/>
                  </a:lnTo>
                  <a:lnTo>
                    <a:pt x="9" y="78"/>
                  </a:lnTo>
                  <a:lnTo>
                    <a:pt x="7" y="78"/>
                  </a:lnTo>
                  <a:lnTo>
                    <a:pt x="4" y="76"/>
                  </a:lnTo>
                  <a:lnTo>
                    <a:pt x="2" y="74"/>
                  </a:lnTo>
                  <a:lnTo>
                    <a:pt x="2" y="71"/>
                  </a:lnTo>
                  <a:lnTo>
                    <a:pt x="0" y="74"/>
                  </a:lnTo>
                  <a:lnTo>
                    <a:pt x="0" y="78"/>
                  </a:lnTo>
                  <a:lnTo>
                    <a:pt x="0" y="78"/>
                  </a:lnTo>
                  <a:lnTo>
                    <a:pt x="2" y="81"/>
                  </a:lnTo>
                  <a:lnTo>
                    <a:pt x="2" y="83"/>
                  </a:lnTo>
                  <a:lnTo>
                    <a:pt x="2" y="83"/>
                  </a:lnTo>
                  <a:lnTo>
                    <a:pt x="4" y="85"/>
                  </a:lnTo>
                  <a:lnTo>
                    <a:pt x="7" y="85"/>
                  </a:lnTo>
                  <a:lnTo>
                    <a:pt x="11" y="88"/>
                  </a:lnTo>
                  <a:lnTo>
                    <a:pt x="19" y="88"/>
                  </a:lnTo>
                  <a:lnTo>
                    <a:pt x="23" y="88"/>
                  </a:lnTo>
                  <a:lnTo>
                    <a:pt x="26" y="88"/>
                  </a:lnTo>
                  <a:lnTo>
                    <a:pt x="30" y="83"/>
                  </a:lnTo>
                  <a:lnTo>
                    <a:pt x="35" y="78"/>
                  </a:lnTo>
                  <a:lnTo>
                    <a:pt x="38" y="78"/>
                  </a:lnTo>
                  <a:lnTo>
                    <a:pt x="42" y="78"/>
                  </a:lnTo>
                  <a:lnTo>
                    <a:pt x="42" y="78"/>
                  </a:lnTo>
                  <a:lnTo>
                    <a:pt x="45" y="78"/>
                  </a:lnTo>
                  <a:lnTo>
                    <a:pt x="47" y="81"/>
                  </a:lnTo>
                  <a:lnTo>
                    <a:pt x="52" y="83"/>
                  </a:lnTo>
                  <a:lnTo>
                    <a:pt x="52" y="83"/>
                  </a:lnTo>
                  <a:lnTo>
                    <a:pt x="54" y="85"/>
                  </a:lnTo>
                  <a:lnTo>
                    <a:pt x="57" y="83"/>
                  </a:lnTo>
                  <a:lnTo>
                    <a:pt x="57" y="83"/>
                  </a:lnTo>
                  <a:lnTo>
                    <a:pt x="57" y="83"/>
                  </a:lnTo>
                  <a:lnTo>
                    <a:pt x="59" y="81"/>
                  </a:lnTo>
                  <a:lnTo>
                    <a:pt x="59" y="76"/>
                  </a:lnTo>
                  <a:lnTo>
                    <a:pt x="64" y="64"/>
                  </a:lnTo>
                  <a:lnTo>
                    <a:pt x="64" y="59"/>
                  </a:lnTo>
                  <a:lnTo>
                    <a:pt x="68" y="55"/>
                  </a:lnTo>
                  <a:lnTo>
                    <a:pt x="68" y="52"/>
                  </a:lnTo>
                  <a:lnTo>
                    <a:pt x="71" y="50"/>
                  </a:lnTo>
                  <a:lnTo>
                    <a:pt x="73" y="47"/>
                  </a:lnTo>
                  <a:lnTo>
                    <a:pt x="76" y="47"/>
                  </a:lnTo>
                  <a:lnTo>
                    <a:pt x="78" y="45"/>
                  </a:lnTo>
                  <a:lnTo>
                    <a:pt x="80" y="45"/>
                  </a:lnTo>
                  <a:lnTo>
                    <a:pt x="85" y="45"/>
                  </a:lnTo>
                  <a:lnTo>
                    <a:pt x="90" y="45"/>
                  </a:lnTo>
                  <a:lnTo>
                    <a:pt x="95" y="47"/>
                  </a:lnTo>
                  <a:lnTo>
                    <a:pt x="97" y="47"/>
                  </a:lnTo>
                  <a:lnTo>
                    <a:pt x="102" y="47"/>
                  </a:lnTo>
                  <a:lnTo>
                    <a:pt x="102" y="47"/>
                  </a:lnTo>
                  <a:lnTo>
                    <a:pt x="104" y="45"/>
                  </a:lnTo>
                  <a:lnTo>
                    <a:pt x="104" y="45"/>
                  </a:lnTo>
                  <a:lnTo>
                    <a:pt x="107" y="43"/>
                  </a:lnTo>
                  <a:lnTo>
                    <a:pt x="109" y="40"/>
                  </a:lnTo>
                  <a:lnTo>
                    <a:pt x="111" y="38"/>
                  </a:lnTo>
                  <a:lnTo>
                    <a:pt x="114" y="38"/>
                  </a:lnTo>
                  <a:lnTo>
                    <a:pt x="116" y="36"/>
                  </a:lnTo>
                  <a:lnTo>
                    <a:pt x="116" y="33"/>
                  </a:lnTo>
                  <a:lnTo>
                    <a:pt x="109" y="33"/>
                  </a:lnTo>
                  <a:lnTo>
                    <a:pt x="111" y="31"/>
                  </a:lnTo>
                  <a:lnTo>
                    <a:pt x="111" y="31"/>
                  </a:lnTo>
                  <a:lnTo>
                    <a:pt x="114" y="31"/>
                  </a:lnTo>
                  <a:lnTo>
                    <a:pt x="116" y="31"/>
                  </a:lnTo>
                  <a:lnTo>
                    <a:pt x="118" y="31"/>
                  </a:lnTo>
                  <a:lnTo>
                    <a:pt x="121" y="31"/>
                  </a:lnTo>
                  <a:lnTo>
                    <a:pt x="123" y="28"/>
                  </a:lnTo>
                  <a:lnTo>
                    <a:pt x="126" y="28"/>
                  </a:lnTo>
                  <a:lnTo>
                    <a:pt x="126" y="26"/>
                  </a:lnTo>
                  <a:lnTo>
                    <a:pt x="126" y="26"/>
                  </a:lnTo>
                  <a:lnTo>
                    <a:pt x="126" y="26"/>
                  </a:lnTo>
                  <a:lnTo>
                    <a:pt x="126" y="24"/>
                  </a:lnTo>
                  <a:lnTo>
                    <a:pt x="123" y="24"/>
                  </a:lnTo>
                  <a:lnTo>
                    <a:pt x="121" y="21"/>
                  </a:lnTo>
                  <a:lnTo>
                    <a:pt x="116" y="19"/>
                  </a:lnTo>
                  <a:lnTo>
                    <a:pt x="111" y="19"/>
                  </a:lnTo>
                  <a:lnTo>
                    <a:pt x="109" y="17"/>
                  </a:lnTo>
                  <a:lnTo>
                    <a:pt x="104" y="17"/>
                  </a:lnTo>
                  <a:lnTo>
                    <a:pt x="104" y="14"/>
                  </a:lnTo>
                  <a:lnTo>
                    <a:pt x="102" y="7"/>
                  </a:lnTo>
                  <a:lnTo>
                    <a:pt x="102" y="5"/>
                  </a:lnTo>
                  <a:lnTo>
                    <a:pt x="99" y="2"/>
                  </a:lnTo>
                  <a:lnTo>
                    <a:pt x="97" y="0"/>
                  </a:lnTo>
                  <a:lnTo>
                    <a:pt x="95" y="0"/>
                  </a:lnTo>
                  <a:lnTo>
                    <a:pt x="95" y="0"/>
                  </a:lnTo>
                  <a:lnTo>
                    <a:pt x="92" y="2"/>
                  </a:lnTo>
                  <a:lnTo>
                    <a:pt x="90" y="5"/>
                  </a:lnTo>
                  <a:lnTo>
                    <a:pt x="85" y="9"/>
                  </a:lnTo>
                  <a:lnTo>
                    <a:pt x="83" y="14"/>
                  </a:lnTo>
                  <a:lnTo>
                    <a:pt x="80" y="19"/>
                  </a:lnTo>
                  <a:lnTo>
                    <a:pt x="76" y="21"/>
                  </a:lnTo>
                  <a:lnTo>
                    <a:pt x="76" y="26"/>
                  </a:lnTo>
                  <a:lnTo>
                    <a:pt x="73" y="28"/>
                  </a:lnTo>
                  <a:lnTo>
                    <a:pt x="73" y="31"/>
                  </a:lnTo>
                  <a:lnTo>
                    <a:pt x="68" y="33"/>
                  </a:lnTo>
                  <a:lnTo>
                    <a:pt x="64" y="33"/>
                  </a:lnTo>
                  <a:lnTo>
                    <a:pt x="61" y="36"/>
                  </a:lnTo>
                  <a:lnTo>
                    <a:pt x="57" y="38"/>
                  </a:lnTo>
                  <a:lnTo>
                    <a:pt x="59" y="38"/>
                  </a:lnTo>
                  <a:lnTo>
                    <a:pt x="59" y="40"/>
                  </a:lnTo>
                  <a:lnTo>
                    <a:pt x="61" y="40"/>
                  </a:lnTo>
                  <a:lnTo>
                    <a:pt x="61" y="43"/>
                  </a:lnTo>
                  <a:lnTo>
                    <a:pt x="64" y="43"/>
                  </a:lnTo>
                  <a:lnTo>
                    <a:pt x="64" y="45"/>
                  </a:lnTo>
                  <a:lnTo>
                    <a:pt x="61" y="45"/>
                  </a:lnTo>
                  <a:lnTo>
                    <a:pt x="59" y="45"/>
                  </a:lnTo>
                  <a:lnTo>
                    <a:pt x="57" y="45"/>
                  </a:lnTo>
                  <a:lnTo>
                    <a:pt x="57" y="47"/>
                  </a:lnTo>
                  <a:lnTo>
                    <a:pt x="57" y="47"/>
                  </a:lnTo>
                  <a:lnTo>
                    <a:pt x="59" y="47"/>
                  </a:lnTo>
                  <a:lnTo>
                    <a:pt x="57" y="50"/>
                  </a:lnTo>
                  <a:lnTo>
                    <a:pt x="49" y="45"/>
                  </a:lnTo>
                  <a:lnTo>
                    <a:pt x="49" y="4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0" name="Freeform 1017">
              <a:extLst>
                <a:ext uri="{FF2B5EF4-FFF2-40B4-BE49-F238E27FC236}">
                  <a16:creationId xmlns:a16="http://schemas.microsoft.com/office/drawing/2014/main" id="{F8595DC6-DA2B-411C-9180-DB45670B1497}"/>
                </a:ext>
              </a:extLst>
            </p:cNvPr>
            <p:cNvSpPr>
              <a:spLocks/>
            </p:cNvSpPr>
            <p:nvPr/>
          </p:nvSpPr>
          <p:spPr bwMode="auto">
            <a:xfrm>
              <a:off x="6392863" y="3967162"/>
              <a:ext cx="200024" cy="139701"/>
            </a:xfrm>
            <a:custGeom>
              <a:avLst/>
              <a:gdLst/>
              <a:ahLst/>
              <a:cxnLst>
                <a:cxn ang="0">
                  <a:pos x="52" y="45"/>
                </a:cxn>
                <a:cxn ang="0">
                  <a:pos x="47" y="52"/>
                </a:cxn>
                <a:cxn ang="0">
                  <a:pos x="45" y="55"/>
                </a:cxn>
                <a:cxn ang="0">
                  <a:pos x="40" y="57"/>
                </a:cxn>
                <a:cxn ang="0">
                  <a:pos x="28" y="59"/>
                </a:cxn>
                <a:cxn ang="0">
                  <a:pos x="26" y="62"/>
                </a:cxn>
                <a:cxn ang="0">
                  <a:pos x="21" y="69"/>
                </a:cxn>
                <a:cxn ang="0">
                  <a:pos x="19" y="78"/>
                </a:cxn>
                <a:cxn ang="0">
                  <a:pos x="9" y="78"/>
                </a:cxn>
                <a:cxn ang="0">
                  <a:pos x="4" y="76"/>
                </a:cxn>
                <a:cxn ang="0">
                  <a:pos x="2" y="71"/>
                </a:cxn>
                <a:cxn ang="0">
                  <a:pos x="0" y="78"/>
                </a:cxn>
                <a:cxn ang="0">
                  <a:pos x="2" y="81"/>
                </a:cxn>
                <a:cxn ang="0">
                  <a:pos x="2" y="83"/>
                </a:cxn>
                <a:cxn ang="0">
                  <a:pos x="7" y="85"/>
                </a:cxn>
                <a:cxn ang="0">
                  <a:pos x="19" y="88"/>
                </a:cxn>
                <a:cxn ang="0">
                  <a:pos x="26" y="88"/>
                </a:cxn>
                <a:cxn ang="0">
                  <a:pos x="35" y="78"/>
                </a:cxn>
                <a:cxn ang="0">
                  <a:pos x="42" y="78"/>
                </a:cxn>
                <a:cxn ang="0">
                  <a:pos x="45" y="78"/>
                </a:cxn>
                <a:cxn ang="0">
                  <a:pos x="52" y="83"/>
                </a:cxn>
                <a:cxn ang="0">
                  <a:pos x="54" y="85"/>
                </a:cxn>
                <a:cxn ang="0">
                  <a:pos x="57" y="83"/>
                </a:cxn>
                <a:cxn ang="0">
                  <a:pos x="59" y="81"/>
                </a:cxn>
                <a:cxn ang="0">
                  <a:pos x="64" y="64"/>
                </a:cxn>
                <a:cxn ang="0">
                  <a:pos x="68" y="55"/>
                </a:cxn>
                <a:cxn ang="0">
                  <a:pos x="71" y="50"/>
                </a:cxn>
                <a:cxn ang="0">
                  <a:pos x="76" y="47"/>
                </a:cxn>
                <a:cxn ang="0">
                  <a:pos x="80" y="45"/>
                </a:cxn>
                <a:cxn ang="0">
                  <a:pos x="90" y="45"/>
                </a:cxn>
                <a:cxn ang="0">
                  <a:pos x="97" y="47"/>
                </a:cxn>
                <a:cxn ang="0">
                  <a:pos x="102" y="47"/>
                </a:cxn>
                <a:cxn ang="0">
                  <a:pos x="104" y="45"/>
                </a:cxn>
                <a:cxn ang="0">
                  <a:pos x="109" y="40"/>
                </a:cxn>
                <a:cxn ang="0">
                  <a:pos x="114" y="38"/>
                </a:cxn>
                <a:cxn ang="0">
                  <a:pos x="116" y="33"/>
                </a:cxn>
                <a:cxn ang="0">
                  <a:pos x="111" y="31"/>
                </a:cxn>
                <a:cxn ang="0">
                  <a:pos x="114" y="31"/>
                </a:cxn>
                <a:cxn ang="0">
                  <a:pos x="118" y="31"/>
                </a:cxn>
                <a:cxn ang="0">
                  <a:pos x="123" y="28"/>
                </a:cxn>
                <a:cxn ang="0">
                  <a:pos x="126" y="26"/>
                </a:cxn>
                <a:cxn ang="0">
                  <a:pos x="126" y="26"/>
                </a:cxn>
                <a:cxn ang="0">
                  <a:pos x="123" y="24"/>
                </a:cxn>
                <a:cxn ang="0">
                  <a:pos x="116" y="19"/>
                </a:cxn>
                <a:cxn ang="0">
                  <a:pos x="109" y="17"/>
                </a:cxn>
                <a:cxn ang="0">
                  <a:pos x="104" y="14"/>
                </a:cxn>
                <a:cxn ang="0">
                  <a:pos x="102" y="5"/>
                </a:cxn>
                <a:cxn ang="0">
                  <a:pos x="97" y="0"/>
                </a:cxn>
                <a:cxn ang="0">
                  <a:pos x="95" y="0"/>
                </a:cxn>
                <a:cxn ang="0">
                  <a:pos x="90" y="5"/>
                </a:cxn>
                <a:cxn ang="0">
                  <a:pos x="83" y="14"/>
                </a:cxn>
                <a:cxn ang="0">
                  <a:pos x="76" y="21"/>
                </a:cxn>
                <a:cxn ang="0">
                  <a:pos x="73" y="28"/>
                </a:cxn>
                <a:cxn ang="0">
                  <a:pos x="68" y="33"/>
                </a:cxn>
                <a:cxn ang="0">
                  <a:pos x="61" y="36"/>
                </a:cxn>
                <a:cxn ang="0">
                  <a:pos x="59" y="38"/>
                </a:cxn>
                <a:cxn ang="0">
                  <a:pos x="61" y="40"/>
                </a:cxn>
                <a:cxn ang="0">
                  <a:pos x="64" y="43"/>
                </a:cxn>
                <a:cxn ang="0">
                  <a:pos x="61" y="45"/>
                </a:cxn>
                <a:cxn ang="0">
                  <a:pos x="57" y="45"/>
                </a:cxn>
                <a:cxn ang="0">
                  <a:pos x="57" y="47"/>
                </a:cxn>
                <a:cxn ang="0">
                  <a:pos x="57" y="50"/>
                </a:cxn>
              </a:cxnLst>
              <a:rect l="0" t="0" r="r" b="b"/>
              <a:pathLst>
                <a:path w="126" h="88">
                  <a:moveTo>
                    <a:pt x="49" y="45"/>
                  </a:moveTo>
                  <a:lnTo>
                    <a:pt x="52" y="45"/>
                  </a:lnTo>
                  <a:lnTo>
                    <a:pt x="49" y="50"/>
                  </a:lnTo>
                  <a:lnTo>
                    <a:pt x="47" y="52"/>
                  </a:lnTo>
                  <a:lnTo>
                    <a:pt x="45" y="55"/>
                  </a:lnTo>
                  <a:lnTo>
                    <a:pt x="45" y="55"/>
                  </a:lnTo>
                  <a:lnTo>
                    <a:pt x="42" y="57"/>
                  </a:lnTo>
                  <a:lnTo>
                    <a:pt x="40" y="57"/>
                  </a:lnTo>
                  <a:lnTo>
                    <a:pt x="35" y="59"/>
                  </a:lnTo>
                  <a:lnTo>
                    <a:pt x="28" y="59"/>
                  </a:lnTo>
                  <a:lnTo>
                    <a:pt x="28" y="59"/>
                  </a:lnTo>
                  <a:lnTo>
                    <a:pt x="26" y="62"/>
                  </a:lnTo>
                  <a:lnTo>
                    <a:pt x="23" y="64"/>
                  </a:lnTo>
                  <a:lnTo>
                    <a:pt x="21" y="69"/>
                  </a:lnTo>
                  <a:lnTo>
                    <a:pt x="19" y="71"/>
                  </a:lnTo>
                  <a:lnTo>
                    <a:pt x="19" y="78"/>
                  </a:lnTo>
                  <a:lnTo>
                    <a:pt x="14" y="78"/>
                  </a:lnTo>
                  <a:lnTo>
                    <a:pt x="9" y="78"/>
                  </a:lnTo>
                  <a:lnTo>
                    <a:pt x="7" y="78"/>
                  </a:lnTo>
                  <a:lnTo>
                    <a:pt x="4" y="76"/>
                  </a:lnTo>
                  <a:lnTo>
                    <a:pt x="2" y="74"/>
                  </a:lnTo>
                  <a:lnTo>
                    <a:pt x="2" y="71"/>
                  </a:lnTo>
                  <a:lnTo>
                    <a:pt x="0" y="74"/>
                  </a:lnTo>
                  <a:lnTo>
                    <a:pt x="0" y="78"/>
                  </a:lnTo>
                  <a:lnTo>
                    <a:pt x="0" y="78"/>
                  </a:lnTo>
                  <a:lnTo>
                    <a:pt x="2" y="81"/>
                  </a:lnTo>
                  <a:lnTo>
                    <a:pt x="2" y="83"/>
                  </a:lnTo>
                  <a:lnTo>
                    <a:pt x="2" y="83"/>
                  </a:lnTo>
                  <a:lnTo>
                    <a:pt x="4" y="85"/>
                  </a:lnTo>
                  <a:lnTo>
                    <a:pt x="7" y="85"/>
                  </a:lnTo>
                  <a:lnTo>
                    <a:pt x="11" y="88"/>
                  </a:lnTo>
                  <a:lnTo>
                    <a:pt x="19" y="88"/>
                  </a:lnTo>
                  <a:lnTo>
                    <a:pt x="23" y="88"/>
                  </a:lnTo>
                  <a:lnTo>
                    <a:pt x="26" y="88"/>
                  </a:lnTo>
                  <a:lnTo>
                    <a:pt x="30" y="83"/>
                  </a:lnTo>
                  <a:lnTo>
                    <a:pt x="35" y="78"/>
                  </a:lnTo>
                  <a:lnTo>
                    <a:pt x="38" y="78"/>
                  </a:lnTo>
                  <a:lnTo>
                    <a:pt x="42" y="78"/>
                  </a:lnTo>
                  <a:lnTo>
                    <a:pt x="42" y="78"/>
                  </a:lnTo>
                  <a:lnTo>
                    <a:pt x="45" y="78"/>
                  </a:lnTo>
                  <a:lnTo>
                    <a:pt x="47" y="81"/>
                  </a:lnTo>
                  <a:lnTo>
                    <a:pt x="52" y="83"/>
                  </a:lnTo>
                  <a:lnTo>
                    <a:pt x="52" y="83"/>
                  </a:lnTo>
                  <a:lnTo>
                    <a:pt x="54" y="85"/>
                  </a:lnTo>
                  <a:lnTo>
                    <a:pt x="57" y="83"/>
                  </a:lnTo>
                  <a:lnTo>
                    <a:pt x="57" y="83"/>
                  </a:lnTo>
                  <a:lnTo>
                    <a:pt x="57" y="83"/>
                  </a:lnTo>
                  <a:lnTo>
                    <a:pt x="59" y="81"/>
                  </a:lnTo>
                  <a:lnTo>
                    <a:pt x="59" y="76"/>
                  </a:lnTo>
                  <a:lnTo>
                    <a:pt x="64" y="64"/>
                  </a:lnTo>
                  <a:lnTo>
                    <a:pt x="64" y="59"/>
                  </a:lnTo>
                  <a:lnTo>
                    <a:pt x="68" y="55"/>
                  </a:lnTo>
                  <a:lnTo>
                    <a:pt x="68" y="52"/>
                  </a:lnTo>
                  <a:lnTo>
                    <a:pt x="71" y="50"/>
                  </a:lnTo>
                  <a:lnTo>
                    <a:pt x="73" y="47"/>
                  </a:lnTo>
                  <a:lnTo>
                    <a:pt x="76" y="47"/>
                  </a:lnTo>
                  <a:lnTo>
                    <a:pt x="78" y="45"/>
                  </a:lnTo>
                  <a:lnTo>
                    <a:pt x="80" y="45"/>
                  </a:lnTo>
                  <a:lnTo>
                    <a:pt x="85" y="45"/>
                  </a:lnTo>
                  <a:lnTo>
                    <a:pt x="90" y="45"/>
                  </a:lnTo>
                  <a:lnTo>
                    <a:pt x="95" y="47"/>
                  </a:lnTo>
                  <a:lnTo>
                    <a:pt x="97" y="47"/>
                  </a:lnTo>
                  <a:lnTo>
                    <a:pt x="102" y="47"/>
                  </a:lnTo>
                  <a:lnTo>
                    <a:pt x="102" y="47"/>
                  </a:lnTo>
                  <a:lnTo>
                    <a:pt x="104" y="45"/>
                  </a:lnTo>
                  <a:lnTo>
                    <a:pt x="104" y="45"/>
                  </a:lnTo>
                  <a:lnTo>
                    <a:pt x="107" y="43"/>
                  </a:lnTo>
                  <a:lnTo>
                    <a:pt x="109" y="40"/>
                  </a:lnTo>
                  <a:lnTo>
                    <a:pt x="111" y="38"/>
                  </a:lnTo>
                  <a:lnTo>
                    <a:pt x="114" y="38"/>
                  </a:lnTo>
                  <a:lnTo>
                    <a:pt x="116" y="36"/>
                  </a:lnTo>
                  <a:lnTo>
                    <a:pt x="116" y="33"/>
                  </a:lnTo>
                  <a:lnTo>
                    <a:pt x="109" y="33"/>
                  </a:lnTo>
                  <a:lnTo>
                    <a:pt x="111" y="31"/>
                  </a:lnTo>
                  <a:lnTo>
                    <a:pt x="111" y="31"/>
                  </a:lnTo>
                  <a:lnTo>
                    <a:pt x="114" y="31"/>
                  </a:lnTo>
                  <a:lnTo>
                    <a:pt x="116" y="31"/>
                  </a:lnTo>
                  <a:lnTo>
                    <a:pt x="118" y="31"/>
                  </a:lnTo>
                  <a:lnTo>
                    <a:pt x="121" y="31"/>
                  </a:lnTo>
                  <a:lnTo>
                    <a:pt x="123" y="28"/>
                  </a:lnTo>
                  <a:lnTo>
                    <a:pt x="126" y="28"/>
                  </a:lnTo>
                  <a:lnTo>
                    <a:pt x="126" y="26"/>
                  </a:lnTo>
                  <a:lnTo>
                    <a:pt x="126" y="26"/>
                  </a:lnTo>
                  <a:lnTo>
                    <a:pt x="126" y="26"/>
                  </a:lnTo>
                  <a:lnTo>
                    <a:pt x="126" y="24"/>
                  </a:lnTo>
                  <a:lnTo>
                    <a:pt x="123" y="24"/>
                  </a:lnTo>
                  <a:lnTo>
                    <a:pt x="121" y="21"/>
                  </a:lnTo>
                  <a:lnTo>
                    <a:pt x="116" y="19"/>
                  </a:lnTo>
                  <a:lnTo>
                    <a:pt x="111" y="19"/>
                  </a:lnTo>
                  <a:lnTo>
                    <a:pt x="109" y="17"/>
                  </a:lnTo>
                  <a:lnTo>
                    <a:pt x="104" y="17"/>
                  </a:lnTo>
                  <a:lnTo>
                    <a:pt x="104" y="14"/>
                  </a:lnTo>
                  <a:lnTo>
                    <a:pt x="102" y="7"/>
                  </a:lnTo>
                  <a:lnTo>
                    <a:pt x="102" y="5"/>
                  </a:lnTo>
                  <a:lnTo>
                    <a:pt x="99" y="2"/>
                  </a:lnTo>
                  <a:lnTo>
                    <a:pt x="97" y="0"/>
                  </a:lnTo>
                  <a:lnTo>
                    <a:pt x="95" y="0"/>
                  </a:lnTo>
                  <a:lnTo>
                    <a:pt x="95" y="0"/>
                  </a:lnTo>
                  <a:lnTo>
                    <a:pt x="92" y="2"/>
                  </a:lnTo>
                  <a:lnTo>
                    <a:pt x="90" y="5"/>
                  </a:lnTo>
                  <a:lnTo>
                    <a:pt x="85" y="9"/>
                  </a:lnTo>
                  <a:lnTo>
                    <a:pt x="83" y="14"/>
                  </a:lnTo>
                  <a:lnTo>
                    <a:pt x="80" y="19"/>
                  </a:lnTo>
                  <a:lnTo>
                    <a:pt x="76" y="21"/>
                  </a:lnTo>
                  <a:lnTo>
                    <a:pt x="76" y="26"/>
                  </a:lnTo>
                  <a:lnTo>
                    <a:pt x="73" y="28"/>
                  </a:lnTo>
                  <a:lnTo>
                    <a:pt x="73" y="31"/>
                  </a:lnTo>
                  <a:lnTo>
                    <a:pt x="68" y="33"/>
                  </a:lnTo>
                  <a:lnTo>
                    <a:pt x="64" y="33"/>
                  </a:lnTo>
                  <a:lnTo>
                    <a:pt x="61" y="36"/>
                  </a:lnTo>
                  <a:lnTo>
                    <a:pt x="57" y="38"/>
                  </a:lnTo>
                  <a:lnTo>
                    <a:pt x="59" y="38"/>
                  </a:lnTo>
                  <a:lnTo>
                    <a:pt x="59" y="40"/>
                  </a:lnTo>
                  <a:lnTo>
                    <a:pt x="61" y="40"/>
                  </a:lnTo>
                  <a:lnTo>
                    <a:pt x="61" y="43"/>
                  </a:lnTo>
                  <a:lnTo>
                    <a:pt x="64" y="43"/>
                  </a:lnTo>
                  <a:lnTo>
                    <a:pt x="64" y="45"/>
                  </a:lnTo>
                  <a:lnTo>
                    <a:pt x="61" y="45"/>
                  </a:lnTo>
                  <a:lnTo>
                    <a:pt x="59" y="45"/>
                  </a:lnTo>
                  <a:lnTo>
                    <a:pt x="57" y="45"/>
                  </a:lnTo>
                  <a:lnTo>
                    <a:pt x="57" y="47"/>
                  </a:lnTo>
                  <a:lnTo>
                    <a:pt x="57" y="47"/>
                  </a:lnTo>
                  <a:lnTo>
                    <a:pt x="59" y="47"/>
                  </a:lnTo>
                  <a:lnTo>
                    <a:pt x="57" y="50"/>
                  </a:lnTo>
                  <a:lnTo>
                    <a:pt x="49" y="4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1" name="Freeform 1018">
              <a:extLst>
                <a:ext uri="{FF2B5EF4-FFF2-40B4-BE49-F238E27FC236}">
                  <a16:creationId xmlns:a16="http://schemas.microsoft.com/office/drawing/2014/main" id="{8EC3362A-47A7-480F-BCF2-481880B914BE}"/>
                </a:ext>
              </a:extLst>
            </p:cNvPr>
            <p:cNvSpPr>
              <a:spLocks/>
            </p:cNvSpPr>
            <p:nvPr/>
          </p:nvSpPr>
          <p:spPr bwMode="auto">
            <a:xfrm>
              <a:off x="6392863" y="3967162"/>
              <a:ext cx="200024" cy="139701"/>
            </a:xfrm>
            <a:custGeom>
              <a:avLst/>
              <a:gdLst/>
              <a:ahLst/>
              <a:cxnLst>
                <a:cxn ang="0">
                  <a:pos x="52" y="45"/>
                </a:cxn>
                <a:cxn ang="0">
                  <a:pos x="47" y="52"/>
                </a:cxn>
                <a:cxn ang="0">
                  <a:pos x="45" y="55"/>
                </a:cxn>
                <a:cxn ang="0">
                  <a:pos x="40" y="57"/>
                </a:cxn>
                <a:cxn ang="0">
                  <a:pos x="28" y="59"/>
                </a:cxn>
                <a:cxn ang="0">
                  <a:pos x="26" y="62"/>
                </a:cxn>
                <a:cxn ang="0">
                  <a:pos x="21" y="69"/>
                </a:cxn>
                <a:cxn ang="0">
                  <a:pos x="19" y="78"/>
                </a:cxn>
                <a:cxn ang="0">
                  <a:pos x="9" y="78"/>
                </a:cxn>
                <a:cxn ang="0">
                  <a:pos x="4" y="76"/>
                </a:cxn>
                <a:cxn ang="0">
                  <a:pos x="2" y="71"/>
                </a:cxn>
                <a:cxn ang="0">
                  <a:pos x="0" y="78"/>
                </a:cxn>
                <a:cxn ang="0">
                  <a:pos x="2" y="81"/>
                </a:cxn>
                <a:cxn ang="0">
                  <a:pos x="2" y="83"/>
                </a:cxn>
                <a:cxn ang="0">
                  <a:pos x="7" y="85"/>
                </a:cxn>
                <a:cxn ang="0">
                  <a:pos x="19" y="88"/>
                </a:cxn>
                <a:cxn ang="0">
                  <a:pos x="26" y="88"/>
                </a:cxn>
                <a:cxn ang="0">
                  <a:pos x="35" y="78"/>
                </a:cxn>
                <a:cxn ang="0">
                  <a:pos x="42" y="78"/>
                </a:cxn>
                <a:cxn ang="0">
                  <a:pos x="45" y="78"/>
                </a:cxn>
                <a:cxn ang="0">
                  <a:pos x="52" y="83"/>
                </a:cxn>
                <a:cxn ang="0">
                  <a:pos x="54" y="85"/>
                </a:cxn>
                <a:cxn ang="0">
                  <a:pos x="57" y="83"/>
                </a:cxn>
                <a:cxn ang="0">
                  <a:pos x="59" y="81"/>
                </a:cxn>
                <a:cxn ang="0">
                  <a:pos x="64" y="64"/>
                </a:cxn>
                <a:cxn ang="0">
                  <a:pos x="68" y="55"/>
                </a:cxn>
                <a:cxn ang="0">
                  <a:pos x="71" y="50"/>
                </a:cxn>
                <a:cxn ang="0">
                  <a:pos x="76" y="47"/>
                </a:cxn>
                <a:cxn ang="0">
                  <a:pos x="80" y="45"/>
                </a:cxn>
                <a:cxn ang="0">
                  <a:pos x="90" y="45"/>
                </a:cxn>
                <a:cxn ang="0">
                  <a:pos x="97" y="47"/>
                </a:cxn>
                <a:cxn ang="0">
                  <a:pos x="102" y="47"/>
                </a:cxn>
                <a:cxn ang="0">
                  <a:pos x="104" y="45"/>
                </a:cxn>
                <a:cxn ang="0">
                  <a:pos x="109" y="40"/>
                </a:cxn>
                <a:cxn ang="0">
                  <a:pos x="114" y="38"/>
                </a:cxn>
                <a:cxn ang="0">
                  <a:pos x="116" y="33"/>
                </a:cxn>
                <a:cxn ang="0">
                  <a:pos x="111" y="31"/>
                </a:cxn>
                <a:cxn ang="0">
                  <a:pos x="114" y="31"/>
                </a:cxn>
                <a:cxn ang="0">
                  <a:pos x="118" y="31"/>
                </a:cxn>
                <a:cxn ang="0">
                  <a:pos x="123" y="28"/>
                </a:cxn>
                <a:cxn ang="0">
                  <a:pos x="126" y="26"/>
                </a:cxn>
                <a:cxn ang="0">
                  <a:pos x="126" y="26"/>
                </a:cxn>
                <a:cxn ang="0">
                  <a:pos x="123" y="24"/>
                </a:cxn>
                <a:cxn ang="0">
                  <a:pos x="116" y="19"/>
                </a:cxn>
                <a:cxn ang="0">
                  <a:pos x="109" y="17"/>
                </a:cxn>
                <a:cxn ang="0">
                  <a:pos x="104" y="14"/>
                </a:cxn>
                <a:cxn ang="0">
                  <a:pos x="102" y="5"/>
                </a:cxn>
                <a:cxn ang="0">
                  <a:pos x="97" y="0"/>
                </a:cxn>
                <a:cxn ang="0">
                  <a:pos x="95" y="0"/>
                </a:cxn>
                <a:cxn ang="0">
                  <a:pos x="90" y="5"/>
                </a:cxn>
                <a:cxn ang="0">
                  <a:pos x="83" y="14"/>
                </a:cxn>
                <a:cxn ang="0">
                  <a:pos x="76" y="21"/>
                </a:cxn>
                <a:cxn ang="0">
                  <a:pos x="73" y="28"/>
                </a:cxn>
                <a:cxn ang="0">
                  <a:pos x="68" y="33"/>
                </a:cxn>
                <a:cxn ang="0">
                  <a:pos x="61" y="36"/>
                </a:cxn>
                <a:cxn ang="0">
                  <a:pos x="59" y="38"/>
                </a:cxn>
                <a:cxn ang="0">
                  <a:pos x="61" y="40"/>
                </a:cxn>
                <a:cxn ang="0">
                  <a:pos x="64" y="43"/>
                </a:cxn>
                <a:cxn ang="0">
                  <a:pos x="61" y="45"/>
                </a:cxn>
                <a:cxn ang="0">
                  <a:pos x="57" y="45"/>
                </a:cxn>
                <a:cxn ang="0">
                  <a:pos x="57" y="47"/>
                </a:cxn>
                <a:cxn ang="0">
                  <a:pos x="57" y="50"/>
                </a:cxn>
              </a:cxnLst>
              <a:rect l="0" t="0" r="r" b="b"/>
              <a:pathLst>
                <a:path w="126" h="88">
                  <a:moveTo>
                    <a:pt x="49" y="45"/>
                  </a:moveTo>
                  <a:lnTo>
                    <a:pt x="52" y="45"/>
                  </a:lnTo>
                  <a:lnTo>
                    <a:pt x="49" y="50"/>
                  </a:lnTo>
                  <a:lnTo>
                    <a:pt x="47" y="52"/>
                  </a:lnTo>
                  <a:lnTo>
                    <a:pt x="45" y="55"/>
                  </a:lnTo>
                  <a:lnTo>
                    <a:pt x="45" y="55"/>
                  </a:lnTo>
                  <a:lnTo>
                    <a:pt x="42" y="57"/>
                  </a:lnTo>
                  <a:lnTo>
                    <a:pt x="40" y="57"/>
                  </a:lnTo>
                  <a:lnTo>
                    <a:pt x="35" y="59"/>
                  </a:lnTo>
                  <a:lnTo>
                    <a:pt x="28" y="59"/>
                  </a:lnTo>
                  <a:lnTo>
                    <a:pt x="28" y="59"/>
                  </a:lnTo>
                  <a:lnTo>
                    <a:pt x="26" y="62"/>
                  </a:lnTo>
                  <a:lnTo>
                    <a:pt x="23" y="64"/>
                  </a:lnTo>
                  <a:lnTo>
                    <a:pt x="21" y="69"/>
                  </a:lnTo>
                  <a:lnTo>
                    <a:pt x="19" y="71"/>
                  </a:lnTo>
                  <a:lnTo>
                    <a:pt x="19" y="78"/>
                  </a:lnTo>
                  <a:lnTo>
                    <a:pt x="14" y="78"/>
                  </a:lnTo>
                  <a:lnTo>
                    <a:pt x="9" y="78"/>
                  </a:lnTo>
                  <a:lnTo>
                    <a:pt x="7" y="78"/>
                  </a:lnTo>
                  <a:lnTo>
                    <a:pt x="4" y="76"/>
                  </a:lnTo>
                  <a:lnTo>
                    <a:pt x="2" y="74"/>
                  </a:lnTo>
                  <a:lnTo>
                    <a:pt x="2" y="71"/>
                  </a:lnTo>
                  <a:lnTo>
                    <a:pt x="0" y="74"/>
                  </a:lnTo>
                  <a:lnTo>
                    <a:pt x="0" y="78"/>
                  </a:lnTo>
                  <a:lnTo>
                    <a:pt x="0" y="78"/>
                  </a:lnTo>
                  <a:lnTo>
                    <a:pt x="2" y="81"/>
                  </a:lnTo>
                  <a:lnTo>
                    <a:pt x="2" y="83"/>
                  </a:lnTo>
                  <a:lnTo>
                    <a:pt x="2" y="83"/>
                  </a:lnTo>
                  <a:lnTo>
                    <a:pt x="4" y="85"/>
                  </a:lnTo>
                  <a:lnTo>
                    <a:pt x="7" y="85"/>
                  </a:lnTo>
                  <a:lnTo>
                    <a:pt x="11" y="88"/>
                  </a:lnTo>
                  <a:lnTo>
                    <a:pt x="19" y="88"/>
                  </a:lnTo>
                  <a:lnTo>
                    <a:pt x="23" y="88"/>
                  </a:lnTo>
                  <a:lnTo>
                    <a:pt x="26" y="88"/>
                  </a:lnTo>
                  <a:lnTo>
                    <a:pt x="30" y="83"/>
                  </a:lnTo>
                  <a:lnTo>
                    <a:pt x="35" y="78"/>
                  </a:lnTo>
                  <a:lnTo>
                    <a:pt x="38" y="78"/>
                  </a:lnTo>
                  <a:lnTo>
                    <a:pt x="42" y="78"/>
                  </a:lnTo>
                  <a:lnTo>
                    <a:pt x="42" y="78"/>
                  </a:lnTo>
                  <a:lnTo>
                    <a:pt x="45" y="78"/>
                  </a:lnTo>
                  <a:lnTo>
                    <a:pt x="47" y="81"/>
                  </a:lnTo>
                  <a:lnTo>
                    <a:pt x="52" y="83"/>
                  </a:lnTo>
                  <a:lnTo>
                    <a:pt x="52" y="83"/>
                  </a:lnTo>
                  <a:lnTo>
                    <a:pt x="54" y="85"/>
                  </a:lnTo>
                  <a:lnTo>
                    <a:pt x="57" y="83"/>
                  </a:lnTo>
                  <a:lnTo>
                    <a:pt x="57" y="83"/>
                  </a:lnTo>
                  <a:lnTo>
                    <a:pt x="57" y="83"/>
                  </a:lnTo>
                  <a:lnTo>
                    <a:pt x="59" y="81"/>
                  </a:lnTo>
                  <a:lnTo>
                    <a:pt x="59" y="76"/>
                  </a:lnTo>
                  <a:lnTo>
                    <a:pt x="64" y="64"/>
                  </a:lnTo>
                  <a:lnTo>
                    <a:pt x="64" y="59"/>
                  </a:lnTo>
                  <a:lnTo>
                    <a:pt x="68" y="55"/>
                  </a:lnTo>
                  <a:lnTo>
                    <a:pt x="68" y="52"/>
                  </a:lnTo>
                  <a:lnTo>
                    <a:pt x="71" y="50"/>
                  </a:lnTo>
                  <a:lnTo>
                    <a:pt x="73" y="47"/>
                  </a:lnTo>
                  <a:lnTo>
                    <a:pt x="76" y="47"/>
                  </a:lnTo>
                  <a:lnTo>
                    <a:pt x="78" y="45"/>
                  </a:lnTo>
                  <a:lnTo>
                    <a:pt x="80" y="45"/>
                  </a:lnTo>
                  <a:lnTo>
                    <a:pt x="85" y="45"/>
                  </a:lnTo>
                  <a:lnTo>
                    <a:pt x="90" y="45"/>
                  </a:lnTo>
                  <a:lnTo>
                    <a:pt x="95" y="47"/>
                  </a:lnTo>
                  <a:lnTo>
                    <a:pt x="97" y="47"/>
                  </a:lnTo>
                  <a:lnTo>
                    <a:pt x="102" y="47"/>
                  </a:lnTo>
                  <a:lnTo>
                    <a:pt x="102" y="47"/>
                  </a:lnTo>
                  <a:lnTo>
                    <a:pt x="104" y="45"/>
                  </a:lnTo>
                  <a:lnTo>
                    <a:pt x="104" y="45"/>
                  </a:lnTo>
                  <a:lnTo>
                    <a:pt x="107" y="43"/>
                  </a:lnTo>
                  <a:lnTo>
                    <a:pt x="109" y="40"/>
                  </a:lnTo>
                  <a:lnTo>
                    <a:pt x="111" y="38"/>
                  </a:lnTo>
                  <a:lnTo>
                    <a:pt x="114" y="38"/>
                  </a:lnTo>
                  <a:lnTo>
                    <a:pt x="116" y="36"/>
                  </a:lnTo>
                  <a:lnTo>
                    <a:pt x="116" y="33"/>
                  </a:lnTo>
                  <a:lnTo>
                    <a:pt x="109" y="33"/>
                  </a:lnTo>
                  <a:lnTo>
                    <a:pt x="111" y="31"/>
                  </a:lnTo>
                  <a:lnTo>
                    <a:pt x="111" y="31"/>
                  </a:lnTo>
                  <a:lnTo>
                    <a:pt x="114" y="31"/>
                  </a:lnTo>
                  <a:lnTo>
                    <a:pt x="116" y="31"/>
                  </a:lnTo>
                  <a:lnTo>
                    <a:pt x="118" y="31"/>
                  </a:lnTo>
                  <a:lnTo>
                    <a:pt x="121" y="31"/>
                  </a:lnTo>
                  <a:lnTo>
                    <a:pt x="123" y="28"/>
                  </a:lnTo>
                  <a:lnTo>
                    <a:pt x="126" y="28"/>
                  </a:lnTo>
                  <a:lnTo>
                    <a:pt x="126" y="26"/>
                  </a:lnTo>
                  <a:lnTo>
                    <a:pt x="126" y="26"/>
                  </a:lnTo>
                  <a:lnTo>
                    <a:pt x="126" y="26"/>
                  </a:lnTo>
                  <a:lnTo>
                    <a:pt x="126" y="24"/>
                  </a:lnTo>
                  <a:lnTo>
                    <a:pt x="123" y="24"/>
                  </a:lnTo>
                  <a:lnTo>
                    <a:pt x="121" y="21"/>
                  </a:lnTo>
                  <a:lnTo>
                    <a:pt x="116" y="19"/>
                  </a:lnTo>
                  <a:lnTo>
                    <a:pt x="111" y="19"/>
                  </a:lnTo>
                  <a:lnTo>
                    <a:pt x="109" y="17"/>
                  </a:lnTo>
                  <a:lnTo>
                    <a:pt x="104" y="17"/>
                  </a:lnTo>
                  <a:lnTo>
                    <a:pt x="104" y="14"/>
                  </a:lnTo>
                  <a:lnTo>
                    <a:pt x="102" y="7"/>
                  </a:lnTo>
                  <a:lnTo>
                    <a:pt x="102" y="5"/>
                  </a:lnTo>
                  <a:lnTo>
                    <a:pt x="99" y="2"/>
                  </a:lnTo>
                  <a:lnTo>
                    <a:pt x="97" y="0"/>
                  </a:lnTo>
                  <a:lnTo>
                    <a:pt x="95" y="0"/>
                  </a:lnTo>
                  <a:lnTo>
                    <a:pt x="95" y="0"/>
                  </a:lnTo>
                  <a:lnTo>
                    <a:pt x="92" y="2"/>
                  </a:lnTo>
                  <a:lnTo>
                    <a:pt x="90" y="5"/>
                  </a:lnTo>
                  <a:lnTo>
                    <a:pt x="85" y="9"/>
                  </a:lnTo>
                  <a:lnTo>
                    <a:pt x="83" y="14"/>
                  </a:lnTo>
                  <a:lnTo>
                    <a:pt x="80" y="19"/>
                  </a:lnTo>
                  <a:lnTo>
                    <a:pt x="76" y="21"/>
                  </a:lnTo>
                  <a:lnTo>
                    <a:pt x="76" y="26"/>
                  </a:lnTo>
                  <a:lnTo>
                    <a:pt x="73" y="28"/>
                  </a:lnTo>
                  <a:lnTo>
                    <a:pt x="73" y="31"/>
                  </a:lnTo>
                  <a:lnTo>
                    <a:pt x="68" y="33"/>
                  </a:lnTo>
                  <a:lnTo>
                    <a:pt x="64" y="33"/>
                  </a:lnTo>
                  <a:lnTo>
                    <a:pt x="61" y="36"/>
                  </a:lnTo>
                  <a:lnTo>
                    <a:pt x="57" y="38"/>
                  </a:lnTo>
                  <a:lnTo>
                    <a:pt x="59" y="38"/>
                  </a:lnTo>
                  <a:lnTo>
                    <a:pt x="59" y="40"/>
                  </a:lnTo>
                  <a:lnTo>
                    <a:pt x="61" y="40"/>
                  </a:lnTo>
                  <a:lnTo>
                    <a:pt x="61" y="43"/>
                  </a:lnTo>
                  <a:lnTo>
                    <a:pt x="64" y="43"/>
                  </a:lnTo>
                  <a:lnTo>
                    <a:pt x="64" y="45"/>
                  </a:lnTo>
                  <a:lnTo>
                    <a:pt x="61" y="45"/>
                  </a:lnTo>
                  <a:lnTo>
                    <a:pt x="59" y="45"/>
                  </a:lnTo>
                  <a:lnTo>
                    <a:pt x="57" y="45"/>
                  </a:lnTo>
                  <a:lnTo>
                    <a:pt x="57" y="47"/>
                  </a:lnTo>
                  <a:lnTo>
                    <a:pt x="57" y="47"/>
                  </a:lnTo>
                  <a:lnTo>
                    <a:pt x="59" y="47"/>
                  </a:lnTo>
                  <a:lnTo>
                    <a:pt x="57" y="50"/>
                  </a:lnTo>
                  <a:lnTo>
                    <a:pt x="49" y="4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2" name="Freeform 1019">
              <a:extLst>
                <a:ext uri="{FF2B5EF4-FFF2-40B4-BE49-F238E27FC236}">
                  <a16:creationId xmlns:a16="http://schemas.microsoft.com/office/drawing/2014/main" id="{4D8D8FF9-44FD-4D9E-8EC8-AF5FBEB78412}"/>
                </a:ext>
              </a:extLst>
            </p:cNvPr>
            <p:cNvSpPr>
              <a:spLocks/>
            </p:cNvSpPr>
            <p:nvPr/>
          </p:nvSpPr>
          <p:spPr bwMode="auto">
            <a:xfrm>
              <a:off x="6475413" y="4027487"/>
              <a:ext cx="19049" cy="19050"/>
            </a:xfrm>
            <a:custGeom>
              <a:avLst/>
              <a:gdLst/>
              <a:ahLst/>
              <a:cxnLst>
                <a:cxn ang="0">
                  <a:pos x="7" y="0"/>
                </a:cxn>
                <a:cxn ang="0">
                  <a:pos x="5" y="0"/>
                </a:cxn>
                <a:cxn ang="0">
                  <a:pos x="2" y="2"/>
                </a:cxn>
                <a:cxn ang="0">
                  <a:pos x="0" y="7"/>
                </a:cxn>
                <a:cxn ang="0">
                  <a:pos x="5" y="12"/>
                </a:cxn>
                <a:cxn ang="0">
                  <a:pos x="7" y="9"/>
                </a:cxn>
                <a:cxn ang="0">
                  <a:pos x="5" y="9"/>
                </a:cxn>
                <a:cxn ang="0">
                  <a:pos x="5" y="9"/>
                </a:cxn>
                <a:cxn ang="0">
                  <a:pos x="5" y="5"/>
                </a:cxn>
                <a:cxn ang="0">
                  <a:pos x="7" y="7"/>
                </a:cxn>
                <a:cxn ang="0">
                  <a:pos x="9" y="7"/>
                </a:cxn>
                <a:cxn ang="0">
                  <a:pos x="12" y="7"/>
                </a:cxn>
                <a:cxn ang="0">
                  <a:pos x="12" y="5"/>
                </a:cxn>
                <a:cxn ang="0">
                  <a:pos x="9" y="5"/>
                </a:cxn>
                <a:cxn ang="0">
                  <a:pos x="9" y="2"/>
                </a:cxn>
                <a:cxn ang="0">
                  <a:pos x="7" y="0"/>
                </a:cxn>
                <a:cxn ang="0">
                  <a:pos x="7" y="0"/>
                </a:cxn>
              </a:cxnLst>
              <a:rect l="0" t="0" r="r" b="b"/>
              <a:pathLst>
                <a:path w="12" h="12">
                  <a:moveTo>
                    <a:pt x="7" y="0"/>
                  </a:moveTo>
                  <a:lnTo>
                    <a:pt x="5" y="0"/>
                  </a:lnTo>
                  <a:lnTo>
                    <a:pt x="2" y="2"/>
                  </a:lnTo>
                  <a:lnTo>
                    <a:pt x="0" y="7"/>
                  </a:lnTo>
                  <a:lnTo>
                    <a:pt x="5" y="12"/>
                  </a:lnTo>
                  <a:lnTo>
                    <a:pt x="7" y="9"/>
                  </a:lnTo>
                  <a:lnTo>
                    <a:pt x="5" y="9"/>
                  </a:lnTo>
                  <a:lnTo>
                    <a:pt x="5" y="9"/>
                  </a:lnTo>
                  <a:lnTo>
                    <a:pt x="5" y="5"/>
                  </a:lnTo>
                  <a:lnTo>
                    <a:pt x="7" y="7"/>
                  </a:lnTo>
                  <a:lnTo>
                    <a:pt x="9" y="7"/>
                  </a:lnTo>
                  <a:lnTo>
                    <a:pt x="12" y="7"/>
                  </a:lnTo>
                  <a:lnTo>
                    <a:pt x="12" y="5"/>
                  </a:lnTo>
                  <a:lnTo>
                    <a:pt x="9" y="5"/>
                  </a:lnTo>
                  <a:lnTo>
                    <a:pt x="9" y="2"/>
                  </a:lnTo>
                  <a:lnTo>
                    <a:pt x="7" y="0"/>
                  </a:lnTo>
                  <a:lnTo>
                    <a:pt x="7"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3" name="Freeform 1020">
              <a:extLst>
                <a:ext uri="{FF2B5EF4-FFF2-40B4-BE49-F238E27FC236}">
                  <a16:creationId xmlns:a16="http://schemas.microsoft.com/office/drawing/2014/main" id="{2A018F4A-9574-4B9E-A9D6-537718542EBE}"/>
                </a:ext>
              </a:extLst>
            </p:cNvPr>
            <p:cNvSpPr>
              <a:spLocks/>
            </p:cNvSpPr>
            <p:nvPr/>
          </p:nvSpPr>
          <p:spPr bwMode="auto">
            <a:xfrm>
              <a:off x="6475413" y="4027487"/>
              <a:ext cx="19049" cy="19050"/>
            </a:xfrm>
            <a:custGeom>
              <a:avLst/>
              <a:gdLst/>
              <a:ahLst/>
              <a:cxnLst>
                <a:cxn ang="0">
                  <a:pos x="7" y="0"/>
                </a:cxn>
                <a:cxn ang="0">
                  <a:pos x="5" y="0"/>
                </a:cxn>
                <a:cxn ang="0">
                  <a:pos x="2" y="2"/>
                </a:cxn>
                <a:cxn ang="0">
                  <a:pos x="0" y="7"/>
                </a:cxn>
                <a:cxn ang="0">
                  <a:pos x="5" y="12"/>
                </a:cxn>
                <a:cxn ang="0">
                  <a:pos x="7" y="9"/>
                </a:cxn>
                <a:cxn ang="0">
                  <a:pos x="5" y="9"/>
                </a:cxn>
                <a:cxn ang="0">
                  <a:pos x="5" y="9"/>
                </a:cxn>
                <a:cxn ang="0">
                  <a:pos x="5" y="5"/>
                </a:cxn>
                <a:cxn ang="0">
                  <a:pos x="7" y="7"/>
                </a:cxn>
                <a:cxn ang="0">
                  <a:pos x="9" y="7"/>
                </a:cxn>
                <a:cxn ang="0">
                  <a:pos x="12" y="7"/>
                </a:cxn>
                <a:cxn ang="0">
                  <a:pos x="12" y="5"/>
                </a:cxn>
                <a:cxn ang="0">
                  <a:pos x="9" y="5"/>
                </a:cxn>
                <a:cxn ang="0">
                  <a:pos x="9" y="2"/>
                </a:cxn>
                <a:cxn ang="0">
                  <a:pos x="7" y="0"/>
                </a:cxn>
              </a:cxnLst>
              <a:rect l="0" t="0" r="r" b="b"/>
              <a:pathLst>
                <a:path w="12" h="12">
                  <a:moveTo>
                    <a:pt x="7" y="0"/>
                  </a:moveTo>
                  <a:lnTo>
                    <a:pt x="5" y="0"/>
                  </a:lnTo>
                  <a:lnTo>
                    <a:pt x="2" y="2"/>
                  </a:lnTo>
                  <a:lnTo>
                    <a:pt x="0" y="7"/>
                  </a:lnTo>
                  <a:lnTo>
                    <a:pt x="5" y="12"/>
                  </a:lnTo>
                  <a:lnTo>
                    <a:pt x="7" y="9"/>
                  </a:lnTo>
                  <a:lnTo>
                    <a:pt x="5" y="9"/>
                  </a:lnTo>
                  <a:lnTo>
                    <a:pt x="5" y="9"/>
                  </a:lnTo>
                  <a:lnTo>
                    <a:pt x="5" y="5"/>
                  </a:lnTo>
                  <a:lnTo>
                    <a:pt x="7" y="7"/>
                  </a:lnTo>
                  <a:lnTo>
                    <a:pt x="9" y="7"/>
                  </a:lnTo>
                  <a:lnTo>
                    <a:pt x="12" y="7"/>
                  </a:lnTo>
                  <a:lnTo>
                    <a:pt x="12" y="5"/>
                  </a:lnTo>
                  <a:lnTo>
                    <a:pt x="9" y="5"/>
                  </a:lnTo>
                  <a:lnTo>
                    <a:pt x="9" y="2"/>
                  </a:lnTo>
                  <a:lnTo>
                    <a:pt x="7"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4" name="Freeform 1021">
              <a:extLst>
                <a:ext uri="{FF2B5EF4-FFF2-40B4-BE49-F238E27FC236}">
                  <a16:creationId xmlns:a16="http://schemas.microsoft.com/office/drawing/2014/main" id="{A1B20A61-9D11-46D9-80CF-08ECCCD6D1B8}"/>
                </a:ext>
              </a:extLst>
            </p:cNvPr>
            <p:cNvSpPr>
              <a:spLocks/>
            </p:cNvSpPr>
            <p:nvPr/>
          </p:nvSpPr>
          <p:spPr bwMode="auto">
            <a:xfrm>
              <a:off x="6475413" y="4027487"/>
              <a:ext cx="19049" cy="19050"/>
            </a:xfrm>
            <a:custGeom>
              <a:avLst/>
              <a:gdLst/>
              <a:ahLst/>
              <a:cxnLst>
                <a:cxn ang="0">
                  <a:pos x="7" y="0"/>
                </a:cxn>
                <a:cxn ang="0">
                  <a:pos x="5" y="0"/>
                </a:cxn>
                <a:cxn ang="0">
                  <a:pos x="2" y="2"/>
                </a:cxn>
                <a:cxn ang="0">
                  <a:pos x="0" y="7"/>
                </a:cxn>
                <a:cxn ang="0">
                  <a:pos x="5" y="12"/>
                </a:cxn>
                <a:cxn ang="0">
                  <a:pos x="7" y="9"/>
                </a:cxn>
                <a:cxn ang="0">
                  <a:pos x="5" y="9"/>
                </a:cxn>
                <a:cxn ang="0">
                  <a:pos x="5" y="9"/>
                </a:cxn>
                <a:cxn ang="0">
                  <a:pos x="5" y="5"/>
                </a:cxn>
                <a:cxn ang="0">
                  <a:pos x="7" y="7"/>
                </a:cxn>
                <a:cxn ang="0">
                  <a:pos x="9" y="7"/>
                </a:cxn>
                <a:cxn ang="0">
                  <a:pos x="12" y="7"/>
                </a:cxn>
                <a:cxn ang="0">
                  <a:pos x="12" y="5"/>
                </a:cxn>
                <a:cxn ang="0">
                  <a:pos x="9" y="5"/>
                </a:cxn>
                <a:cxn ang="0">
                  <a:pos x="9" y="2"/>
                </a:cxn>
                <a:cxn ang="0">
                  <a:pos x="7" y="0"/>
                </a:cxn>
              </a:cxnLst>
              <a:rect l="0" t="0" r="r" b="b"/>
              <a:pathLst>
                <a:path w="12" h="12">
                  <a:moveTo>
                    <a:pt x="7" y="0"/>
                  </a:moveTo>
                  <a:lnTo>
                    <a:pt x="5" y="0"/>
                  </a:lnTo>
                  <a:lnTo>
                    <a:pt x="2" y="2"/>
                  </a:lnTo>
                  <a:lnTo>
                    <a:pt x="0" y="7"/>
                  </a:lnTo>
                  <a:lnTo>
                    <a:pt x="5" y="12"/>
                  </a:lnTo>
                  <a:lnTo>
                    <a:pt x="7" y="9"/>
                  </a:lnTo>
                  <a:lnTo>
                    <a:pt x="5" y="9"/>
                  </a:lnTo>
                  <a:lnTo>
                    <a:pt x="5" y="9"/>
                  </a:lnTo>
                  <a:lnTo>
                    <a:pt x="5" y="5"/>
                  </a:lnTo>
                  <a:lnTo>
                    <a:pt x="7" y="7"/>
                  </a:lnTo>
                  <a:lnTo>
                    <a:pt x="9" y="7"/>
                  </a:lnTo>
                  <a:lnTo>
                    <a:pt x="12" y="7"/>
                  </a:lnTo>
                  <a:lnTo>
                    <a:pt x="12" y="5"/>
                  </a:lnTo>
                  <a:lnTo>
                    <a:pt x="9" y="5"/>
                  </a:lnTo>
                  <a:lnTo>
                    <a:pt x="9" y="2"/>
                  </a:lnTo>
                  <a:lnTo>
                    <a:pt x="7"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5" name="Freeform 1022">
              <a:extLst>
                <a:ext uri="{FF2B5EF4-FFF2-40B4-BE49-F238E27FC236}">
                  <a16:creationId xmlns:a16="http://schemas.microsoft.com/office/drawing/2014/main" id="{99A4DCA1-2ED0-42A1-B53C-B77D52010E2A}"/>
                </a:ext>
              </a:extLst>
            </p:cNvPr>
            <p:cNvSpPr>
              <a:spLocks/>
            </p:cNvSpPr>
            <p:nvPr/>
          </p:nvSpPr>
          <p:spPr bwMode="auto">
            <a:xfrm>
              <a:off x="6834187" y="4137023"/>
              <a:ext cx="214311" cy="206375"/>
            </a:xfrm>
            <a:custGeom>
              <a:avLst/>
              <a:gdLst/>
              <a:ahLst/>
              <a:cxnLst>
                <a:cxn ang="0">
                  <a:pos x="130" y="28"/>
                </a:cxn>
                <a:cxn ang="0">
                  <a:pos x="118" y="28"/>
                </a:cxn>
                <a:cxn ang="0">
                  <a:pos x="106" y="21"/>
                </a:cxn>
                <a:cxn ang="0">
                  <a:pos x="99" y="16"/>
                </a:cxn>
                <a:cxn ang="0">
                  <a:pos x="92" y="14"/>
                </a:cxn>
                <a:cxn ang="0">
                  <a:pos x="83" y="26"/>
                </a:cxn>
                <a:cxn ang="0">
                  <a:pos x="73" y="31"/>
                </a:cxn>
                <a:cxn ang="0">
                  <a:pos x="66" y="38"/>
                </a:cxn>
                <a:cxn ang="0">
                  <a:pos x="61" y="40"/>
                </a:cxn>
                <a:cxn ang="0">
                  <a:pos x="57" y="40"/>
                </a:cxn>
                <a:cxn ang="0">
                  <a:pos x="54" y="31"/>
                </a:cxn>
                <a:cxn ang="0">
                  <a:pos x="47" y="28"/>
                </a:cxn>
                <a:cxn ang="0">
                  <a:pos x="47" y="19"/>
                </a:cxn>
                <a:cxn ang="0">
                  <a:pos x="47" y="7"/>
                </a:cxn>
                <a:cxn ang="0">
                  <a:pos x="42" y="5"/>
                </a:cxn>
                <a:cxn ang="0">
                  <a:pos x="35" y="2"/>
                </a:cxn>
                <a:cxn ang="0">
                  <a:pos x="28" y="0"/>
                </a:cxn>
                <a:cxn ang="0">
                  <a:pos x="21" y="0"/>
                </a:cxn>
                <a:cxn ang="0">
                  <a:pos x="4" y="9"/>
                </a:cxn>
                <a:cxn ang="0">
                  <a:pos x="2" y="14"/>
                </a:cxn>
                <a:cxn ang="0">
                  <a:pos x="14" y="19"/>
                </a:cxn>
                <a:cxn ang="0">
                  <a:pos x="16" y="21"/>
                </a:cxn>
                <a:cxn ang="0">
                  <a:pos x="19" y="26"/>
                </a:cxn>
                <a:cxn ang="0">
                  <a:pos x="23" y="28"/>
                </a:cxn>
                <a:cxn ang="0">
                  <a:pos x="35" y="28"/>
                </a:cxn>
                <a:cxn ang="0">
                  <a:pos x="45" y="28"/>
                </a:cxn>
                <a:cxn ang="0">
                  <a:pos x="40" y="31"/>
                </a:cxn>
                <a:cxn ang="0">
                  <a:pos x="30" y="33"/>
                </a:cxn>
                <a:cxn ang="0">
                  <a:pos x="26" y="35"/>
                </a:cxn>
                <a:cxn ang="0">
                  <a:pos x="21" y="33"/>
                </a:cxn>
                <a:cxn ang="0">
                  <a:pos x="19" y="35"/>
                </a:cxn>
                <a:cxn ang="0">
                  <a:pos x="23" y="43"/>
                </a:cxn>
                <a:cxn ang="0">
                  <a:pos x="28" y="52"/>
                </a:cxn>
                <a:cxn ang="0">
                  <a:pos x="28" y="54"/>
                </a:cxn>
                <a:cxn ang="0">
                  <a:pos x="30" y="54"/>
                </a:cxn>
                <a:cxn ang="0">
                  <a:pos x="35" y="54"/>
                </a:cxn>
                <a:cxn ang="0">
                  <a:pos x="42" y="45"/>
                </a:cxn>
                <a:cxn ang="0">
                  <a:pos x="40" y="50"/>
                </a:cxn>
                <a:cxn ang="0">
                  <a:pos x="42" y="52"/>
                </a:cxn>
                <a:cxn ang="0">
                  <a:pos x="52" y="54"/>
                </a:cxn>
                <a:cxn ang="0">
                  <a:pos x="57" y="57"/>
                </a:cxn>
                <a:cxn ang="0">
                  <a:pos x="76" y="66"/>
                </a:cxn>
                <a:cxn ang="0">
                  <a:pos x="95" y="73"/>
                </a:cxn>
                <a:cxn ang="0">
                  <a:pos x="99" y="81"/>
                </a:cxn>
                <a:cxn ang="0">
                  <a:pos x="99" y="88"/>
                </a:cxn>
                <a:cxn ang="0">
                  <a:pos x="102" y="95"/>
                </a:cxn>
                <a:cxn ang="0">
                  <a:pos x="92" y="104"/>
                </a:cxn>
                <a:cxn ang="0">
                  <a:pos x="87" y="114"/>
                </a:cxn>
                <a:cxn ang="0">
                  <a:pos x="87" y="116"/>
                </a:cxn>
                <a:cxn ang="0">
                  <a:pos x="97" y="116"/>
                </a:cxn>
                <a:cxn ang="0">
                  <a:pos x="121" y="114"/>
                </a:cxn>
                <a:cxn ang="0">
                  <a:pos x="123" y="121"/>
                </a:cxn>
                <a:cxn ang="0">
                  <a:pos x="130" y="128"/>
                </a:cxn>
                <a:cxn ang="0">
                  <a:pos x="135" y="114"/>
                </a:cxn>
                <a:cxn ang="0">
                  <a:pos x="133" y="95"/>
                </a:cxn>
                <a:cxn ang="0">
                  <a:pos x="133" y="92"/>
                </a:cxn>
                <a:cxn ang="0">
                  <a:pos x="135" y="28"/>
                </a:cxn>
              </a:cxnLst>
              <a:rect l="0" t="0" r="r" b="b"/>
              <a:pathLst>
                <a:path w="135" h="130">
                  <a:moveTo>
                    <a:pt x="135" y="28"/>
                  </a:moveTo>
                  <a:lnTo>
                    <a:pt x="135" y="28"/>
                  </a:lnTo>
                  <a:lnTo>
                    <a:pt x="130" y="28"/>
                  </a:lnTo>
                  <a:lnTo>
                    <a:pt x="128" y="28"/>
                  </a:lnTo>
                  <a:lnTo>
                    <a:pt x="123" y="28"/>
                  </a:lnTo>
                  <a:lnTo>
                    <a:pt x="118" y="28"/>
                  </a:lnTo>
                  <a:lnTo>
                    <a:pt x="116" y="26"/>
                  </a:lnTo>
                  <a:lnTo>
                    <a:pt x="114" y="24"/>
                  </a:lnTo>
                  <a:lnTo>
                    <a:pt x="106" y="21"/>
                  </a:lnTo>
                  <a:lnTo>
                    <a:pt x="106" y="19"/>
                  </a:lnTo>
                  <a:lnTo>
                    <a:pt x="102" y="16"/>
                  </a:lnTo>
                  <a:lnTo>
                    <a:pt x="99" y="16"/>
                  </a:lnTo>
                  <a:lnTo>
                    <a:pt x="99" y="14"/>
                  </a:lnTo>
                  <a:lnTo>
                    <a:pt x="95" y="14"/>
                  </a:lnTo>
                  <a:lnTo>
                    <a:pt x="92" y="14"/>
                  </a:lnTo>
                  <a:lnTo>
                    <a:pt x="90" y="16"/>
                  </a:lnTo>
                  <a:lnTo>
                    <a:pt x="85" y="24"/>
                  </a:lnTo>
                  <a:lnTo>
                    <a:pt x="83" y="26"/>
                  </a:lnTo>
                  <a:lnTo>
                    <a:pt x="80" y="28"/>
                  </a:lnTo>
                  <a:lnTo>
                    <a:pt x="76" y="28"/>
                  </a:lnTo>
                  <a:lnTo>
                    <a:pt x="73" y="31"/>
                  </a:lnTo>
                  <a:lnTo>
                    <a:pt x="71" y="33"/>
                  </a:lnTo>
                  <a:lnTo>
                    <a:pt x="68" y="35"/>
                  </a:lnTo>
                  <a:lnTo>
                    <a:pt x="66" y="38"/>
                  </a:lnTo>
                  <a:lnTo>
                    <a:pt x="66" y="38"/>
                  </a:lnTo>
                  <a:lnTo>
                    <a:pt x="64" y="40"/>
                  </a:lnTo>
                  <a:lnTo>
                    <a:pt x="61" y="40"/>
                  </a:lnTo>
                  <a:lnTo>
                    <a:pt x="61" y="43"/>
                  </a:lnTo>
                  <a:lnTo>
                    <a:pt x="59" y="40"/>
                  </a:lnTo>
                  <a:lnTo>
                    <a:pt x="57" y="40"/>
                  </a:lnTo>
                  <a:lnTo>
                    <a:pt x="57" y="38"/>
                  </a:lnTo>
                  <a:lnTo>
                    <a:pt x="54" y="35"/>
                  </a:lnTo>
                  <a:lnTo>
                    <a:pt x="54" y="31"/>
                  </a:lnTo>
                  <a:lnTo>
                    <a:pt x="49" y="31"/>
                  </a:lnTo>
                  <a:lnTo>
                    <a:pt x="47" y="28"/>
                  </a:lnTo>
                  <a:lnTo>
                    <a:pt x="47" y="28"/>
                  </a:lnTo>
                  <a:lnTo>
                    <a:pt x="47" y="28"/>
                  </a:lnTo>
                  <a:lnTo>
                    <a:pt x="47" y="24"/>
                  </a:lnTo>
                  <a:lnTo>
                    <a:pt x="47" y="19"/>
                  </a:lnTo>
                  <a:lnTo>
                    <a:pt x="47" y="14"/>
                  </a:lnTo>
                  <a:lnTo>
                    <a:pt x="47" y="9"/>
                  </a:lnTo>
                  <a:lnTo>
                    <a:pt x="47" y="7"/>
                  </a:lnTo>
                  <a:lnTo>
                    <a:pt x="45" y="7"/>
                  </a:lnTo>
                  <a:lnTo>
                    <a:pt x="42" y="5"/>
                  </a:lnTo>
                  <a:lnTo>
                    <a:pt x="42" y="5"/>
                  </a:lnTo>
                  <a:lnTo>
                    <a:pt x="42" y="2"/>
                  </a:lnTo>
                  <a:lnTo>
                    <a:pt x="38" y="2"/>
                  </a:lnTo>
                  <a:lnTo>
                    <a:pt x="35" y="2"/>
                  </a:lnTo>
                  <a:lnTo>
                    <a:pt x="33" y="2"/>
                  </a:lnTo>
                  <a:lnTo>
                    <a:pt x="28" y="0"/>
                  </a:lnTo>
                  <a:lnTo>
                    <a:pt x="28" y="0"/>
                  </a:lnTo>
                  <a:lnTo>
                    <a:pt x="26" y="0"/>
                  </a:lnTo>
                  <a:lnTo>
                    <a:pt x="23" y="0"/>
                  </a:lnTo>
                  <a:lnTo>
                    <a:pt x="21" y="0"/>
                  </a:lnTo>
                  <a:lnTo>
                    <a:pt x="14" y="5"/>
                  </a:lnTo>
                  <a:lnTo>
                    <a:pt x="9" y="7"/>
                  </a:lnTo>
                  <a:lnTo>
                    <a:pt x="4" y="9"/>
                  </a:lnTo>
                  <a:lnTo>
                    <a:pt x="0" y="9"/>
                  </a:lnTo>
                  <a:lnTo>
                    <a:pt x="0" y="14"/>
                  </a:lnTo>
                  <a:lnTo>
                    <a:pt x="2" y="14"/>
                  </a:lnTo>
                  <a:lnTo>
                    <a:pt x="7" y="16"/>
                  </a:lnTo>
                  <a:lnTo>
                    <a:pt x="11" y="19"/>
                  </a:lnTo>
                  <a:lnTo>
                    <a:pt x="14" y="19"/>
                  </a:lnTo>
                  <a:lnTo>
                    <a:pt x="14" y="21"/>
                  </a:lnTo>
                  <a:lnTo>
                    <a:pt x="16" y="21"/>
                  </a:lnTo>
                  <a:lnTo>
                    <a:pt x="16" y="21"/>
                  </a:lnTo>
                  <a:lnTo>
                    <a:pt x="16" y="24"/>
                  </a:lnTo>
                  <a:lnTo>
                    <a:pt x="16" y="26"/>
                  </a:lnTo>
                  <a:lnTo>
                    <a:pt x="19" y="26"/>
                  </a:lnTo>
                  <a:lnTo>
                    <a:pt x="21" y="28"/>
                  </a:lnTo>
                  <a:lnTo>
                    <a:pt x="21" y="28"/>
                  </a:lnTo>
                  <a:lnTo>
                    <a:pt x="23" y="28"/>
                  </a:lnTo>
                  <a:lnTo>
                    <a:pt x="28" y="28"/>
                  </a:lnTo>
                  <a:lnTo>
                    <a:pt x="33" y="28"/>
                  </a:lnTo>
                  <a:lnTo>
                    <a:pt x="35" y="28"/>
                  </a:lnTo>
                  <a:lnTo>
                    <a:pt x="40" y="28"/>
                  </a:lnTo>
                  <a:lnTo>
                    <a:pt x="42" y="28"/>
                  </a:lnTo>
                  <a:lnTo>
                    <a:pt x="45" y="28"/>
                  </a:lnTo>
                  <a:lnTo>
                    <a:pt x="45" y="28"/>
                  </a:lnTo>
                  <a:lnTo>
                    <a:pt x="42" y="28"/>
                  </a:lnTo>
                  <a:lnTo>
                    <a:pt x="40" y="31"/>
                  </a:lnTo>
                  <a:lnTo>
                    <a:pt x="38" y="31"/>
                  </a:lnTo>
                  <a:lnTo>
                    <a:pt x="35" y="31"/>
                  </a:lnTo>
                  <a:lnTo>
                    <a:pt x="30" y="33"/>
                  </a:lnTo>
                  <a:lnTo>
                    <a:pt x="28" y="35"/>
                  </a:lnTo>
                  <a:lnTo>
                    <a:pt x="28" y="35"/>
                  </a:lnTo>
                  <a:lnTo>
                    <a:pt x="26" y="35"/>
                  </a:lnTo>
                  <a:lnTo>
                    <a:pt x="26" y="33"/>
                  </a:lnTo>
                  <a:lnTo>
                    <a:pt x="23" y="33"/>
                  </a:lnTo>
                  <a:lnTo>
                    <a:pt x="21" y="33"/>
                  </a:lnTo>
                  <a:lnTo>
                    <a:pt x="16" y="33"/>
                  </a:lnTo>
                  <a:lnTo>
                    <a:pt x="16" y="35"/>
                  </a:lnTo>
                  <a:lnTo>
                    <a:pt x="19" y="35"/>
                  </a:lnTo>
                  <a:lnTo>
                    <a:pt x="19" y="38"/>
                  </a:lnTo>
                  <a:lnTo>
                    <a:pt x="21" y="38"/>
                  </a:lnTo>
                  <a:lnTo>
                    <a:pt x="23" y="43"/>
                  </a:lnTo>
                  <a:lnTo>
                    <a:pt x="26" y="47"/>
                  </a:lnTo>
                  <a:lnTo>
                    <a:pt x="28" y="50"/>
                  </a:lnTo>
                  <a:lnTo>
                    <a:pt x="28" y="52"/>
                  </a:lnTo>
                  <a:lnTo>
                    <a:pt x="28" y="52"/>
                  </a:lnTo>
                  <a:lnTo>
                    <a:pt x="28" y="54"/>
                  </a:lnTo>
                  <a:lnTo>
                    <a:pt x="28" y="54"/>
                  </a:lnTo>
                  <a:lnTo>
                    <a:pt x="28" y="54"/>
                  </a:lnTo>
                  <a:lnTo>
                    <a:pt x="28" y="54"/>
                  </a:lnTo>
                  <a:lnTo>
                    <a:pt x="30" y="54"/>
                  </a:lnTo>
                  <a:lnTo>
                    <a:pt x="33" y="54"/>
                  </a:lnTo>
                  <a:lnTo>
                    <a:pt x="33" y="54"/>
                  </a:lnTo>
                  <a:lnTo>
                    <a:pt x="35" y="54"/>
                  </a:lnTo>
                  <a:lnTo>
                    <a:pt x="35" y="52"/>
                  </a:lnTo>
                  <a:lnTo>
                    <a:pt x="40" y="50"/>
                  </a:lnTo>
                  <a:lnTo>
                    <a:pt x="42" y="45"/>
                  </a:lnTo>
                  <a:lnTo>
                    <a:pt x="42" y="47"/>
                  </a:lnTo>
                  <a:lnTo>
                    <a:pt x="40" y="47"/>
                  </a:lnTo>
                  <a:lnTo>
                    <a:pt x="40" y="50"/>
                  </a:lnTo>
                  <a:lnTo>
                    <a:pt x="40" y="50"/>
                  </a:lnTo>
                  <a:lnTo>
                    <a:pt x="40" y="52"/>
                  </a:lnTo>
                  <a:lnTo>
                    <a:pt x="42" y="52"/>
                  </a:lnTo>
                  <a:lnTo>
                    <a:pt x="47" y="52"/>
                  </a:lnTo>
                  <a:lnTo>
                    <a:pt x="49" y="52"/>
                  </a:lnTo>
                  <a:lnTo>
                    <a:pt x="52" y="54"/>
                  </a:lnTo>
                  <a:lnTo>
                    <a:pt x="54" y="54"/>
                  </a:lnTo>
                  <a:lnTo>
                    <a:pt x="54" y="54"/>
                  </a:lnTo>
                  <a:lnTo>
                    <a:pt x="57" y="57"/>
                  </a:lnTo>
                  <a:lnTo>
                    <a:pt x="64" y="62"/>
                  </a:lnTo>
                  <a:lnTo>
                    <a:pt x="71" y="64"/>
                  </a:lnTo>
                  <a:lnTo>
                    <a:pt x="76" y="66"/>
                  </a:lnTo>
                  <a:lnTo>
                    <a:pt x="83" y="69"/>
                  </a:lnTo>
                  <a:lnTo>
                    <a:pt x="87" y="71"/>
                  </a:lnTo>
                  <a:lnTo>
                    <a:pt x="95" y="73"/>
                  </a:lnTo>
                  <a:lnTo>
                    <a:pt x="95" y="76"/>
                  </a:lnTo>
                  <a:lnTo>
                    <a:pt x="97" y="78"/>
                  </a:lnTo>
                  <a:lnTo>
                    <a:pt x="99" y="81"/>
                  </a:lnTo>
                  <a:lnTo>
                    <a:pt x="99" y="81"/>
                  </a:lnTo>
                  <a:lnTo>
                    <a:pt x="99" y="83"/>
                  </a:lnTo>
                  <a:lnTo>
                    <a:pt x="99" y="88"/>
                  </a:lnTo>
                  <a:lnTo>
                    <a:pt x="99" y="90"/>
                  </a:lnTo>
                  <a:lnTo>
                    <a:pt x="99" y="92"/>
                  </a:lnTo>
                  <a:lnTo>
                    <a:pt x="102" y="95"/>
                  </a:lnTo>
                  <a:lnTo>
                    <a:pt x="102" y="100"/>
                  </a:lnTo>
                  <a:lnTo>
                    <a:pt x="99" y="100"/>
                  </a:lnTo>
                  <a:lnTo>
                    <a:pt x="92" y="104"/>
                  </a:lnTo>
                  <a:lnTo>
                    <a:pt x="87" y="109"/>
                  </a:lnTo>
                  <a:lnTo>
                    <a:pt x="87" y="111"/>
                  </a:lnTo>
                  <a:lnTo>
                    <a:pt x="87" y="114"/>
                  </a:lnTo>
                  <a:lnTo>
                    <a:pt x="87" y="114"/>
                  </a:lnTo>
                  <a:lnTo>
                    <a:pt x="87" y="114"/>
                  </a:lnTo>
                  <a:lnTo>
                    <a:pt x="87" y="116"/>
                  </a:lnTo>
                  <a:lnTo>
                    <a:pt x="90" y="116"/>
                  </a:lnTo>
                  <a:lnTo>
                    <a:pt x="95" y="116"/>
                  </a:lnTo>
                  <a:lnTo>
                    <a:pt x="97" y="116"/>
                  </a:lnTo>
                  <a:lnTo>
                    <a:pt x="102" y="116"/>
                  </a:lnTo>
                  <a:lnTo>
                    <a:pt x="106" y="114"/>
                  </a:lnTo>
                  <a:lnTo>
                    <a:pt x="121" y="114"/>
                  </a:lnTo>
                  <a:lnTo>
                    <a:pt x="121" y="116"/>
                  </a:lnTo>
                  <a:lnTo>
                    <a:pt x="121" y="119"/>
                  </a:lnTo>
                  <a:lnTo>
                    <a:pt x="123" y="121"/>
                  </a:lnTo>
                  <a:lnTo>
                    <a:pt x="125" y="123"/>
                  </a:lnTo>
                  <a:lnTo>
                    <a:pt x="125" y="126"/>
                  </a:lnTo>
                  <a:lnTo>
                    <a:pt x="130" y="128"/>
                  </a:lnTo>
                  <a:lnTo>
                    <a:pt x="133" y="128"/>
                  </a:lnTo>
                  <a:lnTo>
                    <a:pt x="135" y="130"/>
                  </a:lnTo>
                  <a:lnTo>
                    <a:pt x="135" y="114"/>
                  </a:lnTo>
                  <a:lnTo>
                    <a:pt x="135" y="100"/>
                  </a:lnTo>
                  <a:lnTo>
                    <a:pt x="133" y="97"/>
                  </a:lnTo>
                  <a:lnTo>
                    <a:pt x="133" y="95"/>
                  </a:lnTo>
                  <a:lnTo>
                    <a:pt x="133" y="92"/>
                  </a:lnTo>
                  <a:lnTo>
                    <a:pt x="133" y="92"/>
                  </a:lnTo>
                  <a:lnTo>
                    <a:pt x="133" y="92"/>
                  </a:lnTo>
                  <a:lnTo>
                    <a:pt x="135" y="90"/>
                  </a:lnTo>
                  <a:lnTo>
                    <a:pt x="135" y="28"/>
                  </a:lnTo>
                  <a:lnTo>
                    <a:pt x="135" y="2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6" name="Freeform 1023">
              <a:extLst>
                <a:ext uri="{FF2B5EF4-FFF2-40B4-BE49-F238E27FC236}">
                  <a16:creationId xmlns:a16="http://schemas.microsoft.com/office/drawing/2014/main" id="{35240D47-5002-45A3-A4D1-34312C986502}"/>
                </a:ext>
              </a:extLst>
            </p:cNvPr>
            <p:cNvSpPr>
              <a:spLocks/>
            </p:cNvSpPr>
            <p:nvPr/>
          </p:nvSpPr>
          <p:spPr bwMode="auto">
            <a:xfrm>
              <a:off x="6834187" y="4137023"/>
              <a:ext cx="214311" cy="206375"/>
            </a:xfrm>
            <a:custGeom>
              <a:avLst/>
              <a:gdLst/>
              <a:ahLst/>
              <a:cxnLst>
                <a:cxn ang="0">
                  <a:pos x="130" y="28"/>
                </a:cxn>
                <a:cxn ang="0">
                  <a:pos x="118" y="28"/>
                </a:cxn>
                <a:cxn ang="0">
                  <a:pos x="106" y="21"/>
                </a:cxn>
                <a:cxn ang="0">
                  <a:pos x="99" y="16"/>
                </a:cxn>
                <a:cxn ang="0">
                  <a:pos x="92" y="14"/>
                </a:cxn>
                <a:cxn ang="0">
                  <a:pos x="83" y="26"/>
                </a:cxn>
                <a:cxn ang="0">
                  <a:pos x="73" y="31"/>
                </a:cxn>
                <a:cxn ang="0">
                  <a:pos x="66" y="38"/>
                </a:cxn>
                <a:cxn ang="0">
                  <a:pos x="61" y="40"/>
                </a:cxn>
                <a:cxn ang="0">
                  <a:pos x="57" y="40"/>
                </a:cxn>
                <a:cxn ang="0">
                  <a:pos x="54" y="31"/>
                </a:cxn>
                <a:cxn ang="0">
                  <a:pos x="47" y="28"/>
                </a:cxn>
                <a:cxn ang="0">
                  <a:pos x="47" y="19"/>
                </a:cxn>
                <a:cxn ang="0">
                  <a:pos x="47" y="7"/>
                </a:cxn>
                <a:cxn ang="0">
                  <a:pos x="42" y="5"/>
                </a:cxn>
                <a:cxn ang="0">
                  <a:pos x="35" y="2"/>
                </a:cxn>
                <a:cxn ang="0">
                  <a:pos x="28" y="0"/>
                </a:cxn>
                <a:cxn ang="0">
                  <a:pos x="21" y="0"/>
                </a:cxn>
                <a:cxn ang="0">
                  <a:pos x="4" y="9"/>
                </a:cxn>
                <a:cxn ang="0">
                  <a:pos x="2" y="14"/>
                </a:cxn>
                <a:cxn ang="0">
                  <a:pos x="14" y="19"/>
                </a:cxn>
                <a:cxn ang="0">
                  <a:pos x="16" y="21"/>
                </a:cxn>
                <a:cxn ang="0">
                  <a:pos x="19" y="26"/>
                </a:cxn>
                <a:cxn ang="0">
                  <a:pos x="23" y="28"/>
                </a:cxn>
                <a:cxn ang="0">
                  <a:pos x="35" y="28"/>
                </a:cxn>
                <a:cxn ang="0">
                  <a:pos x="45" y="28"/>
                </a:cxn>
                <a:cxn ang="0">
                  <a:pos x="40" y="31"/>
                </a:cxn>
                <a:cxn ang="0">
                  <a:pos x="30" y="33"/>
                </a:cxn>
                <a:cxn ang="0">
                  <a:pos x="26" y="35"/>
                </a:cxn>
                <a:cxn ang="0">
                  <a:pos x="21" y="33"/>
                </a:cxn>
                <a:cxn ang="0">
                  <a:pos x="19" y="35"/>
                </a:cxn>
                <a:cxn ang="0">
                  <a:pos x="23" y="43"/>
                </a:cxn>
                <a:cxn ang="0">
                  <a:pos x="28" y="52"/>
                </a:cxn>
                <a:cxn ang="0">
                  <a:pos x="28" y="54"/>
                </a:cxn>
                <a:cxn ang="0">
                  <a:pos x="30" y="54"/>
                </a:cxn>
                <a:cxn ang="0">
                  <a:pos x="35" y="54"/>
                </a:cxn>
                <a:cxn ang="0">
                  <a:pos x="42" y="45"/>
                </a:cxn>
                <a:cxn ang="0">
                  <a:pos x="40" y="50"/>
                </a:cxn>
                <a:cxn ang="0">
                  <a:pos x="42" y="52"/>
                </a:cxn>
                <a:cxn ang="0">
                  <a:pos x="52" y="54"/>
                </a:cxn>
                <a:cxn ang="0">
                  <a:pos x="57" y="57"/>
                </a:cxn>
                <a:cxn ang="0">
                  <a:pos x="76" y="66"/>
                </a:cxn>
                <a:cxn ang="0">
                  <a:pos x="95" y="73"/>
                </a:cxn>
                <a:cxn ang="0">
                  <a:pos x="99" y="81"/>
                </a:cxn>
                <a:cxn ang="0">
                  <a:pos x="99" y="88"/>
                </a:cxn>
                <a:cxn ang="0">
                  <a:pos x="102" y="95"/>
                </a:cxn>
                <a:cxn ang="0">
                  <a:pos x="92" y="104"/>
                </a:cxn>
                <a:cxn ang="0">
                  <a:pos x="87" y="114"/>
                </a:cxn>
                <a:cxn ang="0">
                  <a:pos x="87" y="116"/>
                </a:cxn>
                <a:cxn ang="0">
                  <a:pos x="97" y="116"/>
                </a:cxn>
                <a:cxn ang="0">
                  <a:pos x="121" y="114"/>
                </a:cxn>
                <a:cxn ang="0">
                  <a:pos x="123" y="121"/>
                </a:cxn>
                <a:cxn ang="0">
                  <a:pos x="130" y="128"/>
                </a:cxn>
                <a:cxn ang="0">
                  <a:pos x="135" y="114"/>
                </a:cxn>
                <a:cxn ang="0">
                  <a:pos x="133" y="95"/>
                </a:cxn>
                <a:cxn ang="0">
                  <a:pos x="133" y="92"/>
                </a:cxn>
              </a:cxnLst>
              <a:rect l="0" t="0" r="r" b="b"/>
              <a:pathLst>
                <a:path w="135" h="130">
                  <a:moveTo>
                    <a:pt x="135" y="28"/>
                  </a:moveTo>
                  <a:lnTo>
                    <a:pt x="135" y="28"/>
                  </a:lnTo>
                  <a:lnTo>
                    <a:pt x="130" y="28"/>
                  </a:lnTo>
                  <a:lnTo>
                    <a:pt x="128" y="28"/>
                  </a:lnTo>
                  <a:lnTo>
                    <a:pt x="123" y="28"/>
                  </a:lnTo>
                  <a:lnTo>
                    <a:pt x="118" y="28"/>
                  </a:lnTo>
                  <a:lnTo>
                    <a:pt x="116" y="26"/>
                  </a:lnTo>
                  <a:lnTo>
                    <a:pt x="114" y="24"/>
                  </a:lnTo>
                  <a:lnTo>
                    <a:pt x="106" y="21"/>
                  </a:lnTo>
                  <a:lnTo>
                    <a:pt x="106" y="19"/>
                  </a:lnTo>
                  <a:lnTo>
                    <a:pt x="102" y="16"/>
                  </a:lnTo>
                  <a:lnTo>
                    <a:pt x="99" y="16"/>
                  </a:lnTo>
                  <a:lnTo>
                    <a:pt x="99" y="14"/>
                  </a:lnTo>
                  <a:lnTo>
                    <a:pt x="95" y="14"/>
                  </a:lnTo>
                  <a:lnTo>
                    <a:pt x="92" y="14"/>
                  </a:lnTo>
                  <a:lnTo>
                    <a:pt x="90" y="16"/>
                  </a:lnTo>
                  <a:lnTo>
                    <a:pt x="85" y="24"/>
                  </a:lnTo>
                  <a:lnTo>
                    <a:pt x="83" y="26"/>
                  </a:lnTo>
                  <a:lnTo>
                    <a:pt x="80" y="28"/>
                  </a:lnTo>
                  <a:lnTo>
                    <a:pt x="76" y="28"/>
                  </a:lnTo>
                  <a:lnTo>
                    <a:pt x="73" y="31"/>
                  </a:lnTo>
                  <a:lnTo>
                    <a:pt x="71" y="33"/>
                  </a:lnTo>
                  <a:lnTo>
                    <a:pt x="68" y="35"/>
                  </a:lnTo>
                  <a:lnTo>
                    <a:pt x="66" y="38"/>
                  </a:lnTo>
                  <a:lnTo>
                    <a:pt x="66" y="38"/>
                  </a:lnTo>
                  <a:lnTo>
                    <a:pt x="64" y="40"/>
                  </a:lnTo>
                  <a:lnTo>
                    <a:pt x="61" y="40"/>
                  </a:lnTo>
                  <a:lnTo>
                    <a:pt x="61" y="43"/>
                  </a:lnTo>
                  <a:lnTo>
                    <a:pt x="59" y="40"/>
                  </a:lnTo>
                  <a:lnTo>
                    <a:pt x="57" y="40"/>
                  </a:lnTo>
                  <a:lnTo>
                    <a:pt x="57" y="38"/>
                  </a:lnTo>
                  <a:lnTo>
                    <a:pt x="54" y="35"/>
                  </a:lnTo>
                  <a:lnTo>
                    <a:pt x="54" y="31"/>
                  </a:lnTo>
                  <a:lnTo>
                    <a:pt x="49" y="31"/>
                  </a:lnTo>
                  <a:lnTo>
                    <a:pt x="47" y="28"/>
                  </a:lnTo>
                  <a:lnTo>
                    <a:pt x="47" y="28"/>
                  </a:lnTo>
                  <a:lnTo>
                    <a:pt x="47" y="28"/>
                  </a:lnTo>
                  <a:lnTo>
                    <a:pt x="47" y="24"/>
                  </a:lnTo>
                  <a:lnTo>
                    <a:pt x="47" y="19"/>
                  </a:lnTo>
                  <a:lnTo>
                    <a:pt x="47" y="14"/>
                  </a:lnTo>
                  <a:lnTo>
                    <a:pt x="47" y="9"/>
                  </a:lnTo>
                  <a:lnTo>
                    <a:pt x="47" y="7"/>
                  </a:lnTo>
                  <a:lnTo>
                    <a:pt x="45" y="7"/>
                  </a:lnTo>
                  <a:lnTo>
                    <a:pt x="42" y="5"/>
                  </a:lnTo>
                  <a:lnTo>
                    <a:pt x="42" y="5"/>
                  </a:lnTo>
                  <a:lnTo>
                    <a:pt x="42" y="2"/>
                  </a:lnTo>
                  <a:lnTo>
                    <a:pt x="38" y="2"/>
                  </a:lnTo>
                  <a:lnTo>
                    <a:pt x="35" y="2"/>
                  </a:lnTo>
                  <a:lnTo>
                    <a:pt x="33" y="2"/>
                  </a:lnTo>
                  <a:lnTo>
                    <a:pt x="28" y="0"/>
                  </a:lnTo>
                  <a:lnTo>
                    <a:pt x="28" y="0"/>
                  </a:lnTo>
                  <a:lnTo>
                    <a:pt x="26" y="0"/>
                  </a:lnTo>
                  <a:lnTo>
                    <a:pt x="23" y="0"/>
                  </a:lnTo>
                  <a:lnTo>
                    <a:pt x="21" y="0"/>
                  </a:lnTo>
                  <a:lnTo>
                    <a:pt x="14" y="5"/>
                  </a:lnTo>
                  <a:lnTo>
                    <a:pt x="9" y="7"/>
                  </a:lnTo>
                  <a:lnTo>
                    <a:pt x="4" y="9"/>
                  </a:lnTo>
                  <a:lnTo>
                    <a:pt x="0" y="9"/>
                  </a:lnTo>
                  <a:lnTo>
                    <a:pt x="0" y="14"/>
                  </a:lnTo>
                  <a:lnTo>
                    <a:pt x="2" y="14"/>
                  </a:lnTo>
                  <a:lnTo>
                    <a:pt x="7" y="16"/>
                  </a:lnTo>
                  <a:lnTo>
                    <a:pt x="11" y="19"/>
                  </a:lnTo>
                  <a:lnTo>
                    <a:pt x="14" y="19"/>
                  </a:lnTo>
                  <a:lnTo>
                    <a:pt x="14" y="21"/>
                  </a:lnTo>
                  <a:lnTo>
                    <a:pt x="16" y="21"/>
                  </a:lnTo>
                  <a:lnTo>
                    <a:pt x="16" y="21"/>
                  </a:lnTo>
                  <a:lnTo>
                    <a:pt x="16" y="24"/>
                  </a:lnTo>
                  <a:lnTo>
                    <a:pt x="16" y="26"/>
                  </a:lnTo>
                  <a:lnTo>
                    <a:pt x="19" y="26"/>
                  </a:lnTo>
                  <a:lnTo>
                    <a:pt x="21" y="28"/>
                  </a:lnTo>
                  <a:lnTo>
                    <a:pt x="21" y="28"/>
                  </a:lnTo>
                  <a:lnTo>
                    <a:pt x="23" y="28"/>
                  </a:lnTo>
                  <a:lnTo>
                    <a:pt x="28" y="28"/>
                  </a:lnTo>
                  <a:lnTo>
                    <a:pt x="33" y="28"/>
                  </a:lnTo>
                  <a:lnTo>
                    <a:pt x="35" y="28"/>
                  </a:lnTo>
                  <a:lnTo>
                    <a:pt x="40" y="28"/>
                  </a:lnTo>
                  <a:lnTo>
                    <a:pt x="42" y="28"/>
                  </a:lnTo>
                  <a:lnTo>
                    <a:pt x="45" y="28"/>
                  </a:lnTo>
                  <a:lnTo>
                    <a:pt x="45" y="28"/>
                  </a:lnTo>
                  <a:lnTo>
                    <a:pt x="42" y="28"/>
                  </a:lnTo>
                  <a:lnTo>
                    <a:pt x="40" y="31"/>
                  </a:lnTo>
                  <a:lnTo>
                    <a:pt x="38" y="31"/>
                  </a:lnTo>
                  <a:lnTo>
                    <a:pt x="35" y="31"/>
                  </a:lnTo>
                  <a:lnTo>
                    <a:pt x="30" y="33"/>
                  </a:lnTo>
                  <a:lnTo>
                    <a:pt x="28" y="35"/>
                  </a:lnTo>
                  <a:lnTo>
                    <a:pt x="28" y="35"/>
                  </a:lnTo>
                  <a:lnTo>
                    <a:pt x="26" y="35"/>
                  </a:lnTo>
                  <a:lnTo>
                    <a:pt x="26" y="33"/>
                  </a:lnTo>
                  <a:lnTo>
                    <a:pt x="23" y="33"/>
                  </a:lnTo>
                  <a:lnTo>
                    <a:pt x="21" y="33"/>
                  </a:lnTo>
                  <a:lnTo>
                    <a:pt x="16" y="33"/>
                  </a:lnTo>
                  <a:lnTo>
                    <a:pt x="16" y="35"/>
                  </a:lnTo>
                  <a:lnTo>
                    <a:pt x="19" y="35"/>
                  </a:lnTo>
                  <a:lnTo>
                    <a:pt x="19" y="38"/>
                  </a:lnTo>
                  <a:lnTo>
                    <a:pt x="21" y="38"/>
                  </a:lnTo>
                  <a:lnTo>
                    <a:pt x="23" y="43"/>
                  </a:lnTo>
                  <a:lnTo>
                    <a:pt x="26" y="47"/>
                  </a:lnTo>
                  <a:lnTo>
                    <a:pt x="28" y="50"/>
                  </a:lnTo>
                  <a:lnTo>
                    <a:pt x="28" y="52"/>
                  </a:lnTo>
                  <a:lnTo>
                    <a:pt x="28" y="52"/>
                  </a:lnTo>
                  <a:lnTo>
                    <a:pt x="28" y="54"/>
                  </a:lnTo>
                  <a:lnTo>
                    <a:pt x="28" y="54"/>
                  </a:lnTo>
                  <a:lnTo>
                    <a:pt x="28" y="54"/>
                  </a:lnTo>
                  <a:lnTo>
                    <a:pt x="28" y="54"/>
                  </a:lnTo>
                  <a:lnTo>
                    <a:pt x="30" y="54"/>
                  </a:lnTo>
                  <a:lnTo>
                    <a:pt x="33" y="54"/>
                  </a:lnTo>
                  <a:lnTo>
                    <a:pt x="33" y="54"/>
                  </a:lnTo>
                  <a:lnTo>
                    <a:pt x="35" y="54"/>
                  </a:lnTo>
                  <a:lnTo>
                    <a:pt x="35" y="52"/>
                  </a:lnTo>
                  <a:lnTo>
                    <a:pt x="40" y="50"/>
                  </a:lnTo>
                  <a:lnTo>
                    <a:pt x="42" y="45"/>
                  </a:lnTo>
                  <a:lnTo>
                    <a:pt x="42" y="47"/>
                  </a:lnTo>
                  <a:lnTo>
                    <a:pt x="40" y="47"/>
                  </a:lnTo>
                  <a:lnTo>
                    <a:pt x="40" y="50"/>
                  </a:lnTo>
                  <a:lnTo>
                    <a:pt x="40" y="50"/>
                  </a:lnTo>
                  <a:lnTo>
                    <a:pt x="40" y="52"/>
                  </a:lnTo>
                  <a:lnTo>
                    <a:pt x="42" y="52"/>
                  </a:lnTo>
                  <a:lnTo>
                    <a:pt x="47" y="52"/>
                  </a:lnTo>
                  <a:lnTo>
                    <a:pt x="49" y="52"/>
                  </a:lnTo>
                  <a:lnTo>
                    <a:pt x="52" y="54"/>
                  </a:lnTo>
                  <a:lnTo>
                    <a:pt x="54" y="54"/>
                  </a:lnTo>
                  <a:lnTo>
                    <a:pt x="54" y="54"/>
                  </a:lnTo>
                  <a:lnTo>
                    <a:pt x="57" y="57"/>
                  </a:lnTo>
                  <a:lnTo>
                    <a:pt x="64" y="62"/>
                  </a:lnTo>
                  <a:lnTo>
                    <a:pt x="71" y="64"/>
                  </a:lnTo>
                  <a:lnTo>
                    <a:pt x="76" y="66"/>
                  </a:lnTo>
                  <a:lnTo>
                    <a:pt x="83" y="69"/>
                  </a:lnTo>
                  <a:lnTo>
                    <a:pt x="87" y="71"/>
                  </a:lnTo>
                  <a:lnTo>
                    <a:pt x="95" y="73"/>
                  </a:lnTo>
                  <a:lnTo>
                    <a:pt x="95" y="76"/>
                  </a:lnTo>
                  <a:lnTo>
                    <a:pt x="97" y="78"/>
                  </a:lnTo>
                  <a:lnTo>
                    <a:pt x="99" y="81"/>
                  </a:lnTo>
                  <a:lnTo>
                    <a:pt x="99" y="81"/>
                  </a:lnTo>
                  <a:lnTo>
                    <a:pt x="99" y="83"/>
                  </a:lnTo>
                  <a:lnTo>
                    <a:pt x="99" y="88"/>
                  </a:lnTo>
                  <a:lnTo>
                    <a:pt x="99" y="90"/>
                  </a:lnTo>
                  <a:lnTo>
                    <a:pt x="99" y="92"/>
                  </a:lnTo>
                  <a:lnTo>
                    <a:pt x="102" y="95"/>
                  </a:lnTo>
                  <a:lnTo>
                    <a:pt x="102" y="100"/>
                  </a:lnTo>
                  <a:lnTo>
                    <a:pt x="99" y="100"/>
                  </a:lnTo>
                  <a:lnTo>
                    <a:pt x="92" y="104"/>
                  </a:lnTo>
                  <a:lnTo>
                    <a:pt x="87" y="109"/>
                  </a:lnTo>
                  <a:lnTo>
                    <a:pt x="87" y="111"/>
                  </a:lnTo>
                  <a:lnTo>
                    <a:pt x="87" y="114"/>
                  </a:lnTo>
                  <a:lnTo>
                    <a:pt x="87" y="114"/>
                  </a:lnTo>
                  <a:lnTo>
                    <a:pt x="87" y="114"/>
                  </a:lnTo>
                  <a:lnTo>
                    <a:pt x="87" y="116"/>
                  </a:lnTo>
                  <a:lnTo>
                    <a:pt x="90" y="116"/>
                  </a:lnTo>
                  <a:lnTo>
                    <a:pt x="95" y="116"/>
                  </a:lnTo>
                  <a:lnTo>
                    <a:pt x="97" y="116"/>
                  </a:lnTo>
                  <a:lnTo>
                    <a:pt x="102" y="116"/>
                  </a:lnTo>
                  <a:lnTo>
                    <a:pt x="106" y="114"/>
                  </a:lnTo>
                  <a:lnTo>
                    <a:pt x="121" y="114"/>
                  </a:lnTo>
                  <a:lnTo>
                    <a:pt x="121" y="116"/>
                  </a:lnTo>
                  <a:lnTo>
                    <a:pt x="121" y="119"/>
                  </a:lnTo>
                  <a:lnTo>
                    <a:pt x="123" y="121"/>
                  </a:lnTo>
                  <a:lnTo>
                    <a:pt x="125" y="123"/>
                  </a:lnTo>
                  <a:lnTo>
                    <a:pt x="125" y="126"/>
                  </a:lnTo>
                  <a:lnTo>
                    <a:pt x="130" y="128"/>
                  </a:lnTo>
                  <a:lnTo>
                    <a:pt x="133" y="128"/>
                  </a:lnTo>
                  <a:lnTo>
                    <a:pt x="135" y="130"/>
                  </a:lnTo>
                  <a:lnTo>
                    <a:pt x="135" y="114"/>
                  </a:lnTo>
                  <a:lnTo>
                    <a:pt x="135" y="100"/>
                  </a:lnTo>
                  <a:lnTo>
                    <a:pt x="133" y="97"/>
                  </a:lnTo>
                  <a:lnTo>
                    <a:pt x="133" y="95"/>
                  </a:lnTo>
                  <a:lnTo>
                    <a:pt x="133" y="92"/>
                  </a:lnTo>
                  <a:lnTo>
                    <a:pt x="133" y="92"/>
                  </a:lnTo>
                  <a:lnTo>
                    <a:pt x="133" y="92"/>
                  </a:lnTo>
                  <a:lnTo>
                    <a:pt x="135" y="90"/>
                  </a:lnTo>
                  <a:lnTo>
                    <a:pt x="135" y="2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7" name="Freeform 1024">
              <a:extLst>
                <a:ext uri="{FF2B5EF4-FFF2-40B4-BE49-F238E27FC236}">
                  <a16:creationId xmlns:a16="http://schemas.microsoft.com/office/drawing/2014/main" id="{6F1C1A9F-4921-4729-B8AD-4F0F2959DA21}"/>
                </a:ext>
              </a:extLst>
            </p:cNvPr>
            <p:cNvSpPr>
              <a:spLocks/>
            </p:cNvSpPr>
            <p:nvPr/>
          </p:nvSpPr>
          <p:spPr bwMode="auto">
            <a:xfrm>
              <a:off x="6834187" y="4137023"/>
              <a:ext cx="214311" cy="206375"/>
            </a:xfrm>
            <a:custGeom>
              <a:avLst/>
              <a:gdLst/>
              <a:ahLst/>
              <a:cxnLst>
                <a:cxn ang="0">
                  <a:pos x="130" y="28"/>
                </a:cxn>
                <a:cxn ang="0">
                  <a:pos x="118" y="28"/>
                </a:cxn>
                <a:cxn ang="0">
                  <a:pos x="106" y="21"/>
                </a:cxn>
                <a:cxn ang="0">
                  <a:pos x="99" y="16"/>
                </a:cxn>
                <a:cxn ang="0">
                  <a:pos x="92" y="14"/>
                </a:cxn>
                <a:cxn ang="0">
                  <a:pos x="83" y="26"/>
                </a:cxn>
                <a:cxn ang="0">
                  <a:pos x="73" y="31"/>
                </a:cxn>
                <a:cxn ang="0">
                  <a:pos x="66" y="38"/>
                </a:cxn>
                <a:cxn ang="0">
                  <a:pos x="61" y="40"/>
                </a:cxn>
                <a:cxn ang="0">
                  <a:pos x="57" y="40"/>
                </a:cxn>
                <a:cxn ang="0">
                  <a:pos x="54" y="31"/>
                </a:cxn>
                <a:cxn ang="0">
                  <a:pos x="47" y="28"/>
                </a:cxn>
                <a:cxn ang="0">
                  <a:pos x="47" y="19"/>
                </a:cxn>
                <a:cxn ang="0">
                  <a:pos x="47" y="7"/>
                </a:cxn>
                <a:cxn ang="0">
                  <a:pos x="42" y="5"/>
                </a:cxn>
                <a:cxn ang="0">
                  <a:pos x="35" y="2"/>
                </a:cxn>
                <a:cxn ang="0">
                  <a:pos x="28" y="0"/>
                </a:cxn>
                <a:cxn ang="0">
                  <a:pos x="21" y="0"/>
                </a:cxn>
                <a:cxn ang="0">
                  <a:pos x="4" y="9"/>
                </a:cxn>
                <a:cxn ang="0">
                  <a:pos x="2" y="14"/>
                </a:cxn>
                <a:cxn ang="0">
                  <a:pos x="14" y="19"/>
                </a:cxn>
                <a:cxn ang="0">
                  <a:pos x="16" y="21"/>
                </a:cxn>
                <a:cxn ang="0">
                  <a:pos x="19" y="26"/>
                </a:cxn>
                <a:cxn ang="0">
                  <a:pos x="23" y="28"/>
                </a:cxn>
                <a:cxn ang="0">
                  <a:pos x="35" y="28"/>
                </a:cxn>
                <a:cxn ang="0">
                  <a:pos x="45" y="28"/>
                </a:cxn>
                <a:cxn ang="0">
                  <a:pos x="40" y="31"/>
                </a:cxn>
                <a:cxn ang="0">
                  <a:pos x="30" y="33"/>
                </a:cxn>
                <a:cxn ang="0">
                  <a:pos x="26" y="35"/>
                </a:cxn>
                <a:cxn ang="0">
                  <a:pos x="21" y="33"/>
                </a:cxn>
                <a:cxn ang="0">
                  <a:pos x="19" y="35"/>
                </a:cxn>
                <a:cxn ang="0">
                  <a:pos x="23" y="43"/>
                </a:cxn>
                <a:cxn ang="0">
                  <a:pos x="28" y="52"/>
                </a:cxn>
                <a:cxn ang="0">
                  <a:pos x="28" y="54"/>
                </a:cxn>
                <a:cxn ang="0">
                  <a:pos x="30" y="54"/>
                </a:cxn>
                <a:cxn ang="0">
                  <a:pos x="35" y="54"/>
                </a:cxn>
                <a:cxn ang="0">
                  <a:pos x="42" y="45"/>
                </a:cxn>
                <a:cxn ang="0">
                  <a:pos x="40" y="50"/>
                </a:cxn>
                <a:cxn ang="0">
                  <a:pos x="42" y="52"/>
                </a:cxn>
                <a:cxn ang="0">
                  <a:pos x="52" y="54"/>
                </a:cxn>
                <a:cxn ang="0">
                  <a:pos x="57" y="57"/>
                </a:cxn>
                <a:cxn ang="0">
                  <a:pos x="76" y="66"/>
                </a:cxn>
                <a:cxn ang="0">
                  <a:pos x="95" y="73"/>
                </a:cxn>
                <a:cxn ang="0">
                  <a:pos x="99" y="81"/>
                </a:cxn>
                <a:cxn ang="0">
                  <a:pos x="99" y="88"/>
                </a:cxn>
                <a:cxn ang="0">
                  <a:pos x="102" y="95"/>
                </a:cxn>
                <a:cxn ang="0">
                  <a:pos x="92" y="104"/>
                </a:cxn>
                <a:cxn ang="0">
                  <a:pos x="87" y="114"/>
                </a:cxn>
                <a:cxn ang="0">
                  <a:pos x="87" y="116"/>
                </a:cxn>
                <a:cxn ang="0">
                  <a:pos x="97" y="116"/>
                </a:cxn>
                <a:cxn ang="0">
                  <a:pos x="121" y="114"/>
                </a:cxn>
                <a:cxn ang="0">
                  <a:pos x="123" y="121"/>
                </a:cxn>
                <a:cxn ang="0">
                  <a:pos x="130" y="128"/>
                </a:cxn>
                <a:cxn ang="0">
                  <a:pos x="135" y="114"/>
                </a:cxn>
                <a:cxn ang="0">
                  <a:pos x="133" y="95"/>
                </a:cxn>
                <a:cxn ang="0">
                  <a:pos x="133" y="92"/>
                </a:cxn>
              </a:cxnLst>
              <a:rect l="0" t="0" r="r" b="b"/>
              <a:pathLst>
                <a:path w="135" h="130">
                  <a:moveTo>
                    <a:pt x="135" y="28"/>
                  </a:moveTo>
                  <a:lnTo>
                    <a:pt x="135" y="28"/>
                  </a:lnTo>
                  <a:lnTo>
                    <a:pt x="130" y="28"/>
                  </a:lnTo>
                  <a:lnTo>
                    <a:pt x="128" y="28"/>
                  </a:lnTo>
                  <a:lnTo>
                    <a:pt x="123" y="28"/>
                  </a:lnTo>
                  <a:lnTo>
                    <a:pt x="118" y="28"/>
                  </a:lnTo>
                  <a:lnTo>
                    <a:pt x="116" y="26"/>
                  </a:lnTo>
                  <a:lnTo>
                    <a:pt x="114" y="24"/>
                  </a:lnTo>
                  <a:lnTo>
                    <a:pt x="106" y="21"/>
                  </a:lnTo>
                  <a:lnTo>
                    <a:pt x="106" y="19"/>
                  </a:lnTo>
                  <a:lnTo>
                    <a:pt x="102" y="16"/>
                  </a:lnTo>
                  <a:lnTo>
                    <a:pt x="99" y="16"/>
                  </a:lnTo>
                  <a:lnTo>
                    <a:pt x="99" y="14"/>
                  </a:lnTo>
                  <a:lnTo>
                    <a:pt x="95" y="14"/>
                  </a:lnTo>
                  <a:lnTo>
                    <a:pt x="92" y="14"/>
                  </a:lnTo>
                  <a:lnTo>
                    <a:pt x="90" y="16"/>
                  </a:lnTo>
                  <a:lnTo>
                    <a:pt x="85" y="24"/>
                  </a:lnTo>
                  <a:lnTo>
                    <a:pt x="83" y="26"/>
                  </a:lnTo>
                  <a:lnTo>
                    <a:pt x="80" y="28"/>
                  </a:lnTo>
                  <a:lnTo>
                    <a:pt x="76" y="28"/>
                  </a:lnTo>
                  <a:lnTo>
                    <a:pt x="73" y="31"/>
                  </a:lnTo>
                  <a:lnTo>
                    <a:pt x="71" y="33"/>
                  </a:lnTo>
                  <a:lnTo>
                    <a:pt x="68" y="35"/>
                  </a:lnTo>
                  <a:lnTo>
                    <a:pt x="66" y="38"/>
                  </a:lnTo>
                  <a:lnTo>
                    <a:pt x="66" y="38"/>
                  </a:lnTo>
                  <a:lnTo>
                    <a:pt x="64" y="40"/>
                  </a:lnTo>
                  <a:lnTo>
                    <a:pt x="61" y="40"/>
                  </a:lnTo>
                  <a:lnTo>
                    <a:pt x="61" y="43"/>
                  </a:lnTo>
                  <a:lnTo>
                    <a:pt x="59" y="40"/>
                  </a:lnTo>
                  <a:lnTo>
                    <a:pt x="57" y="40"/>
                  </a:lnTo>
                  <a:lnTo>
                    <a:pt x="57" y="38"/>
                  </a:lnTo>
                  <a:lnTo>
                    <a:pt x="54" y="35"/>
                  </a:lnTo>
                  <a:lnTo>
                    <a:pt x="54" y="31"/>
                  </a:lnTo>
                  <a:lnTo>
                    <a:pt x="49" y="31"/>
                  </a:lnTo>
                  <a:lnTo>
                    <a:pt x="47" y="28"/>
                  </a:lnTo>
                  <a:lnTo>
                    <a:pt x="47" y="28"/>
                  </a:lnTo>
                  <a:lnTo>
                    <a:pt x="47" y="28"/>
                  </a:lnTo>
                  <a:lnTo>
                    <a:pt x="47" y="24"/>
                  </a:lnTo>
                  <a:lnTo>
                    <a:pt x="47" y="19"/>
                  </a:lnTo>
                  <a:lnTo>
                    <a:pt x="47" y="14"/>
                  </a:lnTo>
                  <a:lnTo>
                    <a:pt x="47" y="9"/>
                  </a:lnTo>
                  <a:lnTo>
                    <a:pt x="47" y="7"/>
                  </a:lnTo>
                  <a:lnTo>
                    <a:pt x="45" y="7"/>
                  </a:lnTo>
                  <a:lnTo>
                    <a:pt x="42" y="5"/>
                  </a:lnTo>
                  <a:lnTo>
                    <a:pt x="42" y="5"/>
                  </a:lnTo>
                  <a:lnTo>
                    <a:pt x="42" y="2"/>
                  </a:lnTo>
                  <a:lnTo>
                    <a:pt x="38" y="2"/>
                  </a:lnTo>
                  <a:lnTo>
                    <a:pt x="35" y="2"/>
                  </a:lnTo>
                  <a:lnTo>
                    <a:pt x="33" y="2"/>
                  </a:lnTo>
                  <a:lnTo>
                    <a:pt x="28" y="0"/>
                  </a:lnTo>
                  <a:lnTo>
                    <a:pt x="28" y="0"/>
                  </a:lnTo>
                  <a:lnTo>
                    <a:pt x="26" y="0"/>
                  </a:lnTo>
                  <a:lnTo>
                    <a:pt x="23" y="0"/>
                  </a:lnTo>
                  <a:lnTo>
                    <a:pt x="21" y="0"/>
                  </a:lnTo>
                  <a:lnTo>
                    <a:pt x="14" y="5"/>
                  </a:lnTo>
                  <a:lnTo>
                    <a:pt x="9" y="7"/>
                  </a:lnTo>
                  <a:lnTo>
                    <a:pt x="4" y="9"/>
                  </a:lnTo>
                  <a:lnTo>
                    <a:pt x="0" y="9"/>
                  </a:lnTo>
                  <a:lnTo>
                    <a:pt x="0" y="14"/>
                  </a:lnTo>
                  <a:lnTo>
                    <a:pt x="2" y="14"/>
                  </a:lnTo>
                  <a:lnTo>
                    <a:pt x="7" y="16"/>
                  </a:lnTo>
                  <a:lnTo>
                    <a:pt x="11" y="19"/>
                  </a:lnTo>
                  <a:lnTo>
                    <a:pt x="14" y="19"/>
                  </a:lnTo>
                  <a:lnTo>
                    <a:pt x="14" y="21"/>
                  </a:lnTo>
                  <a:lnTo>
                    <a:pt x="16" y="21"/>
                  </a:lnTo>
                  <a:lnTo>
                    <a:pt x="16" y="21"/>
                  </a:lnTo>
                  <a:lnTo>
                    <a:pt x="16" y="24"/>
                  </a:lnTo>
                  <a:lnTo>
                    <a:pt x="16" y="26"/>
                  </a:lnTo>
                  <a:lnTo>
                    <a:pt x="19" y="26"/>
                  </a:lnTo>
                  <a:lnTo>
                    <a:pt x="21" y="28"/>
                  </a:lnTo>
                  <a:lnTo>
                    <a:pt x="21" y="28"/>
                  </a:lnTo>
                  <a:lnTo>
                    <a:pt x="23" y="28"/>
                  </a:lnTo>
                  <a:lnTo>
                    <a:pt x="28" y="28"/>
                  </a:lnTo>
                  <a:lnTo>
                    <a:pt x="33" y="28"/>
                  </a:lnTo>
                  <a:lnTo>
                    <a:pt x="35" y="28"/>
                  </a:lnTo>
                  <a:lnTo>
                    <a:pt x="40" y="28"/>
                  </a:lnTo>
                  <a:lnTo>
                    <a:pt x="42" y="28"/>
                  </a:lnTo>
                  <a:lnTo>
                    <a:pt x="45" y="28"/>
                  </a:lnTo>
                  <a:lnTo>
                    <a:pt x="45" y="28"/>
                  </a:lnTo>
                  <a:lnTo>
                    <a:pt x="42" y="28"/>
                  </a:lnTo>
                  <a:lnTo>
                    <a:pt x="40" y="31"/>
                  </a:lnTo>
                  <a:lnTo>
                    <a:pt x="38" y="31"/>
                  </a:lnTo>
                  <a:lnTo>
                    <a:pt x="35" y="31"/>
                  </a:lnTo>
                  <a:lnTo>
                    <a:pt x="30" y="33"/>
                  </a:lnTo>
                  <a:lnTo>
                    <a:pt x="28" y="35"/>
                  </a:lnTo>
                  <a:lnTo>
                    <a:pt x="28" y="35"/>
                  </a:lnTo>
                  <a:lnTo>
                    <a:pt x="26" y="35"/>
                  </a:lnTo>
                  <a:lnTo>
                    <a:pt x="26" y="33"/>
                  </a:lnTo>
                  <a:lnTo>
                    <a:pt x="23" y="33"/>
                  </a:lnTo>
                  <a:lnTo>
                    <a:pt x="21" y="33"/>
                  </a:lnTo>
                  <a:lnTo>
                    <a:pt x="16" y="33"/>
                  </a:lnTo>
                  <a:lnTo>
                    <a:pt x="16" y="35"/>
                  </a:lnTo>
                  <a:lnTo>
                    <a:pt x="19" y="35"/>
                  </a:lnTo>
                  <a:lnTo>
                    <a:pt x="19" y="38"/>
                  </a:lnTo>
                  <a:lnTo>
                    <a:pt x="21" y="38"/>
                  </a:lnTo>
                  <a:lnTo>
                    <a:pt x="23" y="43"/>
                  </a:lnTo>
                  <a:lnTo>
                    <a:pt x="26" y="47"/>
                  </a:lnTo>
                  <a:lnTo>
                    <a:pt x="28" y="50"/>
                  </a:lnTo>
                  <a:lnTo>
                    <a:pt x="28" y="52"/>
                  </a:lnTo>
                  <a:lnTo>
                    <a:pt x="28" y="52"/>
                  </a:lnTo>
                  <a:lnTo>
                    <a:pt x="28" y="54"/>
                  </a:lnTo>
                  <a:lnTo>
                    <a:pt x="28" y="54"/>
                  </a:lnTo>
                  <a:lnTo>
                    <a:pt x="28" y="54"/>
                  </a:lnTo>
                  <a:lnTo>
                    <a:pt x="28" y="54"/>
                  </a:lnTo>
                  <a:lnTo>
                    <a:pt x="30" y="54"/>
                  </a:lnTo>
                  <a:lnTo>
                    <a:pt x="33" y="54"/>
                  </a:lnTo>
                  <a:lnTo>
                    <a:pt x="33" y="54"/>
                  </a:lnTo>
                  <a:lnTo>
                    <a:pt x="35" y="54"/>
                  </a:lnTo>
                  <a:lnTo>
                    <a:pt x="35" y="52"/>
                  </a:lnTo>
                  <a:lnTo>
                    <a:pt x="40" y="50"/>
                  </a:lnTo>
                  <a:lnTo>
                    <a:pt x="42" y="45"/>
                  </a:lnTo>
                  <a:lnTo>
                    <a:pt x="42" y="47"/>
                  </a:lnTo>
                  <a:lnTo>
                    <a:pt x="40" y="47"/>
                  </a:lnTo>
                  <a:lnTo>
                    <a:pt x="40" y="50"/>
                  </a:lnTo>
                  <a:lnTo>
                    <a:pt x="40" y="50"/>
                  </a:lnTo>
                  <a:lnTo>
                    <a:pt x="40" y="52"/>
                  </a:lnTo>
                  <a:lnTo>
                    <a:pt x="42" y="52"/>
                  </a:lnTo>
                  <a:lnTo>
                    <a:pt x="47" y="52"/>
                  </a:lnTo>
                  <a:lnTo>
                    <a:pt x="49" y="52"/>
                  </a:lnTo>
                  <a:lnTo>
                    <a:pt x="52" y="54"/>
                  </a:lnTo>
                  <a:lnTo>
                    <a:pt x="54" y="54"/>
                  </a:lnTo>
                  <a:lnTo>
                    <a:pt x="54" y="54"/>
                  </a:lnTo>
                  <a:lnTo>
                    <a:pt x="57" y="57"/>
                  </a:lnTo>
                  <a:lnTo>
                    <a:pt x="64" y="62"/>
                  </a:lnTo>
                  <a:lnTo>
                    <a:pt x="71" y="64"/>
                  </a:lnTo>
                  <a:lnTo>
                    <a:pt x="76" y="66"/>
                  </a:lnTo>
                  <a:lnTo>
                    <a:pt x="83" y="69"/>
                  </a:lnTo>
                  <a:lnTo>
                    <a:pt x="87" y="71"/>
                  </a:lnTo>
                  <a:lnTo>
                    <a:pt x="95" y="73"/>
                  </a:lnTo>
                  <a:lnTo>
                    <a:pt x="95" y="76"/>
                  </a:lnTo>
                  <a:lnTo>
                    <a:pt x="97" y="78"/>
                  </a:lnTo>
                  <a:lnTo>
                    <a:pt x="99" y="81"/>
                  </a:lnTo>
                  <a:lnTo>
                    <a:pt x="99" y="81"/>
                  </a:lnTo>
                  <a:lnTo>
                    <a:pt x="99" y="83"/>
                  </a:lnTo>
                  <a:lnTo>
                    <a:pt x="99" y="88"/>
                  </a:lnTo>
                  <a:lnTo>
                    <a:pt x="99" y="90"/>
                  </a:lnTo>
                  <a:lnTo>
                    <a:pt x="99" y="92"/>
                  </a:lnTo>
                  <a:lnTo>
                    <a:pt x="102" y="95"/>
                  </a:lnTo>
                  <a:lnTo>
                    <a:pt x="102" y="100"/>
                  </a:lnTo>
                  <a:lnTo>
                    <a:pt x="99" y="100"/>
                  </a:lnTo>
                  <a:lnTo>
                    <a:pt x="92" y="104"/>
                  </a:lnTo>
                  <a:lnTo>
                    <a:pt x="87" y="109"/>
                  </a:lnTo>
                  <a:lnTo>
                    <a:pt x="87" y="111"/>
                  </a:lnTo>
                  <a:lnTo>
                    <a:pt x="87" y="114"/>
                  </a:lnTo>
                  <a:lnTo>
                    <a:pt x="87" y="114"/>
                  </a:lnTo>
                  <a:lnTo>
                    <a:pt x="87" y="114"/>
                  </a:lnTo>
                  <a:lnTo>
                    <a:pt x="87" y="116"/>
                  </a:lnTo>
                  <a:lnTo>
                    <a:pt x="90" y="116"/>
                  </a:lnTo>
                  <a:lnTo>
                    <a:pt x="95" y="116"/>
                  </a:lnTo>
                  <a:lnTo>
                    <a:pt x="97" y="116"/>
                  </a:lnTo>
                  <a:lnTo>
                    <a:pt x="102" y="116"/>
                  </a:lnTo>
                  <a:lnTo>
                    <a:pt x="106" y="114"/>
                  </a:lnTo>
                  <a:lnTo>
                    <a:pt x="121" y="114"/>
                  </a:lnTo>
                  <a:lnTo>
                    <a:pt x="121" y="116"/>
                  </a:lnTo>
                  <a:lnTo>
                    <a:pt x="121" y="119"/>
                  </a:lnTo>
                  <a:lnTo>
                    <a:pt x="123" y="121"/>
                  </a:lnTo>
                  <a:lnTo>
                    <a:pt x="125" y="123"/>
                  </a:lnTo>
                  <a:lnTo>
                    <a:pt x="125" y="126"/>
                  </a:lnTo>
                  <a:lnTo>
                    <a:pt x="130" y="128"/>
                  </a:lnTo>
                  <a:lnTo>
                    <a:pt x="133" y="128"/>
                  </a:lnTo>
                  <a:lnTo>
                    <a:pt x="135" y="130"/>
                  </a:lnTo>
                  <a:lnTo>
                    <a:pt x="135" y="114"/>
                  </a:lnTo>
                  <a:lnTo>
                    <a:pt x="135" y="100"/>
                  </a:lnTo>
                  <a:lnTo>
                    <a:pt x="133" y="97"/>
                  </a:lnTo>
                  <a:lnTo>
                    <a:pt x="133" y="95"/>
                  </a:lnTo>
                  <a:lnTo>
                    <a:pt x="133" y="92"/>
                  </a:lnTo>
                  <a:lnTo>
                    <a:pt x="133" y="92"/>
                  </a:lnTo>
                  <a:lnTo>
                    <a:pt x="133" y="92"/>
                  </a:lnTo>
                  <a:lnTo>
                    <a:pt x="135" y="90"/>
                  </a:lnTo>
                  <a:lnTo>
                    <a:pt x="135" y="2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8" name="Freeform 1025">
              <a:extLst>
                <a:ext uri="{FF2B5EF4-FFF2-40B4-BE49-F238E27FC236}">
                  <a16:creationId xmlns:a16="http://schemas.microsoft.com/office/drawing/2014/main" id="{8A6A4E3B-7F7D-459F-B083-FB1E674347CE}"/>
                </a:ext>
              </a:extLst>
            </p:cNvPr>
            <p:cNvSpPr>
              <a:spLocks/>
            </p:cNvSpPr>
            <p:nvPr/>
          </p:nvSpPr>
          <p:spPr bwMode="auto">
            <a:xfrm>
              <a:off x="7045325" y="4186236"/>
              <a:ext cx="195264" cy="187324"/>
            </a:xfrm>
            <a:custGeom>
              <a:avLst/>
              <a:gdLst/>
              <a:ahLst/>
              <a:cxnLst>
                <a:cxn ang="0">
                  <a:pos x="2" y="0"/>
                </a:cxn>
                <a:cxn ang="0">
                  <a:pos x="26" y="7"/>
                </a:cxn>
                <a:cxn ang="0">
                  <a:pos x="54" y="23"/>
                </a:cxn>
                <a:cxn ang="0">
                  <a:pos x="64" y="31"/>
                </a:cxn>
                <a:cxn ang="0">
                  <a:pos x="64" y="35"/>
                </a:cxn>
                <a:cxn ang="0">
                  <a:pos x="64" y="42"/>
                </a:cxn>
                <a:cxn ang="0">
                  <a:pos x="68" y="45"/>
                </a:cxn>
                <a:cxn ang="0">
                  <a:pos x="76" y="45"/>
                </a:cxn>
                <a:cxn ang="0">
                  <a:pos x="85" y="50"/>
                </a:cxn>
                <a:cxn ang="0">
                  <a:pos x="95" y="54"/>
                </a:cxn>
                <a:cxn ang="0">
                  <a:pos x="102" y="59"/>
                </a:cxn>
                <a:cxn ang="0">
                  <a:pos x="102" y="61"/>
                </a:cxn>
                <a:cxn ang="0">
                  <a:pos x="99" y="64"/>
                </a:cxn>
                <a:cxn ang="0">
                  <a:pos x="90" y="66"/>
                </a:cxn>
                <a:cxn ang="0">
                  <a:pos x="80" y="64"/>
                </a:cxn>
                <a:cxn ang="0">
                  <a:pos x="80" y="69"/>
                </a:cxn>
                <a:cxn ang="0">
                  <a:pos x="87" y="73"/>
                </a:cxn>
                <a:cxn ang="0">
                  <a:pos x="90" y="76"/>
                </a:cxn>
                <a:cxn ang="0">
                  <a:pos x="92" y="83"/>
                </a:cxn>
                <a:cxn ang="0">
                  <a:pos x="97" y="90"/>
                </a:cxn>
                <a:cxn ang="0">
                  <a:pos x="102" y="92"/>
                </a:cxn>
                <a:cxn ang="0">
                  <a:pos x="104" y="92"/>
                </a:cxn>
                <a:cxn ang="0">
                  <a:pos x="106" y="97"/>
                </a:cxn>
                <a:cxn ang="0">
                  <a:pos x="109" y="99"/>
                </a:cxn>
                <a:cxn ang="0">
                  <a:pos x="109" y="102"/>
                </a:cxn>
                <a:cxn ang="0">
                  <a:pos x="114" y="102"/>
                </a:cxn>
                <a:cxn ang="0">
                  <a:pos x="116" y="107"/>
                </a:cxn>
                <a:cxn ang="0">
                  <a:pos x="121" y="109"/>
                </a:cxn>
                <a:cxn ang="0">
                  <a:pos x="121" y="114"/>
                </a:cxn>
                <a:cxn ang="0">
                  <a:pos x="121" y="116"/>
                </a:cxn>
                <a:cxn ang="0">
                  <a:pos x="121" y="118"/>
                </a:cxn>
                <a:cxn ang="0">
                  <a:pos x="118" y="118"/>
                </a:cxn>
                <a:cxn ang="0">
                  <a:pos x="114" y="118"/>
                </a:cxn>
                <a:cxn ang="0">
                  <a:pos x="111" y="118"/>
                </a:cxn>
                <a:cxn ang="0">
                  <a:pos x="109" y="116"/>
                </a:cxn>
                <a:cxn ang="0">
                  <a:pos x="90" y="111"/>
                </a:cxn>
                <a:cxn ang="0">
                  <a:pos x="80" y="107"/>
                </a:cxn>
                <a:cxn ang="0">
                  <a:pos x="76" y="102"/>
                </a:cxn>
                <a:cxn ang="0">
                  <a:pos x="73" y="99"/>
                </a:cxn>
                <a:cxn ang="0">
                  <a:pos x="73" y="97"/>
                </a:cxn>
                <a:cxn ang="0">
                  <a:pos x="71" y="92"/>
                </a:cxn>
                <a:cxn ang="0">
                  <a:pos x="71" y="88"/>
                </a:cxn>
                <a:cxn ang="0">
                  <a:pos x="68" y="83"/>
                </a:cxn>
                <a:cxn ang="0">
                  <a:pos x="59" y="78"/>
                </a:cxn>
                <a:cxn ang="0">
                  <a:pos x="47" y="76"/>
                </a:cxn>
                <a:cxn ang="0">
                  <a:pos x="42" y="76"/>
                </a:cxn>
                <a:cxn ang="0">
                  <a:pos x="38" y="76"/>
                </a:cxn>
                <a:cxn ang="0">
                  <a:pos x="35" y="80"/>
                </a:cxn>
                <a:cxn ang="0">
                  <a:pos x="30" y="85"/>
                </a:cxn>
                <a:cxn ang="0">
                  <a:pos x="28" y="90"/>
                </a:cxn>
                <a:cxn ang="0">
                  <a:pos x="26" y="90"/>
                </a:cxn>
                <a:cxn ang="0">
                  <a:pos x="28" y="92"/>
                </a:cxn>
                <a:cxn ang="0">
                  <a:pos x="26" y="95"/>
                </a:cxn>
                <a:cxn ang="0">
                  <a:pos x="21" y="99"/>
                </a:cxn>
                <a:cxn ang="0">
                  <a:pos x="19" y="102"/>
                </a:cxn>
                <a:cxn ang="0">
                  <a:pos x="4" y="99"/>
                </a:cxn>
                <a:cxn ang="0">
                  <a:pos x="2" y="83"/>
                </a:cxn>
                <a:cxn ang="0">
                  <a:pos x="0" y="66"/>
                </a:cxn>
                <a:cxn ang="0">
                  <a:pos x="0" y="61"/>
                </a:cxn>
                <a:cxn ang="0">
                  <a:pos x="0" y="61"/>
                </a:cxn>
                <a:cxn ang="0">
                  <a:pos x="2" y="0"/>
                </a:cxn>
              </a:cxnLst>
              <a:rect l="0" t="0" r="r" b="b"/>
              <a:pathLst>
                <a:path w="123" h="118">
                  <a:moveTo>
                    <a:pt x="2" y="0"/>
                  </a:moveTo>
                  <a:lnTo>
                    <a:pt x="2" y="0"/>
                  </a:lnTo>
                  <a:lnTo>
                    <a:pt x="14" y="2"/>
                  </a:lnTo>
                  <a:lnTo>
                    <a:pt x="26" y="7"/>
                  </a:lnTo>
                  <a:lnTo>
                    <a:pt x="45" y="16"/>
                  </a:lnTo>
                  <a:lnTo>
                    <a:pt x="54" y="23"/>
                  </a:lnTo>
                  <a:lnTo>
                    <a:pt x="64" y="28"/>
                  </a:lnTo>
                  <a:lnTo>
                    <a:pt x="64" y="31"/>
                  </a:lnTo>
                  <a:lnTo>
                    <a:pt x="64" y="33"/>
                  </a:lnTo>
                  <a:lnTo>
                    <a:pt x="64" y="35"/>
                  </a:lnTo>
                  <a:lnTo>
                    <a:pt x="64" y="40"/>
                  </a:lnTo>
                  <a:lnTo>
                    <a:pt x="64" y="42"/>
                  </a:lnTo>
                  <a:lnTo>
                    <a:pt x="66" y="45"/>
                  </a:lnTo>
                  <a:lnTo>
                    <a:pt x="68" y="45"/>
                  </a:lnTo>
                  <a:lnTo>
                    <a:pt x="71" y="45"/>
                  </a:lnTo>
                  <a:lnTo>
                    <a:pt x="76" y="45"/>
                  </a:lnTo>
                  <a:lnTo>
                    <a:pt x="78" y="47"/>
                  </a:lnTo>
                  <a:lnTo>
                    <a:pt x="85" y="50"/>
                  </a:lnTo>
                  <a:lnTo>
                    <a:pt x="87" y="52"/>
                  </a:lnTo>
                  <a:lnTo>
                    <a:pt x="95" y="54"/>
                  </a:lnTo>
                  <a:lnTo>
                    <a:pt x="99" y="57"/>
                  </a:lnTo>
                  <a:lnTo>
                    <a:pt x="102" y="59"/>
                  </a:lnTo>
                  <a:lnTo>
                    <a:pt x="102" y="61"/>
                  </a:lnTo>
                  <a:lnTo>
                    <a:pt x="102" y="61"/>
                  </a:lnTo>
                  <a:lnTo>
                    <a:pt x="99" y="61"/>
                  </a:lnTo>
                  <a:lnTo>
                    <a:pt x="99" y="64"/>
                  </a:lnTo>
                  <a:lnTo>
                    <a:pt x="95" y="64"/>
                  </a:lnTo>
                  <a:lnTo>
                    <a:pt x="90" y="66"/>
                  </a:lnTo>
                  <a:lnTo>
                    <a:pt x="83" y="64"/>
                  </a:lnTo>
                  <a:lnTo>
                    <a:pt x="80" y="64"/>
                  </a:lnTo>
                  <a:lnTo>
                    <a:pt x="78" y="66"/>
                  </a:lnTo>
                  <a:lnTo>
                    <a:pt x="80" y="69"/>
                  </a:lnTo>
                  <a:lnTo>
                    <a:pt x="83" y="71"/>
                  </a:lnTo>
                  <a:lnTo>
                    <a:pt x="87" y="73"/>
                  </a:lnTo>
                  <a:lnTo>
                    <a:pt x="87" y="76"/>
                  </a:lnTo>
                  <a:lnTo>
                    <a:pt x="90" y="76"/>
                  </a:lnTo>
                  <a:lnTo>
                    <a:pt x="92" y="80"/>
                  </a:lnTo>
                  <a:lnTo>
                    <a:pt x="92" y="83"/>
                  </a:lnTo>
                  <a:lnTo>
                    <a:pt x="95" y="88"/>
                  </a:lnTo>
                  <a:lnTo>
                    <a:pt x="97" y="90"/>
                  </a:lnTo>
                  <a:lnTo>
                    <a:pt x="99" y="90"/>
                  </a:lnTo>
                  <a:lnTo>
                    <a:pt x="102" y="92"/>
                  </a:lnTo>
                  <a:lnTo>
                    <a:pt x="104" y="92"/>
                  </a:lnTo>
                  <a:lnTo>
                    <a:pt x="104" y="92"/>
                  </a:lnTo>
                  <a:lnTo>
                    <a:pt x="106" y="92"/>
                  </a:lnTo>
                  <a:lnTo>
                    <a:pt x="106" y="97"/>
                  </a:lnTo>
                  <a:lnTo>
                    <a:pt x="109" y="99"/>
                  </a:lnTo>
                  <a:lnTo>
                    <a:pt x="109" y="99"/>
                  </a:lnTo>
                  <a:lnTo>
                    <a:pt x="109" y="102"/>
                  </a:lnTo>
                  <a:lnTo>
                    <a:pt x="109" y="102"/>
                  </a:lnTo>
                  <a:lnTo>
                    <a:pt x="111" y="102"/>
                  </a:lnTo>
                  <a:lnTo>
                    <a:pt x="114" y="102"/>
                  </a:lnTo>
                  <a:lnTo>
                    <a:pt x="116" y="104"/>
                  </a:lnTo>
                  <a:lnTo>
                    <a:pt x="116" y="107"/>
                  </a:lnTo>
                  <a:lnTo>
                    <a:pt x="116" y="107"/>
                  </a:lnTo>
                  <a:lnTo>
                    <a:pt x="121" y="109"/>
                  </a:lnTo>
                  <a:lnTo>
                    <a:pt x="121" y="114"/>
                  </a:lnTo>
                  <a:lnTo>
                    <a:pt x="121" y="114"/>
                  </a:lnTo>
                  <a:lnTo>
                    <a:pt x="123" y="116"/>
                  </a:lnTo>
                  <a:lnTo>
                    <a:pt x="121" y="116"/>
                  </a:lnTo>
                  <a:lnTo>
                    <a:pt x="121" y="118"/>
                  </a:lnTo>
                  <a:lnTo>
                    <a:pt x="121" y="118"/>
                  </a:lnTo>
                  <a:lnTo>
                    <a:pt x="121" y="118"/>
                  </a:lnTo>
                  <a:lnTo>
                    <a:pt x="118" y="118"/>
                  </a:lnTo>
                  <a:lnTo>
                    <a:pt x="116" y="118"/>
                  </a:lnTo>
                  <a:lnTo>
                    <a:pt x="114" y="118"/>
                  </a:lnTo>
                  <a:lnTo>
                    <a:pt x="114" y="118"/>
                  </a:lnTo>
                  <a:lnTo>
                    <a:pt x="111" y="118"/>
                  </a:lnTo>
                  <a:lnTo>
                    <a:pt x="109" y="116"/>
                  </a:lnTo>
                  <a:lnTo>
                    <a:pt x="109" y="116"/>
                  </a:lnTo>
                  <a:lnTo>
                    <a:pt x="97" y="114"/>
                  </a:lnTo>
                  <a:lnTo>
                    <a:pt x="90" y="111"/>
                  </a:lnTo>
                  <a:lnTo>
                    <a:pt x="85" y="109"/>
                  </a:lnTo>
                  <a:lnTo>
                    <a:pt x="80" y="107"/>
                  </a:lnTo>
                  <a:lnTo>
                    <a:pt x="76" y="104"/>
                  </a:lnTo>
                  <a:lnTo>
                    <a:pt x="76" y="102"/>
                  </a:lnTo>
                  <a:lnTo>
                    <a:pt x="73" y="99"/>
                  </a:lnTo>
                  <a:lnTo>
                    <a:pt x="73" y="99"/>
                  </a:lnTo>
                  <a:lnTo>
                    <a:pt x="73" y="95"/>
                  </a:lnTo>
                  <a:lnTo>
                    <a:pt x="73" y="97"/>
                  </a:lnTo>
                  <a:lnTo>
                    <a:pt x="71" y="95"/>
                  </a:lnTo>
                  <a:lnTo>
                    <a:pt x="71" y="92"/>
                  </a:lnTo>
                  <a:lnTo>
                    <a:pt x="71" y="88"/>
                  </a:lnTo>
                  <a:lnTo>
                    <a:pt x="71" y="88"/>
                  </a:lnTo>
                  <a:lnTo>
                    <a:pt x="68" y="85"/>
                  </a:lnTo>
                  <a:lnTo>
                    <a:pt x="68" y="83"/>
                  </a:lnTo>
                  <a:lnTo>
                    <a:pt x="64" y="80"/>
                  </a:lnTo>
                  <a:lnTo>
                    <a:pt x="59" y="78"/>
                  </a:lnTo>
                  <a:lnTo>
                    <a:pt x="54" y="76"/>
                  </a:lnTo>
                  <a:lnTo>
                    <a:pt x="47" y="76"/>
                  </a:lnTo>
                  <a:lnTo>
                    <a:pt x="45" y="76"/>
                  </a:lnTo>
                  <a:lnTo>
                    <a:pt x="42" y="76"/>
                  </a:lnTo>
                  <a:lnTo>
                    <a:pt x="40" y="76"/>
                  </a:lnTo>
                  <a:lnTo>
                    <a:pt x="38" y="76"/>
                  </a:lnTo>
                  <a:lnTo>
                    <a:pt x="35" y="78"/>
                  </a:lnTo>
                  <a:lnTo>
                    <a:pt x="35" y="80"/>
                  </a:lnTo>
                  <a:lnTo>
                    <a:pt x="33" y="83"/>
                  </a:lnTo>
                  <a:lnTo>
                    <a:pt x="30" y="85"/>
                  </a:lnTo>
                  <a:lnTo>
                    <a:pt x="30" y="90"/>
                  </a:lnTo>
                  <a:lnTo>
                    <a:pt x="28" y="90"/>
                  </a:lnTo>
                  <a:lnTo>
                    <a:pt x="23" y="90"/>
                  </a:lnTo>
                  <a:lnTo>
                    <a:pt x="26" y="90"/>
                  </a:lnTo>
                  <a:lnTo>
                    <a:pt x="28" y="90"/>
                  </a:lnTo>
                  <a:lnTo>
                    <a:pt x="28" y="92"/>
                  </a:lnTo>
                  <a:lnTo>
                    <a:pt x="28" y="92"/>
                  </a:lnTo>
                  <a:lnTo>
                    <a:pt x="26" y="95"/>
                  </a:lnTo>
                  <a:lnTo>
                    <a:pt x="26" y="97"/>
                  </a:lnTo>
                  <a:lnTo>
                    <a:pt x="21" y="99"/>
                  </a:lnTo>
                  <a:lnTo>
                    <a:pt x="19" y="102"/>
                  </a:lnTo>
                  <a:lnTo>
                    <a:pt x="19" y="102"/>
                  </a:lnTo>
                  <a:lnTo>
                    <a:pt x="9" y="102"/>
                  </a:lnTo>
                  <a:lnTo>
                    <a:pt x="4" y="99"/>
                  </a:lnTo>
                  <a:lnTo>
                    <a:pt x="2" y="99"/>
                  </a:lnTo>
                  <a:lnTo>
                    <a:pt x="2" y="83"/>
                  </a:lnTo>
                  <a:lnTo>
                    <a:pt x="2" y="69"/>
                  </a:lnTo>
                  <a:lnTo>
                    <a:pt x="0" y="66"/>
                  </a:lnTo>
                  <a:lnTo>
                    <a:pt x="0" y="64"/>
                  </a:lnTo>
                  <a:lnTo>
                    <a:pt x="0" y="61"/>
                  </a:lnTo>
                  <a:lnTo>
                    <a:pt x="0" y="61"/>
                  </a:lnTo>
                  <a:lnTo>
                    <a:pt x="0" y="61"/>
                  </a:lnTo>
                  <a:lnTo>
                    <a:pt x="2" y="59"/>
                  </a:lnTo>
                  <a:lnTo>
                    <a:pt x="2" y="0"/>
                  </a:lnTo>
                  <a:lnTo>
                    <a:pt x="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19" name="Freeform 1026">
              <a:extLst>
                <a:ext uri="{FF2B5EF4-FFF2-40B4-BE49-F238E27FC236}">
                  <a16:creationId xmlns:a16="http://schemas.microsoft.com/office/drawing/2014/main" id="{E6D8317B-6844-42A6-97C1-9ECD386AFD2F}"/>
                </a:ext>
              </a:extLst>
            </p:cNvPr>
            <p:cNvSpPr>
              <a:spLocks/>
            </p:cNvSpPr>
            <p:nvPr/>
          </p:nvSpPr>
          <p:spPr bwMode="auto">
            <a:xfrm>
              <a:off x="7045325" y="4186236"/>
              <a:ext cx="195264" cy="187324"/>
            </a:xfrm>
            <a:custGeom>
              <a:avLst/>
              <a:gdLst/>
              <a:ahLst/>
              <a:cxnLst>
                <a:cxn ang="0">
                  <a:pos x="2" y="0"/>
                </a:cxn>
                <a:cxn ang="0">
                  <a:pos x="26" y="7"/>
                </a:cxn>
                <a:cxn ang="0">
                  <a:pos x="54" y="23"/>
                </a:cxn>
                <a:cxn ang="0">
                  <a:pos x="64" y="31"/>
                </a:cxn>
                <a:cxn ang="0">
                  <a:pos x="64" y="35"/>
                </a:cxn>
                <a:cxn ang="0">
                  <a:pos x="64" y="42"/>
                </a:cxn>
                <a:cxn ang="0">
                  <a:pos x="68" y="45"/>
                </a:cxn>
                <a:cxn ang="0">
                  <a:pos x="76" y="45"/>
                </a:cxn>
                <a:cxn ang="0">
                  <a:pos x="85" y="50"/>
                </a:cxn>
                <a:cxn ang="0">
                  <a:pos x="95" y="54"/>
                </a:cxn>
                <a:cxn ang="0">
                  <a:pos x="102" y="59"/>
                </a:cxn>
                <a:cxn ang="0">
                  <a:pos x="102" y="61"/>
                </a:cxn>
                <a:cxn ang="0">
                  <a:pos x="99" y="64"/>
                </a:cxn>
                <a:cxn ang="0">
                  <a:pos x="90" y="66"/>
                </a:cxn>
                <a:cxn ang="0">
                  <a:pos x="80" y="64"/>
                </a:cxn>
                <a:cxn ang="0">
                  <a:pos x="80" y="69"/>
                </a:cxn>
                <a:cxn ang="0">
                  <a:pos x="87" y="73"/>
                </a:cxn>
                <a:cxn ang="0">
                  <a:pos x="90" y="76"/>
                </a:cxn>
                <a:cxn ang="0">
                  <a:pos x="92" y="83"/>
                </a:cxn>
                <a:cxn ang="0">
                  <a:pos x="97" y="90"/>
                </a:cxn>
                <a:cxn ang="0">
                  <a:pos x="102" y="92"/>
                </a:cxn>
                <a:cxn ang="0">
                  <a:pos x="104" y="92"/>
                </a:cxn>
                <a:cxn ang="0">
                  <a:pos x="106" y="97"/>
                </a:cxn>
                <a:cxn ang="0">
                  <a:pos x="109" y="99"/>
                </a:cxn>
                <a:cxn ang="0">
                  <a:pos x="109" y="102"/>
                </a:cxn>
                <a:cxn ang="0">
                  <a:pos x="114" y="102"/>
                </a:cxn>
                <a:cxn ang="0">
                  <a:pos x="116" y="107"/>
                </a:cxn>
                <a:cxn ang="0">
                  <a:pos x="121" y="109"/>
                </a:cxn>
                <a:cxn ang="0">
                  <a:pos x="121" y="114"/>
                </a:cxn>
                <a:cxn ang="0">
                  <a:pos x="121" y="116"/>
                </a:cxn>
                <a:cxn ang="0">
                  <a:pos x="121" y="118"/>
                </a:cxn>
                <a:cxn ang="0">
                  <a:pos x="118" y="118"/>
                </a:cxn>
                <a:cxn ang="0">
                  <a:pos x="114" y="118"/>
                </a:cxn>
                <a:cxn ang="0">
                  <a:pos x="111" y="118"/>
                </a:cxn>
                <a:cxn ang="0">
                  <a:pos x="109" y="116"/>
                </a:cxn>
                <a:cxn ang="0">
                  <a:pos x="90" y="111"/>
                </a:cxn>
                <a:cxn ang="0">
                  <a:pos x="80" y="107"/>
                </a:cxn>
                <a:cxn ang="0">
                  <a:pos x="76" y="102"/>
                </a:cxn>
                <a:cxn ang="0">
                  <a:pos x="73" y="99"/>
                </a:cxn>
                <a:cxn ang="0">
                  <a:pos x="73" y="97"/>
                </a:cxn>
                <a:cxn ang="0">
                  <a:pos x="71" y="92"/>
                </a:cxn>
                <a:cxn ang="0">
                  <a:pos x="71" y="88"/>
                </a:cxn>
                <a:cxn ang="0">
                  <a:pos x="68" y="83"/>
                </a:cxn>
                <a:cxn ang="0">
                  <a:pos x="59" y="78"/>
                </a:cxn>
                <a:cxn ang="0">
                  <a:pos x="47" y="76"/>
                </a:cxn>
                <a:cxn ang="0">
                  <a:pos x="42" y="76"/>
                </a:cxn>
                <a:cxn ang="0">
                  <a:pos x="38" y="76"/>
                </a:cxn>
                <a:cxn ang="0">
                  <a:pos x="35" y="80"/>
                </a:cxn>
                <a:cxn ang="0">
                  <a:pos x="30" y="85"/>
                </a:cxn>
                <a:cxn ang="0">
                  <a:pos x="28" y="90"/>
                </a:cxn>
                <a:cxn ang="0">
                  <a:pos x="26" y="90"/>
                </a:cxn>
                <a:cxn ang="0">
                  <a:pos x="28" y="92"/>
                </a:cxn>
                <a:cxn ang="0">
                  <a:pos x="26" y="95"/>
                </a:cxn>
                <a:cxn ang="0">
                  <a:pos x="21" y="99"/>
                </a:cxn>
                <a:cxn ang="0">
                  <a:pos x="19" y="102"/>
                </a:cxn>
                <a:cxn ang="0">
                  <a:pos x="4" y="99"/>
                </a:cxn>
                <a:cxn ang="0">
                  <a:pos x="2" y="83"/>
                </a:cxn>
                <a:cxn ang="0">
                  <a:pos x="0" y="66"/>
                </a:cxn>
                <a:cxn ang="0">
                  <a:pos x="0" y="61"/>
                </a:cxn>
                <a:cxn ang="0">
                  <a:pos x="0" y="61"/>
                </a:cxn>
                <a:cxn ang="0">
                  <a:pos x="2" y="0"/>
                </a:cxn>
              </a:cxnLst>
              <a:rect l="0" t="0" r="r" b="b"/>
              <a:pathLst>
                <a:path w="123" h="118">
                  <a:moveTo>
                    <a:pt x="2" y="0"/>
                  </a:moveTo>
                  <a:lnTo>
                    <a:pt x="2" y="0"/>
                  </a:lnTo>
                  <a:lnTo>
                    <a:pt x="14" y="2"/>
                  </a:lnTo>
                  <a:lnTo>
                    <a:pt x="26" y="7"/>
                  </a:lnTo>
                  <a:lnTo>
                    <a:pt x="45" y="16"/>
                  </a:lnTo>
                  <a:lnTo>
                    <a:pt x="54" y="23"/>
                  </a:lnTo>
                  <a:lnTo>
                    <a:pt x="64" y="28"/>
                  </a:lnTo>
                  <a:lnTo>
                    <a:pt x="64" y="31"/>
                  </a:lnTo>
                  <a:lnTo>
                    <a:pt x="64" y="33"/>
                  </a:lnTo>
                  <a:lnTo>
                    <a:pt x="64" y="35"/>
                  </a:lnTo>
                  <a:lnTo>
                    <a:pt x="64" y="40"/>
                  </a:lnTo>
                  <a:lnTo>
                    <a:pt x="64" y="42"/>
                  </a:lnTo>
                  <a:lnTo>
                    <a:pt x="66" y="45"/>
                  </a:lnTo>
                  <a:lnTo>
                    <a:pt x="68" y="45"/>
                  </a:lnTo>
                  <a:lnTo>
                    <a:pt x="71" y="45"/>
                  </a:lnTo>
                  <a:lnTo>
                    <a:pt x="76" y="45"/>
                  </a:lnTo>
                  <a:lnTo>
                    <a:pt x="78" y="47"/>
                  </a:lnTo>
                  <a:lnTo>
                    <a:pt x="85" y="50"/>
                  </a:lnTo>
                  <a:lnTo>
                    <a:pt x="87" y="52"/>
                  </a:lnTo>
                  <a:lnTo>
                    <a:pt x="95" y="54"/>
                  </a:lnTo>
                  <a:lnTo>
                    <a:pt x="99" y="57"/>
                  </a:lnTo>
                  <a:lnTo>
                    <a:pt x="102" y="59"/>
                  </a:lnTo>
                  <a:lnTo>
                    <a:pt x="102" y="61"/>
                  </a:lnTo>
                  <a:lnTo>
                    <a:pt x="102" y="61"/>
                  </a:lnTo>
                  <a:lnTo>
                    <a:pt x="99" y="61"/>
                  </a:lnTo>
                  <a:lnTo>
                    <a:pt x="99" y="64"/>
                  </a:lnTo>
                  <a:lnTo>
                    <a:pt x="95" y="64"/>
                  </a:lnTo>
                  <a:lnTo>
                    <a:pt x="90" y="66"/>
                  </a:lnTo>
                  <a:lnTo>
                    <a:pt x="83" y="64"/>
                  </a:lnTo>
                  <a:lnTo>
                    <a:pt x="80" y="64"/>
                  </a:lnTo>
                  <a:lnTo>
                    <a:pt x="78" y="66"/>
                  </a:lnTo>
                  <a:lnTo>
                    <a:pt x="80" y="69"/>
                  </a:lnTo>
                  <a:lnTo>
                    <a:pt x="83" y="71"/>
                  </a:lnTo>
                  <a:lnTo>
                    <a:pt x="87" y="73"/>
                  </a:lnTo>
                  <a:lnTo>
                    <a:pt x="87" y="76"/>
                  </a:lnTo>
                  <a:lnTo>
                    <a:pt x="90" y="76"/>
                  </a:lnTo>
                  <a:lnTo>
                    <a:pt x="92" y="80"/>
                  </a:lnTo>
                  <a:lnTo>
                    <a:pt x="92" y="83"/>
                  </a:lnTo>
                  <a:lnTo>
                    <a:pt x="95" y="88"/>
                  </a:lnTo>
                  <a:lnTo>
                    <a:pt x="97" y="90"/>
                  </a:lnTo>
                  <a:lnTo>
                    <a:pt x="99" y="90"/>
                  </a:lnTo>
                  <a:lnTo>
                    <a:pt x="102" y="92"/>
                  </a:lnTo>
                  <a:lnTo>
                    <a:pt x="104" y="92"/>
                  </a:lnTo>
                  <a:lnTo>
                    <a:pt x="104" y="92"/>
                  </a:lnTo>
                  <a:lnTo>
                    <a:pt x="106" y="92"/>
                  </a:lnTo>
                  <a:lnTo>
                    <a:pt x="106" y="97"/>
                  </a:lnTo>
                  <a:lnTo>
                    <a:pt x="109" y="99"/>
                  </a:lnTo>
                  <a:lnTo>
                    <a:pt x="109" y="99"/>
                  </a:lnTo>
                  <a:lnTo>
                    <a:pt x="109" y="102"/>
                  </a:lnTo>
                  <a:lnTo>
                    <a:pt x="109" y="102"/>
                  </a:lnTo>
                  <a:lnTo>
                    <a:pt x="111" y="102"/>
                  </a:lnTo>
                  <a:lnTo>
                    <a:pt x="114" y="102"/>
                  </a:lnTo>
                  <a:lnTo>
                    <a:pt x="116" y="104"/>
                  </a:lnTo>
                  <a:lnTo>
                    <a:pt x="116" y="107"/>
                  </a:lnTo>
                  <a:lnTo>
                    <a:pt x="116" y="107"/>
                  </a:lnTo>
                  <a:lnTo>
                    <a:pt x="121" y="109"/>
                  </a:lnTo>
                  <a:lnTo>
                    <a:pt x="121" y="114"/>
                  </a:lnTo>
                  <a:lnTo>
                    <a:pt x="121" y="114"/>
                  </a:lnTo>
                  <a:lnTo>
                    <a:pt x="123" y="116"/>
                  </a:lnTo>
                  <a:lnTo>
                    <a:pt x="121" y="116"/>
                  </a:lnTo>
                  <a:lnTo>
                    <a:pt x="121" y="118"/>
                  </a:lnTo>
                  <a:lnTo>
                    <a:pt x="121" y="118"/>
                  </a:lnTo>
                  <a:lnTo>
                    <a:pt x="121" y="118"/>
                  </a:lnTo>
                  <a:lnTo>
                    <a:pt x="118" y="118"/>
                  </a:lnTo>
                  <a:lnTo>
                    <a:pt x="116" y="118"/>
                  </a:lnTo>
                  <a:lnTo>
                    <a:pt x="114" y="118"/>
                  </a:lnTo>
                  <a:lnTo>
                    <a:pt x="114" y="118"/>
                  </a:lnTo>
                  <a:lnTo>
                    <a:pt x="111" y="118"/>
                  </a:lnTo>
                  <a:lnTo>
                    <a:pt x="109" y="116"/>
                  </a:lnTo>
                  <a:lnTo>
                    <a:pt x="109" y="116"/>
                  </a:lnTo>
                  <a:lnTo>
                    <a:pt x="97" y="114"/>
                  </a:lnTo>
                  <a:lnTo>
                    <a:pt x="90" y="111"/>
                  </a:lnTo>
                  <a:lnTo>
                    <a:pt x="85" y="109"/>
                  </a:lnTo>
                  <a:lnTo>
                    <a:pt x="80" y="107"/>
                  </a:lnTo>
                  <a:lnTo>
                    <a:pt x="76" y="104"/>
                  </a:lnTo>
                  <a:lnTo>
                    <a:pt x="76" y="102"/>
                  </a:lnTo>
                  <a:lnTo>
                    <a:pt x="73" y="99"/>
                  </a:lnTo>
                  <a:lnTo>
                    <a:pt x="73" y="99"/>
                  </a:lnTo>
                  <a:lnTo>
                    <a:pt x="73" y="95"/>
                  </a:lnTo>
                  <a:lnTo>
                    <a:pt x="73" y="97"/>
                  </a:lnTo>
                  <a:lnTo>
                    <a:pt x="71" y="95"/>
                  </a:lnTo>
                  <a:lnTo>
                    <a:pt x="71" y="92"/>
                  </a:lnTo>
                  <a:lnTo>
                    <a:pt x="71" y="88"/>
                  </a:lnTo>
                  <a:lnTo>
                    <a:pt x="71" y="88"/>
                  </a:lnTo>
                  <a:lnTo>
                    <a:pt x="68" y="85"/>
                  </a:lnTo>
                  <a:lnTo>
                    <a:pt x="68" y="83"/>
                  </a:lnTo>
                  <a:lnTo>
                    <a:pt x="64" y="80"/>
                  </a:lnTo>
                  <a:lnTo>
                    <a:pt x="59" y="78"/>
                  </a:lnTo>
                  <a:lnTo>
                    <a:pt x="54" y="76"/>
                  </a:lnTo>
                  <a:lnTo>
                    <a:pt x="47" y="76"/>
                  </a:lnTo>
                  <a:lnTo>
                    <a:pt x="45" y="76"/>
                  </a:lnTo>
                  <a:lnTo>
                    <a:pt x="42" y="76"/>
                  </a:lnTo>
                  <a:lnTo>
                    <a:pt x="40" y="76"/>
                  </a:lnTo>
                  <a:lnTo>
                    <a:pt x="38" y="76"/>
                  </a:lnTo>
                  <a:lnTo>
                    <a:pt x="35" y="78"/>
                  </a:lnTo>
                  <a:lnTo>
                    <a:pt x="35" y="80"/>
                  </a:lnTo>
                  <a:lnTo>
                    <a:pt x="33" y="83"/>
                  </a:lnTo>
                  <a:lnTo>
                    <a:pt x="30" y="85"/>
                  </a:lnTo>
                  <a:lnTo>
                    <a:pt x="30" y="90"/>
                  </a:lnTo>
                  <a:lnTo>
                    <a:pt x="28" y="90"/>
                  </a:lnTo>
                  <a:lnTo>
                    <a:pt x="23" y="90"/>
                  </a:lnTo>
                  <a:lnTo>
                    <a:pt x="26" y="90"/>
                  </a:lnTo>
                  <a:lnTo>
                    <a:pt x="28" y="90"/>
                  </a:lnTo>
                  <a:lnTo>
                    <a:pt x="28" y="92"/>
                  </a:lnTo>
                  <a:lnTo>
                    <a:pt x="28" y="92"/>
                  </a:lnTo>
                  <a:lnTo>
                    <a:pt x="26" y="95"/>
                  </a:lnTo>
                  <a:lnTo>
                    <a:pt x="26" y="97"/>
                  </a:lnTo>
                  <a:lnTo>
                    <a:pt x="21" y="99"/>
                  </a:lnTo>
                  <a:lnTo>
                    <a:pt x="19" y="102"/>
                  </a:lnTo>
                  <a:lnTo>
                    <a:pt x="19" y="102"/>
                  </a:lnTo>
                  <a:lnTo>
                    <a:pt x="9" y="102"/>
                  </a:lnTo>
                  <a:lnTo>
                    <a:pt x="4" y="99"/>
                  </a:lnTo>
                  <a:lnTo>
                    <a:pt x="2" y="99"/>
                  </a:lnTo>
                  <a:lnTo>
                    <a:pt x="2" y="83"/>
                  </a:lnTo>
                  <a:lnTo>
                    <a:pt x="2" y="69"/>
                  </a:lnTo>
                  <a:lnTo>
                    <a:pt x="0" y="66"/>
                  </a:lnTo>
                  <a:lnTo>
                    <a:pt x="0" y="64"/>
                  </a:lnTo>
                  <a:lnTo>
                    <a:pt x="0" y="61"/>
                  </a:lnTo>
                  <a:lnTo>
                    <a:pt x="0" y="61"/>
                  </a:lnTo>
                  <a:lnTo>
                    <a:pt x="0" y="61"/>
                  </a:lnTo>
                  <a:lnTo>
                    <a:pt x="2" y="59"/>
                  </a:lnTo>
                  <a:lnTo>
                    <a:pt x="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0" name="Freeform 1027">
              <a:extLst>
                <a:ext uri="{FF2B5EF4-FFF2-40B4-BE49-F238E27FC236}">
                  <a16:creationId xmlns:a16="http://schemas.microsoft.com/office/drawing/2014/main" id="{C7B2C243-F820-4166-8B44-E68D34497452}"/>
                </a:ext>
              </a:extLst>
            </p:cNvPr>
            <p:cNvSpPr>
              <a:spLocks/>
            </p:cNvSpPr>
            <p:nvPr/>
          </p:nvSpPr>
          <p:spPr bwMode="auto">
            <a:xfrm>
              <a:off x="7045325" y="4186236"/>
              <a:ext cx="195264" cy="187324"/>
            </a:xfrm>
            <a:custGeom>
              <a:avLst/>
              <a:gdLst/>
              <a:ahLst/>
              <a:cxnLst>
                <a:cxn ang="0">
                  <a:pos x="2" y="0"/>
                </a:cxn>
                <a:cxn ang="0">
                  <a:pos x="26" y="7"/>
                </a:cxn>
                <a:cxn ang="0">
                  <a:pos x="54" y="23"/>
                </a:cxn>
                <a:cxn ang="0">
                  <a:pos x="64" y="31"/>
                </a:cxn>
                <a:cxn ang="0">
                  <a:pos x="64" y="35"/>
                </a:cxn>
                <a:cxn ang="0">
                  <a:pos x="64" y="42"/>
                </a:cxn>
                <a:cxn ang="0">
                  <a:pos x="68" y="45"/>
                </a:cxn>
                <a:cxn ang="0">
                  <a:pos x="76" y="45"/>
                </a:cxn>
                <a:cxn ang="0">
                  <a:pos x="85" y="50"/>
                </a:cxn>
                <a:cxn ang="0">
                  <a:pos x="95" y="54"/>
                </a:cxn>
                <a:cxn ang="0">
                  <a:pos x="102" y="59"/>
                </a:cxn>
                <a:cxn ang="0">
                  <a:pos x="102" y="61"/>
                </a:cxn>
                <a:cxn ang="0">
                  <a:pos x="99" y="64"/>
                </a:cxn>
                <a:cxn ang="0">
                  <a:pos x="90" y="66"/>
                </a:cxn>
                <a:cxn ang="0">
                  <a:pos x="80" y="64"/>
                </a:cxn>
                <a:cxn ang="0">
                  <a:pos x="80" y="69"/>
                </a:cxn>
                <a:cxn ang="0">
                  <a:pos x="87" y="73"/>
                </a:cxn>
                <a:cxn ang="0">
                  <a:pos x="90" y="76"/>
                </a:cxn>
                <a:cxn ang="0">
                  <a:pos x="92" y="83"/>
                </a:cxn>
                <a:cxn ang="0">
                  <a:pos x="97" y="90"/>
                </a:cxn>
                <a:cxn ang="0">
                  <a:pos x="102" y="92"/>
                </a:cxn>
                <a:cxn ang="0">
                  <a:pos x="104" y="92"/>
                </a:cxn>
                <a:cxn ang="0">
                  <a:pos x="106" y="97"/>
                </a:cxn>
                <a:cxn ang="0">
                  <a:pos x="109" y="99"/>
                </a:cxn>
                <a:cxn ang="0">
                  <a:pos x="109" y="102"/>
                </a:cxn>
                <a:cxn ang="0">
                  <a:pos x="114" y="102"/>
                </a:cxn>
                <a:cxn ang="0">
                  <a:pos x="116" y="107"/>
                </a:cxn>
                <a:cxn ang="0">
                  <a:pos x="121" y="109"/>
                </a:cxn>
                <a:cxn ang="0">
                  <a:pos x="121" y="114"/>
                </a:cxn>
                <a:cxn ang="0">
                  <a:pos x="121" y="116"/>
                </a:cxn>
                <a:cxn ang="0">
                  <a:pos x="121" y="118"/>
                </a:cxn>
                <a:cxn ang="0">
                  <a:pos x="118" y="118"/>
                </a:cxn>
                <a:cxn ang="0">
                  <a:pos x="114" y="118"/>
                </a:cxn>
                <a:cxn ang="0">
                  <a:pos x="111" y="118"/>
                </a:cxn>
                <a:cxn ang="0">
                  <a:pos x="109" y="116"/>
                </a:cxn>
                <a:cxn ang="0">
                  <a:pos x="90" y="111"/>
                </a:cxn>
                <a:cxn ang="0">
                  <a:pos x="80" y="107"/>
                </a:cxn>
                <a:cxn ang="0">
                  <a:pos x="76" y="102"/>
                </a:cxn>
                <a:cxn ang="0">
                  <a:pos x="73" y="99"/>
                </a:cxn>
                <a:cxn ang="0">
                  <a:pos x="73" y="97"/>
                </a:cxn>
                <a:cxn ang="0">
                  <a:pos x="71" y="92"/>
                </a:cxn>
                <a:cxn ang="0">
                  <a:pos x="71" y="88"/>
                </a:cxn>
                <a:cxn ang="0">
                  <a:pos x="68" y="83"/>
                </a:cxn>
                <a:cxn ang="0">
                  <a:pos x="59" y="78"/>
                </a:cxn>
                <a:cxn ang="0">
                  <a:pos x="47" y="76"/>
                </a:cxn>
                <a:cxn ang="0">
                  <a:pos x="42" y="76"/>
                </a:cxn>
                <a:cxn ang="0">
                  <a:pos x="38" y="76"/>
                </a:cxn>
                <a:cxn ang="0">
                  <a:pos x="35" y="80"/>
                </a:cxn>
                <a:cxn ang="0">
                  <a:pos x="30" y="85"/>
                </a:cxn>
                <a:cxn ang="0">
                  <a:pos x="28" y="90"/>
                </a:cxn>
                <a:cxn ang="0">
                  <a:pos x="26" y="90"/>
                </a:cxn>
                <a:cxn ang="0">
                  <a:pos x="28" y="92"/>
                </a:cxn>
                <a:cxn ang="0">
                  <a:pos x="26" y="95"/>
                </a:cxn>
                <a:cxn ang="0">
                  <a:pos x="21" y="99"/>
                </a:cxn>
                <a:cxn ang="0">
                  <a:pos x="19" y="102"/>
                </a:cxn>
                <a:cxn ang="0">
                  <a:pos x="4" y="99"/>
                </a:cxn>
                <a:cxn ang="0">
                  <a:pos x="2" y="83"/>
                </a:cxn>
                <a:cxn ang="0">
                  <a:pos x="0" y="66"/>
                </a:cxn>
                <a:cxn ang="0">
                  <a:pos x="0" y="61"/>
                </a:cxn>
                <a:cxn ang="0">
                  <a:pos x="0" y="61"/>
                </a:cxn>
                <a:cxn ang="0">
                  <a:pos x="2" y="0"/>
                </a:cxn>
              </a:cxnLst>
              <a:rect l="0" t="0" r="r" b="b"/>
              <a:pathLst>
                <a:path w="123" h="118">
                  <a:moveTo>
                    <a:pt x="2" y="0"/>
                  </a:moveTo>
                  <a:lnTo>
                    <a:pt x="2" y="0"/>
                  </a:lnTo>
                  <a:lnTo>
                    <a:pt x="14" y="2"/>
                  </a:lnTo>
                  <a:lnTo>
                    <a:pt x="26" y="7"/>
                  </a:lnTo>
                  <a:lnTo>
                    <a:pt x="45" y="16"/>
                  </a:lnTo>
                  <a:lnTo>
                    <a:pt x="54" y="23"/>
                  </a:lnTo>
                  <a:lnTo>
                    <a:pt x="64" y="28"/>
                  </a:lnTo>
                  <a:lnTo>
                    <a:pt x="64" y="31"/>
                  </a:lnTo>
                  <a:lnTo>
                    <a:pt x="64" y="33"/>
                  </a:lnTo>
                  <a:lnTo>
                    <a:pt x="64" y="35"/>
                  </a:lnTo>
                  <a:lnTo>
                    <a:pt x="64" y="40"/>
                  </a:lnTo>
                  <a:lnTo>
                    <a:pt x="64" y="42"/>
                  </a:lnTo>
                  <a:lnTo>
                    <a:pt x="66" y="45"/>
                  </a:lnTo>
                  <a:lnTo>
                    <a:pt x="68" y="45"/>
                  </a:lnTo>
                  <a:lnTo>
                    <a:pt x="71" y="45"/>
                  </a:lnTo>
                  <a:lnTo>
                    <a:pt x="76" y="45"/>
                  </a:lnTo>
                  <a:lnTo>
                    <a:pt x="78" y="47"/>
                  </a:lnTo>
                  <a:lnTo>
                    <a:pt x="85" y="50"/>
                  </a:lnTo>
                  <a:lnTo>
                    <a:pt x="87" y="52"/>
                  </a:lnTo>
                  <a:lnTo>
                    <a:pt x="95" y="54"/>
                  </a:lnTo>
                  <a:lnTo>
                    <a:pt x="99" y="57"/>
                  </a:lnTo>
                  <a:lnTo>
                    <a:pt x="102" y="59"/>
                  </a:lnTo>
                  <a:lnTo>
                    <a:pt x="102" y="61"/>
                  </a:lnTo>
                  <a:lnTo>
                    <a:pt x="102" y="61"/>
                  </a:lnTo>
                  <a:lnTo>
                    <a:pt x="99" y="61"/>
                  </a:lnTo>
                  <a:lnTo>
                    <a:pt x="99" y="64"/>
                  </a:lnTo>
                  <a:lnTo>
                    <a:pt x="95" y="64"/>
                  </a:lnTo>
                  <a:lnTo>
                    <a:pt x="90" y="66"/>
                  </a:lnTo>
                  <a:lnTo>
                    <a:pt x="83" y="64"/>
                  </a:lnTo>
                  <a:lnTo>
                    <a:pt x="80" y="64"/>
                  </a:lnTo>
                  <a:lnTo>
                    <a:pt x="78" y="66"/>
                  </a:lnTo>
                  <a:lnTo>
                    <a:pt x="80" y="69"/>
                  </a:lnTo>
                  <a:lnTo>
                    <a:pt x="83" y="71"/>
                  </a:lnTo>
                  <a:lnTo>
                    <a:pt x="87" y="73"/>
                  </a:lnTo>
                  <a:lnTo>
                    <a:pt x="87" y="76"/>
                  </a:lnTo>
                  <a:lnTo>
                    <a:pt x="90" y="76"/>
                  </a:lnTo>
                  <a:lnTo>
                    <a:pt x="92" y="80"/>
                  </a:lnTo>
                  <a:lnTo>
                    <a:pt x="92" y="83"/>
                  </a:lnTo>
                  <a:lnTo>
                    <a:pt x="95" y="88"/>
                  </a:lnTo>
                  <a:lnTo>
                    <a:pt x="97" y="90"/>
                  </a:lnTo>
                  <a:lnTo>
                    <a:pt x="99" y="90"/>
                  </a:lnTo>
                  <a:lnTo>
                    <a:pt x="102" y="92"/>
                  </a:lnTo>
                  <a:lnTo>
                    <a:pt x="104" y="92"/>
                  </a:lnTo>
                  <a:lnTo>
                    <a:pt x="104" y="92"/>
                  </a:lnTo>
                  <a:lnTo>
                    <a:pt x="106" y="92"/>
                  </a:lnTo>
                  <a:lnTo>
                    <a:pt x="106" y="97"/>
                  </a:lnTo>
                  <a:lnTo>
                    <a:pt x="109" y="99"/>
                  </a:lnTo>
                  <a:lnTo>
                    <a:pt x="109" y="99"/>
                  </a:lnTo>
                  <a:lnTo>
                    <a:pt x="109" y="102"/>
                  </a:lnTo>
                  <a:lnTo>
                    <a:pt x="109" y="102"/>
                  </a:lnTo>
                  <a:lnTo>
                    <a:pt x="111" y="102"/>
                  </a:lnTo>
                  <a:lnTo>
                    <a:pt x="114" y="102"/>
                  </a:lnTo>
                  <a:lnTo>
                    <a:pt x="116" y="104"/>
                  </a:lnTo>
                  <a:lnTo>
                    <a:pt x="116" y="107"/>
                  </a:lnTo>
                  <a:lnTo>
                    <a:pt x="116" y="107"/>
                  </a:lnTo>
                  <a:lnTo>
                    <a:pt x="121" y="109"/>
                  </a:lnTo>
                  <a:lnTo>
                    <a:pt x="121" y="114"/>
                  </a:lnTo>
                  <a:lnTo>
                    <a:pt x="121" y="114"/>
                  </a:lnTo>
                  <a:lnTo>
                    <a:pt x="123" y="116"/>
                  </a:lnTo>
                  <a:lnTo>
                    <a:pt x="121" y="116"/>
                  </a:lnTo>
                  <a:lnTo>
                    <a:pt x="121" y="118"/>
                  </a:lnTo>
                  <a:lnTo>
                    <a:pt x="121" y="118"/>
                  </a:lnTo>
                  <a:lnTo>
                    <a:pt x="121" y="118"/>
                  </a:lnTo>
                  <a:lnTo>
                    <a:pt x="118" y="118"/>
                  </a:lnTo>
                  <a:lnTo>
                    <a:pt x="116" y="118"/>
                  </a:lnTo>
                  <a:lnTo>
                    <a:pt x="114" y="118"/>
                  </a:lnTo>
                  <a:lnTo>
                    <a:pt x="114" y="118"/>
                  </a:lnTo>
                  <a:lnTo>
                    <a:pt x="111" y="118"/>
                  </a:lnTo>
                  <a:lnTo>
                    <a:pt x="109" y="116"/>
                  </a:lnTo>
                  <a:lnTo>
                    <a:pt x="109" y="116"/>
                  </a:lnTo>
                  <a:lnTo>
                    <a:pt x="97" y="114"/>
                  </a:lnTo>
                  <a:lnTo>
                    <a:pt x="90" y="111"/>
                  </a:lnTo>
                  <a:lnTo>
                    <a:pt x="85" y="109"/>
                  </a:lnTo>
                  <a:lnTo>
                    <a:pt x="80" y="107"/>
                  </a:lnTo>
                  <a:lnTo>
                    <a:pt x="76" y="104"/>
                  </a:lnTo>
                  <a:lnTo>
                    <a:pt x="76" y="102"/>
                  </a:lnTo>
                  <a:lnTo>
                    <a:pt x="73" y="99"/>
                  </a:lnTo>
                  <a:lnTo>
                    <a:pt x="73" y="99"/>
                  </a:lnTo>
                  <a:lnTo>
                    <a:pt x="73" y="95"/>
                  </a:lnTo>
                  <a:lnTo>
                    <a:pt x="73" y="97"/>
                  </a:lnTo>
                  <a:lnTo>
                    <a:pt x="71" y="95"/>
                  </a:lnTo>
                  <a:lnTo>
                    <a:pt x="71" y="92"/>
                  </a:lnTo>
                  <a:lnTo>
                    <a:pt x="71" y="88"/>
                  </a:lnTo>
                  <a:lnTo>
                    <a:pt x="71" y="88"/>
                  </a:lnTo>
                  <a:lnTo>
                    <a:pt x="68" y="85"/>
                  </a:lnTo>
                  <a:lnTo>
                    <a:pt x="68" y="83"/>
                  </a:lnTo>
                  <a:lnTo>
                    <a:pt x="64" y="80"/>
                  </a:lnTo>
                  <a:lnTo>
                    <a:pt x="59" y="78"/>
                  </a:lnTo>
                  <a:lnTo>
                    <a:pt x="54" y="76"/>
                  </a:lnTo>
                  <a:lnTo>
                    <a:pt x="47" y="76"/>
                  </a:lnTo>
                  <a:lnTo>
                    <a:pt x="45" y="76"/>
                  </a:lnTo>
                  <a:lnTo>
                    <a:pt x="42" y="76"/>
                  </a:lnTo>
                  <a:lnTo>
                    <a:pt x="40" y="76"/>
                  </a:lnTo>
                  <a:lnTo>
                    <a:pt x="38" y="76"/>
                  </a:lnTo>
                  <a:lnTo>
                    <a:pt x="35" y="78"/>
                  </a:lnTo>
                  <a:lnTo>
                    <a:pt x="35" y="80"/>
                  </a:lnTo>
                  <a:lnTo>
                    <a:pt x="33" y="83"/>
                  </a:lnTo>
                  <a:lnTo>
                    <a:pt x="30" y="85"/>
                  </a:lnTo>
                  <a:lnTo>
                    <a:pt x="30" y="90"/>
                  </a:lnTo>
                  <a:lnTo>
                    <a:pt x="28" y="90"/>
                  </a:lnTo>
                  <a:lnTo>
                    <a:pt x="23" y="90"/>
                  </a:lnTo>
                  <a:lnTo>
                    <a:pt x="26" y="90"/>
                  </a:lnTo>
                  <a:lnTo>
                    <a:pt x="28" y="90"/>
                  </a:lnTo>
                  <a:lnTo>
                    <a:pt x="28" y="92"/>
                  </a:lnTo>
                  <a:lnTo>
                    <a:pt x="28" y="92"/>
                  </a:lnTo>
                  <a:lnTo>
                    <a:pt x="26" y="95"/>
                  </a:lnTo>
                  <a:lnTo>
                    <a:pt x="26" y="97"/>
                  </a:lnTo>
                  <a:lnTo>
                    <a:pt x="21" y="99"/>
                  </a:lnTo>
                  <a:lnTo>
                    <a:pt x="19" y="102"/>
                  </a:lnTo>
                  <a:lnTo>
                    <a:pt x="19" y="102"/>
                  </a:lnTo>
                  <a:lnTo>
                    <a:pt x="9" y="102"/>
                  </a:lnTo>
                  <a:lnTo>
                    <a:pt x="4" y="99"/>
                  </a:lnTo>
                  <a:lnTo>
                    <a:pt x="2" y="99"/>
                  </a:lnTo>
                  <a:lnTo>
                    <a:pt x="2" y="83"/>
                  </a:lnTo>
                  <a:lnTo>
                    <a:pt x="2" y="69"/>
                  </a:lnTo>
                  <a:lnTo>
                    <a:pt x="0" y="66"/>
                  </a:lnTo>
                  <a:lnTo>
                    <a:pt x="0" y="64"/>
                  </a:lnTo>
                  <a:lnTo>
                    <a:pt x="0" y="61"/>
                  </a:lnTo>
                  <a:lnTo>
                    <a:pt x="0" y="61"/>
                  </a:lnTo>
                  <a:lnTo>
                    <a:pt x="0" y="61"/>
                  </a:lnTo>
                  <a:lnTo>
                    <a:pt x="2" y="59"/>
                  </a:lnTo>
                  <a:lnTo>
                    <a:pt x="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1" name="Freeform 1028">
              <a:extLst>
                <a:ext uri="{FF2B5EF4-FFF2-40B4-BE49-F238E27FC236}">
                  <a16:creationId xmlns:a16="http://schemas.microsoft.com/office/drawing/2014/main" id="{50E57F47-F5AA-4E35-B988-DD90FDEABBDB}"/>
                </a:ext>
              </a:extLst>
            </p:cNvPr>
            <p:cNvSpPr>
              <a:spLocks/>
            </p:cNvSpPr>
            <p:nvPr/>
          </p:nvSpPr>
          <p:spPr bwMode="auto">
            <a:xfrm>
              <a:off x="6667499" y="4317999"/>
              <a:ext cx="82550" cy="49213"/>
            </a:xfrm>
            <a:custGeom>
              <a:avLst/>
              <a:gdLst/>
              <a:ahLst/>
              <a:cxnLst>
                <a:cxn ang="0">
                  <a:pos x="52" y="2"/>
                </a:cxn>
                <a:cxn ang="0">
                  <a:pos x="52" y="2"/>
                </a:cxn>
                <a:cxn ang="0">
                  <a:pos x="52" y="2"/>
                </a:cxn>
                <a:cxn ang="0">
                  <a:pos x="52" y="0"/>
                </a:cxn>
                <a:cxn ang="0">
                  <a:pos x="43" y="0"/>
                </a:cxn>
                <a:cxn ang="0">
                  <a:pos x="38" y="2"/>
                </a:cxn>
                <a:cxn ang="0">
                  <a:pos x="36" y="2"/>
                </a:cxn>
                <a:cxn ang="0">
                  <a:pos x="33" y="2"/>
                </a:cxn>
                <a:cxn ang="0">
                  <a:pos x="29" y="5"/>
                </a:cxn>
                <a:cxn ang="0">
                  <a:pos x="26" y="5"/>
                </a:cxn>
                <a:cxn ang="0">
                  <a:pos x="24" y="7"/>
                </a:cxn>
                <a:cxn ang="0">
                  <a:pos x="24" y="9"/>
                </a:cxn>
                <a:cxn ang="0">
                  <a:pos x="21" y="12"/>
                </a:cxn>
                <a:cxn ang="0">
                  <a:pos x="19" y="12"/>
                </a:cxn>
                <a:cxn ang="0">
                  <a:pos x="19" y="12"/>
                </a:cxn>
                <a:cxn ang="0">
                  <a:pos x="14" y="14"/>
                </a:cxn>
                <a:cxn ang="0">
                  <a:pos x="12" y="14"/>
                </a:cxn>
                <a:cxn ang="0">
                  <a:pos x="7" y="16"/>
                </a:cxn>
                <a:cxn ang="0">
                  <a:pos x="5" y="19"/>
                </a:cxn>
                <a:cxn ang="0">
                  <a:pos x="2" y="19"/>
                </a:cxn>
                <a:cxn ang="0">
                  <a:pos x="2" y="19"/>
                </a:cxn>
                <a:cxn ang="0">
                  <a:pos x="0" y="24"/>
                </a:cxn>
                <a:cxn ang="0">
                  <a:pos x="0" y="26"/>
                </a:cxn>
                <a:cxn ang="0">
                  <a:pos x="0" y="28"/>
                </a:cxn>
                <a:cxn ang="0">
                  <a:pos x="0" y="31"/>
                </a:cxn>
                <a:cxn ang="0">
                  <a:pos x="0" y="31"/>
                </a:cxn>
                <a:cxn ang="0">
                  <a:pos x="2" y="31"/>
                </a:cxn>
                <a:cxn ang="0">
                  <a:pos x="5" y="31"/>
                </a:cxn>
                <a:cxn ang="0">
                  <a:pos x="10" y="28"/>
                </a:cxn>
                <a:cxn ang="0">
                  <a:pos x="14" y="26"/>
                </a:cxn>
                <a:cxn ang="0">
                  <a:pos x="17" y="21"/>
                </a:cxn>
                <a:cxn ang="0">
                  <a:pos x="24" y="16"/>
                </a:cxn>
                <a:cxn ang="0">
                  <a:pos x="26" y="14"/>
                </a:cxn>
                <a:cxn ang="0">
                  <a:pos x="29" y="12"/>
                </a:cxn>
                <a:cxn ang="0">
                  <a:pos x="36" y="12"/>
                </a:cxn>
                <a:cxn ang="0">
                  <a:pos x="40" y="7"/>
                </a:cxn>
                <a:cxn ang="0">
                  <a:pos x="48" y="5"/>
                </a:cxn>
                <a:cxn ang="0">
                  <a:pos x="52" y="2"/>
                </a:cxn>
                <a:cxn ang="0">
                  <a:pos x="52" y="2"/>
                </a:cxn>
              </a:cxnLst>
              <a:rect l="0" t="0" r="r" b="b"/>
              <a:pathLst>
                <a:path w="52" h="31">
                  <a:moveTo>
                    <a:pt x="52" y="2"/>
                  </a:moveTo>
                  <a:lnTo>
                    <a:pt x="52" y="2"/>
                  </a:lnTo>
                  <a:lnTo>
                    <a:pt x="52" y="2"/>
                  </a:lnTo>
                  <a:lnTo>
                    <a:pt x="52" y="0"/>
                  </a:lnTo>
                  <a:lnTo>
                    <a:pt x="43" y="0"/>
                  </a:lnTo>
                  <a:lnTo>
                    <a:pt x="38" y="2"/>
                  </a:lnTo>
                  <a:lnTo>
                    <a:pt x="36" y="2"/>
                  </a:lnTo>
                  <a:lnTo>
                    <a:pt x="33" y="2"/>
                  </a:lnTo>
                  <a:lnTo>
                    <a:pt x="29" y="5"/>
                  </a:lnTo>
                  <a:lnTo>
                    <a:pt x="26" y="5"/>
                  </a:lnTo>
                  <a:lnTo>
                    <a:pt x="24" y="7"/>
                  </a:lnTo>
                  <a:lnTo>
                    <a:pt x="24" y="9"/>
                  </a:lnTo>
                  <a:lnTo>
                    <a:pt x="21" y="12"/>
                  </a:lnTo>
                  <a:lnTo>
                    <a:pt x="19" y="12"/>
                  </a:lnTo>
                  <a:lnTo>
                    <a:pt x="19" y="12"/>
                  </a:lnTo>
                  <a:lnTo>
                    <a:pt x="14" y="14"/>
                  </a:lnTo>
                  <a:lnTo>
                    <a:pt x="12" y="14"/>
                  </a:lnTo>
                  <a:lnTo>
                    <a:pt x="7" y="16"/>
                  </a:lnTo>
                  <a:lnTo>
                    <a:pt x="5" y="19"/>
                  </a:lnTo>
                  <a:lnTo>
                    <a:pt x="2" y="19"/>
                  </a:lnTo>
                  <a:lnTo>
                    <a:pt x="2" y="19"/>
                  </a:lnTo>
                  <a:lnTo>
                    <a:pt x="0" y="24"/>
                  </a:lnTo>
                  <a:lnTo>
                    <a:pt x="0" y="26"/>
                  </a:lnTo>
                  <a:lnTo>
                    <a:pt x="0" y="28"/>
                  </a:lnTo>
                  <a:lnTo>
                    <a:pt x="0" y="31"/>
                  </a:lnTo>
                  <a:lnTo>
                    <a:pt x="0" y="31"/>
                  </a:lnTo>
                  <a:lnTo>
                    <a:pt x="2" y="31"/>
                  </a:lnTo>
                  <a:lnTo>
                    <a:pt x="5" y="31"/>
                  </a:lnTo>
                  <a:lnTo>
                    <a:pt x="10" y="28"/>
                  </a:lnTo>
                  <a:lnTo>
                    <a:pt x="14" y="26"/>
                  </a:lnTo>
                  <a:lnTo>
                    <a:pt x="17" y="21"/>
                  </a:lnTo>
                  <a:lnTo>
                    <a:pt x="24" y="16"/>
                  </a:lnTo>
                  <a:lnTo>
                    <a:pt x="26" y="14"/>
                  </a:lnTo>
                  <a:lnTo>
                    <a:pt x="29" y="12"/>
                  </a:lnTo>
                  <a:lnTo>
                    <a:pt x="36" y="12"/>
                  </a:lnTo>
                  <a:lnTo>
                    <a:pt x="40" y="7"/>
                  </a:lnTo>
                  <a:lnTo>
                    <a:pt x="48" y="5"/>
                  </a:lnTo>
                  <a:lnTo>
                    <a:pt x="52" y="2"/>
                  </a:lnTo>
                  <a:lnTo>
                    <a:pt x="52"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2" name="Freeform 1029">
              <a:extLst>
                <a:ext uri="{FF2B5EF4-FFF2-40B4-BE49-F238E27FC236}">
                  <a16:creationId xmlns:a16="http://schemas.microsoft.com/office/drawing/2014/main" id="{17AC5580-65EF-405E-9BAA-F6CE28D54934}"/>
                </a:ext>
              </a:extLst>
            </p:cNvPr>
            <p:cNvSpPr>
              <a:spLocks/>
            </p:cNvSpPr>
            <p:nvPr/>
          </p:nvSpPr>
          <p:spPr bwMode="auto">
            <a:xfrm>
              <a:off x="6667499" y="4317999"/>
              <a:ext cx="82550" cy="49213"/>
            </a:xfrm>
            <a:custGeom>
              <a:avLst/>
              <a:gdLst/>
              <a:ahLst/>
              <a:cxnLst>
                <a:cxn ang="0">
                  <a:pos x="52" y="2"/>
                </a:cxn>
                <a:cxn ang="0">
                  <a:pos x="52" y="2"/>
                </a:cxn>
                <a:cxn ang="0">
                  <a:pos x="52" y="2"/>
                </a:cxn>
                <a:cxn ang="0">
                  <a:pos x="52" y="0"/>
                </a:cxn>
                <a:cxn ang="0">
                  <a:pos x="43" y="0"/>
                </a:cxn>
                <a:cxn ang="0">
                  <a:pos x="38" y="2"/>
                </a:cxn>
                <a:cxn ang="0">
                  <a:pos x="36" y="2"/>
                </a:cxn>
                <a:cxn ang="0">
                  <a:pos x="33" y="2"/>
                </a:cxn>
                <a:cxn ang="0">
                  <a:pos x="29" y="5"/>
                </a:cxn>
                <a:cxn ang="0">
                  <a:pos x="26" y="5"/>
                </a:cxn>
                <a:cxn ang="0">
                  <a:pos x="24" y="7"/>
                </a:cxn>
                <a:cxn ang="0">
                  <a:pos x="24" y="9"/>
                </a:cxn>
                <a:cxn ang="0">
                  <a:pos x="21" y="12"/>
                </a:cxn>
                <a:cxn ang="0">
                  <a:pos x="19" y="12"/>
                </a:cxn>
                <a:cxn ang="0">
                  <a:pos x="19" y="12"/>
                </a:cxn>
                <a:cxn ang="0">
                  <a:pos x="14" y="14"/>
                </a:cxn>
                <a:cxn ang="0">
                  <a:pos x="12" y="14"/>
                </a:cxn>
                <a:cxn ang="0">
                  <a:pos x="7" y="16"/>
                </a:cxn>
                <a:cxn ang="0">
                  <a:pos x="5" y="19"/>
                </a:cxn>
                <a:cxn ang="0">
                  <a:pos x="2" y="19"/>
                </a:cxn>
                <a:cxn ang="0">
                  <a:pos x="2" y="19"/>
                </a:cxn>
                <a:cxn ang="0">
                  <a:pos x="0" y="24"/>
                </a:cxn>
                <a:cxn ang="0">
                  <a:pos x="0" y="26"/>
                </a:cxn>
                <a:cxn ang="0">
                  <a:pos x="0" y="28"/>
                </a:cxn>
                <a:cxn ang="0">
                  <a:pos x="0" y="31"/>
                </a:cxn>
                <a:cxn ang="0">
                  <a:pos x="0" y="31"/>
                </a:cxn>
                <a:cxn ang="0">
                  <a:pos x="2" y="31"/>
                </a:cxn>
                <a:cxn ang="0">
                  <a:pos x="5" y="31"/>
                </a:cxn>
                <a:cxn ang="0">
                  <a:pos x="10" y="28"/>
                </a:cxn>
                <a:cxn ang="0">
                  <a:pos x="14" y="26"/>
                </a:cxn>
                <a:cxn ang="0">
                  <a:pos x="17" y="21"/>
                </a:cxn>
                <a:cxn ang="0">
                  <a:pos x="24" y="16"/>
                </a:cxn>
                <a:cxn ang="0">
                  <a:pos x="26" y="14"/>
                </a:cxn>
                <a:cxn ang="0">
                  <a:pos x="29" y="12"/>
                </a:cxn>
                <a:cxn ang="0">
                  <a:pos x="36" y="12"/>
                </a:cxn>
                <a:cxn ang="0">
                  <a:pos x="40" y="7"/>
                </a:cxn>
                <a:cxn ang="0">
                  <a:pos x="48" y="5"/>
                </a:cxn>
                <a:cxn ang="0">
                  <a:pos x="52" y="2"/>
                </a:cxn>
              </a:cxnLst>
              <a:rect l="0" t="0" r="r" b="b"/>
              <a:pathLst>
                <a:path w="52" h="31">
                  <a:moveTo>
                    <a:pt x="52" y="2"/>
                  </a:moveTo>
                  <a:lnTo>
                    <a:pt x="52" y="2"/>
                  </a:lnTo>
                  <a:lnTo>
                    <a:pt x="52" y="2"/>
                  </a:lnTo>
                  <a:lnTo>
                    <a:pt x="52" y="0"/>
                  </a:lnTo>
                  <a:lnTo>
                    <a:pt x="43" y="0"/>
                  </a:lnTo>
                  <a:lnTo>
                    <a:pt x="38" y="2"/>
                  </a:lnTo>
                  <a:lnTo>
                    <a:pt x="36" y="2"/>
                  </a:lnTo>
                  <a:lnTo>
                    <a:pt x="33" y="2"/>
                  </a:lnTo>
                  <a:lnTo>
                    <a:pt x="29" y="5"/>
                  </a:lnTo>
                  <a:lnTo>
                    <a:pt x="26" y="5"/>
                  </a:lnTo>
                  <a:lnTo>
                    <a:pt x="24" y="7"/>
                  </a:lnTo>
                  <a:lnTo>
                    <a:pt x="24" y="9"/>
                  </a:lnTo>
                  <a:lnTo>
                    <a:pt x="21" y="12"/>
                  </a:lnTo>
                  <a:lnTo>
                    <a:pt x="19" y="12"/>
                  </a:lnTo>
                  <a:lnTo>
                    <a:pt x="19" y="12"/>
                  </a:lnTo>
                  <a:lnTo>
                    <a:pt x="14" y="14"/>
                  </a:lnTo>
                  <a:lnTo>
                    <a:pt x="12" y="14"/>
                  </a:lnTo>
                  <a:lnTo>
                    <a:pt x="7" y="16"/>
                  </a:lnTo>
                  <a:lnTo>
                    <a:pt x="5" y="19"/>
                  </a:lnTo>
                  <a:lnTo>
                    <a:pt x="2" y="19"/>
                  </a:lnTo>
                  <a:lnTo>
                    <a:pt x="2" y="19"/>
                  </a:lnTo>
                  <a:lnTo>
                    <a:pt x="0" y="24"/>
                  </a:lnTo>
                  <a:lnTo>
                    <a:pt x="0" y="26"/>
                  </a:lnTo>
                  <a:lnTo>
                    <a:pt x="0" y="28"/>
                  </a:lnTo>
                  <a:lnTo>
                    <a:pt x="0" y="31"/>
                  </a:lnTo>
                  <a:lnTo>
                    <a:pt x="0" y="31"/>
                  </a:lnTo>
                  <a:lnTo>
                    <a:pt x="2" y="31"/>
                  </a:lnTo>
                  <a:lnTo>
                    <a:pt x="5" y="31"/>
                  </a:lnTo>
                  <a:lnTo>
                    <a:pt x="10" y="28"/>
                  </a:lnTo>
                  <a:lnTo>
                    <a:pt x="14" y="26"/>
                  </a:lnTo>
                  <a:lnTo>
                    <a:pt x="17" y="21"/>
                  </a:lnTo>
                  <a:lnTo>
                    <a:pt x="24" y="16"/>
                  </a:lnTo>
                  <a:lnTo>
                    <a:pt x="26" y="14"/>
                  </a:lnTo>
                  <a:lnTo>
                    <a:pt x="29" y="12"/>
                  </a:lnTo>
                  <a:lnTo>
                    <a:pt x="36" y="12"/>
                  </a:lnTo>
                  <a:lnTo>
                    <a:pt x="40" y="7"/>
                  </a:lnTo>
                  <a:lnTo>
                    <a:pt x="48" y="5"/>
                  </a:lnTo>
                  <a:lnTo>
                    <a:pt x="52"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3" name="Freeform 1030">
              <a:extLst>
                <a:ext uri="{FF2B5EF4-FFF2-40B4-BE49-F238E27FC236}">
                  <a16:creationId xmlns:a16="http://schemas.microsoft.com/office/drawing/2014/main" id="{7E4F904E-AE15-4EA7-BE14-A24557A51991}"/>
                </a:ext>
              </a:extLst>
            </p:cNvPr>
            <p:cNvSpPr>
              <a:spLocks/>
            </p:cNvSpPr>
            <p:nvPr/>
          </p:nvSpPr>
          <p:spPr bwMode="auto">
            <a:xfrm>
              <a:off x="6667499" y="4317999"/>
              <a:ext cx="82550" cy="49213"/>
            </a:xfrm>
            <a:custGeom>
              <a:avLst/>
              <a:gdLst/>
              <a:ahLst/>
              <a:cxnLst>
                <a:cxn ang="0">
                  <a:pos x="52" y="2"/>
                </a:cxn>
                <a:cxn ang="0">
                  <a:pos x="52" y="2"/>
                </a:cxn>
                <a:cxn ang="0">
                  <a:pos x="52" y="2"/>
                </a:cxn>
                <a:cxn ang="0">
                  <a:pos x="52" y="0"/>
                </a:cxn>
                <a:cxn ang="0">
                  <a:pos x="43" y="0"/>
                </a:cxn>
                <a:cxn ang="0">
                  <a:pos x="38" y="2"/>
                </a:cxn>
                <a:cxn ang="0">
                  <a:pos x="36" y="2"/>
                </a:cxn>
                <a:cxn ang="0">
                  <a:pos x="33" y="2"/>
                </a:cxn>
                <a:cxn ang="0">
                  <a:pos x="29" y="5"/>
                </a:cxn>
                <a:cxn ang="0">
                  <a:pos x="26" y="5"/>
                </a:cxn>
                <a:cxn ang="0">
                  <a:pos x="24" y="7"/>
                </a:cxn>
                <a:cxn ang="0">
                  <a:pos x="24" y="9"/>
                </a:cxn>
                <a:cxn ang="0">
                  <a:pos x="21" y="12"/>
                </a:cxn>
                <a:cxn ang="0">
                  <a:pos x="19" y="12"/>
                </a:cxn>
                <a:cxn ang="0">
                  <a:pos x="19" y="12"/>
                </a:cxn>
                <a:cxn ang="0">
                  <a:pos x="14" y="14"/>
                </a:cxn>
                <a:cxn ang="0">
                  <a:pos x="12" y="14"/>
                </a:cxn>
                <a:cxn ang="0">
                  <a:pos x="7" y="16"/>
                </a:cxn>
                <a:cxn ang="0">
                  <a:pos x="5" y="19"/>
                </a:cxn>
                <a:cxn ang="0">
                  <a:pos x="2" y="19"/>
                </a:cxn>
                <a:cxn ang="0">
                  <a:pos x="2" y="19"/>
                </a:cxn>
                <a:cxn ang="0">
                  <a:pos x="0" y="24"/>
                </a:cxn>
                <a:cxn ang="0">
                  <a:pos x="0" y="26"/>
                </a:cxn>
                <a:cxn ang="0">
                  <a:pos x="0" y="28"/>
                </a:cxn>
                <a:cxn ang="0">
                  <a:pos x="0" y="31"/>
                </a:cxn>
                <a:cxn ang="0">
                  <a:pos x="0" y="31"/>
                </a:cxn>
                <a:cxn ang="0">
                  <a:pos x="2" y="31"/>
                </a:cxn>
                <a:cxn ang="0">
                  <a:pos x="5" y="31"/>
                </a:cxn>
                <a:cxn ang="0">
                  <a:pos x="10" y="28"/>
                </a:cxn>
                <a:cxn ang="0">
                  <a:pos x="14" y="26"/>
                </a:cxn>
                <a:cxn ang="0">
                  <a:pos x="17" y="21"/>
                </a:cxn>
                <a:cxn ang="0">
                  <a:pos x="24" y="16"/>
                </a:cxn>
                <a:cxn ang="0">
                  <a:pos x="26" y="14"/>
                </a:cxn>
                <a:cxn ang="0">
                  <a:pos x="29" y="12"/>
                </a:cxn>
                <a:cxn ang="0">
                  <a:pos x="36" y="12"/>
                </a:cxn>
                <a:cxn ang="0">
                  <a:pos x="40" y="7"/>
                </a:cxn>
                <a:cxn ang="0">
                  <a:pos x="48" y="5"/>
                </a:cxn>
                <a:cxn ang="0">
                  <a:pos x="52" y="2"/>
                </a:cxn>
              </a:cxnLst>
              <a:rect l="0" t="0" r="r" b="b"/>
              <a:pathLst>
                <a:path w="52" h="31">
                  <a:moveTo>
                    <a:pt x="52" y="2"/>
                  </a:moveTo>
                  <a:lnTo>
                    <a:pt x="52" y="2"/>
                  </a:lnTo>
                  <a:lnTo>
                    <a:pt x="52" y="2"/>
                  </a:lnTo>
                  <a:lnTo>
                    <a:pt x="52" y="0"/>
                  </a:lnTo>
                  <a:lnTo>
                    <a:pt x="43" y="0"/>
                  </a:lnTo>
                  <a:lnTo>
                    <a:pt x="38" y="2"/>
                  </a:lnTo>
                  <a:lnTo>
                    <a:pt x="36" y="2"/>
                  </a:lnTo>
                  <a:lnTo>
                    <a:pt x="33" y="2"/>
                  </a:lnTo>
                  <a:lnTo>
                    <a:pt x="29" y="5"/>
                  </a:lnTo>
                  <a:lnTo>
                    <a:pt x="26" y="5"/>
                  </a:lnTo>
                  <a:lnTo>
                    <a:pt x="24" y="7"/>
                  </a:lnTo>
                  <a:lnTo>
                    <a:pt x="24" y="9"/>
                  </a:lnTo>
                  <a:lnTo>
                    <a:pt x="21" y="12"/>
                  </a:lnTo>
                  <a:lnTo>
                    <a:pt x="19" y="12"/>
                  </a:lnTo>
                  <a:lnTo>
                    <a:pt x="19" y="12"/>
                  </a:lnTo>
                  <a:lnTo>
                    <a:pt x="14" y="14"/>
                  </a:lnTo>
                  <a:lnTo>
                    <a:pt x="12" y="14"/>
                  </a:lnTo>
                  <a:lnTo>
                    <a:pt x="7" y="16"/>
                  </a:lnTo>
                  <a:lnTo>
                    <a:pt x="5" y="19"/>
                  </a:lnTo>
                  <a:lnTo>
                    <a:pt x="2" y="19"/>
                  </a:lnTo>
                  <a:lnTo>
                    <a:pt x="2" y="19"/>
                  </a:lnTo>
                  <a:lnTo>
                    <a:pt x="0" y="24"/>
                  </a:lnTo>
                  <a:lnTo>
                    <a:pt x="0" y="26"/>
                  </a:lnTo>
                  <a:lnTo>
                    <a:pt x="0" y="28"/>
                  </a:lnTo>
                  <a:lnTo>
                    <a:pt x="0" y="31"/>
                  </a:lnTo>
                  <a:lnTo>
                    <a:pt x="0" y="31"/>
                  </a:lnTo>
                  <a:lnTo>
                    <a:pt x="2" y="31"/>
                  </a:lnTo>
                  <a:lnTo>
                    <a:pt x="5" y="31"/>
                  </a:lnTo>
                  <a:lnTo>
                    <a:pt x="10" y="28"/>
                  </a:lnTo>
                  <a:lnTo>
                    <a:pt x="14" y="26"/>
                  </a:lnTo>
                  <a:lnTo>
                    <a:pt x="17" y="21"/>
                  </a:lnTo>
                  <a:lnTo>
                    <a:pt x="24" y="16"/>
                  </a:lnTo>
                  <a:lnTo>
                    <a:pt x="26" y="14"/>
                  </a:lnTo>
                  <a:lnTo>
                    <a:pt x="29" y="12"/>
                  </a:lnTo>
                  <a:lnTo>
                    <a:pt x="36" y="12"/>
                  </a:lnTo>
                  <a:lnTo>
                    <a:pt x="40" y="7"/>
                  </a:lnTo>
                  <a:lnTo>
                    <a:pt x="48" y="5"/>
                  </a:lnTo>
                  <a:lnTo>
                    <a:pt x="52"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4" name="Freeform 1031">
              <a:extLst>
                <a:ext uri="{FF2B5EF4-FFF2-40B4-BE49-F238E27FC236}">
                  <a16:creationId xmlns:a16="http://schemas.microsoft.com/office/drawing/2014/main" id="{DB9599B3-6807-4325-B446-1F8CD6CCF99A}"/>
                </a:ext>
              </a:extLst>
            </p:cNvPr>
            <p:cNvSpPr>
              <a:spLocks/>
            </p:cNvSpPr>
            <p:nvPr/>
          </p:nvSpPr>
          <p:spPr bwMode="auto">
            <a:xfrm>
              <a:off x="6596063" y="4317999"/>
              <a:ext cx="63500" cy="19050"/>
            </a:xfrm>
            <a:custGeom>
              <a:avLst/>
              <a:gdLst/>
              <a:ahLst/>
              <a:cxnLst>
                <a:cxn ang="0">
                  <a:pos x="31" y="9"/>
                </a:cxn>
                <a:cxn ang="0">
                  <a:pos x="31" y="12"/>
                </a:cxn>
                <a:cxn ang="0">
                  <a:pos x="31" y="9"/>
                </a:cxn>
                <a:cxn ang="0">
                  <a:pos x="31" y="9"/>
                </a:cxn>
                <a:cxn ang="0">
                  <a:pos x="36" y="9"/>
                </a:cxn>
                <a:cxn ang="0">
                  <a:pos x="38" y="7"/>
                </a:cxn>
                <a:cxn ang="0">
                  <a:pos x="38" y="5"/>
                </a:cxn>
                <a:cxn ang="0">
                  <a:pos x="40" y="2"/>
                </a:cxn>
                <a:cxn ang="0">
                  <a:pos x="33" y="5"/>
                </a:cxn>
                <a:cxn ang="0">
                  <a:pos x="31" y="7"/>
                </a:cxn>
                <a:cxn ang="0">
                  <a:pos x="28" y="7"/>
                </a:cxn>
                <a:cxn ang="0">
                  <a:pos x="26" y="7"/>
                </a:cxn>
                <a:cxn ang="0">
                  <a:pos x="24" y="7"/>
                </a:cxn>
                <a:cxn ang="0">
                  <a:pos x="19" y="2"/>
                </a:cxn>
                <a:cxn ang="0">
                  <a:pos x="14" y="0"/>
                </a:cxn>
                <a:cxn ang="0">
                  <a:pos x="12" y="0"/>
                </a:cxn>
                <a:cxn ang="0">
                  <a:pos x="9" y="0"/>
                </a:cxn>
                <a:cxn ang="0">
                  <a:pos x="7" y="0"/>
                </a:cxn>
                <a:cxn ang="0">
                  <a:pos x="5" y="0"/>
                </a:cxn>
                <a:cxn ang="0">
                  <a:pos x="0" y="2"/>
                </a:cxn>
                <a:cxn ang="0">
                  <a:pos x="2" y="7"/>
                </a:cxn>
                <a:cxn ang="0">
                  <a:pos x="2" y="9"/>
                </a:cxn>
                <a:cxn ang="0">
                  <a:pos x="2" y="9"/>
                </a:cxn>
                <a:cxn ang="0">
                  <a:pos x="5" y="9"/>
                </a:cxn>
                <a:cxn ang="0">
                  <a:pos x="7" y="9"/>
                </a:cxn>
                <a:cxn ang="0">
                  <a:pos x="12" y="9"/>
                </a:cxn>
                <a:cxn ang="0">
                  <a:pos x="17" y="9"/>
                </a:cxn>
                <a:cxn ang="0">
                  <a:pos x="19" y="9"/>
                </a:cxn>
                <a:cxn ang="0">
                  <a:pos x="24" y="9"/>
                </a:cxn>
                <a:cxn ang="0">
                  <a:pos x="26" y="12"/>
                </a:cxn>
                <a:cxn ang="0">
                  <a:pos x="28" y="12"/>
                </a:cxn>
                <a:cxn ang="0">
                  <a:pos x="31" y="9"/>
                </a:cxn>
                <a:cxn ang="0">
                  <a:pos x="31" y="9"/>
                </a:cxn>
                <a:cxn ang="0">
                  <a:pos x="31" y="9"/>
                </a:cxn>
              </a:cxnLst>
              <a:rect l="0" t="0" r="r" b="b"/>
              <a:pathLst>
                <a:path w="40" h="12">
                  <a:moveTo>
                    <a:pt x="31" y="9"/>
                  </a:moveTo>
                  <a:lnTo>
                    <a:pt x="31" y="12"/>
                  </a:lnTo>
                  <a:lnTo>
                    <a:pt x="31" y="9"/>
                  </a:lnTo>
                  <a:lnTo>
                    <a:pt x="31" y="9"/>
                  </a:lnTo>
                  <a:lnTo>
                    <a:pt x="36" y="9"/>
                  </a:lnTo>
                  <a:lnTo>
                    <a:pt x="38" y="7"/>
                  </a:lnTo>
                  <a:lnTo>
                    <a:pt x="38" y="5"/>
                  </a:lnTo>
                  <a:lnTo>
                    <a:pt x="40" y="2"/>
                  </a:lnTo>
                  <a:lnTo>
                    <a:pt x="33" y="5"/>
                  </a:lnTo>
                  <a:lnTo>
                    <a:pt x="31" y="7"/>
                  </a:lnTo>
                  <a:lnTo>
                    <a:pt x="28" y="7"/>
                  </a:lnTo>
                  <a:lnTo>
                    <a:pt x="26" y="7"/>
                  </a:lnTo>
                  <a:lnTo>
                    <a:pt x="24" y="7"/>
                  </a:lnTo>
                  <a:lnTo>
                    <a:pt x="19" y="2"/>
                  </a:lnTo>
                  <a:lnTo>
                    <a:pt x="14" y="0"/>
                  </a:lnTo>
                  <a:lnTo>
                    <a:pt x="12" y="0"/>
                  </a:lnTo>
                  <a:lnTo>
                    <a:pt x="9" y="0"/>
                  </a:lnTo>
                  <a:lnTo>
                    <a:pt x="7" y="0"/>
                  </a:lnTo>
                  <a:lnTo>
                    <a:pt x="5" y="0"/>
                  </a:lnTo>
                  <a:lnTo>
                    <a:pt x="0" y="2"/>
                  </a:lnTo>
                  <a:lnTo>
                    <a:pt x="2" y="7"/>
                  </a:lnTo>
                  <a:lnTo>
                    <a:pt x="2" y="9"/>
                  </a:lnTo>
                  <a:lnTo>
                    <a:pt x="2" y="9"/>
                  </a:lnTo>
                  <a:lnTo>
                    <a:pt x="5" y="9"/>
                  </a:lnTo>
                  <a:lnTo>
                    <a:pt x="7" y="9"/>
                  </a:lnTo>
                  <a:lnTo>
                    <a:pt x="12" y="9"/>
                  </a:lnTo>
                  <a:lnTo>
                    <a:pt x="17" y="9"/>
                  </a:lnTo>
                  <a:lnTo>
                    <a:pt x="19" y="9"/>
                  </a:lnTo>
                  <a:lnTo>
                    <a:pt x="24" y="9"/>
                  </a:lnTo>
                  <a:lnTo>
                    <a:pt x="26" y="12"/>
                  </a:lnTo>
                  <a:lnTo>
                    <a:pt x="28" y="12"/>
                  </a:lnTo>
                  <a:lnTo>
                    <a:pt x="31" y="9"/>
                  </a:lnTo>
                  <a:lnTo>
                    <a:pt x="31" y="9"/>
                  </a:lnTo>
                  <a:lnTo>
                    <a:pt x="31" y="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5" name="Freeform 1032">
              <a:extLst>
                <a:ext uri="{FF2B5EF4-FFF2-40B4-BE49-F238E27FC236}">
                  <a16:creationId xmlns:a16="http://schemas.microsoft.com/office/drawing/2014/main" id="{D877D214-9DC5-48CA-A3EA-94AD51B7DAEA}"/>
                </a:ext>
              </a:extLst>
            </p:cNvPr>
            <p:cNvSpPr>
              <a:spLocks/>
            </p:cNvSpPr>
            <p:nvPr/>
          </p:nvSpPr>
          <p:spPr bwMode="auto">
            <a:xfrm>
              <a:off x="6596063" y="4317999"/>
              <a:ext cx="63500" cy="19050"/>
            </a:xfrm>
            <a:custGeom>
              <a:avLst/>
              <a:gdLst/>
              <a:ahLst/>
              <a:cxnLst>
                <a:cxn ang="0">
                  <a:pos x="31" y="9"/>
                </a:cxn>
                <a:cxn ang="0">
                  <a:pos x="31" y="12"/>
                </a:cxn>
                <a:cxn ang="0">
                  <a:pos x="31" y="9"/>
                </a:cxn>
                <a:cxn ang="0">
                  <a:pos x="31" y="9"/>
                </a:cxn>
                <a:cxn ang="0">
                  <a:pos x="36" y="9"/>
                </a:cxn>
                <a:cxn ang="0">
                  <a:pos x="38" y="7"/>
                </a:cxn>
                <a:cxn ang="0">
                  <a:pos x="38" y="5"/>
                </a:cxn>
                <a:cxn ang="0">
                  <a:pos x="40" y="2"/>
                </a:cxn>
                <a:cxn ang="0">
                  <a:pos x="33" y="5"/>
                </a:cxn>
                <a:cxn ang="0">
                  <a:pos x="31" y="7"/>
                </a:cxn>
                <a:cxn ang="0">
                  <a:pos x="28" y="7"/>
                </a:cxn>
                <a:cxn ang="0">
                  <a:pos x="26" y="7"/>
                </a:cxn>
                <a:cxn ang="0">
                  <a:pos x="24" y="7"/>
                </a:cxn>
                <a:cxn ang="0">
                  <a:pos x="19" y="2"/>
                </a:cxn>
                <a:cxn ang="0">
                  <a:pos x="14" y="0"/>
                </a:cxn>
                <a:cxn ang="0">
                  <a:pos x="12" y="0"/>
                </a:cxn>
                <a:cxn ang="0">
                  <a:pos x="9" y="0"/>
                </a:cxn>
                <a:cxn ang="0">
                  <a:pos x="7" y="0"/>
                </a:cxn>
                <a:cxn ang="0">
                  <a:pos x="5" y="0"/>
                </a:cxn>
                <a:cxn ang="0">
                  <a:pos x="0" y="2"/>
                </a:cxn>
                <a:cxn ang="0">
                  <a:pos x="2" y="7"/>
                </a:cxn>
                <a:cxn ang="0">
                  <a:pos x="2" y="9"/>
                </a:cxn>
                <a:cxn ang="0">
                  <a:pos x="2" y="9"/>
                </a:cxn>
                <a:cxn ang="0">
                  <a:pos x="5" y="9"/>
                </a:cxn>
                <a:cxn ang="0">
                  <a:pos x="7" y="9"/>
                </a:cxn>
                <a:cxn ang="0">
                  <a:pos x="12" y="9"/>
                </a:cxn>
                <a:cxn ang="0">
                  <a:pos x="17" y="9"/>
                </a:cxn>
                <a:cxn ang="0">
                  <a:pos x="19" y="9"/>
                </a:cxn>
                <a:cxn ang="0">
                  <a:pos x="24" y="9"/>
                </a:cxn>
                <a:cxn ang="0">
                  <a:pos x="26" y="12"/>
                </a:cxn>
                <a:cxn ang="0">
                  <a:pos x="28" y="12"/>
                </a:cxn>
                <a:cxn ang="0">
                  <a:pos x="31" y="9"/>
                </a:cxn>
                <a:cxn ang="0">
                  <a:pos x="31" y="9"/>
                </a:cxn>
              </a:cxnLst>
              <a:rect l="0" t="0" r="r" b="b"/>
              <a:pathLst>
                <a:path w="40" h="12">
                  <a:moveTo>
                    <a:pt x="31" y="9"/>
                  </a:moveTo>
                  <a:lnTo>
                    <a:pt x="31" y="12"/>
                  </a:lnTo>
                  <a:lnTo>
                    <a:pt x="31" y="9"/>
                  </a:lnTo>
                  <a:lnTo>
                    <a:pt x="31" y="9"/>
                  </a:lnTo>
                  <a:lnTo>
                    <a:pt x="36" y="9"/>
                  </a:lnTo>
                  <a:lnTo>
                    <a:pt x="38" y="7"/>
                  </a:lnTo>
                  <a:lnTo>
                    <a:pt x="38" y="5"/>
                  </a:lnTo>
                  <a:lnTo>
                    <a:pt x="40" y="2"/>
                  </a:lnTo>
                  <a:lnTo>
                    <a:pt x="33" y="5"/>
                  </a:lnTo>
                  <a:lnTo>
                    <a:pt x="31" y="7"/>
                  </a:lnTo>
                  <a:lnTo>
                    <a:pt x="28" y="7"/>
                  </a:lnTo>
                  <a:lnTo>
                    <a:pt x="26" y="7"/>
                  </a:lnTo>
                  <a:lnTo>
                    <a:pt x="24" y="7"/>
                  </a:lnTo>
                  <a:lnTo>
                    <a:pt x="19" y="2"/>
                  </a:lnTo>
                  <a:lnTo>
                    <a:pt x="14" y="0"/>
                  </a:lnTo>
                  <a:lnTo>
                    <a:pt x="12" y="0"/>
                  </a:lnTo>
                  <a:lnTo>
                    <a:pt x="9" y="0"/>
                  </a:lnTo>
                  <a:lnTo>
                    <a:pt x="7" y="0"/>
                  </a:lnTo>
                  <a:lnTo>
                    <a:pt x="5" y="0"/>
                  </a:lnTo>
                  <a:lnTo>
                    <a:pt x="0" y="2"/>
                  </a:lnTo>
                  <a:lnTo>
                    <a:pt x="2" y="7"/>
                  </a:lnTo>
                  <a:lnTo>
                    <a:pt x="2" y="9"/>
                  </a:lnTo>
                  <a:lnTo>
                    <a:pt x="2" y="9"/>
                  </a:lnTo>
                  <a:lnTo>
                    <a:pt x="5" y="9"/>
                  </a:lnTo>
                  <a:lnTo>
                    <a:pt x="7" y="9"/>
                  </a:lnTo>
                  <a:lnTo>
                    <a:pt x="12" y="9"/>
                  </a:lnTo>
                  <a:lnTo>
                    <a:pt x="17" y="9"/>
                  </a:lnTo>
                  <a:lnTo>
                    <a:pt x="19" y="9"/>
                  </a:lnTo>
                  <a:lnTo>
                    <a:pt x="24" y="9"/>
                  </a:lnTo>
                  <a:lnTo>
                    <a:pt x="26" y="12"/>
                  </a:lnTo>
                  <a:lnTo>
                    <a:pt x="28" y="12"/>
                  </a:lnTo>
                  <a:lnTo>
                    <a:pt x="31" y="9"/>
                  </a:lnTo>
                  <a:lnTo>
                    <a:pt x="31" y="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6" name="Freeform 1033">
              <a:extLst>
                <a:ext uri="{FF2B5EF4-FFF2-40B4-BE49-F238E27FC236}">
                  <a16:creationId xmlns:a16="http://schemas.microsoft.com/office/drawing/2014/main" id="{C71ECCAB-7383-45A3-8A28-090E1836CCF8}"/>
                </a:ext>
              </a:extLst>
            </p:cNvPr>
            <p:cNvSpPr>
              <a:spLocks/>
            </p:cNvSpPr>
            <p:nvPr/>
          </p:nvSpPr>
          <p:spPr bwMode="auto">
            <a:xfrm>
              <a:off x="6596063" y="4317999"/>
              <a:ext cx="63500" cy="19050"/>
            </a:xfrm>
            <a:custGeom>
              <a:avLst/>
              <a:gdLst/>
              <a:ahLst/>
              <a:cxnLst>
                <a:cxn ang="0">
                  <a:pos x="31" y="9"/>
                </a:cxn>
                <a:cxn ang="0">
                  <a:pos x="31" y="12"/>
                </a:cxn>
                <a:cxn ang="0">
                  <a:pos x="31" y="9"/>
                </a:cxn>
                <a:cxn ang="0">
                  <a:pos x="31" y="9"/>
                </a:cxn>
                <a:cxn ang="0">
                  <a:pos x="36" y="9"/>
                </a:cxn>
                <a:cxn ang="0">
                  <a:pos x="38" y="7"/>
                </a:cxn>
                <a:cxn ang="0">
                  <a:pos x="38" y="5"/>
                </a:cxn>
                <a:cxn ang="0">
                  <a:pos x="40" y="2"/>
                </a:cxn>
                <a:cxn ang="0">
                  <a:pos x="33" y="5"/>
                </a:cxn>
                <a:cxn ang="0">
                  <a:pos x="31" y="7"/>
                </a:cxn>
                <a:cxn ang="0">
                  <a:pos x="28" y="7"/>
                </a:cxn>
                <a:cxn ang="0">
                  <a:pos x="26" y="7"/>
                </a:cxn>
                <a:cxn ang="0">
                  <a:pos x="24" y="7"/>
                </a:cxn>
                <a:cxn ang="0">
                  <a:pos x="19" y="2"/>
                </a:cxn>
                <a:cxn ang="0">
                  <a:pos x="14" y="0"/>
                </a:cxn>
                <a:cxn ang="0">
                  <a:pos x="12" y="0"/>
                </a:cxn>
                <a:cxn ang="0">
                  <a:pos x="9" y="0"/>
                </a:cxn>
                <a:cxn ang="0">
                  <a:pos x="7" y="0"/>
                </a:cxn>
                <a:cxn ang="0">
                  <a:pos x="5" y="0"/>
                </a:cxn>
                <a:cxn ang="0">
                  <a:pos x="0" y="2"/>
                </a:cxn>
                <a:cxn ang="0">
                  <a:pos x="2" y="7"/>
                </a:cxn>
                <a:cxn ang="0">
                  <a:pos x="2" y="9"/>
                </a:cxn>
                <a:cxn ang="0">
                  <a:pos x="2" y="9"/>
                </a:cxn>
                <a:cxn ang="0">
                  <a:pos x="5" y="9"/>
                </a:cxn>
                <a:cxn ang="0">
                  <a:pos x="7" y="9"/>
                </a:cxn>
                <a:cxn ang="0">
                  <a:pos x="12" y="9"/>
                </a:cxn>
                <a:cxn ang="0">
                  <a:pos x="17" y="9"/>
                </a:cxn>
                <a:cxn ang="0">
                  <a:pos x="19" y="9"/>
                </a:cxn>
                <a:cxn ang="0">
                  <a:pos x="24" y="9"/>
                </a:cxn>
                <a:cxn ang="0">
                  <a:pos x="26" y="12"/>
                </a:cxn>
                <a:cxn ang="0">
                  <a:pos x="28" y="12"/>
                </a:cxn>
                <a:cxn ang="0">
                  <a:pos x="31" y="9"/>
                </a:cxn>
                <a:cxn ang="0">
                  <a:pos x="31" y="9"/>
                </a:cxn>
              </a:cxnLst>
              <a:rect l="0" t="0" r="r" b="b"/>
              <a:pathLst>
                <a:path w="40" h="12">
                  <a:moveTo>
                    <a:pt x="31" y="9"/>
                  </a:moveTo>
                  <a:lnTo>
                    <a:pt x="31" y="12"/>
                  </a:lnTo>
                  <a:lnTo>
                    <a:pt x="31" y="9"/>
                  </a:lnTo>
                  <a:lnTo>
                    <a:pt x="31" y="9"/>
                  </a:lnTo>
                  <a:lnTo>
                    <a:pt x="36" y="9"/>
                  </a:lnTo>
                  <a:lnTo>
                    <a:pt x="38" y="7"/>
                  </a:lnTo>
                  <a:lnTo>
                    <a:pt x="38" y="5"/>
                  </a:lnTo>
                  <a:lnTo>
                    <a:pt x="40" y="2"/>
                  </a:lnTo>
                  <a:lnTo>
                    <a:pt x="33" y="5"/>
                  </a:lnTo>
                  <a:lnTo>
                    <a:pt x="31" y="7"/>
                  </a:lnTo>
                  <a:lnTo>
                    <a:pt x="28" y="7"/>
                  </a:lnTo>
                  <a:lnTo>
                    <a:pt x="26" y="7"/>
                  </a:lnTo>
                  <a:lnTo>
                    <a:pt x="24" y="7"/>
                  </a:lnTo>
                  <a:lnTo>
                    <a:pt x="19" y="2"/>
                  </a:lnTo>
                  <a:lnTo>
                    <a:pt x="14" y="0"/>
                  </a:lnTo>
                  <a:lnTo>
                    <a:pt x="12" y="0"/>
                  </a:lnTo>
                  <a:lnTo>
                    <a:pt x="9" y="0"/>
                  </a:lnTo>
                  <a:lnTo>
                    <a:pt x="7" y="0"/>
                  </a:lnTo>
                  <a:lnTo>
                    <a:pt x="5" y="0"/>
                  </a:lnTo>
                  <a:lnTo>
                    <a:pt x="0" y="2"/>
                  </a:lnTo>
                  <a:lnTo>
                    <a:pt x="2" y="7"/>
                  </a:lnTo>
                  <a:lnTo>
                    <a:pt x="2" y="9"/>
                  </a:lnTo>
                  <a:lnTo>
                    <a:pt x="2" y="9"/>
                  </a:lnTo>
                  <a:lnTo>
                    <a:pt x="5" y="9"/>
                  </a:lnTo>
                  <a:lnTo>
                    <a:pt x="7" y="9"/>
                  </a:lnTo>
                  <a:lnTo>
                    <a:pt x="12" y="9"/>
                  </a:lnTo>
                  <a:lnTo>
                    <a:pt x="17" y="9"/>
                  </a:lnTo>
                  <a:lnTo>
                    <a:pt x="19" y="9"/>
                  </a:lnTo>
                  <a:lnTo>
                    <a:pt x="24" y="9"/>
                  </a:lnTo>
                  <a:lnTo>
                    <a:pt x="26" y="12"/>
                  </a:lnTo>
                  <a:lnTo>
                    <a:pt x="28" y="12"/>
                  </a:lnTo>
                  <a:lnTo>
                    <a:pt x="31" y="9"/>
                  </a:lnTo>
                  <a:lnTo>
                    <a:pt x="31" y="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7" name="Freeform 1034">
              <a:extLst>
                <a:ext uri="{FF2B5EF4-FFF2-40B4-BE49-F238E27FC236}">
                  <a16:creationId xmlns:a16="http://schemas.microsoft.com/office/drawing/2014/main" id="{240B70AF-64D1-4549-A2B5-C663A255EF10}"/>
                </a:ext>
              </a:extLst>
            </p:cNvPr>
            <p:cNvSpPr>
              <a:spLocks/>
            </p:cNvSpPr>
            <p:nvPr/>
          </p:nvSpPr>
          <p:spPr bwMode="auto">
            <a:xfrm>
              <a:off x="6577014" y="4340224"/>
              <a:ext cx="33336" cy="19050"/>
            </a:xfrm>
            <a:custGeom>
              <a:avLst/>
              <a:gdLst/>
              <a:ahLst/>
              <a:cxnLst>
                <a:cxn ang="0">
                  <a:pos x="14" y="10"/>
                </a:cxn>
                <a:cxn ang="0">
                  <a:pos x="14" y="12"/>
                </a:cxn>
                <a:cxn ang="0">
                  <a:pos x="17" y="12"/>
                </a:cxn>
                <a:cxn ang="0">
                  <a:pos x="19" y="12"/>
                </a:cxn>
                <a:cxn ang="0">
                  <a:pos x="19" y="10"/>
                </a:cxn>
                <a:cxn ang="0">
                  <a:pos x="21" y="10"/>
                </a:cxn>
                <a:cxn ang="0">
                  <a:pos x="21" y="10"/>
                </a:cxn>
                <a:cxn ang="0">
                  <a:pos x="19" y="5"/>
                </a:cxn>
                <a:cxn ang="0">
                  <a:pos x="19" y="5"/>
                </a:cxn>
                <a:cxn ang="0">
                  <a:pos x="17" y="2"/>
                </a:cxn>
                <a:cxn ang="0">
                  <a:pos x="14" y="2"/>
                </a:cxn>
                <a:cxn ang="0">
                  <a:pos x="12" y="0"/>
                </a:cxn>
                <a:cxn ang="0">
                  <a:pos x="10" y="0"/>
                </a:cxn>
                <a:cxn ang="0">
                  <a:pos x="10" y="0"/>
                </a:cxn>
                <a:cxn ang="0">
                  <a:pos x="5" y="0"/>
                </a:cxn>
                <a:cxn ang="0">
                  <a:pos x="2" y="0"/>
                </a:cxn>
                <a:cxn ang="0">
                  <a:pos x="0" y="2"/>
                </a:cxn>
                <a:cxn ang="0">
                  <a:pos x="7" y="7"/>
                </a:cxn>
                <a:cxn ang="0">
                  <a:pos x="12" y="10"/>
                </a:cxn>
                <a:cxn ang="0">
                  <a:pos x="14" y="10"/>
                </a:cxn>
                <a:cxn ang="0">
                  <a:pos x="14" y="10"/>
                </a:cxn>
              </a:cxnLst>
              <a:rect l="0" t="0" r="r" b="b"/>
              <a:pathLst>
                <a:path w="21" h="12">
                  <a:moveTo>
                    <a:pt x="14" y="10"/>
                  </a:moveTo>
                  <a:lnTo>
                    <a:pt x="14" y="12"/>
                  </a:lnTo>
                  <a:lnTo>
                    <a:pt x="17" y="12"/>
                  </a:lnTo>
                  <a:lnTo>
                    <a:pt x="19" y="12"/>
                  </a:lnTo>
                  <a:lnTo>
                    <a:pt x="19" y="10"/>
                  </a:lnTo>
                  <a:lnTo>
                    <a:pt x="21" y="10"/>
                  </a:lnTo>
                  <a:lnTo>
                    <a:pt x="21" y="10"/>
                  </a:lnTo>
                  <a:lnTo>
                    <a:pt x="19" y="5"/>
                  </a:lnTo>
                  <a:lnTo>
                    <a:pt x="19" y="5"/>
                  </a:lnTo>
                  <a:lnTo>
                    <a:pt x="17" y="2"/>
                  </a:lnTo>
                  <a:lnTo>
                    <a:pt x="14" y="2"/>
                  </a:lnTo>
                  <a:lnTo>
                    <a:pt x="12" y="0"/>
                  </a:lnTo>
                  <a:lnTo>
                    <a:pt x="10" y="0"/>
                  </a:lnTo>
                  <a:lnTo>
                    <a:pt x="10" y="0"/>
                  </a:lnTo>
                  <a:lnTo>
                    <a:pt x="5" y="0"/>
                  </a:lnTo>
                  <a:lnTo>
                    <a:pt x="2" y="0"/>
                  </a:lnTo>
                  <a:lnTo>
                    <a:pt x="0" y="2"/>
                  </a:lnTo>
                  <a:lnTo>
                    <a:pt x="7" y="7"/>
                  </a:lnTo>
                  <a:lnTo>
                    <a:pt x="12" y="10"/>
                  </a:lnTo>
                  <a:lnTo>
                    <a:pt x="14" y="10"/>
                  </a:lnTo>
                  <a:lnTo>
                    <a:pt x="14"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8" name="Freeform 1035">
              <a:extLst>
                <a:ext uri="{FF2B5EF4-FFF2-40B4-BE49-F238E27FC236}">
                  <a16:creationId xmlns:a16="http://schemas.microsoft.com/office/drawing/2014/main" id="{59D76F3E-61C3-4027-BD02-37BBD9324441}"/>
                </a:ext>
              </a:extLst>
            </p:cNvPr>
            <p:cNvSpPr>
              <a:spLocks/>
            </p:cNvSpPr>
            <p:nvPr/>
          </p:nvSpPr>
          <p:spPr bwMode="auto">
            <a:xfrm>
              <a:off x="6577014" y="4340224"/>
              <a:ext cx="33336" cy="19050"/>
            </a:xfrm>
            <a:custGeom>
              <a:avLst/>
              <a:gdLst/>
              <a:ahLst/>
              <a:cxnLst>
                <a:cxn ang="0">
                  <a:pos x="14" y="10"/>
                </a:cxn>
                <a:cxn ang="0">
                  <a:pos x="14" y="12"/>
                </a:cxn>
                <a:cxn ang="0">
                  <a:pos x="17" y="12"/>
                </a:cxn>
                <a:cxn ang="0">
                  <a:pos x="19" y="12"/>
                </a:cxn>
                <a:cxn ang="0">
                  <a:pos x="19" y="10"/>
                </a:cxn>
                <a:cxn ang="0">
                  <a:pos x="21" y="10"/>
                </a:cxn>
                <a:cxn ang="0">
                  <a:pos x="21" y="10"/>
                </a:cxn>
                <a:cxn ang="0">
                  <a:pos x="19" y="5"/>
                </a:cxn>
                <a:cxn ang="0">
                  <a:pos x="19" y="5"/>
                </a:cxn>
                <a:cxn ang="0">
                  <a:pos x="17" y="2"/>
                </a:cxn>
                <a:cxn ang="0">
                  <a:pos x="14" y="2"/>
                </a:cxn>
                <a:cxn ang="0">
                  <a:pos x="12" y="0"/>
                </a:cxn>
                <a:cxn ang="0">
                  <a:pos x="10" y="0"/>
                </a:cxn>
                <a:cxn ang="0">
                  <a:pos x="10" y="0"/>
                </a:cxn>
                <a:cxn ang="0">
                  <a:pos x="5" y="0"/>
                </a:cxn>
                <a:cxn ang="0">
                  <a:pos x="2" y="0"/>
                </a:cxn>
                <a:cxn ang="0">
                  <a:pos x="0" y="2"/>
                </a:cxn>
                <a:cxn ang="0">
                  <a:pos x="7" y="7"/>
                </a:cxn>
                <a:cxn ang="0">
                  <a:pos x="12" y="10"/>
                </a:cxn>
                <a:cxn ang="0">
                  <a:pos x="14" y="10"/>
                </a:cxn>
              </a:cxnLst>
              <a:rect l="0" t="0" r="r" b="b"/>
              <a:pathLst>
                <a:path w="21" h="12">
                  <a:moveTo>
                    <a:pt x="14" y="10"/>
                  </a:moveTo>
                  <a:lnTo>
                    <a:pt x="14" y="12"/>
                  </a:lnTo>
                  <a:lnTo>
                    <a:pt x="17" y="12"/>
                  </a:lnTo>
                  <a:lnTo>
                    <a:pt x="19" y="12"/>
                  </a:lnTo>
                  <a:lnTo>
                    <a:pt x="19" y="10"/>
                  </a:lnTo>
                  <a:lnTo>
                    <a:pt x="21" y="10"/>
                  </a:lnTo>
                  <a:lnTo>
                    <a:pt x="21" y="10"/>
                  </a:lnTo>
                  <a:lnTo>
                    <a:pt x="19" y="5"/>
                  </a:lnTo>
                  <a:lnTo>
                    <a:pt x="19" y="5"/>
                  </a:lnTo>
                  <a:lnTo>
                    <a:pt x="17" y="2"/>
                  </a:lnTo>
                  <a:lnTo>
                    <a:pt x="14" y="2"/>
                  </a:lnTo>
                  <a:lnTo>
                    <a:pt x="12" y="0"/>
                  </a:lnTo>
                  <a:lnTo>
                    <a:pt x="10" y="0"/>
                  </a:lnTo>
                  <a:lnTo>
                    <a:pt x="10" y="0"/>
                  </a:lnTo>
                  <a:lnTo>
                    <a:pt x="5" y="0"/>
                  </a:lnTo>
                  <a:lnTo>
                    <a:pt x="2" y="0"/>
                  </a:lnTo>
                  <a:lnTo>
                    <a:pt x="0" y="2"/>
                  </a:lnTo>
                  <a:lnTo>
                    <a:pt x="7" y="7"/>
                  </a:lnTo>
                  <a:lnTo>
                    <a:pt x="12" y="10"/>
                  </a:lnTo>
                  <a:lnTo>
                    <a:pt x="14"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29" name="Freeform 1036">
              <a:extLst>
                <a:ext uri="{FF2B5EF4-FFF2-40B4-BE49-F238E27FC236}">
                  <a16:creationId xmlns:a16="http://schemas.microsoft.com/office/drawing/2014/main" id="{9F7EFDB0-E972-4C73-89CA-3571694B6885}"/>
                </a:ext>
              </a:extLst>
            </p:cNvPr>
            <p:cNvSpPr>
              <a:spLocks/>
            </p:cNvSpPr>
            <p:nvPr/>
          </p:nvSpPr>
          <p:spPr bwMode="auto">
            <a:xfrm>
              <a:off x="6577014" y="4340224"/>
              <a:ext cx="33336" cy="19050"/>
            </a:xfrm>
            <a:custGeom>
              <a:avLst/>
              <a:gdLst/>
              <a:ahLst/>
              <a:cxnLst>
                <a:cxn ang="0">
                  <a:pos x="14" y="10"/>
                </a:cxn>
                <a:cxn ang="0">
                  <a:pos x="14" y="12"/>
                </a:cxn>
                <a:cxn ang="0">
                  <a:pos x="17" y="12"/>
                </a:cxn>
                <a:cxn ang="0">
                  <a:pos x="19" y="12"/>
                </a:cxn>
                <a:cxn ang="0">
                  <a:pos x="19" y="10"/>
                </a:cxn>
                <a:cxn ang="0">
                  <a:pos x="21" y="10"/>
                </a:cxn>
                <a:cxn ang="0">
                  <a:pos x="21" y="10"/>
                </a:cxn>
                <a:cxn ang="0">
                  <a:pos x="19" y="5"/>
                </a:cxn>
                <a:cxn ang="0">
                  <a:pos x="19" y="5"/>
                </a:cxn>
                <a:cxn ang="0">
                  <a:pos x="17" y="2"/>
                </a:cxn>
                <a:cxn ang="0">
                  <a:pos x="14" y="2"/>
                </a:cxn>
                <a:cxn ang="0">
                  <a:pos x="12" y="0"/>
                </a:cxn>
                <a:cxn ang="0">
                  <a:pos x="10" y="0"/>
                </a:cxn>
                <a:cxn ang="0">
                  <a:pos x="10" y="0"/>
                </a:cxn>
                <a:cxn ang="0">
                  <a:pos x="5" y="0"/>
                </a:cxn>
                <a:cxn ang="0">
                  <a:pos x="2" y="0"/>
                </a:cxn>
                <a:cxn ang="0">
                  <a:pos x="0" y="2"/>
                </a:cxn>
                <a:cxn ang="0">
                  <a:pos x="7" y="7"/>
                </a:cxn>
                <a:cxn ang="0">
                  <a:pos x="12" y="10"/>
                </a:cxn>
                <a:cxn ang="0">
                  <a:pos x="14" y="10"/>
                </a:cxn>
              </a:cxnLst>
              <a:rect l="0" t="0" r="r" b="b"/>
              <a:pathLst>
                <a:path w="21" h="12">
                  <a:moveTo>
                    <a:pt x="14" y="10"/>
                  </a:moveTo>
                  <a:lnTo>
                    <a:pt x="14" y="12"/>
                  </a:lnTo>
                  <a:lnTo>
                    <a:pt x="17" y="12"/>
                  </a:lnTo>
                  <a:lnTo>
                    <a:pt x="19" y="12"/>
                  </a:lnTo>
                  <a:lnTo>
                    <a:pt x="19" y="10"/>
                  </a:lnTo>
                  <a:lnTo>
                    <a:pt x="21" y="10"/>
                  </a:lnTo>
                  <a:lnTo>
                    <a:pt x="21" y="10"/>
                  </a:lnTo>
                  <a:lnTo>
                    <a:pt x="19" y="5"/>
                  </a:lnTo>
                  <a:lnTo>
                    <a:pt x="19" y="5"/>
                  </a:lnTo>
                  <a:lnTo>
                    <a:pt x="17" y="2"/>
                  </a:lnTo>
                  <a:lnTo>
                    <a:pt x="14" y="2"/>
                  </a:lnTo>
                  <a:lnTo>
                    <a:pt x="12" y="0"/>
                  </a:lnTo>
                  <a:lnTo>
                    <a:pt x="10" y="0"/>
                  </a:lnTo>
                  <a:lnTo>
                    <a:pt x="10" y="0"/>
                  </a:lnTo>
                  <a:lnTo>
                    <a:pt x="5" y="0"/>
                  </a:lnTo>
                  <a:lnTo>
                    <a:pt x="2" y="0"/>
                  </a:lnTo>
                  <a:lnTo>
                    <a:pt x="0" y="2"/>
                  </a:lnTo>
                  <a:lnTo>
                    <a:pt x="7" y="7"/>
                  </a:lnTo>
                  <a:lnTo>
                    <a:pt x="12" y="10"/>
                  </a:lnTo>
                  <a:lnTo>
                    <a:pt x="14"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0" name="Freeform 1037">
              <a:extLst>
                <a:ext uri="{FF2B5EF4-FFF2-40B4-BE49-F238E27FC236}">
                  <a16:creationId xmlns:a16="http://schemas.microsoft.com/office/drawing/2014/main" id="{D56AEF50-2515-4630-8E98-203F1F3EB2AE}"/>
                </a:ext>
              </a:extLst>
            </p:cNvPr>
            <p:cNvSpPr>
              <a:spLocks/>
            </p:cNvSpPr>
            <p:nvPr/>
          </p:nvSpPr>
          <p:spPr bwMode="auto">
            <a:xfrm>
              <a:off x="6294438" y="4265612"/>
              <a:ext cx="211137" cy="60325"/>
            </a:xfrm>
            <a:custGeom>
              <a:avLst/>
              <a:gdLst/>
              <a:ahLst/>
              <a:cxnLst>
                <a:cxn ang="0">
                  <a:pos x="14" y="14"/>
                </a:cxn>
                <a:cxn ang="0">
                  <a:pos x="16" y="16"/>
                </a:cxn>
                <a:cxn ang="0">
                  <a:pos x="21" y="19"/>
                </a:cxn>
                <a:cxn ang="0">
                  <a:pos x="28" y="19"/>
                </a:cxn>
                <a:cxn ang="0">
                  <a:pos x="28" y="21"/>
                </a:cxn>
                <a:cxn ang="0">
                  <a:pos x="35" y="23"/>
                </a:cxn>
                <a:cxn ang="0">
                  <a:pos x="43" y="23"/>
                </a:cxn>
                <a:cxn ang="0">
                  <a:pos x="54" y="23"/>
                </a:cxn>
                <a:cxn ang="0">
                  <a:pos x="62" y="26"/>
                </a:cxn>
                <a:cxn ang="0">
                  <a:pos x="66" y="28"/>
                </a:cxn>
                <a:cxn ang="0">
                  <a:pos x="71" y="30"/>
                </a:cxn>
                <a:cxn ang="0">
                  <a:pos x="76" y="30"/>
                </a:cxn>
                <a:cxn ang="0">
                  <a:pos x="78" y="33"/>
                </a:cxn>
                <a:cxn ang="0">
                  <a:pos x="102" y="33"/>
                </a:cxn>
                <a:cxn ang="0">
                  <a:pos x="109" y="35"/>
                </a:cxn>
                <a:cxn ang="0">
                  <a:pos x="116" y="38"/>
                </a:cxn>
                <a:cxn ang="0">
                  <a:pos x="119" y="38"/>
                </a:cxn>
                <a:cxn ang="0">
                  <a:pos x="119" y="35"/>
                </a:cxn>
                <a:cxn ang="0">
                  <a:pos x="123" y="33"/>
                </a:cxn>
                <a:cxn ang="0">
                  <a:pos x="128" y="38"/>
                </a:cxn>
                <a:cxn ang="0">
                  <a:pos x="130" y="38"/>
                </a:cxn>
                <a:cxn ang="0">
                  <a:pos x="133" y="35"/>
                </a:cxn>
                <a:cxn ang="0">
                  <a:pos x="133" y="30"/>
                </a:cxn>
                <a:cxn ang="0">
                  <a:pos x="126" y="28"/>
                </a:cxn>
                <a:cxn ang="0">
                  <a:pos x="121" y="26"/>
                </a:cxn>
                <a:cxn ang="0">
                  <a:pos x="109" y="23"/>
                </a:cxn>
                <a:cxn ang="0">
                  <a:pos x="102" y="21"/>
                </a:cxn>
                <a:cxn ang="0">
                  <a:pos x="100" y="19"/>
                </a:cxn>
                <a:cxn ang="0">
                  <a:pos x="97" y="14"/>
                </a:cxn>
                <a:cxn ang="0">
                  <a:pos x="97" y="11"/>
                </a:cxn>
                <a:cxn ang="0">
                  <a:pos x="90" y="11"/>
                </a:cxn>
                <a:cxn ang="0">
                  <a:pos x="85" y="11"/>
                </a:cxn>
                <a:cxn ang="0">
                  <a:pos x="83" y="9"/>
                </a:cxn>
                <a:cxn ang="0">
                  <a:pos x="81" y="9"/>
                </a:cxn>
                <a:cxn ang="0">
                  <a:pos x="78" y="7"/>
                </a:cxn>
                <a:cxn ang="0">
                  <a:pos x="73" y="7"/>
                </a:cxn>
                <a:cxn ang="0">
                  <a:pos x="69" y="9"/>
                </a:cxn>
                <a:cxn ang="0">
                  <a:pos x="64" y="11"/>
                </a:cxn>
                <a:cxn ang="0">
                  <a:pos x="59" y="11"/>
                </a:cxn>
                <a:cxn ang="0">
                  <a:pos x="47" y="11"/>
                </a:cxn>
                <a:cxn ang="0">
                  <a:pos x="45" y="9"/>
                </a:cxn>
                <a:cxn ang="0">
                  <a:pos x="43" y="4"/>
                </a:cxn>
                <a:cxn ang="0">
                  <a:pos x="40" y="2"/>
                </a:cxn>
                <a:cxn ang="0">
                  <a:pos x="28" y="0"/>
                </a:cxn>
                <a:cxn ang="0">
                  <a:pos x="19" y="0"/>
                </a:cxn>
                <a:cxn ang="0">
                  <a:pos x="12" y="0"/>
                </a:cxn>
                <a:cxn ang="0">
                  <a:pos x="9" y="0"/>
                </a:cxn>
                <a:cxn ang="0">
                  <a:pos x="9" y="0"/>
                </a:cxn>
                <a:cxn ang="0">
                  <a:pos x="9" y="4"/>
                </a:cxn>
                <a:cxn ang="0">
                  <a:pos x="7" y="7"/>
                </a:cxn>
                <a:cxn ang="0">
                  <a:pos x="2" y="7"/>
                </a:cxn>
                <a:cxn ang="0">
                  <a:pos x="0" y="9"/>
                </a:cxn>
                <a:cxn ang="0">
                  <a:pos x="7" y="11"/>
                </a:cxn>
                <a:cxn ang="0">
                  <a:pos x="14" y="11"/>
                </a:cxn>
              </a:cxnLst>
              <a:rect l="0" t="0" r="r" b="b"/>
              <a:pathLst>
                <a:path w="133" h="38">
                  <a:moveTo>
                    <a:pt x="14" y="11"/>
                  </a:moveTo>
                  <a:lnTo>
                    <a:pt x="14" y="14"/>
                  </a:lnTo>
                  <a:lnTo>
                    <a:pt x="14" y="16"/>
                  </a:lnTo>
                  <a:lnTo>
                    <a:pt x="16" y="16"/>
                  </a:lnTo>
                  <a:lnTo>
                    <a:pt x="16" y="19"/>
                  </a:lnTo>
                  <a:lnTo>
                    <a:pt x="21" y="19"/>
                  </a:lnTo>
                  <a:lnTo>
                    <a:pt x="24" y="19"/>
                  </a:lnTo>
                  <a:lnTo>
                    <a:pt x="28" y="19"/>
                  </a:lnTo>
                  <a:lnTo>
                    <a:pt x="28" y="21"/>
                  </a:lnTo>
                  <a:lnTo>
                    <a:pt x="28" y="21"/>
                  </a:lnTo>
                  <a:lnTo>
                    <a:pt x="33" y="23"/>
                  </a:lnTo>
                  <a:lnTo>
                    <a:pt x="35" y="23"/>
                  </a:lnTo>
                  <a:lnTo>
                    <a:pt x="40" y="23"/>
                  </a:lnTo>
                  <a:lnTo>
                    <a:pt x="43" y="23"/>
                  </a:lnTo>
                  <a:lnTo>
                    <a:pt x="47" y="23"/>
                  </a:lnTo>
                  <a:lnTo>
                    <a:pt x="54" y="23"/>
                  </a:lnTo>
                  <a:lnTo>
                    <a:pt x="59" y="23"/>
                  </a:lnTo>
                  <a:lnTo>
                    <a:pt x="62" y="26"/>
                  </a:lnTo>
                  <a:lnTo>
                    <a:pt x="64" y="26"/>
                  </a:lnTo>
                  <a:lnTo>
                    <a:pt x="66" y="28"/>
                  </a:lnTo>
                  <a:lnTo>
                    <a:pt x="69" y="28"/>
                  </a:lnTo>
                  <a:lnTo>
                    <a:pt x="71" y="30"/>
                  </a:lnTo>
                  <a:lnTo>
                    <a:pt x="73" y="30"/>
                  </a:lnTo>
                  <a:lnTo>
                    <a:pt x="76" y="30"/>
                  </a:lnTo>
                  <a:lnTo>
                    <a:pt x="76" y="30"/>
                  </a:lnTo>
                  <a:lnTo>
                    <a:pt x="78" y="33"/>
                  </a:lnTo>
                  <a:lnTo>
                    <a:pt x="100" y="33"/>
                  </a:lnTo>
                  <a:lnTo>
                    <a:pt x="102" y="33"/>
                  </a:lnTo>
                  <a:lnTo>
                    <a:pt x="104" y="33"/>
                  </a:lnTo>
                  <a:lnTo>
                    <a:pt x="109" y="35"/>
                  </a:lnTo>
                  <a:lnTo>
                    <a:pt x="114" y="38"/>
                  </a:lnTo>
                  <a:lnTo>
                    <a:pt x="116" y="38"/>
                  </a:lnTo>
                  <a:lnTo>
                    <a:pt x="119" y="38"/>
                  </a:lnTo>
                  <a:lnTo>
                    <a:pt x="119" y="38"/>
                  </a:lnTo>
                  <a:lnTo>
                    <a:pt x="119" y="38"/>
                  </a:lnTo>
                  <a:lnTo>
                    <a:pt x="119" y="35"/>
                  </a:lnTo>
                  <a:lnTo>
                    <a:pt x="121" y="30"/>
                  </a:lnTo>
                  <a:lnTo>
                    <a:pt x="123" y="33"/>
                  </a:lnTo>
                  <a:lnTo>
                    <a:pt x="126" y="35"/>
                  </a:lnTo>
                  <a:lnTo>
                    <a:pt x="128" y="38"/>
                  </a:lnTo>
                  <a:lnTo>
                    <a:pt x="130" y="38"/>
                  </a:lnTo>
                  <a:lnTo>
                    <a:pt x="130" y="38"/>
                  </a:lnTo>
                  <a:lnTo>
                    <a:pt x="133" y="35"/>
                  </a:lnTo>
                  <a:lnTo>
                    <a:pt x="133" y="35"/>
                  </a:lnTo>
                  <a:lnTo>
                    <a:pt x="133" y="33"/>
                  </a:lnTo>
                  <a:lnTo>
                    <a:pt x="133" y="30"/>
                  </a:lnTo>
                  <a:lnTo>
                    <a:pt x="130" y="30"/>
                  </a:lnTo>
                  <a:lnTo>
                    <a:pt x="126" y="28"/>
                  </a:lnTo>
                  <a:lnTo>
                    <a:pt x="121" y="26"/>
                  </a:lnTo>
                  <a:lnTo>
                    <a:pt x="121" y="26"/>
                  </a:lnTo>
                  <a:lnTo>
                    <a:pt x="119" y="23"/>
                  </a:lnTo>
                  <a:lnTo>
                    <a:pt x="109" y="23"/>
                  </a:lnTo>
                  <a:lnTo>
                    <a:pt x="104" y="23"/>
                  </a:lnTo>
                  <a:lnTo>
                    <a:pt x="102" y="21"/>
                  </a:lnTo>
                  <a:lnTo>
                    <a:pt x="100" y="21"/>
                  </a:lnTo>
                  <a:lnTo>
                    <a:pt x="100" y="19"/>
                  </a:lnTo>
                  <a:lnTo>
                    <a:pt x="100" y="16"/>
                  </a:lnTo>
                  <a:lnTo>
                    <a:pt x="97" y="14"/>
                  </a:lnTo>
                  <a:lnTo>
                    <a:pt x="97" y="14"/>
                  </a:lnTo>
                  <a:lnTo>
                    <a:pt x="97" y="11"/>
                  </a:lnTo>
                  <a:lnTo>
                    <a:pt x="95" y="11"/>
                  </a:lnTo>
                  <a:lnTo>
                    <a:pt x="90" y="11"/>
                  </a:lnTo>
                  <a:lnTo>
                    <a:pt x="88" y="11"/>
                  </a:lnTo>
                  <a:lnTo>
                    <a:pt x="85" y="11"/>
                  </a:lnTo>
                  <a:lnTo>
                    <a:pt x="85" y="11"/>
                  </a:lnTo>
                  <a:lnTo>
                    <a:pt x="83" y="9"/>
                  </a:lnTo>
                  <a:lnTo>
                    <a:pt x="81" y="9"/>
                  </a:lnTo>
                  <a:lnTo>
                    <a:pt x="81" y="9"/>
                  </a:lnTo>
                  <a:lnTo>
                    <a:pt x="78" y="7"/>
                  </a:lnTo>
                  <a:lnTo>
                    <a:pt x="78" y="7"/>
                  </a:lnTo>
                  <a:lnTo>
                    <a:pt x="76" y="7"/>
                  </a:lnTo>
                  <a:lnTo>
                    <a:pt x="73" y="7"/>
                  </a:lnTo>
                  <a:lnTo>
                    <a:pt x="73" y="7"/>
                  </a:lnTo>
                  <a:lnTo>
                    <a:pt x="69" y="9"/>
                  </a:lnTo>
                  <a:lnTo>
                    <a:pt x="66" y="11"/>
                  </a:lnTo>
                  <a:lnTo>
                    <a:pt x="64" y="11"/>
                  </a:lnTo>
                  <a:lnTo>
                    <a:pt x="62" y="11"/>
                  </a:lnTo>
                  <a:lnTo>
                    <a:pt x="59" y="11"/>
                  </a:lnTo>
                  <a:lnTo>
                    <a:pt x="52" y="11"/>
                  </a:lnTo>
                  <a:lnTo>
                    <a:pt x="47" y="11"/>
                  </a:lnTo>
                  <a:lnTo>
                    <a:pt x="45" y="11"/>
                  </a:lnTo>
                  <a:lnTo>
                    <a:pt x="45" y="9"/>
                  </a:lnTo>
                  <a:lnTo>
                    <a:pt x="45" y="4"/>
                  </a:lnTo>
                  <a:lnTo>
                    <a:pt x="43" y="4"/>
                  </a:lnTo>
                  <a:lnTo>
                    <a:pt x="43" y="2"/>
                  </a:lnTo>
                  <a:lnTo>
                    <a:pt x="40" y="2"/>
                  </a:lnTo>
                  <a:lnTo>
                    <a:pt x="40" y="2"/>
                  </a:lnTo>
                  <a:lnTo>
                    <a:pt x="28" y="0"/>
                  </a:lnTo>
                  <a:lnTo>
                    <a:pt x="24" y="0"/>
                  </a:lnTo>
                  <a:lnTo>
                    <a:pt x="19" y="0"/>
                  </a:lnTo>
                  <a:lnTo>
                    <a:pt x="14" y="0"/>
                  </a:lnTo>
                  <a:lnTo>
                    <a:pt x="12" y="0"/>
                  </a:lnTo>
                  <a:lnTo>
                    <a:pt x="9" y="0"/>
                  </a:lnTo>
                  <a:lnTo>
                    <a:pt x="9" y="0"/>
                  </a:lnTo>
                  <a:lnTo>
                    <a:pt x="9" y="0"/>
                  </a:lnTo>
                  <a:lnTo>
                    <a:pt x="9" y="0"/>
                  </a:lnTo>
                  <a:lnTo>
                    <a:pt x="9" y="2"/>
                  </a:lnTo>
                  <a:lnTo>
                    <a:pt x="9" y="4"/>
                  </a:lnTo>
                  <a:lnTo>
                    <a:pt x="7" y="7"/>
                  </a:lnTo>
                  <a:lnTo>
                    <a:pt x="7" y="7"/>
                  </a:lnTo>
                  <a:lnTo>
                    <a:pt x="7" y="7"/>
                  </a:lnTo>
                  <a:lnTo>
                    <a:pt x="2" y="7"/>
                  </a:lnTo>
                  <a:lnTo>
                    <a:pt x="2" y="9"/>
                  </a:lnTo>
                  <a:lnTo>
                    <a:pt x="0" y="9"/>
                  </a:lnTo>
                  <a:lnTo>
                    <a:pt x="2" y="11"/>
                  </a:lnTo>
                  <a:lnTo>
                    <a:pt x="7" y="11"/>
                  </a:lnTo>
                  <a:lnTo>
                    <a:pt x="14" y="11"/>
                  </a:lnTo>
                  <a:lnTo>
                    <a:pt x="14" y="1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1" name="Freeform 1038">
              <a:extLst>
                <a:ext uri="{FF2B5EF4-FFF2-40B4-BE49-F238E27FC236}">
                  <a16:creationId xmlns:a16="http://schemas.microsoft.com/office/drawing/2014/main" id="{B483C1AA-8A98-4DD1-B0FD-8873FD04C1AF}"/>
                </a:ext>
              </a:extLst>
            </p:cNvPr>
            <p:cNvSpPr>
              <a:spLocks/>
            </p:cNvSpPr>
            <p:nvPr/>
          </p:nvSpPr>
          <p:spPr bwMode="auto">
            <a:xfrm>
              <a:off x="6294438" y="4265612"/>
              <a:ext cx="211137" cy="60325"/>
            </a:xfrm>
            <a:custGeom>
              <a:avLst/>
              <a:gdLst/>
              <a:ahLst/>
              <a:cxnLst>
                <a:cxn ang="0">
                  <a:pos x="14" y="14"/>
                </a:cxn>
                <a:cxn ang="0">
                  <a:pos x="16" y="16"/>
                </a:cxn>
                <a:cxn ang="0">
                  <a:pos x="21" y="19"/>
                </a:cxn>
                <a:cxn ang="0">
                  <a:pos x="28" y="19"/>
                </a:cxn>
                <a:cxn ang="0">
                  <a:pos x="28" y="21"/>
                </a:cxn>
                <a:cxn ang="0">
                  <a:pos x="35" y="23"/>
                </a:cxn>
                <a:cxn ang="0">
                  <a:pos x="43" y="23"/>
                </a:cxn>
                <a:cxn ang="0">
                  <a:pos x="54" y="23"/>
                </a:cxn>
                <a:cxn ang="0">
                  <a:pos x="62" y="26"/>
                </a:cxn>
                <a:cxn ang="0">
                  <a:pos x="66" y="28"/>
                </a:cxn>
                <a:cxn ang="0">
                  <a:pos x="71" y="30"/>
                </a:cxn>
                <a:cxn ang="0">
                  <a:pos x="76" y="30"/>
                </a:cxn>
                <a:cxn ang="0">
                  <a:pos x="78" y="33"/>
                </a:cxn>
                <a:cxn ang="0">
                  <a:pos x="102" y="33"/>
                </a:cxn>
                <a:cxn ang="0">
                  <a:pos x="109" y="35"/>
                </a:cxn>
                <a:cxn ang="0">
                  <a:pos x="116" y="38"/>
                </a:cxn>
                <a:cxn ang="0">
                  <a:pos x="119" y="38"/>
                </a:cxn>
                <a:cxn ang="0">
                  <a:pos x="119" y="35"/>
                </a:cxn>
                <a:cxn ang="0">
                  <a:pos x="123" y="33"/>
                </a:cxn>
                <a:cxn ang="0">
                  <a:pos x="128" y="38"/>
                </a:cxn>
                <a:cxn ang="0">
                  <a:pos x="130" y="38"/>
                </a:cxn>
                <a:cxn ang="0">
                  <a:pos x="133" y="35"/>
                </a:cxn>
                <a:cxn ang="0">
                  <a:pos x="133" y="30"/>
                </a:cxn>
                <a:cxn ang="0">
                  <a:pos x="126" y="28"/>
                </a:cxn>
                <a:cxn ang="0">
                  <a:pos x="121" y="26"/>
                </a:cxn>
                <a:cxn ang="0">
                  <a:pos x="109" y="23"/>
                </a:cxn>
                <a:cxn ang="0">
                  <a:pos x="102" y="21"/>
                </a:cxn>
                <a:cxn ang="0">
                  <a:pos x="100" y="19"/>
                </a:cxn>
                <a:cxn ang="0">
                  <a:pos x="97" y="14"/>
                </a:cxn>
                <a:cxn ang="0">
                  <a:pos x="97" y="11"/>
                </a:cxn>
                <a:cxn ang="0">
                  <a:pos x="90" y="11"/>
                </a:cxn>
                <a:cxn ang="0">
                  <a:pos x="85" y="11"/>
                </a:cxn>
                <a:cxn ang="0">
                  <a:pos x="83" y="9"/>
                </a:cxn>
                <a:cxn ang="0">
                  <a:pos x="81" y="9"/>
                </a:cxn>
                <a:cxn ang="0">
                  <a:pos x="78" y="7"/>
                </a:cxn>
                <a:cxn ang="0">
                  <a:pos x="73" y="7"/>
                </a:cxn>
                <a:cxn ang="0">
                  <a:pos x="69" y="9"/>
                </a:cxn>
                <a:cxn ang="0">
                  <a:pos x="64" y="11"/>
                </a:cxn>
                <a:cxn ang="0">
                  <a:pos x="59" y="11"/>
                </a:cxn>
                <a:cxn ang="0">
                  <a:pos x="47" y="11"/>
                </a:cxn>
                <a:cxn ang="0">
                  <a:pos x="45" y="9"/>
                </a:cxn>
                <a:cxn ang="0">
                  <a:pos x="43" y="4"/>
                </a:cxn>
                <a:cxn ang="0">
                  <a:pos x="40" y="2"/>
                </a:cxn>
                <a:cxn ang="0">
                  <a:pos x="28" y="0"/>
                </a:cxn>
                <a:cxn ang="0">
                  <a:pos x="19" y="0"/>
                </a:cxn>
                <a:cxn ang="0">
                  <a:pos x="12" y="0"/>
                </a:cxn>
                <a:cxn ang="0">
                  <a:pos x="9" y="0"/>
                </a:cxn>
                <a:cxn ang="0">
                  <a:pos x="9" y="0"/>
                </a:cxn>
                <a:cxn ang="0">
                  <a:pos x="9" y="4"/>
                </a:cxn>
                <a:cxn ang="0">
                  <a:pos x="7" y="7"/>
                </a:cxn>
                <a:cxn ang="0">
                  <a:pos x="2" y="7"/>
                </a:cxn>
                <a:cxn ang="0">
                  <a:pos x="0" y="9"/>
                </a:cxn>
                <a:cxn ang="0">
                  <a:pos x="7" y="11"/>
                </a:cxn>
              </a:cxnLst>
              <a:rect l="0" t="0" r="r" b="b"/>
              <a:pathLst>
                <a:path w="133" h="38">
                  <a:moveTo>
                    <a:pt x="14" y="11"/>
                  </a:moveTo>
                  <a:lnTo>
                    <a:pt x="14" y="14"/>
                  </a:lnTo>
                  <a:lnTo>
                    <a:pt x="14" y="16"/>
                  </a:lnTo>
                  <a:lnTo>
                    <a:pt x="16" y="16"/>
                  </a:lnTo>
                  <a:lnTo>
                    <a:pt x="16" y="19"/>
                  </a:lnTo>
                  <a:lnTo>
                    <a:pt x="21" y="19"/>
                  </a:lnTo>
                  <a:lnTo>
                    <a:pt x="24" y="19"/>
                  </a:lnTo>
                  <a:lnTo>
                    <a:pt x="28" y="19"/>
                  </a:lnTo>
                  <a:lnTo>
                    <a:pt x="28" y="21"/>
                  </a:lnTo>
                  <a:lnTo>
                    <a:pt x="28" y="21"/>
                  </a:lnTo>
                  <a:lnTo>
                    <a:pt x="33" y="23"/>
                  </a:lnTo>
                  <a:lnTo>
                    <a:pt x="35" y="23"/>
                  </a:lnTo>
                  <a:lnTo>
                    <a:pt x="40" y="23"/>
                  </a:lnTo>
                  <a:lnTo>
                    <a:pt x="43" y="23"/>
                  </a:lnTo>
                  <a:lnTo>
                    <a:pt x="47" y="23"/>
                  </a:lnTo>
                  <a:lnTo>
                    <a:pt x="54" y="23"/>
                  </a:lnTo>
                  <a:lnTo>
                    <a:pt x="59" y="23"/>
                  </a:lnTo>
                  <a:lnTo>
                    <a:pt x="62" y="26"/>
                  </a:lnTo>
                  <a:lnTo>
                    <a:pt x="64" y="26"/>
                  </a:lnTo>
                  <a:lnTo>
                    <a:pt x="66" y="28"/>
                  </a:lnTo>
                  <a:lnTo>
                    <a:pt x="69" y="28"/>
                  </a:lnTo>
                  <a:lnTo>
                    <a:pt x="71" y="30"/>
                  </a:lnTo>
                  <a:lnTo>
                    <a:pt x="73" y="30"/>
                  </a:lnTo>
                  <a:lnTo>
                    <a:pt x="76" y="30"/>
                  </a:lnTo>
                  <a:lnTo>
                    <a:pt x="76" y="30"/>
                  </a:lnTo>
                  <a:lnTo>
                    <a:pt x="78" y="33"/>
                  </a:lnTo>
                  <a:lnTo>
                    <a:pt x="100" y="33"/>
                  </a:lnTo>
                  <a:lnTo>
                    <a:pt x="102" y="33"/>
                  </a:lnTo>
                  <a:lnTo>
                    <a:pt x="104" y="33"/>
                  </a:lnTo>
                  <a:lnTo>
                    <a:pt x="109" y="35"/>
                  </a:lnTo>
                  <a:lnTo>
                    <a:pt x="114" y="38"/>
                  </a:lnTo>
                  <a:lnTo>
                    <a:pt x="116" y="38"/>
                  </a:lnTo>
                  <a:lnTo>
                    <a:pt x="119" y="38"/>
                  </a:lnTo>
                  <a:lnTo>
                    <a:pt x="119" y="38"/>
                  </a:lnTo>
                  <a:lnTo>
                    <a:pt x="119" y="38"/>
                  </a:lnTo>
                  <a:lnTo>
                    <a:pt x="119" y="35"/>
                  </a:lnTo>
                  <a:lnTo>
                    <a:pt x="121" y="30"/>
                  </a:lnTo>
                  <a:lnTo>
                    <a:pt x="123" y="33"/>
                  </a:lnTo>
                  <a:lnTo>
                    <a:pt x="126" y="35"/>
                  </a:lnTo>
                  <a:lnTo>
                    <a:pt x="128" y="38"/>
                  </a:lnTo>
                  <a:lnTo>
                    <a:pt x="130" y="38"/>
                  </a:lnTo>
                  <a:lnTo>
                    <a:pt x="130" y="38"/>
                  </a:lnTo>
                  <a:lnTo>
                    <a:pt x="133" y="35"/>
                  </a:lnTo>
                  <a:lnTo>
                    <a:pt x="133" y="35"/>
                  </a:lnTo>
                  <a:lnTo>
                    <a:pt x="133" y="33"/>
                  </a:lnTo>
                  <a:lnTo>
                    <a:pt x="133" y="30"/>
                  </a:lnTo>
                  <a:lnTo>
                    <a:pt x="130" y="30"/>
                  </a:lnTo>
                  <a:lnTo>
                    <a:pt x="126" y="28"/>
                  </a:lnTo>
                  <a:lnTo>
                    <a:pt x="121" y="26"/>
                  </a:lnTo>
                  <a:lnTo>
                    <a:pt x="121" y="26"/>
                  </a:lnTo>
                  <a:lnTo>
                    <a:pt x="119" y="23"/>
                  </a:lnTo>
                  <a:lnTo>
                    <a:pt x="109" y="23"/>
                  </a:lnTo>
                  <a:lnTo>
                    <a:pt x="104" y="23"/>
                  </a:lnTo>
                  <a:lnTo>
                    <a:pt x="102" y="21"/>
                  </a:lnTo>
                  <a:lnTo>
                    <a:pt x="100" y="21"/>
                  </a:lnTo>
                  <a:lnTo>
                    <a:pt x="100" y="19"/>
                  </a:lnTo>
                  <a:lnTo>
                    <a:pt x="100" y="16"/>
                  </a:lnTo>
                  <a:lnTo>
                    <a:pt x="97" y="14"/>
                  </a:lnTo>
                  <a:lnTo>
                    <a:pt x="97" y="14"/>
                  </a:lnTo>
                  <a:lnTo>
                    <a:pt x="97" y="11"/>
                  </a:lnTo>
                  <a:lnTo>
                    <a:pt x="95" y="11"/>
                  </a:lnTo>
                  <a:lnTo>
                    <a:pt x="90" y="11"/>
                  </a:lnTo>
                  <a:lnTo>
                    <a:pt x="88" y="11"/>
                  </a:lnTo>
                  <a:lnTo>
                    <a:pt x="85" y="11"/>
                  </a:lnTo>
                  <a:lnTo>
                    <a:pt x="85" y="11"/>
                  </a:lnTo>
                  <a:lnTo>
                    <a:pt x="83" y="9"/>
                  </a:lnTo>
                  <a:lnTo>
                    <a:pt x="81" y="9"/>
                  </a:lnTo>
                  <a:lnTo>
                    <a:pt x="81" y="9"/>
                  </a:lnTo>
                  <a:lnTo>
                    <a:pt x="78" y="7"/>
                  </a:lnTo>
                  <a:lnTo>
                    <a:pt x="78" y="7"/>
                  </a:lnTo>
                  <a:lnTo>
                    <a:pt x="76" y="7"/>
                  </a:lnTo>
                  <a:lnTo>
                    <a:pt x="73" y="7"/>
                  </a:lnTo>
                  <a:lnTo>
                    <a:pt x="73" y="7"/>
                  </a:lnTo>
                  <a:lnTo>
                    <a:pt x="69" y="9"/>
                  </a:lnTo>
                  <a:lnTo>
                    <a:pt x="66" y="11"/>
                  </a:lnTo>
                  <a:lnTo>
                    <a:pt x="64" y="11"/>
                  </a:lnTo>
                  <a:lnTo>
                    <a:pt x="62" y="11"/>
                  </a:lnTo>
                  <a:lnTo>
                    <a:pt x="59" y="11"/>
                  </a:lnTo>
                  <a:lnTo>
                    <a:pt x="52" y="11"/>
                  </a:lnTo>
                  <a:lnTo>
                    <a:pt x="47" y="11"/>
                  </a:lnTo>
                  <a:lnTo>
                    <a:pt x="45" y="11"/>
                  </a:lnTo>
                  <a:lnTo>
                    <a:pt x="45" y="9"/>
                  </a:lnTo>
                  <a:lnTo>
                    <a:pt x="45" y="4"/>
                  </a:lnTo>
                  <a:lnTo>
                    <a:pt x="43" y="4"/>
                  </a:lnTo>
                  <a:lnTo>
                    <a:pt x="43" y="2"/>
                  </a:lnTo>
                  <a:lnTo>
                    <a:pt x="40" y="2"/>
                  </a:lnTo>
                  <a:lnTo>
                    <a:pt x="40" y="2"/>
                  </a:lnTo>
                  <a:lnTo>
                    <a:pt x="28" y="0"/>
                  </a:lnTo>
                  <a:lnTo>
                    <a:pt x="24" y="0"/>
                  </a:lnTo>
                  <a:lnTo>
                    <a:pt x="19" y="0"/>
                  </a:lnTo>
                  <a:lnTo>
                    <a:pt x="14" y="0"/>
                  </a:lnTo>
                  <a:lnTo>
                    <a:pt x="12" y="0"/>
                  </a:lnTo>
                  <a:lnTo>
                    <a:pt x="9" y="0"/>
                  </a:lnTo>
                  <a:lnTo>
                    <a:pt x="9" y="0"/>
                  </a:lnTo>
                  <a:lnTo>
                    <a:pt x="9" y="0"/>
                  </a:lnTo>
                  <a:lnTo>
                    <a:pt x="9" y="0"/>
                  </a:lnTo>
                  <a:lnTo>
                    <a:pt x="9" y="2"/>
                  </a:lnTo>
                  <a:lnTo>
                    <a:pt x="9" y="4"/>
                  </a:lnTo>
                  <a:lnTo>
                    <a:pt x="7" y="7"/>
                  </a:lnTo>
                  <a:lnTo>
                    <a:pt x="7" y="7"/>
                  </a:lnTo>
                  <a:lnTo>
                    <a:pt x="7" y="7"/>
                  </a:lnTo>
                  <a:lnTo>
                    <a:pt x="2" y="7"/>
                  </a:lnTo>
                  <a:lnTo>
                    <a:pt x="2" y="9"/>
                  </a:lnTo>
                  <a:lnTo>
                    <a:pt x="0" y="9"/>
                  </a:lnTo>
                  <a:lnTo>
                    <a:pt x="2" y="11"/>
                  </a:lnTo>
                  <a:lnTo>
                    <a:pt x="7" y="11"/>
                  </a:lnTo>
                  <a:lnTo>
                    <a:pt x="14" y="1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2" name="Freeform 1039">
              <a:extLst>
                <a:ext uri="{FF2B5EF4-FFF2-40B4-BE49-F238E27FC236}">
                  <a16:creationId xmlns:a16="http://schemas.microsoft.com/office/drawing/2014/main" id="{A7691562-D3B0-449E-9ACE-E7CC020F4C2A}"/>
                </a:ext>
              </a:extLst>
            </p:cNvPr>
            <p:cNvSpPr>
              <a:spLocks/>
            </p:cNvSpPr>
            <p:nvPr/>
          </p:nvSpPr>
          <p:spPr bwMode="auto">
            <a:xfrm>
              <a:off x="6294438" y="4265612"/>
              <a:ext cx="211137" cy="60325"/>
            </a:xfrm>
            <a:custGeom>
              <a:avLst/>
              <a:gdLst/>
              <a:ahLst/>
              <a:cxnLst>
                <a:cxn ang="0">
                  <a:pos x="14" y="14"/>
                </a:cxn>
                <a:cxn ang="0">
                  <a:pos x="16" y="16"/>
                </a:cxn>
                <a:cxn ang="0">
                  <a:pos x="21" y="19"/>
                </a:cxn>
                <a:cxn ang="0">
                  <a:pos x="28" y="19"/>
                </a:cxn>
                <a:cxn ang="0">
                  <a:pos x="28" y="21"/>
                </a:cxn>
                <a:cxn ang="0">
                  <a:pos x="35" y="23"/>
                </a:cxn>
                <a:cxn ang="0">
                  <a:pos x="43" y="23"/>
                </a:cxn>
                <a:cxn ang="0">
                  <a:pos x="54" y="23"/>
                </a:cxn>
                <a:cxn ang="0">
                  <a:pos x="62" y="26"/>
                </a:cxn>
                <a:cxn ang="0">
                  <a:pos x="66" y="28"/>
                </a:cxn>
                <a:cxn ang="0">
                  <a:pos x="71" y="30"/>
                </a:cxn>
                <a:cxn ang="0">
                  <a:pos x="76" y="30"/>
                </a:cxn>
                <a:cxn ang="0">
                  <a:pos x="78" y="33"/>
                </a:cxn>
                <a:cxn ang="0">
                  <a:pos x="102" y="33"/>
                </a:cxn>
                <a:cxn ang="0">
                  <a:pos x="109" y="35"/>
                </a:cxn>
                <a:cxn ang="0">
                  <a:pos x="116" y="38"/>
                </a:cxn>
                <a:cxn ang="0">
                  <a:pos x="119" y="38"/>
                </a:cxn>
                <a:cxn ang="0">
                  <a:pos x="119" y="35"/>
                </a:cxn>
                <a:cxn ang="0">
                  <a:pos x="123" y="33"/>
                </a:cxn>
                <a:cxn ang="0">
                  <a:pos x="128" y="38"/>
                </a:cxn>
                <a:cxn ang="0">
                  <a:pos x="130" y="38"/>
                </a:cxn>
                <a:cxn ang="0">
                  <a:pos x="133" y="35"/>
                </a:cxn>
                <a:cxn ang="0">
                  <a:pos x="133" y="30"/>
                </a:cxn>
                <a:cxn ang="0">
                  <a:pos x="126" y="28"/>
                </a:cxn>
                <a:cxn ang="0">
                  <a:pos x="121" y="26"/>
                </a:cxn>
                <a:cxn ang="0">
                  <a:pos x="109" y="23"/>
                </a:cxn>
                <a:cxn ang="0">
                  <a:pos x="102" y="21"/>
                </a:cxn>
                <a:cxn ang="0">
                  <a:pos x="100" y="19"/>
                </a:cxn>
                <a:cxn ang="0">
                  <a:pos x="97" y="14"/>
                </a:cxn>
                <a:cxn ang="0">
                  <a:pos x="97" y="11"/>
                </a:cxn>
                <a:cxn ang="0">
                  <a:pos x="90" y="11"/>
                </a:cxn>
                <a:cxn ang="0">
                  <a:pos x="85" y="11"/>
                </a:cxn>
                <a:cxn ang="0">
                  <a:pos x="83" y="9"/>
                </a:cxn>
                <a:cxn ang="0">
                  <a:pos x="81" y="9"/>
                </a:cxn>
                <a:cxn ang="0">
                  <a:pos x="78" y="7"/>
                </a:cxn>
                <a:cxn ang="0">
                  <a:pos x="73" y="7"/>
                </a:cxn>
                <a:cxn ang="0">
                  <a:pos x="69" y="9"/>
                </a:cxn>
                <a:cxn ang="0">
                  <a:pos x="64" y="11"/>
                </a:cxn>
                <a:cxn ang="0">
                  <a:pos x="59" y="11"/>
                </a:cxn>
                <a:cxn ang="0">
                  <a:pos x="47" y="11"/>
                </a:cxn>
                <a:cxn ang="0">
                  <a:pos x="45" y="9"/>
                </a:cxn>
                <a:cxn ang="0">
                  <a:pos x="43" y="4"/>
                </a:cxn>
                <a:cxn ang="0">
                  <a:pos x="40" y="2"/>
                </a:cxn>
                <a:cxn ang="0">
                  <a:pos x="28" y="0"/>
                </a:cxn>
                <a:cxn ang="0">
                  <a:pos x="19" y="0"/>
                </a:cxn>
                <a:cxn ang="0">
                  <a:pos x="12" y="0"/>
                </a:cxn>
                <a:cxn ang="0">
                  <a:pos x="9" y="0"/>
                </a:cxn>
                <a:cxn ang="0">
                  <a:pos x="9" y="0"/>
                </a:cxn>
                <a:cxn ang="0">
                  <a:pos x="9" y="4"/>
                </a:cxn>
                <a:cxn ang="0">
                  <a:pos x="7" y="7"/>
                </a:cxn>
                <a:cxn ang="0">
                  <a:pos x="2" y="7"/>
                </a:cxn>
                <a:cxn ang="0">
                  <a:pos x="0" y="9"/>
                </a:cxn>
                <a:cxn ang="0">
                  <a:pos x="7" y="11"/>
                </a:cxn>
              </a:cxnLst>
              <a:rect l="0" t="0" r="r" b="b"/>
              <a:pathLst>
                <a:path w="133" h="38">
                  <a:moveTo>
                    <a:pt x="14" y="11"/>
                  </a:moveTo>
                  <a:lnTo>
                    <a:pt x="14" y="14"/>
                  </a:lnTo>
                  <a:lnTo>
                    <a:pt x="14" y="16"/>
                  </a:lnTo>
                  <a:lnTo>
                    <a:pt x="16" y="16"/>
                  </a:lnTo>
                  <a:lnTo>
                    <a:pt x="16" y="19"/>
                  </a:lnTo>
                  <a:lnTo>
                    <a:pt x="21" y="19"/>
                  </a:lnTo>
                  <a:lnTo>
                    <a:pt x="24" y="19"/>
                  </a:lnTo>
                  <a:lnTo>
                    <a:pt x="28" y="19"/>
                  </a:lnTo>
                  <a:lnTo>
                    <a:pt x="28" y="21"/>
                  </a:lnTo>
                  <a:lnTo>
                    <a:pt x="28" y="21"/>
                  </a:lnTo>
                  <a:lnTo>
                    <a:pt x="33" y="23"/>
                  </a:lnTo>
                  <a:lnTo>
                    <a:pt x="35" y="23"/>
                  </a:lnTo>
                  <a:lnTo>
                    <a:pt x="40" y="23"/>
                  </a:lnTo>
                  <a:lnTo>
                    <a:pt x="43" y="23"/>
                  </a:lnTo>
                  <a:lnTo>
                    <a:pt x="47" y="23"/>
                  </a:lnTo>
                  <a:lnTo>
                    <a:pt x="54" y="23"/>
                  </a:lnTo>
                  <a:lnTo>
                    <a:pt x="59" y="23"/>
                  </a:lnTo>
                  <a:lnTo>
                    <a:pt x="62" y="26"/>
                  </a:lnTo>
                  <a:lnTo>
                    <a:pt x="64" y="26"/>
                  </a:lnTo>
                  <a:lnTo>
                    <a:pt x="66" y="28"/>
                  </a:lnTo>
                  <a:lnTo>
                    <a:pt x="69" y="28"/>
                  </a:lnTo>
                  <a:lnTo>
                    <a:pt x="71" y="30"/>
                  </a:lnTo>
                  <a:lnTo>
                    <a:pt x="73" y="30"/>
                  </a:lnTo>
                  <a:lnTo>
                    <a:pt x="76" y="30"/>
                  </a:lnTo>
                  <a:lnTo>
                    <a:pt x="76" y="30"/>
                  </a:lnTo>
                  <a:lnTo>
                    <a:pt x="78" y="33"/>
                  </a:lnTo>
                  <a:lnTo>
                    <a:pt x="100" y="33"/>
                  </a:lnTo>
                  <a:lnTo>
                    <a:pt x="102" y="33"/>
                  </a:lnTo>
                  <a:lnTo>
                    <a:pt x="104" y="33"/>
                  </a:lnTo>
                  <a:lnTo>
                    <a:pt x="109" y="35"/>
                  </a:lnTo>
                  <a:lnTo>
                    <a:pt x="114" y="38"/>
                  </a:lnTo>
                  <a:lnTo>
                    <a:pt x="116" y="38"/>
                  </a:lnTo>
                  <a:lnTo>
                    <a:pt x="119" y="38"/>
                  </a:lnTo>
                  <a:lnTo>
                    <a:pt x="119" y="38"/>
                  </a:lnTo>
                  <a:lnTo>
                    <a:pt x="119" y="38"/>
                  </a:lnTo>
                  <a:lnTo>
                    <a:pt x="119" y="35"/>
                  </a:lnTo>
                  <a:lnTo>
                    <a:pt x="121" y="30"/>
                  </a:lnTo>
                  <a:lnTo>
                    <a:pt x="123" y="33"/>
                  </a:lnTo>
                  <a:lnTo>
                    <a:pt x="126" y="35"/>
                  </a:lnTo>
                  <a:lnTo>
                    <a:pt x="128" y="38"/>
                  </a:lnTo>
                  <a:lnTo>
                    <a:pt x="130" y="38"/>
                  </a:lnTo>
                  <a:lnTo>
                    <a:pt x="130" y="38"/>
                  </a:lnTo>
                  <a:lnTo>
                    <a:pt x="133" y="35"/>
                  </a:lnTo>
                  <a:lnTo>
                    <a:pt x="133" y="35"/>
                  </a:lnTo>
                  <a:lnTo>
                    <a:pt x="133" y="33"/>
                  </a:lnTo>
                  <a:lnTo>
                    <a:pt x="133" y="30"/>
                  </a:lnTo>
                  <a:lnTo>
                    <a:pt x="130" y="30"/>
                  </a:lnTo>
                  <a:lnTo>
                    <a:pt x="126" y="28"/>
                  </a:lnTo>
                  <a:lnTo>
                    <a:pt x="121" y="26"/>
                  </a:lnTo>
                  <a:lnTo>
                    <a:pt x="121" y="26"/>
                  </a:lnTo>
                  <a:lnTo>
                    <a:pt x="119" y="23"/>
                  </a:lnTo>
                  <a:lnTo>
                    <a:pt x="109" y="23"/>
                  </a:lnTo>
                  <a:lnTo>
                    <a:pt x="104" y="23"/>
                  </a:lnTo>
                  <a:lnTo>
                    <a:pt x="102" y="21"/>
                  </a:lnTo>
                  <a:lnTo>
                    <a:pt x="100" y="21"/>
                  </a:lnTo>
                  <a:lnTo>
                    <a:pt x="100" y="19"/>
                  </a:lnTo>
                  <a:lnTo>
                    <a:pt x="100" y="16"/>
                  </a:lnTo>
                  <a:lnTo>
                    <a:pt x="97" y="14"/>
                  </a:lnTo>
                  <a:lnTo>
                    <a:pt x="97" y="14"/>
                  </a:lnTo>
                  <a:lnTo>
                    <a:pt x="97" y="11"/>
                  </a:lnTo>
                  <a:lnTo>
                    <a:pt x="95" y="11"/>
                  </a:lnTo>
                  <a:lnTo>
                    <a:pt x="90" y="11"/>
                  </a:lnTo>
                  <a:lnTo>
                    <a:pt x="88" y="11"/>
                  </a:lnTo>
                  <a:lnTo>
                    <a:pt x="85" y="11"/>
                  </a:lnTo>
                  <a:lnTo>
                    <a:pt x="85" y="11"/>
                  </a:lnTo>
                  <a:lnTo>
                    <a:pt x="83" y="9"/>
                  </a:lnTo>
                  <a:lnTo>
                    <a:pt x="81" y="9"/>
                  </a:lnTo>
                  <a:lnTo>
                    <a:pt x="81" y="9"/>
                  </a:lnTo>
                  <a:lnTo>
                    <a:pt x="78" y="7"/>
                  </a:lnTo>
                  <a:lnTo>
                    <a:pt x="78" y="7"/>
                  </a:lnTo>
                  <a:lnTo>
                    <a:pt x="76" y="7"/>
                  </a:lnTo>
                  <a:lnTo>
                    <a:pt x="73" y="7"/>
                  </a:lnTo>
                  <a:lnTo>
                    <a:pt x="73" y="7"/>
                  </a:lnTo>
                  <a:lnTo>
                    <a:pt x="69" y="9"/>
                  </a:lnTo>
                  <a:lnTo>
                    <a:pt x="66" y="11"/>
                  </a:lnTo>
                  <a:lnTo>
                    <a:pt x="64" y="11"/>
                  </a:lnTo>
                  <a:lnTo>
                    <a:pt x="62" y="11"/>
                  </a:lnTo>
                  <a:lnTo>
                    <a:pt x="59" y="11"/>
                  </a:lnTo>
                  <a:lnTo>
                    <a:pt x="52" y="11"/>
                  </a:lnTo>
                  <a:lnTo>
                    <a:pt x="47" y="11"/>
                  </a:lnTo>
                  <a:lnTo>
                    <a:pt x="45" y="11"/>
                  </a:lnTo>
                  <a:lnTo>
                    <a:pt x="45" y="9"/>
                  </a:lnTo>
                  <a:lnTo>
                    <a:pt x="45" y="4"/>
                  </a:lnTo>
                  <a:lnTo>
                    <a:pt x="43" y="4"/>
                  </a:lnTo>
                  <a:lnTo>
                    <a:pt x="43" y="2"/>
                  </a:lnTo>
                  <a:lnTo>
                    <a:pt x="40" y="2"/>
                  </a:lnTo>
                  <a:lnTo>
                    <a:pt x="40" y="2"/>
                  </a:lnTo>
                  <a:lnTo>
                    <a:pt x="28" y="0"/>
                  </a:lnTo>
                  <a:lnTo>
                    <a:pt x="24" y="0"/>
                  </a:lnTo>
                  <a:lnTo>
                    <a:pt x="19" y="0"/>
                  </a:lnTo>
                  <a:lnTo>
                    <a:pt x="14" y="0"/>
                  </a:lnTo>
                  <a:lnTo>
                    <a:pt x="12" y="0"/>
                  </a:lnTo>
                  <a:lnTo>
                    <a:pt x="9" y="0"/>
                  </a:lnTo>
                  <a:lnTo>
                    <a:pt x="9" y="0"/>
                  </a:lnTo>
                  <a:lnTo>
                    <a:pt x="9" y="0"/>
                  </a:lnTo>
                  <a:lnTo>
                    <a:pt x="9" y="0"/>
                  </a:lnTo>
                  <a:lnTo>
                    <a:pt x="9" y="2"/>
                  </a:lnTo>
                  <a:lnTo>
                    <a:pt x="9" y="4"/>
                  </a:lnTo>
                  <a:lnTo>
                    <a:pt x="7" y="7"/>
                  </a:lnTo>
                  <a:lnTo>
                    <a:pt x="7" y="7"/>
                  </a:lnTo>
                  <a:lnTo>
                    <a:pt x="7" y="7"/>
                  </a:lnTo>
                  <a:lnTo>
                    <a:pt x="2" y="7"/>
                  </a:lnTo>
                  <a:lnTo>
                    <a:pt x="2" y="9"/>
                  </a:lnTo>
                  <a:lnTo>
                    <a:pt x="0" y="9"/>
                  </a:lnTo>
                  <a:lnTo>
                    <a:pt x="2" y="11"/>
                  </a:lnTo>
                  <a:lnTo>
                    <a:pt x="7" y="11"/>
                  </a:lnTo>
                  <a:lnTo>
                    <a:pt x="14" y="1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3" name="Freeform 1040">
              <a:extLst>
                <a:ext uri="{FF2B5EF4-FFF2-40B4-BE49-F238E27FC236}">
                  <a16:creationId xmlns:a16="http://schemas.microsoft.com/office/drawing/2014/main" id="{EFF0197F-86E0-4633-B778-FE0292E52DFC}"/>
                </a:ext>
              </a:extLst>
            </p:cNvPr>
            <p:cNvSpPr>
              <a:spLocks/>
            </p:cNvSpPr>
            <p:nvPr/>
          </p:nvSpPr>
          <p:spPr bwMode="auto">
            <a:xfrm>
              <a:off x="6294438" y="4162423"/>
              <a:ext cx="33336" cy="34924"/>
            </a:xfrm>
            <a:custGeom>
              <a:avLst/>
              <a:gdLst/>
              <a:ahLst/>
              <a:cxnLst>
                <a:cxn ang="0">
                  <a:pos x="0" y="5"/>
                </a:cxn>
                <a:cxn ang="0">
                  <a:pos x="0" y="5"/>
                </a:cxn>
                <a:cxn ang="0">
                  <a:pos x="2" y="8"/>
                </a:cxn>
                <a:cxn ang="0">
                  <a:pos x="5" y="8"/>
                </a:cxn>
                <a:cxn ang="0">
                  <a:pos x="12" y="10"/>
                </a:cxn>
                <a:cxn ang="0">
                  <a:pos x="12" y="10"/>
                </a:cxn>
                <a:cxn ang="0">
                  <a:pos x="12" y="10"/>
                </a:cxn>
                <a:cxn ang="0">
                  <a:pos x="9" y="12"/>
                </a:cxn>
                <a:cxn ang="0">
                  <a:pos x="9" y="12"/>
                </a:cxn>
                <a:cxn ang="0">
                  <a:pos x="9" y="15"/>
                </a:cxn>
                <a:cxn ang="0">
                  <a:pos x="12" y="17"/>
                </a:cxn>
                <a:cxn ang="0">
                  <a:pos x="14" y="19"/>
                </a:cxn>
                <a:cxn ang="0">
                  <a:pos x="16" y="19"/>
                </a:cxn>
                <a:cxn ang="0">
                  <a:pos x="16" y="22"/>
                </a:cxn>
                <a:cxn ang="0">
                  <a:pos x="19" y="22"/>
                </a:cxn>
                <a:cxn ang="0">
                  <a:pos x="19" y="19"/>
                </a:cxn>
                <a:cxn ang="0">
                  <a:pos x="19" y="19"/>
                </a:cxn>
                <a:cxn ang="0">
                  <a:pos x="21" y="17"/>
                </a:cxn>
                <a:cxn ang="0">
                  <a:pos x="19" y="15"/>
                </a:cxn>
                <a:cxn ang="0">
                  <a:pos x="16" y="12"/>
                </a:cxn>
                <a:cxn ang="0">
                  <a:pos x="14" y="8"/>
                </a:cxn>
                <a:cxn ang="0">
                  <a:pos x="12" y="8"/>
                </a:cxn>
                <a:cxn ang="0">
                  <a:pos x="12" y="5"/>
                </a:cxn>
                <a:cxn ang="0">
                  <a:pos x="12" y="3"/>
                </a:cxn>
                <a:cxn ang="0">
                  <a:pos x="12" y="3"/>
                </a:cxn>
                <a:cxn ang="0">
                  <a:pos x="12" y="0"/>
                </a:cxn>
                <a:cxn ang="0">
                  <a:pos x="9" y="0"/>
                </a:cxn>
                <a:cxn ang="0">
                  <a:pos x="7" y="0"/>
                </a:cxn>
                <a:cxn ang="0">
                  <a:pos x="7" y="3"/>
                </a:cxn>
                <a:cxn ang="0">
                  <a:pos x="2" y="5"/>
                </a:cxn>
                <a:cxn ang="0">
                  <a:pos x="0" y="5"/>
                </a:cxn>
                <a:cxn ang="0">
                  <a:pos x="0" y="5"/>
                </a:cxn>
              </a:cxnLst>
              <a:rect l="0" t="0" r="r" b="b"/>
              <a:pathLst>
                <a:path w="21" h="22">
                  <a:moveTo>
                    <a:pt x="0" y="5"/>
                  </a:moveTo>
                  <a:lnTo>
                    <a:pt x="0" y="5"/>
                  </a:lnTo>
                  <a:lnTo>
                    <a:pt x="2" y="8"/>
                  </a:lnTo>
                  <a:lnTo>
                    <a:pt x="5" y="8"/>
                  </a:lnTo>
                  <a:lnTo>
                    <a:pt x="12" y="10"/>
                  </a:lnTo>
                  <a:lnTo>
                    <a:pt x="12" y="10"/>
                  </a:lnTo>
                  <a:lnTo>
                    <a:pt x="12" y="10"/>
                  </a:lnTo>
                  <a:lnTo>
                    <a:pt x="9" y="12"/>
                  </a:lnTo>
                  <a:lnTo>
                    <a:pt x="9" y="12"/>
                  </a:lnTo>
                  <a:lnTo>
                    <a:pt x="9" y="15"/>
                  </a:lnTo>
                  <a:lnTo>
                    <a:pt x="12" y="17"/>
                  </a:lnTo>
                  <a:lnTo>
                    <a:pt x="14" y="19"/>
                  </a:lnTo>
                  <a:lnTo>
                    <a:pt x="16" y="19"/>
                  </a:lnTo>
                  <a:lnTo>
                    <a:pt x="16" y="22"/>
                  </a:lnTo>
                  <a:lnTo>
                    <a:pt x="19" y="22"/>
                  </a:lnTo>
                  <a:lnTo>
                    <a:pt x="19" y="19"/>
                  </a:lnTo>
                  <a:lnTo>
                    <a:pt x="19" y="19"/>
                  </a:lnTo>
                  <a:lnTo>
                    <a:pt x="21" y="17"/>
                  </a:lnTo>
                  <a:lnTo>
                    <a:pt x="19" y="15"/>
                  </a:lnTo>
                  <a:lnTo>
                    <a:pt x="16" y="12"/>
                  </a:lnTo>
                  <a:lnTo>
                    <a:pt x="14" y="8"/>
                  </a:lnTo>
                  <a:lnTo>
                    <a:pt x="12" y="8"/>
                  </a:lnTo>
                  <a:lnTo>
                    <a:pt x="12" y="5"/>
                  </a:lnTo>
                  <a:lnTo>
                    <a:pt x="12" y="3"/>
                  </a:lnTo>
                  <a:lnTo>
                    <a:pt x="12" y="3"/>
                  </a:lnTo>
                  <a:lnTo>
                    <a:pt x="12" y="0"/>
                  </a:lnTo>
                  <a:lnTo>
                    <a:pt x="9" y="0"/>
                  </a:lnTo>
                  <a:lnTo>
                    <a:pt x="7" y="0"/>
                  </a:lnTo>
                  <a:lnTo>
                    <a:pt x="7" y="3"/>
                  </a:lnTo>
                  <a:lnTo>
                    <a:pt x="2" y="5"/>
                  </a:lnTo>
                  <a:lnTo>
                    <a:pt x="0" y="5"/>
                  </a:lnTo>
                  <a:lnTo>
                    <a:pt x="0"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4" name="Freeform 1041">
              <a:extLst>
                <a:ext uri="{FF2B5EF4-FFF2-40B4-BE49-F238E27FC236}">
                  <a16:creationId xmlns:a16="http://schemas.microsoft.com/office/drawing/2014/main" id="{4B2909E7-DCEF-413E-AF49-F83757C66F6C}"/>
                </a:ext>
              </a:extLst>
            </p:cNvPr>
            <p:cNvSpPr>
              <a:spLocks/>
            </p:cNvSpPr>
            <p:nvPr/>
          </p:nvSpPr>
          <p:spPr bwMode="auto">
            <a:xfrm>
              <a:off x="6294438" y="4162423"/>
              <a:ext cx="33336" cy="34924"/>
            </a:xfrm>
            <a:custGeom>
              <a:avLst/>
              <a:gdLst/>
              <a:ahLst/>
              <a:cxnLst>
                <a:cxn ang="0">
                  <a:pos x="0" y="5"/>
                </a:cxn>
                <a:cxn ang="0">
                  <a:pos x="0" y="5"/>
                </a:cxn>
                <a:cxn ang="0">
                  <a:pos x="2" y="8"/>
                </a:cxn>
                <a:cxn ang="0">
                  <a:pos x="5" y="8"/>
                </a:cxn>
                <a:cxn ang="0">
                  <a:pos x="12" y="10"/>
                </a:cxn>
                <a:cxn ang="0">
                  <a:pos x="12" y="10"/>
                </a:cxn>
                <a:cxn ang="0">
                  <a:pos x="12" y="10"/>
                </a:cxn>
                <a:cxn ang="0">
                  <a:pos x="9" y="12"/>
                </a:cxn>
                <a:cxn ang="0">
                  <a:pos x="9" y="12"/>
                </a:cxn>
                <a:cxn ang="0">
                  <a:pos x="9" y="15"/>
                </a:cxn>
                <a:cxn ang="0">
                  <a:pos x="12" y="17"/>
                </a:cxn>
                <a:cxn ang="0">
                  <a:pos x="14" y="19"/>
                </a:cxn>
                <a:cxn ang="0">
                  <a:pos x="16" y="19"/>
                </a:cxn>
                <a:cxn ang="0">
                  <a:pos x="16" y="22"/>
                </a:cxn>
                <a:cxn ang="0">
                  <a:pos x="19" y="22"/>
                </a:cxn>
                <a:cxn ang="0">
                  <a:pos x="19" y="19"/>
                </a:cxn>
                <a:cxn ang="0">
                  <a:pos x="19" y="19"/>
                </a:cxn>
                <a:cxn ang="0">
                  <a:pos x="21" y="17"/>
                </a:cxn>
                <a:cxn ang="0">
                  <a:pos x="19" y="15"/>
                </a:cxn>
                <a:cxn ang="0">
                  <a:pos x="16" y="12"/>
                </a:cxn>
                <a:cxn ang="0">
                  <a:pos x="14" y="8"/>
                </a:cxn>
                <a:cxn ang="0">
                  <a:pos x="12" y="8"/>
                </a:cxn>
                <a:cxn ang="0">
                  <a:pos x="12" y="5"/>
                </a:cxn>
                <a:cxn ang="0">
                  <a:pos x="12" y="3"/>
                </a:cxn>
                <a:cxn ang="0">
                  <a:pos x="12" y="3"/>
                </a:cxn>
                <a:cxn ang="0">
                  <a:pos x="12" y="0"/>
                </a:cxn>
                <a:cxn ang="0">
                  <a:pos x="9" y="0"/>
                </a:cxn>
                <a:cxn ang="0">
                  <a:pos x="7" y="0"/>
                </a:cxn>
                <a:cxn ang="0">
                  <a:pos x="7" y="3"/>
                </a:cxn>
                <a:cxn ang="0">
                  <a:pos x="2" y="5"/>
                </a:cxn>
                <a:cxn ang="0">
                  <a:pos x="0" y="5"/>
                </a:cxn>
              </a:cxnLst>
              <a:rect l="0" t="0" r="r" b="b"/>
              <a:pathLst>
                <a:path w="21" h="22">
                  <a:moveTo>
                    <a:pt x="0" y="5"/>
                  </a:moveTo>
                  <a:lnTo>
                    <a:pt x="0" y="5"/>
                  </a:lnTo>
                  <a:lnTo>
                    <a:pt x="2" y="8"/>
                  </a:lnTo>
                  <a:lnTo>
                    <a:pt x="5" y="8"/>
                  </a:lnTo>
                  <a:lnTo>
                    <a:pt x="12" y="10"/>
                  </a:lnTo>
                  <a:lnTo>
                    <a:pt x="12" y="10"/>
                  </a:lnTo>
                  <a:lnTo>
                    <a:pt x="12" y="10"/>
                  </a:lnTo>
                  <a:lnTo>
                    <a:pt x="9" y="12"/>
                  </a:lnTo>
                  <a:lnTo>
                    <a:pt x="9" y="12"/>
                  </a:lnTo>
                  <a:lnTo>
                    <a:pt x="9" y="15"/>
                  </a:lnTo>
                  <a:lnTo>
                    <a:pt x="12" y="17"/>
                  </a:lnTo>
                  <a:lnTo>
                    <a:pt x="14" y="19"/>
                  </a:lnTo>
                  <a:lnTo>
                    <a:pt x="16" y="19"/>
                  </a:lnTo>
                  <a:lnTo>
                    <a:pt x="16" y="22"/>
                  </a:lnTo>
                  <a:lnTo>
                    <a:pt x="19" y="22"/>
                  </a:lnTo>
                  <a:lnTo>
                    <a:pt x="19" y="19"/>
                  </a:lnTo>
                  <a:lnTo>
                    <a:pt x="19" y="19"/>
                  </a:lnTo>
                  <a:lnTo>
                    <a:pt x="21" y="17"/>
                  </a:lnTo>
                  <a:lnTo>
                    <a:pt x="19" y="15"/>
                  </a:lnTo>
                  <a:lnTo>
                    <a:pt x="16" y="12"/>
                  </a:lnTo>
                  <a:lnTo>
                    <a:pt x="14" y="8"/>
                  </a:lnTo>
                  <a:lnTo>
                    <a:pt x="12" y="8"/>
                  </a:lnTo>
                  <a:lnTo>
                    <a:pt x="12" y="5"/>
                  </a:lnTo>
                  <a:lnTo>
                    <a:pt x="12" y="3"/>
                  </a:lnTo>
                  <a:lnTo>
                    <a:pt x="12" y="3"/>
                  </a:lnTo>
                  <a:lnTo>
                    <a:pt x="12" y="0"/>
                  </a:lnTo>
                  <a:lnTo>
                    <a:pt x="9" y="0"/>
                  </a:lnTo>
                  <a:lnTo>
                    <a:pt x="7" y="0"/>
                  </a:lnTo>
                  <a:lnTo>
                    <a:pt x="7" y="3"/>
                  </a:lnTo>
                  <a:lnTo>
                    <a:pt x="2" y="5"/>
                  </a:lnTo>
                  <a:lnTo>
                    <a:pt x="0"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5" name="Freeform 1042">
              <a:extLst>
                <a:ext uri="{FF2B5EF4-FFF2-40B4-BE49-F238E27FC236}">
                  <a16:creationId xmlns:a16="http://schemas.microsoft.com/office/drawing/2014/main" id="{1F4A0C30-A4D2-488C-8C29-876EB9FFB557}"/>
                </a:ext>
              </a:extLst>
            </p:cNvPr>
            <p:cNvSpPr>
              <a:spLocks/>
            </p:cNvSpPr>
            <p:nvPr/>
          </p:nvSpPr>
          <p:spPr bwMode="auto">
            <a:xfrm>
              <a:off x="6294438" y="4162423"/>
              <a:ext cx="33336" cy="34924"/>
            </a:xfrm>
            <a:custGeom>
              <a:avLst/>
              <a:gdLst/>
              <a:ahLst/>
              <a:cxnLst>
                <a:cxn ang="0">
                  <a:pos x="0" y="5"/>
                </a:cxn>
                <a:cxn ang="0">
                  <a:pos x="0" y="5"/>
                </a:cxn>
                <a:cxn ang="0">
                  <a:pos x="2" y="8"/>
                </a:cxn>
                <a:cxn ang="0">
                  <a:pos x="5" y="8"/>
                </a:cxn>
                <a:cxn ang="0">
                  <a:pos x="12" y="10"/>
                </a:cxn>
                <a:cxn ang="0">
                  <a:pos x="12" y="10"/>
                </a:cxn>
                <a:cxn ang="0">
                  <a:pos x="12" y="10"/>
                </a:cxn>
                <a:cxn ang="0">
                  <a:pos x="9" y="12"/>
                </a:cxn>
                <a:cxn ang="0">
                  <a:pos x="9" y="12"/>
                </a:cxn>
                <a:cxn ang="0">
                  <a:pos x="9" y="15"/>
                </a:cxn>
                <a:cxn ang="0">
                  <a:pos x="12" y="17"/>
                </a:cxn>
                <a:cxn ang="0">
                  <a:pos x="14" y="19"/>
                </a:cxn>
                <a:cxn ang="0">
                  <a:pos x="16" y="19"/>
                </a:cxn>
                <a:cxn ang="0">
                  <a:pos x="16" y="22"/>
                </a:cxn>
                <a:cxn ang="0">
                  <a:pos x="19" y="22"/>
                </a:cxn>
                <a:cxn ang="0">
                  <a:pos x="19" y="19"/>
                </a:cxn>
                <a:cxn ang="0">
                  <a:pos x="19" y="19"/>
                </a:cxn>
                <a:cxn ang="0">
                  <a:pos x="21" y="17"/>
                </a:cxn>
                <a:cxn ang="0">
                  <a:pos x="19" y="15"/>
                </a:cxn>
                <a:cxn ang="0">
                  <a:pos x="16" y="12"/>
                </a:cxn>
                <a:cxn ang="0">
                  <a:pos x="14" y="8"/>
                </a:cxn>
                <a:cxn ang="0">
                  <a:pos x="12" y="8"/>
                </a:cxn>
                <a:cxn ang="0">
                  <a:pos x="12" y="5"/>
                </a:cxn>
                <a:cxn ang="0">
                  <a:pos x="12" y="3"/>
                </a:cxn>
                <a:cxn ang="0">
                  <a:pos x="12" y="3"/>
                </a:cxn>
                <a:cxn ang="0">
                  <a:pos x="12" y="0"/>
                </a:cxn>
                <a:cxn ang="0">
                  <a:pos x="9" y="0"/>
                </a:cxn>
                <a:cxn ang="0">
                  <a:pos x="7" y="0"/>
                </a:cxn>
                <a:cxn ang="0">
                  <a:pos x="7" y="3"/>
                </a:cxn>
                <a:cxn ang="0">
                  <a:pos x="2" y="5"/>
                </a:cxn>
                <a:cxn ang="0">
                  <a:pos x="0" y="5"/>
                </a:cxn>
              </a:cxnLst>
              <a:rect l="0" t="0" r="r" b="b"/>
              <a:pathLst>
                <a:path w="21" h="22">
                  <a:moveTo>
                    <a:pt x="0" y="5"/>
                  </a:moveTo>
                  <a:lnTo>
                    <a:pt x="0" y="5"/>
                  </a:lnTo>
                  <a:lnTo>
                    <a:pt x="2" y="8"/>
                  </a:lnTo>
                  <a:lnTo>
                    <a:pt x="5" y="8"/>
                  </a:lnTo>
                  <a:lnTo>
                    <a:pt x="12" y="10"/>
                  </a:lnTo>
                  <a:lnTo>
                    <a:pt x="12" y="10"/>
                  </a:lnTo>
                  <a:lnTo>
                    <a:pt x="12" y="10"/>
                  </a:lnTo>
                  <a:lnTo>
                    <a:pt x="9" y="12"/>
                  </a:lnTo>
                  <a:lnTo>
                    <a:pt x="9" y="12"/>
                  </a:lnTo>
                  <a:lnTo>
                    <a:pt x="9" y="15"/>
                  </a:lnTo>
                  <a:lnTo>
                    <a:pt x="12" y="17"/>
                  </a:lnTo>
                  <a:lnTo>
                    <a:pt x="14" y="19"/>
                  </a:lnTo>
                  <a:lnTo>
                    <a:pt x="16" y="19"/>
                  </a:lnTo>
                  <a:lnTo>
                    <a:pt x="16" y="22"/>
                  </a:lnTo>
                  <a:lnTo>
                    <a:pt x="19" y="22"/>
                  </a:lnTo>
                  <a:lnTo>
                    <a:pt x="19" y="19"/>
                  </a:lnTo>
                  <a:lnTo>
                    <a:pt x="19" y="19"/>
                  </a:lnTo>
                  <a:lnTo>
                    <a:pt x="21" y="17"/>
                  </a:lnTo>
                  <a:lnTo>
                    <a:pt x="19" y="15"/>
                  </a:lnTo>
                  <a:lnTo>
                    <a:pt x="16" y="12"/>
                  </a:lnTo>
                  <a:lnTo>
                    <a:pt x="14" y="8"/>
                  </a:lnTo>
                  <a:lnTo>
                    <a:pt x="12" y="8"/>
                  </a:lnTo>
                  <a:lnTo>
                    <a:pt x="12" y="5"/>
                  </a:lnTo>
                  <a:lnTo>
                    <a:pt x="12" y="3"/>
                  </a:lnTo>
                  <a:lnTo>
                    <a:pt x="12" y="3"/>
                  </a:lnTo>
                  <a:lnTo>
                    <a:pt x="12" y="0"/>
                  </a:lnTo>
                  <a:lnTo>
                    <a:pt x="9" y="0"/>
                  </a:lnTo>
                  <a:lnTo>
                    <a:pt x="7" y="0"/>
                  </a:lnTo>
                  <a:lnTo>
                    <a:pt x="7" y="3"/>
                  </a:lnTo>
                  <a:lnTo>
                    <a:pt x="2" y="5"/>
                  </a:lnTo>
                  <a:lnTo>
                    <a:pt x="0"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6" name="Freeform 1043">
              <a:extLst>
                <a:ext uri="{FF2B5EF4-FFF2-40B4-BE49-F238E27FC236}">
                  <a16:creationId xmlns:a16="http://schemas.microsoft.com/office/drawing/2014/main" id="{371FC120-EE21-4AEC-9D98-0178A90B69EB}"/>
                </a:ext>
              </a:extLst>
            </p:cNvPr>
            <p:cNvSpPr>
              <a:spLocks/>
            </p:cNvSpPr>
            <p:nvPr/>
          </p:nvSpPr>
          <p:spPr bwMode="auto">
            <a:xfrm>
              <a:off x="6346825" y="4189411"/>
              <a:ext cx="19049" cy="19050"/>
            </a:xfrm>
            <a:custGeom>
              <a:avLst/>
              <a:gdLst/>
              <a:ahLst/>
              <a:cxnLst>
                <a:cxn ang="0">
                  <a:pos x="12" y="0"/>
                </a:cxn>
                <a:cxn ang="0">
                  <a:pos x="7" y="0"/>
                </a:cxn>
                <a:cxn ang="0">
                  <a:pos x="5" y="0"/>
                </a:cxn>
                <a:cxn ang="0">
                  <a:pos x="0" y="0"/>
                </a:cxn>
                <a:cxn ang="0">
                  <a:pos x="0" y="2"/>
                </a:cxn>
                <a:cxn ang="0">
                  <a:pos x="0" y="5"/>
                </a:cxn>
                <a:cxn ang="0">
                  <a:pos x="0" y="10"/>
                </a:cxn>
                <a:cxn ang="0">
                  <a:pos x="2" y="12"/>
                </a:cxn>
                <a:cxn ang="0">
                  <a:pos x="7" y="12"/>
                </a:cxn>
                <a:cxn ang="0">
                  <a:pos x="7" y="10"/>
                </a:cxn>
                <a:cxn ang="0">
                  <a:pos x="10" y="7"/>
                </a:cxn>
                <a:cxn ang="0">
                  <a:pos x="10" y="5"/>
                </a:cxn>
                <a:cxn ang="0">
                  <a:pos x="12" y="0"/>
                </a:cxn>
                <a:cxn ang="0">
                  <a:pos x="12" y="0"/>
                </a:cxn>
              </a:cxnLst>
              <a:rect l="0" t="0" r="r" b="b"/>
              <a:pathLst>
                <a:path w="12" h="12">
                  <a:moveTo>
                    <a:pt x="12" y="0"/>
                  </a:moveTo>
                  <a:lnTo>
                    <a:pt x="7" y="0"/>
                  </a:lnTo>
                  <a:lnTo>
                    <a:pt x="5" y="0"/>
                  </a:lnTo>
                  <a:lnTo>
                    <a:pt x="0" y="0"/>
                  </a:lnTo>
                  <a:lnTo>
                    <a:pt x="0" y="2"/>
                  </a:lnTo>
                  <a:lnTo>
                    <a:pt x="0" y="5"/>
                  </a:lnTo>
                  <a:lnTo>
                    <a:pt x="0" y="10"/>
                  </a:lnTo>
                  <a:lnTo>
                    <a:pt x="2" y="12"/>
                  </a:lnTo>
                  <a:lnTo>
                    <a:pt x="7" y="12"/>
                  </a:lnTo>
                  <a:lnTo>
                    <a:pt x="7" y="10"/>
                  </a:lnTo>
                  <a:lnTo>
                    <a:pt x="10" y="7"/>
                  </a:lnTo>
                  <a:lnTo>
                    <a:pt x="10" y="5"/>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7" name="Freeform 1044">
              <a:extLst>
                <a:ext uri="{FF2B5EF4-FFF2-40B4-BE49-F238E27FC236}">
                  <a16:creationId xmlns:a16="http://schemas.microsoft.com/office/drawing/2014/main" id="{20CD9830-1E5F-40DC-8F5D-5F30508BE808}"/>
                </a:ext>
              </a:extLst>
            </p:cNvPr>
            <p:cNvSpPr>
              <a:spLocks/>
            </p:cNvSpPr>
            <p:nvPr/>
          </p:nvSpPr>
          <p:spPr bwMode="auto">
            <a:xfrm>
              <a:off x="6346825" y="4189411"/>
              <a:ext cx="19049" cy="19050"/>
            </a:xfrm>
            <a:custGeom>
              <a:avLst/>
              <a:gdLst/>
              <a:ahLst/>
              <a:cxnLst>
                <a:cxn ang="0">
                  <a:pos x="12" y="0"/>
                </a:cxn>
                <a:cxn ang="0">
                  <a:pos x="7" y="0"/>
                </a:cxn>
                <a:cxn ang="0">
                  <a:pos x="5" y="0"/>
                </a:cxn>
                <a:cxn ang="0">
                  <a:pos x="0" y="0"/>
                </a:cxn>
                <a:cxn ang="0">
                  <a:pos x="0" y="2"/>
                </a:cxn>
                <a:cxn ang="0">
                  <a:pos x="0" y="5"/>
                </a:cxn>
                <a:cxn ang="0">
                  <a:pos x="0" y="10"/>
                </a:cxn>
                <a:cxn ang="0">
                  <a:pos x="2" y="12"/>
                </a:cxn>
                <a:cxn ang="0">
                  <a:pos x="7" y="12"/>
                </a:cxn>
                <a:cxn ang="0">
                  <a:pos x="7" y="10"/>
                </a:cxn>
                <a:cxn ang="0">
                  <a:pos x="10" y="7"/>
                </a:cxn>
                <a:cxn ang="0">
                  <a:pos x="10" y="5"/>
                </a:cxn>
                <a:cxn ang="0">
                  <a:pos x="12" y="0"/>
                </a:cxn>
              </a:cxnLst>
              <a:rect l="0" t="0" r="r" b="b"/>
              <a:pathLst>
                <a:path w="12" h="12">
                  <a:moveTo>
                    <a:pt x="12" y="0"/>
                  </a:moveTo>
                  <a:lnTo>
                    <a:pt x="7" y="0"/>
                  </a:lnTo>
                  <a:lnTo>
                    <a:pt x="5" y="0"/>
                  </a:lnTo>
                  <a:lnTo>
                    <a:pt x="0" y="0"/>
                  </a:lnTo>
                  <a:lnTo>
                    <a:pt x="0" y="2"/>
                  </a:lnTo>
                  <a:lnTo>
                    <a:pt x="0" y="5"/>
                  </a:lnTo>
                  <a:lnTo>
                    <a:pt x="0" y="10"/>
                  </a:lnTo>
                  <a:lnTo>
                    <a:pt x="2" y="12"/>
                  </a:lnTo>
                  <a:lnTo>
                    <a:pt x="7" y="12"/>
                  </a:lnTo>
                  <a:lnTo>
                    <a:pt x="7" y="10"/>
                  </a:lnTo>
                  <a:lnTo>
                    <a:pt x="10" y="7"/>
                  </a:lnTo>
                  <a:lnTo>
                    <a:pt x="10" y="5"/>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8" name="Freeform 1045">
              <a:extLst>
                <a:ext uri="{FF2B5EF4-FFF2-40B4-BE49-F238E27FC236}">
                  <a16:creationId xmlns:a16="http://schemas.microsoft.com/office/drawing/2014/main" id="{1CA7EAB8-1454-444E-90F3-36CDDF8D5FE6}"/>
                </a:ext>
              </a:extLst>
            </p:cNvPr>
            <p:cNvSpPr>
              <a:spLocks/>
            </p:cNvSpPr>
            <p:nvPr/>
          </p:nvSpPr>
          <p:spPr bwMode="auto">
            <a:xfrm>
              <a:off x="6346825" y="4189411"/>
              <a:ext cx="19049" cy="19050"/>
            </a:xfrm>
            <a:custGeom>
              <a:avLst/>
              <a:gdLst/>
              <a:ahLst/>
              <a:cxnLst>
                <a:cxn ang="0">
                  <a:pos x="12" y="0"/>
                </a:cxn>
                <a:cxn ang="0">
                  <a:pos x="7" y="0"/>
                </a:cxn>
                <a:cxn ang="0">
                  <a:pos x="5" y="0"/>
                </a:cxn>
                <a:cxn ang="0">
                  <a:pos x="0" y="0"/>
                </a:cxn>
                <a:cxn ang="0">
                  <a:pos x="0" y="2"/>
                </a:cxn>
                <a:cxn ang="0">
                  <a:pos x="0" y="5"/>
                </a:cxn>
                <a:cxn ang="0">
                  <a:pos x="0" y="10"/>
                </a:cxn>
                <a:cxn ang="0">
                  <a:pos x="2" y="12"/>
                </a:cxn>
                <a:cxn ang="0">
                  <a:pos x="7" y="12"/>
                </a:cxn>
                <a:cxn ang="0">
                  <a:pos x="7" y="10"/>
                </a:cxn>
                <a:cxn ang="0">
                  <a:pos x="10" y="7"/>
                </a:cxn>
                <a:cxn ang="0">
                  <a:pos x="10" y="5"/>
                </a:cxn>
                <a:cxn ang="0">
                  <a:pos x="12" y="0"/>
                </a:cxn>
              </a:cxnLst>
              <a:rect l="0" t="0" r="r" b="b"/>
              <a:pathLst>
                <a:path w="12" h="12">
                  <a:moveTo>
                    <a:pt x="12" y="0"/>
                  </a:moveTo>
                  <a:lnTo>
                    <a:pt x="7" y="0"/>
                  </a:lnTo>
                  <a:lnTo>
                    <a:pt x="5" y="0"/>
                  </a:lnTo>
                  <a:lnTo>
                    <a:pt x="0" y="0"/>
                  </a:lnTo>
                  <a:lnTo>
                    <a:pt x="0" y="2"/>
                  </a:lnTo>
                  <a:lnTo>
                    <a:pt x="0" y="5"/>
                  </a:lnTo>
                  <a:lnTo>
                    <a:pt x="0" y="10"/>
                  </a:lnTo>
                  <a:lnTo>
                    <a:pt x="2" y="12"/>
                  </a:lnTo>
                  <a:lnTo>
                    <a:pt x="7" y="12"/>
                  </a:lnTo>
                  <a:lnTo>
                    <a:pt x="7" y="10"/>
                  </a:lnTo>
                  <a:lnTo>
                    <a:pt x="10" y="7"/>
                  </a:lnTo>
                  <a:lnTo>
                    <a:pt x="10" y="5"/>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39" name="Freeform 1046">
              <a:extLst>
                <a:ext uri="{FF2B5EF4-FFF2-40B4-BE49-F238E27FC236}">
                  <a16:creationId xmlns:a16="http://schemas.microsoft.com/office/drawing/2014/main" id="{21E8E022-E198-475E-8401-599AE02F133E}"/>
                </a:ext>
              </a:extLst>
            </p:cNvPr>
            <p:cNvSpPr>
              <a:spLocks/>
            </p:cNvSpPr>
            <p:nvPr/>
          </p:nvSpPr>
          <p:spPr bwMode="auto">
            <a:xfrm>
              <a:off x="6078538" y="3997323"/>
              <a:ext cx="234951" cy="260349"/>
            </a:xfrm>
            <a:custGeom>
              <a:avLst/>
              <a:gdLst/>
              <a:ahLst/>
              <a:cxnLst>
                <a:cxn ang="0">
                  <a:pos x="36" y="45"/>
                </a:cxn>
                <a:cxn ang="0">
                  <a:pos x="46" y="55"/>
                </a:cxn>
                <a:cxn ang="0">
                  <a:pos x="50" y="59"/>
                </a:cxn>
                <a:cxn ang="0">
                  <a:pos x="53" y="66"/>
                </a:cxn>
                <a:cxn ang="0">
                  <a:pos x="55" y="74"/>
                </a:cxn>
                <a:cxn ang="0">
                  <a:pos x="60" y="81"/>
                </a:cxn>
                <a:cxn ang="0">
                  <a:pos x="69" y="93"/>
                </a:cxn>
                <a:cxn ang="0">
                  <a:pos x="79" y="112"/>
                </a:cxn>
                <a:cxn ang="0">
                  <a:pos x="84" y="123"/>
                </a:cxn>
                <a:cxn ang="0">
                  <a:pos x="91" y="133"/>
                </a:cxn>
                <a:cxn ang="0">
                  <a:pos x="103" y="142"/>
                </a:cxn>
                <a:cxn ang="0">
                  <a:pos x="119" y="154"/>
                </a:cxn>
                <a:cxn ang="0">
                  <a:pos x="124" y="164"/>
                </a:cxn>
                <a:cxn ang="0">
                  <a:pos x="131" y="161"/>
                </a:cxn>
                <a:cxn ang="0">
                  <a:pos x="141" y="164"/>
                </a:cxn>
                <a:cxn ang="0">
                  <a:pos x="145" y="152"/>
                </a:cxn>
                <a:cxn ang="0">
                  <a:pos x="145" y="123"/>
                </a:cxn>
                <a:cxn ang="0">
                  <a:pos x="136" y="116"/>
                </a:cxn>
                <a:cxn ang="0">
                  <a:pos x="131" y="112"/>
                </a:cxn>
                <a:cxn ang="0">
                  <a:pos x="126" y="112"/>
                </a:cxn>
                <a:cxn ang="0">
                  <a:pos x="126" y="97"/>
                </a:cxn>
                <a:cxn ang="0">
                  <a:pos x="117" y="95"/>
                </a:cxn>
                <a:cxn ang="0">
                  <a:pos x="114" y="90"/>
                </a:cxn>
                <a:cxn ang="0">
                  <a:pos x="114" y="76"/>
                </a:cxn>
                <a:cxn ang="0">
                  <a:pos x="105" y="74"/>
                </a:cxn>
                <a:cxn ang="0">
                  <a:pos x="107" y="69"/>
                </a:cxn>
                <a:cxn ang="0">
                  <a:pos x="100" y="66"/>
                </a:cxn>
                <a:cxn ang="0">
                  <a:pos x="95" y="64"/>
                </a:cxn>
                <a:cxn ang="0">
                  <a:pos x="81" y="52"/>
                </a:cxn>
                <a:cxn ang="0">
                  <a:pos x="76" y="52"/>
                </a:cxn>
                <a:cxn ang="0">
                  <a:pos x="74" y="50"/>
                </a:cxn>
                <a:cxn ang="0">
                  <a:pos x="69" y="43"/>
                </a:cxn>
                <a:cxn ang="0">
                  <a:pos x="57" y="31"/>
                </a:cxn>
                <a:cxn ang="0">
                  <a:pos x="50" y="28"/>
                </a:cxn>
                <a:cxn ang="0">
                  <a:pos x="41" y="19"/>
                </a:cxn>
                <a:cxn ang="0">
                  <a:pos x="36" y="12"/>
                </a:cxn>
                <a:cxn ang="0">
                  <a:pos x="31" y="7"/>
                </a:cxn>
                <a:cxn ang="0">
                  <a:pos x="15" y="7"/>
                </a:cxn>
                <a:cxn ang="0">
                  <a:pos x="10" y="2"/>
                </a:cxn>
                <a:cxn ang="0">
                  <a:pos x="3" y="2"/>
                </a:cxn>
                <a:cxn ang="0">
                  <a:pos x="0" y="7"/>
                </a:cxn>
                <a:cxn ang="0">
                  <a:pos x="10" y="17"/>
                </a:cxn>
                <a:cxn ang="0">
                  <a:pos x="19" y="26"/>
                </a:cxn>
                <a:cxn ang="0">
                  <a:pos x="34" y="40"/>
                </a:cxn>
              </a:cxnLst>
              <a:rect l="0" t="0" r="r" b="b"/>
              <a:pathLst>
                <a:path w="148" h="164">
                  <a:moveTo>
                    <a:pt x="36" y="43"/>
                  </a:moveTo>
                  <a:lnTo>
                    <a:pt x="34" y="43"/>
                  </a:lnTo>
                  <a:lnTo>
                    <a:pt x="36" y="45"/>
                  </a:lnTo>
                  <a:lnTo>
                    <a:pt x="36" y="47"/>
                  </a:lnTo>
                  <a:lnTo>
                    <a:pt x="41" y="52"/>
                  </a:lnTo>
                  <a:lnTo>
                    <a:pt x="46" y="55"/>
                  </a:lnTo>
                  <a:lnTo>
                    <a:pt x="48" y="55"/>
                  </a:lnTo>
                  <a:lnTo>
                    <a:pt x="48" y="57"/>
                  </a:lnTo>
                  <a:lnTo>
                    <a:pt x="50" y="59"/>
                  </a:lnTo>
                  <a:lnTo>
                    <a:pt x="50" y="59"/>
                  </a:lnTo>
                  <a:lnTo>
                    <a:pt x="53" y="64"/>
                  </a:lnTo>
                  <a:lnTo>
                    <a:pt x="53" y="66"/>
                  </a:lnTo>
                  <a:lnTo>
                    <a:pt x="53" y="69"/>
                  </a:lnTo>
                  <a:lnTo>
                    <a:pt x="55" y="71"/>
                  </a:lnTo>
                  <a:lnTo>
                    <a:pt x="55" y="74"/>
                  </a:lnTo>
                  <a:lnTo>
                    <a:pt x="57" y="76"/>
                  </a:lnTo>
                  <a:lnTo>
                    <a:pt x="57" y="78"/>
                  </a:lnTo>
                  <a:lnTo>
                    <a:pt x="60" y="81"/>
                  </a:lnTo>
                  <a:lnTo>
                    <a:pt x="62" y="81"/>
                  </a:lnTo>
                  <a:lnTo>
                    <a:pt x="62" y="83"/>
                  </a:lnTo>
                  <a:lnTo>
                    <a:pt x="69" y="93"/>
                  </a:lnTo>
                  <a:lnTo>
                    <a:pt x="74" y="100"/>
                  </a:lnTo>
                  <a:lnTo>
                    <a:pt x="79" y="112"/>
                  </a:lnTo>
                  <a:lnTo>
                    <a:pt x="79" y="112"/>
                  </a:lnTo>
                  <a:lnTo>
                    <a:pt x="81" y="116"/>
                  </a:lnTo>
                  <a:lnTo>
                    <a:pt x="81" y="119"/>
                  </a:lnTo>
                  <a:lnTo>
                    <a:pt x="84" y="123"/>
                  </a:lnTo>
                  <a:lnTo>
                    <a:pt x="86" y="128"/>
                  </a:lnTo>
                  <a:lnTo>
                    <a:pt x="88" y="131"/>
                  </a:lnTo>
                  <a:lnTo>
                    <a:pt x="91" y="133"/>
                  </a:lnTo>
                  <a:lnTo>
                    <a:pt x="93" y="133"/>
                  </a:lnTo>
                  <a:lnTo>
                    <a:pt x="98" y="138"/>
                  </a:lnTo>
                  <a:lnTo>
                    <a:pt x="103" y="142"/>
                  </a:lnTo>
                  <a:lnTo>
                    <a:pt x="110" y="147"/>
                  </a:lnTo>
                  <a:lnTo>
                    <a:pt x="114" y="152"/>
                  </a:lnTo>
                  <a:lnTo>
                    <a:pt x="119" y="154"/>
                  </a:lnTo>
                  <a:lnTo>
                    <a:pt x="119" y="157"/>
                  </a:lnTo>
                  <a:lnTo>
                    <a:pt x="122" y="161"/>
                  </a:lnTo>
                  <a:lnTo>
                    <a:pt x="124" y="164"/>
                  </a:lnTo>
                  <a:lnTo>
                    <a:pt x="126" y="164"/>
                  </a:lnTo>
                  <a:lnTo>
                    <a:pt x="129" y="164"/>
                  </a:lnTo>
                  <a:lnTo>
                    <a:pt x="131" y="161"/>
                  </a:lnTo>
                  <a:lnTo>
                    <a:pt x="131" y="161"/>
                  </a:lnTo>
                  <a:lnTo>
                    <a:pt x="136" y="164"/>
                  </a:lnTo>
                  <a:lnTo>
                    <a:pt x="141" y="164"/>
                  </a:lnTo>
                  <a:lnTo>
                    <a:pt x="145" y="161"/>
                  </a:lnTo>
                  <a:lnTo>
                    <a:pt x="145" y="159"/>
                  </a:lnTo>
                  <a:lnTo>
                    <a:pt x="145" y="152"/>
                  </a:lnTo>
                  <a:lnTo>
                    <a:pt x="145" y="140"/>
                  </a:lnTo>
                  <a:lnTo>
                    <a:pt x="148" y="126"/>
                  </a:lnTo>
                  <a:lnTo>
                    <a:pt x="145" y="123"/>
                  </a:lnTo>
                  <a:lnTo>
                    <a:pt x="145" y="121"/>
                  </a:lnTo>
                  <a:lnTo>
                    <a:pt x="143" y="119"/>
                  </a:lnTo>
                  <a:lnTo>
                    <a:pt x="136" y="116"/>
                  </a:lnTo>
                  <a:lnTo>
                    <a:pt x="133" y="114"/>
                  </a:lnTo>
                  <a:lnTo>
                    <a:pt x="131" y="112"/>
                  </a:lnTo>
                  <a:lnTo>
                    <a:pt x="131" y="112"/>
                  </a:lnTo>
                  <a:lnTo>
                    <a:pt x="131" y="109"/>
                  </a:lnTo>
                  <a:lnTo>
                    <a:pt x="126" y="109"/>
                  </a:lnTo>
                  <a:lnTo>
                    <a:pt x="126" y="112"/>
                  </a:lnTo>
                  <a:lnTo>
                    <a:pt x="126" y="109"/>
                  </a:lnTo>
                  <a:lnTo>
                    <a:pt x="126" y="107"/>
                  </a:lnTo>
                  <a:lnTo>
                    <a:pt x="126" y="97"/>
                  </a:lnTo>
                  <a:lnTo>
                    <a:pt x="124" y="97"/>
                  </a:lnTo>
                  <a:lnTo>
                    <a:pt x="119" y="97"/>
                  </a:lnTo>
                  <a:lnTo>
                    <a:pt x="117" y="95"/>
                  </a:lnTo>
                  <a:lnTo>
                    <a:pt x="114" y="95"/>
                  </a:lnTo>
                  <a:lnTo>
                    <a:pt x="114" y="93"/>
                  </a:lnTo>
                  <a:lnTo>
                    <a:pt x="114" y="90"/>
                  </a:lnTo>
                  <a:lnTo>
                    <a:pt x="114" y="85"/>
                  </a:lnTo>
                  <a:lnTo>
                    <a:pt x="114" y="81"/>
                  </a:lnTo>
                  <a:lnTo>
                    <a:pt x="114" y="76"/>
                  </a:lnTo>
                  <a:lnTo>
                    <a:pt x="110" y="76"/>
                  </a:lnTo>
                  <a:lnTo>
                    <a:pt x="105" y="76"/>
                  </a:lnTo>
                  <a:lnTo>
                    <a:pt x="105" y="74"/>
                  </a:lnTo>
                  <a:lnTo>
                    <a:pt x="107" y="71"/>
                  </a:lnTo>
                  <a:lnTo>
                    <a:pt x="107" y="71"/>
                  </a:lnTo>
                  <a:lnTo>
                    <a:pt x="107" y="69"/>
                  </a:lnTo>
                  <a:lnTo>
                    <a:pt x="105" y="69"/>
                  </a:lnTo>
                  <a:lnTo>
                    <a:pt x="103" y="69"/>
                  </a:lnTo>
                  <a:lnTo>
                    <a:pt x="100" y="66"/>
                  </a:lnTo>
                  <a:lnTo>
                    <a:pt x="100" y="64"/>
                  </a:lnTo>
                  <a:lnTo>
                    <a:pt x="100" y="64"/>
                  </a:lnTo>
                  <a:lnTo>
                    <a:pt x="95" y="64"/>
                  </a:lnTo>
                  <a:lnTo>
                    <a:pt x="91" y="59"/>
                  </a:lnTo>
                  <a:lnTo>
                    <a:pt x="86" y="55"/>
                  </a:lnTo>
                  <a:lnTo>
                    <a:pt x="81" y="52"/>
                  </a:lnTo>
                  <a:lnTo>
                    <a:pt x="81" y="52"/>
                  </a:lnTo>
                  <a:lnTo>
                    <a:pt x="79" y="52"/>
                  </a:lnTo>
                  <a:lnTo>
                    <a:pt x="76" y="52"/>
                  </a:lnTo>
                  <a:lnTo>
                    <a:pt x="74" y="52"/>
                  </a:lnTo>
                  <a:lnTo>
                    <a:pt x="74" y="52"/>
                  </a:lnTo>
                  <a:lnTo>
                    <a:pt x="74" y="50"/>
                  </a:lnTo>
                  <a:lnTo>
                    <a:pt x="72" y="47"/>
                  </a:lnTo>
                  <a:lnTo>
                    <a:pt x="72" y="45"/>
                  </a:lnTo>
                  <a:lnTo>
                    <a:pt x="69" y="43"/>
                  </a:lnTo>
                  <a:lnTo>
                    <a:pt x="62" y="36"/>
                  </a:lnTo>
                  <a:lnTo>
                    <a:pt x="60" y="33"/>
                  </a:lnTo>
                  <a:lnTo>
                    <a:pt x="57" y="31"/>
                  </a:lnTo>
                  <a:lnTo>
                    <a:pt x="55" y="31"/>
                  </a:lnTo>
                  <a:lnTo>
                    <a:pt x="53" y="28"/>
                  </a:lnTo>
                  <a:lnTo>
                    <a:pt x="50" y="28"/>
                  </a:lnTo>
                  <a:lnTo>
                    <a:pt x="48" y="26"/>
                  </a:lnTo>
                  <a:lnTo>
                    <a:pt x="43" y="24"/>
                  </a:lnTo>
                  <a:lnTo>
                    <a:pt x="41" y="19"/>
                  </a:lnTo>
                  <a:lnTo>
                    <a:pt x="41" y="17"/>
                  </a:lnTo>
                  <a:lnTo>
                    <a:pt x="38" y="14"/>
                  </a:lnTo>
                  <a:lnTo>
                    <a:pt x="36" y="12"/>
                  </a:lnTo>
                  <a:lnTo>
                    <a:pt x="34" y="9"/>
                  </a:lnTo>
                  <a:lnTo>
                    <a:pt x="34" y="7"/>
                  </a:lnTo>
                  <a:lnTo>
                    <a:pt x="31" y="7"/>
                  </a:lnTo>
                  <a:lnTo>
                    <a:pt x="29" y="7"/>
                  </a:lnTo>
                  <a:lnTo>
                    <a:pt x="22" y="7"/>
                  </a:lnTo>
                  <a:lnTo>
                    <a:pt x="15" y="7"/>
                  </a:lnTo>
                  <a:lnTo>
                    <a:pt x="12" y="7"/>
                  </a:lnTo>
                  <a:lnTo>
                    <a:pt x="10" y="5"/>
                  </a:lnTo>
                  <a:lnTo>
                    <a:pt x="10" y="2"/>
                  </a:lnTo>
                  <a:lnTo>
                    <a:pt x="8" y="0"/>
                  </a:lnTo>
                  <a:lnTo>
                    <a:pt x="5" y="2"/>
                  </a:lnTo>
                  <a:lnTo>
                    <a:pt x="3" y="2"/>
                  </a:lnTo>
                  <a:lnTo>
                    <a:pt x="0" y="5"/>
                  </a:lnTo>
                  <a:lnTo>
                    <a:pt x="0" y="5"/>
                  </a:lnTo>
                  <a:lnTo>
                    <a:pt x="0" y="7"/>
                  </a:lnTo>
                  <a:lnTo>
                    <a:pt x="3" y="9"/>
                  </a:lnTo>
                  <a:lnTo>
                    <a:pt x="5" y="14"/>
                  </a:lnTo>
                  <a:lnTo>
                    <a:pt x="10" y="17"/>
                  </a:lnTo>
                  <a:lnTo>
                    <a:pt x="15" y="19"/>
                  </a:lnTo>
                  <a:lnTo>
                    <a:pt x="17" y="21"/>
                  </a:lnTo>
                  <a:lnTo>
                    <a:pt x="19" y="26"/>
                  </a:lnTo>
                  <a:lnTo>
                    <a:pt x="27" y="31"/>
                  </a:lnTo>
                  <a:lnTo>
                    <a:pt x="31" y="38"/>
                  </a:lnTo>
                  <a:lnTo>
                    <a:pt x="34" y="40"/>
                  </a:lnTo>
                  <a:lnTo>
                    <a:pt x="36" y="43"/>
                  </a:lnTo>
                  <a:lnTo>
                    <a:pt x="36" y="4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0" name="Freeform 1047">
              <a:extLst>
                <a:ext uri="{FF2B5EF4-FFF2-40B4-BE49-F238E27FC236}">
                  <a16:creationId xmlns:a16="http://schemas.microsoft.com/office/drawing/2014/main" id="{B5368CB4-FD94-42F3-A2B4-184580F58A42}"/>
                </a:ext>
              </a:extLst>
            </p:cNvPr>
            <p:cNvSpPr>
              <a:spLocks/>
            </p:cNvSpPr>
            <p:nvPr/>
          </p:nvSpPr>
          <p:spPr bwMode="auto">
            <a:xfrm>
              <a:off x="6078538" y="3997323"/>
              <a:ext cx="234951" cy="260349"/>
            </a:xfrm>
            <a:custGeom>
              <a:avLst/>
              <a:gdLst/>
              <a:ahLst/>
              <a:cxnLst>
                <a:cxn ang="0">
                  <a:pos x="36" y="45"/>
                </a:cxn>
                <a:cxn ang="0">
                  <a:pos x="46" y="55"/>
                </a:cxn>
                <a:cxn ang="0">
                  <a:pos x="50" y="59"/>
                </a:cxn>
                <a:cxn ang="0">
                  <a:pos x="53" y="66"/>
                </a:cxn>
                <a:cxn ang="0">
                  <a:pos x="55" y="74"/>
                </a:cxn>
                <a:cxn ang="0">
                  <a:pos x="60" y="81"/>
                </a:cxn>
                <a:cxn ang="0">
                  <a:pos x="69" y="93"/>
                </a:cxn>
                <a:cxn ang="0">
                  <a:pos x="79" y="112"/>
                </a:cxn>
                <a:cxn ang="0">
                  <a:pos x="84" y="123"/>
                </a:cxn>
                <a:cxn ang="0">
                  <a:pos x="91" y="133"/>
                </a:cxn>
                <a:cxn ang="0">
                  <a:pos x="103" y="142"/>
                </a:cxn>
                <a:cxn ang="0">
                  <a:pos x="119" y="154"/>
                </a:cxn>
                <a:cxn ang="0">
                  <a:pos x="124" y="164"/>
                </a:cxn>
                <a:cxn ang="0">
                  <a:pos x="131" y="161"/>
                </a:cxn>
                <a:cxn ang="0">
                  <a:pos x="141" y="164"/>
                </a:cxn>
                <a:cxn ang="0">
                  <a:pos x="145" y="152"/>
                </a:cxn>
                <a:cxn ang="0">
                  <a:pos x="145" y="123"/>
                </a:cxn>
                <a:cxn ang="0">
                  <a:pos x="136" y="116"/>
                </a:cxn>
                <a:cxn ang="0">
                  <a:pos x="131" y="112"/>
                </a:cxn>
                <a:cxn ang="0">
                  <a:pos x="126" y="112"/>
                </a:cxn>
                <a:cxn ang="0">
                  <a:pos x="126" y="97"/>
                </a:cxn>
                <a:cxn ang="0">
                  <a:pos x="117" y="95"/>
                </a:cxn>
                <a:cxn ang="0">
                  <a:pos x="114" y="90"/>
                </a:cxn>
                <a:cxn ang="0">
                  <a:pos x="114" y="76"/>
                </a:cxn>
                <a:cxn ang="0">
                  <a:pos x="105" y="74"/>
                </a:cxn>
                <a:cxn ang="0">
                  <a:pos x="107" y="69"/>
                </a:cxn>
                <a:cxn ang="0">
                  <a:pos x="100" y="66"/>
                </a:cxn>
                <a:cxn ang="0">
                  <a:pos x="95" y="64"/>
                </a:cxn>
                <a:cxn ang="0">
                  <a:pos x="81" y="52"/>
                </a:cxn>
                <a:cxn ang="0">
                  <a:pos x="76" y="52"/>
                </a:cxn>
                <a:cxn ang="0">
                  <a:pos x="74" y="50"/>
                </a:cxn>
                <a:cxn ang="0">
                  <a:pos x="69" y="43"/>
                </a:cxn>
                <a:cxn ang="0">
                  <a:pos x="57" y="31"/>
                </a:cxn>
                <a:cxn ang="0">
                  <a:pos x="50" y="28"/>
                </a:cxn>
                <a:cxn ang="0">
                  <a:pos x="41" y="19"/>
                </a:cxn>
                <a:cxn ang="0">
                  <a:pos x="36" y="12"/>
                </a:cxn>
                <a:cxn ang="0">
                  <a:pos x="31" y="7"/>
                </a:cxn>
                <a:cxn ang="0">
                  <a:pos x="15" y="7"/>
                </a:cxn>
                <a:cxn ang="0">
                  <a:pos x="10" y="2"/>
                </a:cxn>
                <a:cxn ang="0">
                  <a:pos x="3" y="2"/>
                </a:cxn>
                <a:cxn ang="0">
                  <a:pos x="0" y="7"/>
                </a:cxn>
                <a:cxn ang="0">
                  <a:pos x="10" y="17"/>
                </a:cxn>
                <a:cxn ang="0">
                  <a:pos x="19" y="26"/>
                </a:cxn>
                <a:cxn ang="0">
                  <a:pos x="34" y="40"/>
                </a:cxn>
              </a:cxnLst>
              <a:rect l="0" t="0" r="r" b="b"/>
              <a:pathLst>
                <a:path w="148" h="164">
                  <a:moveTo>
                    <a:pt x="36" y="43"/>
                  </a:moveTo>
                  <a:lnTo>
                    <a:pt x="34" y="43"/>
                  </a:lnTo>
                  <a:lnTo>
                    <a:pt x="36" y="45"/>
                  </a:lnTo>
                  <a:lnTo>
                    <a:pt x="36" y="47"/>
                  </a:lnTo>
                  <a:lnTo>
                    <a:pt x="41" y="52"/>
                  </a:lnTo>
                  <a:lnTo>
                    <a:pt x="46" y="55"/>
                  </a:lnTo>
                  <a:lnTo>
                    <a:pt x="48" y="55"/>
                  </a:lnTo>
                  <a:lnTo>
                    <a:pt x="48" y="57"/>
                  </a:lnTo>
                  <a:lnTo>
                    <a:pt x="50" y="59"/>
                  </a:lnTo>
                  <a:lnTo>
                    <a:pt x="50" y="59"/>
                  </a:lnTo>
                  <a:lnTo>
                    <a:pt x="53" y="64"/>
                  </a:lnTo>
                  <a:lnTo>
                    <a:pt x="53" y="66"/>
                  </a:lnTo>
                  <a:lnTo>
                    <a:pt x="53" y="69"/>
                  </a:lnTo>
                  <a:lnTo>
                    <a:pt x="55" y="71"/>
                  </a:lnTo>
                  <a:lnTo>
                    <a:pt x="55" y="74"/>
                  </a:lnTo>
                  <a:lnTo>
                    <a:pt x="57" y="76"/>
                  </a:lnTo>
                  <a:lnTo>
                    <a:pt x="57" y="78"/>
                  </a:lnTo>
                  <a:lnTo>
                    <a:pt x="60" y="81"/>
                  </a:lnTo>
                  <a:lnTo>
                    <a:pt x="62" y="81"/>
                  </a:lnTo>
                  <a:lnTo>
                    <a:pt x="62" y="83"/>
                  </a:lnTo>
                  <a:lnTo>
                    <a:pt x="69" y="93"/>
                  </a:lnTo>
                  <a:lnTo>
                    <a:pt x="74" y="100"/>
                  </a:lnTo>
                  <a:lnTo>
                    <a:pt x="79" y="112"/>
                  </a:lnTo>
                  <a:lnTo>
                    <a:pt x="79" y="112"/>
                  </a:lnTo>
                  <a:lnTo>
                    <a:pt x="81" y="116"/>
                  </a:lnTo>
                  <a:lnTo>
                    <a:pt x="81" y="119"/>
                  </a:lnTo>
                  <a:lnTo>
                    <a:pt x="84" y="123"/>
                  </a:lnTo>
                  <a:lnTo>
                    <a:pt x="86" y="128"/>
                  </a:lnTo>
                  <a:lnTo>
                    <a:pt x="88" y="131"/>
                  </a:lnTo>
                  <a:lnTo>
                    <a:pt x="91" y="133"/>
                  </a:lnTo>
                  <a:lnTo>
                    <a:pt x="93" y="133"/>
                  </a:lnTo>
                  <a:lnTo>
                    <a:pt x="98" y="138"/>
                  </a:lnTo>
                  <a:lnTo>
                    <a:pt x="103" y="142"/>
                  </a:lnTo>
                  <a:lnTo>
                    <a:pt x="110" y="147"/>
                  </a:lnTo>
                  <a:lnTo>
                    <a:pt x="114" y="152"/>
                  </a:lnTo>
                  <a:lnTo>
                    <a:pt x="119" y="154"/>
                  </a:lnTo>
                  <a:lnTo>
                    <a:pt x="119" y="157"/>
                  </a:lnTo>
                  <a:lnTo>
                    <a:pt x="122" y="161"/>
                  </a:lnTo>
                  <a:lnTo>
                    <a:pt x="124" y="164"/>
                  </a:lnTo>
                  <a:lnTo>
                    <a:pt x="126" y="164"/>
                  </a:lnTo>
                  <a:lnTo>
                    <a:pt x="129" y="164"/>
                  </a:lnTo>
                  <a:lnTo>
                    <a:pt x="131" y="161"/>
                  </a:lnTo>
                  <a:lnTo>
                    <a:pt x="131" y="161"/>
                  </a:lnTo>
                  <a:lnTo>
                    <a:pt x="136" y="164"/>
                  </a:lnTo>
                  <a:lnTo>
                    <a:pt x="141" y="164"/>
                  </a:lnTo>
                  <a:lnTo>
                    <a:pt x="145" y="161"/>
                  </a:lnTo>
                  <a:lnTo>
                    <a:pt x="145" y="159"/>
                  </a:lnTo>
                  <a:lnTo>
                    <a:pt x="145" y="152"/>
                  </a:lnTo>
                  <a:lnTo>
                    <a:pt x="145" y="140"/>
                  </a:lnTo>
                  <a:lnTo>
                    <a:pt x="148" y="126"/>
                  </a:lnTo>
                  <a:lnTo>
                    <a:pt x="145" y="123"/>
                  </a:lnTo>
                  <a:lnTo>
                    <a:pt x="145" y="121"/>
                  </a:lnTo>
                  <a:lnTo>
                    <a:pt x="143" y="119"/>
                  </a:lnTo>
                  <a:lnTo>
                    <a:pt x="136" y="116"/>
                  </a:lnTo>
                  <a:lnTo>
                    <a:pt x="133" y="114"/>
                  </a:lnTo>
                  <a:lnTo>
                    <a:pt x="131" y="112"/>
                  </a:lnTo>
                  <a:lnTo>
                    <a:pt x="131" y="112"/>
                  </a:lnTo>
                  <a:lnTo>
                    <a:pt x="131" y="109"/>
                  </a:lnTo>
                  <a:lnTo>
                    <a:pt x="126" y="109"/>
                  </a:lnTo>
                  <a:lnTo>
                    <a:pt x="126" y="112"/>
                  </a:lnTo>
                  <a:lnTo>
                    <a:pt x="126" y="109"/>
                  </a:lnTo>
                  <a:lnTo>
                    <a:pt x="126" y="107"/>
                  </a:lnTo>
                  <a:lnTo>
                    <a:pt x="126" y="97"/>
                  </a:lnTo>
                  <a:lnTo>
                    <a:pt x="124" y="97"/>
                  </a:lnTo>
                  <a:lnTo>
                    <a:pt x="119" y="97"/>
                  </a:lnTo>
                  <a:lnTo>
                    <a:pt x="117" y="95"/>
                  </a:lnTo>
                  <a:lnTo>
                    <a:pt x="114" y="95"/>
                  </a:lnTo>
                  <a:lnTo>
                    <a:pt x="114" y="93"/>
                  </a:lnTo>
                  <a:lnTo>
                    <a:pt x="114" y="90"/>
                  </a:lnTo>
                  <a:lnTo>
                    <a:pt x="114" y="85"/>
                  </a:lnTo>
                  <a:lnTo>
                    <a:pt x="114" y="81"/>
                  </a:lnTo>
                  <a:lnTo>
                    <a:pt x="114" y="76"/>
                  </a:lnTo>
                  <a:lnTo>
                    <a:pt x="110" y="76"/>
                  </a:lnTo>
                  <a:lnTo>
                    <a:pt x="105" y="76"/>
                  </a:lnTo>
                  <a:lnTo>
                    <a:pt x="105" y="74"/>
                  </a:lnTo>
                  <a:lnTo>
                    <a:pt x="107" y="71"/>
                  </a:lnTo>
                  <a:lnTo>
                    <a:pt x="107" y="71"/>
                  </a:lnTo>
                  <a:lnTo>
                    <a:pt x="107" y="69"/>
                  </a:lnTo>
                  <a:lnTo>
                    <a:pt x="105" y="69"/>
                  </a:lnTo>
                  <a:lnTo>
                    <a:pt x="103" y="69"/>
                  </a:lnTo>
                  <a:lnTo>
                    <a:pt x="100" y="66"/>
                  </a:lnTo>
                  <a:lnTo>
                    <a:pt x="100" y="64"/>
                  </a:lnTo>
                  <a:lnTo>
                    <a:pt x="100" y="64"/>
                  </a:lnTo>
                  <a:lnTo>
                    <a:pt x="95" y="64"/>
                  </a:lnTo>
                  <a:lnTo>
                    <a:pt x="91" y="59"/>
                  </a:lnTo>
                  <a:lnTo>
                    <a:pt x="86" y="55"/>
                  </a:lnTo>
                  <a:lnTo>
                    <a:pt x="81" y="52"/>
                  </a:lnTo>
                  <a:lnTo>
                    <a:pt x="81" y="52"/>
                  </a:lnTo>
                  <a:lnTo>
                    <a:pt x="79" y="52"/>
                  </a:lnTo>
                  <a:lnTo>
                    <a:pt x="76" y="52"/>
                  </a:lnTo>
                  <a:lnTo>
                    <a:pt x="74" y="52"/>
                  </a:lnTo>
                  <a:lnTo>
                    <a:pt x="74" y="52"/>
                  </a:lnTo>
                  <a:lnTo>
                    <a:pt x="74" y="50"/>
                  </a:lnTo>
                  <a:lnTo>
                    <a:pt x="72" y="47"/>
                  </a:lnTo>
                  <a:lnTo>
                    <a:pt x="72" y="45"/>
                  </a:lnTo>
                  <a:lnTo>
                    <a:pt x="69" y="43"/>
                  </a:lnTo>
                  <a:lnTo>
                    <a:pt x="62" y="36"/>
                  </a:lnTo>
                  <a:lnTo>
                    <a:pt x="60" y="33"/>
                  </a:lnTo>
                  <a:lnTo>
                    <a:pt x="57" y="31"/>
                  </a:lnTo>
                  <a:lnTo>
                    <a:pt x="55" y="31"/>
                  </a:lnTo>
                  <a:lnTo>
                    <a:pt x="53" y="28"/>
                  </a:lnTo>
                  <a:lnTo>
                    <a:pt x="50" y="28"/>
                  </a:lnTo>
                  <a:lnTo>
                    <a:pt x="48" y="26"/>
                  </a:lnTo>
                  <a:lnTo>
                    <a:pt x="43" y="24"/>
                  </a:lnTo>
                  <a:lnTo>
                    <a:pt x="41" y="19"/>
                  </a:lnTo>
                  <a:lnTo>
                    <a:pt x="41" y="17"/>
                  </a:lnTo>
                  <a:lnTo>
                    <a:pt x="38" y="14"/>
                  </a:lnTo>
                  <a:lnTo>
                    <a:pt x="36" y="12"/>
                  </a:lnTo>
                  <a:lnTo>
                    <a:pt x="34" y="9"/>
                  </a:lnTo>
                  <a:lnTo>
                    <a:pt x="34" y="7"/>
                  </a:lnTo>
                  <a:lnTo>
                    <a:pt x="31" y="7"/>
                  </a:lnTo>
                  <a:lnTo>
                    <a:pt x="29" y="7"/>
                  </a:lnTo>
                  <a:lnTo>
                    <a:pt x="22" y="7"/>
                  </a:lnTo>
                  <a:lnTo>
                    <a:pt x="15" y="7"/>
                  </a:lnTo>
                  <a:lnTo>
                    <a:pt x="12" y="7"/>
                  </a:lnTo>
                  <a:lnTo>
                    <a:pt x="10" y="5"/>
                  </a:lnTo>
                  <a:lnTo>
                    <a:pt x="10" y="2"/>
                  </a:lnTo>
                  <a:lnTo>
                    <a:pt x="8" y="0"/>
                  </a:lnTo>
                  <a:lnTo>
                    <a:pt x="5" y="2"/>
                  </a:lnTo>
                  <a:lnTo>
                    <a:pt x="3" y="2"/>
                  </a:lnTo>
                  <a:lnTo>
                    <a:pt x="0" y="5"/>
                  </a:lnTo>
                  <a:lnTo>
                    <a:pt x="0" y="5"/>
                  </a:lnTo>
                  <a:lnTo>
                    <a:pt x="0" y="7"/>
                  </a:lnTo>
                  <a:lnTo>
                    <a:pt x="3" y="9"/>
                  </a:lnTo>
                  <a:lnTo>
                    <a:pt x="5" y="14"/>
                  </a:lnTo>
                  <a:lnTo>
                    <a:pt x="10" y="17"/>
                  </a:lnTo>
                  <a:lnTo>
                    <a:pt x="15" y="19"/>
                  </a:lnTo>
                  <a:lnTo>
                    <a:pt x="17" y="21"/>
                  </a:lnTo>
                  <a:lnTo>
                    <a:pt x="19" y="26"/>
                  </a:lnTo>
                  <a:lnTo>
                    <a:pt x="27" y="31"/>
                  </a:lnTo>
                  <a:lnTo>
                    <a:pt x="31" y="38"/>
                  </a:lnTo>
                  <a:lnTo>
                    <a:pt x="34" y="40"/>
                  </a:lnTo>
                  <a:lnTo>
                    <a:pt x="36" y="4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1" name="Freeform 1048">
              <a:extLst>
                <a:ext uri="{FF2B5EF4-FFF2-40B4-BE49-F238E27FC236}">
                  <a16:creationId xmlns:a16="http://schemas.microsoft.com/office/drawing/2014/main" id="{C0260FD8-EFA0-426E-BD14-87F430F5FC9D}"/>
                </a:ext>
              </a:extLst>
            </p:cNvPr>
            <p:cNvSpPr>
              <a:spLocks/>
            </p:cNvSpPr>
            <p:nvPr/>
          </p:nvSpPr>
          <p:spPr bwMode="auto">
            <a:xfrm>
              <a:off x="6078538" y="3997323"/>
              <a:ext cx="234951" cy="260349"/>
            </a:xfrm>
            <a:custGeom>
              <a:avLst/>
              <a:gdLst/>
              <a:ahLst/>
              <a:cxnLst>
                <a:cxn ang="0">
                  <a:pos x="36" y="45"/>
                </a:cxn>
                <a:cxn ang="0">
                  <a:pos x="46" y="55"/>
                </a:cxn>
                <a:cxn ang="0">
                  <a:pos x="50" y="59"/>
                </a:cxn>
                <a:cxn ang="0">
                  <a:pos x="53" y="66"/>
                </a:cxn>
                <a:cxn ang="0">
                  <a:pos x="55" y="74"/>
                </a:cxn>
                <a:cxn ang="0">
                  <a:pos x="60" y="81"/>
                </a:cxn>
                <a:cxn ang="0">
                  <a:pos x="69" y="93"/>
                </a:cxn>
                <a:cxn ang="0">
                  <a:pos x="79" y="112"/>
                </a:cxn>
                <a:cxn ang="0">
                  <a:pos x="84" y="123"/>
                </a:cxn>
                <a:cxn ang="0">
                  <a:pos x="91" y="133"/>
                </a:cxn>
                <a:cxn ang="0">
                  <a:pos x="103" y="142"/>
                </a:cxn>
                <a:cxn ang="0">
                  <a:pos x="119" y="154"/>
                </a:cxn>
                <a:cxn ang="0">
                  <a:pos x="124" y="164"/>
                </a:cxn>
                <a:cxn ang="0">
                  <a:pos x="131" y="161"/>
                </a:cxn>
                <a:cxn ang="0">
                  <a:pos x="141" y="164"/>
                </a:cxn>
                <a:cxn ang="0">
                  <a:pos x="145" y="152"/>
                </a:cxn>
                <a:cxn ang="0">
                  <a:pos x="145" y="123"/>
                </a:cxn>
                <a:cxn ang="0">
                  <a:pos x="136" y="116"/>
                </a:cxn>
                <a:cxn ang="0">
                  <a:pos x="131" y="112"/>
                </a:cxn>
                <a:cxn ang="0">
                  <a:pos x="126" y="112"/>
                </a:cxn>
                <a:cxn ang="0">
                  <a:pos x="126" y="97"/>
                </a:cxn>
                <a:cxn ang="0">
                  <a:pos x="117" y="95"/>
                </a:cxn>
                <a:cxn ang="0">
                  <a:pos x="114" y="90"/>
                </a:cxn>
                <a:cxn ang="0">
                  <a:pos x="114" y="76"/>
                </a:cxn>
                <a:cxn ang="0">
                  <a:pos x="105" y="74"/>
                </a:cxn>
                <a:cxn ang="0">
                  <a:pos x="107" y="69"/>
                </a:cxn>
                <a:cxn ang="0">
                  <a:pos x="100" y="66"/>
                </a:cxn>
                <a:cxn ang="0">
                  <a:pos x="95" y="64"/>
                </a:cxn>
                <a:cxn ang="0">
                  <a:pos x="81" y="52"/>
                </a:cxn>
                <a:cxn ang="0">
                  <a:pos x="76" y="52"/>
                </a:cxn>
                <a:cxn ang="0">
                  <a:pos x="74" y="50"/>
                </a:cxn>
                <a:cxn ang="0">
                  <a:pos x="69" y="43"/>
                </a:cxn>
                <a:cxn ang="0">
                  <a:pos x="57" y="31"/>
                </a:cxn>
                <a:cxn ang="0">
                  <a:pos x="50" y="28"/>
                </a:cxn>
                <a:cxn ang="0">
                  <a:pos x="41" y="19"/>
                </a:cxn>
                <a:cxn ang="0">
                  <a:pos x="36" y="12"/>
                </a:cxn>
                <a:cxn ang="0">
                  <a:pos x="31" y="7"/>
                </a:cxn>
                <a:cxn ang="0">
                  <a:pos x="15" y="7"/>
                </a:cxn>
                <a:cxn ang="0">
                  <a:pos x="10" y="2"/>
                </a:cxn>
                <a:cxn ang="0">
                  <a:pos x="3" y="2"/>
                </a:cxn>
                <a:cxn ang="0">
                  <a:pos x="0" y="7"/>
                </a:cxn>
                <a:cxn ang="0">
                  <a:pos x="10" y="17"/>
                </a:cxn>
                <a:cxn ang="0">
                  <a:pos x="19" y="26"/>
                </a:cxn>
                <a:cxn ang="0">
                  <a:pos x="34" y="40"/>
                </a:cxn>
              </a:cxnLst>
              <a:rect l="0" t="0" r="r" b="b"/>
              <a:pathLst>
                <a:path w="148" h="164">
                  <a:moveTo>
                    <a:pt x="36" y="43"/>
                  </a:moveTo>
                  <a:lnTo>
                    <a:pt x="34" y="43"/>
                  </a:lnTo>
                  <a:lnTo>
                    <a:pt x="36" y="45"/>
                  </a:lnTo>
                  <a:lnTo>
                    <a:pt x="36" y="47"/>
                  </a:lnTo>
                  <a:lnTo>
                    <a:pt x="41" y="52"/>
                  </a:lnTo>
                  <a:lnTo>
                    <a:pt x="46" y="55"/>
                  </a:lnTo>
                  <a:lnTo>
                    <a:pt x="48" y="55"/>
                  </a:lnTo>
                  <a:lnTo>
                    <a:pt x="48" y="57"/>
                  </a:lnTo>
                  <a:lnTo>
                    <a:pt x="50" y="59"/>
                  </a:lnTo>
                  <a:lnTo>
                    <a:pt x="50" y="59"/>
                  </a:lnTo>
                  <a:lnTo>
                    <a:pt x="53" y="64"/>
                  </a:lnTo>
                  <a:lnTo>
                    <a:pt x="53" y="66"/>
                  </a:lnTo>
                  <a:lnTo>
                    <a:pt x="53" y="69"/>
                  </a:lnTo>
                  <a:lnTo>
                    <a:pt x="55" y="71"/>
                  </a:lnTo>
                  <a:lnTo>
                    <a:pt x="55" y="74"/>
                  </a:lnTo>
                  <a:lnTo>
                    <a:pt x="57" y="76"/>
                  </a:lnTo>
                  <a:lnTo>
                    <a:pt x="57" y="78"/>
                  </a:lnTo>
                  <a:lnTo>
                    <a:pt x="60" y="81"/>
                  </a:lnTo>
                  <a:lnTo>
                    <a:pt x="62" y="81"/>
                  </a:lnTo>
                  <a:lnTo>
                    <a:pt x="62" y="83"/>
                  </a:lnTo>
                  <a:lnTo>
                    <a:pt x="69" y="93"/>
                  </a:lnTo>
                  <a:lnTo>
                    <a:pt x="74" y="100"/>
                  </a:lnTo>
                  <a:lnTo>
                    <a:pt x="79" y="112"/>
                  </a:lnTo>
                  <a:lnTo>
                    <a:pt x="79" y="112"/>
                  </a:lnTo>
                  <a:lnTo>
                    <a:pt x="81" y="116"/>
                  </a:lnTo>
                  <a:lnTo>
                    <a:pt x="81" y="119"/>
                  </a:lnTo>
                  <a:lnTo>
                    <a:pt x="84" y="123"/>
                  </a:lnTo>
                  <a:lnTo>
                    <a:pt x="86" y="128"/>
                  </a:lnTo>
                  <a:lnTo>
                    <a:pt x="88" y="131"/>
                  </a:lnTo>
                  <a:lnTo>
                    <a:pt x="91" y="133"/>
                  </a:lnTo>
                  <a:lnTo>
                    <a:pt x="93" y="133"/>
                  </a:lnTo>
                  <a:lnTo>
                    <a:pt x="98" y="138"/>
                  </a:lnTo>
                  <a:lnTo>
                    <a:pt x="103" y="142"/>
                  </a:lnTo>
                  <a:lnTo>
                    <a:pt x="110" y="147"/>
                  </a:lnTo>
                  <a:lnTo>
                    <a:pt x="114" y="152"/>
                  </a:lnTo>
                  <a:lnTo>
                    <a:pt x="119" y="154"/>
                  </a:lnTo>
                  <a:lnTo>
                    <a:pt x="119" y="157"/>
                  </a:lnTo>
                  <a:lnTo>
                    <a:pt x="122" y="161"/>
                  </a:lnTo>
                  <a:lnTo>
                    <a:pt x="124" y="164"/>
                  </a:lnTo>
                  <a:lnTo>
                    <a:pt x="126" y="164"/>
                  </a:lnTo>
                  <a:lnTo>
                    <a:pt x="129" y="164"/>
                  </a:lnTo>
                  <a:lnTo>
                    <a:pt x="131" y="161"/>
                  </a:lnTo>
                  <a:lnTo>
                    <a:pt x="131" y="161"/>
                  </a:lnTo>
                  <a:lnTo>
                    <a:pt x="136" y="164"/>
                  </a:lnTo>
                  <a:lnTo>
                    <a:pt x="141" y="164"/>
                  </a:lnTo>
                  <a:lnTo>
                    <a:pt x="145" y="161"/>
                  </a:lnTo>
                  <a:lnTo>
                    <a:pt x="145" y="159"/>
                  </a:lnTo>
                  <a:lnTo>
                    <a:pt x="145" y="152"/>
                  </a:lnTo>
                  <a:lnTo>
                    <a:pt x="145" y="140"/>
                  </a:lnTo>
                  <a:lnTo>
                    <a:pt x="148" y="126"/>
                  </a:lnTo>
                  <a:lnTo>
                    <a:pt x="145" y="123"/>
                  </a:lnTo>
                  <a:lnTo>
                    <a:pt x="145" y="121"/>
                  </a:lnTo>
                  <a:lnTo>
                    <a:pt x="143" y="119"/>
                  </a:lnTo>
                  <a:lnTo>
                    <a:pt x="136" y="116"/>
                  </a:lnTo>
                  <a:lnTo>
                    <a:pt x="133" y="114"/>
                  </a:lnTo>
                  <a:lnTo>
                    <a:pt x="131" y="112"/>
                  </a:lnTo>
                  <a:lnTo>
                    <a:pt x="131" y="112"/>
                  </a:lnTo>
                  <a:lnTo>
                    <a:pt x="131" y="109"/>
                  </a:lnTo>
                  <a:lnTo>
                    <a:pt x="126" y="109"/>
                  </a:lnTo>
                  <a:lnTo>
                    <a:pt x="126" y="112"/>
                  </a:lnTo>
                  <a:lnTo>
                    <a:pt x="126" y="109"/>
                  </a:lnTo>
                  <a:lnTo>
                    <a:pt x="126" y="107"/>
                  </a:lnTo>
                  <a:lnTo>
                    <a:pt x="126" y="97"/>
                  </a:lnTo>
                  <a:lnTo>
                    <a:pt x="124" y="97"/>
                  </a:lnTo>
                  <a:lnTo>
                    <a:pt x="119" y="97"/>
                  </a:lnTo>
                  <a:lnTo>
                    <a:pt x="117" y="95"/>
                  </a:lnTo>
                  <a:lnTo>
                    <a:pt x="114" y="95"/>
                  </a:lnTo>
                  <a:lnTo>
                    <a:pt x="114" y="93"/>
                  </a:lnTo>
                  <a:lnTo>
                    <a:pt x="114" y="90"/>
                  </a:lnTo>
                  <a:lnTo>
                    <a:pt x="114" y="85"/>
                  </a:lnTo>
                  <a:lnTo>
                    <a:pt x="114" y="81"/>
                  </a:lnTo>
                  <a:lnTo>
                    <a:pt x="114" y="76"/>
                  </a:lnTo>
                  <a:lnTo>
                    <a:pt x="110" y="76"/>
                  </a:lnTo>
                  <a:lnTo>
                    <a:pt x="105" y="76"/>
                  </a:lnTo>
                  <a:lnTo>
                    <a:pt x="105" y="74"/>
                  </a:lnTo>
                  <a:lnTo>
                    <a:pt x="107" y="71"/>
                  </a:lnTo>
                  <a:lnTo>
                    <a:pt x="107" y="71"/>
                  </a:lnTo>
                  <a:lnTo>
                    <a:pt x="107" y="69"/>
                  </a:lnTo>
                  <a:lnTo>
                    <a:pt x="105" y="69"/>
                  </a:lnTo>
                  <a:lnTo>
                    <a:pt x="103" y="69"/>
                  </a:lnTo>
                  <a:lnTo>
                    <a:pt x="100" y="66"/>
                  </a:lnTo>
                  <a:lnTo>
                    <a:pt x="100" y="64"/>
                  </a:lnTo>
                  <a:lnTo>
                    <a:pt x="100" y="64"/>
                  </a:lnTo>
                  <a:lnTo>
                    <a:pt x="95" y="64"/>
                  </a:lnTo>
                  <a:lnTo>
                    <a:pt x="91" y="59"/>
                  </a:lnTo>
                  <a:lnTo>
                    <a:pt x="86" y="55"/>
                  </a:lnTo>
                  <a:lnTo>
                    <a:pt x="81" y="52"/>
                  </a:lnTo>
                  <a:lnTo>
                    <a:pt x="81" y="52"/>
                  </a:lnTo>
                  <a:lnTo>
                    <a:pt x="79" y="52"/>
                  </a:lnTo>
                  <a:lnTo>
                    <a:pt x="76" y="52"/>
                  </a:lnTo>
                  <a:lnTo>
                    <a:pt x="74" y="52"/>
                  </a:lnTo>
                  <a:lnTo>
                    <a:pt x="74" y="52"/>
                  </a:lnTo>
                  <a:lnTo>
                    <a:pt x="74" y="50"/>
                  </a:lnTo>
                  <a:lnTo>
                    <a:pt x="72" y="47"/>
                  </a:lnTo>
                  <a:lnTo>
                    <a:pt x="72" y="45"/>
                  </a:lnTo>
                  <a:lnTo>
                    <a:pt x="69" y="43"/>
                  </a:lnTo>
                  <a:lnTo>
                    <a:pt x="62" y="36"/>
                  </a:lnTo>
                  <a:lnTo>
                    <a:pt x="60" y="33"/>
                  </a:lnTo>
                  <a:lnTo>
                    <a:pt x="57" y="31"/>
                  </a:lnTo>
                  <a:lnTo>
                    <a:pt x="55" y="31"/>
                  </a:lnTo>
                  <a:lnTo>
                    <a:pt x="53" y="28"/>
                  </a:lnTo>
                  <a:lnTo>
                    <a:pt x="50" y="28"/>
                  </a:lnTo>
                  <a:lnTo>
                    <a:pt x="48" y="26"/>
                  </a:lnTo>
                  <a:lnTo>
                    <a:pt x="43" y="24"/>
                  </a:lnTo>
                  <a:lnTo>
                    <a:pt x="41" y="19"/>
                  </a:lnTo>
                  <a:lnTo>
                    <a:pt x="41" y="17"/>
                  </a:lnTo>
                  <a:lnTo>
                    <a:pt x="38" y="14"/>
                  </a:lnTo>
                  <a:lnTo>
                    <a:pt x="36" y="12"/>
                  </a:lnTo>
                  <a:lnTo>
                    <a:pt x="34" y="9"/>
                  </a:lnTo>
                  <a:lnTo>
                    <a:pt x="34" y="7"/>
                  </a:lnTo>
                  <a:lnTo>
                    <a:pt x="31" y="7"/>
                  </a:lnTo>
                  <a:lnTo>
                    <a:pt x="29" y="7"/>
                  </a:lnTo>
                  <a:lnTo>
                    <a:pt x="22" y="7"/>
                  </a:lnTo>
                  <a:lnTo>
                    <a:pt x="15" y="7"/>
                  </a:lnTo>
                  <a:lnTo>
                    <a:pt x="12" y="7"/>
                  </a:lnTo>
                  <a:lnTo>
                    <a:pt x="10" y="5"/>
                  </a:lnTo>
                  <a:lnTo>
                    <a:pt x="10" y="2"/>
                  </a:lnTo>
                  <a:lnTo>
                    <a:pt x="8" y="0"/>
                  </a:lnTo>
                  <a:lnTo>
                    <a:pt x="5" y="2"/>
                  </a:lnTo>
                  <a:lnTo>
                    <a:pt x="3" y="2"/>
                  </a:lnTo>
                  <a:lnTo>
                    <a:pt x="0" y="5"/>
                  </a:lnTo>
                  <a:lnTo>
                    <a:pt x="0" y="5"/>
                  </a:lnTo>
                  <a:lnTo>
                    <a:pt x="0" y="7"/>
                  </a:lnTo>
                  <a:lnTo>
                    <a:pt x="3" y="9"/>
                  </a:lnTo>
                  <a:lnTo>
                    <a:pt x="5" y="14"/>
                  </a:lnTo>
                  <a:lnTo>
                    <a:pt x="10" y="17"/>
                  </a:lnTo>
                  <a:lnTo>
                    <a:pt x="15" y="19"/>
                  </a:lnTo>
                  <a:lnTo>
                    <a:pt x="17" y="21"/>
                  </a:lnTo>
                  <a:lnTo>
                    <a:pt x="19" y="26"/>
                  </a:lnTo>
                  <a:lnTo>
                    <a:pt x="27" y="31"/>
                  </a:lnTo>
                  <a:lnTo>
                    <a:pt x="31" y="38"/>
                  </a:lnTo>
                  <a:lnTo>
                    <a:pt x="34" y="40"/>
                  </a:lnTo>
                  <a:lnTo>
                    <a:pt x="36" y="4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2" name="Freeform 1049">
              <a:extLst>
                <a:ext uri="{FF2B5EF4-FFF2-40B4-BE49-F238E27FC236}">
                  <a16:creationId xmlns:a16="http://schemas.microsoft.com/office/drawing/2014/main" id="{BE4B2938-CD6F-4BBD-B33D-7F84B3DE22E0}"/>
                </a:ext>
              </a:extLst>
            </p:cNvPr>
            <p:cNvSpPr>
              <a:spLocks/>
            </p:cNvSpPr>
            <p:nvPr/>
          </p:nvSpPr>
          <p:spPr bwMode="auto">
            <a:xfrm>
              <a:off x="6154739" y="4148136"/>
              <a:ext cx="19049" cy="19050"/>
            </a:xfrm>
            <a:custGeom>
              <a:avLst/>
              <a:gdLst/>
              <a:ahLst/>
              <a:cxnLst>
                <a:cxn ang="0">
                  <a:pos x="7" y="2"/>
                </a:cxn>
                <a:cxn ang="0">
                  <a:pos x="2" y="0"/>
                </a:cxn>
                <a:cxn ang="0">
                  <a:pos x="2" y="0"/>
                </a:cxn>
                <a:cxn ang="0">
                  <a:pos x="2" y="2"/>
                </a:cxn>
                <a:cxn ang="0">
                  <a:pos x="0" y="2"/>
                </a:cxn>
                <a:cxn ang="0">
                  <a:pos x="0" y="2"/>
                </a:cxn>
                <a:cxn ang="0">
                  <a:pos x="0" y="5"/>
                </a:cxn>
                <a:cxn ang="0">
                  <a:pos x="2" y="7"/>
                </a:cxn>
                <a:cxn ang="0">
                  <a:pos x="5" y="9"/>
                </a:cxn>
                <a:cxn ang="0">
                  <a:pos x="7" y="9"/>
                </a:cxn>
                <a:cxn ang="0">
                  <a:pos x="7" y="9"/>
                </a:cxn>
                <a:cxn ang="0">
                  <a:pos x="12" y="12"/>
                </a:cxn>
                <a:cxn ang="0">
                  <a:pos x="12" y="9"/>
                </a:cxn>
                <a:cxn ang="0">
                  <a:pos x="9" y="7"/>
                </a:cxn>
                <a:cxn ang="0">
                  <a:pos x="7" y="5"/>
                </a:cxn>
                <a:cxn ang="0">
                  <a:pos x="7" y="2"/>
                </a:cxn>
                <a:cxn ang="0">
                  <a:pos x="7" y="2"/>
                </a:cxn>
                <a:cxn ang="0">
                  <a:pos x="7" y="2"/>
                </a:cxn>
              </a:cxnLst>
              <a:rect l="0" t="0" r="r" b="b"/>
              <a:pathLst>
                <a:path w="12" h="12">
                  <a:moveTo>
                    <a:pt x="7" y="2"/>
                  </a:moveTo>
                  <a:lnTo>
                    <a:pt x="2" y="0"/>
                  </a:lnTo>
                  <a:lnTo>
                    <a:pt x="2" y="0"/>
                  </a:lnTo>
                  <a:lnTo>
                    <a:pt x="2" y="2"/>
                  </a:lnTo>
                  <a:lnTo>
                    <a:pt x="0" y="2"/>
                  </a:lnTo>
                  <a:lnTo>
                    <a:pt x="0" y="2"/>
                  </a:lnTo>
                  <a:lnTo>
                    <a:pt x="0" y="5"/>
                  </a:lnTo>
                  <a:lnTo>
                    <a:pt x="2" y="7"/>
                  </a:lnTo>
                  <a:lnTo>
                    <a:pt x="5" y="9"/>
                  </a:lnTo>
                  <a:lnTo>
                    <a:pt x="7" y="9"/>
                  </a:lnTo>
                  <a:lnTo>
                    <a:pt x="7" y="9"/>
                  </a:lnTo>
                  <a:lnTo>
                    <a:pt x="12" y="12"/>
                  </a:lnTo>
                  <a:lnTo>
                    <a:pt x="12" y="9"/>
                  </a:lnTo>
                  <a:lnTo>
                    <a:pt x="9" y="7"/>
                  </a:lnTo>
                  <a:lnTo>
                    <a:pt x="7" y="5"/>
                  </a:lnTo>
                  <a:lnTo>
                    <a:pt x="7" y="2"/>
                  </a:lnTo>
                  <a:lnTo>
                    <a:pt x="7" y="2"/>
                  </a:lnTo>
                  <a:lnTo>
                    <a:pt x="7"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3" name="Freeform 1050">
              <a:extLst>
                <a:ext uri="{FF2B5EF4-FFF2-40B4-BE49-F238E27FC236}">
                  <a16:creationId xmlns:a16="http://schemas.microsoft.com/office/drawing/2014/main" id="{F4825526-B51E-4D7C-9657-FC283F43AA3B}"/>
                </a:ext>
              </a:extLst>
            </p:cNvPr>
            <p:cNvSpPr>
              <a:spLocks/>
            </p:cNvSpPr>
            <p:nvPr/>
          </p:nvSpPr>
          <p:spPr bwMode="auto">
            <a:xfrm>
              <a:off x="6154739" y="4148136"/>
              <a:ext cx="19049" cy="19050"/>
            </a:xfrm>
            <a:custGeom>
              <a:avLst/>
              <a:gdLst/>
              <a:ahLst/>
              <a:cxnLst>
                <a:cxn ang="0">
                  <a:pos x="7" y="2"/>
                </a:cxn>
                <a:cxn ang="0">
                  <a:pos x="2" y="0"/>
                </a:cxn>
                <a:cxn ang="0">
                  <a:pos x="2" y="0"/>
                </a:cxn>
                <a:cxn ang="0">
                  <a:pos x="2" y="2"/>
                </a:cxn>
                <a:cxn ang="0">
                  <a:pos x="0" y="2"/>
                </a:cxn>
                <a:cxn ang="0">
                  <a:pos x="0" y="2"/>
                </a:cxn>
                <a:cxn ang="0">
                  <a:pos x="0" y="5"/>
                </a:cxn>
                <a:cxn ang="0">
                  <a:pos x="2" y="7"/>
                </a:cxn>
                <a:cxn ang="0">
                  <a:pos x="5" y="9"/>
                </a:cxn>
                <a:cxn ang="0">
                  <a:pos x="7" y="9"/>
                </a:cxn>
                <a:cxn ang="0">
                  <a:pos x="7" y="9"/>
                </a:cxn>
                <a:cxn ang="0">
                  <a:pos x="12" y="12"/>
                </a:cxn>
                <a:cxn ang="0">
                  <a:pos x="12" y="9"/>
                </a:cxn>
                <a:cxn ang="0">
                  <a:pos x="9" y="7"/>
                </a:cxn>
                <a:cxn ang="0">
                  <a:pos x="7" y="5"/>
                </a:cxn>
                <a:cxn ang="0">
                  <a:pos x="7" y="2"/>
                </a:cxn>
                <a:cxn ang="0">
                  <a:pos x="7" y="2"/>
                </a:cxn>
              </a:cxnLst>
              <a:rect l="0" t="0" r="r" b="b"/>
              <a:pathLst>
                <a:path w="12" h="12">
                  <a:moveTo>
                    <a:pt x="7" y="2"/>
                  </a:moveTo>
                  <a:lnTo>
                    <a:pt x="2" y="0"/>
                  </a:lnTo>
                  <a:lnTo>
                    <a:pt x="2" y="0"/>
                  </a:lnTo>
                  <a:lnTo>
                    <a:pt x="2" y="2"/>
                  </a:lnTo>
                  <a:lnTo>
                    <a:pt x="0" y="2"/>
                  </a:lnTo>
                  <a:lnTo>
                    <a:pt x="0" y="2"/>
                  </a:lnTo>
                  <a:lnTo>
                    <a:pt x="0" y="5"/>
                  </a:lnTo>
                  <a:lnTo>
                    <a:pt x="2" y="7"/>
                  </a:lnTo>
                  <a:lnTo>
                    <a:pt x="5" y="9"/>
                  </a:lnTo>
                  <a:lnTo>
                    <a:pt x="7" y="9"/>
                  </a:lnTo>
                  <a:lnTo>
                    <a:pt x="7" y="9"/>
                  </a:lnTo>
                  <a:lnTo>
                    <a:pt x="12" y="12"/>
                  </a:lnTo>
                  <a:lnTo>
                    <a:pt x="12" y="9"/>
                  </a:lnTo>
                  <a:lnTo>
                    <a:pt x="9" y="7"/>
                  </a:lnTo>
                  <a:lnTo>
                    <a:pt x="7" y="5"/>
                  </a:lnTo>
                  <a:lnTo>
                    <a:pt x="7" y="2"/>
                  </a:lnTo>
                  <a:lnTo>
                    <a:pt x="7"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4" name="Freeform 1051">
              <a:extLst>
                <a:ext uri="{FF2B5EF4-FFF2-40B4-BE49-F238E27FC236}">
                  <a16:creationId xmlns:a16="http://schemas.microsoft.com/office/drawing/2014/main" id="{8A4DD1CA-3243-44F1-9088-2D2C281F27DB}"/>
                </a:ext>
              </a:extLst>
            </p:cNvPr>
            <p:cNvSpPr>
              <a:spLocks/>
            </p:cNvSpPr>
            <p:nvPr/>
          </p:nvSpPr>
          <p:spPr bwMode="auto">
            <a:xfrm>
              <a:off x="6154739" y="4148136"/>
              <a:ext cx="19049" cy="19050"/>
            </a:xfrm>
            <a:custGeom>
              <a:avLst/>
              <a:gdLst/>
              <a:ahLst/>
              <a:cxnLst>
                <a:cxn ang="0">
                  <a:pos x="7" y="2"/>
                </a:cxn>
                <a:cxn ang="0">
                  <a:pos x="2" y="0"/>
                </a:cxn>
                <a:cxn ang="0">
                  <a:pos x="2" y="0"/>
                </a:cxn>
                <a:cxn ang="0">
                  <a:pos x="2" y="2"/>
                </a:cxn>
                <a:cxn ang="0">
                  <a:pos x="0" y="2"/>
                </a:cxn>
                <a:cxn ang="0">
                  <a:pos x="0" y="2"/>
                </a:cxn>
                <a:cxn ang="0">
                  <a:pos x="0" y="5"/>
                </a:cxn>
                <a:cxn ang="0">
                  <a:pos x="2" y="7"/>
                </a:cxn>
                <a:cxn ang="0">
                  <a:pos x="5" y="9"/>
                </a:cxn>
                <a:cxn ang="0">
                  <a:pos x="7" y="9"/>
                </a:cxn>
                <a:cxn ang="0">
                  <a:pos x="7" y="9"/>
                </a:cxn>
                <a:cxn ang="0">
                  <a:pos x="12" y="12"/>
                </a:cxn>
                <a:cxn ang="0">
                  <a:pos x="12" y="9"/>
                </a:cxn>
                <a:cxn ang="0">
                  <a:pos x="9" y="7"/>
                </a:cxn>
                <a:cxn ang="0">
                  <a:pos x="7" y="5"/>
                </a:cxn>
                <a:cxn ang="0">
                  <a:pos x="7" y="2"/>
                </a:cxn>
                <a:cxn ang="0">
                  <a:pos x="7" y="2"/>
                </a:cxn>
              </a:cxnLst>
              <a:rect l="0" t="0" r="r" b="b"/>
              <a:pathLst>
                <a:path w="12" h="12">
                  <a:moveTo>
                    <a:pt x="7" y="2"/>
                  </a:moveTo>
                  <a:lnTo>
                    <a:pt x="2" y="0"/>
                  </a:lnTo>
                  <a:lnTo>
                    <a:pt x="2" y="0"/>
                  </a:lnTo>
                  <a:lnTo>
                    <a:pt x="2" y="2"/>
                  </a:lnTo>
                  <a:lnTo>
                    <a:pt x="0" y="2"/>
                  </a:lnTo>
                  <a:lnTo>
                    <a:pt x="0" y="2"/>
                  </a:lnTo>
                  <a:lnTo>
                    <a:pt x="0" y="5"/>
                  </a:lnTo>
                  <a:lnTo>
                    <a:pt x="2" y="7"/>
                  </a:lnTo>
                  <a:lnTo>
                    <a:pt x="5" y="9"/>
                  </a:lnTo>
                  <a:lnTo>
                    <a:pt x="7" y="9"/>
                  </a:lnTo>
                  <a:lnTo>
                    <a:pt x="7" y="9"/>
                  </a:lnTo>
                  <a:lnTo>
                    <a:pt x="12" y="12"/>
                  </a:lnTo>
                  <a:lnTo>
                    <a:pt x="12" y="9"/>
                  </a:lnTo>
                  <a:lnTo>
                    <a:pt x="9" y="7"/>
                  </a:lnTo>
                  <a:lnTo>
                    <a:pt x="7" y="5"/>
                  </a:lnTo>
                  <a:lnTo>
                    <a:pt x="7" y="2"/>
                  </a:lnTo>
                  <a:lnTo>
                    <a:pt x="7"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5" name="Freeform 1052">
              <a:extLst>
                <a:ext uri="{FF2B5EF4-FFF2-40B4-BE49-F238E27FC236}">
                  <a16:creationId xmlns:a16="http://schemas.microsoft.com/office/drawing/2014/main" id="{A8DD5F41-0B17-4E03-8304-1DF1ACB53B33}"/>
                </a:ext>
              </a:extLst>
            </p:cNvPr>
            <p:cNvSpPr>
              <a:spLocks/>
            </p:cNvSpPr>
            <p:nvPr/>
          </p:nvSpPr>
          <p:spPr bwMode="auto">
            <a:xfrm>
              <a:off x="6124575" y="4090987"/>
              <a:ext cx="19049" cy="19050"/>
            </a:xfrm>
            <a:custGeom>
              <a:avLst/>
              <a:gdLst/>
              <a:ahLst/>
              <a:cxnLst>
                <a:cxn ang="0">
                  <a:pos x="12" y="10"/>
                </a:cxn>
                <a:cxn ang="0">
                  <a:pos x="12" y="7"/>
                </a:cxn>
                <a:cxn ang="0">
                  <a:pos x="12" y="7"/>
                </a:cxn>
                <a:cxn ang="0">
                  <a:pos x="7" y="5"/>
                </a:cxn>
                <a:cxn ang="0">
                  <a:pos x="5" y="3"/>
                </a:cxn>
                <a:cxn ang="0">
                  <a:pos x="0" y="0"/>
                </a:cxn>
                <a:cxn ang="0">
                  <a:pos x="2" y="5"/>
                </a:cxn>
                <a:cxn ang="0">
                  <a:pos x="2" y="10"/>
                </a:cxn>
                <a:cxn ang="0">
                  <a:pos x="5" y="12"/>
                </a:cxn>
                <a:cxn ang="0">
                  <a:pos x="5" y="12"/>
                </a:cxn>
                <a:cxn ang="0">
                  <a:pos x="7" y="12"/>
                </a:cxn>
                <a:cxn ang="0">
                  <a:pos x="9" y="12"/>
                </a:cxn>
                <a:cxn ang="0">
                  <a:pos x="9" y="12"/>
                </a:cxn>
                <a:cxn ang="0">
                  <a:pos x="12" y="12"/>
                </a:cxn>
                <a:cxn ang="0">
                  <a:pos x="12" y="10"/>
                </a:cxn>
                <a:cxn ang="0">
                  <a:pos x="12" y="10"/>
                </a:cxn>
              </a:cxnLst>
              <a:rect l="0" t="0" r="r" b="b"/>
              <a:pathLst>
                <a:path w="12" h="12">
                  <a:moveTo>
                    <a:pt x="12" y="10"/>
                  </a:moveTo>
                  <a:lnTo>
                    <a:pt x="12" y="7"/>
                  </a:lnTo>
                  <a:lnTo>
                    <a:pt x="12" y="7"/>
                  </a:lnTo>
                  <a:lnTo>
                    <a:pt x="7" y="5"/>
                  </a:lnTo>
                  <a:lnTo>
                    <a:pt x="5" y="3"/>
                  </a:lnTo>
                  <a:lnTo>
                    <a:pt x="0" y="0"/>
                  </a:lnTo>
                  <a:lnTo>
                    <a:pt x="2" y="5"/>
                  </a:lnTo>
                  <a:lnTo>
                    <a:pt x="2" y="10"/>
                  </a:lnTo>
                  <a:lnTo>
                    <a:pt x="5" y="12"/>
                  </a:lnTo>
                  <a:lnTo>
                    <a:pt x="5" y="12"/>
                  </a:lnTo>
                  <a:lnTo>
                    <a:pt x="7" y="12"/>
                  </a:lnTo>
                  <a:lnTo>
                    <a:pt x="9" y="12"/>
                  </a:lnTo>
                  <a:lnTo>
                    <a:pt x="9" y="12"/>
                  </a:lnTo>
                  <a:lnTo>
                    <a:pt x="12" y="12"/>
                  </a:lnTo>
                  <a:lnTo>
                    <a:pt x="12" y="10"/>
                  </a:lnTo>
                  <a:lnTo>
                    <a:pt x="12"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6" name="Freeform 1053">
              <a:extLst>
                <a:ext uri="{FF2B5EF4-FFF2-40B4-BE49-F238E27FC236}">
                  <a16:creationId xmlns:a16="http://schemas.microsoft.com/office/drawing/2014/main" id="{1EC8047C-93FF-4E17-8462-B4B4D6B947BC}"/>
                </a:ext>
              </a:extLst>
            </p:cNvPr>
            <p:cNvSpPr>
              <a:spLocks/>
            </p:cNvSpPr>
            <p:nvPr/>
          </p:nvSpPr>
          <p:spPr bwMode="auto">
            <a:xfrm>
              <a:off x="6124575" y="4090987"/>
              <a:ext cx="19049" cy="19050"/>
            </a:xfrm>
            <a:custGeom>
              <a:avLst/>
              <a:gdLst/>
              <a:ahLst/>
              <a:cxnLst>
                <a:cxn ang="0">
                  <a:pos x="12" y="10"/>
                </a:cxn>
                <a:cxn ang="0">
                  <a:pos x="12" y="7"/>
                </a:cxn>
                <a:cxn ang="0">
                  <a:pos x="12" y="7"/>
                </a:cxn>
                <a:cxn ang="0">
                  <a:pos x="7" y="5"/>
                </a:cxn>
                <a:cxn ang="0">
                  <a:pos x="5" y="3"/>
                </a:cxn>
                <a:cxn ang="0">
                  <a:pos x="0" y="0"/>
                </a:cxn>
                <a:cxn ang="0">
                  <a:pos x="2" y="5"/>
                </a:cxn>
                <a:cxn ang="0">
                  <a:pos x="2" y="10"/>
                </a:cxn>
                <a:cxn ang="0">
                  <a:pos x="5" y="12"/>
                </a:cxn>
                <a:cxn ang="0">
                  <a:pos x="5" y="12"/>
                </a:cxn>
                <a:cxn ang="0">
                  <a:pos x="7" y="12"/>
                </a:cxn>
                <a:cxn ang="0">
                  <a:pos x="9" y="12"/>
                </a:cxn>
                <a:cxn ang="0">
                  <a:pos x="9" y="12"/>
                </a:cxn>
                <a:cxn ang="0">
                  <a:pos x="12" y="12"/>
                </a:cxn>
                <a:cxn ang="0">
                  <a:pos x="12" y="10"/>
                </a:cxn>
              </a:cxnLst>
              <a:rect l="0" t="0" r="r" b="b"/>
              <a:pathLst>
                <a:path w="12" h="12">
                  <a:moveTo>
                    <a:pt x="12" y="10"/>
                  </a:moveTo>
                  <a:lnTo>
                    <a:pt x="12" y="7"/>
                  </a:lnTo>
                  <a:lnTo>
                    <a:pt x="12" y="7"/>
                  </a:lnTo>
                  <a:lnTo>
                    <a:pt x="7" y="5"/>
                  </a:lnTo>
                  <a:lnTo>
                    <a:pt x="5" y="3"/>
                  </a:lnTo>
                  <a:lnTo>
                    <a:pt x="0" y="0"/>
                  </a:lnTo>
                  <a:lnTo>
                    <a:pt x="2" y="5"/>
                  </a:lnTo>
                  <a:lnTo>
                    <a:pt x="2" y="10"/>
                  </a:lnTo>
                  <a:lnTo>
                    <a:pt x="5" y="12"/>
                  </a:lnTo>
                  <a:lnTo>
                    <a:pt x="5" y="12"/>
                  </a:lnTo>
                  <a:lnTo>
                    <a:pt x="7" y="12"/>
                  </a:lnTo>
                  <a:lnTo>
                    <a:pt x="9" y="12"/>
                  </a:lnTo>
                  <a:lnTo>
                    <a:pt x="9" y="12"/>
                  </a:lnTo>
                  <a:lnTo>
                    <a:pt x="12" y="12"/>
                  </a:lnTo>
                  <a:lnTo>
                    <a:pt x="12"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7" name="Freeform 1054">
              <a:extLst>
                <a:ext uri="{FF2B5EF4-FFF2-40B4-BE49-F238E27FC236}">
                  <a16:creationId xmlns:a16="http://schemas.microsoft.com/office/drawing/2014/main" id="{13EAF256-815A-40C4-85E5-3F20A1DD91C0}"/>
                </a:ext>
              </a:extLst>
            </p:cNvPr>
            <p:cNvSpPr>
              <a:spLocks/>
            </p:cNvSpPr>
            <p:nvPr/>
          </p:nvSpPr>
          <p:spPr bwMode="auto">
            <a:xfrm>
              <a:off x="6124575" y="4090987"/>
              <a:ext cx="19049" cy="19050"/>
            </a:xfrm>
            <a:custGeom>
              <a:avLst/>
              <a:gdLst/>
              <a:ahLst/>
              <a:cxnLst>
                <a:cxn ang="0">
                  <a:pos x="12" y="10"/>
                </a:cxn>
                <a:cxn ang="0">
                  <a:pos x="12" y="7"/>
                </a:cxn>
                <a:cxn ang="0">
                  <a:pos x="12" y="7"/>
                </a:cxn>
                <a:cxn ang="0">
                  <a:pos x="7" y="5"/>
                </a:cxn>
                <a:cxn ang="0">
                  <a:pos x="5" y="3"/>
                </a:cxn>
                <a:cxn ang="0">
                  <a:pos x="0" y="0"/>
                </a:cxn>
                <a:cxn ang="0">
                  <a:pos x="2" y="5"/>
                </a:cxn>
                <a:cxn ang="0">
                  <a:pos x="2" y="10"/>
                </a:cxn>
                <a:cxn ang="0">
                  <a:pos x="5" y="12"/>
                </a:cxn>
                <a:cxn ang="0">
                  <a:pos x="5" y="12"/>
                </a:cxn>
                <a:cxn ang="0">
                  <a:pos x="7" y="12"/>
                </a:cxn>
                <a:cxn ang="0">
                  <a:pos x="9" y="12"/>
                </a:cxn>
                <a:cxn ang="0">
                  <a:pos x="9" y="12"/>
                </a:cxn>
                <a:cxn ang="0">
                  <a:pos x="12" y="12"/>
                </a:cxn>
                <a:cxn ang="0">
                  <a:pos x="12" y="10"/>
                </a:cxn>
              </a:cxnLst>
              <a:rect l="0" t="0" r="r" b="b"/>
              <a:pathLst>
                <a:path w="12" h="12">
                  <a:moveTo>
                    <a:pt x="12" y="10"/>
                  </a:moveTo>
                  <a:lnTo>
                    <a:pt x="12" y="7"/>
                  </a:lnTo>
                  <a:lnTo>
                    <a:pt x="12" y="7"/>
                  </a:lnTo>
                  <a:lnTo>
                    <a:pt x="7" y="5"/>
                  </a:lnTo>
                  <a:lnTo>
                    <a:pt x="5" y="3"/>
                  </a:lnTo>
                  <a:lnTo>
                    <a:pt x="0" y="0"/>
                  </a:lnTo>
                  <a:lnTo>
                    <a:pt x="2" y="5"/>
                  </a:lnTo>
                  <a:lnTo>
                    <a:pt x="2" y="10"/>
                  </a:lnTo>
                  <a:lnTo>
                    <a:pt x="5" y="12"/>
                  </a:lnTo>
                  <a:lnTo>
                    <a:pt x="5" y="12"/>
                  </a:lnTo>
                  <a:lnTo>
                    <a:pt x="7" y="12"/>
                  </a:lnTo>
                  <a:lnTo>
                    <a:pt x="9" y="12"/>
                  </a:lnTo>
                  <a:lnTo>
                    <a:pt x="9" y="12"/>
                  </a:lnTo>
                  <a:lnTo>
                    <a:pt x="12" y="12"/>
                  </a:lnTo>
                  <a:lnTo>
                    <a:pt x="12"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8" name="Freeform 1055">
              <a:extLst>
                <a:ext uri="{FF2B5EF4-FFF2-40B4-BE49-F238E27FC236}">
                  <a16:creationId xmlns:a16="http://schemas.microsoft.com/office/drawing/2014/main" id="{58EA860D-3585-4E59-ACD9-B4B66F994A92}"/>
                </a:ext>
              </a:extLst>
            </p:cNvPr>
            <p:cNvSpPr>
              <a:spLocks/>
            </p:cNvSpPr>
            <p:nvPr/>
          </p:nvSpPr>
          <p:spPr bwMode="auto">
            <a:xfrm>
              <a:off x="6807200" y="4381499"/>
              <a:ext cx="26989" cy="19050"/>
            </a:xfrm>
            <a:custGeom>
              <a:avLst/>
              <a:gdLst/>
              <a:ahLst/>
              <a:cxnLst>
                <a:cxn ang="0">
                  <a:pos x="0" y="3"/>
                </a:cxn>
                <a:cxn ang="0">
                  <a:pos x="5" y="3"/>
                </a:cxn>
                <a:cxn ang="0">
                  <a:pos x="9" y="0"/>
                </a:cxn>
                <a:cxn ang="0">
                  <a:pos x="14" y="3"/>
                </a:cxn>
                <a:cxn ang="0">
                  <a:pos x="14" y="3"/>
                </a:cxn>
                <a:cxn ang="0">
                  <a:pos x="17" y="3"/>
                </a:cxn>
                <a:cxn ang="0">
                  <a:pos x="14" y="5"/>
                </a:cxn>
                <a:cxn ang="0">
                  <a:pos x="14" y="10"/>
                </a:cxn>
                <a:cxn ang="0">
                  <a:pos x="12" y="12"/>
                </a:cxn>
                <a:cxn ang="0">
                  <a:pos x="9" y="12"/>
                </a:cxn>
                <a:cxn ang="0">
                  <a:pos x="5" y="12"/>
                </a:cxn>
                <a:cxn ang="0">
                  <a:pos x="0" y="12"/>
                </a:cxn>
                <a:cxn ang="0">
                  <a:pos x="0" y="10"/>
                </a:cxn>
                <a:cxn ang="0">
                  <a:pos x="0" y="3"/>
                </a:cxn>
                <a:cxn ang="0">
                  <a:pos x="0" y="3"/>
                </a:cxn>
              </a:cxnLst>
              <a:rect l="0" t="0" r="r" b="b"/>
              <a:pathLst>
                <a:path w="17" h="12">
                  <a:moveTo>
                    <a:pt x="0" y="3"/>
                  </a:moveTo>
                  <a:lnTo>
                    <a:pt x="5" y="3"/>
                  </a:lnTo>
                  <a:lnTo>
                    <a:pt x="9" y="0"/>
                  </a:lnTo>
                  <a:lnTo>
                    <a:pt x="14" y="3"/>
                  </a:lnTo>
                  <a:lnTo>
                    <a:pt x="14" y="3"/>
                  </a:lnTo>
                  <a:lnTo>
                    <a:pt x="17" y="3"/>
                  </a:lnTo>
                  <a:lnTo>
                    <a:pt x="14" y="5"/>
                  </a:lnTo>
                  <a:lnTo>
                    <a:pt x="14" y="10"/>
                  </a:lnTo>
                  <a:lnTo>
                    <a:pt x="12" y="12"/>
                  </a:lnTo>
                  <a:lnTo>
                    <a:pt x="9" y="12"/>
                  </a:lnTo>
                  <a:lnTo>
                    <a:pt x="5" y="12"/>
                  </a:lnTo>
                  <a:lnTo>
                    <a:pt x="0" y="12"/>
                  </a:lnTo>
                  <a:lnTo>
                    <a:pt x="0" y="10"/>
                  </a:lnTo>
                  <a:lnTo>
                    <a:pt x="0" y="3"/>
                  </a:lnTo>
                  <a:lnTo>
                    <a:pt x="0" y="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49" name="Freeform 1056">
              <a:extLst>
                <a:ext uri="{FF2B5EF4-FFF2-40B4-BE49-F238E27FC236}">
                  <a16:creationId xmlns:a16="http://schemas.microsoft.com/office/drawing/2014/main" id="{678271A0-0A37-4DFC-84A8-8596B134EA1E}"/>
                </a:ext>
              </a:extLst>
            </p:cNvPr>
            <p:cNvSpPr>
              <a:spLocks/>
            </p:cNvSpPr>
            <p:nvPr/>
          </p:nvSpPr>
          <p:spPr bwMode="auto">
            <a:xfrm>
              <a:off x="6807200" y="4381499"/>
              <a:ext cx="26989" cy="19050"/>
            </a:xfrm>
            <a:custGeom>
              <a:avLst/>
              <a:gdLst/>
              <a:ahLst/>
              <a:cxnLst>
                <a:cxn ang="0">
                  <a:pos x="0" y="3"/>
                </a:cxn>
                <a:cxn ang="0">
                  <a:pos x="5" y="3"/>
                </a:cxn>
                <a:cxn ang="0">
                  <a:pos x="9" y="0"/>
                </a:cxn>
                <a:cxn ang="0">
                  <a:pos x="14" y="3"/>
                </a:cxn>
                <a:cxn ang="0">
                  <a:pos x="14" y="3"/>
                </a:cxn>
                <a:cxn ang="0">
                  <a:pos x="17" y="3"/>
                </a:cxn>
                <a:cxn ang="0">
                  <a:pos x="14" y="5"/>
                </a:cxn>
                <a:cxn ang="0">
                  <a:pos x="14" y="10"/>
                </a:cxn>
                <a:cxn ang="0">
                  <a:pos x="12" y="12"/>
                </a:cxn>
                <a:cxn ang="0">
                  <a:pos x="9" y="12"/>
                </a:cxn>
                <a:cxn ang="0">
                  <a:pos x="5" y="12"/>
                </a:cxn>
                <a:cxn ang="0">
                  <a:pos x="0" y="12"/>
                </a:cxn>
                <a:cxn ang="0">
                  <a:pos x="0" y="10"/>
                </a:cxn>
                <a:cxn ang="0">
                  <a:pos x="0" y="3"/>
                </a:cxn>
              </a:cxnLst>
              <a:rect l="0" t="0" r="r" b="b"/>
              <a:pathLst>
                <a:path w="17" h="12">
                  <a:moveTo>
                    <a:pt x="0" y="3"/>
                  </a:moveTo>
                  <a:lnTo>
                    <a:pt x="5" y="3"/>
                  </a:lnTo>
                  <a:lnTo>
                    <a:pt x="9" y="0"/>
                  </a:lnTo>
                  <a:lnTo>
                    <a:pt x="14" y="3"/>
                  </a:lnTo>
                  <a:lnTo>
                    <a:pt x="14" y="3"/>
                  </a:lnTo>
                  <a:lnTo>
                    <a:pt x="17" y="3"/>
                  </a:lnTo>
                  <a:lnTo>
                    <a:pt x="14" y="5"/>
                  </a:lnTo>
                  <a:lnTo>
                    <a:pt x="14" y="10"/>
                  </a:lnTo>
                  <a:lnTo>
                    <a:pt x="12" y="12"/>
                  </a:lnTo>
                  <a:lnTo>
                    <a:pt x="9" y="12"/>
                  </a:lnTo>
                  <a:lnTo>
                    <a:pt x="5" y="12"/>
                  </a:lnTo>
                  <a:lnTo>
                    <a:pt x="0" y="12"/>
                  </a:lnTo>
                  <a:lnTo>
                    <a:pt x="0" y="10"/>
                  </a:lnTo>
                  <a:lnTo>
                    <a:pt x="0" y="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0" name="Freeform 1058">
              <a:extLst>
                <a:ext uri="{FF2B5EF4-FFF2-40B4-BE49-F238E27FC236}">
                  <a16:creationId xmlns:a16="http://schemas.microsoft.com/office/drawing/2014/main" id="{484C98CF-2182-4CA2-881B-F6190CC59E09}"/>
                </a:ext>
              </a:extLst>
            </p:cNvPr>
            <p:cNvSpPr>
              <a:spLocks/>
            </p:cNvSpPr>
            <p:nvPr/>
          </p:nvSpPr>
          <p:spPr bwMode="auto">
            <a:xfrm>
              <a:off x="6807200" y="4381499"/>
              <a:ext cx="26989" cy="19050"/>
            </a:xfrm>
            <a:custGeom>
              <a:avLst/>
              <a:gdLst/>
              <a:ahLst/>
              <a:cxnLst>
                <a:cxn ang="0">
                  <a:pos x="0" y="3"/>
                </a:cxn>
                <a:cxn ang="0">
                  <a:pos x="5" y="3"/>
                </a:cxn>
                <a:cxn ang="0">
                  <a:pos x="9" y="0"/>
                </a:cxn>
                <a:cxn ang="0">
                  <a:pos x="14" y="3"/>
                </a:cxn>
                <a:cxn ang="0">
                  <a:pos x="14" y="3"/>
                </a:cxn>
                <a:cxn ang="0">
                  <a:pos x="17" y="3"/>
                </a:cxn>
                <a:cxn ang="0">
                  <a:pos x="14" y="5"/>
                </a:cxn>
                <a:cxn ang="0">
                  <a:pos x="14" y="10"/>
                </a:cxn>
                <a:cxn ang="0">
                  <a:pos x="12" y="12"/>
                </a:cxn>
                <a:cxn ang="0">
                  <a:pos x="9" y="12"/>
                </a:cxn>
                <a:cxn ang="0">
                  <a:pos x="5" y="12"/>
                </a:cxn>
                <a:cxn ang="0">
                  <a:pos x="0" y="12"/>
                </a:cxn>
                <a:cxn ang="0">
                  <a:pos x="0" y="10"/>
                </a:cxn>
                <a:cxn ang="0">
                  <a:pos x="0" y="3"/>
                </a:cxn>
              </a:cxnLst>
              <a:rect l="0" t="0" r="r" b="b"/>
              <a:pathLst>
                <a:path w="17" h="12">
                  <a:moveTo>
                    <a:pt x="0" y="3"/>
                  </a:moveTo>
                  <a:lnTo>
                    <a:pt x="5" y="3"/>
                  </a:lnTo>
                  <a:lnTo>
                    <a:pt x="9" y="0"/>
                  </a:lnTo>
                  <a:lnTo>
                    <a:pt x="14" y="3"/>
                  </a:lnTo>
                  <a:lnTo>
                    <a:pt x="14" y="3"/>
                  </a:lnTo>
                  <a:lnTo>
                    <a:pt x="17" y="3"/>
                  </a:lnTo>
                  <a:lnTo>
                    <a:pt x="14" y="5"/>
                  </a:lnTo>
                  <a:lnTo>
                    <a:pt x="14" y="10"/>
                  </a:lnTo>
                  <a:lnTo>
                    <a:pt x="12" y="12"/>
                  </a:lnTo>
                  <a:lnTo>
                    <a:pt x="9" y="12"/>
                  </a:lnTo>
                  <a:lnTo>
                    <a:pt x="5" y="12"/>
                  </a:lnTo>
                  <a:lnTo>
                    <a:pt x="0" y="12"/>
                  </a:lnTo>
                  <a:lnTo>
                    <a:pt x="0" y="10"/>
                  </a:lnTo>
                  <a:lnTo>
                    <a:pt x="0" y="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1" name="Freeform 1059">
              <a:extLst>
                <a:ext uri="{FF2B5EF4-FFF2-40B4-BE49-F238E27FC236}">
                  <a16:creationId xmlns:a16="http://schemas.microsoft.com/office/drawing/2014/main" id="{77FCEE4D-ACA7-4DD2-9C2C-F87DF4A0B6CF}"/>
                </a:ext>
              </a:extLst>
            </p:cNvPr>
            <p:cNvSpPr>
              <a:spLocks/>
            </p:cNvSpPr>
            <p:nvPr/>
          </p:nvSpPr>
          <p:spPr bwMode="auto">
            <a:xfrm>
              <a:off x="6946900" y="5030787"/>
              <a:ext cx="19049" cy="19050"/>
            </a:xfrm>
            <a:custGeom>
              <a:avLst/>
              <a:gdLst/>
              <a:ahLst/>
              <a:cxnLst>
                <a:cxn ang="0">
                  <a:pos x="12" y="0"/>
                </a:cxn>
                <a:cxn ang="0">
                  <a:pos x="12" y="2"/>
                </a:cxn>
                <a:cxn ang="0">
                  <a:pos x="12" y="0"/>
                </a:cxn>
                <a:cxn ang="0">
                  <a:pos x="7" y="2"/>
                </a:cxn>
                <a:cxn ang="0">
                  <a:pos x="5" y="2"/>
                </a:cxn>
                <a:cxn ang="0">
                  <a:pos x="0" y="5"/>
                </a:cxn>
                <a:cxn ang="0">
                  <a:pos x="0" y="7"/>
                </a:cxn>
                <a:cxn ang="0">
                  <a:pos x="2" y="9"/>
                </a:cxn>
                <a:cxn ang="0">
                  <a:pos x="5" y="12"/>
                </a:cxn>
                <a:cxn ang="0">
                  <a:pos x="9" y="9"/>
                </a:cxn>
                <a:cxn ang="0">
                  <a:pos x="9" y="5"/>
                </a:cxn>
                <a:cxn ang="0">
                  <a:pos x="12" y="5"/>
                </a:cxn>
                <a:cxn ang="0">
                  <a:pos x="12" y="0"/>
                </a:cxn>
                <a:cxn ang="0">
                  <a:pos x="12" y="0"/>
                </a:cxn>
              </a:cxnLst>
              <a:rect l="0" t="0" r="r" b="b"/>
              <a:pathLst>
                <a:path w="12" h="12">
                  <a:moveTo>
                    <a:pt x="12" y="0"/>
                  </a:moveTo>
                  <a:lnTo>
                    <a:pt x="12" y="2"/>
                  </a:lnTo>
                  <a:lnTo>
                    <a:pt x="12" y="0"/>
                  </a:lnTo>
                  <a:lnTo>
                    <a:pt x="7" y="2"/>
                  </a:lnTo>
                  <a:lnTo>
                    <a:pt x="5" y="2"/>
                  </a:lnTo>
                  <a:lnTo>
                    <a:pt x="0" y="5"/>
                  </a:lnTo>
                  <a:lnTo>
                    <a:pt x="0" y="7"/>
                  </a:lnTo>
                  <a:lnTo>
                    <a:pt x="2" y="9"/>
                  </a:lnTo>
                  <a:lnTo>
                    <a:pt x="5" y="12"/>
                  </a:lnTo>
                  <a:lnTo>
                    <a:pt x="9" y="9"/>
                  </a:lnTo>
                  <a:lnTo>
                    <a:pt x="9" y="5"/>
                  </a:lnTo>
                  <a:lnTo>
                    <a:pt x="12" y="5"/>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2" name="Freeform 1060">
              <a:extLst>
                <a:ext uri="{FF2B5EF4-FFF2-40B4-BE49-F238E27FC236}">
                  <a16:creationId xmlns:a16="http://schemas.microsoft.com/office/drawing/2014/main" id="{24D69A26-D169-4606-8530-39A3336DDFED}"/>
                </a:ext>
              </a:extLst>
            </p:cNvPr>
            <p:cNvSpPr>
              <a:spLocks/>
            </p:cNvSpPr>
            <p:nvPr/>
          </p:nvSpPr>
          <p:spPr bwMode="auto">
            <a:xfrm>
              <a:off x="6946900" y="5030787"/>
              <a:ext cx="19049" cy="19050"/>
            </a:xfrm>
            <a:custGeom>
              <a:avLst/>
              <a:gdLst/>
              <a:ahLst/>
              <a:cxnLst>
                <a:cxn ang="0">
                  <a:pos x="12" y="0"/>
                </a:cxn>
                <a:cxn ang="0">
                  <a:pos x="12" y="2"/>
                </a:cxn>
                <a:cxn ang="0">
                  <a:pos x="12" y="0"/>
                </a:cxn>
                <a:cxn ang="0">
                  <a:pos x="7" y="2"/>
                </a:cxn>
                <a:cxn ang="0">
                  <a:pos x="5" y="2"/>
                </a:cxn>
                <a:cxn ang="0">
                  <a:pos x="0" y="5"/>
                </a:cxn>
                <a:cxn ang="0">
                  <a:pos x="0" y="7"/>
                </a:cxn>
                <a:cxn ang="0">
                  <a:pos x="2" y="9"/>
                </a:cxn>
                <a:cxn ang="0">
                  <a:pos x="5" y="12"/>
                </a:cxn>
                <a:cxn ang="0">
                  <a:pos x="9" y="9"/>
                </a:cxn>
                <a:cxn ang="0">
                  <a:pos x="9" y="5"/>
                </a:cxn>
                <a:cxn ang="0">
                  <a:pos x="12" y="5"/>
                </a:cxn>
                <a:cxn ang="0">
                  <a:pos x="12" y="0"/>
                </a:cxn>
              </a:cxnLst>
              <a:rect l="0" t="0" r="r" b="b"/>
              <a:pathLst>
                <a:path w="12" h="12">
                  <a:moveTo>
                    <a:pt x="12" y="0"/>
                  </a:moveTo>
                  <a:lnTo>
                    <a:pt x="12" y="2"/>
                  </a:lnTo>
                  <a:lnTo>
                    <a:pt x="12" y="0"/>
                  </a:lnTo>
                  <a:lnTo>
                    <a:pt x="7" y="2"/>
                  </a:lnTo>
                  <a:lnTo>
                    <a:pt x="5" y="2"/>
                  </a:lnTo>
                  <a:lnTo>
                    <a:pt x="0" y="5"/>
                  </a:lnTo>
                  <a:lnTo>
                    <a:pt x="0" y="7"/>
                  </a:lnTo>
                  <a:lnTo>
                    <a:pt x="2" y="9"/>
                  </a:lnTo>
                  <a:lnTo>
                    <a:pt x="5" y="12"/>
                  </a:lnTo>
                  <a:lnTo>
                    <a:pt x="9" y="9"/>
                  </a:lnTo>
                  <a:lnTo>
                    <a:pt x="9" y="5"/>
                  </a:lnTo>
                  <a:lnTo>
                    <a:pt x="12" y="5"/>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3" name="Freeform 1061">
              <a:extLst>
                <a:ext uri="{FF2B5EF4-FFF2-40B4-BE49-F238E27FC236}">
                  <a16:creationId xmlns:a16="http://schemas.microsoft.com/office/drawing/2014/main" id="{6DA7AA04-819C-4040-8426-75974FD1668B}"/>
                </a:ext>
              </a:extLst>
            </p:cNvPr>
            <p:cNvSpPr>
              <a:spLocks/>
            </p:cNvSpPr>
            <p:nvPr/>
          </p:nvSpPr>
          <p:spPr bwMode="auto">
            <a:xfrm>
              <a:off x="6946900" y="5030787"/>
              <a:ext cx="19049" cy="19050"/>
            </a:xfrm>
            <a:custGeom>
              <a:avLst/>
              <a:gdLst/>
              <a:ahLst/>
              <a:cxnLst>
                <a:cxn ang="0">
                  <a:pos x="12" y="0"/>
                </a:cxn>
                <a:cxn ang="0">
                  <a:pos x="12" y="2"/>
                </a:cxn>
                <a:cxn ang="0">
                  <a:pos x="12" y="0"/>
                </a:cxn>
                <a:cxn ang="0">
                  <a:pos x="7" y="2"/>
                </a:cxn>
                <a:cxn ang="0">
                  <a:pos x="5" y="2"/>
                </a:cxn>
                <a:cxn ang="0">
                  <a:pos x="0" y="5"/>
                </a:cxn>
                <a:cxn ang="0">
                  <a:pos x="0" y="7"/>
                </a:cxn>
                <a:cxn ang="0">
                  <a:pos x="2" y="9"/>
                </a:cxn>
                <a:cxn ang="0">
                  <a:pos x="5" y="12"/>
                </a:cxn>
                <a:cxn ang="0">
                  <a:pos x="9" y="9"/>
                </a:cxn>
                <a:cxn ang="0">
                  <a:pos x="9" y="5"/>
                </a:cxn>
                <a:cxn ang="0">
                  <a:pos x="12" y="5"/>
                </a:cxn>
                <a:cxn ang="0">
                  <a:pos x="12" y="0"/>
                </a:cxn>
              </a:cxnLst>
              <a:rect l="0" t="0" r="r" b="b"/>
              <a:pathLst>
                <a:path w="12" h="12">
                  <a:moveTo>
                    <a:pt x="12" y="0"/>
                  </a:moveTo>
                  <a:lnTo>
                    <a:pt x="12" y="2"/>
                  </a:lnTo>
                  <a:lnTo>
                    <a:pt x="12" y="0"/>
                  </a:lnTo>
                  <a:lnTo>
                    <a:pt x="7" y="2"/>
                  </a:lnTo>
                  <a:lnTo>
                    <a:pt x="5" y="2"/>
                  </a:lnTo>
                  <a:lnTo>
                    <a:pt x="0" y="5"/>
                  </a:lnTo>
                  <a:lnTo>
                    <a:pt x="0" y="7"/>
                  </a:lnTo>
                  <a:lnTo>
                    <a:pt x="2" y="9"/>
                  </a:lnTo>
                  <a:lnTo>
                    <a:pt x="5" y="12"/>
                  </a:lnTo>
                  <a:lnTo>
                    <a:pt x="9" y="9"/>
                  </a:lnTo>
                  <a:lnTo>
                    <a:pt x="9" y="5"/>
                  </a:lnTo>
                  <a:lnTo>
                    <a:pt x="12" y="5"/>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4" name="Freeform 1062">
              <a:extLst>
                <a:ext uri="{FF2B5EF4-FFF2-40B4-BE49-F238E27FC236}">
                  <a16:creationId xmlns:a16="http://schemas.microsoft.com/office/drawing/2014/main" id="{19B87829-766A-43C0-899D-090AC90CA500}"/>
                </a:ext>
              </a:extLst>
            </p:cNvPr>
            <p:cNvSpPr>
              <a:spLocks/>
            </p:cNvSpPr>
            <p:nvPr/>
          </p:nvSpPr>
          <p:spPr bwMode="auto">
            <a:xfrm>
              <a:off x="6373812" y="4373561"/>
              <a:ext cx="836612" cy="641350"/>
            </a:xfrm>
            <a:custGeom>
              <a:avLst/>
              <a:gdLst/>
              <a:ahLst/>
              <a:cxnLst>
                <a:cxn ang="0">
                  <a:pos x="121" y="131"/>
                </a:cxn>
                <a:cxn ang="0">
                  <a:pos x="78" y="141"/>
                </a:cxn>
                <a:cxn ang="0">
                  <a:pos x="50" y="157"/>
                </a:cxn>
                <a:cxn ang="0">
                  <a:pos x="40" y="164"/>
                </a:cxn>
                <a:cxn ang="0">
                  <a:pos x="33" y="174"/>
                </a:cxn>
                <a:cxn ang="0">
                  <a:pos x="26" y="219"/>
                </a:cxn>
                <a:cxn ang="0">
                  <a:pos x="16" y="219"/>
                </a:cxn>
                <a:cxn ang="0">
                  <a:pos x="23" y="259"/>
                </a:cxn>
                <a:cxn ang="0">
                  <a:pos x="16" y="319"/>
                </a:cxn>
                <a:cxn ang="0">
                  <a:pos x="0" y="333"/>
                </a:cxn>
                <a:cxn ang="0">
                  <a:pos x="14" y="345"/>
                </a:cxn>
                <a:cxn ang="0">
                  <a:pos x="50" y="340"/>
                </a:cxn>
                <a:cxn ang="0">
                  <a:pos x="109" y="328"/>
                </a:cxn>
                <a:cxn ang="0">
                  <a:pos x="218" y="297"/>
                </a:cxn>
                <a:cxn ang="0">
                  <a:pos x="249" y="314"/>
                </a:cxn>
                <a:cxn ang="0">
                  <a:pos x="249" y="343"/>
                </a:cxn>
                <a:cxn ang="0">
                  <a:pos x="263" y="333"/>
                </a:cxn>
                <a:cxn ang="0">
                  <a:pos x="285" y="316"/>
                </a:cxn>
                <a:cxn ang="0">
                  <a:pos x="278" y="343"/>
                </a:cxn>
                <a:cxn ang="0">
                  <a:pos x="268" y="350"/>
                </a:cxn>
                <a:cxn ang="0">
                  <a:pos x="285" y="335"/>
                </a:cxn>
                <a:cxn ang="0">
                  <a:pos x="285" y="354"/>
                </a:cxn>
                <a:cxn ang="0">
                  <a:pos x="290" y="373"/>
                </a:cxn>
                <a:cxn ang="0">
                  <a:pos x="297" y="392"/>
                </a:cxn>
                <a:cxn ang="0">
                  <a:pos x="318" y="404"/>
                </a:cxn>
                <a:cxn ang="0">
                  <a:pos x="351" y="404"/>
                </a:cxn>
                <a:cxn ang="0">
                  <a:pos x="373" y="392"/>
                </a:cxn>
                <a:cxn ang="0">
                  <a:pos x="413" y="378"/>
                </a:cxn>
                <a:cxn ang="0">
                  <a:pos x="458" y="326"/>
                </a:cxn>
                <a:cxn ang="0">
                  <a:pos x="487" y="302"/>
                </a:cxn>
                <a:cxn ang="0">
                  <a:pos x="506" y="278"/>
                </a:cxn>
                <a:cxn ang="0">
                  <a:pos x="522" y="238"/>
                </a:cxn>
                <a:cxn ang="0">
                  <a:pos x="527" y="210"/>
                </a:cxn>
                <a:cxn ang="0">
                  <a:pos x="510" y="181"/>
                </a:cxn>
                <a:cxn ang="0">
                  <a:pos x="499" y="164"/>
                </a:cxn>
                <a:cxn ang="0">
                  <a:pos x="491" y="138"/>
                </a:cxn>
                <a:cxn ang="0">
                  <a:pos x="468" y="117"/>
                </a:cxn>
                <a:cxn ang="0">
                  <a:pos x="465" y="93"/>
                </a:cxn>
                <a:cxn ang="0">
                  <a:pos x="458" y="53"/>
                </a:cxn>
                <a:cxn ang="0">
                  <a:pos x="442" y="19"/>
                </a:cxn>
                <a:cxn ang="0">
                  <a:pos x="439" y="0"/>
                </a:cxn>
                <a:cxn ang="0">
                  <a:pos x="423" y="27"/>
                </a:cxn>
                <a:cxn ang="0">
                  <a:pos x="408" y="67"/>
                </a:cxn>
                <a:cxn ang="0">
                  <a:pos x="392" y="96"/>
                </a:cxn>
                <a:cxn ang="0">
                  <a:pos x="370" y="84"/>
                </a:cxn>
                <a:cxn ang="0">
                  <a:pos x="335" y="62"/>
                </a:cxn>
                <a:cxn ang="0">
                  <a:pos x="347" y="43"/>
                </a:cxn>
                <a:cxn ang="0">
                  <a:pos x="351" y="43"/>
                </a:cxn>
                <a:cxn ang="0">
                  <a:pos x="351" y="31"/>
                </a:cxn>
                <a:cxn ang="0">
                  <a:pos x="354" y="17"/>
                </a:cxn>
                <a:cxn ang="0">
                  <a:pos x="339" y="17"/>
                </a:cxn>
                <a:cxn ang="0">
                  <a:pos x="306" y="10"/>
                </a:cxn>
                <a:cxn ang="0">
                  <a:pos x="297" y="8"/>
                </a:cxn>
                <a:cxn ang="0">
                  <a:pos x="297" y="19"/>
                </a:cxn>
                <a:cxn ang="0">
                  <a:pos x="268" y="31"/>
                </a:cxn>
                <a:cxn ang="0">
                  <a:pos x="259" y="46"/>
                </a:cxn>
                <a:cxn ang="0">
                  <a:pos x="244" y="57"/>
                </a:cxn>
                <a:cxn ang="0">
                  <a:pos x="237" y="53"/>
                </a:cxn>
                <a:cxn ang="0">
                  <a:pos x="204" y="53"/>
                </a:cxn>
                <a:cxn ang="0">
                  <a:pos x="190" y="69"/>
                </a:cxn>
                <a:cxn ang="0">
                  <a:pos x="176" y="91"/>
                </a:cxn>
                <a:cxn ang="0">
                  <a:pos x="164" y="84"/>
                </a:cxn>
                <a:cxn ang="0">
                  <a:pos x="149" y="110"/>
                </a:cxn>
              </a:cxnLst>
              <a:rect l="0" t="0" r="r" b="b"/>
              <a:pathLst>
                <a:path w="527" h="404">
                  <a:moveTo>
                    <a:pt x="149" y="110"/>
                  </a:moveTo>
                  <a:lnTo>
                    <a:pt x="149" y="110"/>
                  </a:lnTo>
                  <a:lnTo>
                    <a:pt x="145" y="115"/>
                  </a:lnTo>
                  <a:lnTo>
                    <a:pt x="140" y="122"/>
                  </a:lnTo>
                  <a:lnTo>
                    <a:pt x="133" y="126"/>
                  </a:lnTo>
                  <a:lnTo>
                    <a:pt x="133" y="129"/>
                  </a:lnTo>
                  <a:lnTo>
                    <a:pt x="130" y="131"/>
                  </a:lnTo>
                  <a:lnTo>
                    <a:pt x="126" y="131"/>
                  </a:lnTo>
                  <a:lnTo>
                    <a:pt x="121" y="131"/>
                  </a:lnTo>
                  <a:lnTo>
                    <a:pt x="114" y="131"/>
                  </a:lnTo>
                  <a:lnTo>
                    <a:pt x="107" y="134"/>
                  </a:lnTo>
                  <a:lnTo>
                    <a:pt x="102" y="134"/>
                  </a:lnTo>
                  <a:lnTo>
                    <a:pt x="97" y="136"/>
                  </a:lnTo>
                  <a:lnTo>
                    <a:pt x="95" y="138"/>
                  </a:lnTo>
                  <a:lnTo>
                    <a:pt x="92" y="138"/>
                  </a:lnTo>
                  <a:lnTo>
                    <a:pt x="85" y="138"/>
                  </a:lnTo>
                  <a:lnTo>
                    <a:pt x="80" y="138"/>
                  </a:lnTo>
                  <a:lnTo>
                    <a:pt x="78" y="141"/>
                  </a:lnTo>
                  <a:lnTo>
                    <a:pt x="76" y="141"/>
                  </a:lnTo>
                  <a:lnTo>
                    <a:pt x="71" y="143"/>
                  </a:lnTo>
                  <a:lnTo>
                    <a:pt x="69" y="145"/>
                  </a:lnTo>
                  <a:lnTo>
                    <a:pt x="64" y="148"/>
                  </a:lnTo>
                  <a:lnTo>
                    <a:pt x="61" y="150"/>
                  </a:lnTo>
                  <a:lnTo>
                    <a:pt x="59" y="153"/>
                  </a:lnTo>
                  <a:lnTo>
                    <a:pt x="54" y="155"/>
                  </a:lnTo>
                  <a:lnTo>
                    <a:pt x="52" y="155"/>
                  </a:lnTo>
                  <a:lnTo>
                    <a:pt x="50" y="157"/>
                  </a:lnTo>
                  <a:lnTo>
                    <a:pt x="47" y="157"/>
                  </a:lnTo>
                  <a:lnTo>
                    <a:pt x="45" y="160"/>
                  </a:lnTo>
                  <a:lnTo>
                    <a:pt x="45" y="162"/>
                  </a:lnTo>
                  <a:lnTo>
                    <a:pt x="42" y="164"/>
                  </a:lnTo>
                  <a:lnTo>
                    <a:pt x="42" y="164"/>
                  </a:lnTo>
                  <a:lnTo>
                    <a:pt x="42" y="164"/>
                  </a:lnTo>
                  <a:lnTo>
                    <a:pt x="40" y="164"/>
                  </a:lnTo>
                  <a:lnTo>
                    <a:pt x="40" y="164"/>
                  </a:lnTo>
                  <a:lnTo>
                    <a:pt x="40" y="164"/>
                  </a:lnTo>
                  <a:lnTo>
                    <a:pt x="38" y="162"/>
                  </a:lnTo>
                  <a:lnTo>
                    <a:pt x="38" y="162"/>
                  </a:lnTo>
                  <a:lnTo>
                    <a:pt x="35" y="162"/>
                  </a:lnTo>
                  <a:lnTo>
                    <a:pt x="35" y="160"/>
                  </a:lnTo>
                  <a:lnTo>
                    <a:pt x="35" y="162"/>
                  </a:lnTo>
                  <a:lnTo>
                    <a:pt x="35" y="162"/>
                  </a:lnTo>
                  <a:lnTo>
                    <a:pt x="33" y="164"/>
                  </a:lnTo>
                  <a:lnTo>
                    <a:pt x="33" y="169"/>
                  </a:lnTo>
                  <a:lnTo>
                    <a:pt x="33" y="174"/>
                  </a:lnTo>
                  <a:lnTo>
                    <a:pt x="33" y="179"/>
                  </a:lnTo>
                  <a:lnTo>
                    <a:pt x="31" y="183"/>
                  </a:lnTo>
                  <a:lnTo>
                    <a:pt x="31" y="186"/>
                  </a:lnTo>
                  <a:lnTo>
                    <a:pt x="28" y="195"/>
                  </a:lnTo>
                  <a:lnTo>
                    <a:pt x="23" y="202"/>
                  </a:lnTo>
                  <a:lnTo>
                    <a:pt x="28" y="214"/>
                  </a:lnTo>
                  <a:lnTo>
                    <a:pt x="26" y="217"/>
                  </a:lnTo>
                  <a:lnTo>
                    <a:pt x="26" y="219"/>
                  </a:lnTo>
                  <a:lnTo>
                    <a:pt x="26" y="219"/>
                  </a:lnTo>
                  <a:lnTo>
                    <a:pt x="23" y="221"/>
                  </a:lnTo>
                  <a:lnTo>
                    <a:pt x="23" y="217"/>
                  </a:lnTo>
                  <a:lnTo>
                    <a:pt x="21" y="217"/>
                  </a:lnTo>
                  <a:lnTo>
                    <a:pt x="19" y="214"/>
                  </a:lnTo>
                  <a:lnTo>
                    <a:pt x="19" y="219"/>
                  </a:lnTo>
                  <a:lnTo>
                    <a:pt x="21" y="221"/>
                  </a:lnTo>
                  <a:lnTo>
                    <a:pt x="23" y="224"/>
                  </a:lnTo>
                  <a:lnTo>
                    <a:pt x="16" y="224"/>
                  </a:lnTo>
                  <a:lnTo>
                    <a:pt x="16" y="219"/>
                  </a:lnTo>
                  <a:lnTo>
                    <a:pt x="16" y="219"/>
                  </a:lnTo>
                  <a:lnTo>
                    <a:pt x="14" y="217"/>
                  </a:lnTo>
                  <a:lnTo>
                    <a:pt x="14" y="221"/>
                  </a:lnTo>
                  <a:lnTo>
                    <a:pt x="16" y="226"/>
                  </a:lnTo>
                  <a:lnTo>
                    <a:pt x="19" y="229"/>
                  </a:lnTo>
                  <a:lnTo>
                    <a:pt x="19" y="231"/>
                  </a:lnTo>
                  <a:lnTo>
                    <a:pt x="21" y="240"/>
                  </a:lnTo>
                  <a:lnTo>
                    <a:pt x="21" y="248"/>
                  </a:lnTo>
                  <a:lnTo>
                    <a:pt x="23" y="259"/>
                  </a:lnTo>
                  <a:lnTo>
                    <a:pt x="23" y="286"/>
                  </a:lnTo>
                  <a:lnTo>
                    <a:pt x="21" y="293"/>
                  </a:lnTo>
                  <a:lnTo>
                    <a:pt x="21" y="295"/>
                  </a:lnTo>
                  <a:lnTo>
                    <a:pt x="23" y="295"/>
                  </a:lnTo>
                  <a:lnTo>
                    <a:pt x="23" y="297"/>
                  </a:lnTo>
                  <a:lnTo>
                    <a:pt x="23" y="297"/>
                  </a:lnTo>
                  <a:lnTo>
                    <a:pt x="19" y="309"/>
                  </a:lnTo>
                  <a:lnTo>
                    <a:pt x="16" y="316"/>
                  </a:lnTo>
                  <a:lnTo>
                    <a:pt x="16" y="319"/>
                  </a:lnTo>
                  <a:lnTo>
                    <a:pt x="14" y="321"/>
                  </a:lnTo>
                  <a:lnTo>
                    <a:pt x="12" y="324"/>
                  </a:lnTo>
                  <a:lnTo>
                    <a:pt x="9" y="324"/>
                  </a:lnTo>
                  <a:lnTo>
                    <a:pt x="4" y="326"/>
                  </a:lnTo>
                  <a:lnTo>
                    <a:pt x="2" y="326"/>
                  </a:lnTo>
                  <a:lnTo>
                    <a:pt x="2" y="328"/>
                  </a:lnTo>
                  <a:lnTo>
                    <a:pt x="0" y="328"/>
                  </a:lnTo>
                  <a:lnTo>
                    <a:pt x="0" y="331"/>
                  </a:lnTo>
                  <a:lnTo>
                    <a:pt x="0" y="333"/>
                  </a:lnTo>
                  <a:lnTo>
                    <a:pt x="0" y="333"/>
                  </a:lnTo>
                  <a:lnTo>
                    <a:pt x="0" y="335"/>
                  </a:lnTo>
                  <a:lnTo>
                    <a:pt x="2" y="335"/>
                  </a:lnTo>
                  <a:lnTo>
                    <a:pt x="4" y="335"/>
                  </a:lnTo>
                  <a:lnTo>
                    <a:pt x="4" y="335"/>
                  </a:lnTo>
                  <a:lnTo>
                    <a:pt x="7" y="338"/>
                  </a:lnTo>
                  <a:lnTo>
                    <a:pt x="9" y="340"/>
                  </a:lnTo>
                  <a:lnTo>
                    <a:pt x="12" y="343"/>
                  </a:lnTo>
                  <a:lnTo>
                    <a:pt x="14" y="345"/>
                  </a:lnTo>
                  <a:lnTo>
                    <a:pt x="16" y="347"/>
                  </a:lnTo>
                  <a:lnTo>
                    <a:pt x="16" y="347"/>
                  </a:lnTo>
                  <a:lnTo>
                    <a:pt x="21" y="347"/>
                  </a:lnTo>
                  <a:lnTo>
                    <a:pt x="23" y="347"/>
                  </a:lnTo>
                  <a:lnTo>
                    <a:pt x="28" y="347"/>
                  </a:lnTo>
                  <a:lnTo>
                    <a:pt x="31" y="345"/>
                  </a:lnTo>
                  <a:lnTo>
                    <a:pt x="35" y="343"/>
                  </a:lnTo>
                  <a:lnTo>
                    <a:pt x="42" y="343"/>
                  </a:lnTo>
                  <a:lnTo>
                    <a:pt x="50" y="340"/>
                  </a:lnTo>
                  <a:lnTo>
                    <a:pt x="54" y="335"/>
                  </a:lnTo>
                  <a:lnTo>
                    <a:pt x="61" y="335"/>
                  </a:lnTo>
                  <a:lnTo>
                    <a:pt x="69" y="333"/>
                  </a:lnTo>
                  <a:lnTo>
                    <a:pt x="76" y="333"/>
                  </a:lnTo>
                  <a:lnTo>
                    <a:pt x="90" y="333"/>
                  </a:lnTo>
                  <a:lnTo>
                    <a:pt x="97" y="331"/>
                  </a:lnTo>
                  <a:lnTo>
                    <a:pt x="102" y="331"/>
                  </a:lnTo>
                  <a:lnTo>
                    <a:pt x="107" y="331"/>
                  </a:lnTo>
                  <a:lnTo>
                    <a:pt x="109" y="328"/>
                  </a:lnTo>
                  <a:lnTo>
                    <a:pt x="116" y="324"/>
                  </a:lnTo>
                  <a:lnTo>
                    <a:pt x="126" y="319"/>
                  </a:lnTo>
                  <a:lnTo>
                    <a:pt x="130" y="314"/>
                  </a:lnTo>
                  <a:lnTo>
                    <a:pt x="135" y="312"/>
                  </a:lnTo>
                  <a:lnTo>
                    <a:pt x="140" y="309"/>
                  </a:lnTo>
                  <a:lnTo>
                    <a:pt x="147" y="309"/>
                  </a:lnTo>
                  <a:lnTo>
                    <a:pt x="171" y="309"/>
                  </a:lnTo>
                  <a:lnTo>
                    <a:pt x="192" y="297"/>
                  </a:lnTo>
                  <a:lnTo>
                    <a:pt x="218" y="297"/>
                  </a:lnTo>
                  <a:lnTo>
                    <a:pt x="221" y="297"/>
                  </a:lnTo>
                  <a:lnTo>
                    <a:pt x="221" y="297"/>
                  </a:lnTo>
                  <a:lnTo>
                    <a:pt x="223" y="300"/>
                  </a:lnTo>
                  <a:lnTo>
                    <a:pt x="225" y="302"/>
                  </a:lnTo>
                  <a:lnTo>
                    <a:pt x="228" y="302"/>
                  </a:lnTo>
                  <a:lnTo>
                    <a:pt x="237" y="305"/>
                  </a:lnTo>
                  <a:lnTo>
                    <a:pt x="249" y="309"/>
                  </a:lnTo>
                  <a:lnTo>
                    <a:pt x="249" y="309"/>
                  </a:lnTo>
                  <a:lnTo>
                    <a:pt x="249" y="314"/>
                  </a:lnTo>
                  <a:lnTo>
                    <a:pt x="252" y="319"/>
                  </a:lnTo>
                  <a:lnTo>
                    <a:pt x="254" y="324"/>
                  </a:lnTo>
                  <a:lnTo>
                    <a:pt x="254" y="326"/>
                  </a:lnTo>
                  <a:lnTo>
                    <a:pt x="254" y="328"/>
                  </a:lnTo>
                  <a:lnTo>
                    <a:pt x="254" y="331"/>
                  </a:lnTo>
                  <a:lnTo>
                    <a:pt x="252" y="335"/>
                  </a:lnTo>
                  <a:lnTo>
                    <a:pt x="252" y="338"/>
                  </a:lnTo>
                  <a:lnTo>
                    <a:pt x="249" y="340"/>
                  </a:lnTo>
                  <a:lnTo>
                    <a:pt x="249" y="343"/>
                  </a:lnTo>
                  <a:lnTo>
                    <a:pt x="252" y="343"/>
                  </a:lnTo>
                  <a:lnTo>
                    <a:pt x="254" y="343"/>
                  </a:lnTo>
                  <a:lnTo>
                    <a:pt x="254" y="345"/>
                  </a:lnTo>
                  <a:lnTo>
                    <a:pt x="256" y="347"/>
                  </a:lnTo>
                  <a:lnTo>
                    <a:pt x="259" y="343"/>
                  </a:lnTo>
                  <a:lnTo>
                    <a:pt x="259" y="338"/>
                  </a:lnTo>
                  <a:lnTo>
                    <a:pt x="261" y="335"/>
                  </a:lnTo>
                  <a:lnTo>
                    <a:pt x="261" y="335"/>
                  </a:lnTo>
                  <a:lnTo>
                    <a:pt x="263" y="333"/>
                  </a:lnTo>
                  <a:lnTo>
                    <a:pt x="266" y="331"/>
                  </a:lnTo>
                  <a:lnTo>
                    <a:pt x="271" y="328"/>
                  </a:lnTo>
                  <a:lnTo>
                    <a:pt x="273" y="328"/>
                  </a:lnTo>
                  <a:lnTo>
                    <a:pt x="275" y="328"/>
                  </a:lnTo>
                  <a:lnTo>
                    <a:pt x="280" y="328"/>
                  </a:lnTo>
                  <a:lnTo>
                    <a:pt x="280" y="326"/>
                  </a:lnTo>
                  <a:lnTo>
                    <a:pt x="282" y="324"/>
                  </a:lnTo>
                  <a:lnTo>
                    <a:pt x="285" y="321"/>
                  </a:lnTo>
                  <a:lnTo>
                    <a:pt x="285" y="316"/>
                  </a:lnTo>
                  <a:lnTo>
                    <a:pt x="287" y="319"/>
                  </a:lnTo>
                  <a:lnTo>
                    <a:pt x="290" y="319"/>
                  </a:lnTo>
                  <a:lnTo>
                    <a:pt x="294" y="319"/>
                  </a:lnTo>
                  <a:lnTo>
                    <a:pt x="294" y="321"/>
                  </a:lnTo>
                  <a:lnTo>
                    <a:pt x="292" y="324"/>
                  </a:lnTo>
                  <a:lnTo>
                    <a:pt x="290" y="326"/>
                  </a:lnTo>
                  <a:lnTo>
                    <a:pt x="287" y="331"/>
                  </a:lnTo>
                  <a:lnTo>
                    <a:pt x="280" y="335"/>
                  </a:lnTo>
                  <a:lnTo>
                    <a:pt x="278" y="343"/>
                  </a:lnTo>
                  <a:lnTo>
                    <a:pt x="275" y="343"/>
                  </a:lnTo>
                  <a:lnTo>
                    <a:pt x="273" y="343"/>
                  </a:lnTo>
                  <a:lnTo>
                    <a:pt x="271" y="343"/>
                  </a:lnTo>
                  <a:lnTo>
                    <a:pt x="271" y="345"/>
                  </a:lnTo>
                  <a:lnTo>
                    <a:pt x="268" y="345"/>
                  </a:lnTo>
                  <a:lnTo>
                    <a:pt x="268" y="347"/>
                  </a:lnTo>
                  <a:lnTo>
                    <a:pt x="268" y="347"/>
                  </a:lnTo>
                  <a:lnTo>
                    <a:pt x="268" y="350"/>
                  </a:lnTo>
                  <a:lnTo>
                    <a:pt x="268" y="350"/>
                  </a:lnTo>
                  <a:lnTo>
                    <a:pt x="271" y="350"/>
                  </a:lnTo>
                  <a:lnTo>
                    <a:pt x="273" y="350"/>
                  </a:lnTo>
                  <a:lnTo>
                    <a:pt x="273" y="350"/>
                  </a:lnTo>
                  <a:lnTo>
                    <a:pt x="275" y="347"/>
                  </a:lnTo>
                  <a:lnTo>
                    <a:pt x="278" y="347"/>
                  </a:lnTo>
                  <a:lnTo>
                    <a:pt x="278" y="345"/>
                  </a:lnTo>
                  <a:lnTo>
                    <a:pt x="280" y="343"/>
                  </a:lnTo>
                  <a:lnTo>
                    <a:pt x="282" y="338"/>
                  </a:lnTo>
                  <a:lnTo>
                    <a:pt x="285" y="335"/>
                  </a:lnTo>
                  <a:lnTo>
                    <a:pt x="287" y="335"/>
                  </a:lnTo>
                  <a:lnTo>
                    <a:pt x="287" y="338"/>
                  </a:lnTo>
                  <a:lnTo>
                    <a:pt x="287" y="340"/>
                  </a:lnTo>
                  <a:lnTo>
                    <a:pt x="287" y="343"/>
                  </a:lnTo>
                  <a:lnTo>
                    <a:pt x="287" y="347"/>
                  </a:lnTo>
                  <a:lnTo>
                    <a:pt x="285" y="350"/>
                  </a:lnTo>
                  <a:lnTo>
                    <a:pt x="282" y="352"/>
                  </a:lnTo>
                  <a:lnTo>
                    <a:pt x="282" y="354"/>
                  </a:lnTo>
                  <a:lnTo>
                    <a:pt x="285" y="354"/>
                  </a:lnTo>
                  <a:lnTo>
                    <a:pt x="287" y="357"/>
                  </a:lnTo>
                  <a:lnTo>
                    <a:pt x="290" y="359"/>
                  </a:lnTo>
                  <a:lnTo>
                    <a:pt x="292" y="362"/>
                  </a:lnTo>
                  <a:lnTo>
                    <a:pt x="292" y="362"/>
                  </a:lnTo>
                  <a:lnTo>
                    <a:pt x="292" y="364"/>
                  </a:lnTo>
                  <a:lnTo>
                    <a:pt x="292" y="366"/>
                  </a:lnTo>
                  <a:lnTo>
                    <a:pt x="292" y="369"/>
                  </a:lnTo>
                  <a:lnTo>
                    <a:pt x="290" y="371"/>
                  </a:lnTo>
                  <a:lnTo>
                    <a:pt x="290" y="373"/>
                  </a:lnTo>
                  <a:lnTo>
                    <a:pt x="287" y="376"/>
                  </a:lnTo>
                  <a:lnTo>
                    <a:pt x="287" y="376"/>
                  </a:lnTo>
                  <a:lnTo>
                    <a:pt x="287" y="378"/>
                  </a:lnTo>
                  <a:lnTo>
                    <a:pt x="287" y="381"/>
                  </a:lnTo>
                  <a:lnTo>
                    <a:pt x="287" y="383"/>
                  </a:lnTo>
                  <a:lnTo>
                    <a:pt x="290" y="388"/>
                  </a:lnTo>
                  <a:lnTo>
                    <a:pt x="292" y="388"/>
                  </a:lnTo>
                  <a:lnTo>
                    <a:pt x="294" y="390"/>
                  </a:lnTo>
                  <a:lnTo>
                    <a:pt x="297" y="392"/>
                  </a:lnTo>
                  <a:lnTo>
                    <a:pt x="299" y="395"/>
                  </a:lnTo>
                  <a:lnTo>
                    <a:pt x="301" y="395"/>
                  </a:lnTo>
                  <a:lnTo>
                    <a:pt x="306" y="395"/>
                  </a:lnTo>
                  <a:lnTo>
                    <a:pt x="306" y="395"/>
                  </a:lnTo>
                  <a:lnTo>
                    <a:pt x="311" y="395"/>
                  </a:lnTo>
                  <a:lnTo>
                    <a:pt x="313" y="395"/>
                  </a:lnTo>
                  <a:lnTo>
                    <a:pt x="316" y="400"/>
                  </a:lnTo>
                  <a:lnTo>
                    <a:pt x="318" y="402"/>
                  </a:lnTo>
                  <a:lnTo>
                    <a:pt x="318" y="404"/>
                  </a:lnTo>
                  <a:lnTo>
                    <a:pt x="337" y="392"/>
                  </a:lnTo>
                  <a:lnTo>
                    <a:pt x="337" y="392"/>
                  </a:lnTo>
                  <a:lnTo>
                    <a:pt x="339" y="390"/>
                  </a:lnTo>
                  <a:lnTo>
                    <a:pt x="342" y="388"/>
                  </a:lnTo>
                  <a:lnTo>
                    <a:pt x="344" y="388"/>
                  </a:lnTo>
                  <a:lnTo>
                    <a:pt x="349" y="397"/>
                  </a:lnTo>
                  <a:lnTo>
                    <a:pt x="351" y="402"/>
                  </a:lnTo>
                  <a:lnTo>
                    <a:pt x="351" y="404"/>
                  </a:lnTo>
                  <a:lnTo>
                    <a:pt x="351" y="404"/>
                  </a:lnTo>
                  <a:lnTo>
                    <a:pt x="354" y="404"/>
                  </a:lnTo>
                  <a:lnTo>
                    <a:pt x="356" y="404"/>
                  </a:lnTo>
                  <a:lnTo>
                    <a:pt x="358" y="402"/>
                  </a:lnTo>
                  <a:lnTo>
                    <a:pt x="358" y="400"/>
                  </a:lnTo>
                  <a:lnTo>
                    <a:pt x="361" y="397"/>
                  </a:lnTo>
                  <a:lnTo>
                    <a:pt x="363" y="397"/>
                  </a:lnTo>
                  <a:lnTo>
                    <a:pt x="366" y="395"/>
                  </a:lnTo>
                  <a:lnTo>
                    <a:pt x="368" y="395"/>
                  </a:lnTo>
                  <a:lnTo>
                    <a:pt x="373" y="392"/>
                  </a:lnTo>
                  <a:lnTo>
                    <a:pt x="377" y="390"/>
                  </a:lnTo>
                  <a:lnTo>
                    <a:pt x="382" y="388"/>
                  </a:lnTo>
                  <a:lnTo>
                    <a:pt x="387" y="388"/>
                  </a:lnTo>
                  <a:lnTo>
                    <a:pt x="394" y="388"/>
                  </a:lnTo>
                  <a:lnTo>
                    <a:pt x="401" y="388"/>
                  </a:lnTo>
                  <a:lnTo>
                    <a:pt x="408" y="383"/>
                  </a:lnTo>
                  <a:lnTo>
                    <a:pt x="411" y="383"/>
                  </a:lnTo>
                  <a:lnTo>
                    <a:pt x="411" y="381"/>
                  </a:lnTo>
                  <a:lnTo>
                    <a:pt x="413" y="378"/>
                  </a:lnTo>
                  <a:lnTo>
                    <a:pt x="413" y="378"/>
                  </a:lnTo>
                  <a:lnTo>
                    <a:pt x="415" y="376"/>
                  </a:lnTo>
                  <a:lnTo>
                    <a:pt x="423" y="366"/>
                  </a:lnTo>
                  <a:lnTo>
                    <a:pt x="430" y="357"/>
                  </a:lnTo>
                  <a:lnTo>
                    <a:pt x="439" y="347"/>
                  </a:lnTo>
                  <a:lnTo>
                    <a:pt x="449" y="338"/>
                  </a:lnTo>
                  <a:lnTo>
                    <a:pt x="451" y="335"/>
                  </a:lnTo>
                  <a:lnTo>
                    <a:pt x="453" y="333"/>
                  </a:lnTo>
                  <a:lnTo>
                    <a:pt x="458" y="326"/>
                  </a:lnTo>
                  <a:lnTo>
                    <a:pt x="461" y="324"/>
                  </a:lnTo>
                  <a:lnTo>
                    <a:pt x="463" y="321"/>
                  </a:lnTo>
                  <a:lnTo>
                    <a:pt x="465" y="319"/>
                  </a:lnTo>
                  <a:lnTo>
                    <a:pt x="470" y="316"/>
                  </a:lnTo>
                  <a:lnTo>
                    <a:pt x="480" y="309"/>
                  </a:lnTo>
                  <a:lnTo>
                    <a:pt x="482" y="309"/>
                  </a:lnTo>
                  <a:lnTo>
                    <a:pt x="482" y="307"/>
                  </a:lnTo>
                  <a:lnTo>
                    <a:pt x="487" y="305"/>
                  </a:lnTo>
                  <a:lnTo>
                    <a:pt x="487" y="302"/>
                  </a:lnTo>
                  <a:lnTo>
                    <a:pt x="487" y="300"/>
                  </a:lnTo>
                  <a:lnTo>
                    <a:pt x="489" y="300"/>
                  </a:lnTo>
                  <a:lnTo>
                    <a:pt x="491" y="297"/>
                  </a:lnTo>
                  <a:lnTo>
                    <a:pt x="491" y="297"/>
                  </a:lnTo>
                  <a:lnTo>
                    <a:pt x="494" y="295"/>
                  </a:lnTo>
                  <a:lnTo>
                    <a:pt x="496" y="293"/>
                  </a:lnTo>
                  <a:lnTo>
                    <a:pt x="499" y="290"/>
                  </a:lnTo>
                  <a:lnTo>
                    <a:pt x="501" y="283"/>
                  </a:lnTo>
                  <a:lnTo>
                    <a:pt x="506" y="278"/>
                  </a:lnTo>
                  <a:lnTo>
                    <a:pt x="513" y="264"/>
                  </a:lnTo>
                  <a:lnTo>
                    <a:pt x="515" y="262"/>
                  </a:lnTo>
                  <a:lnTo>
                    <a:pt x="515" y="259"/>
                  </a:lnTo>
                  <a:lnTo>
                    <a:pt x="518" y="257"/>
                  </a:lnTo>
                  <a:lnTo>
                    <a:pt x="518" y="252"/>
                  </a:lnTo>
                  <a:lnTo>
                    <a:pt x="520" y="250"/>
                  </a:lnTo>
                  <a:lnTo>
                    <a:pt x="520" y="245"/>
                  </a:lnTo>
                  <a:lnTo>
                    <a:pt x="522" y="243"/>
                  </a:lnTo>
                  <a:lnTo>
                    <a:pt x="522" y="238"/>
                  </a:lnTo>
                  <a:lnTo>
                    <a:pt x="522" y="231"/>
                  </a:lnTo>
                  <a:lnTo>
                    <a:pt x="520" y="226"/>
                  </a:lnTo>
                  <a:lnTo>
                    <a:pt x="522" y="224"/>
                  </a:lnTo>
                  <a:lnTo>
                    <a:pt x="522" y="221"/>
                  </a:lnTo>
                  <a:lnTo>
                    <a:pt x="522" y="219"/>
                  </a:lnTo>
                  <a:lnTo>
                    <a:pt x="525" y="217"/>
                  </a:lnTo>
                  <a:lnTo>
                    <a:pt x="525" y="214"/>
                  </a:lnTo>
                  <a:lnTo>
                    <a:pt x="527" y="214"/>
                  </a:lnTo>
                  <a:lnTo>
                    <a:pt x="527" y="210"/>
                  </a:lnTo>
                  <a:lnTo>
                    <a:pt x="527" y="207"/>
                  </a:lnTo>
                  <a:lnTo>
                    <a:pt x="527" y="205"/>
                  </a:lnTo>
                  <a:lnTo>
                    <a:pt x="527" y="202"/>
                  </a:lnTo>
                  <a:lnTo>
                    <a:pt x="522" y="198"/>
                  </a:lnTo>
                  <a:lnTo>
                    <a:pt x="515" y="188"/>
                  </a:lnTo>
                  <a:lnTo>
                    <a:pt x="513" y="186"/>
                  </a:lnTo>
                  <a:lnTo>
                    <a:pt x="510" y="183"/>
                  </a:lnTo>
                  <a:lnTo>
                    <a:pt x="510" y="183"/>
                  </a:lnTo>
                  <a:lnTo>
                    <a:pt x="510" y="181"/>
                  </a:lnTo>
                  <a:lnTo>
                    <a:pt x="510" y="179"/>
                  </a:lnTo>
                  <a:lnTo>
                    <a:pt x="510" y="176"/>
                  </a:lnTo>
                  <a:lnTo>
                    <a:pt x="508" y="174"/>
                  </a:lnTo>
                  <a:lnTo>
                    <a:pt x="508" y="172"/>
                  </a:lnTo>
                  <a:lnTo>
                    <a:pt x="506" y="169"/>
                  </a:lnTo>
                  <a:lnTo>
                    <a:pt x="506" y="167"/>
                  </a:lnTo>
                  <a:lnTo>
                    <a:pt x="501" y="162"/>
                  </a:lnTo>
                  <a:lnTo>
                    <a:pt x="501" y="164"/>
                  </a:lnTo>
                  <a:lnTo>
                    <a:pt x="499" y="164"/>
                  </a:lnTo>
                  <a:lnTo>
                    <a:pt x="499" y="164"/>
                  </a:lnTo>
                  <a:lnTo>
                    <a:pt x="499" y="164"/>
                  </a:lnTo>
                  <a:lnTo>
                    <a:pt x="496" y="162"/>
                  </a:lnTo>
                  <a:lnTo>
                    <a:pt x="494" y="157"/>
                  </a:lnTo>
                  <a:lnTo>
                    <a:pt x="494" y="148"/>
                  </a:lnTo>
                  <a:lnTo>
                    <a:pt x="494" y="145"/>
                  </a:lnTo>
                  <a:lnTo>
                    <a:pt x="494" y="143"/>
                  </a:lnTo>
                  <a:lnTo>
                    <a:pt x="494" y="141"/>
                  </a:lnTo>
                  <a:lnTo>
                    <a:pt x="491" y="138"/>
                  </a:lnTo>
                  <a:lnTo>
                    <a:pt x="491" y="136"/>
                  </a:lnTo>
                  <a:lnTo>
                    <a:pt x="491" y="136"/>
                  </a:lnTo>
                  <a:lnTo>
                    <a:pt x="491" y="134"/>
                  </a:lnTo>
                  <a:lnTo>
                    <a:pt x="487" y="131"/>
                  </a:lnTo>
                  <a:lnTo>
                    <a:pt x="484" y="131"/>
                  </a:lnTo>
                  <a:lnTo>
                    <a:pt x="477" y="124"/>
                  </a:lnTo>
                  <a:lnTo>
                    <a:pt x="472" y="124"/>
                  </a:lnTo>
                  <a:lnTo>
                    <a:pt x="470" y="122"/>
                  </a:lnTo>
                  <a:lnTo>
                    <a:pt x="468" y="117"/>
                  </a:lnTo>
                  <a:lnTo>
                    <a:pt x="468" y="117"/>
                  </a:lnTo>
                  <a:lnTo>
                    <a:pt x="468" y="115"/>
                  </a:lnTo>
                  <a:lnTo>
                    <a:pt x="468" y="107"/>
                  </a:lnTo>
                  <a:lnTo>
                    <a:pt x="468" y="105"/>
                  </a:lnTo>
                  <a:lnTo>
                    <a:pt x="465" y="105"/>
                  </a:lnTo>
                  <a:lnTo>
                    <a:pt x="465" y="100"/>
                  </a:lnTo>
                  <a:lnTo>
                    <a:pt x="465" y="98"/>
                  </a:lnTo>
                  <a:lnTo>
                    <a:pt x="465" y="96"/>
                  </a:lnTo>
                  <a:lnTo>
                    <a:pt x="465" y="93"/>
                  </a:lnTo>
                  <a:lnTo>
                    <a:pt x="463" y="88"/>
                  </a:lnTo>
                  <a:lnTo>
                    <a:pt x="461" y="84"/>
                  </a:lnTo>
                  <a:lnTo>
                    <a:pt x="461" y="81"/>
                  </a:lnTo>
                  <a:lnTo>
                    <a:pt x="461" y="79"/>
                  </a:lnTo>
                  <a:lnTo>
                    <a:pt x="461" y="72"/>
                  </a:lnTo>
                  <a:lnTo>
                    <a:pt x="461" y="69"/>
                  </a:lnTo>
                  <a:lnTo>
                    <a:pt x="461" y="67"/>
                  </a:lnTo>
                  <a:lnTo>
                    <a:pt x="463" y="60"/>
                  </a:lnTo>
                  <a:lnTo>
                    <a:pt x="458" y="53"/>
                  </a:lnTo>
                  <a:lnTo>
                    <a:pt x="456" y="53"/>
                  </a:lnTo>
                  <a:lnTo>
                    <a:pt x="453" y="48"/>
                  </a:lnTo>
                  <a:lnTo>
                    <a:pt x="453" y="50"/>
                  </a:lnTo>
                  <a:lnTo>
                    <a:pt x="449" y="50"/>
                  </a:lnTo>
                  <a:lnTo>
                    <a:pt x="449" y="50"/>
                  </a:lnTo>
                  <a:lnTo>
                    <a:pt x="446" y="50"/>
                  </a:lnTo>
                  <a:lnTo>
                    <a:pt x="446" y="46"/>
                  </a:lnTo>
                  <a:lnTo>
                    <a:pt x="444" y="36"/>
                  </a:lnTo>
                  <a:lnTo>
                    <a:pt x="442" y="19"/>
                  </a:lnTo>
                  <a:lnTo>
                    <a:pt x="442" y="17"/>
                  </a:lnTo>
                  <a:lnTo>
                    <a:pt x="442" y="15"/>
                  </a:lnTo>
                  <a:lnTo>
                    <a:pt x="442" y="10"/>
                  </a:lnTo>
                  <a:lnTo>
                    <a:pt x="442" y="8"/>
                  </a:lnTo>
                  <a:lnTo>
                    <a:pt x="442" y="5"/>
                  </a:lnTo>
                  <a:lnTo>
                    <a:pt x="442" y="3"/>
                  </a:lnTo>
                  <a:lnTo>
                    <a:pt x="442" y="0"/>
                  </a:lnTo>
                  <a:lnTo>
                    <a:pt x="442" y="0"/>
                  </a:lnTo>
                  <a:lnTo>
                    <a:pt x="439" y="0"/>
                  </a:lnTo>
                  <a:lnTo>
                    <a:pt x="437" y="0"/>
                  </a:lnTo>
                  <a:lnTo>
                    <a:pt x="434" y="0"/>
                  </a:lnTo>
                  <a:lnTo>
                    <a:pt x="434" y="0"/>
                  </a:lnTo>
                  <a:lnTo>
                    <a:pt x="432" y="0"/>
                  </a:lnTo>
                  <a:lnTo>
                    <a:pt x="430" y="3"/>
                  </a:lnTo>
                  <a:lnTo>
                    <a:pt x="430" y="5"/>
                  </a:lnTo>
                  <a:lnTo>
                    <a:pt x="427" y="12"/>
                  </a:lnTo>
                  <a:lnTo>
                    <a:pt x="425" y="19"/>
                  </a:lnTo>
                  <a:lnTo>
                    <a:pt x="423" y="27"/>
                  </a:lnTo>
                  <a:lnTo>
                    <a:pt x="418" y="34"/>
                  </a:lnTo>
                  <a:lnTo>
                    <a:pt x="418" y="36"/>
                  </a:lnTo>
                  <a:lnTo>
                    <a:pt x="415" y="41"/>
                  </a:lnTo>
                  <a:lnTo>
                    <a:pt x="415" y="46"/>
                  </a:lnTo>
                  <a:lnTo>
                    <a:pt x="415" y="53"/>
                  </a:lnTo>
                  <a:lnTo>
                    <a:pt x="413" y="55"/>
                  </a:lnTo>
                  <a:lnTo>
                    <a:pt x="413" y="60"/>
                  </a:lnTo>
                  <a:lnTo>
                    <a:pt x="411" y="62"/>
                  </a:lnTo>
                  <a:lnTo>
                    <a:pt x="408" y="67"/>
                  </a:lnTo>
                  <a:lnTo>
                    <a:pt x="406" y="74"/>
                  </a:lnTo>
                  <a:lnTo>
                    <a:pt x="404" y="79"/>
                  </a:lnTo>
                  <a:lnTo>
                    <a:pt x="404" y="81"/>
                  </a:lnTo>
                  <a:lnTo>
                    <a:pt x="401" y="86"/>
                  </a:lnTo>
                  <a:lnTo>
                    <a:pt x="401" y="86"/>
                  </a:lnTo>
                  <a:lnTo>
                    <a:pt x="399" y="91"/>
                  </a:lnTo>
                  <a:lnTo>
                    <a:pt x="396" y="91"/>
                  </a:lnTo>
                  <a:lnTo>
                    <a:pt x="394" y="96"/>
                  </a:lnTo>
                  <a:lnTo>
                    <a:pt x="392" y="96"/>
                  </a:lnTo>
                  <a:lnTo>
                    <a:pt x="389" y="96"/>
                  </a:lnTo>
                  <a:lnTo>
                    <a:pt x="385" y="96"/>
                  </a:lnTo>
                  <a:lnTo>
                    <a:pt x="385" y="96"/>
                  </a:lnTo>
                  <a:lnTo>
                    <a:pt x="382" y="93"/>
                  </a:lnTo>
                  <a:lnTo>
                    <a:pt x="382" y="91"/>
                  </a:lnTo>
                  <a:lnTo>
                    <a:pt x="380" y="88"/>
                  </a:lnTo>
                  <a:lnTo>
                    <a:pt x="380" y="86"/>
                  </a:lnTo>
                  <a:lnTo>
                    <a:pt x="377" y="86"/>
                  </a:lnTo>
                  <a:lnTo>
                    <a:pt x="370" y="84"/>
                  </a:lnTo>
                  <a:lnTo>
                    <a:pt x="368" y="81"/>
                  </a:lnTo>
                  <a:lnTo>
                    <a:pt x="363" y="79"/>
                  </a:lnTo>
                  <a:lnTo>
                    <a:pt x="358" y="77"/>
                  </a:lnTo>
                  <a:lnTo>
                    <a:pt x="356" y="74"/>
                  </a:lnTo>
                  <a:lnTo>
                    <a:pt x="351" y="72"/>
                  </a:lnTo>
                  <a:lnTo>
                    <a:pt x="344" y="69"/>
                  </a:lnTo>
                  <a:lnTo>
                    <a:pt x="339" y="67"/>
                  </a:lnTo>
                  <a:lnTo>
                    <a:pt x="337" y="65"/>
                  </a:lnTo>
                  <a:lnTo>
                    <a:pt x="335" y="62"/>
                  </a:lnTo>
                  <a:lnTo>
                    <a:pt x="335" y="62"/>
                  </a:lnTo>
                  <a:lnTo>
                    <a:pt x="335" y="57"/>
                  </a:lnTo>
                  <a:lnTo>
                    <a:pt x="335" y="55"/>
                  </a:lnTo>
                  <a:lnTo>
                    <a:pt x="335" y="53"/>
                  </a:lnTo>
                  <a:lnTo>
                    <a:pt x="335" y="53"/>
                  </a:lnTo>
                  <a:lnTo>
                    <a:pt x="337" y="50"/>
                  </a:lnTo>
                  <a:lnTo>
                    <a:pt x="339" y="48"/>
                  </a:lnTo>
                  <a:lnTo>
                    <a:pt x="344" y="46"/>
                  </a:lnTo>
                  <a:lnTo>
                    <a:pt x="347" y="43"/>
                  </a:lnTo>
                  <a:lnTo>
                    <a:pt x="347" y="43"/>
                  </a:lnTo>
                  <a:lnTo>
                    <a:pt x="347" y="46"/>
                  </a:lnTo>
                  <a:lnTo>
                    <a:pt x="349" y="48"/>
                  </a:lnTo>
                  <a:lnTo>
                    <a:pt x="349" y="48"/>
                  </a:lnTo>
                  <a:lnTo>
                    <a:pt x="351" y="48"/>
                  </a:lnTo>
                  <a:lnTo>
                    <a:pt x="351" y="48"/>
                  </a:lnTo>
                  <a:lnTo>
                    <a:pt x="354" y="48"/>
                  </a:lnTo>
                  <a:lnTo>
                    <a:pt x="354" y="46"/>
                  </a:lnTo>
                  <a:lnTo>
                    <a:pt x="351" y="43"/>
                  </a:lnTo>
                  <a:lnTo>
                    <a:pt x="351" y="41"/>
                  </a:lnTo>
                  <a:lnTo>
                    <a:pt x="349" y="43"/>
                  </a:lnTo>
                  <a:lnTo>
                    <a:pt x="349" y="43"/>
                  </a:lnTo>
                  <a:lnTo>
                    <a:pt x="347" y="41"/>
                  </a:lnTo>
                  <a:lnTo>
                    <a:pt x="347" y="41"/>
                  </a:lnTo>
                  <a:lnTo>
                    <a:pt x="347" y="38"/>
                  </a:lnTo>
                  <a:lnTo>
                    <a:pt x="347" y="34"/>
                  </a:lnTo>
                  <a:lnTo>
                    <a:pt x="347" y="34"/>
                  </a:lnTo>
                  <a:lnTo>
                    <a:pt x="351" y="31"/>
                  </a:lnTo>
                  <a:lnTo>
                    <a:pt x="354" y="29"/>
                  </a:lnTo>
                  <a:lnTo>
                    <a:pt x="358" y="24"/>
                  </a:lnTo>
                  <a:lnTo>
                    <a:pt x="358" y="22"/>
                  </a:lnTo>
                  <a:lnTo>
                    <a:pt x="358" y="22"/>
                  </a:lnTo>
                  <a:lnTo>
                    <a:pt x="358" y="19"/>
                  </a:lnTo>
                  <a:lnTo>
                    <a:pt x="358" y="17"/>
                  </a:lnTo>
                  <a:lnTo>
                    <a:pt x="356" y="17"/>
                  </a:lnTo>
                  <a:lnTo>
                    <a:pt x="356" y="17"/>
                  </a:lnTo>
                  <a:lnTo>
                    <a:pt x="354" y="17"/>
                  </a:lnTo>
                  <a:lnTo>
                    <a:pt x="351" y="17"/>
                  </a:lnTo>
                  <a:lnTo>
                    <a:pt x="351" y="17"/>
                  </a:lnTo>
                  <a:lnTo>
                    <a:pt x="351" y="19"/>
                  </a:lnTo>
                  <a:lnTo>
                    <a:pt x="351" y="22"/>
                  </a:lnTo>
                  <a:lnTo>
                    <a:pt x="347" y="19"/>
                  </a:lnTo>
                  <a:lnTo>
                    <a:pt x="347" y="17"/>
                  </a:lnTo>
                  <a:lnTo>
                    <a:pt x="344" y="15"/>
                  </a:lnTo>
                  <a:lnTo>
                    <a:pt x="342" y="17"/>
                  </a:lnTo>
                  <a:lnTo>
                    <a:pt x="339" y="17"/>
                  </a:lnTo>
                  <a:lnTo>
                    <a:pt x="337" y="17"/>
                  </a:lnTo>
                  <a:lnTo>
                    <a:pt x="335" y="17"/>
                  </a:lnTo>
                  <a:lnTo>
                    <a:pt x="330" y="17"/>
                  </a:lnTo>
                  <a:lnTo>
                    <a:pt x="328" y="17"/>
                  </a:lnTo>
                  <a:lnTo>
                    <a:pt x="323" y="15"/>
                  </a:lnTo>
                  <a:lnTo>
                    <a:pt x="318" y="12"/>
                  </a:lnTo>
                  <a:lnTo>
                    <a:pt x="313" y="10"/>
                  </a:lnTo>
                  <a:lnTo>
                    <a:pt x="311" y="10"/>
                  </a:lnTo>
                  <a:lnTo>
                    <a:pt x="306" y="10"/>
                  </a:lnTo>
                  <a:lnTo>
                    <a:pt x="306" y="10"/>
                  </a:lnTo>
                  <a:lnTo>
                    <a:pt x="306" y="10"/>
                  </a:lnTo>
                  <a:lnTo>
                    <a:pt x="304" y="10"/>
                  </a:lnTo>
                  <a:lnTo>
                    <a:pt x="304" y="8"/>
                  </a:lnTo>
                  <a:lnTo>
                    <a:pt x="306" y="5"/>
                  </a:lnTo>
                  <a:lnTo>
                    <a:pt x="301" y="5"/>
                  </a:lnTo>
                  <a:lnTo>
                    <a:pt x="299" y="3"/>
                  </a:lnTo>
                  <a:lnTo>
                    <a:pt x="297" y="3"/>
                  </a:lnTo>
                  <a:lnTo>
                    <a:pt x="297" y="8"/>
                  </a:lnTo>
                  <a:lnTo>
                    <a:pt x="297" y="8"/>
                  </a:lnTo>
                  <a:lnTo>
                    <a:pt x="299" y="10"/>
                  </a:lnTo>
                  <a:lnTo>
                    <a:pt x="301" y="10"/>
                  </a:lnTo>
                  <a:lnTo>
                    <a:pt x="301" y="15"/>
                  </a:lnTo>
                  <a:lnTo>
                    <a:pt x="301" y="15"/>
                  </a:lnTo>
                  <a:lnTo>
                    <a:pt x="301" y="17"/>
                  </a:lnTo>
                  <a:lnTo>
                    <a:pt x="301" y="17"/>
                  </a:lnTo>
                  <a:lnTo>
                    <a:pt x="299" y="19"/>
                  </a:lnTo>
                  <a:lnTo>
                    <a:pt x="297" y="19"/>
                  </a:lnTo>
                  <a:lnTo>
                    <a:pt x="292" y="19"/>
                  </a:lnTo>
                  <a:lnTo>
                    <a:pt x="290" y="22"/>
                  </a:lnTo>
                  <a:lnTo>
                    <a:pt x="285" y="22"/>
                  </a:lnTo>
                  <a:lnTo>
                    <a:pt x="278" y="24"/>
                  </a:lnTo>
                  <a:lnTo>
                    <a:pt x="273" y="27"/>
                  </a:lnTo>
                  <a:lnTo>
                    <a:pt x="271" y="29"/>
                  </a:lnTo>
                  <a:lnTo>
                    <a:pt x="268" y="29"/>
                  </a:lnTo>
                  <a:lnTo>
                    <a:pt x="268" y="31"/>
                  </a:lnTo>
                  <a:lnTo>
                    <a:pt x="268" y="31"/>
                  </a:lnTo>
                  <a:lnTo>
                    <a:pt x="268" y="34"/>
                  </a:lnTo>
                  <a:lnTo>
                    <a:pt x="268" y="34"/>
                  </a:lnTo>
                  <a:lnTo>
                    <a:pt x="268" y="36"/>
                  </a:lnTo>
                  <a:lnTo>
                    <a:pt x="268" y="36"/>
                  </a:lnTo>
                  <a:lnTo>
                    <a:pt x="268" y="38"/>
                  </a:lnTo>
                  <a:lnTo>
                    <a:pt x="266" y="41"/>
                  </a:lnTo>
                  <a:lnTo>
                    <a:pt x="261" y="41"/>
                  </a:lnTo>
                  <a:lnTo>
                    <a:pt x="261" y="43"/>
                  </a:lnTo>
                  <a:lnTo>
                    <a:pt x="259" y="46"/>
                  </a:lnTo>
                  <a:lnTo>
                    <a:pt x="256" y="50"/>
                  </a:lnTo>
                  <a:lnTo>
                    <a:pt x="256" y="55"/>
                  </a:lnTo>
                  <a:lnTo>
                    <a:pt x="256" y="57"/>
                  </a:lnTo>
                  <a:lnTo>
                    <a:pt x="254" y="57"/>
                  </a:lnTo>
                  <a:lnTo>
                    <a:pt x="252" y="57"/>
                  </a:lnTo>
                  <a:lnTo>
                    <a:pt x="249" y="60"/>
                  </a:lnTo>
                  <a:lnTo>
                    <a:pt x="249" y="57"/>
                  </a:lnTo>
                  <a:lnTo>
                    <a:pt x="247" y="57"/>
                  </a:lnTo>
                  <a:lnTo>
                    <a:pt x="244" y="57"/>
                  </a:lnTo>
                  <a:lnTo>
                    <a:pt x="244" y="57"/>
                  </a:lnTo>
                  <a:lnTo>
                    <a:pt x="242" y="57"/>
                  </a:lnTo>
                  <a:lnTo>
                    <a:pt x="240" y="57"/>
                  </a:lnTo>
                  <a:lnTo>
                    <a:pt x="237" y="60"/>
                  </a:lnTo>
                  <a:lnTo>
                    <a:pt x="240" y="57"/>
                  </a:lnTo>
                  <a:lnTo>
                    <a:pt x="240" y="57"/>
                  </a:lnTo>
                  <a:lnTo>
                    <a:pt x="240" y="55"/>
                  </a:lnTo>
                  <a:lnTo>
                    <a:pt x="240" y="53"/>
                  </a:lnTo>
                  <a:lnTo>
                    <a:pt x="237" y="53"/>
                  </a:lnTo>
                  <a:lnTo>
                    <a:pt x="235" y="50"/>
                  </a:lnTo>
                  <a:lnTo>
                    <a:pt x="233" y="46"/>
                  </a:lnTo>
                  <a:lnTo>
                    <a:pt x="228" y="43"/>
                  </a:lnTo>
                  <a:lnTo>
                    <a:pt x="225" y="43"/>
                  </a:lnTo>
                  <a:lnTo>
                    <a:pt x="223" y="46"/>
                  </a:lnTo>
                  <a:lnTo>
                    <a:pt x="218" y="46"/>
                  </a:lnTo>
                  <a:lnTo>
                    <a:pt x="211" y="48"/>
                  </a:lnTo>
                  <a:lnTo>
                    <a:pt x="204" y="53"/>
                  </a:lnTo>
                  <a:lnTo>
                    <a:pt x="204" y="53"/>
                  </a:lnTo>
                  <a:lnTo>
                    <a:pt x="202" y="53"/>
                  </a:lnTo>
                  <a:lnTo>
                    <a:pt x="202" y="55"/>
                  </a:lnTo>
                  <a:lnTo>
                    <a:pt x="199" y="57"/>
                  </a:lnTo>
                  <a:lnTo>
                    <a:pt x="199" y="62"/>
                  </a:lnTo>
                  <a:lnTo>
                    <a:pt x="197" y="62"/>
                  </a:lnTo>
                  <a:lnTo>
                    <a:pt x="197" y="62"/>
                  </a:lnTo>
                  <a:lnTo>
                    <a:pt x="195" y="65"/>
                  </a:lnTo>
                  <a:lnTo>
                    <a:pt x="192" y="67"/>
                  </a:lnTo>
                  <a:lnTo>
                    <a:pt x="190" y="69"/>
                  </a:lnTo>
                  <a:lnTo>
                    <a:pt x="190" y="72"/>
                  </a:lnTo>
                  <a:lnTo>
                    <a:pt x="187" y="74"/>
                  </a:lnTo>
                  <a:lnTo>
                    <a:pt x="187" y="79"/>
                  </a:lnTo>
                  <a:lnTo>
                    <a:pt x="183" y="79"/>
                  </a:lnTo>
                  <a:lnTo>
                    <a:pt x="176" y="79"/>
                  </a:lnTo>
                  <a:lnTo>
                    <a:pt x="176" y="84"/>
                  </a:lnTo>
                  <a:lnTo>
                    <a:pt x="176" y="86"/>
                  </a:lnTo>
                  <a:lnTo>
                    <a:pt x="176" y="86"/>
                  </a:lnTo>
                  <a:lnTo>
                    <a:pt x="176" y="91"/>
                  </a:lnTo>
                  <a:lnTo>
                    <a:pt x="176" y="91"/>
                  </a:lnTo>
                  <a:lnTo>
                    <a:pt x="173" y="91"/>
                  </a:lnTo>
                  <a:lnTo>
                    <a:pt x="173" y="91"/>
                  </a:lnTo>
                  <a:lnTo>
                    <a:pt x="171" y="91"/>
                  </a:lnTo>
                  <a:lnTo>
                    <a:pt x="171" y="88"/>
                  </a:lnTo>
                  <a:lnTo>
                    <a:pt x="168" y="86"/>
                  </a:lnTo>
                  <a:lnTo>
                    <a:pt x="168" y="84"/>
                  </a:lnTo>
                  <a:lnTo>
                    <a:pt x="166" y="84"/>
                  </a:lnTo>
                  <a:lnTo>
                    <a:pt x="164" y="84"/>
                  </a:lnTo>
                  <a:lnTo>
                    <a:pt x="164" y="86"/>
                  </a:lnTo>
                  <a:lnTo>
                    <a:pt x="159" y="88"/>
                  </a:lnTo>
                  <a:lnTo>
                    <a:pt x="159" y="91"/>
                  </a:lnTo>
                  <a:lnTo>
                    <a:pt x="157" y="93"/>
                  </a:lnTo>
                  <a:lnTo>
                    <a:pt x="157" y="96"/>
                  </a:lnTo>
                  <a:lnTo>
                    <a:pt x="157" y="98"/>
                  </a:lnTo>
                  <a:lnTo>
                    <a:pt x="154" y="100"/>
                  </a:lnTo>
                  <a:lnTo>
                    <a:pt x="154" y="105"/>
                  </a:lnTo>
                  <a:lnTo>
                    <a:pt x="149" y="110"/>
                  </a:lnTo>
                  <a:lnTo>
                    <a:pt x="149" y="1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5" name="Freeform 1063">
              <a:extLst>
                <a:ext uri="{FF2B5EF4-FFF2-40B4-BE49-F238E27FC236}">
                  <a16:creationId xmlns:a16="http://schemas.microsoft.com/office/drawing/2014/main" id="{FB884262-FE6D-445D-A53A-71980694FC53}"/>
                </a:ext>
              </a:extLst>
            </p:cNvPr>
            <p:cNvSpPr>
              <a:spLocks/>
            </p:cNvSpPr>
            <p:nvPr/>
          </p:nvSpPr>
          <p:spPr bwMode="auto">
            <a:xfrm>
              <a:off x="6373812" y="4373561"/>
              <a:ext cx="836612" cy="641350"/>
            </a:xfrm>
            <a:custGeom>
              <a:avLst/>
              <a:gdLst/>
              <a:ahLst/>
              <a:cxnLst>
                <a:cxn ang="0">
                  <a:pos x="121" y="131"/>
                </a:cxn>
                <a:cxn ang="0">
                  <a:pos x="78" y="141"/>
                </a:cxn>
                <a:cxn ang="0">
                  <a:pos x="50" y="157"/>
                </a:cxn>
                <a:cxn ang="0">
                  <a:pos x="40" y="164"/>
                </a:cxn>
                <a:cxn ang="0">
                  <a:pos x="33" y="174"/>
                </a:cxn>
                <a:cxn ang="0">
                  <a:pos x="26" y="219"/>
                </a:cxn>
                <a:cxn ang="0">
                  <a:pos x="16" y="219"/>
                </a:cxn>
                <a:cxn ang="0">
                  <a:pos x="23" y="259"/>
                </a:cxn>
                <a:cxn ang="0">
                  <a:pos x="16" y="319"/>
                </a:cxn>
                <a:cxn ang="0">
                  <a:pos x="0" y="333"/>
                </a:cxn>
                <a:cxn ang="0">
                  <a:pos x="14" y="345"/>
                </a:cxn>
                <a:cxn ang="0">
                  <a:pos x="50" y="340"/>
                </a:cxn>
                <a:cxn ang="0">
                  <a:pos x="109" y="328"/>
                </a:cxn>
                <a:cxn ang="0">
                  <a:pos x="218" y="297"/>
                </a:cxn>
                <a:cxn ang="0">
                  <a:pos x="249" y="314"/>
                </a:cxn>
                <a:cxn ang="0">
                  <a:pos x="249" y="343"/>
                </a:cxn>
                <a:cxn ang="0">
                  <a:pos x="263" y="333"/>
                </a:cxn>
                <a:cxn ang="0">
                  <a:pos x="285" y="316"/>
                </a:cxn>
                <a:cxn ang="0">
                  <a:pos x="278" y="343"/>
                </a:cxn>
                <a:cxn ang="0">
                  <a:pos x="268" y="350"/>
                </a:cxn>
                <a:cxn ang="0">
                  <a:pos x="285" y="335"/>
                </a:cxn>
                <a:cxn ang="0">
                  <a:pos x="285" y="354"/>
                </a:cxn>
                <a:cxn ang="0">
                  <a:pos x="290" y="373"/>
                </a:cxn>
                <a:cxn ang="0">
                  <a:pos x="297" y="392"/>
                </a:cxn>
                <a:cxn ang="0">
                  <a:pos x="318" y="404"/>
                </a:cxn>
                <a:cxn ang="0">
                  <a:pos x="351" y="404"/>
                </a:cxn>
                <a:cxn ang="0">
                  <a:pos x="373" y="392"/>
                </a:cxn>
                <a:cxn ang="0">
                  <a:pos x="413" y="378"/>
                </a:cxn>
                <a:cxn ang="0">
                  <a:pos x="458" y="326"/>
                </a:cxn>
                <a:cxn ang="0">
                  <a:pos x="487" y="302"/>
                </a:cxn>
                <a:cxn ang="0">
                  <a:pos x="506" y="278"/>
                </a:cxn>
                <a:cxn ang="0">
                  <a:pos x="522" y="238"/>
                </a:cxn>
                <a:cxn ang="0">
                  <a:pos x="527" y="210"/>
                </a:cxn>
                <a:cxn ang="0">
                  <a:pos x="510" y="181"/>
                </a:cxn>
                <a:cxn ang="0">
                  <a:pos x="499" y="164"/>
                </a:cxn>
                <a:cxn ang="0">
                  <a:pos x="491" y="138"/>
                </a:cxn>
                <a:cxn ang="0">
                  <a:pos x="468" y="117"/>
                </a:cxn>
                <a:cxn ang="0">
                  <a:pos x="465" y="93"/>
                </a:cxn>
                <a:cxn ang="0">
                  <a:pos x="458" y="53"/>
                </a:cxn>
                <a:cxn ang="0">
                  <a:pos x="442" y="19"/>
                </a:cxn>
                <a:cxn ang="0">
                  <a:pos x="439" y="0"/>
                </a:cxn>
                <a:cxn ang="0">
                  <a:pos x="423" y="27"/>
                </a:cxn>
                <a:cxn ang="0">
                  <a:pos x="408" y="67"/>
                </a:cxn>
                <a:cxn ang="0">
                  <a:pos x="392" y="96"/>
                </a:cxn>
                <a:cxn ang="0">
                  <a:pos x="370" y="84"/>
                </a:cxn>
                <a:cxn ang="0">
                  <a:pos x="335" y="62"/>
                </a:cxn>
                <a:cxn ang="0">
                  <a:pos x="347" y="43"/>
                </a:cxn>
                <a:cxn ang="0">
                  <a:pos x="351" y="43"/>
                </a:cxn>
                <a:cxn ang="0">
                  <a:pos x="351" y="31"/>
                </a:cxn>
                <a:cxn ang="0">
                  <a:pos x="354" y="17"/>
                </a:cxn>
                <a:cxn ang="0">
                  <a:pos x="339" y="17"/>
                </a:cxn>
                <a:cxn ang="0">
                  <a:pos x="306" y="10"/>
                </a:cxn>
                <a:cxn ang="0">
                  <a:pos x="297" y="8"/>
                </a:cxn>
                <a:cxn ang="0">
                  <a:pos x="297" y="19"/>
                </a:cxn>
                <a:cxn ang="0">
                  <a:pos x="268" y="31"/>
                </a:cxn>
                <a:cxn ang="0">
                  <a:pos x="259" y="46"/>
                </a:cxn>
                <a:cxn ang="0">
                  <a:pos x="244" y="57"/>
                </a:cxn>
                <a:cxn ang="0">
                  <a:pos x="237" y="53"/>
                </a:cxn>
                <a:cxn ang="0">
                  <a:pos x="204" y="53"/>
                </a:cxn>
                <a:cxn ang="0">
                  <a:pos x="190" y="69"/>
                </a:cxn>
                <a:cxn ang="0">
                  <a:pos x="176" y="91"/>
                </a:cxn>
                <a:cxn ang="0">
                  <a:pos x="164" y="84"/>
                </a:cxn>
                <a:cxn ang="0">
                  <a:pos x="149" y="110"/>
                </a:cxn>
              </a:cxnLst>
              <a:rect l="0" t="0" r="r" b="b"/>
              <a:pathLst>
                <a:path w="527" h="404">
                  <a:moveTo>
                    <a:pt x="149" y="110"/>
                  </a:moveTo>
                  <a:lnTo>
                    <a:pt x="149" y="110"/>
                  </a:lnTo>
                  <a:lnTo>
                    <a:pt x="145" y="115"/>
                  </a:lnTo>
                  <a:lnTo>
                    <a:pt x="140" y="122"/>
                  </a:lnTo>
                  <a:lnTo>
                    <a:pt x="133" y="126"/>
                  </a:lnTo>
                  <a:lnTo>
                    <a:pt x="133" y="129"/>
                  </a:lnTo>
                  <a:lnTo>
                    <a:pt x="130" y="131"/>
                  </a:lnTo>
                  <a:lnTo>
                    <a:pt x="126" y="131"/>
                  </a:lnTo>
                  <a:lnTo>
                    <a:pt x="121" y="131"/>
                  </a:lnTo>
                  <a:lnTo>
                    <a:pt x="114" y="131"/>
                  </a:lnTo>
                  <a:lnTo>
                    <a:pt x="107" y="134"/>
                  </a:lnTo>
                  <a:lnTo>
                    <a:pt x="102" y="134"/>
                  </a:lnTo>
                  <a:lnTo>
                    <a:pt x="97" y="136"/>
                  </a:lnTo>
                  <a:lnTo>
                    <a:pt x="95" y="138"/>
                  </a:lnTo>
                  <a:lnTo>
                    <a:pt x="92" y="138"/>
                  </a:lnTo>
                  <a:lnTo>
                    <a:pt x="85" y="138"/>
                  </a:lnTo>
                  <a:lnTo>
                    <a:pt x="80" y="138"/>
                  </a:lnTo>
                  <a:lnTo>
                    <a:pt x="78" y="141"/>
                  </a:lnTo>
                  <a:lnTo>
                    <a:pt x="76" y="141"/>
                  </a:lnTo>
                  <a:lnTo>
                    <a:pt x="71" y="143"/>
                  </a:lnTo>
                  <a:lnTo>
                    <a:pt x="69" y="145"/>
                  </a:lnTo>
                  <a:lnTo>
                    <a:pt x="64" y="148"/>
                  </a:lnTo>
                  <a:lnTo>
                    <a:pt x="61" y="150"/>
                  </a:lnTo>
                  <a:lnTo>
                    <a:pt x="59" y="153"/>
                  </a:lnTo>
                  <a:lnTo>
                    <a:pt x="54" y="155"/>
                  </a:lnTo>
                  <a:lnTo>
                    <a:pt x="52" y="155"/>
                  </a:lnTo>
                  <a:lnTo>
                    <a:pt x="50" y="157"/>
                  </a:lnTo>
                  <a:lnTo>
                    <a:pt x="47" y="157"/>
                  </a:lnTo>
                  <a:lnTo>
                    <a:pt x="45" y="160"/>
                  </a:lnTo>
                  <a:lnTo>
                    <a:pt x="45" y="162"/>
                  </a:lnTo>
                  <a:lnTo>
                    <a:pt x="42" y="164"/>
                  </a:lnTo>
                  <a:lnTo>
                    <a:pt x="42" y="164"/>
                  </a:lnTo>
                  <a:lnTo>
                    <a:pt x="42" y="164"/>
                  </a:lnTo>
                  <a:lnTo>
                    <a:pt x="40" y="164"/>
                  </a:lnTo>
                  <a:lnTo>
                    <a:pt x="40" y="164"/>
                  </a:lnTo>
                  <a:lnTo>
                    <a:pt x="40" y="164"/>
                  </a:lnTo>
                  <a:lnTo>
                    <a:pt x="38" y="162"/>
                  </a:lnTo>
                  <a:lnTo>
                    <a:pt x="38" y="162"/>
                  </a:lnTo>
                  <a:lnTo>
                    <a:pt x="35" y="162"/>
                  </a:lnTo>
                  <a:lnTo>
                    <a:pt x="35" y="160"/>
                  </a:lnTo>
                  <a:lnTo>
                    <a:pt x="35" y="162"/>
                  </a:lnTo>
                  <a:lnTo>
                    <a:pt x="35" y="162"/>
                  </a:lnTo>
                  <a:lnTo>
                    <a:pt x="33" y="164"/>
                  </a:lnTo>
                  <a:lnTo>
                    <a:pt x="33" y="169"/>
                  </a:lnTo>
                  <a:lnTo>
                    <a:pt x="33" y="174"/>
                  </a:lnTo>
                  <a:lnTo>
                    <a:pt x="33" y="179"/>
                  </a:lnTo>
                  <a:lnTo>
                    <a:pt x="31" y="183"/>
                  </a:lnTo>
                  <a:lnTo>
                    <a:pt x="31" y="186"/>
                  </a:lnTo>
                  <a:lnTo>
                    <a:pt x="28" y="195"/>
                  </a:lnTo>
                  <a:lnTo>
                    <a:pt x="23" y="202"/>
                  </a:lnTo>
                  <a:lnTo>
                    <a:pt x="28" y="214"/>
                  </a:lnTo>
                  <a:lnTo>
                    <a:pt x="26" y="217"/>
                  </a:lnTo>
                  <a:lnTo>
                    <a:pt x="26" y="219"/>
                  </a:lnTo>
                  <a:lnTo>
                    <a:pt x="26" y="219"/>
                  </a:lnTo>
                  <a:lnTo>
                    <a:pt x="23" y="221"/>
                  </a:lnTo>
                  <a:lnTo>
                    <a:pt x="23" y="217"/>
                  </a:lnTo>
                  <a:lnTo>
                    <a:pt x="21" y="217"/>
                  </a:lnTo>
                  <a:lnTo>
                    <a:pt x="19" y="214"/>
                  </a:lnTo>
                  <a:lnTo>
                    <a:pt x="19" y="219"/>
                  </a:lnTo>
                  <a:lnTo>
                    <a:pt x="21" y="221"/>
                  </a:lnTo>
                  <a:lnTo>
                    <a:pt x="23" y="224"/>
                  </a:lnTo>
                  <a:lnTo>
                    <a:pt x="16" y="224"/>
                  </a:lnTo>
                  <a:lnTo>
                    <a:pt x="16" y="219"/>
                  </a:lnTo>
                  <a:lnTo>
                    <a:pt x="16" y="219"/>
                  </a:lnTo>
                  <a:lnTo>
                    <a:pt x="14" y="217"/>
                  </a:lnTo>
                  <a:lnTo>
                    <a:pt x="14" y="221"/>
                  </a:lnTo>
                  <a:lnTo>
                    <a:pt x="16" y="226"/>
                  </a:lnTo>
                  <a:lnTo>
                    <a:pt x="19" y="229"/>
                  </a:lnTo>
                  <a:lnTo>
                    <a:pt x="19" y="231"/>
                  </a:lnTo>
                  <a:lnTo>
                    <a:pt x="21" y="240"/>
                  </a:lnTo>
                  <a:lnTo>
                    <a:pt x="21" y="248"/>
                  </a:lnTo>
                  <a:lnTo>
                    <a:pt x="23" y="259"/>
                  </a:lnTo>
                  <a:lnTo>
                    <a:pt x="23" y="286"/>
                  </a:lnTo>
                  <a:lnTo>
                    <a:pt x="21" y="293"/>
                  </a:lnTo>
                  <a:lnTo>
                    <a:pt x="21" y="295"/>
                  </a:lnTo>
                  <a:lnTo>
                    <a:pt x="23" y="295"/>
                  </a:lnTo>
                  <a:lnTo>
                    <a:pt x="23" y="297"/>
                  </a:lnTo>
                  <a:lnTo>
                    <a:pt x="23" y="297"/>
                  </a:lnTo>
                  <a:lnTo>
                    <a:pt x="19" y="309"/>
                  </a:lnTo>
                  <a:lnTo>
                    <a:pt x="16" y="316"/>
                  </a:lnTo>
                  <a:lnTo>
                    <a:pt x="16" y="319"/>
                  </a:lnTo>
                  <a:lnTo>
                    <a:pt x="14" y="321"/>
                  </a:lnTo>
                  <a:lnTo>
                    <a:pt x="12" y="324"/>
                  </a:lnTo>
                  <a:lnTo>
                    <a:pt x="9" y="324"/>
                  </a:lnTo>
                  <a:lnTo>
                    <a:pt x="4" y="326"/>
                  </a:lnTo>
                  <a:lnTo>
                    <a:pt x="2" y="326"/>
                  </a:lnTo>
                  <a:lnTo>
                    <a:pt x="2" y="328"/>
                  </a:lnTo>
                  <a:lnTo>
                    <a:pt x="0" y="328"/>
                  </a:lnTo>
                  <a:lnTo>
                    <a:pt x="0" y="331"/>
                  </a:lnTo>
                  <a:lnTo>
                    <a:pt x="0" y="333"/>
                  </a:lnTo>
                  <a:lnTo>
                    <a:pt x="0" y="333"/>
                  </a:lnTo>
                  <a:lnTo>
                    <a:pt x="0" y="335"/>
                  </a:lnTo>
                  <a:lnTo>
                    <a:pt x="2" y="335"/>
                  </a:lnTo>
                  <a:lnTo>
                    <a:pt x="4" y="335"/>
                  </a:lnTo>
                  <a:lnTo>
                    <a:pt x="4" y="335"/>
                  </a:lnTo>
                  <a:lnTo>
                    <a:pt x="7" y="338"/>
                  </a:lnTo>
                  <a:lnTo>
                    <a:pt x="9" y="340"/>
                  </a:lnTo>
                  <a:lnTo>
                    <a:pt x="12" y="343"/>
                  </a:lnTo>
                  <a:lnTo>
                    <a:pt x="14" y="345"/>
                  </a:lnTo>
                  <a:lnTo>
                    <a:pt x="16" y="347"/>
                  </a:lnTo>
                  <a:lnTo>
                    <a:pt x="16" y="347"/>
                  </a:lnTo>
                  <a:lnTo>
                    <a:pt x="21" y="347"/>
                  </a:lnTo>
                  <a:lnTo>
                    <a:pt x="23" y="347"/>
                  </a:lnTo>
                  <a:lnTo>
                    <a:pt x="28" y="347"/>
                  </a:lnTo>
                  <a:lnTo>
                    <a:pt x="31" y="345"/>
                  </a:lnTo>
                  <a:lnTo>
                    <a:pt x="35" y="343"/>
                  </a:lnTo>
                  <a:lnTo>
                    <a:pt x="42" y="343"/>
                  </a:lnTo>
                  <a:lnTo>
                    <a:pt x="50" y="340"/>
                  </a:lnTo>
                  <a:lnTo>
                    <a:pt x="54" y="335"/>
                  </a:lnTo>
                  <a:lnTo>
                    <a:pt x="61" y="335"/>
                  </a:lnTo>
                  <a:lnTo>
                    <a:pt x="69" y="333"/>
                  </a:lnTo>
                  <a:lnTo>
                    <a:pt x="76" y="333"/>
                  </a:lnTo>
                  <a:lnTo>
                    <a:pt x="90" y="333"/>
                  </a:lnTo>
                  <a:lnTo>
                    <a:pt x="97" y="331"/>
                  </a:lnTo>
                  <a:lnTo>
                    <a:pt x="102" y="331"/>
                  </a:lnTo>
                  <a:lnTo>
                    <a:pt x="107" y="331"/>
                  </a:lnTo>
                  <a:lnTo>
                    <a:pt x="109" y="328"/>
                  </a:lnTo>
                  <a:lnTo>
                    <a:pt x="116" y="324"/>
                  </a:lnTo>
                  <a:lnTo>
                    <a:pt x="126" y="319"/>
                  </a:lnTo>
                  <a:lnTo>
                    <a:pt x="130" y="314"/>
                  </a:lnTo>
                  <a:lnTo>
                    <a:pt x="135" y="312"/>
                  </a:lnTo>
                  <a:lnTo>
                    <a:pt x="140" y="309"/>
                  </a:lnTo>
                  <a:lnTo>
                    <a:pt x="147" y="309"/>
                  </a:lnTo>
                  <a:lnTo>
                    <a:pt x="171" y="309"/>
                  </a:lnTo>
                  <a:lnTo>
                    <a:pt x="192" y="297"/>
                  </a:lnTo>
                  <a:lnTo>
                    <a:pt x="218" y="297"/>
                  </a:lnTo>
                  <a:lnTo>
                    <a:pt x="221" y="297"/>
                  </a:lnTo>
                  <a:lnTo>
                    <a:pt x="221" y="297"/>
                  </a:lnTo>
                  <a:lnTo>
                    <a:pt x="223" y="300"/>
                  </a:lnTo>
                  <a:lnTo>
                    <a:pt x="225" y="302"/>
                  </a:lnTo>
                  <a:lnTo>
                    <a:pt x="228" y="302"/>
                  </a:lnTo>
                  <a:lnTo>
                    <a:pt x="237" y="305"/>
                  </a:lnTo>
                  <a:lnTo>
                    <a:pt x="249" y="309"/>
                  </a:lnTo>
                  <a:lnTo>
                    <a:pt x="249" y="309"/>
                  </a:lnTo>
                  <a:lnTo>
                    <a:pt x="249" y="314"/>
                  </a:lnTo>
                  <a:lnTo>
                    <a:pt x="252" y="319"/>
                  </a:lnTo>
                  <a:lnTo>
                    <a:pt x="254" y="324"/>
                  </a:lnTo>
                  <a:lnTo>
                    <a:pt x="254" y="326"/>
                  </a:lnTo>
                  <a:lnTo>
                    <a:pt x="254" y="328"/>
                  </a:lnTo>
                  <a:lnTo>
                    <a:pt x="254" y="331"/>
                  </a:lnTo>
                  <a:lnTo>
                    <a:pt x="252" y="335"/>
                  </a:lnTo>
                  <a:lnTo>
                    <a:pt x="252" y="338"/>
                  </a:lnTo>
                  <a:lnTo>
                    <a:pt x="249" y="340"/>
                  </a:lnTo>
                  <a:lnTo>
                    <a:pt x="249" y="343"/>
                  </a:lnTo>
                  <a:lnTo>
                    <a:pt x="252" y="343"/>
                  </a:lnTo>
                  <a:lnTo>
                    <a:pt x="254" y="343"/>
                  </a:lnTo>
                  <a:lnTo>
                    <a:pt x="254" y="345"/>
                  </a:lnTo>
                  <a:lnTo>
                    <a:pt x="256" y="347"/>
                  </a:lnTo>
                  <a:lnTo>
                    <a:pt x="259" y="343"/>
                  </a:lnTo>
                  <a:lnTo>
                    <a:pt x="259" y="338"/>
                  </a:lnTo>
                  <a:lnTo>
                    <a:pt x="261" y="335"/>
                  </a:lnTo>
                  <a:lnTo>
                    <a:pt x="261" y="335"/>
                  </a:lnTo>
                  <a:lnTo>
                    <a:pt x="263" y="333"/>
                  </a:lnTo>
                  <a:lnTo>
                    <a:pt x="266" y="331"/>
                  </a:lnTo>
                  <a:lnTo>
                    <a:pt x="271" y="328"/>
                  </a:lnTo>
                  <a:lnTo>
                    <a:pt x="273" y="328"/>
                  </a:lnTo>
                  <a:lnTo>
                    <a:pt x="275" y="328"/>
                  </a:lnTo>
                  <a:lnTo>
                    <a:pt x="280" y="328"/>
                  </a:lnTo>
                  <a:lnTo>
                    <a:pt x="280" y="326"/>
                  </a:lnTo>
                  <a:lnTo>
                    <a:pt x="282" y="324"/>
                  </a:lnTo>
                  <a:lnTo>
                    <a:pt x="285" y="321"/>
                  </a:lnTo>
                  <a:lnTo>
                    <a:pt x="285" y="316"/>
                  </a:lnTo>
                  <a:lnTo>
                    <a:pt x="287" y="319"/>
                  </a:lnTo>
                  <a:lnTo>
                    <a:pt x="290" y="319"/>
                  </a:lnTo>
                  <a:lnTo>
                    <a:pt x="294" y="319"/>
                  </a:lnTo>
                  <a:lnTo>
                    <a:pt x="294" y="321"/>
                  </a:lnTo>
                  <a:lnTo>
                    <a:pt x="292" y="324"/>
                  </a:lnTo>
                  <a:lnTo>
                    <a:pt x="290" y="326"/>
                  </a:lnTo>
                  <a:lnTo>
                    <a:pt x="287" y="331"/>
                  </a:lnTo>
                  <a:lnTo>
                    <a:pt x="280" y="335"/>
                  </a:lnTo>
                  <a:lnTo>
                    <a:pt x="278" y="343"/>
                  </a:lnTo>
                  <a:lnTo>
                    <a:pt x="275" y="343"/>
                  </a:lnTo>
                  <a:lnTo>
                    <a:pt x="273" y="343"/>
                  </a:lnTo>
                  <a:lnTo>
                    <a:pt x="271" y="343"/>
                  </a:lnTo>
                  <a:lnTo>
                    <a:pt x="271" y="345"/>
                  </a:lnTo>
                  <a:lnTo>
                    <a:pt x="268" y="345"/>
                  </a:lnTo>
                  <a:lnTo>
                    <a:pt x="268" y="347"/>
                  </a:lnTo>
                  <a:lnTo>
                    <a:pt x="268" y="347"/>
                  </a:lnTo>
                  <a:lnTo>
                    <a:pt x="268" y="350"/>
                  </a:lnTo>
                  <a:lnTo>
                    <a:pt x="268" y="350"/>
                  </a:lnTo>
                  <a:lnTo>
                    <a:pt x="271" y="350"/>
                  </a:lnTo>
                  <a:lnTo>
                    <a:pt x="273" y="350"/>
                  </a:lnTo>
                  <a:lnTo>
                    <a:pt x="273" y="350"/>
                  </a:lnTo>
                  <a:lnTo>
                    <a:pt x="275" y="347"/>
                  </a:lnTo>
                  <a:lnTo>
                    <a:pt x="278" y="347"/>
                  </a:lnTo>
                  <a:lnTo>
                    <a:pt x="278" y="345"/>
                  </a:lnTo>
                  <a:lnTo>
                    <a:pt x="280" y="343"/>
                  </a:lnTo>
                  <a:lnTo>
                    <a:pt x="282" y="338"/>
                  </a:lnTo>
                  <a:lnTo>
                    <a:pt x="285" y="335"/>
                  </a:lnTo>
                  <a:lnTo>
                    <a:pt x="287" y="335"/>
                  </a:lnTo>
                  <a:lnTo>
                    <a:pt x="287" y="338"/>
                  </a:lnTo>
                  <a:lnTo>
                    <a:pt x="287" y="340"/>
                  </a:lnTo>
                  <a:lnTo>
                    <a:pt x="287" y="343"/>
                  </a:lnTo>
                  <a:lnTo>
                    <a:pt x="287" y="347"/>
                  </a:lnTo>
                  <a:lnTo>
                    <a:pt x="285" y="350"/>
                  </a:lnTo>
                  <a:lnTo>
                    <a:pt x="282" y="352"/>
                  </a:lnTo>
                  <a:lnTo>
                    <a:pt x="282" y="354"/>
                  </a:lnTo>
                  <a:lnTo>
                    <a:pt x="285" y="354"/>
                  </a:lnTo>
                  <a:lnTo>
                    <a:pt x="287" y="357"/>
                  </a:lnTo>
                  <a:lnTo>
                    <a:pt x="290" y="359"/>
                  </a:lnTo>
                  <a:lnTo>
                    <a:pt x="292" y="362"/>
                  </a:lnTo>
                  <a:lnTo>
                    <a:pt x="292" y="362"/>
                  </a:lnTo>
                  <a:lnTo>
                    <a:pt x="292" y="364"/>
                  </a:lnTo>
                  <a:lnTo>
                    <a:pt x="292" y="366"/>
                  </a:lnTo>
                  <a:lnTo>
                    <a:pt x="292" y="369"/>
                  </a:lnTo>
                  <a:lnTo>
                    <a:pt x="290" y="371"/>
                  </a:lnTo>
                  <a:lnTo>
                    <a:pt x="290" y="373"/>
                  </a:lnTo>
                  <a:lnTo>
                    <a:pt x="287" y="376"/>
                  </a:lnTo>
                  <a:lnTo>
                    <a:pt x="287" y="376"/>
                  </a:lnTo>
                  <a:lnTo>
                    <a:pt x="287" y="378"/>
                  </a:lnTo>
                  <a:lnTo>
                    <a:pt x="287" y="381"/>
                  </a:lnTo>
                  <a:lnTo>
                    <a:pt x="287" y="383"/>
                  </a:lnTo>
                  <a:lnTo>
                    <a:pt x="290" y="388"/>
                  </a:lnTo>
                  <a:lnTo>
                    <a:pt x="292" y="388"/>
                  </a:lnTo>
                  <a:lnTo>
                    <a:pt x="294" y="390"/>
                  </a:lnTo>
                  <a:lnTo>
                    <a:pt x="297" y="392"/>
                  </a:lnTo>
                  <a:lnTo>
                    <a:pt x="299" y="395"/>
                  </a:lnTo>
                  <a:lnTo>
                    <a:pt x="301" y="395"/>
                  </a:lnTo>
                  <a:lnTo>
                    <a:pt x="306" y="395"/>
                  </a:lnTo>
                  <a:lnTo>
                    <a:pt x="306" y="395"/>
                  </a:lnTo>
                  <a:lnTo>
                    <a:pt x="311" y="395"/>
                  </a:lnTo>
                  <a:lnTo>
                    <a:pt x="313" y="395"/>
                  </a:lnTo>
                  <a:lnTo>
                    <a:pt x="316" y="400"/>
                  </a:lnTo>
                  <a:lnTo>
                    <a:pt x="318" y="402"/>
                  </a:lnTo>
                  <a:lnTo>
                    <a:pt x="318" y="404"/>
                  </a:lnTo>
                  <a:lnTo>
                    <a:pt x="337" y="392"/>
                  </a:lnTo>
                  <a:lnTo>
                    <a:pt x="337" y="392"/>
                  </a:lnTo>
                  <a:lnTo>
                    <a:pt x="339" y="390"/>
                  </a:lnTo>
                  <a:lnTo>
                    <a:pt x="342" y="388"/>
                  </a:lnTo>
                  <a:lnTo>
                    <a:pt x="344" y="388"/>
                  </a:lnTo>
                  <a:lnTo>
                    <a:pt x="349" y="397"/>
                  </a:lnTo>
                  <a:lnTo>
                    <a:pt x="351" y="402"/>
                  </a:lnTo>
                  <a:lnTo>
                    <a:pt x="351" y="404"/>
                  </a:lnTo>
                  <a:lnTo>
                    <a:pt x="351" y="404"/>
                  </a:lnTo>
                  <a:lnTo>
                    <a:pt x="354" y="404"/>
                  </a:lnTo>
                  <a:lnTo>
                    <a:pt x="356" y="404"/>
                  </a:lnTo>
                  <a:lnTo>
                    <a:pt x="358" y="402"/>
                  </a:lnTo>
                  <a:lnTo>
                    <a:pt x="358" y="400"/>
                  </a:lnTo>
                  <a:lnTo>
                    <a:pt x="361" y="397"/>
                  </a:lnTo>
                  <a:lnTo>
                    <a:pt x="363" y="397"/>
                  </a:lnTo>
                  <a:lnTo>
                    <a:pt x="366" y="395"/>
                  </a:lnTo>
                  <a:lnTo>
                    <a:pt x="368" y="395"/>
                  </a:lnTo>
                  <a:lnTo>
                    <a:pt x="373" y="392"/>
                  </a:lnTo>
                  <a:lnTo>
                    <a:pt x="377" y="390"/>
                  </a:lnTo>
                  <a:lnTo>
                    <a:pt x="382" y="388"/>
                  </a:lnTo>
                  <a:lnTo>
                    <a:pt x="387" y="388"/>
                  </a:lnTo>
                  <a:lnTo>
                    <a:pt x="394" y="388"/>
                  </a:lnTo>
                  <a:lnTo>
                    <a:pt x="401" y="388"/>
                  </a:lnTo>
                  <a:lnTo>
                    <a:pt x="408" y="383"/>
                  </a:lnTo>
                  <a:lnTo>
                    <a:pt x="411" y="383"/>
                  </a:lnTo>
                  <a:lnTo>
                    <a:pt x="411" y="381"/>
                  </a:lnTo>
                  <a:lnTo>
                    <a:pt x="413" y="378"/>
                  </a:lnTo>
                  <a:lnTo>
                    <a:pt x="413" y="378"/>
                  </a:lnTo>
                  <a:lnTo>
                    <a:pt x="415" y="376"/>
                  </a:lnTo>
                  <a:lnTo>
                    <a:pt x="423" y="366"/>
                  </a:lnTo>
                  <a:lnTo>
                    <a:pt x="430" y="357"/>
                  </a:lnTo>
                  <a:lnTo>
                    <a:pt x="439" y="347"/>
                  </a:lnTo>
                  <a:lnTo>
                    <a:pt x="449" y="338"/>
                  </a:lnTo>
                  <a:lnTo>
                    <a:pt x="451" y="335"/>
                  </a:lnTo>
                  <a:lnTo>
                    <a:pt x="453" y="333"/>
                  </a:lnTo>
                  <a:lnTo>
                    <a:pt x="458" y="326"/>
                  </a:lnTo>
                  <a:lnTo>
                    <a:pt x="461" y="324"/>
                  </a:lnTo>
                  <a:lnTo>
                    <a:pt x="463" y="321"/>
                  </a:lnTo>
                  <a:lnTo>
                    <a:pt x="465" y="319"/>
                  </a:lnTo>
                  <a:lnTo>
                    <a:pt x="470" y="316"/>
                  </a:lnTo>
                  <a:lnTo>
                    <a:pt x="480" y="309"/>
                  </a:lnTo>
                  <a:lnTo>
                    <a:pt x="482" y="309"/>
                  </a:lnTo>
                  <a:lnTo>
                    <a:pt x="482" y="307"/>
                  </a:lnTo>
                  <a:lnTo>
                    <a:pt x="487" y="305"/>
                  </a:lnTo>
                  <a:lnTo>
                    <a:pt x="487" y="302"/>
                  </a:lnTo>
                  <a:lnTo>
                    <a:pt x="487" y="300"/>
                  </a:lnTo>
                  <a:lnTo>
                    <a:pt x="489" y="300"/>
                  </a:lnTo>
                  <a:lnTo>
                    <a:pt x="491" y="297"/>
                  </a:lnTo>
                  <a:lnTo>
                    <a:pt x="491" y="297"/>
                  </a:lnTo>
                  <a:lnTo>
                    <a:pt x="494" y="295"/>
                  </a:lnTo>
                  <a:lnTo>
                    <a:pt x="496" y="293"/>
                  </a:lnTo>
                  <a:lnTo>
                    <a:pt x="499" y="290"/>
                  </a:lnTo>
                  <a:lnTo>
                    <a:pt x="501" y="283"/>
                  </a:lnTo>
                  <a:lnTo>
                    <a:pt x="506" y="278"/>
                  </a:lnTo>
                  <a:lnTo>
                    <a:pt x="513" y="264"/>
                  </a:lnTo>
                  <a:lnTo>
                    <a:pt x="515" y="262"/>
                  </a:lnTo>
                  <a:lnTo>
                    <a:pt x="515" y="259"/>
                  </a:lnTo>
                  <a:lnTo>
                    <a:pt x="518" y="257"/>
                  </a:lnTo>
                  <a:lnTo>
                    <a:pt x="518" y="252"/>
                  </a:lnTo>
                  <a:lnTo>
                    <a:pt x="520" y="250"/>
                  </a:lnTo>
                  <a:lnTo>
                    <a:pt x="520" y="245"/>
                  </a:lnTo>
                  <a:lnTo>
                    <a:pt x="522" y="243"/>
                  </a:lnTo>
                  <a:lnTo>
                    <a:pt x="522" y="238"/>
                  </a:lnTo>
                  <a:lnTo>
                    <a:pt x="522" y="231"/>
                  </a:lnTo>
                  <a:lnTo>
                    <a:pt x="520" y="226"/>
                  </a:lnTo>
                  <a:lnTo>
                    <a:pt x="522" y="224"/>
                  </a:lnTo>
                  <a:lnTo>
                    <a:pt x="522" y="221"/>
                  </a:lnTo>
                  <a:lnTo>
                    <a:pt x="522" y="219"/>
                  </a:lnTo>
                  <a:lnTo>
                    <a:pt x="525" y="217"/>
                  </a:lnTo>
                  <a:lnTo>
                    <a:pt x="525" y="214"/>
                  </a:lnTo>
                  <a:lnTo>
                    <a:pt x="527" y="214"/>
                  </a:lnTo>
                  <a:lnTo>
                    <a:pt x="527" y="210"/>
                  </a:lnTo>
                  <a:lnTo>
                    <a:pt x="527" y="207"/>
                  </a:lnTo>
                  <a:lnTo>
                    <a:pt x="527" y="205"/>
                  </a:lnTo>
                  <a:lnTo>
                    <a:pt x="527" y="202"/>
                  </a:lnTo>
                  <a:lnTo>
                    <a:pt x="522" y="198"/>
                  </a:lnTo>
                  <a:lnTo>
                    <a:pt x="515" y="188"/>
                  </a:lnTo>
                  <a:lnTo>
                    <a:pt x="513" y="186"/>
                  </a:lnTo>
                  <a:lnTo>
                    <a:pt x="510" y="183"/>
                  </a:lnTo>
                  <a:lnTo>
                    <a:pt x="510" y="183"/>
                  </a:lnTo>
                  <a:lnTo>
                    <a:pt x="510" y="181"/>
                  </a:lnTo>
                  <a:lnTo>
                    <a:pt x="510" y="179"/>
                  </a:lnTo>
                  <a:lnTo>
                    <a:pt x="510" y="176"/>
                  </a:lnTo>
                  <a:lnTo>
                    <a:pt x="508" y="174"/>
                  </a:lnTo>
                  <a:lnTo>
                    <a:pt x="508" y="172"/>
                  </a:lnTo>
                  <a:lnTo>
                    <a:pt x="506" y="169"/>
                  </a:lnTo>
                  <a:lnTo>
                    <a:pt x="506" y="167"/>
                  </a:lnTo>
                  <a:lnTo>
                    <a:pt x="501" y="162"/>
                  </a:lnTo>
                  <a:lnTo>
                    <a:pt x="501" y="164"/>
                  </a:lnTo>
                  <a:lnTo>
                    <a:pt x="499" y="164"/>
                  </a:lnTo>
                  <a:lnTo>
                    <a:pt x="499" y="164"/>
                  </a:lnTo>
                  <a:lnTo>
                    <a:pt x="499" y="164"/>
                  </a:lnTo>
                  <a:lnTo>
                    <a:pt x="496" y="162"/>
                  </a:lnTo>
                  <a:lnTo>
                    <a:pt x="494" y="157"/>
                  </a:lnTo>
                  <a:lnTo>
                    <a:pt x="494" y="148"/>
                  </a:lnTo>
                  <a:lnTo>
                    <a:pt x="494" y="145"/>
                  </a:lnTo>
                  <a:lnTo>
                    <a:pt x="494" y="143"/>
                  </a:lnTo>
                  <a:lnTo>
                    <a:pt x="494" y="141"/>
                  </a:lnTo>
                  <a:lnTo>
                    <a:pt x="491" y="138"/>
                  </a:lnTo>
                  <a:lnTo>
                    <a:pt x="491" y="136"/>
                  </a:lnTo>
                  <a:lnTo>
                    <a:pt x="491" y="136"/>
                  </a:lnTo>
                  <a:lnTo>
                    <a:pt x="491" y="134"/>
                  </a:lnTo>
                  <a:lnTo>
                    <a:pt x="487" y="131"/>
                  </a:lnTo>
                  <a:lnTo>
                    <a:pt x="484" y="131"/>
                  </a:lnTo>
                  <a:lnTo>
                    <a:pt x="477" y="124"/>
                  </a:lnTo>
                  <a:lnTo>
                    <a:pt x="472" y="124"/>
                  </a:lnTo>
                  <a:lnTo>
                    <a:pt x="470" y="122"/>
                  </a:lnTo>
                  <a:lnTo>
                    <a:pt x="468" y="117"/>
                  </a:lnTo>
                  <a:lnTo>
                    <a:pt x="468" y="117"/>
                  </a:lnTo>
                  <a:lnTo>
                    <a:pt x="468" y="115"/>
                  </a:lnTo>
                  <a:lnTo>
                    <a:pt x="468" y="107"/>
                  </a:lnTo>
                  <a:lnTo>
                    <a:pt x="468" y="105"/>
                  </a:lnTo>
                  <a:lnTo>
                    <a:pt x="465" y="105"/>
                  </a:lnTo>
                  <a:lnTo>
                    <a:pt x="465" y="100"/>
                  </a:lnTo>
                  <a:lnTo>
                    <a:pt x="465" y="98"/>
                  </a:lnTo>
                  <a:lnTo>
                    <a:pt x="465" y="96"/>
                  </a:lnTo>
                  <a:lnTo>
                    <a:pt x="465" y="93"/>
                  </a:lnTo>
                  <a:lnTo>
                    <a:pt x="463" y="88"/>
                  </a:lnTo>
                  <a:lnTo>
                    <a:pt x="461" y="84"/>
                  </a:lnTo>
                  <a:lnTo>
                    <a:pt x="461" y="81"/>
                  </a:lnTo>
                  <a:lnTo>
                    <a:pt x="461" y="79"/>
                  </a:lnTo>
                  <a:lnTo>
                    <a:pt x="461" y="72"/>
                  </a:lnTo>
                  <a:lnTo>
                    <a:pt x="461" y="69"/>
                  </a:lnTo>
                  <a:lnTo>
                    <a:pt x="461" y="67"/>
                  </a:lnTo>
                  <a:lnTo>
                    <a:pt x="463" y="60"/>
                  </a:lnTo>
                  <a:lnTo>
                    <a:pt x="458" y="53"/>
                  </a:lnTo>
                  <a:lnTo>
                    <a:pt x="456" y="53"/>
                  </a:lnTo>
                  <a:lnTo>
                    <a:pt x="453" y="48"/>
                  </a:lnTo>
                  <a:lnTo>
                    <a:pt x="453" y="50"/>
                  </a:lnTo>
                  <a:lnTo>
                    <a:pt x="449" y="50"/>
                  </a:lnTo>
                  <a:lnTo>
                    <a:pt x="449" y="50"/>
                  </a:lnTo>
                  <a:lnTo>
                    <a:pt x="446" y="50"/>
                  </a:lnTo>
                  <a:lnTo>
                    <a:pt x="446" y="46"/>
                  </a:lnTo>
                  <a:lnTo>
                    <a:pt x="444" y="36"/>
                  </a:lnTo>
                  <a:lnTo>
                    <a:pt x="442" y="19"/>
                  </a:lnTo>
                  <a:lnTo>
                    <a:pt x="442" y="17"/>
                  </a:lnTo>
                  <a:lnTo>
                    <a:pt x="442" y="15"/>
                  </a:lnTo>
                  <a:lnTo>
                    <a:pt x="442" y="10"/>
                  </a:lnTo>
                  <a:lnTo>
                    <a:pt x="442" y="8"/>
                  </a:lnTo>
                  <a:lnTo>
                    <a:pt x="442" y="5"/>
                  </a:lnTo>
                  <a:lnTo>
                    <a:pt x="442" y="3"/>
                  </a:lnTo>
                  <a:lnTo>
                    <a:pt x="442" y="0"/>
                  </a:lnTo>
                  <a:lnTo>
                    <a:pt x="442" y="0"/>
                  </a:lnTo>
                  <a:lnTo>
                    <a:pt x="439" y="0"/>
                  </a:lnTo>
                  <a:lnTo>
                    <a:pt x="437" y="0"/>
                  </a:lnTo>
                  <a:lnTo>
                    <a:pt x="434" y="0"/>
                  </a:lnTo>
                  <a:lnTo>
                    <a:pt x="434" y="0"/>
                  </a:lnTo>
                  <a:lnTo>
                    <a:pt x="432" y="0"/>
                  </a:lnTo>
                  <a:lnTo>
                    <a:pt x="430" y="3"/>
                  </a:lnTo>
                  <a:lnTo>
                    <a:pt x="430" y="5"/>
                  </a:lnTo>
                  <a:lnTo>
                    <a:pt x="427" y="12"/>
                  </a:lnTo>
                  <a:lnTo>
                    <a:pt x="425" y="19"/>
                  </a:lnTo>
                  <a:lnTo>
                    <a:pt x="423" y="27"/>
                  </a:lnTo>
                  <a:lnTo>
                    <a:pt x="418" y="34"/>
                  </a:lnTo>
                  <a:lnTo>
                    <a:pt x="418" y="36"/>
                  </a:lnTo>
                  <a:lnTo>
                    <a:pt x="415" y="41"/>
                  </a:lnTo>
                  <a:lnTo>
                    <a:pt x="415" y="46"/>
                  </a:lnTo>
                  <a:lnTo>
                    <a:pt x="415" y="53"/>
                  </a:lnTo>
                  <a:lnTo>
                    <a:pt x="413" y="55"/>
                  </a:lnTo>
                  <a:lnTo>
                    <a:pt x="413" y="60"/>
                  </a:lnTo>
                  <a:lnTo>
                    <a:pt x="411" y="62"/>
                  </a:lnTo>
                  <a:lnTo>
                    <a:pt x="408" y="67"/>
                  </a:lnTo>
                  <a:lnTo>
                    <a:pt x="406" y="74"/>
                  </a:lnTo>
                  <a:lnTo>
                    <a:pt x="404" y="79"/>
                  </a:lnTo>
                  <a:lnTo>
                    <a:pt x="404" y="81"/>
                  </a:lnTo>
                  <a:lnTo>
                    <a:pt x="401" y="86"/>
                  </a:lnTo>
                  <a:lnTo>
                    <a:pt x="401" y="86"/>
                  </a:lnTo>
                  <a:lnTo>
                    <a:pt x="399" y="91"/>
                  </a:lnTo>
                  <a:lnTo>
                    <a:pt x="396" y="91"/>
                  </a:lnTo>
                  <a:lnTo>
                    <a:pt x="394" y="96"/>
                  </a:lnTo>
                  <a:lnTo>
                    <a:pt x="392" y="96"/>
                  </a:lnTo>
                  <a:lnTo>
                    <a:pt x="389" y="96"/>
                  </a:lnTo>
                  <a:lnTo>
                    <a:pt x="385" y="96"/>
                  </a:lnTo>
                  <a:lnTo>
                    <a:pt x="385" y="96"/>
                  </a:lnTo>
                  <a:lnTo>
                    <a:pt x="382" y="93"/>
                  </a:lnTo>
                  <a:lnTo>
                    <a:pt x="382" y="91"/>
                  </a:lnTo>
                  <a:lnTo>
                    <a:pt x="380" y="88"/>
                  </a:lnTo>
                  <a:lnTo>
                    <a:pt x="380" y="86"/>
                  </a:lnTo>
                  <a:lnTo>
                    <a:pt x="377" y="86"/>
                  </a:lnTo>
                  <a:lnTo>
                    <a:pt x="370" y="84"/>
                  </a:lnTo>
                  <a:lnTo>
                    <a:pt x="368" y="81"/>
                  </a:lnTo>
                  <a:lnTo>
                    <a:pt x="363" y="79"/>
                  </a:lnTo>
                  <a:lnTo>
                    <a:pt x="358" y="77"/>
                  </a:lnTo>
                  <a:lnTo>
                    <a:pt x="356" y="74"/>
                  </a:lnTo>
                  <a:lnTo>
                    <a:pt x="351" y="72"/>
                  </a:lnTo>
                  <a:lnTo>
                    <a:pt x="344" y="69"/>
                  </a:lnTo>
                  <a:lnTo>
                    <a:pt x="339" y="67"/>
                  </a:lnTo>
                  <a:lnTo>
                    <a:pt x="337" y="65"/>
                  </a:lnTo>
                  <a:lnTo>
                    <a:pt x="335" y="62"/>
                  </a:lnTo>
                  <a:lnTo>
                    <a:pt x="335" y="62"/>
                  </a:lnTo>
                  <a:lnTo>
                    <a:pt x="335" y="57"/>
                  </a:lnTo>
                  <a:lnTo>
                    <a:pt x="335" y="55"/>
                  </a:lnTo>
                  <a:lnTo>
                    <a:pt x="335" y="53"/>
                  </a:lnTo>
                  <a:lnTo>
                    <a:pt x="335" y="53"/>
                  </a:lnTo>
                  <a:lnTo>
                    <a:pt x="337" y="50"/>
                  </a:lnTo>
                  <a:lnTo>
                    <a:pt x="339" y="48"/>
                  </a:lnTo>
                  <a:lnTo>
                    <a:pt x="344" y="46"/>
                  </a:lnTo>
                  <a:lnTo>
                    <a:pt x="347" y="43"/>
                  </a:lnTo>
                  <a:lnTo>
                    <a:pt x="347" y="43"/>
                  </a:lnTo>
                  <a:lnTo>
                    <a:pt x="347" y="46"/>
                  </a:lnTo>
                  <a:lnTo>
                    <a:pt x="349" y="48"/>
                  </a:lnTo>
                  <a:lnTo>
                    <a:pt x="349" y="48"/>
                  </a:lnTo>
                  <a:lnTo>
                    <a:pt x="351" y="48"/>
                  </a:lnTo>
                  <a:lnTo>
                    <a:pt x="351" y="48"/>
                  </a:lnTo>
                  <a:lnTo>
                    <a:pt x="354" y="48"/>
                  </a:lnTo>
                  <a:lnTo>
                    <a:pt x="354" y="46"/>
                  </a:lnTo>
                  <a:lnTo>
                    <a:pt x="351" y="43"/>
                  </a:lnTo>
                  <a:lnTo>
                    <a:pt x="351" y="41"/>
                  </a:lnTo>
                  <a:lnTo>
                    <a:pt x="349" y="43"/>
                  </a:lnTo>
                  <a:lnTo>
                    <a:pt x="349" y="43"/>
                  </a:lnTo>
                  <a:lnTo>
                    <a:pt x="347" y="41"/>
                  </a:lnTo>
                  <a:lnTo>
                    <a:pt x="347" y="41"/>
                  </a:lnTo>
                  <a:lnTo>
                    <a:pt x="347" y="38"/>
                  </a:lnTo>
                  <a:lnTo>
                    <a:pt x="347" y="34"/>
                  </a:lnTo>
                  <a:lnTo>
                    <a:pt x="347" y="34"/>
                  </a:lnTo>
                  <a:lnTo>
                    <a:pt x="351" y="31"/>
                  </a:lnTo>
                  <a:lnTo>
                    <a:pt x="354" y="29"/>
                  </a:lnTo>
                  <a:lnTo>
                    <a:pt x="358" y="24"/>
                  </a:lnTo>
                  <a:lnTo>
                    <a:pt x="358" y="22"/>
                  </a:lnTo>
                  <a:lnTo>
                    <a:pt x="358" y="22"/>
                  </a:lnTo>
                  <a:lnTo>
                    <a:pt x="358" y="19"/>
                  </a:lnTo>
                  <a:lnTo>
                    <a:pt x="358" y="17"/>
                  </a:lnTo>
                  <a:lnTo>
                    <a:pt x="356" y="17"/>
                  </a:lnTo>
                  <a:lnTo>
                    <a:pt x="356" y="17"/>
                  </a:lnTo>
                  <a:lnTo>
                    <a:pt x="354" y="17"/>
                  </a:lnTo>
                  <a:lnTo>
                    <a:pt x="351" y="17"/>
                  </a:lnTo>
                  <a:lnTo>
                    <a:pt x="351" y="17"/>
                  </a:lnTo>
                  <a:lnTo>
                    <a:pt x="351" y="19"/>
                  </a:lnTo>
                  <a:lnTo>
                    <a:pt x="351" y="22"/>
                  </a:lnTo>
                  <a:lnTo>
                    <a:pt x="347" y="19"/>
                  </a:lnTo>
                  <a:lnTo>
                    <a:pt x="347" y="17"/>
                  </a:lnTo>
                  <a:lnTo>
                    <a:pt x="344" y="15"/>
                  </a:lnTo>
                  <a:lnTo>
                    <a:pt x="342" y="17"/>
                  </a:lnTo>
                  <a:lnTo>
                    <a:pt x="339" y="17"/>
                  </a:lnTo>
                  <a:lnTo>
                    <a:pt x="337" y="17"/>
                  </a:lnTo>
                  <a:lnTo>
                    <a:pt x="335" y="17"/>
                  </a:lnTo>
                  <a:lnTo>
                    <a:pt x="330" y="17"/>
                  </a:lnTo>
                  <a:lnTo>
                    <a:pt x="328" y="17"/>
                  </a:lnTo>
                  <a:lnTo>
                    <a:pt x="323" y="15"/>
                  </a:lnTo>
                  <a:lnTo>
                    <a:pt x="318" y="12"/>
                  </a:lnTo>
                  <a:lnTo>
                    <a:pt x="313" y="10"/>
                  </a:lnTo>
                  <a:lnTo>
                    <a:pt x="311" y="10"/>
                  </a:lnTo>
                  <a:lnTo>
                    <a:pt x="306" y="10"/>
                  </a:lnTo>
                  <a:lnTo>
                    <a:pt x="306" y="10"/>
                  </a:lnTo>
                  <a:lnTo>
                    <a:pt x="306" y="10"/>
                  </a:lnTo>
                  <a:lnTo>
                    <a:pt x="304" y="10"/>
                  </a:lnTo>
                  <a:lnTo>
                    <a:pt x="304" y="8"/>
                  </a:lnTo>
                  <a:lnTo>
                    <a:pt x="306" y="5"/>
                  </a:lnTo>
                  <a:lnTo>
                    <a:pt x="301" y="5"/>
                  </a:lnTo>
                  <a:lnTo>
                    <a:pt x="299" y="3"/>
                  </a:lnTo>
                  <a:lnTo>
                    <a:pt x="297" y="3"/>
                  </a:lnTo>
                  <a:lnTo>
                    <a:pt x="297" y="8"/>
                  </a:lnTo>
                  <a:lnTo>
                    <a:pt x="297" y="8"/>
                  </a:lnTo>
                  <a:lnTo>
                    <a:pt x="299" y="10"/>
                  </a:lnTo>
                  <a:lnTo>
                    <a:pt x="301" y="10"/>
                  </a:lnTo>
                  <a:lnTo>
                    <a:pt x="301" y="15"/>
                  </a:lnTo>
                  <a:lnTo>
                    <a:pt x="301" y="15"/>
                  </a:lnTo>
                  <a:lnTo>
                    <a:pt x="301" y="17"/>
                  </a:lnTo>
                  <a:lnTo>
                    <a:pt x="301" y="17"/>
                  </a:lnTo>
                  <a:lnTo>
                    <a:pt x="299" y="19"/>
                  </a:lnTo>
                  <a:lnTo>
                    <a:pt x="297" y="19"/>
                  </a:lnTo>
                  <a:lnTo>
                    <a:pt x="292" y="19"/>
                  </a:lnTo>
                  <a:lnTo>
                    <a:pt x="290" y="22"/>
                  </a:lnTo>
                  <a:lnTo>
                    <a:pt x="285" y="22"/>
                  </a:lnTo>
                  <a:lnTo>
                    <a:pt x="278" y="24"/>
                  </a:lnTo>
                  <a:lnTo>
                    <a:pt x="273" y="27"/>
                  </a:lnTo>
                  <a:lnTo>
                    <a:pt x="271" y="29"/>
                  </a:lnTo>
                  <a:lnTo>
                    <a:pt x="268" y="29"/>
                  </a:lnTo>
                  <a:lnTo>
                    <a:pt x="268" y="31"/>
                  </a:lnTo>
                  <a:lnTo>
                    <a:pt x="268" y="31"/>
                  </a:lnTo>
                  <a:lnTo>
                    <a:pt x="268" y="34"/>
                  </a:lnTo>
                  <a:lnTo>
                    <a:pt x="268" y="34"/>
                  </a:lnTo>
                  <a:lnTo>
                    <a:pt x="268" y="36"/>
                  </a:lnTo>
                  <a:lnTo>
                    <a:pt x="268" y="36"/>
                  </a:lnTo>
                  <a:lnTo>
                    <a:pt x="268" y="38"/>
                  </a:lnTo>
                  <a:lnTo>
                    <a:pt x="266" y="41"/>
                  </a:lnTo>
                  <a:lnTo>
                    <a:pt x="261" y="41"/>
                  </a:lnTo>
                  <a:lnTo>
                    <a:pt x="261" y="43"/>
                  </a:lnTo>
                  <a:lnTo>
                    <a:pt x="259" y="46"/>
                  </a:lnTo>
                  <a:lnTo>
                    <a:pt x="256" y="50"/>
                  </a:lnTo>
                  <a:lnTo>
                    <a:pt x="256" y="55"/>
                  </a:lnTo>
                  <a:lnTo>
                    <a:pt x="256" y="57"/>
                  </a:lnTo>
                  <a:lnTo>
                    <a:pt x="254" y="57"/>
                  </a:lnTo>
                  <a:lnTo>
                    <a:pt x="252" y="57"/>
                  </a:lnTo>
                  <a:lnTo>
                    <a:pt x="249" y="60"/>
                  </a:lnTo>
                  <a:lnTo>
                    <a:pt x="249" y="57"/>
                  </a:lnTo>
                  <a:lnTo>
                    <a:pt x="247" y="57"/>
                  </a:lnTo>
                  <a:lnTo>
                    <a:pt x="244" y="57"/>
                  </a:lnTo>
                  <a:lnTo>
                    <a:pt x="244" y="57"/>
                  </a:lnTo>
                  <a:lnTo>
                    <a:pt x="242" y="57"/>
                  </a:lnTo>
                  <a:lnTo>
                    <a:pt x="240" y="57"/>
                  </a:lnTo>
                  <a:lnTo>
                    <a:pt x="237" y="60"/>
                  </a:lnTo>
                  <a:lnTo>
                    <a:pt x="240" y="57"/>
                  </a:lnTo>
                  <a:lnTo>
                    <a:pt x="240" y="57"/>
                  </a:lnTo>
                  <a:lnTo>
                    <a:pt x="240" y="55"/>
                  </a:lnTo>
                  <a:lnTo>
                    <a:pt x="240" y="53"/>
                  </a:lnTo>
                  <a:lnTo>
                    <a:pt x="237" y="53"/>
                  </a:lnTo>
                  <a:lnTo>
                    <a:pt x="235" y="50"/>
                  </a:lnTo>
                  <a:lnTo>
                    <a:pt x="233" y="46"/>
                  </a:lnTo>
                  <a:lnTo>
                    <a:pt x="228" y="43"/>
                  </a:lnTo>
                  <a:lnTo>
                    <a:pt x="225" y="43"/>
                  </a:lnTo>
                  <a:lnTo>
                    <a:pt x="223" y="46"/>
                  </a:lnTo>
                  <a:lnTo>
                    <a:pt x="218" y="46"/>
                  </a:lnTo>
                  <a:lnTo>
                    <a:pt x="211" y="48"/>
                  </a:lnTo>
                  <a:lnTo>
                    <a:pt x="204" y="53"/>
                  </a:lnTo>
                  <a:lnTo>
                    <a:pt x="204" y="53"/>
                  </a:lnTo>
                  <a:lnTo>
                    <a:pt x="202" y="53"/>
                  </a:lnTo>
                  <a:lnTo>
                    <a:pt x="202" y="55"/>
                  </a:lnTo>
                  <a:lnTo>
                    <a:pt x="199" y="57"/>
                  </a:lnTo>
                  <a:lnTo>
                    <a:pt x="199" y="62"/>
                  </a:lnTo>
                  <a:lnTo>
                    <a:pt x="197" y="62"/>
                  </a:lnTo>
                  <a:lnTo>
                    <a:pt x="197" y="62"/>
                  </a:lnTo>
                  <a:lnTo>
                    <a:pt x="195" y="65"/>
                  </a:lnTo>
                  <a:lnTo>
                    <a:pt x="192" y="67"/>
                  </a:lnTo>
                  <a:lnTo>
                    <a:pt x="190" y="69"/>
                  </a:lnTo>
                  <a:lnTo>
                    <a:pt x="190" y="72"/>
                  </a:lnTo>
                  <a:lnTo>
                    <a:pt x="187" y="74"/>
                  </a:lnTo>
                  <a:lnTo>
                    <a:pt x="187" y="79"/>
                  </a:lnTo>
                  <a:lnTo>
                    <a:pt x="183" y="79"/>
                  </a:lnTo>
                  <a:lnTo>
                    <a:pt x="176" y="79"/>
                  </a:lnTo>
                  <a:lnTo>
                    <a:pt x="176" y="84"/>
                  </a:lnTo>
                  <a:lnTo>
                    <a:pt x="176" y="86"/>
                  </a:lnTo>
                  <a:lnTo>
                    <a:pt x="176" y="86"/>
                  </a:lnTo>
                  <a:lnTo>
                    <a:pt x="176" y="91"/>
                  </a:lnTo>
                  <a:lnTo>
                    <a:pt x="176" y="91"/>
                  </a:lnTo>
                  <a:lnTo>
                    <a:pt x="173" y="91"/>
                  </a:lnTo>
                  <a:lnTo>
                    <a:pt x="173" y="91"/>
                  </a:lnTo>
                  <a:lnTo>
                    <a:pt x="171" y="91"/>
                  </a:lnTo>
                  <a:lnTo>
                    <a:pt x="171" y="88"/>
                  </a:lnTo>
                  <a:lnTo>
                    <a:pt x="168" y="86"/>
                  </a:lnTo>
                  <a:lnTo>
                    <a:pt x="168" y="84"/>
                  </a:lnTo>
                  <a:lnTo>
                    <a:pt x="166" y="84"/>
                  </a:lnTo>
                  <a:lnTo>
                    <a:pt x="164" y="84"/>
                  </a:lnTo>
                  <a:lnTo>
                    <a:pt x="164" y="86"/>
                  </a:lnTo>
                  <a:lnTo>
                    <a:pt x="159" y="88"/>
                  </a:lnTo>
                  <a:lnTo>
                    <a:pt x="159" y="91"/>
                  </a:lnTo>
                  <a:lnTo>
                    <a:pt x="157" y="93"/>
                  </a:lnTo>
                  <a:lnTo>
                    <a:pt x="157" y="96"/>
                  </a:lnTo>
                  <a:lnTo>
                    <a:pt x="157" y="98"/>
                  </a:lnTo>
                  <a:lnTo>
                    <a:pt x="154" y="100"/>
                  </a:lnTo>
                  <a:lnTo>
                    <a:pt x="154" y="105"/>
                  </a:lnTo>
                  <a:lnTo>
                    <a:pt x="149" y="1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6" name="Freeform 1064">
              <a:extLst>
                <a:ext uri="{FF2B5EF4-FFF2-40B4-BE49-F238E27FC236}">
                  <a16:creationId xmlns:a16="http://schemas.microsoft.com/office/drawing/2014/main" id="{CB93478F-5FF6-4810-9BFC-060AAD59A7CB}"/>
                </a:ext>
              </a:extLst>
            </p:cNvPr>
            <p:cNvSpPr>
              <a:spLocks/>
            </p:cNvSpPr>
            <p:nvPr/>
          </p:nvSpPr>
          <p:spPr bwMode="auto">
            <a:xfrm>
              <a:off x="6373812" y="4373561"/>
              <a:ext cx="836612" cy="641350"/>
            </a:xfrm>
            <a:custGeom>
              <a:avLst/>
              <a:gdLst/>
              <a:ahLst/>
              <a:cxnLst>
                <a:cxn ang="0">
                  <a:pos x="121" y="131"/>
                </a:cxn>
                <a:cxn ang="0">
                  <a:pos x="78" y="141"/>
                </a:cxn>
                <a:cxn ang="0">
                  <a:pos x="50" y="157"/>
                </a:cxn>
                <a:cxn ang="0">
                  <a:pos x="40" y="164"/>
                </a:cxn>
                <a:cxn ang="0">
                  <a:pos x="33" y="174"/>
                </a:cxn>
                <a:cxn ang="0">
                  <a:pos x="26" y="219"/>
                </a:cxn>
                <a:cxn ang="0">
                  <a:pos x="16" y="219"/>
                </a:cxn>
                <a:cxn ang="0">
                  <a:pos x="23" y="259"/>
                </a:cxn>
                <a:cxn ang="0">
                  <a:pos x="16" y="319"/>
                </a:cxn>
                <a:cxn ang="0">
                  <a:pos x="0" y="333"/>
                </a:cxn>
                <a:cxn ang="0">
                  <a:pos x="14" y="345"/>
                </a:cxn>
                <a:cxn ang="0">
                  <a:pos x="50" y="340"/>
                </a:cxn>
                <a:cxn ang="0">
                  <a:pos x="109" y="328"/>
                </a:cxn>
                <a:cxn ang="0">
                  <a:pos x="218" y="297"/>
                </a:cxn>
                <a:cxn ang="0">
                  <a:pos x="249" y="314"/>
                </a:cxn>
                <a:cxn ang="0">
                  <a:pos x="249" y="343"/>
                </a:cxn>
                <a:cxn ang="0">
                  <a:pos x="263" y="333"/>
                </a:cxn>
                <a:cxn ang="0">
                  <a:pos x="285" y="316"/>
                </a:cxn>
                <a:cxn ang="0">
                  <a:pos x="278" y="343"/>
                </a:cxn>
                <a:cxn ang="0">
                  <a:pos x="268" y="350"/>
                </a:cxn>
                <a:cxn ang="0">
                  <a:pos x="285" y="335"/>
                </a:cxn>
                <a:cxn ang="0">
                  <a:pos x="285" y="354"/>
                </a:cxn>
                <a:cxn ang="0">
                  <a:pos x="290" y="373"/>
                </a:cxn>
                <a:cxn ang="0">
                  <a:pos x="297" y="392"/>
                </a:cxn>
                <a:cxn ang="0">
                  <a:pos x="318" y="404"/>
                </a:cxn>
                <a:cxn ang="0">
                  <a:pos x="351" y="404"/>
                </a:cxn>
                <a:cxn ang="0">
                  <a:pos x="373" y="392"/>
                </a:cxn>
                <a:cxn ang="0">
                  <a:pos x="413" y="378"/>
                </a:cxn>
                <a:cxn ang="0">
                  <a:pos x="458" y="326"/>
                </a:cxn>
                <a:cxn ang="0">
                  <a:pos x="487" y="302"/>
                </a:cxn>
                <a:cxn ang="0">
                  <a:pos x="506" y="278"/>
                </a:cxn>
                <a:cxn ang="0">
                  <a:pos x="522" y="238"/>
                </a:cxn>
                <a:cxn ang="0">
                  <a:pos x="527" y="210"/>
                </a:cxn>
                <a:cxn ang="0">
                  <a:pos x="510" y="181"/>
                </a:cxn>
                <a:cxn ang="0">
                  <a:pos x="499" y="164"/>
                </a:cxn>
                <a:cxn ang="0">
                  <a:pos x="491" y="138"/>
                </a:cxn>
                <a:cxn ang="0">
                  <a:pos x="468" y="117"/>
                </a:cxn>
                <a:cxn ang="0">
                  <a:pos x="465" y="93"/>
                </a:cxn>
                <a:cxn ang="0">
                  <a:pos x="458" y="53"/>
                </a:cxn>
                <a:cxn ang="0">
                  <a:pos x="442" y="19"/>
                </a:cxn>
                <a:cxn ang="0">
                  <a:pos x="439" y="0"/>
                </a:cxn>
                <a:cxn ang="0">
                  <a:pos x="423" y="27"/>
                </a:cxn>
                <a:cxn ang="0">
                  <a:pos x="408" y="67"/>
                </a:cxn>
                <a:cxn ang="0">
                  <a:pos x="392" y="96"/>
                </a:cxn>
                <a:cxn ang="0">
                  <a:pos x="370" y="84"/>
                </a:cxn>
                <a:cxn ang="0">
                  <a:pos x="335" y="62"/>
                </a:cxn>
                <a:cxn ang="0">
                  <a:pos x="347" y="43"/>
                </a:cxn>
                <a:cxn ang="0">
                  <a:pos x="351" y="43"/>
                </a:cxn>
                <a:cxn ang="0">
                  <a:pos x="351" y="31"/>
                </a:cxn>
                <a:cxn ang="0">
                  <a:pos x="354" y="17"/>
                </a:cxn>
                <a:cxn ang="0">
                  <a:pos x="339" y="17"/>
                </a:cxn>
                <a:cxn ang="0">
                  <a:pos x="306" y="10"/>
                </a:cxn>
                <a:cxn ang="0">
                  <a:pos x="297" y="8"/>
                </a:cxn>
                <a:cxn ang="0">
                  <a:pos x="297" y="19"/>
                </a:cxn>
                <a:cxn ang="0">
                  <a:pos x="268" y="31"/>
                </a:cxn>
                <a:cxn ang="0">
                  <a:pos x="259" y="46"/>
                </a:cxn>
                <a:cxn ang="0">
                  <a:pos x="244" y="57"/>
                </a:cxn>
                <a:cxn ang="0">
                  <a:pos x="237" y="53"/>
                </a:cxn>
                <a:cxn ang="0">
                  <a:pos x="204" y="53"/>
                </a:cxn>
                <a:cxn ang="0">
                  <a:pos x="190" y="69"/>
                </a:cxn>
                <a:cxn ang="0">
                  <a:pos x="176" y="91"/>
                </a:cxn>
                <a:cxn ang="0">
                  <a:pos x="164" y="84"/>
                </a:cxn>
                <a:cxn ang="0">
                  <a:pos x="149" y="110"/>
                </a:cxn>
              </a:cxnLst>
              <a:rect l="0" t="0" r="r" b="b"/>
              <a:pathLst>
                <a:path w="527" h="404">
                  <a:moveTo>
                    <a:pt x="149" y="110"/>
                  </a:moveTo>
                  <a:lnTo>
                    <a:pt x="149" y="110"/>
                  </a:lnTo>
                  <a:lnTo>
                    <a:pt x="145" y="115"/>
                  </a:lnTo>
                  <a:lnTo>
                    <a:pt x="140" y="122"/>
                  </a:lnTo>
                  <a:lnTo>
                    <a:pt x="133" y="126"/>
                  </a:lnTo>
                  <a:lnTo>
                    <a:pt x="133" y="129"/>
                  </a:lnTo>
                  <a:lnTo>
                    <a:pt x="130" y="131"/>
                  </a:lnTo>
                  <a:lnTo>
                    <a:pt x="126" y="131"/>
                  </a:lnTo>
                  <a:lnTo>
                    <a:pt x="121" y="131"/>
                  </a:lnTo>
                  <a:lnTo>
                    <a:pt x="114" y="131"/>
                  </a:lnTo>
                  <a:lnTo>
                    <a:pt x="107" y="134"/>
                  </a:lnTo>
                  <a:lnTo>
                    <a:pt x="102" y="134"/>
                  </a:lnTo>
                  <a:lnTo>
                    <a:pt x="97" y="136"/>
                  </a:lnTo>
                  <a:lnTo>
                    <a:pt x="95" y="138"/>
                  </a:lnTo>
                  <a:lnTo>
                    <a:pt x="92" y="138"/>
                  </a:lnTo>
                  <a:lnTo>
                    <a:pt x="85" y="138"/>
                  </a:lnTo>
                  <a:lnTo>
                    <a:pt x="80" y="138"/>
                  </a:lnTo>
                  <a:lnTo>
                    <a:pt x="78" y="141"/>
                  </a:lnTo>
                  <a:lnTo>
                    <a:pt x="76" y="141"/>
                  </a:lnTo>
                  <a:lnTo>
                    <a:pt x="71" y="143"/>
                  </a:lnTo>
                  <a:lnTo>
                    <a:pt x="69" y="145"/>
                  </a:lnTo>
                  <a:lnTo>
                    <a:pt x="64" y="148"/>
                  </a:lnTo>
                  <a:lnTo>
                    <a:pt x="61" y="150"/>
                  </a:lnTo>
                  <a:lnTo>
                    <a:pt x="59" y="153"/>
                  </a:lnTo>
                  <a:lnTo>
                    <a:pt x="54" y="155"/>
                  </a:lnTo>
                  <a:lnTo>
                    <a:pt x="52" y="155"/>
                  </a:lnTo>
                  <a:lnTo>
                    <a:pt x="50" y="157"/>
                  </a:lnTo>
                  <a:lnTo>
                    <a:pt x="47" y="157"/>
                  </a:lnTo>
                  <a:lnTo>
                    <a:pt x="45" y="160"/>
                  </a:lnTo>
                  <a:lnTo>
                    <a:pt x="45" y="162"/>
                  </a:lnTo>
                  <a:lnTo>
                    <a:pt x="42" y="164"/>
                  </a:lnTo>
                  <a:lnTo>
                    <a:pt x="42" y="164"/>
                  </a:lnTo>
                  <a:lnTo>
                    <a:pt x="42" y="164"/>
                  </a:lnTo>
                  <a:lnTo>
                    <a:pt x="40" y="164"/>
                  </a:lnTo>
                  <a:lnTo>
                    <a:pt x="40" y="164"/>
                  </a:lnTo>
                  <a:lnTo>
                    <a:pt x="40" y="164"/>
                  </a:lnTo>
                  <a:lnTo>
                    <a:pt x="38" y="162"/>
                  </a:lnTo>
                  <a:lnTo>
                    <a:pt x="38" y="162"/>
                  </a:lnTo>
                  <a:lnTo>
                    <a:pt x="35" y="162"/>
                  </a:lnTo>
                  <a:lnTo>
                    <a:pt x="35" y="160"/>
                  </a:lnTo>
                  <a:lnTo>
                    <a:pt x="35" y="162"/>
                  </a:lnTo>
                  <a:lnTo>
                    <a:pt x="35" y="162"/>
                  </a:lnTo>
                  <a:lnTo>
                    <a:pt x="33" y="164"/>
                  </a:lnTo>
                  <a:lnTo>
                    <a:pt x="33" y="169"/>
                  </a:lnTo>
                  <a:lnTo>
                    <a:pt x="33" y="174"/>
                  </a:lnTo>
                  <a:lnTo>
                    <a:pt x="33" y="179"/>
                  </a:lnTo>
                  <a:lnTo>
                    <a:pt x="31" y="183"/>
                  </a:lnTo>
                  <a:lnTo>
                    <a:pt x="31" y="186"/>
                  </a:lnTo>
                  <a:lnTo>
                    <a:pt x="28" y="195"/>
                  </a:lnTo>
                  <a:lnTo>
                    <a:pt x="23" y="202"/>
                  </a:lnTo>
                  <a:lnTo>
                    <a:pt x="28" y="214"/>
                  </a:lnTo>
                  <a:lnTo>
                    <a:pt x="26" y="217"/>
                  </a:lnTo>
                  <a:lnTo>
                    <a:pt x="26" y="219"/>
                  </a:lnTo>
                  <a:lnTo>
                    <a:pt x="26" y="219"/>
                  </a:lnTo>
                  <a:lnTo>
                    <a:pt x="23" y="221"/>
                  </a:lnTo>
                  <a:lnTo>
                    <a:pt x="23" y="217"/>
                  </a:lnTo>
                  <a:lnTo>
                    <a:pt x="21" y="217"/>
                  </a:lnTo>
                  <a:lnTo>
                    <a:pt x="19" y="214"/>
                  </a:lnTo>
                  <a:lnTo>
                    <a:pt x="19" y="219"/>
                  </a:lnTo>
                  <a:lnTo>
                    <a:pt x="21" y="221"/>
                  </a:lnTo>
                  <a:lnTo>
                    <a:pt x="23" y="224"/>
                  </a:lnTo>
                  <a:lnTo>
                    <a:pt x="16" y="224"/>
                  </a:lnTo>
                  <a:lnTo>
                    <a:pt x="16" y="219"/>
                  </a:lnTo>
                  <a:lnTo>
                    <a:pt x="16" y="219"/>
                  </a:lnTo>
                  <a:lnTo>
                    <a:pt x="14" y="217"/>
                  </a:lnTo>
                  <a:lnTo>
                    <a:pt x="14" y="221"/>
                  </a:lnTo>
                  <a:lnTo>
                    <a:pt x="16" y="226"/>
                  </a:lnTo>
                  <a:lnTo>
                    <a:pt x="19" y="229"/>
                  </a:lnTo>
                  <a:lnTo>
                    <a:pt x="19" y="231"/>
                  </a:lnTo>
                  <a:lnTo>
                    <a:pt x="21" y="240"/>
                  </a:lnTo>
                  <a:lnTo>
                    <a:pt x="21" y="248"/>
                  </a:lnTo>
                  <a:lnTo>
                    <a:pt x="23" y="259"/>
                  </a:lnTo>
                  <a:lnTo>
                    <a:pt x="23" y="286"/>
                  </a:lnTo>
                  <a:lnTo>
                    <a:pt x="21" y="293"/>
                  </a:lnTo>
                  <a:lnTo>
                    <a:pt x="21" y="295"/>
                  </a:lnTo>
                  <a:lnTo>
                    <a:pt x="23" y="295"/>
                  </a:lnTo>
                  <a:lnTo>
                    <a:pt x="23" y="297"/>
                  </a:lnTo>
                  <a:lnTo>
                    <a:pt x="23" y="297"/>
                  </a:lnTo>
                  <a:lnTo>
                    <a:pt x="19" y="309"/>
                  </a:lnTo>
                  <a:lnTo>
                    <a:pt x="16" y="316"/>
                  </a:lnTo>
                  <a:lnTo>
                    <a:pt x="16" y="319"/>
                  </a:lnTo>
                  <a:lnTo>
                    <a:pt x="14" y="321"/>
                  </a:lnTo>
                  <a:lnTo>
                    <a:pt x="12" y="324"/>
                  </a:lnTo>
                  <a:lnTo>
                    <a:pt x="9" y="324"/>
                  </a:lnTo>
                  <a:lnTo>
                    <a:pt x="4" y="326"/>
                  </a:lnTo>
                  <a:lnTo>
                    <a:pt x="2" y="326"/>
                  </a:lnTo>
                  <a:lnTo>
                    <a:pt x="2" y="328"/>
                  </a:lnTo>
                  <a:lnTo>
                    <a:pt x="0" y="328"/>
                  </a:lnTo>
                  <a:lnTo>
                    <a:pt x="0" y="331"/>
                  </a:lnTo>
                  <a:lnTo>
                    <a:pt x="0" y="333"/>
                  </a:lnTo>
                  <a:lnTo>
                    <a:pt x="0" y="333"/>
                  </a:lnTo>
                  <a:lnTo>
                    <a:pt x="0" y="335"/>
                  </a:lnTo>
                  <a:lnTo>
                    <a:pt x="2" y="335"/>
                  </a:lnTo>
                  <a:lnTo>
                    <a:pt x="4" y="335"/>
                  </a:lnTo>
                  <a:lnTo>
                    <a:pt x="4" y="335"/>
                  </a:lnTo>
                  <a:lnTo>
                    <a:pt x="7" y="338"/>
                  </a:lnTo>
                  <a:lnTo>
                    <a:pt x="9" y="340"/>
                  </a:lnTo>
                  <a:lnTo>
                    <a:pt x="12" y="343"/>
                  </a:lnTo>
                  <a:lnTo>
                    <a:pt x="14" y="345"/>
                  </a:lnTo>
                  <a:lnTo>
                    <a:pt x="16" y="347"/>
                  </a:lnTo>
                  <a:lnTo>
                    <a:pt x="16" y="347"/>
                  </a:lnTo>
                  <a:lnTo>
                    <a:pt x="21" y="347"/>
                  </a:lnTo>
                  <a:lnTo>
                    <a:pt x="23" y="347"/>
                  </a:lnTo>
                  <a:lnTo>
                    <a:pt x="28" y="347"/>
                  </a:lnTo>
                  <a:lnTo>
                    <a:pt x="31" y="345"/>
                  </a:lnTo>
                  <a:lnTo>
                    <a:pt x="35" y="343"/>
                  </a:lnTo>
                  <a:lnTo>
                    <a:pt x="42" y="343"/>
                  </a:lnTo>
                  <a:lnTo>
                    <a:pt x="50" y="340"/>
                  </a:lnTo>
                  <a:lnTo>
                    <a:pt x="54" y="335"/>
                  </a:lnTo>
                  <a:lnTo>
                    <a:pt x="61" y="335"/>
                  </a:lnTo>
                  <a:lnTo>
                    <a:pt x="69" y="333"/>
                  </a:lnTo>
                  <a:lnTo>
                    <a:pt x="76" y="333"/>
                  </a:lnTo>
                  <a:lnTo>
                    <a:pt x="90" y="333"/>
                  </a:lnTo>
                  <a:lnTo>
                    <a:pt x="97" y="331"/>
                  </a:lnTo>
                  <a:lnTo>
                    <a:pt x="102" y="331"/>
                  </a:lnTo>
                  <a:lnTo>
                    <a:pt x="107" y="331"/>
                  </a:lnTo>
                  <a:lnTo>
                    <a:pt x="109" y="328"/>
                  </a:lnTo>
                  <a:lnTo>
                    <a:pt x="116" y="324"/>
                  </a:lnTo>
                  <a:lnTo>
                    <a:pt x="126" y="319"/>
                  </a:lnTo>
                  <a:lnTo>
                    <a:pt x="130" y="314"/>
                  </a:lnTo>
                  <a:lnTo>
                    <a:pt x="135" y="312"/>
                  </a:lnTo>
                  <a:lnTo>
                    <a:pt x="140" y="309"/>
                  </a:lnTo>
                  <a:lnTo>
                    <a:pt x="147" y="309"/>
                  </a:lnTo>
                  <a:lnTo>
                    <a:pt x="171" y="309"/>
                  </a:lnTo>
                  <a:lnTo>
                    <a:pt x="192" y="297"/>
                  </a:lnTo>
                  <a:lnTo>
                    <a:pt x="218" y="297"/>
                  </a:lnTo>
                  <a:lnTo>
                    <a:pt x="221" y="297"/>
                  </a:lnTo>
                  <a:lnTo>
                    <a:pt x="221" y="297"/>
                  </a:lnTo>
                  <a:lnTo>
                    <a:pt x="223" y="300"/>
                  </a:lnTo>
                  <a:lnTo>
                    <a:pt x="225" y="302"/>
                  </a:lnTo>
                  <a:lnTo>
                    <a:pt x="228" y="302"/>
                  </a:lnTo>
                  <a:lnTo>
                    <a:pt x="237" y="305"/>
                  </a:lnTo>
                  <a:lnTo>
                    <a:pt x="249" y="309"/>
                  </a:lnTo>
                  <a:lnTo>
                    <a:pt x="249" y="309"/>
                  </a:lnTo>
                  <a:lnTo>
                    <a:pt x="249" y="314"/>
                  </a:lnTo>
                  <a:lnTo>
                    <a:pt x="252" y="319"/>
                  </a:lnTo>
                  <a:lnTo>
                    <a:pt x="254" y="324"/>
                  </a:lnTo>
                  <a:lnTo>
                    <a:pt x="254" y="326"/>
                  </a:lnTo>
                  <a:lnTo>
                    <a:pt x="254" y="328"/>
                  </a:lnTo>
                  <a:lnTo>
                    <a:pt x="254" y="331"/>
                  </a:lnTo>
                  <a:lnTo>
                    <a:pt x="252" y="335"/>
                  </a:lnTo>
                  <a:lnTo>
                    <a:pt x="252" y="338"/>
                  </a:lnTo>
                  <a:lnTo>
                    <a:pt x="249" y="340"/>
                  </a:lnTo>
                  <a:lnTo>
                    <a:pt x="249" y="343"/>
                  </a:lnTo>
                  <a:lnTo>
                    <a:pt x="252" y="343"/>
                  </a:lnTo>
                  <a:lnTo>
                    <a:pt x="254" y="343"/>
                  </a:lnTo>
                  <a:lnTo>
                    <a:pt x="254" y="345"/>
                  </a:lnTo>
                  <a:lnTo>
                    <a:pt x="256" y="347"/>
                  </a:lnTo>
                  <a:lnTo>
                    <a:pt x="259" y="343"/>
                  </a:lnTo>
                  <a:lnTo>
                    <a:pt x="259" y="338"/>
                  </a:lnTo>
                  <a:lnTo>
                    <a:pt x="261" y="335"/>
                  </a:lnTo>
                  <a:lnTo>
                    <a:pt x="261" y="335"/>
                  </a:lnTo>
                  <a:lnTo>
                    <a:pt x="263" y="333"/>
                  </a:lnTo>
                  <a:lnTo>
                    <a:pt x="266" y="331"/>
                  </a:lnTo>
                  <a:lnTo>
                    <a:pt x="271" y="328"/>
                  </a:lnTo>
                  <a:lnTo>
                    <a:pt x="273" y="328"/>
                  </a:lnTo>
                  <a:lnTo>
                    <a:pt x="275" y="328"/>
                  </a:lnTo>
                  <a:lnTo>
                    <a:pt x="280" y="328"/>
                  </a:lnTo>
                  <a:lnTo>
                    <a:pt x="280" y="326"/>
                  </a:lnTo>
                  <a:lnTo>
                    <a:pt x="282" y="324"/>
                  </a:lnTo>
                  <a:lnTo>
                    <a:pt x="285" y="321"/>
                  </a:lnTo>
                  <a:lnTo>
                    <a:pt x="285" y="316"/>
                  </a:lnTo>
                  <a:lnTo>
                    <a:pt x="287" y="319"/>
                  </a:lnTo>
                  <a:lnTo>
                    <a:pt x="290" y="319"/>
                  </a:lnTo>
                  <a:lnTo>
                    <a:pt x="294" y="319"/>
                  </a:lnTo>
                  <a:lnTo>
                    <a:pt x="294" y="321"/>
                  </a:lnTo>
                  <a:lnTo>
                    <a:pt x="292" y="324"/>
                  </a:lnTo>
                  <a:lnTo>
                    <a:pt x="290" y="326"/>
                  </a:lnTo>
                  <a:lnTo>
                    <a:pt x="287" y="331"/>
                  </a:lnTo>
                  <a:lnTo>
                    <a:pt x="280" y="335"/>
                  </a:lnTo>
                  <a:lnTo>
                    <a:pt x="278" y="343"/>
                  </a:lnTo>
                  <a:lnTo>
                    <a:pt x="275" y="343"/>
                  </a:lnTo>
                  <a:lnTo>
                    <a:pt x="273" y="343"/>
                  </a:lnTo>
                  <a:lnTo>
                    <a:pt x="271" y="343"/>
                  </a:lnTo>
                  <a:lnTo>
                    <a:pt x="271" y="345"/>
                  </a:lnTo>
                  <a:lnTo>
                    <a:pt x="268" y="345"/>
                  </a:lnTo>
                  <a:lnTo>
                    <a:pt x="268" y="347"/>
                  </a:lnTo>
                  <a:lnTo>
                    <a:pt x="268" y="347"/>
                  </a:lnTo>
                  <a:lnTo>
                    <a:pt x="268" y="350"/>
                  </a:lnTo>
                  <a:lnTo>
                    <a:pt x="268" y="350"/>
                  </a:lnTo>
                  <a:lnTo>
                    <a:pt x="271" y="350"/>
                  </a:lnTo>
                  <a:lnTo>
                    <a:pt x="273" y="350"/>
                  </a:lnTo>
                  <a:lnTo>
                    <a:pt x="273" y="350"/>
                  </a:lnTo>
                  <a:lnTo>
                    <a:pt x="275" y="347"/>
                  </a:lnTo>
                  <a:lnTo>
                    <a:pt x="278" y="347"/>
                  </a:lnTo>
                  <a:lnTo>
                    <a:pt x="278" y="345"/>
                  </a:lnTo>
                  <a:lnTo>
                    <a:pt x="280" y="343"/>
                  </a:lnTo>
                  <a:lnTo>
                    <a:pt x="282" y="338"/>
                  </a:lnTo>
                  <a:lnTo>
                    <a:pt x="285" y="335"/>
                  </a:lnTo>
                  <a:lnTo>
                    <a:pt x="287" y="335"/>
                  </a:lnTo>
                  <a:lnTo>
                    <a:pt x="287" y="338"/>
                  </a:lnTo>
                  <a:lnTo>
                    <a:pt x="287" y="340"/>
                  </a:lnTo>
                  <a:lnTo>
                    <a:pt x="287" y="343"/>
                  </a:lnTo>
                  <a:lnTo>
                    <a:pt x="287" y="347"/>
                  </a:lnTo>
                  <a:lnTo>
                    <a:pt x="285" y="350"/>
                  </a:lnTo>
                  <a:lnTo>
                    <a:pt x="282" y="352"/>
                  </a:lnTo>
                  <a:lnTo>
                    <a:pt x="282" y="354"/>
                  </a:lnTo>
                  <a:lnTo>
                    <a:pt x="285" y="354"/>
                  </a:lnTo>
                  <a:lnTo>
                    <a:pt x="287" y="357"/>
                  </a:lnTo>
                  <a:lnTo>
                    <a:pt x="290" y="359"/>
                  </a:lnTo>
                  <a:lnTo>
                    <a:pt x="292" y="362"/>
                  </a:lnTo>
                  <a:lnTo>
                    <a:pt x="292" y="362"/>
                  </a:lnTo>
                  <a:lnTo>
                    <a:pt x="292" y="364"/>
                  </a:lnTo>
                  <a:lnTo>
                    <a:pt x="292" y="366"/>
                  </a:lnTo>
                  <a:lnTo>
                    <a:pt x="292" y="369"/>
                  </a:lnTo>
                  <a:lnTo>
                    <a:pt x="290" y="371"/>
                  </a:lnTo>
                  <a:lnTo>
                    <a:pt x="290" y="373"/>
                  </a:lnTo>
                  <a:lnTo>
                    <a:pt x="287" y="376"/>
                  </a:lnTo>
                  <a:lnTo>
                    <a:pt x="287" y="376"/>
                  </a:lnTo>
                  <a:lnTo>
                    <a:pt x="287" y="378"/>
                  </a:lnTo>
                  <a:lnTo>
                    <a:pt x="287" y="381"/>
                  </a:lnTo>
                  <a:lnTo>
                    <a:pt x="287" y="383"/>
                  </a:lnTo>
                  <a:lnTo>
                    <a:pt x="290" y="388"/>
                  </a:lnTo>
                  <a:lnTo>
                    <a:pt x="292" y="388"/>
                  </a:lnTo>
                  <a:lnTo>
                    <a:pt x="294" y="390"/>
                  </a:lnTo>
                  <a:lnTo>
                    <a:pt x="297" y="392"/>
                  </a:lnTo>
                  <a:lnTo>
                    <a:pt x="299" y="395"/>
                  </a:lnTo>
                  <a:lnTo>
                    <a:pt x="301" y="395"/>
                  </a:lnTo>
                  <a:lnTo>
                    <a:pt x="306" y="395"/>
                  </a:lnTo>
                  <a:lnTo>
                    <a:pt x="306" y="395"/>
                  </a:lnTo>
                  <a:lnTo>
                    <a:pt x="311" y="395"/>
                  </a:lnTo>
                  <a:lnTo>
                    <a:pt x="313" y="395"/>
                  </a:lnTo>
                  <a:lnTo>
                    <a:pt x="316" y="400"/>
                  </a:lnTo>
                  <a:lnTo>
                    <a:pt x="318" y="402"/>
                  </a:lnTo>
                  <a:lnTo>
                    <a:pt x="318" y="404"/>
                  </a:lnTo>
                  <a:lnTo>
                    <a:pt x="337" y="392"/>
                  </a:lnTo>
                  <a:lnTo>
                    <a:pt x="337" y="392"/>
                  </a:lnTo>
                  <a:lnTo>
                    <a:pt x="339" y="390"/>
                  </a:lnTo>
                  <a:lnTo>
                    <a:pt x="342" y="388"/>
                  </a:lnTo>
                  <a:lnTo>
                    <a:pt x="344" y="388"/>
                  </a:lnTo>
                  <a:lnTo>
                    <a:pt x="349" y="397"/>
                  </a:lnTo>
                  <a:lnTo>
                    <a:pt x="351" y="402"/>
                  </a:lnTo>
                  <a:lnTo>
                    <a:pt x="351" y="404"/>
                  </a:lnTo>
                  <a:lnTo>
                    <a:pt x="351" y="404"/>
                  </a:lnTo>
                  <a:lnTo>
                    <a:pt x="354" y="404"/>
                  </a:lnTo>
                  <a:lnTo>
                    <a:pt x="356" y="404"/>
                  </a:lnTo>
                  <a:lnTo>
                    <a:pt x="358" y="402"/>
                  </a:lnTo>
                  <a:lnTo>
                    <a:pt x="358" y="400"/>
                  </a:lnTo>
                  <a:lnTo>
                    <a:pt x="361" y="397"/>
                  </a:lnTo>
                  <a:lnTo>
                    <a:pt x="363" y="397"/>
                  </a:lnTo>
                  <a:lnTo>
                    <a:pt x="366" y="395"/>
                  </a:lnTo>
                  <a:lnTo>
                    <a:pt x="368" y="395"/>
                  </a:lnTo>
                  <a:lnTo>
                    <a:pt x="373" y="392"/>
                  </a:lnTo>
                  <a:lnTo>
                    <a:pt x="377" y="390"/>
                  </a:lnTo>
                  <a:lnTo>
                    <a:pt x="382" y="388"/>
                  </a:lnTo>
                  <a:lnTo>
                    <a:pt x="387" y="388"/>
                  </a:lnTo>
                  <a:lnTo>
                    <a:pt x="394" y="388"/>
                  </a:lnTo>
                  <a:lnTo>
                    <a:pt x="401" y="388"/>
                  </a:lnTo>
                  <a:lnTo>
                    <a:pt x="408" y="383"/>
                  </a:lnTo>
                  <a:lnTo>
                    <a:pt x="411" y="383"/>
                  </a:lnTo>
                  <a:lnTo>
                    <a:pt x="411" y="381"/>
                  </a:lnTo>
                  <a:lnTo>
                    <a:pt x="413" y="378"/>
                  </a:lnTo>
                  <a:lnTo>
                    <a:pt x="413" y="378"/>
                  </a:lnTo>
                  <a:lnTo>
                    <a:pt x="415" y="376"/>
                  </a:lnTo>
                  <a:lnTo>
                    <a:pt x="423" y="366"/>
                  </a:lnTo>
                  <a:lnTo>
                    <a:pt x="430" y="357"/>
                  </a:lnTo>
                  <a:lnTo>
                    <a:pt x="439" y="347"/>
                  </a:lnTo>
                  <a:lnTo>
                    <a:pt x="449" y="338"/>
                  </a:lnTo>
                  <a:lnTo>
                    <a:pt x="451" y="335"/>
                  </a:lnTo>
                  <a:lnTo>
                    <a:pt x="453" y="333"/>
                  </a:lnTo>
                  <a:lnTo>
                    <a:pt x="458" y="326"/>
                  </a:lnTo>
                  <a:lnTo>
                    <a:pt x="461" y="324"/>
                  </a:lnTo>
                  <a:lnTo>
                    <a:pt x="463" y="321"/>
                  </a:lnTo>
                  <a:lnTo>
                    <a:pt x="465" y="319"/>
                  </a:lnTo>
                  <a:lnTo>
                    <a:pt x="470" y="316"/>
                  </a:lnTo>
                  <a:lnTo>
                    <a:pt x="480" y="309"/>
                  </a:lnTo>
                  <a:lnTo>
                    <a:pt x="482" y="309"/>
                  </a:lnTo>
                  <a:lnTo>
                    <a:pt x="482" y="307"/>
                  </a:lnTo>
                  <a:lnTo>
                    <a:pt x="487" y="305"/>
                  </a:lnTo>
                  <a:lnTo>
                    <a:pt x="487" y="302"/>
                  </a:lnTo>
                  <a:lnTo>
                    <a:pt x="487" y="300"/>
                  </a:lnTo>
                  <a:lnTo>
                    <a:pt x="489" y="300"/>
                  </a:lnTo>
                  <a:lnTo>
                    <a:pt x="491" y="297"/>
                  </a:lnTo>
                  <a:lnTo>
                    <a:pt x="491" y="297"/>
                  </a:lnTo>
                  <a:lnTo>
                    <a:pt x="494" y="295"/>
                  </a:lnTo>
                  <a:lnTo>
                    <a:pt x="496" y="293"/>
                  </a:lnTo>
                  <a:lnTo>
                    <a:pt x="499" y="290"/>
                  </a:lnTo>
                  <a:lnTo>
                    <a:pt x="501" y="283"/>
                  </a:lnTo>
                  <a:lnTo>
                    <a:pt x="506" y="278"/>
                  </a:lnTo>
                  <a:lnTo>
                    <a:pt x="513" y="264"/>
                  </a:lnTo>
                  <a:lnTo>
                    <a:pt x="515" y="262"/>
                  </a:lnTo>
                  <a:lnTo>
                    <a:pt x="515" y="259"/>
                  </a:lnTo>
                  <a:lnTo>
                    <a:pt x="518" y="257"/>
                  </a:lnTo>
                  <a:lnTo>
                    <a:pt x="518" y="252"/>
                  </a:lnTo>
                  <a:lnTo>
                    <a:pt x="520" y="250"/>
                  </a:lnTo>
                  <a:lnTo>
                    <a:pt x="520" y="245"/>
                  </a:lnTo>
                  <a:lnTo>
                    <a:pt x="522" y="243"/>
                  </a:lnTo>
                  <a:lnTo>
                    <a:pt x="522" y="238"/>
                  </a:lnTo>
                  <a:lnTo>
                    <a:pt x="522" y="231"/>
                  </a:lnTo>
                  <a:lnTo>
                    <a:pt x="520" y="226"/>
                  </a:lnTo>
                  <a:lnTo>
                    <a:pt x="522" y="224"/>
                  </a:lnTo>
                  <a:lnTo>
                    <a:pt x="522" y="221"/>
                  </a:lnTo>
                  <a:lnTo>
                    <a:pt x="522" y="219"/>
                  </a:lnTo>
                  <a:lnTo>
                    <a:pt x="525" y="217"/>
                  </a:lnTo>
                  <a:lnTo>
                    <a:pt x="525" y="214"/>
                  </a:lnTo>
                  <a:lnTo>
                    <a:pt x="527" y="214"/>
                  </a:lnTo>
                  <a:lnTo>
                    <a:pt x="527" y="210"/>
                  </a:lnTo>
                  <a:lnTo>
                    <a:pt x="527" y="207"/>
                  </a:lnTo>
                  <a:lnTo>
                    <a:pt x="527" y="205"/>
                  </a:lnTo>
                  <a:lnTo>
                    <a:pt x="527" y="202"/>
                  </a:lnTo>
                  <a:lnTo>
                    <a:pt x="522" y="198"/>
                  </a:lnTo>
                  <a:lnTo>
                    <a:pt x="515" y="188"/>
                  </a:lnTo>
                  <a:lnTo>
                    <a:pt x="513" y="186"/>
                  </a:lnTo>
                  <a:lnTo>
                    <a:pt x="510" y="183"/>
                  </a:lnTo>
                  <a:lnTo>
                    <a:pt x="510" y="183"/>
                  </a:lnTo>
                  <a:lnTo>
                    <a:pt x="510" y="181"/>
                  </a:lnTo>
                  <a:lnTo>
                    <a:pt x="510" y="179"/>
                  </a:lnTo>
                  <a:lnTo>
                    <a:pt x="510" y="176"/>
                  </a:lnTo>
                  <a:lnTo>
                    <a:pt x="508" y="174"/>
                  </a:lnTo>
                  <a:lnTo>
                    <a:pt x="508" y="172"/>
                  </a:lnTo>
                  <a:lnTo>
                    <a:pt x="506" y="169"/>
                  </a:lnTo>
                  <a:lnTo>
                    <a:pt x="506" y="167"/>
                  </a:lnTo>
                  <a:lnTo>
                    <a:pt x="501" y="162"/>
                  </a:lnTo>
                  <a:lnTo>
                    <a:pt x="501" y="164"/>
                  </a:lnTo>
                  <a:lnTo>
                    <a:pt x="499" y="164"/>
                  </a:lnTo>
                  <a:lnTo>
                    <a:pt x="499" y="164"/>
                  </a:lnTo>
                  <a:lnTo>
                    <a:pt x="499" y="164"/>
                  </a:lnTo>
                  <a:lnTo>
                    <a:pt x="496" y="162"/>
                  </a:lnTo>
                  <a:lnTo>
                    <a:pt x="494" y="157"/>
                  </a:lnTo>
                  <a:lnTo>
                    <a:pt x="494" y="148"/>
                  </a:lnTo>
                  <a:lnTo>
                    <a:pt x="494" y="145"/>
                  </a:lnTo>
                  <a:lnTo>
                    <a:pt x="494" y="143"/>
                  </a:lnTo>
                  <a:lnTo>
                    <a:pt x="494" y="141"/>
                  </a:lnTo>
                  <a:lnTo>
                    <a:pt x="491" y="138"/>
                  </a:lnTo>
                  <a:lnTo>
                    <a:pt x="491" y="136"/>
                  </a:lnTo>
                  <a:lnTo>
                    <a:pt x="491" y="136"/>
                  </a:lnTo>
                  <a:lnTo>
                    <a:pt x="491" y="134"/>
                  </a:lnTo>
                  <a:lnTo>
                    <a:pt x="487" y="131"/>
                  </a:lnTo>
                  <a:lnTo>
                    <a:pt x="484" y="131"/>
                  </a:lnTo>
                  <a:lnTo>
                    <a:pt x="477" y="124"/>
                  </a:lnTo>
                  <a:lnTo>
                    <a:pt x="472" y="124"/>
                  </a:lnTo>
                  <a:lnTo>
                    <a:pt x="470" y="122"/>
                  </a:lnTo>
                  <a:lnTo>
                    <a:pt x="468" y="117"/>
                  </a:lnTo>
                  <a:lnTo>
                    <a:pt x="468" y="117"/>
                  </a:lnTo>
                  <a:lnTo>
                    <a:pt x="468" y="115"/>
                  </a:lnTo>
                  <a:lnTo>
                    <a:pt x="468" y="107"/>
                  </a:lnTo>
                  <a:lnTo>
                    <a:pt x="468" y="105"/>
                  </a:lnTo>
                  <a:lnTo>
                    <a:pt x="465" y="105"/>
                  </a:lnTo>
                  <a:lnTo>
                    <a:pt x="465" y="100"/>
                  </a:lnTo>
                  <a:lnTo>
                    <a:pt x="465" y="98"/>
                  </a:lnTo>
                  <a:lnTo>
                    <a:pt x="465" y="96"/>
                  </a:lnTo>
                  <a:lnTo>
                    <a:pt x="465" y="93"/>
                  </a:lnTo>
                  <a:lnTo>
                    <a:pt x="463" y="88"/>
                  </a:lnTo>
                  <a:lnTo>
                    <a:pt x="461" y="84"/>
                  </a:lnTo>
                  <a:lnTo>
                    <a:pt x="461" y="81"/>
                  </a:lnTo>
                  <a:lnTo>
                    <a:pt x="461" y="79"/>
                  </a:lnTo>
                  <a:lnTo>
                    <a:pt x="461" y="72"/>
                  </a:lnTo>
                  <a:lnTo>
                    <a:pt x="461" y="69"/>
                  </a:lnTo>
                  <a:lnTo>
                    <a:pt x="461" y="67"/>
                  </a:lnTo>
                  <a:lnTo>
                    <a:pt x="463" y="60"/>
                  </a:lnTo>
                  <a:lnTo>
                    <a:pt x="458" y="53"/>
                  </a:lnTo>
                  <a:lnTo>
                    <a:pt x="456" y="53"/>
                  </a:lnTo>
                  <a:lnTo>
                    <a:pt x="453" y="48"/>
                  </a:lnTo>
                  <a:lnTo>
                    <a:pt x="453" y="50"/>
                  </a:lnTo>
                  <a:lnTo>
                    <a:pt x="449" y="50"/>
                  </a:lnTo>
                  <a:lnTo>
                    <a:pt x="449" y="50"/>
                  </a:lnTo>
                  <a:lnTo>
                    <a:pt x="446" y="50"/>
                  </a:lnTo>
                  <a:lnTo>
                    <a:pt x="446" y="46"/>
                  </a:lnTo>
                  <a:lnTo>
                    <a:pt x="444" y="36"/>
                  </a:lnTo>
                  <a:lnTo>
                    <a:pt x="442" y="19"/>
                  </a:lnTo>
                  <a:lnTo>
                    <a:pt x="442" y="17"/>
                  </a:lnTo>
                  <a:lnTo>
                    <a:pt x="442" y="15"/>
                  </a:lnTo>
                  <a:lnTo>
                    <a:pt x="442" y="10"/>
                  </a:lnTo>
                  <a:lnTo>
                    <a:pt x="442" y="8"/>
                  </a:lnTo>
                  <a:lnTo>
                    <a:pt x="442" y="5"/>
                  </a:lnTo>
                  <a:lnTo>
                    <a:pt x="442" y="3"/>
                  </a:lnTo>
                  <a:lnTo>
                    <a:pt x="442" y="0"/>
                  </a:lnTo>
                  <a:lnTo>
                    <a:pt x="442" y="0"/>
                  </a:lnTo>
                  <a:lnTo>
                    <a:pt x="439" y="0"/>
                  </a:lnTo>
                  <a:lnTo>
                    <a:pt x="437" y="0"/>
                  </a:lnTo>
                  <a:lnTo>
                    <a:pt x="434" y="0"/>
                  </a:lnTo>
                  <a:lnTo>
                    <a:pt x="434" y="0"/>
                  </a:lnTo>
                  <a:lnTo>
                    <a:pt x="432" y="0"/>
                  </a:lnTo>
                  <a:lnTo>
                    <a:pt x="430" y="3"/>
                  </a:lnTo>
                  <a:lnTo>
                    <a:pt x="430" y="5"/>
                  </a:lnTo>
                  <a:lnTo>
                    <a:pt x="427" y="12"/>
                  </a:lnTo>
                  <a:lnTo>
                    <a:pt x="425" y="19"/>
                  </a:lnTo>
                  <a:lnTo>
                    <a:pt x="423" y="27"/>
                  </a:lnTo>
                  <a:lnTo>
                    <a:pt x="418" y="34"/>
                  </a:lnTo>
                  <a:lnTo>
                    <a:pt x="418" y="36"/>
                  </a:lnTo>
                  <a:lnTo>
                    <a:pt x="415" y="41"/>
                  </a:lnTo>
                  <a:lnTo>
                    <a:pt x="415" y="46"/>
                  </a:lnTo>
                  <a:lnTo>
                    <a:pt x="415" y="53"/>
                  </a:lnTo>
                  <a:lnTo>
                    <a:pt x="413" y="55"/>
                  </a:lnTo>
                  <a:lnTo>
                    <a:pt x="413" y="60"/>
                  </a:lnTo>
                  <a:lnTo>
                    <a:pt x="411" y="62"/>
                  </a:lnTo>
                  <a:lnTo>
                    <a:pt x="408" y="67"/>
                  </a:lnTo>
                  <a:lnTo>
                    <a:pt x="406" y="74"/>
                  </a:lnTo>
                  <a:lnTo>
                    <a:pt x="404" y="79"/>
                  </a:lnTo>
                  <a:lnTo>
                    <a:pt x="404" y="81"/>
                  </a:lnTo>
                  <a:lnTo>
                    <a:pt x="401" y="86"/>
                  </a:lnTo>
                  <a:lnTo>
                    <a:pt x="401" y="86"/>
                  </a:lnTo>
                  <a:lnTo>
                    <a:pt x="399" y="91"/>
                  </a:lnTo>
                  <a:lnTo>
                    <a:pt x="396" y="91"/>
                  </a:lnTo>
                  <a:lnTo>
                    <a:pt x="394" y="96"/>
                  </a:lnTo>
                  <a:lnTo>
                    <a:pt x="392" y="96"/>
                  </a:lnTo>
                  <a:lnTo>
                    <a:pt x="389" y="96"/>
                  </a:lnTo>
                  <a:lnTo>
                    <a:pt x="385" y="96"/>
                  </a:lnTo>
                  <a:lnTo>
                    <a:pt x="385" y="96"/>
                  </a:lnTo>
                  <a:lnTo>
                    <a:pt x="382" y="93"/>
                  </a:lnTo>
                  <a:lnTo>
                    <a:pt x="382" y="91"/>
                  </a:lnTo>
                  <a:lnTo>
                    <a:pt x="380" y="88"/>
                  </a:lnTo>
                  <a:lnTo>
                    <a:pt x="380" y="86"/>
                  </a:lnTo>
                  <a:lnTo>
                    <a:pt x="377" y="86"/>
                  </a:lnTo>
                  <a:lnTo>
                    <a:pt x="370" y="84"/>
                  </a:lnTo>
                  <a:lnTo>
                    <a:pt x="368" y="81"/>
                  </a:lnTo>
                  <a:lnTo>
                    <a:pt x="363" y="79"/>
                  </a:lnTo>
                  <a:lnTo>
                    <a:pt x="358" y="77"/>
                  </a:lnTo>
                  <a:lnTo>
                    <a:pt x="356" y="74"/>
                  </a:lnTo>
                  <a:lnTo>
                    <a:pt x="351" y="72"/>
                  </a:lnTo>
                  <a:lnTo>
                    <a:pt x="344" y="69"/>
                  </a:lnTo>
                  <a:lnTo>
                    <a:pt x="339" y="67"/>
                  </a:lnTo>
                  <a:lnTo>
                    <a:pt x="337" y="65"/>
                  </a:lnTo>
                  <a:lnTo>
                    <a:pt x="335" y="62"/>
                  </a:lnTo>
                  <a:lnTo>
                    <a:pt x="335" y="62"/>
                  </a:lnTo>
                  <a:lnTo>
                    <a:pt x="335" y="57"/>
                  </a:lnTo>
                  <a:lnTo>
                    <a:pt x="335" y="55"/>
                  </a:lnTo>
                  <a:lnTo>
                    <a:pt x="335" y="53"/>
                  </a:lnTo>
                  <a:lnTo>
                    <a:pt x="335" y="53"/>
                  </a:lnTo>
                  <a:lnTo>
                    <a:pt x="337" y="50"/>
                  </a:lnTo>
                  <a:lnTo>
                    <a:pt x="339" y="48"/>
                  </a:lnTo>
                  <a:lnTo>
                    <a:pt x="344" y="46"/>
                  </a:lnTo>
                  <a:lnTo>
                    <a:pt x="347" y="43"/>
                  </a:lnTo>
                  <a:lnTo>
                    <a:pt x="347" y="43"/>
                  </a:lnTo>
                  <a:lnTo>
                    <a:pt x="347" y="46"/>
                  </a:lnTo>
                  <a:lnTo>
                    <a:pt x="349" y="48"/>
                  </a:lnTo>
                  <a:lnTo>
                    <a:pt x="349" y="48"/>
                  </a:lnTo>
                  <a:lnTo>
                    <a:pt x="351" y="48"/>
                  </a:lnTo>
                  <a:lnTo>
                    <a:pt x="351" y="48"/>
                  </a:lnTo>
                  <a:lnTo>
                    <a:pt x="354" y="48"/>
                  </a:lnTo>
                  <a:lnTo>
                    <a:pt x="354" y="46"/>
                  </a:lnTo>
                  <a:lnTo>
                    <a:pt x="351" y="43"/>
                  </a:lnTo>
                  <a:lnTo>
                    <a:pt x="351" y="41"/>
                  </a:lnTo>
                  <a:lnTo>
                    <a:pt x="349" y="43"/>
                  </a:lnTo>
                  <a:lnTo>
                    <a:pt x="349" y="43"/>
                  </a:lnTo>
                  <a:lnTo>
                    <a:pt x="347" y="41"/>
                  </a:lnTo>
                  <a:lnTo>
                    <a:pt x="347" y="41"/>
                  </a:lnTo>
                  <a:lnTo>
                    <a:pt x="347" y="38"/>
                  </a:lnTo>
                  <a:lnTo>
                    <a:pt x="347" y="34"/>
                  </a:lnTo>
                  <a:lnTo>
                    <a:pt x="347" y="34"/>
                  </a:lnTo>
                  <a:lnTo>
                    <a:pt x="351" y="31"/>
                  </a:lnTo>
                  <a:lnTo>
                    <a:pt x="354" y="29"/>
                  </a:lnTo>
                  <a:lnTo>
                    <a:pt x="358" y="24"/>
                  </a:lnTo>
                  <a:lnTo>
                    <a:pt x="358" y="22"/>
                  </a:lnTo>
                  <a:lnTo>
                    <a:pt x="358" y="22"/>
                  </a:lnTo>
                  <a:lnTo>
                    <a:pt x="358" y="19"/>
                  </a:lnTo>
                  <a:lnTo>
                    <a:pt x="358" y="17"/>
                  </a:lnTo>
                  <a:lnTo>
                    <a:pt x="356" y="17"/>
                  </a:lnTo>
                  <a:lnTo>
                    <a:pt x="356" y="17"/>
                  </a:lnTo>
                  <a:lnTo>
                    <a:pt x="354" y="17"/>
                  </a:lnTo>
                  <a:lnTo>
                    <a:pt x="351" y="17"/>
                  </a:lnTo>
                  <a:lnTo>
                    <a:pt x="351" y="17"/>
                  </a:lnTo>
                  <a:lnTo>
                    <a:pt x="351" y="19"/>
                  </a:lnTo>
                  <a:lnTo>
                    <a:pt x="351" y="22"/>
                  </a:lnTo>
                  <a:lnTo>
                    <a:pt x="347" y="19"/>
                  </a:lnTo>
                  <a:lnTo>
                    <a:pt x="347" y="17"/>
                  </a:lnTo>
                  <a:lnTo>
                    <a:pt x="344" y="15"/>
                  </a:lnTo>
                  <a:lnTo>
                    <a:pt x="342" y="17"/>
                  </a:lnTo>
                  <a:lnTo>
                    <a:pt x="339" y="17"/>
                  </a:lnTo>
                  <a:lnTo>
                    <a:pt x="337" y="17"/>
                  </a:lnTo>
                  <a:lnTo>
                    <a:pt x="335" y="17"/>
                  </a:lnTo>
                  <a:lnTo>
                    <a:pt x="330" y="17"/>
                  </a:lnTo>
                  <a:lnTo>
                    <a:pt x="328" y="17"/>
                  </a:lnTo>
                  <a:lnTo>
                    <a:pt x="323" y="15"/>
                  </a:lnTo>
                  <a:lnTo>
                    <a:pt x="318" y="12"/>
                  </a:lnTo>
                  <a:lnTo>
                    <a:pt x="313" y="10"/>
                  </a:lnTo>
                  <a:lnTo>
                    <a:pt x="311" y="10"/>
                  </a:lnTo>
                  <a:lnTo>
                    <a:pt x="306" y="10"/>
                  </a:lnTo>
                  <a:lnTo>
                    <a:pt x="306" y="10"/>
                  </a:lnTo>
                  <a:lnTo>
                    <a:pt x="306" y="10"/>
                  </a:lnTo>
                  <a:lnTo>
                    <a:pt x="304" y="10"/>
                  </a:lnTo>
                  <a:lnTo>
                    <a:pt x="304" y="8"/>
                  </a:lnTo>
                  <a:lnTo>
                    <a:pt x="306" y="5"/>
                  </a:lnTo>
                  <a:lnTo>
                    <a:pt x="301" y="5"/>
                  </a:lnTo>
                  <a:lnTo>
                    <a:pt x="299" y="3"/>
                  </a:lnTo>
                  <a:lnTo>
                    <a:pt x="297" y="3"/>
                  </a:lnTo>
                  <a:lnTo>
                    <a:pt x="297" y="8"/>
                  </a:lnTo>
                  <a:lnTo>
                    <a:pt x="297" y="8"/>
                  </a:lnTo>
                  <a:lnTo>
                    <a:pt x="299" y="10"/>
                  </a:lnTo>
                  <a:lnTo>
                    <a:pt x="301" y="10"/>
                  </a:lnTo>
                  <a:lnTo>
                    <a:pt x="301" y="15"/>
                  </a:lnTo>
                  <a:lnTo>
                    <a:pt x="301" y="15"/>
                  </a:lnTo>
                  <a:lnTo>
                    <a:pt x="301" y="17"/>
                  </a:lnTo>
                  <a:lnTo>
                    <a:pt x="301" y="17"/>
                  </a:lnTo>
                  <a:lnTo>
                    <a:pt x="299" y="19"/>
                  </a:lnTo>
                  <a:lnTo>
                    <a:pt x="297" y="19"/>
                  </a:lnTo>
                  <a:lnTo>
                    <a:pt x="292" y="19"/>
                  </a:lnTo>
                  <a:lnTo>
                    <a:pt x="290" y="22"/>
                  </a:lnTo>
                  <a:lnTo>
                    <a:pt x="285" y="22"/>
                  </a:lnTo>
                  <a:lnTo>
                    <a:pt x="278" y="24"/>
                  </a:lnTo>
                  <a:lnTo>
                    <a:pt x="273" y="27"/>
                  </a:lnTo>
                  <a:lnTo>
                    <a:pt x="271" y="29"/>
                  </a:lnTo>
                  <a:lnTo>
                    <a:pt x="268" y="29"/>
                  </a:lnTo>
                  <a:lnTo>
                    <a:pt x="268" y="31"/>
                  </a:lnTo>
                  <a:lnTo>
                    <a:pt x="268" y="31"/>
                  </a:lnTo>
                  <a:lnTo>
                    <a:pt x="268" y="34"/>
                  </a:lnTo>
                  <a:lnTo>
                    <a:pt x="268" y="34"/>
                  </a:lnTo>
                  <a:lnTo>
                    <a:pt x="268" y="36"/>
                  </a:lnTo>
                  <a:lnTo>
                    <a:pt x="268" y="36"/>
                  </a:lnTo>
                  <a:lnTo>
                    <a:pt x="268" y="38"/>
                  </a:lnTo>
                  <a:lnTo>
                    <a:pt x="266" y="41"/>
                  </a:lnTo>
                  <a:lnTo>
                    <a:pt x="261" y="41"/>
                  </a:lnTo>
                  <a:lnTo>
                    <a:pt x="261" y="43"/>
                  </a:lnTo>
                  <a:lnTo>
                    <a:pt x="259" y="46"/>
                  </a:lnTo>
                  <a:lnTo>
                    <a:pt x="256" y="50"/>
                  </a:lnTo>
                  <a:lnTo>
                    <a:pt x="256" y="55"/>
                  </a:lnTo>
                  <a:lnTo>
                    <a:pt x="256" y="57"/>
                  </a:lnTo>
                  <a:lnTo>
                    <a:pt x="254" y="57"/>
                  </a:lnTo>
                  <a:lnTo>
                    <a:pt x="252" y="57"/>
                  </a:lnTo>
                  <a:lnTo>
                    <a:pt x="249" y="60"/>
                  </a:lnTo>
                  <a:lnTo>
                    <a:pt x="249" y="57"/>
                  </a:lnTo>
                  <a:lnTo>
                    <a:pt x="247" y="57"/>
                  </a:lnTo>
                  <a:lnTo>
                    <a:pt x="244" y="57"/>
                  </a:lnTo>
                  <a:lnTo>
                    <a:pt x="244" y="57"/>
                  </a:lnTo>
                  <a:lnTo>
                    <a:pt x="242" y="57"/>
                  </a:lnTo>
                  <a:lnTo>
                    <a:pt x="240" y="57"/>
                  </a:lnTo>
                  <a:lnTo>
                    <a:pt x="237" y="60"/>
                  </a:lnTo>
                  <a:lnTo>
                    <a:pt x="240" y="57"/>
                  </a:lnTo>
                  <a:lnTo>
                    <a:pt x="240" y="57"/>
                  </a:lnTo>
                  <a:lnTo>
                    <a:pt x="240" y="55"/>
                  </a:lnTo>
                  <a:lnTo>
                    <a:pt x="240" y="53"/>
                  </a:lnTo>
                  <a:lnTo>
                    <a:pt x="237" y="53"/>
                  </a:lnTo>
                  <a:lnTo>
                    <a:pt x="235" y="50"/>
                  </a:lnTo>
                  <a:lnTo>
                    <a:pt x="233" y="46"/>
                  </a:lnTo>
                  <a:lnTo>
                    <a:pt x="228" y="43"/>
                  </a:lnTo>
                  <a:lnTo>
                    <a:pt x="225" y="43"/>
                  </a:lnTo>
                  <a:lnTo>
                    <a:pt x="223" y="46"/>
                  </a:lnTo>
                  <a:lnTo>
                    <a:pt x="218" y="46"/>
                  </a:lnTo>
                  <a:lnTo>
                    <a:pt x="211" y="48"/>
                  </a:lnTo>
                  <a:lnTo>
                    <a:pt x="204" y="53"/>
                  </a:lnTo>
                  <a:lnTo>
                    <a:pt x="204" y="53"/>
                  </a:lnTo>
                  <a:lnTo>
                    <a:pt x="202" y="53"/>
                  </a:lnTo>
                  <a:lnTo>
                    <a:pt x="202" y="55"/>
                  </a:lnTo>
                  <a:lnTo>
                    <a:pt x="199" y="57"/>
                  </a:lnTo>
                  <a:lnTo>
                    <a:pt x="199" y="62"/>
                  </a:lnTo>
                  <a:lnTo>
                    <a:pt x="197" y="62"/>
                  </a:lnTo>
                  <a:lnTo>
                    <a:pt x="197" y="62"/>
                  </a:lnTo>
                  <a:lnTo>
                    <a:pt x="195" y="65"/>
                  </a:lnTo>
                  <a:lnTo>
                    <a:pt x="192" y="67"/>
                  </a:lnTo>
                  <a:lnTo>
                    <a:pt x="190" y="69"/>
                  </a:lnTo>
                  <a:lnTo>
                    <a:pt x="190" y="72"/>
                  </a:lnTo>
                  <a:lnTo>
                    <a:pt x="187" y="74"/>
                  </a:lnTo>
                  <a:lnTo>
                    <a:pt x="187" y="79"/>
                  </a:lnTo>
                  <a:lnTo>
                    <a:pt x="183" y="79"/>
                  </a:lnTo>
                  <a:lnTo>
                    <a:pt x="176" y="79"/>
                  </a:lnTo>
                  <a:lnTo>
                    <a:pt x="176" y="84"/>
                  </a:lnTo>
                  <a:lnTo>
                    <a:pt x="176" y="86"/>
                  </a:lnTo>
                  <a:lnTo>
                    <a:pt x="176" y="86"/>
                  </a:lnTo>
                  <a:lnTo>
                    <a:pt x="176" y="91"/>
                  </a:lnTo>
                  <a:lnTo>
                    <a:pt x="176" y="91"/>
                  </a:lnTo>
                  <a:lnTo>
                    <a:pt x="173" y="91"/>
                  </a:lnTo>
                  <a:lnTo>
                    <a:pt x="173" y="91"/>
                  </a:lnTo>
                  <a:lnTo>
                    <a:pt x="171" y="91"/>
                  </a:lnTo>
                  <a:lnTo>
                    <a:pt x="171" y="88"/>
                  </a:lnTo>
                  <a:lnTo>
                    <a:pt x="168" y="86"/>
                  </a:lnTo>
                  <a:lnTo>
                    <a:pt x="168" y="84"/>
                  </a:lnTo>
                  <a:lnTo>
                    <a:pt x="166" y="84"/>
                  </a:lnTo>
                  <a:lnTo>
                    <a:pt x="164" y="84"/>
                  </a:lnTo>
                  <a:lnTo>
                    <a:pt x="164" y="86"/>
                  </a:lnTo>
                  <a:lnTo>
                    <a:pt x="159" y="88"/>
                  </a:lnTo>
                  <a:lnTo>
                    <a:pt x="159" y="91"/>
                  </a:lnTo>
                  <a:lnTo>
                    <a:pt x="157" y="93"/>
                  </a:lnTo>
                  <a:lnTo>
                    <a:pt x="157" y="96"/>
                  </a:lnTo>
                  <a:lnTo>
                    <a:pt x="157" y="98"/>
                  </a:lnTo>
                  <a:lnTo>
                    <a:pt x="154" y="100"/>
                  </a:lnTo>
                  <a:lnTo>
                    <a:pt x="154" y="105"/>
                  </a:lnTo>
                  <a:lnTo>
                    <a:pt x="149" y="1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7" name="Freeform 1065">
              <a:extLst>
                <a:ext uri="{FF2B5EF4-FFF2-40B4-BE49-F238E27FC236}">
                  <a16:creationId xmlns:a16="http://schemas.microsoft.com/office/drawing/2014/main" id="{5A3D7CF4-50FA-46F3-8260-37EFF73B915D}"/>
                </a:ext>
              </a:extLst>
            </p:cNvPr>
            <p:cNvSpPr>
              <a:spLocks/>
            </p:cNvSpPr>
            <p:nvPr/>
          </p:nvSpPr>
          <p:spPr bwMode="auto">
            <a:xfrm>
              <a:off x="7207250" y="5049835"/>
              <a:ext cx="236538" cy="142875"/>
            </a:xfrm>
            <a:custGeom>
              <a:avLst/>
              <a:gdLst/>
              <a:ahLst/>
              <a:cxnLst>
                <a:cxn ang="0">
                  <a:pos x="90" y="33"/>
                </a:cxn>
                <a:cxn ang="0">
                  <a:pos x="71" y="45"/>
                </a:cxn>
                <a:cxn ang="0">
                  <a:pos x="61" y="47"/>
                </a:cxn>
                <a:cxn ang="0">
                  <a:pos x="54" y="47"/>
                </a:cxn>
                <a:cxn ang="0">
                  <a:pos x="31" y="57"/>
                </a:cxn>
                <a:cxn ang="0">
                  <a:pos x="19" y="64"/>
                </a:cxn>
                <a:cxn ang="0">
                  <a:pos x="7" y="73"/>
                </a:cxn>
                <a:cxn ang="0">
                  <a:pos x="0" y="78"/>
                </a:cxn>
                <a:cxn ang="0">
                  <a:pos x="2" y="80"/>
                </a:cxn>
                <a:cxn ang="0">
                  <a:pos x="7" y="85"/>
                </a:cxn>
                <a:cxn ang="0">
                  <a:pos x="19" y="90"/>
                </a:cxn>
                <a:cxn ang="0">
                  <a:pos x="26" y="90"/>
                </a:cxn>
                <a:cxn ang="0">
                  <a:pos x="31" y="88"/>
                </a:cxn>
                <a:cxn ang="0">
                  <a:pos x="38" y="83"/>
                </a:cxn>
                <a:cxn ang="0">
                  <a:pos x="45" y="78"/>
                </a:cxn>
                <a:cxn ang="0">
                  <a:pos x="52" y="78"/>
                </a:cxn>
                <a:cxn ang="0">
                  <a:pos x="57" y="76"/>
                </a:cxn>
                <a:cxn ang="0">
                  <a:pos x="71" y="61"/>
                </a:cxn>
                <a:cxn ang="0">
                  <a:pos x="78" y="54"/>
                </a:cxn>
                <a:cxn ang="0">
                  <a:pos x="88" y="52"/>
                </a:cxn>
                <a:cxn ang="0">
                  <a:pos x="97" y="52"/>
                </a:cxn>
                <a:cxn ang="0">
                  <a:pos x="102" y="50"/>
                </a:cxn>
                <a:cxn ang="0">
                  <a:pos x="104" y="45"/>
                </a:cxn>
                <a:cxn ang="0">
                  <a:pos x="109" y="40"/>
                </a:cxn>
                <a:cxn ang="0">
                  <a:pos x="114" y="38"/>
                </a:cxn>
                <a:cxn ang="0">
                  <a:pos x="130" y="31"/>
                </a:cxn>
                <a:cxn ang="0">
                  <a:pos x="135" y="28"/>
                </a:cxn>
                <a:cxn ang="0">
                  <a:pos x="140" y="26"/>
                </a:cxn>
                <a:cxn ang="0">
                  <a:pos x="142" y="16"/>
                </a:cxn>
                <a:cxn ang="0">
                  <a:pos x="147" y="14"/>
                </a:cxn>
                <a:cxn ang="0">
                  <a:pos x="149" y="14"/>
                </a:cxn>
                <a:cxn ang="0">
                  <a:pos x="147" y="7"/>
                </a:cxn>
                <a:cxn ang="0">
                  <a:pos x="140" y="12"/>
                </a:cxn>
                <a:cxn ang="0">
                  <a:pos x="137" y="7"/>
                </a:cxn>
                <a:cxn ang="0">
                  <a:pos x="140" y="0"/>
                </a:cxn>
                <a:cxn ang="0">
                  <a:pos x="135" y="0"/>
                </a:cxn>
                <a:cxn ang="0">
                  <a:pos x="128" y="4"/>
                </a:cxn>
                <a:cxn ang="0">
                  <a:pos x="121" y="12"/>
                </a:cxn>
                <a:cxn ang="0">
                  <a:pos x="116" y="16"/>
                </a:cxn>
                <a:cxn ang="0">
                  <a:pos x="109" y="19"/>
                </a:cxn>
                <a:cxn ang="0">
                  <a:pos x="102" y="23"/>
                </a:cxn>
                <a:cxn ang="0">
                  <a:pos x="97" y="26"/>
                </a:cxn>
                <a:cxn ang="0">
                  <a:pos x="90" y="35"/>
                </a:cxn>
              </a:cxnLst>
              <a:rect l="0" t="0" r="r" b="b"/>
              <a:pathLst>
                <a:path w="149" h="90">
                  <a:moveTo>
                    <a:pt x="90" y="35"/>
                  </a:moveTo>
                  <a:lnTo>
                    <a:pt x="90" y="33"/>
                  </a:lnTo>
                  <a:lnTo>
                    <a:pt x="78" y="40"/>
                  </a:lnTo>
                  <a:lnTo>
                    <a:pt x="71" y="45"/>
                  </a:lnTo>
                  <a:lnTo>
                    <a:pt x="66" y="47"/>
                  </a:lnTo>
                  <a:lnTo>
                    <a:pt x="61" y="47"/>
                  </a:lnTo>
                  <a:lnTo>
                    <a:pt x="59" y="47"/>
                  </a:lnTo>
                  <a:lnTo>
                    <a:pt x="54" y="47"/>
                  </a:lnTo>
                  <a:lnTo>
                    <a:pt x="52" y="50"/>
                  </a:lnTo>
                  <a:lnTo>
                    <a:pt x="31" y="57"/>
                  </a:lnTo>
                  <a:lnTo>
                    <a:pt x="23" y="61"/>
                  </a:lnTo>
                  <a:lnTo>
                    <a:pt x="19" y="64"/>
                  </a:lnTo>
                  <a:lnTo>
                    <a:pt x="14" y="69"/>
                  </a:lnTo>
                  <a:lnTo>
                    <a:pt x="7" y="73"/>
                  </a:lnTo>
                  <a:lnTo>
                    <a:pt x="2" y="76"/>
                  </a:lnTo>
                  <a:lnTo>
                    <a:pt x="0" y="78"/>
                  </a:lnTo>
                  <a:lnTo>
                    <a:pt x="0" y="78"/>
                  </a:lnTo>
                  <a:lnTo>
                    <a:pt x="2" y="80"/>
                  </a:lnTo>
                  <a:lnTo>
                    <a:pt x="4" y="83"/>
                  </a:lnTo>
                  <a:lnTo>
                    <a:pt x="7" y="85"/>
                  </a:lnTo>
                  <a:lnTo>
                    <a:pt x="14" y="90"/>
                  </a:lnTo>
                  <a:lnTo>
                    <a:pt x="19" y="90"/>
                  </a:lnTo>
                  <a:lnTo>
                    <a:pt x="21" y="90"/>
                  </a:lnTo>
                  <a:lnTo>
                    <a:pt x="26" y="90"/>
                  </a:lnTo>
                  <a:lnTo>
                    <a:pt x="28" y="90"/>
                  </a:lnTo>
                  <a:lnTo>
                    <a:pt x="31" y="88"/>
                  </a:lnTo>
                  <a:lnTo>
                    <a:pt x="33" y="85"/>
                  </a:lnTo>
                  <a:lnTo>
                    <a:pt x="38" y="83"/>
                  </a:lnTo>
                  <a:lnTo>
                    <a:pt x="42" y="80"/>
                  </a:lnTo>
                  <a:lnTo>
                    <a:pt x="45" y="78"/>
                  </a:lnTo>
                  <a:lnTo>
                    <a:pt x="50" y="78"/>
                  </a:lnTo>
                  <a:lnTo>
                    <a:pt x="52" y="78"/>
                  </a:lnTo>
                  <a:lnTo>
                    <a:pt x="54" y="78"/>
                  </a:lnTo>
                  <a:lnTo>
                    <a:pt x="57" y="76"/>
                  </a:lnTo>
                  <a:lnTo>
                    <a:pt x="59" y="73"/>
                  </a:lnTo>
                  <a:lnTo>
                    <a:pt x="71" y="61"/>
                  </a:lnTo>
                  <a:lnTo>
                    <a:pt x="76" y="57"/>
                  </a:lnTo>
                  <a:lnTo>
                    <a:pt x="78" y="54"/>
                  </a:lnTo>
                  <a:lnTo>
                    <a:pt x="83" y="52"/>
                  </a:lnTo>
                  <a:lnTo>
                    <a:pt x="88" y="52"/>
                  </a:lnTo>
                  <a:lnTo>
                    <a:pt x="95" y="52"/>
                  </a:lnTo>
                  <a:lnTo>
                    <a:pt x="97" y="52"/>
                  </a:lnTo>
                  <a:lnTo>
                    <a:pt x="99" y="52"/>
                  </a:lnTo>
                  <a:lnTo>
                    <a:pt x="102" y="50"/>
                  </a:lnTo>
                  <a:lnTo>
                    <a:pt x="104" y="50"/>
                  </a:lnTo>
                  <a:lnTo>
                    <a:pt x="104" y="45"/>
                  </a:lnTo>
                  <a:lnTo>
                    <a:pt x="104" y="42"/>
                  </a:lnTo>
                  <a:lnTo>
                    <a:pt x="109" y="40"/>
                  </a:lnTo>
                  <a:lnTo>
                    <a:pt x="111" y="38"/>
                  </a:lnTo>
                  <a:lnTo>
                    <a:pt x="114" y="38"/>
                  </a:lnTo>
                  <a:lnTo>
                    <a:pt x="123" y="33"/>
                  </a:lnTo>
                  <a:lnTo>
                    <a:pt x="130" y="31"/>
                  </a:lnTo>
                  <a:lnTo>
                    <a:pt x="133" y="28"/>
                  </a:lnTo>
                  <a:lnTo>
                    <a:pt x="135" y="28"/>
                  </a:lnTo>
                  <a:lnTo>
                    <a:pt x="137" y="26"/>
                  </a:lnTo>
                  <a:lnTo>
                    <a:pt x="140" y="26"/>
                  </a:lnTo>
                  <a:lnTo>
                    <a:pt x="140" y="23"/>
                  </a:lnTo>
                  <a:lnTo>
                    <a:pt x="142" y="16"/>
                  </a:lnTo>
                  <a:lnTo>
                    <a:pt x="145" y="16"/>
                  </a:lnTo>
                  <a:lnTo>
                    <a:pt x="147" y="14"/>
                  </a:lnTo>
                  <a:lnTo>
                    <a:pt x="147" y="14"/>
                  </a:lnTo>
                  <a:lnTo>
                    <a:pt x="149" y="14"/>
                  </a:lnTo>
                  <a:lnTo>
                    <a:pt x="149" y="7"/>
                  </a:lnTo>
                  <a:lnTo>
                    <a:pt x="147" y="7"/>
                  </a:lnTo>
                  <a:lnTo>
                    <a:pt x="145" y="9"/>
                  </a:lnTo>
                  <a:lnTo>
                    <a:pt x="140" y="12"/>
                  </a:lnTo>
                  <a:lnTo>
                    <a:pt x="137" y="12"/>
                  </a:lnTo>
                  <a:lnTo>
                    <a:pt x="137" y="7"/>
                  </a:lnTo>
                  <a:lnTo>
                    <a:pt x="140" y="4"/>
                  </a:lnTo>
                  <a:lnTo>
                    <a:pt x="140" y="0"/>
                  </a:lnTo>
                  <a:lnTo>
                    <a:pt x="137" y="0"/>
                  </a:lnTo>
                  <a:lnTo>
                    <a:pt x="135" y="0"/>
                  </a:lnTo>
                  <a:lnTo>
                    <a:pt x="133" y="2"/>
                  </a:lnTo>
                  <a:lnTo>
                    <a:pt x="128" y="4"/>
                  </a:lnTo>
                  <a:lnTo>
                    <a:pt x="126" y="4"/>
                  </a:lnTo>
                  <a:lnTo>
                    <a:pt x="121" y="12"/>
                  </a:lnTo>
                  <a:lnTo>
                    <a:pt x="118" y="16"/>
                  </a:lnTo>
                  <a:lnTo>
                    <a:pt x="116" y="16"/>
                  </a:lnTo>
                  <a:lnTo>
                    <a:pt x="114" y="16"/>
                  </a:lnTo>
                  <a:lnTo>
                    <a:pt x="109" y="19"/>
                  </a:lnTo>
                  <a:lnTo>
                    <a:pt x="109" y="19"/>
                  </a:lnTo>
                  <a:lnTo>
                    <a:pt x="102" y="23"/>
                  </a:lnTo>
                  <a:lnTo>
                    <a:pt x="99" y="26"/>
                  </a:lnTo>
                  <a:lnTo>
                    <a:pt x="97" y="26"/>
                  </a:lnTo>
                  <a:lnTo>
                    <a:pt x="90" y="35"/>
                  </a:lnTo>
                  <a:lnTo>
                    <a:pt x="90" y="3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8" name="Freeform 1066">
              <a:extLst>
                <a:ext uri="{FF2B5EF4-FFF2-40B4-BE49-F238E27FC236}">
                  <a16:creationId xmlns:a16="http://schemas.microsoft.com/office/drawing/2014/main" id="{4958D523-2061-4CC0-BF04-008057F2174D}"/>
                </a:ext>
              </a:extLst>
            </p:cNvPr>
            <p:cNvSpPr>
              <a:spLocks/>
            </p:cNvSpPr>
            <p:nvPr/>
          </p:nvSpPr>
          <p:spPr bwMode="auto">
            <a:xfrm>
              <a:off x="7207250" y="5049835"/>
              <a:ext cx="236538" cy="142875"/>
            </a:xfrm>
            <a:custGeom>
              <a:avLst/>
              <a:gdLst/>
              <a:ahLst/>
              <a:cxnLst>
                <a:cxn ang="0">
                  <a:pos x="90" y="33"/>
                </a:cxn>
                <a:cxn ang="0">
                  <a:pos x="71" y="45"/>
                </a:cxn>
                <a:cxn ang="0">
                  <a:pos x="61" y="47"/>
                </a:cxn>
                <a:cxn ang="0">
                  <a:pos x="54" y="47"/>
                </a:cxn>
                <a:cxn ang="0">
                  <a:pos x="31" y="57"/>
                </a:cxn>
                <a:cxn ang="0">
                  <a:pos x="19" y="64"/>
                </a:cxn>
                <a:cxn ang="0">
                  <a:pos x="7" y="73"/>
                </a:cxn>
                <a:cxn ang="0">
                  <a:pos x="0" y="78"/>
                </a:cxn>
                <a:cxn ang="0">
                  <a:pos x="2" y="80"/>
                </a:cxn>
                <a:cxn ang="0">
                  <a:pos x="7" y="85"/>
                </a:cxn>
                <a:cxn ang="0">
                  <a:pos x="19" y="90"/>
                </a:cxn>
                <a:cxn ang="0">
                  <a:pos x="26" y="90"/>
                </a:cxn>
                <a:cxn ang="0">
                  <a:pos x="31" y="88"/>
                </a:cxn>
                <a:cxn ang="0">
                  <a:pos x="38" y="83"/>
                </a:cxn>
                <a:cxn ang="0">
                  <a:pos x="45" y="78"/>
                </a:cxn>
                <a:cxn ang="0">
                  <a:pos x="52" y="78"/>
                </a:cxn>
                <a:cxn ang="0">
                  <a:pos x="57" y="76"/>
                </a:cxn>
                <a:cxn ang="0">
                  <a:pos x="71" y="61"/>
                </a:cxn>
                <a:cxn ang="0">
                  <a:pos x="78" y="54"/>
                </a:cxn>
                <a:cxn ang="0">
                  <a:pos x="88" y="52"/>
                </a:cxn>
                <a:cxn ang="0">
                  <a:pos x="97" y="52"/>
                </a:cxn>
                <a:cxn ang="0">
                  <a:pos x="102" y="50"/>
                </a:cxn>
                <a:cxn ang="0">
                  <a:pos x="104" y="45"/>
                </a:cxn>
                <a:cxn ang="0">
                  <a:pos x="109" y="40"/>
                </a:cxn>
                <a:cxn ang="0">
                  <a:pos x="114" y="38"/>
                </a:cxn>
                <a:cxn ang="0">
                  <a:pos x="130" y="31"/>
                </a:cxn>
                <a:cxn ang="0">
                  <a:pos x="135" y="28"/>
                </a:cxn>
                <a:cxn ang="0">
                  <a:pos x="140" y="26"/>
                </a:cxn>
                <a:cxn ang="0">
                  <a:pos x="142" y="16"/>
                </a:cxn>
                <a:cxn ang="0">
                  <a:pos x="147" y="14"/>
                </a:cxn>
                <a:cxn ang="0">
                  <a:pos x="149" y="14"/>
                </a:cxn>
                <a:cxn ang="0">
                  <a:pos x="147" y="7"/>
                </a:cxn>
                <a:cxn ang="0">
                  <a:pos x="140" y="12"/>
                </a:cxn>
                <a:cxn ang="0">
                  <a:pos x="137" y="7"/>
                </a:cxn>
                <a:cxn ang="0">
                  <a:pos x="140" y="0"/>
                </a:cxn>
                <a:cxn ang="0">
                  <a:pos x="135" y="0"/>
                </a:cxn>
                <a:cxn ang="0">
                  <a:pos x="128" y="4"/>
                </a:cxn>
                <a:cxn ang="0">
                  <a:pos x="121" y="12"/>
                </a:cxn>
                <a:cxn ang="0">
                  <a:pos x="116" y="16"/>
                </a:cxn>
                <a:cxn ang="0">
                  <a:pos x="109" y="19"/>
                </a:cxn>
                <a:cxn ang="0">
                  <a:pos x="102" y="23"/>
                </a:cxn>
                <a:cxn ang="0">
                  <a:pos x="97" y="26"/>
                </a:cxn>
              </a:cxnLst>
              <a:rect l="0" t="0" r="r" b="b"/>
              <a:pathLst>
                <a:path w="149" h="90">
                  <a:moveTo>
                    <a:pt x="90" y="35"/>
                  </a:moveTo>
                  <a:lnTo>
                    <a:pt x="90" y="33"/>
                  </a:lnTo>
                  <a:lnTo>
                    <a:pt x="78" y="40"/>
                  </a:lnTo>
                  <a:lnTo>
                    <a:pt x="71" y="45"/>
                  </a:lnTo>
                  <a:lnTo>
                    <a:pt x="66" y="47"/>
                  </a:lnTo>
                  <a:lnTo>
                    <a:pt x="61" y="47"/>
                  </a:lnTo>
                  <a:lnTo>
                    <a:pt x="59" y="47"/>
                  </a:lnTo>
                  <a:lnTo>
                    <a:pt x="54" y="47"/>
                  </a:lnTo>
                  <a:lnTo>
                    <a:pt x="52" y="50"/>
                  </a:lnTo>
                  <a:lnTo>
                    <a:pt x="31" y="57"/>
                  </a:lnTo>
                  <a:lnTo>
                    <a:pt x="23" y="61"/>
                  </a:lnTo>
                  <a:lnTo>
                    <a:pt x="19" y="64"/>
                  </a:lnTo>
                  <a:lnTo>
                    <a:pt x="14" y="69"/>
                  </a:lnTo>
                  <a:lnTo>
                    <a:pt x="7" y="73"/>
                  </a:lnTo>
                  <a:lnTo>
                    <a:pt x="2" y="76"/>
                  </a:lnTo>
                  <a:lnTo>
                    <a:pt x="0" y="78"/>
                  </a:lnTo>
                  <a:lnTo>
                    <a:pt x="0" y="78"/>
                  </a:lnTo>
                  <a:lnTo>
                    <a:pt x="2" y="80"/>
                  </a:lnTo>
                  <a:lnTo>
                    <a:pt x="4" y="83"/>
                  </a:lnTo>
                  <a:lnTo>
                    <a:pt x="7" y="85"/>
                  </a:lnTo>
                  <a:lnTo>
                    <a:pt x="14" y="90"/>
                  </a:lnTo>
                  <a:lnTo>
                    <a:pt x="19" y="90"/>
                  </a:lnTo>
                  <a:lnTo>
                    <a:pt x="21" y="90"/>
                  </a:lnTo>
                  <a:lnTo>
                    <a:pt x="26" y="90"/>
                  </a:lnTo>
                  <a:lnTo>
                    <a:pt x="28" y="90"/>
                  </a:lnTo>
                  <a:lnTo>
                    <a:pt x="31" y="88"/>
                  </a:lnTo>
                  <a:lnTo>
                    <a:pt x="33" y="85"/>
                  </a:lnTo>
                  <a:lnTo>
                    <a:pt x="38" y="83"/>
                  </a:lnTo>
                  <a:lnTo>
                    <a:pt x="42" y="80"/>
                  </a:lnTo>
                  <a:lnTo>
                    <a:pt x="45" y="78"/>
                  </a:lnTo>
                  <a:lnTo>
                    <a:pt x="50" y="78"/>
                  </a:lnTo>
                  <a:lnTo>
                    <a:pt x="52" y="78"/>
                  </a:lnTo>
                  <a:lnTo>
                    <a:pt x="54" y="78"/>
                  </a:lnTo>
                  <a:lnTo>
                    <a:pt x="57" y="76"/>
                  </a:lnTo>
                  <a:lnTo>
                    <a:pt x="59" y="73"/>
                  </a:lnTo>
                  <a:lnTo>
                    <a:pt x="71" y="61"/>
                  </a:lnTo>
                  <a:lnTo>
                    <a:pt x="76" y="57"/>
                  </a:lnTo>
                  <a:lnTo>
                    <a:pt x="78" y="54"/>
                  </a:lnTo>
                  <a:lnTo>
                    <a:pt x="83" y="52"/>
                  </a:lnTo>
                  <a:lnTo>
                    <a:pt x="88" y="52"/>
                  </a:lnTo>
                  <a:lnTo>
                    <a:pt x="95" y="52"/>
                  </a:lnTo>
                  <a:lnTo>
                    <a:pt x="97" y="52"/>
                  </a:lnTo>
                  <a:lnTo>
                    <a:pt x="99" y="52"/>
                  </a:lnTo>
                  <a:lnTo>
                    <a:pt x="102" y="50"/>
                  </a:lnTo>
                  <a:lnTo>
                    <a:pt x="104" y="50"/>
                  </a:lnTo>
                  <a:lnTo>
                    <a:pt x="104" y="45"/>
                  </a:lnTo>
                  <a:lnTo>
                    <a:pt x="104" y="42"/>
                  </a:lnTo>
                  <a:lnTo>
                    <a:pt x="109" y="40"/>
                  </a:lnTo>
                  <a:lnTo>
                    <a:pt x="111" y="38"/>
                  </a:lnTo>
                  <a:lnTo>
                    <a:pt x="114" y="38"/>
                  </a:lnTo>
                  <a:lnTo>
                    <a:pt x="123" y="33"/>
                  </a:lnTo>
                  <a:lnTo>
                    <a:pt x="130" y="31"/>
                  </a:lnTo>
                  <a:lnTo>
                    <a:pt x="133" y="28"/>
                  </a:lnTo>
                  <a:lnTo>
                    <a:pt x="135" y="28"/>
                  </a:lnTo>
                  <a:lnTo>
                    <a:pt x="137" y="26"/>
                  </a:lnTo>
                  <a:lnTo>
                    <a:pt x="140" y="26"/>
                  </a:lnTo>
                  <a:lnTo>
                    <a:pt x="140" y="23"/>
                  </a:lnTo>
                  <a:lnTo>
                    <a:pt x="142" y="16"/>
                  </a:lnTo>
                  <a:lnTo>
                    <a:pt x="145" y="16"/>
                  </a:lnTo>
                  <a:lnTo>
                    <a:pt x="147" y="14"/>
                  </a:lnTo>
                  <a:lnTo>
                    <a:pt x="147" y="14"/>
                  </a:lnTo>
                  <a:lnTo>
                    <a:pt x="149" y="14"/>
                  </a:lnTo>
                  <a:lnTo>
                    <a:pt x="149" y="7"/>
                  </a:lnTo>
                  <a:lnTo>
                    <a:pt x="147" y="7"/>
                  </a:lnTo>
                  <a:lnTo>
                    <a:pt x="145" y="9"/>
                  </a:lnTo>
                  <a:lnTo>
                    <a:pt x="140" y="12"/>
                  </a:lnTo>
                  <a:lnTo>
                    <a:pt x="137" y="12"/>
                  </a:lnTo>
                  <a:lnTo>
                    <a:pt x="137" y="7"/>
                  </a:lnTo>
                  <a:lnTo>
                    <a:pt x="140" y="4"/>
                  </a:lnTo>
                  <a:lnTo>
                    <a:pt x="140" y="0"/>
                  </a:lnTo>
                  <a:lnTo>
                    <a:pt x="137" y="0"/>
                  </a:lnTo>
                  <a:lnTo>
                    <a:pt x="135" y="0"/>
                  </a:lnTo>
                  <a:lnTo>
                    <a:pt x="133" y="2"/>
                  </a:lnTo>
                  <a:lnTo>
                    <a:pt x="128" y="4"/>
                  </a:lnTo>
                  <a:lnTo>
                    <a:pt x="126" y="4"/>
                  </a:lnTo>
                  <a:lnTo>
                    <a:pt x="121" y="12"/>
                  </a:lnTo>
                  <a:lnTo>
                    <a:pt x="118" y="16"/>
                  </a:lnTo>
                  <a:lnTo>
                    <a:pt x="116" y="16"/>
                  </a:lnTo>
                  <a:lnTo>
                    <a:pt x="114" y="16"/>
                  </a:lnTo>
                  <a:lnTo>
                    <a:pt x="109" y="19"/>
                  </a:lnTo>
                  <a:lnTo>
                    <a:pt x="109" y="19"/>
                  </a:lnTo>
                  <a:lnTo>
                    <a:pt x="102" y="23"/>
                  </a:lnTo>
                  <a:lnTo>
                    <a:pt x="99" y="26"/>
                  </a:lnTo>
                  <a:lnTo>
                    <a:pt x="97" y="26"/>
                  </a:lnTo>
                  <a:lnTo>
                    <a:pt x="90" y="3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59" name="Freeform 1067">
              <a:extLst>
                <a:ext uri="{FF2B5EF4-FFF2-40B4-BE49-F238E27FC236}">
                  <a16:creationId xmlns:a16="http://schemas.microsoft.com/office/drawing/2014/main" id="{3A48FD07-5D18-44B7-A3AE-74A0E8006AB4}"/>
                </a:ext>
              </a:extLst>
            </p:cNvPr>
            <p:cNvSpPr>
              <a:spLocks/>
            </p:cNvSpPr>
            <p:nvPr/>
          </p:nvSpPr>
          <p:spPr bwMode="auto">
            <a:xfrm>
              <a:off x="7207250" y="5049835"/>
              <a:ext cx="236538" cy="142875"/>
            </a:xfrm>
            <a:custGeom>
              <a:avLst/>
              <a:gdLst/>
              <a:ahLst/>
              <a:cxnLst>
                <a:cxn ang="0">
                  <a:pos x="90" y="33"/>
                </a:cxn>
                <a:cxn ang="0">
                  <a:pos x="71" y="45"/>
                </a:cxn>
                <a:cxn ang="0">
                  <a:pos x="61" y="47"/>
                </a:cxn>
                <a:cxn ang="0">
                  <a:pos x="54" y="47"/>
                </a:cxn>
                <a:cxn ang="0">
                  <a:pos x="31" y="57"/>
                </a:cxn>
                <a:cxn ang="0">
                  <a:pos x="19" y="64"/>
                </a:cxn>
                <a:cxn ang="0">
                  <a:pos x="7" y="73"/>
                </a:cxn>
                <a:cxn ang="0">
                  <a:pos x="0" y="78"/>
                </a:cxn>
                <a:cxn ang="0">
                  <a:pos x="2" y="80"/>
                </a:cxn>
                <a:cxn ang="0">
                  <a:pos x="7" y="85"/>
                </a:cxn>
                <a:cxn ang="0">
                  <a:pos x="19" y="90"/>
                </a:cxn>
                <a:cxn ang="0">
                  <a:pos x="26" y="90"/>
                </a:cxn>
                <a:cxn ang="0">
                  <a:pos x="31" y="88"/>
                </a:cxn>
                <a:cxn ang="0">
                  <a:pos x="38" y="83"/>
                </a:cxn>
                <a:cxn ang="0">
                  <a:pos x="45" y="78"/>
                </a:cxn>
                <a:cxn ang="0">
                  <a:pos x="52" y="78"/>
                </a:cxn>
                <a:cxn ang="0">
                  <a:pos x="57" y="76"/>
                </a:cxn>
                <a:cxn ang="0">
                  <a:pos x="71" y="61"/>
                </a:cxn>
                <a:cxn ang="0">
                  <a:pos x="78" y="54"/>
                </a:cxn>
                <a:cxn ang="0">
                  <a:pos x="88" y="52"/>
                </a:cxn>
                <a:cxn ang="0">
                  <a:pos x="97" y="52"/>
                </a:cxn>
                <a:cxn ang="0">
                  <a:pos x="102" y="50"/>
                </a:cxn>
                <a:cxn ang="0">
                  <a:pos x="104" y="45"/>
                </a:cxn>
                <a:cxn ang="0">
                  <a:pos x="109" y="40"/>
                </a:cxn>
                <a:cxn ang="0">
                  <a:pos x="114" y="38"/>
                </a:cxn>
                <a:cxn ang="0">
                  <a:pos x="130" y="31"/>
                </a:cxn>
                <a:cxn ang="0">
                  <a:pos x="135" y="28"/>
                </a:cxn>
                <a:cxn ang="0">
                  <a:pos x="140" y="26"/>
                </a:cxn>
                <a:cxn ang="0">
                  <a:pos x="142" y="16"/>
                </a:cxn>
                <a:cxn ang="0">
                  <a:pos x="147" y="14"/>
                </a:cxn>
                <a:cxn ang="0">
                  <a:pos x="149" y="14"/>
                </a:cxn>
                <a:cxn ang="0">
                  <a:pos x="147" y="7"/>
                </a:cxn>
                <a:cxn ang="0">
                  <a:pos x="140" y="12"/>
                </a:cxn>
                <a:cxn ang="0">
                  <a:pos x="137" y="7"/>
                </a:cxn>
                <a:cxn ang="0">
                  <a:pos x="140" y="0"/>
                </a:cxn>
                <a:cxn ang="0">
                  <a:pos x="135" y="0"/>
                </a:cxn>
                <a:cxn ang="0">
                  <a:pos x="128" y="4"/>
                </a:cxn>
                <a:cxn ang="0">
                  <a:pos x="121" y="12"/>
                </a:cxn>
                <a:cxn ang="0">
                  <a:pos x="116" y="16"/>
                </a:cxn>
                <a:cxn ang="0">
                  <a:pos x="109" y="19"/>
                </a:cxn>
                <a:cxn ang="0">
                  <a:pos x="102" y="23"/>
                </a:cxn>
                <a:cxn ang="0">
                  <a:pos x="97" y="26"/>
                </a:cxn>
              </a:cxnLst>
              <a:rect l="0" t="0" r="r" b="b"/>
              <a:pathLst>
                <a:path w="149" h="90">
                  <a:moveTo>
                    <a:pt x="90" y="35"/>
                  </a:moveTo>
                  <a:lnTo>
                    <a:pt x="90" y="33"/>
                  </a:lnTo>
                  <a:lnTo>
                    <a:pt x="78" y="40"/>
                  </a:lnTo>
                  <a:lnTo>
                    <a:pt x="71" y="45"/>
                  </a:lnTo>
                  <a:lnTo>
                    <a:pt x="66" y="47"/>
                  </a:lnTo>
                  <a:lnTo>
                    <a:pt x="61" y="47"/>
                  </a:lnTo>
                  <a:lnTo>
                    <a:pt x="59" y="47"/>
                  </a:lnTo>
                  <a:lnTo>
                    <a:pt x="54" y="47"/>
                  </a:lnTo>
                  <a:lnTo>
                    <a:pt x="52" y="50"/>
                  </a:lnTo>
                  <a:lnTo>
                    <a:pt x="31" y="57"/>
                  </a:lnTo>
                  <a:lnTo>
                    <a:pt x="23" y="61"/>
                  </a:lnTo>
                  <a:lnTo>
                    <a:pt x="19" y="64"/>
                  </a:lnTo>
                  <a:lnTo>
                    <a:pt x="14" y="69"/>
                  </a:lnTo>
                  <a:lnTo>
                    <a:pt x="7" y="73"/>
                  </a:lnTo>
                  <a:lnTo>
                    <a:pt x="2" y="76"/>
                  </a:lnTo>
                  <a:lnTo>
                    <a:pt x="0" y="78"/>
                  </a:lnTo>
                  <a:lnTo>
                    <a:pt x="0" y="78"/>
                  </a:lnTo>
                  <a:lnTo>
                    <a:pt x="2" y="80"/>
                  </a:lnTo>
                  <a:lnTo>
                    <a:pt x="4" y="83"/>
                  </a:lnTo>
                  <a:lnTo>
                    <a:pt x="7" y="85"/>
                  </a:lnTo>
                  <a:lnTo>
                    <a:pt x="14" y="90"/>
                  </a:lnTo>
                  <a:lnTo>
                    <a:pt x="19" y="90"/>
                  </a:lnTo>
                  <a:lnTo>
                    <a:pt x="21" y="90"/>
                  </a:lnTo>
                  <a:lnTo>
                    <a:pt x="26" y="90"/>
                  </a:lnTo>
                  <a:lnTo>
                    <a:pt x="28" y="90"/>
                  </a:lnTo>
                  <a:lnTo>
                    <a:pt x="31" y="88"/>
                  </a:lnTo>
                  <a:lnTo>
                    <a:pt x="33" y="85"/>
                  </a:lnTo>
                  <a:lnTo>
                    <a:pt x="38" y="83"/>
                  </a:lnTo>
                  <a:lnTo>
                    <a:pt x="42" y="80"/>
                  </a:lnTo>
                  <a:lnTo>
                    <a:pt x="45" y="78"/>
                  </a:lnTo>
                  <a:lnTo>
                    <a:pt x="50" y="78"/>
                  </a:lnTo>
                  <a:lnTo>
                    <a:pt x="52" y="78"/>
                  </a:lnTo>
                  <a:lnTo>
                    <a:pt x="54" y="78"/>
                  </a:lnTo>
                  <a:lnTo>
                    <a:pt x="57" y="76"/>
                  </a:lnTo>
                  <a:lnTo>
                    <a:pt x="59" y="73"/>
                  </a:lnTo>
                  <a:lnTo>
                    <a:pt x="71" y="61"/>
                  </a:lnTo>
                  <a:lnTo>
                    <a:pt x="76" y="57"/>
                  </a:lnTo>
                  <a:lnTo>
                    <a:pt x="78" y="54"/>
                  </a:lnTo>
                  <a:lnTo>
                    <a:pt x="83" y="52"/>
                  </a:lnTo>
                  <a:lnTo>
                    <a:pt x="88" y="52"/>
                  </a:lnTo>
                  <a:lnTo>
                    <a:pt x="95" y="52"/>
                  </a:lnTo>
                  <a:lnTo>
                    <a:pt x="97" y="52"/>
                  </a:lnTo>
                  <a:lnTo>
                    <a:pt x="99" y="52"/>
                  </a:lnTo>
                  <a:lnTo>
                    <a:pt x="102" y="50"/>
                  </a:lnTo>
                  <a:lnTo>
                    <a:pt x="104" y="50"/>
                  </a:lnTo>
                  <a:lnTo>
                    <a:pt x="104" y="45"/>
                  </a:lnTo>
                  <a:lnTo>
                    <a:pt x="104" y="42"/>
                  </a:lnTo>
                  <a:lnTo>
                    <a:pt x="109" y="40"/>
                  </a:lnTo>
                  <a:lnTo>
                    <a:pt x="111" y="38"/>
                  </a:lnTo>
                  <a:lnTo>
                    <a:pt x="114" y="38"/>
                  </a:lnTo>
                  <a:lnTo>
                    <a:pt x="123" y="33"/>
                  </a:lnTo>
                  <a:lnTo>
                    <a:pt x="130" y="31"/>
                  </a:lnTo>
                  <a:lnTo>
                    <a:pt x="133" y="28"/>
                  </a:lnTo>
                  <a:lnTo>
                    <a:pt x="135" y="28"/>
                  </a:lnTo>
                  <a:lnTo>
                    <a:pt x="137" y="26"/>
                  </a:lnTo>
                  <a:lnTo>
                    <a:pt x="140" y="26"/>
                  </a:lnTo>
                  <a:lnTo>
                    <a:pt x="140" y="23"/>
                  </a:lnTo>
                  <a:lnTo>
                    <a:pt x="142" y="16"/>
                  </a:lnTo>
                  <a:lnTo>
                    <a:pt x="145" y="16"/>
                  </a:lnTo>
                  <a:lnTo>
                    <a:pt x="147" y="14"/>
                  </a:lnTo>
                  <a:lnTo>
                    <a:pt x="147" y="14"/>
                  </a:lnTo>
                  <a:lnTo>
                    <a:pt x="149" y="14"/>
                  </a:lnTo>
                  <a:lnTo>
                    <a:pt x="149" y="7"/>
                  </a:lnTo>
                  <a:lnTo>
                    <a:pt x="147" y="7"/>
                  </a:lnTo>
                  <a:lnTo>
                    <a:pt x="145" y="9"/>
                  </a:lnTo>
                  <a:lnTo>
                    <a:pt x="140" y="12"/>
                  </a:lnTo>
                  <a:lnTo>
                    <a:pt x="137" y="12"/>
                  </a:lnTo>
                  <a:lnTo>
                    <a:pt x="137" y="7"/>
                  </a:lnTo>
                  <a:lnTo>
                    <a:pt x="140" y="4"/>
                  </a:lnTo>
                  <a:lnTo>
                    <a:pt x="140" y="0"/>
                  </a:lnTo>
                  <a:lnTo>
                    <a:pt x="137" y="0"/>
                  </a:lnTo>
                  <a:lnTo>
                    <a:pt x="135" y="0"/>
                  </a:lnTo>
                  <a:lnTo>
                    <a:pt x="133" y="2"/>
                  </a:lnTo>
                  <a:lnTo>
                    <a:pt x="128" y="4"/>
                  </a:lnTo>
                  <a:lnTo>
                    <a:pt x="126" y="4"/>
                  </a:lnTo>
                  <a:lnTo>
                    <a:pt x="121" y="12"/>
                  </a:lnTo>
                  <a:lnTo>
                    <a:pt x="118" y="16"/>
                  </a:lnTo>
                  <a:lnTo>
                    <a:pt x="116" y="16"/>
                  </a:lnTo>
                  <a:lnTo>
                    <a:pt x="114" y="16"/>
                  </a:lnTo>
                  <a:lnTo>
                    <a:pt x="109" y="19"/>
                  </a:lnTo>
                  <a:lnTo>
                    <a:pt x="109" y="19"/>
                  </a:lnTo>
                  <a:lnTo>
                    <a:pt x="102" y="23"/>
                  </a:lnTo>
                  <a:lnTo>
                    <a:pt x="99" y="26"/>
                  </a:lnTo>
                  <a:lnTo>
                    <a:pt x="97" y="26"/>
                  </a:lnTo>
                  <a:lnTo>
                    <a:pt x="90" y="3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0" name="Freeform 1068">
              <a:extLst>
                <a:ext uri="{FF2B5EF4-FFF2-40B4-BE49-F238E27FC236}">
                  <a16:creationId xmlns:a16="http://schemas.microsoft.com/office/drawing/2014/main" id="{41EA2D23-200E-41BE-A6CC-3F0CC5290AF4}"/>
                </a:ext>
              </a:extLst>
            </p:cNvPr>
            <p:cNvSpPr>
              <a:spLocks/>
            </p:cNvSpPr>
            <p:nvPr/>
          </p:nvSpPr>
          <p:spPr bwMode="auto">
            <a:xfrm>
              <a:off x="7199313" y="5192711"/>
              <a:ext cx="19049" cy="19050"/>
            </a:xfrm>
            <a:custGeom>
              <a:avLst/>
              <a:gdLst/>
              <a:ahLst/>
              <a:cxnLst>
                <a:cxn ang="0">
                  <a:pos x="12" y="0"/>
                </a:cxn>
                <a:cxn ang="0">
                  <a:pos x="7" y="0"/>
                </a:cxn>
                <a:cxn ang="0">
                  <a:pos x="5" y="0"/>
                </a:cxn>
                <a:cxn ang="0">
                  <a:pos x="2" y="2"/>
                </a:cxn>
                <a:cxn ang="0">
                  <a:pos x="2" y="2"/>
                </a:cxn>
                <a:cxn ang="0">
                  <a:pos x="0" y="7"/>
                </a:cxn>
                <a:cxn ang="0">
                  <a:pos x="0" y="12"/>
                </a:cxn>
                <a:cxn ang="0">
                  <a:pos x="5" y="12"/>
                </a:cxn>
                <a:cxn ang="0">
                  <a:pos x="5" y="12"/>
                </a:cxn>
                <a:cxn ang="0">
                  <a:pos x="7" y="9"/>
                </a:cxn>
                <a:cxn ang="0">
                  <a:pos x="9" y="5"/>
                </a:cxn>
                <a:cxn ang="0">
                  <a:pos x="12" y="2"/>
                </a:cxn>
                <a:cxn ang="0">
                  <a:pos x="12" y="0"/>
                </a:cxn>
                <a:cxn ang="0">
                  <a:pos x="12" y="0"/>
                </a:cxn>
              </a:cxnLst>
              <a:rect l="0" t="0" r="r" b="b"/>
              <a:pathLst>
                <a:path w="12" h="12">
                  <a:moveTo>
                    <a:pt x="12" y="0"/>
                  </a:moveTo>
                  <a:lnTo>
                    <a:pt x="7" y="0"/>
                  </a:lnTo>
                  <a:lnTo>
                    <a:pt x="5" y="0"/>
                  </a:lnTo>
                  <a:lnTo>
                    <a:pt x="2" y="2"/>
                  </a:lnTo>
                  <a:lnTo>
                    <a:pt x="2" y="2"/>
                  </a:lnTo>
                  <a:lnTo>
                    <a:pt x="0" y="7"/>
                  </a:lnTo>
                  <a:lnTo>
                    <a:pt x="0" y="12"/>
                  </a:lnTo>
                  <a:lnTo>
                    <a:pt x="5" y="12"/>
                  </a:lnTo>
                  <a:lnTo>
                    <a:pt x="5" y="12"/>
                  </a:lnTo>
                  <a:lnTo>
                    <a:pt x="7" y="9"/>
                  </a:lnTo>
                  <a:lnTo>
                    <a:pt x="9" y="5"/>
                  </a:lnTo>
                  <a:lnTo>
                    <a:pt x="12" y="2"/>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1" name="Freeform 1069">
              <a:extLst>
                <a:ext uri="{FF2B5EF4-FFF2-40B4-BE49-F238E27FC236}">
                  <a16:creationId xmlns:a16="http://schemas.microsoft.com/office/drawing/2014/main" id="{87B866CA-1D1F-4375-A092-758592A5D044}"/>
                </a:ext>
              </a:extLst>
            </p:cNvPr>
            <p:cNvSpPr>
              <a:spLocks/>
            </p:cNvSpPr>
            <p:nvPr/>
          </p:nvSpPr>
          <p:spPr bwMode="auto">
            <a:xfrm>
              <a:off x="7199313" y="5192711"/>
              <a:ext cx="19049" cy="19050"/>
            </a:xfrm>
            <a:custGeom>
              <a:avLst/>
              <a:gdLst/>
              <a:ahLst/>
              <a:cxnLst>
                <a:cxn ang="0">
                  <a:pos x="12" y="0"/>
                </a:cxn>
                <a:cxn ang="0">
                  <a:pos x="7" y="0"/>
                </a:cxn>
                <a:cxn ang="0">
                  <a:pos x="5" y="0"/>
                </a:cxn>
                <a:cxn ang="0">
                  <a:pos x="2" y="2"/>
                </a:cxn>
                <a:cxn ang="0">
                  <a:pos x="2" y="2"/>
                </a:cxn>
                <a:cxn ang="0">
                  <a:pos x="0" y="7"/>
                </a:cxn>
                <a:cxn ang="0">
                  <a:pos x="0" y="12"/>
                </a:cxn>
                <a:cxn ang="0">
                  <a:pos x="5" y="12"/>
                </a:cxn>
                <a:cxn ang="0">
                  <a:pos x="5" y="12"/>
                </a:cxn>
                <a:cxn ang="0">
                  <a:pos x="7" y="9"/>
                </a:cxn>
                <a:cxn ang="0">
                  <a:pos x="9" y="5"/>
                </a:cxn>
                <a:cxn ang="0">
                  <a:pos x="12" y="2"/>
                </a:cxn>
                <a:cxn ang="0">
                  <a:pos x="12" y="0"/>
                </a:cxn>
              </a:cxnLst>
              <a:rect l="0" t="0" r="r" b="b"/>
              <a:pathLst>
                <a:path w="12" h="12">
                  <a:moveTo>
                    <a:pt x="12" y="0"/>
                  </a:moveTo>
                  <a:lnTo>
                    <a:pt x="7" y="0"/>
                  </a:lnTo>
                  <a:lnTo>
                    <a:pt x="5" y="0"/>
                  </a:lnTo>
                  <a:lnTo>
                    <a:pt x="2" y="2"/>
                  </a:lnTo>
                  <a:lnTo>
                    <a:pt x="2" y="2"/>
                  </a:lnTo>
                  <a:lnTo>
                    <a:pt x="0" y="7"/>
                  </a:lnTo>
                  <a:lnTo>
                    <a:pt x="0" y="12"/>
                  </a:lnTo>
                  <a:lnTo>
                    <a:pt x="5" y="12"/>
                  </a:lnTo>
                  <a:lnTo>
                    <a:pt x="5" y="12"/>
                  </a:lnTo>
                  <a:lnTo>
                    <a:pt x="7" y="9"/>
                  </a:lnTo>
                  <a:lnTo>
                    <a:pt x="9" y="5"/>
                  </a:lnTo>
                  <a:lnTo>
                    <a:pt x="12" y="2"/>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2" name="Freeform 1070">
              <a:extLst>
                <a:ext uri="{FF2B5EF4-FFF2-40B4-BE49-F238E27FC236}">
                  <a16:creationId xmlns:a16="http://schemas.microsoft.com/office/drawing/2014/main" id="{388FC4DB-A850-4342-A75E-2780E9A49CA5}"/>
                </a:ext>
              </a:extLst>
            </p:cNvPr>
            <p:cNvSpPr>
              <a:spLocks/>
            </p:cNvSpPr>
            <p:nvPr/>
          </p:nvSpPr>
          <p:spPr bwMode="auto">
            <a:xfrm>
              <a:off x="7199313" y="5192711"/>
              <a:ext cx="19049" cy="19050"/>
            </a:xfrm>
            <a:custGeom>
              <a:avLst/>
              <a:gdLst/>
              <a:ahLst/>
              <a:cxnLst>
                <a:cxn ang="0">
                  <a:pos x="12" y="0"/>
                </a:cxn>
                <a:cxn ang="0">
                  <a:pos x="7" y="0"/>
                </a:cxn>
                <a:cxn ang="0">
                  <a:pos x="5" y="0"/>
                </a:cxn>
                <a:cxn ang="0">
                  <a:pos x="2" y="2"/>
                </a:cxn>
                <a:cxn ang="0">
                  <a:pos x="2" y="2"/>
                </a:cxn>
                <a:cxn ang="0">
                  <a:pos x="0" y="7"/>
                </a:cxn>
                <a:cxn ang="0">
                  <a:pos x="0" y="12"/>
                </a:cxn>
                <a:cxn ang="0">
                  <a:pos x="5" y="12"/>
                </a:cxn>
                <a:cxn ang="0">
                  <a:pos x="5" y="12"/>
                </a:cxn>
                <a:cxn ang="0">
                  <a:pos x="7" y="9"/>
                </a:cxn>
                <a:cxn ang="0">
                  <a:pos x="9" y="5"/>
                </a:cxn>
                <a:cxn ang="0">
                  <a:pos x="12" y="2"/>
                </a:cxn>
                <a:cxn ang="0">
                  <a:pos x="12" y="0"/>
                </a:cxn>
              </a:cxnLst>
              <a:rect l="0" t="0" r="r" b="b"/>
              <a:pathLst>
                <a:path w="12" h="12">
                  <a:moveTo>
                    <a:pt x="12" y="0"/>
                  </a:moveTo>
                  <a:lnTo>
                    <a:pt x="7" y="0"/>
                  </a:lnTo>
                  <a:lnTo>
                    <a:pt x="5" y="0"/>
                  </a:lnTo>
                  <a:lnTo>
                    <a:pt x="2" y="2"/>
                  </a:lnTo>
                  <a:lnTo>
                    <a:pt x="2" y="2"/>
                  </a:lnTo>
                  <a:lnTo>
                    <a:pt x="0" y="7"/>
                  </a:lnTo>
                  <a:lnTo>
                    <a:pt x="0" y="12"/>
                  </a:lnTo>
                  <a:lnTo>
                    <a:pt x="5" y="12"/>
                  </a:lnTo>
                  <a:lnTo>
                    <a:pt x="5" y="12"/>
                  </a:lnTo>
                  <a:lnTo>
                    <a:pt x="7" y="9"/>
                  </a:lnTo>
                  <a:lnTo>
                    <a:pt x="9" y="5"/>
                  </a:lnTo>
                  <a:lnTo>
                    <a:pt x="12" y="2"/>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3" name="Freeform 1071">
              <a:extLst>
                <a:ext uri="{FF2B5EF4-FFF2-40B4-BE49-F238E27FC236}">
                  <a16:creationId xmlns:a16="http://schemas.microsoft.com/office/drawing/2014/main" id="{3149E8C0-A0A5-4392-8EE1-840DFBEB88F9}"/>
                </a:ext>
              </a:extLst>
            </p:cNvPr>
            <p:cNvSpPr>
              <a:spLocks/>
            </p:cNvSpPr>
            <p:nvPr/>
          </p:nvSpPr>
          <p:spPr bwMode="auto">
            <a:xfrm>
              <a:off x="7451726" y="4913311"/>
              <a:ext cx="139699" cy="161925"/>
            </a:xfrm>
            <a:custGeom>
              <a:avLst/>
              <a:gdLst/>
              <a:ahLst/>
              <a:cxnLst>
                <a:cxn ang="0">
                  <a:pos x="12" y="102"/>
                </a:cxn>
                <a:cxn ang="0">
                  <a:pos x="21" y="98"/>
                </a:cxn>
                <a:cxn ang="0">
                  <a:pos x="31" y="88"/>
                </a:cxn>
                <a:cxn ang="0">
                  <a:pos x="45" y="76"/>
                </a:cxn>
                <a:cxn ang="0">
                  <a:pos x="50" y="71"/>
                </a:cxn>
                <a:cxn ang="0">
                  <a:pos x="55" y="69"/>
                </a:cxn>
                <a:cxn ang="0">
                  <a:pos x="59" y="69"/>
                </a:cxn>
                <a:cxn ang="0">
                  <a:pos x="64" y="69"/>
                </a:cxn>
                <a:cxn ang="0">
                  <a:pos x="74" y="62"/>
                </a:cxn>
                <a:cxn ang="0">
                  <a:pos x="83" y="52"/>
                </a:cxn>
                <a:cxn ang="0">
                  <a:pos x="88" y="50"/>
                </a:cxn>
                <a:cxn ang="0">
                  <a:pos x="86" y="48"/>
                </a:cxn>
                <a:cxn ang="0">
                  <a:pos x="83" y="45"/>
                </a:cxn>
                <a:cxn ang="0">
                  <a:pos x="78" y="45"/>
                </a:cxn>
                <a:cxn ang="0">
                  <a:pos x="74" y="48"/>
                </a:cxn>
                <a:cxn ang="0">
                  <a:pos x="69" y="50"/>
                </a:cxn>
                <a:cxn ang="0">
                  <a:pos x="64" y="50"/>
                </a:cxn>
                <a:cxn ang="0">
                  <a:pos x="62" y="48"/>
                </a:cxn>
                <a:cxn ang="0">
                  <a:pos x="57" y="43"/>
                </a:cxn>
                <a:cxn ang="0">
                  <a:pos x="57" y="41"/>
                </a:cxn>
                <a:cxn ang="0">
                  <a:pos x="62" y="33"/>
                </a:cxn>
                <a:cxn ang="0">
                  <a:pos x="62" y="33"/>
                </a:cxn>
                <a:cxn ang="0">
                  <a:pos x="57" y="33"/>
                </a:cxn>
                <a:cxn ang="0">
                  <a:pos x="52" y="38"/>
                </a:cxn>
                <a:cxn ang="0">
                  <a:pos x="50" y="38"/>
                </a:cxn>
                <a:cxn ang="0">
                  <a:pos x="50" y="33"/>
                </a:cxn>
                <a:cxn ang="0">
                  <a:pos x="50" y="31"/>
                </a:cxn>
                <a:cxn ang="0">
                  <a:pos x="52" y="26"/>
                </a:cxn>
                <a:cxn ang="0">
                  <a:pos x="52" y="22"/>
                </a:cxn>
                <a:cxn ang="0">
                  <a:pos x="57" y="19"/>
                </a:cxn>
                <a:cxn ang="0">
                  <a:pos x="57" y="17"/>
                </a:cxn>
                <a:cxn ang="0">
                  <a:pos x="57" y="12"/>
                </a:cxn>
                <a:cxn ang="0">
                  <a:pos x="52" y="10"/>
                </a:cxn>
                <a:cxn ang="0">
                  <a:pos x="48" y="3"/>
                </a:cxn>
                <a:cxn ang="0">
                  <a:pos x="45" y="0"/>
                </a:cxn>
                <a:cxn ang="0">
                  <a:pos x="45" y="5"/>
                </a:cxn>
                <a:cxn ang="0">
                  <a:pos x="43" y="12"/>
                </a:cxn>
                <a:cxn ang="0">
                  <a:pos x="43" y="14"/>
                </a:cxn>
                <a:cxn ang="0">
                  <a:pos x="43" y="17"/>
                </a:cxn>
                <a:cxn ang="0">
                  <a:pos x="43" y="19"/>
                </a:cxn>
                <a:cxn ang="0">
                  <a:pos x="43" y="24"/>
                </a:cxn>
                <a:cxn ang="0">
                  <a:pos x="48" y="29"/>
                </a:cxn>
                <a:cxn ang="0">
                  <a:pos x="45" y="33"/>
                </a:cxn>
                <a:cxn ang="0">
                  <a:pos x="40" y="48"/>
                </a:cxn>
                <a:cxn ang="0">
                  <a:pos x="38" y="55"/>
                </a:cxn>
                <a:cxn ang="0">
                  <a:pos x="33" y="57"/>
                </a:cxn>
                <a:cxn ang="0">
                  <a:pos x="29" y="60"/>
                </a:cxn>
                <a:cxn ang="0">
                  <a:pos x="24" y="64"/>
                </a:cxn>
                <a:cxn ang="0">
                  <a:pos x="17" y="64"/>
                </a:cxn>
                <a:cxn ang="0">
                  <a:pos x="12" y="67"/>
                </a:cxn>
                <a:cxn ang="0">
                  <a:pos x="12" y="69"/>
                </a:cxn>
                <a:cxn ang="0">
                  <a:pos x="12" y="74"/>
                </a:cxn>
                <a:cxn ang="0">
                  <a:pos x="14" y="79"/>
                </a:cxn>
                <a:cxn ang="0">
                  <a:pos x="19" y="83"/>
                </a:cxn>
                <a:cxn ang="0">
                  <a:pos x="17" y="86"/>
                </a:cxn>
                <a:cxn ang="0">
                  <a:pos x="14" y="90"/>
                </a:cxn>
                <a:cxn ang="0">
                  <a:pos x="5" y="93"/>
                </a:cxn>
                <a:cxn ang="0">
                  <a:pos x="0" y="98"/>
                </a:cxn>
                <a:cxn ang="0">
                  <a:pos x="0" y="100"/>
                </a:cxn>
                <a:cxn ang="0">
                  <a:pos x="2" y="102"/>
                </a:cxn>
                <a:cxn ang="0">
                  <a:pos x="5" y="102"/>
                </a:cxn>
              </a:cxnLst>
              <a:rect l="0" t="0" r="r" b="b"/>
              <a:pathLst>
                <a:path w="88" h="102">
                  <a:moveTo>
                    <a:pt x="5" y="102"/>
                  </a:moveTo>
                  <a:lnTo>
                    <a:pt x="12" y="102"/>
                  </a:lnTo>
                  <a:lnTo>
                    <a:pt x="17" y="100"/>
                  </a:lnTo>
                  <a:lnTo>
                    <a:pt x="21" y="98"/>
                  </a:lnTo>
                  <a:lnTo>
                    <a:pt x="26" y="93"/>
                  </a:lnTo>
                  <a:lnTo>
                    <a:pt x="31" y="88"/>
                  </a:lnTo>
                  <a:lnTo>
                    <a:pt x="36" y="86"/>
                  </a:lnTo>
                  <a:lnTo>
                    <a:pt x="45" y="76"/>
                  </a:lnTo>
                  <a:lnTo>
                    <a:pt x="48" y="74"/>
                  </a:lnTo>
                  <a:lnTo>
                    <a:pt x="50" y="71"/>
                  </a:lnTo>
                  <a:lnTo>
                    <a:pt x="52" y="69"/>
                  </a:lnTo>
                  <a:lnTo>
                    <a:pt x="55" y="69"/>
                  </a:lnTo>
                  <a:lnTo>
                    <a:pt x="57" y="69"/>
                  </a:lnTo>
                  <a:lnTo>
                    <a:pt x="59" y="69"/>
                  </a:lnTo>
                  <a:lnTo>
                    <a:pt x="64" y="69"/>
                  </a:lnTo>
                  <a:lnTo>
                    <a:pt x="64" y="69"/>
                  </a:lnTo>
                  <a:lnTo>
                    <a:pt x="67" y="69"/>
                  </a:lnTo>
                  <a:lnTo>
                    <a:pt x="74" y="62"/>
                  </a:lnTo>
                  <a:lnTo>
                    <a:pt x="81" y="55"/>
                  </a:lnTo>
                  <a:lnTo>
                    <a:pt x="83" y="52"/>
                  </a:lnTo>
                  <a:lnTo>
                    <a:pt x="86" y="52"/>
                  </a:lnTo>
                  <a:lnTo>
                    <a:pt x="88" y="50"/>
                  </a:lnTo>
                  <a:lnTo>
                    <a:pt x="88" y="50"/>
                  </a:lnTo>
                  <a:lnTo>
                    <a:pt x="86" y="48"/>
                  </a:lnTo>
                  <a:lnTo>
                    <a:pt x="86" y="48"/>
                  </a:lnTo>
                  <a:lnTo>
                    <a:pt x="83" y="45"/>
                  </a:lnTo>
                  <a:lnTo>
                    <a:pt x="81" y="45"/>
                  </a:lnTo>
                  <a:lnTo>
                    <a:pt x="78" y="45"/>
                  </a:lnTo>
                  <a:lnTo>
                    <a:pt x="76" y="45"/>
                  </a:lnTo>
                  <a:lnTo>
                    <a:pt x="74" y="48"/>
                  </a:lnTo>
                  <a:lnTo>
                    <a:pt x="69" y="50"/>
                  </a:lnTo>
                  <a:lnTo>
                    <a:pt x="69" y="50"/>
                  </a:lnTo>
                  <a:lnTo>
                    <a:pt x="64" y="50"/>
                  </a:lnTo>
                  <a:lnTo>
                    <a:pt x="64" y="50"/>
                  </a:lnTo>
                  <a:lnTo>
                    <a:pt x="62" y="50"/>
                  </a:lnTo>
                  <a:lnTo>
                    <a:pt x="62" y="48"/>
                  </a:lnTo>
                  <a:lnTo>
                    <a:pt x="59" y="45"/>
                  </a:lnTo>
                  <a:lnTo>
                    <a:pt x="57" y="43"/>
                  </a:lnTo>
                  <a:lnTo>
                    <a:pt x="57" y="41"/>
                  </a:lnTo>
                  <a:lnTo>
                    <a:pt x="57" y="41"/>
                  </a:lnTo>
                  <a:lnTo>
                    <a:pt x="59" y="38"/>
                  </a:lnTo>
                  <a:lnTo>
                    <a:pt x="62" y="33"/>
                  </a:lnTo>
                  <a:lnTo>
                    <a:pt x="62" y="33"/>
                  </a:lnTo>
                  <a:lnTo>
                    <a:pt x="62" y="33"/>
                  </a:lnTo>
                  <a:lnTo>
                    <a:pt x="62" y="29"/>
                  </a:lnTo>
                  <a:lnTo>
                    <a:pt x="57" y="33"/>
                  </a:lnTo>
                  <a:lnTo>
                    <a:pt x="55" y="38"/>
                  </a:lnTo>
                  <a:lnTo>
                    <a:pt x="52" y="38"/>
                  </a:lnTo>
                  <a:lnTo>
                    <a:pt x="52" y="38"/>
                  </a:lnTo>
                  <a:lnTo>
                    <a:pt x="50" y="38"/>
                  </a:lnTo>
                  <a:lnTo>
                    <a:pt x="50" y="38"/>
                  </a:lnTo>
                  <a:lnTo>
                    <a:pt x="50" y="33"/>
                  </a:lnTo>
                  <a:lnTo>
                    <a:pt x="50" y="33"/>
                  </a:lnTo>
                  <a:lnTo>
                    <a:pt x="50" y="31"/>
                  </a:lnTo>
                  <a:lnTo>
                    <a:pt x="52" y="29"/>
                  </a:lnTo>
                  <a:lnTo>
                    <a:pt x="52" y="26"/>
                  </a:lnTo>
                  <a:lnTo>
                    <a:pt x="52" y="24"/>
                  </a:lnTo>
                  <a:lnTo>
                    <a:pt x="52" y="22"/>
                  </a:lnTo>
                  <a:lnTo>
                    <a:pt x="55" y="22"/>
                  </a:lnTo>
                  <a:lnTo>
                    <a:pt x="57" y="19"/>
                  </a:lnTo>
                  <a:lnTo>
                    <a:pt x="57" y="19"/>
                  </a:lnTo>
                  <a:lnTo>
                    <a:pt x="57" y="17"/>
                  </a:lnTo>
                  <a:lnTo>
                    <a:pt x="57" y="14"/>
                  </a:lnTo>
                  <a:lnTo>
                    <a:pt x="57" y="12"/>
                  </a:lnTo>
                  <a:lnTo>
                    <a:pt x="55" y="10"/>
                  </a:lnTo>
                  <a:lnTo>
                    <a:pt x="52" y="10"/>
                  </a:lnTo>
                  <a:lnTo>
                    <a:pt x="50" y="5"/>
                  </a:lnTo>
                  <a:lnTo>
                    <a:pt x="48" y="3"/>
                  </a:lnTo>
                  <a:lnTo>
                    <a:pt x="48" y="0"/>
                  </a:lnTo>
                  <a:lnTo>
                    <a:pt x="45" y="0"/>
                  </a:lnTo>
                  <a:lnTo>
                    <a:pt x="45" y="0"/>
                  </a:lnTo>
                  <a:lnTo>
                    <a:pt x="45" y="5"/>
                  </a:lnTo>
                  <a:lnTo>
                    <a:pt x="43" y="10"/>
                  </a:lnTo>
                  <a:lnTo>
                    <a:pt x="43" y="12"/>
                  </a:lnTo>
                  <a:lnTo>
                    <a:pt x="43" y="12"/>
                  </a:lnTo>
                  <a:lnTo>
                    <a:pt x="43" y="14"/>
                  </a:lnTo>
                  <a:lnTo>
                    <a:pt x="45" y="14"/>
                  </a:lnTo>
                  <a:lnTo>
                    <a:pt x="43" y="17"/>
                  </a:lnTo>
                  <a:lnTo>
                    <a:pt x="43" y="17"/>
                  </a:lnTo>
                  <a:lnTo>
                    <a:pt x="43" y="19"/>
                  </a:lnTo>
                  <a:lnTo>
                    <a:pt x="43" y="22"/>
                  </a:lnTo>
                  <a:lnTo>
                    <a:pt x="43" y="24"/>
                  </a:lnTo>
                  <a:lnTo>
                    <a:pt x="45" y="26"/>
                  </a:lnTo>
                  <a:lnTo>
                    <a:pt x="48" y="29"/>
                  </a:lnTo>
                  <a:lnTo>
                    <a:pt x="45" y="31"/>
                  </a:lnTo>
                  <a:lnTo>
                    <a:pt x="45" y="33"/>
                  </a:lnTo>
                  <a:lnTo>
                    <a:pt x="43" y="43"/>
                  </a:lnTo>
                  <a:lnTo>
                    <a:pt x="40" y="48"/>
                  </a:lnTo>
                  <a:lnTo>
                    <a:pt x="40" y="50"/>
                  </a:lnTo>
                  <a:lnTo>
                    <a:pt x="38" y="55"/>
                  </a:lnTo>
                  <a:lnTo>
                    <a:pt x="36" y="55"/>
                  </a:lnTo>
                  <a:lnTo>
                    <a:pt x="33" y="57"/>
                  </a:lnTo>
                  <a:lnTo>
                    <a:pt x="31" y="60"/>
                  </a:lnTo>
                  <a:lnTo>
                    <a:pt x="29" y="60"/>
                  </a:lnTo>
                  <a:lnTo>
                    <a:pt x="26" y="64"/>
                  </a:lnTo>
                  <a:lnTo>
                    <a:pt x="24" y="64"/>
                  </a:lnTo>
                  <a:lnTo>
                    <a:pt x="21" y="64"/>
                  </a:lnTo>
                  <a:lnTo>
                    <a:pt x="17" y="64"/>
                  </a:lnTo>
                  <a:lnTo>
                    <a:pt x="14" y="64"/>
                  </a:lnTo>
                  <a:lnTo>
                    <a:pt x="12" y="67"/>
                  </a:lnTo>
                  <a:lnTo>
                    <a:pt x="12" y="69"/>
                  </a:lnTo>
                  <a:lnTo>
                    <a:pt x="12" y="69"/>
                  </a:lnTo>
                  <a:lnTo>
                    <a:pt x="10" y="71"/>
                  </a:lnTo>
                  <a:lnTo>
                    <a:pt x="12" y="74"/>
                  </a:lnTo>
                  <a:lnTo>
                    <a:pt x="12" y="74"/>
                  </a:lnTo>
                  <a:lnTo>
                    <a:pt x="14" y="79"/>
                  </a:lnTo>
                  <a:lnTo>
                    <a:pt x="17" y="81"/>
                  </a:lnTo>
                  <a:lnTo>
                    <a:pt x="19" y="83"/>
                  </a:lnTo>
                  <a:lnTo>
                    <a:pt x="19" y="86"/>
                  </a:lnTo>
                  <a:lnTo>
                    <a:pt x="17" y="86"/>
                  </a:lnTo>
                  <a:lnTo>
                    <a:pt x="17" y="88"/>
                  </a:lnTo>
                  <a:lnTo>
                    <a:pt x="14" y="90"/>
                  </a:lnTo>
                  <a:lnTo>
                    <a:pt x="12" y="93"/>
                  </a:lnTo>
                  <a:lnTo>
                    <a:pt x="5" y="93"/>
                  </a:lnTo>
                  <a:lnTo>
                    <a:pt x="0" y="95"/>
                  </a:lnTo>
                  <a:lnTo>
                    <a:pt x="0" y="98"/>
                  </a:lnTo>
                  <a:lnTo>
                    <a:pt x="0" y="100"/>
                  </a:lnTo>
                  <a:lnTo>
                    <a:pt x="0" y="100"/>
                  </a:lnTo>
                  <a:lnTo>
                    <a:pt x="0" y="100"/>
                  </a:lnTo>
                  <a:lnTo>
                    <a:pt x="2" y="102"/>
                  </a:lnTo>
                  <a:lnTo>
                    <a:pt x="5" y="102"/>
                  </a:lnTo>
                  <a:lnTo>
                    <a:pt x="5" y="102"/>
                  </a:lnTo>
                  <a:lnTo>
                    <a:pt x="5" y="10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4" name="Freeform 1072">
              <a:extLst>
                <a:ext uri="{FF2B5EF4-FFF2-40B4-BE49-F238E27FC236}">
                  <a16:creationId xmlns:a16="http://schemas.microsoft.com/office/drawing/2014/main" id="{B8A4D01B-157B-4380-9797-FA5D2A8307DB}"/>
                </a:ext>
              </a:extLst>
            </p:cNvPr>
            <p:cNvSpPr>
              <a:spLocks/>
            </p:cNvSpPr>
            <p:nvPr/>
          </p:nvSpPr>
          <p:spPr bwMode="auto">
            <a:xfrm>
              <a:off x="7451726" y="4913311"/>
              <a:ext cx="139699" cy="161925"/>
            </a:xfrm>
            <a:custGeom>
              <a:avLst/>
              <a:gdLst/>
              <a:ahLst/>
              <a:cxnLst>
                <a:cxn ang="0">
                  <a:pos x="12" y="102"/>
                </a:cxn>
                <a:cxn ang="0">
                  <a:pos x="21" y="98"/>
                </a:cxn>
                <a:cxn ang="0">
                  <a:pos x="31" y="88"/>
                </a:cxn>
                <a:cxn ang="0">
                  <a:pos x="45" y="76"/>
                </a:cxn>
                <a:cxn ang="0">
                  <a:pos x="50" y="71"/>
                </a:cxn>
                <a:cxn ang="0">
                  <a:pos x="55" y="69"/>
                </a:cxn>
                <a:cxn ang="0">
                  <a:pos x="59" y="69"/>
                </a:cxn>
                <a:cxn ang="0">
                  <a:pos x="64" y="69"/>
                </a:cxn>
                <a:cxn ang="0">
                  <a:pos x="74" y="62"/>
                </a:cxn>
                <a:cxn ang="0">
                  <a:pos x="83" y="52"/>
                </a:cxn>
                <a:cxn ang="0">
                  <a:pos x="88" y="50"/>
                </a:cxn>
                <a:cxn ang="0">
                  <a:pos x="86" y="48"/>
                </a:cxn>
                <a:cxn ang="0">
                  <a:pos x="83" y="45"/>
                </a:cxn>
                <a:cxn ang="0">
                  <a:pos x="78" y="45"/>
                </a:cxn>
                <a:cxn ang="0">
                  <a:pos x="74" y="48"/>
                </a:cxn>
                <a:cxn ang="0">
                  <a:pos x="69" y="50"/>
                </a:cxn>
                <a:cxn ang="0">
                  <a:pos x="64" y="50"/>
                </a:cxn>
                <a:cxn ang="0">
                  <a:pos x="62" y="48"/>
                </a:cxn>
                <a:cxn ang="0">
                  <a:pos x="57" y="43"/>
                </a:cxn>
                <a:cxn ang="0">
                  <a:pos x="57" y="41"/>
                </a:cxn>
                <a:cxn ang="0">
                  <a:pos x="62" y="33"/>
                </a:cxn>
                <a:cxn ang="0">
                  <a:pos x="62" y="33"/>
                </a:cxn>
                <a:cxn ang="0">
                  <a:pos x="57" y="33"/>
                </a:cxn>
                <a:cxn ang="0">
                  <a:pos x="52" y="38"/>
                </a:cxn>
                <a:cxn ang="0">
                  <a:pos x="50" y="38"/>
                </a:cxn>
                <a:cxn ang="0">
                  <a:pos x="50" y="33"/>
                </a:cxn>
                <a:cxn ang="0">
                  <a:pos x="50" y="31"/>
                </a:cxn>
                <a:cxn ang="0">
                  <a:pos x="52" y="26"/>
                </a:cxn>
                <a:cxn ang="0">
                  <a:pos x="52" y="22"/>
                </a:cxn>
                <a:cxn ang="0">
                  <a:pos x="57" y="19"/>
                </a:cxn>
                <a:cxn ang="0">
                  <a:pos x="57" y="17"/>
                </a:cxn>
                <a:cxn ang="0">
                  <a:pos x="57" y="12"/>
                </a:cxn>
                <a:cxn ang="0">
                  <a:pos x="52" y="10"/>
                </a:cxn>
                <a:cxn ang="0">
                  <a:pos x="48" y="3"/>
                </a:cxn>
                <a:cxn ang="0">
                  <a:pos x="45" y="0"/>
                </a:cxn>
                <a:cxn ang="0">
                  <a:pos x="45" y="5"/>
                </a:cxn>
                <a:cxn ang="0">
                  <a:pos x="43" y="12"/>
                </a:cxn>
                <a:cxn ang="0">
                  <a:pos x="43" y="14"/>
                </a:cxn>
                <a:cxn ang="0">
                  <a:pos x="43" y="17"/>
                </a:cxn>
                <a:cxn ang="0">
                  <a:pos x="43" y="19"/>
                </a:cxn>
                <a:cxn ang="0">
                  <a:pos x="43" y="24"/>
                </a:cxn>
                <a:cxn ang="0">
                  <a:pos x="48" y="29"/>
                </a:cxn>
                <a:cxn ang="0">
                  <a:pos x="45" y="33"/>
                </a:cxn>
                <a:cxn ang="0">
                  <a:pos x="40" y="48"/>
                </a:cxn>
                <a:cxn ang="0">
                  <a:pos x="38" y="55"/>
                </a:cxn>
                <a:cxn ang="0">
                  <a:pos x="33" y="57"/>
                </a:cxn>
                <a:cxn ang="0">
                  <a:pos x="29" y="60"/>
                </a:cxn>
                <a:cxn ang="0">
                  <a:pos x="24" y="64"/>
                </a:cxn>
                <a:cxn ang="0">
                  <a:pos x="17" y="64"/>
                </a:cxn>
                <a:cxn ang="0">
                  <a:pos x="12" y="67"/>
                </a:cxn>
                <a:cxn ang="0">
                  <a:pos x="12" y="69"/>
                </a:cxn>
                <a:cxn ang="0">
                  <a:pos x="12" y="74"/>
                </a:cxn>
                <a:cxn ang="0">
                  <a:pos x="14" y="79"/>
                </a:cxn>
                <a:cxn ang="0">
                  <a:pos x="19" y="83"/>
                </a:cxn>
                <a:cxn ang="0">
                  <a:pos x="17" y="86"/>
                </a:cxn>
                <a:cxn ang="0">
                  <a:pos x="14" y="90"/>
                </a:cxn>
                <a:cxn ang="0">
                  <a:pos x="5" y="93"/>
                </a:cxn>
                <a:cxn ang="0">
                  <a:pos x="0" y="98"/>
                </a:cxn>
                <a:cxn ang="0">
                  <a:pos x="0" y="100"/>
                </a:cxn>
                <a:cxn ang="0">
                  <a:pos x="2" y="102"/>
                </a:cxn>
                <a:cxn ang="0">
                  <a:pos x="5" y="102"/>
                </a:cxn>
              </a:cxnLst>
              <a:rect l="0" t="0" r="r" b="b"/>
              <a:pathLst>
                <a:path w="88" h="102">
                  <a:moveTo>
                    <a:pt x="5" y="102"/>
                  </a:moveTo>
                  <a:lnTo>
                    <a:pt x="12" y="102"/>
                  </a:lnTo>
                  <a:lnTo>
                    <a:pt x="17" y="100"/>
                  </a:lnTo>
                  <a:lnTo>
                    <a:pt x="21" y="98"/>
                  </a:lnTo>
                  <a:lnTo>
                    <a:pt x="26" y="93"/>
                  </a:lnTo>
                  <a:lnTo>
                    <a:pt x="31" y="88"/>
                  </a:lnTo>
                  <a:lnTo>
                    <a:pt x="36" y="86"/>
                  </a:lnTo>
                  <a:lnTo>
                    <a:pt x="45" y="76"/>
                  </a:lnTo>
                  <a:lnTo>
                    <a:pt x="48" y="74"/>
                  </a:lnTo>
                  <a:lnTo>
                    <a:pt x="50" y="71"/>
                  </a:lnTo>
                  <a:lnTo>
                    <a:pt x="52" y="69"/>
                  </a:lnTo>
                  <a:lnTo>
                    <a:pt x="55" y="69"/>
                  </a:lnTo>
                  <a:lnTo>
                    <a:pt x="57" y="69"/>
                  </a:lnTo>
                  <a:lnTo>
                    <a:pt x="59" y="69"/>
                  </a:lnTo>
                  <a:lnTo>
                    <a:pt x="64" y="69"/>
                  </a:lnTo>
                  <a:lnTo>
                    <a:pt x="64" y="69"/>
                  </a:lnTo>
                  <a:lnTo>
                    <a:pt x="67" y="69"/>
                  </a:lnTo>
                  <a:lnTo>
                    <a:pt x="74" y="62"/>
                  </a:lnTo>
                  <a:lnTo>
                    <a:pt x="81" y="55"/>
                  </a:lnTo>
                  <a:lnTo>
                    <a:pt x="83" y="52"/>
                  </a:lnTo>
                  <a:lnTo>
                    <a:pt x="86" y="52"/>
                  </a:lnTo>
                  <a:lnTo>
                    <a:pt x="88" y="50"/>
                  </a:lnTo>
                  <a:lnTo>
                    <a:pt x="88" y="50"/>
                  </a:lnTo>
                  <a:lnTo>
                    <a:pt x="86" y="48"/>
                  </a:lnTo>
                  <a:lnTo>
                    <a:pt x="86" y="48"/>
                  </a:lnTo>
                  <a:lnTo>
                    <a:pt x="83" y="45"/>
                  </a:lnTo>
                  <a:lnTo>
                    <a:pt x="81" y="45"/>
                  </a:lnTo>
                  <a:lnTo>
                    <a:pt x="78" y="45"/>
                  </a:lnTo>
                  <a:lnTo>
                    <a:pt x="76" y="45"/>
                  </a:lnTo>
                  <a:lnTo>
                    <a:pt x="74" y="48"/>
                  </a:lnTo>
                  <a:lnTo>
                    <a:pt x="69" y="50"/>
                  </a:lnTo>
                  <a:lnTo>
                    <a:pt x="69" y="50"/>
                  </a:lnTo>
                  <a:lnTo>
                    <a:pt x="64" y="50"/>
                  </a:lnTo>
                  <a:lnTo>
                    <a:pt x="64" y="50"/>
                  </a:lnTo>
                  <a:lnTo>
                    <a:pt x="62" y="50"/>
                  </a:lnTo>
                  <a:lnTo>
                    <a:pt x="62" y="48"/>
                  </a:lnTo>
                  <a:lnTo>
                    <a:pt x="59" y="45"/>
                  </a:lnTo>
                  <a:lnTo>
                    <a:pt x="57" y="43"/>
                  </a:lnTo>
                  <a:lnTo>
                    <a:pt x="57" y="41"/>
                  </a:lnTo>
                  <a:lnTo>
                    <a:pt x="57" y="41"/>
                  </a:lnTo>
                  <a:lnTo>
                    <a:pt x="59" y="38"/>
                  </a:lnTo>
                  <a:lnTo>
                    <a:pt x="62" y="33"/>
                  </a:lnTo>
                  <a:lnTo>
                    <a:pt x="62" y="33"/>
                  </a:lnTo>
                  <a:lnTo>
                    <a:pt x="62" y="33"/>
                  </a:lnTo>
                  <a:lnTo>
                    <a:pt x="62" y="29"/>
                  </a:lnTo>
                  <a:lnTo>
                    <a:pt x="57" y="33"/>
                  </a:lnTo>
                  <a:lnTo>
                    <a:pt x="55" y="38"/>
                  </a:lnTo>
                  <a:lnTo>
                    <a:pt x="52" y="38"/>
                  </a:lnTo>
                  <a:lnTo>
                    <a:pt x="52" y="38"/>
                  </a:lnTo>
                  <a:lnTo>
                    <a:pt x="50" y="38"/>
                  </a:lnTo>
                  <a:lnTo>
                    <a:pt x="50" y="38"/>
                  </a:lnTo>
                  <a:lnTo>
                    <a:pt x="50" y="33"/>
                  </a:lnTo>
                  <a:lnTo>
                    <a:pt x="50" y="33"/>
                  </a:lnTo>
                  <a:lnTo>
                    <a:pt x="50" y="31"/>
                  </a:lnTo>
                  <a:lnTo>
                    <a:pt x="52" y="29"/>
                  </a:lnTo>
                  <a:lnTo>
                    <a:pt x="52" y="26"/>
                  </a:lnTo>
                  <a:lnTo>
                    <a:pt x="52" y="24"/>
                  </a:lnTo>
                  <a:lnTo>
                    <a:pt x="52" y="22"/>
                  </a:lnTo>
                  <a:lnTo>
                    <a:pt x="55" y="22"/>
                  </a:lnTo>
                  <a:lnTo>
                    <a:pt x="57" y="19"/>
                  </a:lnTo>
                  <a:lnTo>
                    <a:pt x="57" y="19"/>
                  </a:lnTo>
                  <a:lnTo>
                    <a:pt x="57" y="17"/>
                  </a:lnTo>
                  <a:lnTo>
                    <a:pt x="57" y="14"/>
                  </a:lnTo>
                  <a:lnTo>
                    <a:pt x="57" y="12"/>
                  </a:lnTo>
                  <a:lnTo>
                    <a:pt x="55" y="10"/>
                  </a:lnTo>
                  <a:lnTo>
                    <a:pt x="52" y="10"/>
                  </a:lnTo>
                  <a:lnTo>
                    <a:pt x="50" y="5"/>
                  </a:lnTo>
                  <a:lnTo>
                    <a:pt x="48" y="3"/>
                  </a:lnTo>
                  <a:lnTo>
                    <a:pt x="48" y="0"/>
                  </a:lnTo>
                  <a:lnTo>
                    <a:pt x="45" y="0"/>
                  </a:lnTo>
                  <a:lnTo>
                    <a:pt x="45" y="0"/>
                  </a:lnTo>
                  <a:lnTo>
                    <a:pt x="45" y="5"/>
                  </a:lnTo>
                  <a:lnTo>
                    <a:pt x="43" y="10"/>
                  </a:lnTo>
                  <a:lnTo>
                    <a:pt x="43" y="12"/>
                  </a:lnTo>
                  <a:lnTo>
                    <a:pt x="43" y="12"/>
                  </a:lnTo>
                  <a:lnTo>
                    <a:pt x="43" y="14"/>
                  </a:lnTo>
                  <a:lnTo>
                    <a:pt x="45" y="14"/>
                  </a:lnTo>
                  <a:lnTo>
                    <a:pt x="43" y="17"/>
                  </a:lnTo>
                  <a:lnTo>
                    <a:pt x="43" y="17"/>
                  </a:lnTo>
                  <a:lnTo>
                    <a:pt x="43" y="19"/>
                  </a:lnTo>
                  <a:lnTo>
                    <a:pt x="43" y="22"/>
                  </a:lnTo>
                  <a:lnTo>
                    <a:pt x="43" y="24"/>
                  </a:lnTo>
                  <a:lnTo>
                    <a:pt x="45" y="26"/>
                  </a:lnTo>
                  <a:lnTo>
                    <a:pt x="48" y="29"/>
                  </a:lnTo>
                  <a:lnTo>
                    <a:pt x="45" y="31"/>
                  </a:lnTo>
                  <a:lnTo>
                    <a:pt x="45" y="33"/>
                  </a:lnTo>
                  <a:lnTo>
                    <a:pt x="43" y="43"/>
                  </a:lnTo>
                  <a:lnTo>
                    <a:pt x="40" y="48"/>
                  </a:lnTo>
                  <a:lnTo>
                    <a:pt x="40" y="50"/>
                  </a:lnTo>
                  <a:lnTo>
                    <a:pt x="38" y="55"/>
                  </a:lnTo>
                  <a:lnTo>
                    <a:pt x="36" y="55"/>
                  </a:lnTo>
                  <a:lnTo>
                    <a:pt x="33" y="57"/>
                  </a:lnTo>
                  <a:lnTo>
                    <a:pt x="31" y="60"/>
                  </a:lnTo>
                  <a:lnTo>
                    <a:pt x="29" y="60"/>
                  </a:lnTo>
                  <a:lnTo>
                    <a:pt x="26" y="64"/>
                  </a:lnTo>
                  <a:lnTo>
                    <a:pt x="24" y="64"/>
                  </a:lnTo>
                  <a:lnTo>
                    <a:pt x="21" y="64"/>
                  </a:lnTo>
                  <a:lnTo>
                    <a:pt x="17" y="64"/>
                  </a:lnTo>
                  <a:lnTo>
                    <a:pt x="14" y="64"/>
                  </a:lnTo>
                  <a:lnTo>
                    <a:pt x="12" y="67"/>
                  </a:lnTo>
                  <a:lnTo>
                    <a:pt x="12" y="69"/>
                  </a:lnTo>
                  <a:lnTo>
                    <a:pt x="12" y="69"/>
                  </a:lnTo>
                  <a:lnTo>
                    <a:pt x="10" y="71"/>
                  </a:lnTo>
                  <a:lnTo>
                    <a:pt x="12" y="74"/>
                  </a:lnTo>
                  <a:lnTo>
                    <a:pt x="12" y="74"/>
                  </a:lnTo>
                  <a:lnTo>
                    <a:pt x="14" y="79"/>
                  </a:lnTo>
                  <a:lnTo>
                    <a:pt x="17" y="81"/>
                  </a:lnTo>
                  <a:lnTo>
                    <a:pt x="19" y="83"/>
                  </a:lnTo>
                  <a:lnTo>
                    <a:pt x="19" y="86"/>
                  </a:lnTo>
                  <a:lnTo>
                    <a:pt x="17" y="86"/>
                  </a:lnTo>
                  <a:lnTo>
                    <a:pt x="17" y="88"/>
                  </a:lnTo>
                  <a:lnTo>
                    <a:pt x="14" y="90"/>
                  </a:lnTo>
                  <a:lnTo>
                    <a:pt x="12" y="93"/>
                  </a:lnTo>
                  <a:lnTo>
                    <a:pt x="5" y="93"/>
                  </a:lnTo>
                  <a:lnTo>
                    <a:pt x="0" y="95"/>
                  </a:lnTo>
                  <a:lnTo>
                    <a:pt x="0" y="98"/>
                  </a:lnTo>
                  <a:lnTo>
                    <a:pt x="0" y="100"/>
                  </a:lnTo>
                  <a:lnTo>
                    <a:pt x="0" y="100"/>
                  </a:lnTo>
                  <a:lnTo>
                    <a:pt x="0" y="100"/>
                  </a:lnTo>
                  <a:lnTo>
                    <a:pt x="2" y="102"/>
                  </a:lnTo>
                  <a:lnTo>
                    <a:pt x="5" y="102"/>
                  </a:lnTo>
                  <a:lnTo>
                    <a:pt x="5" y="10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5" name="Freeform 1073">
              <a:extLst>
                <a:ext uri="{FF2B5EF4-FFF2-40B4-BE49-F238E27FC236}">
                  <a16:creationId xmlns:a16="http://schemas.microsoft.com/office/drawing/2014/main" id="{07F280AF-86ED-485F-B71E-9C3C6E15FEFA}"/>
                </a:ext>
              </a:extLst>
            </p:cNvPr>
            <p:cNvSpPr>
              <a:spLocks/>
            </p:cNvSpPr>
            <p:nvPr/>
          </p:nvSpPr>
          <p:spPr bwMode="auto">
            <a:xfrm>
              <a:off x="7451726" y="4913311"/>
              <a:ext cx="139699" cy="161925"/>
            </a:xfrm>
            <a:custGeom>
              <a:avLst/>
              <a:gdLst/>
              <a:ahLst/>
              <a:cxnLst>
                <a:cxn ang="0">
                  <a:pos x="12" y="102"/>
                </a:cxn>
                <a:cxn ang="0">
                  <a:pos x="21" y="98"/>
                </a:cxn>
                <a:cxn ang="0">
                  <a:pos x="31" y="88"/>
                </a:cxn>
                <a:cxn ang="0">
                  <a:pos x="45" y="76"/>
                </a:cxn>
                <a:cxn ang="0">
                  <a:pos x="50" y="71"/>
                </a:cxn>
                <a:cxn ang="0">
                  <a:pos x="55" y="69"/>
                </a:cxn>
                <a:cxn ang="0">
                  <a:pos x="59" y="69"/>
                </a:cxn>
                <a:cxn ang="0">
                  <a:pos x="64" y="69"/>
                </a:cxn>
                <a:cxn ang="0">
                  <a:pos x="74" y="62"/>
                </a:cxn>
                <a:cxn ang="0">
                  <a:pos x="83" y="52"/>
                </a:cxn>
                <a:cxn ang="0">
                  <a:pos x="88" y="50"/>
                </a:cxn>
                <a:cxn ang="0">
                  <a:pos x="86" y="48"/>
                </a:cxn>
                <a:cxn ang="0">
                  <a:pos x="83" y="45"/>
                </a:cxn>
                <a:cxn ang="0">
                  <a:pos x="78" y="45"/>
                </a:cxn>
                <a:cxn ang="0">
                  <a:pos x="74" y="48"/>
                </a:cxn>
                <a:cxn ang="0">
                  <a:pos x="69" y="50"/>
                </a:cxn>
                <a:cxn ang="0">
                  <a:pos x="64" y="50"/>
                </a:cxn>
                <a:cxn ang="0">
                  <a:pos x="62" y="48"/>
                </a:cxn>
                <a:cxn ang="0">
                  <a:pos x="57" y="43"/>
                </a:cxn>
                <a:cxn ang="0">
                  <a:pos x="57" y="41"/>
                </a:cxn>
                <a:cxn ang="0">
                  <a:pos x="62" y="33"/>
                </a:cxn>
                <a:cxn ang="0">
                  <a:pos x="62" y="33"/>
                </a:cxn>
                <a:cxn ang="0">
                  <a:pos x="57" y="33"/>
                </a:cxn>
                <a:cxn ang="0">
                  <a:pos x="52" y="38"/>
                </a:cxn>
                <a:cxn ang="0">
                  <a:pos x="50" y="38"/>
                </a:cxn>
                <a:cxn ang="0">
                  <a:pos x="50" y="33"/>
                </a:cxn>
                <a:cxn ang="0">
                  <a:pos x="50" y="31"/>
                </a:cxn>
                <a:cxn ang="0">
                  <a:pos x="52" y="26"/>
                </a:cxn>
                <a:cxn ang="0">
                  <a:pos x="52" y="22"/>
                </a:cxn>
                <a:cxn ang="0">
                  <a:pos x="57" y="19"/>
                </a:cxn>
                <a:cxn ang="0">
                  <a:pos x="57" y="17"/>
                </a:cxn>
                <a:cxn ang="0">
                  <a:pos x="57" y="12"/>
                </a:cxn>
                <a:cxn ang="0">
                  <a:pos x="52" y="10"/>
                </a:cxn>
                <a:cxn ang="0">
                  <a:pos x="48" y="3"/>
                </a:cxn>
                <a:cxn ang="0">
                  <a:pos x="45" y="0"/>
                </a:cxn>
                <a:cxn ang="0">
                  <a:pos x="45" y="5"/>
                </a:cxn>
                <a:cxn ang="0">
                  <a:pos x="43" y="12"/>
                </a:cxn>
                <a:cxn ang="0">
                  <a:pos x="43" y="14"/>
                </a:cxn>
                <a:cxn ang="0">
                  <a:pos x="43" y="17"/>
                </a:cxn>
                <a:cxn ang="0">
                  <a:pos x="43" y="19"/>
                </a:cxn>
                <a:cxn ang="0">
                  <a:pos x="43" y="24"/>
                </a:cxn>
                <a:cxn ang="0">
                  <a:pos x="48" y="29"/>
                </a:cxn>
                <a:cxn ang="0">
                  <a:pos x="45" y="33"/>
                </a:cxn>
                <a:cxn ang="0">
                  <a:pos x="40" y="48"/>
                </a:cxn>
                <a:cxn ang="0">
                  <a:pos x="38" y="55"/>
                </a:cxn>
                <a:cxn ang="0">
                  <a:pos x="33" y="57"/>
                </a:cxn>
                <a:cxn ang="0">
                  <a:pos x="29" y="60"/>
                </a:cxn>
                <a:cxn ang="0">
                  <a:pos x="24" y="64"/>
                </a:cxn>
                <a:cxn ang="0">
                  <a:pos x="17" y="64"/>
                </a:cxn>
                <a:cxn ang="0">
                  <a:pos x="12" y="67"/>
                </a:cxn>
                <a:cxn ang="0">
                  <a:pos x="12" y="69"/>
                </a:cxn>
                <a:cxn ang="0">
                  <a:pos x="12" y="74"/>
                </a:cxn>
                <a:cxn ang="0">
                  <a:pos x="14" y="79"/>
                </a:cxn>
                <a:cxn ang="0">
                  <a:pos x="19" y="83"/>
                </a:cxn>
                <a:cxn ang="0">
                  <a:pos x="17" y="86"/>
                </a:cxn>
                <a:cxn ang="0">
                  <a:pos x="14" y="90"/>
                </a:cxn>
                <a:cxn ang="0">
                  <a:pos x="5" y="93"/>
                </a:cxn>
                <a:cxn ang="0">
                  <a:pos x="0" y="98"/>
                </a:cxn>
                <a:cxn ang="0">
                  <a:pos x="0" y="100"/>
                </a:cxn>
                <a:cxn ang="0">
                  <a:pos x="2" y="102"/>
                </a:cxn>
                <a:cxn ang="0">
                  <a:pos x="5" y="102"/>
                </a:cxn>
              </a:cxnLst>
              <a:rect l="0" t="0" r="r" b="b"/>
              <a:pathLst>
                <a:path w="88" h="102">
                  <a:moveTo>
                    <a:pt x="5" y="102"/>
                  </a:moveTo>
                  <a:lnTo>
                    <a:pt x="12" y="102"/>
                  </a:lnTo>
                  <a:lnTo>
                    <a:pt x="17" y="100"/>
                  </a:lnTo>
                  <a:lnTo>
                    <a:pt x="21" y="98"/>
                  </a:lnTo>
                  <a:lnTo>
                    <a:pt x="26" y="93"/>
                  </a:lnTo>
                  <a:lnTo>
                    <a:pt x="31" y="88"/>
                  </a:lnTo>
                  <a:lnTo>
                    <a:pt x="36" y="86"/>
                  </a:lnTo>
                  <a:lnTo>
                    <a:pt x="45" y="76"/>
                  </a:lnTo>
                  <a:lnTo>
                    <a:pt x="48" y="74"/>
                  </a:lnTo>
                  <a:lnTo>
                    <a:pt x="50" y="71"/>
                  </a:lnTo>
                  <a:lnTo>
                    <a:pt x="52" y="69"/>
                  </a:lnTo>
                  <a:lnTo>
                    <a:pt x="55" y="69"/>
                  </a:lnTo>
                  <a:lnTo>
                    <a:pt x="57" y="69"/>
                  </a:lnTo>
                  <a:lnTo>
                    <a:pt x="59" y="69"/>
                  </a:lnTo>
                  <a:lnTo>
                    <a:pt x="64" y="69"/>
                  </a:lnTo>
                  <a:lnTo>
                    <a:pt x="64" y="69"/>
                  </a:lnTo>
                  <a:lnTo>
                    <a:pt x="67" y="69"/>
                  </a:lnTo>
                  <a:lnTo>
                    <a:pt x="74" y="62"/>
                  </a:lnTo>
                  <a:lnTo>
                    <a:pt x="81" y="55"/>
                  </a:lnTo>
                  <a:lnTo>
                    <a:pt x="83" y="52"/>
                  </a:lnTo>
                  <a:lnTo>
                    <a:pt x="86" y="52"/>
                  </a:lnTo>
                  <a:lnTo>
                    <a:pt x="88" y="50"/>
                  </a:lnTo>
                  <a:lnTo>
                    <a:pt x="88" y="50"/>
                  </a:lnTo>
                  <a:lnTo>
                    <a:pt x="86" y="48"/>
                  </a:lnTo>
                  <a:lnTo>
                    <a:pt x="86" y="48"/>
                  </a:lnTo>
                  <a:lnTo>
                    <a:pt x="83" y="45"/>
                  </a:lnTo>
                  <a:lnTo>
                    <a:pt x="81" y="45"/>
                  </a:lnTo>
                  <a:lnTo>
                    <a:pt x="78" y="45"/>
                  </a:lnTo>
                  <a:lnTo>
                    <a:pt x="76" y="45"/>
                  </a:lnTo>
                  <a:lnTo>
                    <a:pt x="74" y="48"/>
                  </a:lnTo>
                  <a:lnTo>
                    <a:pt x="69" y="50"/>
                  </a:lnTo>
                  <a:lnTo>
                    <a:pt x="69" y="50"/>
                  </a:lnTo>
                  <a:lnTo>
                    <a:pt x="64" y="50"/>
                  </a:lnTo>
                  <a:lnTo>
                    <a:pt x="64" y="50"/>
                  </a:lnTo>
                  <a:lnTo>
                    <a:pt x="62" y="50"/>
                  </a:lnTo>
                  <a:lnTo>
                    <a:pt x="62" y="48"/>
                  </a:lnTo>
                  <a:lnTo>
                    <a:pt x="59" y="45"/>
                  </a:lnTo>
                  <a:lnTo>
                    <a:pt x="57" y="43"/>
                  </a:lnTo>
                  <a:lnTo>
                    <a:pt x="57" y="41"/>
                  </a:lnTo>
                  <a:lnTo>
                    <a:pt x="57" y="41"/>
                  </a:lnTo>
                  <a:lnTo>
                    <a:pt x="59" y="38"/>
                  </a:lnTo>
                  <a:lnTo>
                    <a:pt x="62" y="33"/>
                  </a:lnTo>
                  <a:lnTo>
                    <a:pt x="62" y="33"/>
                  </a:lnTo>
                  <a:lnTo>
                    <a:pt x="62" y="33"/>
                  </a:lnTo>
                  <a:lnTo>
                    <a:pt x="62" y="29"/>
                  </a:lnTo>
                  <a:lnTo>
                    <a:pt x="57" y="33"/>
                  </a:lnTo>
                  <a:lnTo>
                    <a:pt x="55" y="38"/>
                  </a:lnTo>
                  <a:lnTo>
                    <a:pt x="52" y="38"/>
                  </a:lnTo>
                  <a:lnTo>
                    <a:pt x="52" y="38"/>
                  </a:lnTo>
                  <a:lnTo>
                    <a:pt x="50" y="38"/>
                  </a:lnTo>
                  <a:lnTo>
                    <a:pt x="50" y="38"/>
                  </a:lnTo>
                  <a:lnTo>
                    <a:pt x="50" y="33"/>
                  </a:lnTo>
                  <a:lnTo>
                    <a:pt x="50" y="33"/>
                  </a:lnTo>
                  <a:lnTo>
                    <a:pt x="50" y="31"/>
                  </a:lnTo>
                  <a:lnTo>
                    <a:pt x="52" y="29"/>
                  </a:lnTo>
                  <a:lnTo>
                    <a:pt x="52" y="26"/>
                  </a:lnTo>
                  <a:lnTo>
                    <a:pt x="52" y="24"/>
                  </a:lnTo>
                  <a:lnTo>
                    <a:pt x="52" y="22"/>
                  </a:lnTo>
                  <a:lnTo>
                    <a:pt x="55" y="22"/>
                  </a:lnTo>
                  <a:lnTo>
                    <a:pt x="57" y="19"/>
                  </a:lnTo>
                  <a:lnTo>
                    <a:pt x="57" y="19"/>
                  </a:lnTo>
                  <a:lnTo>
                    <a:pt x="57" y="17"/>
                  </a:lnTo>
                  <a:lnTo>
                    <a:pt x="57" y="14"/>
                  </a:lnTo>
                  <a:lnTo>
                    <a:pt x="57" y="12"/>
                  </a:lnTo>
                  <a:lnTo>
                    <a:pt x="55" y="10"/>
                  </a:lnTo>
                  <a:lnTo>
                    <a:pt x="52" y="10"/>
                  </a:lnTo>
                  <a:lnTo>
                    <a:pt x="50" y="5"/>
                  </a:lnTo>
                  <a:lnTo>
                    <a:pt x="48" y="3"/>
                  </a:lnTo>
                  <a:lnTo>
                    <a:pt x="48" y="0"/>
                  </a:lnTo>
                  <a:lnTo>
                    <a:pt x="45" y="0"/>
                  </a:lnTo>
                  <a:lnTo>
                    <a:pt x="45" y="0"/>
                  </a:lnTo>
                  <a:lnTo>
                    <a:pt x="45" y="5"/>
                  </a:lnTo>
                  <a:lnTo>
                    <a:pt x="43" y="10"/>
                  </a:lnTo>
                  <a:lnTo>
                    <a:pt x="43" y="12"/>
                  </a:lnTo>
                  <a:lnTo>
                    <a:pt x="43" y="12"/>
                  </a:lnTo>
                  <a:lnTo>
                    <a:pt x="43" y="14"/>
                  </a:lnTo>
                  <a:lnTo>
                    <a:pt x="45" y="14"/>
                  </a:lnTo>
                  <a:lnTo>
                    <a:pt x="43" y="17"/>
                  </a:lnTo>
                  <a:lnTo>
                    <a:pt x="43" y="17"/>
                  </a:lnTo>
                  <a:lnTo>
                    <a:pt x="43" y="19"/>
                  </a:lnTo>
                  <a:lnTo>
                    <a:pt x="43" y="22"/>
                  </a:lnTo>
                  <a:lnTo>
                    <a:pt x="43" y="24"/>
                  </a:lnTo>
                  <a:lnTo>
                    <a:pt x="45" y="26"/>
                  </a:lnTo>
                  <a:lnTo>
                    <a:pt x="48" y="29"/>
                  </a:lnTo>
                  <a:lnTo>
                    <a:pt x="45" y="31"/>
                  </a:lnTo>
                  <a:lnTo>
                    <a:pt x="45" y="33"/>
                  </a:lnTo>
                  <a:lnTo>
                    <a:pt x="43" y="43"/>
                  </a:lnTo>
                  <a:lnTo>
                    <a:pt x="40" y="48"/>
                  </a:lnTo>
                  <a:lnTo>
                    <a:pt x="40" y="50"/>
                  </a:lnTo>
                  <a:lnTo>
                    <a:pt x="38" y="55"/>
                  </a:lnTo>
                  <a:lnTo>
                    <a:pt x="36" y="55"/>
                  </a:lnTo>
                  <a:lnTo>
                    <a:pt x="33" y="57"/>
                  </a:lnTo>
                  <a:lnTo>
                    <a:pt x="31" y="60"/>
                  </a:lnTo>
                  <a:lnTo>
                    <a:pt x="29" y="60"/>
                  </a:lnTo>
                  <a:lnTo>
                    <a:pt x="26" y="64"/>
                  </a:lnTo>
                  <a:lnTo>
                    <a:pt x="24" y="64"/>
                  </a:lnTo>
                  <a:lnTo>
                    <a:pt x="21" y="64"/>
                  </a:lnTo>
                  <a:lnTo>
                    <a:pt x="17" y="64"/>
                  </a:lnTo>
                  <a:lnTo>
                    <a:pt x="14" y="64"/>
                  </a:lnTo>
                  <a:lnTo>
                    <a:pt x="12" y="67"/>
                  </a:lnTo>
                  <a:lnTo>
                    <a:pt x="12" y="69"/>
                  </a:lnTo>
                  <a:lnTo>
                    <a:pt x="12" y="69"/>
                  </a:lnTo>
                  <a:lnTo>
                    <a:pt x="10" y="71"/>
                  </a:lnTo>
                  <a:lnTo>
                    <a:pt x="12" y="74"/>
                  </a:lnTo>
                  <a:lnTo>
                    <a:pt x="12" y="74"/>
                  </a:lnTo>
                  <a:lnTo>
                    <a:pt x="14" y="79"/>
                  </a:lnTo>
                  <a:lnTo>
                    <a:pt x="17" y="81"/>
                  </a:lnTo>
                  <a:lnTo>
                    <a:pt x="19" y="83"/>
                  </a:lnTo>
                  <a:lnTo>
                    <a:pt x="19" y="86"/>
                  </a:lnTo>
                  <a:lnTo>
                    <a:pt x="17" y="86"/>
                  </a:lnTo>
                  <a:lnTo>
                    <a:pt x="17" y="88"/>
                  </a:lnTo>
                  <a:lnTo>
                    <a:pt x="14" y="90"/>
                  </a:lnTo>
                  <a:lnTo>
                    <a:pt x="12" y="93"/>
                  </a:lnTo>
                  <a:lnTo>
                    <a:pt x="5" y="93"/>
                  </a:lnTo>
                  <a:lnTo>
                    <a:pt x="0" y="95"/>
                  </a:lnTo>
                  <a:lnTo>
                    <a:pt x="0" y="98"/>
                  </a:lnTo>
                  <a:lnTo>
                    <a:pt x="0" y="100"/>
                  </a:lnTo>
                  <a:lnTo>
                    <a:pt x="0" y="100"/>
                  </a:lnTo>
                  <a:lnTo>
                    <a:pt x="0" y="100"/>
                  </a:lnTo>
                  <a:lnTo>
                    <a:pt x="2" y="102"/>
                  </a:lnTo>
                  <a:lnTo>
                    <a:pt x="5" y="102"/>
                  </a:lnTo>
                  <a:lnTo>
                    <a:pt x="5" y="10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6" name="Freeform 1074">
              <a:extLst>
                <a:ext uri="{FF2B5EF4-FFF2-40B4-BE49-F238E27FC236}">
                  <a16:creationId xmlns:a16="http://schemas.microsoft.com/office/drawing/2014/main" id="{90BB26EF-A428-4604-A511-3791F7EB52B9}"/>
                </a:ext>
              </a:extLst>
            </p:cNvPr>
            <p:cNvSpPr>
              <a:spLocks/>
            </p:cNvSpPr>
            <p:nvPr/>
          </p:nvSpPr>
          <p:spPr bwMode="auto">
            <a:xfrm>
              <a:off x="7202489" y="4222748"/>
              <a:ext cx="87312" cy="53975"/>
            </a:xfrm>
            <a:custGeom>
              <a:avLst/>
              <a:gdLst/>
              <a:ahLst/>
              <a:cxnLst>
                <a:cxn ang="0">
                  <a:pos x="31" y="31"/>
                </a:cxn>
                <a:cxn ang="0">
                  <a:pos x="29" y="34"/>
                </a:cxn>
                <a:cxn ang="0">
                  <a:pos x="31" y="31"/>
                </a:cxn>
                <a:cxn ang="0">
                  <a:pos x="34" y="31"/>
                </a:cxn>
                <a:cxn ang="0">
                  <a:pos x="41" y="27"/>
                </a:cxn>
                <a:cxn ang="0">
                  <a:pos x="45" y="22"/>
                </a:cxn>
                <a:cxn ang="0">
                  <a:pos x="48" y="22"/>
                </a:cxn>
                <a:cxn ang="0">
                  <a:pos x="50" y="17"/>
                </a:cxn>
                <a:cxn ang="0">
                  <a:pos x="50" y="17"/>
                </a:cxn>
                <a:cxn ang="0">
                  <a:pos x="50" y="17"/>
                </a:cxn>
                <a:cxn ang="0">
                  <a:pos x="53" y="15"/>
                </a:cxn>
                <a:cxn ang="0">
                  <a:pos x="55" y="12"/>
                </a:cxn>
                <a:cxn ang="0">
                  <a:pos x="55" y="12"/>
                </a:cxn>
                <a:cxn ang="0">
                  <a:pos x="55" y="10"/>
                </a:cxn>
                <a:cxn ang="0">
                  <a:pos x="55" y="8"/>
                </a:cxn>
                <a:cxn ang="0">
                  <a:pos x="55" y="8"/>
                </a:cxn>
                <a:cxn ang="0">
                  <a:pos x="53" y="8"/>
                </a:cxn>
                <a:cxn ang="0">
                  <a:pos x="50" y="5"/>
                </a:cxn>
                <a:cxn ang="0">
                  <a:pos x="48" y="3"/>
                </a:cxn>
                <a:cxn ang="0">
                  <a:pos x="48" y="3"/>
                </a:cxn>
                <a:cxn ang="0">
                  <a:pos x="48" y="0"/>
                </a:cxn>
                <a:cxn ang="0">
                  <a:pos x="45" y="0"/>
                </a:cxn>
                <a:cxn ang="0">
                  <a:pos x="45" y="3"/>
                </a:cxn>
                <a:cxn ang="0">
                  <a:pos x="45" y="5"/>
                </a:cxn>
                <a:cxn ang="0">
                  <a:pos x="45" y="12"/>
                </a:cxn>
                <a:cxn ang="0">
                  <a:pos x="41" y="12"/>
                </a:cxn>
                <a:cxn ang="0">
                  <a:pos x="41" y="12"/>
                </a:cxn>
                <a:cxn ang="0">
                  <a:pos x="38" y="15"/>
                </a:cxn>
                <a:cxn ang="0">
                  <a:pos x="36" y="17"/>
                </a:cxn>
                <a:cxn ang="0">
                  <a:pos x="34" y="19"/>
                </a:cxn>
                <a:cxn ang="0">
                  <a:pos x="34" y="19"/>
                </a:cxn>
                <a:cxn ang="0">
                  <a:pos x="31" y="22"/>
                </a:cxn>
                <a:cxn ang="0">
                  <a:pos x="26" y="22"/>
                </a:cxn>
                <a:cxn ang="0">
                  <a:pos x="24" y="22"/>
                </a:cxn>
                <a:cxn ang="0">
                  <a:pos x="22" y="22"/>
                </a:cxn>
                <a:cxn ang="0">
                  <a:pos x="22" y="19"/>
                </a:cxn>
                <a:cxn ang="0">
                  <a:pos x="5" y="19"/>
                </a:cxn>
                <a:cxn ang="0">
                  <a:pos x="3" y="22"/>
                </a:cxn>
                <a:cxn ang="0">
                  <a:pos x="0" y="22"/>
                </a:cxn>
                <a:cxn ang="0">
                  <a:pos x="0" y="22"/>
                </a:cxn>
                <a:cxn ang="0">
                  <a:pos x="0" y="24"/>
                </a:cxn>
                <a:cxn ang="0">
                  <a:pos x="3" y="24"/>
                </a:cxn>
                <a:cxn ang="0">
                  <a:pos x="3" y="27"/>
                </a:cxn>
                <a:cxn ang="0">
                  <a:pos x="7" y="27"/>
                </a:cxn>
                <a:cxn ang="0">
                  <a:pos x="10" y="31"/>
                </a:cxn>
                <a:cxn ang="0">
                  <a:pos x="15" y="31"/>
                </a:cxn>
                <a:cxn ang="0">
                  <a:pos x="19" y="34"/>
                </a:cxn>
                <a:cxn ang="0">
                  <a:pos x="24" y="34"/>
                </a:cxn>
                <a:cxn ang="0">
                  <a:pos x="26" y="34"/>
                </a:cxn>
                <a:cxn ang="0">
                  <a:pos x="29" y="34"/>
                </a:cxn>
                <a:cxn ang="0">
                  <a:pos x="29" y="34"/>
                </a:cxn>
                <a:cxn ang="0">
                  <a:pos x="31" y="31"/>
                </a:cxn>
                <a:cxn ang="0">
                  <a:pos x="31" y="31"/>
                </a:cxn>
              </a:cxnLst>
              <a:rect l="0" t="0" r="r" b="b"/>
              <a:pathLst>
                <a:path w="55" h="34">
                  <a:moveTo>
                    <a:pt x="31" y="31"/>
                  </a:moveTo>
                  <a:lnTo>
                    <a:pt x="29" y="34"/>
                  </a:lnTo>
                  <a:lnTo>
                    <a:pt x="31" y="31"/>
                  </a:lnTo>
                  <a:lnTo>
                    <a:pt x="34" y="31"/>
                  </a:lnTo>
                  <a:lnTo>
                    <a:pt x="41" y="27"/>
                  </a:lnTo>
                  <a:lnTo>
                    <a:pt x="45" y="22"/>
                  </a:lnTo>
                  <a:lnTo>
                    <a:pt x="48" y="22"/>
                  </a:lnTo>
                  <a:lnTo>
                    <a:pt x="50" y="17"/>
                  </a:lnTo>
                  <a:lnTo>
                    <a:pt x="50" y="17"/>
                  </a:lnTo>
                  <a:lnTo>
                    <a:pt x="50" y="17"/>
                  </a:lnTo>
                  <a:lnTo>
                    <a:pt x="53" y="15"/>
                  </a:lnTo>
                  <a:lnTo>
                    <a:pt x="55" y="12"/>
                  </a:lnTo>
                  <a:lnTo>
                    <a:pt x="55" y="12"/>
                  </a:lnTo>
                  <a:lnTo>
                    <a:pt x="55" y="10"/>
                  </a:lnTo>
                  <a:lnTo>
                    <a:pt x="55" y="8"/>
                  </a:lnTo>
                  <a:lnTo>
                    <a:pt x="55" y="8"/>
                  </a:lnTo>
                  <a:lnTo>
                    <a:pt x="53" y="8"/>
                  </a:lnTo>
                  <a:lnTo>
                    <a:pt x="50" y="5"/>
                  </a:lnTo>
                  <a:lnTo>
                    <a:pt x="48" y="3"/>
                  </a:lnTo>
                  <a:lnTo>
                    <a:pt x="48" y="3"/>
                  </a:lnTo>
                  <a:lnTo>
                    <a:pt x="48" y="0"/>
                  </a:lnTo>
                  <a:lnTo>
                    <a:pt x="45" y="0"/>
                  </a:lnTo>
                  <a:lnTo>
                    <a:pt x="45" y="3"/>
                  </a:lnTo>
                  <a:lnTo>
                    <a:pt x="45" y="5"/>
                  </a:lnTo>
                  <a:lnTo>
                    <a:pt x="45" y="12"/>
                  </a:lnTo>
                  <a:lnTo>
                    <a:pt x="41" y="12"/>
                  </a:lnTo>
                  <a:lnTo>
                    <a:pt x="41" y="12"/>
                  </a:lnTo>
                  <a:lnTo>
                    <a:pt x="38" y="15"/>
                  </a:lnTo>
                  <a:lnTo>
                    <a:pt x="36" y="17"/>
                  </a:lnTo>
                  <a:lnTo>
                    <a:pt x="34" y="19"/>
                  </a:lnTo>
                  <a:lnTo>
                    <a:pt x="34" y="19"/>
                  </a:lnTo>
                  <a:lnTo>
                    <a:pt x="31" y="22"/>
                  </a:lnTo>
                  <a:lnTo>
                    <a:pt x="26" y="22"/>
                  </a:lnTo>
                  <a:lnTo>
                    <a:pt x="24" y="22"/>
                  </a:lnTo>
                  <a:lnTo>
                    <a:pt x="22" y="22"/>
                  </a:lnTo>
                  <a:lnTo>
                    <a:pt x="22" y="19"/>
                  </a:lnTo>
                  <a:lnTo>
                    <a:pt x="5" y="19"/>
                  </a:lnTo>
                  <a:lnTo>
                    <a:pt x="3" y="22"/>
                  </a:lnTo>
                  <a:lnTo>
                    <a:pt x="0" y="22"/>
                  </a:lnTo>
                  <a:lnTo>
                    <a:pt x="0" y="22"/>
                  </a:lnTo>
                  <a:lnTo>
                    <a:pt x="0" y="24"/>
                  </a:lnTo>
                  <a:lnTo>
                    <a:pt x="3" y="24"/>
                  </a:lnTo>
                  <a:lnTo>
                    <a:pt x="3" y="27"/>
                  </a:lnTo>
                  <a:lnTo>
                    <a:pt x="7" y="27"/>
                  </a:lnTo>
                  <a:lnTo>
                    <a:pt x="10" y="31"/>
                  </a:lnTo>
                  <a:lnTo>
                    <a:pt x="15" y="31"/>
                  </a:lnTo>
                  <a:lnTo>
                    <a:pt x="19" y="34"/>
                  </a:lnTo>
                  <a:lnTo>
                    <a:pt x="24" y="34"/>
                  </a:lnTo>
                  <a:lnTo>
                    <a:pt x="26" y="34"/>
                  </a:lnTo>
                  <a:lnTo>
                    <a:pt x="29" y="34"/>
                  </a:lnTo>
                  <a:lnTo>
                    <a:pt x="29" y="34"/>
                  </a:lnTo>
                  <a:lnTo>
                    <a:pt x="31" y="31"/>
                  </a:lnTo>
                  <a:lnTo>
                    <a:pt x="31"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7" name="Freeform 1075">
              <a:extLst>
                <a:ext uri="{FF2B5EF4-FFF2-40B4-BE49-F238E27FC236}">
                  <a16:creationId xmlns:a16="http://schemas.microsoft.com/office/drawing/2014/main" id="{3C07B50D-8AB6-45BE-8A4A-6DF4E569BF76}"/>
                </a:ext>
              </a:extLst>
            </p:cNvPr>
            <p:cNvSpPr>
              <a:spLocks/>
            </p:cNvSpPr>
            <p:nvPr/>
          </p:nvSpPr>
          <p:spPr bwMode="auto">
            <a:xfrm>
              <a:off x="7202489" y="4222748"/>
              <a:ext cx="87312" cy="53975"/>
            </a:xfrm>
            <a:custGeom>
              <a:avLst/>
              <a:gdLst/>
              <a:ahLst/>
              <a:cxnLst>
                <a:cxn ang="0">
                  <a:pos x="31" y="31"/>
                </a:cxn>
                <a:cxn ang="0">
                  <a:pos x="29" y="34"/>
                </a:cxn>
                <a:cxn ang="0">
                  <a:pos x="31" y="31"/>
                </a:cxn>
                <a:cxn ang="0">
                  <a:pos x="34" y="31"/>
                </a:cxn>
                <a:cxn ang="0">
                  <a:pos x="41" y="27"/>
                </a:cxn>
                <a:cxn ang="0">
                  <a:pos x="45" y="22"/>
                </a:cxn>
                <a:cxn ang="0">
                  <a:pos x="48" y="22"/>
                </a:cxn>
                <a:cxn ang="0">
                  <a:pos x="50" y="17"/>
                </a:cxn>
                <a:cxn ang="0">
                  <a:pos x="50" y="17"/>
                </a:cxn>
                <a:cxn ang="0">
                  <a:pos x="50" y="17"/>
                </a:cxn>
                <a:cxn ang="0">
                  <a:pos x="53" y="15"/>
                </a:cxn>
                <a:cxn ang="0">
                  <a:pos x="55" y="12"/>
                </a:cxn>
                <a:cxn ang="0">
                  <a:pos x="55" y="12"/>
                </a:cxn>
                <a:cxn ang="0">
                  <a:pos x="55" y="10"/>
                </a:cxn>
                <a:cxn ang="0">
                  <a:pos x="55" y="8"/>
                </a:cxn>
                <a:cxn ang="0">
                  <a:pos x="55" y="8"/>
                </a:cxn>
                <a:cxn ang="0">
                  <a:pos x="53" y="8"/>
                </a:cxn>
                <a:cxn ang="0">
                  <a:pos x="50" y="5"/>
                </a:cxn>
                <a:cxn ang="0">
                  <a:pos x="48" y="3"/>
                </a:cxn>
                <a:cxn ang="0">
                  <a:pos x="48" y="3"/>
                </a:cxn>
                <a:cxn ang="0">
                  <a:pos x="48" y="0"/>
                </a:cxn>
                <a:cxn ang="0">
                  <a:pos x="45" y="0"/>
                </a:cxn>
                <a:cxn ang="0">
                  <a:pos x="45" y="3"/>
                </a:cxn>
                <a:cxn ang="0">
                  <a:pos x="45" y="5"/>
                </a:cxn>
                <a:cxn ang="0">
                  <a:pos x="45" y="12"/>
                </a:cxn>
                <a:cxn ang="0">
                  <a:pos x="41" y="12"/>
                </a:cxn>
                <a:cxn ang="0">
                  <a:pos x="41" y="12"/>
                </a:cxn>
                <a:cxn ang="0">
                  <a:pos x="38" y="15"/>
                </a:cxn>
                <a:cxn ang="0">
                  <a:pos x="36" y="17"/>
                </a:cxn>
                <a:cxn ang="0">
                  <a:pos x="34" y="19"/>
                </a:cxn>
                <a:cxn ang="0">
                  <a:pos x="34" y="19"/>
                </a:cxn>
                <a:cxn ang="0">
                  <a:pos x="31" y="22"/>
                </a:cxn>
                <a:cxn ang="0">
                  <a:pos x="26" y="22"/>
                </a:cxn>
                <a:cxn ang="0">
                  <a:pos x="24" y="22"/>
                </a:cxn>
                <a:cxn ang="0">
                  <a:pos x="22" y="22"/>
                </a:cxn>
                <a:cxn ang="0">
                  <a:pos x="22" y="19"/>
                </a:cxn>
                <a:cxn ang="0">
                  <a:pos x="5" y="19"/>
                </a:cxn>
                <a:cxn ang="0">
                  <a:pos x="3" y="22"/>
                </a:cxn>
                <a:cxn ang="0">
                  <a:pos x="0" y="22"/>
                </a:cxn>
                <a:cxn ang="0">
                  <a:pos x="0" y="22"/>
                </a:cxn>
                <a:cxn ang="0">
                  <a:pos x="0" y="24"/>
                </a:cxn>
                <a:cxn ang="0">
                  <a:pos x="3" y="24"/>
                </a:cxn>
                <a:cxn ang="0">
                  <a:pos x="3" y="27"/>
                </a:cxn>
                <a:cxn ang="0">
                  <a:pos x="7" y="27"/>
                </a:cxn>
                <a:cxn ang="0">
                  <a:pos x="10" y="31"/>
                </a:cxn>
                <a:cxn ang="0">
                  <a:pos x="15" y="31"/>
                </a:cxn>
                <a:cxn ang="0">
                  <a:pos x="19" y="34"/>
                </a:cxn>
                <a:cxn ang="0">
                  <a:pos x="24" y="34"/>
                </a:cxn>
                <a:cxn ang="0">
                  <a:pos x="26" y="34"/>
                </a:cxn>
                <a:cxn ang="0">
                  <a:pos x="29" y="34"/>
                </a:cxn>
                <a:cxn ang="0">
                  <a:pos x="29" y="34"/>
                </a:cxn>
                <a:cxn ang="0">
                  <a:pos x="31" y="31"/>
                </a:cxn>
              </a:cxnLst>
              <a:rect l="0" t="0" r="r" b="b"/>
              <a:pathLst>
                <a:path w="55" h="34">
                  <a:moveTo>
                    <a:pt x="31" y="31"/>
                  </a:moveTo>
                  <a:lnTo>
                    <a:pt x="29" y="34"/>
                  </a:lnTo>
                  <a:lnTo>
                    <a:pt x="31" y="31"/>
                  </a:lnTo>
                  <a:lnTo>
                    <a:pt x="34" y="31"/>
                  </a:lnTo>
                  <a:lnTo>
                    <a:pt x="41" y="27"/>
                  </a:lnTo>
                  <a:lnTo>
                    <a:pt x="45" y="22"/>
                  </a:lnTo>
                  <a:lnTo>
                    <a:pt x="48" y="22"/>
                  </a:lnTo>
                  <a:lnTo>
                    <a:pt x="50" y="17"/>
                  </a:lnTo>
                  <a:lnTo>
                    <a:pt x="50" y="17"/>
                  </a:lnTo>
                  <a:lnTo>
                    <a:pt x="50" y="17"/>
                  </a:lnTo>
                  <a:lnTo>
                    <a:pt x="53" y="15"/>
                  </a:lnTo>
                  <a:lnTo>
                    <a:pt x="55" y="12"/>
                  </a:lnTo>
                  <a:lnTo>
                    <a:pt x="55" y="12"/>
                  </a:lnTo>
                  <a:lnTo>
                    <a:pt x="55" y="10"/>
                  </a:lnTo>
                  <a:lnTo>
                    <a:pt x="55" y="8"/>
                  </a:lnTo>
                  <a:lnTo>
                    <a:pt x="55" y="8"/>
                  </a:lnTo>
                  <a:lnTo>
                    <a:pt x="53" y="8"/>
                  </a:lnTo>
                  <a:lnTo>
                    <a:pt x="50" y="5"/>
                  </a:lnTo>
                  <a:lnTo>
                    <a:pt x="48" y="3"/>
                  </a:lnTo>
                  <a:lnTo>
                    <a:pt x="48" y="3"/>
                  </a:lnTo>
                  <a:lnTo>
                    <a:pt x="48" y="0"/>
                  </a:lnTo>
                  <a:lnTo>
                    <a:pt x="45" y="0"/>
                  </a:lnTo>
                  <a:lnTo>
                    <a:pt x="45" y="3"/>
                  </a:lnTo>
                  <a:lnTo>
                    <a:pt x="45" y="5"/>
                  </a:lnTo>
                  <a:lnTo>
                    <a:pt x="45" y="12"/>
                  </a:lnTo>
                  <a:lnTo>
                    <a:pt x="41" y="12"/>
                  </a:lnTo>
                  <a:lnTo>
                    <a:pt x="41" y="12"/>
                  </a:lnTo>
                  <a:lnTo>
                    <a:pt x="38" y="15"/>
                  </a:lnTo>
                  <a:lnTo>
                    <a:pt x="36" y="17"/>
                  </a:lnTo>
                  <a:lnTo>
                    <a:pt x="34" y="19"/>
                  </a:lnTo>
                  <a:lnTo>
                    <a:pt x="34" y="19"/>
                  </a:lnTo>
                  <a:lnTo>
                    <a:pt x="31" y="22"/>
                  </a:lnTo>
                  <a:lnTo>
                    <a:pt x="26" y="22"/>
                  </a:lnTo>
                  <a:lnTo>
                    <a:pt x="24" y="22"/>
                  </a:lnTo>
                  <a:lnTo>
                    <a:pt x="22" y="22"/>
                  </a:lnTo>
                  <a:lnTo>
                    <a:pt x="22" y="19"/>
                  </a:lnTo>
                  <a:lnTo>
                    <a:pt x="5" y="19"/>
                  </a:lnTo>
                  <a:lnTo>
                    <a:pt x="3" y="22"/>
                  </a:lnTo>
                  <a:lnTo>
                    <a:pt x="0" y="22"/>
                  </a:lnTo>
                  <a:lnTo>
                    <a:pt x="0" y="22"/>
                  </a:lnTo>
                  <a:lnTo>
                    <a:pt x="0" y="24"/>
                  </a:lnTo>
                  <a:lnTo>
                    <a:pt x="3" y="24"/>
                  </a:lnTo>
                  <a:lnTo>
                    <a:pt x="3" y="27"/>
                  </a:lnTo>
                  <a:lnTo>
                    <a:pt x="7" y="27"/>
                  </a:lnTo>
                  <a:lnTo>
                    <a:pt x="10" y="31"/>
                  </a:lnTo>
                  <a:lnTo>
                    <a:pt x="15" y="31"/>
                  </a:lnTo>
                  <a:lnTo>
                    <a:pt x="19" y="34"/>
                  </a:lnTo>
                  <a:lnTo>
                    <a:pt x="24" y="34"/>
                  </a:lnTo>
                  <a:lnTo>
                    <a:pt x="26" y="34"/>
                  </a:lnTo>
                  <a:lnTo>
                    <a:pt x="29" y="34"/>
                  </a:lnTo>
                  <a:lnTo>
                    <a:pt x="29" y="34"/>
                  </a:lnTo>
                  <a:lnTo>
                    <a:pt x="31"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8" name="Freeform 1076">
              <a:extLst>
                <a:ext uri="{FF2B5EF4-FFF2-40B4-BE49-F238E27FC236}">
                  <a16:creationId xmlns:a16="http://schemas.microsoft.com/office/drawing/2014/main" id="{87EEA6D9-C138-41A1-8DF7-A3A2903CE2C5}"/>
                </a:ext>
              </a:extLst>
            </p:cNvPr>
            <p:cNvSpPr>
              <a:spLocks/>
            </p:cNvSpPr>
            <p:nvPr/>
          </p:nvSpPr>
          <p:spPr bwMode="auto">
            <a:xfrm>
              <a:off x="7202489" y="4222748"/>
              <a:ext cx="87312" cy="53975"/>
            </a:xfrm>
            <a:custGeom>
              <a:avLst/>
              <a:gdLst/>
              <a:ahLst/>
              <a:cxnLst>
                <a:cxn ang="0">
                  <a:pos x="31" y="31"/>
                </a:cxn>
                <a:cxn ang="0">
                  <a:pos x="29" y="34"/>
                </a:cxn>
                <a:cxn ang="0">
                  <a:pos x="31" y="31"/>
                </a:cxn>
                <a:cxn ang="0">
                  <a:pos x="34" y="31"/>
                </a:cxn>
                <a:cxn ang="0">
                  <a:pos x="41" y="27"/>
                </a:cxn>
                <a:cxn ang="0">
                  <a:pos x="45" y="22"/>
                </a:cxn>
                <a:cxn ang="0">
                  <a:pos x="48" y="22"/>
                </a:cxn>
                <a:cxn ang="0">
                  <a:pos x="50" y="17"/>
                </a:cxn>
                <a:cxn ang="0">
                  <a:pos x="50" y="17"/>
                </a:cxn>
                <a:cxn ang="0">
                  <a:pos x="50" y="17"/>
                </a:cxn>
                <a:cxn ang="0">
                  <a:pos x="53" y="15"/>
                </a:cxn>
                <a:cxn ang="0">
                  <a:pos x="55" y="12"/>
                </a:cxn>
                <a:cxn ang="0">
                  <a:pos x="55" y="12"/>
                </a:cxn>
                <a:cxn ang="0">
                  <a:pos x="55" y="10"/>
                </a:cxn>
                <a:cxn ang="0">
                  <a:pos x="55" y="8"/>
                </a:cxn>
                <a:cxn ang="0">
                  <a:pos x="55" y="8"/>
                </a:cxn>
                <a:cxn ang="0">
                  <a:pos x="53" y="8"/>
                </a:cxn>
                <a:cxn ang="0">
                  <a:pos x="50" y="5"/>
                </a:cxn>
                <a:cxn ang="0">
                  <a:pos x="48" y="3"/>
                </a:cxn>
                <a:cxn ang="0">
                  <a:pos x="48" y="3"/>
                </a:cxn>
                <a:cxn ang="0">
                  <a:pos x="48" y="0"/>
                </a:cxn>
                <a:cxn ang="0">
                  <a:pos x="45" y="0"/>
                </a:cxn>
                <a:cxn ang="0">
                  <a:pos x="45" y="3"/>
                </a:cxn>
                <a:cxn ang="0">
                  <a:pos x="45" y="5"/>
                </a:cxn>
                <a:cxn ang="0">
                  <a:pos x="45" y="12"/>
                </a:cxn>
                <a:cxn ang="0">
                  <a:pos x="41" y="12"/>
                </a:cxn>
                <a:cxn ang="0">
                  <a:pos x="41" y="12"/>
                </a:cxn>
                <a:cxn ang="0">
                  <a:pos x="38" y="15"/>
                </a:cxn>
                <a:cxn ang="0">
                  <a:pos x="36" y="17"/>
                </a:cxn>
                <a:cxn ang="0">
                  <a:pos x="34" y="19"/>
                </a:cxn>
                <a:cxn ang="0">
                  <a:pos x="34" y="19"/>
                </a:cxn>
                <a:cxn ang="0">
                  <a:pos x="31" y="22"/>
                </a:cxn>
                <a:cxn ang="0">
                  <a:pos x="26" y="22"/>
                </a:cxn>
                <a:cxn ang="0">
                  <a:pos x="24" y="22"/>
                </a:cxn>
                <a:cxn ang="0">
                  <a:pos x="22" y="22"/>
                </a:cxn>
                <a:cxn ang="0">
                  <a:pos x="22" y="19"/>
                </a:cxn>
                <a:cxn ang="0">
                  <a:pos x="5" y="19"/>
                </a:cxn>
                <a:cxn ang="0">
                  <a:pos x="3" y="22"/>
                </a:cxn>
                <a:cxn ang="0">
                  <a:pos x="0" y="22"/>
                </a:cxn>
                <a:cxn ang="0">
                  <a:pos x="0" y="22"/>
                </a:cxn>
                <a:cxn ang="0">
                  <a:pos x="0" y="24"/>
                </a:cxn>
                <a:cxn ang="0">
                  <a:pos x="3" y="24"/>
                </a:cxn>
                <a:cxn ang="0">
                  <a:pos x="3" y="27"/>
                </a:cxn>
                <a:cxn ang="0">
                  <a:pos x="7" y="27"/>
                </a:cxn>
                <a:cxn ang="0">
                  <a:pos x="10" y="31"/>
                </a:cxn>
                <a:cxn ang="0">
                  <a:pos x="15" y="31"/>
                </a:cxn>
                <a:cxn ang="0">
                  <a:pos x="19" y="34"/>
                </a:cxn>
                <a:cxn ang="0">
                  <a:pos x="24" y="34"/>
                </a:cxn>
                <a:cxn ang="0">
                  <a:pos x="26" y="34"/>
                </a:cxn>
                <a:cxn ang="0">
                  <a:pos x="29" y="34"/>
                </a:cxn>
                <a:cxn ang="0">
                  <a:pos x="29" y="34"/>
                </a:cxn>
                <a:cxn ang="0">
                  <a:pos x="31" y="31"/>
                </a:cxn>
              </a:cxnLst>
              <a:rect l="0" t="0" r="r" b="b"/>
              <a:pathLst>
                <a:path w="55" h="34">
                  <a:moveTo>
                    <a:pt x="31" y="31"/>
                  </a:moveTo>
                  <a:lnTo>
                    <a:pt x="29" y="34"/>
                  </a:lnTo>
                  <a:lnTo>
                    <a:pt x="31" y="31"/>
                  </a:lnTo>
                  <a:lnTo>
                    <a:pt x="34" y="31"/>
                  </a:lnTo>
                  <a:lnTo>
                    <a:pt x="41" y="27"/>
                  </a:lnTo>
                  <a:lnTo>
                    <a:pt x="45" y="22"/>
                  </a:lnTo>
                  <a:lnTo>
                    <a:pt x="48" y="22"/>
                  </a:lnTo>
                  <a:lnTo>
                    <a:pt x="50" y="17"/>
                  </a:lnTo>
                  <a:lnTo>
                    <a:pt x="50" y="17"/>
                  </a:lnTo>
                  <a:lnTo>
                    <a:pt x="50" y="17"/>
                  </a:lnTo>
                  <a:lnTo>
                    <a:pt x="53" y="15"/>
                  </a:lnTo>
                  <a:lnTo>
                    <a:pt x="55" y="12"/>
                  </a:lnTo>
                  <a:lnTo>
                    <a:pt x="55" y="12"/>
                  </a:lnTo>
                  <a:lnTo>
                    <a:pt x="55" y="10"/>
                  </a:lnTo>
                  <a:lnTo>
                    <a:pt x="55" y="8"/>
                  </a:lnTo>
                  <a:lnTo>
                    <a:pt x="55" y="8"/>
                  </a:lnTo>
                  <a:lnTo>
                    <a:pt x="53" y="8"/>
                  </a:lnTo>
                  <a:lnTo>
                    <a:pt x="50" y="5"/>
                  </a:lnTo>
                  <a:lnTo>
                    <a:pt x="48" y="3"/>
                  </a:lnTo>
                  <a:lnTo>
                    <a:pt x="48" y="3"/>
                  </a:lnTo>
                  <a:lnTo>
                    <a:pt x="48" y="0"/>
                  </a:lnTo>
                  <a:lnTo>
                    <a:pt x="45" y="0"/>
                  </a:lnTo>
                  <a:lnTo>
                    <a:pt x="45" y="3"/>
                  </a:lnTo>
                  <a:lnTo>
                    <a:pt x="45" y="5"/>
                  </a:lnTo>
                  <a:lnTo>
                    <a:pt x="45" y="12"/>
                  </a:lnTo>
                  <a:lnTo>
                    <a:pt x="41" y="12"/>
                  </a:lnTo>
                  <a:lnTo>
                    <a:pt x="41" y="12"/>
                  </a:lnTo>
                  <a:lnTo>
                    <a:pt x="38" y="15"/>
                  </a:lnTo>
                  <a:lnTo>
                    <a:pt x="36" y="17"/>
                  </a:lnTo>
                  <a:lnTo>
                    <a:pt x="34" y="19"/>
                  </a:lnTo>
                  <a:lnTo>
                    <a:pt x="34" y="19"/>
                  </a:lnTo>
                  <a:lnTo>
                    <a:pt x="31" y="22"/>
                  </a:lnTo>
                  <a:lnTo>
                    <a:pt x="26" y="22"/>
                  </a:lnTo>
                  <a:lnTo>
                    <a:pt x="24" y="22"/>
                  </a:lnTo>
                  <a:lnTo>
                    <a:pt x="22" y="22"/>
                  </a:lnTo>
                  <a:lnTo>
                    <a:pt x="22" y="19"/>
                  </a:lnTo>
                  <a:lnTo>
                    <a:pt x="5" y="19"/>
                  </a:lnTo>
                  <a:lnTo>
                    <a:pt x="3" y="22"/>
                  </a:lnTo>
                  <a:lnTo>
                    <a:pt x="0" y="22"/>
                  </a:lnTo>
                  <a:lnTo>
                    <a:pt x="0" y="22"/>
                  </a:lnTo>
                  <a:lnTo>
                    <a:pt x="0" y="24"/>
                  </a:lnTo>
                  <a:lnTo>
                    <a:pt x="3" y="24"/>
                  </a:lnTo>
                  <a:lnTo>
                    <a:pt x="3" y="27"/>
                  </a:lnTo>
                  <a:lnTo>
                    <a:pt x="7" y="27"/>
                  </a:lnTo>
                  <a:lnTo>
                    <a:pt x="10" y="31"/>
                  </a:lnTo>
                  <a:lnTo>
                    <a:pt x="15" y="31"/>
                  </a:lnTo>
                  <a:lnTo>
                    <a:pt x="19" y="34"/>
                  </a:lnTo>
                  <a:lnTo>
                    <a:pt x="24" y="34"/>
                  </a:lnTo>
                  <a:lnTo>
                    <a:pt x="26" y="34"/>
                  </a:lnTo>
                  <a:lnTo>
                    <a:pt x="29" y="34"/>
                  </a:lnTo>
                  <a:lnTo>
                    <a:pt x="29" y="34"/>
                  </a:lnTo>
                  <a:lnTo>
                    <a:pt x="31"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69" name="Freeform 1077">
              <a:extLst>
                <a:ext uri="{FF2B5EF4-FFF2-40B4-BE49-F238E27FC236}">
                  <a16:creationId xmlns:a16="http://schemas.microsoft.com/office/drawing/2014/main" id="{3E1636C3-0AE4-46C1-AB8F-8CF41BD0EF2D}"/>
                </a:ext>
              </a:extLst>
            </p:cNvPr>
            <p:cNvSpPr>
              <a:spLocks/>
            </p:cNvSpPr>
            <p:nvPr/>
          </p:nvSpPr>
          <p:spPr bwMode="auto">
            <a:xfrm>
              <a:off x="7267576" y="4192587"/>
              <a:ext cx="41276" cy="46037"/>
            </a:xfrm>
            <a:custGeom>
              <a:avLst/>
              <a:gdLst/>
              <a:ahLst/>
              <a:cxnLst>
                <a:cxn ang="0">
                  <a:pos x="26" y="19"/>
                </a:cxn>
                <a:cxn ang="0">
                  <a:pos x="19" y="15"/>
                </a:cxn>
                <a:cxn ang="0">
                  <a:pos x="12" y="10"/>
                </a:cxn>
                <a:cxn ang="0">
                  <a:pos x="7" y="5"/>
                </a:cxn>
                <a:cxn ang="0">
                  <a:pos x="0" y="0"/>
                </a:cxn>
                <a:cxn ang="0">
                  <a:pos x="0" y="3"/>
                </a:cxn>
                <a:cxn ang="0">
                  <a:pos x="0" y="5"/>
                </a:cxn>
                <a:cxn ang="0">
                  <a:pos x="2" y="5"/>
                </a:cxn>
                <a:cxn ang="0">
                  <a:pos x="4" y="8"/>
                </a:cxn>
                <a:cxn ang="0">
                  <a:pos x="9" y="10"/>
                </a:cxn>
                <a:cxn ang="0">
                  <a:pos x="14" y="12"/>
                </a:cxn>
                <a:cxn ang="0">
                  <a:pos x="14" y="15"/>
                </a:cxn>
                <a:cxn ang="0">
                  <a:pos x="16" y="15"/>
                </a:cxn>
                <a:cxn ang="0">
                  <a:pos x="16" y="19"/>
                </a:cxn>
                <a:cxn ang="0">
                  <a:pos x="19" y="19"/>
                </a:cxn>
                <a:cxn ang="0">
                  <a:pos x="19" y="24"/>
                </a:cxn>
                <a:cxn ang="0">
                  <a:pos x="19" y="27"/>
                </a:cxn>
                <a:cxn ang="0">
                  <a:pos x="21" y="27"/>
                </a:cxn>
                <a:cxn ang="0">
                  <a:pos x="21" y="29"/>
                </a:cxn>
                <a:cxn ang="0">
                  <a:pos x="26" y="29"/>
                </a:cxn>
                <a:cxn ang="0">
                  <a:pos x="26" y="19"/>
                </a:cxn>
                <a:cxn ang="0">
                  <a:pos x="26" y="19"/>
                </a:cxn>
              </a:cxnLst>
              <a:rect l="0" t="0" r="r" b="b"/>
              <a:pathLst>
                <a:path w="26" h="29">
                  <a:moveTo>
                    <a:pt x="26" y="19"/>
                  </a:moveTo>
                  <a:lnTo>
                    <a:pt x="19" y="15"/>
                  </a:lnTo>
                  <a:lnTo>
                    <a:pt x="12" y="10"/>
                  </a:lnTo>
                  <a:lnTo>
                    <a:pt x="7" y="5"/>
                  </a:lnTo>
                  <a:lnTo>
                    <a:pt x="0" y="0"/>
                  </a:lnTo>
                  <a:lnTo>
                    <a:pt x="0" y="3"/>
                  </a:lnTo>
                  <a:lnTo>
                    <a:pt x="0" y="5"/>
                  </a:lnTo>
                  <a:lnTo>
                    <a:pt x="2" y="5"/>
                  </a:lnTo>
                  <a:lnTo>
                    <a:pt x="4" y="8"/>
                  </a:lnTo>
                  <a:lnTo>
                    <a:pt x="9" y="10"/>
                  </a:lnTo>
                  <a:lnTo>
                    <a:pt x="14" y="12"/>
                  </a:lnTo>
                  <a:lnTo>
                    <a:pt x="14" y="15"/>
                  </a:lnTo>
                  <a:lnTo>
                    <a:pt x="16" y="15"/>
                  </a:lnTo>
                  <a:lnTo>
                    <a:pt x="16" y="19"/>
                  </a:lnTo>
                  <a:lnTo>
                    <a:pt x="19" y="19"/>
                  </a:lnTo>
                  <a:lnTo>
                    <a:pt x="19" y="24"/>
                  </a:lnTo>
                  <a:lnTo>
                    <a:pt x="19" y="27"/>
                  </a:lnTo>
                  <a:lnTo>
                    <a:pt x="21" y="27"/>
                  </a:lnTo>
                  <a:lnTo>
                    <a:pt x="21" y="29"/>
                  </a:lnTo>
                  <a:lnTo>
                    <a:pt x="26" y="29"/>
                  </a:lnTo>
                  <a:lnTo>
                    <a:pt x="26" y="19"/>
                  </a:lnTo>
                  <a:lnTo>
                    <a:pt x="26"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0" name="Freeform 1078">
              <a:extLst>
                <a:ext uri="{FF2B5EF4-FFF2-40B4-BE49-F238E27FC236}">
                  <a16:creationId xmlns:a16="http://schemas.microsoft.com/office/drawing/2014/main" id="{342567FE-B3EB-4E67-80E3-7DB5C3776BAA}"/>
                </a:ext>
              </a:extLst>
            </p:cNvPr>
            <p:cNvSpPr>
              <a:spLocks/>
            </p:cNvSpPr>
            <p:nvPr/>
          </p:nvSpPr>
          <p:spPr bwMode="auto">
            <a:xfrm>
              <a:off x="7267576" y="4192587"/>
              <a:ext cx="41276" cy="46037"/>
            </a:xfrm>
            <a:custGeom>
              <a:avLst/>
              <a:gdLst/>
              <a:ahLst/>
              <a:cxnLst>
                <a:cxn ang="0">
                  <a:pos x="26" y="19"/>
                </a:cxn>
                <a:cxn ang="0">
                  <a:pos x="19" y="15"/>
                </a:cxn>
                <a:cxn ang="0">
                  <a:pos x="12" y="10"/>
                </a:cxn>
                <a:cxn ang="0">
                  <a:pos x="7" y="5"/>
                </a:cxn>
                <a:cxn ang="0">
                  <a:pos x="0" y="0"/>
                </a:cxn>
                <a:cxn ang="0">
                  <a:pos x="0" y="3"/>
                </a:cxn>
                <a:cxn ang="0">
                  <a:pos x="0" y="5"/>
                </a:cxn>
                <a:cxn ang="0">
                  <a:pos x="2" y="5"/>
                </a:cxn>
                <a:cxn ang="0">
                  <a:pos x="4" y="8"/>
                </a:cxn>
                <a:cxn ang="0">
                  <a:pos x="9" y="10"/>
                </a:cxn>
                <a:cxn ang="0">
                  <a:pos x="14" y="12"/>
                </a:cxn>
                <a:cxn ang="0">
                  <a:pos x="14" y="15"/>
                </a:cxn>
                <a:cxn ang="0">
                  <a:pos x="16" y="15"/>
                </a:cxn>
                <a:cxn ang="0">
                  <a:pos x="16" y="19"/>
                </a:cxn>
                <a:cxn ang="0">
                  <a:pos x="19" y="19"/>
                </a:cxn>
                <a:cxn ang="0">
                  <a:pos x="19" y="24"/>
                </a:cxn>
                <a:cxn ang="0">
                  <a:pos x="19" y="27"/>
                </a:cxn>
                <a:cxn ang="0">
                  <a:pos x="21" y="27"/>
                </a:cxn>
                <a:cxn ang="0">
                  <a:pos x="21" y="29"/>
                </a:cxn>
                <a:cxn ang="0">
                  <a:pos x="26" y="29"/>
                </a:cxn>
                <a:cxn ang="0">
                  <a:pos x="26" y="19"/>
                </a:cxn>
              </a:cxnLst>
              <a:rect l="0" t="0" r="r" b="b"/>
              <a:pathLst>
                <a:path w="26" h="29">
                  <a:moveTo>
                    <a:pt x="26" y="19"/>
                  </a:moveTo>
                  <a:lnTo>
                    <a:pt x="19" y="15"/>
                  </a:lnTo>
                  <a:lnTo>
                    <a:pt x="12" y="10"/>
                  </a:lnTo>
                  <a:lnTo>
                    <a:pt x="7" y="5"/>
                  </a:lnTo>
                  <a:lnTo>
                    <a:pt x="0" y="0"/>
                  </a:lnTo>
                  <a:lnTo>
                    <a:pt x="0" y="3"/>
                  </a:lnTo>
                  <a:lnTo>
                    <a:pt x="0" y="5"/>
                  </a:lnTo>
                  <a:lnTo>
                    <a:pt x="2" y="5"/>
                  </a:lnTo>
                  <a:lnTo>
                    <a:pt x="4" y="8"/>
                  </a:lnTo>
                  <a:lnTo>
                    <a:pt x="9" y="10"/>
                  </a:lnTo>
                  <a:lnTo>
                    <a:pt x="14" y="12"/>
                  </a:lnTo>
                  <a:lnTo>
                    <a:pt x="14" y="15"/>
                  </a:lnTo>
                  <a:lnTo>
                    <a:pt x="16" y="15"/>
                  </a:lnTo>
                  <a:lnTo>
                    <a:pt x="16" y="19"/>
                  </a:lnTo>
                  <a:lnTo>
                    <a:pt x="19" y="19"/>
                  </a:lnTo>
                  <a:lnTo>
                    <a:pt x="19" y="24"/>
                  </a:lnTo>
                  <a:lnTo>
                    <a:pt x="19" y="27"/>
                  </a:lnTo>
                  <a:lnTo>
                    <a:pt x="21" y="27"/>
                  </a:lnTo>
                  <a:lnTo>
                    <a:pt x="21" y="29"/>
                  </a:lnTo>
                  <a:lnTo>
                    <a:pt x="26" y="29"/>
                  </a:lnTo>
                  <a:lnTo>
                    <a:pt x="26"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1" name="Freeform 1079">
              <a:extLst>
                <a:ext uri="{FF2B5EF4-FFF2-40B4-BE49-F238E27FC236}">
                  <a16:creationId xmlns:a16="http://schemas.microsoft.com/office/drawing/2014/main" id="{C01A0208-862F-471B-B9FC-EB275DB7CD17}"/>
                </a:ext>
              </a:extLst>
            </p:cNvPr>
            <p:cNvSpPr>
              <a:spLocks/>
            </p:cNvSpPr>
            <p:nvPr/>
          </p:nvSpPr>
          <p:spPr bwMode="auto">
            <a:xfrm>
              <a:off x="7267576" y="4192587"/>
              <a:ext cx="41276" cy="46037"/>
            </a:xfrm>
            <a:custGeom>
              <a:avLst/>
              <a:gdLst/>
              <a:ahLst/>
              <a:cxnLst>
                <a:cxn ang="0">
                  <a:pos x="26" y="19"/>
                </a:cxn>
                <a:cxn ang="0">
                  <a:pos x="19" y="15"/>
                </a:cxn>
                <a:cxn ang="0">
                  <a:pos x="12" y="10"/>
                </a:cxn>
                <a:cxn ang="0">
                  <a:pos x="7" y="5"/>
                </a:cxn>
                <a:cxn ang="0">
                  <a:pos x="0" y="0"/>
                </a:cxn>
                <a:cxn ang="0">
                  <a:pos x="0" y="3"/>
                </a:cxn>
                <a:cxn ang="0">
                  <a:pos x="0" y="5"/>
                </a:cxn>
                <a:cxn ang="0">
                  <a:pos x="2" y="5"/>
                </a:cxn>
                <a:cxn ang="0">
                  <a:pos x="4" y="8"/>
                </a:cxn>
                <a:cxn ang="0">
                  <a:pos x="9" y="10"/>
                </a:cxn>
                <a:cxn ang="0">
                  <a:pos x="14" y="12"/>
                </a:cxn>
                <a:cxn ang="0">
                  <a:pos x="14" y="15"/>
                </a:cxn>
                <a:cxn ang="0">
                  <a:pos x="16" y="15"/>
                </a:cxn>
                <a:cxn ang="0">
                  <a:pos x="16" y="19"/>
                </a:cxn>
                <a:cxn ang="0">
                  <a:pos x="19" y="19"/>
                </a:cxn>
                <a:cxn ang="0">
                  <a:pos x="19" y="24"/>
                </a:cxn>
                <a:cxn ang="0">
                  <a:pos x="19" y="27"/>
                </a:cxn>
                <a:cxn ang="0">
                  <a:pos x="21" y="27"/>
                </a:cxn>
                <a:cxn ang="0">
                  <a:pos x="21" y="29"/>
                </a:cxn>
                <a:cxn ang="0">
                  <a:pos x="26" y="29"/>
                </a:cxn>
                <a:cxn ang="0">
                  <a:pos x="26" y="19"/>
                </a:cxn>
              </a:cxnLst>
              <a:rect l="0" t="0" r="r" b="b"/>
              <a:pathLst>
                <a:path w="26" h="29">
                  <a:moveTo>
                    <a:pt x="26" y="19"/>
                  </a:moveTo>
                  <a:lnTo>
                    <a:pt x="19" y="15"/>
                  </a:lnTo>
                  <a:lnTo>
                    <a:pt x="12" y="10"/>
                  </a:lnTo>
                  <a:lnTo>
                    <a:pt x="7" y="5"/>
                  </a:lnTo>
                  <a:lnTo>
                    <a:pt x="0" y="0"/>
                  </a:lnTo>
                  <a:lnTo>
                    <a:pt x="0" y="3"/>
                  </a:lnTo>
                  <a:lnTo>
                    <a:pt x="0" y="5"/>
                  </a:lnTo>
                  <a:lnTo>
                    <a:pt x="2" y="5"/>
                  </a:lnTo>
                  <a:lnTo>
                    <a:pt x="4" y="8"/>
                  </a:lnTo>
                  <a:lnTo>
                    <a:pt x="9" y="10"/>
                  </a:lnTo>
                  <a:lnTo>
                    <a:pt x="14" y="12"/>
                  </a:lnTo>
                  <a:lnTo>
                    <a:pt x="14" y="15"/>
                  </a:lnTo>
                  <a:lnTo>
                    <a:pt x="16" y="15"/>
                  </a:lnTo>
                  <a:lnTo>
                    <a:pt x="16" y="19"/>
                  </a:lnTo>
                  <a:lnTo>
                    <a:pt x="19" y="19"/>
                  </a:lnTo>
                  <a:lnTo>
                    <a:pt x="19" y="24"/>
                  </a:lnTo>
                  <a:lnTo>
                    <a:pt x="19" y="27"/>
                  </a:lnTo>
                  <a:lnTo>
                    <a:pt x="21" y="27"/>
                  </a:lnTo>
                  <a:lnTo>
                    <a:pt x="21" y="29"/>
                  </a:lnTo>
                  <a:lnTo>
                    <a:pt x="26" y="29"/>
                  </a:lnTo>
                  <a:lnTo>
                    <a:pt x="26"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2" name="Freeform 1080">
              <a:extLst>
                <a:ext uri="{FF2B5EF4-FFF2-40B4-BE49-F238E27FC236}">
                  <a16:creationId xmlns:a16="http://schemas.microsoft.com/office/drawing/2014/main" id="{2BCD121E-15E1-43B1-ACC3-BC5E5FB77133}"/>
                </a:ext>
              </a:extLst>
            </p:cNvPr>
            <p:cNvSpPr>
              <a:spLocks/>
            </p:cNvSpPr>
            <p:nvPr/>
          </p:nvSpPr>
          <p:spPr bwMode="auto">
            <a:xfrm>
              <a:off x="6935789" y="4144961"/>
              <a:ext cx="19049" cy="17461"/>
            </a:xfrm>
            <a:custGeom>
              <a:avLst/>
              <a:gdLst/>
              <a:ahLst/>
              <a:cxnLst>
                <a:cxn ang="0">
                  <a:pos x="12" y="9"/>
                </a:cxn>
                <a:cxn ang="0">
                  <a:pos x="9" y="4"/>
                </a:cxn>
                <a:cxn ang="0">
                  <a:pos x="7" y="2"/>
                </a:cxn>
                <a:cxn ang="0">
                  <a:pos x="4" y="0"/>
                </a:cxn>
                <a:cxn ang="0">
                  <a:pos x="2" y="0"/>
                </a:cxn>
                <a:cxn ang="0">
                  <a:pos x="0" y="0"/>
                </a:cxn>
                <a:cxn ang="0">
                  <a:pos x="2" y="2"/>
                </a:cxn>
                <a:cxn ang="0">
                  <a:pos x="2" y="4"/>
                </a:cxn>
                <a:cxn ang="0">
                  <a:pos x="2" y="7"/>
                </a:cxn>
                <a:cxn ang="0">
                  <a:pos x="7" y="9"/>
                </a:cxn>
                <a:cxn ang="0">
                  <a:pos x="7" y="9"/>
                </a:cxn>
                <a:cxn ang="0">
                  <a:pos x="9" y="11"/>
                </a:cxn>
                <a:cxn ang="0">
                  <a:pos x="12" y="9"/>
                </a:cxn>
                <a:cxn ang="0">
                  <a:pos x="12" y="9"/>
                </a:cxn>
              </a:cxnLst>
              <a:rect l="0" t="0" r="r" b="b"/>
              <a:pathLst>
                <a:path w="12" h="11">
                  <a:moveTo>
                    <a:pt x="12" y="9"/>
                  </a:moveTo>
                  <a:lnTo>
                    <a:pt x="9" y="4"/>
                  </a:lnTo>
                  <a:lnTo>
                    <a:pt x="7" y="2"/>
                  </a:lnTo>
                  <a:lnTo>
                    <a:pt x="4" y="0"/>
                  </a:lnTo>
                  <a:lnTo>
                    <a:pt x="2" y="0"/>
                  </a:lnTo>
                  <a:lnTo>
                    <a:pt x="0" y="0"/>
                  </a:lnTo>
                  <a:lnTo>
                    <a:pt x="2" y="2"/>
                  </a:lnTo>
                  <a:lnTo>
                    <a:pt x="2" y="4"/>
                  </a:lnTo>
                  <a:lnTo>
                    <a:pt x="2" y="7"/>
                  </a:lnTo>
                  <a:lnTo>
                    <a:pt x="7" y="9"/>
                  </a:lnTo>
                  <a:lnTo>
                    <a:pt x="7" y="9"/>
                  </a:lnTo>
                  <a:lnTo>
                    <a:pt x="9" y="11"/>
                  </a:lnTo>
                  <a:lnTo>
                    <a:pt x="12" y="9"/>
                  </a:lnTo>
                  <a:lnTo>
                    <a:pt x="12" y="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3" name="Freeform 1081">
              <a:extLst>
                <a:ext uri="{FF2B5EF4-FFF2-40B4-BE49-F238E27FC236}">
                  <a16:creationId xmlns:a16="http://schemas.microsoft.com/office/drawing/2014/main" id="{9CFE9952-B98F-4C7A-90E1-B7EF1C6A74F7}"/>
                </a:ext>
              </a:extLst>
            </p:cNvPr>
            <p:cNvSpPr>
              <a:spLocks/>
            </p:cNvSpPr>
            <p:nvPr/>
          </p:nvSpPr>
          <p:spPr bwMode="auto">
            <a:xfrm>
              <a:off x="6935789" y="4144961"/>
              <a:ext cx="19049" cy="17461"/>
            </a:xfrm>
            <a:custGeom>
              <a:avLst/>
              <a:gdLst/>
              <a:ahLst/>
              <a:cxnLst>
                <a:cxn ang="0">
                  <a:pos x="12" y="9"/>
                </a:cxn>
                <a:cxn ang="0">
                  <a:pos x="9" y="4"/>
                </a:cxn>
                <a:cxn ang="0">
                  <a:pos x="7" y="2"/>
                </a:cxn>
                <a:cxn ang="0">
                  <a:pos x="4" y="0"/>
                </a:cxn>
                <a:cxn ang="0">
                  <a:pos x="2" y="0"/>
                </a:cxn>
                <a:cxn ang="0">
                  <a:pos x="0" y="0"/>
                </a:cxn>
                <a:cxn ang="0">
                  <a:pos x="2" y="2"/>
                </a:cxn>
                <a:cxn ang="0">
                  <a:pos x="2" y="4"/>
                </a:cxn>
                <a:cxn ang="0">
                  <a:pos x="2" y="7"/>
                </a:cxn>
                <a:cxn ang="0">
                  <a:pos x="7" y="9"/>
                </a:cxn>
                <a:cxn ang="0">
                  <a:pos x="7" y="9"/>
                </a:cxn>
                <a:cxn ang="0">
                  <a:pos x="9" y="11"/>
                </a:cxn>
                <a:cxn ang="0">
                  <a:pos x="12" y="9"/>
                </a:cxn>
              </a:cxnLst>
              <a:rect l="0" t="0" r="r" b="b"/>
              <a:pathLst>
                <a:path w="12" h="11">
                  <a:moveTo>
                    <a:pt x="12" y="9"/>
                  </a:moveTo>
                  <a:lnTo>
                    <a:pt x="9" y="4"/>
                  </a:lnTo>
                  <a:lnTo>
                    <a:pt x="7" y="2"/>
                  </a:lnTo>
                  <a:lnTo>
                    <a:pt x="4" y="0"/>
                  </a:lnTo>
                  <a:lnTo>
                    <a:pt x="2" y="0"/>
                  </a:lnTo>
                  <a:lnTo>
                    <a:pt x="0" y="0"/>
                  </a:lnTo>
                  <a:lnTo>
                    <a:pt x="2" y="2"/>
                  </a:lnTo>
                  <a:lnTo>
                    <a:pt x="2" y="4"/>
                  </a:lnTo>
                  <a:lnTo>
                    <a:pt x="2" y="7"/>
                  </a:lnTo>
                  <a:lnTo>
                    <a:pt x="7" y="9"/>
                  </a:lnTo>
                  <a:lnTo>
                    <a:pt x="7" y="9"/>
                  </a:lnTo>
                  <a:lnTo>
                    <a:pt x="9" y="11"/>
                  </a:lnTo>
                  <a:lnTo>
                    <a:pt x="12" y="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4" name="Freeform 1082">
              <a:extLst>
                <a:ext uri="{FF2B5EF4-FFF2-40B4-BE49-F238E27FC236}">
                  <a16:creationId xmlns:a16="http://schemas.microsoft.com/office/drawing/2014/main" id="{F8A1ED19-BA80-45A4-9ACA-836BDAB187E4}"/>
                </a:ext>
              </a:extLst>
            </p:cNvPr>
            <p:cNvSpPr>
              <a:spLocks/>
            </p:cNvSpPr>
            <p:nvPr/>
          </p:nvSpPr>
          <p:spPr bwMode="auto">
            <a:xfrm>
              <a:off x="6935789" y="4144961"/>
              <a:ext cx="19049" cy="17461"/>
            </a:xfrm>
            <a:custGeom>
              <a:avLst/>
              <a:gdLst/>
              <a:ahLst/>
              <a:cxnLst>
                <a:cxn ang="0">
                  <a:pos x="12" y="9"/>
                </a:cxn>
                <a:cxn ang="0">
                  <a:pos x="9" y="4"/>
                </a:cxn>
                <a:cxn ang="0">
                  <a:pos x="7" y="2"/>
                </a:cxn>
                <a:cxn ang="0">
                  <a:pos x="4" y="0"/>
                </a:cxn>
                <a:cxn ang="0">
                  <a:pos x="2" y="0"/>
                </a:cxn>
                <a:cxn ang="0">
                  <a:pos x="0" y="0"/>
                </a:cxn>
                <a:cxn ang="0">
                  <a:pos x="2" y="2"/>
                </a:cxn>
                <a:cxn ang="0">
                  <a:pos x="2" y="4"/>
                </a:cxn>
                <a:cxn ang="0">
                  <a:pos x="2" y="7"/>
                </a:cxn>
                <a:cxn ang="0">
                  <a:pos x="7" y="9"/>
                </a:cxn>
                <a:cxn ang="0">
                  <a:pos x="7" y="9"/>
                </a:cxn>
                <a:cxn ang="0">
                  <a:pos x="9" y="11"/>
                </a:cxn>
                <a:cxn ang="0">
                  <a:pos x="12" y="9"/>
                </a:cxn>
              </a:cxnLst>
              <a:rect l="0" t="0" r="r" b="b"/>
              <a:pathLst>
                <a:path w="12" h="11">
                  <a:moveTo>
                    <a:pt x="12" y="9"/>
                  </a:moveTo>
                  <a:lnTo>
                    <a:pt x="9" y="4"/>
                  </a:lnTo>
                  <a:lnTo>
                    <a:pt x="7" y="2"/>
                  </a:lnTo>
                  <a:lnTo>
                    <a:pt x="4" y="0"/>
                  </a:lnTo>
                  <a:lnTo>
                    <a:pt x="2" y="0"/>
                  </a:lnTo>
                  <a:lnTo>
                    <a:pt x="0" y="0"/>
                  </a:lnTo>
                  <a:lnTo>
                    <a:pt x="2" y="2"/>
                  </a:lnTo>
                  <a:lnTo>
                    <a:pt x="2" y="4"/>
                  </a:lnTo>
                  <a:lnTo>
                    <a:pt x="2" y="7"/>
                  </a:lnTo>
                  <a:lnTo>
                    <a:pt x="7" y="9"/>
                  </a:lnTo>
                  <a:lnTo>
                    <a:pt x="7" y="9"/>
                  </a:lnTo>
                  <a:lnTo>
                    <a:pt x="9" y="11"/>
                  </a:lnTo>
                  <a:lnTo>
                    <a:pt x="12" y="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5" name="Freeform 1083">
              <a:extLst>
                <a:ext uri="{FF2B5EF4-FFF2-40B4-BE49-F238E27FC236}">
                  <a16:creationId xmlns:a16="http://schemas.microsoft.com/office/drawing/2014/main" id="{9FE6CF79-3304-436D-8846-77C54E9E4503}"/>
                </a:ext>
              </a:extLst>
            </p:cNvPr>
            <p:cNvSpPr>
              <a:spLocks/>
            </p:cNvSpPr>
            <p:nvPr/>
          </p:nvSpPr>
          <p:spPr bwMode="auto">
            <a:xfrm>
              <a:off x="6938964" y="4167186"/>
              <a:ext cx="19049" cy="19050"/>
            </a:xfrm>
            <a:custGeom>
              <a:avLst/>
              <a:gdLst/>
              <a:ahLst/>
              <a:cxnLst>
                <a:cxn ang="0">
                  <a:pos x="12" y="0"/>
                </a:cxn>
                <a:cxn ang="0">
                  <a:pos x="0" y="0"/>
                </a:cxn>
                <a:cxn ang="0">
                  <a:pos x="0" y="2"/>
                </a:cxn>
                <a:cxn ang="0">
                  <a:pos x="12" y="12"/>
                </a:cxn>
                <a:cxn ang="0">
                  <a:pos x="12" y="5"/>
                </a:cxn>
                <a:cxn ang="0">
                  <a:pos x="12" y="0"/>
                </a:cxn>
                <a:cxn ang="0">
                  <a:pos x="12" y="0"/>
                </a:cxn>
              </a:cxnLst>
              <a:rect l="0" t="0" r="r" b="b"/>
              <a:pathLst>
                <a:path w="12" h="12">
                  <a:moveTo>
                    <a:pt x="12" y="0"/>
                  </a:moveTo>
                  <a:lnTo>
                    <a:pt x="0" y="0"/>
                  </a:lnTo>
                  <a:lnTo>
                    <a:pt x="0" y="2"/>
                  </a:lnTo>
                  <a:lnTo>
                    <a:pt x="12" y="12"/>
                  </a:lnTo>
                  <a:lnTo>
                    <a:pt x="12" y="5"/>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6" name="Freeform 1084">
              <a:extLst>
                <a:ext uri="{FF2B5EF4-FFF2-40B4-BE49-F238E27FC236}">
                  <a16:creationId xmlns:a16="http://schemas.microsoft.com/office/drawing/2014/main" id="{636FDECF-8831-484F-AC11-85D7AB95029B}"/>
                </a:ext>
              </a:extLst>
            </p:cNvPr>
            <p:cNvSpPr>
              <a:spLocks/>
            </p:cNvSpPr>
            <p:nvPr/>
          </p:nvSpPr>
          <p:spPr bwMode="auto">
            <a:xfrm>
              <a:off x="6938964" y="4167186"/>
              <a:ext cx="19049" cy="19050"/>
            </a:xfrm>
            <a:custGeom>
              <a:avLst/>
              <a:gdLst/>
              <a:ahLst/>
              <a:cxnLst>
                <a:cxn ang="0">
                  <a:pos x="12" y="0"/>
                </a:cxn>
                <a:cxn ang="0">
                  <a:pos x="0" y="0"/>
                </a:cxn>
                <a:cxn ang="0">
                  <a:pos x="0" y="2"/>
                </a:cxn>
                <a:cxn ang="0">
                  <a:pos x="12" y="12"/>
                </a:cxn>
                <a:cxn ang="0">
                  <a:pos x="12" y="5"/>
                </a:cxn>
                <a:cxn ang="0">
                  <a:pos x="12" y="0"/>
                </a:cxn>
              </a:cxnLst>
              <a:rect l="0" t="0" r="r" b="b"/>
              <a:pathLst>
                <a:path w="12" h="12">
                  <a:moveTo>
                    <a:pt x="12" y="0"/>
                  </a:moveTo>
                  <a:lnTo>
                    <a:pt x="0" y="0"/>
                  </a:lnTo>
                  <a:lnTo>
                    <a:pt x="0" y="2"/>
                  </a:lnTo>
                  <a:lnTo>
                    <a:pt x="12" y="12"/>
                  </a:lnTo>
                  <a:lnTo>
                    <a:pt x="12" y="5"/>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7" name="Freeform 1085">
              <a:extLst>
                <a:ext uri="{FF2B5EF4-FFF2-40B4-BE49-F238E27FC236}">
                  <a16:creationId xmlns:a16="http://schemas.microsoft.com/office/drawing/2014/main" id="{3DE10040-E604-4888-95BA-730CC75A3223}"/>
                </a:ext>
              </a:extLst>
            </p:cNvPr>
            <p:cNvSpPr>
              <a:spLocks/>
            </p:cNvSpPr>
            <p:nvPr/>
          </p:nvSpPr>
          <p:spPr bwMode="auto">
            <a:xfrm>
              <a:off x="6938964" y="4167186"/>
              <a:ext cx="19049" cy="19050"/>
            </a:xfrm>
            <a:custGeom>
              <a:avLst/>
              <a:gdLst/>
              <a:ahLst/>
              <a:cxnLst>
                <a:cxn ang="0">
                  <a:pos x="12" y="0"/>
                </a:cxn>
                <a:cxn ang="0">
                  <a:pos x="0" y="0"/>
                </a:cxn>
                <a:cxn ang="0">
                  <a:pos x="0" y="2"/>
                </a:cxn>
                <a:cxn ang="0">
                  <a:pos x="12" y="12"/>
                </a:cxn>
                <a:cxn ang="0">
                  <a:pos x="12" y="5"/>
                </a:cxn>
                <a:cxn ang="0">
                  <a:pos x="12" y="0"/>
                </a:cxn>
              </a:cxnLst>
              <a:rect l="0" t="0" r="r" b="b"/>
              <a:pathLst>
                <a:path w="12" h="12">
                  <a:moveTo>
                    <a:pt x="12" y="0"/>
                  </a:moveTo>
                  <a:lnTo>
                    <a:pt x="0" y="0"/>
                  </a:lnTo>
                  <a:lnTo>
                    <a:pt x="0" y="2"/>
                  </a:lnTo>
                  <a:lnTo>
                    <a:pt x="12" y="12"/>
                  </a:lnTo>
                  <a:lnTo>
                    <a:pt x="12" y="5"/>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8" name="Freeform 1086">
              <a:extLst>
                <a:ext uri="{FF2B5EF4-FFF2-40B4-BE49-F238E27FC236}">
                  <a16:creationId xmlns:a16="http://schemas.microsoft.com/office/drawing/2014/main" id="{C6BC99FD-B5B3-44E1-9DAB-2933267A37B7}"/>
                </a:ext>
              </a:extLst>
            </p:cNvPr>
            <p:cNvSpPr>
              <a:spLocks/>
            </p:cNvSpPr>
            <p:nvPr/>
          </p:nvSpPr>
          <p:spPr bwMode="auto">
            <a:xfrm>
              <a:off x="6900864" y="4252912"/>
              <a:ext cx="19049" cy="23812"/>
            </a:xfrm>
            <a:custGeom>
              <a:avLst/>
              <a:gdLst/>
              <a:ahLst/>
              <a:cxnLst>
                <a:cxn ang="0">
                  <a:pos x="12" y="8"/>
                </a:cxn>
                <a:cxn ang="0">
                  <a:pos x="12" y="8"/>
                </a:cxn>
                <a:cxn ang="0">
                  <a:pos x="10" y="8"/>
                </a:cxn>
                <a:cxn ang="0">
                  <a:pos x="10" y="5"/>
                </a:cxn>
                <a:cxn ang="0">
                  <a:pos x="10" y="3"/>
                </a:cxn>
                <a:cxn ang="0">
                  <a:pos x="7" y="0"/>
                </a:cxn>
                <a:cxn ang="0">
                  <a:pos x="5" y="0"/>
                </a:cxn>
                <a:cxn ang="0">
                  <a:pos x="3" y="3"/>
                </a:cxn>
                <a:cxn ang="0">
                  <a:pos x="3" y="5"/>
                </a:cxn>
                <a:cxn ang="0">
                  <a:pos x="0" y="8"/>
                </a:cxn>
                <a:cxn ang="0">
                  <a:pos x="3" y="10"/>
                </a:cxn>
                <a:cxn ang="0">
                  <a:pos x="3" y="12"/>
                </a:cxn>
                <a:cxn ang="0">
                  <a:pos x="3" y="12"/>
                </a:cxn>
                <a:cxn ang="0">
                  <a:pos x="3" y="12"/>
                </a:cxn>
                <a:cxn ang="0">
                  <a:pos x="7" y="15"/>
                </a:cxn>
                <a:cxn ang="0">
                  <a:pos x="12" y="15"/>
                </a:cxn>
                <a:cxn ang="0">
                  <a:pos x="12" y="12"/>
                </a:cxn>
                <a:cxn ang="0">
                  <a:pos x="12" y="12"/>
                </a:cxn>
                <a:cxn ang="0">
                  <a:pos x="12" y="8"/>
                </a:cxn>
                <a:cxn ang="0">
                  <a:pos x="12" y="8"/>
                </a:cxn>
              </a:cxnLst>
              <a:rect l="0" t="0" r="r" b="b"/>
              <a:pathLst>
                <a:path w="12" h="15">
                  <a:moveTo>
                    <a:pt x="12" y="8"/>
                  </a:moveTo>
                  <a:lnTo>
                    <a:pt x="12" y="8"/>
                  </a:lnTo>
                  <a:lnTo>
                    <a:pt x="10" y="8"/>
                  </a:lnTo>
                  <a:lnTo>
                    <a:pt x="10" y="5"/>
                  </a:lnTo>
                  <a:lnTo>
                    <a:pt x="10" y="3"/>
                  </a:lnTo>
                  <a:lnTo>
                    <a:pt x="7" y="0"/>
                  </a:lnTo>
                  <a:lnTo>
                    <a:pt x="5" y="0"/>
                  </a:lnTo>
                  <a:lnTo>
                    <a:pt x="3" y="3"/>
                  </a:lnTo>
                  <a:lnTo>
                    <a:pt x="3" y="5"/>
                  </a:lnTo>
                  <a:lnTo>
                    <a:pt x="0" y="8"/>
                  </a:lnTo>
                  <a:lnTo>
                    <a:pt x="3" y="10"/>
                  </a:lnTo>
                  <a:lnTo>
                    <a:pt x="3" y="12"/>
                  </a:lnTo>
                  <a:lnTo>
                    <a:pt x="3" y="12"/>
                  </a:lnTo>
                  <a:lnTo>
                    <a:pt x="3" y="12"/>
                  </a:lnTo>
                  <a:lnTo>
                    <a:pt x="7" y="15"/>
                  </a:lnTo>
                  <a:lnTo>
                    <a:pt x="12" y="15"/>
                  </a:lnTo>
                  <a:lnTo>
                    <a:pt x="12" y="12"/>
                  </a:lnTo>
                  <a:lnTo>
                    <a:pt x="12" y="12"/>
                  </a:lnTo>
                  <a:lnTo>
                    <a:pt x="12" y="8"/>
                  </a:lnTo>
                  <a:lnTo>
                    <a:pt x="12" y="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79" name="Freeform 1087">
              <a:extLst>
                <a:ext uri="{FF2B5EF4-FFF2-40B4-BE49-F238E27FC236}">
                  <a16:creationId xmlns:a16="http://schemas.microsoft.com/office/drawing/2014/main" id="{D0FCCFF3-02E6-42AF-81EC-5C70375049C9}"/>
                </a:ext>
              </a:extLst>
            </p:cNvPr>
            <p:cNvSpPr>
              <a:spLocks/>
            </p:cNvSpPr>
            <p:nvPr/>
          </p:nvSpPr>
          <p:spPr bwMode="auto">
            <a:xfrm>
              <a:off x="6900864" y="4252912"/>
              <a:ext cx="19049" cy="23812"/>
            </a:xfrm>
            <a:custGeom>
              <a:avLst/>
              <a:gdLst/>
              <a:ahLst/>
              <a:cxnLst>
                <a:cxn ang="0">
                  <a:pos x="12" y="8"/>
                </a:cxn>
                <a:cxn ang="0">
                  <a:pos x="12" y="8"/>
                </a:cxn>
                <a:cxn ang="0">
                  <a:pos x="10" y="8"/>
                </a:cxn>
                <a:cxn ang="0">
                  <a:pos x="10" y="5"/>
                </a:cxn>
                <a:cxn ang="0">
                  <a:pos x="10" y="3"/>
                </a:cxn>
                <a:cxn ang="0">
                  <a:pos x="7" y="0"/>
                </a:cxn>
                <a:cxn ang="0">
                  <a:pos x="5" y="0"/>
                </a:cxn>
                <a:cxn ang="0">
                  <a:pos x="3" y="3"/>
                </a:cxn>
                <a:cxn ang="0">
                  <a:pos x="3" y="5"/>
                </a:cxn>
                <a:cxn ang="0">
                  <a:pos x="0" y="8"/>
                </a:cxn>
                <a:cxn ang="0">
                  <a:pos x="3" y="10"/>
                </a:cxn>
                <a:cxn ang="0">
                  <a:pos x="3" y="12"/>
                </a:cxn>
                <a:cxn ang="0">
                  <a:pos x="3" y="12"/>
                </a:cxn>
                <a:cxn ang="0">
                  <a:pos x="3" y="12"/>
                </a:cxn>
                <a:cxn ang="0">
                  <a:pos x="7" y="15"/>
                </a:cxn>
                <a:cxn ang="0">
                  <a:pos x="12" y="15"/>
                </a:cxn>
                <a:cxn ang="0">
                  <a:pos x="12" y="12"/>
                </a:cxn>
                <a:cxn ang="0">
                  <a:pos x="12" y="12"/>
                </a:cxn>
                <a:cxn ang="0">
                  <a:pos x="12" y="8"/>
                </a:cxn>
              </a:cxnLst>
              <a:rect l="0" t="0" r="r" b="b"/>
              <a:pathLst>
                <a:path w="12" h="15">
                  <a:moveTo>
                    <a:pt x="12" y="8"/>
                  </a:moveTo>
                  <a:lnTo>
                    <a:pt x="12" y="8"/>
                  </a:lnTo>
                  <a:lnTo>
                    <a:pt x="10" y="8"/>
                  </a:lnTo>
                  <a:lnTo>
                    <a:pt x="10" y="5"/>
                  </a:lnTo>
                  <a:lnTo>
                    <a:pt x="10" y="3"/>
                  </a:lnTo>
                  <a:lnTo>
                    <a:pt x="7" y="0"/>
                  </a:lnTo>
                  <a:lnTo>
                    <a:pt x="5" y="0"/>
                  </a:lnTo>
                  <a:lnTo>
                    <a:pt x="3" y="3"/>
                  </a:lnTo>
                  <a:lnTo>
                    <a:pt x="3" y="5"/>
                  </a:lnTo>
                  <a:lnTo>
                    <a:pt x="0" y="8"/>
                  </a:lnTo>
                  <a:lnTo>
                    <a:pt x="3" y="10"/>
                  </a:lnTo>
                  <a:lnTo>
                    <a:pt x="3" y="12"/>
                  </a:lnTo>
                  <a:lnTo>
                    <a:pt x="3" y="12"/>
                  </a:lnTo>
                  <a:lnTo>
                    <a:pt x="3" y="12"/>
                  </a:lnTo>
                  <a:lnTo>
                    <a:pt x="7" y="15"/>
                  </a:lnTo>
                  <a:lnTo>
                    <a:pt x="12" y="15"/>
                  </a:lnTo>
                  <a:lnTo>
                    <a:pt x="12" y="12"/>
                  </a:lnTo>
                  <a:lnTo>
                    <a:pt x="12" y="12"/>
                  </a:lnTo>
                  <a:lnTo>
                    <a:pt x="12" y="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0" name="Freeform 1088">
              <a:extLst>
                <a:ext uri="{FF2B5EF4-FFF2-40B4-BE49-F238E27FC236}">
                  <a16:creationId xmlns:a16="http://schemas.microsoft.com/office/drawing/2014/main" id="{C81059DB-7D74-49F9-9159-F42671C19B40}"/>
                </a:ext>
              </a:extLst>
            </p:cNvPr>
            <p:cNvSpPr>
              <a:spLocks/>
            </p:cNvSpPr>
            <p:nvPr/>
          </p:nvSpPr>
          <p:spPr bwMode="auto">
            <a:xfrm>
              <a:off x="6900864" y="4252912"/>
              <a:ext cx="19049" cy="23812"/>
            </a:xfrm>
            <a:custGeom>
              <a:avLst/>
              <a:gdLst/>
              <a:ahLst/>
              <a:cxnLst>
                <a:cxn ang="0">
                  <a:pos x="12" y="8"/>
                </a:cxn>
                <a:cxn ang="0">
                  <a:pos x="12" y="8"/>
                </a:cxn>
                <a:cxn ang="0">
                  <a:pos x="10" y="8"/>
                </a:cxn>
                <a:cxn ang="0">
                  <a:pos x="10" y="5"/>
                </a:cxn>
                <a:cxn ang="0">
                  <a:pos x="10" y="3"/>
                </a:cxn>
                <a:cxn ang="0">
                  <a:pos x="7" y="0"/>
                </a:cxn>
                <a:cxn ang="0">
                  <a:pos x="5" y="0"/>
                </a:cxn>
                <a:cxn ang="0">
                  <a:pos x="3" y="3"/>
                </a:cxn>
                <a:cxn ang="0">
                  <a:pos x="3" y="5"/>
                </a:cxn>
                <a:cxn ang="0">
                  <a:pos x="0" y="8"/>
                </a:cxn>
                <a:cxn ang="0">
                  <a:pos x="3" y="10"/>
                </a:cxn>
                <a:cxn ang="0">
                  <a:pos x="3" y="12"/>
                </a:cxn>
                <a:cxn ang="0">
                  <a:pos x="3" y="12"/>
                </a:cxn>
                <a:cxn ang="0">
                  <a:pos x="3" y="12"/>
                </a:cxn>
                <a:cxn ang="0">
                  <a:pos x="7" y="15"/>
                </a:cxn>
                <a:cxn ang="0">
                  <a:pos x="12" y="15"/>
                </a:cxn>
                <a:cxn ang="0">
                  <a:pos x="12" y="12"/>
                </a:cxn>
                <a:cxn ang="0">
                  <a:pos x="12" y="12"/>
                </a:cxn>
                <a:cxn ang="0">
                  <a:pos x="12" y="8"/>
                </a:cxn>
              </a:cxnLst>
              <a:rect l="0" t="0" r="r" b="b"/>
              <a:pathLst>
                <a:path w="12" h="15">
                  <a:moveTo>
                    <a:pt x="12" y="8"/>
                  </a:moveTo>
                  <a:lnTo>
                    <a:pt x="12" y="8"/>
                  </a:lnTo>
                  <a:lnTo>
                    <a:pt x="10" y="8"/>
                  </a:lnTo>
                  <a:lnTo>
                    <a:pt x="10" y="5"/>
                  </a:lnTo>
                  <a:lnTo>
                    <a:pt x="10" y="3"/>
                  </a:lnTo>
                  <a:lnTo>
                    <a:pt x="7" y="0"/>
                  </a:lnTo>
                  <a:lnTo>
                    <a:pt x="5" y="0"/>
                  </a:lnTo>
                  <a:lnTo>
                    <a:pt x="3" y="3"/>
                  </a:lnTo>
                  <a:lnTo>
                    <a:pt x="3" y="5"/>
                  </a:lnTo>
                  <a:lnTo>
                    <a:pt x="0" y="8"/>
                  </a:lnTo>
                  <a:lnTo>
                    <a:pt x="3" y="10"/>
                  </a:lnTo>
                  <a:lnTo>
                    <a:pt x="3" y="12"/>
                  </a:lnTo>
                  <a:lnTo>
                    <a:pt x="3" y="12"/>
                  </a:lnTo>
                  <a:lnTo>
                    <a:pt x="3" y="12"/>
                  </a:lnTo>
                  <a:lnTo>
                    <a:pt x="7" y="15"/>
                  </a:lnTo>
                  <a:lnTo>
                    <a:pt x="12" y="15"/>
                  </a:lnTo>
                  <a:lnTo>
                    <a:pt x="12" y="12"/>
                  </a:lnTo>
                  <a:lnTo>
                    <a:pt x="12" y="12"/>
                  </a:lnTo>
                  <a:lnTo>
                    <a:pt x="12" y="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1" name="Freeform 1089">
              <a:extLst>
                <a:ext uri="{FF2B5EF4-FFF2-40B4-BE49-F238E27FC236}">
                  <a16:creationId xmlns:a16="http://schemas.microsoft.com/office/drawing/2014/main" id="{A2D7D06C-9500-48D6-9DBD-2BA413AB36E7}"/>
                </a:ext>
              </a:extLst>
            </p:cNvPr>
            <p:cNvSpPr>
              <a:spLocks/>
            </p:cNvSpPr>
            <p:nvPr/>
          </p:nvSpPr>
          <p:spPr bwMode="auto">
            <a:xfrm>
              <a:off x="6897688" y="4276724"/>
              <a:ext cx="19049" cy="19050"/>
            </a:xfrm>
            <a:custGeom>
              <a:avLst/>
              <a:gdLst/>
              <a:ahLst/>
              <a:cxnLst>
                <a:cxn ang="0">
                  <a:pos x="12" y="4"/>
                </a:cxn>
                <a:cxn ang="0">
                  <a:pos x="7" y="2"/>
                </a:cxn>
                <a:cxn ang="0">
                  <a:pos x="2" y="0"/>
                </a:cxn>
                <a:cxn ang="0">
                  <a:pos x="0" y="2"/>
                </a:cxn>
                <a:cxn ang="0">
                  <a:pos x="0" y="4"/>
                </a:cxn>
                <a:cxn ang="0">
                  <a:pos x="0" y="4"/>
                </a:cxn>
                <a:cxn ang="0">
                  <a:pos x="0" y="9"/>
                </a:cxn>
                <a:cxn ang="0">
                  <a:pos x="2" y="9"/>
                </a:cxn>
                <a:cxn ang="0">
                  <a:pos x="2" y="12"/>
                </a:cxn>
                <a:cxn ang="0">
                  <a:pos x="5" y="12"/>
                </a:cxn>
                <a:cxn ang="0">
                  <a:pos x="7" y="12"/>
                </a:cxn>
                <a:cxn ang="0">
                  <a:pos x="7" y="9"/>
                </a:cxn>
                <a:cxn ang="0">
                  <a:pos x="9" y="7"/>
                </a:cxn>
                <a:cxn ang="0">
                  <a:pos x="12" y="4"/>
                </a:cxn>
                <a:cxn ang="0">
                  <a:pos x="12" y="4"/>
                </a:cxn>
              </a:cxnLst>
              <a:rect l="0" t="0" r="r" b="b"/>
              <a:pathLst>
                <a:path w="12" h="12">
                  <a:moveTo>
                    <a:pt x="12" y="4"/>
                  </a:moveTo>
                  <a:lnTo>
                    <a:pt x="7" y="2"/>
                  </a:lnTo>
                  <a:lnTo>
                    <a:pt x="2" y="0"/>
                  </a:lnTo>
                  <a:lnTo>
                    <a:pt x="0" y="2"/>
                  </a:lnTo>
                  <a:lnTo>
                    <a:pt x="0" y="4"/>
                  </a:lnTo>
                  <a:lnTo>
                    <a:pt x="0" y="4"/>
                  </a:lnTo>
                  <a:lnTo>
                    <a:pt x="0" y="9"/>
                  </a:lnTo>
                  <a:lnTo>
                    <a:pt x="2" y="9"/>
                  </a:lnTo>
                  <a:lnTo>
                    <a:pt x="2" y="12"/>
                  </a:lnTo>
                  <a:lnTo>
                    <a:pt x="5" y="12"/>
                  </a:lnTo>
                  <a:lnTo>
                    <a:pt x="7" y="12"/>
                  </a:lnTo>
                  <a:lnTo>
                    <a:pt x="7" y="9"/>
                  </a:lnTo>
                  <a:lnTo>
                    <a:pt x="9" y="7"/>
                  </a:lnTo>
                  <a:lnTo>
                    <a:pt x="12" y="4"/>
                  </a:lnTo>
                  <a:lnTo>
                    <a:pt x="12"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2" name="Freeform 1090">
              <a:extLst>
                <a:ext uri="{FF2B5EF4-FFF2-40B4-BE49-F238E27FC236}">
                  <a16:creationId xmlns:a16="http://schemas.microsoft.com/office/drawing/2014/main" id="{A01DA20E-1344-4410-BE1B-93B79B33B51D}"/>
                </a:ext>
              </a:extLst>
            </p:cNvPr>
            <p:cNvSpPr>
              <a:spLocks/>
            </p:cNvSpPr>
            <p:nvPr/>
          </p:nvSpPr>
          <p:spPr bwMode="auto">
            <a:xfrm>
              <a:off x="6897688" y="4276724"/>
              <a:ext cx="19049" cy="19050"/>
            </a:xfrm>
            <a:custGeom>
              <a:avLst/>
              <a:gdLst/>
              <a:ahLst/>
              <a:cxnLst>
                <a:cxn ang="0">
                  <a:pos x="12" y="4"/>
                </a:cxn>
                <a:cxn ang="0">
                  <a:pos x="7" y="2"/>
                </a:cxn>
                <a:cxn ang="0">
                  <a:pos x="2" y="0"/>
                </a:cxn>
                <a:cxn ang="0">
                  <a:pos x="0" y="2"/>
                </a:cxn>
                <a:cxn ang="0">
                  <a:pos x="0" y="4"/>
                </a:cxn>
                <a:cxn ang="0">
                  <a:pos x="0" y="4"/>
                </a:cxn>
                <a:cxn ang="0">
                  <a:pos x="0" y="9"/>
                </a:cxn>
                <a:cxn ang="0">
                  <a:pos x="2" y="9"/>
                </a:cxn>
                <a:cxn ang="0">
                  <a:pos x="2" y="12"/>
                </a:cxn>
                <a:cxn ang="0">
                  <a:pos x="5" y="12"/>
                </a:cxn>
                <a:cxn ang="0">
                  <a:pos x="7" y="12"/>
                </a:cxn>
                <a:cxn ang="0">
                  <a:pos x="7" y="9"/>
                </a:cxn>
                <a:cxn ang="0">
                  <a:pos x="9" y="7"/>
                </a:cxn>
                <a:cxn ang="0">
                  <a:pos x="12" y="4"/>
                </a:cxn>
              </a:cxnLst>
              <a:rect l="0" t="0" r="r" b="b"/>
              <a:pathLst>
                <a:path w="12" h="12">
                  <a:moveTo>
                    <a:pt x="12" y="4"/>
                  </a:moveTo>
                  <a:lnTo>
                    <a:pt x="7" y="2"/>
                  </a:lnTo>
                  <a:lnTo>
                    <a:pt x="2" y="0"/>
                  </a:lnTo>
                  <a:lnTo>
                    <a:pt x="0" y="2"/>
                  </a:lnTo>
                  <a:lnTo>
                    <a:pt x="0" y="4"/>
                  </a:lnTo>
                  <a:lnTo>
                    <a:pt x="0" y="4"/>
                  </a:lnTo>
                  <a:lnTo>
                    <a:pt x="0" y="9"/>
                  </a:lnTo>
                  <a:lnTo>
                    <a:pt x="2" y="9"/>
                  </a:lnTo>
                  <a:lnTo>
                    <a:pt x="2" y="12"/>
                  </a:lnTo>
                  <a:lnTo>
                    <a:pt x="5" y="12"/>
                  </a:lnTo>
                  <a:lnTo>
                    <a:pt x="7" y="12"/>
                  </a:lnTo>
                  <a:lnTo>
                    <a:pt x="7" y="9"/>
                  </a:lnTo>
                  <a:lnTo>
                    <a:pt x="9" y="7"/>
                  </a:lnTo>
                  <a:lnTo>
                    <a:pt x="12"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3" name="Freeform 1091">
              <a:extLst>
                <a:ext uri="{FF2B5EF4-FFF2-40B4-BE49-F238E27FC236}">
                  <a16:creationId xmlns:a16="http://schemas.microsoft.com/office/drawing/2014/main" id="{B1DF72C6-2985-4E65-AB64-A3EA0DE6C6F7}"/>
                </a:ext>
              </a:extLst>
            </p:cNvPr>
            <p:cNvSpPr>
              <a:spLocks/>
            </p:cNvSpPr>
            <p:nvPr/>
          </p:nvSpPr>
          <p:spPr bwMode="auto">
            <a:xfrm>
              <a:off x="6897688" y="4276724"/>
              <a:ext cx="19049" cy="19050"/>
            </a:xfrm>
            <a:custGeom>
              <a:avLst/>
              <a:gdLst/>
              <a:ahLst/>
              <a:cxnLst>
                <a:cxn ang="0">
                  <a:pos x="12" y="4"/>
                </a:cxn>
                <a:cxn ang="0">
                  <a:pos x="7" y="2"/>
                </a:cxn>
                <a:cxn ang="0">
                  <a:pos x="2" y="0"/>
                </a:cxn>
                <a:cxn ang="0">
                  <a:pos x="0" y="2"/>
                </a:cxn>
                <a:cxn ang="0">
                  <a:pos x="0" y="4"/>
                </a:cxn>
                <a:cxn ang="0">
                  <a:pos x="0" y="4"/>
                </a:cxn>
                <a:cxn ang="0">
                  <a:pos x="0" y="9"/>
                </a:cxn>
                <a:cxn ang="0">
                  <a:pos x="2" y="9"/>
                </a:cxn>
                <a:cxn ang="0">
                  <a:pos x="2" y="12"/>
                </a:cxn>
                <a:cxn ang="0">
                  <a:pos x="5" y="12"/>
                </a:cxn>
                <a:cxn ang="0">
                  <a:pos x="7" y="12"/>
                </a:cxn>
                <a:cxn ang="0">
                  <a:pos x="7" y="9"/>
                </a:cxn>
                <a:cxn ang="0">
                  <a:pos x="9" y="7"/>
                </a:cxn>
                <a:cxn ang="0">
                  <a:pos x="12" y="4"/>
                </a:cxn>
              </a:cxnLst>
              <a:rect l="0" t="0" r="r" b="b"/>
              <a:pathLst>
                <a:path w="12" h="12">
                  <a:moveTo>
                    <a:pt x="12" y="4"/>
                  </a:moveTo>
                  <a:lnTo>
                    <a:pt x="7" y="2"/>
                  </a:lnTo>
                  <a:lnTo>
                    <a:pt x="2" y="0"/>
                  </a:lnTo>
                  <a:lnTo>
                    <a:pt x="0" y="2"/>
                  </a:lnTo>
                  <a:lnTo>
                    <a:pt x="0" y="4"/>
                  </a:lnTo>
                  <a:lnTo>
                    <a:pt x="0" y="4"/>
                  </a:lnTo>
                  <a:lnTo>
                    <a:pt x="0" y="9"/>
                  </a:lnTo>
                  <a:lnTo>
                    <a:pt x="2" y="9"/>
                  </a:lnTo>
                  <a:lnTo>
                    <a:pt x="2" y="12"/>
                  </a:lnTo>
                  <a:lnTo>
                    <a:pt x="5" y="12"/>
                  </a:lnTo>
                  <a:lnTo>
                    <a:pt x="7" y="12"/>
                  </a:lnTo>
                  <a:lnTo>
                    <a:pt x="7" y="9"/>
                  </a:lnTo>
                  <a:lnTo>
                    <a:pt x="9" y="7"/>
                  </a:lnTo>
                  <a:lnTo>
                    <a:pt x="12"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4" name="Freeform 1092">
              <a:extLst>
                <a:ext uri="{FF2B5EF4-FFF2-40B4-BE49-F238E27FC236}">
                  <a16:creationId xmlns:a16="http://schemas.microsoft.com/office/drawing/2014/main" id="{2C1690E9-E721-4788-985C-C1D32EF0D589}"/>
                </a:ext>
              </a:extLst>
            </p:cNvPr>
            <p:cNvSpPr>
              <a:spLocks/>
            </p:cNvSpPr>
            <p:nvPr/>
          </p:nvSpPr>
          <p:spPr bwMode="auto">
            <a:xfrm>
              <a:off x="6834188" y="4291011"/>
              <a:ext cx="17462" cy="26986"/>
            </a:xfrm>
            <a:custGeom>
              <a:avLst/>
              <a:gdLst/>
              <a:ahLst/>
              <a:cxnLst>
                <a:cxn ang="0">
                  <a:pos x="4" y="3"/>
                </a:cxn>
                <a:cxn ang="0">
                  <a:pos x="2" y="3"/>
                </a:cxn>
                <a:cxn ang="0">
                  <a:pos x="2" y="3"/>
                </a:cxn>
                <a:cxn ang="0">
                  <a:pos x="0" y="7"/>
                </a:cxn>
                <a:cxn ang="0">
                  <a:pos x="0" y="17"/>
                </a:cxn>
                <a:cxn ang="0">
                  <a:pos x="4" y="7"/>
                </a:cxn>
                <a:cxn ang="0">
                  <a:pos x="9" y="5"/>
                </a:cxn>
                <a:cxn ang="0">
                  <a:pos x="9" y="3"/>
                </a:cxn>
                <a:cxn ang="0">
                  <a:pos x="11" y="3"/>
                </a:cxn>
                <a:cxn ang="0">
                  <a:pos x="9" y="0"/>
                </a:cxn>
                <a:cxn ang="0">
                  <a:pos x="9" y="0"/>
                </a:cxn>
                <a:cxn ang="0">
                  <a:pos x="9" y="0"/>
                </a:cxn>
                <a:cxn ang="0">
                  <a:pos x="7" y="0"/>
                </a:cxn>
                <a:cxn ang="0">
                  <a:pos x="4" y="0"/>
                </a:cxn>
                <a:cxn ang="0">
                  <a:pos x="4" y="3"/>
                </a:cxn>
                <a:cxn ang="0">
                  <a:pos x="4" y="3"/>
                </a:cxn>
                <a:cxn ang="0">
                  <a:pos x="4" y="3"/>
                </a:cxn>
              </a:cxnLst>
              <a:rect l="0" t="0" r="r" b="b"/>
              <a:pathLst>
                <a:path w="11" h="17">
                  <a:moveTo>
                    <a:pt x="4" y="3"/>
                  </a:moveTo>
                  <a:lnTo>
                    <a:pt x="2" y="3"/>
                  </a:lnTo>
                  <a:lnTo>
                    <a:pt x="2" y="3"/>
                  </a:lnTo>
                  <a:lnTo>
                    <a:pt x="0" y="7"/>
                  </a:lnTo>
                  <a:lnTo>
                    <a:pt x="0" y="17"/>
                  </a:lnTo>
                  <a:lnTo>
                    <a:pt x="4" y="7"/>
                  </a:lnTo>
                  <a:lnTo>
                    <a:pt x="9" y="5"/>
                  </a:lnTo>
                  <a:lnTo>
                    <a:pt x="9" y="3"/>
                  </a:lnTo>
                  <a:lnTo>
                    <a:pt x="11" y="3"/>
                  </a:lnTo>
                  <a:lnTo>
                    <a:pt x="9" y="0"/>
                  </a:lnTo>
                  <a:lnTo>
                    <a:pt x="9" y="0"/>
                  </a:lnTo>
                  <a:lnTo>
                    <a:pt x="9" y="0"/>
                  </a:lnTo>
                  <a:lnTo>
                    <a:pt x="7" y="0"/>
                  </a:lnTo>
                  <a:lnTo>
                    <a:pt x="4" y="0"/>
                  </a:lnTo>
                  <a:lnTo>
                    <a:pt x="4" y="3"/>
                  </a:lnTo>
                  <a:lnTo>
                    <a:pt x="4" y="3"/>
                  </a:lnTo>
                  <a:lnTo>
                    <a:pt x="4" y="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5" name="Freeform 1093">
              <a:extLst>
                <a:ext uri="{FF2B5EF4-FFF2-40B4-BE49-F238E27FC236}">
                  <a16:creationId xmlns:a16="http://schemas.microsoft.com/office/drawing/2014/main" id="{1B3EAF05-810F-4BE1-B8BD-B4979260B4ED}"/>
                </a:ext>
              </a:extLst>
            </p:cNvPr>
            <p:cNvSpPr>
              <a:spLocks/>
            </p:cNvSpPr>
            <p:nvPr/>
          </p:nvSpPr>
          <p:spPr bwMode="auto">
            <a:xfrm>
              <a:off x="6834188" y="4291011"/>
              <a:ext cx="17462" cy="26986"/>
            </a:xfrm>
            <a:custGeom>
              <a:avLst/>
              <a:gdLst/>
              <a:ahLst/>
              <a:cxnLst>
                <a:cxn ang="0">
                  <a:pos x="4" y="3"/>
                </a:cxn>
                <a:cxn ang="0">
                  <a:pos x="2" y="3"/>
                </a:cxn>
                <a:cxn ang="0">
                  <a:pos x="2" y="3"/>
                </a:cxn>
                <a:cxn ang="0">
                  <a:pos x="0" y="7"/>
                </a:cxn>
                <a:cxn ang="0">
                  <a:pos x="0" y="17"/>
                </a:cxn>
                <a:cxn ang="0">
                  <a:pos x="4" y="7"/>
                </a:cxn>
                <a:cxn ang="0">
                  <a:pos x="9" y="5"/>
                </a:cxn>
                <a:cxn ang="0">
                  <a:pos x="9" y="3"/>
                </a:cxn>
                <a:cxn ang="0">
                  <a:pos x="11" y="3"/>
                </a:cxn>
                <a:cxn ang="0">
                  <a:pos x="9" y="0"/>
                </a:cxn>
                <a:cxn ang="0">
                  <a:pos x="9" y="0"/>
                </a:cxn>
                <a:cxn ang="0">
                  <a:pos x="9" y="0"/>
                </a:cxn>
                <a:cxn ang="0">
                  <a:pos x="7" y="0"/>
                </a:cxn>
                <a:cxn ang="0">
                  <a:pos x="4" y="0"/>
                </a:cxn>
                <a:cxn ang="0">
                  <a:pos x="4" y="3"/>
                </a:cxn>
                <a:cxn ang="0">
                  <a:pos x="4" y="3"/>
                </a:cxn>
              </a:cxnLst>
              <a:rect l="0" t="0" r="r" b="b"/>
              <a:pathLst>
                <a:path w="11" h="17">
                  <a:moveTo>
                    <a:pt x="4" y="3"/>
                  </a:moveTo>
                  <a:lnTo>
                    <a:pt x="2" y="3"/>
                  </a:lnTo>
                  <a:lnTo>
                    <a:pt x="2" y="3"/>
                  </a:lnTo>
                  <a:lnTo>
                    <a:pt x="0" y="7"/>
                  </a:lnTo>
                  <a:lnTo>
                    <a:pt x="0" y="17"/>
                  </a:lnTo>
                  <a:lnTo>
                    <a:pt x="4" y="7"/>
                  </a:lnTo>
                  <a:lnTo>
                    <a:pt x="9" y="5"/>
                  </a:lnTo>
                  <a:lnTo>
                    <a:pt x="9" y="3"/>
                  </a:lnTo>
                  <a:lnTo>
                    <a:pt x="11" y="3"/>
                  </a:lnTo>
                  <a:lnTo>
                    <a:pt x="9" y="0"/>
                  </a:lnTo>
                  <a:lnTo>
                    <a:pt x="9" y="0"/>
                  </a:lnTo>
                  <a:lnTo>
                    <a:pt x="9" y="0"/>
                  </a:lnTo>
                  <a:lnTo>
                    <a:pt x="7" y="0"/>
                  </a:lnTo>
                  <a:lnTo>
                    <a:pt x="4" y="0"/>
                  </a:lnTo>
                  <a:lnTo>
                    <a:pt x="4" y="3"/>
                  </a:lnTo>
                  <a:lnTo>
                    <a:pt x="4" y="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6" name="Freeform 1094">
              <a:extLst>
                <a:ext uri="{FF2B5EF4-FFF2-40B4-BE49-F238E27FC236}">
                  <a16:creationId xmlns:a16="http://schemas.microsoft.com/office/drawing/2014/main" id="{2CAFB30A-0D59-4B4C-A1AB-72EA1070052B}"/>
                </a:ext>
              </a:extLst>
            </p:cNvPr>
            <p:cNvSpPr>
              <a:spLocks/>
            </p:cNvSpPr>
            <p:nvPr/>
          </p:nvSpPr>
          <p:spPr bwMode="auto">
            <a:xfrm>
              <a:off x="6834188" y="4291011"/>
              <a:ext cx="17462" cy="26986"/>
            </a:xfrm>
            <a:custGeom>
              <a:avLst/>
              <a:gdLst/>
              <a:ahLst/>
              <a:cxnLst>
                <a:cxn ang="0">
                  <a:pos x="4" y="3"/>
                </a:cxn>
                <a:cxn ang="0">
                  <a:pos x="2" y="3"/>
                </a:cxn>
                <a:cxn ang="0">
                  <a:pos x="2" y="3"/>
                </a:cxn>
                <a:cxn ang="0">
                  <a:pos x="0" y="7"/>
                </a:cxn>
                <a:cxn ang="0">
                  <a:pos x="0" y="17"/>
                </a:cxn>
                <a:cxn ang="0">
                  <a:pos x="4" y="7"/>
                </a:cxn>
                <a:cxn ang="0">
                  <a:pos x="9" y="5"/>
                </a:cxn>
                <a:cxn ang="0">
                  <a:pos x="9" y="3"/>
                </a:cxn>
                <a:cxn ang="0">
                  <a:pos x="11" y="3"/>
                </a:cxn>
                <a:cxn ang="0">
                  <a:pos x="9" y="0"/>
                </a:cxn>
                <a:cxn ang="0">
                  <a:pos x="9" y="0"/>
                </a:cxn>
                <a:cxn ang="0">
                  <a:pos x="9" y="0"/>
                </a:cxn>
                <a:cxn ang="0">
                  <a:pos x="7" y="0"/>
                </a:cxn>
                <a:cxn ang="0">
                  <a:pos x="4" y="0"/>
                </a:cxn>
                <a:cxn ang="0">
                  <a:pos x="4" y="3"/>
                </a:cxn>
                <a:cxn ang="0">
                  <a:pos x="4" y="3"/>
                </a:cxn>
              </a:cxnLst>
              <a:rect l="0" t="0" r="r" b="b"/>
              <a:pathLst>
                <a:path w="11" h="17">
                  <a:moveTo>
                    <a:pt x="4" y="3"/>
                  </a:moveTo>
                  <a:lnTo>
                    <a:pt x="2" y="3"/>
                  </a:lnTo>
                  <a:lnTo>
                    <a:pt x="2" y="3"/>
                  </a:lnTo>
                  <a:lnTo>
                    <a:pt x="0" y="7"/>
                  </a:lnTo>
                  <a:lnTo>
                    <a:pt x="0" y="17"/>
                  </a:lnTo>
                  <a:lnTo>
                    <a:pt x="4" y="7"/>
                  </a:lnTo>
                  <a:lnTo>
                    <a:pt x="9" y="5"/>
                  </a:lnTo>
                  <a:lnTo>
                    <a:pt x="9" y="3"/>
                  </a:lnTo>
                  <a:lnTo>
                    <a:pt x="11" y="3"/>
                  </a:lnTo>
                  <a:lnTo>
                    <a:pt x="9" y="0"/>
                  </a:lnTo>
                  <a:lnTo>
                    <a:pt x="9" y="0"/>
                  </a:lnTo>
                  <a:lnTo>
                    <a:pt x="9" y="0"/>
                  </a:lnTo>
                  <a:lnTo>
                    <a:pt x="7" y="0"/>
                  </a:lnTo>
                  <a:lnTo>
                    <a:pt x="4" y="0"/>
                  </a:lnTo>
                  <a:lnTo>
                    <a:pt x="4" y="3"/>
                  </a:lnTo>
                  <a:lnTo>
                    <a:pt x="4" y="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7" name="Freeform 1095">
              <a:extLst>
                <a:ext uri="{FF2B5EF4-FFF2-40B4-BE49-F238E27FC236}">
                  <a16:creationId xmlns:a16="http://schemas.microsoft.com/office/drawing/2014/main" id="{9C50A3F7-399C-4ECF-B852-14F41976A7C5}"/>
                </a:ext>
              </a:extLst>
            </p:cNvPr>
            <p:cNvSpPr>
              <a:spLocks/>
            </p:cNvSpPr>
            <p:nvPr/>
          </p:nvSpPr>
          <p:spPr bwMode="auto">
            <a:xfrm>
              <a:off x="6826250" y="4129087"/>
              <a:ext cx="22225" cy="19050"/>
            </a:xfrm>
            <a:custGeom>
              <a:avLst/>
              <a:gdLst/>
              <a:ahLst/>
              <a:cxnLst>
                <a:cxn ang="0">
                  <a:pos x="14" y="7"/>
                </a:cxn>
                <a:cxn ang="0">
                  <a:pos x="12" y="5"/>
                </a:cxn>
                <a:cxn ang="0">
                  <a:pos x="9" y="2"/>
                </a:cxn>
                <a:cxn ang="0">
                  <a:pos x="9" y="0"/>
                </a:cxn>
                <a:cxn ang="0">
                  <a:pos x="7" y="0"/>
                </a:cxn>
                <a:cxn ang="0">
                  <a:pos x="7" y="0"/>
                </a:cxn>
                <a:cxn ang="0">
                  <a:pos x="5" y="0"/>
                </a:cxn>
                <a:cxn ang="0">
                  <a:pos x="2" y="2"/>
                </a:cxn>
                <a:cxn ang="0">
                  <a:pos x="2" y="5"/>
                </a:cxn>
                <a:cxn ang="0">
                  <a:pos x="0" y="5"/>
                </a:cxn>
                <a:cxn ang="0">
                  <a:pos x="2" y="7"/>
                </a:cxn>
                <a:cxn ang="0">
                  <a:pos x="2" y="10"/>
                </a:cxn>
                <a:cxn ang="0">
                  <a:pos x="7" y="12"/>
                </a:cxn>
                <a:cxn ang="0">
                  <a:pos x="9" y="10"/>
                </a:cxn>
                <a:cxn ang="0">
                  <a:pos x="14" y="7"/>
                </a:cxn>
                <a:cxn ang="0">
                  <a:pos x="14" y="7"/>
                </a:cxn>
              </a:cxnLst>
              <a:rect l="0" t="0" r="r" b="b"/>
              <a:pathLst>
                <a:path w="14" h="12">
                  <a:moveTo>
                    <a:pt x="14" y="7"/>
                  </a:moveTo>
                  <a:lnTo>
                    <a:pt x="12" y="5"/>
                  </a:lnTo>
                  <a:lnTo>
                    <a:pt x="9" y="2"/>
                  </a:lnTo>
                  <a:lnTo>
                    <a:pt x="9" y="0"/>
                  </a:lnTo>
                  <a:lnTo>
                    <a:pt x="7" y="0"/>
                  </a:lnTo>
                  <a:lnTo>
                    <a:pt x="7" y="0"/>
                  </a:lnTo>
                  <a:lnTo>
                    <a:pt x="5" y="0"/>
                  </a:lnTo>
                  <a:lnTo>
                    <a:pt x="2" y="2"/>
                  </a:lnTo>
                  <a:lnTo>
                    <a:pt x="2" y="5"/>
                  </a:lnTo>
                  <a:lnTo>
                    <a:pt x="0" y="5"/>
                  </a:lnTo>
                  <a:lnTo>
                    <a:pt x="2" y="7"/>
                  </a:lnTo>
                  <a:lnTo>
                    <a:pt x="2" y="10"/>
                  </a:lnTo>
                  <a:lnTo>
                    <a:pt x="7" y="12"/>
                  </a:lnTo>
                  <a:lnTo>
                    <a:pt x="9" y="10"/>
                  </a:lnTo>
                  <a:lnTo>
                    <a:pt x="14" y="7"/>
                  </a:lnTo>
                  <a:lnTo>
                    <a:pt x="14"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8" name="Freeform 1096">
              <a:extLst>
                <a:ext uri="{FF2B5EF4-FFF2-40B4-BE49-F238E27FC236}">
                  <a16:creationId xmlns:a16="http://schemas.microsoft.com/office/drawing/2014/main" id="{C8B3C718-D51A-491B-AB8D-375DEB6F9926}"/>
                </a:ext>
              </a:extLst>
            </p:cNvPr>
            <p:cNvSpPr>
              <a:spLocks/>
            </p:cNvSpPr>
            <p:nvPr/>
          </p:nvSpPr>
          <p:spPr bwMode="auto">
            <a:xfrm>
              <a:off x="6826250" y="4129087"/>
              <a:ext cx="22225" cy="19050"/>
            </a:xfrm>
            <a:custGeom>
              <a:avLst/>
              <a:gdLst/>
              <a:ahLst/>
              <a:cxnLst>
                <a:cxn ang="0">
                  <a:pos x="14" y="7"/>
                </a:cxn>
                <a:cxn ang="0">
                  <a:pos x="12" y="5"/>
                </a:cxn>
                <a:cxn ang="0">
                  <a:pos x="9" y="2"/>
                </a:cxn>
                <a:cxn ang="0">
                  <a:pos x="9" y="0"/>
                </a:cxn>
                <a:cxn ang="0">
                  <a:pos x="7" y="0"/>
                </a:cxn>
                <a:cxn ang="0">
                  <a:pos x="7" y="0"/>
                </a:cxn>
                <a:cxn ang="0">
                  <a:pos x="5" y="0"/>
                </a:cxn>
                <a:cxn ang="0">
                  <a:pos x="2" y="2"/>
                </a:cxn>
                <a:cxn ang="0">
                  <a:pos x="2" y="5"/>
                </a:cxn>
                <a:cxn ang="0">
                  <a:pos x="0" y="5"/>
                </a:cxn>
                <a:cxn ang="0">
                  <a:pos x="2" y="7"/>
                </a:cxn>
                <a:cxn ang="0">
                  <a:pos x="2" y="10"/>
                </a:cxn>
                <a:cxn ang="0">
                  <a:pos x="7" y="12"/>
                </a:cxn>
                <a:cxn ang="0">
                  <a:pos x="9" y="10"/>
                </a:cxn>
                <a:cxn ang="0">
                  <a:pos x="14" y="7"/>
                </a:cxn>
              </a:cxnLst>
              <a:rect l="0" t="0" r="r" b="b"/>
              <a:pathLst>
                <a:path w="14" h="12">
                  <a:moveTo>
                    <a:pt x="14" y="7"/>
                  </a:moveTo>
                  <a:lnTo>
                    <a:pt x="12" y="5"/>
                  </a:lnTo>
                  <a:lnTo>
                    <a:pt x="9" y="2"/>
                  </a:lnTo>
                  <a:lnTo>
                    <a:pt x="9" y="0"/>
                  </a:lnTo>
                  <a:lnTo>
                    <a:pt x="7" y="0"/>
                  </a:lnTo>
                  <a:lnTo>
                    <a:pt x="7" y="0"/>
                  </a:lnTo>
                  <a:lnTo>
                    <a:pt x="5" y="0"/>
                  </a:lnTo>
                  <a:lnTo>
                    <a:pt x="2" y="2"/>
                  </a:lnTo>
                  <a:lnTo>
                    <a:pt x="2" y="5"/>
                  </a:lnTo>
                  <a:lnTo>
                    <a:pt x="0" y="5"/>
                  </a:lnTo>
                  <a:lnTo>
                    <a:pt x="2" y="7"/>
                  </a:lnTo>
                  <a:lnTo>
                    <a:pt x="2" y="10"/>
                  </a:lnTo>
                  <a:lnTo>
                    <a:pt x="7" y="12"/>
                  </a:lnTo>
                  <a:lnTo>
                    <a:pt x="9" y="10"/>
                  </a:lnTo>
                  <a:lnTo>
                    <a:pt x="14"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89" name="Freeform 1097">
              <a:extLst>
                <a:ext uri="{FF2B5EF4-FFF2-40B4-BE49-F238E27FC236}">
                  <a16:creationId xmlns:a16="http://schemas.microsoft.com/office/drawing/2014/main" id="{66C0BF0C-97B2-4553-BAC3-7CD36C8C9968}"/>
                </a:ext>
              </a:extLst>
            </p:cNvPr>
            <p:cNvSpPr>
              <a:spLocks/>
            </p:cNvSpPr>
            <p:nvPr/>
          </p:nvSpPr>
          <p:spPr bwMode="auto">
            <a:xfrm>
              <a:off x="6826250" y="4129087"/>
              <a:ext cx="22225" cy="19050"/>
            </a:xfrm>
            <a:custGeom>
              <a:avLst/>
              <a:gdLst/>
              <a:ahLst/>
              <a:cxnLst>
                <a:cxn ang="0">
                  <a:pos x="14" y="7"/>
                </a:cxn>
                <a:cxn ang="0">
                  <a:pos x="12" y="5"/>
                </a:cxn>
                <a:cxn ang="0">
                  <a:pos x="9" y="2"/>
                </a:cxn>
                <a:cxn ang="0">
                  <a:pos x="9" y="0"/>
                </a:cxn>
                <a:cxn ang="0">
                  <a:pos x="7" y="0"/>
                </a:cxn>
                <a:cxn ang="0">
                  <a:pos x="7" y="0"/>
                </a:cxn>
                <a:cxn ang="0">
                  <a:pos x="5" y="0"/>
                </a:cxn>
                <a:cxn ang="0">
                  <a:pos x="2" y="2"/>
                </a:cxn>
                <a:cxn ang="0">
                  <a:pos x="2" y="5"/>
                </a:cxn>
                <a:cxn ang="0">
                  <a:pos x="0" y="5"/>
                </a:cxn>
                <a:cxn ang="0">
                  <a:pos x="2" y="7"/>
                </a:cxn>
                <a:cxn ang="0">
                  <a:pos x="2" y="10"/>
                </a:cxn>
                <a:cxn ang="0">
                  <a:pos x="7" y="12"/>
                </a:cxn>
                <a:cxn ang="0">
                  <a:pos x="9" y="10"/>
                </a:cxn>
                <a:cxn ang="0">
                  <a:pos x="14" y="7"/>
                </a:cxn>
              </a:cxnLst>
              <a:rect l="0" t="0" r="r" b="b"/>
              <a:pathLst>
                <a:path w="14" h="12">
                  <a:moveTo>
                    <a:pt x="14" y="7"/>
                  </a:moveTo>
                  <a:lnTo>
                    <a:pt x="12" y="5"/>
                  </a:lnTo>
                  <a:lnTo>
                    <a:pt x="9" y="2"/>
                  </a:lnTo>
                  <a:lnTo>
                    <a:pt x="9" y="0"/>
                  </a:lnTo>
                  <a:lnTo>
                    <a:pt x="7" y="0"/>
                  </a:lnTo>
                  <a:lnTo>
                    <a:pt x="7" y="0"/>
                  </a:lnTo>
                  <a:lnTo>
                    <a:pt x="5" y="0"/>
                  </a:lnTo>
                  <a:lnTo>
                    <a:pt x="2" y="2"/>
                  </a:lnTo>
                  <a:lnTo>
                    <a:pt x="2" y="5"/>
                  </a:lnTo>
                  <a:lnTo>
                    <a:pt x="0" y="5"/>
                  </a:lnTo>
                  <a:lnTo>
                    <a:pt x="2" y="7"/>
                  </a:lnTo>
                  <a:lnTo>
                    <a:pt x="2" y="10"/>
                  </a:lnTo>
                  <a:lnTo>
                    <a:pt x="7" y="12"/>
                  </a:lnTo>
                  <a:lnTo>
                    <a:pt x="9" y="10"/>
                  </a:lnTo>
                  <a:lnTo>
                    <a:pt x="14"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0" name="Freeform 1098">
              <a:extLst>
                <a:ext uri="{FF2B5EF4-FFF2-40B4-BE49-F238E27FC236}">
                  <a16:creationId xmlns:a16="http://schemas.microsoft.com/office/drawing/2014/main" id="{DF216005-BA15-42D8-AF4D-E94C44AF9FCC}"/>
                </a:ext>
              </a:extLst>
            </p:cNvPr>
            <p:cNvSpPr>
              <a:spLocks/>
            </p:cNvSpPr>
            <p:nvPr/>
          </p:nvSpPr>
          <p:spPr bwMode="auto">
            <a:xfrm>
              <a:off x="6773863" y="4192587"/>
              <a:ext cx="63500" cy="26986"/>
            </a:xfrm>
            <a:custGeom>
              <a:avLst/>
              <a:gdLst/>
              <a:ahLst/>
              <a:cxnLst>
                <a:cxn ang="0">
                  <a:pos x="35" y="17"/>
                </a:cxn>
                <a:cxn ang="0">
                  <a:pos x="38" y="15"/>
                </a:cxn>
                <a:cxn ang="0">
                  <a:pos x="40" y="15"/>
                </a:cxn>
                <a:cxn ang="0">
                  <a:pos x="40" y="12"/>
                </a:cxn>
                <a:cxn ang="0">
                  <a:pos x="40" y="12"/>
                </a:cxn>
                <a:cxn ang="0">
                  <a:pos x="40" y="10"/>
                </a:cxn>
                <a:cxn ang="0">
                  <a:pos x="38" y="5"/>
                </a:cxn>
                <a:cxn ang="0">
                  <a:pos x="35" y="5"/>
                </a:cxn>
                <a:cxn ang="0">
                  <a:pos x="35" y="3"/>
                </a:cxn>
                <a:cxn ang="0">
                  <a:pos x="33" y="0"/>
                </a:cxn>
                <a:cxn ang="0">
                  <a:pos x="30" y="0"/>
                </a:cxn>
                <a:cxn ang="0">
                  <a:pos x="28" y="0"/>
                </a:cxn>
                <a:cxn ang="0">
                  <a:pos x="26" y="0"/>
                </a:cxn>
                <a:cxn ang="0">
                  <a:pos x="26" y="0"/>
                </a:cxn>
                <a:cxn ang="0">
                  <a:pos x="23" y="0"/>
                </a:cxn>
                <a:cxn ang="0">
                  <a:pos x="23" y="0"/>
                </a:cxn>
                <a:cxn ang="0">
                  <a:pos x="21" y="0"/>
                </a:cxn>
                <a:cxn ang="0">
                  <a:pos x="21" y="0"/>
                </a:cxn>
                <a:cxn ang="0">
                  <a:pos x="19" y="0"/>
                </a:cxn>
                <a:cxn ang="0">
                  <a:pos x="16" y="0"/>
                </a:cxn>
                <a:cxn ang="0">
                  <a:pos x="16" y="0"/>
                </a:cxn>
                <a:cxn ang="0">
                  <a:pos x="11" y="0"/>
                </a:cxn>
                <a:cxn ang="0">
                  <a:pos x="9" y="3"/>
                </a:cxn>
                <a:cxn ang="0">
                  <a:pos x="0" y="5"/>
                </a:cxn>
                <a:cxn ang="0">
                  <a:pos x="2" y="10"/>
                </a:cxn>
                <a:cxn ang="0">
                  <a:pos x="2" y="10"/>
                </a:cxn>
                <a:cxn ang="0">
                  <a:pos x="9" y="10"/>
                </a:cxn>
                <a:cxn ang="0">
                  <a:pos x="14" y="10"/>
                </a:cxn>
                <a:cxn ang="0">
                  <a:pos x="19" y="10"/>
                </a:cxn>
                <a:cxn ang="0">
                  <a:pos x="21" y="10"/>
                </a:cxn>
                <a:cxn ang="0">
                  <a:pos x="26" y="10"/>
                </a:cxn>
                <a:cxn ang="0">
                  <a:pos x="28" y="12"/>
                </a:cxn>
                <a:cxn ang="0">
                  <a:pos x="30" y="12"/>
                </a:cxn>
                <a:cxn ang="0">
                  <a:pos x="33" y="12"/>
                </a:cxn>
                <a:cxn ang="0">
                  <a:pos x="33" y="15"/>
                </a:cxn>
                <a:cxn ang="0">
                  <a:pos x="35" y="17"/>
                </a:cxn>
                <a:cxn ang="0">
                  <a:pos x="35" y="17"/>
                </a:cxn>
                <a:cxn ang="0">
                  <a:pos x="35" y="17"/>
                </a:cxn>
              </a:cxnLst>
              <a:rect l="0" t="0" r="r" b="b"/>
              <a:pathLst>
                <a:path w="40" h="17">
                  <a:moveTo>
                    <a:pt x="35" y="17"/>
                  </a:moveTo>
                  <a:lnTo>
                    <a:pt x="38" y="15"/>
                  </a:lnTo>
                  <a:lnTo>
                    <a:pt x="40" y="15"/>
                  </a:lnTo>
                  <a:lnTo>
                    <a:pt x="40" y="12"/>
                  </a:lnTo>
                  <a:lnTo>
                    <a:pt x="40" y="12"/>
                  </a:lnTo>
                  <a:lnTo>
                    <a:pt x="40" y="10"/>
                  </a:lnTo>
                  <a:lnTo>
                    <a:pt x="38" y="5"/>
                  </a:lnTo>
                  <a:lnTo>
                    <a:pt x="35" y="5"/>
                  </a:lnTo>
                  <a:lnTo>
                    <a:pt x="35" y="3"/>
                  </a:lnTo>
                  <a:lnTo>
                    <a:pt x="33" y="0"/>
                  </a:lnTo>
                  <a:lnTo>
                    <a:pt x="30" y="0"/>
                  </a:lnTo>
                  <a:lnTo>
                    <a:pt x="28" y="0"/>
                  </a:lnTo>
                  <a:lnTo>
                    <a:pt x="26" y="0"/>
                  </a:lnTo>
                  <a:lnTo>
                    <a:pt x="26" y="0"/>
                  </a:lnTo>
                  <a:lnTo>
                    <a:pt x="23" y="0"/>
                  </a:lnTo>
                  <a:lnTo>
                    <a:pt x="23" y="0"/>
                  </a:lnTo>
                  <a:lnTo>
                    <a:pt x="21" y="0"/>
                  </a:lnTo>
                  <a:lnTo>
                    <a:pt x="21" y="0"/>
                  </a:lnTo>
                  <a:lnTo>
                    <a:pt x="19" y="0"/>
                  </a:lnTo>
                  <a:lnTo>
                    <a:pt x="16" y="0"/>
                  </a:lnTo>
                  <a:lnTo>
                    <a:pt x="16" y="0"/>
                  </a:lnTo>
                  <a:lnTo>
                    <a:pt x="11" y="0"/>
                  </a:lnTo>
                  <a:lnTo>
                    <a:pt x="9" y="3"/>
                  </a:lnTo>
                  <a:lnTo>
                    <a:pt x="0" y="5"/>
                  </a:lnTo>
                  <a:lnTo>
                    <a:pt x="2" y="10"/>
                  </a:lnTo>
                  <a:lnTo>
                    <a:pt x="2" y="10"/>
                  </a:lnTo>
                  <a:lnTo>
                    <a:pt x="9" y="10"/>
                  </a:lnTo>
                  <a:lnTo>
                    <a:pt x="14" y="10"/>
                  </a:lnTo>
                  <a:lnTo>
                    <a:pt x="19" y="10"/>
                  </a:lnTo>
                  <a:lnTo>
                    <a:pt x="21" y="10"/>
                  </a:lnTo>
                  <a:lnTo>
                    <a:pt x="26" y="10"/>
                  </a:lnTo>
                  <a:lnTo>
                    <a:pt x="28" y="12"/>
                  </a:lnTo>
                  <a:lnTo>
                    <a:pt x="30" y="12"/>
                  </a:lnTo>
                  <a:lnTo>
                    <a:pt x="33" y="12"/>
                  </a:lnTo>
                  <a:lnTo>
                    <a:pt x="33" y="15"/>
                  </a:lnTo>
                  <a:lnTo>
                    <a:pt x="35" y="17"/>
                  </a:lnTo>
                  <a:lnTo>
                    <a:pt x="35" y="17"/>
                  </a:lnTo>
                  <a:lnTo>
                    <a:pt x="35" y="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1" name="Freeform 1099">
              <a:extLst>
                <a:ext uri="{FF2B5EF4-FFF2-40B4-BE49-F238E27FC236}">
                  <a16:creationId xmlns:a16="http://schemas.microsoft.com/office/drawing/2014/main" id="{8409F420-E215-48B2-ADB3-6C10D4F715A9}"/>
                </a:ext>
              </a:extLst>
            </p:cNvPr>
            <p:cNvSpPr>
              <a:spLocks/>
            </p:cNvSpPr>
            <p:nvPr/>
          </p:nvSpPr>
          <p:spPr bwMode="auto">
            <a:xfrm>
              <a:off x="6773863" y="4192587"/>
              <a:ext cx="63500" cy="26986"/>
            </a:xfrm>
            <a:custGeom>
              <a:avLst/>
              <a:gdLst/>
              <a:ahLst/>
              <a:cxnLst>
                <a:cxn ang="0">
                  <a:pos x="35" y="17"/>
                </a:cxn>
                <a:cxn ang="0">
                  <a:pos x="38" y="15"/>
                </a:cxn>
                <a:cxn ang="0">
                  <a:pos x="40" y="15"/>
                </a:cxn>
                <a:cxn ang="0">
                  <a:pos x="40" y="12"/>
                </a:cxn>
                <a:cxn ang="0">
                  <a:pos x="40" y="12"/>
                </a:cxn>
                <a:cxn ang="0">
                  <a:pos x="40" y="10"/>
                </a:cxn>
                <a:cxn ang="0">
                  <a:pos x="38" y="5"/>
                </a:cxn>
                <a:cxn ang="0">
                  <a:pos x="35" y="5"/>
                </a:cxn>
                <a:cxn ang="0">
                  <a:pos x="35" y="3"/>
                </a:cxn>
                <a:cxn ang="0">
                  <a:pos x="33" y="0"/>
                </a:cxn>
                <a:cxn ang="0">
                  <a:pos x="30" y="0"/>
                </a:cxn>
                <a:cxn ang="0">
                  <a:pos x="28" y="0"/>
                </a:cxn>
                <a:cxn ang="0">
                  <a:pos x="26" y="0"/>
                </a:cxn>
                <a:cxn ang="0">
                  <a:pos x="26" y="0"/>
                </a:cxn>
                <a:cxn ang="0">
                  <a:pos x="23" y="0"/>
                </a:cxn>
                <a:cxn ang="0">
                  <a:pos x="23" y="0"/>
                </a:cxn>
                <a:cxn ang="0">
                  <a:pos x="21" y="0"/>
                </a:cxn>
                <a:cxn ang="0">
                  <a:pos x="21" y="0"/>
                </a:cxn>
                <a:cxn ang="0">
                  <a:pos x="19" y="0"/>
                </a:cxn>
                <a:cxn ang="0">
                  <a:pos x="16" y="0"/>
                </a:cxn>
                <a:cxn ang="0">
                  <a:pos x="16" y="0"/>
                </a:cxn>
                <a:cxn ang="0">
                  <a:pos x="11" y="0"/>
                </a:cxn>
                <a:cxn ang="0">
                  <a:pos x="9" y="3"/>
                </a:cxn>
                <a:cxn ang="0">
                  <a:pos x="0" y="5"/>
                </a:cxn>
                <a:cxn ang="0">
                  <a:pos x="2" y="10"/>
                </a:cxn>
                <a:cxn ang="0">
                  <a:pos x="2" y="10"/>
                </a:cxn>
                <a:cxn ang="0">
                  <a:pos x="9" y="10"/>
                </a:cxn>
                <a:cxn ang="0">
                  <a:pos x="14" y="10"/>
                </a:cxn>
                <a:cxn ang="0">
                  <a:pos x="19" y="10"/>
                </a:cxn>
                <a:cxn ang="0">
                  <a:pos x="21" y="10"/>
                </a:cxn>
                <a:cxn ang="0">
                  <a:pos x="26" y="10"/>
                </a:cxn>
                <a:cxn ang="0">
                  <a:pos x="28" y="12"/>
                </a:cxn>
                <a:cxn ang="0">
                  <a:pos x="30" y="12"/>
                </a:cxn>
                <a:cxn ang="0">
                  <a:pos x="33" y="12"/>
                </a:cxn>
                <a:cxn ang="0">
                  <a:pos x="33" y="15"/>
                </a:cxn>
                <a:cxn ang="0">
                  <a:pos x="35" y="17"/>
                </a:cxn>
                <a:cxn ang="0">
                  <a:pos x="35" y="17"/>
                </a:cxn>
              </a:cxnLst>
              <a:rect l="0" t="0" r="r" b="b"/>
              <a:pathLst>
                <a:path w="40" h="17">
                  <a:moveTo>
                    <a:pt x="35" y="17"/>
                  </a:moveTo>
                  <a:lnTo>
                    <a:pt x="38" y="15"/>
                  </a:lnTo>
                  <a:lnTo>
                    <a:pt x="40" y="15"/>
                  </a:lnTo>
                  <a:lnTo>
                    <a:pt x="40" y="12"/>
                  </a:lnTo>
                  <a:lnTo>
                    <a:pt x="40" y="12"/>
                  </a:lnTo>
                  <a:lnTo>
                    <a:pt x="40" y="10"/>
                  </a:lnTo>
                  <a:lnTo>
                    <a:pt x="38" y="5"/>
                  </a:lnTo>
                  <a:lnTo>
                    <a:pt x="35" y="5"/>
                  </a:lnTo>
                  <a:lnTo>
                    <a:pt x="35" y="3"/>
                  </a:lnTo>
                  <a:lnTo>
                    <a:pt x="33" y="0"/>
                  </a:lnTo>
                  <a:lnTo>
                    <a:pt x="30" y="0"/>
                  </a:lnTo>
                  <a:lnTo>
                    <a:pt x="28" y="0"/>
                  </a:lnTo>
                  <a:lnTo>
                    <a:pt x="26" y="0"/>
                  </a:lnTo>
                  <a:lnTo>
                    <a:pt x="26" y="0"/>
                  </a:lnTo>
                  <a:lnTo>
                    <a:pt x="23" y="0"/>
                  </a:lnTo>
                  <a:lnTo>
                    <a:pt x="23" y="0"/>
                  </a:lnTo>
                  <a:lnTo>
                    <a:pt x="21" y="0"/>
                  </a:lnTo>
                  <a:lnTo>
                    <a:pt x="21" y="0"/>
                  </a:lnTo>
                  <a:lnTo>
                    <a:pt x="19" y="0"/>
                  </a:lnTo>
                  <a:lnTo>
                    <a:pt x="16" y="0"/>
                  </a:lnTo>
                  <a:lnTo>
                    <a:pt x="16" y="0"/>
                  </a:lnTo>
                  <a:lnTo>
                    <a:pt x="11" y="0"/>
                  </a:lnTo>
                  <a:lnTo>
                    <a:pt x="9" y="3"/>
                  </a:lnTo>
                  <a:lnTo>
                    <a:pt x="0" y="5"/>
                  </a:lnTo>
                  <a:lnTo>
                    <a:pt x="2" y="10"/>
                  </a:lnTo>
                  <a:lnTo>
                    <a:pt x="2" y="10"/>
                  </a:lnTo>
                  <a:lnTo>
                    <a:pt x="9" y="10"/>
                  </a:lnTo>
                  <a:lnTo>
                    <a:pt x="14" y="10"/>
                  </a:lnTo>
                  <a:lnTo>
                    <a:pt x="19" y="10"/>
                  </a:lnTo>
                  <a:lnTo>
                    <a:pt x="21" y="10"/>
                  </a:lnTo>
                  <a:lnTo>
                    <a:pt x="26" y="10"/>
                  </a:lnTo>
                  <a:lnTo>
                    <a:pt x="28" y="12"/>
                  </a:lnTo>
                  <a:lnTo>
                    <a:pt x="30" y="12"/>
                  </a:lnTo>
                  <a:lnTo>
                    <a:pt x="33" y="12"/>
                  </a:lnTo>
                  <a:lnTo>
                    <a:pt x="33" y="15"/>
                  </a:lnTo>
                  <a:lnTo>
                    <a:pt x="35" y="17"/>
                  </a:lnTo>
                  <a:lnTo>
                    <a:pt x="35" y="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2" name="Freeform 1100">
              <a:extLst>
                <a:ext uri="{FF2B5EF4-FFF2-40B4-BE49-F238E27FC236}">
                  <a16:creationId xmlns:a16="http://schemas.microsoft.com/office/drawing/2014/main" id="{7AADD3EA-ACC8-4F63-A79C-A6F33EA1CE0D}"/>
                </a:ext>
              </a:extLst>
            </p:cNvPr>
            <p:cNvSpPr>
              <a:spLocks/>
            </p:cNvSpPr>
            <p:nvPr/>
          </p:nvSpPr>
          <p:spPr bwMode="auto">
            <a:xfrm>
              <a:off x="6773863" y="4192587"/>
              <a:ext cx="63500" cy="26986"/>
            </a:xfrm>
            <a:custGeom>
              <a:avLst/>
              <a:gdLst/>
              <a:ahLst/>
              <a:cxnLst>
                <a:cxn ang="0">
                  <a:pos x="35" y="17"/>
                </a:cxn>
                <a:cxn ang="0">
                  <a:pos x="38" y="15"/>
                </a:cxn>
                <a:cxn ang="0">
                  <a:pos x="40" y="15"/>
                </a:cxn>
                <a:cxn ang="0">
                  <a:pos x="40" y="12"/>
                </a:cxn>
                <a:cxn ang="0">
                  <a:pos x="40" y="12"/>
                </a:cxn>
                <a:cxn ang="0">
                  <a:pos x="40" y="10"/>
                </a:cxn>
                <a:cxn ang="0">
                  <a:pos x="38" y="5"/>
                </a:cxn>
                <a:cxn ang="0">
                  <a:pos x="35" y="5"/>
                </a:cxn>
                <a:cxn ang="0">
                  <a:pos x="35" y="3"/>
                </a:cxn>
                <a:cxn ang="0">
                  <a:pos x="33" y="0"/>
                </a:cxn>
                <a:cxn ang="0">
                  <a:pos x="30" y="0"/>
                </a:cxn>
                <a:cxn ang="0">
                  <a:pos x="28" y="0"/>
                </a:cxn>
                <a:cxn ang="0">
                  <a:pos x="26" y="0"/>
                </a:cxn>
                <a:cxn ang="0">
                  <a:pos x="26" y="0"/>
                </a:cxn>
                <a:cxn ang="0">
                  <a:pos x="23" y="0"/>
                </a:cxn>
                <a:cxn ang="0">
                  <a:pos x="23" y="0"/>
                </a:cxn>
                <a:cxn ang="0">
                  <a:pos x="21" y="0"/>
                </a:cxn>
                <a:cxn ang="0">
                  <a:pos x="21" y="0"/>
                </a:cxn>
                <a:cxn ang="0">
                  <a:pos x="19" y="0"/>
                </a:cxn>
                <a:cxn ang="0">
                  <a:pos x="16" y="0"/>
                </a:cxn>
                <a:cxn ang="0">
                  <a:pos x="16" y="0"/>
                </a:cxn>
                <a:cxn ang="0">
                  <a:pos x="11" y="0"/>
                </a:cxn>
                <a:cxn ang="0">
                  <a:pos x="9" y="3"/>
                </a:cxn>
                <a:cxn ang="0">
                  <a:pos x="0" y="5"/>
                </a:cxn>
                <a:cxn ang="0">
                  <a:pos x="2" y="10"/>
                </a:cxn>
                <a:cxn ang="0">
                  <a:pos x="2" y="10"/>
                </a:cxn>
                <a:cxn ang="0">
                  <a:pos x="9" y="10"/>
                </a:cxn>
                <a:cxn ang="0">
                  <a:pos x="14" y="10"/>
                </a:cxn>
                <a:cxn ang="0">
                  <a:pos x="19" y="10"/>
                </a:cxn>
                <a:cxn ang="0">
                  <a:pos x="21" y="10"/>
                </a:cxn>
                <a:cxn ang="0">
                  <a:pos x="26" y="10"/>
                </a:cxn>
                <a:cxn ang="0">
                  <a:pos x="28" y="12"/>
                </a:cxn>
                <a:cxn ang="0">
                  <a:pos x="30" y="12"/>
                </a:cxn>
                <a:cxn ang="0">
                  <a:pos x="33" y="12"/>
                </a:cxn>
                <a:cxn ang="0">
                  <a:pos x="33" y="15"/>
                </a:cxn>
                <a:cxn ang="0">
                  <a:pos x="35" y="17"/>
                </a:cxn>
                <a:cxn ang="0">
                  <a:pos x="35" y="17"/>
                </a:cxn>
              </a:cxnLst>
              <a:rect l="0" t="0" r="r" b="b"/>
              <a:pathLst>
                <a:path w="40" h="17">
                  <a:moveTo>
                    <a:pt x="35" y="17"/>
                  </a:moveTo>
                  <a:lnTo>
                    <a:pt x="38" y="15"/>
                  </a:lnTo>
                  <a:lnTo>
                    <a:pt x="40" y="15"/>
                  </a:lnTo>
                  <a:lnTo>
                    <a:pt x="40" y="12"/>
                  </a:lnTo>
                  <a:lnTo>
                    <a:pt x="40" y="12"/>
                  </a:lnTo>
                  <a:lnTo>
                    <a:pt x="40" y="10"/>
                  </a:lnTo>
                  <a:lnTo>
                    <a:pt x="38" y="5"/>
                  </a:lnTo>
                  <a:lnTo>
                    <a:pt x="35" y="5"/>
                  </a:lnTo>
                  <a:lnTo>
                    <a:pt x="35" y="3"/>
                  </a:lnTo>
                  <a:lnTo>
                    <a:pt x="33" y="0"/>
                  </a:lnTo>
                  <a:lnTo>
                    <a:pt x="30" y="0"/>
                  </a:lnTo>
                  <a:lnTo>
                    <a:pt x="28" y="0"/>
                  </a:lnTo>
                  <a:lnTo>
                    <a:pt x="26" y="0"/>
                  </a:lnTo>
                  <a:lnTo>
                    <a:pt x="26" y="0"/>
                  </a:lnTo>
                  <a:lnTo>
                    <a:pt x="23" y="0"/>
                  </a:lnTo>
                  <a:lnTo>
                    <a:pt x="23" y="0"/>
                  </a:lnTo>
                  <a:lnTo>
                    <a:pt x="21" y="0"/>
                  </a:lnTo>
                  <a:lnTo>
                    <a:pt x="21" y="0"/>
                  </a:lnTo>
                  <a:lnTo>
                    <a:pt x="19" y="0"/>
                  </a:lnTo>
                  <a:lnTo>
                    <a:pt x="16" y="0"/>
                  </a:lnTo>
                  <a:lnTo>
                    <a:pt x="16" y="0"/>
                  </a:lnTo>
                  <a:lnTo>
                    <a:pt x="11" y="0"/>
                  </a:lnTo>
                  <a:lnTo>
                    <a:pt x="9" y="3"/>
                  </a:lnTo>
                  <a:lnTo>
                    <a:pt x="0" y="5"/>
                  </a:lnTo>
                  <a:lnTo>
                    <a:pt x="2" y="10"/>
                  </a:lnTo>
                  <a:lnTo>
                    <a:pt x="2" y="10"/>
                  </a:lnTo>
                  <a:lnTo>
                    <a:pt x="9" y="10"/>
                  </a:lnTo>
                  <a:lnTo>
                    <a:pt x="14" y="10"/>
                  </a:lnTo>
                  <a:lnTo>
                    <a:pt x="19" y="10"/>
                  </a:lnTo>
                  <a:lnTo>
                    <a:pt x="21" y="10"/>
                  </a:lnTo>
                  <a:lnTo>
                    <a:pt x="26" y="10"/>
                  </a:lnTo>
                  <a:lnTo>
                    <a:pt x="28" y="12"/>
                  </a:lnTo>
                  <a:lnTo>
                    <a:pt x="30" y="12"/>
                  </a:lnTo>
                  <a:lnTo>
                    <a:pt x="33" y="12"/>
                  </a:lnTo>
                  <a:lnTo>
                    <a:pt x="33" y="15"/>
                  </a:lnTo>
                  <a:lnTo>
                    <a:pt x="35" y="17"/>
                  </a:lnTo>
                  <a:lnTo>
                    <a:pt x="35" y="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3" name="Freeform 1101">
              <a:extLst>
                <a:ext uri="{FF2B5EF4-FFF2-40B4-BE49-F238E27FC236}">
                  <a16:creationId xmlns:a16="http://schemas.microsoft.com/office/drawing/2014/main" id="{BDBABAB0-88AA-4B71-A778-90B4963D8DB2}"/>
                </a:ext>
              </a:extLst>
            </p:cNvPr>
            <p:cNvSpPr>
              <a:spLocks/>
            </p:cNvSpPr>
            <p:nvPr/>
          </p:nvSpPr>
          <p:spPr bwMode="auto">
            <a:xfrm>
              <a:off x="6769101" y="4084636"/>
              <a:ext cx="26989" cy="55562"/>
            </a:xfrm>
            <a:custGeom>
              <a:avLst/>
              <a:gdLst/>
              <a:ahLst/>
              <a:cxnLst>
                <a:cxn ang="0">
                  <a:pos x="5" y="19"/>
                </a:cxn>
                <a:cxn ang="0">
                  <a:pos x="5" y="23"/>
                </a:cxn>
                <a:cxn ang="0">
                  <a:pos x="3" y="28"/>
                </a:cxn>
                <a:cxn ang="0">
                  <a:pos x="3" y="28"/>
                </a:cxn>
                <a:cxn ang="0">
                  <a:pos x="5" y="30"/>
                </a:cxn>
                <a:cxn ang="0">
                  <a:pos x="5" y="33"/>
                </a:cxn>
                <a:cxn ang="0">
                  <a:pos x="7" y="35"/>
                </a:cxn>
                <a:cxn ang="0">
                  <a:pos x="7" y="33"/>
                </a:cxn>
                <a:cxn ang="0">
                  <a:pos x="5" y="30"/>
                </a:cxn>
                <a:cxn ang="0">
                  <a:pos x="5" y="28"/>
                </a:cxn>
                <a:cxn ang="0">
                  <a:pos x="5" y="26"/>
                </a:cxn>
                <a:cxn ang="0">
                  <a:pos x="5" y="26"/>
                </a:cxn>
                <a:cxn ang="0">
                  <a:pos x="5" y="23"/>
                </a:cxn>
                <a:cxn ang="0">
                  <a:pos x="7" y="23"/>
                </a:cxn>
                <a:cxn ang="0">
                  <a:pos x="7" y="23"/>
                </a:cxn>
                <a:cxn ang="0">
                  <a:pos x="10" y="23"/>
                </a:cxn>
                <a:cxn ang="0">
                  <a:pos x="12" y="23"/>
                </a:cxn>
                <a:cxn ang="0">
                  <a:pos x="12" y="23"/>
                </a:cxn>
                <a:cxn ang="0">
                  <a:pos x="14" y="26"/>
                </a:cxn>
                <a:cxn ang="0">
                  <a:pos x="14" y="26"/>
                </a:cxn>
                <a:cxn ang="0">
                  <a:pos x="17" y="26"/>
                </a:cxn>
                <a:cxn ang="0">
                  <a:pos x="12" y="16"/>
                </a:cxn>
                <a:cxn ang="0">
                  <a:pos x="12" y="16"/>
                </a:cxn>
                <a:cxn ang="0">
                  <a:pos x="12" y="16"/>
                </a:cxn>
                <a:cxn ang="0">
                  <a:pos x="12" y="14"/>
                </a:cxn>
                <a:cxn ang="0">
                  <a:pos x="14" y="11"/>
                </a:cxn>
                <a:cxn ang="0">
                  <a:pos x="14" y="9"/>
                </a:cxn>
                <a:cxn ang="0">
                  <a:pos x="14" y="9"/>
                </a:cxn>
                <a:cxn ang="0">
                  <a:pos x="14" y="4"/>
                </a:cxn>
                <a:cxn ang="0">
                  <a:pos x="7" y="4"/>
                </a:cxn>
                <a:cxn ang="0">
                  <a:pos x="7" y="14"/>
                </a:cxn>
                <a:cxn ang="0">
                  <a:pos x="5" y="14"/>
                </a:cxn>
                <a:cxn ang="0">
                  <a:pos x="7" y="9"/>
                </a:cxn>
                <a:cxn ang="0">
                  <a:pos x="7" y="7"/>
                </a:cxn>
                <a:cxn ang="0">
                  <a:pos x="5" y="0"/>
                </a:cxn>
                <a:cxn ang="0">
                  <a:pos x="0" y="0"/>
                </a:cxn>
                <a:cxn ang="0">
                  <a:pos x="0" y="2"/>
                </a:cxn>
                <a:cxn ang="0">
                  <a:pos x="0" y="4"/>
                </a:cxn>
                <a:cxn ang="0">
                  <a:pos x="0" y="9"/>
                </a:cxn>
                <a:cxn ang="0">
                  <a:pos x="0" y="9"/>
                </a:cxn>
                <a:cxn ang="0">
                  <a:pos x="3" y="14"/>
                </a:cxn>
                <a:cxn ang="0">
                  <a:pos x="5" y="14"/>
                </a:cxn>
                <a:cxn ang="0">
                  <a:pos x="5" y="19"/>
                </a:cxn>
                <a:cxn ang="0">
                  <a:pos x="5" y="19"/>
                </a:cxn>
              </a:cxnLst>
              <a:rect l="0" t="0" r="r" b="b"/>
              <a:pathLst>
                <a:path w="17" h="35">
                  <a:moveTo>
                    <a:pt x="5" y="19"/>
                  </a:moveTo>
                  <a:lnTo>
                    <a:pt x="5" y="23"/>
                  </a:lnTo>
                  <a:lnTo>
                    <a:pt x="3" y="28"/>
                  </a:lnTo>
                  <a:lnTo>
                    <a:pt x="3" y="28"/>
                  </a:lnTo>
                  <a:lnTo>
                    <a:pt x="5" y="30"/>
                  </a:lnTo>
                  <a:lnTo>
                    <a:pt x="5" y="33"/>
                  </a:lnTo>
                  <a:lnTo>
                    <a:pt x="7" y="35"/>
                  </a:lnTo>
                  <a:lnTo>
                    <a:pt x="7" y="33"/>
                  </a:lnTo>
                  <a:lnTo>
                    <a:pt x="5" y="30"/>
                  </a:lnTo>
                  <a:lnTo>
                    <a:pt x="5" y="28"/>
                  </a:lnTo>
                  <a:lnTo>
                    <a:pt x="5" y="26"/>
                  </a:lnTo>
                  <a:lnTo>
                    <a:pt x="5" y="26"/>
                  </a:lnTo>
                  <a:lnTo>
                    <a:pt x="5" y="23"/>
                  </a:lnTo>
                  <a:lnTo>
                    <a:pt x="7" y="23"/>
                  </a:lnTo>
                  <a:lnTo>
                    <a:pt x="7" y="23"/>
                  </a:lnTo>
                  <a:lnTo>
                    <a:pt x="10" y="23"/>
                  </a:lnTo>
                  <a:lnTo>
                    <a:pt x="12" y="23"/>
                  </a:lnTo>
                  <a:lnTo>
                    <a:pt x="12" y="23"/>
                  </a:lnTo>
                  <a:lnTo>
                    <a:pt x="14" y="26"/>
                  </a:lnTo>
                  <a:lnTo>
                    <a:pt x="14" y="26"/>
                  </a:lnTo>
                  <a:lnTo>
                    <a:pt x="17" y="26"/>
                  </a:lnTo>
                  <a:lnTo>
                    <a:pt x="12" y="16"/>
                  </a:lnTo>
                  <a:lnTo>
                    <a:pt x="12" y="16"/>
                  </a:lnTo>
                  <a:lnTo>
                    <a:pt x="12" y="16"/>
                  </a:lnTo>
                  <a:lnTo>
                    <a:pt x="12" y="14"/>
                  </a:lnTo>
                  <a:lnTo>
                    <a:pt x="14" y="11"/>
                  </a:lnTo>
                  <a:lnTo>
                    <a:pt x="14" y="9"/>
                  </a:lnTo>
                  <a:lnTo>
                    <a:pt x="14" y="9"/>
                  </a:lnTo>
                  <a:lnTo>
                    <a:pt x="14" y="4"/>
                  </a:lnTo>
                  <a:lnTo>
                    <a:pt x="7" y="4"/>
                  </a:lnTo>
                  <a:lnTo>
                    <a:pt x="7" y="14"/>
                  </a:lnTo>
                  <a:lnTo>
                    <a:pt x="5" y="14"/>
                  </a:lnTo>
                  <a:lnTo>
                    <a:pt x="7" y="9"/>
                  </a:lnTo>
                  <a:lnTo>
                    <a:pt x="7" y="7"/>
                  </a:lnTo>
                  <a:lnTo>
                    <a:pt x="5" y="0"/>
                  </a:lnTo>
                  <a:lnTo>
                    <a:pt x="0" y="0"/>
                  </a:lnTo>
                  <a:lnTo>
                    <a:pt x="0" y="2"/>
                  </a:lnTo>
                  <a:lnTo>
                    <a:pt x="0" y="4"/>
                  </a:lnTo>
                  <a:lnTo>
                    <a:pt x="0" y="9"/>
                  </a:lnTo>
                  <a:lnTo>
                    <a:pt x="0" y="9"/>
                  </a:lnTo>
                  <a:lnTo>
                    <a:pt x="3" y="14"/>
                  </a:lnTo>
                  <a:lnTo>
                    <a:pt x="5" y="14"/>
                  </a:lnTo>
                  <a:lnTo>
                    <a:pt x="5" y="19"/>
                  </a:lnTo>
                  <a:lnTo>
                    <a:pt x="5"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4" name="Freeform 1102">
              <a:extLst>
                <a:ext uri="{FF2B5EF4-FFF2-40B4-BE49-F238E27FC236}">
                  <a16:creationId xmlns:a16="http://schemas.microsoft.com/office/drawing/2014/main" id="{A977BC5B-69D7-452E-A566-B2F30CCEFF7F}"/>
                </a:ext>
              </a:extLst>
            </p:cNvPr>
            <p:cNvSpPr>
              <a:spLocks/>
            </p:cNvSpPr>
            <p:nvPr/>
          </p:nvSpPr>
          <p:spPr bwMode="auto">
            <a:xfrm>
              <a:off x="6769101" y="4084636"/>
              <a:ext cx="26989" cy="55562"/>
            </a:xfrm>
            <a:custGeom>
              <a:avLst/>
              <a:gdLst/>
              <a:ahLst/>
              <a:cxnLst>
                <a:cxn ang="0">
                  <a:pos x="5" y="19"/>
                </a:cxn>
                <a:cxn ang="0">
                  <a:pos x="5" y="23"/>
                </a:cxn>
                <a:cxn ang="0">
                  <a:pos x="3" y="28"/>
                </a:cxn>
                <a:cxn ang="0">
                  <a:pos x="3" y="28"/>
                </a:cxn>
                <a:cxn ang="0">
                  <a:pos x="5" y="30"/>
                </a:cxn>
                <a:cxn ang="0">
                  <a:pos x="5" y="33"/>
                </a:cxn>
                <a:cxn ang="0">
                  <a:pos x="7" y="35"/>
                </a:cxn>
                <a:cxn ang="0">
                  <a:pos x="7" y="33"/>
                </a:cxn>
                <a:cxn ang="0">
                  <a:pos x="5" y="30"/>
                </a:cxn>
                <a:cxn ang="0">
                  <a:pos x="5" y="28"/>
                </a:cxn>
                <a:cxn ang="0">
                  <a:pos x="5" y="26"/>
                </a:cxn>
                <a:cxn ang="0">
                  <a:pos x="5" y="26"/>
                </a:cxn>
                <a:cxn ang="0">
                  <a:pos x="5" y="23"/>
                </a:cxn>
                <a:cxn ang="0">
                  <a:pos x="7" y="23"/>
                </a:cxn>
                <a:cxn ang="0">
                  <a:pos x="7" y="23"/>
                </a:cxn>
                <a:cxn ang="0">
                  <a:pos x="10" y="23"/>
                </a:cxn>
                <a:cxn ang="0">
                  <a:pos x="12" y="23"/>
                </a:cxn>
                <a:cxn ang="0">
                  <a:pos x="12" y="23"/>
                </a:cxn>
                <a:cxn ang="0">
                  <a:pos x="14" y="26"/>
                </a:cxn>
                <a:cxn ang="0">
                  <a:pos x="14" y="26"/>
                </a:cxn>
                <a:cxn ang="0">
                  <a:pos x="17" y="26"/>
                </a:cxn>
                <a:cxn ang="0">
                  <a:pos x="12" y="16"/>
                </a:cxn>
                <a:cxn ang="0">
                  <a:pos x="12" y="16"/>
                </a:cxn>
                <a:cxn ang="0">
                  <a:pos x="12" y="16"/>
                </a:cxn>
                <a:cxn ang="0">
                  <a:pos x="12" y="14"/>
                </a:cxn>
                <a:cxn ang="0">
                  <a:pos x="14" y="11"/>
                </a:cxn>
                <a:cxn ang="0">
                  <a:pos x="14" y="9"/>
                </a:cxn>
                <a:cxn ang="0">
                  <a:pos x="14" y="9"/>
                </a:cxn>
                <a:cxn ang="0">
                  <a:pos x="14" y="4"/>
                </a:cxn>
                <a:cxn ang="0">
                  <a:pos x="7" y="4"/>
                </a:cxn>
                <a:cxn ang="0">
                  <a:pos x="7" y="14"/>
                </a:cxn>
                <a:cxn ang="0">
                  <a:pos x="5" y="14"/>
                </a:cxn>
                <a:cxn ang="0">
                  <a:pos x="7" y="9"/>
                </a:cxn>
                <a:cxn ang="0">
                  <a:pos x="7" y="7"/>
                </a:cxn>
                <a:cxn ang="0">
                  <a:pos x="5" y="0"/>
                </a:cxn>
                <a:cxn ang="0">
                  <a:pos x="0" y="0"/>
                </a:cxn>
                <a:cxn ang="0">
                  <a:pos x="0" y="2"/>
                </a:cxn>
                <a:cxn ang="0">
                  <a:pos x="0" y="4"/>
                </a:cxn>
                <a:cxn ang="0">
                  <a:pos x="0" y="9"/>
                </a:cxn>
                <a:cxn ang="0">
                  <a:pos x="0" y="9"/>
                </a:cxn>
                <a:cxn ang="0">
                  <a:pos x="3" y="14"/>
                </a:cxn>
                <a:cxn ang="0">
                  <a:pos x="5" y="14"/>
                </a:cxn>
                <a:cxn ang="0">
                  <a:pos x="5" y="19"/>
                </a:cxn>
              </a:cxnLst>
              <a:rect l="0" t="0" r="r" b="b"/>
              <a:pathLst>
                <a:path w="17" h="35">
                  <a:moveTo>
                    <a:pt x="5" y="19"/>
                  </a:moveTo>
                  <a:lnTo>
                    <a:pt x="5" y="23"/>
                  </a:lnTo>
                  <a:lnTo>
                    <a:pt x="3" y="28"/>
                  </a:lnTo>
                  <a:lnTo>
                    <a:pt x="3" y="28"/>
                  </a:lnTo>
                  <a:lnTo>
                    <a:pt x="5" y="30"/>
                  </a:lnTo>
                  <a:lnTo>
                    <a:pt x="5" y="33"/>
                  </a:lnTo>
                  <a:lnTo>
                    <a:pt x="7" y="35"/>
                  </a:lnTo>
                  <a:lnTo>
                    <a:pt x="7" y="33"/>
                  </a:lnTo>
                  <a:lnTo>
                    <a:pt x="5" y="30"/>
                  </a:lnTo>
                  <a:lnTo>
                    <a:pt x="5" y="28"/>
                  </a:lnTo>
                  <a:lnTo>
                    <a:pt x="5" y="26"/>
                  </a:lnTo>
                  <a:lnTo>
                    <a:pt x="5" y="26"/>
                  </a:lnTo>
                  <a:lnTo>
                    <a:pt x="5" y="23"/>
                  </a:lnTo>
                  <a:lnTo>
                    <a:pt x="7" y="23"/>
                  </a:lnTo>
                  <a:lnTo>
                    <a:pt x="7" y="23"/>
                  </a:lnTo>
                  <a:lnTo>
                    <a:pt x="10" y="23"/>
                  </a:lnTo>
                  <a:lnTo>
                    <a:pt x="12" y="23"/>
                  </a:lnTo>
                  <a:lnTo>
                    <a:pt x="12" y="23"/>
                  </a:lnTo>
                  <a:lnTo>
                    <a:pt x="14" y="26"/>
                  </a:lnTo>
                  <a:lnTo>
                    <a:pt x="14" y="26"/>
                  </a:lnTo>
                  <a:lnTo>
                    <a:pt x="17" y="26"/>
                  </a:lnTo>
                  <a:lnTo>
                    <a:pt x="12" y="16"/>
                  </a:lnTo>
                  <a:lnTo>
                    <a:pt x="12" y="16"/>
                  </a:lnTo>
                  <a:lnTo>
                    <a:pt x="12" y="16"/>
                  </a:lnTo>
                  <a:lnTo>
                    <a:pt x="12" y="14"/>
                  </a:lnTo>
                  <a:lnTo>
                    <a:pt x="14" y="11"/>
                  </a:lnTo>
                  <a:lnTo>
                    <a:pt x="14" y="9"/>
                  </a:lnTo>
                  <a:lnTo>
                    <a:pt x="14" y="9"/>
                  </a:lnTo>
                  <a:lnTo>
                    <a:pt x="14" y="4"/>
                  </a:lnTo>
                  <a:lnTo>
                    <a:pt x="7" y="4"/>
                  </a:lnTo>
                  <a:lnTo>
                    <a:pt x="7" y="14"/>
                  </a:lnTo>
                  <a:lnTo>
                    <a:pt x="5" y="14"/>
                  </a:lnTo>
                  <a:lnTo>
                    <a:pt x="7" y="9"/>
                  </a:lnTo>
                  <a:lnTo>
                    <a:pt x="7" y="7"/>
                  </a:lnTo>
                  <a:lnTo>
                    <a:pt x="5" y="0"/>
                  </a:lnTo>
                  <a:lnTo>
                    <a:pt x="0" y="0"/>
                  </a:lnTo>
                  <a:lnTo>
                    <a:pt x="0" y="2"/>
                  </a:lnTo>
                  <a:lnTo>
                    <a:pt x="0" y="4"/>
                  </a:lnTo>
                  <a:lnTo>
                    <a:pt x="0" y="9"/>
                  </a:lnTo>
                  <a:lnTo>
                    <a:pt x="0" y="9"/>
                  </a:lnTo>
                  <a:lnTo>
                    <a:pt x="3" y="14"/>
                  </a:lnTo>
                  <a:lnTo>
                    <a:pt x="5" y="14"/>
                  </a:lnTo>
                  <a:lnTo>
                    <a:pt x="5"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5" name="Freeform 1103">
              <a:extLst>
                <a:ext uri="{FF2B5EF4-FFF2-40B4-BE49-F238E27FC236}">
                  <a16:creationId xmlns:a16="http://schemas.microsoft.com/office/drawing/2014/main" id="{32707FB6-4058-4656-A380-CEAE93AA8753}"/>
                </a:ext>
              </a:extLst>
            </p:cNvPr>
            <p:cNvSpPr>
              <a:spLocks/>
            </p:cNvSpPr>
            <p:nvPr/>
          </p:nvSpPr>
          <p:spPr bwMode="auto">
            <a:xfrm>
              <a:off x="6769101" y="4084636"/>
              <a:ext cx="26989" cy="55562"/>
            </a:xfrm>
            <a:custGeom>
              <a:avLst/>
              <a:gdLst/>
              <a:ahLst/>
              <a:cxnLst>
                <a:cxn ang="0">
                  <a:pos x="5" y="19"/>
                </a:cxn>
                <a:cxn ang="0">
                  <a:pos x="5" y="23"/>
                </a:cxn>
                <a:cxn ang="0">
                  <a:pos x="3" y="28"/>
                </a:cxn>
                <a:cxn ang="0">
                  <a:pos x="3" y="28"/>
                </a:cxn>
                <a:cxn ang="0">
                  <a:pos x="5" y="30"/>
                </a:cxn>
                <a:cxn ang="0">
                  <a:pos x="5" y="33"/>
                </a:cxn>
                <a:cxn ang="0">
                  <a:pos x="7" y="35"/>
                </a:cxn>
                <a:cxn ang="0">
                  <a:pos x="7" y="33"/>
                </a:cxn>
                <a:cxn ang="0">
                  <a:pos x="5" y="30"/>
                </a:cxn>
                <a:cxn ang="0">
                  <a:pos x="5" y="28"/>
                </a:cxn>
                <a:cxn ang="0">
                  <a:pos x="5" y="26"/>
                </a:cxn>
                <a:cxn ang="0">
                  <a:pos x="5" y="26"/>
                </a:cxn>
                <a:cxn ang="0">
                  <a:pos x="5" y="23"/>
                </a:cxn>
                <a:cxn ang="0">
                  <a:pos x="7" y="23"/>
                </a:cxn>
                <a:cxn ang="0">
                  <a:pos x="7" y="23"/>
                </a:cxn>
                <a:cxn ang="0">
                  <a:pos x="10" y="23"/>
                </a:cxn>
                <a:cxn ang="0">
                  <a:pos x="12" y="23"/>
                </a:cxn>
                <a:cxn ang="0">
                  <a:pos x="12" y="23"/>
                </a:cxn>
                <a:cxn ang="0">
                  <a:pos x="14" y="26"/>
                </a:cxn>
                <a:cxn ang="0">
                  <a:pos x="14" y="26"/>
                </a:cxn>
                <a:cxn ang="0">
                  <a:pos x="17" y="26"/>
                </a:cxn>
                <a:cxn ang="0">
                  <a:pos x="12" y="16"/>
                </a:cxn>
                <a:cxn ang="0">
                  <a:pos x="12" y="16"/>
                </a:cxn>
                <a:cxn ang="0">
                  <a:pos x="12" y="16"/>
                </a:cxn>
                <a:cxn ang="0">
                  <a:pos x="12" y="14"/>
                </a:cxn>
                <a:cxn ang="0">
                  <a:pos x="14" y="11"/>
                </a:cxn>
                <a:cxn ang="0">
                  <a:pos x="14" y="9"/>
                </a:cxn>
                <a:cxn ang="0">
                  <a:pos x="14" y="9"/>
                </a:cxn>
                <a:cxn ang="0">
                  <a:pos x="14" y="4"/>
                </a:cxn>
                <a:cxn ang="0">
                  <a:pos x="7" y="4"/>
                </a:cxn>
                <a:cxn ang="0">
                  <a:pos x="7" y="14"/>
                </a:cxn>
                <a:cxn ang="0">
                  <a:pos x="5" y="14"/>
                </a:cxn>
                <a:cxn ang="0">
                  <a:pos x="7" y="9"/>
                </a:cxn>
                <a:cxn ang="0">
                  <a:pos x="7" y="7"/>
                </a:cxn>
                <a:cxn ang="0">
                  <a:pos x="5" y="0"/>
                </a:cxn>
                <a:cxn ang="0">
                  <a:pos x="0" y="0"/>
                </a:cxn>
                <a:cxn ang="0">
                  <a:pos x="0" y="2"/>
                </a:cxn>
                <a:cxn ang="0">
                  <a:pos x="0" y="4"/>
                </a:cxn>
                <a:cxn ang="0">
                  <a:pos x="0" y="9"/>
                </a:cxn>
                <a:cxn ang="0">
                  <a:pos x="0" y="9"/>
                </a:cxn>
                <a:cxn ang="0">
                  <a:pos x="3" y="14"/>
                </a:cxn>
                <a:cxn ang="0">
                  <a:pos x="5" y="14"/>
                </a:cxn>
                <a:cxn ang="0">
                  <a:pos x="5" y="19"/>
                </a:cxn>
              </a:cxnLst>
              <a:rect l="0" t="0" r="r" b="b"/>
              <a:pathLst>
                <a:path w="17" h="35">
                  <a:moveTo>
                    <a:pt x="5" y="19"/>
                  </a:moveTo>
                  <a:lnTo>
                    <a:pt x="5" y="23"/>
                  </a:lnTo>
                  <a:lnTo>
                    <a:pt x="3" y="28"/>
                  </a:lnTo>
                  <a:lnTo>
                    <a:pt x="3" y="28"/>
                  </a:lnTo>
                  <a:lnTo>
                    <a:pt x="5" y="30"/>
                  </a:lnTo>
                  <a:lnTo>
                    <a:pt x="5" y="33"/>
                  </a:lnTo>
                  <a:lnTo>
                    <a:pt x="7" y="35"/>
                  </a:lnTo>
                  <a:lnTo>
                    <a:pt x="7" y="33"/>
                  </a:lnTo>
                  <a:lnTo>
                    <a:pt x="5" y="30"/>
                  </a:lnTo>
                  <a:lnTo>
                    <a:pt x="5" y="28"/>
                  </a:lnTo>
                  <a:lnTo>
                    <a:pt x="5" y="26"/>
                  </a:lnTo>
                  <a:lnTo>
                    <a:pt x="5" y="26"/>
                  </a:lnTo>
                  <a:lnTo>
                    <a:pt x="5" y="23"/>
                  </a:lnTo>
                  <a:lnTo>
                    <a:pt x="7" y="23"/>
                  </a:lnTo>
                  <a:lnTo>
                    <a:pt x="7" y="23"/>
                  </a:lnTo>
                  <a:lnTo>
                    <a:pt x="10" y="23"/>
                  </a:lnTo>
                  <a:lnTo>
                    <a:pt x="12" y="23"/>
                  </a:lnTo>
                  <a:lnTo>
                    <a:pt x="12" y="23"/>
                  </a:lnTo>
                  <a:lnTo>
                    <a:pt x="14" y="26"/>
                  </a:lnTo>
                  <a:lnTo>
                    <a:pt x="14" y="26"/>
                  </a:lnTo>
                  <a:lnTo>
                    <a:pt x="17" y="26"/>
                  </a:lnTo>
                  <a:lnTo>
                    <a:pt x="12" y="16"/>
                  </a:lnTo>
                  <a:lnTo>
                    <a:pt x="12" y="16"/>
                  </a:lnTo>
                  <a:lnTo>
                    <a:pt x="12" y="16"/>
                  </a:lnTo>
                  <a:lnTo>
                    <a:pt x="12" y="14"/>
                  </a:lnTo>
                  <a:lnTo>
                    <a:pt x="14" y="11"/>
                  </a:lnTo>
                  <a:lnTo>
                    <a:pt x="14" y="9"/>
                  </a:lnTo>
                  <a:lnTo>
                    <a:pt x="14" y="9"/>
                  </a:lnTo>
                  <a:lnTo>
                    <a:pt x="14" y="4"/>
                  </a:lnTo>
                  <a:lnTo>
                    <a:pt x="7" y="4"/>
                  </a:lnTo>
                  <a:lnTo>
                    <a:pt x="7" y="14"/>
                  </a:lnTo>
                  <a:lnTo>
                    <a:pt x="5" y="14"/>
                  </a:lnTo>
                  <a:lnTo>
                    <a:pt x="7" y="9"/>
                  </a:lnTo>
                  <a:lnTo>
                    <a:pt x="7" y="7"/>
                  </a:lnTo>
                  <a:lnTo>
                    <a:pt x="5" y="0"/>
                  </a:lnTo>
                  <a:lnTo>
                    <a:pt x="0" y="0"/>
                  </a:lnTo>
                  <a:lnTo>
                    <a:pt x="0" y="2"/>
                  </a:lnTo>
                  <a:lnTo>
                    <a:pt x="0" y="4"/>
                  </a:lnTo>
                  <a:lnTo>
                    <a:pt x="0" y="9"/>
                  </a:lnTo>
                  <a:lnTo>
                    <a:pt x="0" y="9"/>
                  </a:lnTo>
                  <a:lnTo>
                    <a:pt x="3" y="14"/>
                  </a:lnTo>
                  <a:lnTo>
                    <a:pt x="5" y="14"/>
                  </a:lnTo>
                  <a:lnTo>
                    <a:pt x="5"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6" name="Freeform 1104">
              <a:extLst>
                <a:ext uri="{FF2B5EF4-FFF2-40B4-BE49-F238E27FC236}">
                  <a16:creationId xmlns:a16="http://schemas.microsoft.com/office/drawing/2014/main" id="{C1354794-644E-4397-B6C2-BA1C8891F197}"/>
                </a:ext>
              </a:extLst>
            </p:cNvPr>
            <p:cNvSpPr>
              <a:spLocks/>
            </p:cNvSpPr>
            <p:nvPr/>
          </p:nvSpPr>
          <p:spPr bwMode="auto">
            <a:xfrm>
              <a:off x="6735764" y="4197349"/>
              <a:ext cx="25400" cy="19050"/>
            </a:xfrm>
            <a:custGeom>
              <a:avLst/>
              <a:gdLst/>
              <a:ahLst/>
              <a:cxnLst>
                <a:cxn ang="0">
                  <a:pos x="14" y="2"/>
                </a:cxn>
                <a:cxn ang="0">
                  <a:pos x="16" y="5"/>
                </a:cxn>
                <a:cxn ang="0">
                  <a:pos x="9" y="0"/>
                </a:cxn>
                <a:cxn ang="0">
                  <a:pos x="0" y="5"/>
                </a:cxn>
                <a:cxn ang="0">
                  <a:pos x="0" y="7"/>
                </a:cxn>
                <a:cxn ang="0">
                  <a:pos x="0" y="9"/>
                </a:cxn>
                <a:cxn ang="0">
                  <a:pos x="5" y="12"/>
                </a:cxn>
                <a:cxn ang="0">
                  <a:pos x="7" y="12"/>
                </a:cxn>
                <a:cxn ang="0">
                  <a:pos x="9" y="12"/>
                </a:cxn>
                <a:cxn ang="0">
                  <a:pos x="12" y="12"/>
                </a:cxn>
                <a:cxn ang="0">
                  <a:pos x="14" y="12"/>
                </a:cxn>
                <a:cxn ang="0">
                  <a:pos x="16" y="12"/>
                </a:cxn>
                <a:cxn ang="0">
                  <a:pos x="16" y="9"/>
                </a:cxn>
                <a:cxn ang="0">
                  <a:pos x="16" y="9"/>
                </a:cxn>
                <a:cxn ang="0">
                  <a:pos x="16" y="7"/>
                </a:cxn>
                <a:cxn ang="0">
                  <a:pos x="16" y="7"/>
                </a:cxn>
                <a:cxn ang="0">
                  <a:pos x="14" y="2"/>
                </a:cxn>
                <a:cxn ang="0">
                  <a:pos x="14" y="2"/>
                </a:cxn>
              </a:cxnLst>
              <a:rect l="0" t="0" r="r" b="b"/>
              <a:pathLst>
                <a:path w="16" h="12">
                  <a:moveTo>
                    <a:pt x="14" y="2"/>
                  </a:moveTo>
                  <a:lnTo>
                    <a:pt x="16" y="5"/>
                  </a:lnTo>
                  <a:lnTo>
                    <a:pt x="9" y="0"/>
                  </a:lnTo>
                  <a:lnTo>
                    <a:pt x="0" y="5"/>
                  </a:lnTo>
                  <a:lnTo>
                    <a:pt x="0" y="7"/>
                  </a:lnTo>
                  <a:lnTo>
                    <a:pt x="0" y="9"/>
                  </a:lnTo>
                  <a:lnTo>
                    <a:pt x="5" y="12"/>
                  </a:lnTo>
                  <a:lnTo>
                    <a:pt x="7" y="12"/>
                  </a:lnTo>
                  <a:lnTo>
                    <a:pt x="9" y="12"/>
                  </a:lnTo>
                  <a:lnTo>
                    <a:pt x="12" y="12"/>
                  </a:lnTo>
                  <a:lnTo>
                    <a:pt x="14" y="12"/>
                  </a:lnTo>
                  <a:lnTo>
                    <a:pt x="16" y="12"/>
                  </a:lnTo>
                  <a:lnTo>
                    <a:pt x="16" y="9"/>
                  </a:lnTo>
                  <a:lnTo>
                    <a:pt x="16" y="9"/>
                  </a:lnTo>
                  <a:lnTo>
                    <a:pt x="16" y="7"/>
                  </a:lnTo>
                  <a:lnTo>
                    <a:pt x="16" y="7"/>
                  </a:lnTo>
                  <a:lnTo>
                    <a:pt x="14" y="2"/>
                  </a:lnTo>
                  <a:lnTo>
                    <a:pt x="14"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7" name="Freeform 1105">
              <a:extLst>
                <a:ext uri="{FF2B5EF4-FFF2-40B4-BE49-F238E27FC236}">
                  <a16:creationId xmlns:a16="http://schemas.microsoft.com/office/drawing/2014/main" id="{C900AEA1-39E2-4E43-A11F-6B18BBCD2B22}"/>
                </a:ext>
              </a:extLst>
            </p:cNvPr>
            <p:cNvSpPr>
              <a:spLocks/>
            </p:cNvSpPr>
            <p:nvPr/>
          </p:nvSpPr>
          <p:spPr bwMode="auto">
            <a:xfrm>
              <a:off x="6735764" y="4197349"/>
              <a:ext cx="25400" cy="19050"/>
            </a:xfrm>
            <a:custGeom>
              <a:avLst/>
              <a:gdLst/>
              <a:ahLst/>
              <a:cxnLst>
                <a:cxn ang="0">
                  <a:pos x="14" y="2"/>
                </a:cxn>
                <a:cxn ang="0">
                  <a:pos x="16" y="5"/>
                </a:cxn>
                <a:cxn ang="0">
                  <a:pos x="9" y="0"/>
                </a:cxn>
                <a:cxn ang="0">
                  <a:pos x="0" y="5"/>
                </a:cxn>
                <a:cxn ang="0">
                  <a:pos x="0" y="7"/>
                </a:cxn>
                <a:cxn ang="0">
                  <a:pos x="0" y="9"/>
                </a:cxn>
                <a:cxn ang="0">
                  <a:pos x="5" y="12"/>
                </a:cxn>
                <a:cxn ang="0">
                  <a:pos x="7" y="12"/>
                </a:cxn>
                <a:cxn ang="0">
                  <a:pos x="9" y="12"/>
                </a:cxn>
                <a:cxn ang="0">
                  <a:pos x="12" y="12"/>
                </a:cxn>
                <a:cxn ang="0">
                  <a:pos x="14" y="12"/>
                </a:cxn>
                <a:cxn ang="0">
                  <a:pos x="16" y="12"/>
                </a:cxn>
                <a:cxn ang="0">
                  <a:pos x="16" y="9"/>
                </a:cxn>
                <a:cxn ang="0">
                  <a:pos x="16" y="9"/>
                </a:cxn>
                <a:cxn ang="0">
                  <a:pos x="16" y="7"/>
                </a:cxn>
                <a:cxn ang="0">
                  <a:pos x="16" y="7"/>
                </a:cxn>
                <a:cxn ang="0">
                  <a:pos x="14" y="2"/>
                </a:cxn>
              </a:cxnLst>
              <a:rect l="0" t="0" r="r" b="b"/>
              <a:pathLst>
                <a:path w="16" h="12">
                  <a:moveTo>
                    <a:pt x="14" y="2"/>
                  </a:moveTo>
                  <a:lnTo>
                    <a:pt x="16" y="5"/>
                  </a:lnTo>
                  <a:lnTo>
                    <a:pt x="9" y="0"/>
                  </a:lnTo>
                  <a:lnTo>
                    <a:pt x="0" y="5"/>
                  </a:lnTo>
                  <a:lnTo>
                    <a:pt x="0" y="7"/>
                  </a:lnTo>
                  <a:lnTo>
                    <a:pt x="0" y="9"/>
                  </a:lnTo>
                  <a:lnTo>
                    <a:pt x="5" y="12"/>
                  </a:lnTo>
                  <a:lnTo>
                    <a:pt x="7" y="12"/>
                  </a:lnTo>
                  <a:lnTo>
                    <a:pt x="9" y="12"/>
                  </a:lnTo>
                  <a:lnTo>
                    <a:pt x="12" y="12"/>
                  </a:lnTo>
                  <a:lnTo>
                    <a:pt x="14" y="12"/>
                  </a:lnTo>
                  <a:lnTo>
                    <a:pt x="16" y="12"/>
                  </a:lnTo>
                  <a:lnTo>
                    <a:pt x="16" y="9"/>
                  </a:lnTo>
                  <a:lnTo>
                    <a:pt x="16" y="9"/>
                  </a:lnTo>
                  <a:lnTo>
                    <a:pt x="16" y="7"/>
                  </a:lnTo>
                  <a:lnTo>
                    <a:pt x="16" y="7"/>
                  </a:lnTo>
                  <a:lnTo>
                    <a:pt x="14"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8" name="Freeform 1106">
              <a:extLst>
                <a:ext uri="{FF2B5EF4-FFF2-40B4-BE49-F238E27FC236}">
                  <a16:creationId xmlns:a16="http://schemas.microsoft.com/office/drawing/2014/main" id="{BF1CA813-3CA7-4C48-BBA4-65EC38A1AB64}"/>
                </a:ext>
              </a:extLst>
            </p:cNvPr>
            <p:cNvSpPr>
              <a:spLocks/>
            </p:cNvSpPr>
            <p:nvPr/>
          </p:nvSpPr>
          <p:spPr bwMode="auto">
            <a:xfrm>
              <a:off x="6735764" y="4197349"/>
              <a:ext cx="25400" cy="19050"/>
            </a:xfrm>
            <a:custGeom>
              <a:avLst/>
              <a:gdLst/>
              <a:ahLst/>
              <a:cxnLst>
                <a:cxn ang="0">
                  <a:pos x="14" y="2"/>
                </a:cxn>
                <a:cxn ang="0">
                  <a:pos x="16" y="5"/>
                </a:cxn>
                <a:cxn ang="0">
                  <a:pos x="9" y="0"/>
                </a:cxn>
                <a:cxn ang="0">
                  <a:pos x="0" y="5"/>
                </a:cxn>
                <a:cxn ang="0">
                  <a:pos x="0" y="7"/>
                </a:cxn>
                <a:cxn ang="0">
                  <a:pos x="0" y="9"/>
                </a:cxn>
                <a:cxn ang="0">
                  <a:pos x="5" y="12"/>
                </a:cxn>
                <a:cxn ang="0">
                  <a:pos x="7" y="12"/>
                </a:cxn>
                <a:cxn ang="0">
                  <a:pos x="9" y="12"/>
                </a:cxn>
                <a:cxn ang="0">
                  <a:pos x="12" y="12"/>
                </a:cxn>
                <a:cxn ang="0">
                  <a:pos x="14" y="12"/>
                </a:cxn>
                <a:cxn ang="0">
                  <a:pos x="16" y="12"/>
                </a:cxn>
                <a:cxn ang="0">
                  <a:pos x="16" y="9"/>
                </a:cxn>
                <a:cxn ang="0">
                  <a:pos x="16" y="9"/>
                </a:cxn>
                <a:cxn ang="0">
                  <a:pos x="16" y="7"/>
                </a:cxn>
                <a:cxn ang="0">
                  <a:pos x="16" y="7"/>
                </a:cxn>
                <a:cxn ang="0">
                  <a:pos x="14" y="2"/>
                </a:cxn>
              </a:cxnLst>
              <a:rect l="0" t="0" r="r" b="b"/>
              <a:pathLst>
                <a:path w="16" h="12">
                  <a:moveTo>
                    <a:pt x="14" y="2"/>
                  </a:moveTo>
                  <a:lnTo>
                    <a:pt x="16" y="5"/>
                  </a:lnTo>
                  <a:lnTo>
                    <a:pt x="9" y="0"/>
                  </a:lnTo>
                  <a:lnTo>
                    <a:pt x="0" y="5"/>
                  </a:lnTo>
                  <a:lnTo>
                    <a:pt x="0" y="7"/>
                  </a:lnTo>
                  <a:lnTo>
                    <a:pt x="0" y="9"/>
                  </a:lnTo>
                  <a:lnTo>
                    <a:pt x="5" y="12"/>
                  </a:lnTo>
                  <a:lnTo>
                    <a:pt x="7" y="12"/>
                  </a:lnTo>
                  <a:lnTo>
                    <a:pt x="9" y="12"/>
                  </a:lnTo>
                  <a:lnTo>
                    <a:pt x="12" y="12"/>
                  </a:lnTo>
                  <a:lnTo>
                    <a:pt x="14" y="12"/>
                  </a:lnTo>
                  <a:lnTo>
                    <a:pt x="16" y="12"/>
                  </a:lnTo>
                  <a:lnTo>
                    <a:pt x="16" y="9"/>
                  </a:lnTo>
                  <a:lnTo>
                    <a:pt x="16" y="9"/>
                  </a:lnTo>
                  <a:lnTo>
                    <a:pt x="16" y="7"/>
                  </a:lnTo>
                  <a:lnTo>
                    <a:pt x="16" y="7"/>
                  </a:lnTo>
                  <a:lnTo>
                    <a:pt x="14"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399" name="Freeform 1107">
              <a:extLst>
                <a:ext uri="{FF2B5EF4-FFF2-40B4-BE49-F238E27FC236}">
                  <a16:creationId xmlns:a16="http://schemas.microsoft.com/office/drawing/2014/main" id="{FB6C885D-E164-4BF0-8E9B-21D087FEF947}"/>
                </a:ext>
              </a:extLst>
            </p:cNvPr>
            <p:cNvSpPr>
              <a:spLocks/>
            </p:cNvSpPr>
            <p:nvPr/>
          </p:nvSpPr>
          <p:spPr bwMode="auto">
            <a:xfrm>
              <a:off x="6516689" y="4310061"/>
              <a:ext cx="63500" cy="22225"/>
            </a:xfrm>
            <a:custGeom>
              <a:avLst/>
              <a:gdLst/>
              <a:ahLst/>
              <a:cxnLst>
                <a:cxn ang="0">
                  <a:pos x="40" y="10"/>
                </a:cxn>
                <a:cxn ang="0">
                  <a:pos x="40" y="5"/>
                </a:cxn>
                <a:cxn ang="0">
                  <a:pos x="38" y="5"/>
                </a:cxn>
                <a:cxn ang="0">
                  <a:pos x="36" y="5"/>
                </a:cxn>
                <a:cxn ang="0">
                  <a:pos x="33" y="2"/>
                </a:cxn>
                <a:cxn ang="0">
                  <a:pos x="31" y="0"/>
                </a:cxn>
                <a:cxn ang="0">
                  <a:pos x="29" y="2"/>
                </a:cxn>
                <a:cxn ang="0">
                  <a:pos x="29" y="2"/>
                </a:cxn>
                <a:cxn ang="0">
                  <a:pos x="29" y="2"/>
                </a:cxn>
                <a:cxn ang="0">
                  <a:pos x="29" y="5"/>
                </a:cxn>
                <a:cxn ang="0">
                  <a:pos x="29" y="5"/>
                </a:cxn>
                <a:cxn ang="0">
                  <a:pos x="29" y="5"/>
                </a:cxn>
                <a:cxn ang="0">
                  <a:pos x="31" y="7"/>
                </a:cxn>
                <a:cxn ang="0">
                  <a:pos x="31" y="10"/>
                </a:cxn>
                <a:cxn ang="0">
                  <a:pos x="29" y="10"/>
                </a:cxn>
                <a:cxn ang="0">
                  <a:pos x="19" y="7"/>
                </a:cxn>
                <a:cxn ang="0">
                  <a:pos x="12" y="5"/>
                </a:cxn>
                <a:cxn ang="0">
                  <a:pos x="12" y="2"/>
                </a:cxn>
                <a:cxn ang="0">
                  <a:pos x="7" y="2"/>
                </a:cxn>
                <a:cxn ang="0">
                  <a:pos x="2" y="5"/>
                </a:cxn>
                <a:cxn ang="0">
                  <a:pos x="0" y="5"/>
                </a:cxn>
                <a:cxn ang="0">
                  <a:pos x="0" y="7"/>
                </a:cxn>
                <a:cxn ang="0">
                  <a:pos x="0" y="10"/>
                </a:cxn>
                <a:cxn ang="0">
                  <a:pos x="0" y="10"/>
                </a:cxn>
                <a:cxn ang="0">
                  <a:pos x="0" y="10"/>
                </a:cxn>
                <a:cxn ang="0">
                  <a:pos x="2" y="10"/>
                </a:cxn>
                <a:cxn ang="0">
                  <a:pos x="2" y="10"/>
                </a:cxn>
                <a:cxn ang="0">
                  <a:pos x="5" y="10"/>
                </a:cxn>
                <a:cxn ang="0">
                  <a:pos x="7" y="10"/>
                </a:cxn>
                <a:cxn ang="0">
                  <a:pos x="10" y="10"/>
                </a:cxn>
                <a:cxn ang="0">
                  <a:pos x="10" y="10"/>
                </a:cxn>
                <a:cxn ang="0">
                  <a:pos x="10" y="10"/>
                </a:cxn>
                <a:cxn ang="0">
                  <a:pos x="12" y="12"/>
                </a:cxn>
                <a:cxn ang="0">
                  <a:pos x="12" y="12"/>
                </a:cxn>
                <a:cxn ang="0">
                  <a:pos x="12" y="12"/>
                </a:cxn>
                <a:cxn ang="0">
                  <a:pos x="17" y="14"/>
                </a:cxn>
                <a:cxn ang="0">
                  <a:pos x="21" y="14"/>
                </a:cxn>
                <a:cxn ang="0">
                  <a:pos x="24" y="12"/>
                </a:cxn>
                <a:cxn ang="0">
                  <a:pos x="29" y="12"/>
                </a:cxn>
                <a:cxn ang="0">
                  <a:pos x="31" y="10"/>
                </a:cxn>
                <a:cxn ang="0">
                  <a:pos x="31" y="10"/>
                </a:cxn>
                <a:cxn ang="0">
                  <a:pos x="33" y="10"/>
                </a:cxn>
                <a:cxn ang="0">
                  <a:pos x="36" y="10"/>
                </a:cxn>
                <a:cxn ang="0">
                  <a:pos x="38" y="10"/>
                </a:cxn>
                <a:cxn ang="0">
                  <a:pos x="40" y="10"/>
                </a:cxn>
                <a:cxn ang="0">
                  <a:pos x="40" y="10"/>
                </a:cxn>
              </a:cxnLst>
              <a:rect l="0" t="0" r="r" b="b"/>
              <a:pathLst>
                <a:path w="40" h="14">
                  <a:moveTo>
                    <a:pt x="40" y="10"/>
                  </a:moveTo>
                  <a:lnTo>
                    <a:pt x="40" y="5"/>
                  </a:lnTo>
                  <a:lnTo>
                    <a:pt x="38" y="5"/>
                  </a:lnTo>
                  <a:lnTo>
                    <a:pt x="36" y="5"/>
                  </a:lnTo>
                  <a:lnTo>
                    <a:pt x="33" y="2"/>
                  </a:lnTo>
                  <a:lnTo>
                    <a:pt x="31" y="0"/>
                  </a:lnTo>
                  <a:lnTo>
                    <a:pt x="29" y="2"/>
                  </a:lnTo>
                  <a:lnTo>
                    <a:pt x="29" y="2"/>
                  </a:lnTo>
                  <a:lnTo>
                    <a:pt x="29" y="2"/>
                  </a:lnTo>
                  <a:lnTo>
                    <a:pt x="29" y="5"/>
                  </a:lnTo>
                  <a:lnTo>
                    <a:pt x="29" y="5"/>
                  </a:lnTo>
                  <a:lnTo>
                    <a:pt x="29" y="5"/>
                  </a:lnTo>
                  <a:lnTo>
                    <a:pt x="31" y="7"/>
                  </a:lnTo>
                  <a:lnTo>
                    <a:pt x="31" y="10"/>
                  </a:lnTo>
                  <a:lnTo>
                    <a:pt x="29" y="10"/>
                  </a:lnTo>
                  <a:lnTo>
                    <a:pt x="19" y="7"/>
                  </a:lnTo>
                  <a:lnTo>
                    <a:pt x="12" y="5"/>
                  </a:lnTo>
                  <a:lnTo>
                    <a:pt x="12" y="2"/>
                  </a:lnTo>
                  <a:lnTo>
                    <a:pt x="7" y="2"/>
                  </a:lnTo>
                  <a:lnTo>
                    <a:pt x="2" y="5"/>
                  </a:lnTo>
                  <a:lnTo>
                    <a:pt x="0" y="5"/>
                  </a:lnTo>
                  <a:lnTo>
                    <a:pt x="0" y="7"/>
                  </a:lnTo>
                  <a:lnTo>
                    <a:pt x="0" y="10"/>
                  </a:lnTo>
                  <a:lnTo>
                    <a:pt x="0" y="10"/>
                  </a:lnTo>
                  <a:lnTo>
                    <a:pt x="0" y="10"/>
                  </a:lnTo>
                  <a:lnTo>
                    <a:pt x="2" y="10"/>
                  </a:lnTo>
                  <a:lnTo>
                    <a:pt x="2" y="10"/>
                  </a:lnTo>
                  <a:lnTo>
                    <a:pt x="5" y="10"/>
                  </a:lnTo>
                  <a:lnTo>
                    <a:pt x="7" y="10"/>
                  </a:lnTo>
                  <a:lnTo>
                    <a:pt x="10" y="10"/>
                  </a:lnTo>
                  <a:lnTo>
                    <a:pt x="10" y="10"/>
                  </a:lnTo>
                  <a:lnTo>
                    <a:pt x="10" y="10"/>
                  </a:lnTo>
                  <a:lnTo>
                    <a:pt x="12" y="12"/>
                  </a:lnTo>
                  <a:lnTo>
                    <a:pt x="12" y="12"/>
                  </a:lnTo>
                  <a:lnTo>
                    <a:pt x="12" y="12"/>
                  </a:lnTo>
                  <a:lnTo>
                    <a:pt x="17" y="14"/>
                  </a:lnTo>
                  <a:lnTo>
                    <a:pt x="21" y="14"/>
                  </a:lnTo>
                  <a:lnTo>
                    <a:pt x="24" y="12"/>
                  </a:lnTo>
                  <a:lnTo>
                    <a:pt x="29" y="12"/>
                  </a:lnTo>
                  <a:lnTo>
                    <a:pt x="31" y="10"/>
                  </a:lnTo>
                  <a:lnTo>
                    <a:pt x="31" y="10"/>
                  </a:lnTo>
                  <a:lnTo>
                    <a:pt x="33" y="10"/>
                  </a:lnTo>
                  <a:lnTo>
                    <a:pt x="36" y="10"/>
                  </a:lnTo>
                  <a:lnTo>
                    <a:pt x="38" y="10"/>
                  </a:lnTo>
                  <a:lnTo>
                    <a:pt x="40" y="10"/>
                  </a:lnTo>
                  <a:lnTo>
                    <a:pt x="40"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0" name="Freeform 1108">
              <a:extLst>
                <a:ext uri="{FF2B5EF4-FFF2-40B4-BE49-F238E27FC236}">
                  <a16:creationId xmlns:a16="http://schemas.microsoft.com/office/drawing/2014/main" id="{41973F36-4258-476F-9DE6-25E83A46FD16}"/>
                </a:ext>
              </a:extLst>
            </p:cNvPr>
            <p:cNvSpPr>
              <a:spLocks/>
            </p:cNvSpPr>
            <p:nvPr/>
          </p:nvSpPr>
          <p:spPr bwMode="auto">
            <a:xfrm>
              <a:off x="6516689" y="4310061"/>
              <a:ext cx="63500" cy="22225"/>
            </a:xfrm>
            <a:custGeom>
              <a:avLst/>
              <a:gdLst/>
              <a:ahLst/>
              <a:cxnLst>
                <a:cxn ang="0">
                  <a:pos x="40" y="10"/>
                </a:cxn>
                <a:cxn ang="0">
                  <a:pos x="40" y="5"/>
                </a:cxn>
                <a:cxn ang="0">
                  <a:pos x="38" y="5"/>
                </a:cxn>
                <a:cxn ang="0">
                  <a:pos x="36" y="5"/>
                </a:cxn>
                <a:cxn ang="0">
                  <a:pos x="33" y="2"/>
                </a:cxn>
                <a:cxn ang="0">
                  <a:pos x="31" y="0"/>
                </a:cxn>
                <a:cxn ang="0">
                  <a:pos x="29" y="2"/>
                </a:cxn>
                <a:cxn ang="0">
                  <a:pos x="29" y="2"/>
                </a:cxn>
                <a:cxn ang="0">
                  <a:pos x="29" y="2"/>
                </a:cxn>
                <a:cxn ang="0">
                  <a:pos x="29" y="5"/>
                </a:cxn>
                <a:cxn ang="0">
                  <a:pos x="29" y="5"/>
                </a:cxn>
                <a:cxn ang="0">
                  <a:pos x="29" y="5"/>
                </a:cxn>
                <a:cxn ang="0">
                  <a:pos x="31" y="7"/>
                </a:cxn>
                <a:cxn ang="0">
                  <a:pos x="31" y="10"/>
                </a:cxn>
                <a:cxn ang="0">
                  <a:pos x="29" y="10"/>
                </a:cxn>
                <a:cxn ang="0">
                  <a:pos x="19" y="7"/>
                </a:cxn>
                <a:cxn ang="0">
                  <a:pos x="12" y="5"/>
                </a:cxn>
                <a:cxn ang="0">
                  <a:pos x="12" y="2"/>
                </a:cxn>
                <a:cxn ang="0">
                  <a:pos x="7" y="2"/>
                </a:cxn>
                <a:cxn ang="0">
                  <a:pos x="2" y="5"/>
                </a:cxn>
                <a:cxn ang="0">
                  <a:pos x="0" y="5"/>
                </a:cxn>
                <a:cxn ang="0">
                  <a:pos x="0" y="7"/>
                </a:cxn>
                <a:cxn ang="0">
                  <a:pos x="0" y="10"/>
                </a:cxn>
                <a:cxn ang="0">
                  <a:pos x="0" y="10"/>
                </a:cxn>
                <a:cxn ang="0">
                  <a:pos x="0" y="10"/>
                </a:cxn>
                <a:cxn ang="0">
                  <a:pos x="2" y="10"/>
                </a:cxn>
                <a:cxn ang="0">
                  <a:pos x="2" y="10"/>
                </a:cxn>
                <a:cxn ang="0">
                  <a:pos x="5" y="10"/>
                </a:cxn>
                <a:cxn ang="0">
                  <a:pos x="7" y="10"/>
                </a:cxn>
                <a:cxn ang="0">
                  <a:pos x="10" y="10"/>
                </a:cxn>
                <a:cxn ang="0">
                  <a:pos x="10" y="10"/>
                </a:cxn>
                <a:cxn ang="0">
                  <a:pos x="10" y="10"/>
                </a:cxn>
                <a:cxn ang="0">
                  <a:pos x="12" y="12"/>
                </a:cxn>
                <a:cxn ang="0">
                  <a:pos x="12" y="12"/>
                </a:cxn>
                <a:cxn ang="0">
                  <a:pos x="12" y="12"/>
                </a:cxn>
                <a:cxn ang="0">
                  <a:pos x="17" y="14"/>
                </a:cxn>
                <a:cxn ang="0">
                  <a:pos x="21" y="14"/>
                </a:cxn>
                <a:cxn ang="0">
                  <a:pos x="24" y="12"/>
                </a:cxn>
                <a:cxn ang="0">
                  <a:pos x="29" y="12"/>
                </a:cxn>
                <a:cxn ang="0">
                  <a:pos x="31" y="10"/>
                </a:cxn>
                <a:cxn ang="0">
                  <a:pos x="31" y="10"/>
                </a:cxn>
                <a:cxn ang="0">
                  <a:pos x="33" y="10"/>
                </a:cxn>
                <a:cxn ang="0">
                  <a:pos x="36" y="10"/>
                </a:cxn>
                <a:cxn ang="0">
                  <a:pos x="38" y="10"/>
                </a:cxn>
                <a:cxn ang="0">
                  <a:pos x="40" y="10"/>
                </a:cxn>
              </a:cxnLst>
              <a:rect l="0" t="0" r="r" b="b"/>
              <a:pathLst>
                <a:path w="40" h="14">
                  <a:moveTo>
                    <a:pt x="40" y="10"/>
                  </a:moveTo>
                  <a:lnTo>
                    <a:pt x="40" y="5"/>
                  </a:lnTo>
                  <a:lnTo>
                    <a:pt x="38" y="5"/>
                  </a:lnTo>
                  <a:lnTo>
                    <a:pt x="36" y="5"/>
                  </a:lnTo>
                  <a:lnTo>
                    <a:pt x="33" y="2"/>
                  </a:lnTo>
                  <a:lnTo>
                    <a:pt x="31" y="0"/>
                  </a:lnTo>
                  <a:lnTo>
                    <a:pt x="29" y="2"/>
                  </a:lnTo>
                  <a:lnTo>
                    <a:pt x="29" y="2"/>
                  </a:lnTo>
                  <a:lnTo>
                    <a:pt x="29" y="2"/>
                  </a:lnTo>
                  <a:lnTo>
                    <a:pt x="29" y="5"/>
                  </a:lnTo>
                  <a:lnTo>
                    <a:pt x="29" y="5"/>
                  </a:lnTo>
                  <a:lnTo>
                    <a:pt x="29" y="5"/>
                  </a:lnTo>
                  <a:lnTo>
                    <a:pt x="31" y="7"/>
                  </a:lnTo>
                  <a:lnTo>
                    <a:pt x="31" y="10"/>
                  </a:lnTo>
                  <a:lnTo>
                    <a:pt x="29" y="10"/>
                  </a:lnTo>
                  <a:lnTo>
                    <a:pt x="19" y="7"/>
                  </a:lnTo>
                  <a:lnTo>
                    <a:pt x="12" y="5"/>
                  </a:lnTo>
                  <a:lnTo>
                    <a:pt x="12" y="2"/>
                  </a:lnTo>
                  <a:lnTo>
                    <a:pt x="7" y="2"/>
                  </a:lnTo>
                  <a:lnTo>
                    <a:pt x="2" y="5"/>
                  </a:lnTo>
                  <a:lnTo>
                    <a:pt x="0" y="5"/>
                  </a:lnTo>
                  <a:lnTo>
                    <a:pt x="0" y="7"/>
                  </a:lnTo>
                  <a:lnTo>
                    <a:pt x="0" y="10"/>
                  </a:lnTo>
                  <a:lnTo>
                    <a:pt x="0" y="10"/>
                  </a:lnTo>
                  <a:lnTo>
                    <a:pt x="0" y="10"/>
                  </a:lnTo>
                  <a:lnTo>
                    <a:pt x="2" y="10"/>
                  </a:lnTo>
                  <a:lnTo>
                    <a:pt x="2" y="10"/>
                  </a:lnTo>
                  <a:lnTo>
                    <a:pt x="5" y="10"/>
                  </a:lnTo>
                  <a:lnTo>
                    <a:pt x="7" y="10"/>
                  </a:lnTo>
                  <a:lnTo>
                    <a:pt x="10" y="10"/>
                  </a:lnTo>
                  <a:lnTo>
                    <a:pt x="10" y="10"/>
                  </a:lnTo>
                  <a:lnTo>
                    <a:pt x="10" y="10"/>
                  </a:lnTo>
                  <a:lnTo>
                    <a:pt x="12" y="12"/>
                  </a:lnTo>
                  <a:lnTo>
                    <a:pt x="12" y="12"/>
                  </a:lnTo>
                  <a:lnTo>
                    <a:pt x="12" y="12"/>
                  </a:lnTo>
                  <a:lnTo>
                    <a:pt x="17" y="14"/>
                  </a:lnTo>
                  <a:lnTo>
                    <a:pt x="21" y="14"/>
                  </a:lnTo>
                  <a:lnTo>
                    <a:pt x="24" y="12"/>
                  </a:lnTo>
                  <a:lnTo>
                    <a:pt x="29" y="12"/>
                  </a:lnTo>
                  <a:lnTo>
                    <a:pt x="31" y="10"/>
                  </a:lnTo>
                  <a:lnTo>
                    <a:pt x="31" y="10"/>
                  </a:lnTo>
                  <a:lnTo>
                    <a:pt x="33" y="10"/>
                  </a:lnTo>
                  <a:lnTo>
                    <a:pt x="36" y="10"/>
                  </a:lnTo>
                  <a:lnTo>
                    <a:pt x="38" y="10"/>
                  </a:lnTo>
                  <a:lnTo>
                    <a:pt x="40"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1" name="Freeform 1109">
              <a:extLst>
                <a:ext uri="{FF2B5EF4-FFF2-40B4-BE49-F238E27FC236}">
                  <a16:creationId xmlns:a16="http://schemas.microsoft.com/office/drawing/2014/main" id="{D0924080-3E96-4A01-9445-4055B72E8096}"/>
                </a:ext>
              </a:extLst>
            </p:cNvPr>
            <p:cNvSpPr>
              <a:spLocks/>
            </p:cNvSpPr>
            <p:nvPr/>
          </p:nvSpPr>
          <p:spPr bwMode="auto">
            <a:xfrm>
              <a:off x="6516689" y="4310061"/>
              <a:ext cx="63500" cy="22225"/>
            </a:xfrm>
            <a:custGeom>
              <a:avLst/>
              <a:gdLst/>
              <a:ahLst/>
              <a:cxnLst>
                <a:cxn ang="0">
                  <a:pos x="40" y="10"/>
                </a:cxn>
                <a:cxn ang="0">
                  <a:pos x="40" y="5"/>
                </a:cxn>
                <a:cxn ang="0">
                  <a:pos x="38" y="5"/>
                </a:cxn>
                <a:cxn ang="0">
                  <a:pos x="36" y="5"/>
                </a:cxn>
                <a:cxn ang="0">
                  <a:pos x="33" y="2"/>
                </a:cxn>
                <a:cxn ang="0">
                  <a:pos x="31" y="0"/>
                </a:cxn>
                <a:cxn ang="0">
                  <a:pos x="29" y="2"/>
                </a:cxn>
                <a:cxn ang="0">
                  <a:pos x="29" y="2"/>
                </a:cxn>
                <a:cxn ang="0">
                  <a:pos x="29" y="2"/>
                </a:cxn>
                <a:cxn ang="0">
                  <a:pos x="29" y="5"/>
                </a:cxn>
                <a:cxn ang="0">
                  <a:pos x="29" y="5"/>
                </a:cxn>
                <a:cxn ang="0">
                  <a:pos x="29" y="5"/>
                </a:cxn>
                <a:cxn ang="0">
                  <a:pos x="31" y="7"/>
                </a:cxn>
                <a:cxn ang="0">
                  <a:pos x="31" y="10"/>
                </a:cxn>
                <a:cxn ang="0">
                  <a:pos x="29" y="10"/>
                </a:cxn>
                <a:cxn ang="0">
                  <a:pos x="19" y="7"/>
                </a:cxn>
                <a:cxn ang="0">
                  <a:pos x="12" y="5"/>
                </a:cxn>
                <a:cxn ang="0">
                  <a:pos x="12" y="2"/>
                </a:cxn>
                <a:cxn ang="0">
                  <a:pos x="7" y="2"/>
                </a:cxn>
                <a:cxn ang="0">
                  <a:pos x="2" y="5"/>
                </a:cxn>
                <a:cxn ang="0">
                  <a:pos x="0" y="5"/>
                </a:cxn>
                <a:cxn ang="0">
                  <a:pos x="0" y="7"/>
                </a:cxn>
                <a:cxn ang="0">
                  <a:pos x="0" y="10"/>
                </a:cxn>
                <a:cxn ang="0">
                  <a:pos x="0" y="10"/>
                </a:cxn>
                <a:cxn ang="0">
                  <a:pos x="0" y="10"/>
                </a:cxn>
                <a:cxn ang="0">
                  <a:pos x="2" y="10"/>
                </a:cxn>
                <a:cxn ang="0">
                  <a:pos x="2" y="10"/>
                </a:cxn>
                <a:cxn ang="0">
                  <a:pos x="5" y="10"/>
                </a:cxn>
                <a:cxn ang="0">
                  <a:pos x="7" y="10"/>
                </a:cxn>
                <a:cxn ang="0">
                  <a:pos x="10" y="10"/>
                </a:cxn>
                <a:cxn ang="0">
                  <a:pos x="10" y="10"/>
                </a:cxn>
                <a:cxn ang="0">
                  <a:pos x="10" y="10"/>
                </a:cxn>
                <a:cxn ang="0">
                  <a:pos x="12" y="12"/>
                </a:cxn>
                <a:cxn ang="0">
                  <a:pos x="12" y="12"/>
                </a:cxn>
                <a:cxn ang="0">
                  <a:pos x="12" y="12"/>
                </a:cxn>
                <a:cxn ang="0">
                  <a:pos x="17" y="14"/>
                </a:cxn>
                <a:cxn ang="0">
                  <a:pos x="21" y="14"/>
                </a:cxn>
                <a:cxn ang="0">
                  <a:pos x="24" y="12"/>
                </a:cxn>
                <a:cxn ang="0">
                  <a:pos x="29" y="12"/>
                </a:cxn>
                <a:cxn ang="0">
                  <a:pos x="31" y="10"/>
                </a:cxn>
                <a:cxn ang="0">
                  <a:pos x="31" y="10"/>
                </a:cxn>
                <a:cxn ang="0">
                  <a:pos x="33" y="10"/>
                </a:cxn>
                <a:cxn ang="0">
                  <a:pos x="36" y="10"/>
                </a:cxn>
                <a:cxn ang="0">
                  <a:pos x="38" y="10"/>
                </a:cxn>
                <a:cxn ang="0">
                  <a:pos x="40" y="10"/>
                </a:cxn>
              </a:cxnLst>
              <a:rect l="0" t="0" r="r" b="b"/>
              <a:pathLst>
                <a:path w="40" h="14">
                  <a:moveTo>
                    <a:pt x="40" y="10"/>
                  </a:moveTo>
                  <a:lnTo>
                    <a:pt x="40" y="5"/>
                  </a:lnTo>
                  <a:lnTo>
                    <a:pt x="38" y="5"/>
                  </a:lnTo>
                  <a:lnTo>
                    <a:pt x="36" y="5"/>
                  </a:lnTo>
                  <a:lnTo>
                    <a:pt x="33" y="2"/>
                  </a:lnTo>
                  <a:lnTo>
                    <a:pt x="31" y="0"/>
                  </a:lnTo>
                  <a:lnTo>
                    <a:pt x="29" y="2"/>
                  </a:lnTo>
                  <a:lnTo>
                    <a:pt x="29" y="2"/>
                  </a:lnTo>
                  <a:lnTo>
                    <a:pt x="29" y="2"/>
                  </a:lnTo>
                  <a:lnTo>
                    <a:pt x="29" y="5"/>
                  </a:lnTo>
                  <a:lnTo>
                    <a:pt x="29" y="5"/>
                  </a:lnTo>
                  <a:lnTo>
                    <a:pt x="29" y="5"/>
                  </a:lnTo>
                  <a:lnTo>
                    <a:pt x="31" y="7"/>
                  </a:lnTo>
                  <a:lnTo>
                    <a:pt x="31" y="10"/>
                  </a:lnTo>
                  <a:lnTo>
                    <a:pt x="29" y="10"/>
                  </a:lnTo>
                  <a:lnTo>
                    <a:pt x="19" y="7"/>
                  </a:lnTo>
                  <a:lnTo>
                    <a:pt x="12" y="5"/>
                  </a:lnTo>
                  <a:lnTo>
                    <a:pt x="12" y="2"/>
                  </a:lnTo>
                  <a:lnTo>
                    <a:pt x="7" y="2"/>
                  </a:lnTo>
                  <a:lnTo>
                    <a:pt x="2" y="5"/>
                  </a:lnTo>
                  <a:lnTo>
                    <a:pt x="0" y="5"/>
                  </a:lnTo>
                  <a:lnTo>
                    <a:pt x="0" y="7"/>
                  </a:lnTo>
                  <a:lnTo>
                    <a:pt x="0" y="10"/>
                  </a:lnTo>
                  <a:lnTo>
                    <a:pt x="0" y="10"/>
                  </a:lnTo>
                  <a:lnTo>
                    <a:pt x="0" y="10"/>
                  </a:lnTo>
                  <a:lnTo>
                    <a:pt x="2" y="10"/>
                  </a:lnTo>
                  <a:lnTo>
                    <a:pt x="2" y="10"/>
                  </a:lnTo>
                  <a:lnTo>
                    <a:pt x="5" y="10"/>
                  </a:lnTo>
                  <a:lnTo>
                    <a:pt x="7" y="10"/>
                  </a:lnTo>
                  <a:lnTo>
                    <a:pt x="10" y="10"/>
                  </a:lnTo>
                  <a:lnTo>
                    <a:pt x="10" y="10"/>
                  </a:lnTo>
                  <a:lnTo>
                    <a:pt x="10" y="10"/>
                  </a:lnTo>
                  <a:lnTo>
                    <a:pt x="12" y="12"/>
                  </a:lnTo>
                  <a:lnTo>
                    <a:pt x="12" y="12"/>
                  </a:lnTo>
                  <a:lnTo>
                    <a:pt x="12" y="12"/>
                  </a:lnTo>
                  <a:lnTo>
                    <a:pt x="17" y="14"/>
                  </a:lnTo>
                  <a:lnTo>
                    <a:pt x="21" y="14"/>
                  </a:lnTo>
                  <a:lnTo>
                    <a:pt x="24" y="12"/>
                  </a:lnTo>
                  <a:lnTo>
                    <a:pt x="29" y="12"/>
                  </a:lnTo>
                  <a:lnTo>
                    <a:pt x="31" y="10"/>
                  </a:lnTo>
                  <a:lnTo>
                    <a:pt x="31" y="10"/>
                  </a:lnTo>
                  <a:lnTo>
                    <a:pt x="33" y="10"/>
                  </a:lnTo>
                  <a:lnTo>
                    <a:pt x="36" y="10"/>
                  </a:lnTo>
                  <a:lnTo>
                    <a:pt x="38" y="10"/>
                  </a:lnTo>
                  <a:lnTo>
                    <a:pt x="40"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2" name="Freeform 1110">
              <a:extLst>
                <a:ext uri="{FF2B5EF4-FFF2-40B4-BE49-F238E27FC236}">
                  <a16:creationId xmlns:a16="http://schemas.microsoft.com/office/drawing/2014/main" id="{EEDF8836-E551-44F6-8E73-FD5057ED3271}"/>
                </a:ext>
              </a:extLst>
            </p:cNvPr>
            <p:cNvSpPr>
              <a:spLocks/>
            </p:cNvSpPr>
            <p:nvPr/>
          </p:nvSpPr>
          <p:spPr bwMode="auto">
            <a:xfrm>
              <a:off x="6705600" y="4170362"/>
              <a:ext cx="14289" cy="19050"/>
            </a:xfrm>
            <a:custGeom>
              <a:avLst/>
              <a:gdLst/>
              <a:ahLst/>
              <a:cxnLst>
                <a:cxn ang="0">
                  <a:pos x="9" y="0"/>
                </a:cxn>
                <a:cxn ang="0">
                  <a:pos x="5" y="0"/>
                </a:cxn>
                <a:cxn ang="0">
                  <a:pos x="2" y="0"/>
                </a:cxn>
                <a:cxn ang="0">
                  <a:pos x="0" y="3"/>
                </a:cxn>
                <a:cxn ang="0">
                  <a:pos x="0" y="10"/>
                </a:cxn>
                <a:cxn ang="0">
                  <a:pos x="2" y="10"/>
                </a:cxn>
                <a:cxn ang="0">
                  <a:pos x="2" y="12"/>
                </a:cxn>
                <a:cxn ang="0">
                  <a:pos x="5" y="12"/>
                </a:cxn>
                <a:cxn ang="0">
                  <a:pos x="7" y="10"/>
                </a:cxn>
                <a:cxn ang="0">
                  <a:pos x="9" y="7"/>
                </a:cxn>
                <a:cxn ang="0">
                  <a:pos x="9" y="5"/>
                </a:cxn>
                <a:cxn ang="0">
                  <a:pos x="9" y="0"/>
                </a:cxn>
                <a:cxn ang="0">
                  <a:pos x="9" y="0"/>
                </a:cxn>
              </a:cxnLst>
              <a:rect l="0" t="0" r="r" b="b"/>
              <a:pathLst>
                <a:path w="9" h="12">
                  <a:moveTo>
                    <a:pt x="9" y="0"/>
                  </a:moveTo>
                  <a:lnTo>
                    <a:pt x="5" y="0"/>
                  </a:lnTo>
                  <a:lnTo>
                    <a:pt x="2" y="0"/>
                  </a:lnTo>
                  <a:lnTo>
                    <a:pt x="0" y="3"/>
                  </a:lnTo>
                  <a:lnTo>
                    <a:pt x="0" y="10"/>
                  </a:lnTo>
                  <a:lnTo>
                    <a:pt x="2" y="10"/>
                  </a:lnTo>
                  <a:lnTo>
                    <a:pt x="2" y="12"/>
                  </a:lnTo>
                  <a:lnTo>
                    <a:pt x="5" y="12"/>
                  </a:lnTo>
                  <a:lnTo>
                    <a:pt x="7" y="10"/>
                  </a:lnTo>
                  <a:lnTo>
                    <a:pt x="9" y="7"/>
                  </a:lnTo>
                  <a:lnTo>
                    <a:pt x="9" y="5"/>
                  </a:lnTo>
                  <a:lnTo>
                    <a:pt x="9" y="0"/>
                  </a:lnTo>
                  <a:lnTo>
                    <a:pt x="9"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3" name="Freeform 1111">
              <a:extLst>
                <a:ext uri="{FF2B5EF4-FFF2-40B4-BE49-F238E27FC236}">
                  <a16:creationId xmlns:a16="http://schemas.microsoft.com/office/drawing/2014/main" id="{6509A88D-AAD3-4C43-86CA-879A6D012B6F}"/>
                </a:ext>
              </a:extLst>
            </p:cNvPr>
            <p:cNvSpPr>
              <a:spLocks/>
            </p:cNvSpPr>
            <p:nvPr/>
          </p:nvSpPr>
          <p:spPr bwMode="auto">
            <a:xfrm>
              <a:off x="6705600" y="4170362"/>
              <a:ext cx="14289" cy="19050"/>
            </a:xfrm>
            <a:custGeom>
              <a:avLst/>
              <a:gdLst/>
              <a:ahLst/>
              <a:cxnLst>
                <a:cxn ang="0">
                  <a:pos x="9" y="0"/>
                </a:cxn>
                <a:cxn ang="0">
                  <a:pos x="5" y="0"/>
                </a:cxn>
                <a:cxn ang="0">
                  <a:pos x="2" y="0"/>
                </a:cxn>
                <a:cxn ang="0">
                  <a:pos x="0" y="3"/>
                </a:cxn>
                <a:cxn ang="0">
                  <a:pos x="0" y="10"/>
                </a:cxn>
                <a:cxn ang="0">
                  <a:pos x="2" y="10"/>
                </a:cxn>
                <a:cxn ang="0">
                  <a:pos x="2" y="12"/>
                </a:cxn>
                <a:cxn ang="0">
                  <a:pos x="5" y="12"/>
                </a:cxn>
                <a:cxn ang="0">
                  <a:pos x="7" y="10"/>
                </a:cxn>
                <a:cxn ang="0">
                  <a:pos x="9" y="7"/>
                </a:cxn>
                <a:cxn ang="0">
                  <a:pos x="9" y="5"/>
                </a:cxn>
                <a:cxn ang="0">
                  <a:pos x="9" y="0"/>
                </a:cxn>
              </a:cxnLst>
              <a:rect l="0" t="0" r="r" b="b"/>
              <a:pathLst>
                <a:path w="9" h="12">
                  <a:moveTo>
                    <a:pt x="9" y="0"/>
                  </a:moveTo>
                  <a:lnTo>
                    <a:pt x="5" y="0"/>
                  </a:lnTo>
                  <a:lnTo>
                    <a:pt x="2" y="0"/>
                  </a:lnTo>
                  <a:lnTo>
                    <a:pt x="0" y="3"/>
                  </a:lnTo>
                  <a:lnTo>
                    <a:pt x="0" y="10"/>
                  </a:lnTo>
                  <a:lnTo>
                    <a:pt x="2" y="10"/>
                  </a:lnTo>
                  <a:lnTo>
                    <a:pt x="2" y="12"/>
                  </a:lnTo>
                  <a:lnTo>
                    <a:pt x="5" y="12"/>
                  </a:lnTo>
                  <a:lnTo>
                    <a:pt x="7" y="10"/>
                  </a:lnTo>
                  <a:lnTo>
                    <a:pt x="9" y="7"/>
                  </a:lnTo>
                  <a:lnTo>
                    <a:pt x="9" y="5"/>
                  </a:lnTo>
                  <a:lnTo>
                    <a:pt x="9"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4" name="Freeform 1112">
              <a:extLst>
                <a:ext uri="{FF2B5EF4-FFF2-40B4-BE49-F238E27FC236}">
                  <a16:creationId xmlns:a16="http://schemas.microsoft.com/office/drawing/2014/main" id="{35593BC2-45B0-480C-A2E4-55E3FEB4EBBE}"/>
                </a:ext>
              </a:extLst>
            </p:cNvPr>
            <p:cNvSpPr>
              <a:spLocks/>
            </p:cNvSpPr>
            <p:nvPr/>
          </p:nvSpPr>
          <p:spPr bwMode="auto">
            <a:xfrm>
              <a:off x="6705600" y="4170362"/>
              <a:ext cx="14289" cy="19050"/>
            </a:xfrm>
            <a:custGeom>
              <a:avLst/>
              <a:gdLst/>
              <a:ahLst/>
              <a:cxnLst>
                <a:cxn ang="0">
                  <a:pos x="9" y="0"/>
                </a:cxn>
                <a:cxn ang="0">
                  <a:pos x="5" y="0"/>
                </a:cxn>
                <a:cxn ang="0">
                  <a:pos x="2" y="0"/>
                </a:cxn>
                <a:cxn ang="0">
                  <a:pos x="0" y="3"/>
                </a:cxn>
                <a:cxn ang="0">
                  <a:pos x="0" y="10"/>
                </a:cxn>
                <a:cxn ang="0">
                  <a:pos x="2" y="10"/>
                </a:cxn>
                <a:cxn ang="0">
                  <a:pos x="2" y="12"/>
                </a:cxn>
                <a:cxn ang="0">
                  <a:pos x="5" y="12"/>
                </a:cxn>
                <a:cxn ang="0">
                  <a:pos x="7" y="10"/>
                </a:cxn>
                <a:cxn ang="0">
                  <a:pos x="9" y="7"/>
                </a:cxn>
                <a:cxn ang="0">
                  <a:pos x="9" y="5"/>
                </a:cxn>
                <a:cxn ang="0">
                  <a:pos x="9" y="0"/>
                </a:cxn>
              </a:cxnLst>
              <a:rect l="0" t="0" r="r" b="b"/>
              <a:pathLst>
                <a:path w="9" h="12">
                  <a:moveTo>
                    <a:pt x="9" y="0"/>
                  </a:moveTo>
                  <a:lnTo>
                    <a:pt x="5" y="0"/>
                  </a:lnTo>
                  <a:lnTo>
                    <a:pt x="2" y="0"/>
                  </a:lnTo>
                  <a:lnTo>
                    <a:pt x="0" y="3"/>
                  </a:lnTo>
                  <a:lnTo>
                    <a:pt x="0" y="10"/>
                  </a:lnTo>
                  <a:lnTo>
                    <a:pt x="2" y="10"/>
                  </a:lnTo>
                  <a:lnTo>
                    <a:pt x="2" y="12"/>
                  </a:lnTo>
                  <a:lnTo>
                    <a:pt x="5" y="12"/>
                  </a:lnTo>
                  <a:lnTo>
                    <a:pt x="7" y="10"/>
                  </a:lnTo>
                  <a:lnTo>
                    <a:pt x="9" y="7"/>
                  </a:lnTo>
                  <a:lnTo>
                    <a:pt x="9" y="5"/>
                  </a:lnTo>
                  <a:lnTo>
                    <a:pt x="9"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5" name="Freeform 1113">
              <a:extLst>
                <a:ext uri="{FF2B5EF4-FFF2-40B4-BE49-F238E27FC236}">
                  <a16:creationId xmlns:a16="http://schemas.microsoft.com/office/drawing/2014/main" id="{73478F82-DE33-4E87-BAA3-38919D243720}"/>
                </a:ext>
              </a:extLst>
            </p:cNvPr>
            <p:cNvSpPr>
              <a:spLocks/>
            </p:cNvSpPr>
            <p:nvPr/>
          </p:nvSpPr>
          <p:spPr bwMode="auto">
            <a:xfrm>
              <a:off x="6645275" y="3906837"/>
              <a:ext cx="101601" cy="93662"/>
            </a:xfrm>
            <a:custGeom>
              <a:avLst/>
              <a:gdLst/>
              <a:ahLst/>
              <a:cxnLst>
                <a:cxn ang="0">
                  <a:pos x="52" y="40"/>
                </a:cxn>
                <a:cxn ang="0">
                  <a:pos x="57" y="50"/>
                </a:cxn>
                <a:cxn ang="0">
                  <a:pos x="57" y="52"/>
                </a:cxn>
                <a:cxn ang="0">
                  <a:pos x="57" y="45"/>
                </a:cxn>
                <a:cxn ang="0">
                  <a:pos x="59" y="43"/>
                </a:cxn>
                <a:cxn ang="0">
                  <a:pos x="62" y="38"/>
                </a:cxn>
                <a:cxn ang="0">
                  <a:pos x="62" y="33"/>
                </a:cxn>
                <a:cxn ang="0">
                  <a:pos x="59" y="19"/>
                </a:cxn>
                <a:cxn ang="0">
                  <a:pos x="54" y="7"/>
                </a:cxn>
                <a:cxn ang="0">
                  <a:pos x="52" y="5"/>
                </a:cxn>
                <a:cxn ang="0">
                  <a:pos x="50" y="2"/>
                </a:cxn>
                <a:cxn ang="0">
                  <a:pos x="45" y="0"/>
                </a:cxn>
                <a:cxn ang="0">
                  <a:pos x="45" y="5"/>
                </a:cxn>
                <a:cxn ang="0">
                  <a:pos x="43" y="9"/>
                </a:cxn>
                <a:cxn ang="0">
                  <a:pos x="43" y="9"/>
                </a:cxn>
                <a:cxn ang="0">
                  <a:pos x="38" y="12"/>
                </a:cxn>
                <a:cxn ang="0">
                  <a:pos x="33" y="14"/>
                </a:cxn>
                <a:cxn ang="0">
                  <a:pos x="31" y="17"/>
                </a:cxn>
                <a:cxn ang="0">
                  <a:pos x="28" y="19"/>
                </a:cxn>
                <a:cxn ang="0">
                  <a:pos x="26" y="21"/>
                </a:cxn>
                <a:cxn ang="0">
                  <a:pos x="24" y="21"/>
                </a:cxn>
                <a:cxn ang="0">
                  <a:pos x="21" y="17"/>
                </a:cxn>
                <a:cxn ang="0">
                  <a:pos x="19" y="17"/>
                </a:cxn>
                <a:cxn ang="0">
                  <a:pos x="14" y="17"/>
                </a:cxn>
                <a:cxn ang="0">
                  <a:pos x="12" y="19"/>
                </a:cxn>
                <a:cxn ang="0">
                  <a:pos x="9" y="21"/>
                </a:cxn>
                <a:cxn ang="0">
                  <a:pos x="5" y="26"/>
                </a:cxn>
                <a:cxn ang="0">
                  <a:pos x="0" y="31"/>
                </a:cxn>
                <a:cxn ang="0">
                  <a:pos x="0" y="36"/>
                </a:cxn>
                <a:cxn ang="0">
                  <a:pos x="0" y="40"/>
                </a:cxn>
                <a:cxn ang="0">
                  <a:pos x="0" y="47"/>
                </a:cxn>
                <a:cxn ang="0">
                  <a:pos x="0" y="50"/>
                </a:cxn>
                <a:cxn ang="0">
                  <a:pos x="2" y="50"/>
                </a:cxn>
                <a:cxn ang="0">
                  <a:pos x="5" y="43"/>
                </a:cxn>
                <a:cxn ang="0">
                  <a:pos x="9" y="33"/>
                </a:cxn>
                <a:cxn ang="0">
                  <a:pos x="9" y="31"/>
                </a:cxn>
                <a:cxn ang="0">
                  <a:pos x="14" y="36"/>
                </a:cxn>
                <a:cxn ang="0">
                  <a:pos x="16" y="33"/>
                </a:cxn>
                <a:cxn ang="0">
                  <a:pos x="19" y="36"/>
                </a:cxn>
                <a:cxn ang="0">
                  <a:pos x="21" y="33"/>
                </a:cxn>
                <a:cxn ang="0">
                  <a:pos x="26" y="31"/>
                </a:cxn>
                <a:cxn ang="0">
                  <a:pos x="28" y="38"/>
                </a:cxn>
                <a:cxn ang="0">
                  <a:pos x="26" y="40"/>
                </a:cxn>
                <a:cxn ang="0">
                  <a:pos x="26" y="45"/>
                </a:cxn>
                <a:cxn ang="0">
                  <a:pos x="28" y="47"/>
                </a:cxn>
                <a:cxn ang="0">
                  <a:pos x="31" y="52"/>
                </a:cxn>
                <a:cxn ang="0">
                  <a:pos x="33" y="55"/>
                </a:cxn>
                <a:cxn ang="0">
                  <a:pos x="38" y="57"/>
                </a:cxn>
                <a:cxn ang="0">
                  <a:pos x="43" y="57"/>
                </a:cxn>
                <a:cxn ang="0">
                  <a:pos x="45" y="59"/>
                </a:cxn>
                <a:cxn ang="0">
                  <a:pos x="45" y="59"/>
                </a:cxn>
                <a:cxn ang="0">
                  <a:pos x="50" y="57"/>
                </a:cxn>
                <a:cxn ang="0">
                  <a:pos x="50" y="52"/>
                </a:cxn>
                <a:cxn ang="0">
                  <a:pos x="50" y="50"/>
                </a:cxn>
                <a:cxn ang="0">
                  <a:pos x="47" y="47"/>
                </a:cxn>
                <a:cxn ang="0">
                  <a:pos x="45" y="45"/>
                </a:cxn>
                <a:cxn ang="0">
                  <a:pos x="45" y="43"/>
                </a:cxn>
                <a:cxn ang="0">
                  <a:pos x="47" y="40"/>
                </a:cxn>
                <a:cxn ang="0">
                  <a:pos x="50" y="40"/>
                </a:cxn>
                <a:cxn ang="0">
                  <a:pos x="52" y="43"/>
                </a:cxn>
              </a:cxnLst>
              <a:rect l="0" t="0" r="r" b="b"/>
              <a:pathLst>
                <a:path w="64" h="59">
                  <a:moveTo>
                    <a:pt x="52" y="43"/>
                  </a:moveTo>
                  <a:lnTo>
                    <a:pt x="52" y="40"/>
                  </a:lnTo>
                  <a:lnTo>
                    <a:pt x="54" y="45"/>
                  </a:lnTo>
                  <a:lnTo>
                    <a:pt x="57" y="50"/>
                  </a:lnTo>
                  <a:lnTo>
                    <a:pt x="57" y="50"/>
                  </a:lnTo>
                  <a:lnTo>
                    <a:pt x="57" y="52"/>
                  </a:lnTo>
                  <a:lnTo>
                    <a:pt x="57" y="47"/>
                  </a:lnTo>
                  <a:lnTo>
                    <a:pt x="57" y="45"/>
                  </a:lnTo>
                  <a:lnTo>
                    <a:pt x="59" y="45"/>
                  </a:lnTo>
                  <a:lnTo>
                    <a:pt x="59" y="43"/>
                  </a:lnTo>
                  <a:lnTo>
                    <a:pt x="62" y="40"/>
                  </a:lnTo>
                  <a:lnTo>
                    <a:pt x="62" y="38"/>
                  </a:lnTo>
                  <a:lnTo>
                    <a:pt x="64" y="36"/>
                  </a:lnTo>
                  <a:lnTo>
                    <a:pt x="62" y="33"/>
                  </a:lnTo>
                  <a:lnTo>
                    <a:pt x="62" y="31"/>
                  </a:lnTo>
                  <a:lnTo>
                    <a:pt x="59" y="19"/>
                  </a:lnTo>
                  <a:lnTo>
                    <a:pt x="54" y="9"/>
                  </a:lnTo>
                  <a:lnTo>
                    <a:pt x="54" y="7"/>
                  </a:lnTo>
                  <a:lnTo>
                    <a:pt x="52" y="5"/>
                  </a:lnTo>
                  <a:lnTo>
                    <a:pt x="52" y="5"/>
                  </a:lnTo>
                  <a:lnTo>
                    <a:pt x="52" y="2"/>
                  </a:lnTo>
                  <a:lnTo>
                    <a:pt x="50" y="2"/>
                  </a:lnTo>
                  <a:lnTo>
                    <a:pt x="47" y="0"/>
                  </a:lnTo>
                  <a:lnTo>
                    <a:pt x="45" y="0"/>
                  </a:lnTo>
                  <a:lnTo>
                    <a:pt x="45" y="0"/>
                  </a:lnTo>
                  <a:lnTo>
                    <a:pt x="45" y="5"/>
                  </a:lnTo>
                  <a:lnTo>
                    <a:pt x="45" y="7"/>
                  </a:lnTo>
                  <a:lnTo>
                    <a:pt x="43" y="9"/>
                  </a:lnTo>
                  <a:lnTo>
                    <a:pt x="43" y="9"/>
                  </a:lnTo>
                  <a:lnTo>
                    <a:pt x="43" y="9"/>
                  </a:lnTo>
                  <a:lnTo>
                    <a:pt x="40" y="12"/>
                  </a:lnTo>
                  <a:lnTo>
                    <a:pt x="38" y="12"/>
                  </a:lnTo>
                  <a:lnTo>
                    <a:pt x="33" y="12"/>
                  </a:lnTo>
                  <a:lnTo>
                    <a:pt x="33" y="14"/>
                  </a:lnTo>
                  <a:lnTo>
                    <a:pt x="33" y="17"/>
                  </a:lnTo>
                  <a:lnTo>
                    <a:pt x="31" y="17"/>
                  </a:lnTo>
                  <a:lnTo>
                    <a:pt x="31" y="19"/>
                  </a:lnTo>
                  <a:lnTo>
                    <a:pt x="28" y="19"/>
                  </a:lnTo>
                  <a:lnTo>
                    <a:pt x="28" y="21"/>
                  </a:lnTo>
                  <a:lnTo>
                    <a:pt x="26" y="21"/>
                  </a:lnTo>
                  <a:lnTo>
                    <a:pt x="26" y="21"/>
                  </a:lnTo>
                  <a:lnTo>
                    <a:pt x="24" y="21"/>
                  </a:lnTo>
                  <a:lnTo>
                    <a:pt x="24" y="19"/>
                  </a:lnTo>
                  <a:lnTo>
                    <a:pt x="21" y="17"/>
                  </a:lnTo>
                  <a:lnTo>
                    <a:pt x="21" y="17"/>
                  </a:lnTo>
                  <a:lnTo>
                    <a:pt x="19" y="17"/>
                  </a:lnTo>
                  <a:lnTo>
                    <a:pt x="19" y="17"/>
                  </a:lnTo>
                  <a:lnTo>
                    <a:pt x="14" y="17"/>
                  </a:lnTo>
                  <a:lnTo>
                    <a:pt x="12" y="17"/>
                  </a:lnTo>
                  <a:lnTo>
                    <a:pt x="12" y="19"/>
                  </a:lnTo>
                  <a:lnTo>
                    <a:pt x="12" y="19"/>
                  </a:lnTo>
                  <a:lnTo>
                    <a:pt x="9" y="21"/>
                  </a:lnTo>
                  <a:lnTo>
                    <a:pt x="7" y="24"/>
                  </a:lnTo>
                  <a:lnTo>
                    <a:pt x="5" y="26"/>
                  </a:lnTo>
                  <a:lnTo>
                    <a:pt x="2" y="26"/>
                  </a:lnTo>
                  <a:lnTo>
                    <a:pt x="0" y="31"/>
                  </a:lnTo>
                  <a:lnTo>
                    <a:pt x="0" y="33"/>
                  </a:lnTo>
                  <a:lnTo>
                    <a:pt x="0" y="36"/>
                  </a:lnTo>
                  <a:lnTo>
                    <a:pt x="0" y="38"/>
                  </a:lnTo>
                  <a:lnTo>
                    <a:pt x="0" y="40"/>
                  </a:lnTo>
                  <a:lnTo>
                    <a:pt x="0" y="45"/>
                  </a:lnTo>
                  <a:lnTo>
                    <a:pt x="0" y="47"/>
                  </a:lnTo>
                  <a:lnTo>
                    <a:pt x="0" y="50"/>
                  </a:lnTo>
                  <a:lnTo>
                    <a:pt x="0" y="50"/>
                  </a:lnTo>
                  <a:lnTo>
                    <a:pt x="0" y="50"/>
                  </a:lnTo>
                  <a:lnTo>
                    <a:pt x="2" y="50"/>
                  </a:lnTo>
                  <a:lnTo>
                    <a:pt x="5" y="47"/>
                  </a:lnTo>
                  <a:lnTo>
                    <a:pt x="5" y="43"/>
                  </a:lnTo>
                  <a:lnTo>
                    <a:pt x="7" y="36"/>
                  </a:lnTo>
                  <a:lnTo>
                    <a:pt x="9" y="33"/>
                  </a:lnTo>
                  <a:lnTo>
                    <a:pt x="9" y="33"/>
                  </a:lnTo>
                  <a:lnTo>
                    <a:pt x="9" y="31"/>
                  </a:lnTo>
                  <a:lnTo>
                    <a:pt x="12" y="33"/>
                  </a:lnTo>
                  <a:lnTo>
                    <a:pt x="14" y="36"/>
                  </a:lnTo>
                  <a:lnTo>
                    <a:pt x="16" y="33"/>
                  </a:lnTo>
                  <a:lnTo>
                    <a:pt x="16" y="33"/>
                  </a:lnTo>
                  <a:lnTo>
                    <a:pt x="16" y="36"/>
                  </a:lnTo>
                  <a:lnTo>
                    <a:pt x="19" y="36"/>
                  </a:lnTo>
                  <a:lnTo>
                    <a:pt x="21" y="36"/>
                  </a:lnTo>
                  <a:lnTo>
                    <a:pt x="21" y="33"/>
                  </a:lnTo>
                  <a:lnTo>
                    <a:pt x="21" y="31"/>
                  </a:lnTo>
                  <a:lnTo>
                    <a:pt x="26" y="31"/>
                  </a:lnTo>
                  <a:lnTo>
                    <a:pt x="28" y="36"/>
                  </a:lnTo>
                  <a:lnTo>
                    <a:pt x="28" y="38"/>
                  </a:lnTo>
                  <a:lnTo>
                    <a:pt x="28" y="38"/>
                  </a:lnTo>
                  <a:lnTo>
                    <a:pt x="26" y="40"/>
                  </a:lnTo>
                  <a:lnTo>
                    <a:pt x="26" y="43"/>
                  </a:lnTo>
                  <a:lnTo>
                    <a:pt x="26" y="45"/>
                  </a:lnTo>
                  <a:lnTo>
                    <a:pt x="28" y="45"/>
                  </a:lnTo>
                  <a:lnTo>
                    <a:pt x="28" y="47"/>
                  </a:lnTo>
                  <a:lnTo>
                    <a:pt x="28" y="50"/>
                  </a:lnTo>
                  <a:lnTo>
                    <a:pt x="31" y="52"/>
                  </a:lnTo>
                  <a:lnTo>
                    <a:pt x="33" y="55"/>
                  </a:lnTo>
                  <a:lnTo>
                    <a:pt x="33" y="55"/>
                  </a:lnTo>
                  <a:lnTo>
                    <a:pt x="35" y="57"/>
                  </a:lnTo>
                  <a:lnTo>
                    <a:pt x="38" y="57"/>
                  </a:lnTo>
                  <a:lnTo>
                    <a:pt x="40" y="57"/>
                  </a:lnTo>
                  <a:lnTo>
                    <a:pt x="43" y="57"/>
                  </a:lnTo>
                  <a:lnTo>
                    <a:pt x="43" y="57"/>
                  </a:lnTo>
                  <a:lnTo>
                    <a:pt x="45" y="59"/>
                  </a:lnTo>
                  <a:lnTo>
                    <a:pt x="45" y="59"/>
                  </a:lnTo>
                  <a:lnTo>
                    <a:pt x="45" y="59"/>
                  </a:lnTo>
                  <a:lnTo>
                    <a:pt x="47" y="59"/>
                  </a:lnTo>
                  <a:lnTo>
                    <a:pt x="50" y="57"/>
                  </a:lnTo>
                  <a:lnTo>
                    <a:pt x="50" y="57"/>
                  </a:lnTo>
                  <a:lnTo>
                    <a:pt x="50" y="52"/>
                  </a:lnTo>
                  <a:lnTo>
                    <a:pt x="50" y="52"/>
                  </a:lnTo>
                  <a:lnTo>
                    <a:pt x="50" y="50"/>
                  </a:lnTo>
                  <a:lnTo>
                    <a:pt x="50" y="50"/>
                  </a:lnTo>
                  <a:lnTo>
                    <a:pt x="47" y="47"/>
                  </a:lnTo>
                  <a:lnTo>
                    <a:pt x="45" y="47"/>
                  </a:lnTo>
                  <a:lnTo>
                    <a:pt x="45" y="45"/>
                  </a:lnTo>
                  <a:lnTo>
                    <a:pt x="45" y="45"/>
                  </a:lnTo>
                  <a:lnTo>
                    <a:pt x="45" y="43"/>
                  </a:lnTo>
                  <a:lnTo>
                    <a:pt x="45" y="43"/>
                  </a:lnTo>
                  <a:lnTo>
                    <a:pt x="47" y="40"/>
                  </a:lnTo>
                  <a:lnTo>
                    <a:pt x="50" y="38"/>
                  </a:lnTo>
                  <a:lnTo>
                    <a:pt x="50" y="40"/>
                  </a:lnTo>
                  <a:lnTo>
                    <a:pt x="52" y="43"/>
                  </a:lnTo>
                  <a:lnTo>
                    <a:pt x="52" y="4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6" name="Freeform 1114">
              <a:extLst>
                <a:ext uri="{FF2B5EF4-FFF2-40B4-BE49-F238E27FC236}">
                  <a16:creationId xmlns:a16="http://schemas.microsoft.com/office/drawing/2014/main" id="{5B0417EC-67C2-450E-BE14-87780F3E6658}"/>
                </a:ext>
              </a:extLst>
            </p:cNvPr>
            <p:cNvSpPr>
              <a:spLocks/>
            </p:cNvSpPr>
            <p:nvPr/>
          </p:nvSpPr>
          <p:spPr bwMode="auto">
            <a:xfrm>
              <a:off x="6645275" y="3906837"/>
              <a:ext cx="101601" cy="93662"/>
            </a:xfrm>
            <a:custGeom>
              <a:avLst/>
              <a:gdLst/>
              <a:ahLst/>
              <a:cxnLst>
                <a:cxn ang="0">
                  <a:pos x="52" y="40"/>
                </a:cxn>
                <a:cxn ang="0">
                  <a:pos x="57" y="50"/>
                </a:cxn>
                <a:cxn ang="0">
                  <a:pos x="57" y="52"/>
                </a:cxn>
                <a:cxn ang="0">
                  <a:pos x="57" y="45"/>
                </a:cxn>
                <a:cxn ang="0">
                  <a:pos x="59" y="43"/>
                </a:cxn>
                <a:cxn ang="0">
                  <a:pos x="62" y="38"/>
                </a:cxn>
                <a:cxn ang="0">
                  <a:pos x="62" y="33"/>
                </a:cxn>
                <a:cxn ang="0">
                  <a:pos x="59" y="19"/>
                </a:cxn>
                <a:cxn ang="0">
                  <a:pos x="54" y="7"/>
                </a:cxn>
                <a:cxn ang="0">
                  <a:pos x="52" y="5"/>
                </a:cxn>
                <a:cxn ang="0">
                  <a:pos x="50" y="2"/>
                </a:cxn>
                <a:cxn ang="0">
                  <a:pos x="45" y="0"/>
                </a:cxn>
                <a:cxn ang="0">
                  <a:pos x="45" y="5"/>
                </a:cxn>
                <a:cxn ang="0">
                  <a:pos x="43" y="9"/>
                </a:cxn>
                <a:cxn ang="0">
                  <a:pos x="43" y="9"/>
                </a:cxn>
                <a:cxn ang="0">
                  <a:pos x="38" y="12"/>
                </a:cxn>
                <a:cxn ang="0">
                  <a:pos x="33" y="14"/>
                </a:cxn>
                <a:cxn ang="0">
                  <a:pos x="31" y="17"/>
                </a:cxn>
                <a:cxn ang="0">
                  <a:pos x="28" y="19"/>
                </a:cxn>
                <a:cxn ang="0">
                  <a:pos x="26" y="21"/>
                </a:cxn>
                <a:cxn ang="0">
                  <a:pos x="24" y="21"/>
                </a:cxn>
                <a:cxn ang="0">
                  <a:pos x="21" y="17"/>
                </a:cxn>
                <a:cxn ang="0">
                  <a:pos x="19" y="17"/>
                </a:cxn>
                <a:cxn ang="0">
                  <a:pos x="14" y="17"/>
                </a:cxn>
                <a:cxn ang="0">
                  <a:pos x="12" y="19"/>
                </a:cxn>
                <a:cxn ang="0">
                  <a:pos x="9" y="21"/>
                </a:cxn>
                <a:cxn ang="0">
                  <a:pos x="5" y="26"/>
                </a:cxn>
                <a:cxn ang="0">
                  <a:pos x="0" y="31"/>
                </a:cxn>
                <a:cxn ang="0">
                  <a:pos x="0" y="36"/>
                </a:cxn>
                <a:cxn ang="0">
                  <a:pos x="0" y="40"/>
                </a:cxn>
                <a:cxn ang="0">
                  <a:pos x="0" y="47"/>
                </a:cxn>
                <a:cxn ang="0">
                  <a:pos x="0" y="50"/>
                </a:cxn>
                <a:cxn ang="0">
                  <a:pos x="2" y="50"/>
                </a:cxn>
                <a:cxn ang="0">
                  <a:pos x="5" y="43"/>
                </a:cxn>
                <a:cxn ang="0">
                  <a:pos x="9" y="33"/>
                </a:cxn>
                <a:cxn ang="0">
                  <a:pos x="9" y="31"/>
                </a:cxn>
                <a:cxn ang="0">
                  <a:pos x="14" y="36"/>
                </a:cxn>
                <a:cxn ang="0">
                  <a:pos x="16" y="33"/>
                </a:cxn>
                <a:cxn ang="0">
                  <a:pos x="19" y="36"/>
                </a:cxn>
                <a:cxn ang="0">
                  <a:pos x="21" y="33"/>
                </a:cxn>
                <a:cxn ang="0">
                  <a:pos x="26" y="31"/>
                </a:cxn>
                <a:cxn ang="0">
                  <a:pos x="28" y="38"/>
                </a:cxn>
                <a:cxn ang="0">
                  <a:pos x="26" y="40"/>
                </a:cxn>
                <a:cxn ang="0">
                  <a:pos x="26" y="45"/>
                </a:cxn>
                <a:cxn ang="0">
                  <a:pos x="28" y="47"/>
                </a:cxn>
                <a:cxn ang="0">
                  <a:pos x="31" y="52"/>
                </a:cxn>
                <a:cxn ang="0">
                  <a:pos x="33" y="55"/>
                </a:cxn>
                <a:cxn ang="0">
                  <a:pos x="38" y="57"/>
                </a:cxn>
                <a:cxn ang="0">
                  <a:pos x="43" y="57"/>
                </a:cxn>
                <a:cxn ang="0">
                  <a:pos x="45" y="59"/>
                </a:cxn>
                <a:cxn ang="0">
                  <a:pos x="45" y="59"/>
                </a:cxn>
                <a:cxn ang="0">
                  <a:pos x="50" y="57"/>
                </a:cxn>
                <a:cxn ang="0">
                  <a:pos x="50" y="52"/>
                </a:cxn>
                <a:cxn ang="0">
                  <a:pos x="50" y="50"/>
                </a:cxn>
                <a:cxn ang="0">
                  <a:pos x="47" y="47"/>
                </a:cxn>
                <a:cxn ang="0">
                  <a:pos x="45" y="45"/>
                </a:cxn>
                <a:cxn ang="0">
                  <a:pos x="45" y="43"/>
                </a:cxn>
                <a:cxn ang="0">
                  <a:pos x="47" y="40"/>
                </a:cxn>
                <a:cxn ang="0">
                  <a:pos x="50" y="40"/>
                </a:cxn>
              </a:cxnLst>
              <a:rect l="0" t="0" r="r" b="b"/>
              <a:pathLst>
                <a:path w="64" h="59">
                  <a:moveTo>
                    <a:pt x="52" y="43"/>
                  </a:moveTo>
                  <a:lnTo>
                    <a:pt x="52" y="40"/>
                  </a:lnTo>
                  <a:lnTo>
                    <a:pt x="54" y="45"/>
                  </a:lnTo>
                  <a:lnTo>
                    <a:pt x="57" y="50"/>
                  </a:lnTo>
                  <a:lnTo>
                    <a:pt x="57" y="50"/>
                  </a:lnTo>
                  <a:lnTo>
                    <a:pt x="57" y="52"/>
                  </a:lnTo>
                  <a:lnTo>
                    <a:pt x="57" y="47"/>
                  </a:lnTo>
                  <a:lnTo>
                    <a:pt x="57" y="45"/>
                  </a:lnTo>
                  <a:lnTo>
                    <a:pt x="59" y="45"/>
                  </a:lnTo>
                  <a:lnTo>
                    <a:pt x="59" y="43"/>
                  </a:lnTo>
                  <a:lnTo>
                    <a:pt x="62" y="40"/>
                  </a:lnTo>
                  <a:lnTo>
                    <a:pt x="62" y="38"/>
                  </a:lnTo>
                  <a:lnTo>
                    <a:pt x="64" y="36"/>
                  </a:lnTo>
                  <a:lnTo>
                    <a:pt x="62" y="33"/>
                  </a:lnTo>
                  <a:lnTo>
                    <a:pt x="62" y="31"/>
                  </a:lnTo>
                  <a:lnTo>
                    <a:pt x="59" y="19"/>
                  </a:lnTo>
                  <a:lnTo>
                    <a:pt x="54" y="9"/>
                  </a:lnTo>
                  <a:lnTo>
                    <a:pt x="54" y="7"/>
                  </a:lnTo>
                  <a:lnTo>
                    <a:pt x="52" y="5"/>
                  </a:lnTo>
                  <a:lnTo>
                    <a:pt x="52" y="5"/>
                  </a:lnTo>
                  <a:lnTo>
                    <a:pt x="52" y="2"/>
                  </a:lnTo>
                  <a:lnTo>
                    <a:pt x="50" y="2"/>
                  </a:lnTo>
                  <a:lnTo>
                    <a:pt x="47" y="0"/>
                  </a:lnTo>
                  <a:lnTo>
                    <a:pt x="45" y="0"/>
                  </a:lnTo>
                  <a:lnTo>
                    <a:pt x="45" y="0"/>
                  </a:lnTo>
                  <a:lnTo>
                    <a:pt x="45" y="5"/>
                  </a:lnTo>
                  <a:lnTo>
                    <a:pt x="45" y="7"/>
                  </a:lnTo>
                  <a:lnTo>
                    <a:pt x="43" y="9"/>
                  </a:lnTo>
                  <a:lnTo>
                    <a:pt x="43" y="9"/>
                  </a:lnTo>
                  <a:lnTo>
                    <a:pt x="43" y="9"/>
                  </a:lnTo>
                  <a:lnTo>
                    <a:pt x="40" y="12"/>
                  </a:lnTo>
                  <a:lnTo>
                    <a:pt x="38" y="12"/>
                  </a:lnTo>
                  <a:lnTo>
                    <a:pt x="33" y="12"/>
                  </a:lnTo>
                  <a:lnTo>
                    <a:pt x="33" y="14"/>
                  </a:lnTo>
                  <a:lnTo>
                    <a:pt x="33" y="17"/>
                  </a:lnTo>
                  <a:lnTo>
                    <a:pt x="31" y="17"/>
                  </a:lnTo>
                  <a:lnTo>
                    <a:pt x="31" y="19"/>
                  </a:lnTo>
                  <a:lnTo>
                    <a:pt x="28" y="19"/>
                  </a:lnTo>
                  <a:lnTo>
                    <a:pt x="28" y="21"/>
                  </a:lnTo>
                  <a:lnTo>
                    <a:pt x="26" y="21"/>
                  </a:lnTo>
                  <a:lnTo>
                    <a:pt x="26" y="21"/>
                  </a:lnTo>
                  <a:lnTo>
                    <a:pt x="24" y="21"/>
                  </a:lnTo>
                  <a:lnTo>
                    <a:pt x="24" y="19"/>
                  </a:lnTo>
                  <a:lnTo>
                    <a:pt x="21" y="17"/>
                  </a:lnTo>
                  <a:lnTo>
                    <a:pt x="21" y="17"/>
                  </a:lnTo>
                  <a:lnTo>
                    <a:pt x="19" y="17"/>
                  </a:lnTo>
                  <a:lnTo>
                    <a:pt x="19" y="17"/>
                  </a:lnTo>
                  <a:lnTo>
                    <a:pt x="14" y="17"/>
                  </a:lnTo>
                  <a:lnTo>
                    <a:pt x="12" y="17"/>
                  </a:lnTo>
                  <a:lnTo>
                    <a:pt x="12" y="19"/>
                  </a:lnTo>
                  <a:lnTo>
                    <a:pt x="12" y="19"/>
                  </a:lnTo>
                  <a:lnTo>
                    <a:pt x="9" y="21"/>
                  </a:lnTo>
                  <a:lnTo>
                    <a:pt x="7" y="24"/>
                  </a:lnTo>
                  <a:lnTo>
                    <a:pt x="5" y="26"/>
                  </a:lnTo>
                  <a:lnTo>
                    <a:pt x="2" y="26"/>
                  </a:lnTo>
                  <a:lnTo>
                    <a:pt x="0" y="31"/>
                  </a:lnTo>
                  <a:lnTo>
                    <a:pt x="0" y="33"/>
                  </a:lnTo>
                  <a:lnTo>
                    <a:pt x="0" y="36"/>
                  </a:lnTo>
                  <a:lnTo>
                    <a:pt x="0" y="38"/>
                  </a:lnTo>
                  <a:lnTo>
                    <a:pt x="0" y="40"/>
                  </a:lnTo>
                  <a:lnTo>
                    <a:pt x="0" y="45"/>
                  </a:lnTo>
                  <a:lnTo>
                    <a:pt x="0" y="47"/>
                  </a:lnTo>
                  <a:lnTo>
                    <a:pt x="0" y="50"/>
                  </a:lnTo>
                  <a:lnTo>
                    <a:pt x="0" y="50"/>
                  </a:lnTo>
                  <a:lnTo>
                    <a:pt x="0" y="50"/>
                  </a:lnTo>
                  <a:lnTo>
                    <a:pt x="2" y="50"/>
                  </a:lnTo>
                  <a:lnTo>
                    <a:pt x="5" y="47"/>
                  </a:lnTo>
                  <a:lnTo>
                    <a:pt x="5" y="43"/>
                  </a:lnTo>
                  <a:lnTo>
                    <a:pt x="7" y="36"/>
                  </a:lnTo>
                  <a:lnTo>
                    <a:pt x="9" y="33"/>
                  </a:lnTo>
                  <a:lnTo>
                    <a:pt x="9" y="33"/>
                  </a:lnTo>
                  <a:lnTo>
                    <a:pt x="9" y="31"/>
                  </a:lnTo>
                  <a:lnTo>
                    <a:pt x="12" y="33"/>
                  </a:lnTo>
                  <a:lnTo>
                    <a:pt x="14" y="36"/>
                  </a:lnTo>
                  <a:lnTo>
                    <a:pt x="16" y="33"/>
                  </a:lnTo>
                  <a:lnTo>
                    <a:pt x="16" y="33"/>
                  </a:lnTo>
                  <a:lnTo>
                    <a:pt x="16" y="36"/>
                  </a:lnTo>
                  <a:lnTo>
                    <a:pt x="19" y="36"/>
                  </a:lnTo>
                  <a:lnTo>
                    <a:pt x="21" y="36"/>
                  </a:lnTo>
                  <a:lnTo>
                    <a:pt x="21" y="33"/>
                  </a:lnTo>
                  <a:lnTo>
                    <a:pt x="21" y="31"/>
                  </a:lnTo>
                  <a:lnTo>
                    <a:pt x="26" y="31"/>
                  </a:lnTo>
                  <a:lnTo>
                    <a:pt x="28" y="36"/>
                  </a:lnTo>
                  <a:lnTo>
                    <a:pt x="28" y="38"/>
                  </a:lnTo>
                  <a:lnTo>
                    <a:pt x="28" y="38"/>
                  </a:lnTo>
                  <a:lnTo>
                    <a:pt x="26" y="40"/>
                  </a:lnTo>
                  <a:lnTo>
                    <a:pt x="26" y="43"/>
                  </a:lnTo>
                  <a:lnTo>
                    <a:pt x="26" y="45"/>
                  </a:lnTo>
                  <a:lnTo>
                    <a:pt x="28" y="45"/>
                  </a:lnTo>
                  <a:lnTo>
                    <a:pt x="28" y="47"/>
                  </a:lnTo>
                  <a:lnTo>
                    <a:pt x="28" y="50"/>
                  </a:lnTo>
                  <a:lnTo>
                    <a:pt x="31" y="52"/>
                  </a:lnTo>
                  <a:lnTo>
                    <a:pt x="33" y="55"/>
                  </a:lnTo>
                  <a:lnTo>
                    <a:pt x="33" y="55"/>
                  </a:lnTo>
                  <a:lnTo>
                    <a:pt x="35" y="57"/>
                  </a:lnTo>
                  <a:lnTo>
                    <a:pt x="38" y="57"/>
                  </a:lnTo>
                  <a:lnTo>
                    <a:pt x="40" y="57"/>
                  </a:lnTo>
                  <a:lnTo>
                    <a:pt x="43" y="57"/>
                  </a:lnTo>
                  <a:lnTo>
                    <a:pt x="43" y="57"/>
                  </a:lnTo>
                  <a:lnTo>
                    <a:pt x="45" y="59"/>
                  </a:lnTo>
                  <a:lnTo>
                    <a:pt x="45" y="59"/>
                  </a:lnTo>
                  <a:lnTo>
                    <a:pt x="45" y="59"/>
                  </a:lnTo>
                  <a:lnTo>
                    <a:pt x="47" y="59"/>
                  </a:lnTo>
                  <a:lnTo>
                    <a:pt x="50" y="57"/>
                  </a:lnTo>
                  <a:lnTo>
                    <a:pt x="50" y="57"/>
                  </a:lnTo>
                  <a:lnTo>
                    <a:pt x="50" y="52"/>
                  </a:lnTo>
                  <a:lnTo>
                    <a:pt x="50" y="52"/>
                  </a:lnTo>
                  <a:lnTo>
                    <a:pt x="50" y="50"/>
                  </a:lnTo>
                  <a:lnTo>
                    <a:pt x="50" y="50"/>
                  </a:lnTo>
                  <a:lnTo>
                    <a:pt x="47" y="47"/>
                  </a:lnTo>
                  <a:lnTo>
                    <a:pt x="45" y="47"/>
                  </a:lnTo>
                  <a:lnTo>
                    <a:pt x="45" y="45"/>
                  </a:lnTo>
                  <a:lnTo>
                    <a:pt x="45" y="45"/>
                  </a:lnTo>
                  <a:lnTo>
                    <a:pt x="45" y="43"/>
                  </a:lnTo>
                  <a:lnTo>
                    <a:pt x="45" y="43"/>
                  </a:lnTo>
                  <a:lnTo>
                    <a:pt x="47" y="40"/>
                  </a:lnTo>
                  <a:lnTo>
                    <a:pt x="50" y="38"/>
                  </a:lnTo>
                  <a:lnTo>
                    <a:pt x="50" y="40"/>
                  </a:lnTo>
                  <a:lnTo>
                    <a:pt x="52" y="4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7" name="Freeform 1115">
              <a:extLst>
                <a:ext uri="{FF2B5EF4-FFF2-40B4-BE49-F238E27FC236}">
                  <a16:creationId xmlns:a16="http://schemas.microsoft.com/office/drawing/2014/main" id="{5F442A76-7DAC-4F91-A40A-08B782AD649C}"/>
                </a:ext>
              </a:extLst>
            </p:cNvPr>
            <p:cNvSpPr>
              <a:spLocks/>
            </p:cNvSpPr>
            <p:nvPr/>
          </p:nvSpPr>
          <p:spPr bwMode="auto">
            <a:xfrm>
              <a:off x="6645275" y="3906837"/>
              <a:ext cx="101601" cy="93662"/>
            </a:xfrm>
            <a:custGeom>
              <a:avLst/>
              <a:gdLst/>
              <a:ahLst/>
              <a:cxnLst>
                <a:cxn ang="0">
                  <a:pos x="52" y="40"/>
                </a:cxn>
                <a:cxn ang="0">
                  <a:pos x="57" y="50"/>
                </a:cxn>
                <a:cxn ang="0">
                  <a:pos x="57" y="52"/>
                </a:cxn>
                <a:cxn ang="0">
                  <a:pos x="57" y="45"/>
                </a:cxn>
                <a:cxn ang="0">
                  <a:pos x="59" y="43"/>
                </a:cxn>
                <a:cxn ang="0">
                  <a:pos x="62" y="38"/>
                </a:cxn>
                <a:cxn ang="0">
                  <a:pos x="62" y="33"/>
                </a:cxn>
                <a:cxn ang="0">
                  <a:pos x="59" y="19"/>
                </a:cxn>
                <a:cxn ang="0">
                  <a:pos x="54" y="7"/>
                </a:cxn>
                <a:cxn ang="0">
                  <a:pos x="52" y="5"/>
                </a:cxn>
                <a:cxn ang="0">
                  <a:pos x="50" y="2"/>
                </a:cxn>
                <a:cxn ang="0">
                  <a:pos x="45" y="0"/>
                </a:cxn>
                <a:cxn ang="0">
                  <a:pos x="45" y="5"/>
                </a:cxn>
                <a:cxn ang="0">
                  <a:pos x="43" y="9"/>
                </a:cxn>
                <a:cxn ang="0">
                  <a:pos x="43" y="9"/>
                </a:cxn>
                <a:cxn ang="0">
                  <a:pos x="38" y="12"/>
                </a:cxn>
                <a:cxn ang="0">
                  <a:pos x="33" y="14"/>
                </a:cxn>
                <a:cxn ang="0">
                  <a:pos x="31" y="17"/>
                </a:cxn>
                <a:cxn ang="0">
                  <a:pos x="28" y="19"/>
                </a:cxn>
                <a:cxn ang="0">
                  <a:pos x="26" y="21"/>
                </a:cxn>
                <a:cxn ang="0">
                  <a:pos x="24" y="21"/>
                </a:cxn>
                <a:cxn ang="0">
                  <a:pos x="21" y="17"/>
                </a:cxn>
                <a:cxn ang="0">
                  <a:pos x="19" y="17"/>
                </a:cxn>
                <a:cxn ang="0">
                  <a:pos x="14" y="17"/>
                </a:cxn>
                <a:cxn ang="0">
                  <a:pos x="12" y="19"/>
                </a:cxn>
                <a:cxn ang="0">
                  <a:pos x="9" y="21"/>
                </a:cxn>
                <a:cxn ang="0">
                  <a:pos x="5" y="26"/>
                </a:cxn>
                <a:cxn ang="0">
                  <a:pos x="0" y="31"/>
                </a:cxn>
                <a:cxn ang="0">
                  <a:pos x="0" y="36"/>
                </a:cxn>
                <a:cxn ang="0">
                  <a:pos x="0" y="40"/>
                </a:cxn>
                <a:cxn ang="0">
                  <a:pos x="0" y="47"/>
                </a:cxn>
                <a:cxn ang="0">
                  <a:pos x="0" y="50"/>
                </a:cxn>
                <a:cxn ang="0">
                  <a:pos x="2" y="50"/>
                </a:cxn>
                <a:cxn ang="0">
                  <a:pos x="5" y="43"/>
                </a:cxn>
                <a:cxn ang="0">
                  <a:pos x="9" y="33"/>
                </a:cxn>
                <a:cxn ang="0">
                  <a:pos x="9" y="31"/>
                </a:cxn>
                <a:cxn ang="0">
                  <a:pos x="14" y="36"/>
                </a:cxn>
                <a:cxn ang="0">
                  <a:pos x="16" y="33"/>
                </a:cxn>
                <a:cxn ang="0">
                  <a:pos x="19" y="36"/>
                </a:cxn>
                <a:cxn ang="0">
                  <a:pos x="21" y="33"/>
                </a:cxn>
                <a:cxn ang="0">
                  <a:pos x="26" y="31"/>
                </a:cxn>
                <a:cxn ang="0">
                  <a:pos x="28" y="38"/>
                </a:cxn>
                <a:cxn ang="0">
                  <a:pos x="26" y="40"/>
                </a:cxn>
                <a:cxn ang="0">
                  <a:pos x="26" y="45"/>
                </a:cxn>
                <a:cxn ang="0">
                  <a:pos x="28" y="47"/>
                </a:cxn>
                <a:cxn ang="0">
                  <a:pos x="31" y="52"/>
                </a:cxn>
                <a:cxn ang="0">
                  <a:pos x="33" y="55"/>
                </a:cxn>
                <a:cxn ang="0">
                  <a:pos x="38" y="57"/>
                </a:cxn>
                <a:cxn ang="0">
                  <a:pos x="43" y="57"/>
                </a:cxn>
                <a:cxn ang="0">
                  <a:pos x="45" y="59"/>
                </a:cxn>
                <a:cxn ang="0">
                  <a:pos x="45" y="59"/>
                </a:cxn>
                <a:cxn ang="0">
                  <a:pos x="50" y="57"/>
                </a:cxn>
                <a:cxn ang="0">
                  <a:pos x="50" y="52"/>
                </a:cxn>
                <a:cxn ang="0">
                  <a:pos x="50" y="50"/>
                </a:cxn>
                <a:cxn ang="0">
                  <a:pos x="47" y="47"/>
                </a:cxn>
                <a:cxn ang="0">
                  <a:pos x="45" y="45"/>
                </a:cxn>
                <a:cxn ang="0">
                  <a:pos x="45" y="43"/>
                </a:cxn>
                <a:cxn ang="0">
                  <a:pos x="47" y="40"/>
                </a:cxn>
                <a:cxn ang="0">
                  <a:pos x="50" y="40"/>
                </a:cxn>
              </a:cxnLst>
              <a:rect l="0" t="0" r="r" b="b"/>
              <a:pathLst>
                <a:path w="64" h="59">
                  <a:moveTo>
                    <a:pt x="52" y="43"/>
                  </a:moveTo>
                  <a:lnTo>
                    <a:pt x="52" y="40"/>
                  </a:lnTo>
                  <a:lnTo>
                    <a:pt x="54" y="45"/>
                  </a:lnTo>
                  <a:lnTo>
                    <a:pt x="57" y="50"/>
                  </a:lnTo>
                  <a:lnTo>
                    <a:pt x="57" y="50"/>
                  </a:lnTo>
                  <a:lnTo>
                    <a:pt x="57" y="52"/>
                  </a:lnTo>
                  <a:lnTo>
                    <a:pt x="57" y="47"/>
                  </a:lnTo>
                  <a:lnTo>
                    <a:pt x="57" y="45"/>
                  </a:lnTo>
                  <a:lnTo>
                    <a:pt x="59" y="45"/>
                  </a:lnTo>
                  <a:lnTo>
                    <a:pt x="59" y="43"/>
                  </a:lnTo>
                  <a:lnTo>
                    <a:pt x="62" y="40"/>
                  </a:lnTo>
                  <a:lnTo>
                    <a:pt x="62" y="38"/>
                  </a:lnTo>
                  <a:lnTo>
                    <a:pt x="64" y="36"/>
                  </a:lnTo>
                  <a:lnTo>
                    <a:pt x="62" y="33"/>
                  </a:lnTo>
                  <a:lnTo>
                    <a:pt x="62" y="31"/>
                  </a:lnTo>
                  <a:lnTo>
                    <a:pt x="59" y="19"/>
                  </a:lnTo>
                  <a:lnTo>
                    <a:pt x="54" y="9"/>
                  </a:lnTo>
                  <a:lnTo>
                    <a:pt x="54" y="7"/>
                  </a:lnTo>
                  <a:lnTo>
                    <a:pt x="52" y="5"/>
                  </a:lnTo>
                  <a:lnTo>
                    <a:pt x="52" y="5"/>
                  </a:lnTo>
                  <a:lnTo>
                    <a:pt x="52" y="2"/>
                  </a:lnTo>
                  <a:lnTo>
                    <a:pt x="50" y="2"/>
                  </a:lnTo>
                  <a:lnTo>
                    <a:pt x="47" y="0"/>
                  </a:lnTo>
                  <a:lnTo>
                    <a:pt x="45" y="0"/>
                  </a:lnTo>
                  <a:lnTo>
                    <a:pt x="45" y="0"/>
                  </a:lnTo>
                  <a:lnTo>
                    <a:pt x="45" y="5"/>
                  </a:lnTo>
                  <a:lnTo>
                    <a:pt x="45" y="7"/>
                  </a:lnTo>
                  <a:lnTo>
                    <a:pt x="43" y="9"/>
                  </a:lnTo>
                  <a:lnTo>
                    <a:pt x="43" y="9"/>
                  </a:lnTo>
                  <a:lnTo>
                    <a:pt x="43" y="9"/>
                  </a:lnTo>
                  <a:lnTo>
                    <a:pt x="40" y="12"/>
                  </a:lnTo>
                  <a:lnTo>
                    <a:pt x="38" y="12"/>
                  </a:lnTo>
                  <a:lnTo>
                    <a:pt x="33" y="12"/>
                  </a:lnTo>
                  <a:lnTo>
                    <a:pt x="33" y="14"/>
                  </a:lnTo>
                  <a:lnTo>
                    <a:pt x="33" y="17"/>
                  </a:lnTo>
                  <a:lnTo>
                    <a:pt x="31" y="17"/>
                  </a:lnTo>
                  <a:lnTo>
                    <a:pt x="31" y="19"/>
                  </a:lnTo>
                  <a:lnTo>
                    <a:pt x="28" y="19"/>
                  </a:lnTo>
                  <a:lnTo>
                    <a:pt x="28" y="21"/>
                  </a:lnTo>
                  <a:lnTo>
                    <a:pt x="26" y="21"/>
                  </a:lnTo>
                  <a:lnTo>
                    <a:pt x="26" y="21"/>
                  </a:lnTo>
                  <a:lnTo>
                    <a:pt x="24" y="21"/>
                  </a:lnTo>
                  <a:lnTo>
                    <a:pt x="24" y="19"/>
                  </a:lnTo>
                  <a:lnTo>
                    <a:pt x="21" y="17"/>
                  </a:lnTo>
                  <a:lnTo>
                    <a:pt x="21" y="17"/>
                  </a:lnTo>
                  <a:lnTo>
                    <a:pt x="19" y="17"/>
                  </a:lnTo>
                  <a:lnTo>
                    <a:pt x="19" y="17"/>
                  </a:lnTo>
                  <a:lnTo>
                    <a:pt x="14" y="17"/>
                  </a:lnTo>
                  <a:lnTo>
                    <a:pt x="12" y="17"/>
                  </a:lnTo>
                  <a:lnTo>
                    <a:pt x="12" y="19"/>
                  </a:lnTo>
                  <a:lnTo>
                    <a:pt x="12" y="19"/>
                  </a:lnTo>
                  <a:lnTo>
                    <a:pt x="9" y="21"/>
                  </a:lnTo>
                  <a:lnTo>
                    <a:pt x="7" y="24"/>
                  </a:lnTo>
                  <a:lnTo>
                    <a:pt x="5" y="26"/>
                  </a:lnTo>
                  <a:lnTo>
                    <a:pt x="2" y="26"/>
                  </a:lnTo>
                  <a:lnTo>
                    <a:pt x="0" y="31"/>
                  </a:lnTo>
                  <a:lnTo>
                    <a:pt x="0" y="33"/>
                  </a:lnTo>
                  <a:lnTo>
                    <a:pt x="0" y="36"/>
                  </a:lnTo>
                  <a:lnTo>
                    <a:pt x="0" y="38"/>
                  </a:lnTo>
                  <a:lnTo>
                    <a:pt x="0" y="40"/>
                  </a:lnTo>
                  <a:lnTo>
                    <a:pt x="0" y="45"/>
                  </a:lnTo>
                  <a:lnTo>
                    <a:pt x="0" y="47"/>
                  </a:lnTo>
                  <a:lnTo>
                    <a:pt x="0" y="50"/>
                  </a:lnTo>
                  <a:lnTo>
                    <a:pt x="0" y="50"/>
                  </a:lnTo>
                  <a:lnTo>
                    <a:pt x="0" y="50"/>
                  </a:lnTo>
                  <a:lnTo>
                    <a:pt x="2" y="50"/>
                  </a:lnTo>
                  <a:lnTo>
                    <a:pt x="5" y="47"/>
                  </a:lnTo>
                  <a:lnTo>
                    <a:pt x="5" y="43"/>
                  </a:lnTo>
                  <a:lnTo>
                    <a:pt x="7" y="36"/>
                  </a:lnTo>
                  <a:lnTo>
                    <a:pt x="9" y="33"/>
                  </a:lnTo>
                  <a:lnTo>
                    <a:pt x="9" y="33"/>
                  </a:lnTo>
                  <a:lnTo>
                    <a:pt x="9" y="31"/>
                  </a:lnTo>
                  <a:lnTo>
                    <a:pt x="12" y="33"/>
                  </a:lnTo>
                  <a:lnTo>
                    <a:pt x="14" y="36"/>
                  </a:lnTo>
                  <a:lnTo>
                    <a:pt x="16" y="33"/>
                  </a:lnTo>
                  <a:lnTo>
                    <a:pt x="16" y="33"/>
                  </a:lnTo>
                  <a:lnTo>
                    <a:pt x="16" y="36"/>
                  </a:lnTo>
                  <a:lnTo>
                    <a:pt x="19" y="36"/>
                  </a:lnTo>
                  <a:lnTo>
                    <a:pt x="21" y="36"/>
                  </a:lnTo>
                  <a:lnTo>
                    <a:pt x="21" y="33"/>
                  </a:lnTo>
                  <a:lnTo>
                    <a:pt x="21" y="31"/>
                  </a:lnTo>
                  <a:lnTo>
                    <a:pt x="26" y="31"/>
                  </a:lnTo>
                  <a:lnTo>
                    <a:pt x="28" y="36"/>
                  </a:lnTo>
                  <a:lnTo>
                    <a:pt x="28" y="38"/>
                  </a:lnTo>
                  <a:lnTo>
                    <a:pt x="28" y="38"/>
                  </a:lnTo>
                  <a:lnTo>
                    <a:pt x="26" y="40"/>
                  </a:lnTo>
                  <a:lnTo>
                    <a:pt x="26" y="43"/>
                  </a:lnTo>
                  <a:lnTo>
                    <a:pt x="26" y="45"/>
                  </a:lnTo>
                  <a:lnTo>
                    <a:pt x="28" y="45"/>
                  </a:lnTo>
                  <a:lnTo>
                    <a:pt x="28" y="47"/>
                  </a:lnTo>
                  <a:lnTo>
                    <a:pt x="28" y="50"/>
                  </a:lnTo>
                  <a:lnTo>
                    <a:pt x="31" y="52"/>
                  </a:lnTo>
                  <a:lnTo>
                    <a:pt x="33" y="55"/>
                  </a:lnTo>
                  <a:lnTo>
                    <a:pt x="33" y="55"/>
                  </a:lnTo>
                  <a:lnTo>
                    <a:pt x="35" y="57"/>
                  </a:lnTo>
                  <a:lnTo>
                    <a:pt x="38" y="57"/>
                  </a:lnTo>
                  <a:lnTo>
                    <a:pt x="40" y="57"/>
                  </a:lnTo>
                  <a:lnTo>
                    <a:pt x="43" y="57"/>
                  </a:lnTo>
                  <a:lnTo>
                    <a:pt x="43" y="57"/>
                  </a:lnTo>
                  <a:lnTo>
                    <a:pt x="45" y="59"/>
                  </a:lnTo>
                  <a:lnTo>
                    <a:pt x="45" y="59"/>
                  </a:lnTo>
                  <a:lnTo>
                    <a:pt x="45" y="59"/>
                  </a:lnTo>
                  <a:lnTo>
                    <a:pt x="47" y="59"/>
                  </a:lnTo>
                  <a:lnTo>
                    <a:pt x="50" y="57"/>
                  </a:lnTo>
                  <a:lnTo>
                    <a:pt x="50" y="57"/>
                  </a:lnTo>
                  <a:lnTo>
                    <a:pt x="50" y="52"/>
                  </a:lnTo>
                  <a:lnTo>
                    <a:pt x="50" y="52"/>
                  </a:lnTo>
                  <a:lnTo>
                    <a:pt x="50" y="50"/>
                  </a:lnTo>
                  <a:lnTo>
                    <a:pt x="50" y="50"/>
                  </a:lnTo>
                  <a:lnTo>
                    <a:pt x="47" y="47"/>
                  </a:lnTo>
                  <a:lnTo>
                    <a:pt x="45" y="47"/>
                  </a:lnTo>
                  <a:lnTo>
                    <a:pt x="45" y="45"/>
                  </a:lnTo>
                  <a:lnTo>
                    <a:pt x="45" y="45"/>
                  </a:lnTo>
                  <a:lnTo>
                    <a:pt x="45" y="43"/>
                  </a:lnTo>
                  <a:lnTo>
                    <a:pt x="45" y="43"/>
                  </a:lnTo>
                  <a:lnTo>
                    <a:pt x="47" y="40"/>
                  </a:lnTo>
                  <a:lnTo>
                    <a:pt x="50" y="38"/>
                  </a:lnTo>
                  <a:lnTo>
                    <a:pt x="50" y="40"/>
                  </a:lnTo>
                  <a:lnTo>
                    <a:pt x="52" y="4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8" name="Freeform 1116">
              <a:extLst>
                <a:ext uri="{FF2B5EF4-FFF2-40B4-BE49-F238E27FC236}">
                  <a16:creationId xmlns:a16="http://schemas.microsoft.com/office/drawing/2014/main" id="{75BBA793-D420-4015-A7C5-E682DDDC863F}"/>
                </a:ext>
              </a:extLst>
            </p:cNvPr>
            <p:cNvSpPr>
              <a:spLocks/>
            </p:cNvSpPr>
            <p:nvPr/>
          </p:nvSpPr>
          <p:spPr bwMode="auto">
            <a:xfrm>
              <a:off x="6543676" y="3884612"/>
              <a:ext cx="52387" cy="52387"/>
            </a:xfrm>
            <a:custGeom>
              <a:avLst/>
              <a:gdLst/>
              <a:ahLst/>
              <a:cxnLst>
                <a:cxn ang="0">
                  <a:pos x="4" y="33"/>
                </a:cxn>
                <a:cxn ang="0">
                  <a:pos x="7" y="31"/>
                </a:cxn>
                <a:cxn ang="0">
                  <a:pos x="12" y="28"/>
                </a:cxn>
                <a:cxn ang="0">
                  <a:pos x="14" y="26"/>
                </a:cxn>
                <a:cxn ang="0">
                  <a:pos x="16" y="21"/>
                </a:cxn>
                <a:cxn ang="0">
                  <a:pos x="19" y="19"/>
                </a:cxn>
                <a:cxn ang="0">
                  <a:pos x="19" y="16"/>
                </a:cxn>
                <a:cxn ang="0">
                  <a:pos x="19" y="14"/>
                </a:cxn>
                <a:cxn ang="0">
                  <a:pos x="23" y="14"/>
                </a:cxn>
                <a:cxn ang="0">
                  <a:pos x="26" y="14"/>
                </a:cxn>
                <a:cxn ang="0">
                  <a:pos x="26" y="12"/>
                </a:cxn>
                <a:cxn ang="0">
                  <a:pos x="28" y="9"/>
                </a:cxn>
                <a:cxn ang="0">
                  <a:pos x="31" y="9"/>
                </a:cxn>
                <a:cxn ang="0">
                  <a:pos x="31" y="7"/>
                </a:cxn>
                <a:cxn ang="0">
                  <a:pos x="33" y="4"/>
                </a:cxn>
                <a:cxn ang="0">
                  <a:pos x="31" y="4"/>
                </a:cxn>
                <a:cxn ang="0">
                  <a:pos x="28" y="2"/>
                </a:cxn>
                <a:cxn ang="0">
                  <a:pos x="28" y="0"/>
                </a:cxn>
                <a:cxn ang="0">
                  <a:pos x="28" y="0"/>
                </a:cxn>
                <a:cxn ang="0">
                  <a:pos x="26" y="2"/>
                </a:cxn>
                <a:cxn ang="0">
                  <a:pos x="26" y="4"/>
                </a:cxn>
                <a:cxn ang="0">
                  <a:pos x="23" y="9"/>
                </a:cxn>
                <a:cxn ang="0">
                  <a:pos x="21" y="12"/>
                </a:cxn>
                <a:cxn ang="0">
                  <a:pos x="14" y="16"/>
                </a:cxn>
                <a:cxn ang="0">
                  <a:pos x="9" y="21"/>
                </a:cxn>
                <a:cxn ang="0">
                  <a:pos x="7" y="23"/>
                </a:cxn>
                <a:cxn ang="0">
                  <a:pos x="2" y="28"/>
                </a:cxn>
                <a:cxn ang="0">
                  <a:pos x="0" y="33"/>
                </a:cxn>
                <a:cxn ang="0">
                  <a:pos x="4" y="33"/>
                </a:cxn>
                <a:cxn ang="0">
                  <a:pos x="4" y="33"/>
                </a:cxn>
              </a:cxnLst>
              <a:rect l="0" t="0" r="r" b="b"/>
              <a:pathLst>
                <a:path w="33" h="33">
                  <a:moveTo>
                    <a:pt x="4" y="33"/>
                  </a:moveTo>
                  <a:lnTo>
                    <a:pt x="7" y="31"/>
                  </a:lnTo>
                  <a:lnTo>
                    <a:pt x="12" y="28"/>
                  </a:lnTo>
                  <a:lnTo>
                    <a:pt x="14" y="26"/>
                  </a:lnTo>
                  <a:lnTo>
                    <a:pt x="16" y="21"/>
                  </a:lnTo>
                  <a:lnTo>
                    <a:pt x="19" y="19"/>
                  </a:lnTo>
                  <a:lnTo>
                    <a:pt x="19" y="16"/>
                  </a:lnTo>
                  <a:lnTo>
                    <a:pt x="19" y="14"/>
                  </a:lnTo>
                  <a:lnTo>
                    <a:pt x="23" y="14"/>
                  </a:lnTo>
                  <a:lnTo>
                    <a:pt x="26" y="14"/>
                  </a:lnTo>
                  <a:lnTo>
                    <a:pt x="26" y="12"/>
                  </a:lnTo>
                  <a:lnTo>
                    <a:pt x="28" y="9"/>
                  </a:lnTo>
                  <a:lnTo>
                    <a:pt x="31" y="9"/>
                  </a:lnTo>
                  <a:lnTo>
                    <a:pt x="31" y="7"/>
                  </a:lnTo>
                  <a:lnTo>
                    <a:pt x="33" y="4"/>
                  </a:lnTo>
                  <a:lnTo>
                    <a:pt x="31" y="4"/>
                  </a:lnTo>
                  <a:lnTo>
                    <a:pt x="28" y="2"/>
                  </a:lnTo>
                  <a:lnTo>
                    <a:pt x="28" y="0"/>
                  </a:lnTo>
                  <a:lnTo>
                    <a:pt x="28" y="0"/>
                  </a:lnTo>
                  <a:lnTo>
                    <a:pt x="26" y="2"/>
                  </a:lnTo>
                  <a:lnTo>
                    <a:pt x="26" y="4"/>
                  </a:lnTo>
                  <a:lnTo>
                    <a:pt x="23" y="9"/>
                  </a:lnTo>
                  <a:lnTo>
                    <a:pt x="21" y="12"/>
                  </a:lnTo>
                  <a:lnTo>
                    <a:pt x="14" y="16"/>
                  </a:lnTo>
                  <a:lnTo>
                    <a:pt x="9" y="21"/>
                  </a:lnTo>
                  <a:lnTo>
                    <a:pt x="7" y="23"/>
                  </a:lnTo>
                  <a:lnTo>
                    <a:pt x="2" y="28"/>
                  </a:lnTo>
                  <a:lnTo>
                    <a:pt x="0" y="33"/>
                  </a:lnTo>
                  <a:lnTo>
                    <a:pt x="4" y="33"/>
                  </a:lnTo>
                  <a:lnTo>
                    <a:pt x="4" y="3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09" name="Freeform 1117">
              <a:extLst>
                <a:ext uri="{FF2B5EF4-FFF2-40B4-BE49-F238E27FC236}">
                  <a16:creationId xmlns:a16="http://schemas.microsoft.com/office/drawing/2014/main" id="{7897C0CE-2D89-4875-AED4-A22630F14DDD}"/>
                </a:ext>
              </a:extLst>
            </p:cNvPr>
            <p:cNvSpPr>
              <a:spLocks/>
            </p:cNvSpPr>
            <p:nvPr/>
          </p:nvSpPr>
          <p:spPr bwMode="auto">
            <a:xfrm>
              <a:off x="6543676" y="3884612"/>
              <a:ext cx="52387" cy="52387"/>
            </a:xfrm>
            <a:custGeom>
              <a:avLst/>
              <a:gdLst/>
              <a:ahLst/>
              <a:cxnLst>
                <a:cxn ang="0">
                  <a:pos x="4" y="33"/>
                </a:cxn>
                <a:cxn ang="0">
                  <a:pos x="7" y="31"/>
                </a:cxn>
                <a:cxn ang="0">
                  <a:pos x="12" y="28"/>
                </a:cxn>
                <a:cxn ang="0">
                  <a:pos x="14" y="26"/>
                </a:cxn>
                <a:cxn ang="0">
                  <a:pos x="16" y="21"/>
                </a:cxn>
                <a:cxn ang="0">
                  <a:pos x="19" y="19"/>
                </a:cxn>
                <a:cxn ang="0">
                  <a:pos x="19" y="16"/>
                </a:cxn>
                <a:cxn ang="0">
                  <a:pos x="19" y="14"/>
                </a:cxn>
                <a:cxn ang="0">
                  <a:pos x="23" y="14"/>
                </a:cxn>
                <a:cxn ang="0">
                  <a:pos x="26" y="14"/>
                </a:cxn>
                <a:cxn ang="0">
                  <a:pos x="26" y="12"/>
                </a:cxn>
                <a:cxn ang="0">
                  <a:pos x="28" y="9"/>
                </a:cxn>
                <a:cxn ang="0">
                  <a:pos x="31" y="9"/>
                </a:cxn>
                <a:cxn ang="0">
                  <a:pos x="31" y="7"/>
                </a:cxn>
                <a:cxn ang="0">
                  <a:pos x="33" y="4"/>
                </a:cxn>
                <a:cxn ang="0">
                  <a:pos x="31" y="4"/>
                </a:cxn>
                <a:cxn ang="0">
                  <a:pos x="28" y="2"/>
                </a:cxn>
                <a:cxn ang="0">
                  <a:pos x="28" y="0"/>
                </a:cxn>
                <a:cxn ang="0">
                  <a:pos x="28" y="0"/>
                </a:cxn>
                <a:cxn ang="0">
                  <a:pos x="26" y="2"/>
                </a:cxn>
                <a:cxn ang="0">
                  <a:pos x="26" y="4"/>
                </a:cxn>
                <a:cxn ang="0">
                  <a:pos x="23" y="9"/>
                </a:cxn>
                <a:cxn ang="0">
                  <a:pos x="21" y="12"/>
                </a:cxn>
                <a:cxn ang="0">
                  <a:pos x="14" y="16"/>
                </a:cxn>
                <a:cxn ang="0">
                  <a:pos x="9" y="21"/>
                </a:cxn>
                <a:cxn ang="0">
                  <a:pos x="7" y="23"/>
                </a:cxn>
                <a:cxn ang="0">
                  <a:pos x="2" y="28"/>
                </a:cxn>
                <a:cxn ang="0">
                  <a:pos x="0" y="33"/>
                </a:cxn>
                <a:cxn ang="0">
                  <a:pos x="4" y="33"/>
                </a:cxn>
              </a:cxnLst>
              <a:rect l="0" t="0" r="r" b="b"/>
              <a:pathLst>
                <a:path w="33" h="33">
                  <a:moveTo>
                    <a:pt x="4" y="33"/>
                  </a:moveTo>
                  <a:lnTo>
                    <a:pt x="7" y="31"/>
                  </a:lnTo>
                  <a:lnTo>
                    <a:pt x="12" y="28"/>
                  </a:lnTo>
                  <a:lnTo>
                    <a:pt x="14" y="26"/>
                  </a:lnTo>
                  <a:lnTo>
                    <a:pt x="16" y="21"/>
                  </a:lnTo>
                  <a:lnTo>
                    <a:pt x="19" y="19"/>
                  </a:lnTo>
                  <a:lnTo>
                    <a:pt x="19" y="16"/>
                  </a:lnTo>
                  <a:lnTo>
                    <a:pt x="19" y="14"/>
                  </a:lnTo>
                  <a:lnTo>
                    <a:pt x="23" y="14"/>
                  </a:lnTo>
                  <a:lnTo>
                    <a:pt x="26" y="14"/>
                  </a:lnTo>
                  <a:lnTo>
                    <a:pt x="26" y="12"/>
                  </a:lnTo>
                  <a:lnTo>
                    <a:pt x="28" y="9"/>
                  </a:lnTo>
                  <a:lnTo>
                    <a:pt x="31" y="9"/>
                  </a:lnTo>
                  <a:lnTo>
                    <a:pt x="31" y="7"/>
                  </a:lnTo>
                  <a:lnTo>
                    <a:pt x="33" y="4"/>
                  </a:lnTo>
                  <a:lnTo>
                    <a:pt x="31" y="4"/>
                  </a:lnTo>
                  <a:lnTo>
                    <a:pt x="28" y="2"/>
                  </a:lnTo>
                  <a:lnTo>
                    <a:pt x="28" y="0"/>
                  </a:lnTo>
                  <a:lnTo>
                    <a:pt x="28" y="0"/>
                  </a:lnTo>
                  <a:lnTo>
                    <a:pt x="26" y="2"/>
                  </a:lnTo>
                  <a:lnTo>
                    <a:pt x="26" y="4"/>
                  </a:lnTo>
                  <a:lnTo>
                    <a:pt x="23" y="9"/>
                  </a:lnTo>
                  <a:lnTo>
                    <a:pt x="21" y="12"/>
                  </a:lnTo>
                  <a:lnTo>
                    <a:pt x="14" y="16"/>
                  </a:lnTo>
                  <a:lnTo>
                    <a:pt x="9" y="21"/>
                  </a:lnTo>
                  <a:lnTo>
                    <a:pt x="7" y="23"/>
                  </a:lnTo>
                  <a:lnTo>
                    <a:pt x="2" y="28"/>
                  </a:lnTo>
                  <a:lnTo>
                    <a:pt x="0" y="33"/>
                  </a:lnTo>
                  <a:lnTo>
                    <a:pt x="4" y="3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0" name="Freeform 1118">
              <a:extLst>
                <a:ext uri="{FF2B5EF4-FFF2-40B4-BE49-F238E27FC236}">
                  <a16:creationId xmlns:a16="http://schemas.microsoft.com/office/drawing/2014/main" id="{6C553420-44E5-454E-B0F0-C9A7BB4CEF6B}"/>
                </a:ext>
              </a:extLst>
            </p:cNvPr>
            <p:cNvSpPr>
              <a:spLocks/>
            </p:cNvSpPr>
            <p:nvPr/>
          </p:nvSpPr>
          <p:spPr bwMode="auto">
            <a:xfrm>
              <a:off x="6543676" y="3884612"/>
              <a:ext cx="52387" cy="52387"/>
            </a:xfrm>
            <a:custGeom>
              <a:avLst/>
              <a:gdLst/>
              <a:ahLst/>
              <a:cxnLst>
                <a:cxn ang="0">
                  <a:pos x="4" y="33"/>
                </a:cxn>
                <a:cxn ang="0">
                  <a:pos x="7" y="31"/>
                </a:cxn>
                <a:cxn ang="0">
                  <a:pos x="12" y="28"/>
                </a:cxn>
                <a:cxn ang="0">
                  <a:pos x="14" y="26"/>
                </a:cxn>
                <a:cxn ang="0">
                  <a:pos x="16" y="21"/>
                </a:cxn>
                <a:cxn ang="0">
                  <a:pos x="19" y="19"/>
                </a:cxn>
                <a:cxn ang="0">
                  <a:pos x="19" y="16"/>
                </a:cxn>
                <a:cxn ang="0">
                  <a:pos x="19" y="14"/>
                </a:cxn>
                <a:cxn ang="0">
                  <a:pos x="23" y="14"/>
                </a:cxn>
                <a:cxn ang="0">
                  <a:pos x="26" y="14"/>
                </a:cxn>
                <a:cxn ang="0">
                  <a:pos x="26" y="12"/>
                </a:cxn>
                <a:cxn ang="0">
                  <a:pos x="28" y="9"/>
                </a:cxn>
                <a:cxn ang="0">
                  <a:pos x="31" y="9"/>
                </a:cxn>
                <a:cxn ang="0">
                  <a:pos x="31" y="7"/>
                </a:cxn>
                <a:cxn ang="0">
                  <a:pos x="33" y="4"/>
                </a:cxn>
                <a:cxn ang="0">
                  <a:pos x="31" y="4"/>
                </a:cxn>
                <a:cxn ang="0">
                  <a:pos x="28" y="2"/>
                </a:cxn>
                <a:cxn ang="0">
                  <a:pos x="28" y="0"/>
                </a:cxn>
                <a:cxn ang="0">
                  <a:pos x="28" y="0"/>
                </a:cxn>
                <a:cxn ang="0">
                  <a:pos x="26" y="2"/>
                </a:cxn>
                <a:cxn ang="0">
                  <a:pos x="26" y="4"/>
                </a:cxn>
                <a:cxn ang="0">
                  <a:pos x="23" y="9"/>
                </a:cxn>
                <a:cxn ang="0">
                  <a:pos x="21" y="12"/>
                </a:cxn>
                <a:cxn ang="0">
                  <a:pos x="14" y="16"/>
                </a:cxn>
                <a:cxn ang="0">
                  <a:pos x="9" y="21"/>
                </a:cxn>
                <a:cxn ang="0">
                  <a:pos x="7" y="23"/>
                </a:cxn>
                <a:cxn ang="0">
                  <a:pos x="2" y="28"/>
                </a:cxn>
                <a:cxn ang="0">
                  <a:pos x="0" y="33"/>
                </a:cxn>
                <a:cxn ang="0">
                  <a:pos x="4" y="33"/>
                </a:cxn>
              </a:cxnLst>
              <a:rect l="0" t="0" r="r" b="b"/>
              <a:pathLst>
                <a:path w="33" h="33">
                  <a:moveTo>
                    <a:pt x="4" y="33"/>
                  </a:moveTo>
                  <a:lnTo>
                    <a:pt x="7" y="31"/>
                  </a:lnTo>
                  <a:lnTo>
                    <a:pt x="12" y="28"/>
                  </a:lnTo>
                  <a:lnTo>
                    <a:pt x="14" y="26"/>
                  </a:lnTo>
                  <a:lnTo>
                    <a:pt x="16" y="21"/>
                  </a:lnTo>
                  <a:lnTo>
                    <a:pt x="19" y="19"/>
                  </a:lnTo>
                  <a:lnTo>
                    <a:pt x="19" y="16"/>
                  </a:lnTo>
                  <a:lnTo>
                    <a:pt x="19" y="14"/>
                  </a:lnTo>
                  <a:lnTo>
                    <a:pt x="23" y="14"/>
                  </a:lnTo>
                  <a:lnTo>
                    <a:pt x="26" y="14"/>
                  </a:lnTo>
                  <a:lnTo>
                    <a:pt x="26" y="12"/>
                  </a:lnTo>
                  <a:lnTo>
                    <a:pt x="28" y="9"/>
                  </a:lnTo>
                  <a:lnTo>
                    <a:pt x="31" y="9"/>
                  </a:lnTo>
                  <a:lnTo>
                    <a:pt x="31" y="7"/>
                  </a:lnTo>
                  <a:lnTo>
                    <a:pt x="33" y="4"/>
                  </a:lnTo>
                  <a:lnTo>
                    <a:pt x="31" y="4"/>
                  </a:lnTo>
                  <a:lnTo>
                    <a:pt x="28" y="2"/>
                  </a:lnTo>
                  <a:lnTo>
                    <a:pt x="28" y="0"/>
                  </a:lnTo>
                  <a:lnTo>
                    <a:pt x="28" y="0"/>
                  </a:lnTo>
                  <a:lnTo>
                    <a:pt x="26" y="2"/>
                  </a:lnTo>
                  <a:lnTo>
                    <a:pt x="26" y="4"/>
                  </a:lnTo>
                  <a:lnTo>
                    <a:pt x="23" y="9"/>
                  </a:lnTo>
                  <a:lnTo>
                    <a:pt x="21" y="12"/>
                  </a:lnTo>
                  <a:lnTo>
                    <a:pt x="14" y="16"/>
                  </a:lnTo>
                  <a:lnTo>
                    <a:pt x="9" y="21"/>
                  </a:lnTo>
                  <a:lnTo>
                    <a:pt x="7" y="23"/>
                  </a:lnTo>
                  <a:lnTo>
                    <a:pt x="2" y="28"/>
                  </a:lnTo>
                  <a:lnTo>
                    <a:pt x="0" y="33"/>
                  </a:lnTo>
                  <a:lnTo>
                    <a:pt x="4" y="3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1" name="Freeform 1119">
              <a:extLst>
                <a:ext uri="{FF2B5EF4-FFF2-40B4-BE49-F238E27FC236}">
                  <a16:creationId xmlns:a16="http://schemas.microsoft.com/office/drawing/2014/main" id="{90B5AD3D-750E-4756-91B6-10CF14773879}"/>
                </a:ext>
              </a:extLst>
            </p:cNvPr>
            <p:cNvSpPr>
              <a:spLocks/>
            </p:cNvSpPr>
            <p:nvPr/>
          </p:nvSpPr>
          <p:spPr bwMode="auto">
            <a:xfrm>
              <a:off x="6580188" y="3706811"/>
              <a:ext cx="98425" cy="139701"/>
            </a:xfrm>
            <a:custGeom>
              <a:avLst/>
              <a:gdLst/>
              <a:ahLst/>
              <a:cxnLst>
                <a:cxn ang="0">
                  <a:pos x="3" y="38"/>
                </a:cxn>
                <a:cxn ang="0">
                  <a:pos x="0" y="40"/>
                </a:cxn>
                <a:cxn ang="0">
                  <a:pos x="0" y="52"/>
                </a:cxn>
                <a:cxn ang="0">
                  <a:pos x="3" y="55"/>
                </a:cxn>
                <a:cxn ang="0">
                  <a:pos x="8" y="59"/>
                </a:cxn>
                <a:cxn ang="0">
                  <a:pos x="12" y="59"/>
                </a:cxn>
                <a:cxn ang="0">
                  <a:pos x="15" y="57"/>
                </a:cxn>
                <a:cxn ang="0">
                  <a:pos x="17" y="62"/>
                </a:cxn>
                <a:cxn ang="0">
                  <a:pos x="15" y="64"/>
                </a:cxn>
                <a:cxn ang="0">
                  <a:pos x="15" y="69"/>
                </a:cxn>
                <a:cxn ang="0">
                  <a:pos x="19" y="71"/>
                </a:cxn>
                <a:cxn ang="0">
                  <a:pos x="24" y="71"/>
                </a:cxn>
                <a:cxn ang="0">
                  <a:pos x="29" y="69"/>
                </a:cxn>
                <a:cxn ang="0">
                  <a:pos x="31" y="69"/>
                </a:cxn>
                <a:cxn ang="0">
                  <a:pos x="34" y="74"/>
                </a:cxn>
                <a:cxn ang="0">
                  <a:pos x="36" y="76"/>
                </a:cxn>
                <a:cxn ang="0">
                  <a:pos x="41" y="78"/>
                </a:cxn>
                <a:cxn ang="0">
                  <a:pos x="41" y="76"/>
                </a:cxn>
                <a:cxn ang="0">
                  <a:pos x="41" y="74"/>
                </a:cxn>
                <a:cxn ang="0">
                  <a:pos x="41" y="71"/>
                </a:cxn>
                <a:cxn ang="0">
                  <a:pos x="46" y="74"/>
                </a:cxn>
                <a:cxn ang="0">
                  <a:pos x="55" y="78"/>
                </a:cxn>
                <a:cxn ang="0">
                  <a:pos x="60" y="83"/>
                </a:cxn>
                <a:cxn ang="0">
                  <a:pos x="60" y="88"/>
                </a:cxn>
                <a:cxn ang="0">
                  <a:pos x="62" y="86"/>
                </a:cxn>
                <a:cxn ang="0">
                  <a:pos x="62" y="81"/>
                </a:cxn>
                <a:cxn ang="0">
                  <a:pos x="57" y="78"/>
                </a:cxn>
                <a:cxn ang="0">
                  <a:pos x="57" y="78"/>
                </a:cxn>
                <a:cxn ang="0">
                  <a:pos x="55" y="76"/>
                </a:cxn>
                <a:cxn ang="0">
                  <a:pos x="53" y="74"/>
                </a:cxn>
                <a:cxn ang="0">
                  <a:pos x="55" y="74"/>
                </a:cxn>
                <a:cxn ang="0">
                  <a:pos x="55" y="69"/>
                </a:cxn>
                <a:cxn ang="0">
                  <a:pos x="53" y="69"/>
                </a:cxn>
                <a:cxn ang="0">
                  <a:pos x="50" y="74"/>
                </a:cxn>
                <a:cxn ang="0">
                  <a:pos x="48" y="74"/>
                </a:cxn>
                <a:cxn ang="0">
                  <a:pos x="46" y="69"/>
                </a:cxn>
                <a:cxn ang="0">
                  <a:pos x="41" y="64"/>
                </a:cxn>
                <a:cxn ang="0">
                  <a:pos x="38" y="62"/>
                </a:cxn>
                <a:cxn ang="0">
                  <a:pos x="36" y="64"/>
                </a:cxn>
                <a:cxn ang="0">
                  <a:pos x="34" y="69"/>
                </a:cxn>
                <a:cxn ang="0">
                  <a:pos x="31" y="64"/>
                </a:cxn>
                <a:cxn ang="0">
                  <a:pos x="27" y="59"/>
                </a:cxn>
                <a:cxn ang="0">
                  <a:pos x="24" y="55"/>
                </a:cxn>
                <a:cxn ang="0">
                  <a:pos x="24" y="48"/>
                </a:cxn>
                <a:cxn ang="0">
                  <a:pos x="24" y="43"/>
                </a:cxn>
                <a:cxn ang="0">
                  <a:pos x="29" y="40"/>
                </a:cxn>
                <a:cxn ang="0">
                  <a:pos x="31" y="33"/>
                </a:cxn>
                <a:cxn ang="0">
                  <a:pos x="31" y="26"/>
                </a:cxn>
                <a:cxn ang="0">
                  <a:pos x="29" y="19"/>
                </a:cxn>
                <a:cxn ang="0">
                  <a:pos x="27" y="12"/>
                </a:cxn>
                <a:cxn ang="0">
                  <a:pos x="24" y="7"/>
                </a:cxn>
                <a:cxn ang="0">
                  <a:pos x="22" y="5"/>
                </a:cxn>
                <a:cxn ang="0">
                  <a:pos x="19" y="10"/>
                </a:cxn>
                <a:cxn ang="0">
                  <a:pos x="17" y="10"/>
                </a:cxn>
                <a:cxn ang="0">
                  <a:pos x="15" y="5"/>
                </a:cxn>
                <a:cxn ang="0">
                  <a:pos x="10" y="0"/>
                </a:cxn>
                <a:cxn ang="0">
                  <a:pos x="8" y="0"/>
                </a:cxn>
                <a:cxn ang="0">
                  <a:pos x="8" y="2"/>
                </a:cxn>
                <a:cxn ang="0">
                  <a:pos x="5" y="7"/>
                </a:cxn>
                <a:cxn ang="0">
                  <a:pos x="5" y="14"/>
                </a:cxn>
                <a:cxn ang="0">
                  <a:pos x="8" y="19"/>
                </a:cxn>
                <a:cxn ang="0">
                  <a:pos x="8" y="31"/>
                </a:cxn>
                <a:cxn ang="0">
                  <a:pos x="5" y="38"/>
                </a:cxn>
              </a:cxnLst>
              <a:rect l="0" t="0" r="r" b="b"/>
              <a:pathLst>
                <a:path w="62" h="88">
                  <a:moveTo>
                    <a:pt x="5" y="38"/>
                  </a:moveTo>
                  <a:lnTo>
                    <a:pt x="3" y="38"/>
                  </a:lnTo>
                  <a:lnTo>
                    <a:pt x="3" y="38"/>
                  </a:lnTo>
                  <a:lnTo>
                    <a:pt x="0" y="40"/>
                  </a:lnTo>
                  <a:lnTo>
                    <a:pt x="0" y="43"/>
                  </a:lnTo>
                  <a:lnTo>
                    <a:pt x="0" y="52"/>
                  </a:lnTo>
                  <a:lnTo>
                    <a:pt x="3" y="52"/>
                  </a:lnTo>
                  <a:lnTo>
                    <a:pt x="3" y="55"/>
                  </a:lnTo>
                  <a:lnTo>
                    <a:pt x="5" y="57"/>
                  </a:lnTo>
                  <a:lnTo>
                    <a:pt x="8" y="59"/>
                  </a:lnTo>
                  <a:lnTo>
                    <a:pt x="12" y="59"/>
                  </a:lnTo>
                  <a:lnTo>
                    <a:pt x="12" y="59"/>
                  </a:lnTo>
                  <a:lnTo>
                    <a:pt x="12" y="59"/>
                  </a:lnTo>
                  <a:lnTo>
                    <a:pt x="15" y="57"/>
                  </a:lnTo>
                  <a:lnTo>
                    <a:pt x="17" y="57"/>
                  </a:lnTo>
                  <a:lnTo>
                    <a:pt x="17" y="62"/>
                  </a:lnTo>
                  <a:lnTo>
                    <a:pt x="15" y="62"/>
                  </a:lnTo>
                  <a:lnTo>
                    <a:pt x="15" y="64"/>
                  </a:lnTo>
                  <a:lnTo>
                    <a:pt x="15" y="64"/>
                  </a:lnTo>
                  <a:lnTo>
                    <a:pt x="15" y="69"/>
                  </a:lnTo>
                  <a:lnTo>
                    <a:pt x="17" y="69"/>
                  </a:lnTo>
                  <a:lnTo>
                    <a:pt x="19" y="71"/>
                  </a:lnTo>
                  <a:lnTo>
                    <a:pt x="22" y="71"/>
                  </a:lnTo>
                  <a:lnTo>
                    <a:pt x="24" y="71"/>
                  </a:lnTo>
                  <a:lnTo>
                    <a:pt x="27" y="71"/>
                  </a:lnTo>
                  <a:lnTo>
                    <a:pt x="29" y="69"/>
                  </a:lnTo>
                  <a:lnTo>
                    <a:pt x="29" y="69"/>
                  </a:lnTo>
                  <a:lnTo>
                    <a:pt x="31" y="69"/>
                  </a:lnTo>
                  <a:lnTo>
                    <a:pt x="34" y="71"/>
                  </a:lnTo>
                  <a:lnTo>
                    <a:pt x="34" y="74"/>
                  </a:lnTo>
                  <a:lnTo>
                    <a:pt x="36" y="74"/>
                  </a:lnTo>
                  <a:lnTo>
                    <a:pt x="36" y="76"/>
                  </a:lnTo>
                  <a:lnTo>
                    <a:pt x="38" y="76"/>
                  </a:lnTo>
                  <a:lnTo>
                    <a:pt x="41" y="78"/>
                  </a:lnTo>
                  <a:lnTo>
                    <a:pt x="43" y="78"/>
                  </a:lnTo>
                  <a:lnTo>
                    <a:pt x="41" y="76"/>
                  </a:lnTo>
                  <a:lnTo>
                    <a:pt x="41" y="74"/>
                  </a:lnTo>
                  <a:lnTo>
                    <a:pt x="41" y="74"/>
                  </a:lnTo>
                  <a:lnTo>
                    <a:pt x="41" y="71"/>
                  </a:lnTo>
                  <a:lnTo>
                    <a:pt x="41" y="71"/>
                  </a:lnTo>
                  <a:lnTo>
                    <a:pt x="43" y="71"/>
                  </a:lnTo>
                  <a:lnTo>
                    <a:pt x="46" y="74"/>
                  </a:lnTo>
                  <a:lnTo>
                    <a:pt x="50" y="76"/>
                  </a:lnTo>
                  <a:lnTo>
                    <a:pt x="55" y="78"/>
                  </a:lnTo>
                  <a:lnTo>
                    <a:pt x="57" y="81"/>
                  </a:lnTo>
                  <a:lnTo>
                    <a:pt x="60" y="83"/>
                  </a:lnTo>
                  <a:lnTo>
                    <a:pt x="60" y="86"/>
                  </a:lnTo>
                  <a:lnTo>
                    <a:pt x="60" y="88"/>
                  </a:lnTo>
                  <a:lnTo>
                    <a:pt x="60" y="88"/>
                  </a:lnTo>
                  <a:lnTo>
                    <a:pt x="62" y="86"/>
                  </a:lnTo>
                  <a:lnTo>
                    <a:pt x="62" y="86"/>
                  </a:lnTo>
                  <a:lnTo>
                    <a:pt x="62" y="81"/>
                  </a:lnTo>
                  <a:lnTo>
                    <a:pt x="60" y="81"/>
                  </a:lnTo>
                  <a:lnTo>
                    <a:pt x="57" y="78"/>
                  </a:lnTo>
                  <a:lnTo>
                    <a:pt x="57" y="78"/>
                  </a:lnTo>
                  <a:lnTo>
                    <a:pt x="57" y="78"/>
                  </a:lnTo>
                  <a:lnTo>
                    <a:pt x="57" y="76"/>
                  </a:lnTo>
                  <a:lnTo>
                    <a:pt x="55" y="76"/>
                  </a:lnTo>
                  <a:lnTo>
                    <a:pt x="53" y="76"/>
                  </a:lnTo>
                  <a:lnTo>
                    <a:pt x="53" y="74"/>
                  </a:lnTo>
                  <a:lnTo>
                    <a:pt x="55" y="74"/>
                  </a:lnTo>
                  <a:lnTo>
                    <a:pt x="55" y="74"/>
                  </a:lnTo>
                  <a:lnTo>
                    <a:pt x="57" y="71"/>
                  </a:lnTo>
                  <a:lnTo>
                    <a:pt x="55" y="69"/>
                  </a:lnTo>
                  <a:lnTo>
                    <a:pt x="53" y="69"/>
                  </a:lnTo>
                  <a:lnTo>
                    <a:pt x="53" y="69"/>
                  </a:lnTo>
                  <a:lnTo>
                    <a:pt x="53" y="71"/>
                  </a:lnTo>
                  <a:lnTo>
                    <a:pt x="50" y="74"/>
                  </a:lnTo>
                  <a:lnTo>
                    <a:pt x="50" y="74"/>
                  </a:lnTo>
                  <a:lnTo>
                    <a:pt x="48" y="74"/>
                  </a:lnTo>
                  <a:lnTo>
                    <a:pt x="48" y="71"/>
                  </a:lnTo>
                  <a:lnTo>
                    <a:pt x="46" y="69"/>
                  </a:lnTo>
                  <a:lnTo>
                    <a:pt x="43" y="64"/>
                  </a:lnTo>
                  <a:lnTo>
                    <a:pt x="41" y="64"/>
                  </a:lnTo>
                  <a:lnTo>
                    <a:pt x="41" y="62"/>
                  </a:lnTo>
                  <a:lnTo>
                    <a:pt x="38" y="62"/>
                  </a:lnTo>
                  <a:lnTo>
                    <a:pt x="36" y="64"/>
                  </a:lnTo>
                  <a:lnTo>
                    <a:pt x="36" y="64"/>
                  </a:lnTo>
                  <a:lnTo>
                    <a:pt x="34" y="67"/>
                  </a:lnTo>
                  <a:lnTo>
                    <a:pt x="34" y="69"/>
                  </a:lnTo>
                  <a:lnTo>
                    <a:pt x="34" y="69"/>
                  </a:lnTo>
                  <a:lnTo>
                    <a:pt x="31" y="64"/>
                  </a:lnTo>
                  <a:lnTo>
                    <a:pt x="29" y="62"/>
                  </a:lnTo>
                  <a:lnTo>
                    <a:pt x="27" y="59"/>
                  </a:lnTo>
                  <a:lnTo>
                    <a:pt x="27" y="57"/>
                  </a:lnTo>
                  <a:lnTo>
                    <a:pt x="24" y="55"/>
                  </a:lnTo>
                  <a:lnTo>
                    <a:pt x="24" y="50"/>
                  </a:lnTo>
                  <a:lnTo>
                    <a:pt x="24" y="48"/>
                  </a:lnTo>
                  <a:lnTo>
                    <a:pt x="24" y="45"/>
                  </a:lnTo>
                  <a:lnTo>
                    <a:pt x="24" y="43"/>
                  </a:lnTo>
                  <a:lnTo>
                    <a:pt x="27" y="43"/>
                  </a:lnTo>
                  <a:lnTo>
                    <a:pt x="29" y="40"/>
                  </a:lnTo>
                  <a:lnTo>
                    <a:pt x="29" y="36"/>
                  </a:lnTo>
                  <a:lnTo>
                    <a:pt x="31" y="33"/>
                  </a:lnTo>
                  <a:lnTo>
                    <a:pt x="31" y="29"/>
                  </a:lnTo>
                  <a:lnTo>
                    <a:pt x="31" y="26"/>
                  </a:lnTo>
                  <a:lnTo>
                    <a:pt x="29" y="24"/>
                  </a:lnTo>
                  <a:lnTo>
                    <a:pt x="29" y="19"/>
                  </a:lnTo>
                  <a:lnTo>
                    <a:pt x="27" y="14"/>
                  </a:lnTo>
                  <a:lnTo>
                    <a:pt x="27" y="12"/>
                  </a:lnTo>
                  <a:lnTo>
                    <a:pt x="27" y="10"/>
                  </a:lnTo>
                  <a:lnTo>
                    <a:pt x="24" y="7"/>
                  </a:lnTo>
                  <a:lnTo>
                    <a:pt x="24" y="5"/>
                  </a:lnTo>
                  <a:lnTo>
                    <a:pt x="22" y="5"/>
                  </a:lnTo>
                  <a:lnTo>
                    <a:pt x="22" y="7"/>
                  </a:lnTo>
                  <a:lnTo>
                    <a:pt x="19" y="10"/>
                  </a:lnTo>
                  <a:lnTo>
                    <a:pt x="17" y="10"/>
                  </a:lnTo>
                  <a:lnTo>
                    <a:pt x="17" y="10"/>
                  </a:lnTo>
                  <a:lnTo>
                    <a:pt x="15" y="7"/>
                  </a:lnTo>
                  <a:lnTo>
                    <a:pt x="15" y="5"/>
                  </a:lnTo>
                  <a:lnTo>
                    <a:pt x="12" y="2"/>
                  </a:lnTo>
                  <a:lnTo>
                    <a:pt x="10" y="0"/>
                  </a:lnTo>
                  <a:lnTo>
                    <a:pt x="10" y="0"/>
                  </a:lnTo>
                  <a:lnTo>
                    <a:pt x="8" y="0"/>
                  </a:lnTo>
                  <a:lnTo>
                    <a:pt x="8" y="2"/>
                  </a:lnTo>
                  <a:lnTo>
                    <a:pt x="8" y="2"/>
                  </a:lnTo>
                  <a:lnTo>
                    <a:pt x="5" y="2"/>
                  </a:lnTo>
                  <a:lnTo>
                    <a:pt x="5" y="7"/>
                  </a:lnTo>
                  <a:lnTo>
                    <a:pt x="5" y="10"/>
                  </a:lnTo>
                  <a:lnTo>
                    <a:pt x="5" y="14"/>
                  </a:lnTo>
                  <a:lnTo>
                    <a:pt x="5" y="17"/>
                  </a:lnTo>
                  <a:lnTo>
                    <a:pt x="8" y="19"/>
                  </a:lnTo>
                  <a:lnTo>
                    <a:pt x="8" y="24"/>
                  </a:lnTo>
                  <a:lnTo>
                    <a:pt x="8" y="31"/>
                  </a:lnTo>
                  <a:lnTo>
                    <a:pt x="5" y="33"/>
                  </a:lnTo>
                  <a:lnTo>
                    <a:pt x="5" y="38"/>
                  </a:lnTo>
                  <a:lnTo>
                    <a:pt x="5" y="3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2" name="Freeform 1120">
              <a:extLst>
                <a:ext uri="{FF2B5EF4-FFF2-40B4-BE49-F238E27FC236}">
                  <a16:creationId xmlns:a16="http://schemas.microsoft.com/office/drawing/2014/main" id="{6D7D15CD-98F9-4772-8411-ED53BA428825}"/>
                </a:ext>
              </a:extLst>
            </p:cNvPr>
            <p:cNvSpPr>
              <a:spLocks/>
            </p:cNvSpPr>
            <p:nvPr/>
          </p:nvSpPr>
          <p:spPr bwMode="auto">
            <a:xfrm>
              <a:off x="6580188" y="3706811"/>
              <a:ext cx="98425" cy="139701"/>
            </a:xfrm>
            <a:custGeom>
              <a:avLst/>
              <a:gdLst/>
              <a:ahLst/>
              <a:cxnLst>
                <a:cxn ang="0">
                  <a:pos x="3" y="38"/>
                </a:cxn>
                <a:cxn ang="0">
                  <a:pos x="0" y="40"/>
                </a:cxn>
                <a:cxn ang="0">
                  <a:pos x="0" y="52"/>
                </a:cxn>
                <a:cxn ang="0">
                  <a:pos x="3" y="55"/>
                </a:cxn>
                <a:cxn ang="0">
                  <a:pos x="8" y="59"/>
                </a:cxn>
                <a:cxn ang="0">
                  <a:pos x="12" y="59"/>
                </a:cxn>
                <a:cxn ang="0">
                  <a:pos x="15" y="57"/>
                </a:cxn>
                <a:cxn ang="0">
                  <a:pos x="17" y="62"/>
                </a:cxn>
                <a:cxn ang="0">
                  <a:pos x="15" y="64"/>
                </a:cxn>
                <a:cxn ang="0">
                  <a:pos x="15" y="69"/>
                </a:cxn>
                <a:cxn ang="0">
                  <a:pos x="19" y="71"/>
                </a:cxn>
                <a:cxn ang="0">
                  <a:pos x="24" y="71"/>
                </a:cxn>
                <a:cxn ang="0">
                  <a:pos x="29" y="69"/>
                </a:cxn>
                <a:cxn ang="0">
                  <a:pos x="31" y="69"/>
                </a:cxn>
                <a:cxn ang="0">
                  <a:pos x="34" y="74"/>
                </a:cxn>
                <a:cxn ang="0">
                  <a:pos x="36" y="76"/>
                </a:cxn>
                <a:cxn ang="0">
                  <a:pos x="41" y="78"/>
                </a:cxn>
                <a:cxn ang="0">
                  <a:pos x="41" y="76"/>
                </a:cxn>
                <a:cxn ang="0">
                  <a:pos x="41" y="74"/>
                </a:cxn>
                <a:cxn ang="0">
                  <a:pos x="41" y="71"/>
                </a:cxn>
                <a:cxn ang="0">
                  <a:pos x="46" y="74"/>
                </a:cxn>
                <a:cxn ang="0">
                  <a:pos x="55" y="78"/>
                </a:cxn>
                <a:cxn ang="0">
                  <a:pos x="60" y="83"/>
                </a:cxn>
                <a:cxn ang="0">
                  <a:pos x="60" y="88"/>
                </a:cxn>
                <a:cxn ang="0">
                  <a:pos x="62" y="86"/>
                </a:cxn>
                <a:cxn ang="0">
                  <a:pos x="62" y="81"/>
                </a:cxn>
                <a:cxn ang="0">
                  <a:pos x="57" y="78"/>
                </a:cxn>
                <a:cxn ang="0">
                  <a:pos x="57" y="78"/>
                </a:cxn>
                <a:cxn ang="0">
                  <a:pos x="55" y="76"/>
                </a:cxn>
                <a:cxn ang="0">
                  <a:pos x="53" y="74"/>
                </a:cxn>
                <a:cxn ang="0">
                  <a:pos x="55" y="74"/>
                </a:cxn>
                <a:cxn ang="0">
                  <a:pos x="55" y="69"/>
                </a:cxn>
                <a:cxn ang="0">
                  <a:pos x="53" y="69"/>
                </a:cxn>
                <a:cxn ang="0">
                  <a:pos x="50" y="74"/>
                </a:cxn>
                <a:cxn ang="0">
                  <a:pos x="48" y="74"/>
                </a:cxn>
                <a:cxn ang="0">
                  <a:pos x="46" y="69"/>
                </a:cxn>
                <a:cxn ang="0">
                  <a:pos x="41" y="64"/>
                </a:cxn>
                <a:cxn ang="0">
                  <a:pos x="38" y="62"/>
                </a:cxn>
                <a:cxn ang="0">
                  <a:pos x="36" y="64"/>
                </a:cxn>
                <a:cxn ang="0">
                  <a:pos x="34" y="69"/>
                </a:cxn>
                <a:cxn ang="0">
                  <a:pos x="31" y="64"/>
                </a:cxn>
                <a:cxn ang="0">
                  <a:pos x="27" y="59"/>
                </a:cxn>
                <a:cxn ang="0">
                  <a:pos x="24" y="55"/>
                </a:cxn>
                <a:cxn ang="0">
                  <a:pos x="24" y="48"/>
                </a:cxn>
                <a:cxn ang="0">
                  <a:pos x="24" y="43"/>
                </a:cxn>
                <a:cxn ang="0">
                  <a:pos x="29" y="40"/>
                </a:cxn>
                <a:cxn ang="0">
                  <a:pos x="31" y="33"/>
                </a:cxn>
                <a:cxn ang="0">
                  <a:pos x="31" y="26"/>
                </a:cxn>
                <a:cxn ang="0">
                  <a:pos x="29" y="19"/>
                </a:cxn>
                <a:cxn ang="0">
                  <a:pos x="27" y="12"/>
                </a:cxn>
                <a:cxn ang="0">
                  <a:pos x="24" y="7"/>
                </a:cxn>
                <a:cxn ang="0">
                  <a:pos x="22" y="5"/>
                </a:cxn>
                <a:cxn ang="0">
                  <a:pos x="19" y="10"/>
                </a:cxn>
                <a:cxn ang="0">
                  <a:pos x="17" y="10"/>
                </a:cxn>
                <a:cxn ang="0">
                  <a:pos x="15" y="5"/>
                </a:cxn>
                <a:cxn ang="0">
                  <a:pos x="10" y="0"/>
                </a:cxn>
                <a:cxn ang="0">
                  <a:pos x="8" y="0"/>
                </a:cxn>
                <a:cxn ang="0">
                  <a:pos x="8" y="2"/>
                </a:cxn>
                <a:cxn ang="0">
                  <a:pos x="5" y="7"/>
                </a:cxn>
                <a:cxn ang="0">
                  <a:pos x="5" y="14"/>
                </a:cxn>
                <a:cxn ang="0">
                  <a:pos x="8" y="19"/>
                </a:cxn>
                <a:cxn ang="0">
                  <a:pos x="8" y="31"/>
                </a:cxn>
                <a:cxn ang="0">
                  <a:pos x="5" y="38"/>
                </a:cxn>
              </a:cxnLst>
              <a:rect l="0" t="0" r="r" b="b"/>
              <a:pathLst>
                <a:path w="62" h="88">
                  <a:moveTo>
                    <a:pt x="5" y="38"/>
                  </a:moveTo>
                  <a:lnTo>
                    <a:pt x="3" y="38"/>
                  </a:lnTo>
                  <a:lnTo>
                    <a:pt x="3" y="38"/>
                  </a:lnTo>
                  <a:lnTo>
                    <a:pt x="0" y="40"/>
                  </a:lnTo>
                  <a:lnTo>
                    <a:pt x="0" y="43"/>
                  </a:lnTo>
                  <a:lnTo>
                    <a:pt x="0" y="52"/>
                  </a:lnTo>
                  <a:lnTo>
                    <a:pt x="3" y="52"/>
                  </a:lnTo>
                  <a:lnTo>
                    <a:pt x="3" y="55"/>
                  </a:lnTo>
                  <a:lnTo>
                    <a:pt x="5" y="57"/>
                  </a:lnTo>
                  <a:lnTo>
                    <a:pt x="8" y="59"/>
                  </a:lnTo>
                  <a:lnTo>
                    <a:pt x="12" y="59"/>
                  </a:lnTo>
                  <a:lnTo>
                    <a:pt x="12" y="59"/>
                  </a:lnTo>
                  <a:lnTo>
                    <a:pt x="12" y="59"/>
                  </a:lnTo>
                  <a:lnTo>
                    <a:pt x="15" y="57"/>
                  </a:lnTo>
                  <a:lnTo>
                    <a:pt x="17" y="57"/>
                  </a:lnTo>
                  <a:lnTo>
                    <a:pt x="17" y="62"/>
                  </a:lnTo>
                  <a:lnTo>
                    <a:pt x="15" y="62"/>
                  </a:lnTo>
                  <a:lnTo>
                    <a:pt x="15" y="64"/>
                  </a:lnTo>
                  <a:lnTo>
                    <a:pt x="15" y="64"/>
                  </a:lnTo>
                  <a:lnTo>
                    <a:pt x="15" y="69"/>
                  </a:lnTo>
                  <a:lnTo>
                    <a:pt x="17" y="69"/>
                  </a:lnTo>
                  <a:lnTo>
                    <a:pt x="19" y="71"/>
                  </a:lnTo>
                  <a:lnTo>
                    <a:pt x="22" y="71"/>
                  </a:lnTo>
                  <a:lnTo>
                    <a:pt x="24" y="71"/>
                  </a:lnTo>
                  <a:lnTo>
                    <a:pt x="27" y="71"/>
                  </a:lnTo>
                  <a:lnTo>
                    <a:pt x="29" y="69"/>
                  </a:lnTo>
                  <a:lnTo>
                    <a:pt x="29" y="69"/>
                  </a:lnTo>
                  <a:lnTo>
                    <a:pt x="31" y="69"/>
                  </a:lnTo>
                  <a:lnTo>
                    <a:pt x="34" y="71"/>
                  </a:lnTo>
                  <a:lnTo>
                    <a:pt x="34" y="74"/>
                  </a:lnTo>
                  <a:lnTo>
                    <a:pt x="36" y="74"/>
                  </a:lnTo>
                  <a:lnTo>
                    <a:pt x="36" y="76"/>
                  </a:lnTo>
                  <a:lnTo>
                    <a:pt x="38" y="76"/>
                  </a:lnTo>
                  <a:lnTo>
                    <a:pt x="41" y="78"/>
                  </a:lnTo>
                  <a:lnTo>
                    <a:pt x="43" y="78"/>
                  </a:lnTo>
                  <a:lnTo>
                    <a:pt x="41" y="76"/>
                  </a:lnTo>
                  <a:lnTo>
                    <a:pt x="41" y="74"/>
                  </a:lnTo>
                  <a:lnTo>
                    <a:pt x="41" y="74"/>
                  </a:lnTo>
                  <a:lnTo>
                    <a:pt x="41" y="71"/>
                  </a:lnTo>
                  <a:lnTo>
                    <a:pt x="41" y="71"/>
                  </a:lnTo>
                  <a:lnTo>
                    <a:pt x="43" y="71"/>
                  </a:lnTo>
                  <a:lnTo>
                    <a:pt x="46" y="74"/>
                  </a:lnTo>
                  <a:lnTo>
                    <a:pt x="50" y="76"/>
                  </a:lnTo>
                  <a:lnTo>
                    <a:pt x="55" y="78"/>
                  </a:lnTo>
                  <a:lnTo>
                    <a:pt x="57" y="81"/>
                  </a:lnTo>
                  <a:lnTo>
                    <a:pt x="60" y="83"/>
                  </a:lnTo>
                  <a:lnTo>
                    <a:pt x="60" y="86"/>
                  </a:lnTo>
                  <a:lnTo>
                    <a:pt x="60" y="88"/>
                  </a:lnTo>
                  <a:lnTo>
                    <a:pt x="60" y="88"/>
                  </a:lnTo>
                  <a:lnTo>
                    <a:pt x="62" y="86"/>
                  </a:lnTo>
                  <a:lnTo>
                    <a:pt x="62" y="86"/>
                  </a:lnTo>
                  <a:lnTo>
                    <a:pt x="62" y="81"/>
                  </a:lnTo>
                  <a:lnTo>
                    <a:pt x="60" y="81"/>
                  </a:lnTo>
                  <a:lnTo>
                    <a:pt x="57" y="78"/>
                  </a:lnTo>
                  <a:lnTo>
                    <a:pt x="57" y="78"/>
                  </a:lnTo>
                  <a:lnTo>
                    <a:pt x="57" y="78"/>
                  </a:lnTo>
                  <a:lnTo>
                    <a:pt x="57" y="76"/>
                  </a:lnTo>
                  <a:lnTo>
                    <a:pt x="55" y="76"/>
                  </a:lnTo>
                  <a:lnTo>
                    <a:pt x="53" y="76"/>
                  </a:lnTo>
                  <a:lnTo>
                    <a:pt x="53" y="74"/>
                  </a:lnTo>
                  <a:lnTo>
                    <a:pt x="55" y="74"/>
                  </a:lnTo>
                  <a:lnTo>
                    <a:pt x="55" y="74"/>
                  </a:lnTo>
                  <a:lnTo>
                    <a:pt x="57" y="71"/>
                  </a:lnTo>
                  <a:lnTo>
                    <a:pt x="55" y="69"/>
                  </a:lnTo>
                  <a:lnTo>
                    <a:pt x="53" y="69"/>
                  </a:lnTo>
                  <a:lnTo>
                    <a:pt x="53" y="69"/>
                  </a:lnTo>
                  <a:lnTo>
                    <a:pt x="53" y="71"/>
                  </a:lnTo>
                  <a:lnTo>
                    <a:pt x="50" y="74"/>
                  </a:lnTo>
                  <a:lnTo>
                    <a:pt x="50" y="74"/>
                  </a:lnTo>
                  <a:lnTo>
                    <a:pt x="48" y="74"/>
                  </a:lnTo>
                  <a:lnTo>
                    <a:pt x="48" y="71"/>
                  </a:lnTo>
                  <a:lnTo>
                    <a:pt x="46" y="69"/>
                  </a:lnTo>
                  <a:lnTo>
                    <a:pt x="43" y="64"/>
                  </a:lnTo>
                  <a:lnTo>
                    <a:pt x="41" y="64"/>
                  </a:lnTo>
                  <a:lnTo>
                    <a:pt x="41" y="62"/>
                  </a:lnTo>
                  <a:lnTo>
                    <a:pt x="38" y="62"/>
                  </a:lnTo>
                  <a:lnTo>
                    <a:pt x="36" y="64"/>
                  </a:lnTo>
                  <a:lnTo>
                    <a:pt x="36" y="64"/>
                  </a:lnTo>
                  <a:lnTo>
                    <a:pt x="34" y="67"/>
                  </a:lnTo>
                  <a:lnTo>
                    <a:pt x="34" y="69"/>
                  </a:lnTo>
                  <a:lnTo>
                    <a:pt x="34" y="69"/>
                  </a:lnTo>
                  <a:lnTo>
                    <a:pt x="31" y="64"/>
                  </a:lnTo>
                  <a:lnTo>
                    <a:pt x="29" y="62"/>
                  </a:lnTo>
                  <a:lnTo>
                    <a:pt x="27" y="59"/>
                  </a:lnTo>
                  <a:lnTo>
                    <a:pt x="27" y="57"/>
                  </a:lnTo>
                  <a:lnTo>
                    <a:pt x="24" y="55"/>
                  </a:lnTo>
                  <a:lnTo>
                    <a:pt x="24" y="50"/>
                  </a:lnTo>
                  <a:lnTo>
                    <a:pt x="24" y="48"/>
                  </a:lnTo>
                  <a:lnTo>
                    <a:pt x="24" y="45"/>
                  </a:lnTo>
                  <a:lnTo>
                    <a:pt x="24" y="43"/>
                  </a:lnTo>
                  <a:lnTo>
                    <a:pt x="27" y="43"/>
                  </a:lnTo>
                  <a:lnTo>
                    <a:pt x="29" y="40"/>
                  </a:lnTo>
                  <a:lnTo>
                    <a:pt x="29" y="36"/>
                  </a:lnTo>
                  <a:lnTo>
                    <a:pt x="31" y="33"/>
                  </a:lnTo>
                  <a:lnTo>
                    <a:pt x="31" y="29"/>
                  </a:lnTo>
                  <a:lnTo>
                    <a:pt x="31" y="26"/>
                  </a:lnTo>
                  <a:lnTo>
                    <a:pt x="29" y="24"/>
                  </a:lnTo>
                  <a:lnTo>
                    <a:pt x="29" y="19"/>
                  </a:lnTo>
                  <a:lnTo>
                    <a:pt x="27" y="14"/>
                  </a:lnTo>
                  <a:lnTo>
                    <a:pt x="27" y="12"/>
                  </a:lnTo>
                  <a:lnTo>
                    <a:pt x="27" y="10"/>
                  </a:lnTo>
                  <a:lnTo>
                    <a:pt x="24" y="7"/>
                  </a:lnTo>
                  <a:lnTo>
                    <a:pt x="24" y="5"/>
                  </a:lnTo>
                  <a:lnTo>
                    <a:pt x="22" y="5"/>
                  </a:lnTo>
                  <a:lnTo>
                    <a:pt x="22" y="7"/>
                  </a:lnTo>
                  <a:lnTo>
                    <a:pt x="19" y="10"/>
                  </a:lnTo>
                  <a:lnTo>
                    <a:pt x="17" y="10"/>
                  </a:lnTo>
                  <a:lnTo>
                    <a:pt x="17" y="10"/>
                  </a:lnTo>
                  <a:lnTo>
                    <a:pt x="15" y="7"/>
                  </a:lnTo>
                  <a:lnTo>
                    <a:pt x="15" y="5"/>
                  </a:lnTo>
                  <a:lnTo>
                    <a:pt x="12" y="2"/>
                  </a:lnTo>
                  <a:lnTo>
                    <a:pt x="10" y="0"/>
                  </a:lnTo>
                  <a:lnTo>
                    <a:pt x="10" y="0"/>
                  </a:lnTo>
                  <a:lnTo>
                    <a:pt x="8" y="0"/>
                  </a:lnTo>
                  <a:lnTo>
                    <a:pt x="8" y="2"/>
                  </a:lnTo>
                  <a:lnTo>
                    <a:pt x="8" y="2"/>
                  </a:lnTo>
                  <a:lnTo>
                    <a:pt x="5" y="2"/>
                  </a:lnTo>
                  <a:lnTo>
                    <a:pt x="5" y="7"/>
                  </a:lnTo>
                  <a:lnTo>
                    <a:pt x="5" y="10"/>
                  </a:lnTo>
                  <a:lnTo>
                    <a:pt x="5" y="14"/>
                  </a:lnTo>
                  <a:lnTo>
                    <a:pt x="5" y="17"/>
                  </a:lnTo>
                  <a:lnTo>
                    <a:pt x="8" y="19"/>
                  </a:lnTo>
                  <a:lnTo>
                    <a:pt x="8" y="24"/>
                  </a:lnTo>
                  <a:lnTo>
                    <a:pt x="8" y="31"/>
                  </a:lnTo>
                  <a:lnTo>
                    <a:pt x="5" y="33"/>
                  </a:lnTo>
                  <a:lnTo>
                    <a:pt x="5" y="3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3" name="Freeform 1121">
              <a:extLst>
                <a:ext uri="{FF2B5EF4-FFF2-40B4-BE49-F238E27FC236}">
                  <a16:creationId xmlns:a16="http://schemas.microsoft.com/office/drawing/2014/main" id="{59664CB6-5689-462C-8D0A-7A32F16938EA}"/>
                </a:ext>
              </a:extLst>
            </p:cNvPr>
            <p:cNvSpPr>
              <a:spLocks/>
            </p:cNvSpPr>
            <p:nvPr/>
          </p:nvSpPr>
          <p:spPr bwMode="auto">
            <a:xfrm>
              <a:off x="6580188" y="3706811"/>
              <a:ext cx="98425" cy="139701"/>
            </a:xfrm>
            <a:custGeom>
              <a:avLst/>
              <a:gdLst/>
              <a:ahLst/>
              <a:cxnLst>
                <a:cxn ang="0">
                  <a:pos x="3" y="38"/>
                </a:cxn>
                <a:cxn ang="0">
                  <a:pos x="0" y="40"/>
                </a:cxn>
                <a:cxn ang="0">
                  <a:pos x="0" y="52"/>
                </a:cxn>
                <a:cxn ang="0">
                  <a:pos x="3" y="55"/>
                </a:cxn>
                <a:cxn ang="0">
                  <a:pos x="8" y="59"/>
                </a:cxn>
                <a:cxn ang="0">
                  <a:pos x="12" y="59"/>
                </a:cxn>
                <a:cxn ang="0">
                  <a:pos x="15" y="57"/>
                </a:cxn>
                <a:cxn ang="0">
                  <a:pos x="17" y="62"/>
                </a:cxn>
                <a:cxn ang="0">
                  <a:pos x="15" y="64"/>
                </a:cxn>
                <a:cxn ang="0">
                  <a:pos x="15" y="69"/>
                </a:cxn>
                <a:cxn ang="0">
                  <a:pos x="19" y="71"/>
                </a:cxn>
                <a:cxn ang="0">
                  <a:pos x="24" y="71"/>
                </a:cxn>
                <a:cxn ang="0">
                  <a:pos x="29" y="69"/>
                </a:cxn>
                <a:cxn ang="0">
                  <a:pos x="31" y="69"/>
                </a:cxn>
                <a:cxn ang="0">
                  <a:pos x="34" y="74"/>
                </a:cxn>
                <a:cxn ang="0">
                  <a:pos x="36" y="76"/>
                </a:cxn>
                <a:cxn ang="0">
                  <a:pos x="41" y="78"/>
                </a:cxn>
                <a:cxn ang="0">
                  <a:pos x="41" y="76"/>
                </a:cxn>
                <a:cxn ang="0">
                  <a:pos x="41" y="74"/>
                </a:cxn>
                <a:cxn ang="0">
                  <a:pos x="41" y="71"/>
                </a:cxn>
                <a:cxn ang="0">
                  <a:pos x="46" y="74"/>
                </a:cxn>
                <a:cxn ang="0">
                  <a:pos x="55" y="78"/>
                </a:cxn>
                <a:cxn ang="0">
                  <a:pos x="60" y="83"/>
                </a:cxn>
                <a:cxn ang="0">
                  <a:pos x="60" y="88"/>
                </a:cxn>
                <a:cxn ang="0">
                  <a:pos x="62" y="86"/>
                </a:cxn>
                <a:cxn ang="0">
                  <a:pos x="62" y="81"/>
                </a:cxn>
                <a:cxn ang="0">
                  <a:pos x="57" y="78"/>
                </a:cxn>
                <a:cxn ang="0">
                  <a:pos x="57" y="78"/>
                </a:cxn>
                <a:cxn ang="0">
                  <a:pos x="55" y="76"/>
                </a:cxn>
                <a:cxn ang="0">
                  <a:pos x="53" y="74"/>
                </a:cxn>
                <a:cxn ang="0">
                  <a:pos x="55" y="74"/>
                </a:cxn>
                <a:cxn ang="0">
                  <a:pos x="55" y="69"/>
                </a:cxn>
                <a:cxn ang="0">
                  <a:pos x="53" y="69"/>
                </a:cxn>
                <a:cxn ang="0">
                  <a:pos x="50" y="74"/>
                </a:cxn>
                <a:cxn ang="0">
                  <a:pos x="48" y="74"/>
                </a:cxn>
                <a:cxn ang="0">
                  <a:pos x="46" y="69"/>
                </a:cxn>
                <a:cxn ang="0">
                  <a:pos x="41" y="64"/>
                </a:cxn>
                <a:cxn ang="0">
                  <a:pos x="38" y="62"/>
                </a:cxn>
                <a:cxn ang="0">
                  <a:pos x="36" y="64"/>
                </a:cxn>
                <a:cxn ang="0">
                  <a:pos x="34" y="69"/>
                </a:cxn>
                <a:cxn ang="0">
                  <a:pos x="31" y="64"/>
                </a:cxn>
                <a:cxn ang="0">
                  <a:pos x="27" y="59"/>
                </a:cxn>
                <a:cxn ang="0">
                  <a:pos x="24" y="55"/>
                </a:cxn>
                <a:cxn ang="0">
                  <a:pos x="24" y="48"/>
                </a:cxn>
                <a:cxn ang="0">
                  <a:pos x="24" y="43"/>
                </a:cxn>
                <a:cxn ang="0">
                  <a:pos x="29" y="40"/>
                </a:cxn>
                <a:cxn ang="0">
                  <a:pos x="31" y="33"/>
                </a:cxn>
                <a:cxn ang="0">
                  <a:pos x="31" y="26"/>
                </a:cxn>
                <a:cxn ang="0">
                  <a:pos x="29" y="19"/>
                </a:cxn>
                <a:cxn ang="0">
                  <a:pos x="27" y="12"/>
                </a:cxn>
                <a:cxn ang="0">
                  <a:pos x="24" y="7"/>
                </a:cxn>
                <a:cxn ang="0">
                  <a:pos x="22" y="5"/>
                </a:cxn>
                <a:cxn ang="0">
                  <a:pos x="19" y="10"/>
                </a:cxn>
                <a:cxn ang="0">
                  <a:pos x="17" y="10"/>
                </a:cxn>
                <a:cxn ang="0">
                  <a:pos x="15" y="5"/>
                </a:cxn>
                <a:cxn ang="0">
                  <a:pos x="10" y="0"/>
                </a:cxn>
                <a:cxn ang="0">
                  <a:pos x="8" y="0"/>
                </a:cxn>
                <a:cxn ang="0">
                  <a:pos x="8" y="2"/>
                </a:cxn>
                <a:cxn ang="0">
                  <a:pos x="5" y="7"/>
                </a:cxn>
                <a:cxn ang="0">
                  <a:pos x="5" y="14"/>
                </a:cxn>
                <a:cxn ang="0">
                  <a:pos x="8" y="19"/>
                </a:cxn>
                <a:cxn ang="0">
                  <a:pos x="8" y="31"/>
                </a:cxn>
                <a:cxn ang="0">
                  <a:pos x="5" y="38"/>
                </a:cxn>
              </a:cxnLst>
              <a:rect l="0" t="0" r="r" b="b"/>
              <a:pathLst>
                <a:path w="62" h="88">
                  <a:moveTo>
                    <a:pt x="5" y="38"/>
                  </a:moveTo>
                  <a:lnTo>
                    <a:pt x="3" y="38"/>
                  </a:lnTo>
                  <a:lnTo>
                    <a:pt x="3" y="38"/>
                  </a:lnTo>
                  <a:lnTo>
                    <a:pt x="0" y="40"/>
                  </a:lnTo>
                  <a:lnTo>
                    <a:pt x="0" y="43"/>
                  </a:lnTo>
                  <a:lnTo>
                    <a:pt x="0" y="52"/>
                  </a:lnTo>
                  <a:lnTo>
                    <a:pt x="3" y="52"/>
                  </a:lnTo>
                  <a:lnTo>
                    <a:pt x="3" y="55"/>
                  </a:lnTo>
                  <a:lnTo>
                    <a:pt x="5" y="57"/>
                  </a:lnTo>
                  <a:lnTo>
                    <a:pt x="8" y="59"/>
                  </a:lnTo>
                  <a:lnTo>
                    <a:pt x="12" y="59"/>
                  </a:lnTo>
                  <a:lnTo>
                    <a:pt x="12" y="59"/>
                  </a:lnTo>
                  <a:lnTo>
                    <a:pt x="12" y="59"/>
                  </a:lnTo>
                  <a:lnTo>
                    <a:pt x="15" y="57"/>
                  </a:lnTo>
                  <a:lnTo>
                    <a:pt x="17" y="57"/>
                  </a:lnTo>
                  <a:lnTo>
                    <a:pt x="17" y="62"/>
                  </a:lnTo>
                  <a:lnTo>
                    <a:pt x="15" y="62"/>
                  </a:lnTo>
                  <a:lnTo>
                    <a:pt x="15" y="64"/>
                  </a:lnTo>
                  <a:lnTo>
                    <a:pt x="15" y="64"/>
                  </a:lnTo>
                  <a:lnTo>
                    <a:pt x="15" y="69"/>
                  </a:lnTo>
                  <a:lnTo>
                    <a:pt x="17" y="69"/>
                  </a:lnTo>
                  <a:lnTo>
                    <a:pt x="19" y="71"/>
                  </a:lnTo>
                  <a:lnTo>
                    <a:pt x="22" y="71"/>
                  </a:lnTo>
                  <a:lnTo>
                    <a:pt x="24" y="71"/>
                  </a:lnTo>
                  <a:lnTo>
                    <a:pt x="27" y="71"/>
                  </a:lnTo>
                  <a:lnTo>
                    <a:pt x="29" y="69"/>
                  </a:lnTo>
                  <a:lnTo>
                    <a:pt x="29" y="69"/>
                  </a:lnTo>
                  <a:lnTo>
                    <a:pt x="31" y="69"/>
                  </a:lnTo>
                  <a:lnTo>
                    <a:pt x="34" y="71"/>
                  </a:lnTo>
                  <a:lnTo>
                    <a:pt x="34" y="74"/>
                  </a:lnTo>
                  <a:lnTo>
                    <a:pt x="36" y="74"/>
                  </a:lnTo>
                  <a:lnTo>
                    <a:pt x="36" y="76"/>
                  </a:lnTo>
                  <a:lnTo>
                    <a:pt x="38" y="76"/>
                  </a:lnTo>
                  <a:lnTo>
                    <a:pt x="41" y="78"/>
                  </a:lnTo>
                  <a:lnTo>
                    <a:pt x="43" y="78"/>
                  </a:lnTo>
                  <a:lnTo>
                    <a:pt x="41" y="76"/>
                  </a:lnTo>
                  <a:lnTo>
                    <a:pt x="41" y="74"/>
                  </a:lnTo>
                  <a:lnTo>
                    <a:pt x="41" y="74"/>
                  </a:lnTo>
                  <a:lnTo>
                    <a:pt x="41" y="71"/>
                  </a:lnTo>
                  <a:lnTo>
                    <a:pt x="41" y="71"/>
                  </a:lnTo>
                  <a:lnTo>
                    <a:pt x="43" y="71"/>
                  </a:lnTo>
                  <a:lnTo>
                    <a:pt x="46" y="74"/>
                  </a:lnTo>
                  <a:lnTo>
                    <a:pt x="50" y="76"/>
                  </a:lnTo>
                  <a:lnTo>
                    <a:pt x="55" y="78"/>
                  </a:lnTo>
                  <a:lnTo>
                    <a:pt x="57" y="81"/>
                  </a:lnTo>
                  <a:lnTo>
                    <a:pt x="60" y="83"/>
                  </a:lnTo>
                  <a:lnTo>
                    <a:pt x="60" y="86"/>
                  </a:lnTo>
                  <a:lnTo>
                    <a:pt x="60" y="88"/>
                  </a:lnTo>
                  <a:lnTo>
                    <a:pt x="60" y="88"/>
                  </a:lnTo>
                  <a:lnTo>
                    <a:pt x="62" y="86"/>
                  </a:lnTo>
                  <a:lnTo>
                    <a:pt x="62" y="86"/>
                  </a:lnTo>
                  <a:lnTo>
                    <a:pt x="62" y="81"/>
                  </a:lnTo>
                  <a:lnTo>
                    <a:pt x="60" y="81"/>
                  </a:lnTo>
                  <a:lnTo>
                    <a:pt x="57" y="78"/>
                  </a:lnTo>
                  <a:lnTo>
                    <a:pt x="57" y="78"/>
                  </a:lnTo>
                  <a:lnTo>
                    <a:pt x="57" y="78"/>
                  </a:lnTo>
                  <a:lnTo>
                    <a:pt x="57" y="76"/>
                  </a:lnTo>
                  <a:lnTo>
                    <a:pt x="55" y="76"/>
                  </a:lnTo>
                  <a:lnTo>
                    <a:pt x="53" y="76"/>
                  </a:lnTo>
                  <a:lnTo>
                    <a:pt x="53" y="74"/>
                  </a:lnTo>
                  <a:lnTo>
                    <a:pt x="55" y="74"/>
                  </a:lnTo>
                  <a:lnTo>
                    <a:pt x="55" y="74"/>
                  </a:lnTo>
                  <a:lnTo>
                    <a:pt x="57" y="71"/>
                  </a:lnTo>
                  <a:lnTo>
                    <a:pt x="55" y="69"/>
                  </a:lnTo>
                  <a:lnTo>
                    <a:pt x="53" y="69"/>
                  </a:lnTo>
                  <a:lnTo>
                    <a:pt x="53" y="69"/>
                  </a:lnTo>
                  <a:lnTo>
                    <a:pt x="53" y="71"/>
                  </a:lnTo>
                  <a:lnTo>
                    <a:pt x="50" y="74"/>
                  </a:lnTo>
                  <a:lnTo>
                    <a:pt x="50" y="74"/>
                  </a:lnTo>
                  <a:lnTo>
                    <a:pt x="48" y="74"/>
                  </a:lnTo>
                  <a:lnTo>
                    <a:pt x="48" y="71"/>
                  </a:lnTo>
                  <a:lnTo>
                    <a:pt x="46" y="69"/>
                  </a:lnTo>
                  <a:lnTo>
                    <a:pt x="43" y="64"/>
                  </a:lnTo>
                  <a:lnTo>
                    <a:pt x="41" y="64"/>
                  </a:lnTo>
                  <a:lnTo>
                    <a:pt x="41" y="62"/>
                  </a:lnTo>
                  <a:lnTo>
                    <a:pt x="38" y="62"/>
                  </a:lnTo>
                  <a:lnTo>
                    <a:pt x="36" y="64"/>
                  </a:lnTo>
                  <a:lnTo>
                    <a:pt x="36" y="64"/>
                  </a:lnTo>
                  <a:lnTo>
                    <a:pt x="34" y="67"/>
                  </a:lnTo>
                  <a:lnTo>
                    <a:pt x="34" y="69"/>
                  </a:lnTo>
                  <a:lnTo>
                    <a:pt x="34" y="69"/>
                  </a:lnTo>
                  <a:lnTo>
                    <a:pt x="31" y="64"/>
                  </a:lnTo>
                  <a:lnTo>
                    <a:pt x="29" y="62"/>
                  </a:lnTo>
                  <a:lnTo>
                    <a:pt x="27" y="59"/>
                  </a:lnTo>
                  <a:lnTo>
                    <a:pt x="27" y="57"/>
                  </a:lnTo>
                  <a:lnTo>
                    <a:pt x="24" y="55"/>
                  </a:lnTo>
                  <a:lnTo>
                    <a:pt x="24" y="50"/>
                  </a:lnTo>
                  <a:lnTo>
                    <a:pt x="24" y="48"/>
                  </a:lnTo>
                  <a:lnTo>
                    <a:pt x="24" y="45"/>
                  </a:lnTo>
                  <a:lnTo>
                    <a:pt x="24" y="43"/>
                  </a:lnTo>
                  <a:lnTo>
                    <a:pt x="27" y="43"/>
                  </a:lnTo>
                  <a:lnTo>
                    <a:pt x="29" y="40"/>
                  </a:lnTo>
                  <a:lnTo>
                    <a:pt x="29" y="36"/>
                  </a:lnTo>
                  <a:lnTo>
                    <a:pt x="31" y="33"/>
                  </a:lnTo>
                  <a:lnTo>
                    <a:pt x="31" y="29"/>
                  </a:lnTo>
                  <a:lnTo>
                    <a:pt x="31" y="26"/>
                  </a:lnTo>
                  <a:lnTo>
                    <a:pt x="29" y="24"/>
                  </a:lnTo>
                  <a:lnTo>
                    <a:pt x="29" y="19"/>
                  </a:lnTo>
                  <a:lnTo>
                    <a:pt x="27" y="14"/>
                  </a:lnTo>
                  <a:lnTo>
                    <a:pt x="27" y="12"/>
                  </a:lnTo>
                  <a:lnTo>
                    <a:pt x="27" y="10"/>
                  </a:lnTo>
                  <a:lnTo>
                    <a:pt x="24" y="7"/>
                  </a:lnTo>
                  <a:lnTo>
                    <a:pt x="24" y="5"/>
                  </a:lnTo>
                  <a:lnTo>
                    <a:pt x="22" y="5"/>
                  </a:lnTo>
                  <a:lnTo>
                    <a:pt x="22" y="7"/>
                  </a:lnTo>
                  <a:lnTo>
                    <a:pt x="19" y="10"/>
                  </a:lnTo>
                  <a:lnTo>
                    <a:pt x="17" y="10"/>
                  </a:lnTo>
                  <a:lnTo>
                    <a:pt x="17" y="10"/>
                  </a:lnTo>
                  <a:lnTo>
                    <a:pt x="15" y="7"/>
                  </a:lnTo>
                  <a:lnTo>
                    <a:pt x="15" y="5"/>
                  </a:lnTo>
                  <a:lnTo>
                    <a:pt x="12" y="2"/>
                  </a:lnTo>
                  <a:lnTo>
                    <a:pt x="10" y="0"/>
                  </a:lnTo>
                  <a:lnTo>
                    <a:pt x="10" y="0"/>
                  </a:lnTo>
                  <a:lnTo>
                    <a:pt x="8" y="0"/>
                  </a:lnTo>
                  <a:lnTo>
                    <a:pt x="8" y="2"/>
                  </a:lnTo>
                  <a:lnTo>
                    <a:pt x="8" y="2"/>
                  </a:lnTo>
                  <a:lnTo>
                    <a:pt x="5" y="2"/>
                  </a:lnTo>
                  <a:lnTo>
                    <a:pt x="5" y="7"/>
                  </a:lnTo>
                  <a:lnTo>
                    <a:pt x="5" y="10"/>
                  </a:lnTo>
                  <a:lnTo>
                    <a:pt x="5" y="14"/>
                  </a:lnTo>
                  <a:lnTo>
                    <a:pt x="5" y="17"/>
                  </a:lnTo>
                  <a:lnTo>
                    <a:pt x="8" y="19"/>
                  </a:lnTo>
                  <a:lnTo>
                    <a:pt x="8" y="24"/>
                  </a:lnTo>
                  <a:lnTo>
                    <a:pt x="8" y="31"/>
                  </a:lnTo>
                  <a:lnTo>
                    <a:pt x="5" y="33"/>
                  </a:lnTo>
                  <a:lnTo>
                    <a:pt x="5" y="3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4" name="Freeform 1122">
              <a:extLst>
                <a:ext uri="{FF2B5EF4-FFF2-40B4-BE49-F238E27FC236}">
                  <a16:creationId xmlns:a16="http://schemas.microsoft.com/office/drawing/2014/main" id="{35768F2C-1817-4EC2-92C6-1FC713D30191}"/>
                </a:ext>
              </a:extLst>
            </p:cNvPr>
            <p:cNvSpPr>
              <a:spLocks/>
            </p:cNvSpPr>
            <p:nvPr/>
          </p:nvSpPr>
          <p:spPr bwMode="auto">
            <a:xfrm>
              <a:off x="6683376" y="3846512"/>
              <a:ext cx="33338" cy="52387"/>
            </a:xfrm>
            <a:custGeom>
              <a:avLst/>
              <a:gdLst/>
              <a:ahLst/>
              <a:cxnLst>
                <a:cxn ang="0">
                  <a:pos x="19" y="24"/>
                </a:cxn>
                <a:cxn ang="0">
                  <a:pos x="21" y="21"/>
                </a:cxn>
                <a:cxn ang="0">
                  <a:pos x="21" y="17"/>
                </a:cxn>
                <a:cxn ang="0">
                  <a:pos x="19" y="14"/>
                </a:cxn>
                <a:cxn ang="0">
                  <a:pos x="16" y="12"/>
                </a:cxn>
                <a:cxn ang="0">
                  <a:pos x="16" y="12"/>
                </a:cxn>
                <a:cxn ang="0">
                  <a:pos x="16" y="7"/>
                </a:cxn>
                <a:cxn ang="0">
                  <a:pos x="14" y="7"/>
                </a:cxn>
                <a:cxn ang="0">
                  <a:pos x="14" y="5"/>
                </a:cxn>
                <a:cxn ang="0">
                  <a:pos x="14" y="2"/>
                </a:cxn>
                <a:cxn ang="0">
                  <a:pos x="11" y="2"/>
                </a:cxn>
                <a:cxn ang="0">
                  <a:pos x="9" y="0"/>
                </a:cxn>
                <a:cxn ang="0">
                  <a:pos x="7" y="0"/>
                </a:cxn>
                <a:cxn ang="0">
                  <a:pos x="4" y="0"/>
                </a:cxn>
                <a:cxn ang="0">
                  <a:pos x="2" y="0"/>
                </a:cxn>
                <a:cxn ang="0">
                  <a:pos x="0" y="2"/>
                </a:cxn>
                <a:cxn ang="0">
                  <a:pos x="2" y="2"/>
                </a:cxn>
                <a:cxn ang="0">
                  <a:pos x="2" y="5"/>
                </a:cxn>
                <a:cxn ang="0">
                  <a:pos x="7" y="7"/>
                </a:cxn>
                <a:cxn ang="0">
                  <a:pos x="9" y="12"/>
                </a:cxn>
                <a:cxn ang="0">
                  <a:pos x="11" y="12"/>
                </a:cxn>
                <a:cxn ang="0">
                  <a:pos x="11" y="14"/>
                </a:cxn>
                <a:cxn ang="0">
                  <a:pos x="9" y="17"/>
                </a:cxn>
                <a:cxn ang="0">
                  <a:pos x="9" y="17"/>
                </a:cxn>
                <a:cxn ang="0">
                  <a:pos x="2" y="17"/>
                </a:cxn>
                <a:cxn ang="0">
                  <a:pos x="2" y="19"/>
                </a:cxn>
                <a:cxn ang="0">
                  <a:pos x="4" y="21"/>
                </a:cxn>
                <a:cxn ang="0">
                  <a:pos x="4" y="24"/>
                </a:cxn>
                <a:cxn ang="0">
                  <a:pos x="9" y="26"/>
                </a:cxn>
                <a:cxn ang="0">
                  <a:pos x="9" y="26"/>
                </a:cxn>
                <a:cxn ang="0">
                  <a:pos x="9" y="28"/>
                </a:cxn>
                <a:cxn ang="0">
                  <a:pos x="9" y="31"/>
                </a:cxn>
                <a:cxn ang="0">
                  <a:pos x="9" y="33"/>
                </a:cxn>
                <a:cxn ang="0">
                  <a:pos x="9" y="33"/>
                </a:cxn>
                <a:cxn ang="0">
                  <a:pos x="11" y="33"/>
                </a:cxn>
                <a:cxn ang="0">
                  <a:pos x="11" y="33"/>
                </a:cxn>
                <a:cxn ang="0">
                  <a:pos x="16" y="33"/>
                </a:cxn>
                <a:cxn ang="0">
                  <a:pos x="16" y="31"/>
                </a:cxn>
                <a:cxn ang="0">
                  <a:pos x="16" y="31"/>
                </a:cxn>
                <a:cxn ang="0">
                  <a:pos x="14" y="28"/>
                </a:cxn>
                <a:cxn ang="0">
                  <a:pos x="14" y="26"/>
                </a:cxn>
                <a:cxn ang="0">
                  <a:pos x="11" y="24"/>
                </a:cxn>
                <a:cxn ang="0">
                  <a:pos x="19" y="24"/>
                </a:cxn>
                <a:cxn ang="0">
                  <a:pos x="19" y="24"/>
                </a:cxn>
              </a:cxnLst>
              <a:rect l="0" t="0" r="r" b="b"/>
              <a:pathLst>
                <a:path w="21" h="33">
                  <a:moveTo>
                    <a:pt x="19" y="24"/>
                  </a:moveTo>
                  <a:lnTo>
                    <a:pt x="21" y="21"/>
                  </a:lnTo>
                  <a:lnTo>
                    <a:pt x="21" y="17"/>
                  </a:lnTo>
                  <a:lnTo>
                    <a:pt x="19" y="14"/>
                  </a:lnTo>
                  <a:lnTo>
                    <a:pt x="16" y="12"/>
                  </a:lnTo>
                  <a:lnTo>
                    <a:pt x="16" y="12"/>
                  </a:lnTo>
                  <a:lnTo>
                    <a:pt x="16" y="7"/>
                  </a:lnTo>
                  <a:lnTo>
                    <a:pt x="14" y="7"/>
                  </a:lnTo>
                  <a:lnTo>
                    <a:pt x="14" y="5"/>
                  </a:lnTo>
                  <a:lnTo>
                    <a:pt x="14" y="2"/>
                  </a:lnTo>
                  <a:lnTo>
                    <a:pt x="11" y="2"/>
                  </a:lnTo>
                  <a:lnTo>
                    <a:pt x="9" y="0"/>
                  </a:lnTo>
                  <a:lnTo>
                    <a:pt x="7" y="0"/>
                  </a:lnTo>
                  <a:lnTo>
                    <a:pt x="4" y="0"/>
                  </a:lnTo>
                  <a:lnTo>
                    <a:pt x="2" y="0"/>
                  </a:lnTo>
                  <a:lnTo>
                    <a:pt x="0" y="2"/>
                  </a:lnTo>
                  <a:lnTo>
                    <a:pt x="2" y="2"/>
                  </a:lnTo>
                  <a:lnTo>
                    <a:pt x="2" y="5"/>
                  </a:lnTo>
                  <a:lnTo>
                    <a:pt x="7" y="7"/>
                  </a:lnTo>
                  <a:lnTo>
                    <a:pt x="9" y="12"/>
                  </a:lnTo>
                  <a:lnTo>
                    <a:pt x="11" y="12"/>
                  </a:lnTo>
                  <a:lnTo>
                    <a:pt x="11" y="14"/>
                  </a:lnTo>
                  <a:lnTo>
                    <a:pt x="9" y="17"/>
                  </a:lnTo>
                  <a:lnTo>
                    <a:pt x="9" y="17"/>
                  </a:lnTo>
                  <a:lnTo>
                    <a:pt x="2" y="17"/>
                  </a:lnTo>
                  <a:lnTo>
                    <a:pt x="2" y="19"/>
                  </a:lnTo>
                  <a:lnTo>
                    <a:pt x="4" y="21"/>
                  </a:lnTo>
                  <a:lnTo>
                    <a:pt x="4" y="24"/>
                  </a:lnTo>
                  <a:lnTo>
                    <a:pt x="9" y="26"/>
                  </a:lnTo>
                  <a:lnTo>
                    <a:pt x="9" y="26"/>
                  </a:lnTo>
                  <a:lnTo>
                    <a:pt x="9" y="28"/>
                  </a:lnTo>
                  <a:lnTo>
                    <a:pt x="9" y="31"/>
                  </a:lnTo>
                  <a:lnTo>
                    <a:pt x="9" y="33"/>
                  </a:lnTo>
                  <a:lnTo>
                    <a:pt x="9" y="33"/>
                  </a:lnTo>
                  <a:lnTo>
                    <a:pt x="11" y="33"/>
                  </a:lnTo>
                  <a:lnTo>
                    <a:pt x="11" y="33"/>
                  </a:lnTo>
                  <a:lnTo>
                    <a:pt x="16" y="33"/>
                  </a:lnTo>
                  <a:lnTo>
                    <a:pt x="16" y="31"/>
                  </a:lnTo>
                  <a:lnTo>
                    <a:pt x="16" y="31"/>
                  </a:lnTo>
                  <a:lnTo>
                    <a:pt x="14" y="28"/>
                  </a:lnTo>
                  <a:lnTo>
                    <a:pt x="14" y="26"/>
                  </a:lnTo>
                  <a:lnTo>
                    <a:pt x="11" y="24"/>
                  </a:lnTo>
                  <a:lnTo>
                    <a:pt x="19" y="24"/>
                  </a:lnTo>
                  <a:lnTo>
                    <a:pt x="19" y="2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5" name="Freeform 1123">
              <a:extLst>
                <a:ext uri="{FF2B5EF4-FFF2-40B4-BE49-F238E27FC236}">
                  <a16:creationId xmlns:a16="http://schemas.microsoft.com/office/drawing/2014/main" id="{AD316D01-E4F4-4375-BCE1-B177B2643E2B}"/>
                </a:ext>
              </a:extLst>
            </p:cNvPr>
            <p:cNvSpPr>
              <a:spLocks/>
            </p:cNvSpPr>
            <p:nvPr/>
          </p:nvSpPr>
          <p:spPr bwMode="auto">
            <a:xfrm>
              <a:off x="6683376" y="3846512"/>
              <a:ext cx="33338" cy="52387"/>
            </a:xfrm>
            <a:custGeom>
              <a:avLst/>
              <a:gdLst/>
              <a:ahLst/>
              <a:cxnLst>
                <a:cxn ang="0">
                  <a:pos x="19" y="24"/>
                </a:cxn>
                <a:cxn ang="0">
                  <a:pos x="21" y="21"/>
                </a:cxn>
                <a:cxn ang="0">
                  <a:pos x="21" y="17"/>
                </a:cxn>
                <a:cxn ang="0">
                  <a:pos x="19" y="14"/>
                </a:cxn>
                <a:cxn ang="0">
                  <a:pos x="16" y="12"/>
                </a:cxn>
                <a:cxn ang="0">
                  <a:pos x="16" y="12"/>
                </a:cxn>
                <a:cxn ang="0">
                  <a:pos x="16" y="7"/>
                </a:cxn>
                <a:cxn ang="0">
                  <a:pos x="14" y="7"/>
                </a:cxn>
                <a:cxn ang="0">
                  <a:pos x="14" y="5"/>
                </a:cxn>
                <a:cxn ang="0">
                  <a:pos x="14" y="2"/>
                </a:cxn>
                <a:cxn ang="0">
                  <a:pos x="11" y="2"/>
                </a:cxn>
                <a:cxn ang="0">
                  <a:pos x="9" y="0"/>
                </a:cxn>
                <a:cxn ang="0">
                  <a:pos x="7" y="0"/>
                </a:cxn>
                <a:cxn ang="0">
                  <a:pos x="4" y="0"/>
                </a:cxn>
                <a:cxn ang="0">
                  <a:pos x="2" y="0"/>
                </a:cxn>
                <a:cxn ang="0">
                  <a:pos x="0" y="2"/>
                </a:cxn>
                <a:cxn ang="0">
                  <a:pos x="2" y="2"/>
                </a:cxn>
                <a:cxn ang="0">
                  <a:pos x="2" y="5"/>
                </a:cxn>
                <a:cxn ang="0">
                  <a:pos x="7" y="7"/>
                </a:cxn>
                <a:cxn ang="0">
                  <a:pos x="9" y="12"/>
                </a:cxn>
                <a:cxn ang="0">
                  <a:pos x="11" y="12"/>
                </a:cxn>
                <a:cxn ang="0">
                  <a:pos x="11" y="14"/>
                </a:cxn>
                <a:cxn ang="0">
                  <a:pos x="9" y="17"/>
                </a:cxn>
                <a:cxn ang="0">
                  <a:pos x="9" y="17"/>
                </a:cxn>
                <a:cxn ang="0">
                  <a:pos x="2" y="17"/>
                </a:cxn>
                <a:cxn ang="0">
                  <a:pos x="2" y="19"/>
                </a:cxn>
                <a:cxn ang="0">
                  <a:pos x="4" y="21"/>
                </a:cxn>
                <a:cxn ang="0">
                  <a:pos x="4" y="24"/>
                </a:cxn>
                <a:cxn ang="0">
                  <a:pos x="9" y="26"/>
                </a:cxn>
                <a:cxn ang="0">
                  <a:pos x="9" y="26"/>
                </a:cxn>
                <a:cxn ang="0">
                  <a:pos x="9" y="28"/>
                </a:cxn>
                <a:cxn ang="0">
                  <a:pos x="9" y="31"/>
                </a:cxn>
                <a:cxn ang="0">
                  <a:pos x="9" y="33"/>
                </a:cxn>
                <a:cxn ang="0">
                  <a:pos x="9" y="33"/>
                </a:cxn>
                <a:cxn ang="0">
                  <a:pos x="11" y="33"/>
                </a:cxn>
                <a:cxn ang="0">
                  <a:pos x="11" y="33"/>
                </a:cxn>
                <a:cxn ang="0">
                  <a:pos x="16" y="33"/>
                </a:cxn>
                <a:cxn ang="0">
                  <a:pos x="16" y="31"/>
                </a:cxn>
                <a:cxn ang="0">
                  <a:pos x="16" y="31"/>
                </a:cxn>
                <a:cxn ang="0">
                  <a:pos x="14" y="28"/>
                </a:cxn>
                <a:cxn ang="0">
                  <a:pos x="14" y="26"/>
                </a:cxn>
                <a:cxn ang="0">
                  <a:pos x="11" y="24"/>
                </a:cxn>
                <a:cxn ang="0">
                  <a:pos x="19" y="24"/>
                </a:cxn>
              </a:cxnLst>
              <a:rect l="0" t="0" r="r" b="b"/>
              <a:pathLst>
                <a:path w="21" h="33">
                  <a:moveTo>
                    <a:pt x="19" y="24"/>
                  </a:moveTo>
                  <a:lnTo>
                    <a:pt x="21" y="21"/>
                  </a:lnTo>
                  <a:lnTo>
                    <a:pt x="21" y="17"/>
                  </a:lnTo>
                  <a:lnTo>
                    <a:pt x="19" y="14"/>
                  </a:lnTo>
                  <a:lnTo>
                    <a:pt x="16" y="12"/>
                  </a:lnTo>
                  <a:lnTo>
                    <a:pt x="16" y="12"/>
                  </a:lnTo>
                  <a:lnTo>
                    <a:pt x="16" y="7"/>
                  </a:lnTo>
                  <a:lnTo>
                    <a:pt x="14" y="7"/>
                  </a:lnTo>
                  <a:lnTo>
                    <a:pt x="14" y="5"/>
                  </a:lnTo>
                  <a:lnTo>
                    <a:pt x="14" y="2"/>
                  </a:lnTo>
                  <a:lnTo>
                    <a:pt x="11" y="2"/>
                  </a:lnTo>
                  <a:lnTo>
                    <a:pt x="9" y="0"/>
                  </a:lnTo>
                  <a:lnTo>
                    <a:pt x="7" y="0"/>
                  </a:lnTo>
                  <a:lnTo>
                    <a:pt x="4" y="0"/>
                  </a:lnTo>
                  <a:lnTo>
                    <a:pt x="2" y="0"/>
                  </a:lnTo>
                  <a:lnTo>
                    <a:pt x="0" y="2"/>
                  </a:lnTo>
                  <a:lnTo>
                    <a:pt x="2" y="2"/>
                  </a:lnTo>
                  <a:lnTo>
                    <a:pt x="2" y="5"/>
                  </a:lnTo>
                  <a:lnTo>
                    <a:pt x="7" y="7"/>
                  </a:lnTo>
                  <a:lnTo>
                    <a:pt x="9" y="12"/>
                  </a:lnTo>
                  <a:lnTo>
                    <a:pt x="11" y="12"/>
                  </a:lnTo>
                  <a:lnTo>
                    <a:pt x="11" y="14"/>
                  </a:lnTo>
                  <a:lnTo>
                    <a:pt x="9" y="17"/>
                  </a:lnTo>
                  <a:lnTo>
                    <a:pt x="9" y="17"/>
                  </a:lnTo>
                  <a:lnTo>
                    <a:pt x="2" y="17"/>
                  </a:lnTo>
                  <a:lnTo>
                    <a:pt x="2" y="19"/>
                  </a:lnTo>
                  <a:lnTo>
                    <a:pt x="4" y="21"/>
                  </a:lnTo>
                  <a:lnTo>
                    <a:pt x="4" y="24"/>
                  </a:lnTo>
                  <a:lnTo>
                    <a:pt x="9" y="26"/>
                  </a:lnTo>
                  <a:lnTo>
                    <a:pt x="9" y="26"/>
                  </a:lnTo>
                  <a:lnTo>
                    <a:pt x="9" y="28"/>
                  </a:lnTo>
                  <a:lnTo>
                    <a:pt x="9" y="31"/>
                  </a:lnTo>
                  <a:lnTo>
                    <a:pt x="9" y="33"/>
                  </a:lnTo>
                  <a:lnTo>
                    <a:pt x="9" y="33"/>
                  </a:lnTo>
                  <a:lnTo>
                    <a:pt x="11" y="33"/>
                  </a:lnTo>
                  <a:lnTo>
                    <a:pt x="11" y="33"/>
                  </a:lnTo>
                  <a:lnTo>
                    <a:pt x="16" y="33"/>
                  </a:lnTo>
                  <a:lnTo>
                    <a:pt x="16" y="31"/>
                  </a:lnTo>
                  <a:lnTo>
                    <a:pt x="16" y="31"/>
                  </a:lnTo>
                  <a:lnTo>
                    <a:pt x="14" y="28"/>
                  </a:lnTo>
                  <a:lnTo>
                    <a:pt x="14" y="26"/>
                  </a:lnTo>
                  <a:lnTo>
                    <a:pt x="11" y="24"/>
                  </a:lnTo>
                  <a:lnTo>
                    <a:pt x="19" y="2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6" name="Freeform 1124">
              <a:extLst>
                <a:ext uri="{FF2B5EF4-FFF2-40B4-BE49-F238E27FC236}">
                  <a16:creationId xmlns:a16="http://schemas.microsoft.com/office/drawing/2014/main" id="{BE1F67B2-C08D-45E9-ACEC-D43C8794C793}"/>
                </a:ext>
              </a:extLst>
            </p:cNvPr>
            <p:cNvSpPr>
              <a:spLocks/>
            </p:cNvSpPr>
            <p:nvPr/>
          </p:nvSpPr>
          <p:spPr bwMode="auto">
            <a:xfrm>
              <a:off x="6683376" y="3846512"/>
              <a:ext cx="33338" cy="52387"/>
            </a:xfrm>
            <a:custGeom>
              <a:avLst/>
              <a:gdLst/>
              <a:ahLst/>
              <a:cxnLst>
                <a:cxn ang="0">
                  <a:pos x="19" y="24"/>
                </a:cxn>
                <a:cxn ang="0">
                  <a:pos x="21" y="21"/>
                </a:cxn>
                <a:cxn ang="0">
                  <a:pos x="21" y="17"/>
                </a:cxn>
                <a:cxn ang="0">
                  <a:pos x="19" y="14"/>
                </a:cxn>
                <a:cxn ang="0">
                  <a:pos x="16" y="12"/>
                </a:cxn>
                <a:cxn ang="0">
                  <a:pos x="16" y="12"/>
                </a:cxn>
                <a:cxn ang="0">
                  <a:pos x="16" y="7"/>
                </a:cxn>
                <a:cxn ang="0">
                  <a:pos x="14" y="7"/>
                </a:cxn>
                <a:cxn ang="0">
                  <a:pos x="14" y="5"/>
                </a:cxn>
                <a:cxn ang="0">
                  <a:pos x="14" y="2"/>
                </a:cxn>
                <a:cxn ang="0">
                  <a:pos x="11" y="2"/>
                </a:cxn>
                <a:cxn ang="0">
                  <a:pos x="9" y="0"/>
                </a:cxn>
                <a:cxn ang="0">
                  <a:pos x="7" y="0"/>
                </a:cxn>
                <a:cxn ang="0">
                  <a:pos x="4" y="0"/>
                </a:cxn>
                <a:cxn ang="0">
                  <a:pos x="2" y="0"/>
                </a:cxn>
                <a:cxn ang="0">
                  <a:pos x="0" y="2"/>
                </a:cxn>
                <a:cxn ang="0">
                  <a:pos x="2" y="2"/>
                </a:cxn>
                <a:cxn ang="0">
                  <a:pos x="2" y="5"/>
                </a:cxn>
                <a:cxn ang="0">
                  <a:pos x="7" y="7"/>
                </a:cxn>
                <a:cxn ang="0">
                  <a:pos x="9" y="12"/>
                </a:cxn>
                <a:cxn ang="0">
                  <a:pos x="11" y="12"/>
                </a:cxn>
                <a:cxn ang="0">
                  <a:pos x="11" y="14"/>
                </a:cxn>
                <a:cxn ang="0">
                  <a:pos x="9" y="17"/>
                </a:cxn>
                <a:cxn ang="0">
                  <a:pos x="9" y="17"/>
                </a:cxn>
                <a:cxn ang="0">
                  <a:pos x="2" y="17"/>
                </a:cxn>
                <a:cxn ang="0">
                  <a:pos x="2" y="19"/>
                </a:cxn>
                <a:cxn ang="0">
                  <a:pos x="4" y="21"/>
                </a:cxn>
                <a:cxn ang="0">
                  <a:pos x="4" y="24"/>
                </a:cxn>
                <a:cxn ang="0">
                  <a:pos x="9" y="26"/>
                </a:cxn>
                <a:cxn ang="0">
                  <a:pos x="9" y="26"/>
                </a:cxn>
                <a:cxn ang="0">
                  <a:pos x="9" y="28"/>
                </a:cxn>
                <a:cxn ang="0">
                  <a:pos x="9" y="31"/>
                </a:cxn>
                <a:cxn ang="0">
                  <a:pos x="9" y="33"/>
                </a:cxn>
                <a:cxn ang="0">
                  <a:pos x="9" y="33"/>
                </a:cxn>
                <a:cxn ang="0">
                  <a:pos x="11" y="33"/>
                </a:cxn>
                <a:cxn ang="0">
                  <a:pos x="11" y="33"/>
                </a:cxn>
                <a:cxn ang="0">
                  <a:pos x="16" y="33"/>
                </a:cxn>
                <a:cxn ang="0">
                  <a:pos x="16" y="31"/>
                </a:cxn>
                <a:cxn ang="0">
                  <a:pos x="16" y="31"/>
                </a:cxn>
                <a:cxn ang="0">
                  <a:pos x="14" y="28"/>
                </a:cxn>
                <a:cxn ang="0">
                  <a:pos x="14" y="26"/>
                </a:cxn>
                <a:cxn ang="0">
                  <a:pos x="11" y="24"/>
                </a:cxn>
                <a:cxn ang="0">
                  <a:pos x="19" y="24"/>
                </a:cxn>
              </a:cxnLst>
              <a:rect l="0" t="0" r="r" b="b"/>
              <a:pathLst>
                <a:path w="21" h="33">
                  <a:moveTo>
                    <a:pt x="19" y="24"/>
                  </a:moveTo>
                  <a:lnTo>
                    <a:pt x="21" y="21"/>
                  </a:lnTo>
                  <a:lnTo>
                    <a:pt x="21" y="17"/>
                  </a:lnTo>
                  <a:lnTo>
                    <a:pt x="19" y="14"/>
                  </a:lnTo>
                  <a:lnTo>
                    <a:pt x="16" y="12"/>
                  </a:lnTo>
                  <a:lnTo>
                    <a:pt x="16" y="12"/>
                  </a:lnTo>
                  <a:lnTo>
                    <a:pt x="16" y="7"/>
                  </a:lnTo>
                  <a:lnTo>
                    <a:pt x="14" y="7"/>
                  </a:lnTo>
                  <a:lnTo>
                    <a:pt x="14" y="5"/>
                  </a:lnTo>
                  <a:lnTo>
                    <a:pt x="14" y="2"/>
                  </a:lnTo>
                  <a:lnTo>
                    <a:pt x="11" y="2"/>
                  </a:lnTo>
                  <a:lnTo>
                    <a:pt x="9" y="0"/>
                  </a:lnTo>
                  <a:lnTo>
                    <a:pt x="7" y="0"/>
                  </a:lnTo>
                  <a:lnTo>
                    <a:pt x="4" y="0"/>
                  </a:lnTo>
                  <a:lnTo>
                    <a:pt x="2" y="0"/>
                  </a:lnTo>
                  <a:lnTo>
                    <a:pt x="0" y="2"/>
                  </a:lnTo>
                  <a:lnTo>
                    <a:pt x="2" y="2"/>
                  </a:lnTo>
                  <a:lnTo>
                    <a:pt x="2" y="5"/>
                  </a:lnTo>
                  <a:lnTo>
                    <a:pt x="7" y="7"/>
                  </a:lnTo>
                  <a:lnTo>
                    <a:pt x="9" y="12"/>
                  </a:lnTo>
                  <a:lnTo>
                    <a:pt x="11" y="12"/>
                  </a:lnTo>
                  <a:lnTo>
                    <a:pt x="11" y="14"/>
                  </a:lnTo>
                  <a:lnTo>
                    <a:pt x="9" y="17"/>
                  </a:lnTo>
                  <a:lnTo>
                    <a:pt x="9" y="17"/>
                  </a:lnTo>
                  <a:lnTo>
                    <a:pt x="2" y="17"/>
                  </a:lnTo>
                  <a:lnTo>
                    <a:pt x="2" y="19"/>
                  </a:lnTo>
                  <a:lnTo>
                    <a:pt x="4" y="21"/>
                  </a:lnTo>
                  <a:lnTo>
                    <a:pt x="4" y="24"/>
                  </a:lnTo>
                  <a:lnTo>
                    <a:pt x="9" y="26"/>
                  </a:lnTo>
                  <a:lnTo>
                    <a:pt x="9" y="26"/>
                  </a:lnTo>
                  <a:lnTo>
                    <a:pt x="9" y="28"/>
                  </a:lnTo>
                  <a:lnTo>
                    <a:pt x="9" y="31"/>
                  </a:lnTo>
                  <a:lnTo>
                    <a:pt x="9" y="33"/>
                  </a:lnTo>
                  <a:lnTo>
                    <a:pt x="9" y="33"/>
                  </a:lnTo>
                  <a:lnTo>
                    <a:pt x="11" y="33"/>
                  </a:lnTo>
                  <a:lnTo>
                    <a:pt x="11" y="33"/>
                  </a:lnTo>
                  <a:lnTo>
                    <a:pt x="16" y="33"/>
                  </a:lnTo>
                  <a:lnTo>
                    <a:pt x="16" y="31"/>
                  </a:lnTo>
                  <a:lnTo>
                    <a:pt x="16" y="31"/>
                  </a:lnTo>
                  <a:lnTo>
                    <a:pt x="14" y="28"/>
                  </a:lnTo>
                  <a:lnTo>
                    <a:pt x="14" y="26"/>
                  </a:lnTo>
                  <a:lnTo>
                    <a:pt x="11" y="24"/>
                  </a:lnTo>
                  <a:lnTo>
                    <a:pt x="19" y="2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7" name="Freeform 1125">
              <a:extLst>
                <a:ext uri="{FF2B5EF4-FFF2-40B4-BE49-F238E27FC236}">
                  <a16:creationId xmlns:a16="http://schemas.microsoft.com/office/drawing/2014/main" id="{E356DC8F-BAB1-4786-B9D2-4ECF486094A8}"/>
                </a:ext>
              </a:extLst>
            </p:cNvPr>
            <p:cNvSpPr>
              <a:spLocks/>
            </p:cNvSpPr>
            <p:nvPr/>
          </p:nvSpPr>
          <p:spPr bwMode="auto">
            <a:xfrm>
              <a:off x="6637339" y="3860798"/>
              <a:ext cx="26987" cy="34924"/>
            </a:xfrm>
            <a:custGeom>
              <a:avLst/>
              <a:gdLst/>
              <a:ahLst/>
              <a:cxnLst>
                <a:cxn ang="0">
                  <a:pos x="2" y="0"/>
                </a:cxn>
                <a:cxn ang="0">
                  <a:pos x="5" y="3"/>
                </a:cxn>
                <a:cxn ang="0">
                  <a:pos x="5" y="3"/>
                </a:cxn>
                <a:cxn ang="0">
                  <a:pos x="2" y="0"/>
                </a:cxn>
                <a:cxn ang="0">
                  <a:pos x="0" y="3"/>
                </a:cxn>
                <a:cxn ang="0">
                  <a:pos x="0" y="3"/>
                </a:cxn>
                <a:cxn ang="0">
                  <a:pos x="0" y="10"/>
                </a:cxn>
                <a:cxn ang="0">
                  <a:pos x="0" y="17"/>
                </a:cxn>
                <a:cxn ang="0">
                  <a:pos x="0" y="22"/>
                </a:cxn>
                <a:cxn ang="0">
                  <a:pos x="5" y="19"/>
                </a:cxn>
                <a:cxn ang="0">
                  <a:pos x="10" y="17"/>
                </a:cxn>
                <a:cxn ang="0">
                  <a:pos x="12" y="17"/>
                </a:cxn>
                <a:cxn ang="0">
                  <a:pos x="14" y="12"/>
                </a:cxn>
                <a:cxn ang="0">
                  <a:pos x="14" y="12"/>
                </a:cxn>
                <a:cxn ang="0">
                  <a:pos x="17" y="10"/>
                </a:cxn>
                <a:cxn ang="0">
                  <a:pos x="17" y="8"/>
                </a:cxn>
                <a:cxn ang="0">
                  <a:pos x="17" y="8"/>
                </a:cxn>
                <a:cxn ang="0">
                  <a:pos x="14" y="5"/>
                </a:cxn>
                <a:cxn ang="0">
                  <a:pos x="10" y="3"/>
                </a:cxn>
                <a:cxn ang="0">
                  <a:pos x="5" y="3"/>
                </a:cxn>
                <a:cxn ang="0">
                  <a:pos x="2" y="0"/>
                </a:cxn>
                <a:cxn ang="0">
                  <a:pos x="2" y="0"/>
                </a:cxn>
              </a:cxnLst>
              <a:rect l="0" t="0" r="r" b="b"/>
              <a:pathLst>
                <a:path w="17" h="22">
                  <a:moveTo>
                    <a:pt x="2" y="0"/>
                  </a:moveTo>
                  <a:lnTo>
                    <a:pt x="5" y="3"/>
                  </a:lnTo>
                  <a:lnTo>
                    <a:pt x="5" y="3"/>
                  </a:lnTo>
                  <a:lnTo>
                    <a:pt x="2" y="0"/>
                  </a:lnTo>
                  <a:lnTo>
                    <a:pt x="0" y="3"/>
                  </a:lnTo>
                  <a:lnTo>
                    <a:pt x="0" y="3"/>
                  </a:lnTo>
                  <a:lnTo>
                    <a:pt x="0" y="10"/>
                  </a:lnTo>
                  <a:lnTo>
                    <a:pt x="0" y="17"/>
                  </a:lnTo>
                  <a:lnTo>
                    <a:pt x="0" y="22"/>
                  </a:lnTo>
                  <a:lnTo>
                    <a:pt x="5" y="19"/>
                  </a:lnTo>
                  <a:lnTo>
                    <a:pt x="10" y="17"/>
                  </a:lnTo>
                  <a:lnTo>
                    <a:pt x="12" y="17"/>
                  </a:lnTo>
                  <a:lnTo>
                    <a:pt x="14" y="12"/>
                  </a:lnTo>
                  <a:lnTo>
                    <a:pt x="14" y="12"/>
                  </a:lnTo>
                  <a:lnTo>
                    <a:pt x="17" y="10"/>
                  </a:lnTo>
                  <a:lnTo>
                    <a:pt x="17" y="8"/>
                  </a:lnTo>
                  <a:lnTo>
                    <a:pt x="17" y="8"/>
                  </a:lnTo>
                  <a:lnTo>
                    <a:pt x="14" y="5"/>
                  </a:lnTo>
                  <a:lnTo>
                    <a:pt x="10" y="3"/>
                  </a:lnTo>
                  <a:lnTo>
                    <a:pt x="5" y="3"/>
                  </a:lnTo>
                  <a:lnTo>
                    <a:pt x="2" y="0"/>
                  </a:lnTo>
                  <a:lnTo>
                    <a:pt x="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8" name="Freeform 1126">
              <a:extLst>
                <a:ext uri="{FF2B5EF4-FFF2-40B4-BE49-F238E27FC236}">
                  <a16:creationId xmlns:a16="http://schemas.microsoft.com/office/drawing/2014/main" id="{E052DC0A-9FDF-40A8-AE77-8F1DD92C2F9C}"/>
                </a:ext>
              </a:extLst>
            </p:cNvPr>
            <p:cNvSpPr>
              <a:spLocks/>
            </p:cNvSpPr>
            <p:nvPr/>
          </p:nvSpPr>
          <p:spPr bwMode="auto">
            <a:xfrm>
              <a:off x="6637339" y="3860798"/>
              <a:ext cx="26987" cy="34924"/>
            </a:xfrm>
            <a:custGeom>
              <a:avLst/>
              <a:gdLst/>
              <a:ahLst/>
              <a:cxnLst>
                <a:cxn ang="0">
                  <a:pos x="2" y="0"/>
                </a:cxn>
                <a:cxn ang="0">
                  <a:pos x="5" y="3"/>
                </a:cxn>
                <a:cxn ang="0">
                  <a:pos x="5" y="3"/>
                </a:cxn>
                <a:cxn ang="0">
                  <a:pos x="2" y="0"/>
                </a:cxn>
                <a:cxn ang="0">
                  <a:pos x="0" y="3"/>
                </a:cxn>
                <a:cxn ang="0">
                  <a:pos x="0" y="3"/>
                </a:cxn>
                <a:cxn ang="0">
                  <a:pos x="0" y="10"/>
                </a:cxn>
                <a:cxn ang="0">
                  <a:pos x="0" y="17"/>
                </a:cxn>
                <a:cxn ang="0">
                  <a:pos x="0" y="22"/>
                </a:cxn>
                <a:cxn ang="0">
                  <a:pos x="5" y="19"/>
                </a:cxn>
                <a:cxn ang="0">
                  <a:pos x="10" y="17"/>
                </a:cxn>
                <a:cxn ang="0">
                  <a:pos x="12" y="17"/>
                </a:cxn>
                <a:cxn ang="0">
                  <a:pos x="14" y="12"/>
                </a:cxn>
                <a:cxn ang="0">
                  <a:pos x="14" y="12"/>
                </a:cxn>
                <a:cxn ang="0">
                  <a:pos x="17" y="10"/>
                </a:cxn>
                <a:cxn ang="0">
                  <a:pos x="17" y="8"/>
                </a:cxn>
                <a:cxn ang="0">
                  <a:pos x="17" y="8"/>
                </a:cxn>
                <a:cxn ang="0">
                  <a:pos x="14" y="5"/>
                </a:cxn>
                <a:cxn ang="0">
                  <a:pos x="10" y="3"/>
                </a:cxn>
                <a:cxn ang="0">
                  <a:pos x="5" y="3"/>
                </a:cxn>
                <a:cxn ang="0">
                  <a:pos x="2" y="0"/>
                </a:cxn>
              </a:cxnLst>
              <a:rect l="0" t="0" r="r" b="b"/>
              <a:pathLst>
                <a:path w="17" h="22">
                  <a:moveTo>
                    <a:pt x="2" y="0"/>
                  </a:moveTo>
                  <a:lnTo>
                    <a:pt x="5" y="3"/>
                  </a:lnTo>
                  <a:lnTo>
                    <a:pt x="5" y="3"/>
                  </a:lnTo>
                  <a:lnTo>
                    <a:pt x="2" y="0"/>
                  </a:lnTo>
                  <a:lnTo>
                    <a:pt x="0" y="3"/>
                  </a:lnTo>
                  <a:lnTo>
                    <a:pt x="0" y="3"/>
                  </a:lnTo>
                  <a:lnTo>
                    <a:pt x="0" y="10"/>
                  </a:lnTo>
                  <a:lnTo>
                    <a:pt x="0" y="17"/>
                  </a:lnTo>
                  <a:lnTo>
                    <a:pt x="0" y="22"/>
                  </a:lnTo>
                  <a:lnTo>
                    <a:pt x="5" y="19"/>
                  </a:lnTo>
                  <a:lnTo>
                    <a:pt x="10" y="17"/>
                  </a:lnTo>
                  <a:lnTo>
                    <a:pt x="12" y="17"/>
                  </a:lnTo>
                  <a:lnTo>
                    <a:pt x="14" y="12"/>
                  </a:lnTo>
                  <a:lnTo>
                    <a:pt x="14" y="12"/>
                  </a:lnTo>
                  <a:lnTo>
                    <a:pt x="17" y="10"/>
                  </a:lnTo>
                  <a:lnTo>
                    <a:pt x="17" y="8"/>
                  </a:lnTo>
                  <a:lnTo>
                    <a:pt x="17" y="8"/>
                  </a:lnTo>
                  <a:lnTo>
                    <a:pt x="14" y="5"/>
                  </a:lnTo>
                  <a:lnTo>
                    <a:pt x="10" y="3"/>
                  </a:lnTo>
                  <a:lnTo>
                    <a:pt x="5" y="3"/>
                  </a:lnTo>
                  <a:lnTo>
                    <a:pt x="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19" name="Freeform 1127">
              <a:extLst>
                <a:ext uri="{FF2B5EF4-FFF2-40B4-BE49-F238E27FC236}">
                  <a16:creationId xmlns:a16="http://schemas.microsoft.com/office/drawing/2014/main" id="{BD8DCAAF-DDD9-47CB-8441-8E5DE3680492}"/>
                </a:ext>
              </a:extLst>
            </p:cNvPr>
            <p:cNvSpPr>
              <a:spLocks/>
            </p:cNvSpPr>
            <p:nvPr/>
          </p:nvSpPr>
          <p:spPr bwMode="auto">
            <a:xfrm>
              <a:off x="6637339" y="3860798"/>
              <a:ext cx="26987" cy="34924"/>
            </a:xfrm>
            <a:custGeom>
              <a:avLst/>
              <a:gdLst/>
              <a:ahLst/>
              <a:cxnLst>
                <a:cxn ang="0">
                  <a:pos x="2" y="0"/>
                </a:cxn>
                <a:cxn ang="0">
                  <a:pos x="5" y="3"/>
                </a:cxn>
                <a:cxn ang="0">
                  <a:pos x="5" y="3"/>
                </a:cxn>
                <a:cxn ang="0">
                  <a:pos x="2" y="0"/>
                </a:cxn>
                <a:cxn ang="0">
                  <a:pos x="0" y="3"/>
                </a:cxn>
                <a:cxn ang="0">
                  <a:pos x="0" y="3"/>
                </a:cxn>
                <a:cxn ang="0">
                  <a:pos x="0" y="10"/>
                </a:cxn>
                <a:cxn ang="0">
                  <a:pos x="0" y="17"/>
                </a:cxn>
                <a:cxn ang="0">
                  <a:pos x="0" y="22"/>
                </a:cxn>
                <a:cxn ang="0">
                  <a:pos x="5" y="19"/>
                </a:cxn>
                <a:cxn ang="0">
                  <a:pos x="10" y="17"/>
                </a:cxn>
                <a:cxn ang="0">
                  <a:pos x="12" y="17"/>
                </a:cxn>
                <a:cxn ang="0">
                  <a:pos x="14" y="12"/>
                </a:cxn>
                <a:cxn ang="0">
                  <a:pos x="14" y="12"/>
                </a:cxn>
                <a:cxn ang="0">
                  <a:pos x="17" y="10"/>
                </a:cxn>
                <a:cxn ang="0">
                  <a:pos x="17" y="8"/>
                </a:cxn>
                <a:cxn ang="0">
                  <a:pos x="17" y="8"/>
                </a:cxn>
                <a:cxn ang="0">
                  <a:pos x="14" y="5"/>
                </a:cxn>
                <a:cxn ang="0">
                  <a:pos x="10" y="3"/>
                </a:cxn>
                <a:cxn ang="0">
                  <a:pos x="5" y="3"/>
                </a:cxn>
                <a:cxn ang="0">
                  <a:pos x="2" y="0"/>
                </a:cxn>
              </a:cxnLst>
              <a:rect l="0" t="0" r="r" b="b"/>
              <a:pathLst>
                <a:path w="17" h="22">
                  <a:moveTo>
                    <a:pt x="2" y="0"/>
                  </a:moveTo>
                  <a:lnTo>
                    <a:pt x="5" y="3"/>
                  </a:lnTo>
                  <a:lnTo>
                    <a:pt x="5" y="3"/>
                  </a:lnTo>
                  <a:lnTo>
                    <a:pt x="2" y="0"/>
                  </a:lnTo>
                  <a:lnTo>
                    <a:pt x="0" y="3"/>
                  </a:lnTo>
                  <a:lnTo>
                    <a:pt x="0" y="3"/>
                  </a:lnTo>
                  <a:lnTo>
                    <a:pt x="0" y="10"/>
                  </a:lnTo>
                  <a:lnTo>
                    <a:pt x="0" y="17"/>
                  </a:lnTo>
                  <a:lnTo>
                    <a:pt x="0" y="22"/>
                  </a:lnTo>
                  <a:lnTo>
                    <a:pt x="5" y="19"/>
                  </a:lnTo>
                  <a:lnTo>
                    <a:pt x="10" y="17"/>
                  </a:lnTo>
                  <a:lnTo>
                    <a:pt x="12" y="17"/>
                  </a:lnTo>
                  <a:lnTo>
                    <a:pt x="14" y="12"/>
                  </a:lnTo>
                  <a:lnTo>
                    <a:pt x="14" y="12"/>
                  </a:lnTo>
                  <a:lnTo>
                    <a:pt x="17" y="10"/>
                  </a:lnTo>
                  <a:lnTo>
                    <a:pt x="17" y="8"/>
                  </a:lnTo>
                  <a:lnTo>
                    <a:pt x="17" y="8"/>
                  </a:lnTo>
                  <a:lnTo>
                    <a:pt x="14" y="5"/>
                  </a:lnTo>
                  <a:lnTo>
                    <a:pt x="10" y="3"/>
                  </a:lnTo>
                  <a:lnTo>
                    <a:pt x="5" y="3"/>
                  </a:lnTo>
                  <a:lnTo>
                    <a:pt x="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0" name="Freeform 1128">
              <a:extLst>
                <a:ext uri="{FF2B5EF4-FFF2-40B4-BE49-F238E27FC236}">
                  <a16:creationId xmlns:a16="http://schemas.microsoft.com/office/drawing/2014/main" id="{F6FC304C-8A2B-4E19-903F-2D7E5B390DB1}"/>
                </a:ext>
              </a:extLst>
            </p:cNvPr>
            <p:cNvSpPr>
              <a:spLocks/>
            </p:cNvSpPr>
            <p:nvPr/>
          </p:nvSpPr>
          <p:spPr bwMode="auto">
            <a:xfrm>
              <a:off x="6653213" y="3884612"/>
              <a:ext cx="22225" cy="41275"/>
            </a:xfrm>
            <a:custGeom>
              <a:avLst/>
              <a:gdLst/>
              <a:ahLst/>
              <a:cxnLst>
                <a:cxn ang="0">
                  <a:pos x="14" y="4"/>
                </a:cxn>
                <a:cxn ang="0">
                  <a:pos x="14" y="2"/>
                </a:cxn>
                <a:cxn ang="0">
                  <a:pos x="14" y="2"/>
                </a:cxn>
                <a:cxn ang="0">
                  <a:pos x="14" y="2"/>
                </a:cxn>
                <a:cxn ang="0">
                  <a:pos x="11" y="0"/>
                </a:cxn>
                <a:cxn ang="0">
                  <a:pos x="9" y="0"/>
                </a:cxn>
                <a:cxn ang="0">
                  <a:pos x="7" y="0"/>
                </a:cxn>
                <a:cxn ang="0">
                  <a:pos x="7" y="0"/>
                </a:cxn>
                <a:cxn ang="0">
                  <a:pos x="7" y="2"/>
                </a:cxn>
                <a:cxn ang="0">
                  <a:pos x="4" y="4"/>
                </a:cxn>
                <a:cxn ang="0">
                  <a:pos x="4" y="14"/>
                </a:cxn>
                <a:cxn ang="0">
                  <a:pos x="2" y="14"/>
                </a:cxn>
                <a:cxn ang="0">
                  <a:pos x="0" y="14"/>
                </a:cxn>
                <a:cxn ang="0">
                  <a:pos x="0" y="14"/>
                </a:cxn>
                <a:cxn ang="0">
                  <a:pos x="0" y="16"/>
                </a:cxn>
                <a:cxn ang="0">
                  <a:pos x="0" y="19"/>
                </a:cxn>
                <a:cxn ang="0">
                  <a:pos x="2" y="19"/>
                </a:cxn>
                <a:cxn ang="0">
                  <a:pos x="4" y="21"/>
                </a:cxn>
                <a:cxn ang="0">
                  <a:pos x="7" y="26"/>
                </a:cxn>
                <a:cxn ang="0">
                  <a:pos x="9" y="26"/>
                </a:cxn>
                <a:cxn ang="0">
                  <a:pos x="11" y="26"/>
                </a:cxn>
                <a:cxn ang="0">
                  <a:pos x="11" y="26"/>
                </a:cxn>
                <a:cxn ang="0">
                  <a:pos x="11" y="23"/>
                </a:cxn>
                <a:cxn ang="0">
                  <a:pos x="11" y="23"/>
                </a:cxn>
                <a:cxn ang="0">
                  <a:pos x="11" y="21"/>
                </a:cxn>
                <a:cxn ang="0">
                  <a:pos x="11" y="21"/>
                </a:cxn>
                <a:cxn ang="0">
                  <a:pos x="9" y="19"/>
                </a:cxn>
                <a:cxn ang="0">
                  <a:pos x="11" y="16"/>
                </a:cxn>
                <a:cxn ang="0">
                  <a:pos x="11" y="14"/>
                </a:cxn>
                <a:cxn ang="0">
                  <a:pos x="11" y="12"/>
                </a:cxn>
                <a:cxn ang="0">
                  <a:pos x="14" y="9"/>
                </a:cxn>
                <a:cxn ang="0">
                  <a:pos x="14" y="7"/>
                </a:cxn>
                <a:cxn ang="0">
                  <a:pos x="14" y="4"/>
                </a:cxn>
                <a:cxn ang="0">
                  <a:pos x="14" y="4"/>
                </a:cxn>
              </a:cxnLst>
              <a:rect l="0" t="0" r="r" b="b"/>
              <a:pathLst>
                <a:path w="14" h="26">
                  <a:moveTo>
                    <a:pt x="14" y="4"/>
                  </a:moveTo>
                  <a:lnTo>
                    <a:pt x="14" y="2"/>
                  </a:lnTo>
                  <a:lnTo>
                    <a:pt x="14" y="2"/>
                  </a:lnTo>
                  <a:lnTo>
                    <a:pt x="14" y="2"/>
                  </a:lnTo>
                  <a:lnTo>
                    <a:pt x="11" y="0"/>
                  </a:lnTo>
                  <a:lnTo>
                    <a:pt x="9" y="0"/>
                  </a:lnTo>
                  <a:lnTo>
                    <a:pt x="7" y="0"/>
                  </a:lnTo>
                  <a:lnTo>
                    <a:pt x="7" y="0"/>
                  </a:lnTo>
                  <a:lnTo>
                    <a:pt x="7" y="2"/>
                  </a:lnTo>
                  <a:lnTo>
                    <a:pt x="4" y="4"/>
                  </a:lnTo>
                  <a:lnTo>
                    <a:pt x="4" y="14"/>
                  </a:lnTo>
                  <a:lnTo>
                    <a:pt x="2" y="14"/>
                  </a:lnTo>
                  <a:lnTo>
                    <a:pt x="0" y="14"/>
                  </a:lnTo>
                  <a:lnTo>
                    <a:pt x="0" y="14"/>
                  </a:lnTo>
                  <a:lnTo>
                    <a:pt x="0" y="16"/>
                  </a:lnTo>
                  <a:lnTo>
                    <a:pt x="0" y="19"/>
                  </a:lnTo>
                  <a:lnTo>
                    <a:pt x="2" y="19"/>
                  </a:lnTo>
                  <a:lnTo>
                    <a:pt x="4" y="21"/>
                  </a:lnTo>
                  <a:lnTo>
                    <a:pt x="7" y="26"/>
                  </a:lnTo>
                  <a:lnTo>
                    <a:pt x="9" y="26"/>
                  </a:lnTo>
                  <a:lnTo>
                    <a:pt x="11" y="26"/>
                  </a:lnTo>
                  <a:lnTo>
                    <a:pt x="11" y="26"/>
                  </a:lnTo>
                  <a:lnTo>
                    <a:pt x="11" y="23"/>
                  </a:lnTo>
                  <a:lnTo>
                    <a:pt x="11" y="23"/>
                  </a:lnTo>
                  <a:lnTo>
                    <a:pt x="11" y="21"/>
                  </a:lnTo>
                  <a:lnTo>
                    <a:pt x="11" y="21"/>
                  </a:lnTo>
                  <a:lnTo>
                    <a:pt x="9" y="19"/>
                  </a:lnTo>
                  <a:lnTo>
                    <a:pt x="11" y="16"/>
                  </a:lnTo>
                  <a:lnTo>
                    <a:pt x="11" y="14"/>
                  </a:lnTo>
                  <a:lnTo>
                    <a:pt x="11" y="12"/>
                  </a:lnTo>
                  <a:lnTo>
                    <a:pt x="14" y="9"/>
                  </a:lnTo>
                  <a:lnTo>
                    <a:pt x="14" y="7"/>
                  </a:lnTo>
                  <a:lnTo>
                    <a:pt x="14" y="4"/>
                  </a:lnTo>
                  <a:lnTo>
                    <a:pt x="14"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1" name="Freeform 1129">
              <a:extLst>
                <a:ext uri="{FF2B5EF4-FFF2-40B4-BE49-F238E27FC236}">
                  <a16:creationId xmlns:a16="http://schemas.microsoft.com/office/drawing/2014/main" id="{C0E028B8-0B71-4ECC-BB03-949CAFCF047B}"/>
                </a:ext>
              </a:extLst>
            </p:cNvPr>
            <p:cNvSpPr>
              <a:spLocks/>
            </p:cNvSpPr>
            <p:nvPr/>
          </p:nvSpPr>
          <p:spPr bwMode="auto">
            <a:xfrm>
              <a:off x="6653213" y="3884612"/>
              <a:ext cx="22225" cy="41275"/>
            </a:xfrm>
            <a:custGeom>
              <a:avLst/>
              <a:gdLst/>
              <a:ahLst/>
              <a:cxnLst>
                <a:cxn ang="0">
                  <a:pos x="14" y="4"/>
                </a:cxn>
                <a:cxn ang="0">
                  <a:pos x="14" y="2"/>
                </a:cxn>
                <a:cxn ang="0">
                  <a:pos x="14" y="2"/>
                </a:cxn>
                <a:cxn ang="0">
                  <a:pos x="14" y="2"/>
                </a:cxn>
                <a:cxn ang="0">
                  <a:pos x="11" y="0"/>
                </a:cxn>
                <a:cxn ang="0">
                  <a:pos x="9" y="0"/>
                </a:cxn>
                <a:cxn ang="0">
                  <a:pos x="7" y="0"/>
                </a:cxn>
                <a:cxn ang="0">
                  <a:pos x="7" y="0"/>
                </a:cxn>
                <a:cxn ang="0">
                  <a:pos x="7" y="2"/>
                </a:cxn>
                <a:cxn ang="0">
                  <a:pos x="4" y="4"/>
                </a:cxn>
                <a:cxn ang="0">
                  <a:pos x="4" y="14"/>
                </a:cxn>
                <a:cxn ang="0">
                  <a:pos x="2" y="14"/>
                </a:cxn>
                <a:cxn ang="0">
                  <a:pos x="0" y="14"/>
                </a:cxn>
                <a:cxn ang="0">
                  <a:pos x="0" y="14"/>
                </a:cxn>
                <a:cxn ang="0">
                  <a:pos x="0" y="16"/>
                </a:cxn>
                <a:cxn ang="0">
                  <a:pos x="0" y="19"/>
                </a:cxn>
                <a:cxn ang="0">
                  <a:pos x="2" y="19"/>
                </a:cxn>
                <a:cxn ang="0">
                  <a:pos x="4" y="21"/>
                </a:cxn>
                <a:cxn ang="0">
                  <a:pos x="7" y="26"/>
                </a:cxn>
                <a:cxn ang="0">
                  <a:pos x="9" y="26"/>
                </a:cxn>
                <a:cxn ang="0">
                  <a:pos x="11" y="26"/>
                </a:cxn>
                <a:cxn ang="0">
                  <a:pos x="11" y="26"/>
                </a:cxn>
                <a:cxn ang="0">
                  <a:pos x="11" y="23"/>
                </a:cxn>
                <a:cxn ang="0">
                  <a:pos x="11" y="23"/>
                </a:cxn>
                <a:cxn ang="0">
                  <a:pos x="11" y="21"/>
                </a:cxn>
                <a:cxn ang="0">
                  <a:pos x="11" y="21"/>
                </a:cxn>
                <a:cxn ang="0">
                  <a:pos x="9" y="19"/>
                </a:cxn>
                <a:cxn ang="0">
                  <a:pos x="11" y="16"/>
                </a:cxn>
                <a:cxn ang="0">
                  <a:pos x="11" y="14"/>
                </a:cxn>
                <a:cxn ang="0">
                  <a:pos x="11" y="12"/>
                </a:cxn>
                <a:cxn ang="0">
                  <a:pos x="14" y="9"/>
                </a:cxn>
                <a:cxn ang="0">
                  <a:pos x="14" y="7"/>
                </a:cxn>
                <a:cxn ang="0">
                  <a:pos x="14" y="4"/>
                </a:cxn>
              </a:cxnLst>
              <a:rect l="0" t="0" r="r" b="b"/>
              <a:pathLst>
                <a:path w="14" h="26">
                  <a:moveTo>
                    <a:pt x="14" y="4"/>
                  </a:moveTo>
                  <a:lnTo>
                    <a:pt x="14" y="2"/>
                  </a:lnTo>
                  <a:lnTo>
                    <a:pt x="14" y="2"/>
                  </a:lnTo>
                  <a:lnTo>
                    <a:pt x="14" y="2"/>
                  </a:lnTo>
                  <a:lnTo>
                    <a:pt x="11" y="0"/>
                  </a:lnTo>
                  <a:lnTo>
                    <a:pt x="9" y="0"/>
                  </a:lnTo>
                  <a:lnTo>
                    <a:pt x="7" y="0"/>
                  </a:lnTo>
                  <a:lnTo>
                    <a:pt x="7" y="0"/>
                  </a:lnTo>
                  <a:lnTo>
                    <a:pt x="7" y="2"/>
                  </a:lnTo>
                  <a:lnTo>
                    <a:pt x="4" y="4"/>
                  </a:lnTo>
                  <a:lnTo>
                    <a:pt x="4" y="14"/>
                  </a:lnTo>
                  <a:lnTo>
                    <a:pt x="2" y="14"/>
                  </a:lnTo>
                  <a:lnTo>
                    <a:pt x="0" y="14"/>
                  </a:lnTo>
                  <a:lnTo>
                    <a:pt x="0" y="14"/>
                  </a:lnTo>
                  <a:lnTo>
                    <a:pt x="0" y="16"/>
                  </a:lnTo>
                  <a:lnTo>
                    <a:pt x="0" y="19"/>
                  </a:lnTo>
                  <a:lnTo>
                    <a:pt x="2" y="19"/>
                  </a:lnTo>
                  <a:lnTo>
                    <a:pt x="4" y="21"/>
                  </a:lnTo>
                  <a:lnTo>
                    <a:pt x="7" y="26"/>
                  </a:lnTo>
                  <a:lnTo>
                    <a:pt x="9" y="26"/>
                  </a:lnTo>
                  <a:lnTo>
                    <a:pt x="11" y="26"/>
                  </a:lnTo>
                  <a:lnTo>
                    <a:pt x="11" y="26"/>
                  </a:lnTo>
                  <a:lnTo>
                    <a:pt x="11" y="23"/>
                  </a:lnTo>
                  <a:lnTo>
                    <a:pt x="11" y="23"/>
                  </a:lnTo>
                  <a:lnTo>
                    <a:pt x="11" y="21"/>
                  </a:lnTo>
                  <a:lnTo>
                    <a:pt x="11" y="21"/>
                  </a:lnTo>
                  <a:lnTo>
                    <a:pt x="9" y="19"/>
                  </a:lnTo>
                  <a:lnTo>
                    <a:pt x="11" y="16"/>
                  </a:lnTo>
                  <a:lnTo>
                    <a:pt x="11" y="14"/>
                  </a:lnTo>
                  <a:lnTo>
                    <a:pt x="11" y="12"/>
                  </a:lnTo>
                  <a:lnTo>
                    <a:pt x="14" y="9"/>
                  </a:lnTo>
                  <a:lnTo>
                    <a:pt x="14" y="7"/>
                  </a:lnTo>
                  <a:lnTo>
                    <a:pt x="14"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2" name="Freeform 1130">
              <a:extLst>
                <a:ext uri="{FF2B5EF4-FFF2-40B4-BE49-F238E27FC236}">
                  <a16:creationId xmlns:a16="http://schemas.microsoft.com/office/drawing/2014/main" id="{D697E39F-2DF0-49D9-8C0F-F1D81935C721}"/>
                </a:ext>
              </a:extLst>
            </p:cNvPr>
            <p:cNvSpPr>
              <a:spLocks/>
            </p:cNvSpPr>
            <p:nvPr/>
          </p:nvSpPr>
          <p:spPr bwMode="auto">
            <a:xfrm>
              <a:off x="6653213" y="3884612"/>
              <a:ext cx="22225" cy="41275"/>
            </a:xfrm>
            <a:custGeom>
              <a:avLst/>
              <a:gdLst/>
              <a:ahLst/>
              <a:cxnLst>
                <a:cxn ang="0">
                  <a:pos x="14" y="4"/>
                </a:cxn>
                <a:cxn ang="0">
                  <a:pos x="14" y="2"/>
                </a:cxn>
                <a:cxn ang="0">
                  <a:pos x="14" y="2"/>
                </a:cxn>
                <a:cxn ang="0">
                  <a:pos x="14" y="2"/>
                </a:cxn>
                <a:cxn ang="0">
                  <a:pos x="11" y="0"/>
                </a:cxn>
                <a:cxn ang="0">
                  <a:pos x="9" y="0"/>
                </a:cxn>
                <a:cxn ang="0">
                  <a:pos x="7" y="0"/>
                </a:cxn>
                <a:cxn ang="0">
                  <a:pos x="7" y="0"/>
                </a:cxn>
                <a:cxn ang="0">
                  <a:pos x="7" y="2"/>
                </a:cxn>
                <a:cxn ang="0">
                  <a:pos x="4" y="4"/>
                </a:cxn>
                <a:cxn ang="0">
                  <a:pos x="4" y="14"/>
                </a:cxn>
                <a:cxn ang="0">
                  <a:pos x="2" y="14"/>
                </a:cxn>
                <a:cxn ang="0">
                  <a:pos x="0" y="14"/>
                </a:cxn>
                <a:cxn ang="0">
                  <a:pos x="0" y="14"/>
                </a:cxn>
                <a:cxn ang="0">
                  <a:pos x="0" y="16"/>
                </a:cxn>
                <a:cxn ang="0">
                  <a:pos x="0" y="19"/>
                </a:cxn>
                <a:cxn ang="0">
                  <a:pos x="2" y="19"/>
                </a:cxn>
                <a:cxn ang="0">
                  <a:pos x="4" y="21"/>
                </a:cxn>
                <a:cxn ang="0">
                  <a:pos x="7" y="26"/>
                </a:cxn>
                <a:cxn ang="0">
                  <a:pos x="9" y="26"/>
                </a:cxn>
                <a:cxn ang="0">
                  <a:pos x="11" y="26"/>
                </a:cxn>
                <a:cxn ang="0">
                  <a:pos x="11" y="26"/>
                </a:cxn>
                <a:cxn ang="0">
                  <a:pos x="11" y="23"/>
                </a:cxn>
                <a:cxn ang="0">
                  <a:pos x="11" y="23"/>
                </a:cxn>
                <a:cxn ang="0">
                  <a:pos x="11" y="21"/>
                </a:cxn>
                <a:cxn ang="0">
                  <a:pos x="11" y="21"/>
                </a:cxn>
                <a:cxn ang="0">
                  <a:pos x="9" y="19"/>
                </a:cxn>
                <a:cxn ang="0">
                  <a:pos x="11" y="16"/>
                </a:cxn>
                <a:cxn ang="0">
                  <a:pos x="11" y="14"/>
                </a:cxn>
                <a:cxn ang="0">
                  <a:pos x="11" y="12"/>
                </a:cxn>
                <a:cxn ang="0">
                  <a:pos x="14" y="9"/>
                </a:cxn>
                <a:cxn ang="0">
                  <a:pos x="14" y="7"/>
                </a:cxn>
                <a:cxn ang="0">
                  <a:pos x="14" y="4"/>
                </a:cxn>
              </a:cxnLst>
              <a:rect l="0" t="0" r="r" b="b"/>
              <a:pathLst>
                <a:path w="14" h="26">
                  <a:moveTo>
                    <a:pt x="14" y="4"/>
                  </a:moveTo>
                  <a:lnTo>
                    <a:pt x="14" y="2"/>
                  </a:lnTo>
                  <a:lnTo>
                    <a:pt x="14" y="2"/>
                  </a:lnTo>
                  <a:lnTo>
                    <a:pt x="14" y="2"/>
                  </a:lnTo>
                  <a:lnTo>
                    <a:pt x="11" y="0"/>
                  </a:lnTo>
                  <a:lnTo>
                    <a:pt x="9" y="0"/>
                  </a:lnTo>
                  <a:lnTo>
                    <a:pt x="7" y="0"/>
                  </a:lnTo>
                  <a:lnTo>
                    <a:pt x="7" y="0"/>
                  </a:lnTo>
                  <a:lnTo>
                    <a:pt x="7" y="2"/>
                  </a:lnTo>
                  <a:lnTo>
                    <a:pt x="4" y="4"/>
                  </a:lnTo>
                  <a:lnTo>
                    <a:pt x="4" y="14"/>
                  </a:lnTo>
                  <a:lnTo>
                    <a:pt x="2" y="14"/>
                  </a:lnTo>
                  <a:lnTo>
                    <a:pt x="0" y="14"/>
                  </a:lnTo>
                  <a:lnTo>
                    <a:pt x="0" y="14"/>
                  </a:lnTo>
                  <a:lnTo>
                    <a:pt x="0" y="16"/>
                  </a:lnTo>
                  <a:lnTo>
                    <a:pt x="0" y="19"/>
                  </a:lnTo>
                  <a:lnTo>
                    <a:pt x="2" y="19"/>
                  </a:lnTo>
                  <a:lnTo>
                    <a:pt x="4" y="21"/>
                  </a:lnTo>
                  <a:lnTo>
                    <a:pt x="7" y="26"/>
                  </a:lnTo>
                  <a:lnTo>
                    <a:pt x="9" y="26"/>
                  </a:lnTo>
                  <a:lnTo>
                    <a:pt x="11" y="26"/>
                  </a:lnTo>
                  <a:lnTo>
                    <a:pt x="11" y="26"/>
                  </a:lnTo>
                  <a:lnTo>
                    <a:pt x="11" y="23"/>
                  </a:lnTo>
                  <a:lnTo>
                    <a:pt x="11" y="23"/>
                  </a:lnTo>
                  <a:lnTo>
                    <a:pt x="11" y="21"/>
                  </a:lnTo>
                  <a:lnTo>
                    <a:pt x="11" y="21"/>
                  </a:lnTo>
                  <a:lnTo>
                    <a:pt x="9" y="19"/>
                  </a:lnTo>
                  <a:lnTo>
                    <a:pt x="11" y="16"/>
                  </a:lnTo>
                  <a:lnTo>
                    <a:pt x="11" y="14"/>
                  </a:lnTo>
                  <a:lnTo>
                    <a:pt x="11" y="12"/>
                  </a:lnTo>
                  <a:lnTo>
                    <a:pt x="14" y="9"/>
                  </a:lnTo>
                  <a:lnTo>
                    <a:pt x="14" y="7"/>
                  </a:lnTo>
                  <a:lnTo>
                    <a:pt x="14"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3" name="Freeform 1131">
              <a:extLst>
                <a:ext uri="{FF2B5EF4-FFF2-40B4-BE49-F238E27FC236}">
                  <a16:creationId xmlns:a16="http://schemas.microsoft.com/office/drawing/2014/main" id="{93DE2B8A-B50C-4908-ABEF-21056425F73B}"/>
                </a:ext>
              </a:extLst>
            </p:cNvPr>
            <p:cNvSpPr>
              <a:spLocks/>
            </p:cNvSpPr>
            <p:nvPr/>
          </p:nvSpPr>
          <p:spPr bwMode="auto">
            <a:xfrm>
              <a:off x="6675439" y="3884612"/>
              <a:ext cx="14287" cy="25399"/>
            </a:xfrm>
            <a:custGeom>
              <a:avLst/>
              <a:gdLst/>
              <a:ahLst/>
              <a:cxnLst>
                <a:cxn ang="0">
                  <a:pos x="9" y="0"/>
                </a:cxn>
                <a:cxn ang="0">
                  <a:pos x="5" y="0"/>
                </a:cxn>
                <a:cxn ang="0">
                  <a:pos x="5" y="4"/>
                </a:cxn>
                <a:cxn ang="0">
                  <a:pos x="2" y="9"/>
                </a:cxn>
                <a:cxn ang="0">
                  <a:pos x="0" y="14"/>
                </a:cxn>
                <a:cxn ang="0">
                  <a:pos x="0" y="16"/>
                </a:cxn>
                <a:cxn ang="0">
                  <a:pos x="2" y="16"/>
                </a:cxn>
                <a:cxn ang="0">
                  <a:pos x="2" y="14"/>
                </a:cxn>
                <a:cxn ang="0">
                  <a:pos x="2" y="14"/>
                </a:cxn>
                <a:cxn ang="0">
                  <a:pos x="7" y="9"/>
                </a:cxn>
                <a:cxn ang="0">
                  <a:pos x="9" y="4"/>
                </a:cxn>
                <a:cxn ang="0">
                  <a:pos x="9" y="2"/>
                </a:cxn>
                <a:cxn ang="0">
                  <a:pos x="9" y="0"/>
                </a:cxn>
                <a:cxn ang="0">
                  <a:pos x="9" y="0"/>
                </a:cxn>
              </a:cxnLst>
              <a:rect l="0" t="0" r="r" b="b"/>
              <a:pathLst>
                <a:path w="9" h="16">
                  <a:moveTo>
                    <a:pt x="9" y="0"/>
                  </a:moveTo>
                  <a:lnTo>
                    <a:pt x="5" y="0"/>
                  </a:lnTo>
                  <a:lnTo>
                    <a:pt x="5" y="4"/>
                  </a:lnTo>
                  <a:lnTo>
                    <a:pt x="2" y="9"/>
                  </a:lnTo>
                  <a:lnTo>
                    <a:pt x="0" y="14"/>
                  </a:lnTo>
                  <a:lnTo>
                    <a:pt x="0" y="16"/>
                  </a:lnTo>
                  <a:lnTo>
                    <a:pt x="2" y="16"/>
                  </a:lnTo>
                  <a:lnTo>
                    <a:pt x="2" y="14"/>
                  </a:lnTo>
                  <a:lnTo>
                    <a:pt x="2" y="14"/>
                  </a:lnTo>
                  <a:lnTo>
                    <a:pt x="7" y="9"/>
                  </a:lnTo>
                  <a:lnTo>
                    <a:pt x="9" y="4"/>
                  </a:lnTo>
                  <a:lnTo>
                    <a:pt x="9" y="2"/>
                  </a:lnTo>
                  <a:lnTo>
                    <a:pt x="9" y="0"/>
                  </a:lnTo>
                  <a:lnTo>
                    <a:pt x="9"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4" name="Freeform 1132">
              <a:extLst>
                <a:ext uri="{FF2B5EF4-FFF2-40B4-BE49-F238E27FC236}">
                  <a16:creationId xmlns:a16="http://schemas.microsoft.com/office/drawing/2014/main" id="{88F6F3A8-0270-4107-95FC-BF0634692A5F}"/>
                </a:ext>
              </a:extLst>
            </p:cNvPr>
            <p:cNvSpPr>
              <a:spLocks/>
            </p:cNvSpPr>
            <p:nvPr/>
          </p:nvSpPr>
          <p:spPr bwMode="auto">
            <a:xfrm>
              <a:off x="6675439" y="3884612"/>
              <a:ext cx="14287" cy="25399"/>
            </a:xfrm>
            <a:custGeom>
              <a:avLst/>
              <a:gdLst/>
              <a:ahLst/>
              <a:cxnLst>
                <a:cxn ang="0">
                  <a:pos x="9" y="0"/>
                </a:cxn>
                <a:cxn ang="0">
                  <a:pos x="5" y="0"/>
                </a:cxn>
                <a:cxn ang="0">
                  <a:pos x="5" y="4"/>
                </a:cxn>
                <a:cxn ang="0">
                  <a:pos x="2" y="9"/>
                </a:cxn>
                <a:cxn ang="0">
                  <a:pos x="0" y="14"/>
                </a:cxn>
                <a:cxn ang="0">
                  <a:pos x="0" y="16"/>
                </a:cxn>
                <a:cxn ang="0">
                  <a:pos x="2" y="16"/>
                </a:cxn>
                <a:cxn ang="0">
                  <a:pos x="2" y="14"/>
                </a:cxn>
                <a:cxn ang="0">
                  <a:pos x="2" y="14"/>
                </a:cxn>
                <a:cxn ang="0">
                  <a:pos x="7" y="9"/>
                </a:cxn>
                <a:cxn ang="0">
                  <a:pos x="9" y="4"/>
                </a:cxn>
                <a:cxn ang="0">
                  <a:pos x="9" y="2"/>
                </a:cxn>
                <a:cxn ang="0">
                  <a:pos x="9" y="0"/>
                </a:cxn>
              </a:cxnLst>
              <a:rect l="0" t="0" r="r" b="b"/>
              <a:pathLst>
                <a:path w="9" h="16">
                  <a:moveTo>
                    <a:pt x="9" y="0"/>
                  </a:moveTo>
                  <a:lnTo>
                    <a:pt x="5" y="0"/>
                  </a:lnTo>
                  <a:lnTo>
                    <a:pt x="5" y="4"/>
                  </a:lnTo>
                  <a:lnTo>
                    <a:pt x="2" y="9"/>
                  </a:lnTo>
                  <a:lnTo>
                    <a:pt x="0" y="14"/>
                  </a:lnTo>
                  <a:lnTo>
                    <a:pt x="0" y="16"/>
                  </a:lnTo>
                  <a:lnTo>
                    <a:pt x="2" y="16"/>
                  </a:lnTo>
                  <a:lnTo>
                    <a:pt x="2" y="14"/>
                  </a:lnTo>
                  <a:lnTo>
                    <a:pt x="2" y="14"/>
                  </a:lnTo>
                  <a:lnTo>
                    <a:pt x="7" y="9"/>
                  </a:lnTo>
                  <a:lnTo>
                    <a:pt x="9" y="4"/>
                  </a:lnTo>
                  <a:lnTo>
                    <a:pt x="9" y="2"/>
                  </a:lnTo>
                  <a:lnTo>
                    <a:pt x="9"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5" name="Freeform 1133">
              <a:extLst>
                <a:ext uri="{FF2B5EF4-FFF2-40B4-BE49-F238E27FC236}">
                  <a16:creationId xmlns:a16="http://schemas.microsoft.com/office/drawing/2014/main" id="{EF127CCC-9812-4028-B8C1-EB64BE750FE5}"/>
                </a:ext>
              </a:extLst>
            </p:cNvPr>
            <p:cNvSpPr>
              <a:spLocks/>
            </p:cNvSpPr>
            <p:nvPr/>
          </p:nvSpPr>
          <p:spPr bwMode="auto">
            <a:xfrm>
              <a:off x="6675439" y="3884612"/>
              <a:ext cx="14287" cy="25399"/>
            </a:xfrm>
            <a:custGeom>
              <a:avLst/>
              <a:gdLst/>
              <a:ahLst/>
              <a:cxnLst>
                <a:cxn ang="0">
                  <a:pos x="9" y="0"/>
                </a:cxn>
                <a:cxn ang="0">
                  <a:pos x="5" y="0"/>
                </a:cxn>
                <a:cxn ang="0">
                  <a:pos x="5" y="4"/>
                </a:cxn>
                <a:cxn ang="0">
                  <a:pos x="2" y="9"/>
                </a:cxn>
                <a:cxn ang="0">
                  <a:pos x="0" y="14"/>
                </a:cxn>
                <a:cxn ang="0">
                  <a:pos x="0" y="16"/>
                </a:cxn>
                <a:cxn ang="0">
                  <a:pos x="2" y="16"/>
                </a:cxn>
                <a:cxn ang="0">
                  <a:pos x="2" y="14"/>
                </a:cxn>
                <a:cxn ang="0">
                  <a:pos x="2" y="14"/>
                </a:cxn>
                <a:cxn ang="0">
                  <a:pos x="7" y="9"/>
                </a:cxn>
                <a:cxn ang="0">
                  <a:pos x="9" y="4"/>
                </a:cxn>
                <a:cxn ang="0">
                  <a:pos x="9" y="2"/>
                </a:cxn>
                <a:cxn ang="0">
                  <a:pos x="9" y="0"/>
                </a:cxn>
              </a:cxnLst>
              <a:rect l="0" t="0" r="r" b="b"/>
              <a:pathLst>
                <a:path w="9" h="16">
                  <a:moveTo>
                    <a:pt x="9" y="0"/>
                  </a:moveTo>
                  <a:lnTo>
                    <a:pt x="5" y="0"/>
                  </a:lnTo>
                  <a:lnTo>
                    <a:pt x="5" y="4"/>
                  </a:lnTo>
                  <a:lnTo>
                    <a:pt x="2" y="9"/>
                  </a:lnTo>
                  <a:lnTo>
                    <a:pt x="0" y="14"/>
                  </a:lnTo>
                  <a:lnTo>
                    <a:pt x="0" y="16"/>
                  </a:lnTo>
                  <a:lnTo>
                    <a:pt x="2" y="16"/>
                  </a:lnTo>
                  <a:lnTo>
                    <a:pt x="2" y="14"/>
                  </a:lnTo>
                  <a:lnTo>
                    <a:pt x="2" y="14"/>
                  </a:lnTo>
                  <a:lnTo>
                    <a:pt x="7" y="9"/>
                  </a:lnTo>
                  <a:lnTo>
                    <a:pt x="9" y="4"/>
                  </a:lnTo>
                  <a:lnTo>
                    <a:pt x="9" y="2"/>
                  </a:lnTo>
                  <a:lnTo>
                    <a:pt x="9"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6" name="Freeform 1134">
              <a:extLst>
                <a:ext uri="{FF2B5EF4-FFF2-40B4-BE49-F238E27FC236}">
                  <a16:creationId xmlns:a16="http://schemas.microsoft.com/office/drawing/2014/main" id="{3A07923E-E4F3-47BC-B5C1-8449BE8D8121}"/>
                </a:ext>
              </a:extLst>
            </p:cNvPr>
            <p:cNvSpPr>
              <a:spLocks/>
            </p:cNvSpPr>
            <p:nvPr/>
          </p:nvSpPr>
          <p:spPr bwMode="auto">
            <a:xfrm>
              <a:off x="6678613" y="3903662"/>
              <a:ext cx="19049" cy="17461"/>
            </a:xfrm>
            <a:custGeom>
              <a:avLst/>
              <a:gdLst/>
              <a:ahLst/>
              <a:cxnLst>
                <a:cxn ang="0">
                  <a:pos x="12" y="0"/>
                </a:cxn>
                <a:cxn ang="0">
                  <a:pos x="10" y="0"/>
                </a:cxn>
                <a:cxn ang="0">
                  <a:pos x="7" y="0"/>
                </a:cxn>
                <a:cxn ang="0">
                  <a:pos x="7" y="0"/>
                </a:cxn>
                <a:cxn ang="0">
                  <a:pos x="5" y="0"/>
                </a:cxn>
                <a:cxn ang="0">
                  <a:pos x="5" y="2"/>
                </a:cxn>
                <a:cxn ang="0">
                  <a:pos x="3" y="2"/>
                </a:cxn>
                <a:cxn ang="0">
                  <a:pos x="0" y="7"/>
                </a:cxn>
                <a:cxn ang="0">
                  <a:pos x="0" y="9"/>
                </a:cxn>
                <a:cxn ang="0">
                  <a:pos x="0" y="9"/>
                </a:cxn>
                <a:cxn ang="0">
                  <a:pos x="3" y="9"/>
                </a:cxn>
                <a:cxn ang="0">
                  <a:pos x="5" y="11"/>
                </a:cxn>
                <a:cxn ang="0">
                  <a:pos x="7" y="9"/>
                </a:cxn>
                <a:cxn ang="0">
                  <a:pos x="7" y="9"/>
                </a:cxn>
                <a:cxn ang="0">
                  <a:pos x="10" y="9"/>
                </a:cxn>
                <a:cxn ang="0">
                  <a:pos x="12" y="2"/>
                </a:cxn>
                <a:cxn ang="0">
                  <a:pos x="12" y="0"/>
                </a:cxn>
                <a:cxn ang="0">
                  <a:pos x="12" y="0"/>
                </a:cxn>
              </a:cxnLst>
              <a:rect l="0" t="0" r="r" b="b"/>
              <a:pathLst>
                <a:path w="12" h="11">
                  <a:moveTo>
                    <a:pt x="12" y="0"/>
                  </a:moveTo>
                  <a:lnTo>
                    <a:pt x="10" y="0"/>
                  </a:lnTo>
                  <a:lnTo>
                    <a:pt x="7" y="0"/>
                  </a:lnTo>
                  <a:lnTo>
                    <a:pt x="7" y="0"/>
                  </a:lnTo>
                  <a:lnTo>
                    <a:pt x="5" y="0"/>
                  </a:lnTo>
                  <a:lnTo>
                    <a:pt x="5" y="2"/>
                  </a:lnTo>
                  <a:lnTo>
                    <a:pt x="3" y="2"/>
                  </a:lnTo>
                  <a:lnTo>
                    <a:pt x="0" y="7"/>
                  </a:lnTo>
                  <a:lnTo>
                    <a:pt x="0" y="9"/>
                  </a:lnTo>
                  <a:lnTo>
                    <a:pt x="0" y="9"/>
                  </a:lnTo>
                  <a:lnTo>
                    <a:pt x="3" y="9"/>
                  </a:lnTo>
                  <a:lnTo>
                    <a:pt x="5" y="11"/>
                  </a:lnTo>
                  <a:lnTo>
                    <a:pt x="7" y="9"/>
                  </a:lnTo>
                  <a:lnTo>
                    <a:pt x="7" y="9"/>
                  </a:lnTo>
                  <a:lnTo>
                    <a:pt x="10" y="9"/>
                  </a:lnTo>
                  <a:lnTo>
                    <a:pt x="12" y="2"/>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7" name="Freeform 1135">
              <a:extLst>
                <a:ext uri="{FF2B5EF4-FFF2-40B4-BE49-F238E27FC236}">
                  <a16:creationId xmlns:a16="http://schemas.microsoft.com/office/drawing/2014/main" id="{3AB5AFB4-62AB-4379-A56F-F6A84F359534}"/>
                </a:ext>
              </a:extLst>
            </p:cNvPr>
            <p:cNvSpPr>
              <a:spLocks/>
            </p:cNvSpPr>
            <p:nvPr/>
          </p:nvSpPr>
          <p:spPr bwMode="auto">
            <a:xfrm>
              <a:off x="6678613" y="3903662"/>
              <a:ext cx="19049" cy="17461"/>
            </a:xfrm>
            <a:custGeom>
              <a:avLst/>
              <a:gdLst/>
              <a:ahLst/>
              <a:cxnLst>
                <a:cxn ang="0">
                  <a:pos x="12" y="0"/>
                </a:cxn>
                <a:cxn ang="0">
                  <a:pos x="10" y="0"/>
                </a:cxn>
                <a:cxn ang="0">
                  <a:pos x="7" y="0"/>
                </a:cxn>
                <a:cxn ang="0">
                  <a:pos x="7" y="0"/>
                </a:cxn>
                <a:cxn ang="0">
                  <a:pos x="5" y="0"/>
                </a:cxn>
                <a:cxn ang="0">
                  <a:pos x="5" y="2"/>
                </a:cxn>
                <a:cxn ang="0">
                  <a:pos x="3" y="2"/>
                </a:cxn>
                <a:cxn ang="0">
                  <a:pos x="0" y="7"/>
                </a:cxn>
                <a:cxn ang="0">
                  <a:pos x="0" y="9"/>
                </a:cxn>
                <a:cxn ang="0">
                  <a:pos x="0" y="9"/>
                </a:cxn>
                <a:cxn ang="0">
                  <a:pos x="3" y="9"/>
                </a:cxn>
                <a:cxn ang="0">
                  <a:pos x="5" y="11"/>
                </a:cxn>
                <a:cxn ang="0">
                  <a:pos x="7" y="9"/>
                </a:cxn>
                <a:cxn ang="0">
                  <a:pos x="7" y="9"/>
                </a:cxn>
                <a:cxn ang="0">
                  <a:pos x="10" y="9"/>
                </a:cxn>
                <a:cxn ang="0">
                  <a:pos x="12" y="2"/>
                </a:cxn>
                <a:cxn ang="0">
                  <a:pos x="12" y="0"/>
                </a:cxn>
              </a:cxnLst>
              <a:rect l="0" t="0" r="r" b="b"/>
              <a:pathLst>
                <a:path w="12" h="11">
                  <a:moveTo>
                    <a:pt x="12" y="0"/>
                  </a:moveTo>
                  <a:lnTo>
                    <a:pt x="10" y="0"/>
                  </a:lnTo>
                  <a:lnTo>
                    <a:pt x="7" y="0"/>
                  </a:lnTo>
                  <a:lnTo>
                    <a:pt x="7" y="0"/>
                  </a:lnTo>
                  <a:lnTo>
                    <a:pt x="5" y="0"/>
                  </a:lnTo>
                  <a:lnTo>
                    <a:pt x="5" y="2"/>
                  </a:lnTo>
                  <a:lnTo>
                    <a:pt x="3" y="2"/>
                  </a:lnTo>
                  <a:lnTo>
                    <a:pt x="0" y="7"/>
                  </a:lnTo>
                  <a:lnTo>
                    <a:pt x="0" y="9"/>
                  </a:lnTo>
                  <a:lnTo>
                    <a:pt x="0" y="9"/>
                  </a:lnTo>
                  <a:lnTo>
                    <a:pt x="3" y="9"/>
                  </a:lnTo>
                  <a:lnTo>
                    <a:pt x="5" y="11"/>
                  </a:lnTo>
                  <a:lnTo>
                    <a:pt x="7" y="9"/>
                  </a:lnTo>
                  <a:lnTo>
                    <a:pt x="7" y="9"/>
                  </a:lnTo>
                  <a:lnTo>
                    <a:pt x="10" y="9"/>
                  </a:lnTo>
                  <a:lnTo>
                    <a:pt x="12" y="2"/>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8" name="Freeform 1136">
              <a:extLst>
                <a:ext uri="{FF2B5EF4-FFF2-40B4-BE49-F238E27FC236}">
                  <a16:creationId xmlns:a16="http://schemas.microsoft.com/office/drawing/2014/main" id="{1022AA31-840C-402A-AEF2-34A833605460}"/>
                </a:ext>
              </a:extLst>
            </p:cNvPr>
            <p:cNvSpPr>
              <a:spLocks/>
            </p:cNvSpPr>
            <p:nvPr/>
          </p:nvSpPr>
          <p:spPr bwMode="auto">
            <a:xfrm>
              <a:off x="6678613" y="3903662"/>
              <a:ext cx="19049" cy="17461"/>
            </a:xfrm>
            <a:custGeom>
              <a:avLst/>
              <a:gdLst/>
              <a:ahLst/>
              <a:cxnLst>
                <a:cxn ang="0">
                  <a:pos x="12" y="0"/>
                </a:cxn>
                <a:cxn ang="0">
                  <a:pos x="10" y="0"/>
                </a:cxn>
                <a:cxn ang="0">
                  <a:pos x="7" y="0"/>
                </a:cxn>
                <a:cxn ang="0">
                  <a:pos x="7" y="0"/>
                </a:cxn>
                <a:cxn ang="0">
                  <a:pos x="5" y="0"/>
                </a:cxn>
                <a:cxn ang="0">
                  <a:pos x="5" y="2"/>
                </a:cxn>
                <a:cxn ang="0">
                  <a:pos x="3" y="2"/>
                </a:cxn>
                <a:cxn ang="0">
                  <a:pos x="0" y="7"/>
                </a:cxn>
                <a:cxn ang="0">
                  <a:pos x="0" y="9"/>
                </a:cxn>
                <a:cxn ang="0">
                  <a:pos x="0" y="9"/>
                </a:cxn>
                <a:cxn ang="0">
                  <a:pos x="3" y="9"/>
                </a:cxn>
                <a:cxn ang="0">
                  <a:pos x="5" y="11"/>
                </a:cxn>
                <a:cxn ang="0">
                  <a:pos x="7" y="9"/>
                </a:cxn>
                <a:cxn ang="0">
                  <a:pos x="7" y="9"/>
                </a:cxn>
                <a:cxn ang="0">
                  <a:pos x="10" y="9"/>
                </a:cxn>
                <a:cxn ang="0">
                  <a:pos x="12" y="2"/>
                </a:cxn>
                <a:cxn ang="0">
                  <a:pos x="12" y="0"/>
                </a:cxn>
              </a:cxnLst>
              <a:rect l="0" t="0" r="r" b="b"/>
              <a:pathLst>
                <a:path w="12" h="11">
                  <a:moveTo>
                    <a:pt x="12" y="0"/>
                  </a:moveTo>
                  <a:lnTo>
                    <a:pt x="10" y="0"/>
                  </a:lnTo>
                  <a:lnTo>
                    <a:pt x="7" y="0"/>
                  </a:lnTo>
                  <a:lnTo>
                    <a:pt x="7" y="0"/>
                  </a:lnTo>
                  <a:lnTo>
                    <a:pt x="5" y="0"/>
                  </a:lnTo>
                  <a:lnTo>
                    <a:pt x="5" y="2"/>
                  </a:lnTo>
                  <a:lnTo>
                    <a:pt x="3" y="2"/>
                  </a:lnTo>
                  <a:lnTo>
                    <a:pt x="0" y="7"/>
                  </a:lnTo>
                  <a:lnTo>
                    <a:pt x="0" y="9"/>
                  </a:lnTo>
                  <a:lnTo>
                    <a:pt x="0" y="9"/>
                  </a:lnTo>
                  <a:lnTo>
                    <a:pt x="3" y="9"/>
                  </a:lnTo>
                  <a:lnTo>
                    <a:pt x="5" y="11"/>
                  </a:lnTo>
                  <a:lnTo>
                    <a:pt x="7" y="9"/>
                  </a:lnTo>
                  <a:lnTo>
                    <a:pt x="7" y="9"/>
                  </a:lnTo>
                  <a:lnTo>
                    <a:pt x="10" y="9"/>
                  </a:lnTo>
                  <a:lnTo>
                    <a:pt x="12" y="2"/>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29" name="Freeform 1137">
              <a:extLst>
                <a:ext uri="{FF2B5EF4-FFF2-40B4-BE49-F238E27FC236}">
                  <a16:creationId xmlns:a16="http://schemas.microsoft.com/office/drawing/2014/main" id="{9A72586C-23C3-43D1-8D35-A2346BC11F05}"/>
                </a:ext>
              </a:extLst>
            </p:cNvPr>
            <p:cNvSpPr>
              <a:spLocks/>
            </p:cNvSpPr>
            <p:nvPr/>
          </p:nvSpPr>
          <p:spPr bwMode="auto">
            <a:xfrm>
              <a:off x="6664326" y="3846512"/>
              <a:ext cx="14289" cy="19050"/>
            </a:xfrm>
            <a:custGeom>
              <a:avLst/>
              <a:gdLst/>
              <a:ahLst/>
              <a:cxnLst>
                <a:cxn ang="0">
                  <a:pos x="0" y="7"/>
                </a:cxn>
                <a:cxn ang="0">
                  <a:pos x="2" y="7"/>
                </a:cxn>
                <a:cxn ang="0">
                  <a:pos x="4" y="7"/>
                </a:cxn>
                <a:cxn ang="0">
                  <a:pos x="4" y="7"/>
                </a:cxn>
                <a:cxn ang="0">
                  <a:pos x="4" y="9"/>
                </a:cxn>
                <a:cxn ang="0">
                  <a:pos x="7" y="9"/>
                </a:cxn>
                <a:cxn ang="0">
                  <a:pos x="7" y="12"/>
                </a:cxn>
                <a:cxn ang="0">
                  <a:pos x="9" y="12"/>
                </a:cxn>
                <a:cxn ang="0">
                  <a:pos x="9" y="12"/>
                </a:cxn>
                <a:cxn ang="0">
                  <a:pos x="9" y="9"/>
                </a:cxn>
                <a:cxn ang="0">
                  <a:pos x="9" y="7"/>
                </a:cxn>
                <a:cxn ang="0">
                  <a:pos x="7" y="7"/>
                </a:cxn>
                <a:cxn ang="0">
                  <a:pos x="7" y="5"/>
                </a:cxn>
                <a:cxn ang="0">
                  <a:pos x="4" y="2"/>
                </a:cxn>
                <a:cxn ang="0">
                  <a:pos x="2" y="0"/>
                </a:cxn>
                <a:cxn ang="0">
                  <a:pos x="0" y="0"/>
                </a:cxn>
                <a:cxn ang="0">
                  <a:pos x="0" y="7"/>
                </a:cxn>
                <a:cxn ang="0">
                  <a:pos x="0" y="7"/>
                </a:cxn>
              </a:cxnLst>
              <a:rect l="0" t="0" r="r" b="b"/>
              <a:pathLst>
                <a:path w="9" h="12">
                  <a:moveTo>
                    <a:pt x="0" y="7"/>
                  </a:moveTo>
                  <a:lnTo>
                    <a:pt x="2" y="7"/>
                  </a:lnTo>
                  <a:lnTo>
                    <a:pt x="4" y="7"/>
                  </a:lnTo>
                  <a:lnTo>
                    <a:pt x="4" y="7"/>
                  </a:lnTo>
                  <a:lnTo>
                    <a:pt x="4" y="9"/>
                  </a:lnTo>
                  <a:lnTo>
                    <a:pt x="7" y="9"/>
                  </a:lnTo>
                  <a:lnTo>
                    <a:pt x="7" y="12"/>
                  </a:lnTo>
                  <a:lnTo>
                    <a:pt x="9" y="12"/>
                  </a:lnTo>
                  <a:lnTo>
                    <a:pt x="9" y="12"/>
                  </a:lnTo>
                  <a:lnTo>
                    <a:pt x="9" y="9"/>
                  </a:lnTo>
                  <a:lnTo>
                    <a:pt x="9" y="7"/>
                  </a:lnTo>
                  <a:lnTo>
                    <a:pt x="7" y="7"/>
                  </a:lnTo>
                  <a:lnTo>
                    <a:pt x="7" y="5"/>
                  </a:lnTo>
                  <a:lnTo>
                    <a:pt x="4" y="2"/>
                  </a:lnTo>
                  <a:lnTo>
                    <a:pt x="2" y="0"/>
                  </a:lnTo>
                  <a:lnTo>
                    <a:pt x="0" y="0"/>
                  </a:lnTo>
                  <a:lnTo>
                    <a:pt x="0" y="7"/>
                  </a:lnTo>
                  <a:lnTo>
                    <a:pt x="0"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0" name="Freeform 1138">
              <a:extLst>
                <a:ext uri="{FF2B5EF4-FFF2-40B4-BE49-F238E27FC236}">
                  <a16:creationId xmlns:a16="http://schemas.microsoft.com/office/drawing/2014/main" id="{0B48DD1D-9912-4F35-821A-B2425CFAD430}"/>
                </a:ext>
              </a:extLst>
            </p:cNvPr>
            <p:cNvSpPr>
              <a:spLocks/>
            </p:cNvSpPr>
            <p:nvPr/>
          </p:nvSpPr>
          <p:spPr bwMode="auto">
            <a:xfrm>
              <a:off x="6664326" y="3846512"/>
              <a:ext cx="14289" cy="19050"/>
            </a:xfrm>
            <a:custGeom>
              <a:avLst/>
              <a:gdLst/>
              <a:ahLst/>
              <a:cxnLst>
                <a:cxn ang="0">
                  <a:pos x="0" y="7"/>
                </a:cxn>
                <a:cxn ang="0">
                  <a:pos x="2" y="7"/>
                </a:cxn>
                <a:cxn ang="0">
                  <a:pos x="4" y="7"/>
                </a:cxn>
                <a:cxn ang="0">
                  <a:pos x="4" y="7"/>
                </a:cxn>
                <a:cxn ang="0">
                  <a:pos x="4" y="9"/>
                </a:cxn>
                <a:cxn ang="0">
                  <a:pos x="7" y="9"/>
                </a:cxn>
                <a:cxn ang="0">
                  <a:pos x="7" y="12"/>
                </a:cxn>
                <a:cxn ang="0">
                  <a:pos x="9" y="12"/>
                </a:cxn>
                <a:cxn ang="0">
                  <a:pos x="9" y="12"/>
                </a:cxn>
                <a:cxn ang="0">
                  <a:pos x="9" y="9"/>
                </a:cxn>
                <a:cxn ang="0">
                  <a:pos x="9" y="7"/>
                </a:cxn>
                <a:cxn ang="0">
                  <a:pos x="7" y="7"/>
                </a:cxn>
                <a:cxn ang="0">
                  <a:pos x="7" y="5"/>
                </a:cxn>
                <a:cxn ang="0">
                  <a:pos x="4" y="2"/>
                </a:cxn>
                <a:cxn ang="0">
                  <a:pos x="2" y="0"/>
                </a:cxn>
                <a:cxn ang="0">
                  <a:pos x="0" y="0"/>
                </a:cxn>
                <a:cxn ang="0">
                  <a:pos x="0" y="7"/>
                </a:cxn>
              </a:cxnLst>
              <a:rect l="0" t="0" r="r" b="b"/>
              <a:pathLst>
                <a:path w="9" h="12">
                  <a:moveTo>
                    <a:pt x="0" y="7"/>
                  </a:moveTo>
                  <a:lnTo>
                    <a:pt x="2" y="7"/>
                  </a:lnTo>
                  <a:lnTo>
                    <a:pt x="4" y="7"/>
                  </a:lnTo>
                  <a:lnTo>
                    <a:pt x="4" y="7"/>
                  </a:lnTo>
                  <a:lnTo>
                    <a:pt x="4" y="9"/>
                  </a:lnTo>
                  <a:lnTo>
                    <a:pt x="7" y="9"/>
                  </a:lnTo>
                  <a:lnTo>
                    <a:pt x="7" y="12"/>
                  </a:lnTo>
                  <a:lnTo>
                    <a:pt x="9" y="12"/>
                  </a:lnTo>
                  <a:lnTo>
                    <a:pt x="9" y="12"/>
                  </a:lnTo>
                  <a:lnTo>
                    <a:pt x="9" y="9"/>
                  </a:lnTo>
                  <a:lnTo>
                    <a:pt x="9" y="7"/>
                  </a:lnTo>
                  <a:lnTo>
                    <a:pt x="7" y="7"/>
                  </a:lnTo>
                  <a:lnTo>
                    <a:pt x="7" y="5"/>
                  </a:lnTo>
                  <a:lnTo>
                    <a:pt x="4" y="2"/>
                  </a:lnTo>
                  <a:lnTo>
                    <a:pt x="2" y="0"/>
                  </a:lnTo>
                  <a:lnTo>
                    <a:pt x="0" y="0"/>
                  </a:lnTo>
                  <a:lnTo>
                    <a:pt x="0"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1" name="Freeform 1139">
              <a:extLst>
                <a:ext uri="{FF2B5EF4-FFF2-40B4-BE49-F238E27FC236}">
                  <a16:creationId xmlns:a16="http://schemas.microsoft.com/office/drawing/2014/main" id="{3998E7AD-0791-41DA-A972-82160C1ECC1C}"/>
                </a:ext>
              </a:extLst>
            </p:cNvPr>
            <p:cNvSpPr>
              <a:spLocks/>
            </p:cNvSpPr>
            <p:nvPr/>
          </p:nvSpPr>
          <p:spPr bwMode="auto">
            <a:xfrm>
              <a:off x="6664326" y="3846512"/>
              <a:ext cx="14289" cy="19050"/>
            </a:xfrm>
            <a:custGeom>
              <a:avLst/>
              <a:gdLst/>
              <a:ahLst/>
              <a:cxnLst>
                <a:cxn ang="0">
                  <a:pos x="0" y="7"/>
                </a:cxn>
                <a:cxn ang="0">
                  <a:pos x="2" y="7"/>
                </a:cxn>
                <a:cxn ang="0">
                  <a:pos x="4" y="7"/>
                </a:cxn>
                <a:cxn ang="0">
                  <a:pos x="4" y="7"/>
                </a:cxn>
                <a:cxn ang="0">
                  <a:pos x="4" y="9"/>
                </a:cxn>
                <a:cxn ang="0">
                  <a:pos x="7" y="9"/>
                </a:cxn>
                <a:cxn ang="0">
                  <a:pos x="7" y="12"/>
                </a:cxn>
                <a:cxn ang="0">
                  <a:pos x="9" y="12"/>
                </a:cxn>
                <a:cxn ang="0">
                  <a:pos x="9" y="12"/>
                </a:cxn>
                <a:cxn ang="0">
                  <a:pos x="9" y="9"/>
                </a:cxn>
                <a:cxn ang="0">
                  <a:pos x="9" y="7"/>
                </a:cxn>
                <a:cxn ang="0">
                  <a:pos x="7" y="7"/>
                </a:cxn>
                <a:cxn ang="0">
                  <a:pos x="7" y="5"/>
                </a:cxn>
                <a:cxn ang="0">
                  <a:pos x="4" y="2"/>
                </a:cxn>
                <a:cxn ang="0">
                  <a:pos x="2" y="0"/>
                </a:cxn>
                <a:cxn ang="0">
                  <a:pos x="0" y="0"/>
                </a:cxn>
                <a:cxn ang="0">
                  <a:pos x="0" y="7"/>
                </a:cxn>
              </a:cxnLst>
              <a:rect l="0" t="0" r="r" b="b"/>
              <a:pathLst>
                <a:path w="9" h="12">
                  <a:moveTo>
                    <a:pt x="0" y="7"/>
                  </a:moveTo>
                  <a:lnTo>
                    <a:pt x="2" y="7"/>
                  </a:lnTo>
                  <a:lnTo>
                    <a:pt x="4" y="7"/>
                  </a:lnTo>
                  <a:lnTo>
                    <a:pt x="4" y="7"/>
                  </a:lnTo>
                  <a:lnTo>
                    <a:pt x="4" y="9"/>
                  </a:lnTo>
                  <a:lnTo>
                    <a:pt x="7" y="9"/>
                  </a:lnTo>
                  <a:lnTo>
                    <a:pt x="7" y="12"/>
                  </a:lnTo>
                  <a:lnTo>
                    <a:pt x="9" y="12"/>
                  </a:lnTo>
                  <a:lnTo>
                    <a:pt x="9" y="12"/>
                  </a:lnTo>
                  <a:lnTo>
                    <a:pt x="9" y="9"/>
                  </a:lnTo>
                  <a:lnTo>
                    <a:pt x="9" y="7"/>
                  </a:lnTo>
                  <a:lnTo>
                    <a:pt x="7" y="7"/>
                  </a:lnTo>
                  <a:lnTo>
                    <a:pt x="7" y="5"/>
                  </a:lnTo>
                  <a:lnTo>
                    <a:pt x="4" y="2"/>
                  </a:lnTo>
                  <a:lnTo>
                    <a:pt x="2" y="0"/>
                  </a:lnTo>
                  <a:lnTo>
                    <a:pt x="0" y="0"/>
                  </a:lnTo>
                  <a:lnTo>
                    <a:pt x="0"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2" name="Freeform 1140">
              <a:extLst>
                <a:ext uri="{FF2B5EF4-FFF2-40B4-BE49-F238E27FC236}">
                  <a16:creationId xmlns:a16="http://schemas.microsoft.com/office/drawing/2014/main" id="{89DCE31A-4D64-4766-BF93-D108A1A7B98F}"/>
                </a:ext>
              </a:extLst>
            </p:cNvPr>
            <p:cNvSpPr>
              <a:spLocks/>
            </p:cNvSpPr>
            <p:nvPr/>
          </p:nvSpPr>
          <p:spPr bwMode="auto">
            <a:xfrm>
              <a:off x="6599239" y="3824287"/>
              <a:ext cx="26987" cy="25399"/>
            </a:xfrm>
            <a:custGeom>
              <a:avLst/>
              <a:gdLst/>
              <a:ahLst/>
              <a:cxnLst>
                <a:cxn ang="0">
                  <a:pos x="15" y="16"/>
                </a:cxn>
                <a:cxn ang="0">
                  <a:pos x="15" y="16"/>
                </a:cxn>
                <a:cxn ang="0">
                  <a:pos x="17" y="16"/>
                </a:cxn>
                <a:cxn ang="0">
                  <a:pos x="17" y="14"/>
                </a:cxn>
                <a:cxn ang="0">
                  <a:pos x="17" y="12"/>
                </a:cxn>
                <a:cxn ang="0">
                  <a:pos x="17" y="7"/>
                </a:cxn>
                <a:cxn ang="0">
                  <a:pos x="17" y="7"/>
                </a:cxn>
                <a:cxn ang="0">
                  <a:pos x="17" y="4"/>
                </a:cxn>
                <a:cxn ang="0">
                  <a:pos x="12" y="4"/>
                </a:cxn>
                <a:cxn ang="0">
                  <a:pos x="10" y="2"/>
                </a:cxn>
                <a:cxn ang="0">
                  <a:pos x="5" y="0"/>
                </a:cxn>
                <a:cxn ang="0">
                  <a:pos x="0" y="0"/>
                </a:cxn>
                <a:cxn ang="0">
                  <a:pos x="5" y="9"/>
                </a:cxn>
                <a:cxn ang="0">
                  <a:pos x="10" y="14"/>
                </a:cxn>
                <a:cxn ang="0">
                  <a:pos x="12" y="16"/>
                </a:cxn>
                <a:cxn ang="0">
                  <a:pos x="15" y="16"/>
                </a:cxn>
                <a:cxn ang="0">
                  <a:pos x="15" y="16"/>
                </a:cxn>
              </a:cxnLst>
              <a:rect l="0" t="0" r="r" b="b"/>
              <a:pathLst>
                <a:path w="17" h="16">
                  <a:moveTo>
                    <a:pt x="15" y="16"/>
                  </a:moveTo>
                  <a:lnTo>
                    <a:pt x="15" y="16"/>
                  </a:lnTo>
                  <a:lnTo>
                    <a:pt x="17" y="16"/>
                  </a:lnTo>
                  <a:lnTo>
                    <a:pt x="17" y="14"/>
                  </a:lnTo>
                  <a:lnTo>
                    <a:pt x="17" y="12"/>
                  </a:lnTo>
                  <a:lnTo>
                    <a:pt x="17" y="7"/>
                  </a:lnTo>
                  <a:lnTo>
                    <a:pt x="17" y="7"/>
                  </a:lnTo>
                  <a:lnTo>
                    <a:pt x="17" y="4"/>
                  </a:lnTo>
                  <a:lnTo>
                    <a:pt x="12" y="4"/>
                  </a:lnTo>
                  <a:lnTo>
                    <a:pt x="10" y="2"/>
                  </a:lnTo>
                  <a:lnTo>
                    <a:pt x="5" y="0"/>
                  </a:lnTo>
                  <a:lnTo>
                    <a:pt x="0" y="0"/>
                  </a:lnTo>
                  <a:lnTo>
                    <a:pt x="5" y="9"/>
                  </a:lnTo>
                  <a:lnTo>
                    <a:pt x="10" y="14"/>
                  </a:lnTo>
                  <a:lnTo>
                    <a:pt x="12" y="16"/>
                  </a:lnTo>
                  <a:lnTo>
                    <a:pt x="15" y="16"/>
                  </a:lnTo>
                  <a:lnTo>
                    <a:pt x="15" y="1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3" name="Freeform 1141">
              <a:extLst>
                <a:ext uri="{FF2B5EF4-FFF2-40B4-BE49-F238E27FC236}">
                  <a16:creationId xmlns:a16="http://schemas.microsoft.com/office/drawing/2014/main" id="{5C3AD6F3-CD6D-4470-9A1E-5E647B4D7FCD}"/>
                </a:ext>
              </a:extLst>
            </p:cNvPr>
            <p:cNvSpPr>
              <a:spLocks/>
            </p:cNvSpPr>
            <p:nvPr/>
          </p:nvSpPr>
          <p:spPr bwMode="auto">
            <a:xfrm>
              <a:off x="6599239" y="3824287"/>
              <a:ext cx="26987" cy="25399"/>
            </a:xfrm>
            <a:custGeom>
              <a:avLst/>
              <a:gdLst/>
              <a:ahLst/>
              <a:cxnLst>
                <a:cxn ang="0">
                  <a:pos x="15" y="16"/>
                </a:cxn>
                <a:cxn ang="0">
                  <a:pos x="15" y="16"/>
                </a:cxn>
                <a:cxn ang="0">
                  <a:pos x="17" y="16"/>
                </a:cxn>
                <a:cxn ang="0">
                  <a:pos x="17" y="14"/>
                </a:cxn>
                <a:cxn ang="0">
                  <a:pos x="17" y="12"/>
                </a:cxn>
                <a:cxn ang="0">
                  <a:pos x="17" y="7"/>
                </a:cxn>
                <a:cxn ang="0">
                  <a:pos x="17" y="7"/>
                </a:cxn>
                <a:cxn ang="0">
                  <a:pos x="17" y="4"/>
                </a:cxn>
                <a:cxn ang="0">
                  <a:pos x="12" y="4"/>
                </a:cxn>
                <a:cxn ang="0">
                  <a:pos x="10" y="2"/>
                </a:cxn>
                <a:cxn ang="0">
                  <a:pos x="5" y="0"/>
                </a:cxn>
                <a:cxn ang="0">
                  <a:pos x="0" y="0"/>
                </a:cxn>
                <a:cxn ang="0">
                  <a:pos x="5" y="9"/>
                </a:cxn>
                <a:cxn ang="0">
                  <a:pos x="10" y="14"/>
                </a:cxn>
                <a:cxn ang="0">
                  <a:pos x="12" y="16"/>
                </a:cxn>
                <a:cxn ang="0">
                  <a:pos x="15" y="16"/>
                </a:cxn>
              </a:cxnLst>
              <a:rect l="0" t="0" r="r" b="b"/>
              <a:pathLst>
                <a:path w="17" h="16">
                  <a:moveTo>
                    <a:pt x="15" y="16"/>
                  </a:moveTo>
                  <a:lnTo>
                    <a:pt x="15" y="16"/>
                  </a:lnTo>
                  <a:lnTo>
                    <a:pt x="17" y="16"/>
                  </a:lnTo>
                  <a:lnTo>
                    <a:pt x="17" y="14"/>
                  </a:lnTo>
                  <a:lnTo>
                    <a:pt x="17" y="12"/>
                  </a:lnTo>
                  <a:lnTo>
                    <a:pt x="17" y="7"/>
                  </a:lnTo>
                  <a:lnTo>
                    <a:pt x="17" y="7"/>
                  </a:lnTo>
                  <a:lnTo>
                    <a:pt x="17" y="4"/>
                  </a:lnTo>
                  <a:lnTo>
                    <a:pt x="12" y="4"/>
                  </a:lnTo>
                  <a:lnTo>
                    <a:pt x="10" y="2"/>
                  </a:lnTo>
                  <a:lnTo>
                    <a:pt x="5" y="0"/>
                  </a:lnTo>
                  <a:lnTo>
                    <a:pt x="0" y="0"/>
                  </a:lnTo>
                  <a:lnTo>
                    <a:pt x="5" y="9"/>
                  </a:lnTo>
                  <a:lnTo>
                    <a:pt x="10" y="14"/>
                  </a:lnTo>
                  <a:lnTo>
                    <a:pt x="12" y="16"/>
                  </a:lnTo>
                  <a:lnTo>
                    <a:pt x="15" y="1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4" name="Freeform 1142">
              <a:extLst>
                <a:ext uri="{FF2B5EF4-FFF2-40B4-BE49-F238E27FC236}">
                  <a16:creationId xmlns:a16="http://schemas.microsoft.com/office/drawing/2014/main" id="{B5D3731C-15F9-48A4-9D3B-5C47518206BB}"/>
                </a:ext>
              </a:extLst>
            </p:cNvPr>
            <p:cNvSpPr>
              <a:spLocks/>
            </p:cNvSpPr>
            <p:nvPr/>
          </p:nvSpPr>
          <p:spPr bwMode="auto">
            <a:xfrm>
              <a:off x="6599239" y="3824287"/>
              <a:ext cx="26987" cy="25399"/>
            </a:xfrm>
            <a:custGeom>
              <a:avLst/>
              <a:gdLst/>
              <a:ahLst/>
              <a:cxnLst>
                <a:cxn ang="0">
                  <a:pos x="15" y="16"/>
                </a:cxn>
                <a:cxn ang="0">
                  <a:pos x="15" y="16"/>
                </a:cxn>
                <a:cxn ang="0">
                  <a:pos x="17" y="16"/>
                </a:cxn>
                <a:cxn ang="0">
                  <a:pos x="17" y="14"/>
                </a:cxn>
                <a:cxn ang="0">
                  <a:pos x="17" y="12"/>
                </a:cxn>
                <a:cxn ang="0">
                  <a:pos x="17" y="7"/>
                </a:cxn>
                <a:cxn ang="0">
                  <a:pos x="17" y="7"/>
                </a:cxn>
                <a:cxn ang="0">
                  <a:pos x="17" y="4"/>
                </a:cxn>
                <a:cxn ang="0">
                  <a:pos x="12" y="4"/>
                </a:cxn>
                <a:cxn ang="0">
                  <a:pos x="10" y="2"/>
                </a:cxn>
                <a:cxn ang="0">
                  <a:pos x="5" y="0"/>
                </a:cxn>
                <a:cxn ang="0">
                  <a:pos x="0" y="0"/>
                </a:cxn>
                <a:cxn ang="0">
                  <a:pos x="5" y="9"/>
                </a:cxn>
                <a:cxn ang="0">
                  <a:pos x="10" y="14"/>
                </a:cxn>
                <a:cxn ang="0">
                  <a:pos x="12" y="16"/>
                </a:cxn>
                <a:cxn ang="0">
                  <a:pos x="15" y="16"/>
                </a:cxn>
              </a:cxnLst>
              <a:rect l="0" t="0" r="r" b="b"/>
              <a:pathLst>
                <a:path w="17" h="16">
                  <a:moveTo>
                    <a:pt x="15" y="16"/>
                  </a:moveTo>
                  <a:lnTo>
                    <a:pt x="15" y="16"/>
                  </a:lnTo>
                  <a:lnTo>
                    <a:pt x="17" y="16"/>
                  </a:lnTo>
                  <a:lnTo>
                    <a:pt x="17" y="14"/>
                  </a:lnTo>
                  <a:lnTo>
                    <a:pt x="17" y="12"/>
                  </a:lnTo>
                  <a:lnTo>
                    <a:pt x="17" y="7"/>
                  </a:lnTo>
                  <a:lnTo>
                    <a:pt x="17" y="7"/>
                  </a:lnTo>
                  <a:lnTo>
                    <a:pt x="17" y="4"/>
                  </a:lnTo>
                  <a:lnTo>
                    <a:pt x="12" y="4"/>
                  </a:lnTo>
                  <a:lnTo>
                    <a:pt x="10" y="2"/>
                  </a:lnTo>
                  <a:lnTo>
                    <a:pt x="5" y="0"/>
                  </a:lnTo>
                  <a:lnTo>
                    <a:pt x="0" y="0"/>
                  </a:lnTo>
                  <a:lnTo>
                    <a:pt x="5" y="9"/>
                  </a:lnTo>
                  <a:lnTo>
                    <a:pt x="10" y="14"/>
                  </a:lnTo>
                  <a:lnTo>
                    <a:pt x="12" y="16"/>
                  </a:lnTo>
                  <a:lnTo>
                    <a:pt x="15" y="1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5" name="Freeform 1143">
              <a:extLst>
                <a:ext uri="{FF2B5EF4-FFF2-40B4-BE49-F238E27FC236}">
                  <a16:creationId xmlns:a16="http://schemas.microsoft.com/office/drawing/2014/main" id="{F5CC6902-6192-4ADD-AC7B-B69807BD4020}"/>
                </a:ext>
              </a:extLst>
            </p:cNvPr>
            <p:cNvSpPr>
              <a:spLocks/>
            </p:cNvSpPr>
            <p:nvPr/>
          </p:nvSpPr>
          <p:spPr bwMode="auto">
            <a:xfrm>
              <a:off x="6626226" y="3827461"/>
              <a:ext cx="19049" cy="19050"/>
            </a:xfrm>
            <a:custGeom>
              <a:avLst/>
              <a:gdLst/>
              <a:ahLst/>
              <a:cxnLst>
                <a:cxn ang="0">
                  <a:pos x="0" y="12"/>
                </a:cxn>
                <a:cxn ang="0">
                  <a:pos x="7" y="0"/>
                </a:cxn>
                <a:cxn ang="0">
                  <a:pos x="9" y="0"/>
                </a:cxn>
                <a:cxn ang="0">
                  <a:pos x="12" y="12"/>
                </a:cxn>
                <a:cxn ang="0">
                  <a:pos x="7" y="12"/>
                </a:cxn>
                <a:cxn ang="0">
                  <a:pos x="5" y="12"/>
                </a:cxn>
                <a:cxn ang="0">
                  <a:pos x="0" y="12"/>
                </a:cxn>
                <a:cxn ang="0">
                  <a:pos x="0" y="12"/>
                </a:cxn>
              </a:cxnLst>
              <a:rect l="0" t="0" r="r" b="b"/>
              <a:pathLst>
                <a:path w="12" h="12">
                  <a:moveTo>
                    <a:pt x="0" y="12"/>
                  </a:moveTo>
                  <a:lnTo>
                    <a:pt x="7" y="0"/>
                  </a:lnTo>
                  <a:lnTo>
                    <a:pt x="9" y="0"/>
                  </a:lnTo>
                  <a:lnTo>
                    <a:pt x="12" y="12"/>
                  </a:lnTo>
                  <a:lnTo>
                    <a:pt x="7" y="12"/>
                  </a:lnTo>
                  <a:lnTo>
                    <a:pt x="5" y="12"/>
                  </a:lnTo>
                  <a:lnTo>
                    <a:pt x="0" y="12"/>
                  </a:lnTo>
                  <a:lnTo>
                    <a:pt x="0"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6" name="Freeform 1144">
              <a:extLst>
                <a:ext uri="{FF2B5EF4-FFF2-40B4-BE49-F238E27FC236}">
                  <a16:creationId xmlns:a16="http://schemas.microsoft.com/office/drawing/2014/main" id="{F217ACCE-D346-4359-9008-896B6423E797}"/>
                </a:ext>
              </a:extLst>
            </p:cNvPr>
            <p:cNvSpPr>
              <a:spLocks/>
            </p:cNvSpPr>
            <p:nvPr/>
          </p:nvSpPr>
          <p:spPr bwMode="auto">
            <a:xfrm>
              <a:off x="6626226" y="3827461"/>
              <a:ext cx="19049" cy="19050"/>
            </a:xfrm>
            <a:custGeom>
              <a:avLst/>
              <a:gdLst/>
              <a:ahLst/>
              <a:cxnLst>
                <a:cxn ang="0">
                  <a:pos x="0" y="12"/>
                </a:cxn>
                <a:cxn ang="0">
                  <a:pos x="7" y="0"/>
                </a:cxn>
                <a:cxn ang="0">
                  <a:pos x="9" y="0"/>
                </a:cxn>
                <a:cxn ang="0">
                  <a:pos x="12" y="12"/>
                </a:cxn>
                <a:cxn ang="0">
                  <a:pos x="7" y="12"/>
                </a:cxn>
                <a:cxn ang="0">
                  <a:pos x="5" y="12"/>
                </a:cxn>
                <a:cxn ang="0">
                  <a:pos x="0" y="12"/>
                </a:cxn>
              </a:cxnLst>
              <a:rect l="0" t="0" r="r" b="b"/>
              <a:pathLst>
                <a:path w="12" h="12">
                  <a:moveTo>
                    <a:pt x="0" y="12"/>
                  </a:moveTo>
                  <a:lnTo>
                    <a:pt x="7" y="0"/>
                  </a:lnTo>
                  <a:lnTo>
                    <a:pt x="9" y="0"/>
                  </a:lnTo>
                  <a:lnTo>
                    <a:pt x="12" y="12"/>
                  </a:lnTo>
                  <a:lnTo>
                    <a:pt x="7" y="12"/>
                  </a:lnTo>
                  <a:lnTo>
                    <a:pt x="5" y="12"/>
                  </a:lnTo>
                  <a:lnTo>
                    <a:pt x="0"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7" name="Freeform 1145">
              <a:extLst>
                <a:ext uri="{FF2B5EF4-FFF2-40B4-BE49-F238E27FC236}">
                  <a16:creationId xmlns:a16="http://schemas.microsoft.com/office/drawing/2014/main" id="{8795AB63-EC17-4909-8368-6BCFAEA471FD}"/>
                </a:ext>
              </a:extLst>
            </p:cNvPr>
            <p:cNvSpPr>
              <a:spLocks/>
            </p:cNvSpPr>
            <p:nvPr/>
          </p:nvSpPr>
          <p:spPr bwMode="auto">
            <a:xfrm>
              <a:off x="6626226" y="3827461"/>
              <a:ext cx="19049" cy="19050"/>
            </a:xfrm>
            <a:custGeom>
              <a:avLst/>
              <a:gdLst/>
              <a:ahLst/>
              <a:cxnLst>
                <a:cxn ang="0">
                  <a:pos x="0" y="12"/>
                </a:cxn>
                <a:cxn ang="0">
                  <a:pos x="7" y="0"/>
                </a:cxn>
                <a:cxn ang="0">
                  <a:pos x="9" y="0"/>
                </a:cxn>
                <a:cxn ang="0">
                  <a:pos x="12" y="12"/>
                </a:cxn>
                <a:cxn ang="0">
                  <a:pos x="7" y="12"/>
                </a:cxn>
                <a:cxn ang="0">
                  <a:pos x="5" y="12"/>
                </a:cxn>
                <a:cxn ang="0">
                  <a:pos x="0" y="12"/>
                </a:cxn>
              </a:cxnLst>
              <a:rect l="0" t="0" r="r" b="b"/>
              <a:pathLst>
                <a:path w="12" h="12">
                  <a:moveTo>
                    <a:pt x="0" y="12"/>
                  </a:moveTo>
                  <a:lnTo>
                    <a:pt x="7" y="0"/>
                  </a:lnTo>
                  <a:lnTo>
                    <a:pt x="9" y="0"/>
                  </a:lnTo>
                  <a:lnTo>
                    <a:pt x="12" y="12"/>
                  </a:lnTo>
                  <a:lnTo>
                    <a:pt x="7" y="12"/>
                  </a:lnTo>
                  <a:lnTo>
                    <a:pt x="5" y="12"/>
                  </a:lnTo>
                  <a:lnTo>
                    <a:pt x="0"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8" name="Freeform 1146">
              <a:extLst>
                <a:ext uri="{FF2B5EF4-FFF2-40B4-BE49-F238E27FC236}">
                  <a16:creationId xmlns:a16="http://schemas.microsoft.com/office/drawing/2014/main" id="{56252B01-C3EA-4740-9ECC-D7654C94E073}"/>
                </a:ext>
              </a:extLst>
            </p:cNvPr>
            <p:cNvSpPr>
              <a:spLocks/>
            </p:cNvSpPr>
            <p:nvPr/>
          </p:nvSpPr>
          <p:spPr bwMode="auto">
            <a:xfrm>
              <a:off x="7339014" y="4249736"/>
              <a:ext cx="22225" cy="38100"/>
            </a:xfrm>
            <a:custGeom>
              <a:avLst/>
              <a:gdLst/>
              <a:ahLst/>
              <a:cxnLst>
                <a:cxn ang="0">
                  <a:pos x="14" y="17"/>
                </a:cxn>
                <a:cxn ang="0">
                  <a:pos x="12" y="17"/>
                </a:cxn>
                <a:cxn ang="0">
                  <a:pos x="9" y="14"/>
                </a:cxn>
                <a:cxn ang="0">
                  <a:pos x="7" y="12"/>
                </a:cxn>
                <a:cxn ang="0">
                  <a:pos x="5" y="10"/>
                </a:cxn>
                <a:cxn ang="0">
                  <a:pos x="2" y="5"/>
                </a:cxn>
                <a:cxn ang="0">
                  <a:pos x="0" y="0"/>
                </a:cxn>
                <a:cxn ang="0">
                  <a:pos x="0" y="7"/>
                </a:cxn>
                <a:cxn ang="0">
                  <a:pos x="0" y="7"/>
                </a:cxn>
                <a:cxn ang="0">
                  <a:pos x="0" y="10"/>
                </a:cxn>
                <a:cxn ang="0">
                  <a:pos x="2" y="17"/>
                </a:cxn>
                <a:cxn ang="0">
                  <a:pos x="5" y="21"/>
                </a:cxn>
                <a:cxn ang="0">
                  <a:pos x="7" y="24"/>
                </a:cxn>
                <a:cxn ang="0">
                  <a:pos x="7" y="24"/>
                </a:cxn>
                <a:cxn ang="0">
                  <a:pos x="9" y="24"/>
                </a:cxn>
                <a:cxn ang="0">
                  <a:pos x="9" y="24"/>
                </a:cxn>
                <a:cxn ang="0">
                  <a:pos x="12" y="21"/>
                </a:cxn>
                <a:cxn ang="0">
                  <a:pos x="14" y="21"/>
                </a:cxn>
                <a:cxn ang="0">
                  <a:pos x="14" y="21"/>
                </a:cxn>
                <a:cxn ang="0">
                  <a:pos x="14" y="17"/>
                </a:cxn>
                <a:cxn ang="0">
                  <a:pos x="14" y="17"/>
                </a:cxn>
              </a:cxnLst>
              <a:rect l="0" t="0" r="r" b="b"/>
              <a:pathLst>
                <a:path w="14" h="24">
                  <a:moveTo>
                    <a:pt x="14" y="17"/>
                  </a:moveTo>
                  <a:lnTo>
                    <a:pt x="12" y="17"/>
                  </a:lnTo>
                  <a:lnTo>
                    <a:pt x="9" y="14"/>
                  </a:lnTo>
                  <a:lnTo>
                    <a:pt x="7" y="12"/>
                  </a:lnTo>
                  <a:lnTo>
                    <a:pt x="5" y="10"/>
                  </a:lnTo>
                  <a:lnTo>
                    <a:pt x="2" y="5"/>
                  </a:lnTo>
                  <a:lnTo>
                    <a:pt x="0" y="0"/>
                  </a:lnTo>
                  <a:lnTo>
                    <a:pt x="0" y="7"/>
                  </a:lnTo>
                  <a:lnTo>
                    <a:pt x="0" y="7"/>
                  </a:lnTo>
                  <a:lnTo>
                    <a:pt x="0" y="10"/>
                  </a:lnTo>
                  <a:lnTo>
                    <a:pt x="2" y="17"/>
                  </a:lnTo>
                  <a:lnTo>
                    <a:pt x="5" y="21"/>
                  </a:lnTo>
                  <a:lnTo>
                    <a:pt x="7" y="24"/>
                  </a:lnTo>
                  <a:lnTo>
                    <a:pt x="7" y="24"/>
                  </a:lnTo>
                  <a:lnTo>
                    <a:pt x="9" y="24"/>
                  </a:lnTo>
                  <a:lnTo>
                    <a:pt x="9" y="24"/>
                  </a:lnTo>
                  <a:lnTo>
                    <a:pt x="12" y="21"/>
                  </a:lnTo>
                  <a:lnTo>
                    <a:pt x="14" y="21"/>
                  </a:lnTo>
                  <a:lnTo>
                    <a:pt x="14" y="21"/>
                  </a:lnTo>
                  <a:lnTo>
                    <a:pt x="14" y="17"/>
                  </a:lnTo>
                  <a:lnTo>
                    <a:pt x="14" y="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39" name="Freeform 1147">
              <a:extLst>
                <a:ext uri="{FF2B5EF4-FFF2-40B4-BE49-F238E27FC236}">
                  <a16:creationId xmlns:a16="http://schemas.microsoft.com/office/drawing/2014/main" id="{AC167EA6-36C4-476C-8076-CDE8E4C8007C}"/>
                </a:ext>
              </a:extLst>
            </p:cNvPr>
            <p:cNvSpPr>
              <a:spLocks/>
            </p:cNvSpPr>
            <p:nvPr/>
          </p:nvSpPr>
          <p:spPr bwMode="auto">
            <a:xfrm>
              <a:off x="7339014" y="4249736"/>
              <a:ext cx="22225" cy="38100"/>
            </a:xfrm>
            <a:custGeom>
              <a:avLst/>
              <a:gdLst/>
              <a:ahLst/>
              <a:cxnLst>
                <a:cxn ang="0">
                  <a:pos x="14" y="17"/>
                </a:cxn>
                <a:cxn ang="0">
                  <a:pos x="12" y="17"/>
                </a:cxn>
                <a:cxn ang="0">
                  <a:pos x="9" y="14"/>
                </a:cxn>
                <a:cxn ang="0">
                  <a:pos x="7" y="12"/>
                </a:cxn>
                <a:cxn ang="0">
                  <a:pos x="5" y="10"/>
                </a:cxn>
                <a:cxn ang="0">
                  <a:pos x="2" y="5"/>
                </a:cxn>
                <a:cxn ang="0">
                  <a:pos x="0" y="0"/>
                </a:cxn>
                <a:cxn ang="0">
                  <a:pos x="0" y="7"/>
                </a:cxn>
                <a:cxn ang="0">
                  <a:pos x="0" y="7"/>
                </a:cxn>
                <a:cxn ang="0">
                  <a:pos x="0" y="10"/>
                </a:cxn>
                <a:cxn ang="0">
                  <a:pos x="2" y="17"/>
                </a:cxn>
                <a:cxn ang="0">
                  <a:pos x="5" y="21"/>
                </a:cxn>
                <a:cxn ang="0">
                  <a:pos x="7" y="24"/>
                </a:cxn>
                <a:cxn ang="0">
                  <a:pos x="7" y="24"/>
                </a:cxn>
                <a:cxn ang="0">
                  <a:pos x="9" y="24"/>
                </a:cxn>
                <a:cxn ang="0">
                  <a:pos x="9" y="24"/>
                </a:cxn>
                <a:cxn ang="0">
                  <a:pos x="12" y="21"/>
                </a:cxn>
                <a:cxn ang="0">
                  <a:pos x="14" y="21"/>
                </a:cxn>
                <a:cxn ang="0">
                  <a:pos x="14" y="21"/>
                </a:cxn>
                <a:cxn ang="0">
                  <a:pos x="14" y="17"/>
                </a:cxn>
              </a:cxnLst>
              <a:rect l="0" t="0" r="r" b="b"/>
              <a:pathLst>
                <a:path w="14" h="24">
                  <a:moveTo>
                    <a:pt x="14" y="17"/>
                  </a:moveTo>
                  <a:lnTo>
                    <a:pt x="12" y="17"/>
                  </a:lnTo>
                  <a:lnTo>
                    <a:pt x="9" y="14"/>
                  </a:lnTo>
                  <a:lnTo>
                    <a:pt x="7" y="12"/>
                  </a:lnTo>
                  <a:lnTo>
                    <a:pt x="5" y="10"/>
                  </a:lnTo>
                  <a:lnTo>
                    <a:pt x="2" y="5"/>
                  </a:lnTo>
                  <a:lnTo>
                    <a:pt x="0" y="0"/>
                  </a:lnTo>
                  <a:lnTo>
                    <a:pt x="0" y="7"/>
                  </a:lnTo>
                  <a:lnTo>
                    <a:pt x="0" y="7"/>
                  </a:lnTo>
                  <a:lnTo>
                    <a:pt x="0" y="10"/>
                  </a:lnTo>
                  <a:lnTo>
                    <a:pt x="2" y="17"/>
                  </a:lnTo>
                  <a:lnTo>
                    <a:pt x="5" y="21"/>
                  </a:lnTo>
                  <a:lnTo>
                    <a:pt x="7" y="24"/>
                  </a:lnTo>
                  <a:lnTo>
                    <a:pt x="7" y="24"/>
                  </a:lnTo>
                  <a:lnTo>
                    <a:pt x="9" y="24"/>
                  </a:lnTo>
                  <a:lnTo>
                    <a:pt x="9" y="24"/>
                  </a:lnTo>
                  <a:lnTo>
                    <a:pt x="12" y="21"/>
                  </a:lnTo>
                  <a:lnTo>
                    <a:pt x="14" y="21"/>
                  </a:lnTo>
                  <a:lnTo>
                    <a:pt x="14" y="21"/>
                  </a:lnTo>
                  <a:lnTo>
                    <a:pt x="14" y="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0" name="Freeform 1148">
              <a:extLst>
                <a:ext uri="{FF2B5EF4-FFF2-40B4-BE49-F238E27FC236}">
                  <a16:creationId xmlns:a16="http://schemas.microsoft.com/office/drawing/2014/main" id="{B5C5610D-444F-448D-980A-87E8CB22C611}"/>
                </a:ext>
              </a:extLst>
            </p:cNvPr>
            <p:cNvSpPr>
              <a:spLocks/>
            </p:cNvSpPr>
            <p:nvPr/>
          </p:nvSpPr>
          <p:spPr bwMode="auto">
            <a:xfrm>
              <a:off x="7339014" y="4249736"/>
              <a:ext cx="22225" cy="38100"/>
            </a:xfrm>
            <a:custGeom>
              <a:avLst/>
              <a:gdLst/>
              <a:ahLst/>
              <a:cxnLst>
                <a:cxn ang="0">
                  <a:pos x="14" y="17"/>
                </a:cxn>
                <a:cxn ang="0">
                  <a:pos x="12" y="17"/>
                </a:cxn>
                <a:cxn ang="0">
                  <a:pos x="9" y="14"/>
                </a:cxn>
                <a:cxn ang="0">
                  <a:pos x="7" y="12"/>
                </a:cxn>
                <a:cxn ang="0">
                  <a:pos x="5" y="10"/>
                </a:cxn>
                <a:cxn ang="0">
                  <a:pos x="2" y="5"/>
                </a:cxn>
                <a:cxn ang="0">
                  <a:pos x="0" y="0"/>
                </a:cxn>
                <a:cxn ang="0">
                  <a:pos x="0" y="7"/>
                </a:cxn>
                <a:cxn ang="0">
                  <a:pos x="0" y="7"/>
                </a:cxn>
                <a:cxn ang="0">
                  <a:pos x="0" y="10"/>
                </a:cxn>
                <a:cxn ang="0">
                  <a:pos x="2" y="17"/>
                </a:cxn>
                <a:cxn ang="0">
                  <a:pos x="5" y="21"/>
                </a:cxn>
                <a:cxn ang="0">
                  <a:pos x="7" y="24"/>
                </a:cxn>
                <a:cxn ang="0">
                  <a:pos x="7" y="24"/>
                </a:cxn>
                <a:cxn ang="0">
                  <a:pos x="9" y="24"/>
                </a:cxn>
                <a:cxn ang="0">
                  <a:pos x="9" y="24"/>
                </a:cxn>
                <a:cxn ang="0">
                  <a:pos x="12" y="21"/>
                </a:cxn>
                <a:cxn ang="0">
                  <a:pos x="14" y="21"/>
                </a:cxn>
                <a:cxn ang="0">
                  <a:pos x="14" y="21"/>
                </a:cxn>
                <a:cxn ang="0">
                  <a:pos x="14" y="17"/>
                </a:cxn>
              </a:cxnLst>
              <a:rect l="0" t="0" r="r" b="b"/>
              <a:pathLst>
                <a:path w="14" h="24">
                  <a:moveTo>
                    <a:pt x="14" y="17"/>
                  </a:moveTo>
                  <a:lnTo>
                    <a:pt x="12" y="17"/>
                  </a:lnTo>
                  <a:lnTo>
                    <a:pt x="9" y="14"/>
                  </a:lnTo>
                  <a:lnTo>
                    <a:pt x="7" y="12"/>
                  </a:lnTo>
                  <a:lnTo>
                    <a:pt x="5" y="10"/>
                  </a:lnTo>
                  <a:lnTo>
                    <a:pt x="2" y="5"/>
                  </a:lnTo>
                  <a:lnTo>
                    <a:pt x="0" y="0"/>
                  </a:lnTo>
                  <a:lnTo>
                    <a:pt x="0" y="7"/>
                  </a:lnTo>
                  <a:lnTo>
                    <a:pt x="0" y="7"/>
                  </a:lnTo>
                  <a:lnTo>
                    <a:pt x="0" y="10"/>
                  </a:lnTo>
                  <a:lnTo>
                    <a:pt x="2" y="17"/>
                  </a:lnTo>
                  <a:lnTo>
                    <a:pt x="5" y="21"/>
                  </a:lnTo>
                  <a:lnTo>
                    <a:pt x="7" y="24"/>
                  </a:lnTo>
                  <a:lnTo>
                    <a:pt x="7" y="24"/>
                  </a:lnTo>
                  <a:lnTo>
                    <a:pt x="9" y="24"/>
                  </a:lnTo>
                  <a:lnTo>
                    <a:pt x="9" y="24"/>
                  </a:lnTo>
                  <a:lnTo>
                    <a:pt x="12" y="21"/>
                  </a:lnTo>
                  <a:lnTo>
                    <a:pt x="14" y="21"/>
                  </a:lnTo>
                  <a:lnTo>
                    <a:pt x="14" y="21"/>
                  </a:lnTo>
                  <a:lnTo>
                    <a:pt x="14" y="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1" name="Freeform 1149">
              <a:extLst>
                <a:ext uri="{FF2B5EF4-FFF2-40B4-BE49-F238E27FC236}">
                  <a16:creationId xmlns:a16="http://schemas.microsoft.com/office/drawing/2014/main" id="{3F46353E-3BFC-42F4-8C29-7275137A169B}"/>
                </a:ext>
              </a:extLst>
            </p:cNvPr>
            <p:cNvSpPr>
              <a:spLocks/>
            </p:cNvSpPr>
            <p:nvPr/>
          </p:nvSpPr>
          <p:spPr bwMode="auto">
            <a:xfrm>
              <a:off x="7372350" y="4283073"/>
              <a:ext cx="19049" cy="19050"/>
            </a:xfrm>
            <a:custGeom>
              <a:avLst/>
              <a:gdLst/>
              <a:ahLst/>
              <a:cxnLst>
                <a:cxn ang="0">
                  <a:pos x="12" y="8"/>
                </a:cxn>
                <a:cxn ang="0">
                  <a:pos x="12" y="8"/>
                </a:cxn>
                <a:cxn ang="0">
                  <a:pos x="10" y="5"/>
                </a:cxn>
                <a:cxn ang="0">
                  <a:pos x="10" y="3"/>
                </a:cxn>
                <a:cxn ang="0">
                  <a:pos x="7" y="3"/>
                </a:cxn>
                <a:cxn ang="0">
                  <a:pos x="3" y="0"/>
                </a:cxn>
                <a:cxn ang="0">
                  <a:pos x="0" y="0"/>
                </a:cxn>
                <a:cxn ang="0">
                  <a:pos x="0" y="3"/>
                </a:cxn>
                <a:cxn ang="0">
                  <a:pos x="0" y="5"/>
                </a:cxn>
                <a:cxn ang="0">
                  <a:pos x="5" y="8"/>
                </a:cxn>
                <a:cxn ang="0">
                  <a:pos x="5" y="10"/>
                </a:cxn>
                <a:cxn ang="0">
                  <a:pos x="5" y="10"/>
                </a:cxn>
                <a:cxn ang="0">
                  <a:pos x="7" y="12"/>
                </a:cxn>
                <a:cxn ang="0">
                  <a:pos x="10" y="12"/>
                </a:cxn>
                <a:cxn ang="0">
                  <a:pos x="12" y="10"/>
                </a:cxn>
                <a:cxn ang="0">
                  <a:pos x="12" y="10"/>
                </a:cxn>
                <a:cxn ang="0">
                  <a:pos x="12" y="8"/>
                </a:cxn>
                <a:cxn ang="0">
                  <a:pos x="12" y="8"/>
                </a:cxn>
              </a:cxnLst>
              <a:rect l="0" t="0" r="r" b="b"/>
              <a:pathLst>
                <a:path w="12" h="12">
                  <a:moveTo>
                    <a:pt x="12" y="8"/>
                  </a:moveTo>
                  <a:lnTo>
                    <a:pt x="12" y="8"/>
                  </a:lnTo>
                  <a:lnTo>
                    <a:pt x="10" y="5"/>
                  </a:lnTo>
                  <a:lnTo>
                    <a:pt x="10" y="3"/>
                  </a:lnTo>
                  <a:lnTo>
                    <a:pt x="7" y="3"/>
                  </a:lnTo>
                  <a:lnTo>
                    <a:pt x="3" y="0"/>
                  </a:lnTo>
                  <a:lnTo>
                    <a:pt x="0" y="0"/>
                  </a:lnTo>
                  <a:lnTo>
                    <a:pt x="0" y="3"/>
                  </a:lnTo>
                  <a:lnTo>
                    <a:pt x="0" y="5"/>
                  </a:lnTo>
                  <a:lnTo>
                    <a:pt x="5" y="8"/>
                  </a:lnTo>
                  <a:lnTo>
                    <a:pt x="5" y="10"/>
                  </a:lnTo>
                  <a:lnTo>
                    <a:pt x="5" y="10"/>
                  </a:lnTo>
                  <a:lnTo>
                    <a:pt x="7" y="12"/>
                  </a:lnTo>
                  <a:lnTo>
                    <a:pt x="10" y="12"/>
                  </a:lnTo>
                  <a:lnTo>
                    <a:pt x="12" y="10"/>
                  </a:lnTo>
                  <a:lnTo>
                    <a:pt x="12" y="10"/>
                  </a:lnTo>
                  <a:lnTo>
                    <a:pt x="12" y="8"/>
                  </a:lnTo>
                  <a:lnTo>
                    <a:pt x="12" y="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2" name="Freeform 1150">
              <a:extLst>
                <a:ext uri="{FF2B5EF4-FFF2-40B4-BE49-F238E27FC236}">
                  <a16:creationId xmlns:a16="http://schemas.microsoft.com/office/drawing/2014/main" id="{91A8A4A1-CD79-477E-99C3-3E87BEB1B4C6}"/>
                </a:ext>
              </a:extLst>
            </p:cNvPr>
            <p:cNvSpPr>
              <a:spLocks/>
            </p:cNvSpPr>
            <p:nvPr/>
          </p:nvSpPr>
          <p:spPr bwMode="auto">
            <a:xfrm>
              <a:off x="7372350" y="4283073"/>
              <a:ext cx="19049" cy="19050"/>
            </a:xfrm>
            <a:custGeom>
              <a:avLst/>
              <a:gdLst/>
              <a:ahLst/>
              <a:cxnLst>
                <a:cxn ang="0">
                  <a:pos x="12" y="8"/>
                </a:cxn>
                <a:cxn ang="0">
                  <a:pos x="12" y="8"/>
                </a:cxn>
                <a:cxn ang="0">
                  <a:pos x="10" y="5"/>
                </a:cxn>
                <a:cxn ang="0">
                  <a:pos x="10" y="3"/>
                </a:cxn>
                <a:cxn ang="0">
                  <a:pos x="7" y="3"/>
                </a:cxn>
                <a:cxn ang="0">
                  <a:pos x="3" y="0"/>
                </a:cxn>
                <a:cxn ang="0">
                  <a:pos x="0" y="0"/>
                </a:cxn>
                <a:cxn ang="0">
                  <a:pos x="0" y="3"/>
                </a:cxn>
                <a:cxn ang="0">
                  <a:pos x="0" y="5"/>
                </a:cxn>
                <a:cxn ang="0">
                  <a:pos x="5" y="8"/>
                </a:cxn>
                <a:cxn ang="0">
                  <a:pos x="5" y="10"/>
                </a:cxn>
                <a:cxn ang="0">
                  <a:pos x="5" y="10"/>
                </a:cxn>
                <a:cxn ang="0">
                  <a:pos x="7" y="12"/>
                </a:cxn>
                <a:cxn ang="0">
                  <a:pos x="10" y="12"/>
                </a:cxn>
                <a:cxn ang="0">
                  <a:pos x="12" y="10"/>
                </a:cxn>
                <a:cxn ang="0">
                  <a:pos x="12" y="10"/>
                </a:cxn>
                <a:cxn ang="0">
                  <a:pos x="12" y="8"/>
                </a:cxn>
              </a:cxnLst>
              <a:rect l="0" t="0" r="r" b="b"/>
              <a:pathLst>
                <a:path w="12" h="12">
                  <a:moveTo>
                    <a:pt x="12" y="8"/>
                  </a:moveTo>
                  <a:lnTo>
                    <a:pt x="12" y="8"/>
                  </a:lnTo>
                  <a:lnTo>
                    <a:pt x="10" y="5"/>
                  </a:lnTo>
                  <a:lnTo>
                    <a:pt x="10" y="3"/>
                  </a:lnTo>
                  <a:lnTo>
                    <a:pt x="7" y="3"/>
                  </a:lnTo>
                  <a:lnTo>
                    <a:pt x="3" y="0"/>
                  </a:lnTo>
                  <a:lnTo>
                    <a:pt x="0" y="0"/>
                  </a:lnTo>
                  <a:lnTo>
                    <a:pt x="0" y="3"/>
                  </a:lnTo>
                  <a:lnTo>
                    <a:pt x="0" y="5"/>
                  </a:lnTo>
                  <a:lnTo>
                    <a:pt x="5" y="8"/>
                  </a:lnTo>
                  <a:lnTo>
                    <a:pt x="5" y="10"/>
                  </a:lnTo>
                  <a:lnTo>
                    <a:pt x="5" y="10"/>
                  </a:lnTo>
                  <a:lnTo>
                    <a:pt x="7" y="12"/>
                  </a:lnTo>
                  <a:lnTo>
                    <a:pt x="10" y="12"/>
                  </a:lnTo>
                  <a:lnTo>
                    <a:pt x="12" y="10"/>
                  </a:lnTo>
                  <a:lnTo>
                    <a:pt x="12" y="10"/>
                  </a:lnTo>
                  <a:lnTo>
                    <a:pt x="12" y="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3" name="Freeform 1151">
              <a:extLst>
                <a:ext uri="{FF2B5EF4-FFF2-40B4-BE49-F238E27FC236}">
                  <a16:creationId xmlns:a16="http://schemas.microsoft.com/office/drawing/2014/main" id="{593CC6BD-8DFD-4C59-8019-501C48758D24}"/>
                </a:ext>
              </a:extLst>
            </p:cNvPr>
            <p:cNvSpPr>
              <a:spLocks/>
            </p:cNvSpPr>
            <p:nvPr/>
          </p:nvSpPr>
          <p:spPr bwMode="auto">
            <a:xfrm>
              <a:off x="7372350" y="4283073"/>
              <a:ext cx="19049" cy="19050"/>
            </a:xfrm>
            <a:custGeom>
              <a:avLst/>
              <a:gdLst/>
              <a:ahLst/>
              <a:cxnLst>
                <a:cxn ang="0">
                  <a:pos x="12" y="8"/>
                </a:cxn>
                <a:cxn ang="0">
                  <a:pos x="12" y="8"/>
                </a:cxn>
                <a:cxn ang="0">
                  <a:pos x="10" y="5"/>
                </a:cxn>
                <a:cxn ang="0">
                  <a:pos x="10" y="3"/>
                </a:cxn>
                <a:cxn ang="0">
                  <a:pos x="7" y="3"/>
                </a:cxn>
                <a:cxn ang="0">
                  <a:pos x="3" y="0"/>
                </a:cxn>
                <a:cxn ang="0">
                  <a:pos x="0" y="0"/>
                </a:cxn>
                <a:cxn ang="0">
                  <a:pos x="0" y="3"/>
                </a:cxn>
                <a:cxn ang="0">
                  <a:pos x="0" y="5"/>
                </a:cxn>
                <a:cxn ang="0">
                  <a:pos x="5" y="8"/>
                </a:cxn>
                <a:cxn ang="0">
                  <a:pos x="5" y="10"/>
                </a:cxn>
                <a:cxn ang="0">
                  <a:pos x="5" y="10"/>
                </a:cxn>
                <a:cxn ang="0">
                  <a:pos x="7" y="12"/>
                </a:cxn>
                <a:cxn ang="0">
                  <a:pos x="10" y="12"/>
                </a:cxn>
                <a:cxn ang="0">
                  <a:pos x="12" y="10"/>
                </a:cxn>
                <a:cxn ang="0">
                  <a:pos x="12" y="10"/>
                </a:cxn>
                <a:cxn ang="0">
                  <a:pos x="12" y="8"/>
                </a:cxn>
              </a:cxnLst>
              <a:rect l="0" t="0" r="r" b="b"/>
              <a:pathLst>
                <a:path w="12" h="12">
                  <a:moveTo>
                    <a:pt x="12" y="8"/>
                  </a:moveTo>
                  <a:lnTo>
                    <a:pt x="12" y="8"/>
                  </a:lnTo>
                  <a:lnTo>
                    <a:pt x="10" y="5"/>
                  </a:lnTo>
                  <a:lnTo>
                    <a:pt x="10" y="3"/>
                  </a:lnTo>
                  <a:lnTo>
                    <a:pt x="7" y="3"/>
                  </a:lnTo>
                  <a:lnTo>
                    <a:pt x="3" y="0"/>
                  </a:lnTo>
                  <a:lnTo>
                    <a:pt x="0" y="0"/>
                  </a:lnTo>
                  <a:lnTo>
                    <a:pt x="0" y="3"/>
                  </a:lnTo>
                  <a:lnTo>
                    <a:pt x="0" y="5"/>
                  </a:lnTo>
                  <a:lnTo>
                    <a:pt x="5" y="8"/>
                  </a:lnTo>
                  <a:lnTo>
                    <a:pt x="5" y="10"/>
                  </a:lnTo>
                  <a:lnTo>
                    <a:pt x="5" y="10"/>
                  </a:lnTo>
                  <a:lnTo>
                    <a:pt x="7" y="12"/>
                  </a:lnTo>
                  <a:lnTo>
                    <a:pt x="10" y="12"/>
                  </a:lnTo>
                  <a:lnTo>
                    <a:pt x="12" y="10"/>
                  </a:lnTo>
                  <a:lnTo>
                    <a:pt x="12" y="10"/>
                  </a:lnTo>
                  <a:lnTo>
                    <a:pt x="12" y="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4" name="Freeform 1152">
              <a:extLst>
                <a:ext uri="{FF2B5EF4-FFF2-40B4-BE49-F238E27FC236}">
                  <a16:creationId xmlns:a16="http://schemas.microsoft.com/office/drawing/2014/main" id="{42E78ABD-9544-4E7B-A820-8D9DF0728784}"/>
                </a:ext>
              </a:extLst>
            </p:cNvPr>
            <p:cNvSpPr>
              <a:spLocks/>
            </p:cNvSpPr>
            <p:nvPr/>
          </p:nvSpPr>
          <p:spPr bwMode="auto">
            <a:xfrm>
              <a:off x="7413626" y="4302123"/>
              <a:ext cx="26989" cy="23814"/>
            </a:xfrm>
            <a:custGeom>
              <a:avLst/>
              <a:gdLst/>
              <a:ahLst/>
              <a:cxnLst>
                <a:cxn ang="0">
                  <a:pos x="17" y="12"/>
                </a:cxn>
                <a:cxn ang="0">
                  <a:pos x="17" y="10"/>
                </a:cxn>
                <a:cxn ang="0">
                  <a:pos x="15" y="7"/>
                </a:cxn>
                <a:cxn ang="0">
                  <a:pos x="10" y="3"/>
                </a:cxn>
                <a:cxn ang="0">
                  <a:pos x="5" y="0"/>
                </a:cxn>
                <a:cxn ang="0">
                  <a:pos x="3" y="0"/>
                </a:cxn>
                <a:cxn ang="0">
                  <a:pos x="0" y="0"/>
                </a:cxn>
                <a:cxn ang="0">
                  <a:pos x="0" y="3"/>
                </a:cxn>
                <a:cxn ang="0">
                  <a:pos x="3" y="5"/>
                </a:cxn>
                <a:cxn ang="0">
                  <a:pos x="5" y="10"/>
                </a:cxn>
                <a:cxn ang="0">
                  <a:pos x="10" y="12"/>
                </a:cxn>
                <a:cxn ang="0">
                  <a:pos x="12" y="15"/>
                </a:cxn>
                <a:cxn ang="0">
                  <a:pos x="12" y="15"/>
                </a:cxn>
                <a:cxn ang="0">
                  <a:pos x="17" y="15"/>
                </a:cxn>
                <a:cxn ang="0">
                  <a:pos x="17" y="12"/>
                </a:cxn>
                <a:cxn ang="0">
                  <a:pos x="17" y="12"/>
                </a:cxn>
                <a:cxn ang="0">
                  <a:pos x="17" y="12"/>
                </a:cxn>
              </a:cxnLst>
              <a:rect l="0" t="0" r="r" b="b"/>
              <a:pathLst>
                <a:path w="17" h="15">
                  <a:moveTo>
                    <a:pt x="17" y="12"/>
                  </a:moveTo>
                  <a:lnTo>
                    <a:pt x="17" y="10"/>
                  </a:lnTo>
                  <a:lnTo>
                    <a:pt x="15" y="7"/>
                  </a:lnTo>
                  <a:lnTo>
                    <a:pt x="10" y="3"/>
                  </a:lnTo>
                  <a:lnTo>
                    <a:pt x="5" y="0"/>
                  </a:lnTo>
                  <a:lnTo>
                    <a:pt x="3" y="0"/>
                  </a:lnTo>
                  <a:lnTo>
                    <a:pt x="0" y="0"/>
                  </a:lnTo>
                  <a:lnTo>
                    <a:pt x="0" y="3"/>
                  </a:lnTo>
                  <a:lnTo>
                    <a:pt x="3" y="5"/>
                  </a:lnTo>
                  <a:lnTo>
                    <a:pt x="5" y="10"/>
                  </a:lnTo>
                  <a:lnTo>
                    <a:pt x="10" y="12"/>
                  </a:lnTo>
                  <a:lnTo>
                    <a:pt x="12" y="15"/>
                  </a:lnTo>
                  <a:lnTo>
                    <a:pt x="12" y="15"/>
                  </a:lnTo>
                  <a:lnTo>
                    <a:pt x="17" y="15"/>
                  </a:lnTo>
                  <a:lnTo>
                    <a:pt x="17" y="12"/>
                  </a:lnTo>
                  <a:lnTo>
                    <a:pt x="17" y="12"/>
                  </a:lnTo>
                  <a:lnTo>
                    <a:pt x="17"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5" name="Freeform 1153">
              <a:extLst>
                <a:ext uri="{FF2B5EF4-FFF2-40B4-BE49-F238E27FC236}">
                  <a16:creationId xmlns:a16="http://schemas.microsoft.com/office/drawing/2014/main" id="{143CB6E3-B3B1-431D-AE9D-0A94EFA82F6C}"/>
                </a:ext>
              </a:extLst>
            </p:cNvPr>
            <p:cNvSpPr>
              <a:spLocks/>
            </p:cNvSpPr>
            <p:nvPr/>
          </p:nvSpPr>
          <p:spPr bwMode="auto">
            <a:xfrm>
              <a:off x="7413626" y="4302123"/>
              <a:ext cx="26989" cy="23814"/>
            </a:xfrm>
            <a:custGeom>
              <a:avLst/>
              <a:gdLst/>
              <a:ahLst/>
              <a:cxnLst>
                <a:cxn ang="0">
                  <a:pos x="17" y="12"/>
                </a:cxn>
                <a:cxn ang="0">
                  <a:pos x="17" y="10"/>
                </a:cxn>
                <a:cxn ang="0">
                  <a:pos x="15" y="7"/>
                </a:cxn>
                <a:cxn ang="0">
                  <a:pos x="10" y="3"/>
                </a:cxn>
                <a:cxn ang="0">
                  <a:pos x="5" y="0"/>
                </a:cxn>
                <a:cxn ang="0">
                  <a:pos x="3" y="0"/>
                </a:cxn>
                <a:cxn ang="0">
                  <a:pos x="0" y="0"/>
                </a:cxn>
                <a:cxn ang="0">
                  <a:pos x="0" y="3"/>
                </a:cxn>
                <a:cxn ang="0">
                  <a:pos x="3" y="5"/>
                </a:cxn>
                <a:cxn ang="0">
                  <a:pos x="5" y="10"/>
                </a:cxn>
                <a:cxn ang="0">
                  <a:pos x="10" y="12"/>
                </a:cxn>
                <a:cxn ang="0">
                  <a:pos x="12" y="15"/>
                </a:cxn>
                <a:cxn ang="0">
                  <a:pos x="12" y="15"/>
                </a:cxn>
                <a:cxn ang="0">
                  <a:pos x="17" y="15"/>
                </a:cxn>
                <a:cxn ang="0">
                  <a:pos x="17" y="12"/>
                </a:cxn>
                <a:cxn ang="0">
                  <a:pos x="17" y="12"/>
                </a:cxn>
              </a:cxnLst>
              <a:rect l="0" t="0" r="r" b="b"/>
              <a:pathLst>
                <a:path w="17" h="15">
                  <a:moveTo>
                    <a:pt x="17" y="12"/>
                  </a:moveTo>
                  <a:lnTo>
                    <a:pt x="17" y="10"/>
                  </a:lnTo>
                  <a:lnTo>
                    <a:pt x="15" y="7"/>
                  </a:lnTo>
                  <a:lnTo>
                    <a:pt x="10" y="3"/>
                  </a:lnTo>
                  <a:lnTo>
                    <a:pt x="5" y="0"/>
                  </a:lnTo>
                  <a:lnTo>
                    <a:pt x="3" y="0"/>
                  </a:lnTo>
                  <a:lnTo>
                    <a:pt x="0" y="0"/>
                  </a:lnTo>
                  <a:lnTo>
                    <a:pt x="0" y="3"/>
                  </a:lnTo>
                  <a:lnTo>
                    <a:pt x="3" y="5"/>
                  </a:lnTo>
                  <a:lnTo>
                    <a:pt x="5" y="10"/>
                  </a:lnTo>
                  <a:lnTo>
                    <a:pt x="10" y="12"/>
                  </a:lnTo>
                  <a:lnTo>
                    <a:pt x="12" y="15"/>
                  </a:lnTo>
                  <a:lnTo>
                    <a:pt x="12" y="15"/>
                  </a:lnTo>
                  <a:lnTo>
                    <a:pt x="17" y="15"/>
                  </a:lnTo>
                  <a:lnTo>
                    <a:pt x="17" y="12"/>
                  </a:lnTo>
                  <a:lnTo>
                    <a:pt x="17"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6" name="Freeform 1154">
              <a:extLst>
                <a:ext uri="{FF2B5EF4-FFF2-40B4-BE49-F238E27FC236}">
                  <a16:creationId xmlns:a16="http://schemas.microsoft.com/office/drawing/2014/main" id="{EF171B77-BBE1-49D7-B37E-0715E1374109}"/>
                </a:ext>
              </a:extLst>
            </p:cNvPr>
            <p:cNvSpPr>
              <a:spLocks/>
            </p:cNvSpPr>
            <p:nvPr/>
          </p:nvSpPr>
          <p:spPr bwMode="auto">
            <a:xfrm>
              <a:off x="7413626" y="4302123"/>
              <a:ext cx="26989" cy="23814"/>
            </a:xfrm>
            <a:custGeom>
              <a:avLst/>
              <a:gdLst/>
              <a:ahLst/>
              <a:cxnLst>
                <a:cxn ang="0">
                  <a:pos x="17" y="12"/>
                </a:cxn>
                <a:cxn ang="0">
                  <a:pos x="17" y="10"/>
                </a:cxn>
                <a:cxn ang="0">
                  <a:pos x="15" y="7"/>
                </a:cxn>
                <a:cxn ang="0">
                  <a:pos x="10" y="3"/>
                </a:cxn>
                <a:cxn ang="0">
                  <a:pos x="5" y="0"/>
                </a:cxn>
                <a:cxn ang="0">
                  <a:pos x="3" y="0"/>
                </a:cxn>
                <a:cxn ang="0">
                  <a:pos x="0" y="0"/>
                </a:cxn>
                <a:cxn ang="0">
                  <a:pos x="0" y="3"/>
                </a:cxn>
                <a:cxn ang="0">
                  <a:pos x="3" y="5"/>
                </a:cxn>
                <a:cxn ang="0">
                  <a:pos x="5" y="10"/>
                </a:cxn>
                <a:cxn ang="0">
                  <a:pos x="10" y="12"/>
                </a:cxn>
                <a:cxn ang="0">
                  <a:pos x="12" y="15"/>
                </a:cxn>
                <a:cxn ang="0">
                  <a:pos x="12" y="15"/>
                </a:cxn>
                <a:cxn ang="0">
                  <a:pos x="17" y="15"/>
                </a:cxn>
                <a:cxn ang="0">
                  <a:pos x="17" y="12"/>
                </a:cxn>
                <a:cxn ang="0">
                  <a:pos x="17" y="12"/>
                </a:cxn>
              </a:cxnLst>
              <a:rect l="0" t="0" r="r" b="b"/>
              <a:pathLst>
                <a:path w="17" h="15">
                  <a:moveTo>
                    <a:pt x="17" y="12"/>
                  </a:moveTo>
                  <a:lnTo>
                    <a:pt x="17" y="10"/>
                  </a:lnTo>
                  <a:lnTo>
                    <a:pt x="15" y="7"/>
                  </a:lnTo>
                  <a:lnTo>
                    <a:pt x="10" y="3"/>
                  </a:lnTo>
                  <a:lnTo>
                    <a:pt x="5" y="0"/>
                  </a:lnTo>
                  <a:lnTo>
                    <a:pt x="3" y="0"/>
                  </a:lnTo>
                  <a:lnTo>
                    <a:pt x="0" y="0"/>
                  </a:lnTo>
                  <a:lnTo>
                    <a:pt x="0" y="3"/>
                  </a:lnTo>
                  <a:lnTo>
                    <a:pt x="3" y="5"/>
                  </a:lnTo>
                  <a:lnTo>
                    <a:pt x="5" y="10"/>
                  </a:lnTo>
                  <a:lnTo>
                    <a:pt x="10" y="12"/>
                  </a:lnTo>
                  <a:lnTo>
                    <a:pt x="12" y="15"/>
                  </a:lnTo>
                  <a:lnTo>
                    <a:pt x="12" y="15"/>
                  </a:lnTo>
                  <a:lnTo>
                    <a:pt x="17" y="15"/>
                  </a:lnTo>
                  <a:lnTo>
                    <a:pt x="17" y="12"/>
                  </a:lnTo>
                  <a:lnTo>
                    <a:pt x="17"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7" name="Freeform 1155">
              <a:extLst>
                <a:ext uri="{FF2B5EF4-FFF2-40B4-BE49-F238E27FC236}">
                  <a16:creationId xmlns:a16="http://schemas.microsoft.com/office/drawing/2014/main" id="{8C3F0DCC-FB5C-4C3C-A6A3-DD7A13E59779}"/>
                </a:ext>
              </a:extLst>
            </p:cNvPr>
            <p:cNvSpPr>
              <a:spLocks/>
            </p:cNvSpPr>
            <p:nvPr/>
          </p:nvSpPr>
          <p:spPr bwMode="auto">
            <a:xfrm>
              <a:off x="7459664" y="4321173"/>
              <a:ext cx="14287" cy="30163"/>
            </a:xfrm>
            <a:custGeom>
              <a:avLst/>
              <a:gdLst/>
              <a:ahLst/>
              <a:cxnLst>
                <a:cxn ang="0">
                  <a:pos x="0" y="0"/>
                </a:cxn>
                <a:cxn ang="0">
                  <a:pos x="2" y="3"/>
                </a:cxn>
                <a:cxn ang="0">
                  <a:pos x="2" y="3"/>
                </a:cxn>
                <a:cxn ang="0">
                  <a:pos x="0" y="3"/>
                </a:cxn>
                <a:cxn ang="0">
                  <a:pos x="0" y="3"/>
                </a:cxn>
                <a:cxn ang="0">
                  <a:pos x="0" y="5"/>
                </a:cxn>
                <a:cxn ang="0">
                  <a:pos x="0" y="7"/>
                </a:cxn>
                <a:cxn ang="0">
                  <a:pos x="0" y="10"/>
                </a:cxn>
                <a:cxn ang="0">
                  <a:pos x="0" y="12"/>
                </a:cxn>
                <a:cxn ang="0">
                  <a:pos x="2" y="12"/>
                </a:cxn>
                <a:cxn ang="0">
                  <a:pos x="5" y="14"/>
                </a:cxn>
                <a:cxn ang="0">
                  <a:pos x="7" y="17"/>
                </a:cxn>
                <a:cxn ang="0">
                  <a:pos x="7" y="19"/>
                </a:cxn>
                <a:cxn ang="0">
                  <a:pos x="9" y="19"/>
                </a:cxn>
                <a:cxn ang="0">
                  <a:pos x="9" y="17"/>
                </a:cxn>
                <a:cxn ang="0">
                  <a:pos x="9" y="14"/>
                </a:cxn>
                <a:cxn ang="0">
                  <a:pos x="7" y="10"/>
                </a:cxn>
                <a:cxn ang="0">
                  <a:pos x="7" y="7"/>
                </a:cxn>
                <a:cxn ang="0">
                  <a:pos x="5" y="3"/>
                </a:cxn>
                <a:cxn ang="0">
                  <a:pos x="2" y="3"/>
                </a:cxn>
                <a:cxn ang="0">
                  <a:pos x="0" y="0"/>
                </a:cxn>
                <a:cxn ang="0">
                  <a:pos x="0" y="0"/>
                </a:cxn>
              </a:cxnLst>
              <a:rect l="0" t="0" r="r" b="b"/>
              <a:pathLst>
                <a:path w="9" h="19">
                  <a:moveTo>
                    <a:pt x="0" y="0"/>
                  </a:moveTo>
                  <a:lnTo>
                    <a:pt x="2" y="3"/>
                  </a:lnTo>
                  <a:lnTo>
                    <a:pt x="2" y="3"/>
                  </a:lnTo>
                  <a:lnTo>
                    <a:pt x="0" y="3"/>
                  </a:lnTo>
                  <a:lnTo>
                    <a:pt x="0" y="3"/>
                  </a:lnTo>
                  <a:lnTo>
                    <a:pt x="0" y="5"/>
                  </a:lnTo>
                  <a:lnTo>
                    <a:pt x="0" y="7"/>
                  </a:lnTo>
                  <a:lnTo>
                    <a:pt x="0" y="10"/>
                  </a:lnTo>
                  <a:lnTo>
                    <a:pt x="0" y="12"/>
                  </a:lnTo>
                  <a:lnTo>
                    <a:pt x="2" y="12"/>
                  </a:lnTo>
                  <a:lnTo>
                    <a:pt x="5" y="14"/>
                  </a:lnTo>
                  <a:lnTo>
                    <a:pt x="7" y="17"/>
                  </a:lnTo>
                  <a:lnTo>
                    <a:pt x="7" y="19"/>
                  </a:lnTo>
                  <a:lnTo>
                    <a:pt x="9" y="19"/>
                  </a:lnTo>
                  <a:lnTo>
                    <a:pt x="9" y="17"/>
                  </a:lnTo>
                  <a:lnTo>
                    <a:pt x="9" y="14"/>
                  </a:lnTo>
                  <a:lnTo>
                    <a:pt x="7" y="10"/>
                  </a:lnTo>
                  <a:lnTo>
                    <a:pt x="7" y="7"/>
                  </a:lnTo>
                  <a:lnTo>
                    <a:pt x="5" y="3"/>
                  </a:lnTo>
                  <a:lnTo>
                    <a:pt x="2" y="3"/>
                  </a:lnTo>
                  <a:lnTo>
                    <a:pt x="0" y="0"/>
                  </a:lnTo>
                  <a:lnTo>
                    <a:pt x="0"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8" name="Freeform 1156">
              <a:extLst>
                <a:ext uri="{FF2B5EF4-FFF2-40B4-BE49-F238E27FC236}">
                  <a16:creationId xmlns:a16="http://schemas.microsoft.com/office/drawing/2014/main" id="{49E07D57-15EB-488B-A351-C5758574B325}"/>
                </a:ext>
              </a:extLst>
            </p:cNvPr>
            <p:cNvSpPr>
              <a:spLocks/>
            </p:cNvSpPr>
            <p:nvPr/>
          </p:nvSpPr>
          <p:spPr bwMode="auto">
            <a:xfrm>
              <a:off x="7459664" y="4321173"/>
              <a:ext cx="14287" cy="30163"/>
            </a:xfrm>
            <a:custGeom>
              <a:avLst/>
              <a:gdLst/>
              <a:ahLst/>
              <a:cxnLst>
                <a:cxn ang="0">
                  <a:pos x="0" y="0"/>
                </a:cxn>
                <a:cxn ang="0">
                  <a:pos x="2" y="3"/>
                </a:cxn>
                <a:cxn ang="0">
                  <a:pos x="2" y="3"/>
                </a:cxn>
                <a:cxn ang="0">
                  <a:pos x="0" y="3"/>
                </a:cxn>
                <a:cxn ang="0">
                  <a:pos x="0" y="3"/>
                </a:cxn>
                <a:cxn ang="0">
                  <a:pos x="0" y="5"/>
                </a:cxn>
                <a:cxn ang="0">
                  <a:pos x="0" y="7"/>
                </a:cxn>
                <a:cxn ang="0">
                  <a:pos x="0" y="10"/>
                </a:cxn>
                <a:cxn ang="0">
                  <a:pos x="0" y="12"/>
                </a:cxn>
                <a:cxn ang="0">
                  <a:pos x="2" y="12"/>
                </a:cxn>
                <a:cxn ang="0">
                  <a:pos x="5" y="14"/>
                </a:cxn>
                <a:cxn ang="0">
                  <a:pos x="7" y="17"/>
                </a:cxn>
                <a:cxn ang="0">
                  <a:pos x="7" y="19"/>
                </a:cxn>
                <a:cxn ang="0">
                  <a:pos x="9" y="19"/>
                </a:cxn>
                <a:cxn ang="0">
                  <a:pos x="9" y="17"/>
                </a:cxn>
                <a:cxn ang="0">
                  <a:pos x="9" y="14"/>
                </a:cxn>
                <a:cxn ang="0">
                  <a:pos x="7" y="10"/>
                </a:cxn>
                <a:cxn ang="0">
                  <a:pos x="7" y="7"/>
                </a:cxn>
                <a:cxn ang="0">
                  <a:pos x="5" y="3"/>
                </a:cxn>
                <a:cxn ang="0">
                  <a:pos x="2" y="3"/>
                </a:cxn>
                <a:cxn ang="0">
                  <a:pos x="0" y="0"/>
                </a:cxn>
              </a:cxnLst>
              <a:rect l="0" t="0" r="r" b="b"/>
              <a:pathLst>
                <a:path w="9" h="19">
                  <a:moveTo>
                    <a:pt x="0" y="0"/>
                  </a:moveTo>
                  <a:lnTo>
                    <a:pt x="2" y="3"/>
                  </a:lnTo>
                  <a:lnTo>
                    <a:pt x="2" y="3"/>
                  </a:lnTo>
                  <a:lnTo>
                    <a:pt x="0" y="3"/>
                  </a:lnTo>
                  <a:lnTo>
                    <a:pt x="0" y="3"/>
                  </a:lnTo>
                  <a:lnTo>
                    <a:pt x="0" y="5"/>
                  </a:lnTo>
                  <a:lnTo>
                    <a:pt x="0" y="7"/>
                  </a:lnTo>
                  <a:lnTo>
                    <a:pt x="0" y="10"/>
                  </a:lnTo>
                  <a:lnTo>
                    <a:pt x="0" y="12"/>
                  </a:lnTo>
                  <a:lnTo>
                    <a:pt x="2" y="12"/>
                  </a:lnTo>
                  <a:lnTo>
                    <a:pt x="5" y="14"/>
                  </a:lnTo>
                  <a:lnTo>
                    <a:pt x="7" y="17"/>
                  </a:lnTo>
                  <a:lnTo>
                    <a:pt x="7" y="19"/>
                  </a:lnTo>
                  <a:lnTo>
                    <a:pt x="9" y="19"/>
                  </a:lnTo>
                  <a:lnTo>
                    <a:pt x="9" y="17"/>
                  </a:lnTo>
                  <a:lnTo>
                    <a:pt x="9" y="14"/>
                  </a:lnTo>
                  <a:lnTo>
                    <a:pt x="7" y="10"/>
                  </a:lnTo>
                  <a:lnTo>
                    <a:pt x="7" y="7"/>
                  </a:lnTo>
                  <a:lnTo>
                    <a:pt x="5" y="3"/>
                  </a:lnTo>
                  <a:lnTo>
                    <a:pt x="2" y="3"/>
                  </a:lnTo>
                  <a:lnTo>
                    <a:pt x="0"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49" name="Freeform 1157">
              <a:extLst>
                <a:ext uri="{FF2B5EF4-FFF2-40B4-BE49-F238E27FC236}">
                  <a16:creationId xmlns:a16="http://schemas.microsoft.com/office/drawing/2014/main" id="{94713FF4-E665-4001-82D5-BD0A99302654}"/>
                </a:ext>
              </a:extLst>
            </p:cNvPr>
            <p:cNvSpPr>
              <a:spLocks/>
            </p:cNvSpPr>
            <p:nvPr/>
          </p:nvSpPr>
          <p:spPr bwMode="auto">
            <a:xfrm>
              <a:off x="7459664" y="4321173"/>
              <a:ext cx="14287" cy="30163"/>
            </a:xfrm>
            <a:custGeom>
              <a:avLst/>
              <a:gdLst/>
              <a:ahLst/>
              <a:cxnLst>
                <a:cxn ang="0">
                  <a:pos x="0" y="0"/>
                </a:cxn>
                <a:cxn ang="0">
                  <a:pos x="2" y="3"/>
                </a:cxn>
                <a:cxn ang="0">
                  <a:pos x="2" y="3"/>
                </a:cxn>
                <a:cxn ang="0">
                  <a:pos x="0" y="3"/>
                </a:cxn>
                <a:cxn ang="0">
                  <a:pos x="0" y="3"/>
                </a:cxn>
                <a:cxn ang="0">
                  <a:pos x="0" y="5"/>
                </a:cxn>
                <a:cxn ang="0">
                  <a:pos x="0" y="7"/>
                </a:cxn>
                <a:cxn ang="0">
                  <a:pos x="0" y="10"/>
                </a:cxn>
                <a:cxn ang="0">
                  <a:pos x="0" y="12"/>
                </a:cxn>
                <a:cxn ang="0">
                  <a:pos x="2" y="12"/>
                </a:cxn>
                <a:cxn ang="0">
                  <a:pos x="5" y="14"/>
                </a:cxn>
                <a:cxn ang="0">
                  <a:pos x="7" y="17"/>
                </a:cxn>
                <a:cxn ang="0">
                  <a:pos x="7" y="19"/>
                </a:cxn>
                <a:cxn ang="0">
                  <a:pos x="9" y="19"/>
                </a:cxn>
                <a:cxn ang="0">
                  <a:pos x="9" y="17"/>
                </a:cxn>
                <a:cxn ang="0">
                  <a:pos x="9" y="14"/>
                </a:cxn>
                <a:cxn ang="0">
                  <a:pos x="7" y="10"/>
                </a:cxn>
                <a:cxn ang="0">
                  <a:pos x="7" y="7"/>
                </a:cxn>
                <a:cxn ang="0">
                  <a:pos x="5" y="3"/>
                </a:cxn>
                <a:cxn ang="0">
                  <a:pos x="2" y="3"/>
                </a:cxn>
                <a:cxn ang="0">
                  <a:pos x="0" y="0"/>
                </a:cxn>
              </a:cxnLst>
              <a:rect l="0" t="0" r="r" b="b"/>
              <a:pathLst>
                <a:path w="9" h="19">
                  <a:moveTo>
                    <a:pt x="0" y="0"/>
                  </a:moveTo>
                  <a:lnTo>
                    <a:pt x="2" y="3"/>
                  </a:lnTo>
                  <a:lnTo>
                    <a:pt x="2" y="3"/>
                  </a:lnTo>
                  <a:lnTo>
                    <a:pt x="0" y="3"/>
                  </a:lnTo>
                  <a:lnTo>
                    <a:pt x="0" y="3"/>
                  </a:lnTo>
                  <a:lnTo>
                    <a:pt x="0" y="5"/>
                  </a:lnTo>
                  <a:lnTo>
                    <a:pt x="0" y="7"/>
                  </a:lnTo>
                  <a:lnTo>
                    <a:pt x="0" y="10"/>
                  </a:lnTo>
                  <a:lnTo>
                    <a:pt x="0" y="12"/>
                  </a:lnTo>
                  <a:lnTo>
                    <a:pt x="2" y="12"/>
                  </a:lnTo>
                  <a:lnTo>
                    <a:pt x="5" y="14"/>
                  </a:lnTo>
                  <a:lnTo>
                    <a:pt x="7" y="17"/>
                  </a:lnTo>
                  <a:lnTo>
                    <a:pt x="7" y="19"/>
                  </a:lnTo>
                  <a:lnTo>
                    <a:pt x="9" y="19"/>
                  </a:lnTo>
                  <a:lnTo>
                    <a:pt x="9" y="17"/>
                  </a:lnTo>
                  <a:lnTo>
                    <a:pt x="9" y="14"/>
                  </a:lnTo>
                  <a:lnTo>
                    <a:pt x="7" y="10"/>
                  </a:lnTo>
                  <a:lnTo>
                    <a:pt x="7" y="7"/>
                  </a:lnTo>
                  <a:lnTo>
                    <a:pt x="5" y="3"/>
                  </a:lnTo>
                  <a:lnTo>
                    <a:pt x="2" y="3"/>
                  </a:lnTo>
                  <a:lnTo>
                    <a:pt x="0"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0" name="Freeform 1158">
              <a:extLst>
                <a:ext uri="{FF2B5EF4-FFF2-40B4-BE49-F238E27FC236}">
                  <a16:creationId xmlns:a16="http://schemas.microsoft.com/office/drawing/2014/main" id="{1882D6AC-4C95-46CE-81AE-9D84F7C9651E}"/>
                </a:ext>
              </a:extLst>
            </p:cNvPr>
            <p:cNvSpPr>
              <a:spLocks/>
            </p:cNvSpPr>
            <p:nvPr/>
          </p:nvSpPr>
          <p:spPr bwMode="auto">
            <a:xfrm>
              <a:off x="7470776" y="4367212"/>
              <a:ext cx="19049" cy="19050"/>
            </a:xfrm>
            <a:custGeom>
              <a:avLst/>
              <a:gdLst/>
              <a:ahLst/>
              <a:cxnLst>
                <a:cxn ang="0">
                  <a:pos x="12" y="12"/>
                </a:cxn>
                <a:cxn ang="0">
                  <a:pos x="12" y="7"/>
                </a:cxn>
                <a:cxn ang="0">
                  <a:pos x="12" y="4"/>
                </a:cxn>
                <a:cxn ang="0">
                  <a:pos x="9" y="4"/>
                </a:cxn>
                <a:cxn ang="0">
                  <a:pos x="7" y="2"/>
                </a:cxn>
                <a:cxn ang="0">
                  <a:pos x="2" y="0"/>
                </a:cxn>
                <a:cxn ang="0">
                  <a:pos x="0" y="0"/>
                </a:cxn>
                <a:cxn ang="0">
                  <a:pos x="0" y="2"/>
                </a:cxn>
                <a:cxn ang="0">
                  <a:pos x="2" y="7"/>
                </a:cxn>
                <a:cxn ang="0">
                  <a:pos x="5" y="9"/>
                </a:cxn>
                <a:cxn ang="0">
                  <a:pos x="5" y="12"/>
                </a:cxn>
                <a:cxn ang="0">
                  <a:pos x="7" y="12"/>
                </a:cxn>
                <a:cxn ang="0">
                  <a:pos x="12" y="12"/>
                </a:cxn>
                <a:cxn ang="0">
                  <a:pos x="12" y="12"/>
                </a:cxn>
              </a:cxnLst>
              <a:rect l="0" t="0" r="r" b="b"/>
              <a:pathLst>
                <a:path w="12" h="12">
                  <a:moveTo>
                    <a:pt x="12" y="12"/>
                  </a:moveTo>
                  <a:lnTo>
                    <a:pt x="12" y="7"/>
                  </a:lnTo>
                  <a:lnTo>
                    <a:pt x="12" y="4"/>
                  </a:lnTo>
                  <a:lnTo>
                    <a:pt x="9" y="4"/>
                  </a:lnTo>
                  <a:lnTo>
                    <a:pt x="7" y="2"/>
                  </a:lnTo>
                  <a:lnTo>
                    <a:pt x="2" y="0"/>
                  </a:lnTo>
                  <a:lnTo>
                    <a:pt x="0" y="0"/>
                  </a:lnTo>
                  <a:lnTo>
                    <a:pt x="0" y="2"/>
                  </a:lnTo>
                  <a:lnTo>
                    <a:pt x="2" y="7"/>
                  </a:lnTo>
                  <a:lnTo>
                    <a:pt x="5" y="9"/>
                  </a:lnTo>
                  <a:lnTo>
                    <a:pt x="5" y="12"/>
                  </a:lnTo>
                  <a:lnTo>
                    <a:pt x="7" y="12"/>
                  </a:lnTo>
                  <a:lnTo>
                    <a:pt x="12" y="12"/>
                  </a:lnTo>
                  <a:lnTo>
                    <a:pt x="12"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1" name="Freeform 1159">
              <a:extLst>
                <a:ext uri="{FF2B5EF4-FFF2-40B4-BE49-F238E27FC236}">
                  <a16:creationId xmlns:a16="http://schemas.microsoft.com/office/drawing/2014/main" id="{83E170A1-FD38-4DDF-BF74-6FE8F35685A5}"/>
                </a:ext>
              </a:extLst>
            </p:cNvPr>
            <p:cNvSpPr>
              <a:spLocks/>
            </p:cNvSpPr>
            <p:nvPr/>
          </p:nvSpPr>
          <p:spPr bwMode="auto">
            <a:xfrm>
              <a:off x="7470776" y="4367212"/>
              <a:ext cx="19049" cy="19050"/>
            </a:xfrm>
            <a:custGeom>
              <a:avLst/>
              <a:gdLst/>
              <a:ahLst/>
              <a:cxnLst>
                <a:cxn ang="0">
                  <a:pos x="12" y="12"/>
                </a:cxn>
                <a:cxn ang="0">
                  <a:pos x="12" y="7"/>
                </a:cxn>
                <a:cxn ang="0">
                  <a:pos x="12" y="4"/>
                </a:cxn>
                <a:cxn ang="0">
                  <a:pos x="9" y="4"/>
                </a:cxn>
                <a:cxn ang="0">
                  <a:pos x="7" y="2"/>
                </a:cxn>
                <a:cxn ang="0">
                  <a:pos x="2" y="0"/>
                </a:cxn>
                <a:cxn ang="0">
                  <a:pos x="0" y="0"/>
                </a:cxn>
                <a:cxn ang="0">
                  <a:pos x="0" y="2"/>
                </a:cxn>
                <a:cxn ang="0">
                  <a:pos x="2" y="7"/>
                </a:cxn>
                <a:cxn ang="0">
                  <a:pos x="5" y="9"/>
                </a:cxn>
                <a:cxn ang="0">
                  <a:pos x="5" y="12"/>
                </a:cxn>
                <a:cxn ang="0">
                  <a:pos x="7" y="12"/>
                </a:cxn>
                <a:cxn ang="0">
                  <a:pos x="12" y="12"/>
                </a:cxn>
              </a:cxnLst>
              <a:rect l="0" t="0" r="r" b="b"/>
              <a:pathLst>
                <a:path w="12" h="12">
                  <a:moveTo>
                    <a:pt x="12" y="12"/>
                  </a:moveTo>
                  <a:lnTo>
                    <a:pt x="12" y="7"/>
                  </a:lnTo>
                  <a:lnTo>
                    <a:pt x="12" y="4"/>
                  </a:lnTo>
                  <a:lnTo>
                    <a:pt x="9" y="4"/>
                  </a:lnTo>
                  <a:lnTo>
                    <a:pt x="7" y="2"/>
                  </a:lnTo>
                  <a:lnTo>
                    <a:pt x="2" y="0"/>
                  </a:lnTo>
                  <a:lnTo>
                    <a:pt x="0" y="0"/>
                  </a:lnTo>
                  <a:lnTo>
                    <a:pt x="0" y="2"/>
                  </a:lnTo>
                  <a:lnTo>
                    <a:pt x="2" y="7"/>
                  </a:lnTo>
                  <a:lnTo>
                    <a:pt x="5" y="9"/>
                  </a:lnTo>
                  <a:lnTo>
                    <a:pt x="5" y="12"/>
                  </a:lnTo>
                  <a:lnTo>
                    <a:pt x="7" y="12"/>
                  </a:lnTo>
                  <a:lnTo>
                    <a:pt x="12"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2" name="Freeform 1160">
              <a:extLst>
                <a:ext uri="{FF2B5EF4-FFF2-40B4-BE49-F238E27FC236}">
                  <a16:creationId xmlns:a16="http://schemas.microsoft.com/office/drawing/2014/main" id="{6384AA66-315A-4F1E-B777-B6E465DC5975}"/>
                </a:ext>
              </a:extLst>
            </p:cNvPr>
            <p:cNvSpPr>
              <a:spLocks/>
            </p:cNvSpPr>
            <p:nvPr/>
          </p:nvSpPr>
          <p:spPr bwMode="auto">
            <a:xfrm>
              <a:off x="7470776" y="4367212"/>
              <a:ext cx="19049" cy="19050"/>
            </a:xfrm>
            <a:custGeom>
              <a:avLst/>
              <a:gdLst/>
              <a:ahLst/>
              <a:cxnLst>
                <a:cxn ang="0">
                  <a:pos x="12" y="12"/>
                </a:cxn>
                <a:cxn ang="0">
                  <a:pos x="12" y="7"/>
                </a:cxn>
                <a:cxn ang="0">
                  <a:pos x="12" y="4"/>
                </a:cxn>
                <a:cxn ang="0">
                  <a:pos x="9" y="4"/>
                </a:cxn>
                <a:cxn ang="0">
                  <a:pos x="7" y="2"/>
                </a:cxn>
                <a:cxn ang="0">
                  <a:pos x="2" y="0"/>
                </a:cxn>
                <a:cxn ang="0">
                  <a:pos x="0" y="0"/>
                </a:cxn>
                <a:cxn ang="0">
                  <a:pos x="0" y="2"/>
                </a:cxn>
                <a:cxn ang="0">
                  <a:pos x="2" y="7"/>
                </a:cxn>
                <a:cxn ang="0">
                  <a:pos x="5" y="9"/>
                </a:cxn>
                <a:cxn ang="0">
                  <a:pos x="5" y="12"/>
                </a:cxn>
                <a:cxn ang="0">
                  <a:pos x="7" y="12"/>
                </a:cxn>
                <a:cxn ang="0">
                  <a:pos x="12" y="12"/>
                </a:cxn>
              </a:cxnLst>
              <a:rect l="0" t="0" r="r" b="b"/>
              <a:pathLst>
                <a:path w="12" h="12">
                  <a:moveTo>
                    <a:pt x="12" y="12"/>
                  </a:moveTo>
                  <a:lnTo>
                    <a:pt x="12" y="7"/>
                  </a:lnTo>
                  <a:lnTo>
                    <a:pt x="12" y="4"/>
                  </a:lnTo>
                  <a:lnTo>
                    <a:pt x="9" y="4"/>
                  </a:lnTo>
                  <a:lnTo>
                    <a:pt x="7" y="2"/>
                  </a:lnTo>
                  <a:lnTo>
                    <a:pt x="2" y="0"/>
                  </a:lnTo>
                  <a:lnTo>
                    <a:pt x="0" y="0"/>
                  </a:lnTo>
                  <a:lnTo>
                    <a:pt x="0" y="2"/>
                  </a:lnTo>
                  <a:lnTo>
                    <a:pt x="2" y="7"/>
                  </a:lnTo>
                  <a:lnTo>
                    <a:pt x="5" y="9"/>
                  </a:lnTo>
                  <a:lnTo>
                    <a:pt x="5" y="12"/>
                  </a:lnTo>
                  <a:lnTo>
                    <a:pt x="7" y="12"/>
                  </a:lnTo>
                  <a:lnTo>
                    <a:pt x="12"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3" name="Freeform 1161">
              <a:extLst>
                <a:ext uri="{FF2B5EF4-FFF2-40B4-BE49-F238E27FC236}">
                  <a16:creationId xmlns:a16="http://schemas.microsoft.com/office/drawing/2014/main" id="{FA80A5B7-2083-455A-8E16-611DC864911B}"/>
                </a:ext>
              </a:extLst>
            </p:cNvPr>
            <p:cNvSpPr>
              <a:spLocks/>
            </p:cNvSpPr>
            <p:nvPr/>
          </p:nvSpPr>
          <p:spPr bwMode="auto">
            <a:xfrm>
              <a:off x="7429501" y="4343398"/>
              <a:ext cx="30162" cy="19050"/>
            </a:xfrm>
            <a:custGeom>
              <a:avLst/>
              <a:gdLst/>
              <a:ahLst/>
              <a:cxnLst>
                <a:cxn ang="0">
                  <a:pos x="19" y="8"/>
                </a:cxn>
                <a:cxn ang="0">
                  <a:pos x="19" y="8"/>
                </a:cxn>
                <a:cxn ang="0">
                  <a:pos x="16" y="8"/>
                </a:cxn>
                <a:cxn ang="0">
                  <a:pos x="14" y="5"/>
                </a:cxn>
                <a:cxn ang="0">
                  <a:pos x="12" y="3"/>
                </a:cxn>
                <a:cxn ang="0">
                  <a:pos x="9" y="0"/>
                </a:cxn>
                <a:cxn ang="0">
                  <a:pos x="2" y="0"/>
                </a:cxn>
                <a:cxn ang="0">
                  <a:pos x="2" y="0"/>
                </a:cxn>
                <a:cxn ang="0">
                  <a:pos x="0" y="0"/>
                </a:cxn>
                <a:cxn ang="0">
                  <a:pos x="0" y="3"/>
                </a:cxn>
                <a:cxn ang="0">
                  <a:pos x="0" y="5"/>
                </a:cxn>
                <a:cxn ang="0">
                  <a:pos x="2" y="8"/>
                </a:cxn>
                <a:cxn ang="0">
                  <a:pos x="7" y="8"/>
                </a:cxn>
                <a:cxn ang="0">
                  <a:pos x="9" y="10"/>
                </a:cxn>
                <a:cxn ang="0">
                  <a:pos x="14" y="12"/>
                </a:cxn>
                <a:cxn ang="0">
                  <a:pos x="16" y="10"/>
                </a:cxn>
                <a:cxn ang="0">
                  <a:pos x="16" y="10"/>
                </a:cxn>
                <a:cxn ang="0">
                  <a:pos x="19" y="8"/>
                </a:cxn>
                <a:cxn ang="0">
                  <a:pos x="19" y="8"/>
                </a:cxn>
              </a:cxnLst>
              <a:rect l="0" t="0" r="r" b="b"/>
              <a:pathLst>
                <a:path w="19" h="12">
                  <a:moveTo>
                    <a:pt x="19" y="8"/>
                  </a:moveTo>
                  <a:lnTo>
                    <a:pt x="19" y="8"/>
                  </a:lnTo>
                  <a:lnTo>
                    <a:pt x="16" y="8"/>
                  </a:lnTo>
                  <a:lnTo>
                    <a:pt x="14" y="5"/>
                  </a:lnTo>
                  <a:lnTo>
                    <a:pt x="12" y="3"/>
                  </a:lnTo>
                  <a:lnTo>
                    <a:pt x="9" y="0"/>
                  </a:lnTo>
                  <a:lnTo>
                    <a:pt x="2" y="0"/>
                  </a:lnTo>
                  <a:lnTo>
                    <a:pt x="2" y="0"/>
                  </a:lnTo>
                  <a:lnTo>
                    <a:pt x="0" y="0"/>
                  </a:lnTo>
                  <a:lnTo>
                    <a:pt x="0" y="3"/>
                  </a:lnTo>
                  <a:lnTo>
                    <a:pt x="0" y="5"/>
                  </a:lnTo>
                  <a:lnTo>
                    <a:pt x="2" y="8"/>
                  </a:lnTo>
                  <a:lnTo>
                    <a:pt x="7" y="8"/>
                  </a:lnTo>
                  <a:lnTo>
                    <a:pt x="9" y="10"/>
                  </a:lnTo>
                  <a:lnTo>
                    <a:pt x="14" y="12"/>
                  </a:lnTo>
                  <a:lnTo>
                    <a:pt x="16" y="10"/>
                  </a:lnTo>
                  <a:lnTo>
                    <a:pt x="16" y="10"/>
                  </a:lnTo>
                  <a:lnTo>
                    <a:pt x="19" y="8"/>
                  </a:lnTo>
                  <a:lnTo>
                    <a:pt x="19" y="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4" name="Freeform 1162">
              <a:extLst>
                <a:ext uri="{FF2B5EF4-FFF2-40B4-BE49-F238E27FC236}">
                  <a16:creationId xmlns:a16="http://schemas.microsoft.com/office/drawing/2014/main" id="{AD97C738-1E00-462F-9F89-8DE11947A26B}"/>
                </a:ext>
              </a:extLst>
            </p:cNvPr>
            <p:cNvSpPr>
              <a:spLocks/>
            </p:cNvSpPr>
            <p:nvPr/>
          </p:nvSpPr>
          <p:spPr bwMode="auto">
            <a:xfrm>
              <a:off x="7429501" y="4343398"/>
              <a:ext cx="30162" cy="19050"/>
            </a:xfrm>
            <a:custGeom>
              <a:avLst/>
              <a:gdLst/>
              <a:ahLst/>
              <a:cxnLst>
                <a:cxn ang="0">
                  <a:pos x="19" y="8"/>
                </a:cxn>
                <a:cxn ang="0">
                  <a:pos x="19" y="8"/>
                </a:cxn>
                <a:cxn ang="0">
                  <a:pos x="16" y="8"/>
                </a:cxn>
                <a:cxn ang="0">
                  <a:pos x="14" y="5"/>
                </a:cxn>
                <a:cxn ang="0">
                  <a:pos x="12" y="3"/>
                </a:cxn>
                <a:cxn ang="0">
                  <a:pos x="9" y="0"/>
                </a:cxn>
                <a:cxn ang="0">
                  <a:pos x="2" y="0"/>
                </a:cxn>
                <a:cxn ang="0">
                  <a:pos x="2" y="0"/>
                </a:cxn>
                <a:cxn ang="0">
                  <a:pos x="0" y="0"/>
                </a:cxn>
                <a:cxn ang="0">
                  <a:pos x="0" y="3"/>
                </a:cxn>
                <a:cxn ang="0">
                  <a:pos x="0" y="5"/>
                </a:cxn>
                <a:cxn ang="0">
                  <a:pos x="2" y="8"/>
                </a:cxn>
                <a:cxn ang="0">
                  <a:pos x="7" y="8"/>
                </a:cxn>
                <a:cxn ang="0">
                  <a:pos x="9" y="10"/>
                </a:cxn>
                <a:cxn ang="0">
                  <a:pos x="14" y="12"/>
                </a:cxn>
                <a:cxn ang="0">
                  <a:pos x="16" y="10"/>
                </a:cxn>
                <a:cxn ang="0">
                  <a:pos x="16" y="10"/>
                </a:cxn>
                <a:cxn ang="0">
                  <a:pos x="19" y="8"/>
                </a:cxn>
              </a:cxnLst>
              <a:rect l="0" t="0" r="r" b="b"/>
              <a:pathLst>
                <a:path w="19" h="12">
                  <a:moveTo>
                    <a:pt x="19" y="8"/>
                  </a:moveTo>
                  <a:lnTo>
                    <a:pt x="19" y="8"/>
                  </a:lnTo>
                  <a:lnTo>
                    <a:pt x="16" y="8"/>
                  </a:lnTo>
                  <a:lnTo>
                    <a:pt x="14" y="5"/>
                  </a:lnTo>
                  <a:lnTo>
                    <a:pt x="12" y="3"/>
                  </a:lnTo>
                  <a:lnTo>
                    <a:pt x="9" y="0"/>
                  </a:lnTo>
                  <a:lnTo>
                    <a:pt x="2" y="0"/>
                  </a:lnTo>
                  <a:lnTo>
                    <a:pt x="2" y="0"/>
                  </a:lnTo>
                  <a:lnTo>
                    <a:pt x="0" y="0"/>
                  </a:lnTo>
                  <a:lnTo>
                    <a:pt x="0" y="3"/>
                  </a:lnTo>
                  <a:lnTo>
                    <a:pt x="0" y="5"/>
                  </a:lnTo>
                  <a:lnTo>
                    <a:pt x="2" y="8"/>
                  </a:lnTo>
                  <a:lnTo>
                    <a:pt x="7" y="8"/>
                  </a:lnTo>
                  <a:lnTo>
                    <a:pt x="9" y="10"/>
                  </a:lnTo>
                  <a:lnTo>
                    <a:pt x="14" y="12"/>
                  </a:lnTo>
                  <a:lnTo>
                    <a:pt x="16" y="10"/>
                  </a:lnTo>
                  <a:lnTo>
                    <a:pt x="16" y="10"/>
                  </a:lnTo>
                  <a:lnTo>
                    <a:pt x="19" y="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5" name="Freeform 1163">
              <a:extLst>
                <a:ext uri="{FF2B5EF4-FFF2-40B4-BE49-F238E27FC236}">
                  <a16:creationId xmlns:a16="http://schemas.microsoft.com/office/drawing/2014/main" id="{13B59CBD-EC24-4875-89DB-92CC3C3BE3B4}"/>
                </a:ext>
              </a:extLst>
            </p:cNvPr>
            <p:cNvSpPr>
              <a:spLocks/>
            </p:cNvSpPr>
            <p:nvPr/>
          </p:nvSpPr>
          <p:spPr bwMode="auto">
            <a:xfrm>
              <a:off x="7429501" y="4343398"/>
              <a:ext cx="30162" cy="19050"/>
            </a:xfrm>
            <a:custGeom>
              <a:avLst/>
              <a:gdLst/>
              <a:ahLst/>
              <a:cxnLst>
                <a:cxn ang="0">
                  <a:pos x="19" y="8"/>
                </a:cxn>
                <a:cxn ang="0">
                  <a:pos x="19" y="8"/>
                </a:cxn>
                <a:cxn ang="0">
                  <a:pos x="16" y="8"/>
                </a:cxn>
                <a:cxn ang="0">
                  <a:pos x="14" y="5"/>
                </a:cxn>
                <a:cxn ang="0">
                  <a:pos x="12" y="3"/>
                </a:cxn>
                <a:cxn ang="0">
                  <a:pos x="9" y="0"/>
                </a:cxn>
                <a:cxn ang="0">
                  <a:pos x="2" y="0"/>
                </a:cxn>
                <a:cxn ang="0">
                  <a:pos x="2" y="0"/>
                </a:cxn>
                <a:cxn ang="0">
                  <a:pos x="0" y="0"/>
                </a:cxn>
                <a:cxn ang="0">
                  <a:pos x="0" y="3"/>
                </a:cxn>
                <a:cxn ang="0">
                  <a:pos x="0" y="5"/>
                </a:cxn>
                <a:cxn ang="0">
                  <a:pos x="2" y="8"/>
                </a:cxn>
                <a:cxn ang="0">
                  <a:pos x="7" y="8"/>
                </a:cxn>
                <a:cxn ang="0">
                  <a:pos x="9" y="10"/>
                </a:cxn>
                <a:cxn ang="0">
                  <a:pos x="14" y="12"/>
                </a:cxn>
                <a:cxn ang="0">
                  <a:pos x="16" y="10"/>
                </a:cxn>
                <a:cxn ang="0">
                  <a:pos x="16" y="10"/>
                </a:cxn>
                <a:cxn ang="0">
                  <a:pos x="19" y="8"/>
                </a:cxn>
              </a:cxnLst>
              <a:rect l="0" t="0" r="r" b="b"/>
              <a:pathLst>
                <a:path w="19" h="12">
                  <a:moveTo>
                    <a:pt x="19" y="8"/>
                  </a:moveTo>
                  <a:lnTo>
                    <a:pt x="19" y="8"/>
                  </a:lnTo>
                  <a:lnTo>
                    <a:pt x="16" y="8"/>
                  </a:lnTo>
                  <a:lnTo>
                    <a:pt x="14" y="5"/>
                  </a:lnTo>
                  <a:lnTo>
                    <a:pt x="12" y="3"/>
                  </a:lnTo>
                  <a:lnTo>
                    <a:pt x="9" y="0"/>
                  </a:lnTo>
                  <a:lnTo>
                    <a:pt x="2" y="0"/>
                  </a:lnTo>
                  <a:lnTo>
                    <a:pt x="2" y="0"/>
                  </a:lnTo>
                  <a:lnTo>
                    <a:pt x="0" y="0"/>
                  </a:lnTo>
                  <a:lnTo>
                    <a:pt x="0" y="3"/>
                  </a:lnTo>
                  <a:lnTo>
                    <a:pt x="0" y="5"/>
                  </a:lnTo>
                  <a:lnTo>
                    <a:pt x="2" y="8"/>
                  </a:lnTo>
                  <a:lnTo>
                    <a:pt x="7" y="8"/>
                  </a:lnTo>
                  <a:lnTo>
                    <a:pt x="9" y="10"/>
                  </a:lnTo>
                  <a:lnTo>
                    <a:pt x="14" y="12"/>
                  </a:lnTo>
                  <a:lnTo>
                    <a:pt x="16" y="10"/>
                  </a:lnTo>
                  <a:lnTo>
                    <a:pt x="16" y="10"/>
                  </a:lnTo>
                  <a:lnTo>
                    <a:pt x="19" y="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6" name="Freeform 1164">
              <a:extLst>
                <a:ext uri="{FF2B5EF4-FFF2-40B4-BE49-F238E27FC236}">
                  <a16:creationId xmlns:a16="http://schemas.microsoft.com/office/drawing/2014/main" id="{958F5E3A-3276-440F-9F7E-6E8DD5071960}"/>
                </a:ext>
              </a:extLst>
            </p:cNvPr>
            <p:cNvSpPr>
              <a:spLocks/>
            </p:cNvSpPr>
            <p:nvPr/>
          </p:nvSpPr>
          <p:spPr bwMode="auto">
            <a:xfrm>
              <a:off x="7372351" y="4302123"/>
              <a:ext cx="34925" cy="30163"/>
            </a:xfrm>
            <a:custGeom>
              <a:avLst/>
              <a:gdLst/>
              <a:ahLst/>
              <a:cxnLst>
                <a:cxn ang="0">
                  <a:pos x="5" y="0"/>
                </a:cxn>
                <a:cxn ang="0">
                  <a:pos x="0" y="0"/>
                </a:cxn>
                <a:cxn ang="0">
                  <a:pos x="0" y="3"/>
                </a:cxn>
                <a:cxn ang="0">
                  <a:pos x="0" y="5"/>
                </a:cxn>
                <a:cxn ang="0">
                  <a:pos x="0" y="5"/>
                </a:cxn>
                <a:cxn ang="0">
                  <a:pos x="3" y="5"/>
                </a:cxn>
                <a:cxn ang="0">
                  <a:pos x="5" y="7"/>
                </a:cxn>
                <a:cxn ang="0">
                  <a:pos x="5" y="7"/>
                </a:cxn>
                <a:cxn ang="0">
                  <a:pos x="5" y="7"/>
                </a:cxn>
                <a:cxn ang="0">
                  <a:pos x="7" y="10"/>
                </a:cxn>
                <a:cxn ang="0">
                  <a:pos x="7" y="10"/>
                </a:cxn>
                <a:cxn ang="0">
                  <a:pos x="10" y="12"/>
                </a:cxn>
                <a:cxn ang="0">
                  <a:pos x="10" y="12"/>
                </a:cxn>
                <a:cxn ang="0">
                  <a:pos x="10" y="15"/>
                </a:cxn>
                <a:cxn ang="0">
                  <a:pos x="12" y="15"/>
                </a:cxn>
                <a:cxn ang="0">
                  <a:pos x="12" y="15"/>
                </a:cxn>
                <a:cxn ang="0">
                  <a:pos x="14" y="17"/>
                </a:cxn>
                <a:cxn ang="0">
                  <a:pos x="14" y="17"/>
                </a:cxn>
                <a:cxn ang="0">
                  <a:pos x="17" y="19"/>
                </a:cxn>
                <a:cxn ang="0">
                  <a:pos x="19" y="17"/>
                </a:cxn>
                <a:cxn ang="0">
                  <a:pos x="19" y="17"/>
                </a:cxn>
                <a:cxn ang="0">
                  <a:pos x="22" y="15"/>
                </a:cxn>
                <a:cxn ang="0">
                  <a:pos x="19" y="15"/>
                </a:cxn>
                <a:cxn ang="0">
                  <a:pos x="19" y="15"/>
                </a:cxn>
                <a:cxn ang="0">
                  <a:pos x="19" y="12"/>
                </a:cxn>
                <a:cxn ang="0">
                  <a:pos x="17" y="12"/>
                </a:cxn>
                <a:cxn ang="0">
                  <a:pos x="17" y="10"/>
                </a:cxn>
                <a:cxn ang="0">
                  <a:pos x="12" y="10"/>
                </a:cxn>
                <a:cxn ang="0">
                  <a:pos x="10" y="7"/>
                </a:cxn>
                <a:cxn ang="0">
                  <a:pos x="7" y="7"/>
                </a:cxn>
                <a:cxn ang="0">
                  <a:pos x="5" y="5"/>
                </a:cxn>
                <a:cxn ang="0">
                  <a:pos x="5" y="5"/>
                </a:cxn>
                <a:cxn ang="0">
                  <a:pos x="5" y="3"/>
                </a:cxn>
                <a:cxn ang="0">
                  <a:pos x="5" y="0"/>
                </a:cxn>
                <a:cxn ang="0">
                  <a:pos x="5" y="0"/>
                </a:cxn>
              </a:cxnLst>
              <a:rect l="0" t="0" r="r" b="b"/>
              <a:pathLst>
                <a:path w="22" h="19">
                  <a:moveTo>
                    <a:pt x="5" y="0"/>
                  </a:moveTo>
                  <a:lnTo>
                    <a:pt x="0" y="0"/>
                  </a:lnTo>
                  <a:lnTo>
                    <a:pt x="0" y="3"/>
                  </a:lnTo>
                  <a:lnTo>
                    <a:pt x="0" y="5"/>
                  </a:lnTo>
                  <a:lnTo>
                    <a:pt x="0" y="5"/>
                  </a:lnTo>
                  <a:lnTo>
                    <a:pt x="3" y="5"/>
                  </a:lnTo>
                  <a:lnTo>
                    <a:pt x="5" y="7"/>
                  </a:lnTo>
                  <a:lnTo>
                    <a:pt x="5" y="7"/>
                  </a:lnTo>
                  <a:lnTo>
                    <a:pt x="5" y="7"/>
                  </a:lnTo>
                  <a:lnTo>
                    <a:pt x="7" y="10"/>
                  </a:lnTo>
                  <a:lnTo>
                    <a:pt x="7" y="10"/>
                  </a:lnTo>
                  <a:lnTo>
                    <a:pt x="10" y="12"/>
                  </a:lnTo>
                  <a:lnTo>
                    <a:pt x="10" y="12"/>
                  </a:lnTo>
                  <a:lnTo>
                    <a:pt x="10" y="15"/>
                  </a:lnTo>
                  <a:lnTo>
                    <a:pt x="12" y="15"/>
                  </a:lnTo>
                  <a:lnTo>
                    <a:pt x="12" y="15"/>
                  </a:lnTo>
                  <a:lnTo>
                    <a:pt x="14" y="17"/>
                  </a:lnTo>
                  <a:lnTo>
                    <a:pt x="14" y="17"/>
                  </a:lnTo>
                  <a:lnTo>
                    <a:pt x="17" y="19"/>
                  </a:lnTo>
                  <a:lnTo>
                    <a:pt x="19" y="17"/>
                  </a:lnTo>
                  <a:lnTo>
                    <a:pt x="19" y="17"/>
                  </a:lnTo>
                  <a:lnTo>
                    <a:pt x="22" y="15"/>
                  </a:lnTo>
                  <a:lnTo>
                    <a:pt x="19" y="15"/>
                  </a:lnTo>
                  <a:lnTo>
                    <a:pt x="19" y="15"/>
                  </a:lnTo>
                  <a:lnTo>
                    <a:pt x="19" y="12"/>
                  </a:lnTo>
                  <a:lnTo>
                    <a:pt x="17" y="12"/>
                  </a:lnTo>
                  <a:lnTo>
                    <a:pt x="17" y="10"/>
                  </a:lnTo>
                  <a:lnTo>
                    <a:pt x="12" y="10"/>
                  </a:lnTo>
                  <a:lnTo>
                    <a:pt x="10" y="7"/>
                  </a:lnTo>
                  <a:lnTo>
                    <a:pt x="7" y="7"/>
                  </a:lnTo>
                  <a:lnTo>
                    <a:pt x="5" y="5"/>
                  </a:lnTo>
                  <a:lnTo>
                    <a:pt x="5" y="5"/>
                  </a:lnTo>
                  <a:lnTo>
                    <a:pt x="5" y="3"/>
                  </a:lnTo>
                  <a:lnTo>
                    <a:pt x="5" y="0"/>
                  </a:lnTo>
                  <a:lnTo>
                    <a:pt x="5"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7" name="Freeform 1165">
              <a:extLst>
                <a:ext uri="{FF2B5EF4-FFF2-40B4-BE49-F238E27FC236}">
                  <a16:creationId xmlns:a16="http://schemas.microsoft.com/office/drawing/2014/main" id="{46B95BC2-C4C4-4B87-8555-85868B2D1AED}"/>
                </a:ext>
              </a:extLst>
            </p:cNvPr>
            <p:cNvSpPr>
              <a:spLocks/>
            </p:cNvSpPr>
            <p:nvPr/>
          </p:nvSpPr>
          <p:spPr bwMode="auto">
            <a:xfrm>
              <a:off x="7372351" y="4302123"/>
              <a:ext cx="34925" cy="30163"/>
            </a:xfrm>
            <a:custGeom>
              <a:avLst/>
              <a:gdLst/>
              <a:ahLst/>
              <a:cxnLst>
                <a:cxn ang="0">
                  <a:pos x="5" y="0"/>
                </a:cxn>
                <a:cxn ang="0">
                  <a:pos x="0" y="0"/>
                </a:cxn>
                <a:cxn ang="0">
                  <a:pos x="0" y="3"/>
                </a:cxn>
                <a:cxn ang="0">
                  <a:pos x="0" y="5"/>
                </a:cxn>
                <a:cxn ang="0">
                  <a:pos x="0" y="5"/>
                </a:cxn>
                <a:cxn ang="0">
                  <a:pos x="3" y="5"/>
                </a:cxn>
                <a:cxn ang="0">
                  <a:pos x="5" y="7"/>
                </a:cxn>
                <a:cxn ang="0">
                  <a:pos x="5" y="7"/>
                </a:cxn>
                <a:cxn ang="0">
                  <a:pos x="5" y="7"/>
                </a:cxn>
                <a:cxn ang="0">
                  <a:pos x="7" y="10"/>
                </a:cxn>
                <a:cxn ang="0">
                  <a:pos x="7" y="10"/>
                </a:cxn>
                <a:cxn ang="0">
                  <a:pos x="10" y="12"/>
                </a:cxn>
                <a:cxn ang="0">
                  <a:pos x="10" y="12"/>
                </a:cxn>
                <a:cxn ang="0">
                  <a:pos x="10" y="15"/>
                </a:cxn>
                <a:cxn ang="0">
                  <a:pos x="12" y="15"/>
                </a:cxn>
                <a:cxn ang="0">
                  <a:pos x="12" y="15"/>
                </a:cxn>
                <a:cxn ang="0">
                  <a:pos x="14" y="17"/>
                </a:cxn>
                <a:cxn ang="0">
                  <a:pos x="14" y="17"/>
                </a:cxn>
                <a:cxn ang="0">
                  <a:pos x="17" y="19"/>
                </a:cxn>
                <a:cxn ang="0">
                  <a:pos x="19" y="17"/>
                </a:cxn>
                <a:cxn ang="0">
                  <a:pos x="19" y="17"/>
                </a:cxn>
                <a:cxn ang="0">
                  <a:pos x="22" y="15"/>
                </a:cxn>
                <a:cxn ang="0">
                  <a:pos x="19" y="15"/>
                </a:cxn>
                <a:cxn ang="0">
                  <a:pos x="19" y="15"/>
                </a:cxn>
                <a:cxn ang="0">
                  <a:pos x="19" y="12"/>
                </a:cxn>
                <a:cxn ang="0">
                  <a:pos x="17" y="12"/>
                </a:cxn>
                <a:cxn ang="0">
                  <a:pos x="17" y="10"/>
                </a:cxn>
                <a:cxn ang="0">
                  <a:pos x="12" y="10"/>
                </a:cxn>
                <a:cxn ang="0">
                  <a:pos x="10" y="7"/>
                </a:cxn>
                <a:cxn ang="0">
                  <a:pos x="7" y="7"/>
                </a:cxn>
                <a:cxn ang="0">
                  <a:pos x="5" y="5"/>
                </a:cxn>
                <a:cxn ang="0">
                  <a:pos x="5" y="5"/>
                </a:cxn>
                <a:cxn ang="0">
                  <a:pos x="5" y="3"/>
                </a:cxn>
                <a:cxn ang="0">
                  <a:pos x="5" y="0"/>
                </a:cxn>
              </a:cxnLst>
              <a:rect l="0" t="0" r="r" b="b"/>
              <a:pathLst>
                <a:path w="22" h="19">
                  <a:moveTo>
                    <a:pt x="5" y="0"/>
                  </a:moveTo>
                  <a:lnTo>
                    <a:pt x="0" y="0"/>
                  </a:lnTo>
                  <a:lnTo>
                    <a:pt x="0" y="3"/>
                  </a:lnTo>
                  <a:lnTo>
                    <a:pt x="0" y="5"/>
                  </a:lnTo>
                  <a:lnTo>
                    <a:pt x="0" y="5"/>
                  </a:lnTo>
                  <a:lnTo>
                    <a:pt x="3" y="5"/>
                  </a:lnTo>
                  <a:lnTo>
                    <a:pt x="5" y="7"/>
                  </a:lnTo>
                  <a:lnTo>
                    <a:pt x="5" y="7"/>
                  </a:lnTo>
                  <a:lnTo>
                    <a:pt x="5" y="7"/>
                  </a:lnTo>
                  <a:lnTo>
                    <a:pt x="7" y="10"/>
                  </a:lnTo>
                  <a:lnTo>
                    <a:pt x="7" y="10"/>
                  </a:lnTo>
                  <a:lnTo>
                    <a:pt x="10" y="12"/>
                  </a:lnTo>
                  <a:lnTo>
                    <a:pt x="10" y="12"/>
                  </a:lnTo>
                  <a:lnTo>
                    <a:pt x="10" y="15"/>
                  </a:lnTo>
                  <a:lnTo>
                    <a:pt x="12" y="15"/>
                  </a:lnTo>
                  <a:lnTo>
                    <a:pt x="12" y="15"/>
                  </a:lnTo>
                  <a:lnTo>
                    <a:pt x="14" y="17"/>
                  </a:lnTo>
                  <a:lnTo>
                    <a:pt x="14" y="17"/>
                  </a:lnTo>
                  <a:lnTo>
                    <a:pt x="17" y="19"/>
                  </a:lnTo>
                  <a:lnTo>
                    <a:pt x="19" y="17"/>
                  </a:lnTo>
                  <a:lnTo>
                    <a:pt x="19" y="17"/>
                  </a:lnTo>
                  <a:lnTo>
                    <a:pt x="22" y="15"/>
                  </a:lnTo>
                  <a:lnTo>
                    <a:pt x="19" y="15"/>
                  </a:lnTo>
                  <a:lnTo>
                    <a:pt x="19" y="15"/>
                  </a:lnTo>
                  <a:lnTo>
                    <a:pt x="19" y="12"/>
                  </a:lnTo>
                  <a:lnTo>
                    <a:pt x="17" y="12"/>
                  </a:lnTo>
                  <a:lnTo>
                    <a:pt x="17" y="10"/>
                  </a:lnTo>
                  <a:lnTo>
                    <a:pt x="12" y="10"/>
                  </a:lnTo>
                  <a:lnTo>
                    <a:pt x="10" y="7"/>
                  </a:lnTo>
                  <a:lnTo>
                    <a:pt x="7" y="7"/>
                  </a:lnTo>
                  <a:lnTo>
                    <a:pt x="5" y="5"/>
                  </a:lnTo>
                  <a:lnTo>
                    <a:pt x="5" y="5"/>
                  </a:lnTo>
                  <a:lnTo>
                    <a:pt x="5" y="3"/>
                  </a:lnTo>
                  <a:lnTo>
                    <a:pt x="5"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8" name="Freeform 1166">
              <a:extLst>
                <a:ext uri="{FF2B5EF4-FFF2-40B4-BE49-F238E27FC236}">
                  <a16:creationId xmlns:a16="http://schemas.microsoft.com/office/drawing/2014/main" id="{7A99E4CD-CF14-47DA-A6E4-E7A9AD955F75}"/>
                </a:ext>
              </a:extLst>
            </p:cNvPr>
            <p:cNvSpPr>
              <a:spLocks/>
            </p:cNvSpPr>
            <p:nvPr/>
          </p:nvSpPr>
          <p:spPr bwMode="auto">
            <a:xfrm>
              <a:off x="7372351" y="4302123"/>
              <a:ext cx="34925" cy="30163"/>
            </a:xfrm>
            <a:custGeom>
              <a:avLst/>
              <a:gdLst/>
              <a:ahLst/>
              <a:cxnLst>
                <a:cxn ang="0">
                  <a:pos x="5" y="0"/>
                </a:cxn>
                <a:cxn ang="0">
                  <a:pos x="0" y="0"/>
                </a:cxn>
                <a:cxn ang="0">
                  <a:pos x="0" y="3"/>
                </a:cxn>
                <a:cxn ang="0">
                  <a:pos x="0" y="5"/>
                </a:cxn>
                <a:cxn ang="0">
                  <a:pos x="0" y="5"/>
                </a:cxn>
                <a:cxn ang="0">
                  <a:pos x="3" y="5"/>
                </a:cxn>
                <a:cxn ang="0">
                  <a:pos x="5" y="7"/>
                </a:cxn>
                <a:cxn ang="0">
                  <a:pos x="5" y="7"/>
                </a:cxn>
                <a:cxn ang="0">
                  <a:pos x="5" y="7"/>
                </a:cxn>
                <a:cxn ang="0">
                  <a:pos x="7" y="10"/>
                </a:cxn>
                <a:cxn ang="0">
                  <a:pos x="7" y="10"/>
                </a:cxn>
                <a:cxn ang="0">
                  <a:pos x="10" y="12"/>
                </a:cxn>
                <a:cxn ang="0">
                  <a:pos x="10" y="12"/>
                </a:cxn>
                <a:cxn ang="0">
                  <a:pos x="10" y="15"/>
                </a:cxn>
                <a:cxn ang="0">
                  <a:pos x="12" y="15"/>
                </a:cxn>
                <a:cxn ang="0">
                  <a:pos x="12" y="15"/>
                </a:cxn>
                <a:cxn ang="0">
                  <a:pos x="14" y="17"/>
                </a:cxn>
                <a:cxn ang="0">
                  <a:pos x="14" y="17"/>
                </a:cxn>
                <a:cxn ang="0">
                  <a:pos x="17" y="19"/>
                </a:cxn>
                <a:cxn ang="0">
                  <a:pos x="19" y="17"/>
                </a:cxn>
                <a:cxn ang="0">
                  <a:pos x="19" y="17"/>
                </a:cxn>
                <a:cxn ang="0">
                  <a:pos x="22" y="15"/>
                </a:cxn>
                <a:cxn ang="0">
                  <a:pos x="19" y="15"/>
                </a:cxn>
                <a:cxn ang="0">
                  <a:pos x="19" y="15"/>
                </a:cxn>
                <a:cxn ang="0">
                  <a:pos x="19" y="12"/>
                </a:cxn>
                <a:cxn ang="0">
                  <a:pos x="17" y="12"/>
                </a:cxn>
                <a:cxn ang="0">
                  <a:pos x="17" y="10"/>
                </a:cxn>
                <a:cxn ang="0">
                  <a:pos x="12" y="10"/>
                </a:cxn>
                <a:cxn ang="0">
                  <a:pos x="10" y="7"/>
                </a:cxn>
                <a:cxn ang="0">
                  <a:pos x="7" y="7"/>
                </a:cxn>
                <a:cxn ang="0">
                  <a:pos x="5" y="5"/>
                </a:cxn>
                <a:cxn ang="0">
                  <a:pos x="5" y="5"/>
                </a:cxn>
                <a:cxn ang="0">
                  <a:pos x="5" y="3"/>
                </a:cxn>
                <a:cxn ang="0">
                  <a:pos x="5" y="0"/>
                </a:cxn>
              </a:cxnLst>
              <a:rect l="0" t="0" r="r" b="b"/>
              <a:pathLst>
                <a:path w="22" h="19">
                  <a:moveTo>
                    <a:pt x="5" y="0"/>
                  </a:moveTo>
                  <a:lnTo>
                    <a:pt x="0" y="0"/>
                  </a:lnTo>
                  <a:lnTo>
                    <a:pt x="0" y="3"/>
                  </a:lnTo>
                  <a:lnTo>
                    <a:pt x="0" y="5"/>
                  </a:lnTo>
                  <a:lnTo>
                    <a:pt x="0" y="5"/>
                  </a:lnTo>
                  <a:lnTo>
                    <a:pt x="3" y="5"/>
                  </a:lnTo>
                  <a:lnTo>
                    <a:pt x="5" y="7"/>
                  </a:lnTo>
                  <a:lnTo>
                    <a:pt x="5" y="7"/>
                  </a:lnTo>
                  <a:lnTo>
                    <a:pt x="5" y="7"/>
                  </a:lnTo>
                  <a:lnTo>
                    <a:pt x="7" y="10"/>
                  </a:lnTo>
                  <a:lnTo>
                    <a:pt x="7" y="10"/>
                  </a:lnTo>
                  <a:lnTo>
                    <a:pt x="10" y="12"/>
                  </a:lnTo>
                  <a:lnTo>
                    <a:pt x="10" y="12"/>
                  </a:lnTo>
                  <a:lnTo>
                    <a:pt x="10" y="15"/>
                  </a:lnTo>
                  <a:lnTo>
                    <a:pt x="12" y="15"/>
                  </a:lnTo>
                  <a:lnTo>
                    <a:pt x="12" y="15"/>
                  </a:lnTo>
                  <a:lnTo>
                    <a:pt x="14" y="17"/>
                  </a:lnTo>
                  <a:lnTo>
                    <a:pt x="14" y="17"/>
                  </a:lnTo>
                  <a:lnTo>
                    <a:pt x="17" y="19"/>
                  </a:lnTo>
                  <a:lnTo>
                    <a:pt x="19" y="17"/>
                  </a:lnTo>
                  <a:lnTo>
                    <a:pt x="19" y="17"/>
                  </a:lnTo>
                  <a:lnTo>
                    <a:pt x="22" y="15"/>
                  </a:lnTo>
                  <a:lnTo>
                    <a:pt x="19" y="15"/>
                  </a:lnTo>
                  <a:lnTo>
                    <a:pt x="19" y="15"/>
                  </a:lnTo>
                  <a:lnTo>
                    <a:pt x="19" y="12"/>
                  </a:lnTo>
                  <a:lnTo>
                    <a:pt x="17" y="12"/>
                  </a:lnTo>
                  <a:lnTo>
                    <a:pt x="17" y="10"/>
                  </a:lnTo>
                  <a:lnTo>
                    <a:pt x="12" y="10"/>
                  </a:lnTo>
                  <a:lnTo>
                    <a:pt x="10" y="7"/>
                  </a:lnTo>
                  <a:lnTo>
                    <a:pt x="7" y="7"/>
                  </a:lnTo>
                  <a:lnTo>
                    <a:pt x="5" y="5"/>
                  </a:lnTo>
                  <a:lnTo>
                    <a:pt x="5" y="5"/>
                  </a:lnTo>
                  <a:lnTo>
                    <a:pt x="5" y="3"/>
                  </a:lnTo>
                  <a:lnTo>
                    <a:pt x="5"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59" name="Freeform 1167">
              <a:extLst>
                <a:ext uri="{FF2B5EF4-FFF2-40B4-BE49-F238E27FC236}">
                  <a16:creationId xmlns:a16="http://schemas.microsoft.com/office/drawing/2014/main" id="{90EB52F1-018D-4C5F-9D08-4C6C0F01A87C}"/>
                </a:ext>
              </a:extLst>
            </p:cNvPr>
            <p:cNvSpPr>
              <a:spLocks/>
            </p:cNvSpPr>
            <p:nvPr/>
          </p:nvSpPr>
          <p:spPr bwMode="auto">
            <a:xfrm>
              <a:off x="7199314" y="5192711"/>
              <a:ext cx="19049" cy="19050"/>
            </a:xfrm>
            <a:custGeom>
              <a:avLst/>
              <a:gdLst/>
              <a:ahLst/>
              <a:cxnLst>
                <a:cxn ang="0">
                  <a:pos x="12" y="0"/>
                </a:cxn>
                <a:cxn ang="0">
                  <a:pos x="7" y="0"/>
                </a:cxn>
                <a:cxn ang="0">
                  <a:pos x="5" y="0"/>
                </a:cxn>
                <a:cxn ang="0">
                  <a:pos x="2" y="2"/>
                </a:cxn>
                <a:cxn ang="0">
                  <a:pos x="2" y="2"/>
                </a:cxn>
                <a:cxn ang="0">
                  <a:pos x="0" y="7"/>
                </a:cxn>
                <a:cxn ang="0">
                  <a:pos x="0" y="12"/>
                </a:cxn>
                <a:cxn ang="0">
                  <a:pos x="5" y="12"/>
                </a:cxn>
                <a:cxn ang="0">
                  <a:pos x="5" y="12"/>
                </a:cxn>
                <a:cxn ang="0">
                  <a:pos x="7" y="9"/>
                </a:cxn>
                <a:cxn ang="0">
                  <a:pos x="9" y="5"/>
                </a:cxn>
                <a:cxn ang="0">
                  <a:pos x="12" y="2"/>
                </a:cxn>
                <a:cxn ang="0">
                  <a:pos x="12" y="0"/>
                </a:cxn>
                <a:cxn ang="0">
                  <a:pos x="12" y="0"/>
                </a:cxn>
              </a:cxnLst>
              <a:rect l="0" t="0" r="r" b="b"/>
              <a:pathLst>
                <a:path w="12" h="12">
                  <a:moveTo>
                    <a:pt x="12" y="0"/>
                  </a:moveTo>
                  <a:lnTo>
                    <a:pt x="7" y="0"/>
                  </a:lnTo>
                  <a:lnTo>
                    <a:pt x="5" y="0"/>
                  </a:lnTo>
                  <a:lnTo>
                    <a:pt x="2" y="2"/>
                  </a:lnTo>
                  <a:lnTo>
                    <a:pt x="2" y="2"/>
                  </a:lnTo>
                  <a:lnTo>
                    <a:pt x="0" y="7"/>
                  </a:lnTo>
                  <a:lnTo>
                    <a:pt x="0" y="12"/>
                  </a:lnTo>
                  <a:lnTo>
                    <a:pt x="5" y="12"/>
                  </a:lnTo>
                  <a:lnTo>
                    <a:pt x="5" y="12"/>
                  </a:lnTo>
                  <a:lnTo>
                    <a:pt x="7" y="9"/>
                  </a:lnTo>
                  <a:lnTo>
                    <a:pt x="9" y="5"/>
                  </a:lnTo>
                  <a:lnTo>
                    <a:pt x="12" y="2"/>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0" name="Freeform 1168">
              <a:extLst>
                <a:ext uri="{FF2B5EF4-FFF2-40B4-BE49-F238E27FC236}">
                  <a16:creationId xmlns:a16="http://schemas.microsoft.com/office/drawing/2014/main" id="{254D1647-ECC5-4406-9D8D-9F84808F56C7}"/>
                </a:ext>
              </a:extLst>
            </p:cNvPr>
            <p:cNvSpPr>
              <a:spLocks/>
            </p:cNvSpPr>
            <p:nvPr/>
          </p:nvSpPr>
          <p:spPr bwMode="auto">
            <a:xfrm>
              <a:off x="7199314" y="5192711"/>
              <a:ext cx="19049" cy="19050"/>
            </a:xfrm>
            <a:custGeom>
              <a:avLst/>
              <a:gdLst/>
              <a:ahLst/>
              <a:cxnLst>
                <a:cxn ang="0">
                  <a:pos x="12" y="0"/>
                </a:cxn>
                <a:cxn ang="0">
                  <a:pos x="7" y="0"/>
                </a:cxn>
                <a:cxn ang="0">
                  <a:pos x="5" y="0"/>
                </a:cxn>
                <a:cxn ang="0">
                  <a:pos x="2" y="2"/>
                </a:cxn>
                <a:cxn ang="0">
                  <a:pos x="2" y="2"/>
                </a:cxn>
                <a:cxn ang="0">
                  <a:pos x="0" y="7"/>
                </a:cxn>
                <a:cxn ang="0">
                  <a:pos x="0" y="12"/>
                </a:cxn>
                <a:cxn ang="0">
                  <a:pos x="5" y="12"/>
                </a:cxn>
                <a:cxn ang="0">
                  <a:pos x="5" y="12"/>
                </a:cxn>
                <a:cxn ang="0">
                  <a:pos x="7" y="9"/>
                </a:cxn>
                <a:cxn ang="0">
                  <a:pos x="9" y="5"/>
                </a:cxn>
                <a:cxn ang="0">
                  <a:pos x="12" y="2"/>
                </a:cxn>
                <a:cxn ang="0">
                  <a:pos x="12" y="0"/>
                </a:cxn>
              </a:cxnLst>
              <a:rect l="0" t="0" r="r" b="b"/>
              <a:pathLst>
                <a:path w="12" h="12">
                  <a:moveTo>
                    <a:pt x="12" y="0"/>
                  </a:moveTo>
                  <a:lnTo>
                    <a:pt x="7" y="0"/>
                  </a:lnTo>
                  <a:lnTo>
                    <a:pt x="5" y="0"/>
                  </a:lnTo>
                  <a:lnTo>
                    <a:pt x="2" y="2"/>
                  </a:lnTo>
                  <a:lnTo>
                    <a:pt x="2" y="2"/>
                  </a:lnTo>
                  <a:lnTo>
                    <a:pt x="0" y="7"/>
                  </a:lnTo>
                  <a:lnTo>
                    <a:pt x="0" y="12"/>
                  </a:lnTo>
                  <a:lnTo>
                    <a:pt x="5" y="12"/>
                  </a:lnTo>
                  <a:lnTo>
                    <a:pt x="5" y="12"/>
                  </a:lnTo>
                  <a:lnTo>
                    <a:pt x="7" y="9"/>
                  </a:lnTo>
                  <a:lnTo>
                    <a:pt x="9" y="5"/>
                  </a:lnTo>
                  <a:lnTo>
                    <a:pt x="12" y="2"/>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1" name="Freeform 1169">
              <a:extLst>
                <a:ext uri="{FF2B5EF4-FFF2-40B4-BE49-F238E27FC236}">
                  <a16:creationId xmlns:a16="http://schemas.microsoft.com/office/drawing/2014/main" id="{5AEE55EB-3CDE-40DF-9521-E284793ED82C}"/>
                </a:ext>
              </a:extLst>
            </p:cNvPr>
            <p:cNvSpPr>
              <a:spLocks/>
            </p:cNvSpPr>
            <p:nvPr/>
          </p:nvSpPr>
          <p:spPr bwMode="auto">
            <a:xfrm>
              <a:off x="7199314" y="5192711"/>
              <a:ext cx="19049" cy="19050"/>
            </a:xfrm>
            <a:custGeom>
              <a:avLst/>
              <a:gdLst/>
              <a:ahLst/>
              <a:cxnLst>
                <a:cxn ang="0">
                  <a:pos x="12" y="0"/>
                </a:cxn>
                <a:cxn ang="0">
                  <a:pos x="7" y="0"/>
                </a:cxn>
                <a:cxn ang="0">
                  <a:pos x="5" y="0"/>
                </a:cxn>
                <a:cxn ang="0">
                  <a:pos x="2" y="2"/>
                </a:cxn>
                <a:cxn ang="0">
                  <a:pos x="2" y="2"/>
                </a:cxn>
                <a:cxn ang="0">
                  <a:pos x="0" y="7"/>
                </a:cxn>
                <a:cxn ang="0">
                  <a:pos x="0" y="12"/>
                </a:cxn>
                <a:cxn ang="0">
                  <a:pos x="5" y="12"/>
                </a:cxn>
                <a:cxn ang="0">
                  <a:pos x="5" y="12"/>
                </a:cxn>
                <a:cxn ang="0">
                  <a:pos x="7" y="9"/>
                </a:cxn>
                <a:cxn ang="0">
                  <a:pos x="9" y="5"/>
                </a:cxn>
                <a:cxn ang="0">
                  <a:pos x="12" y="2"/>
                </a:cxn>
                <a:cxn ang="0">
                  <a:pos x="12" y="0"/>
                </a:cxn>
              </a:cxnLst>
              <a:rect l="0" t="0" r="r" b="b"/>
              <a:pathLst>
                <a:path w="12" h="12">
                  <a:moveTo>
                    <a:pt x="12" y="0"/>
                  </a:moveTo>
                  <a:lnTo>
                    <a:pt x="7" y="0"/>
                  </a:lnTo>
                  <a:lnTo>
                    <a:pt x="5" y="0"/>
                  </a:lnTo>
                  <a:lnTo>
                    <a:pt x="2" y="2"/>
                  </a:lnTo>
                  <a:lnTo>
                    <a:pt x="2" y="2"/>
                  </a:lnTo>
                  <a:lnTo>
                    <a:pt x="0" y="7"/>
                  </a:lnTo>
                  <a:lnTo>
                    <a:pt x="0" y="12"/>
                  </a:lnTo>
                  <a:lnTo>
                    <a:pt x="5" y="12"/>
                  </a:lnTo>
                  <a:lnTo>
                    <a:pt x="5" y="12"/>
                  </a:lnTo>
                  <a:lnTo>
                    <a:pt x="7" y="9"/>
                  </a:lnTo>
                  <a:lnTo>
                    <a:pt x="9" y="5"/>
                  </a:lnTo>
                  <a:lnTo>
                    <a:pt x="12" y="2"/>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2" name="Freeform 1170">
              <a:extLst>
                <a:ext uri="{FF2B5EF4-FFF2-40B4-BE49-F238E27FC236}">
                  <a16:creationId xmlns:a16="http://schemas.microsoft.com/office/drawing/2014/main" id="{064AA215-9CC2-40D1-935F-CA996607F93D}"/>
                </a:ext>
              </a:extLst>
            </p:cNvPr>
            <p:cNvSpPr>
              <a:spLocks/>
            </p:cNvSpPr>
            <p:nvPr/>
          </p:nvSpPr>
          <p:spPr bwMode="auto">
            <a:xfrm>
              <a:off x="4570413" y="2903537"/>
              <a:ext cx="46036" cy="38100"/>
            </a:xfrm>
            <a:custGeom>
              <a:avLst/>
              <a:gdLst/>
              <a:ahLst/>
              <a:cxnLst>
                <a:cxn ang="0">
                  <a:pos x="24" y="0"/>
                </a:cxn>
                <a:cxn ang="0">
                  <a:pos x="22" y="0"/>
                </a:cxn>
                <a:cxn ang="0">
                  <a:pos x="24" y="5"/>
                </a:cxn>
                <a:cxn ang="0">
                  <a:pos x="26" y="7"/>
                </a:cxn>
                <a:cxn ang="0">
                  <a:pos x="29" y="7"/>
                </a:cxn>
                <a:cxn ang="0">
                  <a:pos x="24" y="10"/>
                </a:cxn>
                <a:cxn ang="0">
                  <a:pos x="22" y="12"/>
                </a:cxn>
                <a:cxn ang="0">
                  <a:pos x="17" y="19"/>
                </a:cxn>
                <a:cxn ang="0">
                  <a:pos x="15" y="21"/>
                </a:cxn>
                <a:cxn ang="0">
                  <a:pos x="12" y="21"/>
                </a:cxn>
                <a:cxn ang="0">
                  <a:pos x="7" y="24"/>
                </a:cxn>
                <a:cxn ang="0">
                  <a:pos x="5" y="24"/>
                </a:cxn>
                <a:cxn ang="0">
                  <a:pos x="5" y="14"/>
                </a:cxn>
                <a:cxn ang="0">
                  <a:pos x="0" y="12"/>
                </a:cxn>
                <a:cxn ang="0">
                  <a:pos x="0" y="12"/>
                </a:cxn>
                <a:cxn ang="0">
                  <a:pos x="0" y="10"/>
                </a:cxn>
                <a:cxn ang="0">
                  <a:pos x="0" y="7"/>
                </a:cxn>
                <a:cxn ang="0">
                  <a:pos x="0" y="7"/>
                </a:cxn>
                <a:cxn ang="0">
                  <a:pos x="0" y="5"/>
                </a:cxn>
                <a:cxn ang="0">
                  <a:pos x="0" y="2"/>
                </a:cxn>
                <a:cxn ang="0">
                  <a:pos x="3" y="2"/>
                </a:cxn>
                <a:cxn ang="0">
                  <a:pos x="5" y="2"/>
                </a:cxn>
                <a:cxn ang="0">
                  <a:pos x="7" y="2"/>
                </a:cxn>
                <a:cxn ang="0">
                  <a:pos x="17" y="0"/>
                </a:cxn>
                <a:cxn ang="0">
                  <a:pos x="22" y="0"/>
                </a:cxn>
                <a:cxn ang="0">
                  <a:pos x="24" y="0"/>
                </a:cxn>
                <a:cxn ang="0">
                  <a:pos x="24" y="0"/>
                </a:cxn>
              </a:cxnLst>
              <a:rect l="0" t="0" r="r" b="b"/>
              <a:pathLst>
                <a:path w="29" h="24">
                  <a:moveTo>
                    <a:pt x="24" y="0"/>
                  </a:moveTo>
                  <a:lnTo>
                    <a:pt x="22" y="0"/>
                  </a:lnTo>
                  <a:lnTo>
                    <a:pt x="24" y="5"/>
                  </a:lnTo>
                  <a:lnTo>
                    <a:pt x="26" y="7"/>
                  </a:lnTo>
                  <a:lnTo>
                    <a:pt x="29" y="7"/>
                  </a:lnTo>
                  <a:lnTo>
                    <a:pt x="24" y="10"/>
                  </a:lnTo>
                  <a:lnTo>
                    <a:pt x="22" y="12"/>
                  </a:lnTo>
                  <a:lnTo>
                    <a:pt x="17" y="19"/>
                  </a:lnTo>
                  <a:lnTo>
                    <a:pt x="15" y="21"/>
                  </a:lnTo>
                  <a:lnTo>
                    <a:pt x="12" y="21"/>
                  </a:lnTo>
                  <a:lnTo>
                    <a:pt x="7" y="24"/>
                  </a:lnTo>
                  <a:lnTo>
                    <a:pt x="5" y="24"/>
                  </a:lnTo>
                  <a:lnTo>
                    <a:pt x="5" y="14"/>
                  </a:lnTo>
                  <a:lnTo>
                    <a:pt x="0" y="12"/>
                  </a:lnTo>
                  <a:lnTo>
                    <a:pt x="0" y="12"/>
                  </a:lnTo>
                  <a:lnTo>
                    <a:pt x="0" y="10"/>
                  </a:lnTo>
                  <a:lnTo>
                    <a:pt x="0" y="7"/>
                  </a:lnTo>
                  <a:lnTo>
                    <a:pt x="0" y="7"/>
                  </a:lnTo>
                  <a:lnTo>
                    <a:pt x="0" y="5"/>
                  </a:lnTo>
                  <a:lnTo>
                    <a:pt x="0" y="2"/>
                  </a:lnTo>
                  <a:lnTo>
                    <a:pt x="3" y="2"/>
                  </a:lnTo>
                  <a:lnTo>
                    <a:pt x="5" y="2"/>
                  </a:lnTo>
                  <a:lnTo>
                    <a:pt x="7" y="2"/>
                  </a:lnTo>
                  <a:lnTo>
                    <a:pt x="17" y="0"/>
                  </a:lnTo>
                  <a:lnTo>
                    <a:pt x="22" y="0"/>
                  </a:lnTo>
                  <a:lnTo>
                    <a:pt x="24" y="0"/>
                  </a:lnTo>
                  <a:lnTo>
                    <a:pt x="2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3" name="Freeform 1171">
              <a:extLst>
                <a:ext uri="{FF2B5EF4-FFF2-40B4-BE49-F238E27FC236}">
                  <a16:creationId xmlns:a16="http://schemas.microsoft.com/office/drawing/2014/main" id="{7DA72C1E-195F-4836-BB9A-DD3B2ABC284A}"/>
                </a:ext>
              </a:extLst>
            </p:cNvPr>
            <p:cNvSpPr>
              <a:spLocks/>
            </p:cNvSpPr>
            <p:nvPr/>
          </p:nvSpPr>
          <p:spPr bwMode="auto">
            <a:xfrm>
              <a:off x="4570413" y="2903537"/>
              <a:ext cx="46036" cy="38100"/>
            </a:xfrm>
            <a:custGeom>
              <a:avLst/>
              <a:gdLst/>
              <a:ahLst/>
              <a:cxnLst>
                <a:cxn ang="0">
                  <a:pos x="24" y="0"/>
                </a:cxn>
                <a:cxn ang="0">
                  <a:pos x="22" y="0"/>
                </a:cxn>
                <a:cxn ang="0">
                  <a:pos x="24" y="5"/>
                </a:cxn>
                <a:cxn ang="0">
                  <a:pos x="26" y="7"/>
                </a:cxn>
                <a:cxn ang="0">
                  <a:pos x="29" y="7"/>
                </a:cxn>
                <a:cxn ang="0">
                  <a:pos x="24" y="10"/>
                </a:cxn>
                <a:cxn ang="0">
                  <a:pos x="22" y="12"/>
                </a:cxn>
                <a:cxn ang="0">
                  <a:pos x="17" y="19"/>
                </a:cxn>
                <a:cxn ang="0">
                  <a:pos x="15" y="21"/>
                </a:cxn>
                <a:cxn ang="0">
                  <a:pos x="12" y="21"/>
                </a:cxn>
                <a:cxn ang="0">
                  <a:pos x="7" y="24"/>
                </a:cxn>
                <a:cxn ang="0">
                  <a:pos x="5" y="24"/>
                </a:cxn>
                <a:cxn ang="0">
                  <a:pos x="5" y="14"/>
                </a:cxn>
                <a:cxn ang="0">
                  <a:pos x="0" y="12"/>
                </a:cxn>
                <a:cxn ang="0">
                  <a:pos x="0" y="12"/>
                </a:cxn>
                <a:cxn ang="0">
                  <a:pos x="0" y="10"/>
                </a:cxn>
                <a:cxn ang="0">
                  <a:pos x="0" y="7"/>
                </a:cxn>
                <a:cxn ang="0">
                  <a:pos x="0" y="7"/>
                </a:cxn>
                <a:cxn ang="0">
                  <a:pos x="0" y="5"/>
                </a:cxn>
                <a:cxn ang="0">
                  <a:pos x="0" y="2"/>
                </a:cxn>
                <a:cxn ang="0">
                  <a:pos x="3" y="2"/>
                </a:cxn>
                <a:cxn ang="0">
                  <a:pos x="5" y="2"/>
                </a:cxn>
                <a:cxn ang="0">
                  <a:pos x="7" y="2"/>
                </a:cxn>
                <a:cxn ang="0">
                  <a:pos x="17" y="0"/>
                </a:cxn>
                <a:cxn ang="0">
                  <a:pos x="22" y="0"/>
                </a:cxn>
                <a:cxn ang="0">
                  <a:pos x="24" y="0"/>
                </a:cxn>
              </a:cxnLst>
              <a:rect l="0" t="0" r="r" b="b"/>
              <a:pathLst>
                <a:path w="29" h="24">
                  <a:moveTo>
                    <a:pt x="24" y="0"/>
                  </a:moveTo>
                  <a:lnTo>
                    <a:pt x="22" y="0"/>
                  </a:lnTo>
                  <a:lnTo>
                    <a:pt x="24" y="5"/>
                  </a:lnTo>
                  <a:lnTo>
                    <a:pt x="26" y="7"/>
                  </a:lnTo>
                  <a:lnTo>
                    <a:pt x="29" y="7"/>
                  </a:lnTo>
                  <a:lnTo>
                    <a:pt x="24" y="10"/>
                  </a:lnTo>
                  <a:lnTo>
                    <a:pt x="22" y="12"/>
                  </a:lnTo>
                  <a:lnTo>
                    <a:pt x="17" y="19"/>
                  </a:lnTo>
                  <a:lnTo>
                    <a:pt x="15" y="21"/>
                  </a:lnTo>
                  <a:lnTo>
                    <a:pt x="12" y="21"/>
                  </a:lnTo>
                  <a:lnTo>
                    <a:pt x="7" y="24"/>
                  </a:lnTo>
                  <a:lnTo>
                    <a:pt x="5" y="24"/>
                  </a:lnTo>
                  <a:lnTo>
                    <a:pt x="5" y="14"/>
                  </a:lnTo>
                  <a:lnTo>
                    <a:pt x="0" y="12"/>
                  </a:lnTo>
                  <a:lnTo>
                    <a:pt x="0" y="12"/>
                  </a:lnTo>
                  <a:lnTo>
                    <a:pt x="0" y="10"/>
                  </a:lnTo>
                  <a:lnTo>
                    <a:pt x="0" y="7"/>
                  </a:lnTo>
                  <a:lnTo>
                    <a:pt x="0" y="7"/>
                  </a:lnTo>
                  <a:lnTo>
                    <a:pt x="0" y="5"/>
                  </a:lnTo>
                  <a:lnTo>
                    <a:pt x="0" y="2"/>
                  </a:lnTo>
                  <a:lnTo>
                    <a:pt x="3" y="2"/>
                  </a:lnTo>
                  <a:lnTo>
                    <a:pt x="5" y="2"/>
                  </a:lnTo>
                  <a:lnTo>
                    <a:pt x="7" y="2"/>
                  </a:lnTo>
                  <a:lnTo>
                    <a:pt x="17" y="0"/>
                  </a:lnTo>
                  <a:lnTo>
                    <a:pt x="22" y="0"/>
                  </a:lnTo>
                  <a:lnTo>
                    <a:pt x="2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4" name="Freeform 1172">
              <a:extLst>
                <a:ext uri="{FF2B5EF4-FFF2-40B4-BE49-F238E27FC236}">
                  <a16:creationId xmlns:a16="http://schemas.microsoft.com/office/drawing/2014/main" id="{7FCDA0B4-686D-4505-A943-5B6319091501}"/>
                </a:ext>
              </a:extLst>
            </p:cNvPr>
            <p:cNvSpPr>
              <a:spLocks/>
            </p:cNvSpPr>
            <p:nvPr/>
          </p:nvSpPr>
          <p:spPr bwMode="auto">
            <a:xfrm>
              <a:off x="4570413" y="2903537"/>
              <a:ext cx="46036" cy="38100"/>
            </a:xfrm>
            <a:custGeom>
              <a:avLst/>
              <a:gdLst/>
              <a:ahLst/>
              <a:cxnLst>
                <a:cxn ang="0">
                  <a:pos x="24" y="0"/>
                </a:cxn>
                <a:cxn ang="0">
                  <a:pos x="22" y="0"/>
                </a:cxn>
                <a:cxn ang="0">
                  <a:pos x="24" y="5"/>
                </a:cxn>
                <a:cxn ang="0">
                  <a:pos x="26" y="7"/>
                </a:cxn>
                <a:cxn ang="0">
                  <a:pos x="29" y="7"/>
                </a:cxn>
                <a:cxn ang="0">
                  <a:pos x="24" y="10"/>
                </a:cxn>
                <a:cxn ang="0">
                  <a:pos x="22" y="12"/>
                </a:cxn>
                <a:cxn ang="0">
                  <a:pos x="17" y="19"/>
                </a:cxn>
                <a:cxn ang="0">
                  <a:pos x="15" y="21"/>
                </a:cxn>
                <a:cxn ang="0">
                  <a:pos x="12" y="21"/>
                </a:cxn>
                <a:cxn ang="0">
                  <a:pos x="7" y="24"/>
                </a:cxn>
                <a:cxn ang="0">
                  <a:pos x="5" y="24"/>
                </a:cxn>
                <a:cxn ang="0">
                  <a:pos x="5" y="14"/>
                </a:cxn>
                <a:cxn ang="0">
                  <a:pos x="0" y="12"/>
                </a:cxn>
                <a:cxn ang="0">
                  <a:pos x="0" y="12"/>
                </a:cxn>
                <a:cxn ang="0">
                  <a:pos x="0" y="10"/>
                </a:cxn>
                <a:cxn ang="0">
                  <a:pos x="0" y="7"/>
                </a:cxn>
                <a:cxn ang="0">
                  <a:pos x="0" y="7"/>
                </a:cxn>
                <a:cxn ang="0">
                  <a:pos x="0" y="5"/>
                </a:cxn>
                <a:cxn ang="0">
                  <a:pos x="0" y="2"/>
                </a:cxn>
                <a:cxn ang="0">
                  <a:pos x="3" y="2"/>
                </a:cxn>
                <a:cxn ang="0">
                  <a:pos x="5" y="2"/>
                </a:cxn>
                <a:cxn ang="0">
                  <a:pos x="7" y="2"/>
                </a:cxn>
                <a:cxn ang="0">
                  <a:pos x="17" y="0"/>
                </a:cxn>
                <a:cxn ang="0">
                  <a:pos x="22" y="0"/>
                </a:cxn>
                <a:cxn ang="0">
                  <a:pos x="24" y="0"/>
                </a:cxn>
              </a:cxnLst>
              <a:rect l="0" t="0" r="r" b="b"/>
              <a:pathLst>
                <a:path w="29" h="24">
                  <a:moveTo>
                    <a:pt x="24" y="0"/>
                  </a:moveTo>
                  <a:lnTo>
                    <a:pt x="22" y="0"/>
                  </a:lnTo>
                  <a:lnTo>
                    <a:pt x="24" y="5"/>
                  </a:lnTo>
                  <a:lnTo>
                    <a:pt x="26" y="7"/>
                  </a:lnTo>
                  <a:lnTo>
                    <a:pt x="29" y="7"/>
                  </a:lnTo>
                  <a:lnTo>
                    <a:pt x="24" y="10"/>
                  </a:lnTo>
                  <a:lnTo>
                    <a:pt x="22" y="12"/>
                  </a:lnTo>
                  <a:lnTo>
                    <a:pt x="17" y="19"/>
                  </a:lnTo>
                  <a:lnTo>
                    <a:pt x="15" y="21"/>
                  </a:lnTo>
                  <a:lnTo>
                    <a:pt x="12" y="21"/>
                  </a:lnTo>
                  <a:lnTo>
                    <a:pt x="7" y="24"/>
                  </a:lnTo>
                  <a:lnTo>
                    <a:pt x="5" y="24"/>
                  </a:lnTo>
                  <a:lnTo>
                    <a:pt x="5" y="14"/>
                  </a:lnTo>
                  <a:lnTo>
                    <a:pt x="0" y="12"/>
                  </a:lnTo>
                  <a:lnTo>
                    <a:pt x="0" y="12"/>
                  </a:lnTo>
                  <a:lnTo>
                    <a:pt x="0" y="10"/>
                  </a:lnTo>
                  <a:lnTo>
                    <a:pt x="0" y="7"/>
                  </a:lnTo>
                  <a:lnTo>
                    <a:pt x="0" y="7"/>
                  </a:lnTo>
                  <a:lnTo>
                    <a:pt x="0" y="5"/>
                  </a:lnTo>
                  <a:lnTo>
                    <a:pt x="0" y="2"/>
                  </a:lnTo>
                  <a:lnTo>
                    <a:pt x="3" y="2"/>
                  </a:lnTo>
                  <a:lnTo>
                    <a:pt x="5" y="2"/>
                  </a:lnTo>
                  <a:lnTo>
                    <a:pt x="7" y="2"/>
                  </a:lnTo>
                  <a:lnTo>
                    <a:pt x="17" y="0"/>
                  </a:lnTo>
                  <a:lnTo>
                    <a:pt x="22" y="0"/>
                  </a:lnTo>
                  <a:lnTo>
                    <a:pt x="2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5" name="Freeform 1173">
              <a:extLst>
                <a:ext uri="{FF2B5EF4-FFF2-40B4-BE49-F238E27FC236}">
                  <a16:creationId xmlns:a16="http://schemas.microsoft.com/office/drawing/2014/main" id="{AC26AE66-6955-43AC-8404-65481F4DBDB4}"/>
                </a:ext>
              </a:extLst>
            </p:cNvPr>
            <p:cNvSpPr>
              <a:spLocks/>
            </p:cNvSpPr>
            <p:nvPr/>
          </p:nvSpPr>
          <p:spPr bwMode="auto">
            <a:xfrm>
              <a:off x="6176965" y="3449636"/>
              <a:ext cx="200024" cy="434974"/>
            </a:xfrm>
            <a:custGeom>
              <a:avLst/>
              <a:gdLst/>
              <a:ahLst/>
              <a:cxnLst>
                <a:cxn ang="0">
                  <a:pos x="52" y="236"/>
                </a:cxn>
                <a:cxn ang="0">
                  <a:pos x="62" y="238"/>
                </a:cxn>
                <a:cxn ang="0">
                  <a:pos x="64" y="245"/>
                </a:cxn>
                <a:cxn ang="0">
                  <a:pos x="64" y="255"/>
                </a:cxn>
                <a:cxn ang="0">
                  <a:pos x="64" y="267"/>
                </a:cxn>
                <a:cxn ang="0">
                  <a:pos x="64" y="271"/>
                </a:cxn>
                <a:cxn ang="0">
                  <a:pos x="69" y="274"/>
                </a:cxn>
                <a:cxn ang="0">
                  <a:pos x="76" y="269"/>
                </a:cxn>
                <a:cxn ang="0">
                  <a:pos x="88" y="245"/>
                </a:cxn>
                <a:cxn ang="0">
                  <a:pos x="95" y="236"/>
                </a:cxn>
                <a:cxn ang="0">
                  <a:pos x="105" y="233"/>
                </a:cxn>
                <a:cxn ang="0">
                  <a:pos x="114" y="229"/>
                </a:cxn>
                <a:cxn ang="0">
                  <a:pos x="121" y="217"/>
                </a:cxn>
                <a:cxn ang="0">
                  <a:pos x="121" y="207"/>
                </a:cxn>
                <a:cxn ang="0">
                  <a:pos x="124" y="198"/>
                </a:cxn>
                <a:cxn ang="0">
                  <a:pos x="119" y="174"/>
                </a:cxn>
                <a:cxn ang="0">
                  <a:pos x="117" y="153"/>
                </a:cxn>
                <a:cxn ang="0">
                  <a:pos x="98" y="134"/>
                </a:cxn>
                <a:cxn ang="0">
                  <a:pos x="79" y="105"/>
                </a:cxn>
                <a:cxn ang="0">
                  <a:pos x="69" y="96"/>
                </a:cxn>
                <a:cxn ang="0">
                  <a:pos x="64" y="88"/>
                </a:cxn>
                <a:cxn ang="0">
                  <a:pos x="62" y="72"/>
                </a:cxn>
                <a:cxn ang="0">
                  <a:pos x="64" y="62"/>
                </a:cxn>
                <a:cxn ang="0">
                  <a:pos x="69" y="50"/>
                </a:cxn>
                <a:cxn ang="0">
                  <a:pos x="71" y="41"/>
                </a:cxn>
                <a:cxn ang="0">
                  <a:pos x="79" y="43"/>
                </a:cxn>
                <a:cxn ang="0">
                  <a:pos x="81" y="36"/>
                </a:cxn>
                <a:cxn ang="0">
                  <a:pos x="76" y="29"/>
                </a:cxn>
                <a:cxn ang="0">
                  <a:pos x="69" y="24"/>
                </a:cxn>
                <a:cxn ang="0">
                  <a:pos x="64" y="17"/>
                </a:cxn>
                <a:cxn ang="0">
                  <a:pos x="62" y="5"/>
                </a:cxn>
                <a:cxn ang="0">
                  <a:pos x="55" y="5"/>
                </a:cxn>
                <a:cxn ang="0">
                  <a:pos x="45" y="0"/>
                </a:cxn>
                <a:cxn ang="0">
                  <a:pos x="41" y="0"/>
                </a:cxn>
                <a:cxn ang="0">
                  <a:pos x="31" y="8"/>
                </a:cxn>
                <a:cxn ang="0">
                  <a:pos x="19" y="12"/>
                </a:cxn>
                <a:cxn ang="0">
                  <a:pos x="7" y="15"/>
                </a:cxn>
                <a:cxn ang="0">
                  <a:pos x="3" y="22"/>
                </a:cxn>
                <a:cxn ang="0">
                  <a:pos x="5" y="31"/>
                </a:cxn>
                <a:cxn ang="0">
                  <a:pos x="12" y="38"/>
                </a:cxn>
                <a:cxn ang="0">
                  <a:pos x="24" y="46"/>
                </a:cxn>
                <a:cxn ang="0">
                  <a:pos x="36" y="55"/>
                </a:cxn>
                <a:cxn ang="0">
                  <a:pos x="29" y="62"/>
                </a:cxn>
                <a:cxn ang="0">
                  <a:pos x="29" y="67"/>
                </a:cxn>
                <a:cxn ang="0">
                  <a:pos x="33" y="74"/>
                </a:cxn>
                <a:cxn ang="0">
                  <a:pos x="52" y="93"/>
                </a:cxn>
                <a:cxn ang="0">
                  <a:pos x="57" y="100"/>
                </a:cxn>
                <a:cxn ang="0">
                  <a:pos x="64" y="110"/>
                </a:cxn>
                <a:cxn ang="0">
                  <a:pos x="71" y="117"/>
                </a:cxn>
                <a:cxn ang="0">
                  <a:pos x="86" y="141"/>
                </a:cxn>
                <a:cxn ang="0">
                  <a:pos x="93" y="155"/>
                </a:cxn>
                <a:cxn ang="0">
                  <a:pos x="95" y="181"/>
                </a:cxn>
                <a:cxn ang="0">
                  <a:pos x="98" y="193"/>
                </a:cxn>
                <a:cxn ang="0">
                  <a:pos x="98" y="198"/>
                </a:cxn>
                <a:cxn ang="0">
                  <a:pos x="95" y="205"/>
                </a:cxn>
                <a:cxn ang="0">
                  <a:pos x="76" y="219"/>
                </a:cxn>
                <a:cxn ang="0">
                  <a:pos x="76" y="226"/>
                </a:cxn>
                <a:cxn ang="0">
                  <a:pos x="57" y="233"/>
                </a:cxn>
                <a:cxn ang="0">
                  <a:pos x="55" y="236"/>
                </a:cxn>
              </a:cxnLst>
              <a:rect l="0" t="0" r="r" b="b"/>
              <a:pathLst>
                <a:path w="126" h="274">
                  <a:moveTo>
                    <a:pt x="55" y="236"/>
                  </a:moveTo>
                  <a:lnTo>
                    <a:pt x="50" y="236"/>
                  </a:lnTo>
                  <a:lnTo>
                    <a:pt x="52" y="236"/>
                  </a:lnTo>
                  <a:lnTo>
                    <a:pt x="57" y="236"/>
                  </a:lnTo>
                  <a:lnTo>
                    <a:pt x="60" y="238"/>
                  </a:lnTo>
                  <a:lnTo>
                    <a:pt x="62" y="238"/>
                  </a:lnTo>
                  <a:lnTo>
                    <a:pt x="64" y="240"/>
                  </a:lnTo>
                  <a:lnTo>
                    <a:pt x="64" y="243"/>
                  </a:lnTo>
                  <a:lnTo>
                    <a:pt x="64" y="245"/>
                  </a:lnTo>
                  <a:lnTo>
                    <a:pt x="64" y="248"/>
                  </a:lnTo>
                  <a:lnTo>
                    <a:pt x="64" y="250"/>
                  </a:lnTo>
                  <a:lnTo>
                    <a:pt x="64" y="255"/>
                  </a:lnTo>
                  <a:lnTo>
                    <a:pt x="64" y="259"/>
                  </a:lnTo>
                  <a:lnTo>
                    <a:pt x="64" y="264"/>
                  </a:lnTo>
                  <a:lnTo>
                    <a:pt x="64" y="267"/>
                  </a:lnTo>
                  <a:lnTo>
                    <a:pt x="64" y="271"/>
                  </a:lnTo>
                  <a:lnTo>
                    <a:pt x="64" y="271"/>
                  </a:lnTo>
                  <a:lnTo>
                    <a:pt x="64" y="271"/>
                  </a:lnTo>
                  <a:lnTo>
                    <a:pt x="67" y="274"/>
                  </a:lnTo>
                  <a:lnTo>
                    <a:pt x="69" y="274"/>
                  </a:lnTo>
                  <a:lnTo>
                    <a:pt x="69" y="274"/>
                  </a:lnTo>
                  <a:lnTo>
                    <a:pt x="71" y="271"/>
                  </a:lnTo>
                  <a:lnTo>
                    <a:pt x="74" y="271"/>
                  </a:lnTo>
                  <a:lnTo>
                    <a:pt x="76" y="269"/>
                  </a:lnTo>
                  <a:lnTo>
                    <a:pt x="79" y="262"/>
                  </a:lnTo>
                  <a:lnTo>
                    <a:pt x="83" y="257"/>
                  </a:lnTo>
                  <a:lnTo>
                    <a:pt x="88" y="245"/>
                  </a:lnTo>
                  <a:lnTo>
                    <a:pt x="93" y="240"/>
                  </a:lnTo>
                  <a:lnTo>
                    <a:pt x="95" y="238"/>
                  </a:lnTo>
                  <a:lnTo>
                    <a:pt x="95" y="236"/>
                  </a:lnTo>
                  <a:lnTo>
                    <a:pt x="98" y="236"/>
                  </a:lnTo>
                  <a:lnTo>
                    <a:pt x="102" y="236"/>
                  </a:lnTo>
                  <a:lnTo>
                    <a:pt x="105" y="233"/>
                  </a:lnTo>
                  <a:lnTo>
                    <a:pt x="107" y="231"/>
                  </a:lnTo>
                  <a:lnTo>
                    <a:pt x="109" y="231"/>
                  </a:lnTo>
                  <a:lnTo>
                    <a:pt x="114" y="229"/>
                  </a:lnTo>
                  <a:lnTo>
                    <a:pt x="117" y="224"/>
                  </a:lnTo>
                  <a:lnTo>
                    <a:pt x="119" y="221"/>
                  </a:lnTo>
                  <a:lnTo>
                    <a:pt x="121" y="217"/>
                  </a:lnTo>
                  <a:lnTo>
                    <a:pt x="121" y="214"/>
                  </a:lnTo>
                  <a:lnTo>
                    <a:pt x="121" y="214"/>
                  </a:lnTo>
                  <a:lnTo>
                    <a:pt x="121" y="207"/>
                  </a:lnTo>
                  <a:lnTo>
                    <a:pt x="121" y="205"/>
                  </a:lnTo>
                  <a:lnTo>
                    <a:pt x="124" y="202"/>
                  </a:lnTo>
                  <a:lnTo>
                    <a:pt x="124" y="198"/>
                  </a:lnTo>
                  <a:lnTo>
                    <a:pt x="126" y="195"/>
                  </a:lnTo>
                  <a:lnTo>
                    <a:pt x="121" y="188"/>
                  </a:lnTo>
                  <a:lnTo>
                    <a:pt x="119" y="174"/>
                  </a:lnTo>
                  <a:lnTo>
                    <a:pt x="117" y="157"/>
                  </a:lnTo>
                  <a:lnTo>
                    <a:pt x="117" y="153"/>
                  </a:lnTo>
                  <a:lnTo>
                    <a:pt x="117" y="153"/>
                  </a:lnTo>
                  <a:lnTo>
                    <a:pt x="109" y="145"/>
                  </a:lnTo>
                  <a:lnTo>
                    <a:pt x="102" y="138"/>
                  </a:lnTo>
                  <a:lnTo>
                    <a:pt x="98" y="134"/>
                  </a:lnTo>
                  <a:lnTo>
                    <a:pt x="93" y="126"/>
                  </a:lnTo>
                  <a:lnTo>
                    <a:pt x="83" y="112"/>
                  </a:lnTo>
                  <a:lnTo>
                    <a:pt x="79" y="105"/>
                  </a:lnTo>
                  <a:lnTo>
                    <a:pt x="74" y="98"/>
                  </a:lnTo>
                  <a:lnTo>
                    <a:pt x="71" y="96"/>
                  </a:lnTo>
                  <a:lnTo>
                    <a:pt x="69" y="96"/>
                  </a:lnTo>
                  <a:lnTo>
                    <a:pt x="69" y="93"/>
                  </a:lnTo>
                  <a:lnTo>
                    <a:pt x="64" y="91"/>
                  </a:lnTo>
                  <a:lnTo>
                    <a:pt x="64" y="88"/>
                  </a:lnTo>
                  <a:lnTo>
                    <a:pt x="62" y="86"/>
                  </a:lnTo>
                  <a:lnTo>
                    <a:pt x="62" y="79"/>
                  </a:lnTo>
                  <a:lnTo>
                    <a:pt x="62" y="72"/>
                  </a:lnTo>
                  <a:lnTo>
                    <a:pt x="62" y="67"/>
                  </a:lnTo>
                  <a:lnTo>
                    <a:pt x="62" y="65"/>
                  </a:lnTo>
                  <a:lnTo>
                    <a:pt x="64" y="62"/>
                  </a:lnTo>
                  <a:lnTo>
                    <a:pt x="67" y="57"/>
                  </a:lnTo>
                  <a:lnTo>
                    <a:pt x="69" y="53"/>
                  </a:lnTo>
                  <a:lnTo>
                    <a:pt x="69" y="50"/>
                  </a:lnTo>
                  <a:lnTo>
                    <a:pt x="69" y="48"/>
                  </a:lnTo>
                  <a:lnTo>
                    <a:pt x="69" y="41"/>
                  </a:lnTo>
                  <a:lnTo>
                    <a:pt x="71" y="41"/>
                  </a:lnTo>
                  <a:lnTo>
                    <a:pt x="74" y="43"/>
                  </a:lnTo>
                  <a:lnTo>
                    <a:pt x="76" y="43"/>
                  </a:lnTo>
                  <a:lnTo>
                    <a:pt x="79" y="43"/>
                  </a:lnTo>
                  <a:lnTo>
                    <a:pt x="81" y="41"/>
                  </a:lnTo>
                  <a:lnTo>
                    <a:pt x="81" y="41"/>
                  </a:lnTo>
                  <a:lnTo>
                    <a:pt x="81" y="36"/>
                  </a:lnTo>
                  <a:lnTo>
                    <a:pt x="83" y="31"/>
                  </a:lnTo>
                  <a:lnTo>
                    <a:pt x="79" y="31"/>
                  </a:lnTo>
                  <a:lnTo>
                    <a:pt x="76" y="29"/>
                  </a:lnTo>
                  <a:lnTo>
                    <a:pt x="74" y="27"/>
                  </a:lnTo>
                  <a:lnTo>
                    <a:pt x="69" y="24"/>
                  </a:lnTo>
                  <a:lnTo>
                    <a:pt x="69" y="24"/>
                  </a:lnTo>
                  <a:lnTo>
                    <a:pt x="67" y="22"/>
                  </a:lnTo>
                  <a:lnTo>
                    <a:pt x="64" y="17"/>
                  </a:lnTo>
                  <a:lnTo>
                    <a:pt x="64" y="17"/>
                  </a:lnTo>
                  <a:lnTo>
                    <a:pt x="62" y="12"/>
                  </a:lnTo>
                  <a:lnTo>
                    <a:pt x="62" y="10"/>
                  </a:lnTo>
                  <a:lnTo>
                    <a:pt x="62" y="5"/>
                  </a:lnTo>
                  <a:lnTo>
                    <a:pt x="57" y="5"/>
                  </a:lnTo>
                  <a:lnTo>
                    <a:pt x="57" y="5"/>
                  </a:lnTo>
                  <a:lnTo>
                    <a:pt x="55" y="5"/>
                  </a:lnTo>
                  <a:lnTo>
                    <a:pt x="52" y="5"/>
                  </a:lnTo>
                  <a:lnTo>
                    <a:pt x="48" y="3"/>
                  </a:lnTo>
                  <a:lnTo>
                    <a:pt x="45" y="0"/>
                  </a:lnTo>
                  <a:lnTo>
                    <a:pt x="43" y="0"/>
                  </a:lnTo>
                  <a:lnTo>
                    <a:pt x="43" y="0"/>
                  </a:lnTo>
                  <a:lnTo>
                    <a:pt x="41" y="0"/>
                  </a:lnTo>
                  <a:lnTo>
                    <a:pt x="38" y="3"/>
                  </a:lnTo>
                  <a:lnTo>
                    <a:pt x="33" y="5"/>
                  </a:lnTo>
                  <a:lnTo>
                    <a:pt x="31" y="8"/>
                  </a:lnTo>
                  <a:lnTo>
                    <a:pt x="26" y="10"/>
                  </a:lnTo>
                  <a:lnTo>
                    <a:pt x="24" y="12"/>
                  </a:lnTo>
                  <a:lnTo>
                    <a:pt x="19" y="12"/>
                  </a:lnTo>
                  <a:lnTo>
                    <a:pt x="14" y="15"/>
                  </a:lnTo>
                  <a:lnTo>
                    <a:pt x="10" y="15"/>
                  </a:lnTo>
                  <a:lnTo>
                    <a:pt x="7" y="15"/>
                  </a:lnTo>
                  <a:lnTo>
                    <a:pt x="3" y="15"/>
                  </a:lnTo>
                  <a:lnTo>
                    <a:pt x="0" y="17"/>
                  </a:lnTo>
                  <a:lnTo>
                    <a:pt x="3" y="22"/>
                  </a:lnTo>
                  <a:lnTo>
                    <a:pt x="3" y="24"/>
                  </a:lnTo>
                  <a:lnTo>
                    <a:pt x="5" y="27"/>
                  </a:lnTo>
                  <a:lnTo>
                    <a:pt x="5" y="31"/>
                  </a:lnTo>
                  <a:lnTo>
                    <a:pt x="7" y="31"/>
                  </a:lnTo>
                  <a:lnTo>
                    <a:pt x="7" y="36"/>
                  </a:lnTo>
                  <a:lnTo>
                    <a:pt x="12" y="38"/>
                  </a:lnTo>
                  <a:lnTo>
                    <a:pt x="17" y="41"/>
                  </a:lnTo>
                  <a:lnTo>
                    <a:pt x="19" y="43"/>
                  </a:lnTo>
                  <a:lnTo>
                    <a:pt x="24" y="46"/>
                  </a:lnTo>
                  <a:lnTo>
                    <a:pt x="31" y="48"/>
                  </a:lnTo>
                  <a:lnTo>
                    <a:pt x="36" y="48"/>
                  </a:lnTo>
                  <a:lnTo>
                    <a:pt x="36" y="55"/>
                  </a:lnTo>
                  <a:lnTo>
                    <a:pt x="33" y="57"/>
                  </a:lnTo>
                  <a:lnTo>
                    <a:pt x="33" y="60"/>
                  </a:lnTo>
                  <a:lnTo>
                    <a:pt x="29" y="62"/>
                  </a:lnTo>
                  <a:lnTo>
                    <a:pt x="26" y="62"/>
                  </a:lnTo>
                  <a:lnTo>
                    <a:pt x="26" y="65"/>
                  </a:lnTo>
                  <a:lnTo>
                    <a:pt x="29" y="67"/>
                  </a:lnTo>
                  <a:lnTo>
                    <a:pt x="29" y="69"/>
                  </a:lnTo>
                  <a:lnTo>
                    <a:pt x="31" y="69"/>
                  </a:lnTo>
                  <a:lnTo>
                    <a:pt x="33" y="74"/>
                  </a:lnTo>
                  <a:lnTo>
                    <a:pt x="38" y="79"/>
                  </a:lnTo>
                  <a:lnTo>
                    <a:pt x="45" y="88"/>
                  </a:lnTo>
                  <a:lnTo>
                    <a:pt x="52" y="93"/>
                  </a:lnTo>
                  <a:lnTo>
                    <a:pt x="55" y="96"/>
                  </a:lnTo>
                  <a:lnTo>
                    <a:pt x="57" y="98"/>
                  </a:lnTo>
                  <a:lnTo>
                    <a:pt x="57" y="100"/>
                  </a:lnTo>
                  <a:lnTo>
                    <a:pt x="62" y="107"/>
                  </a:lnTo>
                  <a:lnTo>
                    <a:pt x="62" y="107"/>
                  </a:lnTo>
                  <a:lnTo>
                    <a:pt x="64" y="110"/>
                  </a:lnTo>
                  <a:lnTo>
                    <a:pt x="69" y="112"/>
                  </a:lnTo>
                  <a:lnTo>
                    <a:pt x="69" y="115"/>
                  </a:lnTo>
                  <a:lnTo>
                    <a:pt x="71" y="117"/>
                  </a:lnTo>
                  <a:lnTo>
                    <a:pt x="74" y="119"/>
                  </a:lnTo>
                  <a:lnTo>
                    <a:pt x="81" y="131"/>
                  </a:lnTo>
                  <a:lnTo>
                    <a:pt x="86" y="141"/>
                  </a:lnTo>
                  <a:lnTo>
                    <a:pt x="88" y="143"/>
                  </a:lnTo>
                  <a:lnTo>
                    <a:pt x="90" y="148"/>
                  </a:lnTo>
                  <a:lnTo>
                    <a:pt x="93" y="155"/>
                  </a:lnTo>
                  <a:lnTo>
                    <a:pt x="95" y="162"/>
                  </a:lnTo>
                  <a:lnTo>
                    <a:pt x="95" y="179"/>
                  </a:lnTo>
                  <a:lnTo>
                    <a:pt x="95" y="181"/>
                  </a:lnTo>
                  <a:lnTo>
                    <a:pt x="95" y="183"/>
                  </a:lnTo>
                  <a:lnTo>
                    <a:pt x="95" y="188"/>
                  </a:lnTo>
                  <a:lnTo>
                    <a:pt x="98" y="193"/>
                  </a:lnTo>
                  <a:lnTo>
                    <a:pt x="98" y="195"/>
                  </a:lnTo>
                  <a:lnTo>
                    <a:pt x="98" y="198"/>
                  </a:lnTo>
                  <a:lnTo>
                    <a:pt x="98" y="198"/>
                  </a:lnTo>
                  <a:lnTo>
                    <a:pt x="95" y="200"/>
                  </a:lnTo>
                  <a:lnTo>
                    <a:pt x="95" y="202"/>
                  </a:lnTo>
                  <a:lnTo>
                    <a:pt x="95" y="205"/>
                  </a:lnTo>
                  <a:lnTo>
                    <a:pt x="74" y="217"/>
                  </a:lnTo>
                  <a:lnTo>
                    <a:pt x="74" y="219"/>
                  </a:lnTo>
                  <a:lnTo>
                    <a:pt x="76" y="219"/>
                  </a:lnTo>
                  <a:lnTo>
                    <a:pt x="79" y="219"/>
                  </a:lnTo>
                  <a:lnTo>
                    <a:pt x="81" y="224"/>
                  </a:lnTo>
                  <a:lnTo>
                    <a:pt x="76" y="226"/>
                  </a:lnTo>
                  <a:lnTo>
                    <a:pt x="67" y="231"/>
                  </a:lnTo>
                  <a:lnTo>
                    <a:pt x="57" y="231"/>
                  </a:lnTo>
                  <a:lnTo>
                    <a:pt x="57" y="233"/>
                  </a:lnTo>
                  <a:lnTo>
                    <a:pt x="55" y="236"/>
                  </a:lnTo>
                  <a:lnTo>
                    <a:pt x="55" y="236"/>
                  </a:lnTo>
                  <a:lnTo>
                    <a:pt x="55" y="2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6" name="Freeform 1174">
              <a:extLst>
                <a:ext uri="{FF2B5EF4-FFF2-40B4-BE49-F238E27FC236}">
                  <a16:creationId xmlns:a16="http://schemas.microsoft.com/office/drawing/2014/main" id="{4591B0B6-2D7F-4425-8E18-86771200AE4C}"/>
                </a:ext>
              </a:extLst>
            </p:cNvPr>
            <p:cNvSpPr>
              <a:spLocks/>
            </p:cNvSpPr>
            <p:nvPr/>
          </p:nvSpPr>
          <p:spPr bwMode="auto">
            <a:xfrm>
              <a:off x="6176965" y="3449636"/>
              <a:ext cx="200024" cy="434974"/>
            </a:xfrm>
            <a:custGeom>
              <a:avLst/>
              <a:gdLst/>
              <a:ahLst/>
              <a:cxnLst>
                <a:cxn ang="0">
                  <a:pos x="52" y="236"/>
                </a:cxn>
                <a:cxn ang="0">
                  <a:pos x="62" y="238"/>
                </a:cxn>
                <a:cxn ang="0">
                  <a:pos x="64" y="245"/>
                </a:cxn>
                <a:cxn ang="0">
                  <a:pos x="64" y="255"/>
                </a:cxn>
                <a:cxn ang="0">
                  <a:pos x="64" y="267"/>
                </a:cxn>
                <a:cxn ang="0">
                  <a:pos x="64" y="271"/>
                </a:cxn>
                <a:cxn ang="0">
                  <a:pos x="69" y="274"/>
                </a:cxn>
                <a:cxn ang="0">
                  <a:pos x="76" y="269"/>
                </a:cxn>
                <a:cxn ang="0">
                  <a:pos x="88" y="245"/>
                </a:cxn>
                <a:cxn ang="0">
                  <a:pos x="95" y="236"/>
                </a:cxn>
                <a:cxn ang="0">
                  <a:pos x="105" y="233"/>
                </a:cxn>
                <a:cxn ang="0">
                  <a:pos x="114" y="229"/>
                </a:cxn>
                <a:cxn ang="0">
                  <a:pos x="121" y="217"/>
                </a:cxn>
                <a:cxn ang="0">
                  <a:pos x="121" y="207"/>
                </a:cxn>
                <a:cxn ang="0">
                  <a:pos x="124" y="198"/>
                </a:cxn>
                <a:cxn ang="0">
                  <a:pos x="119" y="174"/>
                </a:cxn>
                <a:cxn ang="0">
                  <a:pos x="117" y="153"/>
                </a:cxn>
                <a:cxn ang="0">
                  <a:pos x="98" y="134"/>
                </a:cxn>
                <a:cxn ang="0">
                  <a:pos x="79" y="105"/>
                </a:cxn>
                <a:cxn ang="0">
                  <a:pos x="69" y="96"/>
                </a:cxn>
                <a:cxn ang="0">
                  <a:pos x="64" y="88"/>
                </a:cxn>
                <a:cxn ang="0">
                  <a:pos x="62" y="72"/>
                </a:cxn>
                <a:cxn ang="0">
                  <a:pos x="64" y="62"/>
                </a:cxn>
                <a:cxn ang="0">
                  <a:pos x="69" y="50"/>
                </a:cxn>
                <a:cxn ang="0">
                  <a:pos x="71" y="41"/>
                </a:cxn>
                <a:cxn ang="0">
                  <a:pos x="79" y="43"/>
                </a:cxn>
                <a:cxn ang="0">
                  <a:pos x="81" y="36"/>
                </a:cxn>
                <a:cxn ang="0">
                  <a:pos x="76" y="29"/>
                </a:cxn>
                <a:cxn ang="0">
                  <a:pos x="69" y="24"/>
                </a:cxn>
                <a:cxn ang="0">
                  <a:pos x="64" y="17"/>
                </a:cxn>
                <a:cxn ang="0">
                  <a:pos x="62" y="5"/>
                </a:cxn>
                <a:cxn ang="0">
                  <a:pos x="55" y="5"/>
                </a:cxn>
                <a:cxn ang="0">
                  <a:pos x="45" y="0"/>
                </a:cxn>
                <a:cxn ang="0">
                  <a:pos x="41" y="0"/>
                </a:cxn>
                <a:cxn ang="0">
                  <a:pos x="31" y="8"/>
                </a:cxn>
                <a:cxn ang="0">
                  <a:pos x="19" y="12"/>
                </a:cxn>
                <a:cxn ang="0">
                  <a:pos x="7" y="15"/>
                </a:cxn>
                <a:cxn ang="0">
                  <a:pos x="3" y="22"/>
                </a:cxn>
                <a:cxn ang="0">
                  <a:pos x="5" y="31"/>
                </a:cxn>
                <a:cxn ang="0">
                  <a:pos x="12" y="38"/>
                </a:cxn>
                <a:cxn ang="0">
                  <a:pos x="24" y="46"/>
                </a:cxn>
                <a:cxn ang="0">
                  <a:pos x="36" y="55"/>
                </a:cxn>
                <a:cxn ang="0">
                  <a:pos x="29" y="62"/>
                </a:cxn>
                <a:cxn ang="0">
                  <a:pos x="29" y="67"/>
                </a:cxn>
                <a:cxn ang="0">
                  <a:pos x="33" y="74"/>
                </a:cxn>
                <a:cxn ang="0">
                  <a:pos x="52" y="93"/>
                </a:cxn>
                <a:cxn ang="0">
                  <a:pos x="57" y="100"/>
                </a:cxn>
                <a:cxn ang="0">
                  <a:pos x="64" y="110"/>
                </a:cxn>
                <a:cxn ang="0">
                  <a:pos x="71" y="117"/>
                </a:cxn>
                <a:cxn ang="0">
                  <a:pos x="86" y="141"/>
                </a:cxn>
                <a:cxn ang="0">
                  <a:pos x="93" y="155"/>
                </a:cxn>
                <a:cxn ang="0">
                  <a:pos x="95" y="181"/>
                </a:cxn>
                <a:cxn ang="0">
                  <a:pos x="98" y="193"/>
                </a:cxn>
                <a:cxn ang="0">
                  <a:pos x="98" y="198"/>
                </a:cxn>
                <a:cxn ang="0">
                  <a:pos x="95" y="205"/>
                </a:cxn>
                <a:cxn ang="0">
                  <a:pos x="76" y="219"/>
                </a:cxn>
                <a:cxn ang="0">
                  <a:pos x="76" y="226"/>
                </a:cxn>
                <a:cxn ang="0">
                  <a:pos x="57" y="233"/>
                </a:cxn>
              </a:cxnLst>
              <a:rect l="0" t="0" r="r" b="b"/>
              <a:pathLst>
                <a:path w="126" h="274">
                  <a:moveTo>
                    <a:pt x="55" y="236"/>
                  </a:moveTo>
                  <a:lnTo>
                    <a:pt x="50" y="236"/>
                  </a:lnTo>
                  <a:lnTo>
                    <a:pt x="52" y="236"/>
                  </a:lnTo>
                  <a:lnTo>
                    <a:pt x="57" y="236"/>
                  </a:lnTo>
                  <a:lnTo>
                    <a:pt x="60" y="238"/>
                  </a:lnTo>
                  <a:lnTo>
                    <a:pt x="62" y="238"/>
                  </a:lnTo>
                  <a:lnTo>
                    <a:pt x="64" y="240"/>
                  </a:lnTo>
                  <a:lnTo>
                    <a:pt x="64" y="243"/>
                  </a:lnTo>
                  <a:lnTo>
                    <a:pt x="64" y="245"/>
                  </a:lnTo>
                  <a:lnTo>
                    <a:pt x="64" y="248"/>
                  </a:lnTo>
                  <a:lnTo>
                    <a:pt x="64" y="250"/>
                  </a:lnTo>
                  <a:lnTo>
                    <a:pt x="64" y="255"/>
                  </a:lnTo>
                  <a:lnTo>
                    <a:pt x="64" y="259"/>
                  </a:lnTo>
                  <a:lnTo>
                    <a:pt x="64" y="264"/>
                  </a:lnTo>
                  <a:lnTo>
                    <a:pt x="64" y="267"/>
                  </a:lnTo>
                  <a:lnTo>
                    <a:pt x="64" y="271"/>
                  </a:lnTo>
                  <a:lnTo>
                    <a:pt x="64" y="271"/>
                  </a:lnTo>
                  <a:lnTo>
                    <a:pt x="64" y="271"/>
                  </a:lnTo>
                  <a:lnTo>
                    <a:pt x="67" y="274"/>
                  </a:lnTo>
                  <a:lnTo>
                    <a:pt x="69" y="274"/>
                  </a:lnTo>
                  <a:lnTo>
                    <a:pt x="69" y="274"/>
                  </a:lnTo>
                  <a:lnTo>
                    <a:pt x="71" y="271"/>
                  </a:lnTo>
                  <a:lnTo>
                    <a:pt x="74" y="271"/>
                  </a:lnTo>
                  <a:lnTo>
                    <a:pt x="76" y="269"/>
                  </a:lnTo>
                  <a:lnTo>
                    <a:pt x="79" y="262"/>
                  </a:lnTo>
                  <a:lnTo>
                    <a:pt x="83" y="257"/>
                  </a:lnTo>
                  <a:lnTo>
                    <a:pt x="88" y="245"/>
                  </a:lnTo>
                  <a:lnTo>
                    <a:pt x="93" y="240"/>
                  </a:lnTo>
                  <a:lnTo>
                    <a:pt x="95" y="238"/>
                  </a:lnTo>
                  <a:lnTo>
                    <a:pt x="95" y="236"/>
                  </a:lnTo>
                  <a:lnTo>
                    <a:pt x="98" y="236"/>
                  </a:lnTo>
                  <a:lnTo>
                    <a:pt x="102" y="236"/>
                  </a:lnTo>
                  <a:lnTo>
                    <a:pt x="105" y="233"/>
                  </a:lnTo>
                  <a:lnTo>
                    <a:pt x="107" y="231"/>
                  </a:lnTo>
                  <a:lnTo>
                    <a:pt x="109" y="231"/>
                  </a:lnTo>
                  <a:lnTo>
                    <a:pt x="114" y="229"/>
                  </a:lnTo>
                  <a:lnTo>
                    <a:pt x="117" y="224"/>
                  </a:lnTo>
                  <a:lnTo>
                    <a:pt x="119" y="221"/>
                  </a:lnTo>
                  <a:lnTo>
                    <a:pt x="121" y="217"/>
                  </a:lnTo>
                  <a:lnTo>
                    <a:pt x="121" y="214"/>
                  </a:lnTo>
                  <a:lnTo>
                    <a:pt x="121" y="214"/>
                  </a:lnTo>
                  <a:lnTo>
                    <a:pt x="121" y="207"/>
                  </a:lnTo>
                  <a:lnTo>
                    <a:pt x="121" y="205"/>
                  </a:lnTo>
                  <a:lnTo>
                    <a:pt x="124" y="202"/>
                  </a:lnTo>
                  <a:lnTo>
                    <a:pt x="124" y="198"/>
                  </a:lnTo>
                  <a:lnTo>
                    <a:pt x="126" y="195"/>
                  </a:lnTo>
                  <a:lnTo>
                    <a:pt x="121" y="188"/>
                  </a:lnTo>
                  <a:lnTo>
                    <a:pt x="119" y="174"/>
                  </a:lnTo>
                  <a:lnTo>
                    <a:pt x="117" y="157"/>
                  </a:lnTo>
                  <a:lnTo>
                    <a:pt x="117" y="153"/>
                  </a:lnTo>
                  <a:lnTo>
                    <a:pt x="117" y="153"/>
                  </a:lnTo>
                  <a:lnTo>
                    <a:pt x="109" y="145"/>
                  </a:lnTo>
                  <a:lnTo>
                    <a:pt x="102" y="138"/>
                  </a:lnTo>
                  <a:lnTo>
                    <a:pt x="98" y="134"/>
                  </a:lnTo>
                  <a:lnTo>
                    <a:pt x="93" y="126"/>
                  </a:lnTo>
                  <a:lnTo>
                    <a:pt x="83" y="112"/>
                  </a:lnTo>
                  <a:lnTo>
                    <a:pt x="79" y="105"/>
                  </a:lnTo>
                  <a:lnTo>
                    <a:pt x="74" y="98"/>
                  </a:lnTo>
                  <a:lnTo>
                    <a:pt x="71" y="96"/>
                  </a:lnTo>
                  <a:lnTo>
                    <a:pt x="69" y="96"/>
                  </a:lnTo>
                  <a:lnTo>
                    <a:pt x="69" y="93"/>
                  </a:lnTo>
                  <a:lnTo>
                    <a:pt x="64" y="91"/>
                  </a:lnTo>
                  <a:lnTo>
                    <a:pt x="64" y="88"/>
                  </a:lnTo>
                  <a:lnTo>
                    <a:pt x="62" y="86"/>
                  </a:lnTo>
                  <a:lnTo>
                    <a:pt x="62" y="79"/>
                  </a:lnTo>
                  <a:lnTo>
                    <a:pt x="62" y="72"/>
                  </a:lnTo>
                  <a:lnTo>
                    <a:pt x="62" y="67"/>
                  </a:lnTo>
                  <a:lnTo>
                    <a:pt x="62" y="65"/>
                  </a:lnTo>
                  <a:lnTo>
                    <a:pt x="64" y="62"/>
                  </a:lnTo>
                  <a:lnTo>
                    <a:pt x="67" y="57"/>
                  </a:lnTo>
                  <a:lnTo>
                    <a:pt x="69" y="53"/>
                  </a:lnTo>
                  <a:lnTo>
                    <a:pt x="69" y="50"/>
                  </a:lnTo>
                  <a:lnTo>
                    <a:pt x="69" y="48"/>
                  </a:lnTo>
                  <a:lnTo>
                    <a:pt x="69" y="41"/>
                  </a:lnTo>
                  <a:lnTo>
                    <a:pt x="71" y="41"/>
                  </a:lnTo>
                  <a:lnTo>
                    <a:pt x="74" y="43"/>
                  </a:lnTo>
                  <a:lnTo>
                    <a:pt x="76" y="43"/>
                  </a:lnTo>
                  <a:lnTo>
                    <a:pt x="79" y="43"/>
                  </a:lnTo>
                  <a:lnTo>
                    <a:pt x="81" y="41"/>
                  </a:lnTo>
                  <a:lnTo>
                    <a:pt x="81" y="41"/>
                  </a:lnTo>
                  <a:lnTo>
                    <a:pt x="81" y="36"/>
                  </a:lnTo>
                  <a:lnTo>
                    <a:pt x="83" y="31"/>
                  </a:lnTo>
                  <a:lnTo>
                    <a:pt x="79" y="31"/>
                  </a:lnTo>
                  <a:lnTo>
                    <a:pt x="76" y="29"/>
                  </a:lnTo>
                  <a:lnTo>
                    <a:pt x="74" y="27"/>
                  </a:lnTo>
                  <a:lnTo>
                    <a:pt x="69" y="24"/>
                  </a:lnTo>
                  <a:lnTo>
                    <a:pt x="69" y="24"/>
                  </a:lnTo>
                  <a:lnTo>
                    <a:pt x="67" y="22"/>
                  </a:lnTo>
                  <a:lnTo>
                    <a:pt x="64" y="17"/>
                  </a:lnTo>
                  <a:lnTo>
                    <a:pt x="64" y="17"/>
                  </a:lnTo>
                  <a:lnTo>
                    <a:pt x="62" y="12"/>
                  </a:lnTo>
                  <a:lnTo>
                    <a:pt x="62" y="10"/>
                  </a:lnTo>
                  <a:lnTo>
                    <a:pt x="62" y="5"/>
                  </a:lnTo>
                  <a:lnTo>
                    <a:pt x="57" y="5"/>
                  </a:lnTo>
                  <a:lnTo>
                    <a:pt x="57" y="5"/>
                  </a:lnTo>
                  <a:lnTo>
                    <a:pt x="55" y="5"/>
                  </a:lnTo>
                  <a:lnTo>
                    <a:pt x="52" y="5"/>
                  </a:lnTo>
                  <a:lnTo>
                    <a:pt x="48" y="3"/>
                  </a:lnTo>
                  <a:lnTo>
                    <a:pt x="45" y="0"/>
                  </a:lnTo>
                  <a:lnTo>
                    <a:pt x="43" y="0"/>
                  </a:lnTo>
                  <a:lnTo>
                    <a:pt x="43" y="0"/>
                  </a:lnTo>
                  <a:lnTo>
                    <a:pt x="41" y="0"/>
                  </a:lnTo>
                  <a:lnTo>
                    <a:pt x="38" y="3"/>
                  </a:lnTo>
                  <a:lnTo>
                    <a:pt x="33" y="5"/>
                  </a:lnTo>
                  <a:lnTo>
                    <a:pt x="31" y="8"/>
                  </a:lnTo>
                  <a:lnTo>
                    <a:pt x="26" y="10"/>
                  </a:lnTo>
                  <a:lnTo>
                    <a:pt x="24" y="12"/>
                  </a:lnTo>
                  <a:lnTo>
                    <a:pt x="19" y="12"/>
                  </a:lnTo>
                  <a:lnTo>
                    <a:pt x="14" y="15"/>
                  </a:lnTo>
                  <a:lnTo>
                    <a:pt x="10" y="15"/>
                  </a:lnTo>
                  <a:lnTo>
                    <a:pt x="7" y="15"/>
                  </a:lnTo>
                  <a:lnTo>
                    <a:pt x="3" y="15"/>
                  </a:lnTo>
                  <a:lnTo>
                    <a:pt x="0" y="17"/>
                  </a:lnTo>
                  <a:lnTo>
                    <a:pt x="3" y="22"/>
                  </a:lnTo>
                  <a:lnTo>
                    <a:pt x="3" y="24"/>
                  </a:lnTo>
                  <a:lnTo>
                    <a:pt x="5" y="27"/>
                  </a:lnTo>
                  <a:lnTo>
                    <a:pt x="5" y="31"/>
                  </a:lnTo>
                  <a:lnTo>
                    <a:pt x="7" y="31"/>
                  </a:lnTo>
                  <a:lnTo>
                    <a:pt x="7" y="36"/>
                  </a:lnTo>
                  <a:lnTo>
                    <a:pt x="12" y="38"/>
                  </a:lnTo>
                  <a:lnTo>
                    <a:pt x="17" y="41"/>
                  </a:lnTo>
                  <a:lnTo>
                    <a:pt x="19" y="43"/>
                  </a:lnTo>
                  <a:lnTo>
                    <a:pt x="24" y="46"/>
                  </a:lnTo>
                  <a:lnTo>
                    <a:pt x="31" y="48"/>
                  </a:lnTo>
                  <a:lnTo>
                    <a:pt x="36" y="48"/>
                  </a:lnTo>
                  <a:lnTo>
                    <a:pt x="36" y="55"/>
                  </a:lnTo>
                  <a:lnTo>
                    <a:pt x="33" y="57"/>
                  </a:lnTo>
                  <a:lnTo>
                    <a:pt x="33" y="60"/>
                  </a:lnTo>
                  <a:lnTo>
                    <a:pt x="29" y="62"/>
                  </a:lnTo>
                  <a:lnTo>
                    <a:pt x="26" y="62"/>
                  </a:lnTo>
                  <a:lnTo>
                    <a:pt x="26" y="65"/>
                  </a:lnTo>
                  <a:lnTo>
                    <a:pt x="29" y="67"/>
                  </a:lnTo>
                  <a:lnTo>
                    <a:pt x="29" y="69"/>
                  </a:lnTo>
                  <a:lnTo>
                    <a:pt x="31" y="69"/>
                  </a:lnTo>
                  <a:lnTo>
                    <a:pt x="33" y="74"/>
                  </a:lnTo>
                  <a:lnTo>
                    <a:pt x="38" y="79"/>
                  </a:lnTo>
                  <a:lnTo>
                    <a:pt x="45" y="88"/>
                  </a:lnTo>
                  <a:lnTo>
                    <a:pt x="52" y="93"/>
                  </a:lnTo>
                  <a:lnTo>
                    <a:pt x="55" y="96"/>
                  </a:lnTo>
                  <a:lnTo>
                    <a:pt x="57" y="98"/>
                  </a:lnTo>
                  <a:lnTo>
                    <a:pt x="57" y="100"/>
                  </a:lnTo>
                  <a:lnTo>
                    <a:pt x="62" y="107"/>
                  </a:lnTo>
                  <a:lnTo>
                    <a:pt x="62" y="107"/>
                  </a:lnTo>
                  <a:lnTo>
                    <a:pt x="64" y="110"/>
                  </a:lnTo>
                  <a:lnTo>
                    <a:pt x="69" y="112"/>
                  </a:lnTo>
                  <a:lnTo>
                    <a:pt x="69" y="115"/>
                  </a:lnTo>
                  <a:lnTo>
                    <a:pt x="71" y="117"/>
                  </a:lnTo>
                  <a:lnTo>
                    <a:pt x="74" y="119"/>
                  </a:lnTo>
                  <a:lnTo>
                    <a:pt x="81" y="131"/>
                  </a:lnTo>
                  <a:lnTo>
                    <a:pt x="86" y="141"/>
                  </a:lnTo>
                  <a:lnTo>
                    <a:pt x="88" y="143"/>
                  </a:lnTo>
                  <a:lnTo>
                    <a:pt x="90" y="148"/>
                  </a:lnTo>
                  <a:lnTo>
                    <a:pt x="93" y="155"/>
                  </a:lnTo>
                  <a:lnTo>
                    <a:pt x="95" y="162"/>
                  </a:lnTo>
                  <a:lnTo>
                    <a:pt x="95" y="179"/>
                  </a:lnTo>
                  <a:lnTo>
                    <a:pt x="95" y="181"/>
                  </a:lnTo>
                  <a:lnTo>
                    <a:pt x="95" y="183"/>
                  </a:lnTo>
                  <a:lnTo>
                    <a:pt x="95" y="188"/>
                  </a:lnTo>
                  <a:lnTo>
                    <a:pt x="98" y="193"/>
                  </a:lnTo>
                  <a:lnTo>
                    <a:pt x="98" y="195"/>
                  </a:lnTo>
                  <a:lnTo>
                    <a:pt x="98" y="198"/>
                  </a:lnTo>
                  <a:lnTo>
                    <a:pt x="98" y="198"/>
                  </a:lnTo>
                  <a:lnTo>
                    <a:pt x="95" y="200"/>
                  </a:lnTo>
                  <a:lnTo>
                    <a:pt x="95" y="202"/>
                  </a:lnTo>
                  <a:lnTo>
                    <a:pt x="95" y="205"/>
                  </a:lnTo>
                  <a:lnTo>
                    <a:pt x="74" y="217"/>
                  </a:lnTo>
                  <a:lnTo>
                    <a:pt x="74" y="219"/>
                  </a:lnTo>
                  <a:lnTo>
                    <a:pt x="76" y="219"/>
                  </a:lnTo>
                  <a:lnTo>
                    <a:pt x="79" y="219"/>
                  </a:lnTo>
                  <a:lnTo>
                    <a:pt x="81" y="224"/>
                  </a:lnTo>
                  <a:lnTo>
                    <a:pt x="76" y="226"/>
                  </a:lnTo>
                  <a:lnTo>
                    <a:pt x="67" y="231"/>
                  </a:lnTo>
                  <a:lnTo>
                    <a:pt x="57" y="231"/>
                  </a:lnTo>
                  <a:lnTo>
                    <a:pt x="57" y="233"/>
                  </a:lnTo>
                  <a:lnTo>
                    <a:pt x="55" y="236"/>
                  </a:lnTo>
                  <a:lnTo>
                    <a:pt x="55" y="23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7" name="Freeform 1175">
              <a:extLst>
                <a:ext uri="{FF2B5EF4-FFF2-40B4-BE49-F238E27FC236}">
                  <a16:creationId xmlns:a16="http://schemas.microsoft.com/office/drawing/2014/main" id="{173CCAAB-73A7-4F12-8286-FC8F9BEE2095}"/>
                </a:ext>
              </a:extLst>
            </p:cNvPr>
            <p:cNvSpPr>
              <a:spLocks/>
            </p:cNvSpPr>
            <p:nvPr/>
          </p:nvSpPr>
          <p:spPr bwMode="auto">
            <a:xfrm>
              <a:off x="6176965" y="3449636"/>
              <a:ext cx="200024" cy="434974"/>
            </a:xfrm>
            <a:custGeom>
              <a:avLst/>
              <a:gdLst/>
              <a:ahLst/>
              <a:cxnLst>
                <a:cxn ang="0">
                  <a:pos x="52" y="236"/>
                </a:cxn>
                <a:cxn ang="0">
                  <a:pos x="62" y="238"/>
                </a:cxn>
                <a:cxn ang="0">
                  <a:pos x="64" y="245"/>
                </a:cxn>
                <a:cxn ang="0">
                  <a:pos x="64" y="255"/>
                </a:cxn>
                <a:cxn ang="0">
                  <a:pos x="64" y="267"/>
                </a:cxn>
                <a:cxn ang="0">
                  <a:pos x="64" y="271"/>
                </a:cxn>
                <a:cxn ang="0">
                  <a:pos x="69" y="274"/>
                </a:cxn>
                <a:cxn ang="0">
                  <a:pos x="76" y="269"/>
                </a:cxn>
                <a:cxn ang="0">
                  <a:pos x="88" y="245"/>
                </a:cxn>
                <a:cxn ang="0">
                  <a:pos x="95" y="236"/>
                </a:cxn>
                <a:cxn ang="0">
                  <a:pos x="105" y="233"/>
                </a:cxn>
                <a:cxn ang="0">
                  <a:pos x="114" y="229"/>
                </a:cxn>
                <a:cxn ang="0">
                  <a:pos x="121" y="217"/>
                </a:cxn>
                <a:cxn ang="0">
                  <a:pos x="121" y="207"/>
                </a:cxn>
                <a:cxn ang="0">
                  <a:pos x="124" y="198"/>
                </a:cxn>
                <a:cxn ang="0">
                  <a:pos x="119" y="174"/>
                </a:cxn>
                <a:cxn ang="0">
                  <a:pos x="117" y="153"/>
                </a:cxn>
                <a:cxn ang="0">
                  <a:pos x="98" y="134"/>
                </a:cxn>
                <a:cxn ang="0">
                  <a:pos x="79" y="105"/>
                </a:cxn>
                <a:cxn ang="0">
                  <a:pos x="69" y="96"/>
                </a:cxn>
                <a:cxn ang="0">
                  <a:pos x="64" y="88"/>
                </a:cxn>
                <a:cxn ang="0">
                  <a:pos x="62" y="72"/>
                </a:cxn>
                <a:cxn ang="0">
                  <a:pos x="64" y="62"/>
                </a:cxn>
                <a:cxn ang="0">
                  <a:pos x="69" y="50"/>
                </a:cxn>
                <a:cxn ang="0">
                  <a:pos x="71" y="41"/>
                </a:cxn>
                <a:cxn ang="0">
                  <a:pos x="79" y="43"/>
                </a:cxn>
                <a:cxn ang="0">
                  <a:pos x="81" y="36"/>
                </a:cxn>
                <a:cxn ang="0">
                  <a:pos x="76" y="29"/>
                </a:cxn>
                <a:cxn ang="0">
                  <a:pos x="69" y="24"/>
                </a:cxn>
                <a:cxn ang="0">
                  <a:pos x="64" y="17"/>
                </a:cxn>
                <a:cxn ang="0">
                  <a:pos x="62" y="5"/>
                </a:cxn>
                <a:cxn ang="0">
                  <a:pos x="55" y="5"/>
                </a:cxn>
                <a:cxn ang="0">
                  <a:pos x="45" y="0"/>
                </a:cxn>
                <a:cxn ang="0">
                  <a:pos x="41" y="0"/>
                </a:cxn>
                <a:cxn ang="0">
                  <a:pos x="31" y="8"/>
                </a:cxn>
                <a:cxn ang="0">
                  <a:pos x="19" y="12"/>
                </a:cxn>
                <a:cxn ang="0">
                  <a:pos x="7" y="15"/>
                </a:cxn>
                <a:cxn ang="0">
                  <a:pos x="3" y="22"/>
                </a:cxn>
                <a:cxn ang="0">
                  <a:pos x="5" y="31"/>
                </a:cxn>
                <a:cxn ang="0">
                  <a:pos x="12" y="38"/>
                </a:cxn>
                <a:cxn ang="0">
                  <a:pos x="24" y="46"/>
                </a:cxn>
                <a:cxn ang="0">
                  <a:pos x="36" y="55"/>
                </a:cxn>
                <a:cxn ang="0">
                  <a:pos x="29" y="62"/>
                </a:cxn>
                <a:cxn ang="0">
                  <a:pos x="29" y="67"/>
                </a:cxn>
                <a:cxn ang="0">
                  <a:pos x="33" y="74"/>
                </a:cxn>
                <a:cxn ang="0">
                  <a:pos x="52" y="93"/>
                </a:cxn>
                <a:cxn ang="0">
                  <a:pos x="57" y="100"/>
                </a:cxn>
                <a:cxn ang="0">
                  <a:pos x="64" y="110"/>
                </a:cxn>
                <a:cxn ang="0">
                  <a:pos x="71" y="117"/>
                </a:cxn>
                <a:cxn ang="0">
                  <a:pos x="86" y="141"/>
                </a:cxn>
                <a:cxn ang="0">
                  <a:pos x="93" y="155"/>
                </a:cxn>
                <a:cxn ang="0">
                  <a:pos x="95" y="181"/>
                </a:cxn>
                <a:cxn ang="0">
                  <a:pos x="98" y="193"/>
                </a:cxn>
                <a:cxn ang="0">
                  <a:pos x="98" y="198"/>
                </a:cxn>
                <a:cxn ang="0">
                  <a:pos x="95" y="205"/>
                </a:cxn>
                <a:cxn ang="0">
                  <a:pos x="76" y="219"/>
                </a:cxn>
                <a:cxn ang="0">
                  <a:pos x="76" y="226"/>
                </a:cxn>
                <a:cxn ang="0">
                  <a:pos x="57" y="233"/>
                </a:cxn>
              </a:cxnLst>
              <a:rect l="0" t="0" r="r" b="b"/>
              <a:pathLst>
                <a:path w="126" h="274">
                  <a:moveTo>
                    <a:pt x="55" y="236"/>
                  </a:moveTo>
                  <a:lnTo>
                    <a:pt x="50" y="236"/>
                  </a:lnTo>
                  <a:lnTo>
                    <a:pt x="52" y="236"/>
                  </a:lnTo>
                  <a:lnTo>
                    <a:pt x="57" y="236"/>
                  </a:lnTo>
                  <a:lnTo>
                    <a:pt x="60" y="238"/>
                  </a:lnTo>
                  <a:lnTo>
                    <a:pt x="62" y="238"/>
                  </a:lnTo>
                  <a:lnTo>
                    <a:pt x="64" y="240"/>
                  </a:lnTo>
                  <a:lnTo>
                    <a:pt x="64" y="243"/>
                  </a:lnTo>
                  <a:lnTo>
                    <a:pt x="64" y="245"/>
                  </a:lnTo>
                  <a:lnTo>
                    <a:pt x="64" y="248"/>
                  </a:lnTo>
                  <a:lnTo>
                    <a:pt x="64" y="250"/>
                  </a:lnTo>
                  <a:lnTo>
                    <a:pt x="64" y="255"/>
                  </a:lnTo>
                  <a:lnTo>
                    <a:pt x="64" y="259"/>
                  </a:lnTo>
                  <a:lnTo>
                    <a:pt x="64" y="264"/>
                  </a:lnTo>
                  <a:lnTo>
                    <a:pt x="64" y="267"/>
                  </a:lnTo>
                  <a:lnTo>
                    <a:pt x="64" y="271"/>
                  </a:lnTo>
                  <a:lnTo>
                    <a:pt x="64" y="271"/>
                  </a:lnTo>
                  <a:lnTo>
                    <a:pt x="64" y="271"/>
                  </a:lnTo>
                  <a:lnTo>
                    <a:pt x="67" y="274"/>
                  </a:lnTo>
                  <a:lnTo>
                    <a:pt x="69" y="274"/>
                  </a:lnTo>
                  <a:lnTo>
                    <a:pt x="69" y="274"/>
                  </a:lnTo>
                  <a:lnTo>
                    <a:pt x="71" y="271"/>
                  </a:lnTo>
                  <a:lnTo>
                    <a:pt x="74" y="271"/>
                  </a:lnTo>
                  <a:lnTo>
                    <a:pt x="76" y="269"/>
                  </a:lnTo>
                  <a:lnTo>
                    <a:pt x="79" y="262"/>
                  </a:lnTo>
                  <a:lnTo>
                    <a:pt x="83" y="257"/>
                  </a:lnTo>
                  <a:lnTo>
                    <a:pt x="88" y="245"/>
                  </a:lnTo>
                  <a:lnTo>
                    <a:pt x="93" y="240"/>
                  </a:lnTo>
                  <a:lnTo>
                    <a:pt x="95" y="238"/>
                  </a:lnTo>
                  <a:lnTo>
                    <a:pt x="95" y="236"/>
                  </a:lnTo>
                  <a:lnTo>
                    <a:pt x="98" y="236"/>
                  </a:lnTo>
                  <a:lnTo>
                    <a:pt x="102" y="236"/>
                  </a:lnTo>
                  <a:lnTo>
                    <a:pt x="105" y="233"/>
                  </a:lnTo>
                  <a:lnTo>
                    <a:pt x="107" y="231"/>
                  </a:lnTo>
                  <a:lnTo>
                    <a:pt x="109" y="231"/>
                  </a:lnTo>
                  <a:lnTo>
                    <a:pt x="114" y="229"/>
                  </a:lnTo>
                  <a:lnTo>
                    <a:pt x="117" y="224"/>
                  </a:lnTo>
                  <a:lnTo>
                    <a:pt x="119" y="221"/>
                  </a:lnTo>
                  <a:lnTo>
                    <a:pt x="121" y="217"/>
                  </a:lnTo>
                  <a:lnTo>
                    <a:pt x="121" y="214"/>
                  </a:lnTo>
                  <a:lnTo>
                    <a:pt x="121" y="214"/>
                  </a:lnTo>
                  <a:lnTo>
                    <a:pt x="121" y="207"/>
                  </a:lnTo>
                  <a:lnTo>
                    <a:pt x="121" y="205"/>
                  </a:lnTo>
                  <a:lnTo>
                    <a:pt x="124" y="202"/>
                  </a:lnTo>
                  <a:lnTo>
                    <a:pt x="124" y="198"/>
                  </a:lnTo>
                  <a:lnTo>
                    <a:pt x="126" y="195"/>
                  </a:lnTo>
                  <a:lnTo>
                    <a:pt x="121" y="188"/>
                  </a:lnTo>
                  <a:lnTo>
                    <a:pt x="119" y="174"/>
                  </a:lnTo>
                  <a:lnTo>
                    <a:pt x="117" y="157"/>
                  </a:lnTo>
                  <a:lnTo>
                    <a:pt x="117" y="153"/>
                  </a:lnTo>
                  <a:lnTo>
                    <a:pt x="117" y="153"/>
                  </a:lnTo>
                  <a:lnTo>
                    <a:pt x="109" y="145"/>
                  </a:lnTo>
                  <a:lnTo>
                    <a:pt x="102" y="138"/>
                  </a:lnTo>
                  <a:lnTo>
                    <a:pt x="98" y="134"/>
                  </a:lnTo>
                  <a:lnTo>
                    <a:pt x="93" y="126"/>
                  </a:lnTo>
                  <a:lnTo>
                    <a:pt x="83" y="112"/>
                  </a:lnTo>
                  <a:lnTo>
                    <a:pt x="79" y="105"/>
                  </a:lnTo>
                  <a:lnTo>
                    <a:pt x="74" y="98"/>
                  </a:lnTo>
                  <a:lnTo>
                    <a:pt x="71" y="96"/>
                  </a:lnTo>
                  <a:lnTo>
                    <a:pt x="69" y="96"/>
                  </a:lnTo>
                  <a:lnTo>
                    <a:pt x="69" y="93"/>
                  </a:lnTo>
                  <a:lnTo>
                    <a:pt x="64" y="91"/>
                  </a:lnTo>
                  <a:lnTo>
                    <a:pt x="64" y="88"/>
                  </a:lnTo>
                  <a:lnTo>
                    <a:pt x="62" y="86"/>
                  </a:lnTo>
                  <a:lnTo>
                    <a:pt x="62" y="79"/>
                  </a:lnTo>
                  <a:lnTo>
                    <a:pt x="62" y="72"/>
                  </a:lnTo>
                  <a:lnTo>
                    <a:pt x="62" y="67"/>
                  </a:lnTo>
                  <a:lnTo>
                    <a:pt x="62" y="65"/>
                  </a:lnTo>
                  <a:lnTo>
                    <a:pt x="64" y="62"/>
                  </a:lnTo>
                  <a:lnTo>
                    <a:pt x="67" y="57"/>
                  </a:lnTo>
                  <a:lnTo>
                    <a:pt x="69" y="53"/>
                  </a:lnTo>
                  <a:lnTo>
                    <a:pt x="69" y="50"/>
                  </a:lnTo>
                  <a:lnTo>
                    <a:pt x="69" y="48"/>
                  </a:lnTo>
                  <a:lnTo>
                    <a:pt x="69" y="41"/>
                  </a:lnTo>
                  <a:lnTo>
                    <a:pt x="71" y="41"/>
                  </a:lnTo>
                  <a:lnTo>
                    <a:pt x="74" y="43"/>
                  </a:lnTo>
                  <a:lnTo>
                    <a:pt x="76" y="43"/>
                  </a:lnTo>
                  <a:lnTo>
                    <a:pt x="79" y="43"/>
                  </a:lnTo>
                  <a:lnTo>
                    <a:pt x="81" y="41"/>
                  </a:lnTo>
                  <a:lnTo>
                    <a:pt x="81" y="41"/>
                  </a:lnTo>
                  <a:lnTo>
                    <a:pt x="81" y="36"/>
                  </a:lnTo>
                  <a:lnTo>
                    <a:pt x="83" y="31"/>
                  </a:lnTo>
                  <a:lnTo>
                    <a:pt x="79" y="31"/>
                  </a:lnTo>
                  <a:lnTo>
                    <a:pt x="76" y="29"/>
                  </a:lnTo>
                  <a:lnTo>
                    <a:pt x="74" y="27"/>
                  </a:lnTo>
                  <a:lnTo>
                    <a:pt x="69" y="24"/>
                  </a:lnTo>
                  <a:lnTo>
                    <a:pt x="69" y="24"/>
                  </a:lnTo>
                  <a:lnTo>
                    <a:pt x="67" y="22"/>
                  </a:lnTo>
                  <a:lnTo>
                    <a:pt x="64" y="17"/>
                  </a:lnTo>
                  <a:lnTo>
                    <a:pt x="64" y="17"/>
                  </a:lnTo>
                  <a:lnTo>
                    <a:pt x="62" y="12"/>
                  </a:lnTo>
                  <a:lnTo>
                    <a:pt x="62" y="10"/>
                  </a:lnTo>
                  <a:lnTo>
                    <a:pt x="62" y="5"/>
                  </a:lnTo>
                  <a:lnTo>
                    <a:pt x="57" y="5"/>
                  </a:lnTo>
                  <a:lnTo>
                    <a:pt x="57" y="5"/>
                  </a:lnTo>
                  <a:lnTo>
                    <a:pt x="55" y="5"/>
                  </a:lnTo>
                  <a:lnTo>
                    <a:pt x="52" y="5"/>
                  </a:lnTo>
                  <a:lnTo>
                    <a:pt x="48" y="3"/>
                  </a:lnTo>
                  <a:lnTo>
                    <a:pt x="45" y="0"/>
                  </a:lnTo>
                  <a:lnTo>
                    <a:pt x="43" y="0"/>
                  </a:lnTo>
                  <a:lnTo>
                    <a:pt x="43" y="0"/>
                  </a:lnTo>
                  <a:lnTo>
                    <a:pt x="41" y="0"/>
                  </a:lnTo>
                  <a:lnTo>
                    <a:pt x="38" y="3"/>
                  </a:lnTo>
                  <a:lnTo>
                    <a:pt x="33" y="5"/>
                  </a:lnTo>
                  <a:lnTo>
                    <a:pt x="31" y="8"/>
                  </a:lnTo>
                  <a:lnTo>
                    <a:pt x="26" y="10"/>
                  </a:lnTo>
                  <a:lnTo>
                    <a:pt x="24" y="12"/>
                  </a:lnTo>
                  <a:lnTo>
                    <a:pt x="19" y="12"/>
                  </a:lnTo>
                  <a:lnTo>
                    <a:pt x="14" y="15"/>
                  </a:lnTo>
                  <a:lnTo>
                    <a:pt x="10" y="15"/>
                  </a:lnTo>
                  <a:lnTo>
                    <a:pt x="7" y="15"/>
                  </a:lnTo>
                  <a:lnTo>
                    <a:pt x="3" y="15"/>
                  </a:lnTo>
                  <a:lnTo>
                    <a:pt x="0" y="17"/>
                  </a:lnTo>
                  <a:lnTo>
                    <a:pt x="3" y="22"/>
                  </a:lnTo>
                  <a:lnTo>
                    <a:pt x="3" y="24"/>
                  </a:lnTo>
                  <a:lnTo>
                    <a:pt x="5" y="27"/>
                  </a:lnTo>
                  <a:lnTo>
                    <a:pt x="5" y="31"/>
                  </a:lnTo>
                  <a:lnTo>
                    <a:pt x="7" y="31"/>
                  </a:lnTo>
                  <a:lnTo>
                    <a:pt x="7" y="36"/>
                  </a:lnTo>
                  <a:lnTo>
                    <a:pt x="12" y="38"/>
                  </a:lnTo>
                  <a:lnTo>
                    <a:pt x="17" y="41"/>
                  </a:lnTo>
                  <a:lnTo>
                    <a:pt x="19" y="43"/>
                  </a:lnTo>
                  <a:lnTo>
                    <a:pt x="24" y="46"/>
                  </a:lnTo>
                  <a:lnTo>
                    <a:pt x="31" y="48"/>
                  </a:lnTo>
                  <a:lnTo>
                    <a:pt x="36" y="48"/>
                  </a:lnTo>
                  <a:lnTo>
                    <a:pt x="36" y="55"/>
                  </a:lnTo>
                  <a:lnTo>
                    <a:pt x="33" y="57"/>
                  </a:lnTo>
                  <a:lnTo>
                    <a:pt x="33" y="60"/>
                  </a:lnTo>
                  <a:lnTo>
                    <a:pt x="29" y="62"/>
                  </a:lnTo>
                  <a:lnTo>
                    <a:pt x="26" y="62"/>
                  </a:lnTo>
                  <a:lnTo>
                    <a:pt x="26" y="65"/>
                  </a:lnTo>
                  <a:lnTo>
                    <a:pt x="29" y="67"/>
                  </a:lnTo>
                  <a:lnTo>
                    <a:pt x="29" y="69"/>
                  </a:lnTo>
                  <a:lnTo>
                    <a:pt x="31" y="69"/>
                  </a:lnTo>
                  <a:lnTo>
                    <a:pt x="33" y="74"/>
                  </a:lnTo>
                  <a:lnTo>
                    <a:pt x="38" y="79"/>
                  </a:lnTo>
                  <a:lnTo>
                    <a:pt x="45" y="88"/>
                  </a:lnTo>
                  <a:lnTo>
                    <a:pt x="52" y="93"/>
                  </a:lnTo>
                  <a:lnTo>
                    <a:pt x="55" y="96"/>
                  </a:lnTo>
                  <a:lnTo>
                    <a:pt x="57" y="98"/>
                  </a:lnTo>
                  <a:lnTo>
                    <a:pt x="57" y="100"/>
                  </a:lnTo>
                  <a:lnTo>
                    <a:pt x="62" y="107"/>
                  </a:lnTo>
                  <a:lnTo>
                    <a:pt x="62" y="107"/>
                  </a:lnTo>
                  <a:lnTo>
                    <a:pt x="64" y="110"/>
                  </a:lnTo>
                  <a:lnTo>
                    <a:pt x="69" y="112"/>
                  </a:lnTo>
                  <a:lnTo>
                    <a:pt x="69" y="115"/>
                  </a:lnTo>
                  <a:lnTo>
                    <a:pt x="71" y="117"/>
                  </a:lnTo>
                  <a:lnTo>
                    <a:pt x="74" y="119"/>
                  </a:lnTo>
                  <a:lnTo>
                    <a:pt x="81" y="131"/>
                  </a:lnTo>
                  <a:lnTo>
                    <a:pt x="86" y="141"/>
                  </a:lnTo>
                  <a:lnTo>
                    <a:pt x="88" y="143"/>
                  </a:lnTo>
                  <a:lnTo>
                    <a:pt x="90" y="148"/>
                  </a:lnTo>
                  <a:lnTo>
                    <a:pt x="93" y="155"/>
                  </a:lnTo>
                  <a:lnTo>
                    <a:pt x="95" y="162"/>
                  </a:lnTo>
                  <a:lnTo>
                    <a:pt x="95" y="179"/>
                  </a:lnTo>
                  <a:lnTo>
                    <a:pt x="95" y="181"/>
                  </a:lnTo>
                  <a:lnTo>
                    <a:pt x="95" y="183"/>
                  </a:lnTo>
                  <a:lnTo>
                    <a:pt x="95" y="188"/>
                  </a:lnTo>
                  <a:lnTo>
                    <a:pt x="98" y="193"/>
                  </a:lnTo>
                  <a:lnTo>
                    <a:pt x="98" y="195"/>
                  </a:lnTo>
                  <a:lnTo>
                    <a:pt x="98" y="198"/>
                  </a:lnTo>
                  <a:lnTo>
                    <a:pt x="98" y="198"/>
                  </a:lnTo>
                  <a:lnTo>
                    <a:pt x="95" y="200"/>
                  </a:lnTo>
                  <a:lnTo>
                    <a:pt x="95" y="202"/>
                  </a:lnTo>
                  <a:lnTo>
                    <a:pt x="95" y="205"/>
                  </a:lnTo>
                  <a:lnTo>
                    <a:pt x="74" y="217"/>
                  </a:lnTo>
                  <a:lnTo>
                    <a:pt x="74" y="219"/>
                  </a:lnTo>
                  <a:lnTo>
                    <a:pt x="76" y="219"/>
                  </a:lnTo>
                  <a:lnTo>
                    <a:pt x="79" y="219"/>
                  </a:lnTo>
                  <a:lnTo>
                    <a:pt x="81" y="224"/>
                  </a:lnTo>
                  <a:lnTo>
                    <a:pt x="76" y="226"/>
                  </a:lnTo>
                  <a:lnTo>
                    <a:pt x="67" y="231"/>
                  </a:lnTo>
                  <a:lnTo>
                    <a:pt x="57" y="231"/>
                  </a:lnTo>
                  <a:lnTo>
                    <a:pt x="57" y="233"/>
                  </a:lnTo>
                  <a:lnTo>
                    <a:pt x="55" y="236"/>
                  </a:lnTo>
                  <a:lnTo>
                    <a:pt x="55" y="23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8" name="Freeform 1176">
              <a:extLst>
                <a:ext uri="{FF2B5EF4-FFF2-40B4-BE49-F238E27FC236}">
                  <a16:creationId xmlns:a16="http://schemas.microsoft.com/office/drawing/2014/main" id="{10A262C8-4FC2-4E50-A31D-FB475E75E341}"/>
                </a:ext>
              </a:extLst>
            </p:cNvPr>
            <p:cNvSpPr>
              <a:spLocks/>
            </p:cNvSpPr>
            <p:nvPr/>
          </p:nvSpPr>
          <p:spPr bwMode="auto">
            <a:xfrm>
              <a:off x="6218239" y="3706811"/>
              <a:ext cx="114301" cy="123825"/>
            </a:xfrm>
            <a:custGeom>
              <a:avLst/>
              <a:gdLst/>
              <a:ahLst/>
              <a:cxnLst>
                <a:cxn ang="0">
                  <a:pos x="69" y="0"/>
                </a:cxn>
                <a:cxn ang="0">
                  <a:pos x="69" y="19"/>
                </a:cxn>
                <a:cxn ang="0">
                  <a:pos x="69" y="26"/>
                </a:cxn>
                <a:cxn ang="0">
                  <a:pos x="72" y="33"/>
                </a:cxn>
                <a:cxn ang="0">
                  <a:pos x="72" y="36"/>
                </a:cxn>
                <a:cxn ang="0">
                  <a:pos x="69" y="40"/>
                </a:cxn>
                <a:cxn ang="0">
                  <a:pos x="48" y="55"/>
                </a:cxn>
                <a:cxn ang="0">
                  <a:pos x="50" y="57"/>
                </a:cxn>
                <a:cxn ang="0">
                  <a:pos x="55" y="62"/>
                </a:cxn>
                <a:cxn ang="0">
                  <a:pos x="41" y="67"/>
                </a:cxn>
                <a:cxn ang="0">
                  <a:pos x="31" y="71"/>
                </a:cxn>
                <a:cxn ang="0">
                  <a:pos x="29" y="74"/>
                </a:cxn>
                <a:cxn ang="0">
                  <a:pos x="24" y="74"/>
                </a:cxn>
                <a:cxn ang="0">
                  <a:pos x="22" y="78"/>
                </a:cxn>
                <a:cxn ang="0">
                  <a:pos x="19" y="69"/>
                </a:cxn>
                <a:cxn ang="0">
                  <a:pos x="17" y="67"/>
                </a:cxn>
                <a:cxn ang="0">
                  <a:pos x="12" y="59"/>
                </a:cxn>
                <a:cxn ang="0">
                  <a:pos x="7" y="55"/>
                </a:cxn>
                <a:cxn ang="0">
                  <a:pos x="7" y="48"/>
                </a:cxn>
                <a:cxn ang="0">
                  <a:pos x="5" y="43"/>
                </a:cxn>
                <a:cxn ang="0">
                  <a:pos x="3" y="36"/>
                </a:cxn>
                <a:cxn ang="0">
                  <a:pos x="3" y="31"/>
                </a:cxn>
                <a:cxn ang="0">
                  <a:pos x="0" y="26"/>
                </a:cxn>
                <a:cxn ang="0">
                  <a:pos x="3" y="17"/>
                </a:cxn>
                <a:cxn ang="0">
                  <a:pos x="5" y="12"/>
                </a:cxn>
                <a:cxn ang="0">
                  <a:pos x="12" y="5"/>
                </a:cxn>
                <a:cxn ang="0">
                  <a:pos x="19" y="2"/>
                </a:cxn>
                <a:cxn ang="0">
                  <a:pos x="31" y="2"/>
                </a:cxn>
                <a:cxn ang="0">
                  <a:pos x="43" y="7"/>
                </a:cxn>
                <a:cxn ang="0">
                  <a:pos x="45" y="10"/>
                </a:cxn>
                <a:cxn ang="0">
                  <a:pos x="50" y="10"/>
                </a:cxn>
                <a:cxn ang="0">
                  <a:pos x="50" y="2"/>
                </a:cxn>
                <a:cxn ang="0">
                  <a:pos x="55" y="0"/>
                </a:cxn>
                <a:cxn ang="0">
                  <a:pos x="57" y="0"/>
                </a:cxn>
                <a:cxn ang="0">
                  <a:pos x="62" y="2"/>
                </a:cxn>
                <a:cxn ang="0">
                  <a:pos x="64" y="2"/>
                </a:cxn>
                <a:cxn ang="0">
                  <a:pos x="67" y="0"/>
                </a:cxn>
              </a:cxnLst>
              <a:rect l="0" t="0" r="r" b="b"/>
              <a:pathLst>
                <a:path w="72" h="78">
                  <a:moveTo>
                    <a:pt x="67" y="0"/>
                  </a:moveTo>
                  <a:lnTo>
                    <a:pt x="69" y="0"/>
                  </a:lnTo>
                  <a:lnTo>
                    <a:pt x="69" y="17"/>
                  </a:lnTo>
                  <a:lnTo>
                    <a:pt x="69" y="19"/>
                  </a:lnTo>
                  <a:lnTo>
                    <a:pt x="69" y="21"/>
                  </a:lnTo>
                  <a:lnTo>
                    <a:pt x="69" y="26"/>
                  </a:lnTo>
                  <a:lnTo>
                    <a:pt x="72" y="31"/>
                  </a:lnTo>
                  <a:lnTo>
                    <a:pt x="72" y="33"/>
                  </a:lnTo>
                  <a:lnTo>
                    <a:pt x="72" y="36"/>
                  </a:lnTo>
                  <a:lnTo>
                    <a:pt x="72" y="36"/>
                  </a:lnTo>
                  <a:lnTo>
                    <a:pt x="69" y="38"/>
                  </a:lnTo>
                  <a:lnTo>
                    <a:pt x="69" y="40"/>
                  </a:lnTo>
                  <a:lnTo>
                    <a:pt x="69" y="43"/>
                  </a:lnTo>
                  <a:lnTo>
                    <a:pt x="48" y="55"/>
                  </a:lnTo>
                  <a:lnTo>
                    <a:pt x="48" y="57"/>
                  </a:lnTo>
                  <a:lnTo>
                    <a:pt x="50" y="57"/>
                  </a:lnTo>
                  <a:lnTo>
                    <a:pt x="53" y="57"/>
                  </a:lnTo>
                  <a:lnTo>
                    <a:pt x="55" y="62"/>
                  </a:lnTo>
                  <a:lnTo>
                    <a:pt x="50" y="64"/>
                  </a:lnTo>
                  <a:lnTo>
                    <a:pt x="41" y="67"/>
                  </a:lnTo>
                  <a:lnTo>
                    <a:pt x="31" y="69"/>
                  </a:lnTo>
                  <a:lnTo>
                    <a:pt x="31" y="71"/>
                  </a:lnTo>
                  <a:lnTo>
                    <a:pt x="29" y="74"/>
                  </a:lnTo>
                  <a:lnTo>
                    <a:pt x="29" y="74"/>
                  </a:lnTo>
                  <a:lnTo>
                    <a:pt x="24" y="74"/>
                  </a:lnTo>
                  <a:lnTo>
                    <a:pt x="24" y="74"/>
                  </a:lnTo>
                  <a:lnTo>
                    <a:pt x="24" y="74"/>
                  </a:lnTo>
                  <a:lnTo>
                    <a:pt x="22" y="78"/>
                  </a:lnTo>
                  <a:lnTo>
                    <a:pt x="19" y="69"/>
                  </a:lnTo>
                  <a:lnTo>
                    <a:pt x="19" y="69"/>
                  </a:lnTo>
                  <a:lnTo>
                    <a:pt x="17" y="69"/>
                  </a:lnTo>
                  <a:lnTo>
                    <a:pt x="17" y="67"/>
                  </a:lnTo>
                  <a:lnTo>
                    <a:pt x="15" y="64"/>
                  </a:lnTo>
                  <a:lnTo>
                    <a:pt x="12" y="59"/>
                  </a:lnTo>
                  <a:lnTo>
                    <a:pt x="10" y="57"/>
                  </a:lnTo>
                  <a:lnTo>
                    <a:pt x="7" y="55"/>
                  </a:lnTo>
                  <a:lnTo>
                    <a:pt x="7" y="52"/>
                  </a:lnTo>
                  <a:lnTo>
                    <a:pt x="7" y="48"/>
                  </a:lnTo>
                  <a:lnTo>
                    <a:pt x="7" y="48"/>
                  </a:lnTo>
                  <a:lnTo>
                    <a:pt x="5" y="43"/>
                  </a:lnTo>
                  <a:lnTo>
                    <a:pt x="5" y="43"/>
                  </a:lnTo>
                  <a:lnTo>
                    <a:pt x="3" y="36"/>
                  </a:lnTo>
                  <a:lnTo>
                    <a:pt x="3" y="33"/>
                  </a:lnTo>
                  <a:lnTo>
                    <a:pt x="3" y="31"/>
                  </a:lnTo>
                  <a:lnTo>
                    <a:pt x="0" y="29"/>
                  </a:lnTo>
                  <a:lnTo>
                    <a:pt x="0" y="26"/>
                  </a:lnTo>
                  <a:lnTo>
                    <a:pt x="3" y="21"/>
                  </a:lnTo>
                  <a:lnTo>
                    <a:pt x="3" y="17"/>
                  </a:lnTo>
                  <a:lnTo>
                    <a:pt x="3" y="17"/>
                  </a:lnTo>
                  <a:lnTo>
                    <a:pt x="5" y="12"/>
                  </a:lnTo>
                  <a:lnTo>
                    <a:pt x="7" y="10"/>
                  </a:lnTo>
                  <a:lnTo>
                    <a:pt x="12" y="5"/>
                  </a:lnTo>
                  <a:lnTo>
                    <a:pt x="15" y="5"/>
                  </a:lnTo>
                  <a:lnTo>
                    <a:pt x="19" y="2"/>
                  </a:lnTo>
                  <a:lnTo>
                    <a:pt x="26" y="2"/>
                  </a:lnTo>
                  <a:lnTo>
                    <a:pt x="31" y="2"/>
                  </a:lnTo>
                  <a:lnTo>
                    <a:pt x="38" y="5"/>
                  </a:lnTo>
                  <a:lnTo>
                    <a:pt x="43" y="7"/>
                  </a:lnTo>
                  <a:lnTo>
                    <a:pt x="43" y="10"/>
                  </a:lnTo>
                  <a:lnTo>
                    <a:pt x="45" y="10"/>
                  </a:lnTo>
                  <a:lnTo>
                    <a:pt x="48" y="12"/>
                  </a:lnTo>
                  <a:lnTo>
                    <a:pt x="50" y="10"/>
                  </a:lnTo>
                  <a:lnTo>
                    <a:pt x="50" y="5"/>
                  </a:lnTo>
                  <a:lnTo>
                    <a:pt x="50" y="2"/>
                  </a:lnTo>
                  <a:lnTo>
                    <a:pt x="53" y="2"/>
                  </a:lnTo>
                  <a:lnTo>
                    <a:pt x="55" y="0"/>
                  </a:lnTo>
                  <a:lnTo>
                    <a:pt x="55" y="0"/>
                  </a:lnTo>
                  <a:lnTo>
                    <a:pt x="57" y="0"/>
                  </a:lnTo>
                  <a:lnTo>
                    <a:pt x="60" y="2"/>
                  </a:lnTo>
                  <a:lnTo>
                    <a:pt x="62" y="2"/>
                  </a:lnTo>
                  <a:lnTo>
                    <a:pt x="62" y="2"/>
                  </a:lnTo>
                  <a:lnTo>
                    <a:pt x="64" y="2"/>
                  </a:lnTo>
                  <a:lnTo>
                    <a:pt x="64" y="2"/>
                  </a:lnTo>
                  <a:lnTo>
                    <a:pt x="67" y="0"/>
                  </a:lnTo>
                  <a:lnTo>
                    <a:pt x="67"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69" name="Freeform 1177">
              <a:extLst>
                <a:ext uri="{FF2B5EF4-FFF2-40B4-BE49-F238E27FC236}">
                  <a16:creationId xmlns:a16="http://schemas.microsoft.com/office/drawing/2014/main" id="{9AF1FF50-C3BB-46B8-8B40-F99C58A892B7}"/>
                </a:ext>
              </a:extLst>
            </p:cNvPr>
            <p:cNvSpPr>
              <a:spLocks/>
            </p:cNvSpPr>
            <p:nvPr/>
          </p:nvSpPr>
          <p:spPr bwMode="auto">
            <a:xfrm>
              <a:off x="6218239" y="3706811"/>
              <a:ext cx="114301" cy="123825"/>
            </a:xfrm>
            <a:custGeom>
              <a:avLst/>
              <a:gdLst/>
              <a:ahLst/>
              <a:cxnLst>
                <a:cxn ang="0">
                  <a:pos x="69" y="0"/>
                </a:cxn>
                <a:cxn ang="0">
                  <a:pos x="69" y="19"/>
                </a:cxn>
                <a:cxn ang="0">
                  <a:pos x="69" y="26"/>
                </a:cxn>
                <a:cxn ang="0">
                  <a:pos x="72" y="33"/>
                </a:cxn>
                <a:cxn ang="0">
                  <a:pos x="72" y="36"/>
                </a:cxn>
                <a:cxn ang="0">
                  <a:pos x="69" y="40"/>
                </a:cxn>
                <a:cxn ang="0">
                  <a:pos x="48" y="55"/>
                </a:cxn>
                <a:cxn ang="0">
                  <a:pos x="50" y="57"/>
                </a:cxn>
                <a:cxn ang="0">
                  <a:pos x="55" y="62"/>
                </a:cxn>
                <a:cxn ang="0">
                  <a:pos x="41" y="67"/>
                </a:cxn>
                <a:cxn ang="0">
                  <a:pos x="31" y="71"/>
                </a:cxn>
                <a:cxn ang="0">
                  <a:pos x="29" y="74"/>
                </a:cxn>
                <a:cxn ang="0">
                  <a:pos x="24" y="74"/>
                </a:cxn>
                <a:cxn ang="0">
                  <a:pos x="22" y="78"/>
                </a:cxn>
                <a:cxn ang="0">
                  <a:pos x="19" y="69"/>
                </a:cxn>
                <a:cxn ang="0">
                  <a:pos x="17" y="67"/>
                </a:cxn>
                <a:cxn ang="0">
                  <a:pos x="12" y="59"/>
                </a:cxn>
                <a:cxn ang="0">
                  <a:pos x="7" y="55"/>
                </a:cxn>
                <a:cxn ang="0">
                  <a:pos x="7" y="48"/>
                </a:cxn>
                <a:cxn ang="0">
                  <a:pos x="5" y="43"/>
                </a:cxn>
                <a:cxn ang="0">
                  <a:pos x="3" y="36"/>
                </a:cxn>
                <a:cxn ang="0">
                  <a:pos x="3" y="31"/>
                </a:cxn>
                <a:cxn ang="0">
                  <a:pos x="0" y="26"/>
                </a:cxn>
                <a:cxn ang="0">
                  <a:pos x="3" y="17"/>
                </a:cxn>
                <a:cxn ang="0">
                  <a:pos x="5" y="12"/>
                </a:cxn>
                <a:cxn ang="0">
                  <a:pos x="12" y="5"/>
                </a:cxn>
                <a:cxn ang="0">
                  <a:pos x="19" y="2"/>
                </a:cxn>
                <a:cxn ang="0">
                  <a:pos x="31" y="2"/>
                </a:cxn>
                <a:cxn ang="0">
                  <a:pos x="43" y="7"/>
                </a:cxn>
                <a:cxn ang="0">
                  <a:pos x="45" y="10"/>
                </a:cxn>
                <a:cxn ang="0">
                  <a:pos x="50" y="10"/>
                </a:cxn>
                <a:cxn ang="0">
                  <a:pos x="50" y="2"/>
                </a:cxn>
                <a:cxn ang="0">
                  <a:pos x="55" y="0"/>
                </a:cxn>
                <a:cxn ang="0">
                  <a:pos x="57" y="0"/>
                </a:cxn>
                <a:cxn ang="0">
                  <a:pos x="62" y="2"/>
                </a:cxn>
                <a:cxn ang="0">
                  <a:pos x="64" y="2"/>
                </a:cxn>
                <a:cxn ang="0">
                  <a:pos x="67" y="0"/>
                </a:cxn>
              </a:cxnLst>
              <a:rect l="0" t="0" r="r" b="b"/>
              <a:pathLst>
                <a:path w="72" h="78">
                  <a:moveTo>
                    <a:pt x="67" y="0"/>
                  </a:moveTo>
                  <a:lnTo>
                    <a:pt x="69" y="0"/>
                  </a:lnTo>
                  <a:lnTo>
                    <a:pt x="69" y="17"/>
                  </a:lnTo>
                  <a:lnTo>
                    <a:pt x="69" y="19"/>
                  </a:lnTo>
                  <a:lnTo>
                    <a:pt x="69" y="21"/>
                  </a:lnTo>
                  <a:lnTo>
                    <a:pt x="69" y="26"/>
                  </a:lnTo>
                  <a:lnTo>
                    <a:pt x="72" y="31"/>
                  </a:lnTo>
                  <a:lnTo>
                    <a:pt x="72" y="33"/>
                  </a:lnTo>
                  <a:lnTo>
                    <a:pt x="72" y="36"/>
                  </a:lnTo>
                  <a:lnTo>
                    <a:pt x="72" y="36"/>
                  </a:lnTo>
                  <a:lnTo>
                    <a:pt x="69" y="38"/>
                  </a:lnTo>
                  <a:lnTo>
                    <a:pt x="69" y="40"/>
                  </a:lnTo>
                  <a:lnTo>
                    <a:pt x="69" y="43"/>
                  </a:lnTo>
                  <a:lnTo>
                    <a:pt x="48" y="55"/>
                  </a:lnTo>
                  <a:lnTo>
                    <a:pt x="48" y="57"/>
                  </a:lnTo>
                  <a:lnTo>
                    <a:pt x="50" y="57"/>
                  </a:lnTo>
                  <a:lnTo>
                    <a:pt x="53" y="57"/>
                  </a:lnTo>
                  <a:lnTo>
                    <a:pt x="55" y="62"/>
                  </a:lnTo>
                  <a:lnTo>
                    <a:pt x="50" y="64"/>
                  </a:lnTo>
                  <a:lnTo>
                    <a:pt x="41" y="67"/>
                  </a:lnTo>
                  <a:lnTo>
                    <a:pt x="31" y="69"/>
                  </a:lnTo>
                  <a:lnTo>
                    <a:pt x="31" y="71"/>
                  </a:lnTo>
                  <a:lnTo>
                    <a:pt x="29" y="74"/>
                  </a:lnTo>
                  <a:lnTo>
                    <a:pt x="29" y="74"/>
                  </a:lnTo>
                  <a:lnTo>
                    <a:pt x="24" y="74"/>
                  </a:lnTo>
                  <a:lnTo>
                    <a:pt x="24" y="74"/>
                  </a:lnTo>
                  <a:lnTo>
                    <a:pt x="24" y="74"/>
                  </a:lnTo>
                  <a:lnTo>
                    <a:pt x="22" y="78"/>
                  </a:lnTo>
                  <a:lnTo>
                    <a:pt x="19" y="69"/>
                  </a:lnTo>
                  <a:lnTo>
                    <a:pt x="19" y="69"/>
                  </a:lnTo>
                  <a:lnTo>
                    <a:pt x="17" y="69"/>
                  </a:lnTo>
                  <a:lnTo>
                    <a:pt x="17" y="67"/>
                  </a:lnTo>
                  <a:lnTo>
                    <a:pt x="15" y="64"/>
                  </a:lnTo>
                  <a:lnTo>
                    <a:pt x="12" y="59"/>
                  </a:lnTo>
                  <a:lnTo>
                    <a:pt x="10" y="57"/>
                  </a:lnTo>
                  <a:lnTo>
                    <a:pt x="7" y="55"/>
                  </a:lnTo>
                  <a:lnTo>
                    <a:pt x="7" y="52"/>
                  </a:lnTo>
                  <a:lnTo>
                    <a:pt x="7" y="48"/>
                  </a:lnTo>
                  <a:lnTo>
                    <a:pt x="7" y="48"/>
                  </a:lnTo>
                  <a:lnTo>
                    <a:pt x="5" y="43"/>
                  </a:lnTo>
                  <a:lnTo>
                    <a:pt x="5" y="43"/>
                  </a:lnTo>
                  <a:lnTo>
                    <a:pt x="3" y="36"/>
                  </a:lnTo>
                  <a:lnTo>
                    <a:pt x="3" y="33"/>
                  </a:lnTo>
                  <a:lnTo>
                    <a:pt x="3" y="31"/>
                  </a:lnTo>
                  <a:lnTo>
                    <a:pt x="0" y="29"/>
                  </a:lnTo>
                  <a:lnTo>
                    <a:pt x="0" y="26"/>
                  </a:lnTo>
                  <a:lnTo>
                    <a:pt x="3" y="21"/>
                  </a:lnTo>
                  <a:lnTo>
                    <a:pt x="3" y="17"/>
                  </a:lnTo>
                  <a:lnTo>
                    <a:pt x="3" y="17"/>
                  </a:lnTo>
                  <a:lnTo>
                    <a:pt x="5" y="12"/>
                  </a:lnTo>
                  <a:lnTo>
                    <a:pt x="7" y="10"/>
                  </a:lnTo>
                  <a:lnTo>
                    <a:pt x="12" y="5"/>
                  </a:lnTo>
                  <a:lnTo>
                    <a:pt x="15" y="5"/>
                  </a:lnTo>
                  <a:lnTo>
                    <a:pt x="19" y="2"/>
                  </a:lnTo>
                  <a:lnTo>
                    <a:pt x="26" y="2"/>
                  </a:lnTo>
                  <a:lnTo>
                    <a:pt x="31" y="2"/>
                  </a:lnTo>
                  <a:lnTo>
                    <a:pt x="38" y="5"/>
                  </a:lnTo>
                  <a:lnTo>
                    <a:pt x="43" y="7"/>
                  </a:lnTo>
                  <a:lnTo>
                    <a:pt x="43" y="10"/>
                  </a:lnTo>
                  <a:lnTo>
                    <a:pt x="45" y="10"/>
                  </a:lnTo>
                  <a:lnTo>
                    <a:pt x="48" y="12"/>
                  </a:lnTo>
                  <a:lnTo>
                    <a:pt x="50" y="10"/>
                  </a:lnTo>
                  <a:lnTo>
                    <a:pt x="50" y="5"/>
                  </a:lnTo>
                  <a:lnTo>
                    <a:pt x="50" y="2"/>
                  </a:lnTo>
                  <a:lnTo>
                    <a:pt x="53" y="2"/>
                  </a:lnTo>
                  <a:lnTo>
                    <a:pt x="55" y="0"/>
                  </a:lnTo>
                  <a:lnTo>
                    <a:pt x="55" y="0"/>
                  </a:lnTo>
                  <a:lnTo>
                    <a:pt x="57" y="0"/>
                  </a:lnTo>
                  <a:lnTo>
                    <a:pt x="60" y="2"/>
                  </a:lnTo>
                  <a:lnTo>
                    <a:pt x="62" y="2"/>
                  </a:lnTo>
                  <a:lnTo>
                    <a:pt x="62" y="2"/>
                  </a:lnTo>
                  <a:lnTo>
                    <a:pt x="64" y="2"/>
                  </a:lnTo>
                  <a:lnTo>
                    <a:pt x="64" y="2"/>
                  </a:lnTo>
                  <a:lnTo>
                    <a:pt x="67"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0" name="Freeform 1178">
              <a:extLst>
                <a:ext uri="{FF2B5EF4-FFF2-40B4-BE49-F238E27FC236}">
                  <a16:creationId xmlns:a16="http://schemas.microsoft.com/office/drawing/2014/main" id="{617D4327-A5F9-4F6F-BC64-7D78FE5CD378}"/>
                </a:ext>
              </a:extLst>
            </p:cNvPr>
            <p:cNvSpPr>
              <a:spLocks/>
            </p:cNvSpPr>
            <p:nvPr/>
          </p:nvSpPr>
          <p:spPr bwMode="auto">
            <a:xfrm>
              <a:off x="6218239" y="3706811"/>
              <a:ext cx="114301" cy="123825"/>
            </a:xfrm>
            <a:custGeom>
              <a:avLst/>
              <a:gdLst/>
              <a:ahLst/>
              <a:cxnLst>
                <a:cxn ang="0">
                  <a:pos x="69" y="0"/>
                </a:cxn>
                <a:cxn ang="0">
                  <a:pos x="69" y="19"/>
                </a:cxn>
                <a:cxn ang="0">
                  <a:pos x="69" y="26"/>
                </a:cxn>
                <a:cxn ang="0">
                  <a:pos x="72" y="33"/>
                </a:cxn>
                <a:cxn ang="0">
                  <a:pos x="72" y="36"/>
                </a:cxn>
                <a:cxn ang="0">
                  <a:pos x="69" y="40"/>
                </a:cxn>
                <a:cxn ang="0">
                  <a:pos x="48" y="55"/>
                </a:cxn>
                <a:cxn ang="0">
                  <a:pos x="50" y="57"/>
                </a:cxn>
                <a:cxn ang="0">
                  <a:pos x="55" y="62"/>
                </a:cxn>
                <a:cxn ang="0">
                  <a:pos x="41" y="67"/>
                </a:cxn>
                <a:cxn ang="0">
                  <a:pos x="31" y="71"/>
                </a:cxn>
                <a:cxn ang="0">
                  <a:pos x="29" y="74"/>
                </a:cxn>
                <a:cxn ang="0">
                  <a:pos x="24" y="74"/>
                </a:cxn>
                <a:cxn ang="0">
                  <a:pos x="22" y="78"/>
                </a:cxn>
                <a:cxn ang="0">
                  <a:pos x="19" y="69"/>
                </a:cxn>
                <a:cxn ang="0">
                  <a:pos x="17" y="67"/>
                </a:cxn>
                <a:cxn ang="0">
                  <a:pos x="12" y="59"/>
                </a:cxn>
                <a:cxn ang="0">
                  <a:pos x="7" y="55"/>
                </a:cxn>
                <a:cxn ang="0">
                  <a:pos x="7" y="48"/>
                </a:cxn>
                <a:cxn ang="0">
                  <a:pos x="5" y="43"/>
                </a:cxn>
                <a:cxn ang="0">
                  <a:pos x="3" y="36"/>
                </a:cxn>
                <a:cxn ang="0">
                  <a:pos x="3" y="31"/>
                </a:cxn>
                <a:cxn ang="0">
                  <a:pos x="0" y="26"/>
                </a:cxn>
                <a:cxn ang="0">
                  <a:pos x="3" y="17"/>
                </a:cxn>
                <a:cxn ang="0">
                  <a:pos x="5" y="12"/>
                </a:cxn>
                <a:cxn ang="0">
                  <a:pos x="12" y="5"/>
                </a:cxn>
                <a:cxn ang="0">
                  <a:pos x="19" y="2"/>
                </a:cxn>
                <a:cxn ang="0">
                  <a:pos x="31" y="2"/>
                </a:cxn>
                <a:cxn ang="0">
                  <a:pos x="43" y="7"/>
                </a:cxn>
                <a:cxn ang="0">
                  <a:pos x="45" y="10"/>
                </a:cxn>
                <a:cxn ang="0">
                  <a:pos x="50" y="10"/>
                </a:cxn>
                <a:cxn ang="0">
                  <a:pos x="50" y="2"/>
                </a:cxn>
                <a:cxn ang="0">
                  <a:pos x="55" y="0"/>
                </a:cxn>
                <a:cxn ang="0">
                  <a:pos x="57" y="0"/>
                </a:cxn>
                <a:cxn ang="0">
                  <a:pos x="62" y="2"/>
                </a:cxn>
                <a:cxn ang="0">
                  <a:pos x="64" y="2"/>
                </a:cxn>
                <a:cxn ang="0">
                  <a:pos x="67" y="0"/>
                </a:cxn>
              </a:cxnLst>
              <a:rect l="0" t="0" r="r" b="b"/>
              <a:pathLst>
                <a:path w="72" h="78">
                  <a:moveTo>
                    <a:pt x="67" y="0"/>
                  </a:moveTo>
                  <a:lnTo>
                    <a:pt x="69" y="0"/>
                  </a:lnTo>
                  <a:lnTo>
                    <a:pt x="69" y="17"/>
                  </a:lnTo>
                  <a:lnTo>
                    <a:pt x="69" y="19"/>
                  </a:lnTo>
                  <a:lnTo>
                    <a:pt x="69" y="21"/>
                  </a:lnTo>
                  <a:lnTo>
                    <a:pt x="69" y="26"/>
                  </a:lnTo>
                  <a:lnTo>
                    <a:pt x="72" y="31"/>
                  </a:lnTo>
                  <a:lnTo>
                    <a:pt x="72" y="33"/>
                  </a:lnTo>
                  <a:lnTo>
                    <a:pt x="72" y="36"/>
                  </a:lnTo>
                  <a:lnTo>
                    <a:pt x="72" y="36"/>
                  </a:lnTo>
                  <a:lnTo>
                    <a:pt x="69" y="38"/>
                  </a:lnTo>
                  <a:lnTo>
                    <a:pt x="69" y="40"/>
                  </a:lnTo>
                  <a:lnTo>
                    <a:pt x="69" y="43"/>
                  </a:lnTo>
                  <a:lnTo>
                    <a:pt x="48" y="55"/>
                  </a:lnTo>
                  <a:lnTo>
                    <a:pt x="48" y="57"/>
                  </a:lnTo>
                  <a:lnTo>
                    <a:pt x="50" y="57"/>
                  </a:lnTo>
                  <a:lnTo>
                    <a:pt x="53" y="57"/>
                  </a:lnTo>
                  <a:lnTo>
                    <a:pt x="55" y="62"/>
                  </a:lnTo>
                  <a:lnTo>
                    <a:pt x="50" y="64"/>
                  </a:lnTo>
                  <a:lnTo>
                    <a:pt x="41" y="67"/>
                  </a:lnTo>
                  <a:lnTo>
                    <a:pt x="31" y="69"/>
                  </a:lnTo>
                  <a:lnTo>
                    <a:pt x="31" y="71"/>
                  </a:lnTo>
                  <a:lnTo>
                    <a:pt x="29" y="74"/>
                  </a:lnTo>
                  <a:lnTo>
                    <a:pt x="29" y="74"/>
                  </a:lnTo>
                  <a:lnTo>
                    <a:pt x="24" y="74"/>
                  </a:lnTo>
                  <a:lnTo>
                    <a:pt x="24" y="74"/>
                  </a:lnTo>
                  <a:lnTo>
                    <a:pt x="24" y="74"/>
                  </a:lnTo>
                  <a:lnTo>
                    <a:pt x="22" y="78"/>
                  </a:lnTo>
                  <a:lnTo>
                    <a:pt x="19" y="69"/>
                  </a:lnTo>
                  <a:lnTo>
                    <a:pt x="19" y="69"/>
                  </a:lnTo>
                  <a:lnTo>
                    <a:pt x="17" y="69"/>
                  </a:lnTo>
                  <a:lnTo>
                    <a:pt x="17" y="67"/>
                  </a:lnTo>
                  <a:lnTo>
                    <a:pt x="15" y="64"/>
                  </a:lnTo>
                  <a:lnTo>
                    <a:pt x="12" y="59"/>
                  </a:lnTo>
                  <a:lnTo>
                    <a:pt x="10" y="57"/>
                  </a:lnTo>
                  <a:lnTo>
                    <a:pt x="7" y="55"/>
                  </a:lnTo>
                  <a:lnTo>
                    <a:pt x="7" y="52"/>
                  </a:lnTo>
                  <a:lnTo>
                    <a:pt x="7" y="48"/>
                  </a:lnTo>
                  <a:lnTo>
                    <a:pt x="7" y="48"/>
                  </a:lnTo>
                  <a:lnTo>
                    <a:pt x="5" y="43"/>
                  </a:lnTo>
                  <a:lnTo>
                    <a:pt x="5" y="43"/>
                  </a:lnTo>
                  <a:lnTo>
                    <a:pt x="3" y="36"/>
                  </a:lnTo>
                  <a:lnTo>
                    <a:pt x="3" y="33"/>
                  </a:lnTo>
                  <a:lnTo>
                    <a:pt x="3" y="31"/>
                  </a:lnTo>
                  <a:lnTo>
                    <a:pt x="0" y="29"/>
                  </a:lnTo>
                  <a:lnTo>
                    <a:pt x="0" y="26"/>
                  </a:lnTo>
                  <a:lnTo>
                    <a:pt x="3" y="21"/>
                  </a:lnTo>
                  <a:lnTo>
                    <a:pt x="3" y="17"/>
                  </a:lnTo>
                  <a:lnTo>
                    <a:pt x="3" y="17"/>
                  </a:lnTo>
                  <a:lnTo>
                    <a:pt x="5" y="12"/>
                  </a:lnTo>
                  <a:lnTo>
                    <a:pt x="7" y="10"/>
                  </a:lnTo>
                  <a:lnTo>
                    <a:pt x="12" y="5"/>
                  </a:lnTo>
                  <a:lnTo>
                    <a:pt x="15" y="5"/>
                  </a:lnTo>
                  <a:lnTo>
                    <a:pt x="19" y="2"/>
                  </a:lnTo>
                  <a:lnTo>
                    <a:pt x="26" y="2"/>
                  </a:lnTo>
                  <a:lnTo>
                    <a:pt x="31" y="2"/>
                  </a:lnTo>
                  <a:lnTo>
                    <a:pt x="38" y="5"/>
                  </a:lnTo>
                  <a:lnTo>
                    <a:pt x="43" y="7"/>
                  </a:lnTo>
                  <a:lnTo>
                    <a:pt x="43" y="10"/>
                  </a:lnTo>
                  <a:lnTo>
                    <a:pt x="45" y="10"/>
                  </a:lnTo>
                  <a:lnTo>
                    <a:pt x="48" y="12"/>
                  </a:lnTo>
                  <a:lnTo>
                    <a:pt x="50" y="10"/>
                  </a:lnTo>
                  <a:lnTo>
                    <a:pt x="50" y="5"/>
                  </a:lnTo>
                  <a:lnTo>
                    <a:pt x="50" y="2"/>
                  </a:lnTo>
                  <a:lnTo>
                    <a:pt x="53" y="2"/>
                  </a:lnTo>
                  <a:lnTo>
                    <a:pt x="55" y="0"/>
                  </a:lnTo>
                  <a:lnTo>
                    <a:pt x="55" y="0"/>
                  </a:lnTo>
                  <a:lnTo>
                    <a:pt x="57" y="0"/>
                  </a:lnTo>
                  <a:lnTo>
                    <a:pt x="60" y="2"/>
                  </a:lnTo>
                  <a:lnTo>
                    <a:pt x="62" y="2"/>
                  </a:lnTo>
                  <a:lnTo>
                    <a:pt x="62" y="2"/>
                  </a:lnTo>
                  <a:lnTo>
                    <a:pt x="64" y="2"/>
                  </a:lnTo>
                  <a:lnTo>
                    <a:pt x="64" y="2"/>
                  </a:lnTo>
                  <a:lnTo>
                    <a:pt x="67"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1" name="Freeform 1179">
              <a:extLst>
                <a:ext uri="{FF2B5EF4-FFF2-40B4-BE49-F238E27FC236}">
                  <a16:creationId xmlns:a16="http://schemas.microsoft.com/office/drawing/2014/main" id="{48889951-0EB8-4911-84AB-FDC3CEC20B14}"/>
                </a:ext>
              </a:extLst>
            </p:cNvPr>
            <p:cNvSpPr>
              <a:spLocks/>
            </p:cNvSpPr>
            <p:nvPr/>
          </p:nvSpPr>
          <p:spPr bwMode="auto">
            <a:xfrm>
              <a:off x="6143627" y="3473448"/>
              <a:ext cx="184150" cy="252413"/>
            </a:xfrm>
            <a:custGeom>
              <a:avLst/>
              <a:gdLst/>
              <a:ahLst/>
              <a:cxnLst>
                <a:cxn ang="0">
                  <a:pos x="90" y="157"/>
                </a:cxn>
                <a:cxn ang="0">
                  <a:pos x="97" y="152"/>
                </a:cxn>
                <a:cxn ang="0">
                  <a:pos x="102" y="147"/>
                </a:cxn>
                <a:cxn ang="0">
                  <a:pos x="107" y="149"/>
                </a:cxn>
                <a:cxn ang="0">
                  <a:pos x="111" y="149"/>
                </a:cxn>
                <a:cxn ang="0">
                  <a:pos x="116" y="147"/>
                </a:cxn>
                <a:cxn ang="0">
                  <a:pos x="109" y="130"/>
                </a:cxn>
                <a:cxn ang="0">
                  <a:pos x="97" y="111"/>
                </a:cxn>
                <a:cxn ang="0">
                  <a:pos x="90" y="100"/>
                </a:cxn>
                <a:cxn ang="0">
                  <a:pos x="83" y="92"/>
                </a:cxn>
                <a:cxn ang="0">
                  <a:pos x="78" y="88"/>
                </a:cxn>
                <a:cxn ang="0">
                  <a:pos x="73" y="78"/>
                </a:cxn>
                <a:cxn ang="0">
                  <a:pos x="54" y="61"/>
                </a:cxn>
                <a:cxn ang="0">
                  <a:pos x="50" y="54"/>
                </a:cxn>
                <a:cxn ang="0">
                  <a:pos x="47" y="47"/>
                </a:cxn>
                <a:cxn ang="0">
                  <a:pos x="54" y="42"/>
                </a:cxn>
                <a:cxn ang="0">
                  <a:pos x="54" y="33"/>
                </a:cxn>
                <a:cxn ang="0">
                  <a:pos x="40" y="28"/>
                </a:cxn>
                <a:cxn ang="0">
                  <a:pos x="28" y="21"/>
                </a:cxn>
                <a:cxn ang="0">
                  <a:pos x="24" y="9"/>
                </a:cxn>
                <a:cxn ang="0">
                  <a:pos x="24" y="0"/>
                </a:cxn>
                <a:cxn ang="0">
                  <a:pos x="16" y="4"/>
                </a:cxn>
                <a:cxn ang="0">
                  <a:pos x="19" y="16"/>
                </a:cxn>
                <a:cxn ang="0">
                  <a:pos x="19" y="21"/>
                </a:cxn>
                <a:cxn ang="0">
                  <a:pos x="12" y="16"/>
                </a:cxn>
                <a:cxn ang="0">
                  <a:pos x="9" y="21"/>
                </a:cxn>
                <a:cxn ang="0">
                  <a:pos x="7" y="31"/>
                </a:cxn>
                <a:cxn ang="0">
                  <a:pos x="2" y="40"/>
                </a:cxn>
                <a:cxn ang="0">
                  <a:pos x="5" y="42"/>
                </a:cxn>
                <a:cxn ang="0">
                  <a:pos x="7" y="54"/>
                </a:cxn>
                <a:cxn ang="0">
                  <a:pos x="12" y="57"/>
                </a:cxn>
                <a:cxn ang="0">
                  <a:pos x="19" y="57"/>
                </a:cxn>
                <a:cxn ang="0">
                  <a:pos x="21" y="64"/>
                </a:cxn>
                <a:cxn ang="0">
                  <a:pos x="21" y="83"/>
                </a:cxn>
                <a:cxn ang="0">
                  <a:pos x="28" y="83"/>
                </a:cxn>
                <a:cxn ang="0">
                  <a:pos x="35" y="81"/>
                </a:cxn>
                <a:cxn ang="0">
                  <a:pos x="40" y="85"/>
                </a:cxn>
                <a:cxn ang="0">
                  <a:pos x="45" y="88"/>
                </a:cxn>
                <a:cxn ang="0">
                  <a:pos x="47" y="83"/>
                </a:cxn>
                <a:cxn ang="0">
                  <a:pos x="54" y="78"/>
                </a:cxn>
                <a:cxn ang="0">
                  <a:pos x="59" y="81"/>
                </a:cxn>
                <a:cxn ang="0">
                  <a:pos x="69" y="92"/>
                </a:cxn>
                <a:cxn ang="0">
                  <a:pos x="73" y="102"/>
                </a:cxn>
                <a:cxn ang="0">
                  <a:pos x="76" y="111"/>
                </a:cxn>
                <a:cxn ang="0">
                  <a:pos x="81" y="123"/>
                </a:cxn>
                <a:cxn ang="0">
                  <a:pos x="85" y="138"/>
                </a:cxn>
              </a:cxnLst>
              <a:rect l="0" t="0" r="r" b="b"/>
              <a:pathLst>
                <a:path w="116" h="159">
                  <a:moveTo>
                    <a:pt x="88" y="152"/>
                  </a:moveTo>
                  <a:lnTo>
                    <a:pt x="85" y="152"/>
                  </a:lnTo>
                  <a:lnTo>
                    <a:pt x="90" y="157"/>
                  </a:lnTo>
                  <a:lnTo>
                    <a:pt x="95" y="159"/>
                  </a:lnTo>
                  <a:lnTo>
                    <a:pt x="97" y="157"/>
                  </a:lnTo>
                  <a:lnTo>
                    <a:pt x="97" y="152"/>
                  </a:lnTo>
                  <a:lnTo>
                    <a:pt x="97" y="149"/>
                  </a:lnTo>
                  <a:lnTo>
                    <a:pt x="100" y="149"/>
                  </a:lnTo>
                  <a:lnTo>
                    <a:pt x="102" y="147"/>
                  </a:lnTo>
                  <a:lnTo>
                    <a:pt x="102" y="147"/>
                  </a:lnTo>
                  <a:lnTo>
                    <a:pt x="104" y="147"/>
                  </a:lnTo>
                  <a:lnTo>
                    <a:pt x="107" y="149"/>
                  </a:lnTo>
                  <a:lnTo>
                    <a:pt x="109" y="149"/>
                  </a:lnTo>
                  <a:lnTo>
                    <a:pt x="109" y="149"/>
                  </a:lnTo>
                  <a:lnTo>
                    <a:pt x="111" y="149"/>
                  </a:lnTo>
                  <a:lnTo>
                    <a:pt x="111" y="149"/>
                  </a:lnTo>
                  <a:lnTo>
                    <a:pt x="114" y="147"/>
                  </a:lnTo>
                  <a:lnTo>
                    <a:pt x="116" y="147"/>
                  </a:lnTo>
                  <a:lnTo>
                    <a:pt x="114" y="140"/>
                  </a:lnTo>
                  <a:lnTo>
                    <a:pt x="111" y="133"/>
                  </a:lnTo>
                  <a:lnTo>
                    <a:pt x="109" y="130"/>
                  </a:lnTo>
                  <a:lnTo>
                    <a:pt x="107" y="126"/>
                  </a:lnTo>
                  <a:lnTo>
                    <a:pt x="102" y="116"/>
                  </a:lnTo>
                  <a:lnTo>
                    <a:pt x="97" y="111"/>
                  </a:lnTo>
                  <a:lnTo>
                    <a:pt x="95" y="104"/>
                  </a:lnTo>
                  <a:lnTo>
                    <a:pt x="92" y="102"/>
                  </a:lnTo>
                  <a:lnTo>
                    <a:pt x="90" y="100"/>
                  </a:lnTo>
                  <a:lnTo>
                    <a:pt x="90" y="97"/>
                  </a:lnTo>
                  <a:lnTo>
                    <a:pt x="85" y="95"/>
                  </a:lnTo>
                  <a:lnTo>
                    <a:pt x="83" y="92"/>
                  </a:lnTo>
                  <a:lnTo>
                    <a:pt x="83" y="92"/>
                  </a:lnTo>
                  <a:lnTo>
                    <a:pt x="81" y="90"/>
                  </a:lnTo>
                  <a:lnTo>
                    <a:pt x="78" y="88"/>
                  </a:lnTo>
                  <a:lnTo>
                    <a:pt x="78" y="83"/>
                  </a:lnTo>
                  <a:lnTo>
                    <a:pt x="76" y="81"/>
                  </a:lnTo>
                  <a:lnTo>
                    <a:pt x="73" y="78"/>
                  </a:lnTo>
                  <a:lnTo>
                    <a:pt x="66" y="73"/>
                  </a:lnTo>
                  <a:lnTo>
                    <a:pt x="59" y="64"/>
                  </a:lnTo>
                  <a:lnTo>
                    <a:pt x="54" y="61"/>
                  </a:lnTo>
                  <a:lnTo>
                    <a:pt x="52" y="59"/>
                  </a:lnTo>
                  <a:lnTo>
                    <a:pt x="52" y="54"/>
                  </a:lnTo>
                  <a:lnTo>
                    <a:pt x="50" y="54"/>
                  </a:lnTo>
                  <a:lnTo>
                    <a:pt x="50" y="52"/>
                  </a:lnTo>
                  <a:lnTo>
                    <a:pt x="47" y="50"/>
                  </a:lnTo>
                  <a:lnTo>
                    <a:pt x="47" y="47"/>
                  </a:lnTo>
                  <a:lnTo>
                    <a:pt x="50" y="47"/>
                  </a:lnTo>
                  <a:lnTo>
                    <a:pt x="54" y="45"/>
                  </a:lnTo>
                  <a:lnTo>
                    <a:pt x="54" y="42"/>
                  </a:lnTo>
                  <a:lnTo>
                    <a:pt x="57" y="40"/>
                  </a:lnTo>
                  <a:lnTo>
                    <a:pt x="57" y="33"/>
                  </a:lnTo>
                  <a:lnTo>
                    <a:pt x="54" y="33"/>
                  </a:lnTo>
                  <a:lnTo>
                    <a:pt x="52" y="33"/>
                  </a:lnTo>
                  <a:lnTo>
                    <a:pt x="45" y="31"/>
                  </a:lnTo>
                  <a:lnTo>
                    <a:pt x="40" y="28"/>
                  </a:lnTo>
                  <a:lnTo>
                    <a:pt x="38" y="26"/>
                  </a:lnTo>
                  <a:lnTo>
                    <a:pt x="33" y="23"/>
                  </a:lnTo>
                  <a:lnTo>
                    <a:pt x="28" y="21"/>
                  </a:lnTo>
                  <a:lnTo>
                    <a:pt x="26" y="16"/>
                  </a:lnTo>
                  <a:lnTo>
                    <a:pt x="26" y="12"/>
                  </a:lnTo>
                  <a:lnTo>
                    <a:pt x="24" y="9"/>
                  </a:lnTo>
                  <a:lnTo>
                    <a:pt x="24" y="7"/>
                  </a:lnTo>
                  <a:lnTo>
                    <a:pt x="21" y="2"/>
                  </a:lnTo>
                  <a:lnTo>
                    <a:pt x="24" y="0"/>
                  </a:lnTo>
                  <a:lnTo>
                    <a:pt x="21" y="0"/>
                  </a:lnTo>
                  <a:lnTo>
                    <a:pt x="19" y="2"/>
                  </a:lnTo>
                  <a:lnTo>
                    <a:pt x="16" y="4"/>
                  </a:lnTo>
                  <a:lnTo>
                    <a:pt x="16" y="7"/>
                  </a:lnTo>
                  <a:lnTo>
                    <a:pt x="16" y="12"/>
                  </a:lnTo>
                  <a:lnTo>
                    <a:pt x="19" y="16"/>
                  </a:lnTo>
                  <a:lnTo>
                    <a:pt x="21" y="21"/>
                  </a:lnTo>
                  <a:lnTo>
                    <a:pt x="19" y="21"/>
                  </a:lnTo>
                  <a:lnTo>
                    <a:pt x="19" y="21"/>
                  </a:lnTo>
                  <a:lnTo>
                    <a:pt x="16" y="21"/>
                  </a:lnTo>
                  <a:lnTo>
                    <a:pt x="14" y="21"/>
                  </a:lnTo>
                  <a:lnTo>
                    <a:pt x="12" y="16"/>
                  </a:lnTo>
                  <a:lnTo>
                    <a:pt x="9" y="19"/>
                  </a:lnTo>
                  <a:lnTo>
                    <a:pt x="9" y="21"/>
                  </a:lnTo>
                  <a:lnTo>
                    <a:pt x="9" y="21"/>
                  </a:lnTo>
                  <a:lnTo>
                    <a:pt x="7" y="23"/>
                  </a:lnTo>
                  <a:lnTo>
                    <a:pt x="7" y="28"/>
                  </a:lnTo>
                  <a:lnTo>
                    <a:pt x="7" y="31"/>
                  </a:lnTo>
                  <a:lnTo>
                    <a:pt x="5" y="35"/>
                  </a:lnTo>
                  <a:lnTo>
                    <a:pt x="0" y="38"/>
                  </a:lnTo>
                  <a:lnTo>
                    <a:pt x="2" y="40"/>
                  </a:lnTo>
                  <a:lnTo>
                    <a:pt x="5" y="40"/>
                  </a:lnTo>
                  <a:lnTo>
                    <a:pt x="5" y="42"/>
                  </a:lnTo>
                  <a:lnTo>
                    <a:pt x="5" y="42"/>
                  </a:lnTo>
                  <a:lnTo>
                    <a:pt x="7" y="52"/>
                  </a:lnTo>
                  <a:lnTo>
                    <a:pt x="7" y="54"/>
                  </a:lnTo>
                  <a:lnTo>
                    <a:pt x="7" y="54"/>
                  </a:lnTo>
                  <a:lnTo>
                    <a:pt x="9" y="54"/>
                  </a:lnTo>
                  <a:lnTo>
                    <a:pt x="9" y="57"/>
                  </a:lnTo>
                  <a:lnTo>
                    <a:pt x="12" y="57"/>
                  </a:lnTo>
                  <a:lnTo>
                    <a:pt x="14" y="54"/>
                  </a:lnTo>
                  <a:lnTo>
                    <a:pt x="16" y="54"/>
                  </a:lnTo>
                  <a:lnTo>
                    <a:pt x="19" y="57"/>
                  </a:lnTo>
                  <a:lnTo>
                    <a:pt x="21" y="57"/>
                  </a:lnTo>
                  <a:lnTo>
                    <a:pt x="21" y="59"/>
                  </a:lnTo>
                  <a:lnTo>
                    <a:pt x="21" y="64"/>
                  </a:lnTo>
                  <a:lnTo>
                    <a:pt x="21" y="66"/>
                  </a:lnTo>
                  <a:lnTo>
                    <a:pt x="21" y="71"/>
                  </a:lnTo>
                  <a:lnTo>
                    <a:pt x="21" y="83"/>
                  </a:lnTo>
                  <a:lnTo>
                    <a:pt x="21" y="90"/>
                  </a:lnTo>
                  <a:lnTo>
                    <a:pt x="26" y="88"/>
                  </a:lnTo>
                  <a:lnTo>
                    <a:pt x="28" y="83"/>
                  </a:lnTo>
                  <a:lnTo>
                    <a:pt x="33" y="81"/>
                  </a:lnTo>
                  <a:lnTo>
                    <a:pt x="33" y="81"/>
                  </a:lnTo>
                  <a:lnTo>
                    <a:pt x="35" y="81"/>
                  </a:lnTo>
                  <a:lnTo>
                    <a:pt x="38" y="81"/>
                  </a:lnTo>
                  <a:lnTo>
                    <a:pt x="38" y="81"/>
                  </a:lnTo>
                  <a:lnTo>
                    <a:pt x="40" y="85"/>
                  </a:lnTo>
                  <a:lnTo>
                    <a:pt x="40" y="85"/>
                  </a:lnTo>
                  <a:lnTo>
                    <a:pt x="43" y="88"/>
                  </a:lnTo>
                  <a:lnTo>
                    <a:pt x="45" y="88"/>
                  </a:lnTo>
                  <a:lnTo>
                    <a:pt x="45" y="88"/>
                  </a:lnTo>
                  <a:lnTo>
                    <a:pt x="45" y="85"/>
                  </a:lnTo>
                  <a:lnTo>
                    <a:pt x="47" y="83"/>
                  </a:lnTo>
                  <a:lnTo>
                    <a:pt x="50" y="78"/>
                  </a:lnTo>
                  <a:lnTo>
                    <a:pt x="52" y="78"/>
                  </a:lnTo>
                  <a:lnTo>
                    <a:pt x="54" y="78"/>
                  </a:lnTo>
                  <a:lnTo>
                    <a:pt x="59" y="78"/>
                  </a:lnTo>
                  <a:lnTo>
                    <a:pt x="59" y="78"/>
                  </a:lnTo>
                  <a:lnTo>
                    <a:pt x="59" y="81"/>
                  </a:lnTo>
                  <a:lnTo>
                    <a:pt x="62" y="85"/>
                  </a:lnTo>
                  <a:lnTo>
                    <a:pt x="66" y="90"/>
                  </a:lnTo>
                  <a:lnTo>
                    <a:pt x="69" y="92"/>
                  </a:lnTo>
                  <a:lnTo>
                    <a:pt x="71" y="95"/>
                  </a:lnTo>
                  <a:lnTo>
                    <a:pt x="71" y="100"/>
                  </a:lnTo>
                  <a:lnTo>
                    <a:pt x="73" y="102"/>
                  </a:lnTo>
                  <a:lnTo>
                    <a:pt x="73" y="107"/>
                  </a:lnTo>
                  <a:lnTo>
                    <a:pt x="73" y="109"/>
                  </a:lnTo>
                  <a:lnTo>
                    <a:pt x="76" y="111"/>
                  </a:lnTo>
                  <a:lnTo>
                    <a:pt x="78" y="116"/>
                  </a:lnTo>
                  <a:lnTo>
                    <a:pt x="78" y="121"/>
                  </a:lnTo>
                  <a:lnTo>
                    <a:pt x="81" y="123"/>
                  </a:lnTo>
                  <a:lnTo>
                    <a:pt x="83" y="126"/>
                  </a:lnTo>
                  <a:lnTo>
                    <a:pt x="85" y="126"/>
                  </a:lnTo>
                  <a:lnTo>
                    <a:pt x="85" y="138"/>
                  </a:lnTo>
                  <a:lnTo>
                    <a:pt x="88" y="152"/>
                  </a:lnTo>
                  <a:lnTo>
                    <a:pt x="88" y="15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2" name="Freeform 1180">
              <a:extLst>
                <a:ext uri="{FF2B5EF4-FFF2-40B4-BE49-F238E27FC236}">
                  <a16:creationId xmlns:a16="http://schemas.microsoft.com/office/drawing/2014/main" id="{4F36C848-5C11-4DD3-A570-7107FC422D81}"/>
                </a:ext>
              </a:extLst>
            </p:cNvPr>
            <p:cNvSpPr>
              <a:spLocks/>
            </p:cNvSpPr>
            <p:nvPr/>
          </p:nvSpPr>
          <p:spPr bwMode="auto">
            <a:xfrm>
              <a:off x="6143627" y="3473448"/>
              <a:ext cx="184150" cy="252413"/>
            </a:xfrm>
            <a:custGeom>
              <a:avLst/>
              <a:gdLst/>
              <a:ahLst/>
              <a:cxnLst>
                <a:cxn ang="0">
                  <a:pos x="90" y="157"/>
                </a:cxn>
                <a:cxn ang="0">
                  <a:pos x="97" y="152"/>
                </a:cxn>
                <a:cxn ang="0">
                  <a:pos x="102" y="147"/>
                </a:cxn>
                <a:cxn ang="0">
                  <a:pos x="107" y="149"/>
                </a:cxn>
                <a:cxn ang="0">
                  <a:pos x="111" y="149"/>
                </a:cxn>
                <a:cxn ang="0">
                  <a:pos x="116" y="147"/>
                </a:cxn>
                <a:cxn ang="0">
                  <a:pos x="109" y="130"/>
                </a:cxn>
                <a:cxn ang="0">
                  <a:pos x="97" y="111"/>
                </a:cxn>
                <a:cxn ang="0">
                  <a:pos x="90" y="100"/>
                </a:cxn>
                <a:cxn ang="0">
                  <a:pos x="83" y="92"/>
                </a:cxn>
                <a:cxn ang="0">
                  <a:pos x="78" y="88"/>
                </a:cxn>
                <a:cxn ang="0">
                  <a:pos x="73" y="78"/>
                </a:cxn>
                <a:cxn ang="0">
                  <a:pos x="54" y="61"/>
                </a:cxn>
                <a:cxn ang="0">
                  <a:pos x="50" y="54"/>
                </a:cxn>
                <a:cxn ang="0">
                  <a:pos x="47" y="47"/>
                </a:cxn>
                <a:cxn ang="0">
                  <a:pos x="54" y="42"/>
                </a:cxn>
                <a:cxn ang="0">
                  <a:pos x="54" y="33"/>
                </a:cxn>
                <a:cxn ang="0">
                  <a:pos x="40" y="28"/>
                </a:cxn>
                <a:cxn ang="0">
                  <a:pos x="28" y="21"/>
                </a:cxn>
                <a:cxn ang="0">
                  <a:pos x="24" y="9"/>
                </a:cxn>
                <a:cxn ang="0">
                  <a:pos x="24" y="0"/>
                </a:cxn>
                <a:cxn ang="0">
                  <a:pos x="16" y="4"/>
                </a:cxn>
                <a:cxn ang="0">
                  <a:pos x="19" y="16"/>
                </a:cxn>
                <a:cxn ang="0">
                  <a:pos x="19" y="21"/>
                </a:cxn>
                <a:cxn ang="0">
                  <a:pos x="12" y="16"/>
                </a:cxn>
                <a:cxn ang="0">
                  <a:pos x="9" y="21"/>
                </a:cxn>
                <a:cxn ang="0">
                  <a:pos x="7" y="31"/>
                </a:cxn>
                <a:cxn ang="0">
                  <a:pos x="2" y="40"/>
                </a:cxn>
                <a:cxn ang="0">
                  <a:pos x="5" y="42"/>
                </a:cxn>
                <a:cxn ang="0">
                  <a:pos x="7" y="54"/>
                </a:cxn>
                <a:cxn ang="0">
                  <a:pos x="12" y="57"/>
                </a:cxn>
                <a:cxn ang="0">
                  <a:pos x="19" y="57"/>
                </a:cxn>
                <a:cxn ang="0">
                  <a:pos x="21" y="64"/>
                </a:cxn>
                <a:cxn ang="0">
                  <a:pos x="21" y="83"/>
                </a:cxn>
                <a:cxn ang="0">
                  <a:pos x="28" y="83"/>
                </a:cxn>
                <a:cxn ang="0">
                  <a:pos x="35" y="81"/>
                </a:cxn>
                <a:cxn ang="0">
                  <a:pos x="40" y="85"/>
                </a:cxn>
                <a:cxn ang="0">
                  <a:pos x="45" y="88"/>
                </a:cxn>
                <a:cxn ang="0">
                  <a:pos x="47" y="83"/>
                </a:cxn>
                <a:cxn ang="0">
                  <a:pos x="54" y="78"/>
                </a:cxn>
                <a:cxn ang="0">
                  <a:pos x="59" y="81"/>
                </a:cxn>
                <a:cxn ang="0">
                  <a:pos x="69" y="92"/>
                </a:cxn>
                <a:cxn ang="0">
                  <a:pos x="73" y="102"/>
                </a:cxn>
                <a:cxn ang="0">
                  <a:pos x="76" y="111"/>
                </a:cxn>
                <a:cxn ang="0">
                  <a:pos x="81" y="123"/>
                </a:cxn>
                <a:cxn ang="0">
                  <a:pos x="85" y="138"/>
                </a:cxn>
              </a:cxnLst>
              <a:rect l="0" t="0" r="r" b="b"/>
              <a:pathLst>
                <a:path w="116" h="159">
                  <a:moveTo>
                    <a:pt x="88" y="152"/>
                  </a:moveTo>
                  <a:lnTo>
                    <a:pt x="85" y="152"/>
                  </a:lnTo>
                  <a:lnTo>
                    <a:pt x="90" y="157"/>
                  </a:lnTo>
                  <a:lnTo>
                    <a:pt x="95" y="159"/>
                  </a:lnTo>
                  <a:lnTo>
                    <a:pt x="97" y="157"/>
                  </a:lnTo>
                  <a:lnTo>
                    <a:pt x="97" y="152"/>
                  </a:lnTo>
                  <a:lnTo>
                    <a:pt x="97" y="149"/>
                  </a:lnTo>
                  <a:lnTo>
                    <a:pt x="100" y="149"/>
                  </a:lnTo>
                  <a:lnTo>
                    <a:pt x="102" y="147"/>
                  </a:lnTo>
                  <a:lnTo>
                    <a:pt x="102" y="147"/>
                  </a:lnTo>
                  <a:lnTo>
                    <a:pt x="104" y="147"/>
                  </a:lnTo>
                  <a:lnTo>
                    <a:pt x="107" y="149"/>
                  </a:lnTo>
                  <a:lnTo>
                    <a:pt x="109" y="149"/>
                  </a:lnTo>
                  <a:lnTo>
                    <a:pt x="109" y="149"/>
                  </a:lnTo>
                  <a:lnTo>
                    <a:pt x="111" y="149"/>
                  </a:lnTo>
                  <a:lnTo>
                    <a:pt x="111" y="149"/>
                  </a:lnTo>
                  <a:lnTo>
                    <a:pt x="114" y="147"/>
                  </a:lnTo>
                  <a:lnTo>
                    <a:pt x="116" y="147"/>
                  </a:lnTo>
                  <a:lnTo>
                    <a:pt x="114" y="140"/>
                  </a:lnTo>
                  <a:lnTo>
                    <a:pt x="111" y="133"/>
                  </a:lnTo>
                  <a:lnTo>
                    <a:pt x="109" y="130"/>
                  </a:lnTo>
                  <a:lnTo>
                    <a:pt x="107" y="126"/>
                  </a:lnTo>
                  <a:lnTo>
                    <a:pt x="102" y="116"/>
                  </a:lnTo>
                  <a:lnTo>
                    <a:pt x="97" y="111"/>
                  </a:lnTo>
                  <a:lnTo>
                    <a:pt x="95" y="104"/>
                  </a:lnTo>
                  <a:lnTo>
                    <a:pt x="92" y="102"/>
                  </a:lnTo>
                  <a:lnTo>
                    <a:pt x="90" y="100"/>
                  </a:lnTo>
                  <a:lnTo>
                    <a:pt x="90" y="97"/>
                  </a:lnTo>
                  <a:lnTo>
                    <a:pt x="85" y="95"/>
                  </a:lnTo>
                  <a:lnTo>
                    <a:pt x="83" y="92"/>
                  </a:lnTo>
                  <a:lnTo>
                    <a:pt x="83" y="92"/>
                  </a:lnTo>
                  <a:lnTo>
                    <a:pt x="81" y="90"/>
                  </a:lnTo>
                  <a:lnTo>
                    <a:pt x="78" y="88"/>
                  </a:lnTo>
                  <a:lnTo>
                    <a:pt x="78" y="83"/>
                  </a:lnTo>
                  <a:lnTo>
                    <a:pt x="76" y="81"/>
                  </a:lnTo>
                  <a:lnTo>
                    <a:pt x="73" y="78"/>
                  </a:lnTo>
                  <a:lnTo>
                    <a:pt x="66" y="73"/>
                  </a:lnTo>
                  <a:lnTo>
                    <a:pt x="59" y="64"/>
                  </a:lnTo>
                  <a:lnTo>
                    <a:pt x="54" y="61"/>
                  </a:lnTo>
                  <a:lnTo>
                    <a:pt x="52" y="59"/>
                  </a:lnTo>
                  <a:lnTo>
                    <a:pt x="52" y="54"/>
                  </a:lnTo>
                  <a:lnTo>
                    <a:pt x="50" y="54"/>
                  </a:lnTo>
                  <a:lnTo>
                    <a:pt x="50" y="52"/>
                  </a:lnTo>
                  <a:lnTo>
                    <a:pt x="47" y="50"/>
                  </a:lnTo>
                  <a:lnTo>
                    <a:pt x="47" y="47"/>
                  </a:lnTo>
                  <a:lnTo>
                    <a:pt x="50" y="47"/>
                  </a:lnTo>
                  <a:lnTo>
                    <a:pt x="54" y="45"/>
                  </a:lnTo>
                  <a:lnTo>
                    <a:pt x="54" y="42"/>
                  </a:lnTo>
                  <a:lnTo>
                    <a:pt x="57" y="40"/>
                  </a:lnTo>
                  <a:lnTo>
                    <a:pt x="57" y="33"/>
                  </a:lnTo>
                  <a:lnTo>
                    <a:pt x="54" y="33"/>
                  </a:lnTo>
                  <a:lnTo>
                    <a:pt x="52" y="33"/>
                  </a:lnTo>
                  <a:lnTo>
                    <a:pt x="45" y="31"/>
                  </a:lnTo>
                  <a:lnTo>
                    <a:pt x="40" y="28"/>
                  </a:lnTo>
                  <a:lnTo>
                    <a:pt x="38" y="26"/>
                  </a:lnTo>
                  <a:lnTo>
                    <a:pt x="33" y="23"/>
                  </a:lnTo>
                  <a:lnTo>
                    <a:pt x="28" y="21"/>
                  </a:lnTo>
                  <a:lnTo>
                    <a:pt x="26" y="16"/>
                  </a:lnTo>
                  <a:lnTo>
                    <a:pt x="26" y="12"/>
                  </a:lnTo>
                  <a:lnTo>
                    <a:pt x="24" y="9"/>
                  </a:lnTo>
                  <a:lnTo>
                    <a:pt x="24" y="7"/>
                  </a:lnTo>
                  <a:lnTo>
                    <a:pt x="21" y="2"/>
                  </a:lnTo>
                  <a:lnTo>
                    <a:pt x="24" y="0"/>
                  </a:lnTo>
                  <a:lnTo>
                    <a:pt x="21" y="0"/>
                  </a:lnTo>
                  <a:lnTo>
                    <a:pt x="19" y="2"/>
                  </a:lnTo>
                  <a:lnTo>
                    <a:pt x="16" y="4"/>
                  </a:lnTo>
                  <a:lnTo>
                    <a:pt x="16" y="7"/>
                  </a:lnTo>
                  <a:lnTo>
                    <a:pt x="16" y="12"/>
                  </a:lnTo>
                  <a:lnTo>
                    <a:pt x="19" y="16"/>
                  </a:lnTo>
                  <a:lnTo>
                    <a:pt x="21" y="21"/>
                  </a:lnTo>
                  <a:lnTo>
                    <a:pt x="19" y="21"/>
                  </a:lnTo>
                  <a:lnTo>
                    <a:pt x="19" y="21"/>
                  </a:lnTo>
                  <a:lnTo>
                    <a:pt x="16" y="21"/>
                  </a:lnTo>
                  <a:lnTo>
                    <a:pt x="14" y="21"/>
                  </a:lnTo>
                  <a:lnTo>
                    <a:pt x="12" y="16"/>
                  </a:lnTo>
                  <a:lnTo>
                    <a:pt x="9" y="19"/>
                  </a:lnTo>
                  <a:lnTo>
                    <a:pt x="9" y="21"/>
                  </a:lnTo>
                  <a:lnTo>
                    <a:pt x="9" y="21"/>
                  </a:lnTo>
                  <a:lnTo>
                    <a:pt x="7" y="23"/>
                  </a:lnTo>
                  <a:lnTo>
                    <a:pt x="7" y="28"/>
                  </a:lnTo>
                  <a:lnTo>
                    <a:pt x="7" y="31"/>
                  </a:lnTo>
                  <a:lnTo>
                    <a:pt x="5" y="35"/>
                  </a:lnTo>
                  <a:lnTo>
                    <a:pt x="0" y="38"/>
                  </a:lnTo>
                  <a:lnTo>
                    <a:pt x="2" y="40"/>
                  </a:lnTo>
                  <a:lnTo>
                    <a:pt x="5" y="40"/>
                  </a:lnTo>
                  <a:lnTo>
                    <a:pt x="5" y="42"/>
                  </a:lnTo>
                  <a:lnTo>
                    <a:pt x="5" y="42"/>
                  </a:lnTo>
                  <a:lnTo>
                    <a:pt x="7" y="52"/>
                  </a:lnTo>
                  <a:lnTo>
                    <a:pt x="7" y="54"/>
                  </a:lnTo>
                  <a:lnTo>
                    <a:pt x="7" y="54"/>
                  </a:lnTo>
                  <a:lnTo>
                    <a:pt x="9" y="54"/>
                  </a:lnTo>
                  <a:lnTo>
                    <a:pt x="9" y="57"/>
                  </a:lnTo>
                  <a:lnTo>
                    <a:pt x="12" y="57"/>
                  </a:lnTo>
                  <a:lnTo>
                    <a:pt x="14" y="54"/>
                  </a:lnTo>
                  <a:lnTo>
                    <a:pt x="16" y="54"/>
                  </a:lnTo>
                  <a:lnTo>
                    <a:pt x="19" y="57"/>
                  </a:lnTo>
                  <a:lnTo>
                    <a:pt x="21" y="57"/>
                  </a:lnTo>
                  <a:lnTo>
                    <a:pt x="21" y="59"/>
                  </a:lnTo>
                  <a:lnTo>
                    <a:pt x="21" y="64"/>
                  </a:lnTo>
                  <a:lnTo>
                    <a:pt x="21" y="66"/>
                  </a:lnTo>
                  <a:lnTo>
                    <a:pt x="21" y="71"/>
                  </a:lnTo>
                  <a:lnTo>
                    <a:pt x="21" y="83"/>
                  </a:lnTo>
                  <a:lnTo>
                    <a:pt x="21" y="90"/>
                  </a:lnTo>
                  <a:lnTo>
                    <a:pt x="26" y="88"/>
                  </a:lnTo>
                  <a:lnTo>
                    <a:pt x="28" y="83"/>
                  </a:lnTo>
                  <a:lnTo>
                    <a:pt x="33" y="81"/>
                  </a:lnTo>
                  <a:lnTo>
                    <a:pt x="33" y="81"/>
                  </a:lnTo>
                  <a:lnTo>
                    <a:pt x="35" y="81"/>
                  </a:lnTo>
                  <a:lnTo>
                    <a:pt x="38" y="81"/>
                  </a:lnTo>
                  <a:lnTo>
                    <a:pt x="38" y="81"/>
                  </a:lnTo>
                  <a:lnTo>
                    <a:pt x="40" y="85"/>
                  </a:lnTo>
                  <a:lnTo>
                    <a:pt x="40" y="85"/>
                  </a:lnTo>
                  <a:lnTo>
                    <a:pt x="43" y="88"/>
                  </a:lnTo>
                  <a:lnTo>
                    <a:pt x="45" y="88"/>
                  </a:lnTo>
                  <a:lnTo>
                    <a:pt x="45" y="88"/>
                  </a:lnTo>
                  <a:lnTo>
                    <a:pt x="45" y="85"/>
                  </a:lnTo>
                  <a:lnTo>
                    <a:pt x="47" y="83"/>
                  </a:lnTo>
                  <a:lnTo>
                    <a:pt x="50" y="78"/>
                  </a:lnTo>
                  <a:lnTo>
                    <a:pt x="52" y="78"/>
                  </a:lnTo>
                  <a:lnTo>
                    <a:pt x="54" y="78"/>
                  </a:lnTo>
                  <a:lnTo>
                    <a:pt x="59" y="78"/>
                  </a:lnTo>
                  <a:lnTo>
                    <a:pt x="59" y="78"/>
                  </a:lnTo>
                  <a:lnTo>
                    <a:pt x="59" y="81"/>
                  </a:lnTo>
                  <a:lnTo>
                    <a:pt x="62" y="85"/>
                  </a:lnTo>
                  <a:lnTo>
                    <a:pt x="66" y="90"/>
                  </a:lnTo>
                  <a:lnTo>
                    <a:pt x="69" y="92"/>
                  </a:lnTo>
                  <a:lnTo>
                    <a:pt x="71" y="95"/>
                  </a:lnTo>
                  <a:lnTo>
                    <a:pt x="71" y="100"/>
                  </a:lnTo>
                  <a:lnTo>
                    <a:pt x="73" y="102"/>
                  </a:lnTo>
                  <a:lnTo>
                    <a:pt x="73" y="107"/>
                  </a:lnTo>
                  <a:lnTo>
                    <a:pt x="73" y="109"/>
                  </a:lnTo>
                  <a:lnTo>
                    <a:pt x="76" y="111"/>
                  </a:lnTo>
                  <a:lnTo>
                    <a:pt x="78" y="116"/>
                  </a:lnTo>
                  <a:lnTo>
                    <a:pt x="78" y="121"/>
                  </a:lnTo>
                  <a:lnTo>
                    <a:pt x="81" y="123"/>
                  </a:lnTo>
                  <a:lnTo>
                    <a:pt x="83" y="126"/>
                  </a:lnTo>
                  <a:lnTo>
                    <a:pt x="85" y="126"/>
                  </a:lnTo>
                  <a:lnTo>
                    <a:pt x="85" y="138"/>
                  </a:lnTo>
                  <a:lnTo>
                    <a:pt x="88" y="15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3" name="Freeform 1181">
              <a:extLst>
                <a:ext uri="{FF2B5EF4-FFF2-40B4-BE49-F238E27FC236}">
                  <a16:creationId xmlns:a16="http://schemas.microsoft.com/office/drawing/2014/main" id="{0E9B3A25-A68A-44DD-938B-3508D24A93F5}"/>
                </a:ext>
              </a:extLst>
            </p:cNvPr>
            <p:cNvSpPr>
              <a:spLocks/>
            </p:cNvSpPr>
            <p:nvPr/>
          </p:nvSpPr>
          <p:spPr bwMode="auto">
            <a:xfrm>
              <a:off x="6143627" y="3473448"/>
              <a:ext cx="184150" cy="252413"/>
            </a:xfrm>
            <a:custGeom>
              <a:avLst/>
              <a:gdLst/>
              <a:ahLst/>
              <a:cxnLst>
                <a:cxn ang="0">
                  <a:pos x="90" y="157"/>
                </a:cxn>
                <a:cxn ang="0">
                  <a:pos x="97" y="152"/>
                </a:cxn>
                <a:cxn ang="0">
                  <a:pos x="102" y="147"/>
                </a:cxn>
                <a:cxn ang="0">
                  <a:pos x="107" y="149"/>
                </a:cxn>
                <a:cxn ang="0">
                  <a:pos x="111" y="149"/>
                </a:cxn>
                <a:cxn ang="0">
                  <a:pos x="116" y="147"/>
                </a:cxn>
                <a:cxn ang="0">
                  <a:pos x="109" y="130"/>
                </a:cxn>
                <a:cxn ang="0">
                  <a:pos x="97" y="111"/>
                </a:cxn>
                <a:cxn ang="0">
                  <a:pos x="90" y="100"/>
                </a:cxn>
                <a:cxn ang="0">
                  <a:pos x="83" y="92"/>
                </a:cxn>
                <a:cxn ang="0">
                  <a:pos x="78" y="88"/>
                </a:cxn>
                <a:cxn ang="0">
                  <a:pos x="73" y="78"/>
                </a:cxn>
                <a:cxn ang="0">
                  <a:pos x="54" y="61"/>
                </a:cxn>
                <a:cxn ang="0">
                  <a:pos x="50" y="54"/>
                </a:cxn>
                <a:cxn ang="0">
                  <a:pos x="47" y="47"/>
                </a:cxn>
                <a:cxn ang="0">
                  <a:pos x="54" y="42"/>
                </a:cxn>
                <a:cxn ang="0">
                  <a:pos x="54" y="33"/>
                </a:cxn>
                <a:cxn ang="0">
                  <a:pos x="40" y="28"/>
                </a:cxn>
                <a:cxn ang="0">
                  <a:pos x="28" y="21"/>
                </a:cxn>
                <a:cxn ang="0">
                  <a:pos x="24" y="9"/>
                </a:cxn>
                <a:cxn ang="0">
                  <a:pos x="24" y="0"/>
                </a:cxn>
                <a:cxn ang="0">
                  <a:pos x="16" y="4"/>
                </a:cxn>
                <a:cxn ang="0">
                  <a:pos x="19" y="16"/>
                </a:cxn>
                <a:cxn ang="0">
                  <a:pos x="19" y="21"/>
                </a:cxn>
                <a:cxn ang="0">
                  <a:pos x="12" y="16"/>
                </a:cxn>
                <a:cxn ang="0">
                  <a:pos x="9" y="21"/>
                </a:cxn>
                <a:cxn ang="0">
                  <a:pos x="7" y="31"/>
                </a:cxn>
                <a:cxn ang="0">
                  <a:pos x="2" y="40"/>
                </a:cxn>
                <a:cxn ang="0">
                  <a:pos x="5" y="42"/>
                </a:cxn>
                <a:cxn ang="0">
                  <a:pos x="7" y="54"/>
                </a:cxn>
                <a:cxn ang="0">
                  <a:pos x="12" y="57"/>
                </a:cxn>
                <a:cxn ang="0">
                  <a:pos x="19" y="57"/>
                </a:cxn>
                <a:cxn ang="0">
                  <a:pos x="21" y="64"/>
                </a:cxn>
                <a:cxn ang="0">
                  <a:pos x="21" y="83"/>
                </a:cxn>
                <a:cxn ang="0">
                  <a:pos x="28" y="83"/>
                </a:cxn>
                <a:cxn ang="0">
                  <a:pos x="35" y="81"/>
                </a:cxn>
                <a:cxn ang="0">
                  <a:pos x="40" y="85"/>
                </a:cxn>
                <a:cxn ang="0">
                  <a:pos x="45" y="88"/>
                </a:cxn>
                <a:cxn ang="0">
                  <a:pos x="47" y="83"/>
                </a:cxn>
                <a:cxn ang="0">
                  <a:pos x="54" y="78"/>
                </a:cxn>
                <a:cxn ang="0">
                  <a:pos x="59" y="81"/>
                </a:cxn>
                <a:cxn ang="0">
                  <a:pos x="69" y="92"/>
                </a:cxn>
                <a:cxn ang="0">
                  <a:pos x="73" y="102"/>
                </a:cxn>
                <a:cxn ang="0">
                  <a:pos x="76" y="111"/>
                </a:cxn>
                <a:cxn ang="0">
                  <a:pos x="81" y="123"/>
                </a:cxn>
                <a:cxn ang="0">
                  <a:pos x="85" y="138"/>
                </a:cxn>
              </a:cxnLst>
              <a:rect l="0" t="0" r="r" b="b"/>
              <a:pathLst>
                <a:path w="116" h="159">
                  <a:moveTo>
                    <a:pt x="88" y="152"/>
                  </a:moveTo>
                  <a:lnTo>
                    <a:pt x="85" y="152"/>
                  </a:lnTo>
                  <a:lnTo>
                    <a:pt x="90" y="157"/>
                  </a:lnTo>
                  <a:lnTo>
                    <a:pt x="95" y="159"/>
                  </a:lnTo>
                  <a:lnTo>
                    <a:pt x="97" y="157"/>
                  </a:lnTo>
                  <a:lnTo>
                    <a:pt x="97" y="152"/>
                  </a:lnTo>
                  <a:lnTo>
                    <a:pt x="97" y="149"/>
                  </a:lnTo>
                  <a:lnTo>
                    <a:pt x="100" y="149"/>
                  </a:lnTo>
                  <a:lnTo>
                    <a:pt x="102" y="147"/>
                  </a:lnTo>
                  <a:lnTo>
                    <a:pt x="102" y="147"/>
                  </a:lnTo>
                  <a:lnTo>
                    <a:pt x="104" y="147"/>
                  </a:lnTo>
                  <a:lnTo>
                    <a:pt x="107" y="149"/>
                  </a:lnTo>
                  <a:lnTo>
                    <a:pt x="109" y="149"/>
                  </a:lnTo>
                  <a:lnTo>
                    <a:pt x="109" y="149"/>
                  </a:lnTo>
                  <a:lnTo>
                    <a:pt x="111" y="149"/>
                  </a:lnTo>
                  <a:lnTo>
                    <a:pt x="111" y="149"/>
                  </a:lnTo>
                  <a:lnTo>
                    <a:pt x="114" y="147"/>
                  </a:lnTo>
                  <a:lnTo>
                    <a:pt x="116" y="147"/>
                  </a:lnTo>
                  <a:lnTo>
                    <a:pt x="114" y="140"/>
                  </a:lnTo>
                  <a:lnTo>
                    <a:pt x="111" y="133"/>
                  </a:lnTo>
                  <a:lnTo>
                    <a:pt x="109" y="130"/>
                  </a:lnTo>
                  <a:lnTo>
                    <a:pt x="107" y="126"/>
                  </a:lnTo>
                  <a:lnTo>
                    <a:pt x="102" y="116"/>
                  </a:lnTo>
                  <a:lnTo>
                    <a:pt x="97" y="111"/>
                  </a:lnTo>
                  <a:lnTo>
                    <a:pt x="95" y="104"/>
                  </a:lnTo>
                  <a:lnTo>
                    <a:pt x="92" y="102"/>
                  </a:lnTo>
                  <a:lnTo>
                    <a:pt x="90" y="100"/>
                  </a:lnTo>
                  <a:lnTo>
                    <a:pt x="90" y="97"/>
                  </a:lnTo>
                  <a:lnTo>
                    <a:pt x="85" y="95"/>
                  </a:lnTo>
                  <a:lnTo>
                    <a:pt x="83" y="92"/>
                  </a:lnTo>
                  <a:lnTo>
                    <a:pt x="83" y="92"/>
                  </a:lnTo>
                  <a:lnTo>
                    <a:pt x="81" y="90"/>
                  </a:lnTo>
                  <a:lnTo>
                    <a:pt x="78" y="88"/>
                  </a:lnTo>
                  <a:lnTo>
                    <a:pt x="78" y="83"/>
                  </a:lnTo>
                  <a:lnTo>
                    <a:pt x="76" y="81"/>
                  </a:lnTo>
                  <a:lnTo>
                    <a:pt x="73" y="78"/>
                  </a:lnTo>
                  <a:lnTo>
                    <a:pt x="66" y="73"/>
                  </a:lnTo>
                  <a:lnTo>
                    <a:pt x="59" y="64"/>
                  </a:lnTo>
                  <a:lnTo>
                    <a:pt x="54" y="61"/>
                  </a:lnTo>
                  <a:lnTo>
                    <a:pt x="52" y="59"/>
                  </a:lnTo>
                  <a:lnTo>
                    <a:pt x="52" y="54"/>
                  </a:lnTo>
                  <a:lnTo>
                    <a:pt x="50" y="54"/>
                  </a:lnTo>
                  <a:lnTo>
                    <a:pt x="50" y="52"/>
                  </a:lnTo>
                  <a:lnTo>
                    <a:pt x="47" y="50"/>
                  </a:lnTo>
                  <a:lnTo>
                    <a:pt x="47" y="47"/>
                  </a:lnTo>
                  <a:lnTo>
                    <a:pt x="50" y="47"/>
                  </a:lnTo>
                  <a:lnTo>
                    <a:pt x="54" y="45"/>
                  </a:lnTo>
                  <a:lnTo>
                    <a:pt x="54" y="42"/>
                  </a:lnTo>
                  <a:lnTo>
                    <a:pt x="57" y="40"/>
                  </a:lnTo>
                  <a:lnTo>
                    <a:pt x="57" y="33"/>
                  </a:lnTo>
                  <a:lnTo>
                    <a:pt x="54" y="33"/>
                  </a:lnTo>
                  <a:lnTo>
                    <a:pt x="52" y="33"/>
                  </a:lnTo>
                  <a:lnTo>
                    <a:pt x="45" y="31"/>
                  </a:lnTo>
                  <a:lnTo>
                    <a:pt x="40" y="28"/>
                  </a:lnTo>
                  <a:lnTo>
                    <a:pt x="38" y="26"/>
                  </a:lnTo>
                  <a:lnTo>
                    <a:pt x="33" y="23"/>
                  </a:lnTo>
                  <a:lnTo>
                    <a:pt x="28" y="21"/>
                  </a:lnTo>
                  <a:lnTo>
                    <a:pt x="26" y="16"/>
                  </a:lnTo>
                  <a:lnTo>
                    <a:pt x="26" y="12"/>
                  </a:lnTo>
                  <a:lnTo>
                    <a:pt x="24" y="9"/>
                  </a:lnTo>
                  <a:lnTo>
                    <a:pt x="24" y="7"/>
                  </a:lnTo>
                  <a:lnTo>
                    <a:pt x="21" y="2"/>
                  </a:lnTo>
                  <a:lnTo>
                    <a:pt x="24" y="0"/>
                  </a:lnTo>
                  <a:lnTo>
                    <a:pt x="21" y="0"/>
                  </a:lnTo>
                  <a:lnTo>
                    <a:pt x="19" y="2"/>
                  </a:lnTo>
                  <a:lnTo>
                    <a:pt x="16" y="4"/>
                  </a:lnTo>
                  <a:lnTo>
                    <a:pt x="16" y="7"/>
                  </a:lnTo>
                  <a:lnTo>
                    <a:pt x="16" y="12"/>
                  </a:lnTo>
                  <a:lnTo>
                    <a:pt x="19" y="16"/>
                  </a:lnTo>
                  <a:lnTo>
                    <a:pt x="21" y="21"/>
                  </a:lnTo>
                  <a:lnTo>
                    <a:pt x="19" y="21"/>
                  </a:lnTo>
                  <a:lnTo>
                    <a:pt x="19" y="21"/>
                  </a:lnTo>
                  <a:lnTo>
                    <a:pt x="16" y="21"/>
                  </a:lnTo>
                  <a:lnTo>
                    <a:pt x="14" y="21"/>
                  </a:lnTo>
                  <a:lnTo>
                    <a:pt x="12" y="16"/>
                  </a:lnTo>
                  <a:lnTo>
                    <a:pt x="9" y="19"/>
                  </a:lnTo>
                  <a:lnTo>
                    <a:pt x="9" y="21"/>
                  </a:lnTo>
                  <a:lnTo>
                    <a:pt x="9" y="21"/>
                  </a:lnTo>
                  <a:lnTo>
                    <a:pt x="7" y="23"/>
                  </a:lnTo>
                  <a:lnTo>
                    <a:pt x="7" y="28"/>
                  </a:lnTo>
                  <a:lnTo>
                    <a:pt x="7" y="31"/>
                  </a:lnTo>
                  <a:lnTo>
                    <a:pt x="5" y="35"/>
                  </a:lnTo>
                  <a:lnTo>
                    <a:pt x="0" y="38"/>
                  </a:lnTo>
                  <a:lnTo>
                    <a:pt x="2" y="40"/>
                  </a:lnTo>
                  <a:lnTo>
                    <a:pt x="5" y="40"/>
                  </a:lnTo>
                  <a:lnTo>
                    <a:pt x="5" y="42"/>
                  </a:lnTo>
                  <a:lnTo>
                    <a:pt x="5" y="42"/>
                  </a:lnTo>
                  <a:lnTo>
                    <a:pt x="7" y="52"/>
                  </a:lnTo>
                  <a:lnTo>
                    <a:pt x="7" y="54"/>
                  </a:lnTo>
                  <a:lnTo>
                    <a:pt x="7" y="54"/>
                  </a:lnTo>
                  <a:lnTo>
                    <a:pt x="9" y="54"/>
                  </a:lnTo>
                  <a:lnTo>
                    <a:pt x="9" y="57"/>
                  </a:lnTo>
                  <a:lnTo>
                    <a:pt x="12" y="57"/>
                  </a:lnTo>
                  <a:lnTo>
                    <a:pt x="14" y="54"/>
                  </a:lnTo>
                  <a:lnTo>
                    <a:pt x="16" y="54"/>
                  </a:lnTo>
                  <a:lnTo>
                    <a:pt x="19" y="57"/>
                  </a:lnTo>
                  <a:lnTo>
                    <a:pt x="21" y="57"/>
                  </a:lnTo>
                  <a:lnTo>
                    <a:pt x="21" y="59"/>
                  </a:lnTo>
                  <a:lnTo>
                    <a:pt x="21" y="64"/>
                  </a:lnTo>
                  <a:lnTo>
                    <a:pt x="21" y="66"/>
                  </a:lnTo>
                  <a:lnTo>
                    <a:pt x="21" y="71"/>
                  </a:lnTo>
                  <a:lnTo>
                    <a:pt x="21" y="83"/>
                  </a:lnTo>
                  <a:lnTo>
                    <a:pt x="21" y="90"/>
                  </a:lnTo>
                  <a:lnTo>
                    <a:pt x="26" y="88"/>
                  </a:lnTo>
                  <a:lnTo>
                    <a:pt x="28" y="83"/>
                  </a:lnTo>
                  <a:lnTo>
                    <a:pt x="33" y="81"/>
                  </a:lnTo>
                  <a:lnTo>
                    <a:pt x="33" y="81"/>
                  </a:lnTo>
                  <a:lnTo>
                    <a:pt x="35" y="81"/>
                  </a:lnTo>
                  <a:lnTo>
                    <a:pt x="38" y="81"/>
                  </a:lnTo>
                  <a:lnTo>
                    <a:pt x="38" y="81"/>
                  </a:lnTo>
                  <a:lnTo>
                    <a:pt x="40" y="85"/>
                  </a:lnTo>
                  <a:lnTo>
                    <a:pt x="40" y="85"/>
                  </a:lnTo>
                  <a:lnTo>
                    <a:pt x="43" y="88"/>
                  </a:lnTo>
                  <a:lnTo>
                    <a:pt x="45" y="88"/>
                  </a:lnTo>
                  <a:lnTo>
                    <a:pt x="45" y="88"/>
                  </a:lnTo>
                  <a:lnTo>
                    <a:pt x="45" y="85"/>
                  </a:lnTo>
                  <a:lnTo>
                    <a:pt x="47" y="83"/>
                  </a:lnTo>
                  <a:lnTo>
                    <a:pt x="50" y="78"/>
                  </a:lnTo>
                  <a:lnTo>
                    <a:pt x="52" y="78"/>
                  </a:lnTo>
                  <a:lnTo>
                    <a:pt x="54" y="78"/>
                  </a:lnTo>
                  <a:lnTo>
                    <a:pt x="59" y="78"/>
                  </a:lnTo>
                  <a:lnTo>
                    <a:pt x="59" y="78"/>
                  </a:lnTo>
                  <a:lnTo>
                    <a:pt x="59" y="81"/>
                  </a:lnTo>
                  <a:lnTo>
                    <a:pt x="62" y="85"/>
                  </a:lnTo>
                  <a:lnTo>
                    <a:pt x="66" y="90"/>
                  </a:lnTo>
                  <a:lnTo>
                    <a:pt x="69" y="92"/>
                  </a:lnTo>
                  <a:lnTo>
                    <a:pt x="71" y="95"/>
                  </a:lnTo>
                  <a:lnTo>
                    <a:pt x="71" y="100"/>
                  </a:lnTo>
                  <a:lnTo>
                    <a:pt x="73" y="102"/>
                  </a:lnTo>
                  <a:lnTo>
                    <a:pt x="73" y="107"/>
                  </a:lnTo>
                  <a:lnTo>
                    <a:pt x="73" y="109"/>
                  </a:lnTo>
                  <a:lnTo>
                    <a:pt x="76" y="111"/>
                  </a:lnTo>
                  <a:lnTo>
                    <a:pt x="78" y="116"/>
                  </a:lnTo>
                  <a:lnTo>
                    <a:pt x="78" y="121"/>
                  </a:lnTo>
                  <a:lnTo>
                    <a:pt x="81" y="123"/>
                  </a:lnTo>
                  <a:lnTo>
                    <a:pt x="83" y="126"/>
                  </a:lnTo>
                  <a:lnTo>
                    <a:pt x="85" y="126"/>
                  </a:lnTo>
                  <a:lnTo>
                    <a:pt x="85" y="138"/>
                  </a:lnTo>
                  <a:lnTo>
                    <a:pt x="88" y="15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4" name="Freeform 1182">
              <a:extLst>
                <a:ext uri="{FF2B5EF4-FFF2-40B4-BE49-F238E27FC236}">
                  <a16:creationId xmlns:a16="http://schemas.microsoft.com/office/drawing/2014/main" id="{A6D8B63A-BC2E-45A0-B2C7-0501A6697DC0}"/>
                </a:ext>
              </a:extLst>
            </p:cNvPr>
            <p:cNvSpPr>
              <a:spLocks/>
            </p:cNvSpPr>
            <p:nvPr/>
          </p:nvSpPr>
          <p:spPr bwMode="auto">
            <a:xfrm>
              <a:off x="6102351" y="3533773"/>
              <a:ext cx="180975" cy="414338"/>
            </a:xfrm>
            <a:custGeom>
              <a:avLst/>
              <a:gdLst/>
              <a:ahLst/>
              <a:cxnLst>
                <a:cxn ang="0">
                  <a:pos x="69" y="235"/>
                </a:cxn>
                <a:cxn ang="0">
                  <a:pos x="59" y="240"/>
                </a:cxn>
                <a:cxn ang="0">
                  <a:pos x="54" y="235"/>
                </a:cxn>
                <a:cxn ang="0">
                  <a:pos x="50" y="218"/>
                </a:cxn>
                <a:cxn ang="0">
                  <a:pos x="42" y="206"/>
                </a:cxn>
                <a:cxn ang="0">
                  <a:pos x="38" y="197"/>
                </a:cxn>
                <a:cxn ang="0">
                  <a:pos x="38" y="178"/>
                </a:cxn>
                <a:cxn ang="0">
                  <a:pos x="42" y="152"/>
                </a:cxn>
                <a:cxn ang="0">
                  <a:pos x="59" y="142"/>
                </a:cxn>
                <a:cxn ang="0">
                  <a:pos x="71" y="152"/>
                </a:cxn>
                <a:cxn ang="0">
                  <a:pos x="78" y="152"/>
                </a:cxn>
                <a:cxn ang="0">
                  <a:pos x="76" y="140"/>
                </a:cxn>
                <a:cxn ang="0">
                  <a:pos x="76" y="126"/>
                </a:cxn>
                <a:cxn ang="0">
                  <a:pos x="85" y="114"/>
                </a:cxn>
                <a:cxn ang="0">
                  <a:pos x="104" y="111"/>
                </a:cxn>
                <a:cxn ang="0">
                  <a:pos x="111" y="100"/>
                </a:cxn>
                <a:cxn ang="0">
                  <a:pos x="104" y="83"/>
                </a:cxn>
                <a:cxn ang="0">
                  <a:pos x="99" y="69"/>
                </a:cxn>
                <a:cxn ang="0">
                  <a:pos x="97" y="57"/>
                </a:cxn>
                <a:cxn ang="0">
                  <a:pos x="85" y="43"/>
                </a:cxn>
                <a:cxn ang="0">
                  <a:pos x="78" y="40"/>
                </a:cxn>
                <a:cxn ang="0">
                  <a:pos x="71" y="50"/>
                </a:cxn>
                <a:cxn ang="0">
                  <a:pos x="66" y="47"/>
                </a:cxn>
                <a:cxn ang="0">
                  <a:pos x="59" y="43"/>
                </a:cxn>
                <a:cxn ang="0">
                  <a:pos x="47" y="52"/>
                </a:cxn>
                <a:cxn ang="0">
                  <a:pos x="47" y="26"/>
                </a:cxn>
                <a:cxn ang="0">
                  <a:pos x="45" y="19"/>
                </a:cxn>
                <a:cxn ang="0">
                  <a:pos x="35" y="19"/>
                </a:cxn>
                <a:cxn ang="0">
                  <a:pos x="31" y="4"/>
                </a:cxn>
                <a:cxn ang="0">
                  <a:pos x="19" y="4"/>
                </a:cxn>
                <a:cxn ang="0">
                  <a:pos x="4" y="16"/>
                </a:cxn>
                <a:cxn ang="0">
                  <a:pos x="0" y="31"/>
                </a:cxn>
                <a:cxn ang="0">
                  <a:pos x="2" y="50"/>
                </a:cxn>
                <a:cxn ang="0">
                  <a:pos x="14" y="69"/>
                </a:cxn>
                <a:cxn ang="0">
                  <a:pos x="19" y="83"/>
                </a:cxn>
                <a:cxn ang="0">
                  <a:pos x="14" y="100"/>
                </a:cxn>
                <a:cxn ang="0">
                  <a:pos x="26" y="121"/>
                </a:cxn>
                <a:cxn ang="0">
                  <a:pos x="33" y="142"/>
                </a:cxn>
                <a:cxn ang="0">
                  <a:pos x="35" y="161"/>
                </a:cxn>
                <a:cxn ang="0">
                  <a:pos x="33" y="171"/>
                </a:cxn>
                <a:cxn ang="0">
                  <a:pos x="26" y="190"/>
                </a:cxn>
                <a:cxn ang="0">
                  <a:pos x="26" y="230"/>
                </a:cxn>
                <a:cxn ang="0">
                  <a:pos x="31" y="230"/>
                </a:cxn>
                <a:cxn ang="0">
                  <a:pos x="45" y="235"/>
                </a:cxn>
                <a:cxn ang="0">
                  <a:pos x="54" y="244"/>
                </a:cxn>
                <a:cxn ang="0">
                  <a:pos x="64" y="256"/>
                </a:cxn>
                <a:cxn ang="0">
                  <a:pos x="71" y="261"/>
                </a:cxn>
                <a:cxn ang="0">
                  <a:pos x="78" y="261"/>
                </a:cxn>
                <a:cxn ang="0">
                  <a:pos x="85" y="254"/>
                </a:cxn>
              </a:cxnLst>
              <a:rect l="0" t="0" r="r" b="b"/>
              <a:pathLst>
                <a:path w="114" h="261">
                  <a:moveTo>
                    <a:pt x="85" y="254"/>
                  </a:moveTo>
                  <a:lnTo>
                    <a:pt x="76" y="244"/>
                  </a:lnTo>
                  <a:lnTo>
                    <a:pt x="69" y="237"/>
                  </a:lnTo>
                  <a:lnTo>
                    <a:pt x="69" y="235"/>
                  </a:lnTo>
                  <a:lnTo>
                    <a:pt x="66" y="235"/>
                  </a:lnTo>
                  <a:lnTo>
                    <a:pt x="64" y="237"/>
                  </a:lnTo>
                  <a:lnTo>
                    <a:pt x="59" y="240"/>
                  </a:lnTo>
                  <a:lnTo>
                    <a:pt x="59" y="240"/>
                  </a:lnTo>
                  <a:lnTo>
                    <a:pt x="57" y="240"/>
                  </a:lnTo>
                  <a:lnTo>
                    <a:pt x="54" y="240"/>
                  </a:lnTo>
                  <a:lnTo>
                    <a:pt x="54" y="240"/>
                  </a:lnTo>
                  <a:lnTo>
                    <a:pt x="54" y="235"/>
                  </a:lnTo>
                  <a:lnTo>
                    <a:pt x="54" y="233"/>
                  </a:lnTo>
                  <a:lnTo>
                    <a:pt x="54" y="228"/>
                  </a:lnTo>
                  <a:lnTo>
                    <a:pt x="52" y="223"/>
                  </a:lnTo>
                  <a:lnTo>
                    <a:pt x="50" y="218"/>
                  </a:lnTo>
                  <a:lnTo>
                    <a:pt x="47" y="214"/>
                  </a:lnTo>
                  <a:lnTo>
                    <a:pt x="47" y="209"/>
                  </a:lnTo>
                  <a:lnTo>
                    <a:pt x="45" y="209"/>
                  </a:lnTo>
                  <a:lnTo>
                    <a:pt x="42" y="206"/>
                  </a:lnTo>
                  <a:lnTo>
                    <a:pt x="42" y="204"/>
                  </a:lnTo>
                  <a:lnTo>
                    <a:pt x="40" y="202"/>
                  </a:lnTo>
                  <a:lnTo>
                    <a:pt x="38" y="199"/>
                  </a:lnTo>
                  <a:lnTo>
                    <a:pt x="38" y="197"/>
                  </a:lnTo>
                  <a:lnTo>
                    <a:pt x="35" y="192"/>
                  </a:lnTo>
                  <a:lnTo>
                    <a:pt x="35" y="190"/>
                  </a:lnTo>
                  <a:lnTo>
                    <a:pt x="35" y="183"/>
                  </a:lnTo>
                  <a:lnTo>
                    <a:pt x="38" y="178"/>
                  </a:lnTo>
                  <a:lnTo>
                    <a:pt x="40" y="168"/>
                  </a:lnTo>
                  <a:lnTo>
                    <a:pt x="42" y="161"/>
                  </a:lnTo>
                  <a:lnTo>
                    <a:pt x="42" y="157"/>
                  </a:lnTo>
                  <a:lnTo>
                    <a:pt x="42" y="152"/>
                  </a:lnTo>
                  <a:lnTo>
                    <a:pt x="42" y="130"/>
                  </a:lnTo>
                  <a:lnTo>
                    <a:pt x="50" y="130"/>
                  </a:lnTo>
                  <a:lnTo>
                    <a:pt x="54" y="138"/>
                  </a:lnTo>
                  <a:lnTo>
                    <a:pt x="59" y="142"/>
                  </a:lnTo>
                  <a:lnTo>
                    <a:pt x="64" y="147"/>
                  </a:lnTo>
                  <a:lnTo>
                    <a:pt x="66" y="149"/>
                  </a:lnTo>
                  <a:lnTo>
                    <a:pt x="69" y="152"/>
                  </a:lnTo>
                  <a:lnTo>
                    <a:pt x="71" y="152"/>
                  </a:lnTo>
                  <a:lnTo>
                    <a:pt x="73" y="154"/>
                  </a:lnTo>
                  <a:lnTo>
                    <a:pt x="76" y="154"/>
                  </a:lnTo>
                  <a:lnTo>
                    <a:pt x="80" y="157"/>
                  </a:lnTo>
                  <a:lnTo>
                    <a:pt x="78" y="152"/>
                  </a:lnTo>
                  <a:lnTo>
                    <a:pt x="78" y="152"/>
                  </a:lnTo>
                  <a:lnTo>
                    <a:pt x="76" y="147"/>
                  </a:lnTo>
                  <a:lnTo>
                    <a:pt x="76" y="142"/>
                  </a:lnTo>
                  <a:lnTo>
                    <a:pt x="76" y="140"/>
                  </a:lnTo>
                  <a:lnTo>
                    <a:pt x="73" y="138"/>
                  </a:lnTo>
                  <a:lnTo>
                    <a:pt x="73" y="135"/>
                  </a:lnTo>
                  <a:lnTo>
                    <a:pt x="76" y="130"/>
                  </a:lnTo>
                  <a:lnTo>
                    <a:pt x="76" y="126"/>
                  </a:lnTo>
                  <a:lnTo>
                    <a:pt x="76" y="126"/>
                  </a:lnTo>
                  <a:lnTo>
                    <a:pt x="78" y="121"/>
                  </a:lnTo>
                  <a:lnTo>
                    <a:pt x="80" y="116"/>
                  </a:lnTo>
                  <a:lnTo>
                    <a:pt x="85" y="114"/>
                  </a:lnTo>
                  <a:lnTo>
                    <a:pt x="88" y="114"/>
                  </a:lnTo>
                  <a:lnTo>
                    <a:pt x="92" y="111"/>
                  </a:lnTo>
                  <a:lnTo>
                    <a:pt x="99" y="111"/>
                  </a:lnTo>
                  <a:lnTo>
                    <a:pt x="104" y="111"/>
                  </a:lnTo>
                  <a:lnTo>
                    <a:pt x="109" y="114"/>
                  </a:lnTo>
                  <a:lnTo>
                    <a:pt x="111" y="114"/>
                  </a:lnTo>
                  <a:lnTo>
                    <a:pt x="114" y="114"/>
                  </a:lnTo>
                  <a:lnTo>
                    <a:pt x="111" y="100"/>
                  </a:lnTo>
                  <a:lnTo>
                    <a:pt x="111" y="88"/>
                  </a:lnTo>
                  <a:lnTo>
                    <a:pt x="109" y="88"/>
                  </a:lnTo>
                  <a:lnTo>
                    <a:pt x="107" y="85"/>
                  </a:lnTo>
                  <a:lnTo>
                    <a:pt x="104" y="83"/>
                  </a:lnTo>
                  <a:lnTo>
                    <a:pt x="104" y="78"/>
                  </a:lnTo>
                  <a:lnTo>
                    <a:pt x="102" y="73"/>
                  </a:lnTo>
                  <a:lnTo>
                    <a:pt x="99" y="71"/>
                  </a:lnTo>
                  <a:lnTo>
                    <a:pt x="99" y="69"/>
                  </a:lnTo>
                  <a:lnTo>
                    <a:pt x="99" y="64"/>
                  </a:lnTo>
                  <a:lnTo>
                    <a:pt x="97" y="62"/>
                  </a:lnTo>
                  <a:lnTo>
                    <a:pt x="97" y="62"/>
                  </a:lnTo>
                  <a:lnTo>
                    <a:pt x="97" y="57"/>
                  </a:lnTo>
                  <a:lnTo>
                    <a:pt x="95" y="54"/>
                  </a:lnTo>
                  <a:lnTo>
                    <a:pt x="92" y="52"/>
                  </a:lnTo>
                  <a:lnTo>
                    <a:pt x="88" y="47"/>
                  </a:lnTo>
                  <a:lnTo>
                    <a:pt x="85" y="43"/>
                  </a:lnTo>
                  <a:lnTo>
                    <a:pt x="85" y="40"/>
                  </a:lnTo>
                  <a:lnTo>
                    <a:pt x="85" y="40"/>
                  </a:lnTo>
                  <a:lnTo>
                    <a:pt x="80" y="40"/>
                  </a:lnTo>
                  <a:lnTo>
                    <a:pt x="78" y="40"/>
                  </a:lnTo>
                  <a:lnTo>
                    <a:pt x="76" y="40"/>
                  </a:lnTo>
                  <a:lnTo>
                    <a:pt x="73" y="45"/>
                  </a:lnTo>
                  <a:lnTo>
                    <a:pt x="71" y="47"/>
                  </a:lnTo>
                  <a:lnTo>
                    <a:pt x="71" y="50"/>
                  </a:lnTo>
                  <a:lnTo>
                    <a:pt x="71" y="50"/>
                  </a:lnTo>
                  <a:lnTo>
                    <a:pt x="69" y="50"/>
                  </a:lnTo>
                  <a:lnTo>
                    <a:pt x="66" y="47"/>
                  </a:lnTo>
                  <a:lnTo>
                    <a:pt x="66" y="47"/>
                  </a:lnTo>
                  <a:lnTo>
                    <a:pt x="64" y="43"/>
                  </a:lnTo>
                  <a:lnTo>
                    <a:pt x="64" y="43"/>
                  </a:lnTo>
                  <a:lnTo>
                    <a:pt x="61" y="43"/>
                  </a:lnTo>
                  <a:lnTo>
                    <a:pt x="59" y="43"/>
                  </a:lnTo>
                  <a:lnTo>
                    <a:pt x="59" y="43"/>
                  </a:lnTo>
                  <a:lnTo>
                    <a:pt x="54" y="45"/>
                  </a:lnTo>
                  <a:lnTo>
                    <a:pt x="52" y="50"/>
                  </a:lnTo>
                  <a:lnTo>
                    <a:pt x="47" y="52"/>
                  </a:lnTo>
                  <a:lnTo>
                    <a:pt x="47" y="45"/>
                  </a:lnTo>
                  <a:lnTo>
                    <a:pt x="47" y="33"/>
                  </a:lnTo>
                  <a:lnTo>
                    <a:pt x="47" y="28"/>
                  </a:lnTo>
                  <a:lnTo>
                    <a:pt x="47" y="26"/>
                  </a:lnTo>
                  <a:lnTo>
                    <a:pt x="47" y="23"/>
                  </a:lnTo>
                  <a:lnTo>
                    <a:pt x="47" y="21"/>
                  </a:lnTo>
                  <a:lnTo>
                    <a:pt x="47" y="19"/>
                  </a:lnTo>
                  <a:lnTo>
                    <a:pt x="45" y="19"/>
                  </a:lnTo>
                  <a:lnTo>
                    <a:pt x="42" y="16"/>
                  </a:lnTo>
                  <a:lnTo>
                    <a:pt x="40" y="16"/>
                  </a:lnTo>
                  <a:lnTo>
                    <a:pt x="38" y="19"/>
                  </a:lnTo>
                  <a:lnTo>
                    <a:pt x="35" y="19"/>
                  </a:lnTo>
                  <a:lnTo>
                    <a:pt x="35" y="16"/>
                  </a:lnTo>
                  <a:lnTo>
                    <a:pt x="33" y="16"/>
                  </a:lnTo>
                  <a:lnTo>
                    <a:pt x="33" y="14"/>
                  </a:lnTo>
                  <a:lnTo>
                    <a:pt x="31" y="4"/>
                  </a:lnTo>
                  <a:lnTo>
                    <a:pt x="31" y="2"/>
                  </a:lnTo>
                  <a:lnTo>
                    <a:pt x="28" y="2"/>
                  </a:lnTo>
                  <a:lnTo>
                    <a:pt x="26" y="0"/>
                  </a:lnTo>
                  <a:lnTo>
                    <a:pt x="19" y="4"/>
                  </a:lnTo>
                  <a:lnTo>
                    <a:pt x="14" y="9"/>
                  </a:lnTo>
                  <a:lnTo>
                    <a:pt x="9" y="14"/>
                  </a:lnTo>
                  <a:lnTo>
                    <a:pt x="7" y="14"/>
                  </a:lnTo>
                  <a:lnTo>
                    <a:pt x="4" y="16"/>
                  </a:lnTo>
                  <a:lnTo>
                    <a:pt x="2" y="23"/>
                  </a:lnTo>
                  <a:lnTo>
                    <a:pt x="2" y="26"/>
                  </a:lnTo>
                  <a:lnTo>
                    <a:pt x="0" y="28"/>
                  </a:lnTo>
                  <a:lnTo>
                    <a:pt x="0" y="31"/>
                  </a:lnTo>
                  <a:lnTo>
                    <a:pt x="0" y="35"/>
                  </a:lnTo>
                  <a:lnTo>
                    <a:pt x="0" y="40"/>
                  </a:lnTo>
                  <a:lnTo>
                    <a:pt x="0" y="43"/>
                  </a:lnTo>
                  <a:lnTo>
                    <a:pt x="2" y="50"/>
                  </a:lnTo>
                  <a:lnTo>
                    <a:pt x="7" y="54"/>
                  </a:lnTo>
                  <a:lnTo>
                    <a:pt x="9" y="59"/>
                  </a:lnTo>
                  <a:lnTo>
                    <a:pt x="14" y="64"/>
                  </a:lnTo>
                  <a:lnTo>
                    <a:pt x="14" y="69"/>
                  </a:lnTo>
                  <a:lnTo>
                    <a:pt x="16" y="73"/>
                  </a:lnTo>
                  <a:lnTo>
                    <a:pt x="16" y="73"/>
                  </a:lnTo>
                  <a:lnTo>
                    <a:pt x="19" y="78"/>
                  </a:lnTo>
                  <a:lnTo>
                    <a:pt x="19" y="83"/>
                  </a:lnTo>
                  <a:lnTo>
                    <a:pt x="19" y="85"/>
                  </a:lnTo>
                  <a:lnTo>
                    <a:pt x="19" y="90"/>
                  </a:lnTo>
                  <a:lnTo>
                    <a:pt x="16" y="95"/>
                  </a:lnTo>
                  <a:lnTo>
                    <a:pt x="14" y="100"/>
                  </a:lnTo>
                  <a:lnTo>
                    <a:pt x="14" y="104"/>
                  </a:lnTo>
                  <a:lnTo>
                    <a:pt x="14" y="107"/>
                  </a:lnTo>
                  <a:lnTo>
                    <a:pt x="26" y="119"/>
                  </a:lnTo>
                  <a:lnTo>
                    <a:pt x="26" y="121"/>
                  </a:lnTo>
                  <a:lnTo>
                    <a:pt x="28" y="126"/>
                  </a:lnTo>
                  <a:lnTo>
                    <a:pt x="31" y="130"/>
                  </a:lnTo>
                  <a:lnTo>
                    <a:pt x="31" y="135"/>
                  </a:lnTo>
                  <a:lnTo>
                    <a:pt x="33" y="142"/>
                  </a:lnTo>
                  <a:lnTo>
                    <a:pt x="35" y="147"/>
                  </a:lnTo>
                  <a:lnTo>
                    <a:pt x="35" y="152"/>
                  </a:lnTo>
                  <a:lnTo>
                    <a:pt x="35" y="157"/>
                  </a:lnTo>
                  <a:lnTo>
                    <a:pt x="35" y="161"/>
                  </a:lnTo>
                  <a:lnTo>
                    <a:pt x="35" y="164"/>
                  </a:lnTo>
                  <a:lnTo>
                    <a:pt x="35" y="168"/>
                  </a:lnTo>
                  <a:lnTo>
                    <a:pt x="33" y="171"/>
                  </a:lnTo>
                  <a:lnTo>
                    <a:pt x="33" y="171"/>
                  </a:lnTo>
                  <a:lnTo>
                    <a:pt x="31" y="173"/>
                  </a:lnTo>
                  <a:lnTo>
                    <a:pt x="28" y="176"/>
                  </a:lnTo>
                  <a:lnTo>
                    <a:pt x="26" y="176"/>
                  </a:lnTo>
                  <a:lnTo>
                    <a:pt x="26" y="190"/>
                  </a:lnTo>
                  <a:lnTo>
                    <a:pt x="26" y="209"/>
                  </a:lnTo>
                  <a:lnTo>
                    <a:pt x="26" y="216"/>
                  </a:lnTo>
                  <a:lnTo>
                    <a:pt x="26" y="223"/>
                  </a:lnTo>
                  <a:lnTo>
                    <a:pt x="26" y="230"/>
                  </a:lnTo>
                  <a:lnTo>
                    <a:pt x="26" y="233"/>
                  </a:lnTo>
                  <a:lnTo>
                    <a:pt x="28" y="235"/>
                  </a:lnTo>
                  <a:lnTo>
                    <a:pt x="31" y="233"/>
                  </a:lnTo>
                  <a:lnTo>
                    <a:pt x="31" y="230"/>
                  </a:lnTo>
                  <a:lnTo>
                    <a:pt x="35" y="230"/>
                  </a:lnTo>
                  <a:lnTo>
                    <a:pt x="40" y="233"/>
                  </a:lnTo>
                  <a:lnTo>
                    <a:pt x="42" y="235"/>
                  </a:lnTo>
                  <a:lnTo>
                    <a:pt x="45" y="235"/>
                  </a:lnTo>
                  <a:lnTo>
                    <a:pt x="47" y="240"/>
                  </a:lnTo>
                  <a:lnTo>
                    <a:pt x="52" y="244"/>
                  </a:lnTo>
                  <a:lnTo>
                    <a:pt x="52" y="244"/>
                  </a:lnTo>
                  <a:lnTo>
                    <a:pt x="54" y="244"/>
                  </a:lnTo>
                  <a:lnTo>
                    <a:pt x="59" y="247"/>
                  </a:lnTo>
                  <a:lnTo>
                    <a:pt x="59" y="249"/>
                  </a:lnTo>
                  <a:lnTo>
                    <a:pt x="64" y="254"/>
                  </a:lnTo>
                  <a:lnTo>
                    <a:pt x="64" y="256"/>
                  </a:lnTo>
                  <a:lnTo>
                    <a:pt x="66" y="261"/>
                  </a:lnTo>
                  <a:lnTo>
                    <a:pt x="69" y="261"/>
                  </a:lnTo>
                  <a:lnTo>
                    <a:pt x="71" y="261"/>
                  </a:lnTo>
                  <a:lnTo>
                    <a:pt x="71" y="261"/>
                  </a:lnTo>
                  <a:lnTo>
                    <a:pt x="71" y="261"/>
                  </a:lnTo>
                  <a:lnTo>
                    <a:pt x="76" y="261"/>
                  </a:lnTo>
                  <a:lnTo>
                    <a:pt x="76" y="261"/>
                  </a:lnTo>
                  <a:lnTo>
                    <a:pt x="78" y="261"/>
                  </a:lnTo>
                  <a:lnTo>
                    <a:pt x="78" y="259"/>
                  </a:lnTo>
                  <a:lnTo>
                    <a:pt x="78" y="256"/>
                  </a:lnTo>
                  <a:lnTo>
                    <a:pt x="85" y="254"/>
                  </a:lnTo>
                  <a:lnTo>
                    <a:pt x="85" y="25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5" name="Freeform 1183">
              <a:extLst>
                <a:ext uri="{FF2B5EF4-FFF2-40B4-BE49-F238E27FC236}">
                  <a16:creationId xmlns:a16="http://schemas.microsoft.com/office/drawing/2014/main" id="{3A5AA924-72D6-4220-A36B-C3D674C1BC52}"/>
                </a:ext>
              </a:extLst>
            </p:cNvPr>
            <p:cNvSpPr>
              <a:spLocks/>
            </p:cNvSpPr>
            <p:nvPr/>
          </p:nvSpPr>
          <p:spPr bwMode="auto">
            <a:xfrm>
              <a:off x="6102351" y="3533773"/>
              <a:ext cx="180975" cy="414338"/>
            </a:xfrm>
            <a:custGeom>
              <a:avLst/>
              <a:gdLst/>
              <a:ahLst/>
              <a:cxnLst>
                <a:cxn ang="0">
                  <a:pos x="69" y="235"/>
                </a:cxn>
                <a:cxn ang="0">
                  <a:pos x="59" y="240"/>
                </a:cxn>
                <a:cxn ang="0">
                  <a:pos x="54" y="235"/>
                </a:cxn>
                <a:cxn ang="0">
                  <a:pos x="50" y="218"/>
                </a:cxn>
                <a:cxn ang="0">
                  <a:pos x="42" y="206"/>
                </a:cxn>
                <a:cxn ang="0">
                  <a:pos x="38" y="197"/>
                </a:cxn>
                <a:cxn ang="0">
                  <a:pos x="38" y="178"/>
                </a:cxn>
                <a:cxn ang="0">
                  <a:pos x="42" y="152"/>
                </a:cxn>
                <a:cxn ang="0">
                  <a:pos x="59" y="142"/>
                </a:cxn>
                <a:cxn ang="0">
                  <a:pos x="71" y="152"/>
                </a:cxn>
                <a:cxn ang="0">
                  <a:pos x="78" y="152"/>
                </a:cxn>
                <a:cxn ang="0">
                  <a:pos x="76" y="140"/>
                </a:cxn>
                <a:cxn ang="0">
                  <a:pos x="76" y="126"/>
                </a:cxn>
                <a:cxn ang="0">
                  <a:pos x="85" y="114"/>
                </a:cxn>
                <a:cxn ang="0">
                  <a:pos x="104" y="111"/>
                </a:cxn>
                <a:cxn ang="0">
                  <a:pos x="111" y="100"/>
                </a:cxn>
                <a:cxn ang="0">
                  <a:pos x="104" y="83"/>
                </a:cxn>
                <a:cxn ang="0">
                  <a:pos x="99" y="69"/>
                </a:cxn>
                <a:cxn ang="0">
                  <a:pos x="97" y="57"/>
                </a:cxn>
                <a:cxn ang="0">
                  <a:pos x="85" y="43"/>
                </a:cxn>
                <a:cxn ang="0">
                  <a:pos x="78" y="40"/>
                </a:cxn>
                <a:cxn ang="0">
                  <a:pos x="71" y="50"/>
                </a:cxn>
                <a:cxn ang="0">
                  <a:pos x="66" y="47"/>
                </a:cxn>
                <a:cxn ang="0">
                  <a:pos x="59" y="43"/>
                </a:cxn>
                <a:cxn ang="0">
                  <a:pos x="47" y="52"/>
                </a:cxn>
                <a:cxn ang="0">
                  <a:pos x="47" y="26"/>
                </a:cxn>
                <a:cxn ang="0">
                  <a:pos x="45" y="19"/>
                </a:cxn>
                <a:cxn ang="0">
                  <a:pos x="35" y="19"/>
                </a:cxn>
                <a:cxn ang="0">
                  <a:pos x="31" y="4"/>
                </a:cxn>
                <a:cxn ang="0">
                  <a:pos x="19" y="4"/>
                </a:cxn>
                <a:cxn ang="0">
                  <a:pos x="4" y="16"/>
                </a:cxn>
                <a:cxn ang="0">
                  <a:pos x="0" y="31"/>
                </a:cxn>
                <a:cxn ang="0">
                  <a:pos x="2" y="50"/>
                </a:cxn>
                <a:cxn ang="0">
                  <a:pos x="14" y="69"/>
                </a:cxn>
                <a:cxn ang="0">
                  <a:pos x="19" y="83"/>
                </a:cxn>
                <a:cxn ang="0">
                  <a:pos x="14" y="100"/>
                </a:cxn>
                <a:cxn ang="0">
                  <a:pos x="26" y="121"/>
                </a:cxn>
                <a:cxn ang="0">
                  <a:pos x="33" y="142"/>
                </a:cxn>
                <a:cxn ang="0">
                  <a:pos x="35" y="161"/>
                </a:cxn>
                <a:cxn ang="0">
                  <a:pos x="33" y="171"/>
                </a:cxn>
                <a:cxn ang="0">
                  <a:pos x="26" y="190"/>
                </a:cxn>
                <a:cxn ang="0">
                  <a:pos x="26" y="230"/>
                </a:cxn>
                <a:cxn ang="0">
                  <a:pos x="31" y="230"/>
                </a:cxn>
                <a:cxn ang="0">
                  <a:pos x="45" y="235"/>
                </a:cxn>
                <a:cxn ang="0">
                  <a:pos x="54" y="244"/>
                </a:cxn>
                <a:cxn ang="0">
                  <a:pos x="64" y="256"/>
                </a:cxn>
                <a:cxn ang="0">
                  <a:pos x="71" y="261"/>
                </a:cxn>
                <a:cxn ang="0">
                  <a:pos x="78" y="261"/>
                </a:cxn>
              </a:cxnLst>
              <a:rect l="0" t="0" r="r" b="b"/>
              <a:pathLst>
                <a:path w="114" h="261">
                  <a:moveTo>
                    <a:pt x="85" y="254"/>
                  </a:moveTo>
                  <a:lnTo>
                    <a:pt x="76" y="244"/>
                  </a:lnTo>
                  <a:lnTo>
                    <a:pt x="69" y="237"/>
                  </a:lnTo>
                  <a:lnTo>
                    <a:pt x="69" y="235"/>
                  </a:lnTo>
                  <a:lnTo>
                    <a:pt x="66" y="235"/>
                  </a:lnTo>
                  <a:lnTo>
                    <a:pt x="64" y="237"/>
                  </a:lnTo>
                  <a:lnTo>
                    <a:pt x="59" y="240"/>
                  </a:lnTo>
                  <a:lnTo>
                    <a:pt x="59" y="240"/>
                  </a:lnTo>
                  <a:lnTo>
                    <a:pt x="57" y="240"/>
                  </a:lnTo>
                  <a:lnTo>
                    <a:pt x="54" y="240"/>
                  </a:lnTo>
                  <a:lnTo>
                    <a:pt x="54" y="240"/>
                  </a:lnTo>
                  <a:lnTo>
                    <a:pt x="54" y="235"/>
                  </a:lnTo>
                  <a:lnTo>
                    <a:pt x="54" y="233"/>
                  </a:lnTo>
                  <a:lnTo>
                    <a:pt x="54" y="228"/>
                  </a:lnTo>
                  <a:lnTo>
                    <a:pt x="52" y="223"/>
                  </a:lnTo>
                  <a:lnTo>
                    <a:pt x="50" y="218"/>
                  </a:lnTo>
                  <a:lnTo>
                    <a:pt x="47" y="214"/>
                  </a:lnTo>
                  <a:lnTo>
                    <a:pt x="47" y="209"/>
                  </a:lnTo>
                  <a:lnTo>
                    <a:pt x="45" y="209"/>
                  </a:lnTo>
                  <a:lnTo>
                    <a:pt x="42" y="206"/>
                  </a:lnTo>
                  <a:lnTo>
                    <a:pt x="42" y="204"/>
                  </a:lnTo>
                  <a:lnTo>
                    <a:pt x="40" y="202"/>
                  </a:lnTo>
                  <a:lnTo>
                    <a:pt x="38" y="199"/>
                  </a:lnTo>
                  <a:lnTo>
                    <a:pt x="38" y="197"/>
                  </a:lnTo>
                  <a:lnTo>
                    <a:pt x="35" y="192"/>
                  </a:lnTo>
                  <a:lnTo>
                    <a:pt x="35" y="190"/>
                  </a:lnTo>
                  <a:lnTo>
                    <a:pt x="35" y="183"/>
                  </a:lnTo>
                  <a:lnTo>
                    <a:pt x="38" y="178"/>
                  </a:lnTo>
                  <a:lnTo>
                    <a:pt x="40" y="168"/>
                  </a:lnTo>
                  <a:lnTo>
                    <a:pt x="42" y="161"/>
                  </a:lnTo>
                  <a:lnTo>
                    <a:pt x="42" y="157"/>
                  </a:lnTo>
                  <a:lnTo>
                    <a:pt x="42" y="152"/>
                  </a:lnTo>
                  <a:lnTo>
                    <a:pt x="42" y="130"/>
                  </a:lnTo>
                  <a:lnTo>
                    <a:pt x="50" y="130"/>
                  </a:lnTo>
                  <a:lnTo>
                    <a:pt x="54" y="138"/>
                  </a:lnTo>
                  <a:lnTo>
                    <a:pt x="59" y="142"/>
                  </a:lnTo>
                  <a:lnTo>
                    <a:pt x="64" y="147"/>
                  </a:lnTo>
                  <a:lnTo>
                    <a:pt x="66" y="149"/>
                  </a:lnTo>
                  <a:lnTo>
                    <a:pt x="69" y="152"/>
                  </a:lnTo>
                  <a:lnTo>
                    <a:pt x="71" y="152"/>
                  </a:lnTo>
                  <a:lnTo>
                    <a:pt x="73" y="154"/>
                  </a:lnTo>
                  <a:lnTo>
                    <a:pt x="76" y="154"/>
                  </a:lnTo>
                  <a:lnTo>
                    <a:pt x="80" y="157"/>
                  </a:lnTo>
                  <a:lnTo>
                    <a:pt x="78" y="152"/>
                  </a:lnTo>
                  <a:lnTo>
                    <a:pt x="78" y="152"/>
                  </a:lnTo>
                  <a:lnTo>
                    <a:pt x="76" y="147"/>
                  </a:lnTo>
                  <a:lnTo>
                    <a:pt x="76" y="142"/>
                  </a:lnTo>
                  <a:lnTo>
                    <a:pt x="76" y="140"/>
                  </a:lnTo>
                  <a:lnTo>
                    <a:pt x="73" y="138"/>
                  </a:lnTo>
                  <a:lnTo>
                    <a:pt x="73" y="135"/>
                  </a:lnTo>
                  <a:lnTo>
                    <a:pt x="76" y="130"/>
                  </a:lnTo>
                  <a:lnTo>
                    <a:pt x="76" y="126"/>
                  </a:lnTo>
                  <a:lnTo>
                    <a:pt x="76" y="126"/>
                  </a:lnTo>
                  <a:lnTo>
                    <a:pt x="78" y="121"/>
                  </a:lnTo>
                  <a:lnTo>
                    <a:pt x="80" y="116"/>
                  </a:lnTo>
                  <a:lnTo>
                    <a:pt x="85" y="114"/>
                  </a:lnTo>
                  <a:lnTo>
                    <a:pt x="88" y="114"/>
                  </a:lnTo>
                  <a:lnTo>
                    <a:pt x="92" y="111"/>
                  </a:lnTo>
                  <a:lnTo>
                    <a:pt x="99" y="111"/>
                  </a:lnTo>
                  <a:lnTo>
                    <a:pt x="104" y="111"/>
                  </a:lnTo>
                  <a:lnTo>
                    <a:pt x="109" y="114"/>
                  </a:lnTo>
                  <a:lnTo>
                    <a:pt x="111" y="114"/>
                  </a:lnTo>
                  <a:lnTo>
                    <a:pt x="114" y="114"/>
                  </a:lnTo>
                  <a:lnTo>
                    <a:pt x="111" y="100"/>
                  </a:lnTo>
                  <a:lnTo>
                    <a:pt x="111" y="88"/>
                  </a:lnTo>
                  <a:lnTo>
                    <a:pt x="109" y="88"/>
                  </a:lnTo>
                  <a:lnTo>
                    <a:pt x="107" y="85"/>
                  </a:lnTo>
                  <a:lnTo>
                    <a:pt x="104" y="83"/>
                  </a:lnTo>
                  <a:lnTo>
                    <a:pt x="104" y="78"/>
                  </a:lnTo>
                  <a:lnTo>
                    <a:pt x="102" y="73"/>
                  </a:lnTo>
                  <a:lnTo>
                    <a:pt x="99" y="71"/>
                  </a:lnTo>
                  <a:lnTo>
                    <a:pt x="99" y="69"/>
                  </a:lnTo>
                  <a:lnTo>
                    <a:pt x="99" y="64"/>
                  </a:lnTo>
                  <a:lnTo>
                    <a:pt x="97" y="62"/>
                  </a:lnTo>
                  <a:lnTo>
                    <a:pt x="97" y="62"/>
                  </a:lnTo>
                  <a:lnTo>
                    <a:pt x="97" y="57"/>
                  </a:lnTo>
                  <a:lnTo>
                    <a:pt x="95" y="54"/>
                  </a:lnTo>
                  <a:lnTo>
                    <a:pt x="92" y="52"/>
                  </a:lnTo>
                  <a:lnTo>
                    <a:pt x="88" y="47"/>
                  </a:lnTo>
                  <a:lnTo>
                    <a:pt x="85" y="43"/>
                  </a:lnTo>
                  <a:lnTo>
                    <a:pt x="85" y="40"/>
                  </a:lnTo>
                  <a:lnTo>
                    <a:pt x="85" y="40"/>
                  </a:lnTo>
                  <a:lnTo>
                    <a:pt x="80" y="40"/>
                  </a:lnTo>
                  <a:lnTo>
                    <a:pt x="78" y="40"/>
                  </a:lnTo>
                  <a:lnTo>
                    <a:pt x="76" y="40"/>
                  </a:lnTo>
                  <a:lnTo>
                    <a:pt x="73" y="45"/>
                  </a:lnTo>
                  <a:lnTo>
                    <a:pt x="71" y="47"/>
                  </a:lnTo>
                  <a:lnTo>
                    <a:pt x="71" y="50"/>
                  </a:lnTo>
                  <a:lnTo>
                    <a:pt x="71" y="50"/>
                  </a:lnTo>
                  <a:lnTo>
                    <a:pt x="69" y="50"/>
                  </a:lnTo>
                  <a:lnTo>
                    <a:pt x="66" y="47"/>
                  </a:lnTo>
                  <a:lnTo>
                    <a:pt x="66" y="47"/>
                  </a:lnTo>
                  <a:lnTo>
                    <a:pt x="64" y="43"/>
                  </a:lnTo>
                  <a:lnTo>
                    <a:pt x="64" y="43"/>
                  </a:lnTo>
                  <a:lnTo>
                    <a:pt x="61" y="43"/>
                  </a:lnTo>
                  <a:lnTo>
                    <a:pt x="59" y="43"/>
                  </a:lnTo>
                  <a:lnTo>
                    <a:pt x="59" y="43"/>
                  </a:lnTo>
                  <a:lnTo>
                    <a:pt x="54" y="45"/>
                  </a:lnTo>
                  <a:lnTo>
                    <a:pt x="52" y="50"/>
                  </a:lnTo>
                  <a:lnTo>
                    <a:pt x="47" y="52"/>
                  </a:lnTo>
                  <a:lnTo>
                    <a:pt x="47" y="45"/>
                  </a:lnTo>
                  <a:lnTo>
                    <a:pt x="47" y="33"/>
                  </a:lnTo>
                  <a:lnTo>
                    <a:pt x="47" y="28"/>
                  </a:lnTo>
                  <a:lnTo>
                    <a:pt x="47" y="26"/>
                  </a:lnTo>
                  <a:lnTo>
                    <a:pt x="47" y="23"/>
                  </a:lnTo>
                  <a:lnTo>
                    <a:pt x="47" y="21"/>
                  </a:lnTo>
                  <a:lnTo>
                    <a:pt x="47" y="19"/>
                  </a:lnTo>
                  <a:lnTo>
                    <a:pt x="45" y="19"/>
                  </a:lnTo>
                  <a:lnTo>
                    <a:pt x="42" y="16"/>
                  </a:lnTo>
                  <a:lnTo>
                    <a:pt x="40" y="16"/>
                  </a:lnTo>
                  <a:lnTo>
                    <a:pt x="38" y="19"/>
                  </a:lnTo>
                  <a:lnTo>
                    <a:pt x="35" y="19"/>
                  </a:lnTo>
                  <a:lnTo>
                    <a:pt x="35" y="16"/>
                  </a:lnTo>
                  <a:lnTo>
                    <a:pt x="33" y="16"/>
                  </a:lnTo>
                  <a:lnTo>
                    <a:pt x="33" y="14"/>
                  </a:lnTo>
                  <a:lnTo>
                    <a:pt x="31" y="4"/>
                  </a:lnTo>
                  <a:lnTo>
                    <a:pt x="31" y="2"/>
                  </a:lnTo>
                  <a:lnTo>
                    <a:pt x="28" y="2"/>
                  </a:lnTo>
                  <a:lnTo>
                    <a:pt x="26" y="0"/>
                  </a:lnTo>
                  <a:lnTo>
                    <a:pt x="19" y="4"/>
                  </a:lnTo>
                  <a:lnTo>
                    <a:pt x="14" y="9"/>
                  </a:lnTo>
                  <a:lnTo>
                    <a:pt x="9" y="14"/>
                  </a:lnTo>
                  <a:lnTo>
                    <a:pt x="7" y="14"/>
                  </a:lnTo>
                  <a:lnTo>
                    <a:pt x="4" y="16"/>
                  </a:lnTo>
                  <a:lnTo>
                    <a:pt x="2" y="23"/>
                  </a:lnTo>
                  <a:lnTo>
                    <a:pt x="2" y="26"/>
                  </a:lnTo>
                  <a:lnTo>
                    <a:pt x="0" y="28"/>
                  </a:lnTo>
                  <a:lnTo>
                    <a:pt x="0" y="31"/>
                  </a:lnTo>
                  <a:lnTo>
                    <a:pt x="0" y="35"/>
                  </a:lnTo>
                  <a:lnTo>
                    <a:pt x="0" y="40"/>
                  </a:lnTo>
                  <a:lnTo>
                    <a:pt x="0" y="43"/>
                  </a:lnTo>
                  <a:lnTo>
                    <a:pt x="2" y="50"/>
                  </a:lnTo>
                  <a:lnTo>
                    <a:pt x="7" y="54"/>
                  </a:lnTo>
                  <a:lnTo>
                    <a:pt x="9" y="59"/>
                  </a:lnTo>
                  <a:lnTo>
                    <a:pt x="14" y="64"/>
                  </a:lnTo>
                  <a:lnTo>
                    <a:pt x="14" y="69"/>
                  </a:lnTo>
                  <a:lnTo>
                    <a:pt x="16" y="73"/>
                  </a:lnTo>
                  <a:lnTo>
                    <a:pt x="16" y="73"/>
                  </a:lnTo>
                  <a:lnTo>
                    <a:pt x="19" y="78"/>
                  </a:lnTo>
                  <a:lnTo>
                    <a:pt x="19" y="83"/>
                  </a:lnTo>
                  <a:lnTo>
                    <a:pt x="19" y="85"/>
                  </a:lnTo>
                  <a:lnTo>
                    <a:pt x="19" y="90"/>
                  </a:lnTo>
                  <a:lnTo>
                    <a:pt x="16" y="95"/>
                  </a:lnTo>
                  <a:lnTo>
                    <a:pt x="14" y="100"/>
                  </a:lnTo>
                  <a:lnTo>
                    <a:pt x="14" y="104"/>
                  </a:lnTo>
                  <a:lnTo>
                    <a:pt x="14" y="107"/>
                  </a:lnTo>
                  <a:lnTo>
                    <a:pt x="26" y="119"/>
                  </a:lnTo>
                  <a:lnTo>
                    <a:pt x="26" y="121"/>
                  </a:lnTo>
                  <a:lnTo>
                    <a:pt x="28" y="126"/>
                  </a:lnTo>
                  <a:lnTo>
                    <a:pt x="31" y="130"/>
                  </a:lnTo>
                  <a:lnTo>
                    <a:pt x="31" y="135"/>
                  </a:lnTo>
                  <a:lnTo>
                    <a:pt x="33" y="142"/>
                  </a:lnTo>
                  <a:lnTo>
                    <a:pt x="35" y="147"/>
                  </a:lnTo>
                  <a:lnTo>
                    <a:pt x="35" y="152"/>
                  </a:lnTo>
                  <a:lnTo>
                    <a:pt x="35" y="157"/>
                  </a:lnTo>
                  <a:lnTo>
                    <a:pt x="35" y="161"/>
                  </a:lnTo>
                  <a:lnTo>
                    <a:pt x="35" y="164"/>
                  </a:lnTo>
                  <a:lnTo>
                    <a:pt x="35" y="168"/>
                  </a:lnTo>
                  <a:lnTo>
                    <a:pt x="33" y="171"/>
                  </a:lnTo>
                  <a:lnTo>
                    <a:pt x="33" y="171"/>
                  </a:lnTo>
                  <a:lnTo>
                    <a:pt x="31" y="173"/>
                  </a:lnTo>
                  <a:lnTo>
                    <a:pt x="28" y="176"/>
                  </a:lnTo>
                  <a:lnTo>
                    <a:pt x="26" y="176"/>
                  </a:lnTo>
                  <a:lnTo>
                    <a:pt x="26" y="190"/>
                  </a:lnTo>
                  <a:lnTo>
                    <a:pt x="26" y="209"/>
                  </a:lnTo>
                  <a:lnTo>
                    <a:pt x="26" y="216"/>
                  </a:lnTo>
                  <a:lnTo>
                    <a:pt x="26" y="223"/>
                  </a:lnTo>
                  <a:lnTo>
                    <a:pt x="26" y="230"/>
                  </a:lnTo>
                  <a:lnTo>
                    <a:pt x="26" y="233"/>
                  </a:lnTo>
                  <a:lnTo>
                    <a:pt x="28" y="235"/>
                  </a:lnTo>
                  <a:lnTo>
                    <a:pt x="31" y="233"/>
                  </a:lnTo>
                  <a:lnTo>
                    <a:pt x="31" y="230"/>
                  </a:lnTo>
                  <a:lnTo>
                    <a:pt x="35" y="230"/>
                  </a:lnTo>
                  <a:lnTo>
                    <a:pt x="40" y="233"/>
                  </a:lnTo>
                  <a:lnTo>
                    <a:pt x="42" y="235"/>
                  </a:lnTo>
                  <a:lnTo>
                    <a:pt x="45" y="235"/>
                  </a:lnTo>
                  <a:lnTo>
                    <a:pt x="47" y="240"/>
                  </a:lnTo>
                  <a:lnTo>
                    <a:pt x="52" y="244"/>
                  </a:lnTo>
                  <a:lnTo>
                    <a:pt x="52" y="244"/>
                  </a:lnTo>
                  <a:lnTo>
                    <a:pt x="54" y="244"/>
                  </a:lnTo>
                  <a:lnTo>
                    <a:pt x="59" y="247"/>
                  </a:lnTo>
                  <a:lnTo>
                    <a:pt x="59" y="249"/>
                  </a:lnTo>
                  <a:lnTo>
                    <a:pt x="64" y="254"/>
                  </a:lnTo>
                  <a:lnTo>
                    <a:pt x="64" y="256"/>
                  </a:lnTo>
                  <a:lnTo>
                    <a:pt x="66" y="261"/>
                  </a:lnTo>
                  <a:lnTo>
                    <a:pt x="69" y="261"/>
                  </a:lnTo>
                  <a:lnTo>
                    <a:pt x="71" y="261"/>
                  </a:lnTo>
                  <a:lnTo>
                    <a:pt x="71" y="261"/>
                  </a:lnTo>
                  <a:lnTo>
                    <a:pt x="71" y="261"/>
                  </a:lnTo>
                  <a:lnTo>
                    <a:pt x="76" y="261"/>
                  </a:lnTo>
                  <a:lnTo>
                    <a:pt x="76" y="261"/>
                  </a:lnTo>
                  <a:lnTo>
                    <a:pt x="78" y="261"/>
                  </a:lnTo>
                  <a:lnTo>
                    <a:pt x="78" y="259"/>
                  </a:lnTo>
                  <a:lnTo>
                    <a:pt x="78" y="256"/>
                  </a:lnTo>
                  <a:lnTo>
                    <a:pt x="85" y="25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6" name="Freeform 1184">
              <a:extLst>
                <a:ext uri="{FF2B5EF4-FFF2-40B4-BE49-F238E27FC236}">
                  <a16:creationId xmlns:a16="http://schemas.microsoft.com/office/drawing/2014/main" id="{3B0968D7-BDF1-44B6-9D04-03E8ECF0BE9C}"/>
                </a:ext>
              </a:extLst>
            </p:cNvPr>
            <p:cNvSpPr>
              <a:spLocks/>
            </p:cNvSpPr>
            <p:nvPr/>
          </p:nvSpPr>
          <p:spPr bwMode="auto">
            <a:xfrm>
              <a:off x="6102351" y="3533773"/>
              <a:ext cx="180975" cy="414338"/>
            </a:xfrm>
            <a:custGeom>
              <a:avLst/>
              <a:gdLst/>
              <a:ahLst/>
              <a:cxnLst>
                <a:cxn ang="0">
                  <a:pos x="69" y="235"/>
                </a:cxn>
                <a:cxn ang="0">
                  <a:pos x="59" y="240"/>
                </a:cxn>
                <a:cxn ang="0">
                  <a:pos x="54" y="235"/>
                </a:cxn>
                <a:cxn ang="0">
                  <a:pos x="50" y="218"/>
                </a:cxn>
                <a:cxn ang="0">
                  <a:pos x="42" y="206"/>
                </a:cxn>
                <a:cxn ang="0">
                  <a:pos x="38" y="197"/>
                </a:cxn>
                <a:cxn ang="0">
                  <a:pos x="38" y="178"/>
                </a:cxn>
                <a:cxn ang="0">
                  <a:pos x="42" y="152"/>
                </a:cxn>
                <a:cxn ang="0">
                  <a:pos x="59" y="142"/>
                </a:cxn>
                <a:cxn ang="0">
                  <a:pos x="71" y="152"/>
                </a:cxn>
                <a:cxn ang="0">
                  <a:pos x="78" y="152"/>
                </a:cxn>
                <a:cxn ang="0">
                  <a:pos x="76" y="140"/>
                </a:cxn>
                <a:cxn ang="0">
                  <a:pos x="76" y="126"/>
                </a:cxn>
                <a:cxn ang="0">
                  <a:pos x="85" y="114"/>
                </a:cxn>
                <a:cxn ang="0">
                  <a:pos x="104" y="111"/>
                </a:cxn>
                <a:cxn ang="0">
                  <a:pos x="111" y="100"/>
                </a:cxn>
                <a:cxn ang="0">
                  <a:pos x="104" y="83"/>
                </a:cxn>
                <a:cxn ang="0">
                  <a:pos x="99" y="69"/>
                </a:cxn>
                <a:cxn ang="0">
                  <a:pos x="97" y="57"/>
                </a:cxn>
                <a:cxn ang="0">
                  <a:pos x="85" y="43"/>
                </a:cxn>
                <a:cxn ang="0">
                  <a:pos x="78" y="40"/>
                </a:cxn>
                <a:cxn ang="0">
                  <a:pos x="71" y="50"/>
                </a:cxn>
                <a:cxn ang="0">
                  <a:pos x="66" y="47"/>
                </a:cxn>
                <a:cxn ang="0">
                  <a:pos x="59" y="43"/>
                </a:cxn>
                <a:cxn ang="0">
                  <a:pos x="47" y="52"/>
                </a:cxn>
                <a:cxn ang="0">
                  <a:pos x="47" y="26"/>
                </a:cxn>
                <a:cxn ang="0">
                  <a:pos x="45" y="19"/>
                </a:cxn>
                <a:cxn ang="0">
                  <a:pos x="35" y="19"/>
                </a:cxn>
                <a:cxn ang="0">
                  <a:pos x="31" y="4"/>
                </a:cxn>
                <a:cxn ang="0">
                  <a:pos x="19" y="4"/>
                </a:cxn>
                <a:cxn ang="0">
                  <a:pos x="4" y="16"/>
                </a:cxn>
                <a:cxn ang="0">
                  <a:pos x="0" y="31"/>
                </a:cxn>
                <a:cxn ang="0">
                  <a:pos x="2" y="50"/>
                </a:cxn>
                <a:cxn ang="0">
                  <a:pos x="14" y="69"/>
                </a:cxn>
                <a:cxn ang="0">
                  <a:pos x="19" y="83"/>
                </a:cxn>
                <a:cxn ang="0">
                  <a:pos x="14" y="100"/>
                </a:cxn>
                <a:cxn ang="0">
                  <a:pos x="26" y="121"/>
                </a:cxn>
                <a:cxn ang="0">
                  <a:pos x="33" y="142"/>
                </a:cxn>
                <a:cxn ang="0">
                  <a:pos x="35" y="161"/>
                </a:cxn>
                <a:cxn ang="0">
                  <a:pos x="33" y="171"/>
                </a:cxn>
                <a:cxn ang="0">
                  <a:pos x="26" y="190"/>
                </a:cxn>
                <a:cxn ang="0">
                  <a:pos x="26" y="230"/>
                </a:cxn>
                <a:cxn ang="0">
                  <a:pos x="31" y="230"/>
                </a:cxn>
                <a:cxn ang="0">
                  <a:pos x="45" y="235"/>
                </a:cxn>
                <a:cxn ang="0">
                  <a:pos x="54" y="244"/>
                </a:cxn>
                <a:cxn ang="0">
                  <a:pos x="64" y="256"/>
                </a:cxn>
                <a:cxn ang="0">
                  <a:pos x="71" y="261"/>
                </a:cxn>
                <a:cxn ang="0">
                  <a:pos x="78" y="261"/>
                </a:cxn>
              </a:cxnLst>
              <a:rect l="0" t="0" r="r" b="b"/>
              <a:pathLst>
                <a:path w="114" h="261">
                  <a:moveTo>
                    <a:pt x="85" y="254"/>
                  </a:moveTo>
                  <a:lnTo>
                    <a:pt x="76" y="244"/>
                  </a:lnTo>
                  <a:lnTo>
                    <a:pt x="69" y="237"/>
                  </a:lnTo>
                  <a:lnTo>
                    <a:pt x="69" y="235"/>
                  </a:lnTo>
                  <a:lnTo>
                    <a:pt x="66" y="235"/>
                  </a:lnTo>
                  <a:lnTo>
                    <a:pt x="64" y="237"/>
                  </a:lnTo>
                  <a:lnTo>
                    <a:pt x="59" y="240"/>
                  </a:lnTo>
                  <a:lnTo>
                    <a:pt x="59" y="240"/>
                  </a:lnTo>
                  <a:lnTo>
                    <a:pt x="57" y="240"/>
                  </a:lnTo>
                  <a:lnTo>
                    <a:pt x="54" y="240"/>
                  </a:lnTo>
                  <a:lnTo>
                    <a:pt x="54" y="240"/>
                  </a:lnTo>
                  <a:lnTo>
                    <a:pt x="54" y="235"/>
                  </a:lnTo>
                  <a:lnTo>
                    <a:pt x="54" y="233"/>
                  </a:lnTo>
                  <a:lnTo>
                    <a:pt x="54" y="228"/>
                  </a:lnTo>
                  <a:lnTo>
                    <a:pt x="52" y="223"/>
                  </a:lnTo>
                  <a:lnTo>
                    <a:pt x="50" y="218"/>
                  </a:lnTo>
                  <a:lnTo>
                    <a:pt x="47" y="214"/>
                  </a:lnTo>
                  <a:lnTo>
                    <a:pt x="47" y="209"/>
                  </a:lnTo>
                  <a:lnTo>
                    <a:pt x="45" y="209"/>
                  </a:lnTo>
                  <a:lnTo>
                    <a:pt x="42" y="206"/>
                  </a:lnTo>
                  <a:lnTo>
                    <a:pt x="42" y="204"/>
                  </a:lnTo>
                  <a:lnTo>
                    <a:pt x="40" y="202"/>
                  </a:lnTo>
                  <a:lnTo>
                    <a:pt x="38" y="199"/>
                  </a:lnTo>
                  <a:lnTo>
                    <a:pt x="38" y="197"/>
                  </a:lnTo>
                  <a:lnTo>
                    <a:pt x="35" y="192"/>
                  </a:lnTo>
                  <a:lnTo>
                    <a:pt x="35" y="190"/>
                  </a:lnTo>
                  <a:lnTo>
                    <a:pt x="35" y="183"/>
                  </a:lnTo>
                  <a:lnTo>
                    <a:pt x="38" y="178"/>
                  </a:lnTo>
                  <a:lnTo>
                    <a:pt x="40" y="168"/>
                  </a:lnTo>
                  <a:lnTo>
                    <a:pt x="42" y="161"/>
                  </a:lnTo>
                  <a:lnTo>
                    <a:pt x="42" y="157"/>
                  </a:lnTo>
                  <a:lnTo>
                    <a:pt x="42" y="152"/>
                  </a:lnTo>
                  <a:lnTo>
                    <a:pt x="42" y="130"/>
                  </a:lnTo>
                  <a:lnTo>
                    <a:pt x="50" y="130"/>
                  </a:lnTo>
                  <a:lnTo>
                    <a:pt x="54" y="138"/>
                  </a:lnTo>
                  <a:lnTo>
                    <a:pt x="59" y="142"/>
                  </a:lnTo>
                  <a:lnTo>
                    <a:pt x="64" y="147"/>
                  </a:lnTo>
                  <a:lnTo>
                    <a:pt x="66" y="149"/>
                  </a:lnTo>
                  <a:lnTo>
                    <a:pt x="69" y="152"/>
                  </a:lnTo>
                  <a:lnTo>
                    <a:pt x="71" y="152"/>
                  </a:lnTo>
                  <a:lnTo>
                    <a:pt x="73" y="154"/>
                  </a:lnTo>
                  <a:lnTo>
                    <a:pt x="76" y="154"/>
                  </a:lnTo>
                  <a:lnTo>
                    <a:pt x="80" y="157"/>
                  </a:lnTo>
                  <a:lnTo>
                    <a:pt x="78" y="152"/>
                  </a:lnTo>
                  <a:lnTo>
                    <a:pt x="78" y="152"/>
                  </a:lnTo>
                  <a:lnTo>
                    <a:pt x="76" y="147"/>
                  </a:lnTo>
                  <a:lnTo>
                    <a:pt x="76" y="142"/>
                  </a:lnTo>
                  <a:lnTo>
                    <a:pt x="76" y="140"/>
                  </a:lnTo>
                  <a:lnTo>
                    <a:pt x="73" y="138"/>
                  </a:lnTo>
                  <a:lnTo>
                    <a:pt x="73" y="135"/>
                  </a:lnTo>
                  <a:lnTo>
                    <a:pt x="76" y="130"/>
                  </a:lnTo>
                  <a:lnTo>
                    <a:pt x="76" y="126"/>
                  </a:lnTo>
                  <a:lnTo>
                    <a:pt x="76" y="126"/>
                  </a:lnTo>
                  <a:lnTo>
                    <a:pt x="78" y="121"/>
                  </a:lnTo>
                  <a:lnTo>
                    <a:pt x="80" y="116"/>
                  </a:lnTo>
                  <a:lnTo>
                    <a:pt x="85" y="114"/>
                  </a:lnTo>
                  <a:lnTo>
                    <a:pt x="88" y="114"/>
                  </a:lnTo>
                  <a:lnTo>
                    <a:pt x="92" y="111"/>
                  </a:lnTo>
                  <a:lnTo>
                    <a:pt x="99" y="111"/>
                  </a:lnTo>
                  <a:lnTo>
                    <a:pt x="104" y="111"/>
                  </a:lnTo>
                  <a:lnTo>
                    <a:pt x="109" y="114"/>
                  </a:lnTo>
                  <a:lnTo>
                    <a:pt x="111" y="114"/>
                  </a:lnTo>
                  <a:lnTo>
                    <a:pt x="114" y="114"/>
                  </a:lnTo>
                  <a:lnTo>
                    <a:pt x="111" y="100"/>
                  </a:lnTo>
                  <a:lnTo>
                    <a:pt x="111" y="88"/>
                  </a:lnTo>
                  <a:lnTo>
                    <a:pt x="109" y="88"/>
                  </a:lnTo>
                  <a:lnTo>
                    <a:pt x="107" y="85"/>
                  </a:lnTo>
                  <a:lnTo>
                    <a:pt x="104" y="83"/>
                  </a:lnTo>
                  <a:lnTo>
                    <a:pt x="104" y="78"/>
                  </a:lnTo>
                  <a:lnTo>
                    <a:pt x="102" y="73"/>
                  </a:lnTo>
                  <a:lnTo>
                    <a:pt x="99" y="71"/>
                  </a:lnTo>
                  <a:lnTo>
                    <a:pt x="99" y="69"/>
                  </a:lnTo>
                  <a:lnTo>
                    <a:pt x="99" y="64"/>
                  </a:lnTo>
                  <a:lnTo>
                    <a:pt x="97" y="62"/>
                  </a:lnTo>
                  <a:lnTo>
                    <a:pt x="97" y="62"/>
                  </a:lnTo>
                  <a:lnTo>
                    <a:pt x="97" y="57"/>
                  </a:lnTo>
                  <a:lnTo>
                    <a:pt x="95" y="54"/>
                  </a:lnTo>
                  <a:lnTo>
                    <a:pt x="92" y="52"/>
                  </a:lnTo>
                  <a:lnTo>
                    <a:pt x="88" y="47"/>
                  </a:lnTo>
                  <a:lnTo>
                    <a:pt x="85" y="43"/>
                  </a:lnTo>
                  <a:lnTo>
                    <a:pt x="85" y="40"/>
                  </a:lnTo>
                  <a:lnTo>
                    <a:pt x="85" y="40"/>
                  </a:lnTo>
                  <a:lnTo>
                    <a:pt x="80" y="40"/>
                  </a:lnTo>
                  <a:lnTo>
                    <a:pt x="78" y="40"/>
                  </a:lnTo>
                  <a:lnTo>
                    <a:pt x="76" y="40"/>
                  </a:lnTo>
                  <a:lnTo>
                    <a:pt x="73" y="45"/>
                  </a:lnTo>
                  <a:lnTo>
                    <a:pt x="71" y="47"/>
                  </a:lnTo>
                  <a:lnTo>
                    <a:pt x="71" y="50"/>
                  </a:lnTo>
                  <a:lnTo>
                    <a:pt x="71" y="50"/>
                  </a:lnTo>
                  <a:lnTo>
                    <a:pt x="69" y="50"/>
                  </a:lnTo>
                  <a:lnTo>
                    <a:pt x="66" y="47"/>
                  </a:lnTo>
                  <a:lnTo>
                    <a:pt x="66" y="47"/>
                  </a:lnTo>
                  <a:lnTo>
                    <a:pt x="64" y="43"/>
                  </a:lnTo>
                  <a:lnTo>
                    <a:pt x="64" y="43"/>
                  </a:lnTo>
                  <a:lnTo>
                    <a:pt x="61" y="43"/>
                  </a:lnTo>
                  <a:lnTo>
                    <a:pt x="59" y="43"/>
                  </a:lnTo>
                  <a:lnTo>
                    <a:pt x="59" y="43"/>
                  </a:lnTo>
                  <a:lnTo>
                    <a:pt x="54" y="45"/>
                  </a:lnTo>
                  <a:lnTo>
                    <a:pt x="52" y="50"/>
                  </a:lnTo>
                  <a:lnTo>
                    <a:pt x="47" y="52"/>
                  </a:lnTo>
                  <a:lnTo>
                    <a:pt x="47" y="45"/>
                  </a:lnTo>
                  <a:lnTo>
                    <a:pt x="47" y="33"/>
                  </a:lnTo>
                  <a:lnTo>
                    <a:pt x="47" y="28"/>
                  </a:lnTo>
                  <a:lnTo>
                    <a:pt x="47" y="26"/>
                  </a:lnTo>
                  <a:lnTo>
                    <a:pt x="47" y="23"/>
                  </a:lnTo>
                  <a:lnTo>
                    <a:pt x="47" y="21"/>
                  </a:lnTo>
                  <a:lnTo>
                    <a:pt x="47" y="19"/>
                  </a:lnTo>
                  <a:lnTo>
                    <a:pt x="45" y="19"/>
                  </a:lnTo>
                  <a:lnTo>
                    <a:pt x="42" y="16"/>
                  </a:lnTo>
                  <a:lnTo>
                    <a:pt x="40" y="16"/>
                  </a:lnTo>
                  <a:lnTo>
                    <a:pt x="38" y="19"/>
                  </a:lnTo>
                  <a:lnTo>
                    <a:pt x="35" y="19"/>
                  </a:lnTo>
                  <a:lnTo>
                    <a:pt x="35" y="16"/>
                  </a:lnTo>
                  <a:lnTo>
                    <a:pt x="33" y="16"/>
                  </a:lnTo>
                  <a:lnTo>
                    <a:pt x="33" y="14"/>
                  </a:lnTo>
                  <a:lnTo>
                    <a:pt x="31" y="4"/>
                  </a:lnTo>
                  <a:lnTo>
                    <a:pt x="31" y="2"/>
                  </a:lnTo>
                  <a:lnTo>
                    <a:pt x="28" y="2"/>
                  </a:lnTo>
                  <a:lnTo>
                    <a:pt x="26" y="0"/>
                  </a:lnTo>
                  <a:lnTo>
                    <a:pt x="19" y="4"/>
                  </a:lnTo>
                  <a:lnTo>
                    <a:pt x="14" y="9"/>
                  </a:lnTo>
                  <a:lnTo>
                    <a:pt x="9" y="14"/>
                  </a:lnTo>
                  <a:lnTo>
                    <a:pt x="7" y="14"/>
                  </a:lnTo>
                  <a:lnTo>
                    <a:pt x="4" y="16"/>
                  </a:lnTo>
                  <a:lnTo>
                    <a:pt x="2" y="23"/>
                  </a:lnTo>
                  <a:lnTo>
                    <a:pt x="2" y="26"/>
                  </a:lnTo>
                  <a:lnTo>
                    <a:pt x="0" y="28"/>
                  </a:lnTo>
                  <a:lnTo>
                    <a:pt x="0" y="31"/>
                  </a:lnTo>
                  <a:lnTo>
                    <a:pt x="0" y="35"/>
                  </a:lnTo>
                  <a:lnTo>
                    <a:pt x="0" y="40"/>
                  </a:lnTo>
                  <a:lnTo>
                    <a:pt x="0" y="43"/>
                  </a:lnTo>
                  <a:lnTo>
                    <a:pt x="2" y="50"/>
                  </a:lnTo>
                  <a:lnTo>
                    <a:pt x="7" y="54"/>
                  </a:lnTo>
                  <a:lnTo>
                    <a:pt x="9" y="59"/>
                  </a:lnTo>
                  <a:lnTo>
                    <a:pt x="14" y="64"/>
                  </a:lnTo>
                  <a:lnTo>
                    <a:pt x="14" y="69"/>
                  </a:lnTo>
                  <a:lnTo>
                    <a:pt x="16" y="73"/>
                  </a:lnTo>
                  <a:lnTo>
                    <a:pt x="16" y="73"/>
                  </a:lnTo>
                  <a:lnTo>
                    <a:pt x="19" y="78"/>
                  </a:lnTo>
                  <a:lnTo>
                    <a:pt x="19" y="83"/>
                  </a:lnTo>
                  <a:lnTo>
                    <a:pt x="19" y="85"/>
                  </a:lnTo>
                  <a:lnTo>
                    <a:pt x="19" y="90"/>
                  </a:lnTo>
                  <a:lnTo>
                    <a:pt x="16" y="95"/>
                  </a:lnTo>
                  <a:lnTo>
                    <a:pt x="14" y="100"/>
                  </a:lnTo>
                  <a:lnTo>
                    <a:pt x="14" y="104"/>
                  </a:lnTo>
                  <a:lnTo>
                    <a:pt x="14" y="107"/>
                  </a:lnTo>
                  <a:lnTo>
                    <a:pt x="26" y="119"/>
                  </a:lnTo>
                  <a:lnTo>
                    <a:pt x="26" y="121"/>
                  </a:lnTo>
                  <a:lnTo>
                    <a:pt x="28" y="126"/>
                  </a:lnTo>
                  <a:lnTo>
                    <a:pt x="31" y="130"/>
                  </a:lnTo>
                  <a:lnTo>
                    <a:pt x="31" y="135"/>
                  </a:lnTo>
                  <a:lnTo>
                    <a:pt x="33" y="142"/>
                  </a:lnTo>
                  <a:lnTo>
                    <a:pt x="35" y="147"/>
                  </a:lnTo>
                  <a:lnTo>
                    <a:pt x="35" y="152"/>
                  </a:lnTo>
                  <a:lnTo>
                    <a:pt x="35" y="157"/>
                  </a:lnTo>
                  <a:lnTo>
                    <a:pt x="35" y="161"/>
                  </a:lnTo>
                  <a:lnTo>
                    <a:pt x="35" y="164"/>
                  </a:lnTo>
                  <a:lnTo>
                    <a:pt x="35" y="168"/>
                  </a:lnTo>
                  <a:lnTo>
                    <a:pt x="33" y="171"/>
                  </a:lnTo>
                  <a:lnTo>
                    <a:pt x="33" y="171"/>
                  </a:lnTo>
                  <a:lnTo>
                    <a:pt x="31" y="173"/>
                  </a:lnTo>
                  <a:lnTo>
                    <a:pt x="28" y="176"/>
                  </a:lnTo>
                  <a:lnTo>
                    <a:pt x="26" y="176"/>
                  </a:lnTo>
                  <a:lnTo>
                    <a:pt x="26" y="190"/>
                  </a:lnTo>
                  <a:lnTo>
                    <a:pt x="26" y="209"/>
                  </a:lnTo>
                  <a:lnTo>
                    <a:pt x="26" y="216"/>
                  </a:lnTo>
                  <a:lnTo>
                    <a:pt x="26" y="223"/>
                  </a:lnTo>
                  <a:lnTo>
                    <a:pt x="26" y="230"/>
                  </a:lnTo>
                  <a:lnTo>
                    <a:pt x="26" y="233"/>
                  </a:lnTo>
                  <a:lnTo>
                    <a:pt x="28" y="235"/>
                  </a:lnTo>
                  <a:lnTo>
                    <a:pt x="31" y="233"/>
                  </a:lnTo>
                  <a:lnTo>
                    <a:pt x="31" y="230"/>
                  </a:lnTo>
                  <a:lnTo>
                    <a:pt x="35" y="230"/>
                  </a:lnTo>
                  <a:lnTo>
                    <a:pt x="40" y="233"/>
                  </a:lnTo>
                  <a:lnTo>
                    <a:pt x="42" y="235"/>
                  </a:lnTo>
                  <a:lnTo>
                    <a:pt x="45" y="235"/>
                  </a:lnTo>
                  <a:lnTo>
                    <a:pt x="47" y="240"/>
                  </a:lnTo>
                  <a:lnTo>
                    <a:pt x="52" y="244"/>
                  </a:lnTo>
                  <a:lnTo>
                    <a:pt x="52" y="244"/>
                  </a:lnTo>
                  <a:lnTo>
                    <a:pt x="54" y="244"/>
                  </a:lnTo>
                  <a:lnTo>
                    <a:pt x="59" y="247"/>
                  </a:lnTo>
                  <a:lnTo>
                    <a:pt x="59" y="249"/>
                  </a:lnTo>
                  <a:lnTo>
                    <a:pt x="64" y="254"/>
                  </a:lnTo>
                  <a:lnTo>
                    <a:pt x="64" y="256"/>
                  </a:lnTo>
                  <a:lnTo>
                    <a:pt x="66" y="261"/>
                  </a:lnTo>
                  <a:lnTo>
                    <a:pt x="69" y="261"/>
                  </a:lnTo>
                  <a:lnTo>
                    <a:pt x="71" y="261"/>
                  </a:lnTo>
                  <a:lnTo>
                    <a:pt x="71" y="261"/>
                  </a:lnTo>
                  <a:lnTo>
                    <a:pt x="71" y="261"/>
                  </a:lnTo>
                  <a:lnTo>
                    <a:pt x="76" y="261"/>
                  </a:lnTo>
                  <a:lnTo>
                    <a:pt x="76" y="261"/>
                  </a:lnTo>
                  <a:lnTo>
                    <a:pt x="78" y="261"/>
                  </a:lnTo>
                  <a:lnTo>
                    <a:pt x="78" y="259"/>
                  </a:lnTo>
                  <a:lnTo>
                    <a:pt x="78" y="256"/>
                  </a:lnTo>
                  <a:lnTo>
                    <a:pt x="85" y="25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7" name="Freeform 1185">
              <a:extLst>
                <a:ext uri="{FF2B5EF4-FFF2-40B4-BE49-F238E27FC236}">
                  <a16:creationId xmlns:a16="http://schemas.microsoft.com/office/drawing/2014/main" id="{11FCEC82-BE4D-4553-B72E-15C6633F600A}"/>
                </a:ext>
              </a:extLst>
            </p:cNvPr>
            <p:cNvSpPr>
              <a:spLocks/>
            </p:cNvSpPr>
            <p:nvPr/>
          </p:nvSpPr>
          <p:spPr bwMode="auto">
            <a:xfrm>
              <a:off x="6184901" y="3921124"/>
              <a:ext cx="93663" cy="163513"/>
            </a:xfrm>
            <a:custGeom>
              <a:avLst/>
              <a:gdLst/>
              <a:ahLst/>
              <a:cxnLst>
                <a:cxn ang="0">
                  <a:pos x="33" y="12"/>
                </a:cxn>
                <a:cxn ang="0">
                  <a:pos x="33" y="10"/>
                </a:cxn>
                <a:cxn ang="0">
                  <a:pos x="38" y="17"/>
                </a:cxn>
                <a:cxn ang="0">
                  <a:pos x="43" y="24"/>
                </a:cxn>
                <a:cxn ang="0">
                  <a:pos x="45" y="29"/>
                </a:cxn>
                <a:cxn ang="0">
                  <a:pos x="45" y="31"/>
                </a:cxn>
                <a:cxn ang="0">
                  <a:pos x="47" y="36"/>
                </a:cxn>
                <a:cxn ang="0">
                  <a:pos x="47" y="38"/>
                </a:cxn>
                <a:cxn ang="0">
                  <a:pos x="47" y="60"/>
                </a:cxn>
                <a:cxn ang="0">
                  <a:pos x="47" y="65"/>
                </a:cxn>
                <a:cxn ang="0">
                  <a:pos x="50" y="67"/>
                </a:cxn>
                <a:cxn ang="0">
                  <a:pos x="52" y="74"/>
                </a:cxn>
                <a:cxn ang="0">
                  <a:pos x="55" y="79"/>
                </a:cxn>
                <a:cxn ang="0">
                  <a:pos x="57" y="86"/>
                </a:cxn>
                <a:cxn ang="0">
                  <a:pos x="57" y="88"/>
                </a:cxn>
                <a:cxn ang="0">
                  <a:pos x="59" y="91"/>
                </a:cxn>
                <a:cxn ang="0">
                  <a:pos x="59" y="95"/>
                </a:cxn>
                <a:cxn ang="0">
                  <a:pos x="57" y="100"/>
                </a:cxn>
                <a:cxn ang="0">
                  <a:pos x="57" y="100"/>
                </a:cxn>
                <a:cxn ang="0">
                  <a:pos x="57" y="100"/>
                </a:cxn>
                <a:cxn ang="0">
                  <a:pos x="52" y="103"/>
                </a:cxn>
                <a:cxn ang="0">
                  <a:pos x="52" y="103"/>
                </a:cxn>
                <a:cxn ang="0">
                  <a:pos x="52" y="100"/>
                </a:cxn>
                <a:cxn ang="0">
                  <a:pos x="47" y="95"/>
                </a:cxn>
                <a:cxn ang="0">
                  <a:pos x="40" y="86"/>
                </a:cxn>
                <a:cxn ang="0">
                  <a:pos x="26" y="69"/>
                </a:cxn>
                <a:cxn ang="0">
                  <a:pos x="19" y="62"/>
                </a:cxn>
                <a:cxn ang="0">
                  <a:pos x="14" y="55"/>
                </a:cxn>
                <a:cxn ang="0">
                  <a:pos x="12" y="50"/>
                </a:cxn>
                <a:cxn ang="0">
                  <a:pos x="9" y="43"/>
                </a:cxn>
                <a:cxn ang="0">
                  <a:pos x="7" y="41"/>
                </a:cxn>
                <a:cxn ang="0">
                  <a:pos x="7" y="34"/>
                </a:cxn>
                <a:cxn ang="0">
                  <a:pos x="5" y="29"/>
                </a:cxn>
                <a:cxn ang="0">
                  <a:pos x="2" y="24"/>
                </a:cxn>
                <a:cxn ang="0">
                  <a:pos x="2" y="17"/>
                </a:cxn>
                <a:cxn ang="0">
                  <a:pos x="2" y="12"/>
                </a:cxn>
                <a:cxn ang="0">
                  <a:pos x="2" y="10"/>
                </a:cxn>
                <a:cxn ang="0">
                  <a:pos x="2" y="8"/>
                </a:cxn>
                <a:cxn ang="0">
                  <a:pos x="0" y="0"/>
                </a:cxn>
                <a:cxn ang="0">
                  <a:pos x="0" y="0"/>
                </a:cxn>
                <a:cxn ang="0">
                  <a:pos x="2" y="0"/>
                </a:cxn>
                <a:cxn ang="0">
                  <a:pos x="7" y="3"/>
                </a:cxn>
                <a:cxn ang="0">
                  <a:pos x="7" y="5"/>
                </a:cxn>
                <a:cxn ang="0">
                  <a:pos x="12" y="10"/>
                </a:cxn>
                <a:cxn ang="0">
                  <a:pos x="12" y="12"/>
                </a:cxn>
                <a:cxn ang="0">
                  <a:pos x="14" y="17"/>
                </a:cxn>
                <a:cxn ang="0">
                  <a:pos x="17" y="17"/>
                </a:cxn>
                <a:cxn ang="0">
                  <a:pos x="19" y="17"/>
                </a:cxn>
                <a:cxn ang="0">
                  <a:pos x="19" y="17"/>
                </a:cxn>
                <a:cxn ang="0">
                  <a:pos x="19" y="17"/>
                </a:cxn>
                <a:cxn ang="0">
                  <a:pos x="24" y="17"/>
                </a:cxn>
                <a:cxn ang="0">
                  <a:pos x="24" y="17"/>
                </a:cxn>
                <a:cxn ang="0">
                  <a:pos x="26" y="17"/>
                </a:cxn>
                <a:cxn ang="0">
                  <a:pos x="26" y="15"/>
                </a:cxn>
                <a:cxn ang="0">
                  <a:pos x="26" y="12"/>
                </a:cxn>
                <a:cxn ang="0">
                  <a:pos x="33" y="12"/>
                </a:cxn>
                <a:cxn ang="0">
                  <a:pos x="33" y="12"/>
                </a:cxn>
              </a:cxnLst>
              <a:rect l="0" t="0" r="r" b="b"/>
              <a:pathLst>
                <a:path w="59" h="103">
                  <a:moveTo>
                    <a:pt x="33" y="12"/>
                  </a:moveTo>
                  <a:lnTo>
                    <a:pt x="33" y="10"/>
                  </a:lnTo>
                  <a:lnTo>
                    <a:pt x="38" y="17"/>
                  </a:lnTo>
                  <a:lnTo>
                    <a:pt x="43" y="24"/>
                  </a:lnTo>
                  <a:lnTo>
                    <a:pt x="45" y="29"/>
                  </a:lnTo>
                  <a:lnTo>
                    <a:pt x="45" y="31"/>
                  </a:lnTo>
                  <a:lnTo>
                    <a:pt x="47" y="36"/>
                  </a:lnTo>
                  <a:lnTo>
                    <a:pt x="47" y="38"/>
                  </a:lnTo>
                  <a:lnTo>
                    <a:pt x="47" y="60"/>
                  </a:lnTo>
                  <a:lnTo>
                    <a:pt x="47" y="65"/>
                  </a:lnTo>
                  <a:lnTo>
                    <a:pt x="50" y="67"/>
                  </a:lnTo>
                  <a:lnTo>
                    <a:pt x="52" y="74"/>
                  </a:lnTo>
                  <a:lnTo>
                    <a:pt x="55" y="79"/>
                  </a:lnTo>
                  <a:lnTo>
                    <a:pt x="57" y="86"/>
                  </a:lnTo>
                  <a:lnTo>
                    <a:pt x="57" y="88"/>
                  </a:lnTo>
                  <a:lnTo>
                    <a:pt x="59" y="91"/>
                  </a:lnTo>
                  <a:lnTo>
                    <a:pt x="59" y="95"/>
                  </a:lnTo>
                  <a:lnTo>
                    <a:pt x="57" y="100"/>
                  </a:lnTo>
                  <a:lnTo>
                    <a:pt x="57" y="100"/>
                  </a:lnTo>
                  <a:lnTo>
                    <a:pt x="57" y="100"/>
                  </a:lnTo>
                  <a:lnTo>
                    <a:pt x="52" y="103"/>
                  </a:lnTo>
                  <a:lnTo>
                    <a:pt x="52" y="103"/>
                  </a:lnTo>
                  <a:lnTo>
                    <a:pt x="52" y="100"/>
                  </a:lnTo>
                  <a:lnTo>
                    <a:pt x="47" y="95"/>
                  </a:lnTo>
                  <a:lnTo>
                    <a:pt x="40" y="86"/>
                  </a:lnTo>
                  <a:lnTo>
                    <a:pt x="26" y="69"/>
                  </a:lnTo>
                  <a:lnTo>
                    <a:pt x="19" y="62"/>
                  </a:lnTo>
                  <a:lnTo>
                    <a:pt x="14" y="55"/>
                  </a:lnTo>
                  <a:lnTo>
                    <a:pt x="12" y="50"/>
                  </a:lnTo>
                  <a:lnTo>
                    <a:pt x="9" y="43"/>
                  </a:lnTo>
                  <a:lnTo>
                    <a:pt x="7" y="41"/>
                  </a:lnTo>
                  <a:lnTo>
                    <a:pt x="7" y="34"/>
                  </a:lnTo>
                  <a:lnTo>
                    <a:pt x="5" y="29"/>
                  </a:lnTo>
                  <a:lnTo>
                    <a:pt x="2" y="24"/>
                  </a:lnTo>
                  <a:lnTo>
                    <a:pt x="2" y="17"/>
                  </a:lnTo>
                  <a:lnTo>
                    <a:pt x="2" y="12"/>
                  </a:lnTo>
                  <a:lnTo>
                    <a:pt x="2" y="10"/>
                  </a:lnTo>
                  <a:lnTo>
                    <a:pt x="2" y="8"/>
                  </a:lnTo>
                  <a:lnTo>
                    <a:pt x="0" y="0"/>
                  </a:lnTo>
                  <a:lnTo>
                    <a:pt x="0" y="0"/>
                  </a:lnTo>
                  <a:lnTo>
                    <a:pt x="2" y="0"/>
                  </a:lnTo>
                  <a:lnTo>
                    <a:pt x="7" y="3"/>
                  </a:lnTo>
                  <a:lnTo>
                    <a:pt x="7" y="5"/>
                  </a:lnTo>
                  <a:lnTo>
                    <a:pt x="12" y="10"/>
                  </a:lnTo>
                  <a:lnTo>
                    <a:pt x="12" y="12"/>
                  </a:lnTo>
                  <a:lnTo>
                    <a:pt x="14" y="17"/>
                  </a:lnTo>
                  <a:lnTo>
                    <a:pt x="17" y="17"/>
                  </a:lnTo>
                  <a:lnTo>
                    <a:pt x="19" y="17"/>
                  </a:lnTo>
                  <a:lnTo>
                    <a:pt x="19" y="17"/>
                  </a:lnTo>
                  <a:lnTo>
                    <a:pt x="19" y="17"/>
                  </a:lnTo>
                  <a:lnTo>
                    <a:pt x="24" y="17"/>
                  </a:lnTo>
                  <a:lnTo>
                    <a:pt x="24" y="17"/>
                  </a:lnTo>
                  <a:lnTo>
                    <a:pt x="26" y="17"/>
                  </a:lnTo>
                  <a:lnTo>
                    <a:pt x="26" y="15"/>
                  </a:lnTo>
                  <a:lnTo>
                    <a:pt x="26" y="12"/>
                  </a:lnTo>
                  <a:lnTo>
                    <a:pt x="33" y="12"/>
                  </a:lnTo>
                  <a:lnTo>
                    <a:pt x="33"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8" name="Freeform 1186">
              <a:extLst>
                <a:ext uri="{FF2B5EF4-FFF2-40B4-BE49-F238E27FC236}">
                  <a16:creationId xmlns:a16="http://schemas.microsoft.com/office/drawing/2014/main" id="{71AF6A3F-A48C-4ACB-93D3-E7A7D64DB605}"/>
                </a:ext>
              </a:extLst>
            </p:cNvPr>
            <p:cNvSpPr>
              <a:spLocks/>
            </p:cNvSpPr>
            <p:nvPr/>
          </p:nvSpPr>
          <p:spPr bwMode="auto">
            <a:xfrm>
              <a:off x="6184901" y="3921124"/>
              <a:ext cx="93663" cy="163513"/>
            </a:xfrm>
            <a:custGeom>
              <a:avLst/>
              <a:gdLst/>
              <a:ahLst/>
              <a:cxnLst>
                <a:cxn ang="0">
                  <a:pos x="33" y="12"/>
                </a:cxn>
                <a:cxn ang="0">
                  <a:pos x="33" y="10"/>
                </a:cxn>
                <a:cxn ang="0">
                  <a:pos x="38" y="17"/>
                </a:cxn>
                <a:cxn ang="0">
                  <a:pos x="43" y="24"/>
                </a:cxn>
                <a:cxn ang="0">
                  <a:pos x="45" y="29"/>
                </a:cxn>
                <a:cxn ang="0">
                  <a:pos x="45" y="31"/>
                </a:cxn>
                <a:cxn ang="0">
                  <a:pos x="47" y="36"/>
                </a:cxn>
                <a:cxn ang="0">
                  <a:pos x="47" y="38"/>
                </a:cxn>
                <a:cxn ang="0">
                  <a:pos x="47" y="60"/>
                </a:cxn>
                <a:cxn ang="0">
                  <a:pos x="47" y="65"/>
                </a:cxn>
                <a:cxn ang="0">
                  <a:pos x="50" y="67"/>
                </a:cxn>
                <a:cxn ang="0">
                  <a:pos x="52" y="74"/>
                </a:cxn>
                <a:cxn ang="0">
                  <a:pos x="55" y="79"/>
                </a:cxn>
                <a:cxn ang="0">
                  <a:pos x="57" y="86"/>
                </a:cxn>
                <a:cxn ang="0">
                  <a:pos x="57" y="88"/>
                </a:cxn>
                <a:cxn ang="0">
                  <a:pos x="59" y="91"/>
                </a:cxn>
                <a:cxn ang="0">
                  <a:pos x="59" y="95"/>
                </a:cxn>
                <a:cxn ang="0">
                  <a:pos x="57" y="100"/>
                </a:cxn>
                <a:cxn ang="0">
                  <a:pos x="57" y="100"/>
                </a:cxn>
                <a:cxn ang="0">
                  <a:pos x="57" y="100"/>
                </a:cxn>
                <a:cxn ang="0">
                  <a:pos x="52" y="103"/>
                </a:cxn>
                <a:cxn ang="0">
                  <a:pos x="52" y="103"/>
                </a:cxn>
                <a:cxn ang="0">
                  <a:pos x="52" y="100"/>
                </a:cxn>
                <a:cxn ang="0">
                  <a:pos x="47" y="95"/>
                </a:cxn>
                <a:cxn ang="0">
                  <a:pos x="40" y="86"/>
                </a:cxn>
                <a:cxn ang="0">
                  <a:pos x="26" y="69"/>
                </a:cxn>
                <a:cxn ang="0">
                  <a:pos x="19" y="62"/>
                </a:cxn>
                <a:cxn ang="0">
                  <a:pos x="14" y="55"/>
                </a:cxn>
                <a:cxn ang="0">
                  <a:pos x="12" y="50"/>
                </a:cxn>
                <a:cxn ang="0">
                  <a:pos x="9" y="43"/>
                </a:cxn>
                <a:cxn ang="0">
                  <a:pos x="7" y="41"/>
                </a:cxn>
                <a:cxn ang="0">
                  <a:pos x="7" y="34"/>
                </a:cxn>
                <a:cxn ang="0">
                  <a:pos x="5" y="29"/>
                </a:cxn>
                <a:cxn ang="0">
                  <a:pos x="2" y="24"/>
                </a:cxn>
                <a:cxn ang="0">
                  <a:pos x="2" y="17"/>
                </a:cxn>
                <a:cxn ang="0">
                  <a:pos x="2" y="12"/>
                </a:cxn>
                <a:cxn ang="0">
                  <a:pos x="2" y="10"/>
                </a:cxn>
                <a:cxn ang="0">
                  <a:pos x="2" y="8"/>
                </a:cxn>
                <a:cxn ang="0">
                  <a:pos x="0" y="0"/>
                </a:cxn>
                <a:cxn ang="0">
                  <a:pos x="0" y="0"/>
                </a:cxn>
                <a:cxn ang="0">
                  <a:pos x="2" y="0"/>
                </a:cxn>
                <a:cxn ang="0">
                  <a:pos x="7" y="3"/>
                </a:cxn>
                <a:cxn ang="0">
                  <a:pos x="7" y="5"/>
                </a:cxn>
                <a:cxn ang="0">
                  <a:pos x="12" y="10"/>
                </a:cxn>
                <a:cxn ang="0">
                  <a:pos x="12" y="12"/>
                </a:cxn>
                <a:cxn ang="0">
                  <a:pos x="14" y="17"/>
                </a:cxn>
                <a:cxn ang="0">
                  <a:pos x="17" y="17"/>
                </a:cxn>
                <a:cxn ang="0">
                  <a:pos x="19" y="17"/>
                </a:cxn>
                <a:cxn ang="0">
                  <a:pos x="19" y="17"/>
                </a:cxn>
                <a:cxn ang="0">
                  <a:pos x="19" y="17"/>
                </a:cxn>
                <a:cxn ang="0">
                  <a:pos x="24" y="17"/>
                </a:cxn>
                <a:cxn ang="0">
                  <a:pos x="24" y="17"/>
                </a:cxn>
                <a:cxn ang="0">
                  <a:pos x="26" y="17"/>
                </a:cxn>
                <a:cxn ang="0">
                  <a:pos x="26" y="15"/>
                </a:cxn>
                <a:cxn ang="0">
                  <a:pos x="26" y="12"/>
                </a:cxn>
                <a:cxn ang="0">
                  <a:pos x="33" y="12"/>
                </a:cxn>
              </a:cxnLst>
              <a:rect l="0" t="0" r="r" b="b"/>
              <a:pathLst>
                <a:path w="59" h="103">
                  <a:moveTo>
                    <a:pt x="33" y="12"/>
                  </a:moveTo>
                  <a:lnTo>
                    <a:pt x="33" y="10"/>
                  </a:lnTo>
                  <a:lnTo>
                    <a:pt x="38" y="17"/>
                  </a:lnTo>
                  <a:lnTo>
                    <a:pt x="43" y="24"/>
                  </a:lnTo>
                  <a:lnTo>
                    <a:pt x="45" y="29"/>
                  </a:lnTo>
                  <a:lnTo>
                    <a:pt x="45" y="31"/>
                  </a:lnTo>
                  <a:lnTo>
                    <a:pt x="47" y="36"/>
                  </a:lnTo>
                  <a:lnTo>
                    <a:pt x="47" y="38"/>
                  </a:lnTo>
                  <a:lnTo>
                    <a:pt x="47" y="60"/>
                  </a:lnTo>
                  <a:lnTo>
                    <a:pt x="47" y="65"/>
                  </a:lnTo>
                  <a:lnTo>
                    <a:pt x="50" y="67"/>
                  </a:lnTo>
                  <a:lnTo>
                    <a:pt x="52" y="74"/>
                  </a:lnTo>
                  <a:lnTo>
                    <a:pt x="55" y="79"/>
                  </a:lnTo>
                  <a:lnTo>
                    <a:pt x="57" y="86"/>
                  </a:lnTo>
                  <a:lnTo>
                    <a:pt x="57" y="88"/>
                  </a:lnTo>
                  <a:lnTo>
                    <a:pt x="59" y="91"/>
                  </a:lnTo>
                  <a:lnTo>
                    <a:pt x="59" y="95"/>
                  </a:lnTo>
                  <a:lnTo>
                    <a:pt x="57" y="100"/>
                  </a:lnTo>
                  <a:lnTo>
                    <a:pt x="57" y="100"/>
                  </a:lnTo>
                  <a:lnTo>
                    <a:pt x="57" y="100"/>
                  </a:lnTo>
                  <a:lnTo>
                    <a:pt x="52" y="103"/>
                  </a:lnTo>
                  <a:lnTo>
                    <a:pt x="52" y="103"/>
                  </a:lnTo>
                  <a:lnTo>
                    <a:pt x="52" y="100"/>
                  </a:lnTo>
                  <a:lnTo>
                    <a:pt x="47" y="95"/>
                  </a:lnTo>
                  <a:lnTo>
                    <a:pt x="40" y="86"/>
                  </a:lnTo>
                  <a:lnTo>
                    <a:pt x="26" y="69"/>
                  </a:lnTo>
                  <a:lnTo>
                    <a:pt x="19" y="62"/>
                  </a:lnTo>
                  <a:lnTo>
                    <a:pt x="14" y="55"/>
                  </a:lnTo>
                  <a:lnTo>
                    <a:pt x="12" y="50"/>
                  </a:lnTo>
                  <a:lnTo>
                    <a:pt x="9" y="43"/>
                  </a:lnTo>
                  <a:lnTo>
                    <a:pt x="7" y="41"/>
                  </a:lnTo>
                  <a:lnTo>
                    <a:pt x="7" y="34"/>
                  </a:lnTo>
                  <a:lnTo>
                    <a:pt x="5" y="29"/>
                  </a:lnTo>
                  <a:lnTo>
                    <a:pt x="2" y="24"/>
                  </a:lnTo>
                  <a:lnTo>
                    <a:pt x="2" y="17"/>
                  </a:lnTo>
                  <a:lnTo>
                    <a:pt x="2" y="12"/>
                  </a:lnTo>
                  <a:lnTo>
                    <a:pt x="2" y="10"/>
                  </a:lnTo>
                  <a:lnTo>
                    <a:pt x="2" y="8"/>
                  </a:lnTo>
                  <a:lnTo>
                    <a:pt x="0" y="0"/>
                  </a:lnTo>
                  <a:lnTo>
                    <a:pt x="0" y="0"/>
                  </a:lnTo>
                  <a:lnTo>
                    <a:pt x="2" y="0"/>
                  </a:lnTo>
                  <a:lnTo>
                    <a:pt x="7" y="3"/>
                  </a:lnTo>
                  <a:lnTo>
                    <a:pt x="7" y="5"/>
                  </a:lnTo>
                  <a:lnTo>
                    <a:pt x="12" y="10"/>
                  </a:lnTo>
                  <a:lnTo>
                    <a:pt x="12" y="12"/>
                  </a:lnTo>
                  <a:lnTo>
                    <a:pt x="14" y="17"/>
                  </a:lnTo>
                  <a:lnTo>
                    <a:pt x="17" y="17"/>
                  </a:lnTo>
                  <a:lnTo>
                    <a:pt x="19" y="17"/>
                  </a:lnTo>
                  <a:lnTo>
                    <a:pt x="19" y="17"/>
                  </a:lnTo>
                  <a:lnTo>
                    <a:pt x="19" y="17"/>
                  </a:lnTo>
                  <a:lnTo>
                    <a:pt x="24" y="17"/>
                  </a:lnTo>
                  <a:lnTo>
                    <a:pt x="24" y="17"/>
                  </a:lnTo>
                  <a:lnTo>
                    <a:pt x="26" y="17"/>
                  </a:lnTo>
                  <a:lnTo>
                    <a:pt x="26" y="15"/>
                  </a:lnTo>
                  <a:lnTo>
                    <a:pt x="26" y="12"/>
                  </a:lnTo>
                  <a:lnTo>
                    <a:pt x="33"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79" name="Freeform 1187">
              <a:extLst>
                <a:ext uri="{FF2B5EF4-FFF2-40B4-BE49-F238E27FC236}">
                  <a16:creationId xmlns:a16="http://schemas.microsoft.com/office/drawing/2014/main" id="{0FBD3AAA-34AC-4A5D-BB20-3F542B3096E5}"/>
                </a:ext>
              </a:extLst>
            </p:cNvPr>
            <p:cNvSpPr>
              <a:spLocks/>
            </p:cNvSpPr>
            <p:nvPr/>
          </p:nvSpPr>
          <p:spPr bwMode="auto">
            <a:xfrm>
              <a:off x="6184901" y="3921124"/>
              <a:ext cx="93663" cy="163513"/>
            </a:xfrm>
            <a:custGeom>
              <a:avLst/>
              <a:gdLst/>
              <a:ahLst/>
              <a:cxnLst>
                <a:cxn ang="0">
                  <a:pos x="33" y="12"/>
                </a:cxn>
                <a:cxn ang="0">
                  <a:pos x="33" y="10"/>
                </a:cxn>
                <a:cxn ang="0">
                  <a:pos x="38" y="17"/>
                </a:cxn>
                <a:cxn ang="0">
                  <a:pos x="43" y="24"/>
                </a:cxn>
                <a:cxn ang="0">
                  <a:pos x="45" y="29"/>
                </a:cxn>
                <a:cxn ang="0">
                  <a:pos x="45" y="31"/>
                </a:cxn>
                <a:cxn ang="0">
                  <a:pos x="47" y="36"/>
                </a:cxn>
                <a:cxn ang="0">
                  <a:pos x="47" y="38"/>
                </a:cxn>
                <a:cxn ang="0">
                  <a:pos x="47" y="60"/>
                </a:cxn>
                <a:cxn ang="0">
                  <a:pos x="47" y="65"/>
                </a:cxn>
                <a:cxn ang="0">
                  <a:pos x="50" y="67"/>
                </a:cxn>
                <a:cxn ang="0">
                  <a:pos x="52" y="74"/>
                </a:cxn>
                <a:cxn ang="0">
                  <a:pos x="55" y="79"/>
                </a:cxn>
                <a:cxn ang="0">
                  <a:pos x="57" y="86"/>
                </a:cxn>
                <a:cxn ang="0">
                  <a:pos x="57" y="88"/>
                </a:cxn>
                <a:cxn ang="0">
                  <a:pos x="59" y="91"/>
                </a:cxn>
                <a:cxn ang="0">
                  <a:pos x="59" y="95"/>
                </a:cxn>
                <a:cxn ang="0">
                  <a:pos x="57" y="100"/>
                </a:cxn>
                <a:cxn ang="0">
                  <a:pos x="57" y="100"/>
                </a:cxn>
                <a:cxn ang="0">
                  <a:pos x="57" y="100"/>
                </a:cxn>
                <a:cxn ang="0">
                  <a:pos x="52" y="103"/>
                </a:cxn>
                <a:cxn ang="0">
                  <a:pos x="52" y="103"/>
                </a:cxn>
                <a:cxn ang="0">
                  <a:pos x="52" y="100"/>
                </a:cxn>
                <a:cxn ang="0">
                  <a:pos x="47" y="95"/>
                </a:cxn>
                <a:cxn ang="0">
                  <a:pos x="40" y="86"/>
                </a:cxn>
                <a:cxn ang="0">
                  <a:pos x="26" y="69"/>
                </a:cxn>
                <a:cxn ang="0">
                  <a:pos x="19" y="62"/>
                </a:cxn>
                <a:cxn ang="0">
                  <a:pos x="14" y="55"/>
                </a:cxn>
                <a:cxn ang="0">
                  <a:pos x="12" y="50"/>
                </a:cxn>
                <a:cxn ang="0">
                  <a:pos x="9" y="43"/>
                </a:cxn>
                <a:cxn ang="0">
                  <a:pos x="7" y="41"/>
                </a:cxn>
                <a:cxn ang="0">
                  <a:pos x="7" y="34"/>
                </a:cxn>
                <a:cxn ang="0">
                  <a:pos x="5" y="29"/>
                </a:cxn>
                <a:cxn ang="0">
                  <a:pos x="2" y="24"/>
                </a:cxn>
                <a:cxn ang="0">
                  <a:pos x="2" y="17"/>
                </a:cxn>
                <a:cxn ang="0">
                  <a:pos x="2" y="12"/>
                </a:cxn>
                <a:cxn ang="0">
                  <a:pos x="2" y="10"/>
                </a:cxn>
                <a:cxn ang="0">
                  <a:pos x="2" y="8"/>
                </a:cxn>
                <a:cxn ang="0">
                  <a:pos x="0" y="0"/>
                </a:cxn>
                <a:cxn ang="0">
                  <a:pos x="0" y="0"/>
                </a:cxn>
                <a:cxn ang="0">
                  <a:pos x="2" y="0"/>
                </a:cxn>
                <a:cxn ang="0">
                  <a:pos x="7" y="3"/>
                </a:cxn>
                <a:cxn ang="0">
                  <a:pos x="7" y="5"/>
                </a:cxn>
                <a:cxn ang="0">
                  <a:pos x="12" y="10"/>
                </a:cxn>
                <a:cxn ang="0">
                  <a:pos x="12" y="12"/>
                </a:cxn>
                <a:cxn ang="0">
                  <a:pos x="14" y="17"/>
                </a:cxn>
                <a:cxn ang="0">
                  <a:pos x="17" y="17"/>
                </a:cxn>
                <a:cxn ang="0">
                  <a:pos x="19" y="17"/>
                </a:cxn>
                <a:cxn ang="0">
                  <a:pos x="19" y="17"/>
                </a:cxn>
                <a:cxn ang="0">
                  <a:pos x="19" y="17"/>
                </a:cxn>
                <a:cxn ang="0">
                  <a:pos x="24" y="17"/>
                </a:cxn>
                <a:cxn ang="0">
                  <a:pos x="24" y="17"/>
                </a:cxn>
                <a:cxn ang="0">
                  <a:pos x="26" y="17"/>
                </a:cxn>
                <a:cxn ang="0">
                  <a:pos x="26" y="15"/>
                </a:cxn>
                <a:cxn ang="0">
                  <a:pos x="26" y="12"/>
                </a:cxn>
                <a:cxn ang="0">
                  <a:pos x="33" y="12"/>
                </a:cxn>
              </a:cxnLst>
              <a:rect l="0" t="0" r="r" b="b"/>
              <a:pathLst>
                <a:path w="59" h="103">
                  <a:moveTo>
                    <a:pt x="33" y="12"/>
                  </a:moveTo>
                  <a:lnTo>
                    <a:pt x="33" y="10"/>
                  </a:lnTo>
                  <a:lnTo>
                    <a:pt x="38" y="17"/>
                  </a:lnTo>
                  <a:lnTo>
                    <a:pt x="43" y="24"/>
                  </a:lnTo>
                  <a:lnTo>
                    <a:pt x="45" y="29"/>
                  </a:lnTo>
                  <a:lnTo>
                    <a:pt x="45" y="31"/>
                  </a:lnTo>
                  <a:lnTo>
                    <a:pt x="47" y="36"/>
                  </a:lnTo>
                  <a:lnTo>
                    <a:pt x="47" y="38"/>
                  </a:lnTo>
                  <a:lnTo>
                    <a:pt x="47" y="60"/>
                  </a:lnTo>
                  <a:lnTo>
                    <a:pt x="47" y="65"/>
                  </a:lnTo>
                  <a:lnTo>
                    <a:pt x="50" y="67"/>
                  </a:lnTo>
                  <a:lnTo>
                    <a:pt x="52" y="74"/>
                  </a:lnTo>
                  <a:lnTo>
                    <a:pt x="55" y="79"/>
                  </a:lnTo>
                  <a:lnTo>
                    <a:pt x="57" y="86"/>
                  </a:lnTo>
                  <a:lnTo>
                    <a:pt x="57" y="88"/>
                  </a:lnTo>
                  <a:lnTo>
                    <a:pt x="59" y="91"/>
                  </a:lnTo>
                  <a:lnTo>
                    <a:pt x="59" y="95"/>
                  </a:lnTo>
                  <a:lnTo>
                    <a:pt x="57" y="100"/>
                  </a:lnTo>
                  <a:lnTo>
                    <a:pt x="57" y="100"/>
                  </a:lnTo>
                  <a:lnTo>
                    <a:pt x="57" y="100"/>
                  </a:lnTo>
                  <a:lnTo>
                    <a:pt x="52" y="103"/>
                  </a:lnTo>
                  <a:lnTo>
                    <a:pt x="52" y="103"/>
                  </a:lnTo>
                  <a:lnTo>
                    <a:pt x="52" y="100"/>
                  </a:lnTo>
                  <a:lnTo>
                    <a:pt x="47" y="95"/>
                  </a:lnTo>
                  <a:lnTo>
                    <a:pt x="40" y="86"/>
                  </a:lnTo>
                  <a:lnTo>
                    <a:pt x="26" y="69"/>
                  </a:lnTo>
                  <a:lnTo>
                    <a:pt x="19" y="62"/>
                  </a:lnTo>
                  <a:lnTo>
                    <a:pt x="14" y="55"/>
                  </a:lnTo>
                  <a:lnTo>
                    <a:pt x="12" y="50"/>
                  </a:lnTo>
                  <a:lnTo>
                    <a:pt x="9" y="43"/>
                  </a:lnTo>
                  <a:lnTo>
                    <a:pt x="7" y="41"/>
                  </a:lnTo>
                  <a:lnTo>
                    <a:pt x="7" y="34"/>
                  </a:lnTo>
                  <a:lnTo>
                    <a:pt x="5" y="29"/>
                  </a:lnTo>
                  <a:lnTo>
                    <a:pt x="2" y="24"/>
                  </a:lnTo>
                  <a:lnTo>
                    <a:pt x="2" y="17"/>
                  </a:lnTo>
                  <a:lnTo>
                    <a:pt x="2" y="12"/>
                  </a:lnTo>
                  <a:lnTo>
                    <a:pt x="2" y="10"/>
                  </a:lnTo>
                  <a:lnTo>
                    <a:pt x="2" y="8"/>
                  </a:lnTo>
                  <a:lnTo>
                    <a:pt x="0" y="0"/>
                  </a:lnTo>
                  <a:lnTo>
                    <a:pt x="0" y="0"/>
                  </a:lnTo>
                  <a:lnTo>
                    <a:pt x="2" y="0"/>
                  </a:lnTo>
                  <a:lnTo>
                    <a:pt x="7" y="3"/>
                  </a:lnTo>
                  <a:lnTo>
                    <a:pt x="7" y="5"/>
                  </a:lnTo>
                  <a:lnTo>
                    <a:pt x="12" y="10"/>
                  </a:lnTo>
                  <a:lnTo>
                    <a:pt x="12" y="12"/>
                  </a:lnTo>
                  <a:lnTo>
                    <a:pt x="14" y="17"/>
                  </a:lnTo>
                  <a:lnTo>
                    <a:pt x="17" y="17"/>
                  </a:lnTo>
                  <a:lnTo>
                    <a:pt x="19" y="17"/>
                  </a:lnTo>
                  <a:lnTo>
                    <a:pt x="19" y="17"/>
                  </a:lnTo>
                  <a:lnTo>
                    <a:pt x="19" y="17"/>
                  </a:lnTo>
                  <a:lnTo>
                    <a:pt x="24" y="17"/>
                  </a:lnTo>
                  <a:lnTo>
                    <a:pt x="24" y="17"/>
                  </a:lnTo>
                  <a:lnTo>
                    <a:pt x="26" y="17"/>
                  </a:lnTo>
                  <a:lnTo>
                    <a:pt x="26" y="15"/>
                  </a:lnTo>
                  <a:lnTo>
                    <a:pt x="26" y="12"/>
                  </a:lnTo>
                  <a:lnTo>
                    <a:pt x="33"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0" name="Freeform 1188">
              <a:extLst>
                <a:ext uri="{FF2B5EF4-FFF2-40B4-BE49-F238E27FC236}">
                  <a16:creationId xmlns:a16="http://schemas.microsoft.com/office/drawing/2014/main" id="{ED574F45-94A2-4BB7-A797-3262B3B849F1}"/>
                </a:ext>
              </a:extLst>
            </p:cNvPr>
            <p:cNvSpPr>
              <a:spLocks/>
            </p:cNvSpPr>
            <p:nvPr/>
          </p:nvSpPr>
          <p:spPr bwMode="auto">
            <a:xfrm>
              <a:off x="5981701" y="3298823"/>
              <a:ext cx="176213" cy="514350"/>
            </a:xfrm>
            <a:custGeom>
              <a:avLst/>
              <a:gdLst/>
              <a:ahLst/>
              <a:cxnLst>
                <a:cxn ang="0">
                  <a:pos x="2" y="126"/>
                </a:cxn>
                <a:cxn ang="0">
                  <a:pos x="9" y="119"/>
                </a:cxn>
                <a:cxn ang="0">
                  <a:pos x="12" y="100"/>
                </a:cxn>
                <a:cxn ang="0">
                  <a:pos x="9" y="86"/>
                </a:cxn>
                <a:cxn ang="0">
                  <a:pos x="14" y="84"/>
                </a:cxn>
                <a:cxn ang="0">
                  <a:pos x="23" y="72"/>
                </a:cxn>
                <a:cxn ang="0">
                  <a:pos x="26" y="65"/>
                </a:cxn>
                <a:cxn ang="0">
                  <a:pos x="21" y="60"/>
                </a:cxn>
                <a:cxn ang="0">
                  <a:pos x="26" y="38"/>
                </a:cxn>
                <a:cxn ang="0">
                  <a:pos x="28" y="31"/>
                </a:cxn>
                <a:cxn ang="0">
                  <a:pos x="40" y="22"/>
                </a:cxn>
                <a:cxn ang="0">
                  <a:pos x="45" y="17"/>
                </a:cxn>
                <a:cxn ang="0">
                  <a:pos x="50" y="0"/>
                </a:cxn>
                <a:cxn ang="0">
                  <a:pos x="57" y="3"/>
                </a:cxn>
                <a:cxn ang="0">
                  <a:pos x="61" y="12"/>
                </a:cxn>
                <a:cxn ang="0">
                  <a:pos x="66" y="17"/>
                </a:cxn>
                <a:cxn ang="0">
                  <a:pos x="73" y="41"/>
                </a:cxn>
                <a:cxn ang="0">
                  <a:pos x="71" y="53"/>
                </a:cxn>
                <a:cxn ang="0">
                  <a:pos x="64" y="60"/>
                </a:cxn>
                <a:cxn ang="0">
                  <a:pos x="64" y="79"/>
                </a:cxn>
                <a:cxn ang="0">
                  <a:pos x="71" y="81"/>
                </a:cxn>
                <a:cxn ang="0">
                  <a:pos x="78" y="84"/>
                </a:cxn>
                <a:cxn ang="0">
                  <a:pos x="83" y="95"/>
                </a:cxn>
                <a:cxn ang="0">
                  <a:pos x="90" y="100"/>
                </a:cxn>
                <a:cxn ang="0">
                  <a:pos x="90" y="107"/>
                </a:cxn>
                <a:cxn ang="0">
                  <a:pos x="95" y="119"/>
                </a:cxn>
                <a:cxn ang="0">
                  <a:pos x="102" y="126"/>
                </a:cxn>
                <a:cxn ang="0">
                  <a:pos x="111" y="131"/>
                </a:cxn>
                <a:cxn ang="0">
                  <a:pos x="107" y="145"/>
                </a:cxn>
                <a:cxn ang="0">
                  <a:pos x="90" y="157"/>
                </a:cxn>
                <a:cxn ang="0">
                  <a:pos x="78" y="167"/>
                </a:cxn>
                <a:cxn ang="0">
                  <a:pos x="76" y="183"/>
                </a:cxn>
                <a:cxn ang="0">
                  <a:pos x="83" y="202"/>
                </a:cxn>
                <a:cxn ang="0">
                  <a:pos x="92" y="221"/>
                </a:cxn>
                <a:cxn ang="0">
                  <a:pos x="95" y="233"/>
                </a:cxn>
                <a:cxn ang="0">
                  <a:pos x="90" y="252"/>
                </a:cxn>
                <a:cxn ang="0">
                  <a:pos x="104" y="274"/>
                </a:cxn>
                <a:cxn ang="0">
                  <a:pos x="111" y="295"/>
                </a:cxn>
                <a:cxn ang="0">
                  <a:pos x="111" y="312"/>
                </a:cxn>
                <a:cxn ang="0">
                  <a:pos x="107" y="321"/>
                </a:cxn>
                <a:cxn ang="0">
                  <a:pos x="102" y="314"/>
                </a:cxn>
                <a:cxn ang="0">
                  <a:pos x="102" y="288"/>
                </a:cxn>
                <a:cxn ang="0">
                  <a:pos x="95" y="274"/>
                </a:cxn>
                <a:cxn ang="0">
                  <a:pos x="90" y="255"/>
                </a:cxn>
                <a:cxn ang="0">
                  <a:pos x="78" y="219"/>
                </a:cxn>
                <a:cxn ang="0">
                  <a:pos x="71" y="214"/>
                </a:cxn>
                <a:cxn ang="0">
                  <a:pos x="64" y="229"/>
                </a:cxn>
                <a:cxn ang="0">
                  <a:pos x="54" y="233"/>
                </a:cxn>
                <a:cxn ang="0">
                  <a:pos x="47" y="229"/>
                </a:cxn>
                <a:cxn ang="0">
                  <a:pos x="38" y="229"/>
                </a:cxn>
                <a:cxn ang="0">
                  <a:pos x="38" y="214"/>
                </a:cxn>
                <a:cxn ang="0">
                  <a:pos x="40" y="195"/>
                </a:cxn>
                <a:cxn ang="0">
                  <a:pos x="33" y="179"/>
                </a:cxn>
                <a:cxn ang="0">
                  <a:pos x="12" y="152"/>
                </a:cxn>
                <a:cxn ang="0">
                  <a:pos x="0" y="138"/>
                </a:cxn>
              </a:cxnLst>
              <a:rect l="0" t="0" r="r" b="b"/>
              <a:pathLst>
                <a:path w="111" h="324">
                  <a:moveTo>
                    <a:pt x="0" y="138"/>
                  </a:moveTo>
                  <a:lnTo>
                    <a:pt x="0" y="136"/>
                  </a:lnTo>
                  <a:lnTo>
                    <a:pt x="0" y="131"/>
                  </a:lnTo>
                  <a:lnTo>
                    <a:pt x="2" y="126"/>
                  </a:lnTo>
                  <a:lnTo>
                    <a:pt x="4" y="124"/>
                  </a:lnTo>
                  <a:lnTo>
                    <a:pt x="4" y="122"/>
                  </a:lnTo>
                  <a:lnTo>
                    <a:pt x="7" y="119"/>
                  </a:lnTo>
                  <a:lnTo>
                    <a:pt x="9" y="119"/>
                  </a:lnTo>
                  <a:lnTo>
                    <a:pt x="9" y="114"/>
                  </a:lnTo>
                  <a:lnTo>
                    <a:pt x="9" y="110"/>
                  </a:lnTo>
                  <a:lnTo>
                    <a:pt x="12" y="103"/>
                  </a:lnTo>
                  <a:lnTo>
                    <a:pt x="12" y="100"/>
                  </a:lnTo>
                  <a:lnTo>
                    <a:pt x="12" y="95"/>
                  </a:lnTo>
                  <a:lnTo>
                    <a:pt x="12" y="91"/>
                  </a:lnTo>
                  <a:lnTo>
                    <a:pt x="9" y="86"/>
                  </a:lnTo>
                  <a:lnTo>
                    <a:pt x="9" y="86"/>
                  </a:lnTo>
                  <a:lnTo>
                    <a:pt x="12" y="86"/>
                  </a:lnTo>
                  <a:lnTo>
                    <a:pt x="12" y="84"/>
                  </a:lnTo>
                  <a:lnTo>
                    <a:pt x="12" y="84"/>
                  </a:lnTo>
                  <a:lnTo>
                    <a:pt x="14" y="84"/>
                  </a:lnTo>
                  <a:lnTo>
                    <a:pt x="14" y="84"/>
                  </a:lnTo>
                  <a:lnTo>
                    <a:pt x="16" y="84"/>
                  </a:lnTo>
                  <a:lnTo>
                    <a:pt x="21" y="76"/>
                  </a:lnTo>
                  <a:lnTo>
                    <a:pt x="23" y="72"/>
                  </a:lnTo>
                  <a:lnTo>
                    <a:pt x="26" y="69"/>
                  </a:lnTo>
                  <a:lnTo>
                    <a:pt x="26" y="67"/>
                  </a:lnTo>
                  <a:lnTo>
                    <a:pt x="26" y="65"/>
                  </a:lnTo>
                  <a:lnTo>
                    <a:pt x="26" y="65"/>
                  </a:lnTo>
                  <a:lnTo>
                    <a:pt x="23" y="62"/>
                  </a:lnTo>
                  <a:lnTo>
                    <a:pt x="21" y="62"/>
                  </a:lnTo>
                  <a:lnTo>
                    <a:pt x="21" y="60"/>
                  </a:lnTo>
                  <a:lnTo>
                    <a:pt x="21" y="60"/>
                  </a:lnTo>
                  <a:lnTo>
                    <a:pt x="28" y="43"/>
                  </a:lnTo>
                  <a:lnTo>
                    <a:pt x="26" y="43"/>
                  </a:lnTo>
                  <a:lnTo>
                    <a:pt x="26" y="41"/>
                  </a:lnTo>
                  <a:lnTo>
                    <a:pt x="26" y="38"/>
                  </a:lnTo>
                  <a:lnTo>
                    <a:pt x="26" y="36"/>
                  </a:lnTo>
                  <a:lnTo>
                    <a:pt x="26" y="36"/>
                  </a:lnTo>
                  <a:lnTo>
                    <a:pt x="26" y="34"/>
                  </a:lnTo>
                  <a:lnTo>
                    <a:pt x="28" y="31"/>
                  </a:lnTo>
                  <a:lnTo>
                    <a:pt x="31" y="27"/>
                  </a:lnTo>
                  <a:lnTo>
                    <a:pt x="33" y="27"/>
                  </a:lnTo>
                  <a:lnTo>
                    <a:pt x="38" y="22"/>
                  </a:lnTo>
                  <a:lnTo>
                    <a:pt x="40" y="22"/>
                  </a:lnTo>
                  <a:lnTo>
                    <a:pt x="40" y="22"/>
                  </a:lnTo>
                  <a:lnTo>
                    <a:pt x="47" y="22"/>
                  </a:lnTo>
                  <a:lnTo>
                    <a:pt x="45" y="17"/>
                  </a:lnTo>
                  <a:lnTo>
                    <a:pt x="45" y="17"/>
                  </a:lnTo>
                  <a:lnTo>
                    <a:pt x="45" y="10"/>
                  </a:lnTo>
                  <a:lnTo>
                    <a:pt x="45" y="8"/>
                  </a:lnTo>
                  <a:lnTo>
                    <a:pt x="47" y="5"/>
                  </a:lnTo>
                  <a:lnTo>
                    <a:pt x="50" y="0"/>
                  </a:lnTo>
                  <a:lnTo>
                    <a:pt x="52" y="0"/>
                  </a:lnTo>
                  <a:lnTo>
                    <a:pt x="54" y="0"/>
                  </a:lnTo>
                  <a:lnTo>
                    <a:pt x="57" y="0"/>
                  </a:lnTo>
                  <a:lnTo>
                    <a:pt x="57" y="3"/>
                  </a:lnTo>
                  <a:lnTo>
                    <a:pt x="57" y="3"/>
                  </a:lnTo>
                  <a:lnTo>
                    <a:pt x="59" y="8"/>
                  </a:lnTo>
                  <a:lnTo>
                    <a:pt x="59" y="10"/>
                  </a:lnTo>
                  <a:lnTo>
                    <a:pt x="61" y="12"/>
                  </a:lnTo>
                  <a:lnTo>
                    <a:pt x="61" y="15"/>
                  </a:lnTo>
                  <a:lnTo>
                    <a:pt x="64" y="15"/>
                  </a:lnTo>
                  <a:lnTo>
                    <a:pt x="66" y="15"/>
                  </a:lnTo>
                  <a:lnTo>
                    <a:pt x="66" y="17"/>
                  </a:lnTo>
                  <a:lnTo>
                    <a:pt x="69" y="19"/>
                  </a:lnTo>
                  <a:lnTo>
                    <a:pt x="71" y="29"/>
                  </a:lnTo>
                  <a:lnTo>
                    <a:pt x="73" y="38"/>
                  </a:lnTo>
                  <a:lnTo>
                    <a:pt x="73" y="41"/>
                  </a:lnTo>
                  <a:lnTo>
                    <a:pt x="73" y="43"/>
                  </a:lnTo>
                  <a:lnTo>
                    <a:pt x="73" y="48"/>
                  </a:lnTo>
                  <a:lnTo>
                    <a:pt x="73" y="50"/>
                  </a:lnTo>
                  <a:lnTo>
                    <a:pt x="71" y="53"/>
                  </a:lnTo>
                  <a:lnTo>
                    <a:pt x="69" y="53"/>
                  </a:lnTo>
                  <a:lnTo>
                    <a:pt x="66" y="55"/>
                  </a:lnTo>
                  <a:lnTo>
                    <a:pt x="66" y="57"/>
                  </a:lnTo>
                  <a:lnTo>
                    <a:pt x="64" y="60"/>
                  </a:lnTo>
                  <a:lnTo>
                    <a:pt x="64" y="62"/>
                  </a:lnTo>
                  <a:lnTo>
                    <a:pt x="64" y="69"/>
                  </a:lnTo>
                  <a:lnTo>
                    <a:pt x="64" y="74"/>
                  </a:lnTo>
                  <a:lnTo>
                    <a:pt x="64" y="79"/>
                  </a:lnTo>
                  <a:lnTo>
                    <a:pt x="66" y="79"/>
                  </a:lnTo>
                  <a:lnTo>
                    <a:pt x="66" y="81"/>
                  </a:lnTo>
                  <a:lnTo>
                    <a:pt x="69" y="81"/>
                  </a:lnTo>
                  <a:lnTo>
                    <a:pt x="71" y="81"/>
                  </a:lnTo>
                  <a:lnTo>
                    <a:pt x="76" y="81"/>
                  </a:lnTo>
                  <a:lnTo>
                    <a:pt x="76" y="81"/>
                  </a:lnTo>
                  <a:lnTo>
                    <a:pt x="78" y="84"/>
                  </a:lnTo>
                  <a:lnTo>
                    <a:pt x="78" y="84"/>
                  </a:lnTo>
                  <a:lnTo>
                    <a:pt x="78" y="86"/>
                  </a:lnTo>
                  <a:lnTo>
                    <a:pt x="83" y="93"/>
                  </a:lnTo>
                  <a:lnTo>
                    <a:pt x="83" y="95"/>
                  </a:lnTo>
                  <a:lnTo>
                    <a:pt x="83" y="95"/>
                  </a:lnTo>
                  <a:lnTo>
                    <a:pt x="85" y="95"/>
                  </a:lnTo>
                  <a:lnTo>
                    <a:pt x="85" y="98"/>
                  </a:lnTo>
                  <a:lnTo>
                    <a:pt x="88" y="100"/>
                  </a:lnTo>
                  <a:lnTo>
                    <a:pt x="90" y="100"/>
                  </a:lnTo>
                  <a:lnTo>
                    <a:pt x="90" y="100"/>
                  </a:lnTo>
                  <a:lnTo>
                    <a:pt x="90" y="103"/>
                  </a:lnTo>
                  <a:lnTo>
                    <a:pt x="90" y="105"/>
                  </a:lnTo>
                  <a:lnTo>
                    <a:pt x="90" y="107"/>
                  </a:lnTo>
                  <a:lnTo>
                    <a:pt x="90" y="112"/>
                  </a:lnTo>
                  <a:lnTo>
                    <a:pt x="90" y="117"/>
                  </a:lnTo>
                  <a:lnTo>
                    <a:pt x="92" y="119"/>
                  </a:lnTo>
                  <a:lnTo>
                    <a:pt x="95" y="119"/>
                  </a:lnTo>
                  <a:lnTo>
                    <a:pt x="97" y="122"/>
                  </a:lnTo>
                  <a:lnTo>
                    <a:pt x="99" y="124"/>
                  </a:lnTo>
                  <a:lnTo>
                    <a:pt x="102" y="126"/>
                  </a:lnTo>
                  <a:lnTo>
                    <a:pt x="102" y="126"/>
                  </a:lnTo>
                  <a:lnTo>
                    <a:pt x="104" y="129"/>
                  </a:lnTo>
                  <a:lnTo>
                    <a:pt x="107" y="131"/>
                  </a:lnTo>
                  <a:lnTo>
                    <a:pt x="109" y="131"/>
                  </a:lnTo>
                  <a:lnTo>
                    <a:pt x="111" y="131"/>
                  </a:lnTo>
                  <a:lnTo>
                    <a:pt x="109" y="136"/>
                  </a:lnTo>
                  <a:lnTo>
                    <a:pt x="109" y="138"/>
                  </a:lnTo>
                  <a:lnTo>
                    <a:pt x="109" y="141"/>
                  </a:lnTo>
                  <a:lnTo>
                    <a:pt x="107" y="145"/>
                  </a:lnTo>
                  <a:lnTo>
                    <a:pt x="104" y="145"/>
                  </a:lnTo>
                  <a:lnTo>
                    <a:pt x="102" y="148"/>
                  </a:lnTo>
                  <a:lnTo>
                    <a:pt x="99" y="150"/>
                  </a:lnTo>
                  <a:lnTo>
                    <a:pt x="90" y="157"/>
                  </a:lnTo>
                  <a:lnTo>
                    <a:pt x="85" y="160"/>
                  </a:lnTo>
                  <a:lnTo>
                    <a:pt x="83" y="162"/>
                  </a:lnTo>
                  <a:lnTo>
                    <a:pt x="83" y="164"/>
                  </a:lnTo>
                  <a:lnTo>
                    <a:pt x="78" y="167"/>
                  </a:lnTo>
                  <a:lnTo>
                    <a:pt x="78" y="171"/>
                  </a:lnTo>
                  <a:lnTo>
                    <a:pt x="76" y="174"/>
                  </a:lnTo>
                  <a:lnTo>
                    <a:pt x="76" y="179"/>
                  </a:lnTo>
                  <a:lnTo>
                    <a:pt x="76" y="183"/>
                  </a:lnTo>
                  <a:lnTo>
                    <a:pt x="76" y="188"/>
                  </a:lnTo>
                  <a:lnTo>
                    <a:pt x="76" y="191"/>
                  </a:lnTo>
                  <a:lnTo>
                    <a:pt x="78" y="198"/>
                  </a:lnTo>
                  <a:lnTo>
                    <a:pt x="83" y="202"/>
                  </a:lnTo>
                  <a:lnTo>
                    <a:pt x="85" y="207"/>
                  </a:lnTo>
                  <a:lnTo>
                    <a:pt x="90" y="212"/>
                  </a:lnTo>
                  <a:lnTo>
                    <a:pt x="90" y="217"/>
                  </a:lnTo>
                  <a:lnTo>
                    <a:pt x="92" y="221"/>
                  </a:lnTo>
                  <a:lnTo>
                    <a:pt x="92" y="221"/>
                  </a:lnTo>
                  <a:lnTo>
                    <a:pt x="95" y="226"/>
                  </a:lnTo>
                  <a:lnTo>
                    <a:pt x="95" y="231"/>
                  </a:lnTo>
                  <a:lnTo>
                    <a:pt x="95" y="233"/>
                  </a:lnTo>
                  <a:lnTo>
                    <a:pt x="95" y="238"/>
                  </a:lnTo>
                  <a:lnTo>
                    <a:pt x="92" y="243"/>
                  </a:lnTo>
                  <a:lnTo>
                    <a:pt x="90" y="248"/>
                  </a:lnTo>
                  <a:lnTo>
                    <a:pt x="90" y="252"/>
                  </a:lnTo>
                  <a:lnTo>
                    <a:pt x="90" y="255"/>
                  </a:lnTo>
                  <a:lnTo>
                    <a:pt x="102" y="267"/>
                  </a:lnTo>
                  <a:lnTo>
                    <a:pt x="102" y="269"/>
                  </a:lnTo>
                  <a:lnTo>
                    <a:pt x="104" y="274"/>
                  </a:lnTo>
                  <a:lnTo>
                    <a:pt x="107" y="278"/>
                  </a:lnTo>
                  <a:lnTo>
                    <a:pt x="107" y="283"/>
                  </a:lnTo>
                  <a:lnTo>
                    <a:pt x="109" y="290"/>
                  </a:lnTo>
                  <a:lnTo>
                    <a:pt x="111" y="295"/>
                  </a:lnTo>
                  <a:lnTo>
                    <a:pt x="111" y="300"/>
                  </a:lnTo>
                  <a:lnTo>
                    <a:pt x="111" y="305"/>
                  </a:lnTo>
                  <a:lnTo>
                    <a:pt x="111" y="309"/>
                  </a:lnTo>
                  <a:lnTo>
                    <a:pt x="111" y="312"/>
                  </a:lnTo>
                  <a:lnTo>
                    <a:pt x="111" y="316"/>
                  </a:lnTo>
                  <a:lnTo>
                    <a:pt x="109" y="319"/>
                  </a:lnTo>
                  <a:lnTo>
                    <a:pt x="109" y="321"/>
                  </a:lnTo>
                  <a:lnTo>
                    <a:pt x="107" y="321"/>
                  </a:lnTo>
                  <a:lnTo>
                    <a:pt x="104" y="324"/>
                  </a:lnTo>
                  <a:lnTo>
                    <a:pt x="102" y="324"/>
                  </a:lnTo>
                  <a:lnTo>
                    <a:pt x="102" y="319"/>
                  </a:lnTo>
                  <a:lnTo>
                    <a:pt x="102" y="314"/>
                  </a:lnTo>
                  <a:lnTo>
                    <a:pt x="102" y="307"/>
                  </a:lnTo>
                  <a:lnTo>
                    <a:pt x="102" y="300"/>
                  </a:lnTo>
                  <a:lnTo>
                    <a:pt x="102" y="293"/>
                  </a:lnTo>
                  <a:lnTo>
                    <a:pt x="102" y="288"/>
                  </a:lnTo>
                  <a:lnTo>
                    <a:pt x="102" y="286"/>
                  </a:lnTo>
                  <a:lnTo>
                    <a:pt x="99" y="283"/>
                  </a:lnTo>
                  <a:lnTo>
                    <a:pt x="99" y="281"/>
                  </a:lnTo>
                  <a:lnTo>
                    <a:pt x="95" y="274"/>
                  </a:lnTo>
                  <a:lnTo>
                    <a:pt x="95" y="274"/>
                  </a:lnTo>
                  <a:lnTo>
                    <a:pt x="92" y="271"/>
                  </a:lnTo>
                  <a:lnTo>
                    <a:pt x="90" y="264"/>
                  </a:lnTo>
                  <a:lnTo>
                    <a:pt x="90" y="255"/>
                  </a:lnTo>
                  <a:lnTo>
                    <a:pt x="85" y="238"/>
                  </a:lnTo>
                  <a:lnTo>
                    <a:pt x="83" y="229"/>
                  </a:lnTo>
                  <a:lnTo>
                    <a:pt x="78" y="221"/>
                  </a:lnTo>
                  <a:lnTo>
                    <a:pt x="78" y="219"/>
                  </a:lnTo>
                  <a:lnTo>
                    <a:pt x="76" y="217"/>
                  </a:lnTo>
                  <a:lnTo>
                    <a:pt x="73" y="214"/>
                  </a:lnTo>
                  <a:lnTo>
                    <a:pt x="71" y="210"/>
                  </a:lnTo>
                  <a:lnTo>
                    <a:pt x="71" y="214"/>
                  </a:lnTo>
                  <a:lnTo>
                    <a:pt x="69" y="219"/>
                  </a:lnTo>
                  <a:lnTo>
                    <a:pt x="66" y="221"/>
                  </a:lnTo>
                  <a:lnTo>
                    <a:pt x="66" y="226"/>
                  </a:lnTo>
                  <a:lnTo>
                    <a:pt x="64" y="229"/>
                  </a:lnTo>
                  <a:lnTo>
                    <a:pt x="61" y="231"/>
                  </a:lnTo>
                  <a:lnTo>
                    <a:pt x="59" y="231"/>
                  </a:lnTo>
                  <a:lnTo>
                    <a:pt x="57" y="233"/>
                  </a:lnTo>
                  <a:lnTo>
                    <a:pt x="54" y="233"/>
                  </a:lnTo>
                  <a:lnTo>
                    <a:pt x="52" y="233"/>
                  </a:lnTo>
                  <a:lnTo>
                    <a:pt x="50" y="231"/>
                  </a:lnTo>
                  <a:lnTo>
                    <a:pt x="47" y="229"/>
                  </a:lnTo>
                  <a:lnTo>
                    <a:pt x="47" y="229"/>
                  </a:lnTo>
                  <a:lnTo>
                    <a:pt x="45" y="229"/>
                  </a:lnTo>
                  <a:lnTo>
                    <a:pt x="45" y="229"/>
                  </a:lnTo>
                  <a:lnTo>
                    <a:pt x="40" y="229"/>
                  </a:lnTo>
                  <a:lnTo>
                    <a:pt x="38" y="229"/>
                  </a:lnTo>
                  <a:lnTo>
                    <a:pt x="38" y="229"/>
                  </a:lnTo>
                  <a:lnTo>
                    <a:pt x="35" y="229"/>
                  </a:lnTo>
                  <a:lnTo>
                    <a:pt x="38" y="221"/>
                  </a:lnTo>
                  <a:lnTo>
                    <a:pt x="38" y="214"/>
                  </a:lnTo>
                  <a:lnTo>
                    <a:pt x="40" y="207"/>
                  </a:lnTo>
                  <a:lnTo>
                    <a:pt x="40" y="205"/>
                  </a:lnTo>
                  <a:lnTo>
                    <a:pt x="40" y="200"/>
                  </a:lnTo>
                  <a:lnTo>
                    <a:pt x="40" y="195"/>
                  </a:lnTo>
                  <a:lnTo>
                    <a:pt x="38" y="191"/>
                  </a:lnTo>
                  <a:lnTo>
                    <a:pt x="38" y="188"/>
                  </a:lnTo>
                  <a:lnTo>
                    <a:pt x="35" y="183"/>
                  </a:lnTo>
                  <a:lnTo>
                    <a:pt x="33" y="179"/>
                  </a:lnTo>
                  <a:lnTo>
                    <a:pt x="31" y="174"/>
                  </a:lnTo>
                  <a:lnTo>
                    <a:pt x="23" y="167"/>
                  </a:lnTo>
                  <a:lnTo>
                    <a:pt x="19" y="160"/>
                  </a:lnTo>
                  <a:lnTo>
                    <a:pt x="12" y="152"/>
                  </a:lnTo>
                  <a:lnTo>
                    <a:pt x="7" y="148"/>
                  </a:lnTo>
                  <a:lnTo>
                    <a:pt x="2" y="141"/>
                  </a:lnTo>
                  <a:lnTo>
                    <a:pt x="0" y="138"/>
                  </a:lnTo>
                  <a:lnTo>
                    <a:pt x="0" y="13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1" name="Freeform 1189">
              <a:extLst>
                <a:ext uri="{FF2B5EF4-FFF2-40B4-BE49-F238E27FC236}">
                  <a16:creationId xmlns:a16="http://schemas.microsoft.com/office/drawing/2014/main" id="{F63E971C-4085-4201-9232-044CA847784A}"/>
                </a:ext>
              </a:extLst>
            </p:cNvPr>
            <p:cNvSpPr>
              <a:spLocks/>
            </p:cNvSpPr>
            <p:nvPr/>
          </p:nvSpPr>
          <p:spPr bwMode="auto">
            <a:xfrm>
              <a:off x="5981701" y="3298823"/>
              <a:ext cx="176213" cy="514350"/>
            </a:xfrm>
            <a:custGeom>
              <a:avLst/>
              <a:gdLst/>
              <a:ahLst/>
              <a:cxnLst>
                <a:cxn ang="0">
                  <a:pos x="2" y="126"/>
                </a:cxn>
                <a:cxn ang="0">
                  <a:pos x="9" y="119"/>
                </a:cxn>
                <a:cxn ang="0">
                  <a:pos x="12" y="100"/>
                </a:cxn>
                <a:cxn ang="0">
                  <a:pos x="9" y="86"/>
                </a:cxn>
                <a:cxn ang="0">
                  <a:pos x="14" y="84"/>
                </a:cxn>
                <a:cxn ang="0">
                  <a:pos x="23" y="72"/>
                </a:cxn>
                <a:cxn ang="0">
                  <a:pos x="26" y="65"/>
                </a:cxn>
                <a:cxn ang="0">
                  <a:pos x="21" y="60"/>
                </a:cxn>
                <a:cxn ang="0">
                  <a:pos x="26" y="38"/>
                </a:cxn>
                <a:cxn ang="0">
                  <a:pos x="28" y="31"/>
                </a:cxn>
                <a:cxn ang="0">
                  <a:pos x="40" y="22"/>
                </a:cxn>
                <a:cxn ang="0">
                  <a:pos x="45" y="17"/>
                </a:cxn>
                <a:cxn ang="0">
                  <a:pos x="50" y="0"/>
                </a:cxn>
                <a:cxn ang="0">
                  <a:pos x="57" y="3"/>
                </a:cxn>
                <a:cxn ang="0">
                  <a:pos x="61" y="12"/>
                </a:cxn>
                <a:cxn ang="0">
                  <a:pos x="66" y="17"/>
                </a:cxn>
                <a:cxn ang="0">
                  <a:pos x="73" y="41"/>
                </a:cxn>
                <a:cxn ang="0">
                  <a:pos x="71" y="53"/>
                </a:cxn>
                <a:cxn ang="0">
                  <a:pos x="64" y="60"/>
                </a:cxn>
                <a:cxn ang="0">
                  <a:pos x="64" y="79"/>
                </a:cxn>
                <a:cxn ang="0">
                  <a:pos x="71" y="81"/>
                </a:cxn>
                <a:cxn ang="0">
                  <a:pos x="78" y="84"/>
                </a:cxn>
                <a:cxn ang="0">
                  <a:pos x="83" y="95"/>
                </a:cxn>
                <a:cxn ang="0">
                  <a:pos x="90" y="100"/>
                </a:cxn>
                <a:cxn ang="0">
                  <a:pos x="90" y="107"/>
                </a:cxn>
                <a:cxn ang="0">
                  <a:pos x="95" y="119"/>
                </a:cxn>
                <a:cxn ang="0">
                  <a:pos x="102" y="126"/>
                </a:cxn>
                <a:cxn ang="0">
                  <a:pos x="111" y="131"/>
                </a:cxn>
                <a:cxn ang="0">
                  <a:pos x="107" y="145"/>
                </a:cxn>
                <a:cxn ang="0">
                  <a:pos x="90" y="157"/>
                </a:cxn>
                <a:cxn ang="0">
                  <a:pos x="78" y="167"/>
                </a:cxn>
                <a:cxn ang="0">
                  <a:pos x="76" y="183"/>
                </a:cxn>
                <a:cxn ang="0">
                  <a:pos x="83" y="202"/>
                </a:cxn>
                <a:cxn ang="0">
                  <a:pos x="92" y="221"/>
                </a:cxn>
                <a:cxn ang="0">
                  <a:pos x="95" y="233"/>
                </a:cxn>
                <a:cxn ang="0">
                  <a:pos x="90" y="252"/>
                </a:cxn>
                <a:cxn ang="0">
                  <a:pos x="104" y="274"/>
                </a:cxn>
                <a:cxn ang="0">
                  <a:pos x="111" y="295"/>
                </a:cxn>
                <a:cxn ang="0">
                  <a:pos x="111" y="312"/>
                </a:cxn>
                <a:cxn ang="0">
                  <a:pos x="107" y="321"/>
                </a:cxn>
                <a:cxn ang="0">
                  <a:pos x="102" y="314"/>
                </a:cxn>
                <a:cxn ang="0">
                  <a:pos x="102" y="288"/>
                </a:cxn>
                <a:cxn ang="0">
                  <a:pos x="95" y="274"/>
                </a:cxn>
                <a:cxn ang="0">
                  <a:pos x="90" y="255"/>
                </a:cxn>
                <a:cxn ang="0">
                  <a:pos x="78" y="219"/>
                </a:cxn>
                <a:cxn ang="0">
                  <a:pos x="71" y="214"/>
                </a:cxn>
                <a:cxn ang="0">
                  <a:pos x="64" y="229"/>
                </a:cxn>
                <a:cxn ang="0">
                  <a:pos x="54" y="233"/>
                </a:cxn>
                <a:cxn ang="0">
                  <a:pos x="47" y="229"/>
                </a:cxn>
                <a:cxn ang="0">
                  <a:pos x="38" y="229"/>
                </a:cxn>
                <a:cxn ang="0">
                  <a:pos x="38" y="214"/>
                </a:cxn>
                <a:cxn ang="0">
                  <a:pos x="40" y="195"/>
                </a:cxn>
                <a:cxn ang="0">
                  <a:pos x="33" y="179"/>
                </a:cxn>
                <a:cxn ang="0">
                  <a:pos x="12" y="152"/>
                </a:cxn>
              </a:cxnLst>
              <a:rect l="0" t="0" r="r" b="b"/>
              <a:pathLst>
                <a:path w="111" h="324">
                  <a:moveTo>
                    <a:pt x="0" y="138"/>
                  </a:moveTo>
                  <a:lnTo>
                    <a:pt x="0" y="136"/>
                  </a:lnTo>
                  <a:lnTo>
                    <a:pt x="0" y="131"/>
                  </a:lnTo>
                  <a:lnTo>
                    <a:pt x="2" y="126"/>
                  </a:lnTo>
                  <a:lnTo>
                    <a:pt x="4" y="124"/>
                  </a:lnTo>
                  <a:lnTo>
                    <a:pt x="4" y="122"/>
                  </a:lnTo>
                  <a:lnTo>
                    <a:pt x="7" y="119"/>
                  </a:lnTo>
                  <a:lnTo>
                    <a:pt x="9" y="119"/>
                  </a:lnTo>
                  <a:lnTo>
                    <a:pt x="9" y="114"/>
                  </a:lnTo>
                  <a:lnTo>
                    <a:pt x="9" y="110"/>
                  </a:lnTo>
                  <a:lnTo>
                    <a:pt x="12" y="103"/>
                  </a:lnTo>
                  <a:lnTo>
                    <a:pt x="12" y="100"/>
                  </a:lnTo>
                  <a:lnTo>
                    <a:pt x="12" y="95"/>
                  </a:lnTo>
                  <a:lnTo>
                    <a:pt x="12" y="91"/>
                  </a:lnTo>
                  <a:lnTo>
                    <a:pt x="9" y="86"/>
                  </a:lnTo>
                  <a:lnTo>
                    <a:pt x="9" y="86"/>
                  </a:lnTo>
                  <a:lnTo>
                    <a:pt x="12" y="86"/>
                  </a:lnTo>
                  <a:lnTo>
                    <a:pt x="12" y="84"/>
                  </a:lnTo>
                  <a:lnTo>
                    <a:pt x="12" y="84"/>
                  </a:lnTo>
                  <a:lnTo>
                    <a:pt x="14" y="84"/>
                  </a:lnTo>
                  <a:lnTo>
                    <a:pt x="14" y="84"/>
                  </a:lnTo>
                  <a:lnTo>
                    <a:pt x="16" y="84"/>
                  </a:lnTo>
                  <a:lnTo>
                    <a:pt x="21" y="76"/>
                  </a:lnTo>
                  <a:lnTo>
                    <a:pt x="23" y="72"/>
                  </a:lnTo>
                  <a:lnTo>
                    <a:pt x="26" y="69"/>
                  </a:lnTo>
                  <a:lnTo>
                    <a:pt x="26" y="67"/>
                  </a:lnTo>
                  <a:lnTo>
                    <a:pt x="26" y="65"/>
                  </a:lnTo>
                  <a:lnTo>
                    <a:pt x="26" y="65"/>
                  </a:lnTo>
                  <a:lnTo>
                    <a:pt x="23" y="62"/>
                  </a:lnTo>
                  <a:lnTo>
                    <a:pt x="21" y="62"/>
                  </a:lnTo>
                  <a:lnTo>
                    <a:pt x="21" y="60"/>
                  </a:lnTo>
                  <a:lnTo>
                    <a:pt x="21" y="60"/>
                  </a:lnTo>
                  <a:lnTo>
                    <a:pt x="28" y="43"/>
                  </a:lnTo>
                  <a:lnTo>
                    <a:pt x="26" y="43"/>
                  </a:lnTo>
                  <a:lnTo>
                    <a:pt x="26" y="41"/>
                  </a:lnTo>
                  <a:lnTo>
                    <a:pt x="26" y="38"/>
                  </a:lnTo>
                  <a:lnTo>
                    <a:pt x="26" y="36"/>
                  </a:lnTo>
                  <a:lnTo>
                    <a:pt x="26" y="36"/>
                  </a:lnTo>
                  <a:lnTo>
                    <a:pt x="26" y="34"/>
                  </a:lnTo>
                  <a:lnTo>
                    <a:pt x="28" y="31"/>
                  </a:lnTo>
                  <a:lnTo>
                    <a:pt x="31" y="27"/>
                  </a:lnTo>
                  <a:lnTo>
                    <a:pt x="33" y="27"/>
                  </a:lnTo>
                  <a:lnTo>
                    <a:pt x="38" y="22"/>
                  </a:lnTo>
                  <a:lnTo>
                    <a:pt x="40" y="22"/>
                  </a:lnTo>
                  <a:lnTo>
                    <a:pt x="40" y="22"/>
                  </a:lnTo>
                  <a:lnTo>
                    <a:pt x="47" y="22"/>
                  </a:lnTo>
                  <a:lnTo>
                    <a:pt x="45" y="17"/>
                  </a:lnTo>
                  <a:lnTo>
                    <a:pt x="45" y="17"/>
                  </a:lnTo>
                  <a:lnTo>
                    <a:pt x="45" y="10"/>
                  </a:lnTo>
                  <a:lnTo>
                    <a:pt x="45" y="8"/>
                  </a:lnTo>
                  <a:lnTo>
                    <a:pt x="47" y="5"/>
                  </a:lnTo>
                  <a:lnTo>
                    <a:pt x="50" y="0"/>
                  </a:lnTo>
                  <a:lnTo>
                    <a:pt x="52" y="0"/>
                  </a:lnTo>
                  <a:lnTo>
                    <a:pt x="54" y="0"/>
                  </a:lnTo>
                  <a:lnTo>
                    <a:pt x="57" y="0"/>
                  </a:lnTo>
                  <a:lnTo>
                    <a:pt x="57" y="3"/>
                  </a:lnTo>
                  <a:lnTo>
                    <a:pt x="57" y="3"/>
                  </a:lnTo>
                  <a:lnTo>
                    <a:pt x="59" y="8"/>
                  </a:lnTo>
                  <a:lnTo>
                    <a:pt x="59" y="10"/>
                  </a:lnTo>
                  <a:lnTo>
                    <a:pt x="61" y="12"/>
                  </a:lnTo>
                  <a:lnTo>
                    <a:pt x="61" y="15"/>
                  </a:lnTo>
                  <a:lnTo>
                    <a:pt x="64" y="15"/>
                  </a:lnTo>
                  <a:lnTo>
                    <a:pt x="66" y="15"/>
                  </a:lnTo>
                  <a:lnTo>
                    <a:pt x="66" y="17"/>
                  </a:lnTo>
                  <a:lnTo>
                    <a:pt x="69" y="19"/>
                  </a:lnTo>
                  <a:lnTo>
                    <a:pt x="71" y="29"/>
                  </a:lnTo>
                  <a:lnTo>
                    <a:pt x="73" y="38"/>
                  </a:lnTo>
                  <a:lnTo>
                    <a:pt x="73" y="41"/>
                  </a:lnTo>
                  <a:lnTo>
                    <a:pt x="73" y="43"/>
                  </a:lnTo>
                  <a:lnTo>
                    <a:pt x="73" y="48"/>
                  </a:lnTo>
                  <a:lnTo>
                    <a:pt x="73" y="50"/>
                  </a:lnTo>
                  <a:lnTo>
                    <a:pt x="71" y="53"/>
                  </a:lnTo>
                  <a:lnTo>
                    <a:pt x="69" y="53"/>
                  </a:lnTo>
                  <a:lnTo>
                    <a:pt x="66" y="55"/>
                  </a:lnTo>
                  <a:lnTo>
                    <a:pt x="66" y="57"/>
                  </a:lnTo>
                  <a:lnTo>
                    <a:pt x="64" y="60"/>
                  </a:lnTo>
                  <a:lnTo>
                    <a:pt x="64" y="62"/>
                  </a:lnTo>
                  <a:lnTo>
                    <a:pt x="64" y="69"/>
                  </a:lnTo>
                  <a:lnTo>
                    <a:pt x="64" y="74"/>
                  </a:lnTo>
                  <a:lnTo>
                    <a:pt x="64" y="79"/>
                  </a:lnTo>
                  <a:lnTo>
                    <a:pt x="66" y="79"/>
                  </a:lnTo>
                  <a:lnTo>
                    <a:pt x="66" y="81"/>
                  </a:lnTo>
                  <a:lnTo>
                    <a:pt x="69" y="81"/>
                  </a:lnTo>
                  <a:lnTo>
                    <a:pt x="71" y="81"/>
                  </a:lnTo>
                  <a:lnTo>
                    <a:pt x="76" y="81"/>
                  </a:lnTo>
                  <a:lnTo>
                    <a:pt x="76" y="81"/>
                  </a:lnTo>
                  <a:lnTo>
                    <a:pt x="78" y="84"/>
                  </a:lnTo>
                  <a:lnTo>
                    <a:pt x="78" y="84"/>
                  </a:lnTo>
                  <a:lnTo>
                    <a:pt x="78" y="86"/>
                  </a:lnTo>
                  <a:lnTo>
                    <a:pt x="83" y="93"/>
                  </a:lnTo>
                  <a:lnTo>
                    <a:pt x="83" y="95"/>
                  </a:lnTo>
                  <a:lnTo>
                    <a:pt x="83" y="95"/>
                  </a:lnTo>
                  <a:lnTo>
                    <a:pt x="85" y="95"/>
                  </a:lnTo>
                  <a:lnTo>
                    <a:pt x="85" y="98"/>
                  </a:lnTo>
                  <a:lnTo>
                    <a:pt x="88" y="100"/>
                  </a:lnTo>
                  <a:lnTo>
                    <a:pt x="90" y="100"/>
                  </a:lnTo>
                  <a:lnTo>
                    <a:pt x="90" y="100"/>
                  </a:lnTo>
                  <a:lnTo>
                    <a:pt x="90" y="103"/>
                  </a:lnTo>
                  <a:lnTo>
                    <a:pt x="90" y="105"/>
                  </a:lnTo>
                  <a:lnTo>
                    <a:pt x="90" y="107"/>
                  </a:lnTo>
                  <a:lnTo>
                    <a:pt x="90" y="112"/>
                  </a:lnTo>
                  <a:lnTo>
                    <a:pt x="90" y="117"/>
                  </a:lnTo>
                  <a:lnTo>
                    <a:pt x="92" y="119"/>
                  </a:lnTo>
                  <a:lnTo>
                    <a:pt x="95" y="119"/>
                  </a:lnTo>
                  <a:lnTo>
                    <a:pt x="97" y="122"/>
                  </a:lnTo>
                  <a:lnTo>
                    <a:pt x="99" y="124"/>
                  </a:lnTo>
                  <a:lnTo>
                    <a:pt x="102" y="126"/>
                  </a:lnTo>
                  <a:lnTo>
                    <a:pt x="102" y="126"/>
                  </a:lnTo>
                  <a:lnTo>
                    <a:pt x="104" y="129"/>
                  </a:lnTo>
                  <a:lnTo>
                    <a:pt x="107" y="131"/>
                  </a:lnTo>
                  <a:lnTo>
                    <a:pt x="109" y="131"/>
                  </a:lnTo>
                  <a:lnTo>
                    <a:pt x="111" y="131"/>
                  </a:lnTo>
                  <a:lnTo>
                    <a:pt x="109" y="136"/>
                  </a:lnTo>
                  <a:lnTo>
                    <a:pt x="109" y="138"/>
                  </a:lnTo>
                  <a:lnTo>
                    <a:pt x="109" y="141"/>
                  </a:lnTo>
                  <a:lnTo>
                    <a:pt x="107" y="145"/>
                  </a:lnTo>
                  <a:lnTo>
                    <a:pt x="104" y="145"/>
                  </a:lnTo>
                  <a:lnTo>
                    <a:pt x="102" y="148"/>
                  </a:lnTo>
                  <a:lnTo>
                    <a:pt x="99" y="150"/>
                  </a:lnTo>
                  <a:lnTo>
                    <a:pt x="90" y="157"/>
                  </a:lnTo>
                  <a:lnTo>
                    <a:pt x="85" y="160"/>
                  </a:lnTo>
                  <a:lnTo>
                    <a:pt x="83" y="162"/>
                  </a:lnTo>
                  <a:lnTo>
                    <a:pt x="83" y="164"/>
                  </a:lnTo>
                  <a:lnTo>
                    <a:pt x="78" y="167"/>
                  </a:lnTo>
                  <a:lnTo>
                    <a:pt x="78" y="171"/>
                  </a:lnTo>
                  <a:lnTo>
                    <a:pt x="76" y="174"/>
                  </a:lnTo>
                  <a:lnTo>
                    <a:pt x="76" y="179"/>
                  </a:lnTo>
                  <a:lnTo>
                    <a:pt x="76" y="183"/>
                  </a:lnTo>
                  <a:lnTo>
                    <a:pt x="76" y="188"/>
                  </a:lnTo>
                  <a:lnTo>
                    <a:pt x="76" y="191"/>
                  </a:lnTo>
                  <a:lnTo>
                    <a:pt x="78" y="198"/>
                  </a:lnTo>
                  <a:lnTo>
                    <a:pt x="83" y="202"/>
                  </a:lnTo>
                  <a:lnTo>
                    <a:pt x="85" y="207"/>
                  </a:lnTo>
                  <a:lnTo>
                    <a:pt x="90" y="212"/>
                  </a:lnTo>
                  <a:lnTo>
                    <a:pt x="90" y="217"/>
                  </a:lnTo>
                  <a:lnTo>
                    <a:pt x="92" y="221"/>
                  </a:lnTo>
                  <a:lnTo>
                    <a:pt x="92" y="221"/>
                  </a:lnTo>
                  <a:lnTo>
                    <a:pt x="95" y="226"/>
                  </a:lnTo>
                  <a:lnTo>
                    <a:pt x="95" y="231"/>
                  </a:lnTo>
                  <a:lnTo>
                    <a:pt x="95" y="233"/>
                  </a:lnTo>
                  <a:lnTo>
                    <a:pt x="95" y="238"/>
                  </a:lnTo>
                  <a:lnTo>
                    <a:pt x="92" y="243"/>
                  </a:lnTo>
                  <a:lnTo>
                    <a:pt x="90" y="248"/>
                  </a:lnTo>
                  <a:lnTo>
                    <a:pt x="90" y="252"/>
                  </a:lnTo>
                  <a:lnTo>
                    <a:pt x="90" y="255"/>
                  </a:lnTo>
                  <a:lnTo>
                    <a:pt x="102" y="267"/>
                  </a:lnTo>
                  <a:lnTo>
                    <a:pt x="102" y="269"/>
                  </a:lnTo>
                  <a:lnTo>
                    <a:pt x="104" y="274"/>
                  </a:lnTo>
                  <a:lnTo>
                    <a:pt x="107" y="278"/>
                  </a:lnTo>
                  <a:lnTo>
                    <a:pt x="107" y="283"/>
                  </a:lnTo>
                  <a:lnTo>
                    <a:pt x="109" y="290"/>
                  </a:lnTo>
                  <a:lnTo>
                    <a:pt x="111" y="295"/>
                  </a:lnTo>
                  <a:lnTo>
                    <a:pt x="111" y="300"/>
                  </a:lnTo>
                  <a:lnTo>
                    <a:pt x="111" y="305"/>
                  </a:lnTo>
                  <a:lnTo>
                    <a:pt x="111" y="309"/>
                  </a:lnTo>
                  <a:lnTo>
                    <a:pt x="111" y="312"/>
                  </a:lnTo>
                  <a:lnTo>
                    <a:pt x="111" y="316"/>
                  </a:lnTo>
                  <a:lnTo>
                    <a:pt x="109" y="319"/>
                  </a:lnTo>
                  <a:lnTo>
                    <a:pt x="109" y="321"/>
                  </a:lnTo>
                  <a:lnTo>
                    <a:pt x="107" y="321"/>
                  </a:lnTo>
                  <a:lnTo>
                    <a:pt x="104" y="324"/>
                  </a:lnTo>
                  <a:lnTo>
                    <a:pt x="102" y="324"/>
                  </a:lnTo>
                  <a:lnTo>
                    <a:pt x="102" y="319"/>
                  </a:lnTo>
                  <a:lnTo>
                    <a:pt x="102" y="314"/>
                  </a:lnTo>
                  <a:lnTo>
                    <a:pt x="102" y="307"/>
                  </a:lnTo>
                  <a:lnTo>
                    <a:pt x="102" y="300"/>
                  </a:lnTo>
                  <a:lnTo>
                    <a:pt x="102" y="293"/>
                  </a:lnTo>
                  <a:lnTo>
                    <a:pt x="102" y="288"/>
                  </a:lnTo>
                  <a:lnTo>
                    <a:pt x="102" y="286"/>
                  </a:lnTo>
                  <a:lnTo>
                    <a:pt x="99" y="283"/>
                  </a:lnTo>
                  <a:lnTo>
                    <a:pt x="99" y="281"/>
                  </a:lnTo>
                  <a:lnTo>
                    <a:pt x="95" y="274"/>
                  </a:lnTo>
                  <a:lnTo>
                    <a:pt x="95" y="274"/>
                  </a:lnTo>
                  <a:lnTo>
                    <a:pt x="92" y="271"/>
                  </a:lnTo>
                  <a:lnTo>
                    <a:pt x="90" y="264"/>
                  </a:lnTo>
                  <a:lnTo>
                    <a:pt x="90" y="255"/>
                  </a:lnTo>
                  <a:lnTo>
                    <a:pt x="85" y="238"/>
                  </a:lnTo>
                  <a:lnTo>
                    <a:pt x="83" y="229"/>
                  </a:lnTo>
                  <a:lnTo>
                    <a:pt x="78" y="221"/>
                  </a:lnTo>
                  <a:lnTo>
                    <a:pt x="78" y="219"/>
                  </a:lnTo>
                  <a:lnTo>
                    <a:pt x="76" y="217"/>
                  </a:lnTo>
                  <a:lnTo>
                    <a:pt x="73" y="214"/>
                  </a:lnTo>
                  <a:lnTo>
                    <a:pt x="71" y="210"/>
                  </a:lnTo>
                  <a:lnTo>
                    <a:pt x="71" y="214"/>
                  </a:lnTo>
                  <a:lnTo>
                    <a:pt x="69" y="219"/>
                  </a:lnTo>
                  <a:lnTo>
                    <a:pt x="66" y="221"/>
                  </a:lnTo>
                  <a:lnTo>
                    <a:pt x="66" y="226"/>
                  </a:lnTo>
                  <a:lnTo>
                    <a:pt x="64" y="229"/>
                  </a:lnTo>
                  <a:lnTo>
                    <a:pt x="61" y="231"/>
                  </a:lnTo>
                  <a:lnTo>
                    <a:pt x="59" y="231"/>
                  </a:lnTo>
                  <a:lnTo>
                    <a:pt x="57" y="233"/>
                  </a:lnTo>
                  <a:lnTo>
                    <a:pt x="54" y="233"/>
                  </a:lnTo>
                  <a:lnTo>
                    <a:pt x="52" y="233"/>
                  </a:lnTo>
                  <a:lnTo>
                    <a:pt x="50" y="231"/>
                  </a:lnTo>
                  <a:lnTo>
                    <a:pt x="47" y="229"/>
                  </a:lnTo>
                  <a:lnTo>
                    <a:pt x="47" y="229"/>
                  </a:lnTo>
                  <a:lnTo>
                    <a:pt x="45" y="229"/>
                  </a:lnTo>
                  <a:lnTo>
                    <a:pt x="45" y="229"/>
                  </a:lnTo>
                  <a:lnTo>
                    <a:pt x="40" y="229"/>
                  </a:lnTo>
                  <a:lnTo>
                    <a:pt x="38" y="229"/>
                  </a:lnTo>
                  <a:lnTo>
                    <a:pt x="38" y="229"/>
                  </a:lnTo>
                  <a:lnTo>
                    <a:pt x="35" y="229"/>
                  </a:lnTo>
                  <a:lnTo>
                    <a:pt x="38" y="221"/>
                  </a:lnTo>
                  <a:lnTo>
                    <a:pt x="38" y="214"/>
                  </a:lnTo>
                  <a:lnTo>
                    <a:pt x="40" y="207"/>
                  </a:lnTo>
                  <a:lnTo>
                    <a:pt x="40" y="205"/>
                  </a:lnTo>
                  <a:lnTo>
                    <a:pt x="40" y="200"/>
                  </a:lnTo>
                  <a:lnTo>
                    <a:pt x="40" y="195"/>
                  </a:lnTo>
                  <a:lnTo>
                    <a:pt x="38" y="191"/>
                  </a:lnTo>
                  <a:lnTo>
                    <a:pt x="38" y="188"/>
                  </a:lnTo>
                  <a:lnTo>
                    <a:pt x="35" y="183"/>
                  </a:lnTo>
                  <a:lnTo>
                    <a:pt x="33" y="179"/>
                  </a:lnTo>
                  <a:lnTo>
                    <a:pt x="31" y="174"/>
                  </a:lnTo>
                  <a:lnTo>
                    <a:pt x="23" y="167"/>
                  </a:lnTo>
                  <a:lnTo>
                    <a:pt x="19" y="160"/>
                  </a:lnTo>
                  <a:lnTo>
                    <a:pt x="12" y="152"/>
                  </a:lnTo>
                  <a:lnTo>
                    <a:pt x="7" y="148"/>
                  </a:lnTo>
                  <a:lnTo>
                    <a:pt x="2" y="141"/>
                  </a:lnTo>
                  <a:lnTo>
                    <a:pt x="0" y="13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2" name="Freeform 1190">
              <a:extLst>
                <a:ext uri="{FF2B5EF4-FFF2-40B4-BE49-F238E27FC236}">
                  <a16:creationId xmlns:a16="http://schemas.microsoft.com/office/drawing/2014/main" id="{A5B504F6-404E-49FC-834A-5F6C309AB3F4}"/>
                </a:ext>
              </a:extLst>
            </p:cNvPr>
            <p:cNvSpPr>
              <a:spLocks/>
            </p:cNvSpPr>
            <p:nvPr/>
          </p:nvSpPr>
          <p:spPr bwMode="auto">
            <a:xfrm>
              <a:off x="5981701" y="3298823"/>
              <a:ext cx="176213" cy="514350"/>
            </a:xfrm>
            <a:custGeom>
              <a:avLst/>
              <a:gdLst/>
              <a:ahLst/>
              <a:cxnLst>
                <a:cxn ang="0">
                  <a:pos x="2" y="126"/>
                </a:cxn>
                <a:cxn ang="0">
                  <a:pos x="9" y="119"/>
                </a:cxn>
                <a:cxn ang="0">
                  <a:pos x="12" y="100"/>
                </a:cxn>
                <a:cxn ang="0">
                  <a:pos x="9" y="86"/>
                </a:cxn>
                <a:cxn ang="0">
                  <a:pos x="14" y="84"/>
                </a:cxn>
                <a:cxn ang="0">
                  <a:pos x="23" y="72"/>
                </a:cxn>
                <a:cxn ang="0">
                  <a:pos x="26" y="65"/>
                </a:cxn>
                <a:cxn ang="0">
                  <a:pos x="21" y="60"/>
                </a:cxn>
                <a:cxn ang="0">
                  <a:pos x="26" y="38"/>
                </a:cxn>
                <a:cxn ang="0">
                  <a:pos x="28" y="31"/>
                </a:cxn>
                <a:cxn ang="0">
                  <a:pos x="40" y="22"/>
                </a:cxn>
                <a:cxn ang="0">
                  <a:pos x="45" y="17"/>
                </a:cxn>
                <a:cxn ang="0">
                  <a:pos x="50" y="0"/>
                </a:cxn>
                <a:cxn ang="0">
                  <a:pos x="57" y="3"/>
                </a:cxn>
                <a:cxn ang="0">
                  <a:pos x="61" y="12"/>
                </a:cxn>
                <a:cxn ang="0">
                  <a:pos x="66" y="17"/>
                </a:cxn>
                <a:cxn ang="0">
                  <a:pos x="73" y="41"/>
                </a:cxn>
                <a:cxn ang="0">
                  <a:pos x="71" y="53"/>
                </a:cxn>
                <a:cxn ang="0">
                  <a:pos x="64" y="60"/>
                </a:cxn>
                <a:cxn ang="0">
                  <a:pos x="64" y="79"/>
                </a:cxn>
                <a:cxn ang="0">
                  <a:pos x="71" y="81"/>
                </a:cxn>
                <a:cxn ang="0">
                  <a:pos x="78" y="84"/>
                </a:cxn>
                <a:cxn ang="0">
                  <a:pos x="83" y="95"/>
                </a:cxn>
                <a:cxn ang="0">
                  <a:pos x="90" y="100"/>
                </a:cxn>
                <a:cxn ang="0">
                  <a:pos x="90" y="107"/>
                </a:cxn>
                <a:cxn ang="0">
                  <a:pos x="95" y="119"/>
                </a:cxn>
                <a:cxn ang="0">
                  <a:pos x="102" y="126"/>
                </a:cxn>
                <a:cxn ang="0">
                  <a:pos x="111" y="131"/>
                </a:cxn>
                <a:cxn ang="0">
                  <a:pos x="107" y="145"/>
                </a:cxn>
                <a:cxn ang="0">
                  <a:pos x="90" y="157"/>
                </a:cxn>
                <a:cxn ang="0">
                  <a:pos x="78" y="167"/>
                </a:cxn>
                <a:cxn ang="0">
                  <a:pos x="76" y="183"/>
                </a:cxn>
                <a:cxn ang="0">
                  <a:pos x="83" y="202"/>
                </a:cxn>
                <a:cxn ang="0">
                  <a:pos x="92" y="221"/>
                </a:cxn>
                <a:cxn ang="0">
                  <a:pos x="95" y="233"/>
                </a:cxn>
                <a:cxn ang="0">
                  <a:pos x="90" y="252"/>
                </a:cxn>
                <a:cxn ang="0">
                  <a:pos x="104" y="274"/>
                </a:cxn>
                <a:cxn ang="0">
                  <a:pos x="111" y="295"/>
                </a:cxn>
                <a:cxn ang="0">
                  <a:pos x="111" y="312"/>
                </a:cxn>
                <a:cxn ang="0">
                  <a:pos x="107" y="321"/>
                </a:cxn>
                <a:cxn ang="0">
                  <a:pos x="102" y="314"/>
                </a:cxn>
                <a:cxn ang="0">
                  <a:pos x="102" y="288"/>
                </a:cxn>
                <a:cxn ang="0">
                  <a:pos x="95" y="274"/>
                </a:cxn>
                <a:cxn ang="0">
                  <a:pos x="90" y="255"/>
                </a:cxn>
                <a:cxn ang="0">
                  <a:pos x="78" y="219"/>
                </a:cxn>
                <a:cxn ang="0">
                  <a:pos x="71" y="214"/>
                </a:cxn>
                <a:cxn ang="0">
                  <a:pos x="64" y="229"/>
                </a:cxn>
                <a:cxn ang="0">
                  <a:pos x="54" y="233"/>
                </a:cxn>
                <a:cxn ang="0">
                  <a:pos x="47" y="229"/>
                </a:cxn>
                <a:cxn ang="0">
                  <a:pos x="38" y="229"/>
                </a:cxn>
                <a:cxn ang="0">
                  <a:pos x="38" y="214"/>
                </a:cxn>
                <a:cxn ang="0">
                  <a:pos x="40" y="195"/>
                </a:cxn>
                <a:cxn ang="0">
                  <a:pos x="33" y="179"/>
                </a:cxn>
                <a:cxn ang="0">
                  <a:pos x="12" y="152"/>
                </a:cxn>
              </a:cxnLst>
              <a:rect l="0" t="0" r="r" b="b"/>
              <a:pathLst>
                <a:path w="111" h="324">
                  <a:moveTo>
                    <a:pt x="0" y="138"/>
                  </a:moveTo>
                  <a:lnTo>
                    <a:pt x="0" y="136"/>
                  </a:lnTo>
                  <a:lnTo>
                    <a:pt x="0" y="131"/>
                  </a:lnTo>
                  <a:lnTo>
                    <a:pt x="2" y="126"/>
                  </a:lnTo>
                  <a:lnTo>
                    <a:pt x="4" y="124"/>
                  </a:lnTo>
                  <a:lnTo>
                    <a:pt x="4" y="122"/>
                  </a:lnTo>
                  <a:lnTo>
                    <a:pt x="7" y="119"/>
                  </a:lnTo>
                  <a:lnTo>
                    <a:pt x="9" y="119"/>
                  </a:lnTo>
                  <a:lnTo>
                    <a:pt x="9" y="114"/>
                  </a:lnTo>
                  <a:lnTo>
                    <a:pt x="9" y="110"/>
                  </a:lnTo>
                  <a:lnTo>
                    <a:pt x="12" y="103"/>
                  </a:lnTo>
                  <a:lnTo>
                    <a:pt x="12" y="100"/>
                  </a:lnTo>
                  <a:lnTo>
                    <a:pt x="12" y="95"/>
                  </a:lnTo>
                  <a:lnTo>
                    <a:pt x="12" y="91"/>
                  </a:lnTo>
                  <a:lnTo>
                    <a:pt x="9" y="86"/>
                  </a:lnTo>
                  <a:lnTo>
                    <a:pt x="9" y="86"/>
                  </a:lnTo>
                  <a:lnTo>
                    <a:pt x="12" y="86"/>
                  </a:lnTo>
                  <a:lnTo>
                    <a:pt x="12" y="84"/>
                  </a:lnTo>
                  <a:lnTo>
                    <a:pt x="12" y="84"/>
                  </a:lnTo>
                  <a:lnTo>
                    <a:pt x="14" y="84"/>
                  </a:lnTo>
                  <a:lnTo>
                    <a:pt x="14" y="84"/>
                  </a:lnTo>
                  <a:lnTo>
                    <a:pt x="16" y="84"/>
                  </a:lnTo>
                  <a:lnTo>
                    <a:pt x="21" y="76"/>
                  </a:lnTo>
                  <a:lnTo>
                    <a:pt x="23" y="72"/>
                  </a:lnTo>
                  <a:lnTo>
                    <a:pt x="26" y="69"/>
                  </a:lnTo>
                  <a:lnTo>
                    <a:pt x="26" y="67"/>
                  </a:lnTo>
                  <a:lnTo>
                    <a:pt x="26" y="65"/>
                  </a:lnTo>
                  <a:lnTo>
                    <a:pt x="26" y="65"/>
                  </a:lnTo>
                  <a:lnTo>
                    <a:pt x="23" y="62"/>
                  </a:lnTo>
                  <a:lnTo>
                    <a:pt x="21" y="62"/>
                  </a:lnTo>
                  <a:lnTo>
                    <a:pt x="21" y="60"/>
                  </a:lnTo>
                  <a:lnTo>
                    <a:pt x="21" y="60"/>
                  </a:lnTo>
                  <a:lnTo>
                    <a:pt x="28" y="43"/>
                  </a:lnTo>
                  <a:lnTo>
                    <a:pt x="26" y="43"/>
                  </a:lnTo>
                  <a:lnTo>
                    <a:pt x="26" y="41"/>
                  </a:lnTo>
                  <a:lnTo>
                    <a:pt x="26" y="38"/>
                  </a:lnTo>
                  <a:lnTo>
                    <a:pt x="26" y="36"/>
                  </a:lnTo>
                  <a:lnTo>
                    <a:pt x="26" y="36"/>
                  </a:lnTo>
                  <a:lnTo>
                    <a:pt x="26" y="34"/>
                  </a:lnTo>
                  <a:lnTo>
                    <a:pt x="28" y="31"/>
                  </a:lnTo>
                  <a:lnTo>
                    <a:pt x="31" y="27"/>
                  </a:lnTo>
                  <a:lnTo>
                    <a:pt x="33" y="27"/>
                  </a:lnTo>
                  <a:lnTo>
                    <a:pt x="38" y="22"/>
                  </a:lnTo>
                  <a:lnTo>
                    <a:pt x="40" y="22"/>
                  </a:lnTo>
                  <a:lnTo>
                    <a:pt x="40" y="22"/>
                  </a:lnTo>
                  <a:lnTo>
                    <a:pt x="47" y="22"/>
                  </a:lnTo>
                  <a:lnTo>
                    <a:pt x="45" y="17"/>
                  </a:lnTo>
                  <a:lnTo>
                    <a:pt x="45" y="17"/>
                  </a:lnTo>
                  <a:lnTo>
                    <a:pt x="45" y="10"/>
                  </a:lnTo>
                  <a:lnTo>
                    <a:pt x="45" y="8"/>
                  </a:lnTo>
                  <a:lnTo>
                    <a:pt x="47" y="5"/>
                  </a:lnTo>
                  <a:lnTo>
                    <a:pt x="50" y="0"/>
                  </a:lnTo>
                  <a:lnTo>
                    <a:pt x="52" y="0"/>
                  </a:lnTo>
                  <a:lnTo>
                    <a:pt x="54" y="0"/>
                  </a:lnTo>
                  <a:lnTo>
                    <a:pt x="57" y="0"/>
                  </a:lnTo>
                  <a:lnTo>
                    <a:pt x="57" y="3"/>
                  </a:lnTo>
                  <a:lnTo>
                    <a:pt x="57" y="3"/>
                  </a:lnTo>
                  <a:lnTo>
                    <a:pt x="59" y="8"/>
                  </a:lnTo>
                  <a:lnTo>
                    <a:pt x="59" y="10"/>
                  </a:lnTo>
                  <a:lnTo>
                    <a:pt x="61" y="12"/>
                  </a:lnTo>
                  <a:lnTo>
                    <a:pt x="61" y="15"/>
                  </a:lnTo>
                  <a:lnTo>
                    <a:pt x="64" y="15"/>
                  </a:lnTo>
                  <a:lnTo>
                    <a:pt x="66" y="15"/>
                  </a:lnTo>
                  <a:lnTo>
                    <a:pt x="66" y="17"/>
                  </a:lnTo>
                  <a:lnTo>
                    <a:pt x="69" y="19"/>
                  </a:lnTo>
                  <a:lnTo>
                    <a:pt x="71" y="29"/>
                  </a:lnTo>
                  <a:lnTo>
                    <a:pt x="73" y="38"/>
                  </a:lnTo>
                  <a:lnTo>
                    <a:pt x="73" y="41"/>
                  </a:lnTo>
                  <a:lnTo>
                    <a:pt x="73" y="43"/>
                  </a:lnTo>
                  <a:lnTo>
                    <a:pt x="73" y="48"/>
                  </a:lnTo>
                  <a:lnTo>
                    <a:pt x="73" y="50"/>
                  </a:lnTo>
                  <a:lnTo>
                    <a:pt x="71" y="53"/>
                  </a:lnTo>
                  <a:lnTo>
                    <a:pt x="69" y="53"/>
                  </a:lnTo>
                  <a:lnTo>
                    <a:pt x="66" y="55"/>
                  </a:lnTo>
                  <a:lnTo>
                    <a:pt x="66" y="57"/>
                  </a:lnTo>
                  <a:lnTo>
                    <a:pt x="64" y="60"/>
                  </a:lnTo>
                  <a:lnTo>
                    <a:pt x="64" y="62"/>
                  </a:lnTo>
                  <a:lnTo>
                    <a:pt x="64" y="69"/>
                  </a:lnTo>
                  <a:lnTo>
                    <a:pt x="64" y="74"/>
                  </a:lnTo>
                  <a:lnTo>
                    <a:pt x="64" y="79"/>
                  </a:lnTo>
                  <a:lnTo>
                    <a:pt x="66" y="79"/>
                  </a:lnTo>
                  <a:lnTo>
                    <a:pt x="66" y="81"/>
                  </a:lnTo>
                  <a:lnTo>
                    <a:pt x="69" y="81"/>
                  </a:lnTo>
                  <a:lnTo>
                    <a:pt x="71" y="81"/>
                  </a:lnTo>
                  <a:lnTo>
                    <a:pt x="76" y="81"/>
                  </a:lnTo>
                  <a:lnTo>
                    <a:pt x="76" y="81"/>
                  </a:lnTo>
                  <a:lnTo>
                    <a:pt x="78" y="84"/>
                  </a:lnTo>
                  <a:lnTo>
                    <a:pt x="78" y="84"/>
                  </a:lnTo>
                  <a:lnTo>
                    <a:pt x="78" y="86"/>
                  </a:lnTo>
                  <a:lnTo>
                    <a:pt x="83" y="93"/>
                  </a:lnTo>
                  <a:lnTo>
                    <a:pt x="83" y="95"/>
                  </a:lnTo>
                  <a:lnTo>
                    <a:pt x="83" y="95"/>
                  </a:lnTo>
                  <a:lnTo>
                    <a:pt x="85" y="95"/>
                  </a:lnTo>
                  <a:lnTo>
                    <a:pt x="85" y="98"/>
                  </a:lnTo>
                  <a:lnTo>
                    <a:pt x="88" y="100"/>
                  </a:lnTo>
                  <a:lnTo>
                    <a:pt x="90" y="100"/>
                  </a:lnTo>
                  <a:lnTo>
                    <a:pt x="90" y="100"/>
                  </a:lnTo>
                  <a:lnTo>
                    <a:pt x="90" y="103"/>
                  </a:lnTo>
                  <a:lnTo>
                    <a:pt x="90" y="105"/>
                  </a:lnTo>
                  <a:lnTo>
                    <a:pt x="90" y="107"/>
                  </a:lnTo>
                  <a:lnTo>
                    <a:pt x="90" y="112"/>
                  </a:lnTo>
                  <a:lnTo>
                    <a:pt x="90" y="117"/>
                  </a:lnTo>
                  <a:lnTo>
                    <a:pt x="92" y="119"/>
                  </a:lnTo>
                  <a:lnTo>
                    <a:pt x="95" y="119"/>
                  </a:lnTo>
                  <a:lnTo>
                    <a:pt x="97" y="122"/>
                  </a:lnTo>
                  <a:lnTo>
                    <a:pt x="99" y="124"/>
                  </a:lnTo>
                  <a:lnTo>
                    <a:pt x="102" y="126"/>
                  </a:lnTo>
                  <a:lnTo>
                    <a:pt x="102" y="126"/>
                  </a:lnTo>
                  <a:lnTo>
                    <a:pt x="104" y="129"/>
                  </a:lnTo>
                  <a:lnTo>
                    <a:pt x="107" y="131"/>
                  </a:lnTo>
                  <a:lnTo>
                    <a:pt x="109" y="131"/>
                  </a:lnTo>
                  <a:lnTo>
                    <a:pt x="111" y="131"/>
                  </a:lnTo>
                  <a:lnTo>
                    <a:pt x="109" y="136"/>
                  </a:lnTo>
                  <a:lnTo>
                    <a:pt x="109" y="138"/>
                  </a:lnTo>
                  <a:lnTo>
                    <a:pt x="109" y="141"/>
                  </a:lnTo>
                  <a:lnTo>
                    <a:pt x="107" y="145"/>
                  </a:lnTo>
                  <a:lnTo>
                    <a:pt x="104" y="145"/>
                  </a:lnTo>
                  <a:lnTo>
                    <a:pt x="102" y="148"/>
                  </a:lnTo>
                  <a:lnTo>
                    <a:pt x="99" y="150"/>
                  </a:lnTo>
                  <a:lnTo>
                    <a:pt x="90" y="157"/>
                  </a:lnTo>
                  <a:lnTo>
                    <a:pt x="85" y="160"/>
                  </a:lnTo>
                  <a:lnTo>
                    <a:pt x="83" y="162"/>
                  </a:lnTo>
                  <a:lnTo>
                    <a:pt x="83" y="164"/>
                  </a:lnTo>
                  <a:lnTo>
                    <a:pt x="78" y="167"/>
                  </a:lnTo>
                  <a:lnTo>
                    <a:pt x="78" y="171"/>
                  </a:lnTo>
                  <a:lnTo>
                    <a:pt x="76" y="174"/>
                  </a:lnTo>
                  <a:lnTo>
                    <a:pt x="76" y="179"/>
                  </a:lnTo>
                  <a:lnTo>
                    <a:pt x="76" y="183"/>
                  </a:lnTo>
                  <a:lnTo>
                    <a:pt x="76" y="188"/>
                  </a:lnTo>
                  <a:lnTo>
                    <a:pt x="76" y="191"/>
                  </a:lnTo>
                  <a:lnTo>
                    <a:pt x="78" y="198"/>
                  </a:lnTo>
                  <a:lnTo>
                    <a:pt x="83" y="202"/>
                  </a:lnTo>
                  <a:lnTo>
                    <a:pt x="85" y="207"/>
                  </a:lnTo>
                  <a:lnTo>
                    <a:pt x="90" y="212"/>
                  </a:lnTo>
                  <a:lnTo>
                    <a:pt x="90" y="217"/>
                  </a:lnTo>
                  <a:lnTo>
                    <a:pt x="92" y="221"/>
                  </a:lnTo>
                  <a:lnTo>
                    <a:pt x="92" y="221"/>
                  </a:lnTo>
                  <a:lnTo>
                    <a:pt x="95" y="226"/>
                  </a:lnTo>
                  <a:lnTo>
                    <a:pt x="95" y="231"/>
                  </a:lnTo>
                  <a:lnTo>
                    <a:pt x="95" y="233"/>
                  </a:lnTo>
                  <a:lnTo>
                    <a:pt x="95" y="238"/>
                  </a:lnTo>
                  <a:lnTo>
                    <a:pt x="92" y="243"/>
                  </a:lnTo>
                  <a:lnTo>
                    <a:pt x="90" y="248"/>
                  </a:lnTo>
                  <a:lnTo>
                    <a:pt x="90" y="252"/>
                  </a:lnTo>
                  <a:lnTo>
                    <a:pt x="90" y="255"/>
                  </a:lnTo>
                  <a:lnTo>
                    <a:pt x="102" y="267"/>
                  </a:lnTo>
                  <a:lnTo>
                    <a:pt x="102" y="269"/>
                  </a:lnTo>
                  <a:lnTo>
                    <a:pt x="104" y="274"/>
                  </a:lnTo>
                  <a:lnTo>
                    <a:pt x="107" y="278"/>
                  </a:lnTo>
                  <a:lnTo>
                    <a:pt x="107" y="283"/>
                  </a:lnTo>
                  <a:lnTo>
                    <a:pt x="109" y="290"/>
                  </a:lnTo>
                  <a:lnTo>
                    <a:pt x="111" y="295"/>
                  </a:lnTo>
                  <a:lnTo>
                    <a:pt x="111" y="300"/>
                  </a:lnTo>
                  <a:lnTo>
                    <a:pt x="111" y="305"/>
                  </a:lnTo>
                  <a:lnTo>
                    <a:pt x="111" y="309"/>
                  </a:lnTo>
                  <a:lnTo>
                    <a:pt x="111" y="312"/>
                  </a:lnTo>
                  <a:lnTo>
                    <a:pt x="111" y="316"/>
                  </a:lnTo>
                  <a:lnTo>
                    <a:pt x="109" y="319"/>
                  </a:lnTo>
                  <a:lnTo>
                    <a:pt x="109" y="321"/>
                  </a:lnTo>
                  <a:lnTo>
                    <a:pt x="107" y="321"/>
                  </a:lnTo>
                  <a:lnTo>
                    <a:pt x="104" y="324"/>
                  </a:lnTo>
                  <a:lnTo>
                    <a:pt x="102" y="324"/>
                  </a:lnTo>
                  <a:lnTo>
                    <a:pt x="102" y="319"/>
                  </a:lnTo>
                  <a:lnTo>
                    <a:pt x="102" y="314"/>
                  </a:lnTo>
                  <a:lnTo>
                    <a:pt x="102" y="307"/>
                  </a:lnTo>
                  <a:lnTo>
                    <a:pt x="102" y="300"/>
                  </a:lnTo>
                  <a:lnTo>
                    <a:pt x="102" y="293"/>
                  </a:lnTo>
                  <a:lnTo>
                    <a:pt x="102" y="288"/>
                  </a:lnTo>
                  <a:lnTo>
                    <a:pt x="102" y="286"/>
                  </a:lnTo>
                  <a:lnTo>
                    <a:pt x="99" y="283"/>
                  </a:lnTo>
                  <a:lnTo>
                    <a:pt x="99" y="281"/>
                  </a:lnTo>
                  <a:lnTo>
                    <a:pt x="95" y="274"/>
                  </a:lnTo>
                  <a:lnTo>
                    <a:pt x="95" y="274"/>
                  </a:lnTo>
                  <a:lnTo>
                    <a:pt x="92" y="271"/>
                  </a:lnTo>
                  <a:lnTo>
                    <a:pt x="90" y="264"/>
                  </a:lnTo>
                  <a:lnTo>
                    <a:pt x="90" y="255"/>
                  </a:lnTo>
                  <a:lnTo>
                    <a:pt x="85" y="238"/>
                  </a:lnTo>
                  <a:lnTo>
                    <a:pt x="83" y="229"/>
                  </a:lnTo>
                  <a:lnTo>
                    <a:pt x="78" y="221"/>
                  </a:lnTo>
                  <a:lnTo>
                    <a:pt x="78" y="219"/>
                  </a:lnTo>
                  <a:lnTo>
                    <a:pt x="76" y="217"/>
                  </a:lnTo>
                  <a:lnTo>
                    <a:pt x="73" y="214"/>
                  </a:lnTo>
                  <a:lnTo>
                    <a:pt x="71" y="210"/>
                  </a:lnTo>
                  <a:lnTo>
                    <a:pt x="71" y="214"/>
                  </a:lnTo>
                  <a:lnTo>
                    <a:pt x="69" y="219"/>
                  </a:lnTo>
                  <a:lnTo>
                    <a:pt x="66" y="221"/>
                  </a:lnTo>
                  <a:lnTo>
                    <a:pt x="66" y="226"/>
                  </a:lnTo>
                  <a:lnTo>
                    <a:pt x="64" y="229"/>
                  </a:lnTo>
                  <a:lnTo>
                    <a:pt x="61" y="231"/>
                  </a:lnTo>
                  <a:lnTo>
                    <a:pt x="59" y="231"/>
                  </a:lnTo>
                  <a:lnTo>
                    <a:pt x="57" y="233"/>
                  </a:lnTo>
                  <a:lnTo>
                    <a:pt x="54" y="233"/>
                  </a:lnTo>
                  <a:lnTo>
                    <a:pt x="52" y="233"/>
                  </a:lnTo>
                  <a:lnTo>
                    <a:pt x="50" y="231"/>
                  </a:lnTo>
                  <a:lnTo>
                    <a:pt x="47" y="229"/>
                  </a:lnTo>
                  <a:lnTo>
                    <a:pt x="47" y="229"/>
                  </a:lnTo>
                  <a:lnTo>
                    <a:pt x="45" y="229"/>
                  </a:lnTo>
                  <a:lnTo>
                    <a:pt x="45" y="229"/>
                  </a:lnTo>
                  <a:lnTo>
                    <a:pt x="40" y="229"/>
                  </a:lnTo>
                  <a:lnTo>
                    <a:pt x="38" y="229"/>
                  </a:lnTo>
                  <a:lnTo>
                    <a:pt x="38" y="229"/>
                  </a:lnTo>
                  <a:lnTo>
                    <a:pt x="35" y="229"/>
                  </a:lnTo>
                  <a:lnTo>
                    <a:pt x="38" y="221"/>
                  </a:lnTo>
                  <a:lnTo>
                    <a:pt x="38" y="214"/>
                  </a:lnTo>
                  <a:lnTo>
                    <a:pt x="40" y="207"/>
                  </a:lnTo>
                  <a:lnTo>
                    <a:pt x="40" y="205"/>
                  </a:lnTo>
                  <a:lnTo>
                    <a:pt x="40" y="200"/>
                  </a:lnTo>
                  <a:lnTo>
                    <a:pt x="40" y="195"/>
                  </a:lnTo>
                  <a:lnTo>
                    <a:pt x="38" y="191"/>
                  </a:lnTo>
                  <a:lnTo>
                    <a:pt x="38" y="188"/>
                  </a:lnTo>
                  <a:lnTo>
                    <a:pt x="35" y="183"/>
                  </a:lnTo>
                  <a:lnTo>
                    <a:pt x="33" y="179"/>
                  </a:lnTo>
                  <a:lnTo>
                    <a:pt x="31" y="174"/>
                  </a:lnTo>
                  <a:lnTo>
                    <a:pt x="23" y="167"/>
                  </a:lnTo>
                  <a:lnTo>
                    <a:pt x="19" y="160"/>
                  </a:lnTo>
                  <a:lnTo>
                    <a:pt x="12" y="152"/>
                  </a:lnTo>
                  <a:lnTo>
                    <a:pt x="7" y="148"/>
                  </a:lnTo>
                  <a:lnTo>
                    <a:pt x="2" y="141"/>
                  </a:lnTo>
                  <a:lnTo>
                    <a:pt x="0" y="13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3" name="Freeform 1191">
              <a:extLst>
                <a:ext uri="{FF2B5EF4-FFF2-40B4-BE49-F238E27FC236}">
                  <a16:creationId xmlns:a16="http://schemas.microsoft.com/office/drawing/2014/main" id="{B90B7D42-19E1-40EF-88A4-EA1E647CFE40}"/>
                </a:ext>
              </a:extLst>
            </p:cNvPr>
            <p:cNvSpPr>
              <a:spLocks/>
            </p:cNvSpPr>
            <p:nvPr/>
          </p:nvSpPr>
          <p:spPr bwMode="auto">
            <a:xfrm>
              <a:off x="5880101" y="3363912"/>
              <a:ext cx="115888" cy="150811"/>
            </a:xfrm>
            <a:custGeom>
              <a:avLst/>
              <a:gdLst/>
              <a:ahLst/>
              <a:cxnLst>
                <a:cxn ang="0">
                  <a:pos x="68" y="81"/>
                </a:cxn>
                <a:cxn ang="0">
                  <a:pos x="64" y="73"/>
                </a:cxn>
                <a:cxn ang="0">
                  <a:pos x="61" y="54"/>
                </a:cxn>
                <a:cxn ang="0">
                  <a:pos x="57" y="47"/>
                </a:cxn>
                <a:cxn ang="0">
                  <a:pos x="57" y="50"/>
                </a:cxn>
                <a:cxn ang="0">
                  <a:pos x="54" y="57"/>
                </a:cxn>
                <a:cxn ang="0">
                  <a:pos x="54" y="59"/>
                </a:cxn>
                <a:cxn ang="0">
                  <a:pos x="52" y="59"/>
                </a:cxn>
                <a:cxn ang="0">
                  <a:pos x="49" y="59"/>
                </a:cxn>
                <a:cxn ang="0">
                  <a:pos x="45" y="50"/>
                </a:cxn>
                <a:cxn ang="0">
                  <a:pos x="47" y="45"/>
                </a:cxn>
                <a:cxn ang="0">
                  <a:pos x="54" y="33"/>
                </a:cxn>
                <a:cxn ang="0">
                  <a:pos x="57" y="21"/>
                </a:cxn>
                <a:cxn ang="0">
                  <a:pos x="35" y="21"/>
                </a:cxn>
                <a:cxn ang="0">
                  <a:pos x="28" y="21"/>
                </a:cxn>
                <a:cxn ang="0">
                  <a:pos x="23" y="21"/>
                </a:cxn>
                <a:cxn ang="0">
                  <a:pos x="23" y="16"/>
                </a:cxn>
                <a:cxn ang="0">
                  <a:pos x="23" y="12"/>
                </a:cxn>
                <a:cxn ang="0">
                  <a:pos x="21" y="7"/>
                </a:cxn>
                <a:cxn ang="0">
                  <a:pos x="9" y="0"/>
                </a:cxn>
                <a:cxn ang="0">
                  <a:pos x="4" y="0"/>
                </a:cxn>
                <a:cxn ang="0">
                  <a:pos x="0" y="2"/>
                </a:cxn>
                <a:cxn ang="0">
                  <a:pos x="0" y="7"/>
                </a:cxn>
                <a:cxn ang="0">
                  <a:pos x="2" y="12"/>
                </a:cxn>
                <a:cxn ang="0">
                  <a:pos x="7" y="14"/>
                </a:cxn>
                <a:cxn ang="0">
                  <a:pos x="9" y="21"/>
                </a:cxn>
                <a:cxn ang="0">
                  <a:pos x="9" y="21"/>
                </a:cxn>
                <a:cxn ang="0">
                  <a:pos x="7" y="26"/>
                </a:cxn>
                <a:cxn ang="0">
                  <a:pos x="7" y="31"/>
                </a:cxn>
                <a:cxn ang="0">
                  <a:pos x="7" y="33"/>
                </a:cxn>
                <a:cxn ang="0">
                  <a:pos x="11" y="38"/>
                </a:cxn>
                <a:cxn ang="0">
                  <a:pos x="11" y="45"/>
                </a:cxn>
                <a:cxn ang="0">
                  <a:pos x="11" y="50"/>
                </a:cxn>
                <a:cxn ang="0">
                  <a:pos x="16" y="57"/>
                </a:cxn>
                <a:cxn ang="0">
                  <a:pos x="19" y="59"/>
                </a:cxn>
                <a:cxn ang="0">
                  <a:pos x="19" y="66"/>
                </a:cxn>
                <a:cxn ang="0">
                  <a:pos x="21" y="78"/>
                </a:cxn>
                <a:cxn ang="0">
                  <a:pos x="23" y="83"/>
                </a:cxn>
                <a:cxn ang="0">
                  <a:pos x="30" y="81"/>
                </a:cxn>
                <a:cxn ang="0">
                  <a:pos x="35" y="73"/>
                </a:cxn>
                <a:cxn ang="0">
                  <a:pos x="38" y="69"/>
                </a:cxn>
                <a:cxn ang="0">
                  <a:pos x="38" y="66"/>
                </a:cxn>
                <a:cxn ang="0">
                  <a:pos x="40" y="69"/>
                </a:cxn>
                <a:cxn ang="0">
                  <a:pos x="42" y="69"/>
                </a:cxn>
                <a:cxn ang="0">
                  <a:pos x="49" y="69"/>
                </a:cxn>
                <a:cxn ang="0">
                  <a:pos x="57" y="71"/>
                </a:cxn>
                <a:cxn ang="0">
                  <a:pos x="59" y="81"/>
                </a:cxn>
                <a:cxn ang="0">
                  <a:pos x="61" y="90"/>
                </a:cxn>
                <a:cxn ang="0">
                  <a:pos x="64" y="90"/>
                </a:cxn>
                <a:cxn ang="0">
                  <a:pos x="68" y="83"/>
                </a:cxn>
                <a:cxn ang="0">
                  <a:pos x="71" y="78"/>
                </a:cxn>
                <a:cxn ang="0">
                  <a:pos x="73" y="78"/>
                </a:cxn>
              </a:cxnLst>
              <a:rect l="0" t="0" r="r" b="b"/>
              <a:pathLst>
                <a:path w="73" h="95">
                  <a:moveTo>
                    <a:pt x="73" y="78"/>
                  </a:moveTo>
                  <a:lnTo>
                    <a:pt x="68" y="81"/>
                  </a:lnTo>
                  <a:lnTo>
                    <a:pt x="66" y="78"/>
                  </a:lnTo>
                  <a:lnTo>
                    <a:pt x="64" y="73"/>
                  </a:lnTo>
                  <a:lnTo>
                    <a:pt x="64" y="64"/>
                  </a:lnTo>
                  <a:lnTo>
                    <a:pt x="61" y="54"/>
                  </a:lnTo>
                  <a:lnTo>
                    <a:pt x="59" y="52"/>
                  </a:lnTo>
                  <a:lnTo>
                    <a:pt x="57" y="47"/>
                  </a:lnTo>
                  <a:lnTo>
                    <a:pt x="57" y="47"/>
                  </a:lnTo>
                  <a:lnTo>
                    <a:pt x="57" y="50"/>
                  </a:lnTo>
                  <a:lnTo>
                    <a:pt x="57" y="54"/>
                  </a:lnTo>
                  <a:lnTo>
                    <a:pt x="54" y="57"/>
                  </a:lnTo>
                  <a:lnTo>
                    <a:pt x="54" y="59"/>
                  </a:lnTo>
                  <a:lnTo>
                    <a:pt x="54" y="59"/>
                  </a:lnTo>
                  <a:lnTo>
                    <a:pt x="52" y="59"/>
                  </a:lnTo>
                  <a:lnTo>
                    <a:pt x="52" y="59"/>
                  </a:lnTo>
                  <a:lnTo>
                    <a:pt x="52" y="59"/>
                  </a:lnTo>
                  <a:lnTo>
                    <a:pt x="49" y="59"/>
                  </a:lnTo>
                  <a:lnTo>
                    <a:pt x="47" y="54"/>
                  </a:lnTo>
                  <a:lnTo>
                    <a:pt x="45" y="50"/>
                  </a:lnTo>
                  <a:lnTo>
                    <a:pt x="45" y="47"/>
                  </a:lnTo>
                  <a:lnTo>
                    <a:pt x="47" y="45"/>
                  </a:lnTo>
                  <a:lnTo>
                    <a:pt x="52" y="38"/>
                  </a:lnTo>
                  <a:lnTo>
                    <a:pt x="54" y="33"/>
                  </a:lnTo>
                  <a:lnTo>
                    <a:pt x="57" y="28"/>
                  </a:lnTo>
                  <a:lnTo>
                    <a:pt x="57" y="21"/>
                  </a:lnTo>
                  <a:lnTo>
                    <a:pt x="38" y="21"/>
                  </a:lnTo>
                  <a:lnTo>
                    <a:pt x="35" y="21"/>
                  </a:lnTo>
                  <a:lnTo>
                    <a:pt x="30" y="21"/>
                  </a:lnTo>
                  <a:lnTo>
                    <a:pt x="28" y="21"/>
                  </a:lnTo>
                  <a:lnTo>
                    <a:pt x="26" y="21"/>
                  </a:lnTo>
                  <a:lnTo>
                    <a:pt x="23" y="21"/>
                  </a:lnTo>
                  <a:lnTo>
                    <a:pt x="23" y="19"/>
                  </a:lnTo>
                  <a:lnTo>
                    <a:pt x="23" y="16"/>
                  </a:lnTo>
                  <a:lnTo>
                    <a:pt x="23" y="14"/>
                  </a:lnTo>
                  <a:lnTo>
                    <a:pt x="23" y="12"/>
                  </a:lnTo>
                  <a:lnTo>
                    <a:pt x="23" y="9"/>
                  </a:lnTo>
                  <a:lnTo>
                    <a:pt x="21" y="7"/>
                  </a:lnTo>
                  <a:lnTo>
                    <a:pt x="14" y="2"/>
                  </a:lnTo>
                  <a:lnTo>
                    <a:pt x="9" y="0"/>
                  </a:lnTo>
                  <a:lnTo>
                    <a:pt x="4" y="0"/>
                  </a:lnTo>
                  <a:lnTo>
                    <a:pt x="4" y="0"/>
                  </a:lnTo>
                  <a:lnTo>
                    <a:pt x="2" y="0"/>
                  </a:lnTo>
                  <a:lnTo>
                    <a:pt x="0" y="2"/>
                  </a:lnTo>
                  <a:lnTo>
                    <a:pt x="0" y="5"/>
                  </a:lnTo>
                  <a:lnTo>
                    <a:pt x="0" y="7"/>
                  </a:lnTo>
                  <a:lnTo>
                    <a:pt x="2" y="9"/>
                  </a:lnTo>
                  <a:lnTo>
                    <a:pt x="2" y="12"/>
                  </a:lnTo>
                  <a:lnTo>
                    <a:pt x="4" y="12"/>
                  </a:lnTo>
                  <a:lnTo>
                    <a:pt x="7" y="14"/>
                  </a:lnTo>
                  <a:lnTo>
                    <a:pt x="9" y="16"/>
                  </a:lnTo>
                  <a:lnTo>
                    <a:pt x="9" y="21"/>
                  </a:lnTo>
                  <a:lnTo>
                    <a:pt x="9" y="21"/>
                  </a:lnTo>
                  <a:lnTo>
                    <a:pt x="9" y="21"/>
                  </a:lnTo>
                  <a:lnTo>
                    <a:pt x="7" y="24"/>
                  </a:lnTo>
                  <a:lnTo>
                    <a:pt x="7" y="26"/>
                  </a:lnTo>
                  <a:lnTo>
                    <a:pt x="4" y="28"/>
                  </a:lnTo>
                  <a:lnTo>
                    <a:pt x="7" y="31"/>
                  </a:lnTo>
                  <a:lnTo>
                    <a:pt x="7" y="33"/>
                  </a:lnTo>
                  <a:lnTo>
                    <a:pt x="7" y="33"/>
                  </a:lnTo>
                  <a:lnTo>
                    <a:pt x="7" y="35"/>
                  </a:lnTo>
                  <a:lnTo>
                    <a:pt x="11" y="38"/>
                  </a:lnTo>
                  <a:lnTo>
                    <a:pt x="14" y="38"/>
                  </a:lnTo>
                  <a:lnTo>
                    <a:pt x="11" y="45"/>
                  </a:lnTo>
                  <a:lnTo>
                    <a:pt x="11" y="47"/>
                  </a:lnTo>
                  <a:lnTo>
                    <a:pt x="11" y="50"/>
                  </a:lnTo>
                  <a:lnTo>
                    <a:pt x="14" y="54"/>
                  </a:lnTo>
                  <a:lnTo>
                    <a:pt x="16" y="57"/>
                  </a:lnTo>
                  <a:lnTo>
                    <a:pt x="16" y="59"/>
                  </a:lnTo>
                  <a:lnTo>
                    <a:pt x="19" y="59"/>
                  </a:lnTo>
                  <a:lnTo>
                    <a:pt x="19" y="64"/>
                  </a:lnTo>
                  <a:lnTo>
                    <a:pt x="19" y="66"/>
                  </a:lnTo>
                  <a:lnTo>
                    <a:pt x="19" y="73"/>
                  </a:lnTo>
                  <a:lnTo>
                    <a:pt x="21" y="78"/>
                  </a:lnTo>
                  <a:lnTo>
                    <a:pt x="21" y="85"/>
                  </a:lnTo>
                  <a:lnTo>
                    <a:pt x="23" y="83"/>
                  </a:lnTo>
                  <a:lnTo>
                    <a:pt x="28" y="81"/>
                  </a:lnTo>
                  <a:lnTo>
                    <a:pt x="30" y="81"/>
                  </a:lnTo>
                  <a:lnTo>
                    <a:pt x="33" y="78"/>
                  </a:lnTo>
                  <a:lnTo>
                    <a:pt x="35" y="73"/>
                  </a:lnTo>
                  <a:lnTo>
                    <a:pt x="35" y="71"/>
                  </a:lnTo>
                  <a:lnTo>
                    <a:pt x="38" y="69"/>
                  </a:lnTo>
                  <a:lnTo>
                    <a:pt x="38" y="64"/>
                  </a:lnTo>
                  <a:lnTo>
                    <a:pt x="38" y="66"/>
                  </a:lnTo>
                  <a:lnTo>
                    <a:pt x="38" y="66"/>
                  </a:lnTo>
                  <a:lnTo>
                    <a:pt x="40" y="69"/>
                  </a:lnTo>
                  <a:lnTo>
                    <a:pt x="40" y="69"/>
                  </a:lnTo>
                  <a:lnTo>
                    <a:pt x="42" y="69"/>
                  </a:lnTo>
                  <a:lnTo>
                    <a:pt x="47" y="69"/>
                  </a:lnTo>
                  <a:lnTo>
                    <a:pt x="49" y="69"/>
                  </a:lnTo>
                  <a:lnTo>
                    <a:pt x="52" y="69"/>
                  </a:lnTo>
                  <a:lnTo>
                    <a:pt x="57" y="71"/>
                  </a:lnTo>
                  <a:lnTo>
                    <a:pt x="57" y="73"/>
                  </a:lnTo>
                  <a:lnTo>
                    <a:pt x="59" y="81"/>
                  </a:lnTo>
                  <a:lnTo>
                    <a:pt x="61" y="85"/>
                  </a:lnTo>
                  <a:lnTo>
                    <a:pt x="61" y="90"/>
                  </a:lnTo>
                  <a:lnTo>
                    <a:pt x="64" y="95"/>
                  </a:lnTo>
                  <a:lnTo>
                    <a:pt x="64" y="90"/>
                  </a:lnTo>
                  <a:lnTo>
                    <a:pt x="66" y="85"/>
                  </a:lnTo>
                  <a:lnTo>
                    <a:pt x="68" y="83"/>
                  </a:lnTo>
                  <a:lnTo>
                    <a:pt x="68" y="81"/>
                  </a:lnTo>
                  <a:lnTo>
                    <a:pt x="71" y="78"/>
                  </a:lnTo>
                  <a:lnTo>
                    <a:pt x="73" y="78"/>
                  </a:lnTo>
                  <a:lnTo>
                    <a:pt x="73" y="7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4" name="Freeform 1192">
              <a:extLst>
                <a:ext uri="{FF2B5EF4-FFF2-40B4-BE49-F238E27FC236}">
                  <a16:creationId xmlns:a16="http://schemas.microsoft.com/office/drawing/2014/main" id="{567DD590-9F47-4B74-B65C-C5D84E5AC1CE}"/>
                </a:ext>
              </a:extLst>
            </p:cNvPr>
            <p:cNvSpPr>
              <a:spLocks/>
            </p:cNvSpPr>
            <p:nvPr/>
          </p:nvSpPr>
          <p:spPr bwMode="auto">
            <a:xfrm>
              <a:off x="5880101" y="3363912"/>
              <a:ext cx="115888" cy="150811"/>
            </a:xfrm>
            <a:custGeom>
              <a:avLst/>
              <a:gdLst/>
              <a:ahLst/>
              <a:cxnLst>
                <a:cxn ang="0">
                  <a:pos x="68" y="81"/>
                </a:cxn>
                <a:cxn ang="0">
                  <a:pos x="64" y="73"/>
                </a:cxn>
                <a:cxn ang="0">
                  <a:pos x="61" y="54"/>
                </a:cxn>
                <a:cxn ang="0">
                  <a:pos x="57" y="47"/>
                </a:cxn>
                <a:cxn ang="0">
                  <a:pos x="57" y="50"/>
                </a:cxn>
                <a:cxn ang="0">
                  <a:pos x="54" y="57"/>
                </a:cxn>
                <a:cxn ang="0">
                  <a:pos x="54" y="59"/>
                </a:cxn>
                <a:cxn ang="0">
                  <a:pos x="52" y="59"/>
                </a:cxn>
                <a:cxn ang="0">
                  <a:pos x="49" y="59"/>
                </a:cxn>
                <a:cxn ang="0">
                  <a:pos x="45" y="50"/>
                </a:cxn>
                <a:cxn ang="0">
                  <a:pos x="47" y="45"/>
                </a:cxn>
                <a:cxn ang="0">
                  <a:pos x="54" y="33"/>
                </a:cxn>
                <a:cxn ang="0">
                  <a:pos x="57" y="21"/>
                </a:cxn>
                <a:cxn ang="0">
                  <a:pos x="35" y="21"/>
                </a:cxn>
                <a:cxn ang="0">
                  <a:pos x="28" y="21"/>
                </a:cxn>
                <a:cxn ang="0">
                  <a:pos x="23" y="21"/>
                </a:cxn>
                <a:cxn ang="0">
                  <a:pos x="23" y="16"/>
                </a:cxn>
                <a:cxn ang="0">
                  <a:pos x="23" y="12"/>
                </a:cxn>
                <a:cxn ang="0">
                  <a:pos x="21" y="7"/>
                </a:cxn>
                <a:cxn ang="0">
                  <a:pos x="9" y="0"/>
                </a:cxn>
                <a:cxn ang="0">
                  <a:pos x="4" y="0"/>
                </a:cxn>
                <a:cxn ang="0">
                  <a:pos x="0" y="2"/>
                </a:cxn>
                <a:cxn ang="0">
                  <a:pos x="0" y="7"/>
                </a:cxn>
                <a:cxn ang="0">
                  <a:pos x="2" y="12"/>
                </a:cxn>
                <a:cxn ang="0">
                  <a:pos x="7" y="14"/>
                </a:cxn>
                <a:cxn ang="0">
                  <a:pos x="9" y="21"/>
                </a:cxn>
                <a:cxn ang="0">
                  <a:pos x="9" y="21"/>
                </a:cxn>
                <a:cxn ang="0">
                  <a:pos x="7" y="26"/>
                </a:cxn>
                <a:cxn ang="0">
                  <a:pos x="7" y="31"/>
                </a:cxn>
                <a:cxn ang="0">
                  <a:pos x="7" y="33"/>
                </a:cxn>
                <a:cxn ang="0">
                  <a:pos x="11" y="38"/>
                </a:cxn>
                <a:cxn ang="0">
                  <a:pos x="11" y="45"/>
                </a:cxn>
                <a:cxn ang="0">
                  <a:pos x="11" y="50"/>
                </a:cxn>
                <a:cxn ang="0">
                  <a:pos x="16" y="57"/>
                </a:cxn>
                <a:cxn ang="0">
                  <a:pos x="19" y="59"/>
                </a:cxn>
                <a:cxn ang="0">
                  <a:pos x="19" y="66"/>
                </a:cxn>
                <a:cxn ang="0">
                  <a:pos x="21" y="78"/>
                </a:cxn>
                <a:cxn ang="0">
                  <a:pos x="23" y="83"/>
                </a:cxn>
                <a:cxn ang="0">
                  <a:pos x="30" y="81"/>
                </a:cxn>
                <a:cxn ang="0">
                  <a:pos x="35" y="73"/>
                </a:cxn>
                <a:cxn ang="0">
                  <a:pos x="38" y="69"/>
                </a:cxn>
                <a:cxn ang="0">
                  <a:pos x="38" y="66"/>
                </a:cxn>
                <a:cxn ang="0">
                  <a:pos x="40" y="69"/>
                </a:cxn>
                <a:cxn ang="0">
                  <a:pos x="42" y="69"/>
                </a:cxn>
                <a:cxn ang="0">
                  <a:pos x="49" y="69"/>
                </a:cxn>
                <a:cxn ang="0">
                  <a:pos x="57" y="71"/>
                </a:cxn>
                <a:cxn ang="0">
                  <a:pos x="59" y="81"/>
                </a:cxn>
                <a:cxn ang="0">
                  <a:pos x="61" y="90"/>
                </a:cxn>
                <a:cxn ang="0">
                  <a:pos x="64" y="90"/>
                </a:cxn>
                <a:cxn ang="0">
                  <a:pos x="68" y="83"/>
                </a:cxn>
                <a:cxn ang="0">
                  <a:pos x="71" y="78"/>
                </a:cxn>
              </a:cxnLst>
              <a:rect l="0" t="0" r="r" b="b"/>
              <a:pathLst>
                <a:path w="73" h="95">
                  <a:moveTo>
                    <a:pt x="73" y="78"/>
                  </a:moveTo>
                  <a:lnTo>
                    <a:pt x="68" y="81"/>
                  </a:lnTo>
                  <a:lnTo>
                    <a:pt x="66" y="78"/>
                  </a:lnTo>
                  <a:lnTo>
                    <a:pt x="64" y="73"/>
                  </a:lnTo>
                  <a:lnTo>
                    <a:pt x="64" y="64"/>
                  </a:lnTo>
                  <a:lnTo>
                    <a:pt x="61" y="54"/>
                  </a:lnTo>
                  <a:lnTo>
                    <a:pt x="59" y="52"/>
                  </a:lnTo>
                  <a:lnTo>
                    <a:pt x="57" y="47"/>
                  </a:lnTo>
                  <a:lnTo>
                    <a:pt x="57" y="47"/>
                  </a:lnTo>
                  <a:lnTo>
                    <a:pt x="57" y="50"/>
                  </a:lnTo>
                  <a:lnTo>
                    <a:pt x="57" y="54"/>
                  </a:lnTo>
                  <a:lnTo>
                    <a:pt x="54" y="57"/>
                  </a:lnTo>
                  <a:lnTo>
                    <a:pt x="54" y="59"/>
                  </a:lnTo>
                  <a:lnTo>
                    <a:pt x="54" y="59"/>
                  </a:lnTo>
                  <a:lnTo>
                    <a:pt x="52" y="59"/>
                  </a:lnTo>
                  <a:lnTo>
                    <a:pt x="52" y="59"/>
                  </a:lnTo>
                  <a:lnTo>
                    <a:pt x="52" y="59"/>
                  </a:lnTo>
                  <a:lnTo>
                    <a:pt x="49" y="59"/>
                  </a:lnTo>
                  <a:lnTo>
                    <a:pt x="47" y="54"/>
                  </a:lnTo>
                  <a:lnTo>
                    <a:pt x="45" y="50"/>
                  </a:lnTo>
                  <a:lnTo>
                    <a:pt x="45" y="47"/>
                  </a:lnTo>
                  <a:lnTo>
                    <a:pt x="47" y="45"/>
                  </a:lnTo>
                  <a:lnTo>
                    <a:pt x="52" y="38"/>
                  </a:lnTo>
                  <a:lnTo>
                    <a:pt x="54" y="33"/>
                  </a:lnTo>
                  <a:lnTo>
                    <a:pt x="57" y="28"/>
                  </a:lnTo>
                  <a:lnTo>
                    <a:pt x="57" y="21"/>
                  </a:lnTo>
                  <a:lnTo>
                    <a:pt x="38" y="21"/>
                  </a:lnTo>
                  <a:lnTo>
                    <a:pt x="35" y="21"/>
                  </a:lnTo>
                  <a:lnTo>
                    <a:pt x="30" y="21"/>
                  </a:lnTo>
                  <a:lnTo>
                    <a:pt x="28" y="21"/>
                  </a:lnTo>
                  <a:lnTo>
                    <a:pt x="26" y="21"/>
                  </a:lnTo>
                  <a:lnTo>
                    <a:pt x="23" y="21"/>
                  </a:lnTo>
                  <a:lnTo>
                    <a:pt x="23" y="19"/>
                  </a:lnTo>
                  <a:lnTo>
                    <a:pt x="23" y="16"/>
                  </a:lnTo>
                  <a:lnTo>
                    <a:pt x="23" y="14"/>
                  </a:lnTo>
                  <a:lnTo>
                    <a:pt x="23" y="12"/>
                  </a:lnTo>
                  <a:lnTo>
                    <a:pt x="23" y="9"/>
                  </a:lnTo>
                  <a:lnTo>
                    <a:pt x="21" y="7"/>
                  </a:lnTo>
                  <a:lnTo>
                    <a:pt x="14" y="2"/>
                  </a:lnTo>
                  <a:lnTo>
                    <a:pt x="9" y="0"/>
                  </a:lnTo>
                  <a:lnTo>
                    <a:pt x="4" y="0"/>
                  </a:lnTo>
                  <a:lnTo>
                    <a:pt x="4" y="0"/>
                  </a:lnTo>
                  <a:lnTo>
                    <a:pt x="2" y="0"/>
                  </a:lnTo>
                  <a:lnTo>
                    <a:pt x="0" y="2"/>
                  </a:lnTo>
                  <a:lnTo>
                    <a:pt x="0" y="5"/>
                  </a:lnTo>
                  <a:lnTo>
                    <a:pt x="0" y="7"/>
                  </a:lnTo>
                  <a:lnTo>
                    <a:pt x="2" y="9"/>
                  </a:lnTo>
                  <a:lnTo>
                    <a:pt x="2" y="12"/>
                  </a:lnTo>
                  <a:lnTo>
                    <a:pt x="4" y="12"/>
                  </a:lnTo>
                  <a:lnTo>
                    <a:pt x="7" y="14"/>
                  </a:lnTo>
                  <a:lnTo>
                    <a:pt x="9" y="16"/>
                  </a:lnTo>
                  <a:lnTo>
                    <a:pt x="9" y="21"/>
                  </a:lnTo>
                  <a:lnTo>
                    <a:pt x="9" y="21"/>
                  </a:lnTo>
                  <a:lnTo>
                    <a:pt x="9" y="21"/>
                  </a:lnTo>
                  <a:lnTo>
                    <a:pt x="7" y="24"/>
                  </a:lnTo>
                  <a:lnTo>
                    <a:pt x="7" y="26"/>
                  </a:lnTo>
                  <a:lnTo>
                    <a:pt x="4" y="28"/>
                  </a:lnTo>
                  <a:lnTo>
                    <a:pt x="7" y="31"/>
                  </a:lnTo>
                  <a:lnTo>
                    <a:pt x="7" y="33"/>
                  </a:lnTo>
                  <a:lnTo>
                    <a:pt x="7" y="33"/>
                  </a:lnTo>
                  <a:lnTo>
                    <a:pt x="7" y="35"/>
                  </a:lnTo>
                  <a:lnTo>
                    <a:pt x="11" y="38"/>
                  </a:lnTo>
                  <a:lnTo>
                    <a:pt x="14" y="38"/>
                  </a:lnTo>
                  <a:lnTo>
                    <a:pt x="11" y="45"/>
                  </a:lnTo>
                  <a:lnTo>
                    <a:pt x="11" y="47"/>
                  </a:lnTo>
                  <a:lnTo>
                    <a:pt x="11" y="50"/>
                  </a:lnTo>
                  <a:lnTo>
                    <a:pt x="14" y="54"/>
                  </a:lnTo>
                  <a:lnTo>
                    <a:pt x="16" y="57"/>
                  </a:lnTo>
                  <a:lnTo>
                    <a:pt x="16" y="59"/>
                  </a:lnTo>
                  <a:lnTo>
                    <a:pt x="19" y="59"/>
                  </a:lnTo>
                  <a:lnTo>
                    <a:pt x="19" y="64"/>
                  </a:lnTo>
                  <a:lnTo>
                    <a:pt x="19" y="66"/>
                  </a:lnTo>
                  <a:lnTo>
                    <a:pt x="19" y="73"/>
                  </a:lnTo>
                  <a:lnTo>
                    <a:pt x="21" y="78"/>
                  </a:lnTo>
                  <a:lnTo>
                    <a:pt x="21" y="85"/>
                  </a:lnTo>
                  <a:lnTo>
                    <a:pt x="23" y="83"/>
                  </a:lnTo>
                  <a:lnTo>
                    <a:pt x="28" y="81"/>
                  </a:lnTo>
                  <a:lnTo>
                    <a:pt x="30" y="81"/>
                  </a:lnTo>
                  <a:lnTo>
                    <a:pt x="33" y="78"/>
                  </a:lnTo>
                  <a:lnTo>
                    <a:pt x="35" y="73"/>
                  </a:lnTo>
                  <a:lnTo>
                    <a:pt x="35" y="71"/>
                  </a:lnTo>
                  <a:lnTo>
                    <a:pt x="38" y="69"/>
                  </a:lnTo>
                  <a:lnTo>
                    <a:pt x="38" y="64"/>
                  </a:lnTo>
                  <a:lnTo>
                    <a:pt x="38" y="66"/>
                  </a:lnTo>
                  <a:lnTo>
                    <a:pt x="38" y="66"/>
                  </a:lnTo>
                  <a:lnTo>
                    <a:pt x="40" y="69"/>
                  </a:lnTo>
                  <a:lnTo>
                    <a:pt x="40" y="69"/>
                  </a:lnTo>
                  <a:lnTo>
                    <a:pt x="42" y="69"/>
                  </a:lnTo>
                  <a:lnTo>
                    <a:pt x="47" y="69"/>
                  </a:lnTo>
                  <a:lnTo>
                    <a:pt x="49" y="69"/>
                  </a:lnTo>
                  <a:lnTo>
                    <a:pt x="52" y="69"/>
                  </a:lnTo>
                  <a:lnTo>
                    <a:pt x="57" y="71"/>
                  </a:lnTo>
                  <a:lnTo>
                    <a:pt x="57" y="73"/>
                  </a:lnTo>
                  <a:lnTo>
                    <a:pt x="59" y="81"/>
                  </a:lnTo>
                  <a:lnTo>
                    <a:pt x="61" y="85"/>
                  </a:lnTo>
                  <a:lnTo>
                    <a:pt x="61" y="90"/>
                  </a:lnTo>
                  <a:lnTo>
                    <a:pt x="64" y="95"/>
                  </a:lnTo>
                  <a:lnTo>
                    <a:pt x="64" y="90"/>
                  </a:lnTo>
                  <a:lnTo>
                    <a:pt x="66" y="85"/>
                  </a:lnTo>
                  <a:lnTo>
                    <a:pt x="68" y="83"/>
                  </a:lnTo>
                  <a:lnTo>
                    <a:pt x="68" y="81"/>
                  </a:lnTo>
                  <a:lnTo>
                    <a:pt x="71" y="78"/>
                  </a:lnTo>
                  <a:lnTo>
                    <a:pt x="73" y="7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5" name="Freeform 1193">
              <a:extLst>
                <a:ext uri="{FF2B5EF4-FFF2-40B4-BE49-F238E27FC236}">
                  <a16:creationId xmlns:a16="http://schemas.microsoft.com/office/drawing/2014/main" id="{029A13BF-45DF-4E32-85BD-8FB2994C8568}"/>
                </a:ext>
              </a:extLst>
            </p:cNvPr>
            <p:cNvSpPr>
              <a:spLocks/>
            </p:cNvSpPr>
            <p:nvPr/>
          </p:nvSpPr>
          <p:spPr bwMode="auto">
            <a:xfrm>
              <a:off x="5880101" y="3363912"/>
              <a:ext cx="115888" cy="150811"/>
            </a:xfrm>
            <a:custGeom>
              <a:avLst/>
              <a:gdLst/>
              <a:ahLst/>
              <a:cxnLst>
                <a:cxn ang="0">
                  <a:pos x="68" y="81"/>
                </a:cxn>
                <a:cxn ang="0">
                  <a:pos x="64" y="73"/>
                </a:cxn>
                <a:cxn ang="0">
                  <a:pos x="61" y="54"/>
                </a:cxn>
                <a:cxn ang="0">
                  <a:pos x="57" y="47"/>
                </a:cxn>
                <a:cxn ang="0">
                  <a:pos x="57" y="50"/>
                </a:cxn>
                <a:cxn ang="0">
                  <a:pos x="54" y="57"/>
                </a:cxn>
                <a:cxn ang="0">
                  <a:pos x="54" y="59"/>
                </a:cxn>
                <a:cxn ang="0">
                  <a:pos x="52" y="59"/>
                </a:cxn>
                <a:cxn ang="0">
                  <a:pos x="49" y="59"/>
                </a:cxn>
                <a:cxn ang="0">
                  <a:pos x="45" y="50"/>
                </a:cxn>
                <a:cxn ang="0">
                  <a:pos x="47" y="45"/>
                </a:cxn>
                <a:cxn ang="0">
                  <a:pos x="54" y="33"/>
                </a:cxn>
                <a:cxn ang="0">
                  <a:pos x="57" y="21"/>
                </a:cxn>
                <a:cxn ang="0">
                  <a:pos x="35" y="21"/>
                </a:cxn>
                <a:cxn ang="0">
                  <a:pos x="28" y="21"/>
                </a:cxn>
                <a:cxn ang="0">
                  <a:pos x="23" y="21"/>
                </a:cxn>
                <a:cxn ang="0">
                  <a:pos x="23" y="16"/>
                </a:cxn>
                <a:cxn ang="0">
                  <a:pos x="23" y="12"/>
                </a:cxn>
                <a:cxn ang="0">
                  <a:pos x="21" y="7"/>
                </a:cxn>
                <a:cxn ang="0">
                  <a:pos x="9" y="0"/>
                </a:cxn>
                <a:cxn ang="0">
                  <a:pos x="4" y="0"/>
                </a:cxn>
                <a:cxn ang="0">
                  <a:pos x="0" y="2"/>
                </a:cxn>
                <a:cxn ang="0">
                  <a:pos x="0" y="7"/>
                </a:cxn>
                <a:cxn ang="0">
                  <a:pos x="2" y="12"/>
                </a:cxn>
                <a:cxn ang="0">
                  <a:pos x="7" y="14"/>
                </a:cxn>
                <a:cxn ang="0">
                  <a:pos x="9" y="21"/>
                </a:cxn>
                <a:cxn ang="0">
                  <a:pos x="9" y="21"/>
                </a:cxn>
                <a:cxn ang="0">
                  <a:pos x="7" y="26"/>
                </a:cxn>
                <a:cxn ang="0">
                  <a:pos x="7" y="31"/>
                </a:cxn>
                <a:cxn ang="0">
                  <a:pos x="7" y="33"/>
                </a:cxn>
                <a:cxn ang="0">
                  <a:pos x="11" y="38"/>
                </a:cxn>
                <a:cxn ang="0">
                  <a:pos x="11" y="45"/>
                </a:cxn>
                <a:cxn ang="0">
                  <a:pos x="11" y="50"/>
                </a:cxn>
                <a:cxn ang="0">
                  <a:pos x="16" y="57"/>
                </a:cxn>
                <a:cxn ang="0">
                  <a:pos x="19" y="59"/>
                </a:cxn>
                <a:cxn ang="0">
                  <a:pos x="19" y="66"/>
                </a:cxn>
                <a:cxn ang="0">
                  <a:pos x="21" y="78"/>
                </a:cxn>
                <a:cxn ang="0">
                  <a:pos x="23" y="83"/>
                </a:cxn>
                <a:cxn ang="0">
                  <a:pos x="30" y="81"/>
                </a:cxn>
                <a:cxn ang="0">
                  <a:pos x="35" y="73"/>
                </a:cxn>
                <a:cxn ang="0">
                  <a:pos x="38" y="69"/>
                </a:cxn>
                <a:cxn ang="0">
                  <a:pos x="38" y="66"/>
                </a:cxn>
                <a:cxn ang="0">
                  <a:pos x="40" y="69"/>
                </a:cxn>
                <a:cxn ang="0">
                  <a:pos x="42" y="69"/>
                </a:cxn>
                <a:cxn ang="0">
                  <a:pos x="49" y="69"/>
                </a:cxn>
                <a:cxn ang="0">
                  <a:pos x="57" y="71"/>
                </a:cxn>
                <a:cxn ang="0">
                  <a:pos x="59" y="81"/>
                </a:cxn>
                <a:cxn ang="0">
                  <a:pos x="61" y="90"/>
                </a:cxn>
                <a:cxn ang="0">
                  <a:pos x="64" y="90"/>
                </a:cxn>
                <a:cxn ang="0">
                  <a:pos x="68" y="83"/>
                </a:cxn>
                <a:cxn ang="0">
                  <a:pos x="71" y="78"/>
                </a:cxn>
              </a:cxnLst>
              <a:rect l="0" t="0" r="r" b="b"/>
              <a:pathLst>
                <a:path w="73" h="95">
                  <a:moveTo>
                    <a:pt x="73" y="78"/>
                  </a:moveTo>
                  <a:lnTo>
                    <a:pt x="68" y="81"/>
                  </a:lnTo>
                  <a:lnTo>
                    <a:pt x="66" y="78"/>
                  </a:lnTo>
                  <a:lnTo>
                    <a:pt x="64" y="73"/>
                  </a:lnTo>
                  <a:lnTo>
                    <a:pt x="64" y="64"/>
                  </a:lnTo>
                  <a:lnTo>
                    <a:pt x="61" y="54"/>
                  </a:lnTo>
                  <a:lnTo>
                    <a:pt x="59" y="52"/>
                  </a:lnTo>
                  <a:lnTo>
                    <a:pt x="57" y="47"/>
                  </a:lnTo>
                  <a:lnTo>
                    <a:pt x="57" y="47"/>
                  </a:lnTo>
                  <a:lnTo>
                    <a:pt x="57" y="50"/>
                  </a:lnTo>
                  <a:lnTo>
                    <a:pt x="57" y="54"/>
                  </a:lnTo>
                  <a:lnTo>
                    <a:pt x="54" y="57"/>
                  </a:lnTo>
                  <a:lnTo>
                    <a:pt x="54" y="59"/>
                  </a:lnTo>
                  <a:lnTo>
                    <a:pt x="54" y="59"/>
                  </a:lnTo>
                  <a:lnTo>
                    <a:pt x="52" y="59"/>
                  </a:lnTo>
                  <a:lnTo>
                    <a:pt x="52" y="59"/>
                  </a:lnTo>
                  <a:lnTo>
                    <a:pt x="52" y="59"/>
                  </a:lnTo>
                  <a:lnTo>
                    <a:pt x="49" y="59"/>
                  </a:lnTo>
                  <a:lnTo>
                    <a:pt x="47" y="54"/>
                  </a:lnTo>
                  <a:lnTo>
                    <a:pt x="45" y="50"/>
                  </a:lnTo>
                  <a:lnTo>
                    <a:pt x="45" y="47"/>
                  </a:lnTo>
                  <a:lnTo>
                    <a:pt x="47" y="45"/>
                  </a:lnTo>
                  <a:lnTo>
                    <a:pt x="52" y="38"/>
                  </a:lnTo>
                  <a:lnTo>
                    <a:pt x="54" y="33"/>
                  </a:lnTo>
                  <a:lnTo>
                    <a:pt x="57" y="28"/>
                  </a:lnTo>
                  <a:lnTo>
                    <a:pt x="57" y="21"/>
                  </a:lnTo>
                  <a:lnTo>
                    <a:pt x="38" y="21"/>
                  </a:lnTo>
                  <a:lnTo>
                    <a:pt x="35" y="21"/>
                  </a:lnTo>
                  <a:lnTo>
                    <a:pt x="30" y="21"/>
                  </a:lnTo>
                  <a:lnTo>
                    <a:pt x="28" y="21"/>
                  </a:lnTo>
                  <a:lnTo>
                    <a:pt x="26" y="21"/>
                  </a:lnTo>
                  <a:lnTo>
                    <a:pt x="23" y="21"/>
                  </a:lnTo>
                  <a:lnTo>
                    <a:pt x="23" y="19"/>
                  </a:lnTo>
                  <a:lnTo>
                    <a:pt x="23" y="16"/>
                  </a:lnTo>
                  <a:lnTo>
                    <a:pt x="23" y="14"/>
                  </a:lnTo>
                  <a:lnTo>
                    <a:pt x="23" y="12"/>
                  </a:lnTo>
                  <a:lnTo>
                    <a:pt x="23" y="9"/>
                  </a:lnTo>
                  <a:lnTo>
                    <a:pt x="21" y="7"/>
                  </a:lnTo>
                  <a:lnTo>
                    <a:pt x="14" y="2"/>
                  </a:lnTo>
                  <a:lnTo>
                    <a:pt x="9" y="0"/>
                  </a:lnTo>
                  <a:lnTo>
                    <a:pt x="4" y="0"/>
                  </a:lnTo>
                  <a:lnTo>
                    <a:pt x="4" y="0"/>
                  </a:lnTo>
                  <a:lnTo>
                    <a:pt x="2" y="0"/>
                  </a:lnTo>
                  <a:lnTo>
                    <a:pt x="0" y="2"/>
                  </a:lnTo>
                  <a:lnTo>
                    <a:pt x="0" y="5"/>
                  </a:lnTo>
                  <a:lnTo>
                    <a:pt x="0" y="7"/>
                  </a:lnTo>
                  <a:lnTo>
                    <a:pt x="2" y="9"/>
                  </a:lnTo>
                  <a:lnTo>
                    <a:pt x="2" y="12"/>
                  </a:lnTo>
                  <a:lnTo>
                    <a:pt x="4" y="12"/>
                  </a:lnTo>
                  <a:lnTo>
                    <a:pt x="7" y="14"/>
                  </a:lnTo>
                  <a:lnTo>
                    <a:pt x="9" y="16"/>
                  </a:lnTo>
                  <a:lnTo>
                    <a:pt x="9" y="21"/>
                  </a:lnTo>
                  <a:lnTo>
                    <a:pt x="9" y="21"/>
                  </a:lnTo>
                  <a:lnTo>
                    <a:pt x="9" y="21"/>
                  </a:lnTo>
                  <a:lnTo>
                    <a:pt x="7" y="24"/>
                  </a:lnTo>
                  <a:lnTo>
                    <a:pt x="7" y="26"/>
                  </a:lnTo>
                  <a:lnTo>
                    <a:pt x="4" y="28"/>
                  </a:lnTo>
                  <a:lnTo>
                    <a:pt x="7" y="31"/>
                  </a:lnTo>
                  <a:lnTo>
                    <a:pt x="7" y="33"/>
                  </a:lnTo>
                  <a:lnTo>
                    <a:pt x="7" y="33"/>
                  </a:lnTo>
                  <a:lnTo>
                    <a:pt x="7" y="35"/>
                  </a:lnTo>
                  <a:lnTo>
                    <a:pt x="11" y="38"/>
                  </a:lnTo>
                  <a:lnTo>
                    <a:pt x="14" y="38"/>
                  </a:lnTo>
                  <a:lnTo>
                    <a:pt x="11" y="45"/>
                  </a:lnTo>
                  <a:lnTo>
                    <a:pt x="11" y="47"/>
                  </a:lnTo>
                  <a:lnTo>
                    <a:pt x="11" y="50"/>
                  </a:lnTo>
                  <a:lnTo>
                    <a:pt x="14" y="54"/>
                  </a:lnTo>
                  <a:lnTo>
                    <a:pt x="16" y="57"/>
                  </a:lnTo>
                  <a:lnTo>
                    <a:pt x="16" y="59"/>
                  </a:lnTo>
                  <a:lnTo>
                    <a:pt x="19" y="59"/>
                  </a:lnTo>
                  <a:lnTo>
                    <a:pt x="19" y="64"/>
                  </a:lnTo>
                  <a:lnTo>
                    <a:pt x="19" y="66"/>
                  </a:lnTo>
                  <a:lnTo>
                    <a:pt x="19" y="73"/>
                  </a:lnTo>
                  <a:lnTo>
                    <a:pt x="21" y="78"/>
                  </a:lnTo>
                  <a:lnTo>
                    <a:pt x="21" y="85"/>
                  </a:lnTo>
                  <a:lnTo>
                    <a:pt x="23" y="83"/>
                  </a:lnTo>
                  <a:lnTo>
                    <a:pt x="28" y="81"/>
                  </a:lnTo>
                  <a:lnTo>
                    <a:pt x="30" y="81"/>
                  </a:lnTo>
                  <a:lnTo>
                    <a:pt x="33" y="78"/>
                  </a:lnTo>
                  <a:lnTo>
                    <a:pt x="35" y="73"/>
                  </a:lnTo>
                  <a:lnTo>
                    <a:pt x="35" y="71"/>
                  </a:lnTo>
                  <a:lnTo>
                    <a:pt x="38" y="69"/>
                  </a:lnTo>
                  <a:lnTo>
                    <a:pt x="38" y="64"/>
                  </a:lnTo>
                  <a:lnTo>
                    <a:pt x="38" y="66"/>
                  </a:lnTo>
                  <a:lnTo>
                    <a:pt x="38" y="66"/>
                  </a:lnTo>
                  <a:lnTo>
                    <a:pt x="40" y="69"/>
                  </a:lnTo>
                  <a:lnTo>
                    <a:pt x="40" y="69"/>
                  </a:lnTo>
                  <a:lnTo>
                    <a:pt x="42" y="69"/>
                  </a:lnTo>
                  <a:lnTo>
                    <a:pt x="47" y="69"/>
                  </a:lnTo>
                  <a:lnTo>
                    <a:pt x="49" y="69"/>
                  </a:lnTo>
                  <a:lnTo>
                    <a:pt x="52" y="69"/>
                  </a:lnTo>
                  <a:lnTo>
                    <a:pt x="57" y="71"/>
                  </a:lnTo>
                  <a:lnTo>
                    <a:pt x="57" y="73"/>
                  </a:lnTo>
                  <a:lnTo>
                    <a:pt x="59" y="81"/>
                  </a:lnTo>
                  <a:lnTo>
                    <a:pt x="61" y="85"/>
                  </a:lnTo>
                  <a:lnTo>
                    <a:pt x="61" y="90"/>
                  </a:lnTo>
                  <a:lnTo>
                    <a:pt x="64" y="95"/>
                  </a:lnTo>
                  <a:lnTo>
                    <a:pt x="64" y="90"/>
                  </a:lnTo>
                  <a:lnTo>
                    <a:pt x="66" y="85"/>
                  </a:lnTo>
                  <a:lnTo>
                    <a:pt x="68" y="83"/>
                  </a:lnTo>
                  <a:lnTo>
                    <a:pt x="68" y="81"/>
                  </a:lnTo>
                  <a:lnTo>
                    <a:pt x="71" y="78"/>
                  </a:lnTo>
                  <a:lnTo>
                    <a:pt x="73" y="7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6" name="Freeform 1194">
              <a:extLst>
                <a:ext uri="{FF2B5EF4-FFF2-40B4-BE49-F238E27FC236}">
                  <a16:creationId xmlns:a16="http://schemas.microsoft.com/office/drawing/2014/main" id="{403E7D70-C983-4DBC-BEB6-94CCFE7F1CEF}"/>
                </a:ext>
              </a:extLst>
            </p:cNvPr>
            <p:cNvSpPr>
              <a:spLocks/>
            </p:cNvSpPr>
            <p:nvPr/>
          </p:nvSpPr>
          <p:spPr bwMode="auto">
            <a:xfrm>
              <a:off x="5483226" y="3084512"/>
              <a:ext cx="577850" cy="698500"/>
            </a:xfrm>
            <a:custGeom>
              <a:avLst/>
              <a:gdLst/>
              <a:ahLst/>
              <a:cxnLst>
                <a:cxn ang="0">
                  <a:pos x="349" y="131"/>
                </a:cxn>
                <a:cxn ang="0">
                  <a:pos x="333" y="126"/>
                </a:cxn>
                <a:cxn ang="0">
                  <a:pos x="309" y="133"/>
                </a:cxn>
                <a:cxn ang="0">
                  <a:pos x="295" y="166"/>
                </a:cxn>
                <a:cxn ang="0">
                  <a:pos x="261" y="166"/>
                </a:cxn>
                <a:cxn ang="0">
                  <a:pos x="247" y="145"/>
                </a:cxn>
                <a:cxn ang="0">
                  <a:pos x="247" y="166"/>
                </a:cxn>
                <a:cxn ang="0">
                  <a:pos x="233" y="176"/>
                </a:cxn>
                <a:cxn ang="0">
                  <a:pos x="193" y="154"/>
                </a:cxn>
                <a:cxn ang="0">
                  <a:pos x="143" y="131"/>
                </a:cxn>
                <a:cxn ang="0">
                  <a:pos x="143" y="107"/>
                </a:cxn>
                <a:cxn ang="0">
                  <a:pos x="112" y="78"/>
                </a:cxn>
                <a:cxn ang="0">
                  <a:pos x="119" y="57"/>
                </a:cxn>
                <a:cxn ang="0">
                  <a:pos x="114" y="21"/>
                </a:cxn>
                <a:cxn ang="0">
                  <a:pos x="105" y="0"/>
                </a:cxn>
                <a:cxn ang="0">
                  <a:pos x="71" y="21"/>
                </a:cxn>
                <a:cxn ang="0">
                  <a:pos x="50" y="21"/>
                </a:cxn>
                <a:cxn ang="0">
                  <a:pos x="50" y="50"/>
                </a:cxn>
                <a:cxn ang="0">
                  <a:pos x="62" y="74"/>
                </a:cxn>
                <a:cxn ang="0">
                  <a:pos x="50" y="109"/>
                </a:cxn>
                <a:cxn ang="0">
                  <a:pos x="31" y="145"/>
                </a:cxn>
                <a:cxn ang="0">
                  <a:pos x="14" y="150"/>
                </a:cxn>
                <a:cxn ang="0">
                  <a:pos x="14" y="171"/>
                </a:cxn>
                <a:cxn ang="0">
                  <a:pos x="29" y="197"/>
                </a:cxn>
                <a:cxn ang="0">
                  <a:pos x="17" y="219"/>
                </a:cxn>
                <a:cxn ang="0">
                  <a:pos x="0" y="219"/>
                </a:cxn>
                <a:cxn ang="0">
                  <a:pos x="17" y="245"/>
                </a:cxn>
                <a:cxn ang="0">
                  <a:pos x="19" y="249"/>
                </a:cxn>
                <a:cxn ang="0">
                  <a:pos x="36" y="280"/>
                </a:cxn>
                <a:cxn ang="0">
                  <a:pos x="52" y="266"/>
                </a:cxn>
                <a:cxn ang="0">
                  <a:pos x="62" y="280"/>
                </a:cxn>
                <a:cxn ang="0">
                  <a:pos x="81" y="304"/>
                </a:cxn>
                <a:cxn ang="0">
                  <a:pos x="109" y="364"/>
                </a:cxn>
                <a:cxn ang="0">
                  <a:pos x="133" y="432"/>
                </a:cxn>
                <a:cxn ang="0">
                  <a:pos x="150" y="435"/>
                </a:cxn>
                <a:cxn ang="0">
                  <a:pos x="162" y="416"/>
                </a:cxn>
                <a:cxn ang="0">
                  <a:pos x="171" y="392"/>
                </a:cxn>
                <a:cxn ang="0">
                  <a:pos x="169" y="366"/>
                </a:cxn>
                <a:cxn ang="0">
                  <a:pos x="166" y="316"/>
                </a:cxn>
                <a:cxn ang="0">
                  <a:pos x="188" y="290"/>
                </a:cxn>
                <a:cxn ang="0">
                  <a:pos x="219" y="259"/>
                </a:cxn>
                <a:cxn ang="0">
                  <a:pos x="238" y="297"/>
                </a:cxn>
                <a:cxn ang="0">
                  <a:pos x="252" y="266"/>
                </a:cxn>
                <a:cxn ang="0">
                  <a:pos x="271" y="254"/>
                </a:cxn>
                <a:cxn ang="0">
                  <a:pos x="264" y="230"/>
                </a:cxn>
                <a:cxn ang="0">
                  <a:pos x="254" y="204"/>
                </a:cxn>
                <a:cxn ang="0">
                  <a:pos x="254" y="188"/>
                </a:cxn>
                <a:cxn ang="0">
                  <a:pos x="257" y="176"/>
                </a:cxn>
                <a:cxn ang="0">
                  <a:pos x="273" y="195"/>
                </a:cxn>
                <a:cxn ang="0">
                  <a:pos x="302" y="214"/>
                </a:cxn>
                <a:cxn ang="0">
                  <a:pos x="304" y="235"/>
                </a:cxn>
                <a:cxn ang="0">
                  <a:pos x="316" y="249"/>
                </a:cxn>
                <a:cxn ang="0">
                  <a:pos x="326" y="226"/>
                </a:cxn>
                <a:cxn ang="0">
                  <a:pos x="335" y="209"/>
                </a:cxn>
                <a:cxn ang="0">
                  <a:pos x="335" y="195"/>
                </a:cxn>
                <a:cxn ang="0">
                  <a:pos x="345" y="162"/>
                </a:cxn>
                <a:cxn ang="0">
                  <a:pos x="359" y="143"/>
                </a:cxn>
              </a:cxnLst>
              <a:rect l="0" t="0" r="r" b="b"/>
              <a:pathLst>
                <a:path w="364" h="440">
                  <a:moveTo>
                    <a:pt x="364" y="135"/>
                  </a:moveTo>
                  <a:lnTo>
                    <a:pt x="361" y="138"/>
                  </a:lnTo>
                  <a:lnTo>
                    <a:pt x="359" y="138"/>
                  </a:lnTo>
                  <a:lnTo>
                    <a:pt x="356" y="138"/>
                  </a:lnTo>
                  <a:lnTo>
                    <a:pt x="354" y="138"/>
                  </a:lnTo>
                  <a:lnTo>
                    <a:pt x="352" y="135"/>
                  </a:lnTo>
                  <a:lnTo>
                    <a:pt x="349" y="135"/>
                  </a:lnTo>
                  <a:lnTo>
                    <a:pt x="349" y="133"/>
                  </a:lnTo>
                  <a:lnTo>
                    <a:pt x="349" y="131"/>
                  </a:lnTo>
                  <a:lnTo>
                    <a:pt x="349" y="131"/>
                  </a:lnTo>
                  <a:lnTo>
                    <a:pt x="349" y="126"/>
                  </a:lnTo>
                  <a:lnTo>
                    <a:pt x="342" y="119"/>
                  </a:lnTo>
                  <a:lnTo>
                    <a:pt x="340" y="119"/>
                  </a:lnTo>
                  <a:lnTo>
                    <a:pt x="340" y="119"/>
                  </a:lnTo>
                  <a:lnTo>
                    <a:pt x="335" y="121"/>
                  </a:lnTo>
                  <a:lnTo>
                    <a:pt x="335" y="124"/>
                  </a:lnTo>
                  <a:lnTo>
                    <a:pt x="333" y="124"/>
                  </a:lnTo>
                  <a:lnTo>
                    <a:pt x="333" y="126"/>
                  </a:lnTo>
                  <a:lnTo>
                    <a:pt x="330" y="126"/>
                  </a:lnTo>
                  <a:lnTo>
                    <a:pt x="328" y="124"/>
                  </a:lnTo>
                  <a:lnTo>
                    <a:pt x="326" y="124"/>
                  </a:lnTo>
                  <a:lnTo>
                    <a:pt x="326" y="121"/>
                  </a:lnTo>
                  <a:lnTo>
                    <a:pt x="323" y="124"/>
                  </a:lnTo>
                  <a:lnTo>
                    <a:pt x="318" y="126"/>
                  </a:lnTo>
                  <a:lnTo>
                    <a:pt x="314" y="126"/>
                  </a:lnTo>
                  <a:lnTo>
                    <a:pt x="314" y="131"/>
                  </a:lnTo>
                  <a:lnTo>
                    <a:pt x="309" y="133"/>
                  </a:lnTo>
                  <a:lnTo>
                    <a:pt x="307" y="135"/>
                  </a:lnTo>
                  <a:lnTo>
                    <a:pt x="304" y="140"/>
                  </a:lnTo>
                  <a:lnTo>
                    <a:pt x="302" y="145"/>
                  </a:lnTo>
                  <a:lnTo>
                    <a:pt x="302" y="150"/>
                  </a:lnTo>
                  <a:lnTo>
                    <a:pt x="299" y="152"/>
                  </a:lnTo>
                  <a:lnTo>
                    <a:pt x="299" y="157"/>
                  </a:lnTo>
                  <a:lnTo>
                    <a:pt x="297" y="162"/>
                  </a:lnTo>
                  <a:lnTo>
                    <a:pt x="295" y="164"/>
                  </a:lnTo>
                  <a:lnTo>
                    <a:pt x="295" y="166"/>
                  </a:lnTo>
                  <a:lnTo>
                    <a:pt x="292" y="166"/>
                  </a:lnTo>
                  <a:lnTo>
                    <a:pt x="290" y="169"/>
                  </a:lnTo>
                  <a:lnTo>
                    <a:pt x="288" y="169"/>
                  </a:lnTo>
                  <a:lnTo>
                    <a:pt x="285" y="169"/>
                  </a:lnTo>
                  <a:lnTo>
                    <a:pt x="283" y="169"/>
                  </a:lnTo>
                  <a:lnTo>
                    <a:pt x="269" y="169"/>
                  </a:lnTo>
                  <a:lnTo>
                    <a:pt x="266" y="169"/>
                  </a:lnTo>
                  <a:lnTo>
                    <a:pt x="264" y="169"/>
                  </a:lnTo>
                  <a:lnTo>
                    <a:pt x="261" y="166"/>
                  </a:lnTo>
                  <a:lnTo>
                    <a:pt x="261" y="166"/>
                  </a:lnTo>
                  <a:lnTo>
                    <a:pt x="259" y="164"/>
                  </a:lnTo>
                  <a:lnTo>
                    <a:pt x="257" y="162"/>
                  </a:lnTo>
                  <a:lnTo>
                    <a:pt x="254" y="152"/>
                  </a:lnTo>
                  <a:lnTo>
                    <a:pt x="254" y="147"/>
                  </a:lnTo>
                  <a:lnTo>
                    <a:pt x="252" y="145"/>
                  </a:lnTo>
                  <a:lnTo>
                    <a:pt x="250" y="145"/>
                  </a:lnTo>
                  <a:lnTo>
                    <a:pt x="247" y="145"/>
                  </a:lnTo>
                  <a:lnTo>
                    <a:pt x="247" y="145"/>
                  </a:lnTo>
                  <a:lnTo>
                    <a:pt x="245" y="147"/>
                  </a:lnTo>
                  <a:lnTo>
                    <a:pt x="245" y="150"/>
                  </a:lnTo>
                  <a:lnTo>
                    <a:pt x="242" y="150"/>
                  </a:lnTo>
                  <a:lnTo>
                    <a:pt x="242" y="152"/>
                  </a:lnTo>
                  <a:lnTo>
                    <a:pt x="242" y="154"/>
                  </a:lnTo>
                  <a:lnTo>
                    <a:pt x="245" y="157"/>
                  </a:lnTo>
                  <a:lnTo>
                    <a:pt x="245" y="162"/>
                  </a:lnTo>
                  <a:lnTo>
                    <a:pt x="247" y="164"/>
                  </a:lnTo>
                  <a:lnTo>
                    <a:pt x="247" y="166"/>
                  </a:lnTo>
                  <a:lnTo>
                    <a:pt x="247" y="169"/>
                  </a:lnTo>
                  <a:lnTo>
                    <a:pt x="247" y="171"/>
                  </a:lnTo>
                  <a:lnTo>
                    <a:pt x="247" y="171"/>
                  </a:lnTo>
                  <a:lnTo>
                    <a:pt x="245" y="173"/>
                  </a:lnTo>
                  <a:lnTo>
                    <a:pt x="245" y="173"/>
                  </a:lnTo>
                  <a:lnTo>
                    <a:pt x="242" y="176"/>
                  </a:lnTo>
                  <a:lnTo>
                    <a:pt x="240" y="176"/>
                  </a:lnTo>
                  <a:lnTo>
                    <a:pt x="235" y="176"/>
                  </a:lnTo>
                  <a:lnTo>
                    <a:pt x="233" y="176"/>
                  </a:lnTo>
                  <a:lnTo>
                    <a:pt x="219" y="171"/>
                  </a:lnTo>
                  <a:lnTo>
                    <a:pt x="212" y="169"/>
                  </a:lnTo>
                  <a:lnTo>
                    <a:pt x="209" y="166"/>
                  </a:lnTo>
                  <a:lnTo>
                    <a:pt x="207" y="166"/>
                  </a:lnTo>
                  <a:lnTo>
                    <a:pt x="204" y="162"/>
                  </a:lnTo>
                  <a:lnTo>
                    <a:pt x="200" y="157"/>
                  </a:lnTo>
                  <a:lnTo>
                    <a:pt x="197" y="157"/>
                  </a:lnTo>
                  <a:lnTo>
                    <a:pt x="195" y="154"/>
                  </a:lnTo>
                  <a:lnTo>
                    <a:pt x="193" y="154"/>
                  </a:lnTo>
                  <a:lnTo>
                    <a:pt x="193" y="152"/>
                  </a:lnTo>
                  <a:lnTo>
                    <a:pt x="183" y="157"/>
                  </a:lnTo>
                  <a:lnTo>
                    <a:pt x="178" y="154"/>
                  </a:lnTo>
                  <a:lnTo>
                    <a:pt x="174" y="152"/>
                  </a:lnTo>
                  <a:lnTo>
                    <a:pt x="166" y="147"/>
                  </a:lnTo>
                  <a:lnTo>
                    <a:pt x="155" y="140"/>
                  </a:lnTo>
                  <a:lnTo>
                    <a:pt x="147" y="135"/>
                  </a:lnTo>
                  <a:lnTo>
                    <a:pt x="145" y="133"/>
                  </a:lnTo>
                  <a:lnTo>
                    <a:pt x="143" y="131"/>
                  </a:lnTo>
                  <a:lnTo>
                    <a:pt x="140" y="131"/>
                  </a:lnTo>
                  <a:lnTo>
                    <a:pt x="140" y="128"/>
                  </a:lnTo>
                  <a:lnTo>
                    <a:pt x="140" y="126"/>
                  </a:lnTo>
                  <a:lnTo>
                    <a:pt x="138" y="126"/>
                  </a:lnTo>
                  <a:lnTo>
                    <a:pt x="140" y="119"/>
                  </a:lnTo>
                  <a:lnTo>
                    <a:pt x="140" y="114"/>
                  </a:lnTo>
                  <a:lnTo>
                    <a:pt x="140" y="112"/>
                  </a:lnTo>
                  <a:lnTo>
                    <a:pt x="140" y="109"/>
                  </a:lnTo>
                  <a:lnTo>
                    <a:pt x="143" y="107"/>
                  </a:lnTo>
                  <a:lnTo>
                    <a:pt x="138" y="97"/>
                  </a:lnTo>
                  <a:lnTo>
                    <a:pt x="133" y="95"/>
                  </a:lnTo>
                  <a:lnTo>
                    <a:pt x="128" y="90"/>
                  </a:lnTo>
                  <a:lnTo>
                    <a:pt x="126" y="88"/>
                  </a:lnTo>
                  <a:lnTo>
                    <a:pt x="121" y="86"/>
                  </a:lnTo>
                  <a:lnTo>
                    <a:pt x="119" y="83"/>
                  </a:lnTo>
                  <a:lnTo>
                    <a:pt x="117" y="81"/>
                  </a:lnTo>
                  <a:lnTo>
                    <a:pt x="114" y="78"/>
                  </a:lnTo>
                  <a:lnTo>
                    <a:pt x="112" y="78"/>
                  </a:lnTo>
                  <a:lnTo>
                    <a:pt x="112" y="74"/>
                  </a:lnTo>
                  <a:lnTo>
                    <a:pt x="109" y="69"/>
                  </a:lnTo>
                  <a:lnTo>
                    <a:pt x="109" y="62"/>
                  </a:lnTo>
                  <a:lnTo>
                    <a:pt x="112" y="62"/>
                  </a:lnTo>
                  <a:lnTo>
                    <a:pt x="114" y="62"/>
                  </a:lnTo>
                  <a:lnTo>
                    <a:pt x="114" y="62"/>
                  </a:lnTo>
                  <a:lnTo>
                    <a:pt x="117" y="59"/>
                  </a:lnTo>
                  <a:lnTo>
                    <a:pt x="117" y="59"/>
                  </a:lnTo>
                  <a:lnTo>
                    <a:pt x="119" y="57"/>
                  </a:lnTo>
                  <a:lnTo>
                    <a:pt x="112" y="50"/>
                  </a:lnTo>
                  <a:lnTo>
                    <a:pt x="109" y="43"/>
                  </a:lnTo>
                  <a:lnTo>
                    <a:pt x="107" y="40"/>
                  </a:lnTo>
                  <a:lnTo>
                    <a:pt x="107" y="40"/>
                  </a:lnTo>
                  <a:lnTo>
                    <a:pt x="107" y="36"/>
                  </a:lnTo>
                  <a:lnTo>
                    <a:pt x="107" y="33"/>
                  </a:lnTo>
                  <a:lnTo>
                    <a:pt x="109" y="31"/>
                  </a:lnTo>
                  <a:lnTo>
                    <a:pt x="114" y="26"/>
                  </a:lnTo>
                  <a:lnTo>
                    <a:pt x="114" y="21"/>
                  </a:lnTo>
                  <a:lnTo>
                    <a:pt x="117" y="17"/>
                  </a:lnTo>
                  <a:lnTo>
                    <a:pt x="117" y="14"/>
                  </a:lnTo>
                  <a:lnTo>
                    <a:pt x="119" y="14"/>
                  </a:lnTo>
                  <a:lnTo>
                    <a:pt x="119" y="10"/>
                  </a:lnTo>
                  <a:lnTo>
                    <a:pt x="117" y="10"/>
                  </a:lnTo>
                  <a:lnTo>
                    <a:pt x="114" y="7"/>
                  </a:lnTo>
                  <a:lnTo>
                    <a:pt x="109" y="5"/>
                  </a:lnTo>
                  <a:lnTo>
                    <a:pt x="107" y="2"/>
                  </a:lnTo>
                  <a:lnTo>
                    <a:pt x="105" y="0"/>
                  </a:lnTo>
                  <a:lnTo>
                    <a:pt x="100" y="0"/>
                  </a:lnTo>
                  <a:lnTo>
                    <a:pt x="98" y="0"/>
                  </a:lnTo>
                  <a:lnTo>
                    <a:pt x="95" y="0"/>
                  </a:lnTo>
                  <a:lnTo>
                    <a:pt x="93" y="2"/>
                  </a:lnTo>
                  <a:lnTo>
                    <a:pt x="90" y="2"/>
                  </a:lnTo>
                  <a:lnTo>
                    <a:pt x="86" y="10"/>
                  </a:lnTo>
                  <a:lnTo>
                    <a:pt x="81" y="12"/>
                  </a:lnTo>
                  <a:lnTo>
                    <a:pt x="76" y="17"/>
                  </a:lnTo>
                  <a:lnTo>
                    <a:pt x="71" y="21"/>
                  </a:lnTo>
                  <a:lnTo>
                    <a:pt x="69" y="21"/>
                  </a:lnTo>
                  <a:lnTo>
                    <a:pt x="67" y="24"/>
                  </a:lnTo>
                  <a:lnTo>
                    <a:pt x="62" y="24"/>
                  </a:lnTo>
                  <a:lnTo>
                    <a:pt x="60" y="26"/>
                  </a:lnTo>
                  <a:lnTo>
                    <a:pt x="57" y="24"/>
                  </a:lnTo>
                  <a:lnTo>
                    <a:pt x="55" y="21"/>
                  </a:lnTo>
                  <a:lnTo>
                    <a:pt x="52" y="21"/>
                  </a:lnTo>
                  <a:lnTo>
                    <a:pt x="50" y="21"/>
                  </a:lnTo>
                  <a:lnTo>
                    <a:pt x="50" y="21"/>
                  </a:lnTo>
                  <a:lnTo>
                    <a:pt x="45" y="24"/>
                  </a:lnTo>
                  <a:lnTo>
                    <a:pt x="43" y="26"/>
                  </a:lnTo>
                  <a:lnTo>
                    <a:pt x="43" y="29"/>
                  </a:lnTo>
                  <a:lnTo>
                    <a:pt x="43" y="31"/>
                  </a:lnTo>
                  <a:lnTo>
                    <a:pt x="43" y="31"/>
                  </a:lnTo>
                  <a:lnTo>
                    <a:pt x="45" y="36"/>
                  </a:lnTo>
                  <a:lnTo>
                    <a:pt x="48" y="40"/>
                  </a:lnTo>
                  <a:lnTo>
                    <a:pt x="50" y="48"/>
                  </a:lnTo>
                  <a:lnTo>
                    <a:pt x="50" y="50"/>
                  </a:lnTo>
                  <a:lnTo>
                    <a:pt x="52" y="52"/>
                  </a:lnTo>
                  <a:lnTo>
                    <a:pt x="57" y="57"/>
                  </a:lnTo>
                  <a:lnTo>
                    <a:pt x="60" y="59"/>
                  </a:lnTo>
                  <a:lnTo>
                    <a:pt x="64" y="64"/>
                  </a:lnTo>
                  <a:lnTo>
                    <a:pt x="67" y="67"/>
                  </a:lnTo>
                  <a:lnTo>
                    <a:pt x="67" y="67"/>
                  </a:lnTo>
                  <a:lnTo>
                    <a:pt x="67" y="69"/>
                  </a:lnTo>
                  <a:lnTo>
                    <a:pt x="64" y="71"/>
                  </a:lnTo>
                  <a:lnTo>
                    <a:pt x="62" y="74"/>
                  </a:lnTo>
                  <a:lnTo>
                    <a:pt x="60" y="74"/>
                  </a:lnTo>
                  <a:lnTo>
                    <a:pt x="60" y="78"/>
                  </a:lnTo>
                  <a:lnTo>
                    <a:pt x="60" y="90"/>
                  </a:lnTo>
                  <a:lnTo>
                    <a:pt x="60" y="93"/>
                  </a:lnTo>
                  <a:lnTo>
                    <a:pt x="60" y="93"/>
                  </a:lnTo>
                  <a:lnTo>
                    <a:pt x="57" y="95"/>
                  </a:lnTo>
                  <a:lnTo>
                    <a:pt x="55" y="100"/>
                  </a:lnTo>
                  <a:lnTo>
                    <a:pt x="52" y="107"/>
                  </a:lnTo>
                  <a:lnTo>
                    <a:pt x="50" y="109"/>
                  </a:lnTo>
                  <a:lnTo>
                    <a:pt x="48" y="112"/>
                  </a:lnTo>
                  <a:lnTo>
                    <a:pt x="48" y="119"/>
                  </a:lnTo>
                  <a:lnTo>
                    <a:pt x="48" y="121"/>
                  </a:lnTo>
                  <a:lnTo>
                    <a:pt x="45" y="126"/>
                  </a:lnTo>
                  <a:lnTo>
                    <a:pt x="43" y="128"/>
                  </a:lnTo>
                  <a:lnTo>
                    <a:pt x="41" y="133"/>
                  </a:lnTo>
                  <a:lnTo>
                    <a:pt x="36" y="138"/>
                  </a:lnTo>
                  <a:lnTo>
                    <a:pt x="36" y="143"/>
                  </a:lnTo>
                  <a:lnTo>
                    <a:pt x="31" y="145"/>
                  </a:lnTo>
                  <a:lnTo>
                    <a:pt x="31" y="150"/>
                  </a:lnTo>
                  <a:lnTo>
                    <a:pt x="26" y="150"/>
                  </a:lnTo>
                  <a:lnTo>
                    <a:pt x="26" y="152"/>
                  </a:lnTo>
                  <a:lnTo>
                    <a:pt x="24" y="150"/>
                  </a:lnTo>
                  <a:lnTo>
                    <a:pt x="22" y="150"/>
                  </a:lnTo>
                  <a:lnTo>
                    <a:pt x="19" y="147"/>
                  </a:lnTo>
                  <a:lnTo>
                    <a:pt x="17" y="147"/>
                  </a:lnTo>
                  <a:lnTo>
                    <a:pt x="17" y="147"/>
                  </a:lnTo>
                  <a:lnTo>
                    <a:pt x="14" y="150"/>
                  </a:lnTo>
                  <a:lnTo>
                    <a:pt x="12" y="152"/>
                  </a:lnTo>
                  <a:lnTo>
                    <a:pt x="12" y="152"/>
                  </a:lnTo>
                  <a:lnTo>
                    <a:pt x="7" y="159"/>
                  </a:lnTo>
                  <a:lnTo>
                    <a:pt x="7" y="164"/>
                  </a:lnTo>
                  <a:lnTo>
                    <a:pt x="7" y="166"/>
                  </a:lnTo>
                  <a:lnTo>
                    <a:pt x="7" y="166"/>
                  </a:lnTo>
                  <a:lnTo>
                    <a:pt x="10" y="169"/>
                  </a:lnTo>
                  <a:lnTo>
                    <a:pt x="12" y="169"/>
                  </a:lnTo>
                  <a:lnTo>
                    <a:pt x="14" y="171"/>
                  </a:lnTo>
                  <a:lnTo>
                    <a:pt x="14" y="173"/>
                  </a:lnTo>
                  <a:lnTo>
                    <a:pt x="17" y="176"/>
                  </a:lnTo>
                  <a:lnTo>
                    <a:pt x="17" y="178"/>
                  </a:lnTo>
                  <a:lnTo>
                    <a:pt x="17" y="181"/>
                  </a:lnTo>
                  <a:lnTo>
                    <a:pt x="17" y="183"/>
                  </a:lnTo>
                  <a:lnTo>
                    <a:pt x="19" y="188"/>
                  </a:lnTo>
                  <a:lnTo>
                    <a:pt x="24" y="192"/>
                  </a:lnTo>
                  <a:lnTo>
                    <a:pt x="26" y="195"/>
                  </a:lnTo>
                  <a:lnTo>
                    <a:pt x="29" y="197"/>
                  </a:lnTo>
                  <a:lnTo>
                    <a:pt x="31" y="202"/>
                  </a:lnTo>
                  <a:lnTo>
                    <a:pt x="31" y="204"/>
                  </a:lnTo>
                  <a:lnTo>
                    <a:pt x="31" y="209"/>
                  </a:lnTo>
                  <a:lnTo>
                    <a:pt x="31" y="209"/>
                  </a:lnTo>
                  <a:lnTo>
                    <a:pt x="31" y="211"/>
                  </a:lnTo>
                  <a:lnTo>
                    <a:pt x="29" y="214"/>
                  </a:lnTo>
                  <a:lnTo>
                    <a:pt x="26" y="216"/>
                  </a:lnTo>
                  <a:lnTo>
                    <a:pt x="19" y="216"/>
                  </a:lnTo>
                  <a:lnTo>
                    <a:pt x="17" y="219"/>
                  </a:lnTo>
                  <a:lnTo>
                    <a:pt x="14" y="216"/>
                  </a:lnTo>
                  <a:lnTo>
                    <a:pt x="12" y="216"/>
                  </a:lnTo>
                  <a:lnTo>
                    <a:pt x="10" y="214"/>
                  </a:lnTo>
                  <a:lnTo>
                    <a:pt x="7" y="214"/>
                  </a:lnTo>
                  <a:lnTo>
                    <a:pt x="5" y="214"/>
                  </a:lnTo>
                  <a:lnTo>
                    <a:pt x="3" y="216"/>
                  </a:lnTo>
                  <a:lnTo>
                    <a:pt x="3" y="216"/>
                  </a:lnTo>
                  <a:lnTo>
                    <a:pt x="3" y="216"/>
                  </a:lnTo>
                  <a:lnTo>
                    <a:pt x="0" y="219"/>
                  </a:lnTo>
                  <a:lnTo>
                    <a:pt x="0" y="221"/>
                  </a:lnTo>
                  <a:lnTo>
                    <a:pt x="0" y="226"/>
                  </a:lnTo>
                  <a:lnTo>
                    <a:pt x="3" y="230"/>
                  </a:lnTo>
                  <a:lnTo>
                    <a:pt x="5" y="233"/>
                  </a:lnTo>
                  <a:lnTo>
                    <a:pt x="7" y="235"/>
                  </a:lnTo>
                  <a:lnTo>
                    <a:pt x="10" y="240"/>
                  </a:lnTo>
                  <a:lnTo>
                    <a:pt x="12" y="242"/>
                  </a:lnTo>
                  <a:lnTo>
                    <a:pt x="14" y="245"/>
                  </a:lnTo>
                  <a:lnTo>
                    <a:pt x="17" y="245"/>
                  </a:lnTo>
                  <a:lnTo>
                    <a:pt x="19" y="245"/>
                  </a:lnTo>
                  <a:lnTo>
                    <a:pt x="22" y="242"/>
                  </a:lnTo>
                  <a:lnTo>
                    <a:pt x="24" y="240"/>
                  </a:lnTo>
                  <a:lnTo>
                    <a:pt x="26" y="238"/>
                  </a:lnTo>
                  <a:lnTo>
                    <a:pt x="26" y="242"/>
                  </a:lnTo>
                  <a:lnTo>
                    <a:pt x="26" y="245"/>
                  </a:lnTo>
                  <a:lnTo>
                    <a:pt x="24" y="245"/>
                  </a:lnTo>
                  <a:lnTo>
                    <a:pt x="22" y="247"/>
                  </a:lnTo>
                  <a:lnTo>
                    <a:pt x="19" y="249"/>
                  </a:lnTo>
                  <a:lnTo>
                    <a:pt x="17" y="249"/>
                  </a:lnTo>
                  <a:lnTo>
                    <a:pt x="12" y="252"/>
                  </a:lnTo>
                  <a:lnTo>
                    <a:pt x="17" y="261"/>
                  </a:lnTo>
                  <a:lnTo>
                    <a:pt x="19" y="266"/>
                  </a:lnTo>
                  <a:lnTo>
                    <a:pt x="24" y="271"/>
                  </a:lnTo>
                  <a:lnTo>
                    <a:pt x="29" y="273"/>
                  </a:lnTo>
                  <a:lnTo>
                    <a:pt x="31" y="278"/>
                  </a:lnTo>
                  <a:lnTo>
                    <a:pt x="33" y="280"/>
                  </a:lnTo>
                  <a:lnTo>
                    <a:pt x="36" y="280"/>
                  </a:lnTo>
                  <a:lnTo>
                    <a:pt x="38" y="280"/>
                  </a:lnTo>
                  <a:lnTo>
                    <a:pt x="43" y="280"/>
                  </a:lnTo>
                  <a:lnTo>
                    <a:pt x="43" y="280"/>
                  </a:lnTo>
                  <a:lnTo>
                    <a:pt x="45" y="280"/>
                  </a:lnTo>
                  <a:lnTo>
                    <a:pt x="48" y="280"/>
                  </a:lnTo>
                  <a:lnTo>
                    <a:pt x="48" y="278"/>
                  </a:lnTo>
                  <a:lnTo>
                    <a:pt x="50" y="276"/>
                  </a:lnTo>
                  <a:lnTo>
                    <a:pt x="52" y="271"/>
                  </a:lnTo>
                  <a:lnTo>
                    <a:pt x="52" y="266"/>
                  </a:lnTo>
                  <a:lnTo>
                    <a:pt x="55" y="261"/>
                  </a:lnTo>
                  <a:lnTo>
                    <a:pt x="57" y="257"/>
                  </a:lnTo>
                  <a:lnTo>
                    <a:pt x="57" y="252"/>
                  </a:lnTo>
                  <a:lnTo>
                    <a:pt x="60" y="257"/>
                  </a:lnTo>
                  <a:lnTo>
                    <a:pt x="60" y="261"/>
                  </a:lnTo>
                  <a:lnTo>
                    <a:pt x="62" y="266"/>
                  </a:lnTo>
                  <a:lnTo>
                    <a:pt x="62" y="268"/>
                  </a:lnTo>
                  <a:lnTo>
                    <a:pt x="62" y="271"/>
                  </a:lnTo>
                  <a:lnTo>
                    <a:pt x="62" y="280"/>
                  </a:lnTo>
                  <a:lnTo>
                    <a:pt x="62" y="285"/>
                  </a:lnTo>
                  <a:lnTo>
                    <a:pt x="64" y="292"/>
                  </a:lnTo>
                  <a:lnTo>
                    <a:pt x="64" y="295"/>
                  </a:lnTo>
                  <a:lnTo>
                    <a:pt x="67" y="297"/>
                  </a:lnTo>
                  <a:lnTo>
                    <a:pt x="69" y="299"/>
                  </a:lnTo>
                  <a:lnTo>
                    <a:pt x="71" y="302"/>
                  </a:lnTo>
                  <a:lnTo>
                    <a:pt x="71" y="302"/>
                  </a:lnTo>
                  <a:lnTo>
                    <a:pt x="76" y="304"/>
                  </a:lnTo>
                  <a:lnTo>
                    <a:pt x="81" y="304"/>
                  </a:lnTo>
                  <a:lnTo>
                    <a:pt x="83" y="306"/>
                  </a:lnTo>
                  <a:lnTo>
                    <a:pt x="86" y="309"/>
                  </a:lnTo>
                  <a:lnTo>
                    <a:pt x="88" y="314"/>
                  </a:lnTo>
                  <a:lnTo>
                    <a:pt x="90" y="318"/>
                  </a:lnTo>
                  <a:lnTo>
                    <a:pt x="93" y="326"/>
                  </a:lnTo>
                  <a:lnTo>
                    <a:pt x="95" y="330"/>
                  </a:lnTo>
                  <a:lnTo>
                    <a:pt x="98" y="340"/>
                  </a:lnTo>
                  <a:lnTo>
                    <a:pt x="105" y="356"/>
                  </a:lnTo>
                  <a:lnTo>
                    <a:pt x="109" y="364"/>
                  </a:lnTo>
                  <a:lnTo>
                    <a:pt x="112" y="373"/>
                  </a:lnTo>
                  <a:lnTo>
                    <a:pt x="114" y="380"/>
                  </a:lnTo>
                  <a:lnTo>
                    <a:pt x="117" y="387"/>
                  </a:lnTo>
                  <a:lnTo>
                    <a:pt x="117" y="392"/>
                  </a:lnTo>
                  <a:lnTo>
                    <a:pt x="119" y="399"/>
                  </a:lnTo>
                  <a:lnTo>
                    <a:pt x="121" y="409"/>
                  </a:lnTo>
                  <a:lnTo>
                    <a:pt x="124" y="418"/>
                  </a:lnTo>
                  <a:lnTo>
                    <a:pt x="128" y="425"/>
                  </a:lnTo>
                  <a:lnTo>
                    <a:pt x="133" y="432"/>
                  </a:lnTo>
                  <a:lnTo>
                    <a:pt x="133" y="435"/>
                  </a:lnTo>
                  <a:lnTo>
                    <a:pt x="138" y="437"/>
                  </a:lnTo>
                  <a:lnTo>
                    <a:pt x="140" y="440"/>
                  </a:lnTo>
                  <a:lnTo>
                    <a:pt x="143" y="440"/>
                  </a:lnTo>
                  <a:lnTo>
                    <a:pt x="143" y="440"/>
                  </a:lnTo>
                  <a:lnTo>
                    <a:pt x="145" y="440"/>
                  </a:lnTo>
                  <a:lnTo>
                    <a:pt x="147" y="437"/>
                  </a:lnTo>
                  <a:lnTo>
                    <a:pt x="147" y="437"/>
                  </a:lnTo>
                  <a:lnTo>
                    <a:pt x="150" y="435"/>
                  </a:lnTo>
                  <a:lnTo>
                    <a:pt x="150" y="430"/>
                  </a:lnTo>
                  <a:lnTo>
                    <a:pt x="152" y="428"/>
                  </a:lnTo>
                  <a:lnTo>
                    <a:pt x="155" y="425"/>
                  </a:lnTo>
                  <a:lnTo>
                    <a:pt x="155" y="423"/>
                  </a:lnTo>
                  <a:lnTo>
                    <a:pt x="157" y="423"/>
                  </a:lnTo>
                  <a:lnTo>
                    <a:pt x="159" y="423"/>
                  </a:lnTo>
                  <a:lnTo>
                    <a:pt x="162" y="423"/>
                  </a:lnTo>
                  <a:lnTo>
                    <a:pt x="162" y="418"/>
                  </a:lnTo>
                  <a:lnTo>
                    <a:pt x="162" y="416"/>
                  </a:lnTo>
                  <a:lnTo>
                    <a:pt x="159" y="413"/>
                  </a:lnTo>
                  <a:lnTo>
                    <a:pt x="162" y="411"/>
                  </a:lnTo>
                  <a:lnTo>
                    <a:pt x="162" y="409"/>
                  </a:lnTo>
                  <a:lnTo>
                    <a:pt x="164" y="406"/>
                  </a:lnTo>
                  <a:lnTo>
                    <a:pt x="166" y="404"/>
                  </a:lnTo>
                  <a:lnTo>
                    <a:pt x="169" y="399"/>
                  </a:lnTo>
                  <a:lnTo>
                    <a:pt x="171" y="397"/>
                  </a:lnTo>
                  <a:lnTo>
                    <a:pt x="171" y="394"/>
                  </a:lnTo>
                  <a:lnTo>
                    <a:pt x="171" y="392"/>
                  </a:lnTo>
                  <a:lnTo>
                    <a:pt x="171" y="390"/>
                  </a:lnTo>
                  <a:lnTo>
                    <a:pt x="171" y="387"/>
                  </a:lnTo>
                  <a:lnTo>
                    <a:pt x="169" y="385"/>
                  </a:lnTo>
                  <a:lnTo>
                    <a:pt x="166" y="383"/>
                  </a:lnTo>
                  <a:lnTo>
                    <a:pt x="166" y="380"/>
                  </a:lnTo>
                  <a:lnTo>
                    <a:pt x="166" y="378"/>
                  </a:lnTo>
                  <a:lnTo>
                    <a:pt x="166" y="373"/>
                  </a:lnTo>
                  <a:lnTo>
                    <a:pt x="166" y="371"/>
                  </a:lnTo>
                  <a:lnTo>
                    <a:pt x="169" y="366"/>
                  </a:lnTo>
                  <a:lnTo>
                    <a:pt x="171" y="361"/>
                  </a:lnTo>
                  <a:lnTo>
                    <a:pt x="171" y="356"/>
                  </a:lnTo>
                  <a:lnTo>
                    <a:pt x="171" y="352"/>
                  </a:lnTo>
                  <a:lnTo>
                    <a:pt x="171" y="347"/>
                  </a:lnTo>
                  <a:lnTo>
                    <a:pt x="171" y="340"/>
                  </a:lnTo>
                  <a:lnTo>
                    <a:pt x="169" y="330"/>
                  </a:lnTo>
                  <a:lnTo>
                    <a:pt x="166" y="326"/>
                  </a:lnTo>
                  <a:lnTo>
                    <a:pt x="166" y="321"/>
                  </a:lnTo>
                  <a:lnTo>
                    <a:pt x="166" y="316"/>
                  </a:lnTo>
                  <a:lnTo>
                    <a:pt x="166" y="311"/>
                  </a:lnTo>
                  <a:lnTo>
                    <a:pt x="166" y="309"/>
                  </a:lnTo>
                  <a:lnTo>
                    <a:pt x="166" y="306"/>
                  </a:lnTo>
                  <a:lnTo>
                    <a:pt x="169" y="304"/>
                  </a:lnTo>
                  <a:lnTo>
                    <a:pt x="171" y="304"/>
                  </a:lnTo>
                  <a:lnTo>
                    <a:pt x="171" y="302"/>
                  </a:lnTo>
                  <a:lnTo>
                    <a:pt x="176" y="299"/>
                  </a:lnTo>
                  <a:lnTo>
                    <a:pt x="185" y="295"/>
                  </a:lnTo>
                  <a:lnTo>
                    <a:pt x="188" y="290"/>
                  </a:lnTo>
                  <a:lnTo>
                    <a:pt x="190" y="287"/>
                  </a:lnTo>
                  <a:lnTo>
                    <a:pt x="193" y="285"/>
                  </a:lnTo>
                  <a:lnTo>
                    <a:pt x="200" y="278"/>
                  </a:lnTo>
                  <a:lnTo>
                    <a:pt x="204" y="268"/>
                  </a:lnTo>
                  <a:lnTo>
                    <a:pt x="212" y="261"/>
                  </a:lnTo>
                  <a:lnTo>
                    <a:pt x="216" y="252"/>
                  </a:lnTo>
                  <a:lnTo>
                    <a:pt x="216" y="252"/>
                  </a:lnTo>
                  <a:lnTo>
                    <a:pt x="216" y="254"/>
                  </a:lnTo>
                  <a:lnTo>
                    <a:pt x="219" y="259"/>
                  </a:lnTo>
                  <a:lnTo>
                    <a:pt x="221" y="276"/>
                  </a:lnTo>
                  <a:lnTo>
                    <a:pt x="223" y="292"/>
                  </a:lnTo>
                  <a:lnTo>
                    <a:pt x="223" y="297"/>
                  </a:lnTo>
                  <a:lnTo>
                    <a:pt x="226" y="299"/>
                  </a:lnTo>
                  <a:lnTo>
                    <a:pt x="226" y="299"/>
                  </a:lnTo>
                  <a:lnTo>
                    <a:pt x="228" y="299"/>
                  </a:lnTo>
                  <a:lnTo>
                    <a:pt x="231" y="299"/>
                  </a:lnTo>
                  <a:lnTo>
                    <a:pt x="233" y="297"/>
                  </a:lnTo>
                  <a:lnTo>
                    <a:pt x="238" y="297"/>
                  </a:lnTo>
                  <a:lnTo>
                    <a:pt x="240" y="295"/>
                  </a:lnTo>
                  <a:lnTo>
                    <a:pt x="242" y="292"/>
                  </a:lnTo>
                  <a:lnTo>
                    <a:pt x="242" y="292"/>
                  </a:lnTo>
                  <a:lnTo>
                    <a:pt x="245" y="287"/>
                  </a:lnTo>
                  <a:lnTo>
                    <a:pt x="247" y="278"/>
                  </a:lnTo>
                  <a:lnTo>
                    <a:pt x="247" y="273"/>
                  </a:lnTo>
                  <a:lnTo>
                    <a:pt x="247" y="271"/>
                  </a:lnTo>
                  <a:lnTo>
                    <a:pt x="250" y="266"/>
                  </a:lnTo>
                  <a:lnTo>
                    <a:pt x="252" y="266"/>
                  </a:lnTo>
                  <a:lnTo>
                    <a:pt x="254" y="261"/>
                  </a:lnTo>
                  <a:lnTo>
                    <a:pt x="257" y="261"/>
                  </a:lnTo>
                  <a:lnTo>
                    <a:pt x="259" y="261"/>
                  </a:lnTo>
                  <a:lnTo>
                    <a:pt x="257" y="261"/>
                  </a:lnTo>
                  <a:lnTo>
                    <a:pt x="261" y="261"/>
                  </a:lnTo>
                  <a:lnTo>
                    <a:pt x="264" y="261"/>
                  </a:lnTo>
                  <a:lnTo>
                    <a:pt x="269" y="261"/>
                  </a:lnTo>
                  <a:lnTo>
                    <a:pt x="273" y="261"/>
                  </a:lnTo>
                  <a:lnTo>
                    <a:pt x="271" y="254"/>
                  </a:lnTo>
                  <a:lnTo>
                    <a:pt x="269" y="249"/>
                  </a:lnTo>
                  <a:lnTo>
                    <a:pt x="269" y="242"/>
                  </a:lnTo>
                  <a:lnTo>
                    <a:pt x="269" y="242"/>
                  </a:lnTo>
                  <a:lnTo>
                    <a:pt x="269" y="240"/>
                  </a:lnTo>
                  <a:lnTo>
                    <a:pt x="269" y="235"/>
                  </a:lnTo>
                  <a:lnTo>
                    <a:pt x="266" y="235"/>
                  </a:lnTo>
                  <a:lnTo>
                    <a:pt x="266" y="233"/>
                  </a:lnTo>
                  <a:lnTo>
                    <a:pt x="264" y="230"/>
                  </a:lnTo>
                  <a:lnTo>
                    <a:pt x="264" y="230"/>
                  </a:lnTo>
                  <a:lnTo>
                    <a:pt x="261" y="226"/>
                  </a:lnTo>
                  <a:lnTo>
                    <a:pt x="261" y="223"/>
                  </a:lnTo>
                  <a:lnTo>
                    <a:pt x="261" y="221"/>
                  </a:lnTo>
                  <a:lnTo>
                    <a:pt x="264" y="214"/>
                  </a:lnTo>
                  <a:lnTo>
                    <a:pt x="261" y="214"/>
                  </a:lnTo>
                  <a:lnTo>
                    <a:pt x="257" y="209"/>
                  </a:lnTo>
                  <a:lnTo>
                    <a:pt x="257" y="209"/>
                  </a:lnTo>
                  <a:lnTo>
                    <a:pt x="257" y="207"/>
                  </a:lnTo>
                  <a:lnTo>
                    <a:pt x="254" y="204"/>
                  </a:lnTo>
                  <a:lnTo>
                    <a:pt x="257" y="204"/>
                  </a:lnTo>
                  <a:lnTo>
                    <a:pt x="257" y="202"/>
                  </a:lnTo>
                  <a:lnTo>
                    <a:pt x="257" y="200"/>
                  </a:lnTo>
                  <a:lnTo>
                    <a:pt x="259" y="197"/>
                  </a:lnTo>
                  <a:lnTo>
                    <a:pt x="259" y="195"/>
                  </a:lnTo>
                  <a:lnTo>
                    <a:pt x="259" y="192"/>
                  </a:lnTo>
                  <a:lnTo>
                    <a:pt x="257" y="190"/>
                  </a:lnTo>
                  <a:lnTo>
                    <a:pt x="257" y="190"/>
                  </a:lnTo>
                  <a:lnTo>
                    <a:pt x="254" y="188"/>
                  </a:lnTo>
                  <a:lnTo>
                    <a:pt x="252" y="183"/>
                  </a:lnTo>
                  <a:lnTo>
                    <a:pt x="250" y="183"/>
                  </a:lnTo>
                  <a:lnTo>
                    <a:pt x="250" y="181"/>
                  </a:lnTo>
                  <a:lnTo>
                    <a:pt x="250" y="178"/>
                  </a:lnTo>
                  <a:lnTo>
                    <a:pt x="252" y="176"/>
                  </a:lnTo>
                  <a:lnTo>
                    <a:pt x="252" y="176"/>
                  </a:lnTo>
                  <a:lnTo>
                    <a:pt x="254" y="176"/>
                  </a:lnTo>
                  <a:lnTo>
                    <a:pt x="254" y="176"/>
                  </a:lnTo>
                  <a:lnTo>
                    <a:pt x="257" y="176"/>
                  </a:lnTo>
                  <a:lnTo>
                    <a:pt x="259" y="176"/>
                  </a:lnTo>
                  <a:lnTo>
                    <a:pt x="264" y="178"/>
                  </a:lnTo>
                  <a:lnTo>
                    <a:pt x="271" y="183"/>
                  </a:lnTo>
                  <a:lnTo>
                    <a:pt x="273" y="183"/>
                  </a:lnTo>
                  <a:lnTo>
                    <a:pt x="273" y="188"/>
                  </a:lnTo>
                  <a:lnTo>
                    <a:pt x="273" y="190"/>
                  </a:lnTo>
                  <a:lnTo>
                    <a:pt x="273" y="192"/>
                  </a:lnTo>
                  <a:lnTo>
                    <a:pt x="273" y="195"/>
                  </a:lnTo>
                  <a:lnTo>
                    <a:pt x="273" y="195"/>
                  </a:lnTo>
                  <a:lnTo>
                    <a:pt x="273" y="197"/>
                  </a:lnTo>
                  <a:lnTo>
                    <a:pt x="276" y="197"/>
                  </a:lnTo>
                  <a:lnTo>
                    <a:pt x="278" y="197"/>
                  </a:lnTo>
                  <a:lnTo>
                    <a:pt x="280" y="197"/>
                  </a:lnTo>
                  <a:lnTo>
                    <a:pt x="285" y="197"/>
                  </a:lnTo>
                  <a:lnTo>
                    <a:pt x="288" y="197"/>
                  </a:lnTo>
                  <a:lnTo>
                    <a:pt x="307" y="197"/>
                  </a:lnTo>
                  <a:lnTo>
                    <a:pt x="307" y="204"/>
                  </a:lnTo>
                  <a:lnTo>
                    <a:pt x="302" y="214"/>
                  </a:lnTo>
                  <a:lnTo>
                    <a:pt x="297" y="221"/>
                  </a:lnTo>
                  <a:lnTo>
                    <a:pt x="295" y="223"/>
                  </a:lnTo>
                  <a:lnTo>
                    <a:pt x="295" y="226"/>
                  </a:lnTo>
                  <a:lnTo>
                    <a:pt x="297" y="230"/>
                  </a:lnTo>
                  <a:lnTo>
                    <a:pt x="299" y="235"/>
                  </a:lnTo>
                  <a:lnTo>
                    <a:pt x="302" y="235"/>
                  </a:lnTo>
                  <a:lnTo>
                    <a:pt x="302" y="235"/>
                  </a:lnTo>
                  <a:lnTo>
                    <a:pt x="302" y="235"/>
                  </a:lnTo>
                  <a:lnTo>
                    <a:pt x="304" y="235"/>
                  </a:lnTo>
                  <a:lnTo>
                    <a:pt x="304" y="233"/>
                  </a:lnTo>
                  <a:lnTo>
                    <a:pt x="307" y="230"/>
                  </a:lnTo>
                  <a:lnTo>
                    <a:pt x="307" y="226"/>
                  </a:lnTo>
                  <a:lnTo>
                    <a:pt x="307" y="223"/>
                  </a:lnTo>
                  <a:lnTo>
                    <a:pt x="307" y="223"/>
                  </a:lnTo>
                  <a:lnTo>
                    <a:pt x="309" y="226"/>
                  </a:lnTo>
                  <a:lnTo>
                    <a:pt x="311" y="230"/>
                  </a:lnTo>
                  <a:lnTo>
                    <a:pt x="314" y="240"/>
                  </a:lnTo>
                  <a:lnTo>
                    <a:pt x="316" y="249"/>
                  </a:lnTo>
                  <a:lnTo>
                    <a:pt x="318" y="252"/>
                  </a:lnTo>
                  <a:lnTo>
                    <a:pt x="318" y="257"/>
                  </a:lnTo>
                  <a:lnTo>
                    <a:pt x="321" y="254"/>
                  </a:lnTo>
                  <a:lnTo>
                    <a:pt x="321" y="252"/>
                  </a:lnTo>
                  <a:lnTo>
                    <a:pt x="323" y="247"/>
                  </a:lnTo>
                  <a:lnTo>
                    <a:pt x="326" y="242"/>
                  </a:lnTo>
                  <a:lnTo>
                    <a:pt x="326" y="235"/>
                  </a:lnTo>
                  <a:lnTo>
                    <a:pt x="326" y="230"/>
                  </a:lnTo>
                  <a:lnTo>
                    <a:pt x="326" y="226"/>
                  </a:lnTo>
                  <a:lnTo>
                    <a:pt x="323" y="221"/>
                  </a:lnTo>
                  <a:lnTo>
                    <a:pt x="323" y="221"/>
                  </a:lnTo>
                  <a:lnTo>
                    <a:pt x="326" y="221"/>
                  </a:lnTo>
                  <a:lnTo>
                    <a:pt x="326" y="219"/>
                  </a:lnTo>
                  <a:lnTo>
                    <a:pt x="326" y="219"/>
                  </a:lnTo>
                  <a:lnTo>
                    <a:pt x="328" y="219"/>
                  </a:lnTo>
                  <a:lnTo>
                    <a:pt x="328" y="219"/>
                  </a:lnTo>
                  <a:lnTo>
                    <a:pt x="330" y="219"/>
                  </a:lnTo>
                  <a:lnTo>
                    <a:pt x="335" y="209"/>
                  </a:lnTo>
                  <a:lnTo>
                    <a:pt x="337" y="207"/>
                  </a:lnTo>
                  <a:lnTo>
                    <a:pt x="340" y="204"/>
                  </a:lnTo>
                  <a:lnTo>
                    <a:pt x="340" y="202"/>
                  </a:lnTo>
                  <a:lnTo>
                    <a:pt x="340" y="200"/>
                  </a:lnTo>
                  <a:lnTo>
                    <a:pt x="340" y="200"/>
                  </a:lnTo>
                  <a:lnTo>
                    <a:pt x="337" y="197"/>
                  </a:lnTo>
                  <a:lnTo>
                    <a:pt x="335" y="197"/>
                  </a:lnTo>
                  <a:lnTo>
                    <a:pt x="335" y="195"/>
                  </a:lnTo>
                  <a:lnTo>
                    <a:pt x="335" y="195"/>
                  </a:lnTo>
                  <a:lnTo>
                    <a:pt x="342" y="178"/>
                  </a:lnTo>
                  <a:lnTo>
                    <a:pt x="340" y="178"/>
                  </a:lnTo>
                  <a:lnTo>
                    <a:pt x="340" y="176"/>
                  </a:lnTo>
                  <a:lnTo>
                    <a:pt x="340" y="173"/>
                  </a:lnTo>
                  <a:lnTo>
                    <a:pt x="340" y="171"/>
                  </a:lnTo>
                  <a:lnTo>
                    <a:pt x="340" y="171"/>
                  </a:lnTo>
                  <a:lnTo>
                    <a:pt x="340" y="169"/>
                  </a:lnTo>
                  <a:lnTo>
                    <a:pt x="342" y="166"/>
                  </a:lnTo>
                  <a:lnTo>
                    <a:pt x="345" y="162"/>
                  </a:lnTo>
                  <a:lnTo>
                    <a:pt x="347" y="162"/>
                  </a:lnTo>
                  <a:lnTo>
                    <a:pt x="352" y="157"/>
                  </a:lnTo>
                  <a:lnTo>
                    <a:pt x="354" y="157"/>
                  </a:lnTo>
                  <a:lnTo>
                    <a:pt x="354" y="157"/>
                  </a:lnTo>
                  <a:lnTo>
                    <a:pt x="361" y="157"/>
                  </a:lnTo>
                  <a:lnTo>
                    <a:pt x="359" y="152"/>
                  </a:lnTo>
                  <a:lnTo>
                    <a:pt x="359" y="152"/>
                  </a:lnTo>
                  <a:lnTo>
                    <a:pt x="359" y="145"/>
                  </a:lnTo>
                  <a:lnTo>
                    <a:pt x="359" y="143"/>
                  </a:lnTo>
                  <a:lnTo>
                    <a:pt x="361" y="140"/>
                  </a:lnTo>
                  <a:lnTo>
                    <a:pt x="364" y="135"/>
                  </a:lnTo>
                  <a:lnTo>
                    <a:pt x="364" y="13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7" name="Freeform 1195">
              <a:extLst>
                <a:ext uri="{FF2B5EF4-FFF2-40B4-BE49-F238E27FC236}">
                  <a16:creationId xmlns:a16="http://schemas.microsoft.com/office/drawing/2014/main" id="{8C590B93-17FA-482D-A369-2ECE4E504DB0}"/>
                </a:ext>
              </a:extLst>
            </p:cNvPr>
            <p:cNvSpPr>
              <a:spLocks/>
            </p:cNvSpPr>
            <p:nvPr/>
          </p:nvSpPr>
          <p:spPr bwMode="auto">
            <a:xfrm>
              <a:off x="5483226" y="3084512"/>
              <a:ext cx="577850" cy="698500"/>
            </a:xfrm>
            <a:custGeom>
              <a:avLst/>
              <a:gdLst/>
              <a:ahLst/>
              <a:cxnLst>
                <a:cxn ang="0">
                  <a:pos x="349" y="131"/>
                </a:cxn>
                <a:cxn ang="0">
                  <a:pos x="333" y="126"/>
                </a:cxn>
                <a:cxn ang="0">
                  <a:pos x="309" y="133"/>
                </a:cxn>
                <a:cxn ang="0">
                  <a:pos x="295" y="166"/>
                </a:cxn>
                <a:cxn ang="0">
                  <a:pos x="261" y="166"/>
                </a:cxn>
                <a:cxn ang="0">
                  <a:pos x="247" y="145"/>
                </a:cxn>
                <a:cxn ang="0">
                  <a:pos x="247" y="166"/>
                </a:cxn>
                <a:cxn ang="0">
                  <a:pos x="233" y="176"/>
                </a:cxn>
                <a:cxn ang="0">
                  <a:pos x="193" y="154"/>
                </a:cxn>
                <a:cxn ang="0">
                  <a:pos x="143" y="131"/>
                </a:cxn>
                <a:cxn ang="0">
                  <a:pos x="143" y="107"/>
                </a:cxn>
                <a:cxn ang="0">
                  <a:pos x="112" y="78"/>
                </a:cxn>
                <a:cxn ang="0">
                  <a:pos x="119" y="57"/>
                </a:cxn>
                <a:cxn ang="0">
                  <a:pos x="114" y="21"/>
                </a:cxn>
                <a:cxn ang="0">
                  <a:pos x="105" y="0"/>
                </a:cxn>
                <a:cxn ang="0">
                  <a:pos x="71" y="21"/>
                </a:cxn>
                <a:cxn ang="0">
                  <a:pos x="50" y="21"/>
                </a:cxn>
                <a:cxn ang="0">
                  <a:pos x="50" y="50"/>
                </a:cxn>
                <a:cxn ang="0">
                  <a:pos x="62" y="74"/>
                </a:cxn>
                <a:cxn ang="0">
                  <a:pos x="50" y="109"/>
                </a:cxn>
                <a:cxn ang="0">
                  <a:pos x="31" y="145"/>
                </a:cxn>
                <a:cxn ang="0">
                  <a:pos x="14" y="150"/>
                </a:cxn>
                <a:cxn ang="0">
                  <a:pos x="14" y="171"/>
                </a:cxn>
                <a:cxn ang="0">
                  <a:pos x="29" y="197"/>
                </a:cxn>
                <a:cxn ang="0">
                  <a:pos x="17" y="219"/>
                </a:cxn>
                <a:cxn ang="0">
                  <a:pos x="0" y="219"/>
                </a:cxn>
                <a:cxn ang="0">
                  <a:pos x="17" y="245"/>
                </a:cxn>
                <a:cxn ang="0">
                  <a:pos x="19" y="249"/>
                </a:cxn>
                <a:cxn ang="0">
                  <a:pos x="36" y="280"/>
                </a:cxn>
                <a:cxn ang="0">
                  <a:pos x="52" y="266"/>
                </a:cxn>
                <a:cxn ang="0">
                  <a:pos x="62" y="280"/>
                </a:cxn>
                <a:cxn ang="0">
                  <a:pos x="81" y="304"/>
                </a:cxn>
                <a:cxn ang="0">
                  <a:pos x="109" y="364"/>
                </a:cxn>
                <a:cxn ang="0">
                  <a:pos x="133" y="432"/>
                </a:cxn>
                <a:cxn ang="0">
                  <a:pos x="150" y="435"/>
                </a:cxn>
                <a:cxn ang="0">
                  <a:pos x="162" y="416"/>
                </a:cxn>
                <a:cxn ang="0">
                  <a:pos x="171" y="392"/>
                </a:cxn>
                <a:cxn ang="0">
                  <a:pos x="169" y="366"/>
                </a:cxn>
                <a:cxn ang="0">
                  <a:pos x="166" y="316"/>
                </a:cxn>
                <a:cxn ang="0">
                  <a:pos x="188" y="290"/>
                </a:cxn>
                <a:cxn ang="0">
                  <a:pos x="219" y="259"/>
                </a:cxn>
                <a:cxn ang="0">
                  <a:pos x="238" y="297"/>
                </a:cxn>
                <a:cxn ang="0">
                  <a:pos x="252" y="266"/>
                </a:cxn>
                <a:cxn ang="0">
                  <a:pos x="271" y="254"/>
                </a:cxn>
                <a:cxn ang="0">
                  <a:pos x="264" y="230"/>
                </a:cxn>
                <a:cxn ang="0">
                  <a:pos x="254" y="204"/>
                </a:cxn>
                <a:cxn ang="0">
                  <a:pos x="254" y="188"/>
                </a:cxn>
                <a:cxn ang="0">
                  <a:pos x="257" y="176"/>
                </a:cxn>
                <a:cxn ang="0">
                  <a:pos x="273" y="195"/>
                </a:cxn>
                <a:cxn ang="0">
                  <a:pos x="302" y="214"/>
                </a:cxn>
                <a:cxn ang="0">
                  <a:pos x="304" y="235"/>
                </a:cxn>
                <a:cxn ang="0">
                  <a:pos x="316" y="249"/>
                </a:cxn>
                <a:cxn ang="0">
                  <a:pos x="326" y="226"/>
                </a:cxn>
                <a:cxn ang="0">
                  <a:pos x="335" y="209"/>
                </a:cxn>
                <a:cxn ang="0">
                  <a:pos x="335" y="195"/>
                </a:cxn>
                <a:cxn ang="0">
                  <a:pos x="345" y="162"/>
                </a:cxn>
                <a:cxn ang="0">
                  <a:pos x="359" y="143"/>
                </a:cxn>
              </a:cxnLst>
              <a:rect l="0" t="0" r="r" b="b"/>
              <a:pathLst>
                <a:path w="364" h="440">
                  <a:moveTo>
                    <a:pt x="364" y="135"/>
                  </a:moveTo>
                  <a:lnTo>
                    <a:pt x="361" y="138"/>
                  </a:lnTo>
                  <a:lnTo>
                    <a:pt x="359" y="138"/>
                  </a:lnTo>
                  <a:lnTo>
                    <a:pt x="356" y="138"/>
                  </a:lnTo>
                  <a:lnTo>
                    <a:pt x="354" y="138"/>
                  </a:lnTo>
                  <a:lnTo>
                    <a:pt x="352" y="135"/>
                  </a:lnTo>
                  <a:lnTo>
                    <a:pt x="349" y="135"/>
                  </a:lnTo>
                  <a:lnTo>
                    <a:pt x="349" y="133"/>
                  </a:lnTo>
                  <a:lnTo>
                    <a:pt x="349" y="131"/>
                  </a:lnTo>
                  <a:lnTo>
                    <a:pt x="349" y="131"/>
                  </a:lnTo>
                  <a:lnTo>
                    <a:pt x="349" y="126"/>
                  </a:lnTo>
                  <a:lnTo>
                    <a:pt x="342" y="119"/>
                  </a:lnTo>
                  <a:lnTo>
                    <a:pt x="340" y="119"/>
                  </a:lnTo>
                  <a:lnTo>
                    <a:pt x="340" y="119"/>
                  </a:lnTo>
                  <a:lnTo>
                    <a:pt x="335" y="121"/>
                  </a:lnTo>
                  <a:lnTo>
                    <a:pt x="335" y="124"/>
                  </a:lnTo>
                  <a:lnTo>
                    <a:pt x="333" y="124"/>
                  </a:lnTo>
                  <a:lnTo>
                    <a:pt x="333" y="126"/>
                  </a:lnTo>
                  <a:lnTo>
                    <a:pt x="330" y="126"/>
                  </a:lnTo>
                  <a:lnTo>
                    <a:pt x="328" y="124"/>
                  </a:lnTo>
                  <a:lnTo>
                    <a:pt x="326" y="124"/>
                  </a:lnTo>
                  <a:lnTo>
                    <a:pt x="326" y="121"/>
                  </a:lnTo>
                  <a:lnTo>
                    <a:pt x="323" y="124"/>
                  </a:lnTo>
                  <a:lnTo>
                    <a:pt x="318" y="126"/>
                  </a:lnTo>
                  <a:lnTo>
                    <a:pt x="314" y="126"/>
                  </a:lnTo>
                  <a:lnTo>
                    <a:pt x="314" y="131"/>
                  </a:lnTo>
                  <a:lnTo>
                    <a:pt x="309" y="133"/>
                  </a:lnTo>
                  <a:lnTo>
                    <a:pt x="307" y="135"/>
                  </a:lnTo>
                  <a:lnTo>
                    <a:pt x="304" y="140"/>
                  </a:lnTo>
                  <a:lnTo>
                    <a:pt x="302" y="145"/>
                  </a:lnTo>
                  <a:lnTo>
                    <a:pt x="302" y="150"/>
                  </a:lnTo>
                  <a:lnTo>
                    <a:pt x="299" y="152"/>
                  </a:lnTo>
                  <a:lnTo>
                    <a:pt x="299" y="157"/>
                  </a:lnTo>
                  <a:lnTo>
                    <a:pt x="297" y="162"/>
                  </a:lnTo>
                  <a:lnTo>
                    <a:pt x="295" y="164"/>
                  </a:lnTo>
                  <a:lnTo>
                    <a:pt x="295" y="166"/>
                  </a:lnTo>
                  <a:lnTo>
                    <a:pt x="292" y="166"/>
                  </a:lnTo>
                  <a:lnTo>
                    <a:pt x="290" y="169"/>
                  </a:lnTo>
                  <a:lnTo>
                    <a:pt x="288" y="169"/>
                  </a:lnTo>
                  <a:lnTo>
                    <a:pt x="285" y="169"/>
                  </a:lnTo>
                  <a:lnTo>
                    <a:pt x="283" y="169"/>
                  </a:lnTo>
                  <a:lnTo>
                    <a:pt x="269" y="169"/>
                  </a:lnTo>
                  <a:lnTo>
                    <a:pt x="266" y="169"/>
                  </a:lnTo>
                  <a:lnTo>
                    <a:pt x="264" y="169"/>
                  </a:lnTo>
                  <a:lnTo>
                    <a:pt x="261" y="166"/>
                  </a:lnTo>
                  <a:lnTo>
                    <a:pt x="261" y="166"/>
                  </a:lnTo>
                  <a:lnTo>
                    <a:pt x="259" y="164"/>
                  </a:lnTo>
                  <a:lnTo>
                    <a:pt x="257" y="162"/>
                  </a:lnTo>
                  <a:lnTo>
                    <a:pt x="254" y="152"/>
                  </a:lnTo>
                  <a:lnTo>
                    <a:pt x="254" y="147"/>
                  </a:lnTo>
                  <a:lnTo>
                    <a:pt x="252" y="145"/>
                  </a:lnTo>
                  <a:lnTo>
                    <a:pt x="250" y="145"/>
                  </a:lnTo>
                  <a:lnTo>
                    <a:pt x="247" y="145"/>
                  </a:lnTo>
                  <a:lnTo>
                    <a:pt x="247" y="145"/>
                  </a:lnTo>
                  <a:lnTo>
                    <a:pt x="245" y="147"/>
                  </a:lnTo>
                  <a:lnTo>
                    <a:pt x="245" y="150"/>
                  </a:lnTo>
                  <a:lnTo>
                    <a:pt x="242" y="150"/>
                  </a:lnTo>
                  <a:lnTo>
                    <a:pt x="242" y="152"/>
                  </a:lnTo>
                  <a:lnTo>
                    <a:pt x="242" y="154"/>
                  </a:lnTo>
                  <a:lnTo>
                    <a:pt x="245" y="157"/>
                  </a:lnTo>
                  <a:lnTo>
                    <a:pt x="245" y="162"/>
                  </a:lnTo>
                  <a:lnTo>
                    <a:pt x="247" y="164"/>
                  </a:lnTo>
                  <a:lnTo>
                    <a:pt x="247" y="166"/>
                  </a:lnTo>
                  <a:lnTo>
                    <a:pt x="247" y="169"/>
                  </a:lnTo>
                  <a:lnTo>
                    <a:pt x="247" y="171"/>
                  </a:lnTo>
                  <a:lnTo>
                    <a:pt x="247" y="171"/>
                  </a:lnTo>
                  <a:lnTo>
                    <a:pt x="245" y="173"/>
                  </a:lnTo>
                  <a:lnTo>
                    <a:pt x="245" y="173"/>
                  </a:lnTo>
                  <a:lnTo>
                    <a:pt x="242" y="176"/>
                  </a:lnTo>
                  <a:lnTo>
                    <a:pt x="240" y="176"/>
                  </a:lnTo>
                  <a:lnTo>
                    <a:pt x="235" y="176"/>
                  </a:lnTo>
                  <a:lnTo>
                    <a:pt x="233" y="176"/>
                  </a:lnTo>
                  <a:lnTo>
                    <a:pt x="219" y="171"/>
                  </a:lnTo>
                  <a:lnTo>
                    <a:pt x="212" y="169"/>
                  </a:lnTo>
                  <a:lnTo>
                    <a:pt x="209" y="166"/>
                  </a:lnTo>
                  <a:lnTo>
                    <a:pt x="207" y="166"/>
                  </a:lnTo>
                  <a:lnTo>
                    <a:pt x="204" y="162"/>
                  </a:lnTo>
                  <a:lnTo>
                    <a:pt x="200" y="157"/>
                  </a:lnTo>
                  <a:lnTo>
                    <a:pt x="197" y="157"/>
                  </a:lnTo>
                  <a:lnTo>
                    <a:pt x="195" y="154"/>
                  </a:lnTo>
                  <a:lnTo>
                    <a:pt x="193" y="154"/>
                  </a:lnTo>
                  <a:lnTo>
                    <a:pt x="193" y="152"/>
                  </a:lnTo>
                  <a:lnTo>
                    <a:pt x="183" y="157"/>
                  </a:lnTo>
                  <a:lnTo>
                    <a:pt x="178" y="154"/>
                  </a:lnTo>
                  <a:lnTo>
                    <a:pt x="174" y="152"/>
                  </a:lnTo>
                  <a:lnTo>
                    <a:pt x="166" y="147"/>
                  </a:lnTo>
                  <a:lnTo>
                    <a:pt x="155" y="140"/>
                  </a:lnTo>
                  <a:lnTo>
                    <a:pt x="147" y="135"/>
                  </a:lnTo>
                  <a:lnTo>
                    <a:pt x="145" y="133"/>
                  </a:lnTo>
                  <a:lnTo>
                    <a:pt x="143" y="131"/>
                  </a:lnTo>
                  <a:lnTo>
                    <a:pt x="140" y="131"/>
                  </a:lnTo>
                  <a:lnTo>
                    <a:pt x="140" y="128"/>
                  </a:lnTo>
                  <a:lnTo>
                    <a:pt x="140" y="126"/>
                  </a:lnTo>
                  <a:lnTo>
                    <a:pt x="138" y="126"/>
                  </a:lnTo>
                  <a:lnTo>
                    <a:pt x="140" y="119"/>
                  </a:lnTo>
                  <a:lnTo>
                    <a:pt x="140" y="114"/>
                  </a:lnTo>
                  <a:lnTo>
                    <a:pt x="140" y="112"/>
                  </a:lnTo>
                  <a:lnTo>
                    <a:pt x="140" y="109"/>
                  </a:lnTo>
                  <a:lnTo>
                    <a:pt x="143" y="107"/>
                  </a:lnTo>
                  <a:lnTo>
                    <a:pt x="138" y="97"/>
                  </a:lnTo>
                  <a:lnTo>
                    <a:pt x="133" y="95"/>
                  </a:lnTo>
                  <a:lnTo>
                    <a:pt x="128" y="90"/>
                  </a:lnTo>
                  <a:lnTo>
                    <a:pt x="126" y="88"/>
                  </a:lnTo>
                  <a:lnTo>
                    <a:pt x="121" y="86"/>
                  </a:lnTo>
                  <a:lnTo>
                    <a:pt x="119" y="83"/>
                  </a:lnTo>
                  <a:lnTo>
                    <a:pt x="117" y="81"/>
                  </a:lnTo>
                  <a:lnTo>
                    <a:pt x="114" y="78"/>
                  </a:lnTo>
                  <a:lnTo>
                    <a:pt x="112" y="78"/>
                  </a:lnTo>
                  <a:lnTo>
                    <a:pt x="112" y="74"/>
                  </a:lnTo>
                  <a:lnTo>
                    <a:pt x="109" y="69"/>
                  </a:lnTo>
                  <a:lnTo>
                    <a:pt x="109" y="62"/>
                  </a:lnTo>
                  <a:lnTo>
                    <a:pt x="112" y="62"/>
                  </a:lnTo>
                  <a:lnTo>
                    <a:pt x="114" y="62"/>
                  </a:lnTo>
                  <a:lnTo>
                    <a:pt x="114" y="62"/>
                  </a:lnTo>
                  <a:lnTo>
                    <a:pt x="117" y="59"/>
                  </a:lnTo>
                  <a:lnTo>
                    <a:pt x="117" y="59"/>
                  </a:lnTo>
                  <a:lnTo>
                    <a:pt x="119" y="57"/>
                  </a:lnTo>
                  <a:lnTo>
                    <a:pt x="112" y="50"/>
                  </a:lnTo>
                  <a:lnTo>
                    <a:pt x="109" y="43"/>
                  </a:lnTo>
                  <a:lnTo>
                    <a:pt x="107" y="40"/>
                  </a:lnTo>
                  <a:lnTo>
                    <a:pt x="107" y="40"/>
                  </a:lnTo>
                  <a:lnTo>
                    <a:pt x="107" y="36"/>
                  </a:lnTo>
                  <a:lnTo>
                    <a:pt x="107" y="33"/>
                  </a:lnTo>
                  <a:lnTo>
                    <a:pt x="109" y="31"/>
                  </a:lnTo>
                  <a:lnTo>
                    <a:pt x="114" y="26"/>
                  </a:lnTo>
                  <a:lnTo>
                    <a:pt x="114" y="21"/>
                  </a:lnTo>
                  <a:lnTo>
                    <a:pt x="117" y="17"/>
                  </a:lnTo>
                  <a:lnTo>
                    <a:pt x="117" y="14"/>
                  </a:lnTo>
                  <a:lnTo>
                    <a:pt x="119" y="14"/>
                  </a:lnTo>
                  <a:lnTo>
                    <a:pt x="119" y="10"/>
                  </a:lnTo>
                  <a:lnTo>
                    <a:pt x="117" y="10"/>
                  </a:lnTo>
                  <a:lnTo>
                    <a:pt x="114" y="7"/>
                  </a:lnTo>
                  <a:lnTo>
                    <a:pt x="109" y="5"/>
                  </a:lnTo>
                  <a:lnTo>
                    <a:pt x="107" y="2"/>
                  </a:lnTo>
                  <a:lnTo>
                    <a:pt x="105" y="0"/>
                  </a:lnTo>
                  <a:lnTo>
                    <a:pt x="100" y="0"/>
                  </a:lnTo>
                  <a:lnTo>
                    <a:pt x="98" y="0"/>
                  </a:lnTo>
                  <a:lnTo>
                    <a:pt x="95" y="0"/>
                  </a:lnTo>
                  <a:lnTo>
                    <a:pt x="93" y="2"/>
                  </a:lnTo>
                  <a:lnTo>
                    <a:pt x="90" y="2"/>
                  </a:lnTo>
                  <a:lnTo>
                    <a:pt x="86" y="10"/>
                  </a:lnTo>
                  <a:lnTo>
                    <a:pt x="81" y="12"/>
                  </a:lnTo>
                  <a:lnTo>
                    <a:pt x="76" y="17"/>
                  </a:lnTo>
                  <a:lnTo>
                    <a:pt x="71" y="21"/>
                  </a:lnTo>
                  <a:lnTo>
                    <a:pt x="69" y="21"/>
                  </a:lnTo>
                  <a:lnTo>
                    <a:pt x="67" y="24"/>
                  </a:lnTo>
                  <a:lnTo>
                    <a:pt x="62" y="24"/>
                  </a:lnTo>
                  <a:lnTo>
                    <a:pt x="60" y="26"/>
                  </a:lnTo>
                  <a:lnTo>
                    <a:pt x="57" y="24"/>
                  </a:lnTo>
                  <a:lnTo>
                    <a:pt x="55" y="21"/>
                  </a:lnTo>
                  <a:lnTo>
                    <a:pt x="52" y="21"/>
                  </a:lnTo>
                  <a:lnTo>
                    <a:pt x="50" y="21"/>
                  </a:lnTo>
                  <a:lnTo>
                    <a:pt x="50" y="21"/>
                  </a:lnTo>
                  <a:lnTo>
                    <a:pt x="45" y="24"/>
                  </a:lnTo>
                  <a:lnTo>
                    <a:pt x="43" y="26"/>
                  </a:lnTo>
                  <a:lnTo>
                    <a:pt x="43" y="29"/>
                  </a:lnTo>
                  <a:lnTo>
                    <a:pt x="43" y="31"/>
                  </a:lnTo>
                  <a:lnTo>
                    <a:pt x="43" y="31"/>
                  </a:lnTo>
                  <a:lnTo>
                    <a:pt x="45" y="36"/>
                  </a:lnTo>
                  <a:lnTo>
                    <a:pt x="48" y="40"/>
                  </a:lnTo>
                  <a:lnTo>
                    <a:pt x="50" y="48"/>
                  </a:lnTo>
                  <a:lnTo>
                    <a:pt x="50" y="50"/>
                  </a:lnTo>
                  <a:lnTo>
                    <a:pt x="52" y="52"/>
                  </a:lnTo>
                  <a:lnTo>
                    <a:pt x="57" y="57"/>
                  </a:lnTo>
                  <a:lnTo>
                    <a:pt x="60" y="59"/>
                  </a:lnTo>
                  <a:lnTo>
                    <a:pt x="64" y="64"/>
                  </a:lnTo>
                  <a:lnTo>
                    <a:pt x="67" y="67"/>
                  </a:lnTo>
                  <a:lnTo>
                    <a:pt x="67" y="67"/>
                  </a:lnTo>
                  <a:lnTo>
                    <a:pt x="67" y="69"/>
                  </a:lnTo>
                  <a:lnTo>
                    <a:pt x="64" y="71"/>
                  </a:lnTo>
                  <a:lnTo>
                    <a:pt x="62" y="74"/>
                  </a:lnTo>
                  <a:lnTo>
                    <a:pt x="60" y="74"/>
                  </a:lnTo>
                  <a:lnTo>
                    <a:pt x="60" y="78"/>
                  </a:lnTo>
                  <a:lnTo>
                    <a:pt x="60" y="90"/>
                  </a:lnTo>
                  <a:lnTo>
                    <a:pt x="60" y="93"/>
                  </a:lnTo>
                  <a:lnTo>
                    <a:pt x="60" y="93"/>
                  </a:lnTo>
                  <a:lnTo>
                    <a:pt x="57" y="95"/>
                  </a:lnTo>
                  <a:lnTo>
                    <a:pt x="55" y="100"/>
                  </a:lnTo>
                  <a:lnTo>
                    <a:pt x="52" y="107"/>
                  </a:lnTo>
                  <a:lnTo>
                    <a:pt x="50" y="109"/>
                  </a:lnTo>
                  <a:lnTo>
                    <a:pt x="48" y="112"/>
                  </a:lnTo>
                  <a:lnTo>
                    <a:pt x="48" y="119"/>
                  </a:lnTo>
                  <a:lnTo>
                    <a:pt x="48" y="121"/>
                  </a:lnTo>
                  <a:lnTo>
                    <a:pt x="45" y="126"/>
                  </a:lnTo>
                  <a:lnTo>
                    <a:pt x="43" y="128"/>
                  </a:lnTo>
                  <a:lnTo>
                    <a:pt x="41" y="133"/>
                  </a:lnTo>
                  <a:lnTo>
                    <a:pt x="36" y="138"/>
                  </a:lnTo>
                  <a:lnTo>
                    <a:pt x="36" y="143"/>
                  </a:lnTo>
                  <a:lnTo>
                    <a:pt x="31" y="145"/>
                  </a:lnTo>
                  <a:lnTo>
                    <a:pt x="31" y="150"/>
                  </a:lnTo>
                  <a:lnTo>
                    <a:pt x="26" y="150"/>
                  </a:lnTo>
                  <a:lnTo>
                    <a:pt x="26" y="152"/>
                  </a:lnTo>
                  <a:lnTo>
                    <a:pt x="24" y="150"/>
                  </a:lnTo>
                  <a:lnTo>
                    <a:pt x="22" y="150"/>
                  </a:lnTo>
                  <a:lnTo>
                    <a:pt x="19" y="147"/>
                  </a:lnTo>
                  <a:lnTo>
                    <a:pt x="17" y="147"/>
                  </a:lnTo>
                  <a:lnTo>
                    <a:pt x="17" y="147"/>
                  </a:lnTo>
                  <a:lnTo>
                    <a:pt x="14" y="150"/>
                  </a:lnTo>
                  <a:lnTo>
                    <a:pt x="12" y="152"/>
                  </a:lnTo>
                  <a:lnTo>
                    <a:pt x="12" y="152"/>
                  </a:lnTo>
                  <a:lnTo>
                    <a:pt x="7" y="159"/>
                  </a:lnTo>
                  <a:lnTo>
                    <a:pt x="7" y="164"/>
                  </a:lnTo>
                  <a:lnTo>
                    <a:pt x="7" y="166"/>
                  </a:lnTo>
                  <a:lnTo>
                    <a:pt x="7" y="166"/>
                  </a:lnTo>
                  <a:lnTo>
                    <a:pt x="10" y="169"/>
                  </a:lnTo>
                  <a:lnTo>
                    <a:pt x="12" y="169"/>
                  </a:lnTo>
                  <a:lnTo>
                    <a:pt x="14" y="171"/>
                  </a:lnTo>
                  <a:lnTo>
                    <a:pt x="14" y="173"/>
                  </a:lnTo>
                  <a:lnTo>
                    <a:pt x="17" y="176"/>
                  </a:lnTo>
                  <a:lnTo>
                    <a:pt x="17" y="178"/>
                  </a:lnTo>
                  <a:lnTo>
                    <a:pt x="17" y="181"/>
                  </a:lnTo>
                  <a:lnTo>
                    <a:pt x="17" y="183"/>
                  </a:lnTo>
                  <a:lnTo>
                    <a:pt x="19" y="188"/>
                  </a:lnTo>
                  <a:lnTo>
                    <a:pt x="24" y="192"/>
                  </a:lnTo>
                  <a:lnTo>
                    <a:pt x="26" y="195"/>
                  </a:lnTo>
                  <a:lnTo>
                    <a:pt x="29" y="197"/>
                  </a:lnTo>
                  <a:lnTo>
                    <a:pt x="31" y="202"/>
                  </a:lnTo>
                  <a:lnTo>
                    <a:pt x="31" y="204"/>
                  </a:lnTo>
                  <a:lnTo>
                    <a:pt x="31" y="209"/>
                  </a:lnTo>
                  <a:lnTo>
                    <a:pt x="31" y="209"/>
                  </a:lnTo>
                  <a:lnTo>
                    <a:pt x="31" y="211"/>
                  </a:lnTo>
                  <a:lnTo>
                    <a:pt x="29" y="214"/>
                  </a:lnTo>
                  <a:lnTo>
                    <a:pt x="26" y="216"/>
                  </a:lnTo>
                  <a:lnTo>
                    <a:pt x="19" y="216"/>
                  </a:lnTo>
                  <a:lnTo>
                    <a:pt x="17" y="219"/>
                  </a:lnTo>
                  <a:lnTo>
                    <a:pt x="14" y="216"/>
                  </a:lnTo>
                  <a:lnTo>
                    <a:pt x="12" y="216"/>
                  </a:lnTo>
                  <a:lnTo>
                    <a:pt x="10" y="214"/>
                  </a:lnTo>
                  <a:lnTo>
                    <a:pt x="7" y="214"/>
                  </a:lnTo>
                  <a:lnTo>
                    <a:pt x="5" y="214"/>
                  </a:lnTo>
                  <a:lnTo>
                    <a:pt x="3" y="216"/>
                  </a:lnTo>
                  <a:lnTo>
                    <a:pt x="3" y="216"/>
                  </a:lnTo>
                  <a:lnTo>
                    <a:pt x="3" y="216"/>
                  </a:lnTo>
                  <a:lnTo>
                    <a:pt x="0" y="219"/>
                  </a:lnTo>
                  <a:lnTo>
                    <a:pt x="0" y="221"/>
                  </a:lnTo>
                  <a:lnTo>
                    <a:pt x="0" y="226"/>
                  </a:lnTo>
                  <a:lnTo>
                    <a:pt x="3" y="230"/>
                  </a:lnTo>
                  <a:lnTo>
                    <a:pt x="5" y="233"/>
                  </a:lnTo>
                  <a:lnTo>
                    <a:pt x="7" y="235"/>
                  </a:lnTo>
                  <a:lnTo>
                    <a:pt x="10" y="240"/>
                  </a:lnTo>
                  <a:lnTo>
                    <a:pt x="12" y="242"/>
                  </a:lnTo>
                  <a:lnTo>
                    <a:pt x="14" y="245"/>
                  </a:lnTo>
                  <a:lnTo>
                    <a:pt x="17" y="245"/>
                  </a:lnTo>
                  <a:lnTo>
                    <a:pt x="19" y="245"/>
                  </a:lnTo>
                  <a:lnTo>
                    <a:pt x="22" y="242"/>
                  </a:lnTo>
                  <a:lnTo>
                    <a:pt x="24" y="240"/>
                  </a:lnTo>
                  <a:lnTo>
                    <a:pt x="26" y="238"/>
                  </a:lnTo>
                  <a:lnTo>
                    <a:pt x="26" y="242"/>
                  </a:lnTo>
                  <a:lnTo>
                    <a:pt x="26" y="245"/>
                  </a:lnTo>
                  <a:lnTo>
                    <a:pt x="24" y="245"/>
                  </a:lnTo>
                  <a:lnTo>
                    <a:pt x="22" y="247"/>
                  </a:lnTo>
                  <a:lnTo>
                    <a:pt x="19" y="249"/>
                  </a:lnTo>
                  <a:lnTo>
                    <a:pt x="17" y="249"/>
                  </a:lnTo>
                  <a:lnTo>
                    <a:pt x="12" y="252"/>
                  </a:lnTo>
                  <a:lnTo>
                    <a:pt x="17" y="261"/>
                  </a:lnTo>
                  <a:lnTo>
                    <a:pt x="19" y="266"/>
                  </a:lnTo>
                  <a:lnTo>
                    <a:pt x="24" y="271"/>
                  </a:lnTo>
                  <a:lnTo>
                    <a:pt x="29" y="273"/>
                  </a:lnTo>
                  <a:lnTo>
                    <a:pt x="31" y="278"/>
                  </a:lnTo>
                  <a:lnTo>
                    <a:pt x="33" y="280"/>
                  </a:lnTo>
                  <a:lnTo>
                    <a:pt x="36" y="280"/>
                  </a:lnTo>
                  <a:lnTo>
                    <a:pt x="38" y="280"/>
                  </a:lnTo>
                  <a:lnTo>
                    <a:pt x="43" y="280"/>
                  </a:lnTo>
                  <a:lnTo>
                    <a:pt x="43" y="280"/>
                  </a:lnTo>
                  <a:lnTo>
                    <a:pt x="45" y="280"/>
                  </a:lnTo>
                  <a:lnTo>
                    <a:pt x="48" y="280"/>
                  </a:lnTo>
                  <a:lnTo>
                    <a:pt x="48" y="278"/>
                  </a:lnTo>
                  <a:lnTo>
                    <a:pt x="50" y="276"/>
                  </a:lnTo>
                  <a:lnTo>
                    <a:pt x="52" y="271"/>
                  </a:lnTo>
                  <a:lnTo>
                    <a:pt x="52" y="266"/>
                  </a:lnTo>
                  <a:lnTo>
                    <a:pt x="55" y="261"/>
                  </a:lnTo>
                  <a:lnTo>
                    <a:pt x="57" y="257"/>
                  </a:lnTo>
                  <a:lnTo>
                    <a:pt x="57" y="252"/>
                  </a:lnTo>
                  <a:lnTo>
                    <a:pt x="60" y="257"/>
                  </a:lnTo>
                  <a:lnTo>
                    <a:pt x="60" y="261"/>
                  </a:lnTo>
                  <a:lnTo>
                    <a:pt x="62" y="266"/>
                  </a:lnTo>
                  <a:lnTo>
                    <a:pt x="62" y="268"/>
                  </a:lnTo>
                  <a:lnTo>
                    <a:pt x="62" y="271"/>
                  </a:lnTo>
                  <a:lnTo>
                    <a:pt x="62" y="280"/>
                  </a:lnTo>
                  <a:lnTo>
                    <a:pt x="62" y="285"/>
                  </a:lnTo>
                  <a:lnTo>
                    <a:pt x="64" y="292"/>
                  </a:lnTo>
                  <a:lnTo>
                    <a:pt x="64" y="295"/>
                  </a:lnTo>
                  <a:lnTo>
                    <a:pt x="67" y="297"/>
                  </a:lnTo>
                  <a:lnTo>
                    <a:pt x="69" y="299"/>
                  </a:lnTo>
                  <a:lnTo>
                    <a:pt x="71" y="302"/>
                  </a:lnTo>
                  <a:lnTo>
                    <a:pt x="71" y="302"/>
                  </a:lnTo>
                  <a:lnTo>
                    <a:pt x="76" y="304"/>
                  </a:lnTo>
                  <a:lnTo>
                    <a:pt x="81" y="304"/>
                  </a:lnTo>
                  <a:lnTo>
                    <a:pt x="83" y="306"/>
                  </a:lnTo>
                  <a:lnTo>
                    <a:pt x="86" y="309"/>
                  </a:lnTo>
                  <a:lnTo>
                    <a:pt x="88" y="314"/>
                  </a:lnTo>
                  <a:lnTo>
                    <a:pt x="90" y="318"/>
                  </a:lnTo>
                  <a:lnTo>
                    <a:pt x="93" y="326"/>
                  </a:lnTo>
                  <a:lnTo>
                    <a:pt x="95" y="330"/>
                  </a:lnTo>
                  <a:lnTo>
                    <a:pt x="98" y="340"/>
                  </a:lnTo>
                  <a:lnTo>
                    <a:pt x="105" y="356"/>
                  </a:lnTo>
                  <a:lnTo>
                    <a:pt x="109" y="364"/>
                  </a:lnTo>
                  <a:lnTo>
                    <a:pt x="112" y="373"/>
                  </a:lnTo>
                  <a:lnTo>
                    <a:pt x="114" y="380"/>
                  </a:lnTo>
                  <a:lnTo>
                    <a:pt x="117" y="387"/>
                  </a:lnTo>
                  <a:lnTo>
                    <a:pt x="117" y="392"/>
                  </a:lnTo>
                  <a:lnTo>
                    <a:pt x="119" y="399"/>
                  </a:lnTo>
                  <a:lnTo>
                    <a:pt x="121" y="409"/>
                  </a:lnTo>
                  <a:lnTo>
                    <a:pt x="124" y="418"/>
                  </a:lnTo>
                  <a:lnTo>
                    <a:pt x="128" y="425"/>
                  </a:lnTo>
                  <a:lnTo>
                    <a:pt x="133" y="432"/>
                  </a:lnTo>
                  <a:lnTo>
                    <a:pt x="133" y="435"/>
                  </a:lnTo>
                  <a:lnTo>
                    <a:pt x="138" y="437"/>
                  </a:lnTo>
                  <a:lnTo>
                    <a:pt x="140" y="440"/>
                  </a:lnTo>
                  <a:lnTo>
                    <a:pt x="143" y="440"/>
                  </a:lnTo>
                  <a:lnTo>
                    <a:pt x="143" y="440"/>
                  </a:lnTo>
                  <a:lnTo>
                    <a:pt x="145" y="440"/>
                  </a:lnTo>
                  <a:lnTo>
                    <a:pt x="147" y="437"/>
                  </a:lnTo>
                  <a:lnTo>
                    <a:pt x="147" y="437"/>
                  </a:lnTo>
                  <a:lnTo>
                    <a:pt x="150" y="435"/>
                  </a:lnTo>
                  <a:lnTo>
                    <a:pt x="150" y="430"/>
                  </a:lnTo>
                  <a:lnTo>
                    <a:pt x="152" y="428"/>
                  </a:lnTo>
                  <a:lnTo>
                    <a:pt x="155" y="425"/>
                  </a:lnTo>
                  <a:lnTo>
                    <a:pt x="155" y="423"/>
                  </a:lnTo>
                  <a:lnTo>
                    <a:pt x="157" y="423"/>
                  </a:lnTo>
                  <a:lnTo>
                    <a:pt x="159" y="423"/>
                  </a:lnTo>
                  <a:lnTo>
                    <a:pt x="162" y="423"/>
                  </a:lnTo>
                  <a:lnTo>
                    <a:pt x="162" y="418"/>
                  </a:lnTo>
                  <a:lnTo>
                    <a:pt x="162" y="416"/>
                  </a:lnTo>
                  <a:lnTo>
                    <a:pt x="159" y="413"/>
                  </a:lnTo>
                  <a:lnTo>
                    <a:pt x="162" y="411"/>
                  </a:lnTo>
                  <a:lnTo>
                    <a:pt x="162" y="409"/>
                  </a:lnTo>
                  <a:lnTo>
                    <a:pt x="164" y="406"/>
                  </a:lnTo>
                  <a:lnTo>
                    <a:pt x="166" y="404"/>
                  </a:lnTo>
                  <a:lnTo>
                    <a:pt x="169" y="399"/>
                  </a:lnTo>
                  <a:lnTo>
                    <a:pt x="171" y="397"/>
                  </a:lnTo>
                  <a:lnTo>
                    <a:pt x="171" y="394"/>
                  </a:lnTo>
                  <a:lnTo>
                    <a:pt x="171" y="392"/>
                  </a:lnTo>
                  <a:lnTo>
                    <a:pt x="171" y="390"/>
                  </a:lnTo>
                  <a:lnTo>
                    <a:pt x="171" y="387"/>
                  </a:lnTo>
                  <a:lnTo>
                    <a:pt x="169" y="385"/>
                  </a:lnTo>
                  <a:lnTo>
                    <a:pt x="166" y="383"/>
                  </a:lnTo>
                  <a:lnTo>
                    <a:pt x="166" y="380"/>
                  </a:lnTo>
                  <a:lnTo>
                    <a:pt x="166" y="378"/>
                  </a:lnTo>
                  <a:lnTo>
                    <a:pt x="166" y="373"/>
                  </a:lnTo>
                  <a:lnTo>
                    <a:pt x="166" y="371"/>
                  </a:lnTo>
                  <a:lnTo>
                    <a:pt x="169" y="366"/>
                  </a:lnTo>
                  <a:lnTo>
                    <a:pt x="171" y="361"/>
                  </a:lnTo>
                  <a:lnTo>
                    <a:pt x="171" y="356"/>
                  </a:lnTo>
                  <a:lnTo>
                    <a:pt x="171" y="352"/>
                  </a:lnTo>
                  <a:lnTo>
                    <a:pt x="171" y="347"/>
                  </a:lnTo>
                  <a:lnTo>
                    <a:pt x="171" y="340"/>
                  </a:lnTo>
                  <a:lnTo>
                    <a:pt x="169" y="330"/>
                  </a:lnTo>
                  <a:lnTo>
                    <a:pt x="166" y="326"/>
                  </a:lnTo>
                  <a:lnTo>
                    <a:pt x="166" y="321"/>
                  </a:lnTo>
                  <a:lnTo>
                    <a:pt x="166" y="316"/>
                  </a:lnTo>
                  <a:lnTo>
                    <a:pt x="166" y="311"/>
                  </a:lnTo>
                  <a:lnTo>
                    <a:pt x="166" y="309"/>
                  </a:lnTo>
                  <a:lnTo>
                    <a:pt x="166" y="306"/>
                  </a:lnTo>
                  <a:lnTo>
                    <a:pt x="169" y="304"/>
                  </a:lnTo>
                  <a:lnTo>
                    <a:pt x="171" y="304"/>
                  </a:lnTo>
                  <a:lnTo>
                    <a:pt x="171" y="302"/>
                  </a:lnTo>
                  <a:lnTo>
                    <a:pt x="176" y="299"/>
                  </a:lnTo>
                  <a:lnTo>
                    <a:pt x="185" y="295"/>
                  </a:lnTo>
                  <a:lnTo>
                    <a:pt x="188" y="290"/>
                  </a:lnTo>
                  <a:lnTo>
                    <a:pt x="190" y="287"/>
                  </a:lnTo>
                  <a:lnTo>
                    <a:pt x="193" y="285"/>
                  </a:lnTo>
                  <a:lnTo>
                    <a:pt x="200" y="278"/>
                  </a:lnTo>
                  <a:lnTo>
                    <a:pt x="204" y="268"/>
                  </a:lnTo>
                  <a:lnTo>
                    <a:pt x="212" y="261"/>
                  </a:lnTo>
                  <a:lnTo>
                    <a:pt x="216" y="252"/>
                  </a:lnTo>
                  <a:lnTo>
                    <a:pt x="216" y="252"/>
                  </a:lnTo>
                  <a:lnTo>
                    <a:pt x="216" y="254"/>
                  </a:lnTo>
                  <a:lnTo>
                    <a:pt x="219" y="259"/>
                  </a:lnTo>
                  <a:lnTo>
                    <a:pt x="221" y="276"/>
                  </a:lnTo>
                  <a:lnTo>
                    <a:pt x="223" y="292"/>
                  </a:lnTo>
                  <a:lnTo>
                    <a:pt x="223" y="297"/>
                  </a:lnTo>
                  <a:lnTo>
                    <a:pt x="226" y="299"/>
                  </a:lnTo>
                  <a:lnTo>
                    <a:pt x="226" y="299"/>
                  </a:lnTo>
                  <a:lnTo>
                    <a:pt x="228" y="299"/>
                  </a:lnTo>
                  <a:lnTo>
                    <a:pt x="231" y="299"/>
                  </a:lnTo>
                  <a:lnTo>
                    <a:pt x="233" y="297"/>
                  </a:lnTo>
                  <a:lnTo>
                    <a:pt x="238" y="297"/>
                  </a:lnTo>
                  <a:lnTo>
                    <a:pt x="240" y="295"/>
                  </a:lnTo>
                  <a:lnTo>
                    <a:pt x="242" y="292"/>
                  </a:lnTo>
                  <a:lnTo>
                    <a:pt x="242" y="292"/>
                  </a:lnTo>
                  <a:lnTo>
                    <a:pt x="245" y="287"/>
                  </a:lnTo>
                  <a:lnTo>
                    <a:pt x="247" y="278"/>
                  </a:lnTo>
                  <a:lnTo>
                    <a:pt x="247" y="273"/>
                  </a:lnTo>
                  <a:lnTo>
                    <a:pt x="247" y="271"/>
                  </a:lnTo>
                  <a:lnTo>
                    <a:pt x="250" y="266"/>
                  </a:lnTo>
                  <a:lnTo>
                    <a:pt x="252" y="266"/>
                  </a:lnTo>
                  <a:lnTo>
                    <a:pt x="254" y="261"/>
                  </a:lnTo>
                  <a:lnTo>
                    <a:pt x="257" y="261"/>
                  </a:lnTo>
                  <a:lnTo>
                    <a:pt x="259" y="261"/>
                  </a:lnTo>
                  <a:lnTo>
                    <a:pt x="257" y="261"/>
                  </a:lnTo>
                  <a:lnTo>
                    <a:pt x="261" y="261"/>
                  </a:lnTo>
                  <a:lnTo>
                    <a:pt x="264" y="261"/>
                  </a:lnTo>
                  <a:lnTo>
                    <a:pt x="269" y="261"/>
                  </a:lnTo>
                  <a:lnTo>
                    <a:pt x="273" y="261"/>
                  </a:lnTo>
                  <a:lnTo>
                    <a:pt x="271" y="254"/>
                  </a:lnTo>
                  <a:lnTo>
                    <a:pt x="269" y="249"/>
                  </a:lnTo>
                  <a:lnTo>
                    <a:pt x="269" y="242"/>
                  </a:lnTo>
                  <a:lnTo>
                    <a:pt x="269" y="242"/>
                  </a:lnTo>
                  <a:lnTo>
                    <a:pt x="269" y="240"/>
                  </a:lnTo>
                  <a:lnTo>
                    <a:pt x="269" y="235"/>
                  </a:lnTo>
                  <a:lnTo>
                    <a:pt x="266" y="235"/>
                  </a:lnTo>
                  <a:lnTo>
                    <a:pt x="266" y="233"/>
                  </a:lnTo>
                  <a:lnTo>
                    <a:pt x="264" y="230"/>
                  </a:lnTo>
                  <a:lnTo>
                    <a:pt x="264" y="230"/>
                  </a:lnTo>
                  <a:lnTo>
                    <a:pt x="261" y="226"/>
                  </a:lnTo>
                  <a:lnTo>
                    <a:pt x="261" y="223"/>
                  </a:lnTo>
                  <a:lnTo>
                    <a:pt x="261" y="221"/>
                  </a:lnTo>
                  <a:lnTo>
                    <a:pt x="264" y="214"/>
                  </a:lnTo>
                  <a:lnTo>
                    <a:pt x="261" y="214"/>
                  </a:lnTo>
                  <a:lnTo>
                    <a:pt x="257" y="209"/>
                  </a:lnTo>
                  <a:lnTo>
                    <a:pt x="257" y="209"/>
                  </a:lnTo>
                  <a:lnTo>
                    <a:pt x="257" y="207"/>
                  </a:lnTo>
                  <a:lnTo>
                    <a:pt x="254" y="204"/>
                  </a:lnTo>
                  <a:lnTo>
                    <a:pt x="257" y="204"/>
                  </a:lnTo>
                  <a:lnTo>
                    <a:pt x="257" y="202"/>
                  </a:lnTo>
                  <a:lnTo>
                    <a:pt x="257" y="200"/>
                  </a:lnTo>
                  <a:lnTo>
                    <a:pt x="259" y="197"/>
                  </a:lnTo>
                  <a:lnTo>
                    <a:pt x="259" y="195"/>
                  </a:lnTo>
                  <a:lnTo>
                    <a:pt x="259" y="192"/>
                  </a:lnTo>
                  <a:lnTo>
                    <a:pt x="257" y="190"/>
                  </a:lnTo>
                  <a:lnTo>
                    <a:pt x="257" y="190"/>
                  </a:lnTo>
                  <a:lnTo>
                    <a:pt x="254" y="188"/>
                  </a:lnTo>
                  <a:lnTo>
                    <a:pt x="252" y="183"/>
                  </a:lnTo>
                  <a:lnTo>
                    <a:pt x="250" y="183"/>
                  </a:lnTo>
                  <a:lnTo>
                    <a:pt x="250" y="181"/>
                  </a:lnTo>
                  <a:lnTo>
                    <a:pt x="250" y="178"/>
                  </a:lnTo>
                  <a:lnTo>
                    <a:pt x="252" y="176"/>
                  </a:lnTo>
                  <a:lnTo>
                    <a:pt x="252" y="176"/>
                  </a:lnTo>
                  <a:lnTo>
                    <a:pt x="254" y="176"/>
                  </a:lnTo>
                  <a:lnTo>
                    <a:pt x="254" y="176"/>
                  </a:lnTo>
                  <a:lnTo>
                    <a:pt x="257" y="176"/>
                  </a:lnTo>
                  <a:lnTo>
                    <a:pt x="259" y="176"/>
                  </a:lnTo>
                  <a:lnTo>
                    <a:pt x="264" y="178"/>
                  </a:lnTo>
                  <a:lnTo>
                    <a:pt x="271" y="183"/>
                  </a:lnTo>
                  <a:lnTo>
                    <a:pt x="273" y="183"/>
                  </a:lnTo>
                  <a:lnTo>
                    <a:pt x="273" y="188"/>
                  </a:lnTo>
                  <a:lnTo>
                    <a:pt x="273" y="190"/>
                  </a:lnTo>
                  <a:lnTo>
                    <a:pt x="273" y="192"/>
                  </a:lnTo>
                  <a:lnTo>
                    <a:pt x="273" y="195"/>
                  </a:lnTo>
                  <a:lnTo>
                    <a:pt x="273" y="195"/>
                  </a:lnTo>
                  <a:lnTo>
                    <a:pt x="273" y="197"/>
                  </a:lnTo>
                  <a:lnTo>
                    <a:pt x="276" y="197"/>
                  </a:lnTo>
                  <a:lnTo>
                    <a:pt x="278" y="197"/>
                  </a:lnTo>
                  <a:lnTo>
                    <a:pt x="280" y="197"/>
                  </a:lnTo>
                  <a:lnTo>
                    <a:pt x="285" y="197"/>
                  </a:lnTo>
                  <a:lnTo>
                    <a:pt x="288" y="197"/>
                  </a:lnTo>
                  <a:lnTo>
                    <a:pt x="307" y="197"/>
                  </a:lnTo>
                  <a:lnTo>
                    <a:pt x="307" y="204"/>
                  </a:lnTo>
                  <a:lnTo>
                    <a:pt x="302" y="214"/>
                  </a:lnTo>
                  <a:lnTo>
                    <a:pt x="297" y="221"/>
                  </a:lnTo>
                  <a:lnTo>
                    <a:pt x="295" y="223"/>
                  </a:lnTo>
                  <a:lnTo>
                    <a:pt x="295" y="226"/>
                  </a:lnTo>
                  <a:lnTo>
                    <a:pt x="297" y="230"/>
                  </a:lnTo>
                  <a:lnTo>
                    <a:pt x="299" y="235"/>
                  </a:lnTo>
                  <a:lnTo>
                    <a:pt x="302" y="235"/>
                  </a:lnTo>
                  <a:lnTo>
                    <a:pt x="302" y="235"/>
                  </a:lnTo>
                  <a:lnTo>
                    <a:pt x="302" y="235"/>
                  </a:lnTo>
                  <a:lnTo>
                    <a:pt x="304" y="235"/>
                  </a:lnTo>
                  <a:lnTo>
                    <a:pt x="304" y="233"/>
                  </a:lnTo>
                  <a:lnTo>
                    <a:pt x="307" y="230"/>
                  </a:lnTo>
                  <a:lnTo>
                    <a:pt x="307" y="226"/>
                  </a:lnTo>
                  <a:lnTo>
                    <a:pt x="307" y="223"/>
                  </a:lnTo>
                  <a:lnTo>
                    <a:pt x="307" y="223"/>
                  </a:lnTo>
                  <a:lnTo>
                    <a:pt x="309" y="226"/>
                  </a:lnTo>
                  <a:lnTo>
                    <a:pt x="311" y="230"/>
                  </a:lnTo>
                  <a:lnTo>
                    <a:pt x="314" y="240"/>
                  </a:lnTo>
                  <a:lnTo>
                    <a:pt x="316" y="249"/>
                  </a:lnTo>
                  <a:lnTo>
                    <a:pt x="318" y="252"/>
                  </a:lnTo>
                  <a:lnTo>
                    <a:pt x="318" y="257"/>
                  </a:lnTo>
                  <a:lnTo>
                    <a:pt x="321" y="254"/>
                  </a:lnTo>
                  <a:lnTo>
                    <a:pt x="321" y="252"/>
                  </a:lnTo>
                  <a:lnTo>
                    <a:pt x="323" y="247"/>
                  </a:lnTo>
                  <a:lnTo>
                    <a:pt x="326" y="242"/>
                  </a:lnTo>
                  <a:lnTo>
                    <a:pt x="326" y="235"/>
                  </a:lnTo>
                  <a:lnTo>
                    <a:pt x="326" y="230"/>
                  </a:lnTo>
                  <a:lnTo>
                    <a:pt x="326" y="226"/>
                  </a:lnTo>
                  <a:lnTo>
                    <a:pt x="323" y="221"/>
                  </a:lnTo>
                  <a:lnTo>
                    <a:pt x="323" y="221"/>
                  </a:lnTo>
                  <a:lnTo>
                    <a:pt x="326" y="221"/>
                  </a:lnTo>
                  <a:lnTo>
                    <a:pt x="326" y="219"/>
                  </a:lnTo>
                  <a:lnTo>
                    <a:pt x="326" y="219"/>
                  </a:lnTo>
                  <a:lnTo>
                    <a:pt x="328" y="219"/>
                  </a:lnTo>
                  <a:lnTo>
                    <a:pt x="328" y="219"/>
                  </a:lnTo>
                  <a:lnTo>
                    <a:pt x="330" y="219"/>
                  </a:lnTo>
                  <a:lnTo>
                    <a:pt x="335" y="209"/>
                  </a:lnTo>
                  <a:lnTo>
                    <a:pt x="337" y="207"/>
                  </a:lnTo>
                  <a:lnTo>
                    <a:pt x="340" y="204"/>
                  </a:lnTo>
                  <a:lnTo>
                    <a:pt x="340" y="202"/>
                  </a:lnTo>
                  <a:lnTo>
                    <a:pt x="340" y="200"/>
                  </a:lnTo>
                  <a:lnTo>
                    <a:pt x="340" y="200"/>
                  </a:lnTo>
                  <a:lnTo>
                    <a:pt x="337" y="197"/>
                  </a:lnTo>
                  <a:lnTo>
                    <a:pt x="335" y="197"/>
                  </a:lnTo>
                  <a:lnTo>
                    <a:pt x="335" y="195"/>
                  </a:lnTo>
                  <a:lnTo>
                    <a:pt x="335" y="195"/>
                  </a:lnTo>
                  <a:lnTo>
                    <a:pt x="342" y="178"/>
                  </a:lnTo>
                  <a:lnTo>
                    <a:pt x="340" y="178"/>
                  </a:lnTo>
                  <a:lnTo>
                    <a:pt x="340" y="176"/>
                  </a:lnTo>
                  <a:lnTo>
                    <a:pt x="340" y="173"/>
                  </a:lnTo>
                  <a:lnTo>
                    <a:pt x="340" y="171"/>
                  </a:lnTo>
                  <a:lnTo>
                    <a:pt x="340" y="171"/>
                  </a:lnTo>
                  <a:lnTo>
                    <a:pt x="340" y="169"/>
                  </a:lnTo>
                  <a:lnTo>
                    <a:pt x="342" y="166"/>
                  </a:lnTo>
                  <a:lnTo>
                    <a:pt x="345" y="162"/>
                  </a:lnTo>
                  <a:lnTo>
                    <a:pt x="347" y="162"/>
                  </a:lnTo>
                  <a:lnTo>
                    <a:pt x="352" y="157"/>
                  </a:lnTo>
                  <a:lnTo>
                    <a:pt x="354" y="157"/>
                  </a:lnTo>
                  <a:lnTo>
                    <a:pt x="354" y="157"/>
                  </a:lnTo>
                  <a:lnTo>
                    <a:pt x="361" y="157"/>
                  </a:lnTo>
                  <a:lnTo>
                    <a:pt x="359" y="152"/>
                  </a:lnTo>
                  <a:lnTo>
                    <a:pt x="359" y="152"/>
                  </a:lnTo>
                  <a:lnTo>
                    <a:pt x="359" y="145"/>
                  </a:lnTo>
                  <a:lnTo>
                    <a:pt x="359" y="143"/>
                  </a:lnTo>
                  <a:lnTo>
                    <a:pt x="361" y="140"/>
                  </a:lnTo>
                  <a:lnTo>
                    <a:pt x="364" y="13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8" name="Freeform 1196">
              <a:extLst>
                <a:ext uri="{FF2B5EF4-FFF2-40B4-BE49-F238E27FC236}">
                  <a16:creationId xmlns:a16="http://schemas.microsoft.com/office/drawing/2014/main" id="{06193B8A-851B-4FA4-B70F-5BF62E332956}"/>
                </a:ext>
              </a:extLst>
            </p:cNvPr>
            <p:cNvSpPr>
              <a:spLocks/>
            </p:cNvSpPr>
            <p:nvPr/>
          </p:nvSpPr>
          <p:spPr bwMode="auto">
            <a:xfrm>
              <a:off x="5483226" y="3084512"/>
              <a:ext cx="577850" cy="698500"/>
            </a:xfrm>
            <a:custGeom>
              <a:avLst/>
              <a:gdLst/>
              <a:ahLst/>
              <a:cxnLst>
                <a:cxn ang="0">
                  <a:pos x="349" y="131"/>
                </a:cxn>
                <a:cxn ang="0">
                  <a:pos x="333" y="126"/>
                </a:cxn>
                <a:cxn ang="0">
                  <a:pos x="309" y="133"/>
                </a:cxn>
                <a:cxn ang="0">
                  <a:pos x="295" y="166"/>
                </a:cxn>
                <a:cxn ang="0">
                  <a:pos x="261" y="166"/>
                </a:cxn>
                <a:cxn ang="0">
                  <a:pos x="247" y="145"/>
                </a:cxn>
                <a:cxn ang="0">
                  <a:pos x="247" y="166"/>
                </a:cxn>
                <a:cxn ang="0">
                  <a:pos x="233" y="176"/>
                </a:cxn>
                <a:cxn ang="0">
                  <a:pos x="193" y="154"/>
                </a:cxn>
                <a:cxn ang="0">
                  <a:pos x="143" y="131"/>
                </a:cxn>
                <a:cxn ang="0">
                  <a:pos x="143" y="107"/>
                </a:cxn>
                <a:cxn ang="0">
                  <a:pos x="112" y="78"/>
                </a:cxn>
                <a:cxn ang="0">
                  <a:pos x="119" y="57"/>
                </a:cxn>
                <a:cxn ang="0">
                  <a:pos x="114" y="21"/>
                </a:cxn>
                <a:cxn ang="0">
                  <a:pos x="105" y="0"/>
                </a:cxn>
                <a:cxn ang="0">
                  <a:pos x="71" y="21"/>
                </a:cxn>
                <a:cxn ang="0">
                  <a:pos x="50" y="21"/>
                </a:cxn>
                <a:cxn ang="0">
                  <a:pos x="50" y="50"/>
                </a:cxn>
                <a:cxn ang="0">
                  <a:pos x="62" y="74"/>
                </a:cxn>
                <a:cxn ang="0">
                  <a:pos x="50" y="109"/>
                </a:cxn>
                <a:cxn ang="0">
                  <a:pos x="31" y="145"/>
                </a:cxn>
                <a:cxn ang="0">
                  <a:pos x="14" y="150"/>
                </a:cxn>
                <a:cxn ang="0">
                  <a:pos x="14" y="171"/>
                </a:cxn>
                <a:cxn ang="0">
                  <a:pos x="29" y="197"/>
                </a:cxn>
                <a:cxn ang="0">
                  <a:pos x="17" y="219"/>
                </a:cxn>
                <a:cxn ang="0">
                  <a:pos x="0" y="219"/>
                </a:cxn>
                <a:cxn ang="0">
                  <a:pos x="17" y="245"/>
                </a:cxn>
                <a:cxn ang="0">
                  <a:pos x="19" y="249"/>
                </a:cxn>
                <a:cxn ang="0">
                  <a:pos x="36" y="280"/>
                </a:cxn>
                <a:cxn ang="0">
                  <a:pos x="52" y="266"/>
                </a:cxn>
                <a:cxn ang="0">
                  <a:pos x="62" y="280"/>
                </a:cxn>
                <a:cxn ang="0">
                  <a:pos x="81" y="304"/>
                </a:cxn>
                <a:cxn ang="0">
                  <a:pos x="109" y="364"/>
                </a:cxn>
                <a:cxn ang="0">
                  <a:pos x="133" y="432"/>
                </a:cxn>
                <a:cxn ang="0">
                  <a:pos x="150" y="435"/>
                </a:cxn>
                <a:cxn ang="0">
                  <a:pos x="162" y="416"/>
                </a:cxn>
                <a:cxn ang="0">
                  <a:pos x="171" y="392"/>
                </a:cxn>
                <a:cxn ang="0">
                  <a:pos x="169" y="366"/>
                </a:cxn>
                <a:cxn ang="0">
                  <a:pos x="166" y="316"/>
                </a:cxn>
                <a:cxn ang="0">
                  <a:pos x="188" y="290"/>
                </a:cxn>
                <a:cxn ang="0">
                  <a:pos x="219" y="259"/>
                </a:cxn>
                <a:cxn ang="0">
                  <a:pos x="238" y="297"/>
                </a:cxn>
                <a:cxn ang="0">
                  <a:pos x="252" y="266"/>
                </a:cxn>
                <a:cxn ang="0">
                  <a:pos x="271" y="254"/>
                </a:cxn>
                <a:cxn ang="0">
                  <a:pos x="264" y="230"/>
                </a:cxn>
                <a:cxn ang="0">
                  <a:pos x="254" y="204"/>
                </a:cxn>
                <a:cxn ang="0">
                  <a:pos x="254" y="188"/>
                </a:cxn>
                <a:cxn ang="0">
                  <a:pos x="257" y="176"/>
                </a:cxn>
                <a:cxn ang="0">
                  <a:pos x="273" y="195"/>
                </a:cxn>
                <a:cxn ang="0">
                  <a:pos x="302" y="214"/>
                </a:cxn>
                <a:cxn ang="0">
                  <a:pos x="304" y="235"/>
                </a:cxn>
                <a:cxn ang="0">
                  <a:pos x="316" y="249"/>
                </a:cxn>
                <a:cxn ang="0">
                  <a:pos x="326" y="226"/>
                </a:cxn>
                <a:cxn ang="0">
                  <a:pos x="335" y="209"/>
                </a:cxn>
                <a:cxn ang="0">
                  <a:pos x="335" y="195"/>
                </a:cxn>
                <a:cxn ang="0">
                  <a:pos x="345" y="162"/>
                </a:cxn>
                <a:cxn ang="0">
                  <a:pos x="359" y="143"/>
                </a:cxn>
              </a:cxnLst>
              <a:rect l="0" t="0" r="r" b="b"/>
              <a:pathLst>
                <a:path w="364" h="440">
                  <a:moveTo>
                    <a:pt x="364" y="135"/>
                  </a:moveTo>
                  <a:lnTo>
                    <a:pt x="361" y="138"/>
                  </a:lnTo>
                  <a:lnTo>
                    <a:pt x="359" y="138"/>
                  </a:lnTo>
                  <a:lnTo>
                    <a:pt x="356" y="138"/>
                  </a:lnTo>
                  <a:lnTo>
                    <a:pt x="354" y="138"/>
                  </a:lnTo>
                  <a:lnTo>
                    <a:pt x="352" y="135"/>
                  </a:lnTo>
                  <a:lnTo>
                    <a:pt x="349" y="135"/>
                  </a:lnTo>
                  <a:lnTo>
                    <a:pt x="349" y="133"/>
                  </a:lnTo>
                  <a:lnTo>
                    <a:pt x="349" y="131"/>
                  </a:lnTo>
                  <a:lnTo>
                    <a:pt x="349" y="131"/>
                  </a:lnTo>
                  <a:lnTo>
                    <a:pt x="349" y="126"/>
                  </a:lnTo>
                  <a:lnTo>
                    <a:pt x="342" y="119"/>
                  </a:lnTo>
                  <a:lnTo>
                    <a:pt x="340" y="119"/>
                  </a:lnTo>
                  <a:lnTo>
                    <a:pt x="340" y="119"/>
                  </a:lnTo>
                  <a:lnTo>
                    <a:pt x="335" y="121"/>
                  </a:lnTo>
                  <a:lnTo>
                    <a:pt x="335" y="124"/>
                  </a:lnTo>
                  <a:lnTo>
                    <a:pt x="333" y="124"/>
                  </a:lnTo>
                  <a:lnTo>
                    <a:pt x="333" y="126"/>
                  </a:lnTo>
                  <a:lnTo>
                    <a:pt x="330" y="126"/>
                  </a:lnTo>
                  <a:lnTo>
                    <a:pt x="328" y="124"/>
                  </a:lnTo>
                  <a:lnTo>
                    <a:pt x="326" y="124"/>
                  </a:lnTo>
                  <a:lnTo>
                    <a:pt x="326" y="121"/>
                  </a:lnTo>
                  <a:lnTo>
                    <a:pt x="323" y="124"/>
                  </a:lnTo>
                  <a:lnTo>
                    <a:pt x="318" y="126"/>
                  </a:lnTo>
                  <a:lnTo>
                    <a:pt x="314" y="126"/>
                  </a:lnTo>
                  <a:lnTo>
                    <a:pt x="314" y="131"/>
                  </a:lnTo>
                  <a:lnTo>
                    <a:pt x="309" y="133"/>
                  </a:lnTo>
                  <a:lnTo>
                    <a:pt x="307" y="135"/>
                  </a:lnTo>
                  <a:lnTo>
                    <a:pt x="304" y="140"/>
                  </a:lnTo>
                  <a:lnTo>
                    <a:pt x="302" y="145"/>
                  </a:lnTo>
                  <a:lnTo>
                    <a:pt x="302" y="150"/>
                  </a:lnTo>
                  <a:lnTo>
                    <a:pt x="299" y="152"/>
                  </a:lnTo>
                  <a:lnTo>
                    <a:pt x="299" y="157"/>
                  </a:lnTo>
                  <a:lnTo>
                    <a:pt x="297" y="162"/>
                  </a:lnTo>
                  <a:lnTo>
                    <a:pt x="295" y="164"/>
                  </a:lnTo>
                  <a:lnTo>
                    <a:pt x="295" y="166"/>
                  </a:lnTo>
                  <a:lnTo>
                    <a:pt x="292" y="166"/>
                  </a:lnTo>
                  <a:lnTo>
                    <a:pt x="290" y="169"/>
                  </a:lnTo>
                  <a:lnTo>
                    <a:pt x="288" y="169"/>
                  </a:lnTo>
                  <a:lnTo>
                    <a:pt x="285" y="169"/>
                  </a:lnTo>
                  <a:lnTo>
                    <a:pt x="283" y="169"/>
                  </a:lnTo>
                  <a:lnTo>
                    <a:pt x="269" y="169"/>
                  </a:lnTo>
                  <a:lnTo>
                    <a:pt x="266" y="169"/>
                  </a:lnTo>
                  <a:lnTo>
                    <a:pt x="264" y="169"/>
                  </a:lnTo>
                  <a:lnTo>
                    <a:pt x="261" y="166"/>
                  </a:lnTo>
                  <a:lnTo>
                    <a:pt x="261" y="166"/>
                  </a:lnTo>
                  <a:lnTo>
                    <a:pt x="259" y="164"/>
                  </a:lnTo>
                  <a:lnTo>
                    <a:pt x="257" y="162"/>
                  </a:lnTo>
                  <a:lnTo>
                    <a:pt x="254" y="152"/>
                  </a:lnTo>
                  <a:lnTo>
                    <a:pt x="254" y="147"/>
                  </a:lnTo>
                  <a:lnTo>
                    <a:pt x="252" y="145"/>
                  </a:lnTo>
                  <a:lnTo>
                    <a:pt x="250" y="145"/>
                  </a:lnTo>
                  <a:lnTo>
                    <a:pt x="247" y="145"/>
                  </a:lnTo>
                  <a:lnTo>
                    <a:pt x="247" y="145"/>
                  </a:lnTo>
                  <a:lnTo>
                    <a:pt x="245" y="147"/>
                  </a:lnTo>
                  <a:lnTo>
                    <a:pt x="245" y="150"/>
                  </a:lnTo>
                  <a:lnTo>
                    <a:pt x="242" y="150"/>
                  </a:lnTo>
                  <a:lnTo>
                    <a:pt x="242" y="152"/>
                  </a:lnTo>
                  <a:lnTo>
                    <a:pt x="242" y="154"/>
                  </a:lnTo>
                  <a:lnTo>
                    <a:pt x="245" y="157"/>
                  </a:lnTo>
                  <a:lnTo>
                    <a:pt x="245" y="162"/>
                  </a:lnTo>
                  <a:lnTo>
                    <a:pt x="247" y="164"/>
                  </a:lnTo>
                  <a:lnTo>
                    <a:pt x="247" y="166"/>
                  </a:lnTo>
                  <a:lnTo>
                    <a:pt x="247" y="169"/>
                  </a:lnTo>
                  <a:lnTo>
                    <a:pt x="247" y="171"/>
                  </a:lnTo>
                  <a:lnTo>
                    <a:pt x="247" y="171"/>
                  </a:lnTo>
                  <a:lnTo>
                    <a:pt x="245" y="173"/>
                  </a:lnTo>
                  <a:lnTo>
                    <a:pt x="245" y="173"/>
                  </a:lnTo>
                  <a:lnTo>
                    <a:pt x="242" y="176"/>
                  </a:lnTo>
                  <a:lnTo>
                    <a:pt x="240" y="176"/>
                  </a:lnTo>
                  <a:lnTo>
                    <a:pt x="235" y="176"/>
                  </a:lnTo>
                  <a:lnTo>
                    <a:pt x="233" y="176"/>
                  </a:lnTo>
                  <a:lnTo>
                    <a:pt x="219" y="171"/>
                  </a:lnTo>
                  <a:lnTo>
                    <a:pt x="212" y="169"/>
                  </a:lnTo>
                  <a:lnTo>
                    <a:pt x="209" y="166"/>
                  </a:lnTo>
                  <a:lnTo>
                    <a:pt x="207" y="166"/>
                  </a:lnTo>
                  <a:lnTo>
                    <a:pt x="204" y="162"/>
                  </a:lnTo>
                  <a:lnTo>
                    <a:pt x="200" y="157"/>
                  </a:lnTo>
                  <a:lnTo>
                    <a:pt x="197" y="157"/>
                  </a:lnTo>
                  <a:lnTo>
                    <a:pt x="195" y="154"/>
                  </a:lnTo>
                  <a:lnTo>
                    <a:pt x="193" y="154"/>
                  </a:lnTo>
                  <a:lnTo>
                    <a:pt x="193" y="152"/>
                  </a:lnTo>
                  <a:lnTo>
                    <a:pt x="183" y="157"/>
                  </a:lnTo>
                  <a:lnTo>
                    <a:pt x="178" y="154"/>
                  </a:lnTo>
                  <a:lnTo>
                    <a:pt x="174" y="152"/>
                  </a:lnTo>
                  <a:lnTo>
                    <a:pt x="166" y="147"/>
                  </a:lnTo>
                  <a:lnTo>
                    <a:pt x="155" y="140"/>
                  </a:lnTo>
                  <a:lnTo>
                    <a:pt x="147" y="135"/>
                  </a:lnTo>
                  <a:lnTo>
                    <a:pt x="145" y="133"/>
                  </a:lnTo>
                  <a:lnTo>
                    <a:pt x="143" y="131"/>
                  </a:lnTo>
                  <a:lnTo>
                    <a:pt x="140" y="131"/>
                  </a:lnTo>
                  <a:lnTo>
                    <a:pt x="140" y="128"/>
                  </a:lnTo>
                  <a:lnTo>
                    <a:pt x="140" y="126"/>
                  </a:lnTo>
                  <a:lnTo>
                    <a:pt x="138" y="126"/>
                  </a:lnTo>
                  <a:lnTo>
                    <a:pt x="140" y="119"/>
                  </a:lnTo>
                  <a:lnTo>
                    <a:pt x="140" y="114"/>
                  </a:lnTo>
                  <a:lnTo>
                    <a:pt x="140" y="112"/>
                  </a:lnTo>
                  <a:lnTo>
                    <a:pt x="140" y="109"/>
                  </a:lnTo>
                  <a:lnTo>
                    <a:pt x="143" y="107"/>
                  </a:lnTo>
                  <a:lnTo>
                    <a:pt x="138" y="97"/>
                  </a:lnTo>
                  <a:lnTo>
                    <a:pt x="133" y="95"/>
                  </a:lnTo>
                  <a:lnTo>
                    <a:pt x="128" y="90"/>
                  </a:lnTo>
                  <a:lnTo>
                    <a:pt x="126" y="88"/>
                  </a:lnTo>
                  <a:lnTo>
                    <a:pt x="121" y="86"/>
                  </a:lnTo>
                  <a:lnTo>
                    <a:pt x="119" y="83"/>
                  </a:lnTo>
                  <a:lnTo>
                    <a:pt x="117" y="81"/>
                  </a:lnTo>
                  <a:lnTo>
                    <a:pt x="114" y="78"/>
                  </a:lnTo>
                  <a:lnTo>
                    <a:pt x="112" y="78"/>
                  </a:lnTo>
                  <a:lnTo>
                    <a:pt x="112" y="74"/>
                  </a:lnTo>
                  <a:lnTo>
                    <a:pt x="109" y="69"/>
                  </a:lnTo>
                  <a:lnTo>
                    <a:pt x="109" y="62"/>
                  </a:lnTo>
                  <a:lnTo>
                    <a:pt x="112" y="62"/>
                  </a:lnTo>
                  <a:lnTo>
                    <a:pt x="114" y="62"/>
                  </a:lnTo>
                  <a:lnTo>
                    <a:pt x="114" y="62"/>
                  </a:lnTo>
                  <a:lnTo>
                    <a:pt x="117" y="59"/>
                  </a:lnTo>
                  <a:lnTo>
                    <a:pt x="117" y="59"/>
                  </a:lnTo>
                  <a:lnTo>
                    <a:pt x="119" y="57"/>
                  </a:lnTo>
                  <a:lnTo>
                    <a:pt x="112" y="50"/>
                  </a:lnTo>
                  <a:lnTo>
                    <a:pt x="109" y="43"/>
                  </a:lnTo>
                  <a:lnTo>
                    <a:pt x="107" y="40"/>
                  </a:lnTo>
                  <a:lnTo>
                    <a:pt x="107" y="40"/>
                  </a:lnTo>
                  <a:lnTo>
                    <a:pt x="107" y="36"/>
                  </a:lnTo>
                  <a:lnTo>
                    <a:pt x="107" y="33"/>
                  </a:lnTo>
                  <a:lnTo>
                    <a:pt x="109" y="31"/>
                  </a:lnTo>
                  <a:lnTo>
                    <a:pt x="114" y="26"/>
                  </a:lnTo>
                  <a:lnTo>
                    <a:pt x="114" y="21"/>
                  </a:lnTo>
                  <a:lnTo>
                    <a:pt x="117" y="17"/>
                  </a:lnTo>
                  <a:lnTo>
                    <a:pt x="117" y="14"/>
                  </a:lnTo>
                  <a:lnTo>
                    <a:pt x="119" y="14"/>
                  </a:lnTo>
                  <a:lnTo>
                    <a:pt x="119" y="10"/>
                  </a:lnTo>
                  <a:lnTo>
                    <a:pt x="117" y="10"/>
                  </a:lnTo>
                  <a:lnTo>
                    <a:pt x="114" y="7"/>
                  </a:lnTo>
                  <a:lnTo>
                    <a:pt x="109" y="5"/>
                  </a:lnTo>
                  <a:lnTo>
                    <a:pt x="107" y="2"/>
                  </a:lnTo>
                  <a:lnTo>
                    <a:pt x="105" y="0"/>
                  </a:lnTo>
                  <a:lnTo>
                    <a:pt x="100" y="0"/>
                  </a:lnTo>
                  <a:lnTo>
                    <a:pt x="98" y="0"/>
                  </a:lnTo>
                  <a:lnTo>
                    <a:pt x="95" y="0"/>
                  </a:lnTo>
                  <a:lnTo>
                    <a:pt x="93" y="2"/>
                  </a:lnTo>
                  <a:lnTo>
                    <a:pt x="90" y="2"/>
                  </a:lnTo>
                  <a:lnTo>
                    <a:pt x="86" y="10"/>
                  </a:lnTo>
                  <a:lnTo>
                    <a:pt x="81" y="12"/>
                  </a:lnTo>
                  <a:lnTo>
                    <a:pt x="76" y="17"/>
                  </a:lnTo>
                  <a:lnTo>
                    <a:pt x="71" y="21"/>
                  </a:lnTo>
                  <a:lnTo>
                    <a:pt x="69" y="21"/>
                  </a:lnTo>
                  <a:lnTo>
                    <a:pt x="67" y="24"/>
                  </a:lnTo>
                  <a:lnTo>
                    <a:pt x="62" y="24"/>
                  </a:lnTo>
                  <a:lnTo>
                    <a:pt x="60" y="26"/>
                  </a:lnTo>
                  <a:lnTo>
                    <a:pt x="57" y="24"/>
                  </a:lnTo>
                  <a:lnTo>
                    <a:pt x="55" y="21"/>
                  </a:lnTo>
                  <a:lnTo>
                    <a:pt x="52" y="21"/>
                  </a:lnTo>
                  <a:lnTo>
                    <a:pt x="50" y="21"/>
                  </a:lnTo>
                  <a:lnTo>
                    <a:pt x="50" y="21"/>
                  </a:lnTo>
                  <a:lnTo>
                    <a:pt x="45" y="24"/>
                  </a:lnTo>
                  <a:lnTo>
                    <a:pt x="43" y="26"/>
                  </a:lnTo>
                  <a:lnTo>
                    <a:pt x="43" y="29"/>
                  </a:lnTo>
                  <a:lnTo>
                    <a:pt x="43" y="31"/>
                  </a:lnTo>
                  <a:lnTo>
                    <a:pt x="43" y="31"/>
                  </a:lnTo>
                  <a:lnTo>
                    <a:pt x="45" y="36"/>
                  </a:lnTo>
                  <a:lnTo>
                    <a:pt x="48" y="40"/>
                  </a:lnTo>
                  <a:lnTo>
                    <a:pt x="50" y="48"/>
                  </a:lnTo>
                  <a:lnTo>
                    <a:pt x="50" y="50"/>
                  </a:lnTo>
                  <a:lnTo>
                    <a:pt x="52" y="52"/>
                  </a:lnTo>
                  <a:lnTo>
                    <a:pt x="57" y="57"/>
                  </a:lnTo>
                  <a:lnTo>
                    <a:pt x="60" y="59"/>
                  </a:lnTo>
                  <a:lnTo>
                    <a:pt x="64" y="64"/>
                  </a:lnTo>
                  <a:lnTo>
                    <a:pt x="67" y="67"/>
                  </a:lnTo>
                  <a:lnTo>
                    <a:pt x="67" y="67"/>
                  </a:lnTo>
                  <a:lnTo>
                    <a:pt x="67" y="69"/>
                  </a:lnTo>
                  <a:lnTo>
                    <a:pt x="64" y="71"/>
                  </a:lnTo>
                  <a:lnTo>
                    <a:pt x="62" y="74"/>
                  </a:lnTo>
                  <a:lnTo>
                    <a:pt x="60" y="74"/>
                  </a:lnTo>
                  <a:lnTo>
                    <a:pt x="60" y="78"/>
                  </a:lnTo>
                  <a:lnTo>
                    <a:pt x="60" y="90"/>
                  </a:lnTo>
                  <a:lnTo>
                    <a:pt x="60" y="93"/>
                  </a:lnTo>
                  <a:lnTo>
                    <a:pt x="60" y="93"/>
                  </a:lnTo>
                  <a:lnTo>
                    <a:pt x="57" y="95"/>
                  </a:lnTo>
                  <a:lnTo>
                    <a:pt x="55" y="100"/>
                  </a:lnTo>
                  <a:lnTo>
                    <a:pt x="52" y="107"/>
                  </a:lnTo>
                  <a:lnTo>
                    <a:pt x="50" y="109"/>
                  </a:lnTo>
                  <a:lnTo>
                    <a:pt x="48" y="112"/>
                  </a:lnTo>
                  <a:lnTo>
                    <a:pt x="48" y="119"/>
                  </a:lnTo>
                  <a:lnTo>
                    <a:pt x="48" y="121"/>
                  </a:lnTo>
                  <a:lnTo>
                    <a:pt x="45" y="126"/>
                  </a:lnTo>
                  <a:lnTo>
                    <a:pt x="43" y="128"/>
                  </a:lnTo>
                  <a:lnTo>
                    <a:pt x="41" y="133"/>
                  </a:lnTo>
                  <a:lnTo>
                    <a:pt x="36" y="138"/>
                  </a:lnTo>
                  <a:lnTo>
                    <a:pt x="36" y="143"/>
                  </a:lnTo>
                  <a:lnTo>
                    <a:pt x="31" y="145"/>
                  </a:lnTo>
                  <a:lnTo>
                    <a:pt x="31" y="150"/>
                  </a:lnTo>
                  <a:lnTo>
                    <a:pt x="26" y="150"/>
                  </a:lnTo>
                  <a:lnTo>
                    <a:pt x="26" y="152"/>
                  </a:lnTo>
                  <a:lnTo>
                    <a:pt x="24" y="150"/>
                  </a:lnTo>
                  <a:lnTo>
                    <a:pt x="22" y="150"/>
                  </a:lnTo>
                  <a:lnTo>
                    <a:pt x="19" y="147"/>
                  </a:lnTo>
                  <a:lnTo>
                    <a:pt x="17" y="147"/>
                  </a:lnTo>
                  <a:lnTo>
                    <a:pt x="17" y="147"/>
                  </a:lnTo>
                  <a:lnTo>
                    <a:pt x="14" y="150"/>
                  </a:lnTo>
                  <a:lnTo>
                    <a:pt x="12" y="152"/>
                  </a:lnTo>
                  <a:lnTo>
                    <a:pt x="12" y="152"/>
                  </a:lnTo>
                  <a:lnTo>
                    <a:pt x="7" y="159"/>
                  </a:lnTo>
                  <a:lnTo>
                    <a:pt x="7" y="164"/>
                  </a:lnTo>
                  <a:lnTo>
                    <a:pt x="7" y="166"/>
                  </a:lnTo>
                  <a:lnTo>
                    <a:pt x="7" y="166"/>
                  </a:lnTo>
                  <a:lnTo>
                    <a:pt x="10" y="169"/>
                  </a:lnTo>
                  <a:lnTo>
                    <a:pt x="12" y="169"/>
                  </a:lnTo>
                  <a:lnTo>
                    <a:pt x="14" y="171"/>
                  </a:lnTo>
                  <a:lnTo>
                    <a:pt x="14" y="173"/>
                  </a:lnTo>
                  <a:lnTo>
                    <a:pt x="17" y="176"/>
                  </a:lnTo>
                  <a:lnTo>
                    <a:pt x="17" y="178"/>
                  </a:lnTo>
                  <a:lnTo>
                    <a:pt x="17" y="181"/>
                  </a:lnTo>
                  <a:lnTo>
                    <a:pt x="17" y="183"/>
                  </a:lnTo>
                  <a:lnTo>
                    <a:pt x="19" y="188"/>
                  </a:lnTo>
                  <a:lnTo>
                    <a:pt x="24" y="192"/>
                  </a:lnTo>
                  <a:lnTo>
                    <a:pt x="26" y="195"/>
                  </a:lnTo>
                  <a:lnTo>
                    <a:pt x="29" y="197"/>
                  </a:lnTo>
                  <a:lnTo>
                    <a:pt x="31" y="202"/>
                  </a:lnTo>
                  <a:lnTo>
                    <a:pt x="31" y="204"/>
                  </a:lnTo>
                  <a:lnTo>
                    <a:pt x="31" y="209"/>
                  </a:lnTo>
                  <a:lnTo>
                    <a:pt x="31" y="209"/>
                  </a:lnTo>
                  <a:lnTo>
                    <a:pt x="31" y="211"/>
                  </a:lnTo>
                  <a:lnTo>
                    <a:pt x="29" y="214"/>
                  </a:lnTo>
                  <a:lnTo>
                    <a:pt x="26" y="216"/>
                  </a:lnTo>
                  <a:lnTo>
                    <a:pt x="19" y="216"/>
                  </a:lnTo>
                  <a:lnTo>
                    <a:pt x="17" y="219"/>
                  </a:lnTo>
                  <a:lnTo>
                    <a:pt x="14" y="216"/>
                  </a:lnTo>
                  <a:lnTo>
                    <a:pt x="12" y="216"/>
                  </a:lnTo>
                  <a:lnTo>
                    <a:pt x="10" y="214"/>
                  </a:lnTo>
                  <a:lnTo>
                    <a:pt x="7" y="214"/>
                  </a:lnTo>
                  <a:lnTo>
                    <a:pt x="5" y="214"/>
                  </a:lnTo>
                  <a:lnTo>
                    <a:pt x="3" y="216"/>
                  </a:lnTo>
                  <a:lnTo>
                    <a:pt x="3" y="216"/>
                  </a:lnTo>
                  <a:lnTo>
                    <a:pt x="3" y="216"/>
                  </a:lnTo>
                  <a:lnTo>
                    <a:pt x="0" y="219"/>
                  </a:lnTo>
                  <a:lnTo>
                    <a:pt x="0" y="221"/>
                  </a:lnTo>
                  <a:lnTo>
                    <a:pt x="0" y="226"/>
                  </a:lnTo>
                  <a:lnTo>
                    <a:pt x="3" y="230"/>
                  </a:lnTo>
                  <a:lnTo>
                    <a:pt x="5" y="233"/>
                  </a:lnTo>
                  <a:lnTo>
                    <a:pt x="7" y="235"/>
                  </a:lnTo>
                  <a:lnTo>
                    <a:pt x="10" y="240"/>
                  </a:lnTo>
                  <a:lnTo>
                    <a:pt x="12" y="242"/>
                  </a:lnTo>
                  <a:lnTo>
                    <a:pt x="14" y="245"/>
                  </a:lnTo>
                  <a:lnTo>
                    <a:pt x="17" y="245"/>
                  </a:lnTo>
                  <a:lnTo>
                    <a:pt x="19" y="245"/>
                  </a:lnTo>
                  <a:lnTo>
                    <a:pt x="22" y="242"/>
                  </a:lnTo>
                  <a:lnTo>
                    <a:pt x="24" y="240"/>
                  </a:lnTo>
                  <a:lnTo>
                    <a:pt x="26" y="238"/>
                  </a:lnTo>
                  <a:lnTo>
                    <a:pt x="26" y="242"/>
                  </a:lnTo>
                  <a:lnTo>
                    <a:pt x="26" y="245"/>
                  </a:lnTo>
                  <a:lnTo>
                    <a:pt x="24" y="245"/>
                  </a:lnTo>
                  <a:lnTo>
                    <a:pt x="22" y="247"/>
                  </a:lnTo>
                  <a:lnTo>
                    <a:pt x="19" y="249"/>
                  </a:lnTo>
                  <a:lnTo>
                    <a:pt x="17" y="249"/>
                  </a:lnTo>
                  <a:lnTo>
                    <a:pt x="12" y="252"/>
                  </a:lnTo>
                  <a:lnTo>
                    <a:pt x="17" y="261"/>
                  </a:lnTo>
                  <a:lnTo>
                    <a:pt x="19" y="266"/>
                  </a:lnTo>
                  <a:lnTo>
                    <a:pt x="24" y="271"/>
                  </a:lnTo>
                  <a:lnTo>
                    <a:pt x="29" y="273"/>
                  </a:lnTo>
                  <a:lnTo>
                    <a:pt x="31" y="278"/>
                  </a:lnTo>
                  <a:lnTo>
                    <a:pt x="33" y="280"/>
                  </a:lnTo>
                  <a:lnTo>
                    <a:pt x="36" y="280"/>
                  </a:lnTo>
                  <a:lnTo>
                    <a:pt x="38" y="280"/>
                  </a:lnTo>
                  <a:lnTo>
                    <a:pt x="43" y="280"/>
                  </a:lnTo>
                  <a:lnTo>
                    <a:pt x="43" y="280"/>
                  </a:lnTo>
                  <a:lnTo>
                    <a:pt x="45" y="280"/>
                  </a:lnTo>
                  <a:lnTo>
                    <a:pt x="48" y="280"/>
                  </a:lnTo>
                  <a:lnTo>
                    <a:pt x="48" y="278"/>
                  </a:lnTo>
                  <a:lnTo>
                    <a:pt x="50" y="276"/>
                  </a:lnTo>
                  <a:lnTo>
                    <a:pt x="52" y="271"/>
                  </a:lnTo>
                  <a:lnTo>
                    <a:pt x="52" y="266"/>
                  </a:lnTo>
                  <a:lnTo>
                    <a:pt x="55" y="261"/>
                  </a:lnTo>
                  <a:lnTo>
                    <a:pt x="57" y="257"/>
                  </a:lnTo>
                  <a:lnTo>
                    <a:pt x="57" y="252"/>
                  </a:lnTo>
                  <a:lnTo>
                    <a:pt x="60" y="257"/>
                  </a:lnTo>
                  <a:lnTo>
                    <a:pt x="60" y="261"/>
                  </a:lnTo>
                  <a:lnTo>
                    <a:pt x="62" y="266"/>
                  </a:lnTo>
                  <a:lnTo>
                    <a:pt x="62" y="268"/>
                  </a:lnTo>
                  <a:lnTo>
                    <a:pt x="62" y="271"/>
                  </a:lnTo>
                  <a:lnTo>
                    <a:pt x="62" y="280"/>
                  </a:lnTo>
                  <a:lnTo>
                    <a:pt x="62" y="285"/>
                  </a:lnTo>
                  <a:lnTo>
                    <a:pt x="64" y="292"/>
                  </a:lnTo>
                  <a:lnTo>
                    <a:pt x="64" y="295"/>
                  </a:lnTo>
                  <a:lnTo>
                    <a:pt x="67" y="297"/>
                  </a:lnTo>
                  <a:lnTo>
                    <a:pt x="69" y="299"/>
                  </a:lnTo>
                  <a:lnTo>
                    <a:pt x="71" y="302"/>
                  </a:lnTo>
                  <a:lnTo>
                    <a:pt x="71" y="302"/>
                  </a:lnTo>
                  <a:lnTo>
                    <a:pt x="76" y="304"/>
                  </a:lnTo>
                  <a:lnTo>
                    <a:pt x="81" y="304"/>
                  </a:lnTo>
                  <a:lnTo>
                    <a:pt x="83" y="306"/>
                  </a:lnTo>
                  <a:lnTo>
                    <a:pt x="86" y="309"/>
                  </a:lnTo>
                  <a:lnTo>
                    <a:pt x="88" y="314"/>
                  </a:lnTo>
                  <a:lnTo>
                    <a:pt x="90" y="318"/>
                  </a:lnTo>
                  <a:lnTo>
                    <a:pt x="93" y="326"/>
                  </a:lnTo>
                  <a:lnTo>
                    <a:pt x="95" y="330"/>
                  </a:lnTo>
                  <a:lnTo>
                    <a:pt x="98" y="340"/>
                  </a:lnTo>
                  <a:lnTo>
                    <a:pt x="105" y="356"/>
                  </a:lnTo>
                  <a:lnTo>
                    <a:pt x="109" y="364"/>
                  </a:lnTo>
                  <a:lnTo>
                    <a:pt x="112" y="373"/>
                  </a:lnTo>
                  <a:lnTo>
                    <a:pt x="114" y="380"/>
                  </a:lnTo>
                  <a:lnTo>
                    <a:pt x="117" y="387"/>
                  </a:lnTo>
                  <a:lnTo>
                    <a:pt x="117" y="392"/>
                  </a:lnTo>
                  <a:lnTo>
                    <a:pt x="119" y="399"/>
                  </a:lnTo>
                  <a:lnTo>
                    <a:pt x="121" y="409"/>
                  </a:lnTo>
                  <a:lnTo>
                    <a:pt x="124" y="418"/>
                  </a:lnTo>
                  <a:lnTo>
                    <a:pt x="128" y="425"/>
                  </a:lnTo>
                  <a:lnTo>
                    <a:pt x="133" y="432"/>
                  </a:lnTo>
                  <a:lnTo>
                    <a:pt x="133" y="435"/>
                  </a:lnTo>
                  <a:lnTo>
                    <a:pt x="138" y="437"/>
                  </a:lnTo>
                  <a:lnTo>
                    <a:pt x="140" y="440"/>
                  </a:lnTo>
                  <a:lnTo>
                    <a:pt x="143" y="440"/>
                  </a:lnTo>
                  <a:lnTo>
                    <a:pt x="143" y="440"/>
                  </a:lnTo>
                  <a:lnTo>
                    <a:pt x="145" y="440"/>
                  </a:lnTo>
                  <a:lnTo>
                    <a:pt x="147" y="437"/>
                  </a:lnTo>
                  <a:lnTo>
                    <a:pt x="147" y="437"/>
                  </a:lnTo>
                  <a:lnTo>
                    <a:pt x="150" y="435"/>
                  </a:lnTo>
                  <a:lnTo>
                    <a:pt x="150" y="430"/>
                  </a:lnTo>
                  <a:lnTo>
                    <a:pt x="152" y="428"/>
                  </a:lnTo>
                  <a:lnTo>
                    <a:pt x="155" y="425"/>
                  </a:lnTo>
                  <a:lnTo>
                    <a:pt x="155" y="423"/>
                  </a:lnTo>
                  <a:lnTo>
                    <a:pt x="157" y="423"/>
                  </a:lnTo>
                  <a:lnTo>
                    <a:pt x="159" y="423"/>
                  </a:lnTo>
                  <a:lnTo>
                    <a:pt x="162" y="423"/>
                  </a:lnTo>
                  <a:lnTo>
                    <a:pt x="162" y="418"/>
                  </a:lnTo>
                  <a:lnTo>
                    <a:pt x="162" y="416"/>
                  </a:lnTo>
                  <a:lnTo>
                    <a:pt x="159" y="413"/>
                  </a:lnTo>
                  <a:lnTo>
                    <a:pt x="162" y="411"/>
                  </a:lnTo>
                  <a:lnTo>
                    <a:pt x="162" y="409"/>
                  </a:lnTo>
                  <a:lnTo>
                    <a:pt x="164" y="406"/>
                  </a:lnTo>
                  <a:lnTo>
                    <a:pt x="166" y="404"/>
                  </a:lnTo>
                  <a:lnTo>
                    <a:pt x="169" y="399"/>
                  </a:lnTo>
                  <a:lnTo>
                    <a:pt x="171" y="397"/>
                  </a:lnTo>
                  <a:lnTo>
                    <a:pt x="171" y="394"/>
                  </a:lnTo>
                  <a:lnTo>
                    <a:pt x="171" y="392"/>
                  </a:lnTo>
                  <a:lnTo>
                    <a:pt x="171" y="390"/>
                  </a:lnTo>
                  <a:lnTo>
                    <a:pt x="171" y="387"/>
                  </a:lnTo>
                  <a:lnTo>
                    <a:pt x="169" y="385"/>
                  </a:lnTo>
                  <a:lnTo>
                    <a:pt x="166" y="383"/>
                  </a:lnTo>
                  <a:lnTo>
                    <a:pt x="166" y="380"/>
                  </a:lnTo>
                  <a:lnTo>
                    <a:pt x="166" y="378"/>
                  </a:lnTo>
                  <a:lnTo>
                    <a:pt x="166" y="373"/>
                  </a:lnTo>
                  <a:lnTo>
                    <a:pt x="166" y="371"/>
                  </a:lnTo>
                  <a:lnTo>
                    <a:pt x="169" y="366"/>
                  </a:lnTo>
                  <a:lnTo>
                    <a:pt x="171" y="361"/>
                  </a:lnTo>
                  <a:lnTo>
                    <a:pt x="171" y="356"/>
                  </a:lnTo>
                  <a:lnTo>
                    <a:pt x="171" y="352"/>
                  </a:lnTo>
                  <a:lnTo>
                    <a:pt x="171" y="347"/>
                  </a:lnTo>
                  <a:lnTo>
                    <a:pt x="171" y="340"/>
                  </a:lnTo>
                  <a:lnTo>
                    <a:pt x="169" y="330"/>
                  </a:lnTo>
                  <a:lnTo>
                    <a:pt x="166" y="326"/>
                  </a:lnTo>
                  <a:lnTo>
                    <a:pt x="166" y="321"/>
                  </a:lnTo>
                  <a:lnTo>
                    <a:pt x="166" y="316"/>
                  </a:lnTo>
                  <a:lnTo>
                    <a:pt x="166" y="311"/>
                  </a:lnTo>
                  <a:lnTo>
                    <a:pt x="166" y="309"/>
                  </a:lnTo>
                  <a:lnTo>
                    <a:pt x="166" y="306"/>
                  </a:lnTo>
                  <a:lnTo>
                    <a:pt x="169" y="304"/>
                  </a:lnTo>
                  <a:lnTo>
                    <a:pt x="171" y="304"/>
                  </a:lnTo>
                  <a:lnTo>
                    <a:pt x="171" y="302"/>
                  </a:lnTo>
                  <a:lnTo>
                    <a:pt x="176" y="299"/>
                  </a:lnTo>
                  <a:lnTo>
                    <a:pt x="185" y="295"/>
                  </a:lnTo>
                  <a:lnTo>
                    <a:pt x="188" y="290"/>
                  </a:lnTo>
                  <a:lnTo>
                    <a:pt x="190" y="287"/>
                  </a:lnTo>
                  <a:lnTo>
                    <a:pt x="193" y="285"/>
                  </a:lnTo>
                  <a:lnTo>
                    <a:pt x="200" y="278"/>
                  </a:lnTo>
                  <a:lnTo>
                    <a:pt x="204" y="268"/>
                  </a:lnTo>
                  <a:lnTo>
                    <a:pt x="212" y="261"/>
                  </a:lnTo>
                  <a:lnTo>
                    <a:pt x="216" y="252"/>
                  </a:lnTo>
                  <a:lnTo>
                    <a:pt x="216" y="252"/>
                  </a:lnTo>
                  <a:lnTo>
                    <a:pt x="216" y="254"/>
                  </a:lnTo>
                  <a:lnTo>
                    <a:pt x="219" y="259"/>
                  </a:lnTo>
                  <a:lnTo>
                    <a:pt x="221" y="276"/>
                  </a:lnTo>
                  <a:lnTo>
                    <a:pt x="223" y="292"/>
                  </a:lnTo>
                  <a:lnTo>
                    <a:pt x="223" y="297"/>
                  </a:lnTo>
                  <a:lnTo>
                    <a:pt x="226" y="299"/>
                  </a:lnTo>
                  <a:lnTo>
                    <a:pt x="226" y="299"/>
                  </a:lnTo>
                  <a:lnTo>
                    <a:pt x="228" y="299"/>
                  </a:lnTo>
                  <a:lnTo>
                    <a:pt x="231" y="299"/>
                  </a:lnTo>
                  <a:lnTo>
                    <a:pt x="233" y="297"/>
                  </a:lnTo>
                  <a:lnTo>
                    <a:pt x="238" y="297"/>
                  </a:lnTo>
                  <a:lnTo>
                    <a:pt x="240" y="295"/>
                  </a:lnTo>
                  <a:lnTo>
                    <a:pt x="242" y="292"/>
                  </a:lnTo>
                  <a:lnTo>
                    <a:pt x="242" y="292"/>
                  </a:lnTo>
                  <a:lnTo>
                    <a:pt x="245" y="287"/>
                  </a:lnTo>
                  <a:lnTo>
                    <a:pt x="247" y="278"/>
                  </a:lnTo>
                  <a:lnTo>
                    <a:pt x="247" y="273"/>
                  </a:lnTo>
                  <a:lnTo>
                    <a:pt x="247" y="271"/>
                  </a:lnTo>
                  <a:lnTo>
                    <a:pt x="250" y="266"/>
                  </a:lnTo>
                  <a:lnTo>
                    <a:pt x="252" y="266"/>
                  </a:lnTo>
                  <a:lnTo>
                    <a:pt x="254" y="261"/>
                  </a:lnTo>
                  <a:lnTo>
                    <a:pt x="257" y="261"/>
                  </a:lnTo>
                  <a:lnTo>
                    <a:pt x="259" y="261"/>
                  </a:lnTo>
                  <a:lnTo>
                    <a:pt x="257" y="261"/>
                  </a:lnTo>
                  <a:lnTo>
                    <a:pt x="261" y="261"/>
                  </a:lnTo>
                  <a:lnTo>
                    <a:pt x="264" y="261"/>
                  </a:lnTo>
                  <a:lnTo>
                    <a:pt x="269" y="261"/>
                  </a:lnTo>
                  <a:lnTo>
                    <a:pt x="273" y="261"/>
                  </a:lnTo>
                  <a:lnTo>
                    <a:pt x="271" y="254"/>
                  </a:lnTo>
                  <a:lnTo>
                    <a:pt x="269" y="249"/>
                  </a:lnTo>
                  <a:lnTo>
                    <a:pt x="269" y="242"/>
                  </a:lnTo>
                  <a:lnTo>
                    <a:pt x="269" y="242"/>
                  </a:lnTo>
                  <a:lnTo>
                    <a:pt x="269" y="240"/>
                  </a:lnTo>
                  <a:lnTo>
                    <a:pt x="269" y="235"/>
                  </a:lnTo>
                  <a:lnTo>
                    <a:pt x="266" y="235"/>
                  </a:lnTo>
                  <a:lnTo>
                    <a:pt x="266" y="233"/>
                  </a:lnTo>
                  <a:lnTo>
                    <a:pt x="264" y="230"/>
                  </a:lnTo>
                  <a:lnTo>
                    <a:pt x="264" y="230"/>
                  </a:lnTo>
                  <a:lnTo>
                    <a:pt x="261" y="226"/>
                  </a:lnTo>
                  <a:lnTo>
                    <a:pt x="261" y="223"/>
                  </a:lnTo>
                  <a:lnTo>
                    <a:pt x="261" y="221"/>
                  </a:lnTo>
                  <a:lnTo>
                    <a:pt x="264" y="214"/>
                  </a:lnTo>
                  <a:lnTo>
                    <a:pt x="261" y="214"/>
                  </a:lnTo>
                  <a:lnTo>
                    <a:pt x="257" y="209"/>
                  </a:lnTo>
                  <a:lnTo>
                    <a:pt x="257" y="209"/>
                  </a:lnTo>
                  <a:lnTo>
                    <a:pt x="257" y="207"/>
                  </a:lnTo>
                  <a:lnTo>
                    <a:pt x="254" y="204"/>
                  </a:lnTo>
                  <a:lnTo>
                    <a:pt x="257" y="204"/>
                  </a:lnTo>
                  <a:lnTo>
                    <a:pt x="257" y="202"/>
                  </a:lnTo>
                  <a:lnTo>
                    <a:pt x="257" y="200"/>
                  </a:lnTo>
                  <a:lnTo>
                    <a:pt x="259" y="197"/>
                  </a:lnTo>
                  <a:lnTo>
                    <a:pt x="259" y="195"/>
                  </a:lnTo>
                  <a:lnTo>
                    <a:pt x="259" y="192"/>
                  </a:lnTo>
                  <a:lnTo>
                    <a:pt x="257" y="190"/>
                  </a:lnTo>
                  <a:lnTo>
                    <a:pt x="257" y="190"/>
                  </a:lnTo>
                  <a:lnTo>
                    <a:pt x="254" y="188"/>
                  </a:lnTo>
                  <a:lnTo>
                    <a:pt x="252" y="183"/>
                  </a:lnTo>
                  <a:lnTo>
                    <a:pt x="250" y="183"/>
                  </a:lnTo>
                  <a:lnTo>
                    <a:pt x="250" y="181"/>
                  </a:lnTo>
                  <a:lnTo>
                    <a:pt x="250" y="178"/>
                  </a:lnTo>
                  <a:lnTo>
                    <a:pt x="252" y="176"/>
                  </a:lnTo>
                  <a:lnTo>
                    <a:pt x="252" y="176"/>
                  </a:lnTo>
                  <a:lnTo>
                    <a:pt x="254" y="176"/>
                  </a:lnTo>
                  <a:lnTo>
                    <a:pt x="254" y="176"/>
                  </a:lnTo>
                  <a:lnTo>
                    <a:pt x="257" y="176"/>
                  </a:lnTo>
                  <a:lnTo>
                    <a:pt x="259" y="176"/>
                  </a:lnTo>
                  <a:lnTo>
                    <a:pt x="264" y="178"/>
                  </a:lnTo>
                  <a:lnTo>
                    <a:pt x="271" y="183"/>
                  </a:lnTo>
                  <a:lnTo>
                    <a:pt x="273" y="183"/>
                  </a:lnTo>
                  <a:lnTo>
                    <a:pt x="273" y="188"/>
                  </a:lnTo>
                  <a:lnTo>
                    <a:pt x="273" y="190"/>
                  </a:lnTo>
                  <a:lnTo>
                    <a:pt x="273" y="192"/>
                  </a:lnTo>
                  <a:lnTo>
                    <a:pt x="273" y="195"/>
                  </a:lnTo>
                  <a:lnTo>
                    <a:pt x="273" y="195"/>
                  </a:lnTo>
                  <a:lnTo>
                    <a:pt x="273" y="197"/>
                  </a:lnTo>
                  <a:lnTo>
                    <a:pt x="276" y="197"/>
                  </a:lnTo>
                  <a:lnTo>
                    <a:pt x="278" y="197"/>
                  </a:lnTo>
                  <a:lnTo>
                    <a:pt x="280" y="197"/>
                  </a:lnTo>
                  <a:lnTo>
                    <a:pt x="285" y="197"/>
                  </a:lnTo>
                  <a:lnTo>
                    <a:pt x="288" y="197"/>
                  </a:lnTo>
                  <a:lnTo>
                    <a:pt x="307" y="197"/>
                  </a:lnTo>
                  <a:lnTo>
                    <a:pt x="307" y="204"/>
                  </a:lnTo>
                  <a:lnTo>
                    <a:pt x="302" y="214"/>
                  </a:lnTo>
                  <a:lnTo>
                    <a:pt x="297" y="221"/>
                  </a:lnTo>
                  <a:lnTo>
                    <a:pt x="295" y="223"/>
                  </a:lnTo>
                  <a:lnTo>
                    <a:pt x="295" y="226"/>
                  </a:lnTo>
                  <a:lnTo>
                    <a:pt x="297" y="230"/>
                  </a:lnTo>
                  <a:lnTo>
                    <a:pt x="299" y="235"/>
                  </a:lnTo>
                  <a:lnTo>
                    <a:pt x="302" y="235"/>
                  </a:lnTo>
                  <a:lnTo>
                    <a:pt x="302" y="235"/>
                  </a:lnTo>
                  <a:lnTo>
                    <a:pt x="302" y="235"/>
                  </a:lnTo>
                  <a:lnTo>
                    <a:pt x="304" y="235"/>
                  </a:lnTo>
                  <a:lnTo>
                    <a:pt x="304" y="233"/>
                  </a:lnTo>
                  <a:lnTo>
                    <a:pt x="307" y="230"/>
                  </a:lnTo>
                  <a:lnTo>
                    <a:pt x="307" y="226"/>
                  </a:lnTo>
                  <a:lnTo>
                    <a:pt x="307" y="223"/>
                  </a:lnTo>
                  <a:lnTo>
                    <a:pt x="307" y="223"/>
                  </a:lnTo>
                  <a:lnTo>
                    <a:pt x="309" y="226"/>
                  </a:lnTo>
                  <a:lnTo>
                    <a:pt x="311" y="230"/>
                  </a:lnTo>
                  <a:lnTo>
                    <a:pt x="314" y="240"/>
                  </a:lnTo>
                  <a:lnTo>
                    <a:pt x="316" y="249"/>
                  </a:lnTo>
                  <a:lnTo>
                    <a:pt x="318" y="252"/>
                  </a:lnTo>
                  <a:lnTo>
                    <a:pt x="318" y="257"/>
                  </a:lnTo>
                  <a:lnTo>
                    <a:pt x="321" y="254"/>
                  </a:lnTo>
                  <a:lnTo>
                    <a:pt x="321" y="252"/>
                  </a:lnTo>
                  <a:lnTo>
                    <a:pt x="323" y="247"/>
                  </a:lnTo>
                  <a:lnTo>
                    <a:pt x="326" y="242"/>
                  </a:lnTo>
                  <a:lnTo>
                    <a:pt x="326" y="235"/>
                  </a:lnTo>
                  <a:lnTo>
                    <a:pt x="326" y="230"/>
                  </a:lnTo>
                  <a:lnTo>
                    <a:pt x="326" y="226"/>
                  </a:lnTo>
                  <a:lnTo>
                    <a:pt x="323" y="221"/>
                  </a:lnTo>
                  <a:lnTo>
                    <a:pt x="323" y="221"/>
                  </a:lnTo>
                  <a:lnTo>
                    <a:pt x="326" y="221"/>
                  </a:lnTo>
                  <a:lnTo>
                    <a:pt x="326" y="219"/>
                  </a:lnTo>
                  <a:lnTo>
                    <a:pt x="326" y="219"/>
                  </a:lnTo>
                  <a:lnTo>
                    <a:pt x="328" y="219"/>
                  </a:lnTo>
                  <a:lnTo>
                    <a:pt x="328" y="219"/>
                  </a:lnTo>
                  <a:lnTo>
                    <a:pt x="330" y="219"/>
                  </a:lnTo>
                  <a:lnTo>
                    <a:pt x="335" y="209"/>
                  </a:lnTo>
                  <a:lnTo>
                    <a:pt x="337" y="207"/>
                  </a:lnTo>
                  <a:lnTo>
                    <a:pt x="340" y="204"/>
                  </a:lnTo>
                  <a:lnTo>
                    <a:pt x="340" y="202"/>
                  </a:lnTo>
                  <a:lnTo>
                    <a:pt x="340" y="200"/>
                  </a:lnTo>
                  <a:lnTo>
                    <a:pt x="340" y="200"/>
                  </a:lnTo>
                  <a:lnTo>
                    <a:pt x="337" y="197"/>
                  </a:lnTo>
                  <a:lnTo>
                    <a:pt x="335" y="197"/>
                  </a:lnTo>
                  <a:lnTo>
                    <a:pt x="335" y="195"/>
                  </a:lnTo>
                  <a:lnTo>
                    <a:pt x="335" y="195"/>
                  </a:lnTo>
                  <a:lnTo>
                    <a:pt x="342" y="178"/>
                  </a:lnTo>
                  <a:lnTo>
                    <a:pt x="340" y="178"/>
                  </a:lnTo>
                  <a:lnTo>
                    <a:pt x="340" y="176"/>
                  </a:lnTo>
                  <a:lnTo>
                    <a:pt x="340" y="173"/>
                  </a:lnTo>
                  <a:lnTo>
                    <a:pt x="340" y="171"/>
                  </a:lnTo>
                  <a:lnTo>
                    <a:pt x="340" y="171"/>
                  </a:lnTo>
                  <a:lnTo>
                    <a:pt x="340" y="169"/>
                  </a:lnTo>
                  <a:lnTo>
                    <a:pt x="342" y="166"/>
                  </a:lnTo>
                  <a:lnTo>
                    <a:pt x="345" y="162"/>
                  </a:lnTo>
                  <a:lnTo>
                    <a:pt x="347" y="162"/>
                  </a:lnTo>
                  <a:lnTo>
                    <a:pt x="352" y="157"/>
                  </a:lnTo>
                  <a:lnTo>
                    <a:pt x="354" y="157"/>
                  </a:lnTo>
                  <a:lnTo>
                    <a:pt x="354" y="157"/>
                  </a:lnTo>
                  <a:lnTo>
                    <a:pt x="361" y="157"/>
                  </a:lnTo>
                  <a:lnTo>
                    <a:pt x="359" y="152"/>
                  </a:lnTo>
                  <a:lnTo>
                    <a:pt x="359" y="152"/>
                  </a:lnTo>
                  <a:lnTo>
                    <a:pt x="359" y="145"/>
                  </a:lnTo>
                  <a:lnTo>
                    <a:pt x="359" y="143"/>
                  </a:lnTo>
                  <a:lnTo>
                    <a:pt x="361" y="140"/>
                  </a:lnTo>
                  <a:lnTo>
                    <a:pt x="364" y="13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89" name="Freeform 1197">
              <a:extLst>
                <a:ext uri="{FF2B5EF4-FFF2-40B4-BE49-F238E27FC236}">
                  <a16:creationId xmlns:a16="http://schemas.microsoft.com/office/drawing/2014/main" id="{955139A2-8CA2-4ECB-92B7-F7070A726904}"/>
                </a:ext>
              </a:extLst>
            </p:cNvPr>
            <p:cNvSpPr>
              <a:spLocks/>
            </p:cNvSpPr>
            <p:nvPr/>
          </p:nvSpPr>
          <p:spPr bwMode="auto">
            <a:xfrm>
              <a:off x="5891214" y="3306761"/>
              <a:ext cx="63500" cy="49211"/>
            </a:xfrm>
            <a:custGeom>
              <a:avLst/>
              <a:gdLst/>
              <a:ahLst/>
              <a:cxnLst>
                <a:cxn ang="0">
                  <a:pos x="40" y="22"/>
                </a:cxn>
                <a:cxn ang="0">
                  <a:pos x="40" y="19"/>
                </a:cxn>
                <a:cxn ang="0">
                  <a:pos x="40" y="24"/>
                </a:cxn>
                <a:cxn ang="0">
                  <a:pos x="38" y="24"/>
                </a:cxn>
                <a:cxn ang="0">
                  <a:pos x="38" y="26"/>
                </a:cxn>
                <a:cxn ang="0">
                  <a:pos x="35" y="29"/>
                </a:cxn>
                <a:cxn ang="0">
                  <a:pos x="33" y="29"/>
                </a:cxn>
                <a:cxn ang="0">
                  <a:pos x="31" y="31"/>
                </a:cxn>
                <a:cxn ang="0">
                  <a:pos x="26" y="31"/>
                </a:cxn>
                <a:cxn ang="0">
                  <a:pos x="12" y="31"/>
                </a:cxn>
                <a:cxn ang="0">
                  <a:pos x="7" y="31"/>
                </a:cxn>
                <a:cxn ang="0">
                  <a:pos x="4" y="29"/>
                </a:cxn>
                <a:cxn ang="0">
                  <a:pos x="4" y="29"/>
                </a:cxn>
                <a:cxn ang="0">
                  <a:pos x="4" y="26"/>
                </a:cxn>
                <a:cxn ang="0">
                  <a:pos x="2" y="24"/>
                </a:cxn>
                <a:cxn ang="0">
                  <a:pos x="0" y="22"/>
                </a:cxn>
                <a:cxn ang="0">
                  <a:pos x="0" y="14"/>
                </a:cxn>
                <a:cxn ang="0">
                  <a:pos x="0" y="12"/>
                </a:cxn>
                <a:cxn ang="0">
                  <a:pos x="0" y="12"/>
                </a:cxn>
                <a:cxn ang="0">
                  <a:pos x="4" y="5"/>
                </a:cxn>
                <a:cxn ang="0">
                  <a:pos x="4" y="5"/>
                </a:cxn>
                <a:cxn ang="0">
                  <a:pos x="7" y="0"/>
                </a:cxn>
                <a:cxn ang="0">
                  <a:pos x="9" y="0"/>
                </a:cxn>
                <a:cxn ang="0">
                  <a:pos x="12" y="0"/>
                </a:cxn>
                <a:cxn ang="0">
                  <a:pos x="14" y="0"/>
                </a:cxn>
                <a:cxn ang="0">
                  <a:pos x="16" y="0"/>
                </a:cxn>
                <a:cxn ang="0">
                  <a:pos x="19" y="3"/>
                </a:cxn>
                <a:cxn ang="0">
                  <a:pos x="23" y="5"/>
                </a:cxn>
                <a:cxn ang="0">
                  <a:pos x="28" y="7"/>
                </a:cxn>
                <a:cxn ang="0">
                  <a:pos x="31" y="12"/>
                </a:cxn>
                <a:cxn ang="0">
                  <a:pos x="35" y="17"/>
                </a:cxn>
                <a:cxn ang="0">
                  <a:pos x="38" y="19"/>
                </a:cxn>
                <a:cxn ang="0">
                  <a:pos x="40" y="22"/>
                </a:cxn>
                <a:cxn ang="0">
                  <a:pos x="40" y="22"/>
                </a:cxn>
              </a:cxnLst>
              <a:rect l="0" t="0" r="r" b="b"/>
              <a:pathLst>
                <a:path w="40" h="31">
                  <a:moveTo>
                    <a:pt x="40" y="22"/>
                  </a:moveTo>
                  <a:lnTo>
                    <a:pt x="40" y="19"/>
                  </a:lnTo>
                  <a:lnTo>
                    <a:pt x="40" y="24"/>
                  </a:lnTo>
                  <a:lnTo>
                    <a:pt x="38" y="24"/>
                  </a:lnTo>
                  <a:lnTo>
                    <a:pt x="38" y="26"/>
                  </a:lnTo>
                  <a:lnTo>
                    <a:pt x="35" y="29"/>
                  </a:lnTo>
                  <a:lnTo>
                    <a:pt x="33" y="29"/>
                  </a:lnTo>
                  <a:lnTo>
                    <a:pt x="31" y="31"/>
                  </a:lnTo>
                  <a:lnTo>
                    <a:pt x="26" y="31"/>
                  </a:lnTo>
                  <a:lnTo>
                    <a:pt x="12" y="31"/>
                  </a:lnTo>
                  <a:lnTo>
                    <a:pt x="7" y="31"/>
                  </a:lnTo>
                  <a:lnTo>
                    <a:pt x="4" y="29"/>
                  </a:lnTo>
                  <a:lnTo>
                    <a:pt x="4" y="29"/>
                  </a:lnTo>
                  <a:lnTo>
                    <a:pt x="4" y="26"/>
                  </a:lnTo>
                  <a:lnTo>
                    <a:pt x="2" y="24"/>
                  </a:lnTo>
                  <a:lnTo>
                    <a:pt x="0" y="22"/>
                  </a:lnTo>
                  <a:lnTo>
                    <a:pt x="0" y="14"/>
                  </a:lnTo>
                  <a:lnTo>
                    <a:pt x="0" y="12"/>
                  </a:lnTo>
                  <a:lnTo>
                    <a:pt x="0" y="12"/>
                  </a:lnTo>
                  <a:lnTo>
                    <a:pt x="4" y="5"/>
                  </a:lnTo>
                  <a:lnTo>
                    <a:pt x="4" y="5"/>
                  </a:lnTo>
                  <a:lnTo>
                    <a:pt x="7" y="0"/>
                  </a:lnTo>
                  <a:lnTo>
                    <a:pt x="9" y="0"/>
                  </a:lnTo>
                  <a:lnTo>
                    <a:pt x="12" y="0"/>
                  </a:lnTo>
                  <a:lnTo>
                    <a:pt x="14" y="0"/>
                  </a:lnTo>
                  <a:lnTo>
                    <a:pt x="16" y="0"/>
                  </a:lnTo>
                  <a:lnTo>
                    <a:pt x="19" y="3"/>
                  </a:lnTo>
                  <a:lnTo>
                    <a:pt x="23" y="5"/>
                  </a:lnTo>
                  <a:lnTo>
                    <a:pt x="28" y="7"/>
                  </a:lnTo>
                  <a:lnTo>
                    <a:pt x="31" y="12"/>
                  </a:lnTo>
                  <a:lnTo>
                    <a:pt x="35" y="17"/>
                  </a:lnTo>
                  <a:lnTo>
                    <a:pt x="38" y="19"/>
                  </a:lnTo>
                  <a:lnTo>
                    <a:pt x="40" y="22"/>
                  </a:lnTo>
                  <a:lnTo>
                    <a:pt x="40" y="2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0" name="Freeform 1198">
              <a:extLst>
                <a:ext uri="{FF2B5EF4-FFF2-40B4-BE49-F238E27FC236}">
                  <a16:creationId xmlns:a16="http://schemas.microsoft.com/office/drawing/2014/main" id="{933C09A2-DC09-40F5-8A1A-B458E4F09A6C}"/>
                </a:ext>
              </a:extLst>
            </p:cNvPr>
            <p:cNvSpPr>
              <a:spLocks/>
            </p:cNvSpPr>
            <p:nvPr/>
          </p:nvSpPr>
          <p:spPr bwMode="auto">
            <a:xfrm>
              <a:off x="5891214" y="3306761"/>
              <a:ext cx="63500" cy="49211"/>
            </a:xfrm>
            <a:custGeom>
              <a:avLst/>
              <a:gdLst/>
              <a:ahLst/>
              <a:cxnLst>
                <a:cxn ang="0">
                  <a:pos x="40" y="22"/>
                </a:cxn>
                <a:cxn ang="0">
                  <a:pos x="40" y="19"/>
                </a:cxn>
                <a:cxn ang="0">
                  <a:pos x="40" y="24"/>
                </a:cxn>
                <a:cxn ang="0">
                  <a:pos x="38" y="24"/>
                </a:cxn>
                <a:cxn ang="0">
                  <a:pos x="38" y="26"/>
                </a:cxn>
                <a:cxn ang="0">
                  <a:pos x="35" y="29"/>
                </a:cxn>
                <a:cxn ang="0">
                  <a:pos x="33" y="29"/>
                </a:cxn>
                <a:cxn ang="0">
                  <a:pos x="31" y="31"/>
                </a:cxn>
                <a:cxn ang="0">
                  <a:pos x="26" y="31"/>
                </a:cxn>
                <a:cxn ang="0">
                  <a:pos x="12" y="31"/>
                </a:cxn>
                <a:cxn ang="0">
                  <a:pos x="7" y="31"/>
                </a:cxn>
                <a:cxn ang="0">
                  <a:pos x="4" y="29"/>
                </a:cxn>
                <a:cxn ang="0">
                  <a:pos x="4" y="29"/>
                </a:cxn>
                <a:cxn ang="0">
                  <a:pos x="4" y="26"/>
                </a:cxn>
                <a:cxn ang="0">
                  <a:pos x="2" y="24"/>
                </a:cxn>
                <a:cxn ang="0">
                  <a:pos x="0" y="22"/>
                </a:cxn>
                <a:cxn ang="0">
                  <a:pos x="0" y="14"/>
                </a:cxn>
                <a:cxn ang="0">
                  <a:pos x="0" y="12"/>
                </a:cxn>
                <a:cxn ang="0">
                  <a:pos x="0" y="12"/>
                </a:cxn>
                <a:cxn ang="0">
                  <a:pos x="4" y="5"/>
                </a:cxn>
                <a:cxn ang="0">
                  <a:pos x="4" y="5"/>
                </a:cxn>
                <a:cxn ang="0">
                  <a:pos x="7" y="0"/>
                </a:cxn>
                <a:cxn ang="0">
                  <a:pos x="9" y="0"/>
                </a:cxn>
                <a:cxn ang="0">
                  <a:pos x="12" y="0"/>
                </a:cxn>
                <a:cxn ang="0">
                  <a:pos x="14" y="0"/>
                </a:cxn>
                <a:cxn ang="0">
                  <a:pos x="16" y="0"/>
                </a:cxn>
                <a:cxn ang="0">
                  <a:pos x="19" y="3"/>
                </a:cxn>
                <a:cxn ang="0">
                  <a:pos x="23" y="5"/>
                </a:cxn>
                <a:cxn ang="0">
                  <a:pos x="28" y="7"/>
                </a:cxn>
                <a:cxn ang="0">
                  <a:pos x="31" y="12"/>
                </a:cxn>
                <a:cxn ang="0">
                  <a:pos x="35" y="17"/>
                </a:cxn>
                <a:cxn ang="0">
                  <a:pos x="38" y="19"/>
                </a:cxn>
                <a:cxn ang="0">
                  <a:pos x="40" y="22"/>
                </a:cxn>
              </a:cxnLst>
              <a:rect l="0" t="0" r="r" b="b"/>
              <a:pathLst>
                <a:path w="40" h="31">
                  <a:moveTo>
                    <a:pt x="40" y="22"/>
                  </a:moveTo>
                  <a:lnTo>
                    <a:pt x="40" y="19"/>
                  </a:lnTo>
                  <a:lnTo>
                    <a:pt x="40" y="24"/>
                  </a:lnTo>
                  <a:lnTo>
                    <a:pt x="38" y="24"/>
                  </a:lnTo>
                  <a:lnTo>
                    <a:pt x="38" y="26"/>
                  </a:lnTo>
                  <a:lnTo>
                    <a:pt x="35" y="29"/>
                  </a:lnTo>
                  <a:lnTo>
                    <a:pt x="33" y="29"/>
                  </a:lnTo>
                  <a:lnTo>
                    <a:pt x="31" y="31"/>
                  </a:lnTo>
                  <a:lnTo>
                    <a:pt x="26" y="31"/>
                  </a:lnTo>
                  <a:lnTo>
                    <a:pt x="12" y="31"/>
                  </a:lnTo>
                  <a:lnTo>
                    <a:pt x="7" y="31"/>
                  </a:lnTo>
                  <a:lnTo>
                    <a:pt x="4" y="29"/>
                  </a:lnTo>
                  <a:lnTo>
                    <a:pt x="4" y="29"/>
                  </a:lnTo>
                  <a:lnTo>
                    <a:pt x="4" y="26"/>
                  </a:lnTo>
                  <a:lnTo>
                    <a:pt x="2" y="24"/>
                  </a:lnTo>
                  <a:lnTo>
                    <a:pt x="0" y="22"/>
                  </a:lnTo>
                  <a:lnTo>
                    <a:pt x="0" y="14"/>
                  </a:lnTo>
                  <a:lnTo>
                    <a:pt x="0" y="12"/>
                  </a:lnTo>
                  <a:lnTo>
                    <a:pt x="0" y="12"/>
                  </a:lnTo>
                  <a:lnTo>
                    <a:pt x="4" y="5"/>
                  </a:lnTo>
                  <a:lnTo>
                    <a:pt x="4" y="5"/>
                  </a:lnTo>
                  <a:lnTo>
                    <a:pt x="7" y="0"/>
                  </a:lnTo>
                  <a:lnTo>
                    <a:pt x="9" y="0"/>
                  </a:lnTo>
                  <a:lnTo>
                    <a:pt x="12" y="0"/>
                  </a:lnTo>
                  <a:lnTo>
                    <a:pt x="14" y="0"/>
                  </a:lnTo>
                  <a:lnTo>
                    <a:pt x="16" y="0"/>
                  </a:lnTo>
                  <a:lnTo>
                    <a:pt x="19" y="3"/>
                  </a:lnTo>
                  <a:lnTo>
                    <a:pt x="23" y="5"/>
                  </a:lnTo>
                  <a:lnTo>
                    <a:pt x="28" y="7"/>
                  </a:lnTo>
                  <a:lnTo>
                    <a:pt x="31" y="12"/>
                  </a:lnTo>
                  <a:lnTo>
                    <a:pt x="35" y="17"/>
                  </a:lnTo>
                  <a:lnTo>
                    <a:pt x="38" y="19"/>
                  </a:lnTo>
                  <a:lnTo>
                    <a:pt x="40" y="2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1" name="Freeform 1199">
              <a:extLst>
                <a:ext uri="{FF2B5EF4-FFF2-40B4-BE49-F238E27FC236}">
                  <a16:creationId xmlns:a16="http://schemas.microsoft.com/office/drawing/2014/main" id="{E967E152-ADB7-45DC-BA3A-4C91FF8C15DC}"/>
                </a:ext>
              </a:extLst>
            </p:cNvPr>
            <p:cNvSpPr>
              <a:spLocks/>
            </p:cNvSpPr>
            <p:nvPr/>
          </p:nvSpPr>
          <p:spPr bwMode="auto">
            <a:xfrm>
              <a:off x="5891214" y="3306761"/>
              <a:ext cx="63500" cy="49211"/>
            </a:xfrm>
            <a:custGeom>
              <a:avLst/>
              <a:gdLst/>
              <a:ahLst/>
              <a:cxnLst>
                <a:cxn ang="0">
                  <a:pos x="40" y="22"/>
                </a:cxn>
                <a:cxn ang="0">
                  <a:pos x="40" y="19"/>
                </a:cxn>
                <a:cxn ang="0">
                  <a:pos x="40" y="24"/>
                </a:cxn>
                <a:cxn ang="0">
                  <a:pos x="38" y="24"/>
                </a:cxn>
                <a:cxn ang="0">
                  <a:pos x="38" y="26"/>
                </a:cxn>
                <a:cxn ang="0">
                  <a:pos x="35" y="29"/>
                </a:cxn>
                <a:cxn ang="0">
                  <a:pos x="33" y="29"/>
                </a:cxn>
                <a:cxn ang="0">
                  <a:pos x="31" y="31"/>
                </a:cxn>
                <a:cxn ang="0">
                  <a:pos x="26" y="31"/>
                </a:cxn>
                <a:cxn ang="0">
                  <a:pos x="12" y="31"/>
                </a:cxn>
                <a:cxn ang="0">
                  <a:pos x="7" y="31"/>
                </a:cxn>
                <a:cxn ang="0">
                  <a:pos x="4" y="29"/>
                </a:cxn>
                <a:cxn ang="0">
                  <a:pos x="4" y="29"/>
                </a:cxn>
                <a:cxn ang="0">
                  <a:pos x="4" y="26"/>
                </a:cxn>
                <a:cxn ang="0">
                  <a:pos x="2" y="24"/>
                </a:cxn>
                <a:cxn ang="0">
                  <a:pos x="0" y="22"/>
                </a:cxn>
                <a:cxn ang="0">
                  <a:pos x="0" y="14"/>
                </a:cxn>
                <a:cxn ang="0">
                  <a:pos x="0" y="12"/>
                </a:cxn>
                <a:cxn ang="0">
                  <a:pos x="0" y="12"/>
                </a:cxn>
                <a:cxn ang="0">
                  <a:pos x="4" y="5"/>
                </a:cxn>
                <a:cxn ang="0">
                  <a:pos x="4" y="5"/>
                </a:cxn>
                <a:cxn ang="0">
                  <a:pos x="7" y="0"/>
                </a:cxn>
                <a:cxn ang="0">
                  <a:pos x="9" y="0"/>
                </a:cxn>
                <a:cxn ang="0">
                  <a:pos x="12" y="0"/>
                </a:cxn>
                <a:cxn ang="0">
                  <a:pos x="14" y="0"/>
                </a:cxn>
                <a:cxn ang="0">
                  <a:pos x="16" y="0"/>
                </a:cxn>
                <a:cxn ang="0">
                  <a:pos x="19" y="3"/>
                </a:cxn>
                <a:cxn ang="0">
                  <a:pos x="23" y="5"/>
                </a:cxn>
                <a:cxn ang="0">
                  <a:pos x="28" y="7"/>
                </a:cxn>
                <a:cxn ang="0">
                  <a:pos x="31" y="12"/>
                </a:cxn>
                <a:cxn ang="0">
                  <a:pos x="35" y="17"/>
                </a:cxn>
                <a:cxn ang="0">
                  <a:pos x="38" y="19"/>
                </a:cxn>
                <a:cxn ang="0">
                  <a:pos x="40" y="22"/>
                </a:cxn>
              </a:cxnLst>
              <a:rect l="0" t="0" r="r" b="b"/>
              <a:pathLst>
                <a:path w="40" h="31">
                  <a:moveTo>
                    <a:pt x="40" y="22"/>
                  </a:moveTo>
                  <a:lnTo>
                    <a:pt x="40" y="19"/>
                  </a:lnTo>
                  <a:lnTo>
                    <a:pt x="40" y="24"/>
                  </a:lnTo>
                  <a:lnTo>
                    <a:pt x="38" y="24"/>
                  </a:lnTo>
                  <a:lnTo>
                    <a:pt x="38" y="26"/>
                  </a:lnTo>
                  <a:lnTo>
                    <a:pt x="35" y="29"/>
                  </a:lnTo>
                  <a:lnTo>
                    <a:pt x="33" y="29"/>
                  </a:lnTo>
                  <a:lnTo>
                    <a:pt x="31" y="31"/>
                  </a:lnTo>
                  <a:lnTo>
                    <a:pt x="26" y="31"/>
                  </a:lnTo>
                  <a:lnTo>
                    <a:pt x="12" y="31"/>
                  </a:lnTo>
                  <a:lnTo>
                    <a:pt x="7" y="31"/>
                  </a:lnTo>
                  <a:lnTo>
                    <a:pt x="4" y="29"/>
                  </a:lnTo>
                  <a:lnTo>
                    <a:pt x="4" y="29"/>
                  </a:lnTo>
                  <a:lnTo>
                    <a:pt x="4" y="26"/>
                  </a:lnTo>
                  <a:lnTo>
                    <a:pt x="2" y="24"/>
                  </a:lnTo>
                  <a:lnTo>
                    <a:pt x="0" y="22"/>
                  </a:lnTo>
                  <a:lnTo>
                    <a:pt x="0" y="14"/>
                  </a:lnTo>
                  <a:lnTo>
                    <a:pt x="0" y="12"/>
                  </a:lnTo>
                  <a:lnTo>
                    <a:pt x="0" y="12"/>
                  </a:lnTo>
                  <a:lnTo>
                    <a:pt x="4" y="5"/>
                  </a:lnTo>
                  <a:lnTo>
                    <a:pt x="4" y="5"/>
                  </a:lnTo>
                  <a:lnTo>
                    <a:pt x="7" y="0"/>
                  </a:lnTo>
                  <a:lnTo>
                    <a:pt x="9" y="0"/>
                  </a:lnTo>
                  <a:lnTo>
                    <a:pt x="12" y="0"/>
                  </a:lnTo>
                  <a:lnTo>
                    <a:pt x="14" y="0"/>
                  </a:lnTo>
                  <a:lnTo>
                    <a:pt x="16" y="0"/>
                  </a:lnTo>
                  <a:lnTo>
                    <a:pt x="19" y="3"/>
                  </a:lnTo>
                  <a:lnTo>
                    <a:pt x="23" y="5"/>
                  </a:lnTo>
                  <a:lnTo>
                    <a:pt x="28" y="7"/>
                  </a:lnTo>
                  <a:lnTo>
                    <a:pt x="31" y="12"/>
                  </a:lnTo>
                  <a:lnTo>
                    <a:pt x="35" y="17"/>
                  </a:lnTo>
                  <a:lnTo>
                    <a:pt x="38" y="19"/>
                  </a:lnTo>
                  <a:lnTo>
                    <a:pt x="40" y="2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2" name="Freeform 1200">
              <a:extLst>
                <a:ext uri="{FF2B5EF4-FFF2-40B4-BE49-F238E27FC236}">
                  <a16:creationId xmlns:a16="http://schemas.microsoft.com/office/drawing/2014/main" id="{9206DF72-F267-4FA6-80E8-DBDDDA0844E7}"/>
                </a:ext>
              </a:extLst>
            </p:cNvPr>
            <p:cNvSpPr>
              <a:spLocks/>
            </p:cNvSpPr>
            <p:nvPr/>
          </p:nvSpPr>
          <p:spPr bwMode="auto">
            <a:xfrm>
              <a:off x="5702301" y="3246436"/>
              <a:ext cx="173039" cy="117474"/>
            </a:xfrm>
            <a:custGeom>
              <a:avLst/>
              <a:gdLst/>
              <a:ahLst/>
              <a:cxnLst>
                <a:cxn ang="0">
                  <a:pos x="104" y="50"/>
                </a:cxn>
                <a:cxn ang="0">
                  <a:pos x="107" y="55"/>
                </a:cxn>
                <a:cxn ang="0">
                  <a:pos x="109" y="62"/>
                </a:cxn>
                <a:cxn ang="0">
                  <a:pos x="109" y="67"/>
                </a:cxn>
                <a:cxn ang="0">
                  <a:pos x="109" y="69"/>
                </a:cxn>
                <a:cxn ang="0">
                  <a:pos x="107" y="71"/>
                </a:cxn>
                <a:cxn ang="0">
                  <a:pos x="102" y="74"/>
                </a:cxn>
                <a:cxn ang="0">
                  <a:pos x="95" y="74"/>
                </a:cxn>
                <a:cxn ang="0">
                  <a:pos x="74" y="67"/>
                </a:cxn>
                <a:cxn ang="0">
                  <a:pos x="69" y="64"/>
                </a:cxn>
                <a:cxn ang="0">
                  <a:pos x="62" y="55"/>
                </a:cxn>
                <a:cxn ang="0">
                  <a:pos x="57" y="55"/>
                </a:cxn>
                <a:cxn ang="0">
                  <a:pos x="55" y="50"/>
                </a:cxn>
                <a:cxn ang="0">
                  <a:pos x="40" y="55"/>
                </a:cxn>
                <a:cxn ang="0">
                  <a:pos x="28" y="45"/>
                </a:cxn>
                <a:cxn ang="0">
                  <a:pos x="9" y="33"/>
                </a:cxn>
                <a:cxn ang="0">
                  <a:pos x="5" y="29"/>
                </a:cxn>
                <a:cxn ang="0">
                  <a:pos x="2" y="26"/>
                </a:cxn>
                <a:cxn ang="0">
                  <a:pos x="0" y="24"/>
                </a:cxn>
                <a:cxn ang="0">
                  <a:pos x="2" y="12"/>
                </a:cxn>
                <a:cxn ang="0">
                  <a:pos x="2" y="10"/>
                </a:cxn>
                <a:cxn ang="0">
                  <a:pos x="9" y="5"/>
                </a:cxn>
                <a:cxn ang="0">
                  <a:pos x="12" y="5"/>
                </a:cxn>
                <a:cxn ang="0">
                  <a:pos x="17" y="0"/>
                </a:cxn>
                <a:cxn ang="0">
                  <a:pos x="28" y="10"/>
                </a:cxn>
                <a:cxn ang="0">
                  <a:pos x="36" y="17"/>
                </a:cxn>
                <a:cxn ang="0">
                  <a:pos x="40" y="22"/>
                </a:cxn>
                <a:cxn ang="0">
                  <a:pos x="47" y="24"/>
                </a:cxn>
                <a:cxn ang="0">
                  <a:pos x="62" y="31"/>
                </a:cxn>
                <a:cxn ang="0">
                  <a:pos x="64" y="33"/>
                </a:cxn>
                <a:cxn ang="0">
                  <a:pos x="71" y="38"/>
                </a:cxn>
                <a:cxn ang="0">
                  <a:pos x="76" y="41"/>
                </a:cxn>
                <a:cxn ang="0">
                  <a:pos x="78" y="43"/>
                </a:cxn>
                <a:cxn ang="0">
                  <a:pos x="81" y="43"/>
                </a:cxn>
                <a:cxn ang="0">
                  <a:pos x="83" y="43"/>
                </a:cxn>
                <a:cxn ang="0">
                  <a:pos x="88" y="48"/>
                </a:cxn>
                <a:cxn ang="0">
                  <a:pos x="95" y="48"/>
                </a:cxn>
                <a:cxn ang="0">
                  <a:pos x="107" y="48"/>
                </a:cxn>
              </a:cxnLst>
              <a:rect l="0" t="0" r="r" b="b"/>
              <a:pathLst>
                <a:path w="109" h="74">
                  <a:moveTo>
                    <a:pt x="107" y="48"/>
                  </a:moveTo>
                  <a:lnTo>
                    <a:pt x="104" y="50"/>
                  </a:lnTo>
                  <a:lnTo>
                    <a:pt x="104" y="52"/>
                  </a:lnTo>
                  <a:lnTo>
                    <a:pt x="107" y="55"/>
                  </a:lnTo>
                  <a:lnTo>
                    <a:pt x="107" y="60"/>
                  </a:lnTo>
                  <a:lnTo>
                    <a:pt x="109" y="62"/>
                  </a:lnTo>
                  <a:lnTo>
                    <a:pt x="109" y="64"/>
                  </a:lnTo>
                  <a:lnTo>
                    <a:pt x="109" y="67"/>
                  </a:lnTo>
                  <a:lnTo>
                    <a:pt x="109" y="69"/>
                  </a:lnTo>
                  <a:lnTo>
                    <a:pt x="109" y="69"/>
                  </a:lnTo>
                  <a:lnTo>
                    <a:pt x="107" y="71"/>
                  </a:lnTo>
                  <a:lnTo>
                    <a:pt x="107" y="71"/>
                  </a:lnTo>
                  <a:lnTo>
                    <a:pt x="104" y="74"/>
                  </a:lnTo>
                  <a:lnTo>
                    <a:pt x="102" y="74"/>
                  </a:lnTo>
                  <a:lnTo>
                    <a:pt x="97" y="74"/>
                  </a:lnTo>
                  <a:lnTo>
                    <a:pt x="95" y="74"/>
                  </a:lnTo>
                  <a:lnTo>
                    <a:pt x="81" y="69"/>
                  </a:lnTo>
                  <a:lnTo>
                    <a:pt x="74" y="67"/>
                  </a:lnTo>
                  <a:lnTo>
                    <a:pt x="71" y="64"/>
                  </a:lnTo>
                  <a:lnTo>
                    <a:pt x="69" y="64"/>
                  </a:lnTo>
                  <a:lnTo>
                    <a:pt x="66" y="60"/>
                  </a:lnTo>
                  <a:lnTo>
                    <a:pt x="62" y="55"/>
                  </a:lnTo>
                  <a:lnTo>
                    <a:pt x="59" y="55"/>
                  </a:lnTo>
                  <a:lnTo>
                    <a:pt x="57" y="55"/>
                  </a:lnTo>
                  <a:lnTo>
                    <a:pt x="55" y="52"/>
                  </a:lnTo>
                  <a:lnTo>
                    <a:pt x="55" y="50"/>
                  </a:lnTo>
                  <a:lnTo>
                    <a:pt x="45" y="55"/>
                  </a:lnTo>
                  <a:lnTo>
                    <a:pt x="40" y="55"/>
                  </a:lnTo>
                  <a:lnTo>
                    <a:pt x="36" y="50"/>
                  </a:lnTo>
                  <a:lnTo>
                    <a:pt x="28" y="45"/>
                  </a:lnTo>
                  <a:lnTo>
                    <a:pt x="17" y="38"/>
                  </a:lnTo>
                  <a:lnTo>
                    <a:pt x="9" y="33"/>
                  </a:lnTo>
                  <a:lnTo>
                    <a:pt x="7" y="31"/>
                  </a:lnTo>
                  <a:lnTo>
                    <a:pt x="5" y="29"/>
                  </a:lnTo>
                  <a:lnTo>
                    <a:pt x="2" y="29"/>
                  </a:lnTo>
                  <a:lnTo>
                    <a:pt x="2" y="26"/>
                  </a:lnTo>
                  <a:lnTo>
                    <a:pt x="2" y="24"/>
                  </a:lnTo>
                  <a:lnTo>
                    <a:pt x="0" y="24"/>
                  </a:lnTo>
                  <a:lnTo>
                    <a:pt x="2" y="17"/>
                  </a:lnTo>
                  <a:lnTo>
                    <a:pt x="2" y="12"/>
                  </a:lnTo>
                  <a:lnTo>
                    <a:pt x="2" y="10"/>
                  </a:lnTo>
                  <a:lnTo>
                    <a:pt x="2" y="10"/>
                  </a:lnTo>
                  <a:lnTo>
                    <a:pt x="5" y="5"/>
                  </a:lnTo>
                  <a:lnTo>
                    <a:pt x="9" y="5"/>
                  </a:lnTo>
                  <a:lnTo>
                    <a:pt x="12" y="5"/>
                  </a:lnTo>
                  <a:lnTo>
                    <a:pt x="12" y="5"/>
                  </a:lnTo>
                  <a:lnTo>
                    <a:pt x="14" y="3"/>
                  </a:lnTo>
                  <a:lnTo>
                    <a:pt x="17" y="0"/>
                  </a:lnTo>
                  <a:lnTo>
                    <a:pt x="19" y="0"/>
                  </a:lnTo>
                  <a:lnTo>
                    <a:pt x="28" y="10"/>
                  </a:lnTo>
                  <a:lnTo>
                    <a:pt x="33" y="12"/>
                  </a:lnTo>
                  <a:lnTo>
                    <a:pt x="36" y="17"/>
                  </a:lnTo>
                  <a:lnTo>
                    <a:pt x="40" y="19"/>
                  </a:lnTo>
                  <a:lnTo>
                    <a:pt x="40" y="22"/>
                  </a:lnTo>
                  <a:lnTo>
                    <a:pt x="43" y="24"/>
                  </a:lnTo>
                  <a:lnTo>
                    <a:pt x="47" y="24"/>
                  </a:lnTo>
                  <a:lnTo>
                    <a:pt x="50" y="29"/>
                  </a:lnTo>
                  <a:lnTo>
                    <a:pt x="62" y="31"/>
                  </a:lnTo>
                  <a:lnTo>
                    <a:pt x="62" y="31"/>
                  </a:lnTo>
                  <a:lnTo>
                    <a:pt x="64" y="33"/>
                  </a:lnTo>
                  <a:lnTo>
                    <a:pt x="66" y="36"/>
                  </a:lnTo>
                  <a:lnTo>
                    <a:pt x="71" y="38"/>
                  </a:lnTo>
                  <a:lnTo>
                    <a:pt x="74" y="41"/>
                  </a:lnTo>
                  <a:lnTo>
                    <a:pt x="76" y="41"/>
                  </a:lnTo>
                  <a:lnTo>
                    <a:pt x="76" y="43"/>
                  </a:lnTo>
                  <a:lnTo>
                    <a:pt x="78" y="43"/>
                  </a:lnTo>
                  <a:lnTo>
                    <a:pt x="78" y="43"/>
                  </a:lnTo>
                  <a:lnTo>
                    <a:pt x="81" y="43"/>
                  </a:lnTo>
                  <a:lnTo>
                    <a:pt x="81" y="41"/>
                  </a:lnTo>
                  <a:lnTo>
                    <a:pt x="83" y="43"/>
                  </a:lnTo>
                  <a:lnTo>
                    <a:pt x="85" y="45"/>
                  </a:lnTo>
                  <a:lnTo>
                    <a:pt x="88" y="48"/>
                  </a:lnTo>
                  <a:lnTo>
                    <a:pt x="93" y="48"/>
                  </a:lnTo>
                  <a:lnTo>
                    <a:pt x="95" y="48"/>
                  </a:lnTo>
                  <a:lnTo>
                    <a:pt x="100" y="48"/>
                  </a:lnTo>
                  <a:lnTo>
                    <a:pt x="107" y="48"/>
                  </a:lnTo>
                  <a:lnTo>
                    <a:pt x="107" y="4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3" name="Freeform 1201">
              <a:extLst>
                <a:ext uri="{FF2B5EF4-FFF2-40B4-BE49-F238E27FC236}">
                  <a16:creationId xmlns:a16="http://schemas.microsoft.com/office/drawing/2014/main" id="{A7ACBB38-B595-423B-B856-50BA542358C4}"/>
                </a:ext>
              </a:extLst>
            </p:cNvPr>
            <p:cNvSpPr>
              <a:spLocks/>
            </p:cNvSpPr>
            <p:nvPr/>
          </p:nvSpPr>
          <p:spPr bwMode="auto">
            <a:xfrm>
              <a:off x="5702301" y="3246436"/>
              <a:ext cx="173039" cy="117474"/>
            </a:xfrm>
            <a:custGeom>
              <a:avLst/>
              <a:gdLst/>
              <a:ahLst/>
              <a:cxnLst>
                <a:cxn ang="0">
                  <a:pos x="104" y="50"/>
                </a:cxn>
                <a:cxn ang="0">
                  <a:pos x="107" y="55"/>
                </a:cxn>
                <a:cxn ang="0">
                  <a:pos x="109" y="62"/>
                </a:cxn>
                <a:cxn ang="0">
                  <a:pos x="109" y="67"/>
                </a:cxn>
                <a:cxn ang="0">
                  <a:pos x="109" y="69"/>
                </a:cxn>
                <a:cxn ang="0">
                  <a:pos x="107" y="71"/>
                </a:cxn>
                <a:cxn ang="0">
                  <a:pos x="102" y="74"/>
                </a:cxn>
                <a:cxn ang="0">
                  <a:pos x="95" y="74"/>
                </a:cxn>
                <a:cxn ang="0">
                  <a:pos x="74" y="67"/>
                </a:cxn>
                <a:cxn ang="0">
                  <a:pos x="69" y="64"/>
                </a:cxn>
                <a:cxn ang="0">
                  <a:pos x="62" y="55"/>
                </a:cxn>
                <a:cxn ang="0">
                  <a:pos x="57" y="55"/>
                </a:cxn>
                <a:cxn ang="0">
                  <a:pos x="55" y="50"/>
                </a:cxn>
                <a:cxn ang="0">
                  <a:pos x="40" y="55"/>
                </a:cxn>
                <a:cxn ang="0">
                  <a:pos x="28" y="45"/>
                </a:cxn>
                <a:cxn ang="0">
                  <a:pos x="9" y="33"/>
                </a:cxn>
                <a:cxn ang="0">
                  <a:pos x="5" y="29"/>
                </a:cxn>
                <a:cxn ang="0">
                  <a:pos x="2" y="26"/>
                </a:cxn>
                <a:cxn ang="0">
                  <a:pos x="0" y="24"/>
                </a:cxn>
                <a:cxn ang="0">
                  <a:pos x="2" y="12"/>
                </a:cxn>
                <a:cxn ang="0">
                  <a:pos x="2" y="10"/>
                </a:cxn>
                <a:cxn ang="0">
                  <a:pos x="9" y="5"/>
                </a:cxn>
                <a:cxn ang="0">
                  <a:pos x="12" y="5"/>
                </a:cxn>
                <a:cxn ang="0">
                  <a:pos x="17" y="0"/>
                </a:cxn>
                <a:cxn ang="0">
                  <a:pos x="28" y="10"/>
                </a:cxn>
                <a:cxn ang="0">
                  <a:pos x="36" y="17"/>
                </a:cxn>
                <a:cxn ang="0">
                  <a:pos x="40" y="22"/>
                </a:cxn>
                <a:cxn ang="0">
                  <a:pos x="47" y="24"/>
                </a:cxn>
                <a:cxn ang="0">
                  <a:pos x="62" y="31"/>
                </a:cxn>
                <a:cxn ang="0">
                  <a:pos x="64" y="33"/>
                </a:cxn>
                <a:cxn ang="0">
                  <a:pos x="71" y="38"/>
                </a:cxn>
                <a:cxn ang="0">
                  <a:pos x="76" y="41"/>
                </a:cxn>
                <a:cxn ang="0">
                  <a:pos x="78" y="43"/>
                </a:cxn>
                <a:cxn ang="0">
                  <a:pos x="81" y="43"/>
                </a:cxn>
                <a:cxn ang="0">
                  <a:pos x="83" y="43"/>
                </a:cxn>
                <a:cxn ang="0">
                  <a:pos x="88" y="48"/>
                </a:cxn>
                <a:cxn ang="0">
                  <a:pos x="95" y="48"/>
                </a:cxn>
                <a:cxn ang="0">
                  <a:pos x="107" y="48"/>
                </a:cxn>
              </a:cxnLst>
              <a:rect l="0" t="0" r="r" b="b"/>
              <a:pathLst>
                <a:path w="109" h="74">
                  <a:moveTo>
                    <a:pt x="107" y="48"/>
                  </a:moveTo>
                  <a:lnTo>
                    <a:pt x="104" y="50"/>
                  </a:lnTo>
                  <a:lnTo>
                    <a:pt x="104" y="52"/>
                  </a:lnTo>
                  <a:lnTo>
                    <a:pt x="107" y="55"/>
                  </a:lnTo>
                  <a:lnTo>
                    <a:pt x="107" y="60"/>
                  </a:lnTo>
                  <a:lnTo>
                    <a:pt x="109" y="62"/>
                  </a:lnTo>
                  <a:lnTo>
                    <a:pt x="109" y="64"/>
                  </a:lnTo>
                  <a:lnTo>
                    <a:pt x="109" y="67"/>
                  </a:lnTo>
                  <a:lnTo>
                    <a:pt x="109" y="69"/>
                  </a:lnTo>
                  <a:lnTo>
                    <a:pt x="109" y="69"/>
                  </a:lnTo>
                  <a:lnTo>
                    <a:pt x="107" y="71"/>
                  </a:lnTo>
                  <a:lnTo>
                    <a:pt x="107" y="71"/>
                  </a:lnTo>
                  <a:lnTo>
                    <a:pt x="104" y="74"/>
                  </a:lnTo>
                  <a:lnTo>
                    <a:pt x="102" y="74"/>
                  </a:lnTo>
                  <a:lnTo>
                    <a:pt x="97" y="74"/>
                  </a:lnTo>
                  <a:lnTo>
                    <a:pt x="95" y="74"/>
                  </a:lnTo>
                  <a:lnTo>
                    <a:pt x="81" y="69"/>
                  </a:lnTo>
                  <a:lnTo>
                    <a:pt x="74" y="67"/>
                  </a:lnTo>
                  <a:lnTo>
                    <a:pt x="71" y="64"/>
                  </a:lnTo>
                  <a:lnTo>
                    <a:pt x="69" y="64"/>
                  </a:lnTo>
                  <a:lnTo>
                    <a:pt x="66" y="60"/>
                  </a:lnTo>
                  <a:lnTo>
                    <a:pt x="62" y="55"/>
                  </a:lnTo>
                  <a:lnTo>
                    <a:pt x="59" y="55"/>
                  </a:lnTo>
                  <a:lnTo>
                    <a:pt x="57" y="55"/>
                  </a:lnTo>
                  <a:lnTo>
                    <a:pt x="55" y="52"/>
                  </a:lnTo>
                  <a:lnTo>
                    <a:pt x="55" y="50"/>
                  </a:lnTo>
                  <a:lnTo>
                    <a:pt x="45" y="55"/>
                  </a:lnTo>
                  <a:lnTo>
                    <a:pt x="40" y="55"/>
                  </a:lnTo>
                  <a:lnTo>
                    <a:pt x="36" y="50"/>
                  </a:lnTo>
                  <a:lnTo>
                    <a:pt x="28" y="45"/>
                  </a:lnTo>
                  <a:lnTo>
                    <a:pt x="17" y="38"/>
                  </a:lnTo>
                  <a:lnTo>
                    <a:pt x="9" y="33"/>
                  </a:lnTo>
                  <a:lnTo>
                    <a:pt x="7" y="31"/>
                  </a:lnTo>
                  <a:lnTo>
                    <a:pt x="5" y="29"/>
                  </a:lnTo>
                  <a:lnTo>
                    <a:pt x="2" y="29"/>
                  </a:lnTo>
                  <a:lnTo>
                    <a:pt x="2" y="26"/>
                  </a:lnTo>
                  <a:lnTo>
                    <a:pt x="2" y="24"/>
                  </a:lnTo>
                  <a:lnTo>
                    <a:pt x="0" y="24"/>
                  </a:lnTo>
                  <a:lnTo>
                    <a:pt x="2" y="17"/>
                  </a:lnTo>
                  <a:lnTo>
                    <a:pt x="2" y="12"/>
                  </a:lnTo>
                  <a:lnTo>
                    <a:pt x="2" y="10"/>
                  </a:lnTo>
                  <a:lnTo>
                    <a:pt x="2" y="10"/>
                  </a:lnTo>
                  <a:lnTo>
                    <a:pt x="5" y="5"/>
                  </a:lnTo>
                  <a:lnTo>
                    <a:pt x="9" y="5"/>
                  </a:lnTo>
                  <a:lnTo>
                    <a:pt x="12" y="5"/>
                  </a:lnTo>
                  <a:lnTo>
                    <a:pt x="12" y="5"/>
                  </a:lnTo>
                  <a:lnTo>
                    <a:pt x="14" y="3"/>
                  </a:lnTo>
                  <a:lnTo>
                    <a:pt x="17" y="0"/>
                  </a:lnTo>
                  <a:lnTo>
                    <a:pt x="19" y="0"/>
                  </a:lnTo>
                  <a:lnTo>
                    <a:pt x="28" y="10"/>
                  </a:lnTo>
                  <a:lnTo>
                    <a:pt x="33" y="12"/>
                  </a:lnTo>
                  <a:lnTo>
                    <a:pt x="36" y="17"/>
                  </a:lnTo>
                  <a:lnTo>
                    <a:pt x="40" y="19"/>
                  </a:lnTo>
                  <a:lnTo>
                    <a:pt x="40" y="22"/>
                  </a:lnTo>
                  <a:lnTo>
                    <a:pt x="43" y="24"/>
                  </a:lnTo>
                  <a:lnTo>
                    <a:pt x="47" y="24"/>
                  </a:lnTo>
                  <a:lnTo>
                    <a:pt x="50" y="29"/>
                  </a:lnTo>
                  <a:lnTo>
                    <a:pt x="62" y="31"/>
                  </a:lnTo>
                  <a:lnTo>
                    <a:pt x="62" y="31"/>
                  </a:lnTo>
                  <a:lnTo>
                    <a:pt x="64" y="33"/>
                  </a:lnTo>
                  <a:lnTo>
                    <a:pt x="66" y="36"/>
                  </a:lnTo>
                  <a:lnTo>
                    <a:pt x="71" y="38"/>
                  </a:lnTo>
                  <a:lnTo>
                    <a:pt x="74" y="41"/>
                  </a:lnTo>
                  <a:lnTo>
                    <a:pt x="76" y="41"/>
                  </a:lnTo>
                  <a:lnTo>
                    <a:pt x="76" y="43"/>
                  </a:lnTo>
                  <a:lnTo>
                    <a:pt x="78" y="43"/>
                  </a:lnTo>
                  <a:lnTo>
                    <a:pt x="78" y="43"/>
                  </a:lnTo>
                  <a:lnTo>
                    <a:pt x="81" y="43"/>
                  </a:lnTo>
                  <a:lnTo>
                    <a:pt x="81" y="41"/>
                  </a:lnTo>
                  <a:lnTo>
                    <a:pt x="83" y="43"/>
                  </a:lnTo>
                  <a:lnTo>
                    <a:pt x="85" y="45"/>
                  </a:lnTo>
                  <a:lnTo>
                    <a:pt x="88" y="48"/>
                  </a:lnTo>
                  <a:lnTo>
                    <a:pt x="93" y="48"/>
                  </a:lnTo>
                  <a:lnTo>
                    <a:pt x="95" y="48"/>
                  </a:lnTo>
                  <a:lnTo>
                    <a:pt x="100" y="48"/>
                  </a:lnTo>
                  <a:lnTo>
                    <a:pt x="107" y="4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4" name="Freeform 1202">
              <a:extLst>
                <a:ext uri="{FF2B5EF4-FFF2-40B4-BE49-F238E27FC236}">
                  <a16:creationId xmlns:a16="http://schemas.microsoft.com/office/drawing/2014/main" id="{3CBADE9C-1D82-4C2B-97AC-567BE4B64E65}"/>
                </a:ext>
              </a:extLst>
            </p:cNvPr>
            <p:cNvSpPr>
              <a:spLocks/>
            </p:cNvSpPr>
            <p:nvPr/>
          </p:nvSpPr>
          <p:spPr bwMode="auto">
            <a:xfrm>
              <a:off x="5702301" y="3246436"/>
              <a:ext cx="173039" cy="117474"/>
            </a:xfrm>
            <a:custGeom>
              <a:avLst/>
              <a:gdLst/>
              <a:ahLst/>
              <a:cxnLst>
                <a:cxn ang="0">
                  <a:pos x="104" y="50"/>
                </a:cxn>
                <a:cxn ang="0">
                  <a:pos x="107" y="55"/>
                </a:cxn>
                <a:cxn ang="0">
                  <a:pos x="109" y="62"/>
                </a:cxn>
                <a:cxn ang="0">
                  <a:pos x="109" y="67"/>
                </a:cxn>
                <a:cxn ang="0">
                  <a:pos x="109" y="69"/>
                </a:cxn>
                <a:cxn ang="0">
                  <a:pos x="107" y="71"/>
                </a:cxn>
                <a:cxn ang="0">
                  <a:pos x="102" y="74"/>
                </a:cxn>
                <a:cxn ang="0">
                  <a:pos x="95" y="74"/>
                </a:cxn>
                <a:cxn ang="0">
                  <a:pos x="74" y="67"/>
                </a:cxn>
                <a:cxn ang="0">
                  <a:pos x="69" y="64"/>
                </a:cxn>
                <a:cxn ang="0">
                  <a:pos x="62" y="55"/>
                </a:cxn>
                <a:cxn ang="0">
                  <a:pos x="57" y="55"/>
                </a:cxn>
                <a:cxn ang="0">
                  <a:pos x="55" y="50"/>
                </a:cxn>
                <a:cxn ang="0">
                  <a:pos x="40" y="55"/>
                </a:cxn>
                <a:cxn ang="0">
                  <a:pos x="28" y="45"/>
                </a:cxn>
                <a:cxn ang="0">
                  <a:pos x="9" y="33"/>
                </a:cxn>
                <a:cxn ang="0">
                  <a:pos x="5" y="29"/>
                </a:cxn>
                <a:cxn ang="0">
                  <a:pos x="2" y="26"/>
                </a:cxn>
                <a:cxn ang="0">
                  <a:pos x="0" y="24"/>
                </a:cxn>
                <a:cxn ang="0">
                  <a:pos x="2" y="12"/>
                </a:cxn>
                <a:cxn ang="0">
                  <a:pos x="2" y="10"/>
                </a:cxn>
                <a:cxn ang="0">
                  <a:pos x="9" y="5"/>
                </a:cxn>
                <a:cxn ang="0">
                  <a:pos x="12" y="5"/>
                </a:cxn>
                <a:cxn ang="0">
                  <a:pos x="17" y="0"/>
                </a:cxn>
                <a:cxn ang="0">
                  <a:pos x="28" y="10"/>
                </a:cxn>
                <a:cxn ang="0">
                  <a:pos x="36" y="17"/>
                </a:cxn>
                <a:cxn ang="0">
                  <a:pos x="40" y="22"/>
                </a:cxn>
                <a:cxn ang="0">
                  <a:pos x="47" y="24"/>
                </a:cxn>
                <a:cxn ang="0">
                  <a:pos x="62" y="31"/>
                </a:cxn>
                <a:cxn ang="0">
                  <a:pos x="64" y="33"/>
                </a:cxn>
                <a:cxn ang="0">
                  <a:pos x="71" y="38"/>
                </a:cxn>
                <a:cxn ang="0">
                  <a:pos x="76" y="41"/>
                </a:cxn>
                <a:cxn ang="0">
                  <a:pos x="78" y="43"/>
                </a:cxn>
                <a:cxn ang="0">
                  <a:pos x="81" y="43"/>
                </a:cxn>
                <a:cxn ang="0">
                  <a:pos x="83" y="43"/>
                </a:cxn>
                <a:cxn ang="0">
                  <a:pos x="88" y="48"/>
                </a:cxn>
                <a:cxn ang="0">
                  <a:pos x="95" y="48"/>
                </a:cxn>
                <a:cxn ang="0">
                  <a:pos x="107" y="48"/>
                </a:cxn>
              </a:cxnLst>
              <a:rect l="0" t="0" r="r" b="b"/>
              <a:pathLst>
                <a:path w="109" h="74">
                  <a:moveTo>
                    <a:pt x="107" y="48"/>
                  </a:moveTo>
                  <a:lnTo>
                    <a:pt x="104" y="50"/>
                  </a:lnTo>
                  <a:lnTo>
                    <a:pt x="104" y="52"/>
                  </a:lnTo>
                  <a:lnTo>
                    <a:pt x="107" y="55"/>
                  </a:lnTo>
                  <a:lnTo>
                    <a:pt x="107" y="60"/>
                  </a:lnTo>
                  <a:lnTo>
                    <a:pt x="109" y="62"/>
                  </a:lnTo>
                  <a:lnTo>
                    <a:pt x="109" y="64"/>
                  </a:lnTo>
                  <a:lnTo>
                    <a:pt x="109" y="67"/>
                  </a:lnTo>
                  <a:lnTo>
                    <a:pt x="109" y="69"/>
                  </a:lnTo>
                  <a:lnTo>
                    <a:pt x="109" y="69"/>
                  </a:lnTo>
                  <a:lnTo>
                    <a:pt x="107" y="71"/>
                  </a:lnTo>
                  <a:lnTo>
                    <a:pt x="107" y="71"/>
                  </a:lnTo>
                  <a:lnTo>
                    <a:pt x="104" y="74"/>
                  </a:lnTo>
                  <a:lnTo>
                    <a:pt x="102" y="74"/>
                  </a:lnTo>
                  <a:lnTo>
                    <a:pt x="97" y="74"/>
                  </a:lnTo>
                  <a:lnTo>
                    <a:pt x="95" y="74"/>
                  </a:lnTo>
                  <a:lnTo>
                    <a:pt x="81" y="69"/>
                  </a:lnTo>
                  <a:lnTo>
                    <a:pt x="74" y="67"/>
                  </a:lnTo>
                  <a:lnTo>
                    <a:pt x="71" y="64"/>
                  </a:lnTo>
                  <a:lnTo>
                    <a:pt x="69" y="64"/>
                  </a:lnTo>
                  <a:lnTo>
                    <a:pt x="66" y="60"/>
                  </a:lnTo>
                  <a:lnTo>
                    <a:pt x="62" y="55"/>
                  </a:lnTo>
                  <a:lnTo>
                    <a:pt x="59" y="55"/>
                  </a:lnTo>
                  <a:lnTo>
                    <a:pt x="57" y="55"/>
                  </a:lnTo>
                  <a:lnTo>
                    <a:pt x="55" y="52"/>
                  </a:lnTo>
                  <a:lnTo>
                    <a:pt x="55" y="50"/>
                  </a:lnTo>
                  <a:lnTo>
                    <a:pt x="45" y="55"/>
                  </a:lnTo>
                  <a:lnTo>
                    <a:pt x="40" y="55"/>
                  </a:lnTo>
                  <a:lnTo>
                    <a:pt x="36" y="50"/>
                  </a:lnTo>
                  <a:lnTo>
                    <a:pt x="28" y="45"/>
                  </a:lnTo>
                  <a:lnTo>
                    <a:pt x="17" y="38"/>
                  </a:lnTo>
                  <a:lnTo>
                    <a:pt x="9" y="33"/>
                  </a:lnTo>
                  <a:lnTo>
                    <a:pt x="7" y="31"/>
                  </a:lnTo>
                  <a:lnTo>
                    <a:pt x="5" y="29"/>
                  </a:lnTo>
                  <a:lnTo>
                    <a:pt x="2" y="29"/>
                  </a:lnTo>
                  <a:lnTo>
                    <a:pt x="2" y="26"/>
                  </a:lnTo>
                  <a:lnTo>
                    <a:pt x="2" y="24"/>
                  </a:lnTo>
                  <a:lnTo>
                    <a:pt x="0" y="24"/>
                  </a:lnTo>
                  <a:lnTo>
                    <a:pt x="2" y="17"/>
                  </a:lnTo>
                  <a:lnTo>
                    <a:pt x="2" y="12"/>
                  </a:lnTo>
                  <a:lnTo>
                    <a:pt x="2" y="10"/>
                  </a:lnTo>
                  <a:lnTo>
                    <a:pt x="2" y="10"/>
                  </a:lnTo>
                  <a:lnTo>
                    <a:pt x="5" y="5"/>
                  </a:lnTo>
                  <a:lnTo>
                    <a:pt x="9" y="5"/>
                  </a:lnTo>
                  <a:lnTo>
                    <a:pt x="12" y="5"/>
                  </a:lnTo>
                  <a:lnTo>
                    <a:pt x="12" y="5"/>
                  </a:lnTo>
                  <a:lnTo>
                    <a:pt x="14" y="3"/>
                  </a:lnTo>
                  <a:lnTo>
                    <a:pt x="17" y="0"/>
                  </a:lnTo>
                  <a:lnTo>
                    <a:pt x="19" y="0"/>
                  </a:lnTo>
                  <a:lnTo>
                    <a:pt x="28" y="10"/>
                  </a:lnTo>
                  <a:lnTo>
                    <a:pt x="33" y="12"/>
                  </a:lnTo>
                  <a:lnTo>
                    <a:pt x="36" y="17"/>
                  </a:lnTo>
                  <a:lnTo>
                    <a:pt x="40" y="19"/>
                  </a:lnTo>
                  <a:lnTo>
                    <a:pt x="40" y="22"/>
                  </a:lnTo>
                  <a:lnTo>
                    <a:pt x="43" y="24"/>
                  </a:lnTo>
                  <a:lnTo>
                    <a:pt x="47" y="24"/>
                  </a:lnTo>
                  <a:lnTo>
                    <a:pt x="50" y="29"/>
                  </a:lnTo>
                  <a:lnTo>
                    <a:pt x="62" y="31"/>
                  </a:lnTo>
                  <a:lnTo>
                    <a:pt x="62" y="31"/>
                  </a:lnTo>
                  <a:lnTo>
                    <a:pt x="64" y="33"/>
                  </a:lnTo>
                  <a:lnTo>
                    <a:pt x="66" y="36"/>
                  </a:lnTo>
                  <a:lnTo>
                    <a:pt x="71" y="38"/>
                  </a:lnTo>
                  <a:lnTo>
                    <a:pt x="74" y="41"/>
                  </a:lnTo>
                  <a:lnTo>
                    <a:pt x="76" y="41"/>
                  </a:lnTo>
                  <a:lnTo>
                    <a:pt x="76" y="43"/>
                  </a:lnTo>
                  <a:lnTo>
                    <a:pt x="78" y="43"/>
                  </a:lnTo>
                  <a:lnTo>
                    <a:pt x="78" y="43"/>
                  </a:lnTo>
                  <a:lnTo>
                    <a:pt x="81" y="43"/>
                  </a:lnTo>
                  <a:lnTo>
                    <a:pt x="81" y="41"/>
                  </a:lnTo>
                  <a:lnTo>
                    <a:pt x="83" y="43"/>
                  </a:lnTo>
                  <a:lnTo>
                    <a:pt x="85" y="45"/>
                  </a:lnTo>
                  <a:lnTo>
                    <a:pt x="88" y="48"/>
                  </a:lnTo>
                  <a:lnTo>
                    <a:pt x="93" y="48"/>
                  </a:lnTo>
                  <a:lnTo>
                    <a:pt x="95" y="48"/>
                  </a:lnTo>
                  <a:lnTo>
                    <a:pt x="100" y="48"/>
                  </a:lnTo>
                  <a:lnTo>
                    <a:pt x="107" y="4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5" name="Freeform 1203">
              <a:extLst>
                <a:ext uri="{FF2B5EF4-FFF2-40B4-BE49-F238E27FC236}">
                  <a16:creationId xmlns:a16="http://schemas.microsoft.com/office/drawing/2014/main" id="{45CFA5F9-CBDE-446B-B52F-B36F7BD1914A}"/>
                </a:ext>
              </a:extLst>
            </p:cNvPr>
            <p:cNvSpPr>
              <a:spLocks/>
            </p:cNvSpPr>
            <p:nvPr/>
          </p:nvSpPr>
          <p:spPr bwMode="auto">
            <a:xfrm>
              <a:off x="5305426" y="3051174"/>
              <a:ext cx="314325" cy="387350"/>
            </a:xfrm>
            <a:custGeom>
              <a:avLst/>
              <a:gdLst/>
              <a:ahLst/>
              <a:cxnLst>
                <a:cxn ang="0">
                  <a:pos x="186" y="40"/>
                </a:cxn>
                <a:cxn ang="0">
                  <a:pos x="172" y="47"/>
                </a:cxn>
                <a:cxn ang="0">
                  <a:pos x="162" y="42"/>
                </a:cxn>
                <a:cxn ang="0">
                  <a:pos x="155" y="50"/>
                </a:cxn>
                <a:cxn ang="0">
                  <a:pos x="160" y="64"/>
                </a:cxn>
                <a:cxn ang="0">
                  <a:pos x="169" y="78"/>
                </a:cxn>
                <a:cxn ang="0">
                  <a:pos x="179" y="88"/>
                </a:cxn>
                <a:cxn ang="0">
                  <a:pos x="172" y="95"/>
                </a:cxn>
                <a:cxn ang="0">
                  <a:pos x="172" y="114"/>
                </a:cxn>
                <a:cxn ang="0">
                  <a:pos x="162" y="133"/>
                </a:cxn>
                <a:cxn ang="0">
                  <a:pos x="157" y="147"/>
                </a:cxn>
                <a:cxn ang="0">
                  <a:pos x="148" y="164"/>
                </a:cxn>
                <a:cxn ang="0">
                  <a:pos x="138" y="173"/>
                </a:cxn>
                <a:cxn ang="0">
                  <a:pos x="129" y="168"/>
                </a:cxn>
                <a:cxn ang="0">
                  <a:pos x="124" y="175"/>
                </a:cxn>
                <a:cxn ang="0">
                  <a:pos x="119" y="190"/>
                </a:cxn>
                <a:cxn ang="0">
                  <a:pos x="126" y="194"/>
                </a:cxn>
                <a:cxn ang="0">
                  <a:pos x="129" y="206"/>
                </a:cxn>
                <a:cxn ang="0">
                  <a:pos x="141" y="218"/>
                </a:cxn>
                <a:cxn ang="0">
                  <a:pos x="143" y="232"/>
                </a:cxn>
                <a:cxn ang="0">
                  <a:pos x="131" y="240"/>
                </a:cxn>
                <a:cxn ang="0">
                  <a:pos x="122" y="235"/>
                </a:cxn>
                <a:cxn ang="0">
                  <a:pos x="115" y="237"/>
                </a:cxn>
                <a:cxn ang="0">
                  <a:pos x="110" y="244"/>
                </a:cxn>
                <a:cxn ang="0">
                  <a:pos x="98" y="240"/>
                </a:cxn>
                <a:cxn ang="0">
                  <a:pos x="93" y="235"/>
                </a:cxn>
                <a:cxn ang="0">
                  <a:pos x="79" y="213"/>
                </a:cxn>
                <a:cxn ang="0">
                  <a:pos x="62" y="218"/>
                </a:cxn>
                <a:cxn ang="0">
                  <a:pos x="24" y="218"/>
                </a:cxn>
                <a:cxn ang="0">
                  <a:pos x="17" y="206"/>
                </a:cxn>
                <a:cxn ang="0">
                  <a:pos x="19" y="197"/>
                </a:cxn>
                <a:cxn ang="0">
                  <a:pos x="36" y="183"/>
                </a:cxn>
                <a:cxn ang="0">
                  <a:pos x="31" y="178"/>
                </a:cxn>
                <a:cxn ang="0">
                  <a:pos x="27" y="166"/>
                </a:cxn>
                <a:cxn ang="0">
                  <a:pos x="22" y="156"/>
                </a:cxn>
                <a:cxn ang="0">
                  <a:pos x="12" y="149"/>
                </a:cxn>
                <a:cxn ang="0">
                  <a:pos x="0" y="135"/>
                </a:cxn>
                <a:cxn ang="0">
                  <a:pos x="17" y="140"/>
                </a:cxn>
                <a:cxn ang="0">
                  <a:pos x="41" y="140"/>
                </a:cxn>
                <a:cxn ang="0">
                  <a:pos x="57" y="135"/>
                </a:cxn>
                <a:cxn ang="0">
                  <a:pos x="69" y="130"/>
                </a:cxn>
                <a:cxn ang="0">
                  <a:pos x="69" y="123"/>
                </a:cxn>
                <a:cxn ang="0">
                  <a:pos x="67" y="114"/>
                </a:cxn>
                <a:cxn ang="0">
                  <a:pos x="79" y="109"/>
                </a:cxn>
                <a:cxn ang="0">
                  <a:pos x="81" y="107"/>
                </a:cxn>
                <a:cxn ang="0">
                  <a:pos x="86" y="97"/>
                </a:cxn>
                <a:cxn ang="0">
                  <a:pos x="98" y="97"/>
                </a:cxn>
                <a:cxn ang="0">
                  <a:pos x="103" y="92"/>
                </a:cxn>
                <a:cxn ang="0">
                  <a:pos x="100" y="83"/>
                </a:cxn>
                <a:cxn ang="0">
                  <a:pos x="107" y="73"/>
                </a:cxn>
                <a:cxn ang="0">
                  <a:pos x="110" y="61"/>
                </a:cxn>
                <a:cxn ang="0">
                  <a:pos x="119" y="40"/>
                </a:cxn>
                <a:cxn ang="0">
                  <a:pos x="119" y="28"/>
                </a:cxn>
                <a:cxn ang="0">
                  <a:pos x="115" y="16"/>
                </a:cxn>
                <a:cxn ang="0">
                  <a:pos x="117" y="9"/>
                </a:cxn>
                <a:cxn ang="0">
                  <a:pos x="143" y="4"/>
                </a:cxn>
                <a:cxn ang="0">
                  <a:pos x="150" y="0"/>
                </a:cxn>
                <a:cxn ang="0">
                  <a:pos x="164" y="4"/>
                </a:cxn>
                <a:cxn ang="0">
                  <a:pos x="174" y="19"/>
                </a:cxn>
                <a:cxn ang="0">
                  <a:pos x="181" y="23"/>
                </a:cxn>
                <a:cxn ang="0">
                  <a:pos x="193" y="26"/>
                </a:cxn>
                <a:cxn ang="0">
                  <a:pos x="195" y="31"/>
                </a:cxn>
              </a:cxnLst>
              <a:rect l="0" t="0" r="r" b="b"/>
              <a:pathLst>
                <a:path w="198" h="244">
                  <a:moveTo>
                    <a:pt x="195" y="31"/>
                  </a:moveTo>
                  <a:lnTo>
                    <a:pt x="198" y="31"/>
                  </a:lnTo>
                  <a:lnTo>
                    <a:pt x="193" y="35"/>
                  </a:lnTo>
                  <a:lnTo>
                    <a:pt x="186" y="40"/>
                  </a:lnTo>
                  <a:lnTo>
                    <a:pt x="183" y="42"/>
                  </a:lnTo>
                  <a:lnTo>
                    <a:pt x="181" y="45"/>
                  </a:lnTo>
                  <a:lnTo>
                    <a:pt x="176" y="45"/>
                  </a:lnTo>
                  <a:lnTo>
                    <a:pt x="172" y="47"/>
                  </a:lnTo>
                  <a:lnTo>
                    <a:pt x="169" y="45"/>
                  </a:lnTo>
                  <a:lnTo>
                    <a:pt x="167" y="42"/>
                  </a:lnTo>
                  <a:lnTo>
                    <a:pt x="164" y="42"/>
                  </a:lnTo>
                  <a:lnTo>
                    <a:pt x="162" y="42"/>
                  </a:lnTo>
                  <a:lnTo>
                    <a:pt x="162" y="42"/>
                  </a:lnTo>
                  <a:lnTo>
                    <a:pt x="157" y="45"/>
                  </a:lnTo>
                  <a:lnTo>
                    <a:pt x="155" y="50"/>
                  </a:lnTo>
                  <a:lnTo>
                    <a:pt x="155" y="50"/>
                  </a:lnTo>
                  <a:lnTo>
                    <a:pt x="155" y="52"/>
                  </a:lnTo>
                  <a:lnTo>
                    <a:pt x="155" y="52"/>
                  </a:lnTo>
                  <a:lnTo>
                    <a:pt x="157" y="57"/>
                  </a:lnTo>
                  <a:lnTo>
                    <a:pt x="160" y="64"/>
                  </a:lnTo>
                  <a:lnTo>
                    <a:pt x="162" y="69"/>
                  </a:lnTo>
                  <a:lnTo>
                    <a:pt x="162" y="71"/>
                  </a:lnTo>
                  <a:lnTo>
                    <a:pt x="164" y="73"/>
                  </a:lnTo>
                  <a:lnTo>
                    <a:pt x="169" y="78"/>
                  </a:lnTo>
                  <a:lnTo>
                    <a:pt x="172" y="83"/>
                  </a:lnTo>
                  <a:lnTo>
                    <a:pt x="176" y="85"/>
                  </a:lnTo>
                  <a:lnTo>
                    <a:pt x="179" y="88"/>
                  </a:lnTo>
                  <a:lnTo>
                    <a:pt x="179" y="88"/>
                  </a:lnTo>
                  <a:lnTo>
                    <a:pt x="179" y="90"/>
                  </a:lnTo>
                  <a:lnTo>
                    <a:pt x="176" y="92"/>
                  </a:lnTo>
                  <a:lnTo>
                    <a:pt x="174" y="95"/>
                  </a:lnTo>
                  <a:lnTo>
                    <a:pt x="172" y="95"/>
                  </a:lnTo>
                  <a:lnTo>
                    <a:pt x="172" y="99"/>
                  </a:lnTo>
                  <a:lnTo>
                    <a:pt x="172" y="111"/>
                  </a:lnTo>
                  <a:lnTo>
                    <a:pt x="172" y="114"/>
                  </a:lnTo>
                  <a:lnTo>
                    <a:pt x="172" y="114"/>
                  </a:lnTo>
                  <a:lnTo>
                    <a:pt x="169" y="118"/>
                  </a:lnTo>
                  <a:lnTo>
                    <a:pt x="167" y="123"/>
                  </a:lnTo>
                  <a:lnTo>
                    <a:pt x="164" y="128"/>
                  </a:lnTo>
                  <a:lnTo>
                    <a:pt x="162" y="133"/>
                  </a:lnTo>
                  <a:lnTo>
                    <a:pt x="160" y="133"/>
                  </a:lnTo>
                  <a:lnTo>
                    <a:pt x="160" y="140"/>
                  </a:lnTo>
                  <a:lnTo>
                    <a:pt x="160" y="142"/>
                  </a:lnTo>
                  <a:lnTo>
                    <a:pt x="157" y="147"/>
                  </a:lnTo>
                  <a:lnTo>
                    <a:pt x="155" y="149"/>
                  </a:lnTo>
                  <a:lnTo>
                    <a:pt x="153" y="154"/>
                  </a:lnTo>
                  <a:lnTo>
                    <a:pt x="148" y="161"/>
                  </a:lnTo>
                  <a:lnTo>
                    <a:pt x="148" y="164"/>
                  </a:lnTo>
                  <a:lnTo>
                    <a:pt x="143" y="166"/>
                  </a:lnTo>
                  <a:lnTo>
                    <a:pt x="143" y="171"/>
                  </a:lnTo>
                  <a:lnTo>
                    <a:pt x="138" y="171"/>
                  </a:lnTo>
                  <a:lnTo>
                    <a:pt x="138" y="173"/>
                  </a:lnTo>
                  <a:lnTo>
                    <a:pt x="136" y="171"/>
                  </a:lnTo>
                  <a:lnTo>
                    <a:pt x="134" y="171"/>
                  </a:lnTo>
                  <a:lnTo>
                    <a:pt x="131" y="168"/>
                  </a:lnTo>
                  <a:lnTo>
                    <a:pt x="129" y="168"/>
                  </a:lnTo>
                  <a:lnTo>
                    <a:pt x="129" y="168"/>
                  </a:lnTo>
                  <a:lnTo>
                    <a:pt x="126" y="171"/>
                  </a:lnTo>
                  <a:lnTo>
                    <a:pt x="124" y="173"/>
                  </a:lnTo>
                  <a:lnTo>
                    <a:pt x="124" y="175"/>
                  </a:lnTo>
                  <a:lnTo>
                    <a:pt x="119" y="180"/>
                  </a:lnTo>
                  <a:lnTo>
                    <a:pt x="119" y="185"/>
                  </a:lnTo>
                  <a:lnTo>
                    <a:pt x="119" y="187"/>
                  </a:lnTo>
                  <a:lnTo>
                    <a:pt x="119" y="190"/>
                  </a:lnTo>
                  <a:lnTo>
                    <a:pt x="122" y="190"/>
                  </a:lnTo>
                  <a:lnTo>
                    <a:pt x="124" y="192"/>
                  </a:lnTo>
                  <a:lnTo>
                    <a:pt x="126" y="192"/>
                  </a:lnTo>
                  <a:lnTo>
                    <a:pt x="126" y="194"/>
                  </a:lnTo>
                  <a:lnTo>
                    <a:pt x="129" y="197"/>
                  </a:lnTo>
                  <a:lnTo>
                    <a:pt x="129" y="199"/>
                  </a:lnTo>
                  <a:lnTo>
                    <a:pt x="129" y="204"/>
                  </a:lnTo>
                  <a:lnTo>
                    <a:pt x="129" y="206"/>
                  </a:lnTo>
                  <a:lnTo>
                    <a:pt x="131" y="209"/>
                  </a:lnTo>
                  <a:lnTo>
                    <a:pt x="136" y="213"/>
                  </a:lnTo>
                  <a:lnTo>
                    <a:pt x="138" y="218"/>
                  </a:lnTo>
                  <a:lnTo>
                    <a:pt x="141" y="218"/>
                  </a:lnTo>
                  <a:lnTo>
                    <a:pt x="143" y="223"/>
                  </a:lnTo>
                  <a:lnTo>
                    <a:pt x="143" y="228"/>
                  </a:lnTo>
                  <a:lnTo>
                    <a:pt x="143" y="230"/>
                  </a:lnTo>
                  <a:lnTo>
                    <a:pt x="143" y="232"/>
                  </a:lnTo>
                  <a:lnTo>
                    <a:pt x="143" y="235"/>
                  </a:lnTo>
                  <a:lnTo>
                    <a:pt x="141" y="235"/>
                  </a:lnTo>
                  <a:lnTo>
                    <a:pt x="138" y="237"/>
                  </a:lnTo>
                  <a:lnTo>
                    <a:pt x="131" y="240"/>
                  </a:lnTo>
                  <a:lnTo>
                    <a:pt x="129" y="240"/>
                  </a:lnTo>
                  <a:lnTo>
                    <a:pt x="126" y="240"/>
                  </a:lnTo>
                  <a:lnTo>
                    <a:pt x="124" y="237"/>
                  </a:lnTo>
                  <a:lnTo>
                    <a:pt x="122" y="235"/>
                  </a:lnTo>
                  <a:lnTo>
                    <a:pt x="119" y="235"/>
                  </a:lnTo>
                  <a:lnTo>
                    <a:pt x="117" y="235"/>
                  </a:lnTo>
                  <a:lnTo>
                    <a:pt x="115" y="237"/>
                  </a:lnTo>
                  <a:lnTo>
                    <a:pt x="115" y="237"/>
                  </a:lnTo>
                  <a:lnTo>
                    <a:pt x="115" y="240"/>
                  </a:lnTo>
                  <a:lnTo>
                    <a:pt x="112" y="240"/>
                  </a:lnTo>
                  <a:lnTo>
                    <a:pt x="112" y="244"/>
                  </a:lnTo>
                  <a:lnTo>
                    <a:pt x="110" y="244"/>
                  </a:lnTo>
                  <a:lnTo>
                    <a:pt x="105" y="242"/>
                  </a:lnTo>
                  <a:lnTo>
                    <a:pt x="103" y="242"/>
                  </a:lnTo>
                  <a:lnTo>
                    <a:pt x="100" y="242"/>
                  </a:lnTo>
                  <a:lnTo>
                    <a:pt x="98" y="240"/>
                  </a:lnTo>
                  <a:lnTo>
                    <a:pt x="98" y="240"/>
                  </a:lnTo>
                  <a:lnTo>
                    <a:pt x="98" y="240"/>
                  </a:lnTo>
                  <a:lnTo>
                    <a:pt x="96" y="235"/>
                  </a:lnTo>
                  <a:lnTo>
                    <a:pt x="93" y="235"/>
                  </a:lnTo>
                  <a:lnTo>
                    <a:pt x="91" y="230"/>
                  </a:lnTo>
                  <a:lnTo>
                    <a:pt x="88" y="223"/>
                  </a:lnTo>
                  <a:lnTo>
                    <a:pt x="86" y="211"/>
                  </a:lnTo>
                  <a:lnTo>
                    <a:pt x="79" y="213"/>
                  </a:lnTo>
                  <a:lnTo>
                    <a:pt x="72" y="218"/>
                  </a:lnTo>
                  <a:lnTo>
                    <a:pt x="69" y="218"/>
                  </a:lnTo>
                  <a:lnTo>
                    <a:pt x="65" y="218"/>
                  </a:lnTo>
                  <a:lnTo>
                    <a:pt x="62" y="218"/>
                  </a:lnTo>
                  <a:lnTo>
                    <a:pt x="57" y="218"/>
                  </a:lnTo>
                  <a:lnTo>
                    <a:pt x="34" y="218"/>
                  </a:lnTo>
                  <a:lnTo>
                    <a:pt x="29" y="218"/>
                  </a:lnTo>
                  <a:lnTo>
                    <a:pt x="24" y="218"/>
                  </a:lnTo>
                  <a:lnTo>
                    <a:pt x="19" y="216"/>
                  </a:lnTo>
                  <a:lnTo>
                    <a:pt x="17" y="213"/>
                  </a:lnTo>
                  <a:lnTo>
                    <a:pt x="17" y="209"/>
                  </a:lnTo>
                  <a:lnTo>
                    <a:pt x="17" y="206"/>
                  </a:lnTo>
                  <a:lnTo>
                    <a:pt x="17" y="204"/>
                  </a:lnTo>
                  <a:lnTo>
                    <a:pt x="17" y="202"/>
                  </a:lnTo>
                  <a:lnTo>
                    <a:pt x="19" y="197"/>
                  </a:lnTo>
                  <a:lnTo>
                    <a:pt x="19" y="197"/>
                  </a:lnTo>
                  <a:lnTo>
                    <a:pt x="24" y="192"/>
                  </a:lnTo>
                  <a:lnTo>
                    <a:pt x="31" y="187"/>
                  </a:lnTo>
                  <a:lnTo>
                    <a:pt x="36" y="185"/>
                  </a:lnTo>
                  <a:lnTo>
                    <a:pt x="36" y="183"/>
                  </a:lnTo>
                  <a:lnTo>
                    <a:pt x="38" y="180"/>
                  </a:lnTo>
                  <a:lnTo>
                    <a:pt x="36" y="178"/>
                  </a:lnTo>
                  <a:lnTo>
                    <a:pt x="34" y="178"/>
                  </a:lnTo>
                  <a:lnTo>
                    <a:pt x="31" y="178"/>
                  </a:lnTo>
                  <a:lnTo>
                    <a:pt x="31" y="175"/>
                  </a:lnTo>
                  <a:lnTo>
                    <a:pt x="29" y="173"/>
                  </a:lnTo>
                  <a:lnTo>
                    <a:pt x="29" y="168"/>
                  </a:lnTo>
                  <a:lnTo>
                    <a:pt x="27" y="166"/>
                  </a:lnTo>
                  <a:lnTo>
                    <a:pt x="27" y="161"/>
                  </a:lnTo>
                  <a:lnTo>
                    <a:pt x="27" y="159"/>
                  </a:lnTo>
                  <a:lnTo>
                    <a:pt x="24" y="159"/>
                  </a:lnTo>
                  <a:lnTo>
                    <a:pt x="22" y="156"/>
                  </a:lnTo>
                  <a:lnTo>
                    <a:pt x="19" y="156"/>
                  </a:lnTo>
                  <a:lnTo>
                    <a:pt x="19" y="154"/>
                  </a:lnTo>
                  <a:lnTo>
                    <a:pt x="15" y="152"/>
                  </a:lnTo>
                  <a:lnTo>
                    <a:pt x="12" y="149"/>
                  </a:lnTo>
                  <a:lnTo>
                    <a:pt x="8" y="145"/>
                  </a:lnTo>
                  <a:lnTo>
                    <a:pt x="8" y="140"/>
                  </a:lnTo>
                  <a:lnTo>
                    <a:pt x="3" y="137"/>
                  </a:lnTo>
                  <a:lnTo>
                    <a:pt x="0" y="135"/>
                  </a:lnTo>
                  <a:lnTo>
                    <a:pt x="5" y="135"/>
                  </a:lnTo>
                  <a:lnTo>
                    <a:pt x="8" y="135"/>
                  </a:lnTo>
                  <a:lnTo>
                    <a:pt x="12" y="137"/>
                  </a:lnTo>
                  <a:lnTo>
                    <a:pt x="17" y="140"/>
                  </a:lnTo>
                  <a:lnTo>
                    <a:pt x="27" y="140"/>
                  </a:lnTo>
                  <a:lnTo>
                    <a:pt x="31" y="140"/>
                  </a:lnTo>
                  <a:lnTo>
                    <a:pt x="36" y="140"/>
                  </a:lnTo>
                  <a:lnTo>
                    <a:pt x="41" y="140"/>
                  </a:lnTo>
                  <a:lnTo>
                    <a:pt x="46" y="140"/>
                  </a:lnTo>
                  <a:lnTo>
                    <a:pt x="50" y="140"/>
                  </a:lnTo>
                  <a:lnTo>
                    <a:pt x="55" y="137"/>
                  </a:lnTo>
                  <a:lnTo>
                    <a:pt x="57" y="135"/>
                  </a:lnTo>
                  <a:lnTo>
                    <a:pt x="60" y="135"/>
                  </a:lnTo>
                  <a:lnTo>
                    <a:pt x="65" y="133"/>
                  </a:lnTo>
                  <a:lnTo>
                    <a:pt x="67" y="133"/>
                  </a:lnTo>
                  <a:lnTo>
                    <a:pt x="69" y="130"/>
                  </a:lnTo>
                  <a:lnTo>
                    <a:pt x="69" y="128"/>
                  </a:lnTo>
                  <a:lnTo>
                    <a:pt x="69" y="128"/>
                  </a:lnTo>
                  <a:lnTo>
                    <a:pt x="69" y="126"/>
                  </a:lnTo>
                  <a:lnTo>
                    <a:pt x="69" y="123"/>
                  </a:lnTo>
                  <a:lnTo>
                    <a:pt x="67" y="121"/>
                  </a:lnTo>
                  <a:lnTo>
                    <a:pt x="67" y="118"/>
                  </a:lnTo>
                  <a:lnTo>
                    <a:pt x="67" y="114"/>
                  </a:lnTo>
                  <a:lnTo>
                    <a:pt x="67" y="114"/>
                  </a:lnTo>
                  <a:lnTo>
                    <a:pt x="69" y="111"/>
                  </a:lnTo>
                  <a:lnTo>
                    <a:pt x="69" y="111"/>
                  </a:lnTo>
                  <a:lnTo>
                    <a:pt x="74" y="109"/>
                  </a:lnTo>
                  <a:lnTo>
                    <a:pt x="79" y="109"/>
                  </a:lnTo>
                  <a:lnTo>
                    <a:pt x="79" y="109"/>
                  </a:lnTo>
                  <a:lnTo>
                    <a:pt x="81" y="109"/>
                  </a:lnTo>
                  <a:lnTo>
                    <a:pt x="81" y="107"/>
                  </a:lnTo>
                  <a:lnTo>
                    <a:pt x="81" y="107"/>
                  </a:lnTo>
                  <a:lnTo>
                    <a:pt x="84" y="104"/>
                  </a:lnTo>
                  <a:lnTo>
                    <a:pt x="86" y="99"/>
                  </a:lnTo>
                  <a:lnTo>
                    <a:pt x="86" y="99"/>
                  </a:lnTo>
                  <a:lnTo>
                    <a:pt x="86" y="97"/>
                  </a:lnTo>
                  <a:lnTo>
                    <a:pt x="88" y="97"/>
                  </a:lnTo>
                  <a:lnTo>
                    <a:pt x="91" y="97"/>
                  </a:lnTo>
                  <a:lnTo>
                    <a:pt x="93" y="97"/>
                  </a:lnTo>
                  <a:lnTo>
                    <a:pt x="98" y="97"/>
                  </a:lnTo>
                  <a:lnTo>
                    <a:pt x="100" y="97"/>
                  </a:lnTo>
                  <a:lnTo>
                    <a:pt x="103" y="95"/>
                  </a:lnTo>
                  <a:lnTo>
                    <a:pt x="103" y="95"/>
                  </a:lnTo>
                  <a:lnTo>
                    <a:pt x="103" y="92"/>
                  </a:lnTo>
                  <a:lnTo>
                    <a:pt x="103" y="92"/>
                  </a:lnTo>
                  <a:lnTo>
                    <a:pt x="100" y="90"/>
                  </a:lnTo>
                  <a:lnTo>
                    <a:pt x="100" y="88"/>
                  </a:lnTo>
                  <a:lnTo>
                    <a:pt x="100" y="83"/>
                  </a:lnTo>
                  <a:lnTo>
                    <a:pt x="103" y="83"/>
                  </a:lnTo>
                  <a:lnTo>
                    <a:pt x="103" y="80"/>
                  </a:lnTo>
                  <a:lnTo>
                    <a:pt x="105" y="78"/>
                  </a:lnTo>
                  <a:lnTo>
                    <a:pt x="107" y="73"/>
                  </a:lnTo>
                  <a:lnTo>
                    <a:pt x="110" y="71"/>
                  </a:lnTo>
                  <a:lnTo>
                    <a:pt x="110" y="69"/>
                  </a:lnTo>
                  <a:lnTo>
                    <a:pt x="110" y="66"/>
                  </a:lnTo>
                  <a:lnTo>
                    <a:pt x="110" y="61"/>
                  </a:lnTo>
                  <a:lnTo>
                    <a:pt x="110" y="57"/>
                  </a:lnTo>
                  <a:lnTo>
                    <a:pt x="112" y="54"/>
                  </a:lnTo>
                  <a:lnTo>
                    <a:pt x="117" y="50"/>
                  </a:lnTo>
                  <a:lnTo>
                    <a:pt x="119" y="40"/>
                  </a:lnTo>
                  <a:lnTo>
                    <a:pt x="122" y="38"/>
                  </a:lnTo>
                  <a:lnTo>
                    <a:pt x="122" y="35"/>
                  </a:lnTo>
                  <a:lnTo>
                    <a:pt x="122" y="31"/>
                  </a:lnTo>
                  <a:lnTo>
                    <a:pt x="119" y="28"/>
                  </a:lnTo>
                  <a:lnTo>
                    <a:pt x="117" y="26"/>
                  </a:lnTo>
                  <a:lnTo>
                    <a:pt x="115" y="21"/>
                  </a:lnTo>
                  <a:lnTo>
                    <a:pt x="115" y="19"/>
                  </a:lnTo>
                  <a:lnTo>
                    <a:pt x="115" y="16"/>
                  </a:lnTo>
                  <a:lnTo>
                    <a:pt x="115" y="14"/>
                  </a:lnTo>
                  <a:lnTo>
                    <a:pt x="115" y="12"/>
                  </a:lnTo>
                  <a:lnTo>
                    <a:pt x="117" y="12"/>
                  </a:lnTo>
                  <a:lnTo>
                    <a:pt x="117" y="9"/>
                  </a:lnTo>
                  <a:lnTo>
                    <a:pt x="122" y="4"/>
                  </a:lnTo>
                  <a:lnTo>
                    <a:pt x="126" y="4"/>
                  </a:lnTo>
                  <a:lnTo>
                    <a:pt x="136" y="4"/>
                  </a:lnTo>
                  <a:lnTo>
                    <a:pt x="143" y="4"/>
                  </a:lnTo>
                  <a:lnTo>
                    <a:pt x="145" y="4"/>
                  </a:lnTo>
                  <a:lnTo>
                    <a:pt x="148" y="2"/>
                  </a:lnTo>
                  <a:lnTo>
                    <a:pt x="150" y="2"/>
                  </a:lnTo>
                  <a:lnTo>
                    <a:pt x="150" y="0"/>
                  </a:lnTo>
                  <a:lnTo>
                    <a:pt x="155" y="2"/>
                  </a:lnTo>
                  <a:lnTo>
                    <a:pt x="160" y="2"/>
                  </a:lnTo>
                  <a:lnTo>
                    <a:pt x="162" y="4"/>
                  </a:lnTo>
                  <a:lnTo>
                    <a:pt x="164" y="4"/>
                  </a:lnTo>
                  <a:lnTo>
                    <a:pt x="169" y="9"/>
                  </a:lnTo>
                  <a:lnTo>
                    <a:pt x="169" y="12"/>
                  </a:lnTo>
                  <a:lnTo>
                    <a:pt x="172" y="14"/>
                  </a:lnTo>
                  <a:lnTo>
                    <a:pt x="174" y="19"/>
                  </a:lnTo>
                  <a:lnTo>
                    <a:pt x="174" y="21"/>
                  </a:lnTo>
                  <a:lnTo>
                    <a:pt x="176" y="23"/>
                  </a:lnTo>
                  <a:lnTo>
                    <a:pt x="179" y="23"/>
                  </a:lnTo>
                  <a:lnTo>
                    <a:pt x="181" y="23"/>
                  </a:lnTo>
                  <a:lnTo>
                    <a:pt x="186" y="23"/>
                  </a:lnTo>
                  <a:lnTo>
                    <a:pt x="188" y="26"/>
                  </a:lnTo>
                  <a:lnTo>
                    <a:pt x="191" y="26"/>
                  </a:lnTo>
                  <a:lnTo>
                    <a:pt x="193" y="26"/>
                  </a:lnTo>
                  <a:lnTo>
                    <a:pt x="193" y="28"/>
                  </a:lnTo>
                  <a:lnTo>
                    <a:pt x="195" y="31"/>
                  </a:lnTo>
                  <a:lnTo>
                    <a:pt x="195" y="31"/>
                  </a:lnTo>
                  <a:lnTo>
                    <a:pt x="195"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6" name="Freeform 1204">
              <a:extLst>
                <a:ext uri="{FF2B5EF4-FFF2-40B4-BE49-F238E27FC236}">
                  <a16:creationId xmlns:a16="http://schemas.microsoft.com/office/drawing/2014/main" id="{C76DDCD5-DBEF-4214-AB61-6A6FBDC54F51}"/>
                </a:ext>
              </a:extLst>
            </p:cNvPr>
            <p:cNvSpPr>
              <a:spLocks/>
            </p:cNvSpPr>
            <p:nvPr/>
          </p:nvSpPr>
          <p:spPr bwMode="auto">
            <a:xfrm>
              <a:off x="5305426" y="3051174"/>
              <a:ext cx="314325" cy="387350"/>
            </a:xfrm>
            <a:custGeom>
              <a:avLst/>
              <a:gdLst/>
              <a:ahLst/>
              <a:cxnLst>
                <a:cxn ang="0">
                  <a:pos x="186" y="40"/>
                </a:cxn>
                <a:cxn ang="0">
                  <a:pos x="172" y="47"/>
                </a:cxn>
                <a:cxn ang="0">
                  <a:pos x="162" y="42"/>
                </a:cxn>
                <a:cxn ang="0">
                  <a:pos x="155" y="50"/>
                </a:cxn>
                <a:cxn ang="0">
                  <a:pos x="160" y="64"/>
                </a:cxn>
                <a:cxn ang="0">
                  <a:pos x="169" y="78"/>
                </a:cxn>
                <a:cxn ang="0">
                  <a:pos x="179" y="88"/>
                </a:cxn>
                <a:cxn ang="0">
                  <a:pos x="172" y="95"/>
                </a:cxn>
                <a:cxn ang="0">
                  <a:pos x="172" y="114"/>
                </a:cxn>
                <a:cxn ang="0">
                  <a:pos x="162" y="133"/>
                </a:cxn>
                <a:cxn ang="0">
                  <a:pos x="157" y="147"/>
                </a:cxn>
                <a:cxn ang="0">
                  <a:pos x="148" y="164"/>
                </a:cxn>
                <a:cxn ang="0">
                  <a:pos x="138" y="173"/>
                </a:cxn>
                <a:cxn ang="0">
                  <a:pos x="129" y="168"/>
                </a:cxn>
                <a:cxn ang="0">
                  <a:pos x="124" y="175"/>
                </a:cxn>
                <a:cxn ang="0">
                  <a:pos x="119" y="190"/>
                </a:cxn>
                <a:cxn ang="0">
                  <a:pos x="126" y="194"/>
                </a:cxn>
                <a:cxn ang="0">
                  <a:pos x="129" y="206"/>
                </a:cxn>
                <a:cxn ang="0">
                  <a:pos x="141" y="218"/>
                </a:cxn>
                <a:cxn ang="0">
                  <a:pos x="143" y="232"/>
                </a:cxn>
                <a:cxn ang="0">
                  <a:pos x="131" y="240"/>
                </a:cxn>
                <a:cxn ang="0">
                  <a:pos x="122" y="235"/>
                </a:cxn>
                <a:cxn ang="0">
                  <a:pos x="115" y="237"/>
                </a:cxn>
                <a:cxn ang="0">
                  <a:pos x="110" y="244"/>
                </a:cxn>
                <a:cxn ang="0">
                  <a:pos x="98" y="240"/>
                </a:cxn>
                <a:cxn ang="0">
                  <a:pos x="93" y="235"/>
                </a:cxn>
                <a:cxn ang="0">
                  <a:pos x="79" y="213"/>
                </a:cxn>
                <a:cxn ang="0">
                  <a:pos x="62" y="218"/>
                </a:cxn>
                <a:cxn ang="0">
                  <a:pos x="24" y="218"/>
                </a:cxn>
                <a:cxn ang="0">
                  <a:pos x="17" y="206"/>
                </a:cxn>
                <a:cxn ang="0">
                  <a:pos x="19" y="197"/>
                </a:cxn>
                <a:cxn ang="0">
                  <a:pos x="36" y="183"/>
                </a:cxn>
                <a:cxn ang="0">
                  <a:pos x="31" y="178"/>
                </a:cxn>
                <a:cxn ang="0">
                  <a:pos x="27" y="166"/>
                </a:cxn>
                <a:cxn ang="0">
                  <a:pos x="22" y="156"/>
                </a:cxn>
                <a:cxn ang="0">
                  <a:pos x="12" y="149"/>
                </a:cxn>
                <a:cxn ang="0">
                  <a:pos x="0" y="135"/>
                </a:cxn>
                <a:cxn ang="0">
                  <a:pos x="17" y="140"/>
                </a:cxn>
                <a:cxn ang="0">
                  <a:pos x="41" y="140"/>
                </a:cxn>
                <a:cxn ang="0">
                  <a:pos x="57" y="135"/>
                </a:cxn>
                <a:cxn ang="0">
                  <a:pos x="69" y="130"/>
                </a:cxn>
                <a:cxn ang="0">
                  <a:pos x="69" y="123"/>
                </a:cxn>
                <a:cxn ang="0">
                  <a:pos x="67" y="114"/>
                </a:cxn>
                <a:cxn ang="0">
                  <a:pos x="79" y="109"/>
                </a:cxn>
                <a:cxn ang="0">
                  <a:pos x="81" y="107"/>
                </a:cxn>
                <a:cxn ang="0">
                  <a:pos x="86" y="97"/>
                </a:cxn>
                <a:cxn ang="0">
                  <a:pos x="98" y="97"/>
                </a:cxn>
                <a:cxn ang="0">
                  <a:pos x="103" y="92"/>
                </a:cxn>
                <a:cxn ang="0">
                  <a:pos x="100" y="83"/>
                </a:cxn>
                <a:cxn ang="0">
                  <a:pos x="107" y="73"/>
                </a:cxn>
                <a:cxn ang="0">
                  <a:pos x="110" y="61"/>
                </a:cxn>
                <a:cxn ang="0">
                  <a:pos x="119" y="40"/>
                </a:cxn>
                <a:cxn ang="0">
                  <a:pos x="119" y="28"/>
                </a:cxn>
                <a:cxn ang="0">
                  <a:pos x="115" y="16"/>
                </a:cxn>
                <a:cxn ang="0">
                  <a:pos x="117" y="9"/>
                </a:cxn>
                <a:cxn ang="0">
                  <a:pos x="143" y="4"/>
                </a:cxn>
                <a:cxn ang="0">
                  <a:pos x="150" y="0"/>
                </a:cxn>
                <a:cxn ang="0">
                  <a:pos x="164" y="4"/>
                </a:cxn>
                <a:cxn ang="0">
                  <a:pos x="174" y="19"/>
                </a:cxn>
                <a:cxn ang="0">
                  <a:pos x="181" y="23"/>
                </a:cxn>
                <a:cxn ang="0">
                  <a:pos x="193" y="26"/>
                </a:cxn>
              </a:cxnLst>
              <a:rect l="0" t="0" r="r" b="b"/>
              <a:pathLst>
                <a:path w="198" h="244">
                  <a:moveTo>
                    <a:pt x="195" y="31"/>
                  </a:moveTo>
                  <a:lnTo>
                    <a:pt x="198" y="31"/>
                  </a:lnTo>
                  <a:lnTo>
                    <a:pt x="193" y="35"/>
                  </a:lnTo>
                  <a:lnTo>
                    <a:pt x="186" y="40"/>
                  </a:lnTo>
                  <a:lnTo>
                    <a:pt x="183" y="42"/>
                  </a:lnTo>
                  <a:lnTo>
                    <a:pt x="181" y="45"/>
                  </a:lnTo>
                  <a:lnTo>
                    <a:pt x="176" y="45"/>
                  </a:lnTo>
                  <a:lnTo>
                    <a:pt x="172" y="47"/>
                  </a:lnTo>
                  <a:lnTo>
                    <a:pt x="169" y="45"/>
                  </a:lnTo>
                  <a:lnTo>
                    <a:pt x="167" y="42"/>
                  </a:lnTo>
                  <a:lnTo>
                    <a:pt x="164" y="42"/>
                  </a:lnTo>
                  <a:lnTo>
                    <a:pt x="162" y="42"/>
                  </a:lnTo>
                  <a:lnTo>
                    <a:pt x="162" y="42"/>
                  </a:lnTo>
                  <a:lnTo>
                    <a:pt x="157" y="45"/>
                  </a:lnTo>
                  <a:lnTo>
                    <a:pt x="155" y="50"/>
                  </a:lnTo>
                  <a:lnTo>
                    <a:pt x="155" y="50"/>
                  </a:lnTo>
                  <a:lnTo>
                    <a:pt x="155" y="52"/>
                  </a:lnTo>
                  <a:lnTo>
                    <a:pt x="155" y="52"/>
                  </a:lnTo>
                  <a:lnTo>
                    <a:pt x="157" y="57"/>
                  </a:lnTo>
                  <a:lnTo>
                    <a:pt x="160" y="64"/>
                  </a:lnTo>
                  <a:lnTo>
                    <a:pt x="162" y="69"/>
                  </a:lnTo>
                  <a:lnTo>
                    <a:pt x="162" y="71"/>
                  </a:lnTo>
                  <a:lnTo>
                    <a:pt x="164" y="73"/>
                  </a:lnTo>
                  <a:lnTo>
                    <a:pt x="169" y="78"/>
                  </a:lnTo>
                  <a:lnTo>
                    <a:pt x="172" y="83"/>
                  </a:lnTo>
                  <a:lnTo>
                    <a:pt x="176" y="85"/>
                  </a:lnTo>
                  <a:lnTo>
                    <a:pt x="179" y="88"/>
                  </a:lnTo>
                  <a:lnTo>
                    <a:pt x="179" y="88"/>
                  </a:lnTo>
                  <a:lnTo>
                    <a:pt x="179" y="90"/>
                  </a:lnTo>
                  <a:lnTo>
                    <a:pt x="176" y="92"/>
                  </a:lnTo>
                  <a:lnTo>
                    <a:pt x="174" y="95"/>
                  </a:lnTo>
                  <a:lnTo>
                    <a:pt x="172" y="95"/>
                  </a:lnTo>
                  <a:lnTo>
                    <a:pt x="172" y="99"/>
                  </a:lnTo>
                  <a:lnTo>
                    <a:pt x="172" y="111"/>
                  </a:lnTo>
                  <a:lnTo>
                    <a:pt x="172" y="114"/>
                  </a:lnTo>
                  <a:lnTo>
                    <a:pt x="172" y="114"/>
                  </a:lnTo>
                  <a:lnTo>
                    <a:pt x="169" y="118"/>
                  </a:lnTo>
                  <a:lnTo>
                    <a:pt x="167" y="123"/>
                  </a:lnTo>
                  <a:lnTo>
                    <a:pt x="164" y="128"/>
                  </a:lnTo>
                  <a:lnTo>
                    <a:pt x="162" y="133"/>
                  </a:lnTo>
                  <a:lnTo>
                    <a:pt x="160" y="133"/>
                  </a:lnTo>
                  <a:lnTo>
                    <a:pt x="160" y="140"/>
                  </a:lnTo>
                  <a:lnTo>
                    <a:pt x="160" y="142"/>
                  </a:lnTo>
                  <a:lnTo>
                    <a:pt x="157" y="147"/>
                  </a:lnTo>
                  <a:lnTo>
                    <a:pt x="155" y="149"/>
                  </a:lnTo>
                  <a:lnTo>
                    <a:pt x="153" y="154"/>
                  </a:lnTo>
                  <a:lnTo>
                    <a:pt x="148" y="161"/>
                  </a:lnTo>
                  <a:lnTo>
                    <a:pt x="148" y="164"/>
                  </a:lnTo>
                  <a:lnTo>
                    <a:pt x="143" y="166"/>
                  </a:lnTo>
                  <a:lnTo>
                    <a:pt x="143" y="171"/>
                  </a:lnTo>
                  <a:lnTo>
                    <a:pt x="138" y="171"/>
                  </a:lnTo>
                  <a:lnTo>
                    <a:pt x="138" y="173"/>
                  </a:lnTo>
                  <a:lnTo>
                    <a:pt x="136" y="171"/>
                  </a:lnTo>
                  <a:lnTo>
                    <a:pt x="134" y="171"/>
                  </a:lnTo>
                  <a:lnTo>
                    <a:pt x="131" y="168"/>
                  </a:lnTo>
                  <a:lnTo>
                    <a:pt x="129" y="168"/>
                  </a:lnTo>
                  <a:lnTo>
                    <a:pt x="129" y="168"/>
                  </a:lnTo>
                  <a:lnTo>
                    <a:pt x="126" y="171"/>
                  </a:lnTo>
                  <a:lnTo>
                    <a:pt x="124" y="173"/>
                  </a:lnTo>
                  <a:lnTo>
                    <a:pt x="124" y="175"/>
                  </a:lnTo>
                  <a:lnTo>
                    <a:pt x="119" y="180"/>
                  </a:lnTo>
                  <a:lnTo>
                    <a:pt x="119" y="185"/>
                  </a:lnTo>
                  <a:lnTo>
                    <a:pt x="119" y="187"/>
                  </a:lnTo>
                  <a:lnTo>
                    <a:pt x="119" y="190"/>
                  </a:lnTo>
                  <a:lnTo>
                    <a:pt x="122" y="190"/>
                  </a:lnTo>
                  <a:lnTo>
                    <a:pt x="124" y="192"/>
                  </a:lnTo>
                  <a:lnTo>
                    <a:pt x="126" y="192"/>
                  </a:lnTo>
                  <a:lnTo>
                    <a:pt x="126" y="194"/>
                  </a:lnTo>
                  <a:lnTo>
                    <a:pt x="129" y="197"/>
                  </a:lnTo>
                  <a:lnTo>
                    <a:pt x="129" y="199"/>
                  </a:lnTo>
                  <a:lnTo>
                    <a:pt x="129" y="204"/>
                  </a:lnTo>
                  <a:lnTo>
                    <a:pt x="129" y="206"/>
                  </a:lnTo>
                  <a:lnTo>
                    <a:pt x="131" y="209"/>
                  </a:lnTo>
                  <a:lnTo>
                    <a:pt x="136" y="213"/>
                  </a:lnTo>
                  <a:lnTo>
                    <a:pt x="138" y="218"/>
                  </a:lnTo>
                  <a:lnTo>
                    <a:pt x="141" y="218"/>
                  </a:lnTo>
                  <a:lnTo>
                    <a:pt x="143" y="223"/>
                  </a:lnTo>
                  <a:lnTo>
                    <a:pt x="143" y="228"/>
                  </a:lnTo>
                  <a:lnTo>
                    <a:pt x="143" y="230"/>
                  </a:lnTo>
                  <a:lnTo>
                    <a:pt x="143" y="232"/>
                  </a:lnTo>
                  <a:lnTo>
                    <a:pt x="143" y="235"/>
                  </a:lnTo>
                  <a:lnTo>
                    <a:pt x="141" y="235"/>
                  </a:lnTo>
                  <a:lnTo>
                    <a:pt x="138" y="237"/>
                  </a:lnTo>
                  <a:lnTo>
                    <a:pt x="131" y="240"/>
                  </a:lnTo>
                  <a:lnTo>
                    <a:pt x="129" y="240"/>
                  </a:lnTo>
                  <a:lnTo>
                    <a:pt x="126" y="240"/>
                  </a:lnTo>
                  <a:lnTo>
                    <a:pt x="124" y="237"/>
                  </a:lnTo>
                  <a:lnTo>
                    <a:pt x="122" y="235"/>
                  </a:lnTo>
                  <a:lnTo>
                    <a:pt x="119" y="235"/>
                  </a:lnTo>
                  <a:lnTo>
                    <a:pt x="117" y="235"/>
                  </a:lnTo>
                  <a:lnTo>
                    <a:pt x="115" y="237"/>
                  </a:lnTo>
                  <a:lnTo>
                    <a:pt x="115" y="237"/>
                  </a:lnTo>
                  <a:lnTo>
                    <a:pt x="115" y="240"/>
                  </a:lnTo>
                  <a:lnTo>
                    <a:pt x="112" y="240"/>
                  </a:lnTo>
                  <a:lnTo>
                    <a:pt x="112" y="244"/>
                  </a:lnTo>
                  <a:lnTo>
                    <a:pt x="110" y="244"/>
                  </a:lnTo>
                  <a:lnTo>
                    <a:pt x="105" y="242"/>
                  </a:lnTo>
                  <a:lnTo>
                    <a:pt x="103" y="242"/>
                  </a:lnTo>
                  <a:lnTo>
                    <a:pt x="100" y="242"/>
                  </a:lnTo>
                  <a:lnTo>
                    <a:pt x="98" y="240"/>
                  </a:lnTo>
                  <a:lnTo>
                    <a:pt x="98" y="240"/>
                  </a:lnTo>
                  <a:lnTo>
                    <a:pt x="98" y="240"/>
                  </a:lnTo>
                  <a:lnTo>
                    <a:pt x="96" y="235"/>
                  </a:lnTo>
                  <a:lnTo>
                    <a:pt x="93" y="235"/>
                  </a:lnTo>
                  <a:lnTo>
                    <a:pt x="91" y="230"/>
                  </a:lnTo>
                  <a:lnTo>
                    <a:pt x="88" y="223"/>
                  </a:lnTo>
                  <a:lnTo>
                    <a:pt x="86" y="211"/>
                  </a:lnTo>
                  <a:lnTo>
                    <a:pt x="79" y="213"/>
                  </a:lnTo>
                  <a:lnTo>
                    <a:pt x="72" y="218"/>
                  </a:lnTo>
                  <a:lnTo>
                    <a:pt x="69" y="218"/>
                  </a:lnTo>
                  <a:lnTo>
                    <a:pt x="65" y="218"/>
                  </a:lnTo>
                  <a:lnTo>
                    <a:pt x="62" y="218"/>
                  </a:lnTo>
                  <a:lnTo>
                    <a:pt x="57" y="218"/>
                  </a:lnTo>
                  <a:lnTo>
                    <a:pt x="34" y="218"/>
                  </a:lnTo>
                  <a:lnTo>
                    <a:pt x="29" y="218"/>
                  </a:lnTo>
                  <a:lnTo>
                    <a:pt x="24" y="218"/>
                  </a:lnTo>
                  <a:lnTo>
                    <a:pt x="19" y="216"/>
                  </a:lnTo>
                  <a:lnTo>
                    <a:pt x="17" y="213"/>
                  </a:lnTo>
                  <a:lnTo>
                    <a:pt x="17" y="209"/>
                  </a:lnTo>
                  <a:lnTo>
                    <a:pt x="17" y="206"/>
                  </a:lnTo>
                  <a:lnTo>
                    <a:pt x="17" y="204"/>
                  </a:lnTo>
                  <a:lnTo>
                    <a:pt x="17" y="202"/>
                  </a:lnTo>
                  <a:lnTo>
                    <a:pt x="19" y="197"/>
                  </a:lnTo>
                  <a:lnTo>
                    <a:pt x="19" y="197"/>
                  </a:lnTo>
                  <a:lnTo>
                    <a:pt x="24" y="192"/>
                  </a:lnTo>
                  <a:lnTo>
                    <a:pt x="31" y="187"/>
                  </a:lnTo>
                  <a:lnTo>
                    <a:pt x="36" y="185"/>
                  </a:lnTo>
                  <a:lnTo>
                    <a:pt x="36" y="183"/>
                  </a:lnTo>
                  <a:lnTo>
                    <a:pt x="38" y="180"/>
                  </a:lnTo>
                  <a:lnTo>
                    <a:pt x="36" y="178"/>
                  </a:lnTo>
                  <a:lnTo>
                    <a:pt x="34" y="178"/>
                  </a:lnTo>
                  <a:lnTo>
                    <a:pt x="31" y="178"/>
                  </a:lnTo>
                  <a:lnTo>
                    <a:pt x="31" y="175"/>
                  </a:lnTo>
                  <a:lnTo>
                    <a:pt x="29" y="173"/>
                  </a:lnTo>
                  <a:lnTo>
                    <a:pt x="29" y="168"/>
                  </a:lnTo>
                  <a:lnTo>
                    <a:pt x="27" y="166"/>
                  </a:lnTo>
                  <a:lnTo>
                    <a:pt x="27" y="161"/>
                  </a:lnTo>
                  <a:lnTo>
                    <a:pt x="27" y="159"/>
                  </a:lnTo>
                  <a:lnTo>
                    <a:pt x="24" y="159"/>
                  </a:lnTo>
                  <a:lnTo>
                    <a:pt x="22" y="156"/>
                  </a:lnTo>
                  <a:lnTo>
                    <a:pt x="19" y="156"/>
                  </a:lnTo>
                  <a:lnTo>
                    <a:pt x="19" y="154"/>
                  </a:lnTo>
                  <a:lnTo>
                    <a:pt x="15" y="152"/>
                  </a:lnTo>
                  <a:lnTo>
                    <a:pt x="12" y="149"/>
                  </a:lnTo>
                  <a:lnTo>
                    <a:pt x="8" y="145"/>
                  </a:lnTo>
                  <a:lnTo>
                    <a:pt x="8" y="140"/>
                  </a:lnTo>
                  <a:lnTo>
                    <a:pt x="3" y="137"/>
                  </a:lnTo>
                  <a:lnTo>
                    <a:pt x="0" y="135"/>
                  </a:lnTo>
                  <a:lnTo>
                    <a:pt x="5" y="135"/>
                  </a:lnTo>
                  <a:lnTo>
                    <a:pt x="8" y="135"/>
                  </a:lnTo>
                  <a:lnTo>
                    <a:pt x="12" y="137"/>
                  </a:lnTo>
                  <a:lnTo>
                    <a:pt x="17" y="140"/>
                  </a:lnTo>
                  <a:lnTo>
                    <a:pt x="27" y="140"/>
                  </a:lnTo>
                  <a:lnTo>
                    <a:pt x="31" y="140"/>
                  </a:lnTo>
                  <a:lnTo>
                    <a:pt x="36" y="140"/>
                  </a:lnTo>
                  <a:lnTo>
                    <a:pt x="41" y="140"/>
                  </a:lnTo>
                  <a:lnTo>
                    <a:pt x="46" y="140"/>
                  </a:lnTo>
                  <a:lnTo>
                    <a:pt x="50" y="140"/>
                  </a:lnTo>
                  <a:lnTo>
                    <a:pt x="55" y="137"/>
                  </a:lnTo>
                  <a:lnTo>
                    <a:pt x="57" y="135"/>
                  </a:lnTo>
                  <a:lnTo>
                    <a:pt x="60" y="135"/>
                  </a:lnTo>
                  <a:lnTo>
                    <a:pt x="65" y="133"/>
                  </a:lnTo>
                  <a:lnTo>
                    <a:pt x="67" y="133"/>
                  </a:lnTo>
                  <a:lnTo>
                    <a:pt x="69" y="130"/>
                  </a:lnTo>
                  <a:lnTo>
                    <a:pt x="69" y="128"/>
                  </a:lnTo>
                  <a:lnTo>
                    <a:pt x="69" y="128"/>
                  </a:lnTo>
                  <a:lnTo>
                    <a:pt x="69" y="126"/>
                  </a:lnTo>
                  <a:lnTo>
                    <a:pt x="69" y="123"/>
                  </a:lnTo>
                  <a:lnTo>
                    <a:pt x="67" y="121"/>
                  </a:lnTo>
                  <a:lnTo>
                    <a:pt x="67" y="118"/>
                  </a:lnTo>
                  <a:lnTo>
                    <a:pt x="67" y="114"/>
                  </a:lnTo>
                  <a:lnTo>
                    <a:pt x="67" y="114"/>
                  </a:lnTo>
                  <a:lnTo>
                    <a:pt x="69" y="111"/>
                  </a:lnTo>
                  <a:lnTo>
                    <a:pt x="69" y="111"/>
                  </a:lnTo>
                  <a:lnTo>
                    <a:pt x="74" y="109"/>
                  </a:lnTo>
                  <a:lnTo>
                    <a:pt x="79" y="109"/>
                  </a:lnTo>
                  <a:lnTo>
                    <a:pt x="79" y="109"/>
                  </a:lnTo>
                  <a:lnTo>
                    <a:pt x="81" y="109"/>
                  </a:lnTo>
                  <a:lnTo>
                    <a:pt x="81" y="107"/>
                  </a:lnTo>
                  <a:lnTo>
                    <a:pt x="81" y="107"/>
                  </a:lnTo>
                  <a:lnTo>
                    <a:pt x="84" y="104"/>
                  </a:lnTo>
                  <a:lnTo>
                    <a:pt x="86" y="99"/>
                  </a:lnTo>
                  <a:lnTo>
                    <a:pt x="86" y="99"/>
                  </a:lnTo>
                  <a:lnTo>
                    <a:pt x="86" y="97"/>
                  </a:lnTo>
                  <a:lnTo>
                    <a:pt x="88" y="97"/>
                  </a:lnTo>
                  <a:lnTo>
                    <a:pt x="91" y="97"/>
                  </a:lnTo>
                  <a:lnTo>
                    <a:pt x="93" y="97"/>
                  </a:lnTo>
                  <a:lnTo>
                    <a:pt x="98" y="97"/>
                  </a:lnTo>
                  <a:lnTo>
                    <a:pt x="100" y="97"/>
                  </a:lnTo>
                  <a:lnTo>
                    <a:pt x="103" y="95"/>
                  </a:lnTo>
                  <a:lnTo>
                    <a:pt x="103" y="95"/>
                  </a:lnTo>
                  <a:lnTo>
                    <a:pt x="103" y="92"/>
                  </a:lnTo>
                  <a:lnTo>
                    <a:pt x="103" y="92"/>
                  </a:lnTo>
                  <a:lnTo>
                    <a:pt x="100" y="90"/>
                  </a:lnTo>
                  <a:lnTo>
                    <a:pt x="100" y="88"/>
                  </a:lnTo>
                  <a:lnTo>
                    <a:pt x="100" y="83"/>
                  </a:lnTo>
                  <a:lnTo>
                    <a:pt x="103" y="83"/>
                  </a:lnTo>
                  <a:lnTo>
                    <a:pt x="103" y="80"/>
                  </a:lnTo>
                  <a:lnTo>
                    <a:pt x="105" y="78"/>
                  </a:lnTo>
                  <a:lnTo>
                    <a:pt x="107" y="73"/>
                  </a:lnTo>
                  <a:lnTo>
                    <a:pt x="110" y="71"/>
                  </a:lnTo>
                  <a:lnTo>
                    <a:pt x="110" y="69"/>
                  </a:lnTo>
                  <a:lnTo>
                    <a:pt x="110" y="66"/>
                  </a:lnTo>
                  <a:lnTo>
                    <a:pt x="110" y="61"/>
                  </a:lnTo>
                  <a:lnTo>
                    <a:pt x="110" y="57"/>
                  </a:lnTo>
                  <a:lnTo>
                    <a:pt x="112" y="54"/>
                  </a:lnTo>
                  <a:lnTo>
                    <a:pt x="117" y="50"/>
                  </a:lnTo>
                  <a:lnTo>
                    <a:pt x="119" y="40"/>
                  </a:lnTo>
                  <a:lnTo>
                    <a:pt x="122" y="38"/>
                  </a:lnTo>
                  <a:lnTo>
                    <a:pt x="122" y="35"/>
                  </a:lnTo>
                  <a:lnTo>
                    <a:pt x="122" y="31"/>
                  </a:lnTo>
                  <a:lnTo>
                    <a:pt x="119" y="28"/>
                  </a:lnTo>
                  <a:lnTo>
                    <a:pt x="117" y="26"/>
                  </a:lnTo>
                  <a:lnTo>
                    <a:pt x="115" y="21"/>
                  </a:lnTo>
                  <a:lnTo>
                    <a:pt x="115" y="19"/>
                  </a:lnTo>
                  <a:lnTo>
                    <a:pt x="115" y="16"/>
                  </a:lnTo>
                  <a:lnTo>
                    <a:pt x="115" y="14"/>
                  </a:lnTo>
                  <a:lnTo>
                    <a:pt x="115" y="12"/>
                  </a:lnTo>
                  <a:lnTo>
                    <a:pt x="117" y="12"/>
                  </a:lnTo>
                  <a:lnTo>
                    <a:pt x="117" y="9"/>
                  </a:lnTo>
                  <a:lnTo>
                    <a:pt x="122" y="4"/>
                  </a:lnTo>
                  <a:lnTo>
                    <a:pt x="126" y="4"/>
                  </a:lnTo>
                  <a:lnTo>
                    <a:pt x="136" y="4"/>
                  </a:lnTo>
                  <a:lnTo>
                    <a:pt x="143" y="4"/>
                  </a:lnTo>
                  <a:lnTo>
                    <a:pt x="145" y="4"/>
                  </a:lnTo>
                  <a:lnTo>
                    <a:pt x="148" y="2"/>
                  </a:lnTo>
                  <a:lnTo>
                    <a:pt x="150" y="2"/>
                  </a:lnTo>
                  <a:lnTo>
                    <a:pt x="150" y="0"/>
                  </a:lnTo>
                  <a:lnTo>
                    <a:pt x="155" y="2"/>
                  </a:lnTo>
                  <a:lnTo>
                    <a:pt x="160" y="2"/>
                  </a:lnTo>
                  <a:lnTo>
                    <a:pt x="162" y="4"/>
                  </a:lnTo>
                  <a:lnTo>
                    <a:pt x="164" y="4"/>
                  </a:lnTo>
                  <a:lnTo>
                    <a:pt x="169" y="9"/>
                  </a:lnTo>
                  <a:lnTo>
                    <a:pt x="169" y="12"/>
                  </a:lnTo>
                  <a:lnTo>
                    <a:pt x="172" y="14"/>
                  </a:lnTo>
                  <a:lnTo>
                    <a:pt x="174" y="19"/>
                  </a:lnTo>
                  <a:lnTo>
                    <a:pt x="174" y="21"/>
                  </a:lnTo>
                  <a:lnTo>
                    <a:pt x="176" y="23"/>
                  </a:lnTo>
                  <a:lnTo>
                    <a:pt x="179" y="23"/>
                  </a:lnTo>
                  <a:lnTo>
                    <a:pt x="181" y="23"/>
                  </a:lnTo>
                  <a:lnTo>
                    <a:pt x="186" y="23"/>
                  </a:lnTo>
                  <a:lnTo>
                    <a:pt x="188" y="26"/>
                  </a:lnTo>
                  <a:lnTo>
                    <a:pt x="191" y="26"/>
                  </a:lnTo>
                  <a:lnTo>
                    <a:pt x="193" y="26"/>
                  </a:lnTo>
                  <a:lnTo>
                    <a:pt x="193" y="28"/>
                  </a:lnTo>
                  <a:lnTo>
                    <a:pt x="195" y="31"/>
                  </a:lnTo>
                  <a:lnTo>
                    <a:pt x="195"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7" name="Freeform 1205">
              <a:extLst>
                <a:ext uri="{FF2B5EF4-FFF2-40B4-BE49-F238E27FC236}">
                  <a16:creationId xmlns:a16="http://schemas.microsoft.com/office/drawing/2014/main" id="{04D23AC1-3A61-4602-B73F-48179ECDE8E2}"/>
                </a:ext>
              </a:extLst>
            </p:cNvPr>
            <p:cNvSpPr>
              <a:spLocks/>
            </p:cNvSpPr>
            <p:nvPr/>
          </p:nvSpPr>
          <p:spPr bwMode="auto">
            <a:xfrm>
              <a:off x="5305426" y="3051174"/>
              <a:ext cx="314325" cy="387350"/>
            </a:xfrm>
            <a:custGeom>
              <a:avLst/>
              <a:gdLst/>
              <a:ahLst/>
              <a:cxnLst>
                <a:cxn ang="0">
                  <a:pos x="186" y="40"/>
                </a:cxn>
                <a:cxn ang="0">
                  <a:pos x="172" y="47"/>
                </a:cxn>
                <a:cxn ang="0">
                  <a:pos x="162" y="42"/>
                </a:cxn>
                <a:cxn ang="0">
                  <a:pos x="155" y="50"/>
                </a:cxn>
                <a:cxn ang="0">
                  <a:pos x="160" y="64"/>
                </a:cxn>
                <a:cxn ang="0">
                  <a:pos x="169" y="78"/>
                </a:cxn>
                <a:cxn ang="0">
                  <a:pos x="179" y="88"/>
                </a:cxn>
                <a:cxn ang="0">
                  <a:pos x="172" y="95"/>
                </a:cxn>
                <a:cxn ang="0">
                  <a:pos x="172" y="114"/>
                </a:cxn>
                <a:cxn ang="0">
                  <a:pos x="162" y="133"/>
                </a:cxn>
                <a:cxn ang="0">
                  <a:pos x="157" y="147"/>
                </a:cxn>
                <a:cxn ang="0">
                  <a:pos x="148" y="164"/>
                </a:cxn>
                <a:cxn ang="0">
                  <a:pos x="138" y="173"/>
                </a:cxn>
                <a:cxn ang="0">
                  <a:pos x="129" y="168"/>
                </a:cxn>
                <a:cxn ang="0">
                  <a:pos x="124" y="175"/>
                </a:cxn>
                <a:cxn ang="0">
                  <a:pos x="119" y="190"/>
                </a:cxn>
                <a:cxn ang="0">
                  <a:pos x="126" y="194"/>
                </a:cxn>
                <a:cxn ang="0">
                  <a:pos x="129" y="206"/>
                </a:cxn>
                <a:cxn ang="0">
                  <a:pos x="141" y="218"/>
                </a:cxn>
                <a:cxn ang="0">
                  <a:pos x="143" y="232"/>
                </a:cxn>
                <a:cxn ang="0">
                  <a:pos x="131" y="240"/>
                </a:cxn>
                <a:cxn ang="0">
                  <a:pos x="122" y="235"/>
                </a:cxn>
                <a:cxn ang="0">
                  <a:pos x="115" y="237"/>
                </a:cxn>
                <a:cxn ang="0">
                  <a:pos x="110" y="244"/>
                </a:cxn>
                <a:cxn ang="0">
                  <a:pos x="98" y="240"/>
                </a:cxn>
                <a:cxn ang="0">
                  <a:pos x="93" y="235"/>
                </a:cxn>
                <a:cxn ang="0">
                  <a:pos x="79" y="213"/>
                </a:cxn>
                <a:cxn ang="0">
                  <a:pos x="62" y="218"/>
                </a:cxn>
                <a:cxn ang="0">
                  <a:pos x="24" y="218"/>
                </a:cxn>
                <a:cxn ang="0">
                  <a:pos x="17" y="206"/>
                </a:cxn>
                <a:cxn ang="0">
                  <a:pos x="19" y="197"/>
                </a:cxn>
                <a:cxn ang="0">
                  <a:pos x="36" y="183"/>
                </a:cxn>
                <a:cxn ang="0">
                  <a:pos x="31" y="178"/>
                </a:cxn>
                <a:cxn ang="0">
                  <a:pos x="27" y="166"/>
                </a:cxn>
                <a:cxn ang="0">
                  <a:pos x="22" y="156"/>
                </a:cxn>
                <a:cxn ang="0">
                  <a:pos x="12" y="149"/>
                </a:cxn>
                <a:cxn ang="0">
                  <a:pos x="0" y="135"/>
                </a:cxn>
                <a:cxn ang="0">
                  <a:pos x="17" y="140"/>
                </a:cxn>
                <a:cxn ang="0">
                  <a:pos x="41" y="140"/>
                </a:cxn>
                <a:cxn ang="0">
                  <a:pos x="57" y="135"/>
                </a:cxn>
                <a:cxn ang="0">
                  <a:pos x="69" y="130"/>
                </a:cxn>
                <a:cxn ang="0">
                  <a:pos x="69" y="123"/>
                </a:cxn>
                <a:cxn ang="0">
                  <a:pos x="67" y="114"/>
                </a:cxn>
                <a:cxn ang="0">
                  <a:pos x="79" y="109"/>
                </a:cxn>
                <a:cxn ang="0">
                  <a:pos x="81" y="107"/>
                </a:cxn>
                <a:cxn ang="0">
                  <a:pos x="86" y="97"/>
                </a:cxn>
                <a:cxn ang="0">
                  <a:pos x="98" y="97"/>
                </a:cxn>
                <a:cxn ang="0">
                  <a:pos x="103" y="92"/>
                </a:cxn>
                <a:cxn ang="0">
                  <a:pos x="100" y="83"/>
                </a:cxn>
                <a:cxn ang="0">
                  <a:pos x="107" y="73"/>
                </a:cxn>
                <a:cxn ang="0">
                  <a:pos x="110" y="61"/>
                </a:cxn>
                <a:cxn ang="0">
                  <a:pos x="119" y="40"/>
                </a:cxn>
                <a:cxn ang="0">
                  <a:pos x="119" y="28"/>
                </a:cxn>
                <a:cxn ang="0">
                  <a:pos x="115" y="16"/>
                </a:cxn>
                <a:cxn ang="0">
                  <a:pos x="117" y="9"/>
                </a:cxn>
                <a:cxn ang="0">
                  <a:pos x="143" y="4"/>
                </a:cxn>
                <a:cxn ang="0">
                  <a:pos x="150" y="0"/>
                </a:cxn>
                <a:cxn ang="0">
                  <a:pos x="164" y="4"/>
                </a:cxn>
                <a:cxn ang="0">
                  <a:pos x="174" y="19"/>
                </a:cxn>
                <a:cxn ang="0">
                  <a:pos x="181" y="23"/>
                </a:cxn>
                <a:cxn ang="0">
                  <a:pos x="193" y="26"/>
                </a:cxn>
              </a:cxnLst>
              <a:rect l="0" t="0" r="r" b="b"/>
              <a:pathLst>
                <a:path w="198" h="244">
                  <a:moveTo>
                    <a:pt x="195" y="31"/>
                  </a:moveTo>
                  <a:lnTo>
                    <a:pt x="198" y="31"/>
                  </a:lnTo>
                  <a:lnTo>
                    <a:pt x="193" y="35"/>
                  </a:lnTo>
                  <a:lnTo>
                    <a:pt x="186" y="40"/>
                  </a:lnTo>
                  <a:lnTo>
                    <a:pt x="183" y="42"/>
                  </a:lnTo>
                  <a:lnTo>
                    <a:pt x="181" y="45"/>
                  </a:lnTo>
                  <a:lnTo>
                    <a:pt x="176" y="45"/>
                  </a:lnTo>
                  <a:lnTo>
                    <a:pt x="172" y="47"/>
                  </a:lnTo>
                  <a:lnTo>
                    <a:pt x="169" y="45"/>
                  </a:lnTo>
                  <a:lnTo>
                    <a:pt x="167" y="42"/>
                  </a:lnTo>
                  <a:lnTo>
                    <a:pt x="164" y="42"/>
                  </a:lnTo>
                  <a:lnTo>
                    <a:pt x="162" y="42"/>
                  </a:lnTo>
                  <a:lnTo>
                    <a:pt x="162" y="42"/>
                  </a:lnTo>
                  <a:lnTo>
                    <a:pt x="157" y="45"/>
                  </a:lnTo>
                  <a:lnTo>
                    <a:pt x="155" y="50"/>
                  </a:lnTo>
                  <a:lnTo>
                    <a:pt x="155" y="50"/>
                  </a:lnTo>
                  <a:lnTo>
                    <a:pt x="155" y="52"/>
                  </a:lnTo>
                  <a:lnTo>
                    <a:pt x="155" y="52"/>
                  </a:lnTo>
                  <a:lnTo>
                    <a:pt x="157" y="57"/>
                  </a:lnTo>
                  <a:lnTo>
                    <a:pt x="160" y="64"/>
                  </a:lnTo>
                  <a:lnTo>
                    <a:pt x="162" y="69"/>
                  </a:lnTo>
                  <a:lnTo>
                    <a:pt x="162" y="71"/>
                  </a:lnTo>
                  <a:lnTo>
                    <a:pt x="164" y="73"/>
                  </a:lnTo>
                  <a:lnTo>
                    <a:pt x="169" y="78"/>
                  </a:lnTo>
                  <a:lnTo>
                    <a:pt x="172" y="83"/>
                  </a:lnTo>
                  <a:lnTo>
                    <a:pt x="176" y="85"/>
                  </a:lnTo>
                  <a:lnTo>
                    <a:pt x="179" y="88"/>
                  </a:lnTo>
                  <a:lnTo>
                    <a:pt x="179" y="88"/>
                  </a:lnTo>
                  <a:lnTo>
                    <a:pt x="179" y="90"/>
                  </a:lnTo>
                  <a:lnTo>
                    <a:pt x="176" y="92"/>
                  </a:lnTo>
                  <a:lnTo>
                    <a:pt x="174" y="95"/>
                  </a:lnTo>
                  <a:lnTo>
                    <a:pt x="172" y="95"/>
                  </a:lnTo>
                  <a:lnTo>
                    <a:pt x="172" y="99"/>
                  </a:lnTo>
                  <a:lnTo>
                    <a:pt x="172" y="111"/>
                  </a:lnTo>
                  <a:lnTo>
                    <a:pt x="172" y="114"/>
                  </a:lnTo>
                  <a:lnTo>
                    <a:pt x="172" y="114"/>
                  </a:lnTo>
                  <a:lnTo>
                    <a:pt x="169" y="118"/>
                  </a:lnTo>
                  <a:lnTo>
                    <a:pt x="167" y="123"/>
                  </a:lnTo>
                  <a:lnTo>
                    <a:pt x="164" y="128"/>
                  </a:lnTo>
                  <a:lnTo>
                    <a:pt x="162" y="133"/>
                  </a:lnTo>
                  <a:lnTo>
                    <a:pt x="160" y="133"/>
                  </a:lnTo>
                  <a:lnTo>
                    <a:pt x="160" y="140"/>
                  </a:lnTo>
                  <a:lnTo>
                    <a:pt x="160" y="142"/>
                  </a:lnTo>
                  <a:lnTo>
                    <a:pt x="157" y="147"/>
                  </a:lnTo>
                  <a:lnTo>
                    <a:pt x="155" y="149"/>
                  </a:lnTo>
                  <a:lnTo>
                    <a:pt x="153" y="154"/>
                  </a:lnTo>
                  <a:lnTo>
                    <a:pt x="148" y="161"/>
                  </a:lnTo>
                  <a:lnTo>
                    <a:pt x="148" y="164"/>
                  </a:lnTo>
                  <a:lnTo>
                    <a:pt x="143" y="166"/>
                  </a:lnTo>
                  <a:lnTo>
                    <a:pt x="143" y="171"/>
                  </a:lnTo>
                  <a:lnTo>
                    <a:pt x="138" y="171"/>
                  </a:lnTo>
                  <a:lnTo>
                    <a:pt x="138" y="173"/>
                  </a:lnTo>
                  <a:lnTo>
                    <a:pt x="136" y="171"/>
                  </a:lnTo>
                  <a:lnTo>
                    <a:pt x="134" y="171"/>
                  </a:lnTo>
                  <a:lnTo>
                    <a:pt x="131" y="168"/>
                  </a:lnTo>
                  <a:lnTo>
                    <a:pt x="129" y="168"/>
                  </a:lnTo>
                  <a:lnTo>
                    <a:pt x="129" y="168"/>
                  </a:lnTo>
                  <a:lnTo>
                    <a:pt x="126" y="171"/>
                  </a:lnTo>
                  <a:lnTo>
                    <a:pt x="124" y="173"/>
                  </a:lnTo>
                  <a:lnTo>
                    <a:pt x="124" y="175"/>
                  </a:lnTo>
                  <a:lnTo>
                    <a:pt x="119" y="180"/>
                  </a:lnTo>
                  <a:lnTo>
                    <a:pt x="119" y="185"/>
                  </a:lnTo>
                  <a:lnTo>
                    <a:pt x="119" y="187"/>
                  </a:lnTo>
                  <a:lnTo>
                    <a:pt x="119" y="190"/>
                  </a:lnTo>
                  <a:lnTo>
                    <a:pt x="122" y="190"/>
                  </a:lnTo>
                  <a:lnTo>
                    <a:pt x="124" y="192"/>
                  </a:lnTo>
                  <a:lnTo>
                    <a:pt x="126" y="192"/>
                  </a:lnTo>
                  <a:lnTo>
                    <a:pt x="126" y="194"/>
                  </a:lnTo>
                  <a:lnTo>
                    <a:pt x="129" y="197"/>
                  </a:lnTo>
                  <a:lnTo>
                    <a:pt x="129" y="199"/>
                  </a:lnTo>
                  <a:lnTo>
                    <a:pt x="129" y="204"/>
                  </a:lnTo>
                  <a:lnTo>
                    <a:pt x="129" y="206"/>
                  </a:lnTo>
                  <a:lnTo>
                    <a:pt x="131" y="209"/>
                  </a:lnTo>
                  <a:lnTo>
                    <a:pt x="136" y="213"/>
                  </a:lnTo>
                  <a:lnTo>
                    <a:pt x="138" y="218"/>
                  </a:lnTo>
                  <a:lnTo>
                    <a:pt x="141" y="218"/>
                  </a:lnTo>
                  <a:lnTo>
                    <a:pt x="143" y="223"/>
                  </a:lnTo>
                  <a:lnTo>
                    <a:pt x="143" y="228"/>
                  </a:lnTo>
                  <a:lnTo>
                    <a:pt x="143" y="230"/>
                  </a:lnTo>
                  <a:lnTo>
                    <a:pt x="143" y="232"/>
                  </a:lnTo>
                  <a:lnTo>
                    <a:pt x="143" y="235"/>
                  </a:lnTo>
                  <a:lnTo>
                    <a:pt x="141" y="235"/>
                  </a:lnTo>
                  <a:lnTo>
                    <a:pt x="138" y="237"/>
                  </a:lnTo>
                  <a:lnTo>
                    <a:pt x="131" y="240"/>
                  </a:lnTo>
                  <a:lnTo>
                    <a:pt x="129" y="240"/>
                  </a:lnTo>
                  <a:lnTo>
                    <a:pt x="126" y="240"/>
                  </a:lnTo>
                  <a:lnTo>
                    <a:pt x="124" y="237"/>
                  </a:lnTo>
                  <a:lnTo>
                    <a:pt x="122" y="235"/>
                  </a:lnTo>
                  <a:lnTo>
                    <a:pt x="119" y="235"/>
                  </a:lnTo>
                  <a:lnTo>
                    <a:pt x="117" y="235"/>
                  </a:lnTo>
                  <a:lnTo>
                    <a:pt x="115" y="237"/>
                  </a:lnTo>
                  <a:lnTo>
                    <a:pt x="115" y="237"/>
                  </a:lnTo>
                  <a:lnTo>
                    <a:pt x="115" y="240"/>
                  </a:lnTo>
                  <a:lnTo>
                    <a:pt x="112" y="240"/>
                  </a:lnTo>
                  <a:lnTo>
                    <a:pt x="112" y="244"/>
                  </a:lnTo>
                  <a:lnTo>
                    <a:pt x="110" y="244"/>
                  </a:lnTo>
                  <a:lnTo>
                    <a:pt x="105" y="242"/>
                  </a:lnTo>
                  <a:lnTo>
                    <a:pt x="103" y="242"/>
                  </a:lnTo>
                  <a:lnTo>
                    <a:pt x="100" y="242"/>
                  </a:lnTo>
                  <a:lnTo>
                    <a:pt x="98" y="240"/>
                  </a:lnTo>
                  <a:lnTo>
                    <a:pt x="98" y="240"/>
                  </a:lnTo>
                  <a:lnTo>
                    <a:pt x="98" y="240"/>
                  </a:lnTo>
                  <a:lnTo>
                    <a:pt x="96" y="235"/>
                  </a:lnTo>
                  <a:lnTo>
                    <a:pt x="93" y="235"/>
                  </a:lnTo>
                  <a:lnTo>
                    <a:pt x="91" y="230"/>
                  </a:lnTo>
                  <a:lnTo>
                    <a:pt x="88" y="223"/>
                  </a:lnTo>
                  <a:lnTo>
                    <a:pt x="86" y="211"/>
                  </a:lnTo>
                  <a:lnTo>
                    <a:pt x="79" y="213"/>
                  </a:lnTo>
                  <a:lnTo>
                    <a:pt x="72" y="218"/>
                  </a:lnTo>
                  <a:lnTo>
                    <a:pt x="69" y="218"/>
                  </a:lnTo>
                  <a:lnTo>
                    <a:pt x="65" y="218"/>
                  </a:lnTo>
                  <a:lnTo>
                    <a:pt x="62" y="218"/>
                  </a:lnTo>
                  <a:lnTo>
                    <a:pt x="57" y="218"/>
                  </a:lnTo>
                  <a:lnTo>
                    <a:pt x="34" y="218"/>
                  </a:lnTo>
                  <a:lnTo>
                    <a:pt x="29" y="218"/>
                  </a:lnTo>
                  <a:lnTo>
                    <a:pt x="24" y="218"/>
                  </a:lnTo>
                  <a:lnTo>
                    <a:pt x="19" y="216"/>
                  </a:lnTo>
                  <a:lnTo>
                    <a:pt x="17" y="213"/>
                  </a:lnTo>
                  <a:lnTo>
                    <a:pt x="17" y="209"/>
                  </a:lnTo>
                  <a:lnTo>
                    <a:pt x="17" y="206"/>
                  </a:lnTo>
                  <a:lnTo>
                    <a:pt x="17" y="204"/>
                  </a:lnTo>
                  <a:lnTo>
                    <a:pt x="17" y="202"/>
                  </a:lnTo>
                  <a:lnTo>
                    <a:pt x="19" y="197"/>
                  </a:lnTo>
                  <a:lnTo>
                    <a:pt x="19" y="197"/>
                  </a:lnTo>
                  <a:lnTo>
                    <a:pt x="24" y="192"/>
                  </a:lnTo>
                  <a:lnTo>
                    <a:pt x="31" y="187"/>
                  </a:lnTo>
                  <a:lnTo>
                    <a:pt x="36" y="185"/>
                  </a:lnTo>
                  <a:lnTo>
                    <a:pt x="36" y="183"/>
                  </a:lnTo>
                  <a:lnTo>
                    <a:pt x="38" y="180"/>
                  </a:lnTo>
                  <a:lnTo>
                    <a:pt x="36" y="178"/>
                  </a:lnTo>
                  <a:lnTo>
                    <a:pt x="34" y="178"/>
                  </a:lnTo>
                  <a:lnTo>
                    <a:pt x="31" y="178"/>
                  </a:lnTo>
                  <a:lnTo>
                    <a:pt x="31" y="175"/>
                  </a:lnTo>
                  <a:lnTo>
                    <a:pt x="29" y="173"/>
                  </a:lnTo>
                  <a:lnTo>
                    <a:pt x="29" y="168"/>
                  </a:lnTo>
                  <a:lnTo>
                    <a:pt x="27" y="166"/>
                  </a:lnTo>
                  <a:lnTo>
                    <a:pt x="27" y="161"/>
                  </a:lnTo>
                  <a:lnTo>
                    <a:pt x="27" y="159"/>
                  </a:lnTo>
                  <a:lnTo>
                    <a:pt x="24" y="159"/>
                  </a:lnTo>
                  <a:lnTo>
                    <a:pt x="22" y="156"/>
                  </a:lnTo>
                  <a:lnTo>
                    <a:pt x="19" y="156"/>
                  </a:lnTo>
                  <a:lnTo>
                    <a:pt x="19" y="154"/>
                  </a:lnTo>
                  <a:lnTo>
                    <a:pt x="15" y="152"/>
                  </a:lnTo>
                  <a:lnTo>
                    <a:pt x="12" y="149"/>
                  </a:lnTo>
                  <a:lnTo>
                    <a:pt x="8" y="145"/>
                  </a:lnTo>
                  <a:lnTo>
                    <a:pt x="8" y="140"/>
                  </a:lnTo>
                  <a:lnTo>
                    <a:pt x="3" y="137"/>
                  </a:lnTo>
                  <a:lnTo>
                    <a:pt x="0" y="135"/>
                  </a:lnTo>
                  <a:lnTo>
                    <a:pt x="5" y="135"/>
                  </a:lnTo>
                  <a:lnTo>
                    <a:pt x="8" y="135"/>
                  </a:lnTo>
                  <a:lnTo>
                    <a:pt x="12" y="137"/>
                  </a:lnTo>
                  <a:lnTo>
                    <a:pt x="17" y="140"/>
                  </a:lnTo>
                  <a:lnTo>
                    <a:pt x="27" y="140"/>
                  </a:lnTo>
                  <a:lnTo>
                    <a:pt x="31" y="140"/>
                  </a:lnTo>
                  <a:lnTo>
                    <a:pt x="36" y="140"/>
                  </a:lnTo>
                  <a:lnTo>
                    <a:pt x="41" y="140"/>
                  </a:lnTo>
                  <a:lnTo>
                    <a:pt x="46" y="140"/>
                  </a:lnTo>
                  <a:lnTo>
                    <a:pt x="50" y="140"/>
                  </a:lnTo>
                  <a:lnTo>
                    <a:pt x="55" y="137"/>
                  </a:lnTo>
                  <a:lnTo>
                    <a:pt x="57" y="135"/>
                  </a:lnTo>
                  <a:lnTo>
                    <a:pt x="60" y="135"/>
                  </a:lnTo>
                  <a:lnTo>
                    <a:pt x="65" y="133"/>
                  </a:lnTo>
                  <a:lnTo>
                    <a:pt x="67" y="133"/>
                  </a:lnTo>
                  <a:lnTo>
                    <a:pt x="69" y="130"/>
                  </a:lnTo>
                  <a:lnTo>
                    <a:pt x="69" y="128"/>
                  </a:lnTo>
                  <a:lnTo>
                    <a:pt x="69" y="128"/>
                  </a:lnTo>
                  <a:lnTo>
                    <a:pt x="69" y="126"/>
                  </a:lnTo>
                  <a:lnTo>
                    <a:pt x="69" y="123"/>
                  </a:lnTo>
                  <a:lnTo>
                    <a:pt x="67" y="121"/>
                  </a:lnTo>
                  <a:lnTo>
                    <a:pt x="67" y="118"/>
                  </a:lnTo>
                  <a:lnTo>
                    <a:pt x="67" y="114"/>
                  </a:lnTo>
                  <a:lnTo>
                    <a:pt x="67" y="114"/>
                  </a:lnTo>
                  <a:lnTo>
                    <a:pt x="69" y="111"/>
                  </a:lnTo>
                  <a:lnTo>
                    <a:pt x="69" y="111"/>
                  </a:lnTo>
                  <a:lnTo>
                    <a:pt x="74" y="109"/>
                  </a:lnTo>
                  <a:lnTo>
                    <a:pt x="79" y="109"/>
                  </a:lnTo>
                  <a:lnTo>
                    <a:pt x="79" y="109"/>
                  </a:lnTo>
                  <a:lnTo>
                    <a:pt x="81" y="109"/>
                  </a:lnTo>
                  <a:lnTo>
                    <a:pt x="81" y="107"/>
                  </a:lnTo>
                  <a:lnTo>
                    <a:pt x="81" y="107"/>
                  </a:lnTo>
                  <a:lnTo>
                    <a:pt x="84" y="104"/>
                  </a:lnTo>
                  <a:lnTo>
                    <a:pt x="86" y="99"/>
                  </a:lnTo>
                  <a:lnTo>
                    <a:pt x="86" y="99"/>
                  </a:lnTo>
                  <a:lnTo>
                    <a:pt x="86" y="97"/>
                  </a:lnTo>
                  <a:lnTo>
                    <a:pt x="88" y="97"/>
                  </a:lnTo>
                  <a:lnTo>
                    <a:pt x="91" y="97"/>
                  </a:lnTo>
                  <a:lnTo>
                    <a:pt x="93" y="97"/>
                  </a:lnTo>
                  <a:lnTo>
                    <a:pt x="98" y="97"/>
                  </a:lnTo>
                  <a:lnTo>
                    <a:pt x="100" y="97"/>
                  </a:lnTo>
                  <a:lnTo>
                    <a:pt x="103" y="95"/>
                  </a:lnTo>
                  <a:lnTo>
                    <a:pt x="103" y="95"/>
                  </a:lnTo>
                  <a:lnTo>
                    <a:pt x="103" y="92"/>
                  </a:lnTo>
                  <a:lnTo>
                    <a:pt x="103" y="92"/>
                  </a:lnTo>
                  <a:lnTo>
                    <a:pt x="100" y="90"/>
                  </a:lnTo>
                  <a:lnTo>
                    <a:pt x="100" y="88"/>
                  </a:lnTo>
                  <a:lnTo>
                    <a:pt x="100" y="83"/>
                  </a:lnTo>
                  <a:lnTo>
                    <a:pt x="103" y="83"/>
                  </a:lnTo>
                  <a:lnTo>
                    <a:pt x="103" y="80"/>
                  </a:lnTo>
                  <a:lnTo>
                    <a:pt x="105" y="78"/>
                  </a:lnTo>
                  <a:lnTo>
                    <a:pt x="107" y="73"/>
                  </a:lnTo>
                  <a:lnTo>
                    <a:pt x="110" y="71"/>
                  </a:lnTo>
                  <a:lnTo>
                    <a:pt x="110" y="69"/>
                  </a:lnTo>
                  <a:lnTo>
                    <a:pt x="110" y="66"/>
                  </a:lnTo>
                  <a:lnTo>
                    <a:pt x="110" y="61"/>
                  </a:lnTo>
                  <a:lnTo>
                    <a:pt x="110" y="57"/>
                  </a:lnTo>
                  <a:lnTo>
                    <a:pt x="112" y="54"/>
                  </a:lnTo>
                  <a:lnTo>
                    <a:pt x="117" y="50"/>
                  </a:lnTo>
                  <a:lnTo>
                    <a:pt x="119" y="40"/>
                  </a:lnTo>
                  <a:lnTo>
                    <a:pt x="122" y="38"/>
                  </a:lnTo>
                  <a:lnTo>
                    <a:pt x="122" y="35"/>
                  </a:lnTo>
                  <a:lnTo>
                    <a:pt x="122" y="31"/>
                  </a:lnTo>
                  <a:lnTo>
                    <a:pt x="119" y="28"/>
                  </a:lnTo>
                  <a:lnTo>
                    <a:pt x="117" y="26"/>
                  </a:lnTo>
                  <a:lnTo>
                    <a:pt x="115" y="21"/>
                  </a:lnTo>
                  <a:lnTo>
                    <a:pt x="115" y="19"/>
                  </a:lnTo>
                  <a:lnTo>
                    <a:pt x="115" y="16"/>
                  </a:lnTo>
                  <a:lnTo>
                    <a:pt x="115" y="14"/>
                  </a:lnTo>
                  <a:lnTo>
                    <a:pt x="115" y="12"/>
                  </a:lnTo>
                  <a:lnTo>
                    <a:pt x="117" y="12"/>
                  </a:lnTo>
                  <a:lnTo>
                    <a:pt x="117" y="9"/>
                  </a:lnTo>
                  <a:lnTo>
                    <a:pt x="122" y="4"/>
                  </a:lnTo>
                  <a:lnTo>
                    <a:pt x="126" y="4"/>
                  </a:lnTo>
                  <a:lnTo>
                    <a:pt x="136" y="4"/>
                  </a:lnTo>
                  <a:lnTo>
                    <a:pt x="143" y="4"/>
                  </a:lnTo>
                  <a:lnTo>
                    <a:pt x="145" y="4"/>
                  </a:lnTo>
                  <a:lnTo>
                    <a:pt x="148" y="2"/>
                  </a:lnTo>
                  <a:lnTo>
                    <a:pt x="150" y="2"/>
                  </a:lnTo>
                  <a:lnTo>
                    <a:pt x="150" y="0"/>
                  </a:lnTo>
                  <a:lnTo>
                    <a:pt x="155" y="2"/>
                  </a:lnTo>
                  <a:lnTo>
                    <a:pt x="160" y="2"/>
                  </a:lnTo>
                  <a:lnTo>
                    <a:pt x="162" y="4"/>
                  </a:lnTo>
                  <a:lnTo>
                    <a:pt x="164" y="4"/>
                  </a:lnTo>
                  <a:lnTo>
                    <a:pt x="169" y="9"/>
                  </a:lnTo>
                  <a:lnTo>
                    <a:pt x="169" y="12"/>
                  </a:lnTo>
                  <a:lnTo>
                    <a:pt x="172" y="14"/>
                  </a:lnTo>
                  <a:lnTo>
                    <a:pt x="174" y="19"/>
                  </a:lnTo>
                  <a:lnTo>
                    <a:pt x="174" y="21"/>
                  </a:lnTo>
                  <a:lnTo>
                    <a:pt x="176" y="23"/>
                  </a:lnTo>
                  <a:lnTo>
                    <a:pt x="179" y="23"/>
                  </a:lnTo>
                  <a:lnTo>
                    <a:pt x="181" y="23"/>
                  </a:lnTo>
                  <a:lnTo>
                    <a:pt x="186" y="23"/>
                  </a:lnTo>
                  <a:lnTo>
                    <a:pt x="188" y="26"/>
                  </a:lnTo>
                  <a:lnTo>
                    <a:pt x="191" y="26"/>
                  </a:lnTo>
                  <a:lnTo>
                    <a:pt x="193" y="26"/>
                  </a:lnTo>
                  <a:lnTo>
                    <a:pt x="193" y="28"/>
                  </a:lnTo>
                  <a:lnTo>
                    <a:pt x="195" y="31"/>
                  </a:lnTo>
                  <a:lnTo>
                    <a:pt x="195"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8" name="Freeform 1206">
              <a:extLst>
                <a:ext uri="{FF2B5EF4-FFF2-40B4-BE49-F238E27FC236}">
                  <a16:creationId xmlns:a16="http://schemas.microsoft.com/office/drawing/2014/main" id="{AAD763C7-982E-450B-998E-C090606069E7}"/>
                </a:ext>
              </a:extLst>
            </p:cNvPr>
            <p:cNvSpPr>
              <a:spLocks/>
            </p:cNvSpPr>
            <p:nvPr/>
          </p:nvSpPr>
          <p:spPr bwMode="auto">
            <a:xfrm>
              <a:off x="5280026" y="3005137"/>
              <a:ext cx="263525" cy="268287"/>
            </a:xfrm>
            <a:custGeom>
              <a:avLst/>
              <a:gdLst/>
              <a:ahLst/>
              <a:cxnLst>
                <a:cxn ang="0">
                  <a:pos x="159" y="24"/>
                </a:cxn>
                <a:cxn ang="0">
                  <a:pos x="166" y="29"/>
                </a:cxn>
                <a:cxn ang="0">
                  <a:pos x="164" y="31"/>
                </a:cxn>
                <a:cxn ang="0">
                  <a:pos x="152" y="33"/>
                </a:cxn>
                <a:cxn ang="0">
                  <a:pos x="138" y="33"/>
                </a:cxn>
                <a:cxn ang="0">
                  <a:pos x="131" y="41"/>
                </a:cxn>
                <a:cxn ang="0">
                  <a:pos x="131" y="48"/>
                </a:cxn>
                <a:cxn ang="0">
                  <a:pos x="135" y="57"/>
                </a:cxn>
                <a:cxn ang="0">
                  <a:pos x="138" y="67"/>
                </a:cxn>
                <a:cxn ang="0">
                  <a:pos x="128" y="83"/>
                </a:cxn>
                <a:cxn ang="0">
                  <a:pos x="126" y="95"/>
                </a:cxn>
                <a:cxn ang="0">
                  <a:pos x="126" y="100"/>
                </a:cxn>
                <a:cxn ang="0">
                  <a:pos x="119" y="112"/>
                </a:cxn>
                <a:cxn ang="0">
                  <a:pos x="116" y="117"/>
                </a:cxn>
                <a:cxn ang="0">
                  <a:pos x="119" y="121"/>
                </a:cxn>
                <a:cxn ang="0">
                  <a:pos x="116" y="124"/>
                </a:cxn>
                <a:cxn ang="0">
                  <a:pos x="109" y="126"/>
                </a:cxn>
                <a:cxn ang="0">
                  <a:pos x="102" y="126"/>
                </a:cxn>
                <a:cxn ang="0">
                  <a:pos x="102" y="128"/>
                </a:cxn>
                <a:cxn ang="0">
                  <a:pos x="97" y="138"/>
                </a:cxn>
                <a:cxn ang="0">
                  <a:pos x="90" y="138"/>
                </a:cxn>
                <a:cxn ang="0">
                  <a:pos x="85" y="140"/>
                </a:cxn>
                <a:cxn ang="0">
                  <a:pos x="83" y="147"/>
                </a:cxn>
                <a:cxn ang="0">
                  <a:pos x="85" y="155"/>
                </a:cxn>
                <a:cxn ang="0">
                  <a:pos x="85" y="159"/>
                </a:cxn>
                <a:cxn ang="0">
                  <a:pos x="71" y="166"/>
                </a:cxn>
                <a:cxn ang="0">
                  <a:pos x="57" y="169"/>
                </a:cxn>
                <a:cxn ang="0">
                  <a:pos x="43" y="169"/>
                </a:cxn>
                <a:cxn ang="0">
                  <a:pos x="21" y="164"/>
                </a:cxn>
                <a:cxn ang="0">
                  <a:pos x="12" y="162"/>
                </a:cxn>
                <a:cxn ang="0">
                  <a:pos x="16" y="150"/>
                </a:cxn>
                <a:cxn ang="0">
                  <a:pos x="21" y="140"/>
                </a:cxn>
                <a:cxn ang="0">
                  <a:pos x="24" y="131"/>
                </a:cxn>
                <a:cxn ang="0">
                  <a:pos x="16" y="128"/>
                </a:cxn>
                <a:cxn ang="0">
                  <a:pos x="12" y="124"/>
                </a:cxn>
                <a:cxn ang="0">
                  <a:pos x="2" y="98"/>
                </a:cxn>
                <a:cxn ang="0">
                  <a:pos x="2" y="79"/>
                </a:cxn>
                <a:cxn ang="0">
                  <a:pos x="5" y="57"/>
                </a:cxn>
                <a:cxn ang="0">
                  <a:pos x="7" y="57"/>
                </a:cxn>
                <a:cxn ang="0">
                  <a:pos x="12" y="55"/>
                </a:cxn>
                <a:cxn ang="0">
                  <a:pos x="24" y="60"/>
                </a:cxn>
                <a:cxn ang="0">
                  <a:pos x="31" y="55"/>
                </a:cxn>
                <a:cxn ang="0">
                  <a:pos x="35" y="48"/>
                </a:cxn>
                <a:cxn ang="0">
                  <a:pos x="50" y="19"/>
                </a:cxn>
                <a:cxn ang="0">
                  <a:pos x="90" y="26"/>
                </a:cxn>
                <a:cxn ang="0">
                  <a:pos x="97" y="24"/>
                </a:cxn>
                <a:cxn ang="0">
                  <a:pos x="107" y="10"/>
                </a:cxn>
                <a:cxn ang="0">
                  <a:pos x="114" y="3"/>
                </a:cxn>
                <a:cxn ang="0">
                  <a:pos x="121" y="7"/>
                </a:cxn>
                <a:cxn ang="0">
                  <a:pos x="126" y="17"/>
                </a:cxn>
                <a:cxn ang="0">
                  <a:pos x="131" y="26"/>
                </a:cxn>
                <a:cxn ang="0">
                  <a:pos x="140" y="26"/>
                </a:cxn>
                <a:cxn ang="0">
                  <a:pos x="154" y="22"/>
                </a:cxn>
              </a:cxnLst>
              <a:rect l="0" t="0" r="r" b="b"/>
              <a:pathLst>
                <a:path w="166" h="169">
                  <a:moveTo>
                    <a:pt x="154" y="22"/>
                  </a:moveTo>
                  <a:lnTo>
                    <a:pt x="154" y="22"/>
                  </a:lnTo>
                  <a:lnTo>
                    <a:pt x="159" y="24"/>
                  </a:lnTo>
                  <a:lnTo>
                    <a:pt x="161" y="26"/>
                  </a:lnTo>
                  <a:lnTo>
                    <a:pt x="164" y="26"/>
                  </a:lnTo>
                  <a:lnTo>
                    <a:pt x="166" y="29"/>
                  </a:lnTo>
                  <a:lnTo>
                    <a:pt x="166" y="29"/>
                  </a:lnTo>
                  <a:lnTo>
                    <a:pt x="166" y="31"/>
                  </a:lnTo>
                  <a:lnTo>
                    <a:pt x="164" y="31"/>
                  </a:lnTo>
                  <a:lnTo>
                    <a:pt x="161" y="33"/>
                  </a:lnTo>
                  <a:lnTo>
                    <a:pt x="159" y="33"/>
                  </a:lnTo>
                  <a:lnTo>
                    <a:pt x="152" y="33"/>
                  </a:lnTo>
                  <a:lnTo>
                    <a:pt x="147" y="33"/>
                  </a:lnTo>
                  <a:lnTo>
                    <a:pt x="142" y="33"/>
                  </a:lnTo>
                  <a:lnTo>
                    <a:pt x="138" y="33"/>
                  </a:lnTo>
                  <a:lnTo>
                    <a:pt x="133" y="38"/>
                  </a:lnTo>
                  <a:lnTo>
                    <a:pt x="133" y="41"/>
                  </a:lnTo>
                  <a:lnTo>
                    <a:pt x="131" y="41"/>
                  </a:lnTo>
                  <a:lnTo>
                    <a:pt x="131" y="43"/>
                  </a:lnTo>
                  <a:lnTo>
                    <a:pt x="131" y="45"/>
                  </a:lnTo>
                  <a:lnTo>
                    <a:pt x="131" y="48"/>
                  </a:lnTo>
                  <a:lnTo>
                    <a:pt x="131" y="50"/>
                  </a:lnTo>
                  <a:lnTo>
                    <a:pt x="133" y="55"/>
                  </a:lnTo>
                  <a:lnTo>
                    <a:pt x="135" y="57"/>
                  </a:lnTo>
                  <a:lnTo>
                    <a:pt x="138" y="60"/>
                  </a:lnTo>
                  <a:lnTo>
                    <a:pt x="138" y="64"/>
                  </a:lnTo>
                  <a:lnTo>
                    <a:pt x="138" y="67"/>
                  </a:lnTo>
                  <a:lnTo>
                    <a:pt x="135" y="69"/>
                  </a:lnTo>
                  <a:lnTo>
                    <a:pt x="133" y="76"/>
                  </a:lnTo>
                  <a:lnTo>
                    <a:pt x="128" y="83"/>
                  </a:lnTo>
                  <a:lnTo>
                    <a:pt x="126" y="86"/>
                  </a:lnTo>
                  <a:lnTo>
                    <a:pt x="126" y="90"/>
                  </a:lnTo>
                  <a:lnTo>
                    <a:pt x="126" y="95"/>
                  </a:lnTo>
                  <a:lnTo>
                    <a:pt x="126" y="98"/>
                  </a:lnTo>
                  <a:lnTo>
                    <a:pt x="126" y="98"/>
                  </a:lnTo>
                  <a:lnTo>
                    <a:pt x="126" y="100"/>
                  </a:lnTo>
                  <a:lnTo>
                    <a:pt x="123" y="102"/>
                  </a:lnTo>
                  <a:lnTo>
                    <a:pt x="121" y="105"/>
                  </a:lnTo>
                  <a:lnTo>
                    <a:pt x="119" y="112"/>
                  </a:lnTo>
                  <a:lnTo>
                    <a:pt x="116" y="112"/>
                  </a:lnTo>
                  <a:lnTo>
                    <a:pt x="116" y="117"/>
                  </a:lnTo>
                  <a:lnTo>
                    <a:pt x="116" y="117"/>
                  </a:lnTo>
                  <a:lnTo>
                    <a:pt x="116" y="119"/>
                  </a:lnTo>
                  <a:lnTo>
                    <a:pt x="119" y="119"/>
                  </a:lnTo>
                  <a:lnTo>
                    <a:pt x="119" y="121"/>
                  </a:lnTo>
                  <a:lnTo>
                    <a:pt x="119" y="124"/>
                  </a:lnTo>
                  <a:lnTo>
                    <a:pt x="119" y="124"/>
                  </a:lnTo>
                  <a:lnTo>
                    <a:pt x="116" y="124"/>
                  </a:lnTo>
                  <a:lnTo>
                    <a:pt x="116" y="126"/>
                  </a:lnTo>
                  <a:lnTo>
                    <a:pt x="114" y="126"/>
                  </a:lnTo>
                  <a:lnTo>
                    <a:pt x="109" y="126"/>
                  </a:lnTo>
                  <a:lnTo>
                    <a:pt x="107" y="126"/>
                  </a:lnTo>
                  <a:lnTo>
                    <a:pt x="104" y="126"/>
                  </a:lnTo>
                  <a:lnTo>
                    <a:pt x="102" y="126"/>
                  </a:lnTo>
                  <a:lnTo>
                    <a:pt x="102" y="126"/>
                  </a:lnTo>
                  <a:lnTo>
                    <a:pt x="102" y="128"/>
                  </a:lnTo>
                  <a:lnTo>
                    <a:pt x="102" y="128"/>
                  </a:lnTo>
                  <a:lnTo>
                    <a:pt x="100" y="131"/>
                  </a:lnTo>
                  <a:lnTo>
                    <a:pt x="97" y="133"/>
                  </a:lnTo>
                  <a:lnTo>
                    <a:pt x="97" y="138"/>
                  </a:lnTo>
                  <a:lnTo>
                    <a:pt x="95" y="138"/>
                  </a:lnTo>
                  <a:lnTo>
                    <a:pt x="95" y="138"/>
                  </a:lnTo>
                  <a:lnTo>
                    <a:pt x="90" y="138"/>
                  </a:lnTo>
                  <a:lnTo>
                    <a:pt x="88" y="138"/>
                  </a:lnTo>
                  <a:lnTo>
                    <a:pt x="85" y="140"/>
                  </a:lnTo>
                  <a:lnTo>
                    <a:pt x="85" y="140"/>
                  </a:lnTo>
                  <a:lnTo>
                    <a:pt x="83" y="143"/>
                  </a:lnTo>
                  <a:lnTo>
                    <a:pt x="83" y="143"/>
                  </a:lnTo>
                  <a:lnTo>
                    <a:pt x="83" y="147"/>
                  </a:lnTo>
                  <a:lnTo>
                    <a:pt x="83" y="150"/>
                  </a:lnTo>
                  <a:lnTo>
                    <a:pt x="85" y="152"/>
                  </a:lnTo>
                  <a:lnTo>
                    <a:pt x="85" y="155"/>
                  </a:lnTo>
                  <a:lnTo>
                    <a:pt x="85" y="157"/>
                  </a:lnTo>
                  <a:lnTo>
                    <a:pt x="85" y="157"/>
                  </a:lnTo>
                  <a:lnTo>
                    <a:pt x="85" y="159"/>
                  </a:lnTo>
                  <a:lnTo>
                    <a:pt x="81" y="162"/>
                  </a:lnTo>
                  <a:lnTo>
                    <a:pt x="76" y="164"/>
                  </a:lnTo>
                  <a:lnTo>
                    <a:pt x="71" y="166"/>
                  </a:lnTo>
                  <a:lnTo>
                    <a:pt x="66" y="169"/>
                  </a:lnTo>
                  <a:lnTo>
                    <a:pt x="62" y="169"/>
                  </a:lnTo>
                  <a:lnTo>
                    <a:pt x="57" y="169"/>
                  </a:lnTo>
                  <a:lnTo>
                    <a:pt x="52" y="169"/>
                  </a:lnTo>
                  <a:lnTo>
                    <a:pt x="47" y="169"/>
                  </a:lnTo>
                  <a:lnTo>
                    <a:pt x="43" y="169"/>
                  </a:lnTo>
                  <a:lnTo>
                    <a:pt x="33" y="169"/>
                  </a:lnTo>
                  <a:lnTo>
                    <a:pt x="24" y="164"/>
                  </a:lnTo>
                  <a:lnTo>
                    <a:pt x="21" y="164"/>
                  </a:lnTo>
                  <a:lnTo>
                    <a:pt x="16" y="164"/>
                  </a:lnTo>
                  <a:lnTo>
                    <a:pt x="12" y="162"/>
                  </a:lnTo>
                  <a:lnTo>
                    <a:pt x="12" y="162"/>
                  </a:lnTo>
                  <a:lnTo>
                    <a:pt x="12" y="157"/>
                  </a:lnTo>
                  <a:lnTo>
                    <a:pt x="14" y="155"/>
                  </a:lnTo>
                  <a:lnTo>
                    <a:pt x="16" y="150"/>
                  </a:lnTo>
                  <a:lnTo>
                    <a:pt x="16" y="145"/>
                  </a:lnTo>
                  <a:lnTo>
                    <a:pt x="19" y="143"/>
                  </a:lnTo>
                  <a:lnTo>
                    <a:pt x="21" y="140"/>
                  </a:lnTo>
                  <a:lnTo>
                    <a:pt x="24" y="138"/>
                  </a:lnTo>
                  <a:lnTo>
                    <a:pt x="24" y="133"/>
                  </a:lnTo>
                  <a:lnTo>
                    <a:pt x="24" y="131"/>
                  </a:lnTo>
                  <a:lnTo>
                    <a:pt x="21" y="131"/>
                  </a:lnTo>
                  <a:lnTo>
                    <a:pt x="16" y="131"/>
                  </a:lnTo>
                  <a:lnTo>
                    <a:pt x="16" y="128"/>
                  </a:lnTo>
                  <a:lnTo>
                    <a:pt x="12" y="128"/>
                  </a:lnTo>
                  <a:lnTo>
                    <a:pt x="12" y="124"/>
                  </a:lnTo>
                  <a:lnTo>
                    <a:pt x="12" y="124"/>
                  </a:lnTo>
                  <a:lnTo>
                    <a:pt x="7" y="117"/>
                  </a:lnTo>
                  <a:lnTo>
                    <a:pt x="5" y="105"/>
                  </a:lnTo>
                  <a:lnTo>
                    <a:pt x="2" y="98"/>
                  </a:lnTo>
                  <a:lnTo>
                    <a:pt x="0" y="93"/>
                  </a:lnTo>
                  <a:lnTo>
                    <a:pt x="0" y="86"/>
                  </a:lnTo>
                  <a:lnTo>
                    <a:pt x="2" y="79"/>
                  </a:lnTo>
                  <a:lnTo>
                    <a:pt x="2" y="71"/>
                  </a:lnTo>
                  <a:lnTo>
                    <a:pt x="5" y="64"/>
                  </a:lnTo>
                  <a:lnTo>
                    <a:pt x="5" y="57"/>
                  </a:lnTo>
                  <a:lnTo>
                    <a:pt x="5" y="50"/>
                  </a:lnTo>
                  <a:lnTo>
                    <a:pt x="5" y="60"/>
                  </a:lnTo>
                  <a:lnTo>
                    <a:pt x="7" y="57"/>
                  </a:lnTo>
                  <a:lnTo>
                    <a:pt x="9" y="55"/>
                  </a:lnTo>
                  <a:lnTo>
                    <a:pt x="12" y="55"/>
                  </a:lnTo>
                  <a:lnTo>
                    <a:pt x="12" y="55"/>
                  </a:lnTo>
                  <a:lnTo>
                    <a:pt x="16" y="57"/>
                  </a:lnTo>
                  <a:lnTo>
                    <a:pt x="19" y="60"/>
                  </a:lnTo>
                  <a:lnTo>
                    <a:pt x="24" y="60"/>
                  </a:lnTo>
                  <a:lnTo>
                    <a:pt x="24" y="57"/>
                  </a:lnTo>
                  <a:lnTo>
                    <a:pt x="28" y="57"/>
                  </a:lnTo>
                  <a:lnTo>
                    <a:pt x="31" y="55"/>
                  </a:lnTo>
                  <a:lnTo>
                    <a:pt x="31" y="52"/>
                  </a:lnTo>
                  <a:lnTo>
                    <a:pt x="33" y="52"/>
                  </a:lnTo>
                  <a:lnTo>
                    <a:pt x="35" y="48"/>
                  </a:lnTo>
                  <a:lnTo>
                    <a:pt x="40" y="43"/>
                  </a:lnTo>
                  <a:lnTo>
                    <a:pt x="45" y="29"/>
                  </a:lnTo>
                  <a:lnTo>
                    <a:pt x="50" y="19"/>
                  </a:lnTo>
                  <a:lnTo>
                    <a:pt x="64" y="26"/>
                  </a:lnTo>
                  <a:lnTo>
                    <a:pt x="88" y="26"/>
                  </a:lnTo>
                  <a:lnTo>
                    <a:pt x="90" y="26"/>
                  </a:lnTo>
                  <a:lnTo>
                    <a:pt x="92" y="26"/>
                  </a:lnTo>
                  <a:lnTo>
                    <a:pt x="95" y="26"/>
                  </a:lnTo>
                  <a:lnTo>
                    <a:pt x="97" y="24"/>
                  </a:lnTo>
                  <a:lnTo>
                    <a:pt x="100" y="19"/>
                  </a:lnTo>
                  <a:lnTo>
                    <a:pt x="102" y="14"/>
                  </a:lnTo>
                  <a:lnTo>
                    <a:pt x="107" y="10"/>
                  </a:lnTo>
                  <a:lnTo>
                    <a:pt x="109" y="7"/>
                  </a:lnTo>
                  <a:lnTo>
                    <a:pt x="112" y="5"/>
                  </a:lnTo>
                  <a:lnTo>
                    <a:pt x="114" y="3"/>
                  </a:lnTo>
                  <a:lnTo>
                    <a:pt x="116" y="0"/>
                  </a:lnTo>
                  <a:lnTo>
                    <a:pt x="119" y="0"/>
                  </a:lnTo>
                  <a:lnTo>
                    <a:pt x="121" y="7"/>
                  </a:lnTo>
                  <a:lnTo>
                    <a:pt x="123" y="12"/>
                  </a:lnTo>
                  <a:lnTo>
                    <a:pt x="123" y="17"/>
                  </a:lnTo>
                  <a:lnTo>
                    <a:pt x="126" y="17"/>
                  </a:lnTo>
                  <a:lnTo>
                    <a:pt x="126" y="22"/>
                  </a:lnTo>
                  <a:lnTo>
                    <a:pt x="128" y="24"/>
                  </a:lnTo>
                  <a:lnTo>
                    <a:pt x="131" y="26"/>
                  </a:lnTo>
                  <a:lnTo>
                    <a:pt x="133" y="26"/>
                  </a:lnTo>
                  <a:lnTo>
                    <a:pt x="135" y="26"/>
                  </a:lnTo>
                  <a:lnTo>
                    <a:pt x="140" y="26"/>
                  </a:lnTo>
                  <a:lnTo>
                    <a:pt x="145" y="26"/>
                  </a:lnTo>
                  <a:lnTo>
                    <a:pt x="154" y="22"/>
                  </a:lnTo>
                  <a:lnTo>
                    <a:pt x="154" y="2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499" name="Freeform 1207">
              <a:extLst>
                <a:ext uri="{FF2B5EF4-FFF2-40B4-BE49-F238E27FC236}">
                  <a16:creationId xmlns:a16="http://schemas.microsoft.com/office/drawing/2014/main" id="{2894760F-B40C-48E8-8DAB-93A6AB51B165}"/>
                </a:ext>
              </a:extLst>
            </p:cNvPr>
            <p:cNvSpPr>
              <a:spLocks/>
            </p:cNvSpPr>
            <p:nvPr/>
          </p:nvSpPr>
          <p:spPr bwMode="auto">
            <a:xfrm>
              <a:off x="5280026" y="3005137"/>
              <a:ext cx="263525" cy="268287"/>
            </a:xfrm>
            <a:custGeom>
              <a:avLst/>
              <a:gdLst/>
              <a:ahLst/>
              <a:cxnLst>
                <a:cxn ang="0">
                  <a:pos x="159" y="24"/>
                </a:cxn>
                <a:cxn ang="0">
                  <a:pos x="166" y="29"/>
                </a:cxn>
                <a:cxn ang="0">
                  <a:pos x="164" y="31"/>
                </a:cxn>
                <a:cxn ang="0">
                  <a:pos x="152" y="33"/>
                </a:cxn>
                <a:cxn ang="0">
                  <a:pos x="138" y="33"/>
                </a:cxn>
                <a:cxn ang="0">
                  <a:pos x="131" y="41"/>
                </a:cxn>
                <a:cxn ang="0">
                  <a:pos x="131" y="48"/>
                </a:cxn>
                <a:cxn ang="0">
                  <a:pos x="135" y="57"/>
                </a:cxn>
                <a:cxn ang="0">
                  <a:pos x="138" y="67"/>
                </a:cxn>
                <a:cxn ang="0">
                  <a:pos x="128" y="83"/>
                </a:cxn>
                <a:cxn ang="0">
                  <a:pos x="126" y="95"/>
                </a:cxn>
                <a:cxn ang="0">
                  <a:pos x="126" y="100"/>
                </a:cxn>
                <a:cxn ang="0">
                  <a:pos x="119" y="112"/>
                </a:cxn>
                <a:cxn ang="0">
                  <a:pos x="116" y="117"/>
                </a:cxn>
                <a:cxn ang="0">
                  <a:pos x="119" y="121"/>
                </a:cxn>
                <a:cxn ang="0">
                  <a:pos x="116" y="124"/>
                </a:cxn>
                <a:cxn ang="0">
                  <a:pos x="109" y="126"/>
                </a:cxn>
                <a:cxn ang="0">
                  <a:pos x="102" y="126"/>
                </a:cxn>
                <a:cxn ang="0">
                  <a:pos x="102" y="128"/>
                </a:cxn>
                <a:cxn ang="0">
                  <a:pos x="97" y="138"/>
                </a:cxn>
                <a:cxn ang="0">
                  <a:pos x="90" y="138"/>
                </a:cxn>
                <a:cxn ang="0">
                  <a:pos x="85" y="140"/>
                </a:cxn>
                <a:cxn ang="0">
                  <a:pos x="83" y="147"/>
                </a:cxn>
                <a:cxn ang="0">
                  <a:pos x="85" y="155"/>
                </a:cxn>
                <a:cxn ang="0">
                  <a:pos x="85" y="159"/>
                </a:cxn>
                <a:cxn ang="0">
                  <a:pos x="71" y="166"/>
                </a:cxn>
                <a:cxn ang="0">
                  <a:pos x="57" y="169"/>
                </a:cxn>
                <a:cxn ang="0">
                  <a:pos x="43" y="169"/>
                </a:cxn>
                <a:cxn ang="0">
                  <a:pos x="21" y="164"/>
                </a:cxn>
                <a:cxn ang="0">
                  <a:pos x="12" y="162"/>
                </a:cxn>
                <a:cxn ang="0">
                  <a:pos x="16" y="150"/>
                </a:cxn>
                <a:cxn ang="0">
                  <a:pos x="21" y="140"/>
                </a:cxn>
                <a:cxn ang="0">
                  <a:pos x="24" y="131"/>
                </a:cxn>
                <a:cxn ang="0">
                  <a:pos x="16" y="128"/>
                </a:cxn>
                <a:cxn ang="0">
                  <a:pos x="12" y="124"/>
                </a:cxn>
                <a:cxn ang="0">
                  <a:pos x="2" y="98"/>
                </a:cxn>
                <a:cxn ang="0">
                  <a:pos x="2" y="79"/>
                </a:cxn>
                <a:cxn ang="0">
                  <a:pos x="5" y="57"/>
                </a:cxn>
                <a:cxn ang="0">
                  <a:pos x="7" y="57"/>
                </a:cxn>
                <a:cxn ang="0">
                  <a:pos x="12" y="55"/>
                </a:cxn>
                <a:cxn ang="0">
                  <a:pos x="24" y="60"/>
                </a:cxn>
                <a:cxn ang="0">
                  <a:pos x="31" y="55"/>
                </a:cxn>
                <a:cxn ang="0">
                  <a:pos x="35" y="48"/>
                </a:cxn>
                <a:cxn ang="0">
                  <a:pos x="50" y="19"/>
                </a:cxn>
                <a:cxn ang="0">
                  <a:pos x="90" y="26"/>
                </a:cxn>
                <a:cxn ang="0">
                  <a:pos x="97" y="24"/>
                </a:cxn>
                <a:cxn ang="0">
                  <a:pos x="107" y="10"/>
                </a:cxn>
                <a:cxn ang="0">
                  <a:pos x="114" y="3"/>
                </a:cxn>
                <a:cxn ang="0">
                  <a:pos x="121" y="7"/>
                </a:cxn>
                <a:cxn ang="0">
                  <a:pos x="126" y="17"/>
                </a:cxn>
                <a:cxn ang="0">
                  <a:pos x="131" y="26"/>
                </a:cxn>
                <a:cxn ang="0">
                  <a:pos x="140" y="26"/>
                </a:cxn>
              </a:cxnLst>
              <a:rect l="0" t="0" r="r" b="b"/>
              <a:pathLst>
                <a:path w="166" h="169">
                  <a:moveTo>
                    <a:pt x="154" y="22"/>
                  </a:moveTo>
                  <a:lnTo>
                    <a:pt x="154" y="22"/>
                  </a:lnTo>
                  <a:lnTo>
                    <a:pt x="159" y="24"/>
                  </a:lnTo>
                  <a:lnTo>
                    <a:pt x="161" y="26"/>
                  </a:lnTo>
                  <a:lnTo>
                    <a:pt x="164" y="26"/>
                  </a:lnTo>
                  <a:lnTo>
                    <a:pt x="166" y="29"/>
                  </a:lnTo>
                  <a:lnTo>
                    <a:pt x="166" y="29"/>
                  </a:lnTo>
                  <a:lnTo>
                    <a:pt x="166" y="31"/>
                  </a:lnTo>
                  <a:lnTo>
                    <a:pt x="164" y="31"/>
                  </a:lnTo>
                  <a:lnTo>
                    <a:pt x="161" y="33"/>
                  </a:lnTo>
                  <a:lnTo>
                    <a:pt x="159" y="33"/>
                  </a:lnTo>
                  <a:lnTo>
                    <a:pt x="152" y="33"/>
                  </a:lnTo>
                  <a:lnTo>
                    <a:pt x="147" y="33"/>
                  </a:lnTo>
                  <a:lnTo>
                    <a:pt x="142" y="33"/>
                  </a:lnTo>
                  <a:lnTo>
                    <a:pt x="138" y="33"/>
                  </a:lnTo>
                  <a:lnTo>
                    <a:pt x="133" y="38"/>
                  </a:lnTo>
                  <a:lnTo>
                    <a:pt x="133" y="41"/>
                  </a:lnTo>
                  <a:lnTo>
                    <a:pt x="131" y="41"/>
                  </a:lnTo>
                  <a:lnTo>
                    <a:pt x="131" y="43"/>
                  </a:lnTo>
                  <a:lnTo>
                    <a:pt x="131" y="45"/>
                  </a:lnTo>
                  <a:lnTo>
                    <a:pt x="131" y="48"/>
                  </a:lnTo>
                  <a:lnTo>
                    <a:pt x="131" y="50"/>
                  </a:lnTo>
                  <a:lnTo>
                    <a:pt x="133" y="55"/>
                  </a:lnTo>
                  <a:lnTo>
                    <a:pt x="135" y="57"/>
                  </a:lnTo>
                  <a:lnTo>
                    <a:pt x="138" y="60"/>
                  </a:lnTo>
                  <a:lnTo>
                    <a:pt x="138" y="64"/>
                  </a:lnTo>
                  <a:lnTo>
                    <a:pt x="138" y="67"/>
                  </a:lnTo>
                  <a:lnTo>
                    <a:pt x="135" y="69"/>
                  </a:lnTo>
                  <a:lnTo>
                    <a:pt x="133" y="76"/>
                  </a:lnTo>
                  <a:lnTo>
                    <a:pt x="128" y="83"/>
                  </a:lnTo>
                  <a:lnTo>
                    <a:pt x="126" y="86"/>
                  </a:lnTo>
                  <a:lnTo>
                    <a:pt x="126" y="90"/>
                  </a:lnTo>
                  <a:lnTo>
                    <a:pt x="126" y="95"/>
                  </a:lnTo>
                  <a:lnTo>
                    <a:pt x="126" y="98"/>
                  </a:lnTo>
                  <a:lnTo>
                    <a:pt x="126" y="98"/>
                  </a:lnTo>
                  <a:lnTo>
                    <a:pt x="126" y="100"/>
                  </a:lnTo>
                  <a:lnTo>
                    <a:pt x="123" y="102"/>
                  </a:lnTo>
                  <a:lnTo>
                    <a:pt x="121" y="105"/>
                  </a:lnTo>
                  <a:lnTo>
                    <a:pt x="119" y="112"/>
                  </a:lnTo>
                  <a:lnTo>
                    <a:pt x="116" y="112"/>
                  </a:lnTo>
                  <a:lnTo>
                    <a:pt x="116" y="117"/>
                  </a:lnTo>
                  <a:lnTo>
                    <a:pt x="116" y="117"/>
                  </a:lnTo>
                  <a:lnTo>
                    <a:pt x="116" y="119"/>
                  </a:lnTo>
                  <a:lnTo>
                    <a:pt x="119" y="119"/>
                  </a:lnTo>
                  <a:lnTo>
                    <a:pt x="119" y="121"/>
                  </a:lnTo>
                  <a:lnTo>
                    <a:pt x="119" y="124"/>
                  </a:lnTo>
                  <a:lnTo>
                    <a:pt x="119" y="124"/>
                  </a:lnTo>
                  <a:lnTo>
                    <a:pt x="116" y="124"/>
                  </a:lnTo>
                  <a:lnTo>
                    <a:pt x="116" y="126"/>
                  </a:lnTo>
                  <a:lnTo>
                    <a:pt x="114" y="126"/>
                  </a:lnTo>
                  <a:lnTo>
                    <a:pt x="109" y="126"/>
                  </a:lnTo>
                  <a:lnTo>
                    <a:pt x="107" y="126"/>
                  </a:lnTo>
                  <a:lnTo>
                    <a:pt x="104" y="126"/>
                  </a:lnTo>
                  <a:lnTo>
                    <a:pt x="102" y="126"/>
                  </a:lnTo>
                  <a:lnTo>
                    <a:pt x="102" y="126"/>
                  </a:lnTo>
                  <a:lnTo>
                    <a:pt x="102" y="128"/>
                  </a:lnTo>
                  <a:lnTo>
                    <a:pt x="102" y="128"/>
                  </a:lnTo>
                  <a:lnTo>
                    <a:pt x="100" y="131"/>
                  </a:lnTo>
                  <a:lnTo>
                    <a:pt x="97" y="133"/>
                  </a:lnTo>
                  <a:lnTo>
                    <a:pt x="97" y="138"/>
                  </a:lnTo>
                  <a:lnTo>
                    <a:pt x="95" y="138"/>
                  </a:lnTo>
                  <a:lnTo>
                    <a:pt x="95" y="138"/>
                  </a:lnTo>
                  <a:lnTo>
                    <a:pt x="90" y="138"/>
                  </a:lnTo>
                  <a:lnTo>
                    <a:pt x="88" y="138"/>
                  </a:lnTo>
                  <a:lnTo>
                    <a:pt x="85" y="140"/>
                  </a:lnTo>
                  <a:lnTo>
                    <a:pt x="85" y="140"/>
                  </a:lnTo>
                  <a:lnTo>
                    <a:pt x="83" y="143"/>
                  </a:lnTo>
                  <a:lnTo>
                    <a:pt x="83" y="143"/>
                  </a:lnTo>
                  <a:lnTo>
                    <a:pt x="83" y="147"/>
                  </a:lnTo>
                  <a:lnTo>
                    <a:pt x="83" y="150"/>
                  </a:lnTo>
                  <a:lnTo>
                    <a:pt x="85" y="152"/>
                  </a:lnTo>
                  <a:lnTo>
                    <a:pt x="85" y="155"/>
                  </a:lnTo>
                  <a:lnTo>
                    <a:pt x="85" y="157"/>
                  </a:lnTo>
                  <a:lnTo>
                    <a:pt x="85" y="157"/>
                  </a:lnTo>
                  <a:lnTo>
                    <a:pt x="85" y="159"/>
                  </a:lnTo>
                  <a:lnTo>
                    <a:pt x="81" y="162"/>
                  </a:lnTo>
                  <a:lnTo>
                    <a:pt x="76" y="164"/>
                  </a:lnTo>
                  <a:lnTo>
                    <a:pt x="71" y="166"/>
                  </a:lnTo>
                  <a:lnTo>
                    <a:pt x="66" y="169"/>
                  </a:lnTo>
                  <a:lnTo>
                    <a:pt x="62" y="169"/>
                  </a:lnTo>
                  <a:lnTo>
                    <a:pt x="57" y="169"/>
                  </a:lnTo>
                  <a:lnTo>
                    <a:pt x="52" y="169"/>
                  </a:lnTo>
                  <a:lnTo>
                    <a:pt x="47" y="169"/>
                  </a:lnTo>
                  <a:lnTo>
                    <a:pt x="43" y="169"/>
                  </a:lnTo>
                  <a:lnTo>
                    <a:pt x="33" y="169"/>
                  </a:lnTo>
                  <a:lnTo>
                    <a:pt x="24" y="164"/>
                  </a:lnTo>
                  <a:lnTo>
                    <a:pt x="21" y="164"/>
                  </a:lnTo>
                  <a:lnTo>
                    <a:pt x="16" y="164"/>
                  </a:lnTo>
                  <a:lnTo>
                    <a:pt x="12" y="162"/>
                  </a:lnTo>
                  <a:lnTo>
                    <a:pt x="12" y="162"/>
                  </a:lnTo>
                  <a:lnTo>
                    <a:pt x="12" y="157"/>
                  </a:lnTo>
                  <a:lnTo>
                    <a:pt x="14" y="155"/>
                  </a:lnTo>
                  <a:lnTo>
                    <a:pt x="16" y="150"/>
                  </a:lnTo>
                  <a:lnTo>
                    <a:pt x="16" y="145"/>
                  </a:lnTo>
                  <a:lnTo>
                    <a:pt x="19" y="143"/>
                  </a:lnTo>
                  <a:lnTo>
                    <a:pt x="21" y="140"/>
                  </a:lnTo>
                  <a:lnTo>
                    <a:pt x="24" y="138"/>
                  </a:lnTo>
                  <a:lnTo>
                    <a:pt x="24" y="133"/>
                  </a:lnTo>
                  <a:lnTo>
                    <a:pt x="24" y="131"/>
                  </a:lnTo>
                  <a:lnTo>
                    <a:pt x="21" y="131"/>
                  </a:lnTo>
                  <a:lnTo>
                    <a:pt x="16" y="131"/>
                  </a:lnTo>
                  <a:lnTo>
                    <a:pt x="16" y="128"/>
                  </a:lnTo>
                  <a:lnTo>
                    <a:pt x="12" y="128"/>
                  </a:lnTo>
                  <a:lnTo>
                    <a:pt x="12" y="124"/>
                  </a:lnTo>
                  <a:lnTo>
                    <a:pt x="12" y="124"/>
                  </a:lnTo>
                  <a:lnTo>
                    <a:pt x="7" y="117"/>
                  </a:lnTo>
                  <a:lnTo>
                    <a:pt x="5" y="105"/>
                  </a:lnTo>
                  <a:lnTo>
                    <a:pt x="2" y="98"/>
                  </a:lnTo>
                  <a:lnTo>
                    <a:pt x="0" y="93"/>
                  </a:lnTo>
                  <a:lnTo>
                    <a:pt x="0" y="86"/>
                  </a:lnTo>
                  <a:lnTo>
                    <a:pt x="2" y="79"/>
                  </a:lnTo>
                  <a:lnTo>
                    <a:pt x="2" y="71"/>
                  </a:lnTo>
                  <a:lnTo>
                    <a:pt x="5" y="64"/>
                  </a:lnTo>
                  <a:lnTo>
                    <a:pt x="5" y="57"/>
                  </a:lnTo>
                  <a:lnTo>
                    <a:pt x="5" y="50"/>
                  </a:lnTo>
                  <a:lnTo>
                    <a:pt x="5" y="60"/>
                  </a:lnTo>
                  <a:lnTo>
                    <a:pt x="7" y="57"/>
                  </a:lnTo>
                  <a:lnTo>
                    <a:pt x="9" y="55"/>
                  </a:lnTo>
                  <a:lnTo>
                    <a:pt x="12" y="55"/>
                  </a:lnTo>
                  <a:lnTo>
                    <a:pt x="12" y="55"/>
                  </a:lnTo>
                  <a:lnTo>
                    <a:pt x="16" y="57"/>
                  </a:lnTo>
                  <a:lnTo>
                    <a:pt x="19" y="60"/>
                  </a:lnTo>
                  <a:lnTo>
                    <a:pt x="24" y="60"/>
                  </a:lnTo>
                  <a:lnTo>
                    <a:pt x="24" y="57"/>
                  </a:lnTo>
                  <a:lnTo>
                    <a:pt x="28" y="57"/>
                  </a:lnTo>
                  <a:lnTo>
                    <a:pt x="31" y="55"/>
                  </a:lnTo>
                  <a:lnTo>
                    <a:pt x="31" y="52"/>
                  </a:lnTo>
                  <a:lnTo>
                    <a:pt x="33" y="52"/>
                  </a:lnTo>
                  <a:lnTo>
                    <a:pt x="35" y="48"/>
                  </a:lnTo>
                  <a:lnTo>
                    <a:pt x="40" y="43"/>
                  </a:lnTo>
                  <a:lnTo>
                    <a:pt x="45" y="29"/>
                  </a:lnTo>
                  <a:lnTo>
                    <a:pt x="50" y="19"/>
                  </a:lnTo>
                  <a:lnTo>
                    <a:pt x="64" y="26"/>
                  </a:lnTo>
                  <a:lnTo>
                    <a:pt x="88" y="26"/>
                  </a:lnTo>
                  <a:lnTo>
                    <a:pt x="90" y="26"/>
                  </a:lnTo>
                  <a:lnTo>
                    <a:pt x="92" y="26"/>
                  </a:lnTo>
                  <a:lnTo>
                    <a:pt x="95" y="26"/>
                  </a:lnTo>
                  <a:lnTo>
                    <a:pt x="97" y="24"/>
                  </a:lnTo>
                  <a:lnTo>
                    <a:pt x="100" y="19"/>
                  </a:lnTo>
                  <a:lnTo>
                    <a:pt x="102" y="14"/>
                  </a:lnTo>
                  <a:lnTo>
                    <a:pt x="107" y="10"/>
                  </a:lnTo>
                  <a:lnTo>
                    <a:pt x="109" y="7"/>
                  </a:lnTo>
                  <a:lnTo>
                    <a:pt x="112" y="5"/>
                  </a:lnTo>
                  <a:lnTo>
                    <a:pt x="114" y="3"/>
                  </a:lnTo>
                  <a:lnTo>
                    <a:pt x="116" y="0"/>
                  </a:lnTo>
                  <a:lnTo>
                    <a:pt x="119" y="0"/>
                  </a:lnTo>
                  <a:lnTo>
                    <a:pt x="121" y="7"/>
                  </a:lnTo>
                  <a:lnTo>
                    <a:pt x="123" y="12"/>
                  </a:lnTo>
                  <a:lnTo>
                    <a:pt x="123" y="17"/>
                  </a:lnTo>
                  <a:lnTo>
                    <a:pt x="126" y="17"/>
                  </a:lnTo>
                  <a:lnTo>
                    <a:pt x="126" y="22"/>
                  </a:lnTo>
                  <a:lnTo>
                    <a:pt x="128" y="24"/>
                  </a:lnTo>
                  <a:lnTo>
                    <a:pt x="131" y="26"/>
                  </a:lnTo>
                  <a:lnTo>
                    <a:pt x="133" y="26"/>
                  </a:lnTo>
                  <a:lnTo>
                    <a:pt x="135" y="26"/>
                  </a:lnTo>
                  <a:lnTo>
                    <a:pt x="140" y="26"/>
                  </a:lnTo>
                  <a:lnTo>
                    <a:pt x="145" y="26"/>
                  </a:lnTo>
                  <a:lnTo>
                    <a:pt x="154" y="2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0" name="Freeform 1208">
              <a:extLst>
                <a:ext uri="{FF2B5EF4-FFF2-40B4-BE49-F238E27FC236}">
                  <a16:creationId xmlns:a16="http://schemas.microsoft.com/office/drawing/2014/main" id="{393A1A73-B2DC-42F0-B17A-0953CCED1B64}"/>
                </a:ext>
              </a:extLst>
            </p:cNvPr>
            <p:cNvSpPr>
              <a:spLocks/>
            </p:cNvSpPr>
            <p:nvPr/>
          </p:nvSpPr>
          <p:spPr bwMode="auto">
            <a:xfrm>
              <a:off x="5280026" y="3005137"/>
              <a:ext cx="263525" cy="268287"/>
            </a:xfrm>
            <a:custGeom>
              <a:avLst/>
              <a:gdLst/>
              <a:ahLst/>
              <a:cxnLst>
                <a:cxn ang="0">
                  <a:pos x="159" y="24"/>
                </a:cxn>
                <a:cxn ang="0">
                  <a:pos x="166" y="29"/>
                </a:cxn>
                <a:cxn ang="0">
                  <a:pos x="164" y="31"/>
                </a:cxn>
                <a:cxn ang="0">
                  <a:pos x="152" y="33"/>
                </a:cxn>
                <a:cxn ang="0">
                  <a:pos x="138" y="33"/>
                </a:cxn>
                <a:cxn ang="0">
                  <a:pos x="131" y="41"/>
                </a:cxn>
                <a:cxn ang="0">
                  <a:pos x="131" y="48"/>
                </a:cxn>
                <a:cxn ang="0">
                  <a:pos x="135" y="57"/>
                </a:cxn>
                <a:cxn ang="0">
                  <a:pos x="138" y="67"/>
                </a:cxn>
                <a:cxn ang="0">
                  <a:pos x="128" y="83"/>
                </a:cxn>
                <a:cxn ang="0">
                  <a:pos x="126" y="95"/>
                </a:cxn>
                <a:cxn ang="0">
                  <a:pos x="126" y="100"/>
                </a:cxn>
                <a:cxn ang="0">
                  <a:pos x="119" y="112"/>
                </a:cxn>
                <a:cxn ang="0">
                  <a:pos x="116" y="117"/>
                </a:cxn>
                <a:cxn ang="0">
                  <a:pos x="119" y="121"/>
                </a:cxn>
                <a:cxn ang="0">
                  <a:pos x="116" y="124"/>
                </a:cxn>
                <a:cxn ang="0">
                  <a:pos x="109" y="126"/>
                </a:cxn>
                <a:cxn ang="0">
                  <a:pos x="102" y="126"/>
                </a:cxn>
                <a:cxn ang="0">
                  <a:pos x="102" y="128"/>
                </a:cxn>
                <a:cxn ang="0">
                  <a:pos x="97" y="138"/>
                </a:cxn>
                <a:cxn ang="0">
                  <a:pos x="90" y="138"/>
                </a:cxn>
                <a:cxn ang="0">
                  <a:pos x="85" y="140"/>
                </a:cxn>
                <a:cxn ang="0">
                  <a:pos x="83" y="147"/>
                </a:cxn>
                <a:cxn ang="0">
                  <a:pos x="85" y="155"/>
                </a:cxn>
                <a:cxn ang="0">
                  <a:pos x="85" y="159"/>
                </a:cxn>
                <a:cxn ang="0">
                  <a:pos x="71" y="166"/>
                </a:cxn>
                <a:cxn ang="0">
                  <a:pos x="57" y="169"/>
                </a:cxn>
                <a:cxn ang="0">
                  <a:pos x="43" y="169"/>
                </a:cxn>
                <a:cxn ang="0">
                  <a:pos x="21" y="164"/>
                </a:cxn>
                <a:cxn ang="0">
                  <a:pos x="12" y="162"/>
                </a:cxn>
                <a:cxn ang="0">
                  <a:pos x="16" y="150"/>
                </a:cxn>
                <a:cxn ang="0">
                  <a:pos x="21" y="140"/>
                </a:cxn>
                <a:cxn ang="0">
                  <a:pos x="24" y="131"/>
                </a:cxn>
                <a:cxn ang="0">
                  <a:pos x="16" y="128"/>
                </a:cxn>
                <a:cxn ang="0">
                  <a:pos x="12" y="124"/>
                </a:cxn>
                <a:cxn ang="0">
                  <a:pos x="2" y="98"/>
                </a:cxn>
                <a:cxn ang="0">
                  <a:pos x="2" y="79"/>
                </a:cxn>
                <a:cxn ang="0">
                  <a:pos x="5" y="57"/>
                </a:cxn>
                <a:cxn ang="0">
                  <a:pos x="7" y="57"/>
                </a:cxn>
                <a:cxn ang="0">
                  <a:pos x="12" y="55"/>
                </a:cxn>
                <a:cxn ang="0">
                  <a:pos x="24" y="60"/>
                </a:cxn>
                <a:cxn ang="0">
                  <a:pos x="31" y="55"/>
                </a:cxn>
                <a:cxn ang="0">
                  <a:pos x="35" y="48"/>
                </a:cxn>
                <a:cxn ang="0">
                  <a:pos x="50" y="19"/>
                </a:cxn>
                <a:cxn ang="0">
                  <a:pos x="90" y="26"/>
                </a:cxn>
                <a:cxn ang="0">
                  <a:pos x="97" y="24"/>
                </a:cxn>
                <a:cxn ang="0">
                  <a:pos x="107" y="10"/>
                </a:cxn>
                <a:cxn ang="0">
                  <a:pos x="114" y="3"/>
                </a:cxn>
                <a:cxn ang="0">
                  <a:pos x="121" y="7"/>
                </a:cxn>
                <a:cxn ang="0">
                  <a:pos x="126" y="17"/>
                </a:cxn>
                <a:cxn ang="0">
                  <a:pos x="131" y="26"/>
                </a:cxn>
                <a:cxn ang="0">
                  <a:pos x="140" y="26"/>
                </a:cxn>
              </a:cxnLst>
              <a:rect l="0" t="0" r="r" b="b"/>
              <a:pathLst>
                <a:path w="166" h="169">
                  <a:moveTo>
                    <a:pt x="154" y="22"/>
                  </a:moveTo>
                  <a:lnTo>
                    <a:pt x="154" y="22"/>
                  </a:lnTo>
                  <a:lnTo>
                    <a:pt x="159" y="24"/>
                  </a:lnTo>
                  <a:lnTo>
                    <a:pt x="161" y="26"/>
                  </a:lnTo>
                  <a:lnTo>
                    <a:pt x="164" y="26"/>
                  </a:lnTo>
                  <a:lnTo>
                    <a:pt x="166" y="29"/>
                  </a:lnTo>
                  <a:lnTo>
                    <a:pt x="166" y="29"/>
                  </a:lnTo>
                  <a:lnTo>
                    <a:pt x="166" y="31"/>
                  </a:lnTo>
                  <a:lnTo>
                    <a:pt x="164" y="31"/>
                  </a:lnTo>
                  <a:lnTo>
                    <a:pt x="161" y="33"/>
                  </a:lnTo>
                  <a:lnTo>
                    <a:pt x="159" y="33"/>
                  </a:lnTo>
                  <a:lnTo>
                    <a:pt x="152" y="33"/>
                  </a:lnTo>
                  <a:lnTo>
                    <a:pt x="147" y="33"/>
                  </a:lnTo>
                  <a:lnTo>
                    <a:pt x="142" y="33"/>
                  </a:lnTo>
                  <a:lnTo>
                    <a:pt x="138" y="33"/>
                  </a:lnTo>
                  <a:lnTo>
                    <a:pt x="133" y="38"/>
                  </a:lnTo>
                  <a:lnTo>
                    <a:pt x="133" y="41"/>
                  </a:lnTo>
                  <a:lnTo>
                    <a:pt x="131" y="41"/>
                  </a:lnTo>
                  <a:lnTo>
                    <a:pt x="131" y="43"/>
                  </a:lnTo>
                  <a:lnTo>
                    <a:pt x="131" y="45"/>
                  </a:lnTo>
                  <a:lnTo>
                    <a:pt x="131" y="48"/>
                  </a:lnTo>
                  <a:lnTo>
                    <a:pt x="131" y="50"/>
                  </a:lnTo>
                  <a:lnTo>
                    <a:pt x="133" y="55"/>
                  </a:lnTo>
                  <a:lnTo>
                    <a:pt x="135" y="57"/>
                  </a:lnTo>
                  <a:lnTo>
                    <a:pt x="138" y="60"/>
                  </a:lnTo>
                  <a:lnTo>
                    <a:pt x="138" y="64"/>
                  </a:lnTo>
                  <a:lnTo>
                    <a:pt x="138" y="67"/>
                  </a:lnTo>
                  <a:lnTo>
                    <a:pt x="135" y="69"/>
                  </a:lnTo>
                  <a:lnTo>
                    <a:pt x="133" y="76"/>
                  </a:lnTo>
                  <a:lnTo>
                    <a:pt x="128" y="83"/>
                  </a:lnTo>
                  <a:lnTo>
                    <a:pt x="126" y="86"/>
                  </a:lnTo>
                  <a:lnTo>
                    <a:pt x="126" y="90"/>
                  </a:lnTo>
                  <a:lnTo>
                    <a:pt x="126" y="95"/>
                  </a:lnTo>
                  <a:lnTo>
                    <a:pt x="126" y="98"/>
                  </a:lnTo>
                  <a:lnTo>
                    <a:pt x="126" y="98"/>
                  </a:lnTo>
                  <a:lnTo>
                    <a:pt x="126" y="100"/>
                  </a:lnTo>
                  <a:lnTo>
                    <a:pt x="123" y="102"/>
                  </a:lnTo>
                  <a:lnTo>
                    <a:pt x="121" y="105"/>
                  </a:lnTo>
                  <a:lnTo>
                    <a:pt x="119" y="112"/>
                  </a:lnTo>
                  <a:lnTo>
                    <a:pt x="116" y="112"/>
                  </a:lnTo>
                  <a:lnTo>
                    <a:pt x="116" y="117"/>
                  </a:lnTo>
                  <a:lnTo>
                    <a:pt x="116" y="117"/>
                  </a:lnTo>
                  <a:lnTo>
                    <a:pt x="116" y="119"/>
                  </a:lnTo>
                  <a:lnTo>
                    <a:pt x="119" y="119"/>
                  </a:lnTo>
                  <a:lnTo>
                    <a:pt x="119" y="121"/>
                  </a:lnTo>
                  <a:lnTo>
                    <a:pt x="119" y="124"/>
                  </a:lnTo>
                  <a:lnTo>
                    <a:pt x="119" y="124"/>
                  </a:lnTo>
                  <a:lnTo>
                    <a:pt x="116" y="124"/>
                  </a:lnTo>
                  <a:lnTo>
                    <a:pt x="116" y="126"/>
                  </a:lnTo>
                  <a:lnTo>
                    <a:pt x="114" y="126"/>
                  </a:lnTo>
                  <a:lnTo>
                    <a:pt x="109" y="126"/>
                  </a:lnTo>
                  <a:lnTo>
                    <a:pt x="107" y="126"/>
                  </a:lnTo>
                  <a:lnTo>
                    <a:pt x="104" y="126"/>
                  </a:lnTo>
                  <a:lnTo>
                    <a:pt x="102" y="126"/>
                  </a:lnTo>
                  <a:lnTo>
                    <a:pt x="102" y="126"/>
                  </a:lnTo>
                  <a:lnTo>
                    <a:pt x="102" y="128"/>
                  </a:lnTo>
                  <a:lnTo>
                    <a:pt x="102" y="128"/>
                  </a:lnTo>
                  <a:lnTo>
                    <a:pt x="100" y="131"/>
                  </a:lnTo>
                  <a:lnTo>
                    <a:pt x="97" y="133"/>
                  </a:lnTo>
                  <a:lnTo>
                    <a:pt x="97" y="138"/>
                  </a:lnTo>
                  <a:lnTo>
                    <a:pt x="95" y="138"/>
                  </a:lnTo>
                  <a:lnTo>
                    <a:pt x="95" y="138"/>
                  </a:lnTo>
                  <a:lnTo>
                    <a:pt x="90" y="138"/>
                  </a:lnTo>
                  <a:lnTo>
                    <a:pt x="88" y="138"/>
                  </a:lnTo>
                  <a:lnTo>
                    <a:pt x="85" y="140"/>
                  </a:lnTo>
                  <a:lnTo>
                    <a:pt x="85" y="140"/>
                  </a:lnTo>
                  <a:lnTo>
                    <a:pt x="83" y="143"/>
                  </a:lnTo>
                  <a:lnTo>
                    <a:pt x="83" y="143"/>
                  </a:lnTo>
                  <a:lnTo>
                    <a:pt x="83" y="147"/>
                  </a:lnTo>
                  <a:lnTo>
                    <a:pt x="83" y="150"/>
                  </a:lnTo>
                  <a:lnTo>
                    <a:pt x="85" y="152"/>
                  </a:lnTo>
                  <a:lnTo>
                    <a:pt x="85" y="155"/>
                  </a:lnTo>
                  <a:lnTo>
                    <a:pt x="85" y="157"/>
                  </a:lnTo>
                  <a:lnTo>
                    <a:pt x="85" y="157"/>
                  </a:lnTo>
                  <a:lnTo>
                    <a:pt x="85" y="159"/>
                  </a:lnTo>
                  <a:lnTo>
                    <a:pt x="81" y="162"/>
                  </a:lnTo>
                  <a:lnTo>
                    <a:pt x="76" y="164"/>
                  </a:lnTo>
                  <a:lnTo>
                    <a:pt x="71" y="166"/>
                  </a:lnTo>
                  <a:lnTo>
                    <a:pt x="66" y="169"/>
                  </a:lnTo>
                  <a:lnTo>
                    <a:pt x="62" y="169"/>
                  </a:lnTo>
                  <a:lnTo>
                    <a:pt x="57" y="169"/>
                  </a:lnTo>
                  <a:lnTo>
                    <a:pt x="52" y="169"/>
                  </a:lnTo>
                  <a:lnTo>
                    <a:pt x="47" y="169"/>
                  </a:lnTo>
                  <a:lnTo>
                    <a:pt x="43" y="169"/>
                  </a:lnTo>
                  <a:lnTo>
                    <a:pt x="33" y="169"/>
                  </a:lnTo>
                  <a:lnTo>
                    <a:pt x="24" y="164"/>
                  </a:lnTo>
                  <a:lnTo>
                    <a:pt x="21" y="164"/>
                  </a:lnTo>
                  <a:lnTo>
                    <a:pt x="16" y="164"/>
                  </a:lnTo>
                  <a:lnTo>
                    <a:pt x="12" y="162"/>
                  </a:lnTo>
                  <a:lnTo>
                    <a:pt x="12" y="162"/>
                  </a:lnTo>
                  <a:lnTo>
                    <a:pt x="12" y="157"/>
                  </a:lnTo>
                  <a:lnTo>
                    <a:pt x="14" y="155"/>
                  </a:lnTo>
                  <a:lnTo>
                    <a:pt x="16" y="150"/>
                  </a:lnTo>
                  <a:lnTo>
                    <a:pt x="16" y="145"/>
                  </a:lnTo>
                  <a:lnTo>
                    <a:pt x="19" y="143"/>
                  </a:lnTo>
                  <a:lnTo>
                    <a:pt x="21" y="140"/>
                  </a:lnTo>
                  <a:lnTo>
                    <a:pt x="24" y="138"/>
                  </a:lnTo>
                  <a:lnTo>
                    <a:pt x="24" y="133"/>
                  </a:lnTo>
                  <a:lnTo>
                    <a:pt x="24" y="131"/>
                  </a:lnTo>
                  <a:lnTo>
                    <a:pt x="21" y="131"/>
                  </a:lnTo>
                  <a:lnTo>
                    <a:pt x="16" y="131"/>
                  </a:lnTo>
                  <a:lnTo>
                    <a:pt x="16" y="128"/>
                  </a:lnTo>
                  <a:lnTo>
                    <a:pt x="12" y="128"/>
                  </a:lnTo>
                  <a:lnTo>
                    <a:pt x="12" y="124"/>
                  </a:lnTo>
                  <a:lnTo>
                    <a:pt x="12" y="124"/>
                  </a:lnTo>
                  <a:lnTo>
                    <a:pt x="7" y="117"/>
                  </a:lnTo>
                  <a:lnTo>
                    <a:pt x="5" y="105"/>
                  </a:lnTo>
                  <a:lnTo>
                    <a:pt x="2" y="98"/>
                  </a:lnTo>
                  <a:lnTo>
                    <a:pt x="0" y="93"/>
                  </a:lnTo>
                  <a:lnTo>
                    <a:pt x="0" y="86"/>
                  </a:lnTo>
                  <a:lnTo>
                    <a:pt x="2" y="79"/>
                  </a:lnTo>
                  <a:lnTo>
                    <a:pt x="2" y="71"/>
                  </a:lnTo>
                  <a:lnTo>
                    <a:pt x="5" y="64"/>
                  </a:lnTo>
                  <a:lnTo>
                    <a:pt x="5" y="57"/>
                  </a:lnTo>
                  <a:lnTo>
                    <a:pt x="5" y="50"/>
                  </a:lnTo>
                  <a:lnTo>
                    <a:pt x="5" y="60"/>
                  </a:lnTo>
                  <a:lnTo>
                    <a:pt x="7" y="57"/>
                  </a:lnTo>
                  <a:lnTo>
                    <a:pt x="9" y="55"/>
                  </a:lnTo>
                  <a:lnTo>
                    <a:pt x="12" y="55"/>
                  </a:lnTo>
                  <a:lnTo>
                    <a:pt x="12" y="55"/>
                  </a:lnTo>
                  <a:lnTo>
                    <a:pt x="16" y="57"/>
                  </a:lnTo>
                  <a:lnTo>
                    <a:pt x="19" y="60"/>
                  </a:lnTo>
                  <a:lnTo>
                    <a:pt x="24" y="60"/>
                  </a:lnTo>
                  <a:lnTo>
                    <a:pt x="24" y="57"/>
                  </a:lnTo>
                  <a:lnTo>
                    <a:pt x="28" y="57"/>
                  </a:lnTo>
                  <a:lnTo>
                    <a:pt x="31" y="55"/>
                  </a:lnTo>
                  <a:lnTo>
                    <a:pt x="31" y="52"/>
                  </a:lnTo>
                  <a:lnTo>
                    <a:pt x="33" y="52"/>
                  </a:lnTo>
                  <a:lnTo>
                    <a:pt x="35" y="48"/>
                  </a:lnTo>
                  <a:lnTo>
                    <a:pt x="40" y="43"/>
                  </a:lnTo>
                  <a:lnTo>
                    <a:pt x="45" y="29"/>
                  </a:lnTo>
                  <a:lnTo>
                    <a:pt x="50" y="19"/>
                  </a:lnTo>
                  <a:lnTo>
                    <a:pt x="64" y="26"/>
                  </a:lnTo>
                  <a:lnTo>
                    <a:pt x="88" y="26"/>
                  </a:lnTo>
                  <a:lnTo>
                    <a:pt x="90" y="26"/>
                  </a:lnTo>
                  <a:lnTo>
                    <a:pt x="92" y="26"/>
                  </a:lnTo>
                  <a:lnTo>
                    <a:pt x="95" y="26"/>
                  </a:lnTo>
                  <a:lnTo>
                    <a:pt x="97" y="24"/>
                  </a:lnTo>
                  <a:lnTo>
                    <a:pt x="100" y="19"/>
                  </a:lnTo>
                  <a:lnTo>
                    <a:pt x="102" y="14"/>
                  </a:lnTo>
                  <a:lnTo>
                    <a:pt x="107" y="10"/>
                  </a:lnTo>
                  <a:lnTo>
                    <a:pt x="109" y="7"/>
                  </a:lnTo>
                  <a:lnTo>
                    <a:pt x="112" y="5"/>
                  </a:lnTo>
                  <a:lnTo>
                    <a:pt x="114" y="3"/>
                  </a:lnTo>
                  <a:lnTo>
                    <a:pt x="116" y="0"/>
                  </a:lnTo>
                  <a:lnTo>
                    <a:pt x="119" y="0"/>
                  </a:lnTo>
                  <a:lnTo>
                    <a:pt x="121" y="7"/>
                  </a:lnTo>
                  <a:lnTo>
                    <a:pt x="123" y="12"/>
                  </a:lnTo>
                  <a:lnTo>
                    <a:pt x="123" y="17"/>
                  </a:lnTo>
                  <a:lnTo>
                    <a:pt x="126" y="17"/>
                  </a:lnTo>
                  <a:lnTo>
                    <a:pt x="126" y="22"/>
                  </a:lnTo>
                  <a:lnTo>
                    <a:pt x="128" y="24"/>
                  </a:lnTo>
                  <a:lnTo>
                    <a:pt x="131" y="26"/>
                  </a:lnTo>
                  <a:lnTo>
                    <a:pt x="133" y="26"/>
                  </a:lnTo>
                  <a:lnTo>
                    <a:pt x="135" y="26"/>
                  </a:lnTo>
                  <a:lnTo>
                    <a:pt x="140" y="26"/>
                  </a:lnTo>
                  <a:lnTo>
                    <a:pt x="145" y="26"/>
                  </a:lnTo>
                  <a:lnTo>
                    <a:pt x="154" y="2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1" name="Freeform 1209">
              <a:extLst>
                <a:ext uri="{FF2B5EF4-FFF2-40B4-BE49-F238E27FC236}">
                  <a16:creationId xmlns:a16="http://schemas.microsoft.com/office/drawing/2014/main" id="{9AFE3613-67FB-4406-96A5-D7296AEDA160}"/>
                </a:ext>
              </a:extLst>
            </p:cNvPr>
            <p:cNvSpPr>
              <a:spLocks/>
            </p:cNvSpPr>
            <p:nvPr/>
          </p:nvSpPr>
          <p:spPr bwMode="auto">
            <a:xfrm>
              <a:off x="5686426" y="2616200"/>
              <a:ext cx="633412" cy="295275"/>
            </a:xfrm>
            <a:custGeom>
              <a:avLst/>
              <a:gdLst/>
              <a:ahLst/>
              <a:cxnLst>
                <a:cxn ang="0">
                  <a:pos x="19" y="31"/>
                </a:cxn>
                <a:cxn ang="0">
                  <a:pos x="38" y="22"/>
                </a:cxn>
                <a:cxn ang="0">
                  <a:pos x="65" y="27"/>
                </a:cxn>
                <a:cxn ang="0">
                  <a:pos x="91" y="36"/>
                </a:cxn>
                <a:cxn ang="0">
                  <a:pos x="107" y="36"/>
                </a:cxn>
                <a:cxn ang="0">
                  <a:pos x="114" y="34"/>
                </a:cxn>
                <a:cxn ang="0">
                  <a:pos x="114" y="24"/>
                </a:cxn>
                <a:cxn ang="0">
                  <a:pos x="107" y="15"/>
                </a:cxn>
                <a:cxn ang="0">
                  <a:pos x="105" y="3"/>
                </a:cxn>
                <a:cxn ang="0">
                  <a:pos x="112" y="0"/>
                </a:cxn>
                <a:cxn ang="0">
                  <a:pos x="141" y="3"/>
                </a:cxn>
                <a:cxn ang="0">
                  <a:pos x="152" y="10"/>
                </a:cxn>
                <a:cxn ang="0">
                  <a:pos x="160" y="22"/>
                </a:cxn>
                <a:cxn ang="0">
                  <a:pos x="167" y="27"/>
                </a:cxn>
                <a:cxn ang="0">
                  <a:pos x="183" y="24"/>
                </a:cxn>
                <a:cxn ang="0">
                  <a:pos x="205" y="27"/>
                </a:cxn>
                <a:cxn ang="0">
                  <a:pos x="240" y="43"/>
                </a:cxn>
                <a:cxn ang="0">
                  <a:pos x="264" y="48"/>
                </a:cxn>
                <a:cxn ang="0">
                  <a:pos x="276" y="46"/>
                </a:cxn>
                <a:cxn ang="0">
                  <a:pos x="295" y="31"/>
                </a:cxn>
                <a:cxn ang="0">
                  <a:pos x="304" y="29"/>
                </a:cxn>
                <a:cxn ang="0">
                  <a:pos x="319" y="31"/>
                </a:cxn>
                <a:cxn ang="0">
                  <a:pos x="335" y="55"/>
                </a:cxn>
                <a:cxn ang="0">
                  <a:pos x="340" y="74"/>
                </a:cxn>
                <a:cxn ang="0">
                  <a:pos x="361" y="74"/>
                </a:cxn>
                <a:cxn ang="0">
                  <a:pos x="373" y="72"/>
                </a:cxn>
                <a:cxn ang="0">
                  <a:pos x="390" y="79"/>
                </a:cxn>
                <a:cxn ang="0">
                  <a:pos x="399" y="96"/>
                </a:cxn>
                <a:cxn ang="0">
                  <a:pos x="371" y="98"/>
                </a:cxn>
                <a:cxn ang="0">
                  <a:pos x="366" y="105"/>
                </a:cxn>
                <a:cxn ang="0">
                  <a:pos x="364" y="115"/>
                </a:cxn>
                <a:cxn ang="0">
                  <a:pos x="352" y="117"/>
                </a:cxn>
                <a:cxn ang="0">
                  <a:pos x="342" y="126"/>
                </a:cxn>
                <a:cxn ang="0">
                  <a:pos x="333" y="126"/>
                </a:cxn>
                <a:cxn ang="0">
                  <a:pos x="323" y="124"/>
                </a:cxn>
                <a:cxn ang="0">
                  <a:pos x="316" y="126"/>
                </a:cxn>
                <a:cxn ang="0">
                  <a:pos x="319" y="136"/>
                </a:cxn>
                <a:cxn ang="0">
                  <a:pos x="328" y="141"/>
                </a:cxn>
                <a:cxn ang="0">
                  <a:pos x="331" y="143"/>
                </a:cxn>
                <a:cxn ang="0">
                  <a:pos x="328" y="153"/>
                </a:cxn>
                <a:cxn ang="0">
                  <a:pos x="314" y="167"/>
                </a:cxn>
                <a:cxn ang="0">
                  <a:pos x="274" y="176"/>
                </a:cxn>
                <a:cxn ang="0">
                  <a:pos x="262" y="186"/>
                </a:cxn>
                <a:cxn ang="0">
                  <a:pos x="240" y="183"/>
                </a:cxn>
                <a:cxn ang="0">
                  <a:pos x="219" y="172"/>
                </a:cxn>
                <a:cxn ang="0">
                  <a:pos x="150" y="167"/>
                </a:cxn>
                <a:cxn ang="0">
                  <a:pos x="126" y="143"/>
                </a:cxn>
                <a:cxn ang="0">
                  <a:pos x="107" y="131"/>
                </a:cxn>
                <a:cxn ang="0">
                  <a:pos x="67" y="126"/>
                </a:cxn>
                <a:cxn ang="0">
                  <a:pos x="62" y="117"/>
                </a:cxn>
                <a:cxn ang="0">
                  <a:pos x="55" y="96"/>
                </a:cxn>
                <a:cxn ang="0">
                  <a:pos x="43" y="81"/>
                </a:cxn>
                <a:cxn ang="0">
                  <a:pos x="17" y="67"/>
                </a:cxn>
                <a:cxn ang="0">
                  <a:pos x="5" y="57"/>
                </a:cxn>
                <a:cxn ang="0">
                  <a:pos x="0" y="48"/>
                </a:cxn>
              </a:cxnLst>
              <a:rect l="0" t="0" r="r" b="b"/>
              <a:pathLst>
                <a:path w="399" h="186">
                  <a:moveTo>
                    <a:pt x="0" y="48"/>
                  </a:moveTo>
                  <a:lnTo>
                    <a:pt x="0" y="53"/>
                  </a:lnTo>
                  <a:lnTo>
                    <a:pt x="10" y="41"/>
                  </a:lnTo>
                  <a:lnTo>
                    <a:pt x="19" y="31"/>
                  </a:lnTo>
                  <a:lnTo>
                    <a:pt x="27" y="27"/>
                  </a:lnTo>
                  <a:lnTo>
                    <a:pt x="29" y="24"/>
                  </a:lnTo>
                  <a:lnTo>
                    <a:pt x="31" y="24"/>
                  </a:lnTo>
                  <a:lnTo>
                    <a:pt x="38" y="22"/>
                  </a:lnTo>
                  <a:lnTo>
                    <a:pt x="43" y="22"/>
                  </a:lnTo>
                  <a:lnTo>
                    <a:pt x="50" y="22"/>
                  </a:lnTo>
                  <a:lnTo>
                    <a:pt x="57" y="24"/>
                  </a:lnTo>
                  <a:lnTo>
                    <a:pt x="65" y="27"/>
                  </a:lnTo>
                  <a:lnTo>
                    <a:pt x="72" y="29"/>
                  </a:lnTo>
                  <a:lnTo>
                    <a:pt x="79" y="31"/>
                  </a:lnTo>
                  <a:lnTo>
                    <a:pt x="86" y="34"/>
                  </a:lnTo>
                  <a:lnTo>
                    <a:pt x="91" y="36"/>
                  </a:lnTo>
                  <a:lnTo>
                    <a:pt x="95" y="36"/>
                  </a:lnTo>
                  <a:lnTo>
                    <a:pt x="100" y="38"/>
                  </a:lnTo>
                  <a:lnTo>
                    <a:pt x="105" y="38"/>
                  </a:lnTo>
                  <a:lnTo>
                    <a:pt x="107" y="36"/>
                  </a:lnTo>
                  <a:lnTo>
                    <a:pt x="110" y="36"/>
                  </a:lnTo>
                  <a:lnTo>
                    <a:pt x="112" y="36"/>
                  </a:lnTo>
                  <a:lnTo>
                    <a:pt x="114" y="34"/>
                  </a:lnTo>
                  <a:lnTo>
                    <a:pt x="114" y="34"/>
                  </a:lnTo>
                  <a:lnTo>
                    <a:pt x="114" y="31"/>
                  </a:lnTo>
                  <a:lnTo>
                    <a:pt x="114" y="29"/>
                  </a:lnTo>
                  <a:lnTo>
                    <a:pt x="114" y="27"/>
                  </a:lnTo>
                  <a:lnTo>
                    <a:pt x="114" y="24"/>
                  </a:lnTo>
                  <a:lnTo>
                    <a:pt x="114" y="22"/>
                  </a:lnTo>
                  <a:lnTo>
                    <a:pt x="112" y="19"/>
                  </a:lnTo>
                  <a:lnTo>
                    <a:pt x="110" y="17"/>
                  </a:lnTo>
                  <a:lnTo>
                    <a:pt x="107" y="15"/>
                  </a:lnTo>
                  <a:lnTo>
                    <a:pt x="107" y="10"/>
                  </a:lnTo>
                  <a:lnTo>
                    <a:pt x="105" y="8"/>
                  </a:lnTo>
                  <a:lnTo>
                    <a:pt x="105" y="3"/>
                  </a:lnTo>
                  <a:lnTo>
                    <a:pt x="105" y="3"/>
                  </a:lnTo>
                  <a:lnTo>
                    <a:pt x="105" y="0"/>
                  </a:lnTo>
                  <a:lnTo>
                    <a:pt x="107" y="0"/>
                  </a:lnTo>
                  <a:lnTo>
                    <a:pt x="107" y="0"/>
                  </a:lnTo>
                  <a:lnTo>
                    <a:pt x="112" y="0"/>
                  </a:lnTo>
                  <a:lnTo>
                    <a:pt x="117" y="0"/>
                  </a:lnTo>
                  <a:lnTo>
                    <a:pt x="126" y="0"/>
                  </a:lnTo>
                  <a:lnTo>
                    <a:pt x="133" y="3"/>
                  </a:lnTo>
                  <a:lnTo>
                    <a:pt x="141" y="3"/>
                  </a:lnTo>
                  <a:lnTo>
                    <a:pt x="148" y="5"/>
                  </a:lnTo>
                  <a:lnTo>
                    <a:pt x="150" y="5"/>
                  </a:lnTo>
                  <a:lnTo>
                    <a:pt x="152" y="8"/>
                  </a:lnTo>
                  <a:lnTo>
                    <a:pt x="152" y="10"/>
                  </a:lnTo>
                  <a:lnTo>
                    <a:pt x="155" y="12"/>
                  </a:lnTo>
                  <a:lnTo>
                    <a:pt x="157" y="17"/>
                  </a:lnTo>
                  <a:lnTo>
                    <a:pt x="160" y="22"/>
                  </a:lnTo>
                  <a:lnTo>
                    <a:pt x="160" y="22"/>
                  </a:lnTo>
                  <a:lnTo>
                    <a:pt x="162" y="24"/>
                  </a:lnTo>
                  <a:lnTo>
                    <a:pt x="164" y="27"/>
                  </a:lnTo>
                  <a:lnTo>
                    <a:pt x="167" y="27"/>
                  </a:lnTo>
                  <a:lnTo>
                    <a:pt x="167" y="27"/>
                  </a:lnTo>
                  <a:lnTo>
                    <a:pt x="169" y="27"/>
                  </a:lnTo>
                  <a:lnTo>
                    <a:pt x="174" y="27"/>
                  </a:lnTo>
                  <a:lnTo>
                    <a:pt x="176" y="27"/>
                  </a:lnTo>
                  <a:lnTo>
                    <a:pt x="183" y="24"/>
                  </a:lnTo>
                  <a:lnTo>
                    <a:pt x="188" y="24"/>
                  </a:lnTo>
                  <a:lnTo>
                    <a:pt x="195" y="24"/>
                  </a:lnTo>
                  <a:lnTo>
                    <a:pt x="200" y="27"/>
                  </a:lnTo>
                  <a:lnTo>
                    <a:pt x="205" y="27"/>
                  </a:lnTo>
                  <a:lnTo>
                    <a:pt x="209" y="29"/>
                  </a:lnTo>
                  <a:lnTo>
                    <a:pt x="219" y="34"/>
                  </a:lnTo>
                  <a:lnTo>
                    <a:pt x="231" y="38"/>
                  </a:lnTo>
                  <a:lnTo>
                    <a:pt x="240" y="43"/>
                  </a:lnTo>
                  <a:lnTo>
                    <a:pt x="245" y="46"/>
                  </a:lnTo>
                  <a:lnTo>
                    <a:pt x="252" y="48"/>
                  </a:lnTo>
                  <a:lnTo>
                    <a:pt x="257" y="48"/>
                  </a:lnTo>
                  <a:lnTo>
                    <a:pt x="264" y="48"/>
                  </a:lnTo>
                  <a:lnTo>
                    <a:pt x="269" y="48"/>
                  </a:lnTo>
                  <a:lnTo>
                    <a:pt x="271" y="48"/>
                  </a:lnTo>
                  <a:lnTo>
                    <a:pt x="274" y="48"/>
                  </a:lnTo>
                  <a:lnTo>
                    <a:pt x="276" y="46"/>
                  </a:lnTo>
                  <a:lnTo>
                    <a:pt x="281" y="43"/>
                  </a:lnTo>
                  <a:lnTo>
                    <a:pt x="288" y="38"/>
                  </a:lnTo>
                  <a:lnTo>
                    <a:pt x="290" y="34"/>
                  </a:lnTo>
                  <a:lnTo>
                    <a:pt x="295" y="31"/>
                  </a:lnTo>
                  <a:lnTo>
                    <a:pt x="297" y="31"/>
                  </a:lnTo>
                  <a:lnTo>
                    <a:pt x="300" y="29"/>
                  </a:lnTo>
                  <a:lnTo>
                    <a:pt x="302" y="29"/>
                  </a:lnTo>
                  <a:lnTo>
                    <a:pt x="304" y="29"/>
                  </a:lnTo>
                  <a:lnTo>
                    <a:pt x="307" y="29"/>
                  </a:lnTo>
                  <a:lnTo>
                    <a:pt x="312" y="29"/>
                  </a:lnTo>
                  <a:lnTo>
                    <a:pt x="314" y="31"/>
                  </a:lnTo>
                  <a:lnTo>
                    <a:pt x="319" y="31"/>
                  </a:lnTo>
                  <a:lnTo>
                    <a:pt x="333" y="38"/>
                  </a:lnTo>
                  <a:lnTo>
                    <a:pt x="335" y="43"/>
                  </a:lnTo>
                  <a:lnTo>
                    <a:pt x="335" y="48"/>
                  </a:lnTo>
                  <a:lnTo>
                    <a:pt x="335" y="55"/>
                  </a:lnTo>
                  <a:lnTo>
                    <a:pt x="335" y="62"/>
                  </a:lnTo>
                  <a:lnTo>
                    <a:pt x="335" y="67"/>
                  </a:lnTo>
                  <a:lnTo>
                    <a:pt x="338" y="72"/>
                  </a:lnTo>
                  <a:lnTo>
                    <a:pt x="340" y="74"/>
                  </a:lnTo>
                  <a:lnTo>
                    <a:pt x="340" y="74"/>
                  </a:lnTo>
                  <a:lnTo>
                    <a:pt x="342" y="74"/>
                  </a:lnTo>
                  <a:lnTo>
                    <a:pt x="345" y="74"/>
                  </a:lnTo>
                  <a:lnTo>
                    <a:pt x="361" y="74"/>
                  </a:lnTo>
                  <a:lnTo>
                    <a:pt x="364" y="74"/>
                  </a:lnTo>
                  <a:lnTo>
                    <a:pt x="366" y="74"/>
                  </a:lnTo>
                  <a:lnTo>
                    <a:pt x="369" y="72"/>
                  </a:lnTo>
                  <a:lnTo>
                    <a:pt x="373" y="72"/>
                  </a:lnTo>
                  <a:lnTo>
                    <a:pt x="376" y="72"/>
                  </a:lnTo>
                  <a:lnTo>
                    <a:pt x="380" y="74"/>
                  </a:lnTo>
                  <a:lnTo>
                    <a:pt x="385" y="77"/>
                  </a:lnTo>
                  <a:lnTo>
                    <a:pt x="390" y="79"/>
                  </a:lnTo>
                  <a:lnTo>
                    <a:pt x="392" y="84"/>
                  </a:lnTo>
                  <a:lnTo>
                    <a:pt x="397" y="86"/>
                  </a:lnTo>
                  <a:lnTo>
                    <a:pt x="399" y="91"/>
                  </a:lnTo>
                  <a:lnTo>
                    <a:pt x="399" y="96"/>
                  </a:lnTo>
                  <a:lnTo>
                    <a:pt x="392" y="96"/>
                  </a:lnTo>
                  <a:lnTo>
                    <a:pt x="385" y="96"/>
                  </a:lnTo>
                  <a:lnTo>
                    <a:pt x="378" y="96"/>
                  </a:lnTo>
                  <a:lnTo>
                    <a:pt x="371" y="98"/>
                  </a:lnTo>
                  <a:lnTo>
                    <a:pt x="369" y="100"/>
                  </a:lnTo>
                  <a:lnTo>
                    <a:pt x="366" y="100"/>
                  </a:lnTo>
                  <a:lnTo>
                    <a:pt x="366" y="103"/>
                  </a:lnTo>
                  <a:lnTo>
                    <a:pt x="366" y="105"/>
                  </a:lnTo>
                  <a:lnTo>
                    <a:pt x="366" y="110"/>
                  </a:lnTo>
                  <a:lnTo>
                    <a:pt x="366" y="112"/>
                  </a:lnTo>
                  <a:lnTo>
                    <a:pt x="366" y="115"/>
                  </a:lnTo>
                  <a:lnTo>
                    <a:pt x="364" y="115"/>
                  </a:lnTo>
                  <a:lnTo>
                    <a:pt x="364" y="115"/>
                  </a:lnTo>
                  <a:lnTo>
                    <a:pt x="359" y="117"/>
                  </a:lnTo>
                  <a:lnTo>
                    <a:pt x="354" y="117"/>
                  </a:lnTo>
                  <a:lnTo>
                    <a:pt x="352" y="117"/>
                  </a:lnTo>
                  <a:lnTo>
                    <a:pt x="350" y="119"/>
                  </a:lnTo>
                  <a:lnTo>
                    <a:pt x="347" y="119"/>
                  </a:lnTo>
                  <a:lnTo>
                    <a:pt x="345" y="124"/>
                  </a:lnTo>
                  <a:lnTo>
                    <a:pt x="342" y="126"/>
                  </a:lnTo>
                  <a:lnTo>
                    <a:pt x="340" y="126"/>
                  </a:lnTo>
                  <a:lnTo>
                    <a:pt x="338" y="126"/>
                  </a:lnTo>
                  <a:lnTo>
                    <a:pt x="335" y="129"/>
                  </a:lnTo>
                  <a:lnTo>
                    <a:pt x="333" y="126"/>
                  </a:lnTo>
                  <a:lnTo>
                    <a:pt x="333" y="126"/>
                  </a:lnTo>
                  <a:lnTo>
                    <a:pt x="328" y="126"/>
                  </a:lnTo>
                  <a:lnTo>
                    <a:pt x="326" y="124"/>
                  </a:lnTo>
                  <a:lnTo>
                    <a:pt x="323" y="124"/>
                  </a:lnTo>
                  <a:lnTo>
                    <a:pt x="321" y="124"/>
                  </a:lnTo>
                  <a:lnTo>
                    <a:pt x="321" y="124"/>
                  </a:lnTo>
                  <a:lnTo>
                    <a:pt x="319" y="126"/>
                  </a:lnTo>
                  <a:lnTo>
                    <a:pt x="316" y="126"/>
                  </a:lnTo>
                  <a:lnTo>
                    <a:pt x="316" y="129"/>
                  </a:lnTo>
                  <a:lnTo>
                    <a:pt x="316" y="131"/>
                  </a:lnTo>
                  <a:lnTo>
                    <a:pt x="319" y="131"/>
                  </a:lnTo>
                  <a:lnTo>
                    <a:pt x="319" y="136"/>
                  </a:lnTo>
                  <a:lnTo>
                    <a:pt x="321" y="138"/>
                  </a:lnTo>
                  <a:lnTo>
                    <a:pt x="323" y="138"/>
                  </a:lnTo>
                  <a:lnTo>
                    <a:pt x="326" y="138"/>
                  </a:lnTo>
                  <a:lnTo>
                    <a:pt x="328" y="141"/>
                  </a:lnTo>
                  <a:lnTo>
                    <a:pt x="328" y="141"/>
                  </a:lnTo>
                  <a:lnTo>
                    <a:pt x="328" y="141"/>
                  </a:lnTo>
                  <a:lnTo>
                    <a:pt x="331" y="143"/>
                  </a:lnTo>
                  <a:lnTo>
                    <a:pt x="331" y="143"/>
                  </a:lnTo>
                  <a:lnTo>
                    <a:pt x="331" y="145"/>
                  </a:lnTo>
                  <a:lnTo>
                    <a:pt x="331" y="148"/>
                  </a:lnTo>
                  <a:lnTo>
                    <a:pt x="328" y="153"/>
                  </a:lnTo>
                  <a:lnTo>
                    <a:pt x="328" y="153"/>
                  </a:lnTo>
                  <a:lnTo>
                    <a:pt x="326" y="157"/>
                  </a:lnTo>
                  <a:lnTo>
                    <a:pt x="323" y="160"/>
                  </a:lnTo>
                  <a:lnTo>
                    <a:pt x="321" y="162"/>
                  </a:lnTo>
                  <a:lnTo>
                    <a:pt x="314" y="167"/>
                  </a:lnTo>
                  <a:lnTo>
                    <a:pt x="309" y="169"/>
                  </a:lnTo>
                  <a:lnTo>
                    <a:pt x="302" y="174"/>
                  </a:lnTo>
                  <a:lnTo>
                    <a:pt x="276" y="174"/>
                  </a:lnTo>
                  <a:lnTo>
                    <a:pt x="274" y="176"/>
                  </a:lnTo>
                  <a:lnTo>
                    <a:pt x="269" y="181"/>
                  </a:lnTo>
                  <a:lnTo>
                    <a:pt x="266" y="183"/>
                  </a:lnTo>
                  <a:lnTo>
                    <a:pt x="264" y="183"/>
                  </a:lnTo>
                  <a:lnTo>
                    <a:pt x="262" y="186"/>
                  </a:lnTo>
                  <a:lnTo>
                    <a:pt x="259" y="186"/>
                  </a:lnTo>
                  <a:lnTo>
                    <a:pt x="252" y="183"/>
                  </a:lnTo>
                  <a:lnTo>
                    <a:pt x="245" y="183"/>
                  </a:lnTo>
                  <a:lnTo>
                    <a:pt x="240" y="183"/>
                  </a:lnTo>
                  <a:lnTo>
                    <a:pt x="233" y="181"/>
                  </a:lnTo>
                  <a:lnTo>
                    <a:pt x="228" y="176"/>
                  </a:lnTo>
                  <a:lnTo>
                    <a:pt x="224" y="174"/>
                  </a:lnTo>
                  <a:lnTo>
                    <a:pt x="219" y="172"/>
                  </a:lnTo>
                  <a:lnTo>
                    <a:pt x="214" y="169"/>
                  </a:lnTo>
                  <a:lnTo>
                    <a:pt x="179" y="169"/>
                  </a:lnTo>
                  <a:lnTo>
                    <a:pt x="179" y="167"/>
                  </a:lnTo>
                  <a:lnTo>
                    <a:pt x="150" y="167"/>
                  </a:lnTo>
                  <a:lnTo>
                    <a:pt x="143" y="162"/>
                  </a:lnTo>
                  <a:lnTo>
                    <a:pt x="136" y="155"/>
                  </a:lnTo>
                  <a:lnTo>
                    <a:pt x="129" y="145"/>
                  </a:lnTo>
                  <a:lnTo>
                    <a:pt x="126" y="143"/>
                  </a:lnTo>
                  <a:lnTo>
                    <a:pt x="122" y="141"/>
                  </a:lnTo>
                  <a:lnTo>
                    <a:pt x="119" y="138"/>
                  </a:lnTo>
                  <a:lnTo>
                    <a:pt x="114" y="136"/>
                  </a:lnTo>
                  <a:lnTo>
                    <a:pt x="107" y="131"/>
                  </a:lnTo>
                  <a:lnTo>
                    <a:pt x="100" y="131"/>
                  </a:lnTo>
                  <a:lnTo>
                    <a:pt x="95" y="129"/>
                  </a:lnTo>
                  <a:lnTo>
                    <a:pt x="91" y="126"/>
                  </a:lnTo>
                  <a:lnTo>
                    <a:pt x="67" y="126"/>
                  </a:lnTo>
                  <a:lnTo>
                    <a:pt x="65" y="124"/>
                  </a:lnTo>
                  <a:lnTo>
                    <a:pt x="65" y="122"/>
                  </a:lnTo>
                  <a:lnTo>
                    <a:pt x="62" y="122"/>
                  </a:lnTo>
                  <a:lnTo>
                    <a:pt x="62" y="117"/>
                  </a:lnTo>
                  <a:lnTo>
                    <a:pt x="60" y="115"/>
                  </a:lnTo>
                  <a:lnTo>
                    <a:pt x="57" y="105"/>
                  </a:lnTo>
                  <a:lnTo>
                    <a:pt x="57" y="100"/>
                  </a:lnTo>
                  <a:lnTo>
                    <a:pt x="55" y="96"/>
                  </a:lnTo>
                  <a:lnTo>
                    <a:pt x="53" y="93"/>
                  </a:lnTo>
                  <a:lnTo>
                    <a:pt x="50" y="88"/>
                  </a:lnTo>
                  <a:lnTo>
                    <a:pt x="50" y="86"/>
                  </a:lnTo>
                  <a:lnTo>
                    <a:pt x="43" y="81"/>
                  </a:lnTo>
                  <a:lnTo>
                    <a:pt x="38" y="77"/>
                  </a:lnTo>
                  <a:lnTo>
                    <a:pt x="34" y="74"/>
                  </a:lnTo>
                  <a:lnTo>
                    <a:pt x="27" y="69"/>
                  </a:lnTo>
                  <a:lnTo>
                    <a:pt x="17" y="67"/>
                  </a:lnTo>
                  <a:lnTo>
                    <a:pt x="12" y="62"/>
                  </a:lnTo>
                  <a:lnTo>
                    <a:pt x="10" y="60"/>
                  </a:lnTo>
                  <a:lnTo>
                    <a:pt x="5" y="60"/>
                  </a:lnTo>
                  <a:lnTo>
                    <a:pt x="5" y="57"/>
                  </a:lnTo>
                  <a:lnTo>
                    <a:pt x="3" y="55"/>
                  </a:lnTo>
                  <a:lnTo>
                    <a:pt x="0" y="53"/>
                  </a:lnTo>
                  <a:lnTo>
                    <a:pt x="0" y="48"/>
                  </a:lnTo>
                  <a:lnTo>
                    <a:pt x="0" y="4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2" name="Freeform 1210">
              <a:extLst>
                <a:ext uri="{FF2B5EF4-FFF2-40B4-BE49-F238E27FC236}">
                  <a16:creationId xmlns:a16="http://schemas.microsoft.com/office/drawing/2014/main" id="{FD4E8817-E213-4034-AFC6-76D0C27C2CA0}"/>
                </a:ext>
              </a:extLst>
            </p:cNvPr>
            <p:cNvSpPr>
              <a:spLocks/>
            </p:cNvSpPr>
            <p:nvPr/>
          </p:nvSpPr>
          <p:spPr bwMode="auto">
            <a:xfrm>
              <a:off x="5686426" y="2616200"/>
              <a:ext cx="633412" cy="295275"/>
            </a:xfrm>
            <a:custGeom>
              <a:avLst/>
              <a:gdLst/>
              <a:ahLst/>
              <a:cxnLst>
                <a:cxn ang="0">
                  <a:pos x="19" y="31"/>
                </a:cxn>
                <a:cxn ang="0">
                  <a:pos x="38" y="22"/>
                </a:cxn>
                <a:cxn ang="0">
                  <a:pos x="65" y="27"/>
                </a:cxn>
                <a:cxn ang="0">
                  <a:pos x="91" y="36"/>
                </a:cxn>
                <a:cxn ang="0">
                  <a:pos x="107" y="36"/>
                </a:cxn>
                <a:cxn ang="0">
                  <a:pos x="114" y="34"/>
                </a:cxn>
                <a:cxn ang="0">
                  <a:pos x="114" y="24"/>
                </a:cxn>
                <a:cxn ang="0">
                  <a:pos x="107" y="15"/>
                </a:cxn>
                <a:cxn ang="0">
                  <a:pos x="105" y="3"/>
                </a:cxn>
                <a:cxn ang="0">
                  <a:pos x="112" y="0"/>
                </a:cxn>
                <a:cxn ang="0">
                  <a:pos x="141" y="3"/>
                </a:cxn>
                <a:cxn ang="0">
                  <a:pos x="152" y="10"/>
                </a:cxn>
                <a:cxn ang="0">
                  <a:pos x="160" y="22"/>
                </a:cxn>
                <a:cxn ang="0">
                  <a:pos x="167" y="27"/>
                </a:cxn>
                <a:cxn ang="0">
                  <a:pos x="183" y="24"/>
                </a:cxn>
                <a:cxn ang="0">
                  <a:pos x="205" y="27"/>
                </a:cxn>
                <a:cxn ang="0">
                  <a:pos x="240" y="43"/>
                </a:cxn>
                <a:cxn ang="0">
                  <a:pos x="264" y="48"/>
                </a:cxn>
                <a:cxn ang="0">
                  <a:pos x="276" y="46"/>
                </a:cxn>
                <a:cxn ang="0">
                  <a:pos x="295" y="31"/>
                </a:cxn>
                <a:cxn ang="0">
                  <a:pos x="304" y="29"/>
                </a:cxn>
                <a:cxn ang="0">
                  <a:pos x="319" y="31"/>
                </a:cxn>
                <a:cxn ang="0">
                  <a:pos x="335" y="55"/>
                </a:cxn>
                <a:cxn ang="0">
                  <a:pos x="340" y="74"/>
                </a:cxn>
                <a:cxn ang="0">
                  <a:pos x="361" y="74"/>
                </a:cxn>
                <a:cxn ang="0">
                  <a:pos x="373" y="72"/>
                </a:cxn>
                <a:cxn ang="0">
                  <a:pos x="390" y="79"/>
                </a:cxn>
                <a:cxn ang="0">
                  <a:pos x="399" y="96"/>
                </a:cxn>
                <a:cxn ang="0">
                  <a:pos x="371" y="98"/>
                </a:cxn>
                <a:cxn ang="0">
                  <a:pos x="366" y="105"/>
                </a:cxn>
                <a:cxn ang="0">
                  <a:pos x="364" y="115"/>
                </a:cxn>
                <a:cxn ang="0">
                  <a:pos x="352" y="117"/>
                </a:cxn>
                <a:cxn ang="0">
                  <a:pos x="342" y="126"/>
                </a:cxn>
                <a:cxn ang="0">
                  <a:pos x="333" y="126"/>
                </a:cxn>
                <a:cxn ang="0">
                  <a:pos x="323" y="124"/>
                </a:cxn>
                <a:cxn ang="0">
                  <a:pos x="316" y="126"/>
                </a:cxn>
                <a:cxn ang="0">
                  <a:pos x="319" y="136"/>
                </a:cxn>
                <a:cxn ang="0">
                  <a:pos x="328" y="141"/>
                </a:cxn>
                <a:cxn ang="0">
                  <a:pos x="331" y="143"/>
                </a:cxn>
                <a:cxn ang="0">
                  <a:pos x="328" y="153"/>
                </a:cxn>
                <a:cxn ang="0">
                  <a:pos x="314" y="167"/>
                </a:cxn>
                <a:cxn ang="0">
                  <a:pos x="274" y="176"/>
                </a:cxn>
                <a:cxn ang="0">
                  <a:pos x="262" y="186"/>
                </a:cxn>
                <a:cxn ang="0">
                  <a:pos x="240" y="183"/>
                </a:cxn>
                <a:cxn ang="0">
                  <a:pos x="219" y="172"/>
                </a:cxn>
                <a:cxn ang="0">
                  <a:pos x="150" y="167"/>
                </a:cxn>
                <a:cxn ang="0">
                  <a:pos x="126" y="143"/>
                </a:cxn>
                <a:cxn ang="0">
                  <a:pos x="107" y="131"/>
                </a:cxn>
                <a:cxn ang="0">
                  <a:pos x="67" y="126"/>
                </a:cxn>
                <a:cxn ang="0">
                  <a:pos x="62" y="117"/>
                </a:cxn>
                <a:cxn ang="0">
                  <a:pos x="55" y="96"/>
                </a:cxn>
                <a:cxn ang="0">
                  <a:pos x="43" y="81"/>
                </a:cxn>
                <a:cxn ang="0">
                  <a:pos x="17" y="67"/>
                </a:cxn>
                <a:cxn ang="0">
                  <a:pos x="5" y="57"/>
                </a:cxn>
              </a:cxnLst>
              <a:rect l="0" t="0" r="r" b="b"/>
              <a:pathLst>
                <a:path w="399" h="186">
                  <a:moveTo>
                    <a:pt x="0" y="48"/>
                  </a:moveTo>
                  <a:lnTo>
                    <a:pt x="0" y="53"/>
                  </a:lnTo>
                  <a:lnTo>
                    <a:pt x="10" y="41"/>
                  </a:lnTo>
                  <a:lnTo>
                    <a:pt x="19" y="31"/>
                  </a:lnTo>
                  <a:lnTo>
                    <a:pt x="27" y="27"/>
                  </a:lnTo>
                  <a:lnTo>
                    <a:pt x="29" y="24"/>
                  </a:lnTo>
                  <a:lnTo>
                    <a:pt x="31" y="24"/>
                  </a:lnTo>
                  <a:lnTo>
                    <a:pt x="38" y="22"/>
                  </a:lnTo>
                  <a:lnTo>
                    <a:pt x="43" y="22"/>
                  </a:lnTo>
                  <a:lnTo>
                    <a:pt x="50" y="22"/>
                  </a:lnTo>
                  <a:lnTo>
                    <a:pt x="57" y="24"/>
                  </a:lnTo>
                  <a:lnTo>
                    <a:pt x="65" y="27"/>
                  </a:lnTo>
                  <a:lnTo>
                    <a:pt x="72" y="29"/>
                  </a:lnTo>
                  <a:lnTo>
                    <a:pt x="79" y="31"/>
                  </a:lnTo>
                  <a:lnTo>
                    <a:pt x="86" y="34"/>
                  </a:lnTo>
                  <a:lnTo>
                    <a:pt x="91" y="36"/>
                  </a:lnTo>
                  <a:lnTo>
                    <a:pt x="95" y="36"/>
                  </a:lnTo>
                  <a:lnTo>
                    <a:pt x="100" y="38"/>
                  </a:lnTo>
                  <a:lnTo>
                    <a:pt x="105" y="38"/>
                  </a:lnTo>
                  <a:lnTo>
                    <a:pt x="107" y="36"/>
                  </a:lnTo>
                  <a:lnTo>
                    <a:pt x="110" y="36"/>
                  </a:lnTo>
                  <a:lnTo>
                    <a:pt x="112" y="36"/>
                  </a:lnTo>
                  <a:lnTo>
                    <a:pt x="114" y="34"/>
                  </a:lnTo>
                  <a:lnTo>
                    <a:pt x="114" y="34"/>
                  </a:lnTo>
                  <a:lnTo>
                    <a:pt x="114" y="31"/>
                  </a:lnTo>
                  <a:lnTo>
                    <a:pt x="114" y="29"/>
                  </a:lnTo>
                  <a:lnTo>
                    <a:pt x="114" y="27"/>
                  </a:lnTo>
                  <a:lnTo>
                    <a:pt x="114" y="24"/>
                  </a:lnTo>
                  <a:lnTo>
                    <a:pt x="114" y="22"/>
                  </a:lnTo>
                  <a:lnTo>
                    <a:pt x="112" y="19"/>
                  </a:lnTo>
                  <a:lnTo>
                    <a:pt x="110" y="17"/>
                  </a:lnTo>
                  <a:lnTo>
                    <a:pt x="107" y="15"/>
                  </a:lnTo>
                  <a:lnTo>
                    <a:pt x="107" y="10"/>
                  </a:lnTo>
                  <a:lnTo>
                    <a:pt x="105" y="8"/>
                  </a:lnTo>
                  <a:lnTo>
                    <a:pt x="105" y="3"/>
                  </a:lnTo>
                  <a:lnTo>
                    <a:pt x="105" y="3"/>
                  </a:lnTo>
                  <a:lnTo>
                    <a:pt x="105" y="0"/>
                  </a:lnTo>
                  <a:lnTo>
                    <a:pt x="107" y="0"/>
                  </a:lnTo>
                  <a:lnTo>
                    <a:pt x="107" y="0"/>
                  </a:lnTo>
                  <a:lnTo>
                    <a:pt x="112" y="0"/>
                  </a:lnTo>
                  <a:lnTo>
                    <a:pt x="117" y="0"/>
                  </a:lnTo>
                  <a:lnTo>
                    <a:pt x="126" y="0"/>
                  </a:lnTo>
                  <a:lnTo>
                    <a:pt x="133" y="3"/>
                  </a:lnTo>
                  <a:lnTo>
                    <a:pt x="141" y="3"/>
                  </a:lnTo>
                  <a:lnTo>
                    <a:pt x="148" y="5"/>
                  </a:lnTo>
                  <a:lnTo>
                    <a:pt x="150" y="5"/>
                  </a:lnTo>
                  <a:lnTo>
                    <a:pt x="152" y="8"/>
                  </a:lnTo>
                  <a:lnTo>
                    <a:pt x="152" y="10"/>
                  </a:lnTo>
                  <a:lnTo>
                    <a:pt x="155" y="12"/>
                  </a:lnTo>
                  <a:lnTo>
                    <a:pt x="157" y="17"/>
                  </a:lnTo>
                  <a:lnTo>
                    <a:pt x="160" y="22"/>
                  </a:lnTo>
                  <a:lnTo>
                    <a:pt x="160" y="22"/>
                  </a:lnTo>
                  <a:lnTo>
                    <a:pt x="162" y="24"/>
                  </a:lnTo>
                  <a:lnTo>
                    <a:pt x="164" y="27"/>
                  </a:lnTo>
                  <a:lnTo>
                    <a:pt x="167" y="27"/>
                  </a:lnTo>
                  <a:lnTo>
                    <a:pt x="167" y="27"/>
                  </a:lnTo>
                  <a:lnTo>
                    <a:pt x="169" y="27"/>
                  </a:lnTo>
                  <a:lnTo>
                    <a:pt x="174" y="27"/>
                  </a:lnTo>
                  <a:lnTo>
                    <a:pt x="176" y="27"/>
                  </a:lnTo>
                  <a:lnTo>
                    <a:pt x="183" y="24"/>
                  </a:lnTo>
                  <a:lnTo>
                    <a:pt x="188" y="24"/>
                  </a:lnTo>
                  <a:lnTo>
                    <a:pt x="195" y="24"/>
                  </a:lnTo>
                  <a:lnTo>
                    <a:pt x="200" y="27"/>
                  </a:lnTo>
                  <a:lnTo>
                    <a:pt x="205" y="27"/>
                  </a:lnTo>
                  <a:lnTo>
                    <a:pt x="209" y="29"/>
                  </a:lnTo>
                  <a:lnTo>
                    <a:pt x="219" y="34"/>
                  </a:lnTo>
                  <a:lnTo>
                    <a:pt x="231" y="38"/>
                  </a:lnTo>
                  <a:lnTo>
                    <a:pt x="240" y="43"/>
                  </a:lnTo>
                  <a:lnTo>
                    <a:pt x="245" y="46"/>
                  </a:lnTo>
                  <a:lnTo>
                    <a:pt x="252" y="48"/>
                  </a:lnTo>
                  <a:lnTo>
                    <a:pt x="257" y="48"/>
                  </a:lnTo>
                  <a:lnTo>
                    <a:pt x="264" y="48"/>
                  </a:lnTo>
                  <a:lnTo>
                    <a:pt x="269" y="48"/>
                  </a:lnTo>
                  <a:lnTo>
                    <a:pt x="271" y="48"/>
                  </a:lnTo>
                  <a:lnTo>
                    <a:pt x="274" y="48"/>
                  </a:lnTo>
                  <a:lnTo>
                    <a:pt x="276" y="46"/>
                  </a:lnTo>
                  <a:lnTo>
                    <a:pt x="281" y="43"/>
                  </a:lnTo>
                  <a:lnTo>
                    <a:pt x="288" y="38"/>
                  </a:lnTo>
                  <a:lnTo>
                    <a:pt x="290" y="34"/>
                  </a:lnTo>
                  <a:lnTo>
                    <a:pt x="295" y="31"/>
                  </a:lnTo>
                  <a:lnTo>
                    <a:pt x="297" y="31"/>
                  </a:lnTo>
                  <a:lnTo>
                    <a:pt x="300" y="29"/>
                  </a:lnTo>
                  <a:lnTo>
                    <a:pt x="302" y="29"/>
                  </a:lnTo>
                  <a:lnTo>
                    <a:pt x="304" y="29"/>
                  </a:lnTo>
                  <a:lnTo>
                    <a:pt x="307" y="29"/>
                  </a:lnTo>
                  <a:lnTo>
                    <a:pt x="312" y="29"/>
                  </a:lnTo>
                  <a:lnTo>
                    <a:pt x="314" y="31"/>
                  </a:lnTo>
                  <a:lnTo>
                    <a:pt x="319" y="31"/>
                  </a:lnTo>
                  <a:lnTo>
                    <a:pt x="333" y="38"/>
                  </a:lnTo>
                  <a:lnTo>
                    <a:pt x="335" y="43"/>
                  </a:lnTo>
                  <a:lnTo>
                    <a:pt x="335" y="48"/>
                  </a:lnTo>
                  <a:lnTo>
                    <a:pt x="335" y="55"/>
                  </a:lnTo>
                  <a:lnTo>
                    <a:pt x="335" y="62"/>
                  </a:lnTo>
                  <a:lnTo>
                    <a:pt x="335" y="67"/>
                  </a:lnTo>
                  <a:lnTo>
                    <a:pt x="338" y="72"/>
                  </a:lnTo>
                  <a:lnTo>
                    <a:pt x="340" y="74"/>
                  </a:lnTo>
                  <a:lnTo>
                    <a:pt x="340" y="74"/>
                  </a:lnTo>
                  <a:lnTo>
                    <a:pt x="342" y="74"/>
                  </a:lnTo>
                  <a:lnTo>
                    <a:pt x="345" y="74"/>
                  </a:lnTo>
                  <a:lnTo>
                    <a:pt x="361" y="74"/>
                  </a:lnTo>
                  <a:lnTo>
                    <a:pt x="364" y="74"/>
                  </a:lnTo>
                  <a:lnTo>
                    <a:pt x="366" y="74"/>
                  </a:lnTo>
                  <a:lnTo>
                    <a:pt x="369" y="72"/>
                  </a:lnTo>
                  <a:lnTo>
                    <a:pt x="373" y="72"/>
                  </a:lnTo>
                  <a:lnTo>
                    <a:pt x="376" y="72"/>
                  </a:lnTo>
                  <a:lnTo>
                    <a:pt x="380" y="74"/>
                  </a:lnTo>
                  <a:lnTo>
                    <a:pt x="385" y="77"/>
                  </a:lnTo>
                  <a:lnTo>
                    <a:pt x="390" y="79"/>
                  </a:lnTo>
                  <a:lnTo>
                    <a:pt x="392" y="84"/>
                  </a:lnTo>
                  <a:lnTo>
                    <a:pt x="397" y="86"/>
                  </a:lnTo>
                  <a:lnTo>
                    <a:pt x="399" y="91"/>
                  </a:lnTo>
                  <a:lnTo>
                    <a:pt x="399" y="96"/>
                  </a:lnTo>
                  <a:lnTo>
                    <a:pt x="392" y="96"/>
                  </a:lnTo>
                  <a:lnTo>
                    <a:pt x="385" y="96"/>
                  </a:lnTo>
                  <a:lnTo>
                    <a:pt x="378" y="96"/>
                  </a:lnTo>
                  <a:lnTo>
                    <a:pt x="371" y="98"/>
                  </a:lnTo>
                  <a:lnTo>
                    <a:pt x="369" y="100"/>
                  </a:lnTo>
                  <a:lnTo>
                    <a:pt x="366" y="100"/>
                  </a:lnTo>
                  <a:lnTo>
                    <a:pt x="366" y="103"/>
                  </a:lnTo>
                  <a:lnTo>
                    <a:pt x="366" y="105"/>
                  </a:lnTo>
                  <a:lnTo>
                    <a:pt x="366" y="110"/>
                  </a:lnTo>
                  <a:lnTo>
                    <a:pt x="366" y="112"/>
                  </a:lnTo>
                  <a:lnTo>
                    <a:pt x="366" y="115"/>
                  </a:lnTo>
                  <a:lnTo>
                    <a:pt x="364" y="115"/>
                  </a:lnTo>
                  <a:lnTo>
                    <a:pt x="364" y="115"/>
                  </a:lnTo>
                  <a:lnTo>
                    <a:pt x="359" y="117"/>
                  </a:lnTo>
                  <a:lnTo>
                    <a:pt x="354" y="117"/>
                  </a:lnTo>
                  <a:lnTo>
                    <a:pt x="352" y="117"/>
                  </a:lnTo>
                  <a:lnTo>
                    <a:pt x="350" y="119"/>
                  </a:lnTo>
                  <a:lnTo>
                    <a:pt x="347" y="119"/>
                  </a:lnTo>
                  <a:lnTo>
                    <a:pt x="345" y="124"/>
                  </a:lnTo>
                  <a:lnTo>
                    <a:pt x="342" y="126"/>
                  </a:lnTo>
                  <a:lnTo>
                    <a:pt x="340" y="126"/>
                  </a:lnTo>
                  <a:lnTo>
                    <a:pt x="338" y="126"/>
                  </a:lnTo>
                  <a:lnTo>
                    <a:pt x="335" y="129"/>
                  </a:lnTo>
                  <a:lnTo>
                    <a:pt x="333" y="126"/>
                  </a:lnTo>
                  <a:lnTo>
                    <a:pt x="333" y="126"/>
                  </a:lnTo>
                  <a:lnTo>
                    <a:pt x="328" y="126"/>
                  </a:lnTo>
                  <a:lnTo>
                    <a:pt x="326" y="124"/>
                  </a:lnTo>
                  <a:lnTo>
                    <a:pt x="323" y="124"/>
                  </a:lnTo>
                  <a:lnTo>
                    <a:pt x="321" y="124"/>
                  </a:lnTo>
                  <a:lnTo>
                    <a:pt x="321" y="124"/>
                  </a:lnTo>
                  <a:lnTo>
                    <a:pt x="319" y="126"/>
                  </a:lnTo>
                  <a:lnTo>
                    <a:pt x="316" y="126"/>
                  </a:lnTo>
                  <a:lnTo>
                    <a:pt x="316" y="129"/>
                  </a:lnTo>
                  <a:lnTo>
                    <a:pt x="316" y="131"/>
                  </a:lnTo>
                  <a:lnTo>
                    <a:pt x="319" y="131"/>
                  </a:lnTo>
                  <a:lnTo>
                    <a:pt x="319" y="136"/>
                  </a:lnTo>
                  <a:lnTo>
                    <a:pt x="321" y="138"/>
                  </a:lnTo>
                  <a:lnTo>
                    <a:pt x="323" y="138"/>
                  </a:lnTo>
                  <a:lnTo>
                    <a:pt x="326" y="138"/>
                  </a:lnTo>
                  <a:lnTo>
                    <a:pt x="328" y="141"/>
                  </a:lnTo>
                  <a:lnTo>
                    <a:pt x="328" y="141"/>
                  </a:lnTo>
                  <a:lnTo>
                    <a:pt x="328" y="141"/>
                  </a:lnTo>
                  <a:lnTo>
                    <a:pt x="331" y="143"/>
                  </a:lnTo>
                  <a:lnTo>
                    <a:pt x="331" y="143"/>
                  </a:lnTo>
                  <a:lnTo>
                    <a:pt x="331" y="145"/>
                  </a:lnTo>
                  <a:lnTo>
                    <a:pt x="331" y="148"/>
                  </a:lnTo>
                  <a:lnTo>
                    <a:pt x="328" y="153"/>
                  </a:lnTo>
                  <a:lnTo>
                    <a:pt x="328" y="153"/>
                  </a:lnTo>
                  <a:lnTo>
                    <a:pt x="326" y="157"/>
                  </a:lnTo>
                  <a:lnTo>
                    <a:pt x="323" y="160"/>
                  </a:lnTo>
                  <a:lnTo>
                    <a:pt x="321" y="162"/>
                  </a:lnTo>
                  <a:lnTo>
                    <a:pt x="314" y="167"/>
                  </a:lnTo>
                  <a:lnTo>
                    <a:pt x="309" y="169"/>
                  </a:lnTo>
                  <a:lnTo>
                    <a:pt x="302" y="174"/>
                  </a:lnTo>
                  <a:lnTo>
                    <a:pt x="276" y="174"/>
                  </a:lnTo>
                  <a:lnTo>
                    <a:pt x="274" y="176"/>
                  </a:lnTo>
                  <a:lnTo>
                    <a:pt x="269" y="181"/>
                  </a:lnTo>
                  <a:lnTo>
                    <a:pt x="266" y="183"/>
                  </a:lnTo>
                  <a:lnTo>
                    <a:pt x="264" y="183"/>
                  </a:lnTo>
                  <a:lnTo>
                    <a:pt x="262" y="186"/>
                  </a:lnTo>
                  <a:lnTo>
                    <a:pt x="259" y="186"/>
                  </a:lnTo>
                  <a:lnTo>
                    <a:pt x="252" y="183"/>
                  </a:lnTo>
                  <a:lnTo>
                    <a:pt x="245" y="183"/>
                  </a:lnTo>
                  <a:lnTo>
                    <a:pt x="240" y="183"/>
                  </a:lnTo>
                  <a:lnTo>
                    <a:pt x="233" y="181"/>
                  </a:lnTo>
                  <a:lnTo>
                    <a:pt x="228" y="176"/>
                  </a:lnTo>
                  <a:lnTo>
                    <a:pt x="224" y="174"/>
                  </a:lnTo>
                  <a:lnTo>
                    <a:pt x="219" y="172"/>
                  </a:lnTo>
                  <a:lnTo>
                    <a:pt x="214" y="169"/>
                  </a:lnTo>
                  <a:lnTo>
                    <a:pt x="179" y="169"/>
                  </a:lnTo>
                  <a:lnTo>
                    <a:pt x="179" y="167"/>
                  </a:lnTo>
                  <a:lnTo>
                    <a:pt x="150" y="167"/>
                  </a:lnTo>
                  <a:lnTo>
                    <a:pt x="143" y="162"/>
                  </a:lnTo>
                  <a:lnTo>
                    <a:pt x="136" y="155"/>
                  </a:lnTo>
                  <a:lnTo>
                    <a:pt x="129" y="145"/>
                  </a:lnTo>
                  <a:lnTo>
                    <a:pt x="126" y="143"/>
                  </a:lnTo>
                  <a:lnTo>
                    <a:pt x="122" y="141"/>
                  </a:lnTo>
                  <a:lnTo>
                    <a:pt x="119" y="138"/>
                  </a:lnTo>
                  <a:lnTo>
                    <a:pt x="114" y="136"/>
                  </a:lnTo>
                  <a:lnTo>
                    <a:pt x="107" y="131"/>
                  </a:lnTo>
                  <a:lnTo>
                    <a:pt x="100" y="131"/>
                  </a:lnTo>
                  <a:lnTo>
                    <a:pt x="95" y="129"/>
                  </a:lnTo>
                  <a:lnTo>
                    <a:pt x="91" y="126"/>
                  </a:lnTo>
                  <a:lnTo>
                    <a:pt x="67" y="126"/>
                  </a:lnTo>
                  <a:lnTo>
                    <a:pt x="65" y="124"/>
                  </a:lnTo>
                  <a:lnTo>
                    <a:pt x="65" y="122"/>
                  </a:lnTo>
                  <a:lnTo>
                    <a:pt x="62" y="122"/>
                  </a:lnTo>
                  <a:lnTo>
                    <a:pt x="62" y="117"/>
                  </a:lnTo>
                  <a:lnTo>
                    <a:pt x="60" y="115"/>
                  </a:lnTo>
                  <a:lnTo>
                    <a:pt x="57" y="105"/>
                  </a:lnTo>
                  <a:lnTo>
                    <a:pt x="57" y="100"/>
                  </a:lnTo>
                  <a:lnTo>
                    <a:pt x="55" y="96"/>
                  </a:lnTo>
                  <a:lnTo>
                    <a:pt x="53" y="93"/>
                  </a:lnTo>
                  <a:lnTo>
                    <a:pt x="50" y="88"/>
                  </a:lnTo>
                  <a:lnTo>
                    <a:pt x="50" y="86"/>
                  </a:lnTo>
                  <a:lnTo>
                    <a:pt x="43" y="81"/>
                  </a:lnTo>
                  <a:lnTo>
                    <a:pt x="38" y="77"/>
                  </a:lnTo>
                  <a:lnTo>
                    <a:pt x="34" y="74"/>
                  </a:lnTo>
                  <a:lnTo>
                    <a:pt x="27" y="69"/>
                  </a:lnTo>
                  <a:lnTo>
                    <a:pt x="17" y="67"/>
                  </a:lnTo>
                  <a:lnTo>
                    <a:pt x="12" y="62"/>
                  </a:lnTo>
                  <a:lnTo>
                    <a:pt x="10" y="60"/>
                  </a:lnTo>
                  <a:lnTo>
                    <a:pt x="5" y="60"/>
                  </a:lnTo>
                  <a:lnTo>
                    <a:pt x="5" y="57"/>
                  </a:lnTo>
                  <a:lnTo>
                    <a:pt x="3" y="55"/>
                  </a:lnTo>
                  <a:lnTo>
                    <a:pt x="0" y="53"/>
                  </a:lnTo>
                  <a:lnTo>
                    <a:pt x="0" y="4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3" name="Freeform 1211">
              <a:extLst>
                <a:ext uri="{FF2B5EF4-FFF2-40B4-BE49-F238E27FC236}">
                  <a16:creationId xmlns:a16="http://schemas.microsoft.com/office/drawing/2014/main" id="{F481F970-F2CA-4848-879C-0D14023AA8BC}"/>
                </a:ext>
              </a:extLst>
            </p:cNvPr>
            <p:cNvSpPr>
              <a:spLocks/>
            </p:cNvSpPr>
            <p:nvPr/>
          </p:nvSpPr>
          <p:spPr bwMode="auto">
            <a:xfrm>
              <a:off x="5686426" y="2616200"/>
              <a:ext cx="633412" cy="295275"/>
            </a:xfrm>
            <a:custGeom>
              <a:avLst/>
              <a:gdLst/>
              <a:ahLst/>
              <a:cxnLst>
                <a:cxn ang="0">
                  <a:pos x="19" y="31"/>
                </a:cxn>
                <a:cxn ang="0">
                  <a:pos x="38" y="22"/>
                </a:cxn>
                <a:cxn ang="0">
                  <a:pos x="65" y="27"/>
                </a:cxn>
                <a:cxn ang="0">
                  <a:pos x="91" y="36"/>
                </a:cxn>
                <a:cxn ang="0">
                  <a:pos x="107" y="36"/>
                </a:cxn>
                <a:cxn ang="0">
                  <a:pos x="114" y="34"/>
                </a:cxn>
                <a:cxn ang="0">
                  <a:pos x="114" y="24"/>
                </a:cxn>
                <a:cxn ang="0">
                  <a:pos x="107" y="15"/>
                </a:cxn>
                <a:cxn ang="0">
                  <a:pos x="105" y="3"/>
                </a:cxn>
                <a:cxn ang="0">
                  <a:pos x="112" y="0"/>
                </a:cxn>
                <a:cxn ang="0">
                  <a:pos x="141" y="3"/>
                </a:cxn>
                <a:cxn ang="0">
                  <a:pos x="152" y="10"/>
                </a:cxn>
                <a:cxn ang="0">
                  <a:pos x="160" y="22"/>
                </a:cxn>
                <a:cxn ang="0">
                  <a:pos x="167" y="27"/>
                </a:cxn>
                <a:cxn ang="0">
                  <a:pos x="183" y="24"/>
                </a:cxn>
                <a:cxn ang="0">
                  <a:pos x="205" y="27"/>
                </a:cxn>
                <a:cxn ang="0">
                  <a:pos x="240" y="43"/>
                </a:cxn>
                <a:cxn ang="0">
                  <a:pos x="264" y="48"/>
                </a:cxn>
                <a:cxn ang="0">
                  <a:pos x="276" y="46"/>
                </a:cxn>
                <a:cxn ang="0">
                  <a:pos x="295" y="31"/>
                </a:cxn>
                <a:cxn ang="0">
                  <a:pos x="304" y="29"/>
                </a:cxn>
                <a:cxn ang="0">
                  <a:pos x="319" y="31"/>
                </a:cxn>
                <a:cxn ang="0">
                  <a:pos x="335" y="55"/>
                </a:cxn>
                <a:cxn ang="0">
                  <a:pos x="340" y="74"/>
                </a:cxn>
                <a:cxn ang="0">
                  <a:pos x="361" y="74"/>
                </a:cxn>
                <a:cxn ang="0">
                  <a:pos x="373" y="72"/>
                </a:cxn>
                <a:cxn ang="0">
                  <a:pos x="390" y="79"/>
                </a:cxn>
                <a:cxn ang="0">
                  <a:pos x="399" y="96"/>
                </a:cxn>
                <a:cxn ang="0">
                  <a:pos x="371" y="98"/>
                </a:cxn>
                <a:cxn ang="0">
                  <a:pos x="366" y="105"/>
                </a:cxn>
                <a:cxn ang="0">
                  <a:pos x="364" y="115"/>
                </a:cxn>
                <a:cxn ang="0">
                  <a:pos x="352" y="117"/>
                </a:cxn>
                <a:cxn ang="0">
                  <a:pos x="342" y="126"/>
                </a:cxn>
                <a:cxn ang="0">
                  <a:pos x="333" y="126"/>
                </a:cxn>
                <a:cxn ang="0">
                  <a:pos x="323" y="124"/>
                </a:cxn>
                <a:cxn ang="0">
                  <a:pos x="316" y="126"/>
                </a:cxn>
                <a:cxn ang="0">
                  <a:pos x="319" y="136"/>
                </a:cxn>
                <a:cxn ang="0">
                  <a:pos x="328" y="141"/>
                </a:cxn>
                <a:cxn ang="0">
                  <a:pos x="331" y="143"/>
                </a:cxn>
                <a:cxn ang="0">
                  <a:pos x="328" y="153"/>
                </a:cxn>
                <a:cxn ang="0">
                  <a:pos x="314" y="167"/>
                </a:cxn>
                <a:cxn ang="0">
                  <a:pos x="274" y="176"/>
                </a:cxn>
                <a:cxn ang="0">
                  <a:pos x="262" y="186"/>
                </a:cxn>
                <a:cxn ang="0">
                  <a:pos x="240" y="183"/>
                </a:cxn>
                <a:cxn ang="0">
                  <a:pos x="219" y="172"/>
                </a:cxn>
                <a:cxn ang="0">
                  <a:pos x="150" y="167"/>
                </a:cxn>
                <a:cxn ang="0">
                  <a:pos x="126" y="143"/>
                </a:cxn>
                <a:cxn ang="0">
                  <a:pos x="107" y="131"/>
                </a:cxn>
                <a:cxn ang="0">
                  <a:pos x="67" y="126"/>
                </a:cxn>
                <a:cxn ang="0">
                  <a:pos x="62" y="117"/>
                </a:cxn>
                <a:cxn ang="0">
                  <a:pos x="55" y="96"/>
                </a:cxn>
                <a:cxn ang="0">
                  <a:pos x="43" y="81"/>
                </a:cxn>
                <a:cxn ang="0">
                  <a:pos x="17" y="67"/>
                </a:cxn>
                <a:cxn ang="0">
                  <a:pos x="5" y="57"/>
                </a:cxn>
              </a:cxnLst>
              <a:rect l="0" t="0" r="r" b="b"/>
              <a:pathLst>
                <a:path w="399" h="186">
                  <a:moveTo>
                    <a:pt x="0" y="48"/>
                  </a:moveTo>
                  <a:lnTo>
                    <a:pt x="0" y="53"/>
                  </a:lnTo>
                  <a:lnTo>
                    <a:pt x="10" y="41"/>
                  </a:lnTo>
                  <a:lnTo>
                    <a:pt x="19" y="31"/>
                  </a:lnTo>
                  <a:lnTo>
                    <a:pt x="27" y="27"/>
                  </a:lnTo>
                  <a:lnTo>
                    <a:pt x="29" y="24"/>
                  </a:lnTo>
                  <a:lnTo>
                    <a:pt x="31" y="24"/>
                  </a:lnTo>
                  <a:lnTo>
                    <a:pt x="38" y="22"/>
                  </a:lnTo>
                  <a:lnTo>
                    <a:pt x="43" y="22"/>
                  </a:lnTo>
                  <a:lnTo>
                    <a:pt x="50" y="22"/>
                  </a:lnTo>
                  <a:lnTo>
                    <a:pt x="57" y="24"/>
                  </a:lnTo>
                  <a:lnTo>
                    <a:pt x="65" y="27"/>
                  </a:lnTo>
                  <a:lnTo>
                    <a:pt x="72" y="29"/>
                  </a:lnTo>
                  <a:lnTo>
                    <a:pt x="79" y="31"/>
                  </a:lnTo>
                  <a:lnTo>
                    <a:pt x="86" y="34"/>
                  </a:lnTo>
                  <a:lnTo>
                    <a:pt x="91" y="36"/>
                  </a:lnTo>
                  <a:lnTo>
                    <a:pt x="95" y="36"/>
                  </a:lnTo>
                  <a:lnTo>
                    <a:pt x="100" y="38"/>
                  </a:lnTo>
                  <a:lnTo>
                    <a:pt x="105" y="38"/>
                  </a:lnTo>
                  <a:lnTo>
                    <a:pt x="107" y="36"/>
                  </a:lnTo>
                  <a:lnTo>
                    <a:pt x="110" y="36"/>
                  </a:lnTo>
                  <a:lnTo>
                    <a:pt x="112" y="36"/>
                  </a:lnTo>
                  <a:lnTo>
                    <a:pt x="114" y="34"/>
                  </a:lnTo>
                  <a:lnTo>
                    <a:pt x="114" y="34"/>
                  </a:lnTo>
                  <a:lnTo>
                    <a:pt x="114" y="31"/>
                  </a:lnTo>
                  <a:lnTo>
                    <a:pt x="114" y="29"/>
                  </a:lnTo>
                  <a:lnTo>
                    <a:pt x="114" y="27"/>
                  </a:lnTo>
                  <a:lnTo>
                    <a:pt x="114" y="24"/>
                  </a:lnTo>
                  <a:lnTo>
                    <a:pt x="114" y="22"/>
                  </a:lnTo>
                  <a:lnTo>
                    <a:pt x="112" y="19"/>
                  </a:lnTo>
                  <a:lnTo>
                    <a:pt x="110" y="17"/>
                  </a:lnTo>
                  <a:lnTo>
                    <a:pt x="107" y="15"/>
                  </a:lnTo>
                  <a:lnTo>
                    <a:pt x="107" y="10"/>
                  </a:lnTo>
                  <a:lnTo>
                    <a:pt x="105" y="8"/>
                  </a:lnTo>
                  <a:lnTo>
                    <a:pt x="105" y="3"/>
                  </a:lnTo>
                  <a:lnTo>
                    <a:pt x="105" y="3"/>
                  </a:lnTo>
                  <a:lnTo>
                    <a:pt x="105" y="0"/>
                  </a:lnTo>
                  <a:lnTo>
                    <a:pt x="107" y="0"/>
                  </a:lnTo>
                  <a:lnTo>
                    <a:pt x="107" y="0"/>
                  </a:lnTo>
                  <a:lnTo>
                    <a:pt x="112" y="0"/>
                  </a:lnTo>
                  <a:lnTo>
                    <a:pt x="117" y="0"/>
                  </a:lnTo>
                  <a:lnTo>
                    <a:pt x="126" y="0"/>
                  </a:lnTo>
                  <a:lnTo>
                    <a:pt x="133" y="3"/>
                  </a:lnTo>
                  <a:lnTo>
                    <a:pt x="141" y="3"/>
                  </a:lnTo>
                  <a:lnTo>
                    <a:pt x="148" y="5"/>
                  </a:lnTo>
                  <a:lnTo>
                    <a:pt x="150" y="5"/>
                  </a:lnTo>
                  <a:lnTo>
                    <a:pt x="152" y="8"/>
                  </a:lnTo>
                  <a:lnTo>
                    <a:pt x="152" y="10"/>
                  </a:lnTo>
                  <a:lnTo>
                    <a:pt x="155" y="12"/>
                  </a:lnTo>
                  <a:lnTo>
                    <a:pt x="157" y="17"/>
                  </a:lnTo>
                  <a:lnTo>
                    <a:pt x="160" y="22"/>
                  </a:lnTo>
                  <a:lnTo>
                    <a:pt x="160" y="22"/>
                  </a:lnTo>
                  <a:lnTo>
                    <a:pt x="162" y="24"/>
                  </a:lnTo>
                  <a:lnTo>
                    <a:pt x="164" y="27"/>
                  </a:lnTo>
                  <a:lnTo>
                    <a:pt x="167" y="27"/>
                  </a:lnTo>
                  <a:lnTo>
                    <a:pt x="167" y="27"/>
                  </a:lnTo>
                  <a:lnTo>
                    <a:pt x="169" y="27"/>
                  </a:lnTo>
                  <a:lnTo>
                    <a:pt x="174" y="27"/>
                  </a:lnTo>
                  <a:lnTo>
                    <a:pt x="176" y="27"/>
                  </a:lnTo>
                  <a:lnTo>
                    <a:pt x="183" y="24"/>
                  </a:lnTo>
                  <a:lnTo>
                    <a:pt x="188" y="24"/>
                  </a:lnTo>
                  <a:lnTo>
                    <a:pt x="195" y="24"/>
                  </a:lnTo>
                  <a:lnTo>
                    <a:pt x="200" y="27"/>
                  </a:lnTo>
                  <a:lnTo>
                    <a:pt x="205" y="27"/>
                  </a:lnTo>
                  <a:lnTo>
                    <a:pt x="209" y="29"/>
                  </a:lnTo>
                  <a:lnTo>
                    <a:pt x="219" y="34"/>
                  </a:lnTo>
                  <a:lnTo>
                    <a:pt x="231" y="38"/>
                  </a:lnTo>
                  <a:lnTo>
                    <a:pt x="240" y="43"/>
                  </a:lnTo>
                  <a:lnTo>
                    <a:pt x="245" y="46"/>
                  </a:lnTo>
                  <a:lnTo>
                    <a:pt x="252" y="48"/>
                  </a:lnTo>
                  <a:lnTo>
                    <a:pt x="257" y="48"/>
                  </a:lnTo>
                  <a:lnTo>
                    <a:pt x="264" y="48"/>
                  </a:lnTo>
                  <a:lnTo>
                    <a:pt x="269" y="48"/>
                  </a:lnTo>
                  <a:lnTo>
                    <a:pt x="271" y="48"/>
                  </a:lnTo>
                  <a:lnTo>
                    <a:pt x="274" y="48"/>
                  </a:lnTo>
                  <a:lnTo>
                    <a:pt x="276" y="46"/>
                  </a:lnTo>
                  <a:lnTo>
                    <a:pt x="281" y="43"/>
                  </a:lnTo>
                  <a:lnTo>
                    <a:pt x="288" y="38"/>
                  </a:lnTo>
                  <a:lnTo>
                    <a:pt x="290" y="34"/>
                  </a:lnTo>
                  <a:lnTo>
                    <a:pt x="295" y="31"/>
                  </a:lnTo>
                  <a:lnTo>
                    <a:pt x="297" y="31"/>
                  </a:lnTo>
                  <a:lnTo>
                    <a:pt x="300" y="29"/>
                  </a:lnTo>
                  <a:lnTo>
                    <a:pt x="302" y="29"/>
                  </a:lnTo>
                  <a:lnTo>
                    <a:pt x="304" y="29"/>
                  </a:lnTo>
                  <a:lnTo>
                    <a:pt x="307" y="29"/>
                  </a:lnTo>
                  <a:lnTo>
                    <a:pt x="312" y="29"/>
                  </a:lnTo>
                  <a:lnTo>
                    <a:pt x="314" y="31"/>
                  </a:lnTo>
                  <a:lnTo>
                    <a:pt x="319" y="31"/>
                  </a:lnTo>
                  <a:lnTo>
                    <a:pt x="333" y="38"/>
                  </a:lnTo>
                  <a:lnTo>
                    <a:pt x="335" y="43"/>
                  </a:lnTo>
                  <a:lnTo>
                    <a:pt x="335" y="48"/>
                  </a:lnTo>
                  <a:lnTo>
                    <a:pt x="335" y="55"/>
                  </a:lnTo>
                  <a:lnTo>
                    <a:pt x="335" y="62"/>
                  </a:lnTo>
                  <a:lnTo>
                    <a:pt x="335" y="67"/>
                  </a:lnTo>
                  <a:lnTo>
                    <a:pt x="338" y="72"/>
                  </a:lnTo>
                  <a:lnTo>
                    <a:pt x="340" y="74"/>
                  </a:lnTo>
                  <a:lnTo>
                    <a:pt x="340" y="74"/>
                  </a:lnTo>
                  <a:lnTo>
                    <a:pt x="342" y="74"/>
                  </a:lnTo>
                  <a:lnTo>
                    <a:pt x="345" y="74"/>
                  </a:lnTo>
                  <a:lnTo>
                    <a:pt x="361" y="74"/>
                  </a:lnTo>
                  <a:lnTo>
                    <a:pt x="364" y="74"/>
                  </a:lnTo>
                  <a:lnTo>
                    <a:pt x="366" y="74"/>
                  </a:lnTo>
                  <a:lnTo>
                    <a:pt x="369" y="72"/>
                  </a:lnTo>
                  <a:lnTo>
                    <a:pt x="373" y="72"/>
                  </a:lnTo>
                  <a:lnTo>
                    <a:pt x="376" y="72"/>
                  </a:lnTo>
                  <a:lnTo>
                    <a:pt x="380" y="74"/>
                  </a:lnTo>
                  <a:lnTo>
                    <a:pt x="385" y="77"/>
                  </a:lnTo>
                  <a:lnTo>
                    <a:pt x="390" y="79"/>
                  </a:lnTo>
                  <a:lnTo>
                    <a:pt x="392" y="84"/>
                  </a:lnTo>
                  <a:lnTo>
                    <a:pt x="397" y="86"/>
                  </a:lnTo>
                  <a:lnTo>
                    <a:pt x="399" y="91"/>
                  </a:lnTo>
                  <a:lnTo>
                    <a:pt x="399" y="96"/>
                  </a:lnTo>
                  <a:lnTo>
                    <a:pt x="392" y="96"/>
                  </a:lnTo>
                  <a:lnTo>
                    <a:pt x="385" y="96"/>
                  </a:lnTo>
                  <a:lnTo>
                    <a:pt x="378" y="96"/>
                  </a:lnTo>
                  <a:lnTo>
                    <a:pt x="371" y="98"/>
                  </a:lnTo>
                  <a:lnTo>
                    <a:pt x="369" y="100"/>
                  </a:lnTo>
                  <a:lnTo>
                    <a:pt x="366" y="100"/>
                  </a:lnTo>
                  <a:lnTo>
                    <a:pt x="366" y="103"/>
                  </a:lnTo>
                  <a:lnTo>
                    <a:pt x="366" y="105"/>
                  </a:lnTo>
                  <a:lnTo>
                    <a:pt x="366" y="110"/>
                  </a:lnTo>
                  <a:lnTo>
                    <a:pt x="366" y="112"/>
                  </a:lnTo>
                  <a:lnTo>
                    <a:pt x="366" y="115"/>
                  </a:lnTo>
                  <a:lnTo>
                    <a:pt x="364" y="115"/>
                  </a:lnTo>
                  <a:lnTo>
                    <a:pt x="364" y="115"/>
                  </a:lnTo>
                  <a:lnTo>
                    <a:pt x="359" y="117"/>
                  </a:lnTo>
                  <a:lnTo>
                    <a:pt x="354" y="117"/>
                  </a:lnTo>
                  <a:lnTo>
                    <a:pt x="352" y="117"/>
                  </a:lnTo>
                  <a:lnTo>
                    <a:pt x="350" y="119"/>
                  </a:lnTo>
                  <a:lnTo>
                    <a:pt x="347" y="119"/>
                  </a:lnTo>
                  <a:lnTo>
                    <a:pt x="345" y="124"/>
                  </a:lnTo>
                  <a:lnTo>
                    <a:pt x="342" y="126"/>
                  </a:lnTo>
                  <a:lnTo>
                    <a:pt x="340" y="126"/>
                  </a:lnTo>
                  <a:lnTo>
                    <a:pt x="338" y="126"/>
                  </a:lnTo>
                  <a:lnTo>
                    <a:pt x="335" y="129"/>
                  </a:lnTo>
                  <a:lnTo>
                    <a:pt x="333" y="126"/>
                  </a:lnTo>
                  <a:lnTo>
                    <a:pt x="333" y="126"/>
                  </a:lnTo>
                  <a:lnTo>
                    <a:pt x="328" y="126"/>
                  </a:lnTo>
                  <a:lnTo>
                    <a:pt x="326" y="124"/>
                  </a:lnTo>
                  <a:lnTo>
                    <a:pt x="323" y="124"/>
                  </a:lnTo>
                  <a:lnTo>
                    <a:pt x="321" y="124"/>
                  </a:lnTo>
                  <a:lnTo>
                    <a:pt x="321" y="124"/>
                  </a:lnTo>
                  <a:lnTo>
                    <a:pt x="319" y="126"/>
                  </a:lnTo>
                  <a:lnTo>
                    <a:pt x="316" y="126"/>
                  </a:lnTo>
                  <a:lnTo>
                    <a:pt x="316" y="129"/>
                  </a:lnTo>
                  <a:lnTo>
                    <a:pt x="316" y="131"/>
                  </a:lnTo>
                  <a:lnTo>
                    <a:pt x="319" y="131"/>
                  </a:lnTo>
                  <a:lnTo>
                    <a:pt x="319" y="136"/>
                  </a:lnTo>
                  <a:lnTo>
                    <a:pt x="321" y="138"/>
                  </a:lnTo>
                  <a:lnTo>
                    <a:pt x="323" y="138"/>
                  </a:lnTo>
                  <a:lnTo>
                    <a:pt x="326" y="138"/>
                  </a:lnTo>
                  <a:lnTo>
                    <a:pt x="328" y="141"/>
                  </a:lnTo>
                  <a:lnTo>
                    <a:pt x="328" y="141"/>
                  </a:lnTo>
                  <a:lnTo>
                    <a:pt x="328" y="141"/>
                  </a:lnTo>
                  <a:lnTo>
                    <a:pt x="331" y="143"/>
                  </a:lnTo>
                  <a:lnTo>
                    <a:pt x="331" y="143"/>
                  </a:lnTo>
                  <a:lnTo>
                    <a:pt x="331" y="145"/>
                  </a:lnTo>
                  <a:lnTo>
                    <a:pt x="331" y="148"/>
                  </a:lnTo>
                  <a:lnTo>
                    <a:pt x="328" y="153"/>
                  </a:lnTo>
                  <a:lnTo>
                    <a:pt x="328" y="153"/>
                  </a:lnTo>
                  <a:lnTo>
                    <a:pt x="326" y="157"/>
                  </a:lnTo>
                  <a:lnTo>
                    <a:pt x="323" y="160"/>
                  </a:lnTo>
                  <a:lnTo>
                    <a:pt x="321" y="162"/>
                  </a:lnTo>
                  <a:lnTo>
                    <a:pt x="314" y="167"/>
                  </a:lnTo>
                  <a:lnTo>
                    <a:pt x="309" y="169"/>
                  </a:lnTo>
                  <a:lnTo>
                    <a:pt x="302" y="174"/>
                  </a:lnTo>
                  <a:lnTo>
                    <a:pt x="276" y="174"/>
                  </a:lnTo>
                  <a:lnTo>
                    <a:pt x="274" y="176"/>
                  </a:lnTo>
                  <a:lnTo>
                    <a:pt x="269" y="181"/>
                  </a:lnTo>
                  <a:lnTo>
                    <a:pt x="266" y="183"/>
                  </a:lnTo>
                  <a:lnTo>
                    <a:pt x="264" y="183"/>
                  </a:lnTo>
                  <a:lnTo>
                    <a:pt x="262" y="186"/>
                  </a:lnTo>
                  <a:lnTo>
                    <a:pt x="259" y="186"/>
                  </a:lnTo>
                  <a:lnTo>
                    <a:pt x="252" y="183"/>
                  </a:lnTo>
                  <a:lnTo>
                    <a:pt x="245" y="183"/>
                  </a:lnTo>
                  <a:lnTo>
                    <a:pt x="240" y="183"/>
                  </a:lnTo>
                  <a:lnTo>
                    <a:pt x="233" y="181"/>
                  </a:lnTo>
                  <a:lnTo>
                    <a:pt x="228" y="176"/>
                  </a:lnTo>
                  <a:lnTo>
                    <a:pt x="224" y="174"/>
                  </a:lnTo>
                  <a:lnTo>
                    <a:pt x="219" y="172"/>
                  </a:lnTo>
                  <a:lnTo>
                    <a:pt x="214" y="169"/>
                  </a:lnTo>
                  <a:lnTo>
                    <a:pt x="179" y="169"/>
                  </a:lnTo>
                  <a:lnTo>
                    <a:pt x="179" y="167"/>
                  </a:lnTo>
                  <a:lnTo>
                    <a:pt x="150" y="167"/>
                  </a:lnTo>
                  <a:lnTo>
                    <a:pt x="143" y="162"/>
                  </a:lnTo>
                  <a:lnTo>
                    <a:pt x="136" y="155"/>
                  </a:lnTo>
                  <a:lnTo>
                    <a:pt x="129" y="145"/>
                  </a:lnTo>
                  <a:lnTo>
                    <a:pt x="126" y="143"/>
                  </a:lnTo>
                  <a:lnTo>
                    <a:pt x="122" y="141"/>
                  </a:lnTo>
                  <a:lnTo>
                    <a:pt x="119" y="138"/>
                  </a:lnTo>
                  <a:lnTo>
                    <a:pt x="114" y="136"/>
                  </a:lnTo>
                  <a:lnTo>
                    <a:pt x="107" y="131"/>
                  </a:lnTo>
                  <a:lnTo>
                    <a:pt x="100" y="131"/>
                  </a:lnTo>
                  <a:lnTo>
                    <a:pt x="95" y="129"/>
                  </a:lnTo>
                  <a:lnTo>
                    <a:pt x="91" y="126"/>
                  </a:lnTo>
                  <a:lnTo>
                    <a:pt x="67" y="126"/>
                  </a:lnTo>
                  <a:lnTo>
                    <a:pt x="65" y="124"/>
                  </a:lnTo>
                  <a:lnTo>
                    <a:pt x="65" y="122"/>
                  </a:lnTo>
                  <a:lnTo>
                    <a:pt x="62" y="122"/>
                  </a:lnTo>
                  <a:lnTo>
                    <a:pt x="62" y="117"/>
                  </a:lnTo>
                  <a:lnTo>
                    <a:pt x="60" y="115"/>
                  </a:lnTo>
                  <a:lnTo>
                    <a:pt x="57" y="105"/>
                  </a:lnTo>
                  <a:lnTo>
                    <a:pt x="57" y="100"/>
                  </a:lnTo>
                  <a:lnTo>
                    <a:pt x="55" y="96"/>
                  </a:lnTo>
                  <a:lnTo>
                    <a:pt x="53" y="93"/>
                  </a:lnTo>
                  <a:lnTo>
                    <a:pt x="50" y="88"/>
                  </a:lnTo>
                  <a:lnTo>
                    <a:pt x="50" y="86"/>
                  </a:lnTo>
                  <a:lnTo>
                    <a:pt x="43" y="81"/>
                  </a:lnTo>
                  <a:lnTo>
                    <a:pt x="38" y="77"/>
                  </a:lnTo>
                  <a:lnTo>
                    <a:pt x="34" y="74"/>
                  </a:lnTo>
                  <a:lnTo>
                    <a:pt x="27" y="69"/>
                  </a:lnTo>
                  <a:lnTo>
                    <a:pt x="17" y="67"/>
                  </a:lnTo>
                  <a:lnTo>
                    <a:pt x="12" y="62"/>
                  </a:lnTo>
                  <a:lnTo>
                    <a:pt x="10" y="60"/>
                  </a:lnTo>
                  <a:lnTo>
                    <a:pt x="5" y="60"/>
                  </a:lnTo>
                  <a:lnTo>
                    <a:pt x="5" y="57"/>
                  </a:lnTo>
                  <a:lnTo>
                    <a:pt x="3" y="55"/>
                  </a:lnTo>
                  <a:lnTo>
                    <a:pt x="0" y="53"/>
                  </a:lnTo>
                  <a:lnTo>
                    <a:pt x="0" y="4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4" name="Freeform 1212">
              <a:extLst>
                <a:ext uri="{FF2B5EF4-FFF2-40B4-BE49-F238E27FC236}">
                  <a16:creationId xmlns:a16="http://schemas.microsoft.com/office/drawing/2014/main" id="{4D30161D-6107-4D71-9F18-46F3E4C4EBB8}"/>
                </a:ext>
              </a:extLst>
            </p:cNvPr>
            <p:cNvSpPr>
              <a:spLocks/>
            </p:cNvSpPr>
            <p:nvPr/>
          </p:nvSpPr>
          <p:spPr bwMode="auto">
            <a:xfrm>
              <a:off x="6573840" y="2997199"/>
              <a:ext cx="82550" cy="125414"/>
            </a:xfrm>
            <a:custGeom>
              <a:avLst/>
              <a:gdLst/>
              <a:ahLst/>
              <a:cxnLst>
                <a:cxn ang="0">
                  <a:pos x="12" y="0"/>
                </a:cxn>
                <a:cxn ang="0">
                  <a:pos x="21" y="12"/>
                </a:cxn>
                <a:cxn ang="0">
                  <a:pos x="28" y="19"/>
                </a:cxn>
                <a:cxn ang="0">
                  <a:pos x="35" y="27"/>
                </a:cxn>
                <a:cxn ang="0">
                  <a:pos x="42" y="36"/>
                </a:cxn>
                <a:cxn ang="0">
                  <a:pos x="47" y="43"/>
                </a:cxn>
                <a:cxn ang="0">
                  <a:pos x="50" y="48"/>
                </a:cxn>
                <a:cxn ang="0">
                  <a:pos x="50" y="53"/>
                </a:cxn>
                <a:cxn ang="0">
                  <a:pos x="52" y="55"/>
                </a:cxn>
                <a:cxn ang="0">
                  <a:pos x="52" y="60"/>
                </a:cxn>
                <a:cxn ang="0">
                  <a:pos x="52" y="62"/>
                </a:cxn>
                <a:cxn ang="0">
                  <a:pos x="50" y="65"/>
                </a:cxn>
                <a:cxn ang="0">
                  <a:pos x="47" y="67"/>
                </a:cxn>
                <a:cxn ang="0">
                  <a:pos x="45" y="69"/>
                </a:cxn>
                <a:cxn ang="0">
                  <a:pos x="45" y="69"/>
                </a:cxn>
                <a:cxn ang="0">
                  <a:pos x="40" y="74"/>
                </a:cxn>
                <a:cxn ang="0">
                  <a:pos x="35" y="74"/>
                </a:cxn>
                <a:cxn ang="0">
                  <a:pos x="31" y="76"/>
                </a:cxn>
                <a:cxn ang="0">
                  <a:pos x="26" y="76"/>
                </a:cxn>
                <a:cxn ang="0">
                  <a:pos x="21" y="79"/>
                </a:cxn>
                <a:cxn ang="0">
                  <a:pos x="21" y="76"/>
                </a:cxn>
                <a:cxn ang="0">
                  <a:pos x="19" y="76"/>
                </a:cxn>
                <a:cxn ang="0">
                  <a:pos x="16" y="74"/>
                </a:cxn>
                <a:cxn ang="0">
                  <a:pos x="16" y="72"/>
                </a:cxn>
                <a:cxn ang="0">
                  <a:pos x="12" y="65"/>
                </a:cxn>
                <a:cxn ang="0">
                  <a:pos x="9" y="57"/>
                </a:cxn>
                <a:cxn ang="0">
                  <a:pos x="7" y="50"/>
                </a:cxn>
                <a:cxn ang="0">
                  <a:pos x="4" y="41"/>
                </a:cxn>
                <a:cxn ang="0">
                  <a:pos x="4" y="34"/>
                </a:cxn>
                <a:cxn ang="0">
                  <a:pos x="2" y="29"/>
                </a:cxn>
                <a:cxn ang="0">
                  <a:pos x="2" y="27"/>
                </a:cxn>
                <a:cxn ang="0">
                  <a:pos x="2" y="22"/>
                </a:cxn>
                <a:cxn ang="0">
                  <a:pos x="0" y="17"/>
                </a:cxn>
                <a:cxn ang="0">
                  <a:pos x="0" y="15"/>
                </a:cxn>
                <a:cxn ang="0">
                  <a:pos x="0" y="15"/>
                </a:cxn>
                <a:cxn ang="0">
                  <a:pos x="0" y="10"/>
                </a:cxn>
                <a:cxn ang="0">
                  <a:pos x="2" y="10"/>
                </a:cxn>
                <a:cxn ang="0">
                  <a:pos x="7" y="10"/>
                </a:cxn>
                <a:cxn ang="0">
                  <a:pos x="9" y="10"/>
                </a:cxn>
                <a:cxn ang="0">
                  <a:pos x="12" y="8"/>
                </a:cxn>
                <a:cxn ang="0">
                  <a:pos x="12" y="8"/>
                </a:cxn>
                <a:cxn ang="0">
                  <a:pos x="12" y="5"/>
                </a:cxn>
                <a:cxn ang="0">
                  <a:pos x="12" y="3"/>
                </a:cxn>
                <a:cxn ang="0">
                  <a:pos x="12" y="3"/>
                </a:cxn>
                <a:cxn ang="0">
                  <a:pos x="12" y="0"/>
                </a:cxn>
                <a:cxn ang="0">
                  <a:pos x="12" y="0"/>
                </a:cxn>
              </a:cxnLst>
              <a:rect l="0" t="0" r="r" b="b"/>
              <a:pathLst>
                <a:path w="52" h="79">
                  <a:moveTo>
                    <a:pt x="12" y="0"/>
                  </a:moveTo>
                  <a:lnTo>
                    <a:pt x="21" y="12"/>
                  </a:lnTo>
                  <a:lnTo>
                    <a:pt x="28" y="19"/>
                  </a:lnTo>
                  <a:lnTo>
                    <a:pt x="35" y="27"/>
                  </a:lnTo>
                  <a:lnTo>
                    <a:pt x="42" y="36"/>
                  </a:lnTo>
                  <a:lnTo>
                    <a:pt x="47" y="43"/>
                  </a:lnTo>
                  <a:lnTo>
                    <a:pt x="50" y="48"/>
                  </a:lnTo>
                  <a:lnTo>
                    <a:pt x="50" y="53"/>
                  </a:lnTo>
                  <a:lnTo>
                    <a:pt x="52" y="55"/>
                  </a:lnTo>
                  <a:lnTo>
                    <a:pt x="52" y="60"/>
                  </a:lnTo>
                  <a:lnTo>
                    <a:pt x="52" y="62"/>
                  </a:lnTo>
                  <a:lnTo>
                    <a:pt x="50" y="65"/>
                  </a:lnTo>
                  <a:lnTo>
                    <a:pt x="47" y="67"/>
                  </a:lnTo>
                  <a:lnTo>
                    <a:pt x="45" y="69"/>
                  </a:lnTo>
                  <a:lnTo>
                    <a:pt x="45" y="69"/>
                  </a:lnTo>
                  <a:lnTo>
                    <a:pt x="40" y="74"/>
                  </a:lnTo>
                  <a:lnTo>
                    <a:pt x="35" y="74"/>
                  </a:lnTo>
                  <a:lnTo>
                    <a:pt x="31" y="76"/>
                  </a:lnTo>
                  <a:lnTo>
                    <a:pt x="26" y="76"/>
                  </a:lnTo>
                  <a:lnTo>
                    <a:pt x="21" y="79"/>
                  </a:lnTo>
                  <a:lnTo>
                    <a:pt x="21" y="76"/>
                  </a:lnTo>
                  <a:lnTo>
                    <a:pt x="19" y="76"/>
                  </a:lnTo>
                  <a:lnTo>
                    <a:pt x="16" y="74"/>
                  </a:lnTo>
                  <a:lnTo>
                    <a:pt x="16" y="72"/>
                  </a:lnTo>
                  <a:lnTo>
                    <a:pt x="12" y="65"/>
                  </a:lnTo>
                  <a:lnTo>
                    <a:pt x="9" y="57"/>
                  </a:lnTo>
                  <a:lnTo>
                    <a:pt x="7" y="50"/>
                  </a:lnTo>
                  <a:lnTo>
                    <a:pt x="4" y="41"/>
                  </a:lnTo>
                  <a:lnTo>
                    <a:pt x="4" y="34"/>
                  </a:lnTo>
                  <a:lnTo>
                    <a:pt x="2" y="29"/>
                  </a:lnTo>
                  <a:lnTo>
                    <a:pt x="2" y="27"/>
                  </a:lnTo>
                  <a:lnTo>
                    <a:pt x="2" y="22"/>
                  </a:lnTo>
                  <a:lnTo>
                    <a:pt x="0" y="17"/>
                  </a:lnTo>
                  <a:lnTo>
                    <a:pt x="0" y="15"/>
                  </a:lnTo>
                  <a:lnTo>
                    <a:pt x="0" y="15"/>
                  </a:lnTo>
                  <a:lnTo>
                    <a:pt x="0" y="10"/>
                  </a:lnTo>
                  <a:lnTo>
                    <a:pt x="2" y="10"/>
                  </a:lnTo>
                  <a:lnTo>
                    <a:pt x="7" y="10"/>
                  </a:lnTo>
                  <a:lnTo>
                    <a:pt x="9" y="10"/>
                  </a:lnTo>
                  <a:lnTo>
                    <a:pt x="12" y="8"/>
                  </a:lnTo>
                  <a:lnTo>
                    <a:pt x="12" y="8"/>
                  </a:lnTo>
                  <a:lnTo>
                    <a:pt x="12" y="5"/>
                  </a:lnTo>
                  <a:lnTo>
                    <a:pt x="12" y="3"/>
                  </a:lnTo>
                  <a:lnTo>
                    <a:pt x="12" y="3"/>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5" name="Freeform 1213">
              <a:extLst>
                <a:ext uri="{FF2B5EF4-FFF2-40B4-BE49-F238E27FC236}">
                  <a16:creationId xmlns:a16="http://schemas.microsoft.com/office/drawing/2014/main" id="{E2C2A652-45D9-45B0-BA05-D71689230C6C}"/>
                </a:ext>
              </a:extLst>
            </p:cNvPr>
            <p:cNvSpPr>
              <a:spLocks/>
            </p:cNvSpPr>
            <p:nvPr/>
          </p:nvSpPr>
          <p:spPr bwMode="auto">
            <a:xfrm>
              <a:off x="6573840" y="2997199"/>
              <a:ext cx="82550" cy="125414"/>
            </a:xfrm>
            <a:custGeom>
              <a:avLst/>
              <a:gdLst/>
              <a:ahLst/>
              <a:cxnLst>
                <a:cxn ang="0">
                  <a:pos x="12" y="0"/>
                </a:cxn>
                <a:cxn ang="0">
                  <a:pos x="21" y="12"/>
                </a:cxn>
                <a:cxn ang="0">
                  <a:pos x="28" y="19"/>
                </a:cxn>
                <a:cxn ang="0">
                  <a:pos x="35" y="27"/>
                </a:cxn>
                <a:cxn ang="0">
                  <a:pos x="42" y="36"/>
                </a:cxn>
                <a:cxn ang="0">
                  <a:pos x="47" y="43"/>
                </a:cxn>
                <a:cxn ang="0">
                  <a:pos x="50" y="48"/>
                </a:cxn>
                <a:cxn ang="0">
                  <a:pos x="50" y="53"/>
                </a:cxn>
                <a:cxn ang="0">
                  <a:pos x="52" y="55"/>
                </a:cxn>
                <a:cxn ang="0">
                  <a:pos x="52" y="60"/>
                </a:cxn>
                <a:cxn ang="0">
                  <a:pos x="52" y="62"/>
                </a:cxn>
                <a:cxn ang="0">
                  <a:pos x="50" y="65"/>
                </a:cxn>
                <a:cxn ang="0">
                  <a:pos x="47" y="67"/>
                </a:cxn>
                <a:cxn ang="0">
                  <a:pos x="45" y="69"/>
                </a:cxn>
                <a:cxn ang="0">
                  <a:pos x="45" y="69"/>
                </a:cxn>
                <a:cxn ang="0">
                  <a:pos x="40" y="74"/>
                </a:cxn>
                <a:cxn ang="0">
                  <a:pos x="35" y="74"/>
                </a:cxn>
                <a:cxn ang="0">
                  <a:pos x="31" y="76"/>
                </a:cxn>
                <a:cxn ang="0">
                  <a:pos x="26" y="76"/>
                </a:cxn>
                <a:cxn ang="0">
                  <a:pos x="21" y="79"/>
                </a:cxn>
                <a:cxn ang="0">
                  <a:pos x="21" y="76"/>
                </a:cxn>
                <a:cxn ang="0">
                  <a:pos x="19" y="76"/>
                </a:cxn>
                <a:cxn ang="0">
                  <a:pos x="16" y="74"/>
                </a:cxn>
                <a:cxn ang="0">
                  <a:pos x="16" y="72"/>
                </a:cxn>
                <a:cxn ang="0">
                  <a:pos x="12" y="65"/>
                </a:cxn>
                <a:cxn ang="0">
                  <a:pos x="9" y="57"/>
                </a:cxn>
                <a:cxn ang="0">
                  <a:pos x="7" y="50"/>
                </a:cxn>
                <a:cxn ang="0">
                  <a:pos x="4" y="41"/>
                </a:cxn>
                <a:cxn ang="0">
                  <a:pos x="4" y="34"/>
                </a:cxn>
                <a:cxn ang="0">
                  <a:pos x="2" y="29"/>
                </a:cxn>
                <a:cxn ang="0">
                  <a:pos x="2" y="27"/>
                </a:cxn>
                <a:cxn ang="0">
                  <a:pos x="2" y="22"/>
                </a:cxn>
                <a:cxn ang="0">
                  <a:pos x="0" y="17"/>
                </a:cxn>
                <a:cxn ang="0">
                  <a:pos x="0" y="15"/>
                </a:cxn>
                <a:cxn ang="0">
                  <a:pos x="0" y="15"/>
                </a:cxn>
                <a:cxn ang="0">
                  <a:pos x="0" y="10"/>
                </a:cxn>
                <a:cxn ang="0">
                  <a:pos x="2" y="10"/>
                </a:cxn>
                <a:cxn ang="0">
                  <a:pos x="7" y="10"/>
                </a:cxn>
                <a:cxn ang="0">
                  <a:pos x="9" y="10"/>
                </a:cxn>
                <a:cxn ang="0">
                  <a:pos x="12" y="8"/>
                </a:cxn>
                <a:cxn ang="0">
                  <a:pos x="12" y="8"/>
                </a:cxn>
                <a:cxn ang="0">
                  <a:pos x="12" y="5"/>
                </a:cxn>
                <a:cxn ang="0">
                  <a:pos x="12" y="3"/>
                </a:cxn>
                <a:cxn ang="0">
                  <a:pos x="12" y="3"/>
                </a:cxn>
                <a:cxn ang="0">
                  <a:pos x="12" y="0"/>
                </a:cxn>
              </a:cxnLst>
              <a:rect l="0" t="0" r="r" b="b"/>
              <a:pathLst>
                <a:path w="52" h="79">
                  <a:moveTo>
                    <a:pt x="12" y="0"/>
                  </a:moveTo>
                  <a:lnTo>
                    <a:pt x="21" y="12"/>
                  </a:lnTo>
                  <a:lnTo>
                    <a:pt x="28" y="19"/>
                  </a:lnTo>
                  <a:lnTo>
                    <a:pt x="35" y="27"/>
                  </a:lnTo>
                  <a:lnTo>
                    <a:pt x="42" y="36"/>
                  </a:lnTo>
                  <a:lnTo>
                    <a:pt x="47" y="43"/>
                  </a:lnTo>
                  <a:lnTo>
                    <a:pt x="50" y="48"/>
                  </a:lnTo>
                  <a:lnTo>
                    <a:pt x="50" y="53"/>
                  </a:lnTo>
                  <a:lnTo>
                    <a:pt x="52" y="55"/>
                  </a:lnTo>
                  <a:lnTo>
                    <a:pt x="52" y="60"/>
                  </a:lnTo>
                  <a:lnTo>
                    <a:pt x="52" y="62"/>
                  </a:lnTo>
                  <a:lnTo>
                    <a:pt x="50" y="65"/>
                  </a:lnTo>
                  <a:lnTo>
                    <a:pt x="47" y="67"/>
                  </a:lnTo>
                  <a:lnTo>
                    <a:pt x="45" y="69"/>
                  </a:lnTo>
                  <a:lnTo>
                    <a:pt x="45" y="69"/>
                  </a:lnTo>
                  <a:lnTo>
                    <a:pt x="40" y="74"/>
                  </a:lnTo>
                  <a:lnTo>
                    <a:pt x="35" y="74"/>
                  </a:lnTo>
                  <a:lnTo>
                    <a:pt x="31" y="76"/>
                  </a:lnTo>
                  <a:lnTo>
                    <a:pt x="26" y="76"/>
                  </a:lnTo>
                  <a:lnTo>
                    <a:pt x="21" y="79"/>
                  </a:lnTo>
                  <a:lnTo>
                    <a:pt x="21" y="76"/>
                  </a:lnTo>
                  <a:lnTo>
                    <a:pt x="19" y="76"/>
                  </a:lnTo>
                  <a:lnTo>
                    <a:pt x="16" y="74"/>
                  </a:lnTo>
                  <a:lnTo>
                    <a:pt x="16" y="72"/>
                  </a:lnTo>
                  <a:lnTo>
                    <a:pt x="12" y="65"/>
                  </a:lnTo>
                  <a:lnTo>
                    <a:pt x="9" y="57"/>
                  </a:lnTo>
                  <a:lnTo>
                    <a:pt x="7" y="50"/>
                  </a:lnTo>
                  <a:lnTo>
                    <a:pt x="4" y="41"/>
                  </a:lnTo>
                  <a:lnTo>
                    <a:pt x="4" y="34"/>
                  </a:lnTo>
                  <a:lnTo>
                    <a:pt x="2" y="29"/>
                  </a:lnTo>
                  <a:lnTo>
                    <a:pt x="2" y="27"/>
                  </a:lnTo>
                  <a:lnTo>
                    <a:pt x="2" y="22"/>
                  </a:lnTo>
                  <a:lnTo>
                    <a:pt x="0" y="17"/>
                  </a:lnTo>
                  <a:lnTo>
                    <a:pt x="0" y="15"/>
                  </a:lnTo>
                  <a:lnTo>
                    <a:pt x="0" y="15"/>
                  </a:lnTo>
                  <a:lnTo>
                    <a:pt x="0" y="10"/>
                  </a:lnTo>
                  <a:lnTo>
                    <a:pt x="2" y="10"/>
                  </a:lnTo>
                  <a:lnTo>
                    <a:pt x="7" y="10"/>
                  </a:lnTo>
                  <a:lnTo>
                    <a:pt x="9" y="10"/>
                  </a:lnTo>
                  <a:lnTo>
                    <a:pt x="12" y="8"/>
                  </a:lnTo>
                  <a:lnTo>
                    <a:pt x="12" y="8"/>
                  </a:lnTo>
                  <a:lnTo>
                    <a:pt x="12" y="5"/>
                  </a:lnTo>
                  <a:lnTo>
                    <a:pt x="12" y="3"/>
                  </a:lnTo>
                  <a:lnTo>
                    <a:pt x="12" y="3"/>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6" name="Freeform 1214">
              <a:extLst>
                <a:ext uri="{FF2B5EF4-FFF2-40B4-BE49-F238E27FC236}">
                  <a16:creationId xmlns:a16="http://schemas.microsoft.com/office/drawing/2014/main" id="{500BC76C-52EB-4657-A969-58CF93D0CB56}"/>
                </a:ext>
              </a:extLst>
            </p:cNvPr>
            <p:cNvSpPr>
              <a:spLocks/>
            </p:cNvSpPr>
            <p:nvPr/>
          </p:nvSpPr>
          <p:spPr bwMode="auto">
            <a:xfrm>
              <a:off x="6573840" y="2997199"/>
              <a:ext cx="82550" cy="125414"/>
            </a:xfrm>
            <a:custGeom>
              <a:avLst/>
              <a:gdLst/>
              <a:ahLst/>
              <a:cxnLst>
                <a:cxn ang="0">
                  <a:pos x="12" y="0"/>
                </a:cxn>
                <a:cxn ang="0">
                  <a:pos x="21" y="12"/>
                </a:cxn>
                <a:cxn ang="0">
                  <a:pos x="28" y="19"/>
                </a:cxn>
                <a:cxn ang="0">
                  <a:pos x="35" y="27"/>
                </a:cxn>
                <a:cxn ang="0">
                  <a:pos x="42" y="36"/>
                </a:cxn>
                <a:cxn ang="0">
                  <a:pos x="47" y="43"/>
                </a:cxn>
                <a:cxn ang="0">
                  <a:pos x="50" y="48"/>
                </a:cxn>
                <a:cxn ang="0">
                  <a:pos x="50" y="53"/>
                </a:cxn>
                <a:cxn ang="0">
                  <a:pos x="52" y="55"/>
                </a:cxn>
                <a:cxn ang="0">
                  <a:pos x="52" y="60"/>
                </a:cxn>
                <a:cxn ang="0">
                  <a:pos x="52" y="62"/>
                </a:cxn>
                <a:cxn ang="0">
                  <a:pos x="50" y="65"/>
                </a:cxn>
                <a:cxn ang="0">
                  <a:pos x="47" y="67"/>
                </a:cxn>
                <a:cxn ang="0">
                  <a:pos x="45" y="69"/>
                </a:cxn>
                <a:cxn ang="0">
                  <a:pos x="45" y="69"/>
                </a:cxn>
                <a:cxn ang="0">
                  <a:pos x="40" y="74"/>
                </a:cxn>
                <a:cxn ang="0">
                  <a:pos x="35" y="74"/>
                </a:cxn>
                <a:cxn ang="0">
                  <a:pos x="31" y="76"/>
                </a:cxn>
                <a:cxn ang="0">
                  <a:pos x="26" y="76"/>
                </a:cxn>
                <a:cxn ang="0">
                  <a:pos x="21" y="79"/>
                </a:cxn>
                <a:cxn ang="0">
                  <a:pos x="21" y="76"/>
                </a:cxn>
                <a:cxn ang="0">
                  <a:pos x="19" y="76"/>
                </a:cxn>
                <a:cxn ang="0">
                  <a:pos x="16" y="74"/>
                </a:cxn>
                <a:cxn ang="0">
                  <a:pos x="16" y="72"/>
                </a:cxn>
                <a:cxn ang="0">
                  <a:pos x="12" y="65"/>
                </a:cxn>
                <a:cxn ang="0">
                  <a:pos x="9" y="57"/>
                </a:cxn>
                <a:cxn ang="0">
                  <a:pos x="7" y="50"/>
                </a:cxn>
                <a:cxn ang="0">
                  <a:pos x="4" y="41"/>
                </a:cxn>
                <a:cxn ang="0">
                  <a:pos x="4" y="34"/>
                </a:cxn>
                <a:cxn ang="0">
                  <a:pos x="2" y="29"/>
                </a:cxn>
                <a:cxn ang="0">
                  <a:pos x="2" y="27"/>
                </a:cxn>
                <a:cxn ang="0">
                  <a:pos x="2" y="22"/>
                </a:cxn>
                <a:cxn ang="0">
                  <a:pos x="0" y="17"/>
                </a:cxn>
                <a:cxn ang="0">
                  <a:pos x="0" y="15"/>
                </a:cxn>
                <a:cxn ang="0">
                  <a:pos x="0" y="15"/>
                </a:cxn>
                <a:cxn ang="0">
                  <a:pos x="0" y="10"/>
                </a:cxn>
                <a:cxn ang="0">
                  <a:pos x="2" y="10"/>
                </a:cxn>
                <a:cxn ang="0">
                  <a:pos x="7" y="10"/>
                </a:cxn>
                <a:cxn ang="0">
                  <a:pos x="9" y="10"/>
                </a:cxn>
                <a:cxn ang="0">
                  <a:pos x="12" y="8"/>
                </a:cxn>
                <a:cxn ang="0">
                  <a:pos x="12" y="8"/>
                </a:cxn>
                <a:cxn ang="0">
                  <a:pos x="12" y="5"/>
                </a:cxn>
                <a:cxn ang="0">
                  <a:pos x="12" y="3"/>
                </a:cxn>
                <a:cxn ang="0">
                  <a:pos x="12" y="3"/>
                </a:cxn>
                <a:cxn ang="0">
                  <a:pos x="12" y="0"/>
                </a:cxn>
              </a:cxnLst>
              <a:rect l="0" t="0" r="r" b="b"/>
              <a:pathLst>
                <a:path w="52" h="79">
                  <a:moveTo>
                    <a:pt x="12" y="0"/>
                  </a:moveTo>
                  <a:lnTo>
                    <a:pt x="21" y="12"/>
                  </a:lnTo>
                  <a:lnTo>
                    <a:pt x="28" y="19"/>
                  </a:lnTo>
                  <a:lnTo>
                    <a:pt x="35" y="27"/>
                  </a:lnTo>
                  <a:lnTo>
                    <a:pt x="42" y="36"/>
                  </a:lnTo>
                  <a:lnTo>
                    <a:pt x="47" y="43"/>
                  </a:lnTo>
                  <a:lnTo>
                    <a:pt x="50" y="48"/>
                  </a:lnTo>
                  <a:lnTo>
                    <a:pt x="50" y="53"/>
                  </a:lnTo>
                  <a:lnTo>
                    <a:pt x="52" y="55"/>
                  </a:lnTo>
                  <a:lnTo>
                    <a:pt x="52" y="60"/>
                  </a:lnTo>
                  <a:lnTo>
                    <a:pt x="52" y="62"/>
                  </a:lnTo>
                  <a:lnTo>
                    <a:pt x="50" y="65"/>
                  </a:lnTo>
                  <a:lnTo>
                    <a:pt x="47" y="67"/>
                  </a:lnTo>
                  <a:lnTo>
                    <a:pt x="45" y="69"/>
                  </a:lnTo>
                  <a:lnTo>
                    <a:pt x="45" y="69"/>
                  </a:lnTo>
                  <a:lnTo>
                    <a:pt x="40" y="74"/>
                  </a:lnTo>
                  <a:lnTo>
                    <a:pt x="35" y="74"/>
                  </a:lnTo>
                  <a:lnTo>
                    <a:pt x="31" y="76"/>
                  </a:lnTo>
                  <a:lnTo>
                    <a:pt x="26" y="76"/>
                  </a:lnTo>
                  <a:lnTo>
                    <a:pt x="21" y="79"/>
                  </a:lnTo>
                  <a:lnTo>
                    <a:pt x="21" y="76"/>
                  </a:lnTo>
                  <a:lnTo>
                    <a:pt x="19" y="76"/>
                  </a:lnTo>
                  <a:lnTo>
                    <a:pt x="16" y="74"/>
                  </a:lnTo>
                  <a:lnTo>
                    <a:pt x="16" y="72"/>
                  </a:lnTo>
                  <a:lnTo>
                    <a:pt x="12" y="65"/>
                  </a:lnTo>
                  <a:lnTo>
                    <a:pt x="9" y="57"/>
                  </a:lnTo>
                  <a:lnTo>
                    <a:pt x="7" y="50"/>
                  </a:lnTo>
                  <a:lnTo>
                    <a:pt x="4" y="41"/>
                  </a:lnTo>
                  <a:lnTo>
                    <a:pt x="4" y="34"/>
                  </a:lnTo>
                  <a:lnTo>
                    <a:pt x="2" y="29"/>
                  </a:lnTo>
                  <a:lnTo>
                    <a:pt x="2" y="27"/>
                  </a:lnTo>
                  <a:lnTo>
                    <a:pt x="2" y="22"/>
                  </a:lnTo>
                  <a:lnTo>
                    <a:pt x="0" y="17"/>
                  </a:lnTo>
                  <a:lnTo>
                    <a:pt x="0" y="15"/>
                  </a:lnTo>
                  <a:lnTo>
                    <a:pt x="0" y="15"/>
                  </a:lnTo>
                  <a:lnTo>
                    <a:pt x="0" y="10"/>
                  </a:lnTo>
                  <a:lnTo>
                    <a:pt x="2" y="10"/>
                  </a:lnTo>
                  <a:lnTo>
                    <a:pt x="7" y="10"/>
                  </a:lnTo>
                  <a:lnTo>
                    <a:pt x="9" y="10"/>
                  </a:lnTo>
                  <a:lnTo>
                    <a:pt x="12" y="8"/>
                  </a:lnTo>
                  <a:lnTo>
                    <a:pt x="12" y="8"/>
                  </a:lnTo>
                  <a:lnTo>
                    <a:pt x="12" y="5"/>
                  </a:lnTo>
                  <a:lnTo>
                    <a:pt x="12" y="3"/>
                  </a:lnTo>
                  <a:lnTo>
                    <a:pt x="12" y="3"/>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7" name="Freeform 1215">
              <a:extLst>
                <a:ext uri="{FF2B5EF4-FFF2-40B4-BE49-F238E27FC236}">
                  <a16:creationId xmlns:a16="http://schemas.microsoft.com/office/drawing/2014/main" id="{2A619C5C-A533-47D1-B4D6-CBFE6F402B4E}"/>
                </a:ext>
              </a:extLst>
            </p:cNvPr>
            <p:cNvSpPr>
              <a:spLocks/>
            </p:cNvSpPr>
            <p:nvPr/>
          </p:nvSpPr>
          <p:spPr bwMode="auto">
            <a:xfrm>
              <a:off x="6497639" y="2873374"/>
              <a:ext cx="98425" cy="147638"/>
            </a:xfrm>
            <a:custGeom>
              <a:avLst/>
              <a:gdLst/>
              <a:ahLst/>
              <a:cxnLst>
                <a:cxn ang="0">
                  <a:pos x="60" y="78"/>
                </a:cxn>
                <a:cxn ang="0">
                  <a:pos x="60" y="81"/>
                </a:cxn>
                <a:cxn ang="0">
                  <a:pos x="60" y="86"/>
                </a:cxn>
                <a:cxn ang="0">
                  <a:pos x="57" y="88"/>
                </a:cxn>
                <a:cxn ang="0">
                  <a:pos x="50" y="88"/>
                </a:cxn>
                <a:cxn ang="0">
                  <a:pos x="48" y="93"/>
                </a:cxn>
                <a:cxn ang="0">
                  <a:pos x="36" y="90"/>
                </a:cxn>
                <a:cxn ang="0">
                  <a:pos x="22" y="88"/>
                </a:cxn>
                <a:cxn ang="0">
                  <a:pos x="19" y="86"/>
                </a:cxn>
                <a:cxn ang="0">
                  <a:pos x="19" y="83"/>
                </a:cxn>
                <a:cxn ang="0">
                  <a:pos x="24" y="78"/>
                </a:cxn>
                <a:cxn ang="0">
                  <a:pos x="19" y="69"/>
                </a:cxn>
                <a:cxn ang="0">
                  <a:pos x="14" y="62"/>
                </a:cxn>
                <a:cxn ang="0">
                  <a:pos x="7" y="55"/>
                </a:cxn>
                <a:cxn ang="0">
                  <a:pos x="0" y="52"/>
                </a:cxn>
                <a:cxn ang="0">
                  <a:pos x="2" y="45"/>
                </a:cxn>
                <a:cxn ang="0">
                  <a:pos x="14" y="26"/>
                </a:cxn>
                <a:cxn ang="0">
                  <a:pos x="19" y="21"/>
                </a:cxn>
                <a:cxn ang="0">
                  <a:pos x="24" y="26"/>
                </a:cxn>
                <a:cxn ang="0">
                  <a:pos x="36" y="26"/>
                </a:cxn>
                <a:cxn ang="0">
                  <a:pos x="36" y="21"/>
                </a:cxn>
                <a:cxn ang="0">
                  <a:pos x="36" y="17"/>
                </a:cxn>
                <a:cxn ang="0">
                  <a:pos x="43" y="5"/>
                </a:cxn>
                <a:cxn ang="0">
                  <a:pos x="48" y="2"/>
                </a:cxn>
                <a:cxn ang="0">
                  <a:pos x="50" y="5"/>
                </a:cxn>
                <a:cxn ang="0">
                  <a:pos x="55" y="5"/>
                </a:cxn>
                <a:cxn ang="0">
                  <a:pos x="57" y="0"/>
                </a:cxn>
                <a:cxn ang="0">
                  <a:pos x="60" y="7"/>
                </a:cxn>
                <a:cxn ang="0">
                  <a:pos x="57" y="19"/>
                </a:cxn>
                <a:cxn ang="0">
                  <a:pos x="57" y="26"/>
                </a:cxn>
                <a:cxn ang="0">
                  <a:pos x="60" y="31"/>
                </a:cxn>
                <a:cxn ang="0">
                  <a:pos x="62" y="38"/>
                </a:cxn>
                <a:cxn ang="0">
                  <a:pos x="62" y="43"/>
                </a:cxn>
                <a:cxn ang="0">
                  <a:pos x="60" y="48"/>
                </a:cxn>
                <a:cxn ang="0">
                  <a:pos x="57" y="50"/>
                </a:cxn>
                <a:cxn ang="0">
                  <a:pos x="50" y="55"/>
                </a:cxn>
                <a:cxn ang="0">
                  <a:pos x="48" y="59"/>
                </a:cxn>
                <a:cxn ang="0">
                  <a:pos x="45" y="62"/>
                </a:cxn>
                <a:cxn ang="0">
                  <a:pos x="48" y="67"/>
                </a:cxn>
                <a:cxn ang="0">
                  <a:pos x="57" y="78"/>
                </a:cxn>
              </a:cxnLst>
              <a:rect l="0" t="0" r="r" b="b"/>
              <a:pathLst>
                <a:path w="62" h="93">
                  <a:moveTo>
                    <a:pt x="57" y="78"/>
                  </a:moveTo>
                  <a:lnTo>
                    <a:pt x="60" y="78"/>
                  </a:lnTo>
                  <a:lnTo>
                    <a:pt x="60" y="81"/>
                  </a:lnTo>
                  <a:lnTo>
                    <a:pt x="60" y="81"/>
                  </a:lnTo>
                  <a:lnTo>
                    <a:pt x="60" y="83"/>
                  </a:lnTo>
                  <a:lnTo>
                    <a:pt x="60" y="86"/>
                  </a:lnTo>
                  <a:lnTo>
                    <a:pt x="60" y="86"/>
                  </a:lnTo>
                  <a:lnTo>
                    <a:pt x="57" y="88"/>
                  </a:lnTo>
                  <a:lnTo>
                    <a:pt x="55" y="88"/>
                  </a:lnTo>
                  <a:lnTo>
                    <a:pt x="50" y="88"/>
                  </a:lnTo>
                  <a:lnTo>
                    <a:pt x="48" y="88"/>
                  </a:lnTo>
                  <a:lnTo>
                    <a:pt x="48" y="93"/>
                  </a:lnTo>
                  <a:lnTo>
                    <a:pt x="43" y="90"/>
                  </a:lnTo>
                  <a:lnTo>
                    <a:pt x="36" y="90"/>
                  </a:lnTo>
                  <a:lnTo>
                    <a:pt x="26" y="90"/>
                  </a:lnTo>
                  <a:lnTo>
                    <a:pt x="22" y="88"/>
                  </a:lnTo>
                  <a:lnTo>
                    <a:pt x="19" y="88"/>
                  </a:lnTo>
                  <a:lnTo>
                    <a:pt x="19" y="86"/>
                  </a:lnTo>
                  <a:lnTo>
                    <a:pt x="19" y="86"/>
                  </a:lnTo>
                  <a:lnTo>
                    <a:pt x="19" y="83"/>
                  </a:lnTo>
                  <a:lnTo>
                    <a:pt x="22" y="81"/>
                  </a:lnTo>
                  <a:lnTo>
                    <a:pt x="24" y="78"/>
                  </a:lnTo>
                  <a:lnTo>
                    <a:pt x="22" y="74"/>
                  </a:lnTo>
                  <a:lnTo>
                    <a:pt x="19" y="69"/>
                  </a:lnTo>
                  <a:lnTo>
                    <a:pt x="17" y="64"/>
                  </a:lnTo>
                  <a:lnTo>
                    <a:pt x="14" y="62"/>
                  </a:lnTo>
                  <a:lnTo>
                    <a:pt x="12" y="57"/>
                  </a:lnTo>
                  <a:lnTo>
                    <a:pt x="7" y="55"/>
                  </a:lnTo>
                  <a:lnTo>
                    <a:pt x="2" y="55"/>
                  </a:lnTo>
                  <a:lnTo>
                    <a:pt x="0" y="52"/>
                  </a:lnTo>
                  <a:lnTo>
                    <a:pt x="2" y="50"/>
                  </a:lnTo>
                  <a:lnTo>
                    <a:pt x="2" y="45"/>
                  </a:lnTo>
                  <a:lnTo>
                    <a:pt x="10" y="36"/>
                  </a:lnTo>
                  <a:lnTo>
                    <a:pt x="14" y="26"/>
                  </a:lnTo>
                  <a:lnTo>
                    <a:pt x="19" y="21"/>
                  </a:lnTo>
                  <a:lnTo>
                    <a:pt x="19" y="21"/>
                  </a:lnTo>
                  <a:lnTo>
                    <a:pt x="22" y="24"/>
                  </a:lnTo>
                  <a:lnTo>
                    <a:pt x="24" y="26"/>
                  </a:lnTo>
                  <a:lnTo>
                    <a:pt x="24" y="26"/>
                  </a:lnTo>
                  <a:lnTo>
                    <a:pt x="36" y="26"/>
                  </a:lnTo>
                  <a:lnTo>
                    <a:pt x="36" y="21"/>
                  </a:lnTo>
                  <a:lnTo>
                    <a:pt x="36" y="21"/>
                  </a:lnTo>
                  <a:lnTo>
                    <a:pt x="36" y="19"/>
                  </a:lnTo>
                  <a:lnTo>
                    <a:pt x="36" y="17"/>
                  </a:lnTo>
                  <a:lnTo>
                    <a:pt x="38" y="12"/>
                  </a:lnTo>
                  <a:lnTo>
                    <a:pt x="43" y="5"/>
                  </a:lnTo>
                  <a:lnTo>
                    <a:pt x="45" y="0"/>
                  </a:lnTo>
                  <a:lnTo>
                    <a:pt x="48" y="2"/>
                  </a:lnTo>
                  <a:lnTo>
                    <a:pt x="48" y="5"/>
                  </a:lnTo>
                  <a:lnTo>
                    <a:pt x="50" y="5"/>
                  </a:lnTo>
                  <a:lnTo>
                    <a:pt x="52" y="5"/>
                  </a:lnTo>
                  <a:lnTo>
                    <a:pt x="55" y="5"/>
                  </a:lnTo>
                  <a:lnTo>
                    <a:pt x="55" y="2"/>
                  </a:lnTo>
                  <a:lnTo>
                    <a:pt x="57" y="0"/>
                  </a:lnTo>
                  <a:lnTo>
                    <a:pt x="57" y="0"/>
                  </a:lnTo>
                  <a:lnTo>
                    <a:pt x="60" y="7"/>
                  </a:lnTo>
                  <a:lnTo>
                    <a:pt x="57" y="14"/>
                  </a:lnTo>
                  <a:lnTo>
                    <a:pt x="57" y="19"/>
                  </a:lnTo>
                  <a:lnTo>
                    <a:pt x="57" y="21"/>
                  </a:lnTo>
                  <a:lnTo>
                    <a:pt x="57" y="26"/>
                  </a:lnTo>
                  <a:lnTo>
                    <a:pt x="57" y="29"/>
                  </a:lnTo>
                  <a:lnTo>
                    <a:pt x="60" y="31"/>
                  </a:lnTo>
                  <a:lnTo>
                    <a:pt x="62" y="36"/>
                  </a:lnTo>
                  <a:lnTo>
                    <a:pt x="62" y="38"/>
                  </a:lnTo>
                  <a:lnTo>
                    <a:pt x="62" y="40"/>
                  </a:lnTo>
                  <a:lnTo>
                    <a:pt x="62" y="43"/>
                  </a:lnTo>
                  <a:lnTo>
                    <a:pt x="62" y="45"/>
                  </a:lnTo>
                  <a:lnTo>
                    <a:pt x="60" y="48"/>
                  </a:lnTo>
                  <a:lnTo>
                    <a:pt x="60" y="48"/>
                  </a:lnTo>
                  <a:lnTo>
                    <a:pt x="57" y="50"/>
                  </a:lnTo>
                  <a:lnTo>
                    <a:pt x="52" y="52"/>
                  </a:lnTo>
                  <a:lnTo>
                    <a:pt x="50" y="55"/>
                  </a:lnTo>
                  <a:lnTo>
                    <a:pt x="48" y="57"/>
                  </a:lnTo>
                  <a:lnTo>
                    <a:pt x="48" y="59"/>
                  </a:lnTo>
                  <a:lnTo>
                    <a:pt x="45" y="59"/>
                  </a:lnTo>
                  <a:lnTo>
                    <a:pt x="45" y="62"/>
                  </a:lnTo>
                  <a:lnTo>
                    <a:pt x="45" y="64"/>
                  </a:lnTo>
                  <a:lnTo>
                    <a:pt x="48" y="67"/>
                  </a:lnTo>
                  <a:lnTo>
                    <a:pt x="50" y="69"/>
                  </a:lnTo>
                  <a:lnTo>
                    <a:pt x="57" y="78"/>
                  </a:lnTo>
                  <a:lnTo>
                    <a:pt x="57" y="7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8" name="Freeform 1216">
              <a:extLst>
                <a:ext uri="{FF2B5EF4-FFF2-40B4-BE49-F238E27FC236}">
                  <a16:creationId xmlns:a16="http://schemas.microsoft.com/office/drawing/2014/main" id="{7286CD33-42F8-42C8-8BDE-36677497614D}"/>
                </a:ext>
              </a:extLst>
            </p:cNvPr>
            <p:cNvSpPr>
              <a:spLocks/>
            </p:cNvSpPr>
            <p:nvPr/>
          </p:nvSpPr>
          <p:spPr bwMode="auto">
            <a:xfrm>
              <a:off x="6497639" y="2873374"/>
              <a:ext cx="98425" cy="147638"/>
            </a:xfrm>
            <a:custGeom>
              <a:avLst/>
              <a:gdLst/>
              <a:ahLst/>
              <a:cxnLst>
                <a:cxn ang="0">
                  <a:pos x="60" y="78"/>
                </a:cxn>
                <a:cxn ang="0">
                  <a:pos x="60" y="81"/>
                </a:cxn>
                <a:cxn ang="0">
                  <a:pos x="60" y="86"/>
                </a:cxn>
                <a:cxn ang="0">
                  <a:pos x="57" y="88"/>
                </a:cxn>
                <a:cxn ang="0">
                  <a:pos x="50" y="88"/>
                </a:cxn>
                <a:cxn ang="0">
                  <a:pos x="48" y="93"/>
                </a:cxn>
                <a:cxn ang="0">
                  <a:pos x="36" y="90"/>
                </a:cxn>
                <a:cxn ang="0">
                  <a:pos x="22" y="88"/>
                </a:cxn>
                <a:cxn ang="0">
                  <a:pos x="19" y="86"/>
                </a:cxn>
                <a:cxn ang="0">
                  <a:pos x="19" y="83"/>
                </a:cxn>
                <a:cxn ang="0">
                  <a:pos x="24" y="78"/>
                </a:cxn>
                <a:cxn ang="0">
                  <a:pos x="19" y="69"/>
                </a:cxn>
                <a:cxn ang="0">
                  <a:pos x="14" y="62"/>
                </a:cxn>
                <a:cxn ang="0">
                  <a:pos x="7" y="55"/>
                </a:cxn>
                <a:cxn ang="0">
                  <a:pos x="0" y="52"/>
                </a:cxn>
                <a:cxn ang="0">
                  <a:pos x="2" y="45"/>
                </a:cxn>
                <a:cxn ang="0">
                  <a:pos x="14" y="26"/>
                </a:cxn>
                <a:cxn ang="0">
                  <a:pos x="19" y="21"/>
                </a:cxn>
                <a:cxn ang="0">
                  <a:pos x="24" y="26"/>
                </a:cxn>
                <a:cxn ang="0">
                  <a:pos x="36" y="26"/>
                </a:cxn>
                <a:cxn ang="0">
                  <a:pos x="36" y="21"/>
                </a:cxn>
                <a:cxn ang="0">
                  <a:pos x="36" y="17"/>
                </a:cxn>
                <a:cxn ang="0">
                  <a:pos x="43" y="5"/>
                </a:cxn>
                <a:cxn ang="0">
                  <a:pos x="48" y="2"/>
                </a:cxn>
                <a:cxn ang="0">
                  <a:pos x="50" y="5"/>
                </a:cxn>
                <a:cxn ang="0">
                  <a:pos x="55" y="5"/>
                </a:cxn>
                <a:cxn ang="0">
                  <a:pos x="57" y="0"/>
                </a:cxn>
                <a:cxn ang="0">
                  <a:pos x="60" y="7"/>
                </a:cxn>
                <a:cxn ang="0">
                  <a:pos x="57" y="19"/>
                </a:cxn>
                <a:cxn ang="0">
                  <a:pos x="57" y="26"/>
                </a:cxn>
                <a:cxn ang="0">
                  <a:pos x="60" y="31"/>
                </a:cxn>
                <a:cxn ang="0">
                  <a:pos x="62" y="38"/>
                </a:cxn>
                <a:cxn ang="0">
                  <a:pos x="62" y="43"/>
                </a:cxn>
                <a:cxn ang="0">
                  <a:pos x="60" y="48"/>
                </a:cxn>
                <a:cxn ang="0">
                  <a:pos x="57" y="50"/>
                </a:cxn>
                <a:cxn ang="0">
                  <a:pos x="50" y="55"/>
                </a:cxn>
                <a:cxn ang="0">
                  <a:pos x="48" y="59"/>
                </a:cxn>
                <a:cxn ang="0">
                  <a:pos x="45" y="62"/>
                </a:cxn>
                <a:cxn ang="0">
                  <a:pos x="48" y="67"/>
                </a:cxn>
                <a:cxn ang="0">
                  <a:pos x="57" y="78"/>
                </a:cxn>
              </a:cxnLst>
              <a:rect l="0" t="0" r="r" b="b"/>
              <a:pathLst>
                <a:path w="62" h="93">
                  <a:moveTo>
                    <a:pt x="57" y="78"/>
                  </a:moveTo>
                  <a:lnTo>
                    <a:pt x="60" y="78"/>
                  </a:lnTo>
                  <a:lnTo>
                    <a:pt x="60" y="81"/>
                  </a:lnTo>
                  <a:lnTo>
                    <a:pt x="60" y="81"/>
                  </a:lnTo>
                  <a:lnTo>
                    <a:pt x="60" y="83"/>
                  </a:lnTo>
                  <a:lnTo>
                    <a:pt x="60" y="86"/>
                  </a:lnTo>
                  <a:lnTo>
                    <a:pt x="60" y="86"/>
                  </a:lnTo>
                  <a:lnTo>
                    <a:pt x="57" y="88"/>
                  </a:lnTo>
                  <a:lnTo>
                    <a:pt x="55" y="88"/>
                  </a:lnTo>
                  <a:lnTo>
                    <a:pt x="50" y="88"/>
                  </a:lnTo>
                  <a:lnTo>
                    <a:pt x="48" y="88"/>
                  </a:lnTo>
                  <a:lnTo>
                    <a:pt x="48" y="93"/>
                  </a:lnTo>
                  <a:lnTo>
                    <a:pt x="43" y="90"/>
                  </a:lnTo>
                  <a:lnTo>
                    <a:pt x="36" y="90"/>
                  </a:lnTo>
                  <a:lnTo>
                    <a:pt x="26" y="90"/>
                  </a:lnTo>
                  <a:lnTo>
                    <a:pt x="22" y="88"/>
                  </a:lnTo>
                  <a:lnTo>
                    <a:pt x="19" y="88"/>
                  </a:lnTo>
                  <a:lnTo>
                    <a:pt x="19" y="86"/>
                  </a:lnTo>
                  <a:lnTo>
                    <a:pt x="19" y="86"/>
                  </a:lnTo>
                  <a:lnTo>
                    <a:pt x="19" y="83"/>
                  </a:lnTo>
                  <a:lnTo>
                    <a:pt x="22" y="81"/>
                  </a:lnTo>
                  <a:lnTo>
                    <a:pt x="24" y="78"/>
                  </a:lnTo>
                  <a:lnTo>
                    <a:pt x="22" y="74"/>
                  </a:lnTo>
                  <a:lnTo>
                    <a:pt x="19" y="69"/>
                  </a:lnTo>
                  <a:lnTo>
                    <a:pt x="17" y="64"/>
                  </a:lnTo>
                  <a:lnTo>
                    <a:pt x="14" y="62"/>
                  </a:lnTo>
                  <a:lnTo>
                    <a:pt x="12" y="57"/>
                  </a:lnTo>
                  <a:lnTo>
                    <a:pt x="7" y="55"/>
                  </a:lnTo>
                  <a:lnTo>
                    <a:pt x="2" y="55"/>
                  </a:lnTo>
                  <a:lnTo>
                    <a:pt x="0" y="52"/>
                  </a:lnTo>
                  <a:lnTo>
                    <a:pt x="2" y="50"/>
                  </a:lnTo>
                  <a:lnTo>
                    <a:pt x="2" y="45"/>
                  </a:lnTo>
                  <a:lnTo>
                    <a:pt x="10" y="36"/>
                  </a:lnTo>
                  <a:lnTo>
                    <a:pt x="14" y="26"/>
                  </a:lnTo>
                  <a:lnTo>
                    <a:pt x="19" y="21"/>
                  </a:lnTo>
                  <a:lnTo>
                    <a:pt x="19" y="21"/>
                  </a:lnTo>
                  <a:lnTo>
                    <a:pt x="22" y="24"/>
                  </a:lnTo>
                  <a:lnTo>
                    <a:pt x="24" y="26"/>
                  </a:lnTo>
                  <a:lnTo>
                    <a:pt x="24" y="26"/>
                  </a:lnTo>
                  <a:lnTo>
                    <a:pt x="36" y="26"/>
                  </a:lnTo>
                  <a:lnTo>
                    <a:pt x="36" y="21"/>
                  </a:lnTo>
                  <a:lnTo>
                    <a:pt x="36" y="21"/>
                  </a:lnTo>
                  <a:lnTo>
                    <a:pt x="36" y="19"/>
                  </a:lnTo>
                  <a:lnTo>
                    <a:pt x="36" y="17"/>
                  </a:lnTo>
                  <a:lnTo>
                    <a:pt x="38" y="12"/>
                  </a:lnTo>
                  <a:lnTo>
                    <a:pt x="43" y="5"/>
                  </a:lnTo>
                  <a:lnTo>
                    <a:pt x="45" y="0"/>
                  </a:lnTo>
                  <a:lnTo>
                    <a:pt x="48" y="2"/>
                  </a:lnTo>
                  <a:lnTo>
                    <a:pt x="48" y="5"/>
                  </a:lnTo>
                  <a:lnTo>
                    <a:pt x="50" y="5"/>
                  </a:lnTo>
                  <a:lnTo>
                    <a:pt x="52" y="5"/>
                  </a:lnTo>
                  <a:lnTo>
                    <a:pt x="55" y="5"/>
                  </a:lnTo>
                  <a:lnTo>
                    <a:pt x="55" y="2"/>
                  </a:lnTo>
                  <a:lnTo>
                    <a:pt x="57" y="0"/>
                  </a:lnTo>
                  <a:lnTo>
                    <a:pt x="57" y="0"/>
                  </a:lnTo>
                  <a:lnTo>
                    <a:pt x="60" y="7"/>
                  </a:lnTo>
                  <a:lnTo>
                    <a:pt x="57" y="14"/>
                  </a:lnTo>
                  <a:lnTo>
                    <a:pt x="57" y="19"/>
                  </a:lnTo>
                  <a:lnTo>
                    <a:pt x="57" y="21"/>
                  </a:lnTo>
                  <a:lnTo>
                    <a:pt x="57" y="26"/>
                  </a:lnTo>
                  <a:lnTo>
                    <a:pt x="57" y="29"/>
                  </a:lnTo>
                  <a:lnTo>
                    <a:pt x="60" y="31"/>
                  </a:lnTo>
                  <a:lnTo>
                    <a:pt x="62" y="36"/>
                  </a:lnTo>
                  <a:lnTo>
                    <a:pt x="62" y="38"/>
                  </a:lnTo>
                  <a:lnTo>
                    <a:pt x="62" y="40"/>
                  </a:lnTo>
                  <a:lnTo>
                    <a:pt x="62" y="43"/>
                  </a:lnTo>
                  <a:lnTo>
                    <a:pt x="62" y="45"/>
                  </a:lnTo>
                  <a:lnTo>
                    <a:pt x="60" y="48"/>
                  </a:lnTo>
                  <a:lnTo>
                    <a:pt x="60" y="48"/>
                  </a:lnTo>
                  <a:lnTo>
                    <a:pt x="57" y="50"/>
                  </a:lnTo>
                  <a:lnTo>
                    <a:pt x="52" y="52"/>
                  </a:lnTo>
                  <a:lnTo>
                    <a:pt x="50" y="55"/>
                  </a:lnTo>
                  <a:lnTo>
                    <a:pt x="48" y="57"/>
                  </a:lnTo>
                  <a:lnTo>
                    <a:pt x="48" y="59"/>
                  </a:lnTo>
                  <a:lnTo>
                    <a:pt x="45" y="59"/>
                  </a:lnTo>
                  <a:lnTo>
                    <a:pt x="45" y="62"/>
                  </a:lnTo>
                  <a:lnTo>
                    <a:pt x="45" y="64"/>
                  </a:lnTo>
                  <a:lnTo>
                    <a:pt x="48" y="67"/>
                  </a:lnTo>
                  <a:lnTo>
                    <a:pt x="50" y="69"/>
                  </a:lnTo>
                  <a:lnTo>
                    <a:pt x="57" y="7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09" name="Freeform 1217">
              <a:extLst>
                <a:ext uri="{FF2B5EF4-FFF2-40B4-BE49-F238E27FC236}">
                  <a16:creationId xmlns:a16="http://schemas.microsoft.com/office/drawing/2014/main" id="{B4E3E79B-422C-46CF-88CF-875384F5A23F}"/>
                </a:ext>
              </a:extLst>
            </p:cNvPr>
            <p:cNvSpPr>
              <a:spLocks/>
            </p:cNvSpPr>
            <p:nvPr/>
          </p:nvSpPr>
          <p:spPr bwMode="auto">
            <a:xfrm>
              <a:off x="6497639" y="2873374"/>
              <a:ext cx="98425" cy="147638"/>
            </a:xfrm>
            <a:custGeom>
              <a:avLst/>
              <a:gdLst/>
              <a:ahLst/>
              <a:cxnLst>
                <a:cxn ang="0">
                  <a:pos x="60" y="78"/>
                </a:cxn>
                <a:cxn ang="0">
                  <a:pos x="60" y="81"/>
                </a:cxn>
                <a:cxn ang="0">
                  <a:pos x="60" y="86"/>
                </a:cxn>
                <a:cxn ang="0">
                  <a:pos x="57" y="88"/>
                </a:cxn>
                <a:cxn ang="0">
                  <a:pos x="50" y="88"/>
                </a:cxn>
                <a:cxn ang="0">
                  <a:pos x="48" y="93"/>
                </a:cxn>
                <a:cxn ang="0">
                  <a:pos x="36" y="90"/>
                </a:cxn>
                <a:cxn ang="0">
                  <a:pos x="22" y="88"/>
                </a:cxn>
                <a:cxn ang="0">
                  <a:pos x="19" y="86"/>
                </a:cxn>
                <a:cxn ang="0">
                  <a:pos x="19" y="83"/>
                </a:cxn>
                <a:cxn ang="0">
                  <a:pos x="24" y="78"/>
                </a:cxn>
                <a:cxn ang="0">
                  <a:pos x="19" y="69"/>
                </a:cxn>
                <a:cxn ang="0">
                  <a:pos x="14" y="62"/>
                </a:cxn>
                <a:cxn ang="0">
                  <a:pos x="7" y="55"/>
                </a:cxn>
                <a:cxn ang="0">
                  <a:pos x="0" y="52"/>
                </a:cxn>
                <a:cxn ang="0">
                  <a:pos x="2" y="45"/>
                </a:cxn>
                <a:cxn ang="0">
                  <a:pos x="14" y="26"/>
                </a:cxn>
                <a:cxn ang="0">
                  <a:pos x="19" y="21"/>
                </a:cxn>
                <a:cxn ang="0">
                  <a:pos x="24" y="26"/>
                </a:cxn>
                <a:cxn ang="0">
                  <a:pos x="36" y="26"/>
                </a:cxn>
                <a:cxn ang="0">
                  <a:pos x="36" y="21"/>
                </a:cxn>
                <a:cxn ang="0">
                  <a:pos x="36" y="17"/>
                </a:cxn>
                <a:cxn ang="0">
                  <a:pos x="43" y="5"/>
                </a:cxn>
                <a:cxn ang="0">
                  <a:pos x="48" y="2"/>
                </a:cxn>
                <a:cxn ang="0">
                  <a:pos x="50" y="5"/>
                </a:cxn>
                <a:cxn ang="0">
                  <a:pos x="55" y="5"/>
                </a:cxn>
                <a:cxn ang="0">
                  <a:pos x="57" y="0"/>
                </a:cxn>
                <a:cxn ang="0">
                  <a:pos x="60" y="7"/>
                </a:cxn>
                <a:cxn ang="0">
                  <a:pos x="57" y="19"/>
                </a:cxn>
                <a:cxn ang="0">
                  <a:pos x="57" y="26"/>
                </a:cxn>
                <a:cxn ang="0">
                  <a:pos x="60" y="31"/>
                </a:cxn>
                <a:cxn ang="0">
                  <a:pos x="62" y="38"/>
                </a:cxn>
                <a:cxn ang="0">
                  <a:pos x="62" y="43"/>
                </a:cxn>
                <a:cxn ang="0">
                  <a:pos x="60" y="48"/>
                </a:cxn>
                <a:cxn ang="0">
                  <a:pos x="57" y="50"/>
                </a:cxn>
                <a:cxn ang="0">
                  <a:pos x="50" y="55"/>
                </a:cxn>
                <a:cxn ang="0">
                  <a:pos x="48" y="59"/>
                </a:cxn>
                <a:cxn ang="0">
                  <a:pos x="45" y="62"/>
                </a:cxn>
                <a:cxn ang="0">
                  <a:pos x="48" y="67"/>
                </a:cxn>
                <a:cxn ang="0">
                  <a:pos x="57" y="78"/>
                </a:cxn>
              </a:cxnLst>
              <a:rect l="0" t="0" r="r" b="b"/>
              <a:pathLst>
                <a:path w="62" h="93">
                  <a:moveTo>
                    <a:pt x="57" y="78"/>
                  </a:moveTo>
                  <a:lnTo>
                    <a:pt x="60" y="78"/>
                  </a:lnTo>
                  <a:lnTo>
                    <a:pt x="60" y="81"/>
                  </a:lnTo>
                  <a:lnTo>
                    <a:pt x="60" y="81"/>
                  </a:lnTo>
                  <a:lnTo>
                    <a:pt x="60" y="83"/>
                  </a:lnTo>
                  <a:lnTo>
                    <a:pt x="60" y="86"/>
                  </a:lnTo>
                  <a:lnTo>
                    <a:pt x="60" y="86"/>
                  </a:lnTo>
                  <a:lnTo>
                    <a:pt x="57" y="88"/>
                  </a:lnTo>
                  <a:lnTo>
                    <a:pt x="55" y="88"/>
                  </a:lnTo>
                  <a:lnTo>
                    <a:pt x="50" y="88"/>
                  </a:lnTo>
                  <a:lnTo>
                    <a:pt x="48" y="88"/>
                  </a:lnTo>
                  <a:lnTo>
                    <a:pt x="48" y="93"/>
                  </a:lnTo>
                  <a:lnTo>
                    <a:pt x="43" y="90"/>
                  </a:lnTo>
                  <a:lnTo>
                    <a:pt x="36" y="90"/>
                  </a:lnTo>
                  <a:lnTo>
                    <a:pt x="26" y="90"/>
                  </a:lnTo>
                  <a:lnTo>
                    <a:pt x="22" y="88"/>
                  </a:lnTo>
                  <a:lnTo>
                    <a:pt x="19" y="88"/>
                  </a:lnTo>
                  <a:lnTo>
                    <a:pt x="19" y="86"/>
                  </a:lnTo>
                  <a:lnTo>
                    <a:pt x="19" y="86"/>
                  </a:lnTo>
                  <a:lnTo>
                    <a:pt x="19" y="83"/>
                  </a:lnTo>
                  <a:lnTo>
                    <a:pt x="22" y="81"/>
                  </a:lnTo>
                  <a:lnTo>
                    <a:pt x="24" y="78"/>
                  </a:lnTo>
                  <a:lnTo>
                    <a:pt x="22" y="74"/>
                  </a:lnTo>
                  <a:lnTo>
                    <a:pt x="19" y="69"/>
                  </a:lnTo>
                  <a:lnTo>
                    <a:pt x="17" y="64"/>
                  </a:lnTo>
                  <a:lnTo>
                    <a:pt x="14" y="62"/>
                  </a:lnTo>
                  <a:lnTo>
                    <a:pt x="12" y="57"/>
                  </a:lnTo>
                  <a:lnTo>
                    <a:pt x="7" y="55"/>
                  </a:lnTo>
                  <a:lnTo>
                    <a:pt x="2" y="55"/>
                  </a:lnTo>
                  <a:lnTo>
                    <a:pt x="0" y="52"/>
                  </a:lnTo>
                  <a:lnTo>
                    <a:pt x="2" y="50"/>
                  </a:lnTo>
                  <a:lnTo>
                    <a:pt x="2" y="45"/>
                  </a:lnTo>
                  <a:lnTo>
                    <a:pt x="10" y="36"/>
                  </a:lnTo>
                  <a:lnTo>
                    <a:pt x="14" y="26"/>
                  </a:lnTo>
                  <a:lnTo>
                    <a:pt x="19" y="21"/>
                  </a:lnTo>
                  <a:lnTo>
                    <a:pt x="19" y="21"/>
                  </a:lnTo>
                  <a:lnTo>
                    <a:pt x="22" y="24"/>
                  </a:lnTo>
                  <a:lnTo>
                    <a:pt x="24" y="26"/>
                  </a:lnTo>
                  <a:lnTo>
                    <a:pt x="24" y="26"/>
                  </a:lnTo>
                  <a:lnTo>
                    <a:pt x="36" y="26"/>
                  </a:lnTo>
                  <a:lnTo>
                    <a:pt x="36" y="21"/>
                  </a:lnTo>
                  <a:lnTo>
                    <a:pt x="36" y="21"/>
                  </a:lnTo>
                  <a:lnTo>
                    <a:pt x="36" y="19"/>
                  </a:lnTo>
                  <a:lnTo>
                    <a:pt x="36" y="17"/>
                  </a:lnTo>
                  <a:lnTo>
                    <a:pt x="38" y="12"/>
                  </a:lnTo>
                  <a:lnTo>
                    <a:pt x="43" y="5"/>
                  </a:lnTo>
                  <a:lnTo>
                    <a:pt x="45" y="0"/>
                  </a:lnTo>
                  <a:lnTo>
                    <a:pt x="48" y="2"/>
                  </a:lnTo>
                  <a:lnTo>
                    <a:pt x="48" y="5"/>
                  </a:lnTo>
                  <a:lnTo>
                    <a:pt x="50" y="5"/>
                  </a:lnTo>
                  <a:lnTo>
                    <a:pt x="52" y="5"/>
                  </a:lnTo>
                  <a:lnTo>
                    <a:pt x="55" y="5"/>
                  </a:lnTo>
                  <a:lnTo>
                    <a:pt x="55" y="2"/>
                  </a:lnTo>
                  <a:lnTo>
                    <a:pt x="57" y="0"/>
                  </a:lnTo>
                  <a:lnTo>
                    <a:pt x="57" y="0"/>
                  </a:lnTo>
                  <a:lnTo>
                    <a:pt x="60" y="7"/>
                  </a:lnTo>
                  <a:lnTo>
                    <a:pt x="57" y="14"/>
                  </a:lnTo>
                  <a:lnTo>
                    <a:pt x="57" y="19"/>
                  </a:lnTo>
                  <a:lnTo>
                    <a:pt x="57" y="21"/>
                  </a:lnTo>
                  <a:lnTo>
                    <a:pt x="57" y="26"/>
                  </a:lnTo>
                  <a:lnTo>
                    <a:pt x="57" y="29"/>
                  </a:lnTo>
                  <a:lnTo>
                    <a:pt x="60" y="31"/>
                  </a:lnTo>
                  <a:lnTo>
                    <a:pt x="62" y="36"/>
                  </a:lnTo>
                  <a:lnTo>
                    <a:pt x="62" y="38"/>
                  </a:lnTo>
                  <a:lnTo>
                    <a:pt x="62" y="40"/>
                  </a:lnTo>
                  <a:lnTo>
                    <a:pt x="62" y="43"/>
                  </a:lnTo>
                  <a:lnTo>
                    <a:pt x="62" y="45"/>
                  </a:lnTo>
                  <a:lnTo>
                    <a:pt x="60" y="48"/>
                  </a:lnTo>
                  <a:lnTo>
                    <a:pt x="60" y="48"/>
                  </a:lnTo>
                  <a:lnTo>
                    <a:pt x="57" y="50"/>
                  </a:lnTo>
                  <a:lnTo>
                    <a:pt x="52" y="52"/>
                  </a:lnTo>
                  <a:lnTo>
                    <a:pt x="50" y="55"/>
                  </a:lnTo>
                  <a:lnTo>
                    <a:pt x="48" y="57"/>
                  </a:lnTo>
                  <a:lnTo>
                    <a:pt x="48" y="59"/>
                  </a:lnTo>
                  <a:lnTo>
                    <a:pt x="45" y="59"/>
                  </a:lnTo>
                  <a:lnTo>
                    <a:pt x="45" y="62"/>
                  </a:lnTo>
                  <a:lnTo>
                    <a:pt x="45" y="64"/>
                  </a:lnTo>
                  <a:lnTo>
                    <a:pt x="48" y="67"/>
                  </a:lnTo>
                  <a:lnTo>
                    <a:pt x="50" y="69"/>
                  </a:lnTo>
                  <a:lnTo>
                    <a:pt x="57" y="7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0" name="Freeform 1218">
              <a:extLst>
                <a:ext uri="{FF2B5EF4-FFF2-40B4-BE49-F238E27FC236}">
                  <a16:creationId xmlns:a16="http://schemas.microsoft.com/office/drawing/2014/main" id="{6D798A2B-5A94-4662-B686-A7F2877349C4}"/>
                </a:ext>
              </a:extLst>
            </p:cNvPr>
            <p:cNvSpPr>
              <a:spLocks/>
            </p:cNvSpPr>
            <p:nvPr/>
          </p:nvSpPr>
          <p:spPr bwMode="auto">
            <a:xfrm>
              <a:off x="5510215" y="2571748"/>
              <a:ext cx="1082676" cy="965199"/>
            </a:xfrm>
            <a:custGeom>
              <a:avLst/>
              <a:gdLst/>
              <a:ahLst/>
              <a:cxnLst>
                <a:cxn ang="0">
                  <a:pos x="325" y="442"/>
                </a:cxn>
                <a:cxn ang="0">
                  <a:pos x="301" y="449"/>
                </a:cxn>
                <a:cxn ang="0">
                  <a:pos x="280" y="485"/>
                </a:cxn>
                <a:cxn ang="0">
                  <a:pos x="244" y="468"/>
                </a:cxn>
                <a:cxn ang="0">
                  <a:pos x="225" y="473"/>
                </a:cxn>
                <a:cxn ang="0">
                  <a:pos x="199" y="468"/>
                </a:cxn>
                <a:cxn ang="0">
                  <a:pos x="157" y="442"/>
                </a:cxn>
                <a:cxn ang="0">
                  <a:pos x="111" y="413"/>
                </a:cxn>
                <a:cxn ang="0">
                  <a:pos x="97" y="385"/>
                </a:cxn>
                <a:cxn ang="0">
                  <a:pos x="97" y="344"/>
                </a:cxn>
                <a:cxn ang="0">
                  <a:pos x="76" y="325"/>
                </a:cxn>
                <a:cxn ang="0">
                  <a:pos x="52" y="325"/>
                </a:cxn>
                <a:cxn ang="0">
                  <a:pos x="31" y="304"/>
                </a:cxn>
                <a:cxn ang="0">
                  <a:pos x="24" y="292"/>
                </a:cxn>
                <a:cxn ang="0">
                  <a:pos x="0" y="259"/>
                </a:cxn>
                <a:cxn ang="0">
                  <a:pos x="33" y="238"/>
                </a:cxn>
                <a:cxn ang="0">
                  <a:pos x="66" y="178"/>
                </a:cxn>
                <a:cxn ang="0">
                  <a:pos x="76" y="150"/>
                </a:cxn>
                <a:cxn ang="0">
                  <a:pos x="95" y="116"/>
                </a:cxn>
                <a:cxn ang="0">
                  <a:pos x="116" y="85"/>
                </a:cxn>
                <a:cxn ang="0">
                  <a:pos x="164" y="121"/>
                </a:cxn>
                <a:cxn ang="0">
                  <a:pos x="218" y="162"/>
                </a:cxn>
                <a:cxn ang="0">
                  <a:pos x="330" y="200"/>
                </a:cxn>
                <a:cxn ang="0">
                  <a:pos x="385" y="207"/>
                </a:cxn>
                <a:cxn ang="0">
                  <a:pos x="442" y="176"/>
                </a:cxn>
                <a:cxn ang="0">
                  <a:pos x="430" y="154"/>
                </a:cxn>
                <a:cxn ang="0">
                  <a:pos x="453" y="154"/>
                </a:cxn>
                <a:cxn ang="0">
                  <a:pos x="477" y="131"/>
                </a:cxn>
                <a:cxn ang="0">
                  <a:pos x="503" y="112"/>
                </a:cxn>
                <a:cxn ang="0">
                  <a:pos x="453" y="102"/>
                </a:cxn>
                <a:cxn ang="0">
                  <a:pos x="461" y="69"/>
                </a:cxn>
                <a:cxn ang="0">
                  <a:pos x="465" y="31"/>
                </a:cxn>
                <a:cxn ang="0">
                  <a:pos x="475" y="2"/>
                </a:cxn>
                <a:cxn ang="0">
                  <a:pos x="556" y="45"/>
                </a:cxn>
                <a:cxn ang="0">
                  <a:pos x="622" y="85"/>
                </a:cxn>
                <a:cxn ang="0">
                  <a:pos x="658" y="100"/>
                </a:cxn>
                <a:cxn ang="0">
                  <a:pos x="682" y="147"/>
                </a:cxn>
                <a:cxn ang="0">
                  <a:pos x="677" y="181"/>
                </a:cxn>
                <a:cxn ang="0">
                  <a:pos x="658" y="207"/>
                </a:cxn>
                <a:cxn ang="0">
                  <a:pos x="624" y="240"/>
                </a:cxn>
                <a:cxn ang="0">
                  <a:pos x="594" y="266"/>
                </a:cxn>
                <a:cxn ang="0">
                  <a:pos x="572" y="240"/>
                </a:cxn>
                <a:cxn ang="0">
                  <a:pos x="551" y="268"/>
                </a:cxn>
                <a:cxn ang="0">
                  <a:pos x="617" y="295"/>
                </a:cxn>
                <a:cxn ang="0">
                  <a:pos x="596" y="335"/>
                </a:cxn>
                <a:cxn ang="0">
                  <a:pos x="641" y="390"/>
                </a:cxn>
                <a:cxn ang="0">
                  <a:pos x="644" y="418"/>
                </a:cxn>
                <a:cxn ang="0">
                  <a:pos x="655" y="468"/>
                </a:cxn>
                <a:cxn ang="0">
                  <a:pos x="629" y="534"/>
                </a:cxn>
                <a:cxn ang="0">
                  <a:pos x="605" y="563"/>
                </a:cxn>
                <a:cxn ang="0">
                  <a:pos x="551" y="587"/>
                </a:cxn>
                <a:cxn ang="0">
                  <a:pos x="532" y="603"/>
                </a:cxn>
                <a:cxn ang="0">
                  <a:pos x="496" y="582"/>
                </a:cxn>
                <a:cxn ang="0">
                  <a:pos x="475" y="558"/>
                </a:cxn>
                <a:cxn ang="0">
                  <a:pos x="439" y="565"/>
                </a:cxn>
                <a:cxn ang="0">
                  <a:pos x="420" y="589"/>
                </a:cxn>
                <a:cxn ang="0">
                  <a:pos x="396" y="582"/>
                </a:cxn>
                <a:cxn ang="0">
                  <a:pos x="380" y="553"/>
                </a:cxn>
                <a:cxn ang="0">
                  <a:pos x="361" y="537"/>
                </a:cxn>
                <a:cxn ang="0">
                  <a:pos x="370" y="508"/>
                </a:cxn>
                <a:cxn ang="0">
                  <a:pos x="356" y="466"/>
                </a:cxn>
              </a:cxnLst>
              <a:rect l="0" t="0" r="r" b="b"/>
              <a:pathLst>
                <a:path w="682" h="608">
                  <a:moveTo>
                    <a:pt x="347" y="458"/>
                  </a:moveTo>
                  <a:lnTo>
                    <a:pt x="344" y="461"/>
                  </a:lnTo>
                  <a:lnTo>
                    <a:pt x="342" y="461"/>
                  </a:lnTo>
                  <a:lnTo>
                    <a:pt x="339" y="461"/>
                  </a:lnTo>
                  <a:lnTo>
                    <a:pt x="337" y="461"/>
                  </a:lnTo>
                  <a:lnTo>
                    <a:pt x="335" y="458"/>
                  </a:lnTo>
                  <a:lnTo>
                    <a:pt x="332" y="458"/>
                  </a:lnTo>
                  <a:lnTo>
                    <a:pt x="332" y="456"/>
                  </a:lnTo>
                  <a:lnTo>
                    <a:pt x="332" y="454"/>
                  </a:lnTo>
                  <a:lnTo>
                    <a:pt x="332" y="454"/>
                  </a:lnTo>
                  <a:lnTo>
                    <a:pt x="332" y="449"/>
                  </a:lnTo>
                  <a:lnTo>
                    <a:pt x="325" y="442"/>
                  </a:lnTo>
                  <a:lnTo>
                    <a:pt x="323" y="442"/>
                  </a:lnTo>
                  <a:lnTo>
                    <a:pt x="323" y="442"/>
                  </a:lnTo>
                  <a:lnTo>
                    <a:pt x="318" y="444"/>
                  </a:lnTo>
                  <a:lnTo>
                    <a:pt x="318" y="447"/>
                  </a:lnTo>
                  <a:lnTo>
                    <a:pt x="316" y="447"/>
                  </a:lnTo>
                  <a:lnTo>
                    <a:pt x="316" y="449"/>
                  </a:lnTo>
                  <a:lnTo>
                    <a:pt x="313" y="449"/>
                  </a:lnTo>
                  <a:lnTo>
                    <a:pt x="311" y="447"/>
                  </a:lnTo>
                  <a:lnTo>
                    <a:pt x="309" y="447"/>
                  </a:lnTo>
                  <a:lnTo>
                    <a:pt x="309" y="444"/>
                  </a:lnTo>
                  <a:lnTo>
                    <a:pt x="306" y="447"/>
                  </a:lnTo>
                  <a:lnTo>
                    <a:pt x="301" y="449"/>
                  </a:lnTo>
                  <a:lnTo>
                    <a:pt x="297" y="449"/>
                  </a:lnTo>
                  <a:lnTo>
                    <a:pt x="297" y="454"/>
                  </a:lnTo>
                  <a:lnTo>
                    <a:pt x="292" y="456"/>
                  </a:lnTo>
                  <a:lnTo>
                    <a:pt x="290" y="458"/>
                  </a:lnTo>
                  <a:lnTo>
                    <a:pt x="287" y="463"/>
                  </a:lnTo>
                  <a:lnTo>
                    <a:pt x="285" y="468"/>
                  </a:lnTo>
                  <a:lnTo>
                    <a:pt x="285" y="473"/>
                  </a:lnTo>
                  <a:lnTo>
                    <a:pt x="282" y="475"/>
                  </a:lnTo>
                  <a:lnTo>
                    <a:pt x="282" y="480"/>
                  </a:lnTo>
                  <a:lnTo>
                    <a:pt x="280" y="485"/>
                  </a:lnTo>
                  <a:lnTo>
                    <a:pt x="280" y="482"/>
                  </a:lnTo>
                  <a:lnTo>
                    <a:pt x="280" y="485"/>
                  </a:lnTo>
                  <a:lnTo>
                    <a:pt x="278" y="482"/>
                  </a:lnTo>
                  <a:lnTo>
                    <a:pt x="275" y="480"/>
                  </a:lnTo>
                  <a:lnTo>
                    <a:pt x="271" y="475"/>
                  </a:lnTo>
                  <a:lnTo>
                    <a:pt x="268" y="470"/>
                  </a:lnTo>
                  <a:lnTo>
                    <a:pt x="263" y="468"/>
                  </a:lnTo>
                  <a:lnTo>
                    <a:pt x="259" y="466"/>
                  </a:lnTo>
                  <a:lnTo>
                    <a:pt x="254" y="463"/>
                  </a:lnTo>
                  <a:lnTo>
                    <a:pt x="252" y="463"/>
                  </a:lnTo>
                  <a:lnTo>
                    <a:pt x="249" y="463"/>
                  </a:lnTo>
                  <a:lnTo>
                    <a:pt x="249" y="463"/>
                  </a:lnTo>
                  <a:lnTo>
                    <a:pt x="247" y="463"/>
                  </a:lnTo>
                  <a:lnTo>
                    <a:pt x="244" y="468"/>
                  </a:lnTo>
                  <a:lnTo>
                    <a:pt x="244" y="468"/>
                  </a:lnTo>
                  <a:lnTo>
                    <a:pt x="240" y="475"/>
                  </a:lnTo>
                  <a:lnTo>
                    <a:pt x="240" y="475"/>
                  </a:lnTo>
                  <a:lnTo>
                    <a:pt x="240" y="477"/>
                  </a:lnTo>
                  <a:lnTo>
                    <a:pt x="237" y="473"/>
                  </a:lnTo>
                  <a:lnTo>
                    <a:pt x="235" y="468"/>
                  </a:lnTo>
                  <a:lnTo>
                    <a:pt x="233" y="468"/>
                  </a:lnTo>
                  <a:lnTo>
                    <a:pt x="230" y="468"/>
                  </a:lnTo>
                  <a:lnTo>
                    <a:pt x="230" y="468"/>
                  </a:lnTo>
                  <a:lnTo>
                    <a:pt x="228" y="470"/>
                  </a:lnTo>
                  <a:lnTo>
                    <a:pt x="228" y="473"/>
                  </a:lnTo>
                  <a:lnTo>
                    <a:pt x="225" y="473"/>
                  </a:lnTo>
                  <a:lnTo>
                    <a:pt x="225" y="475"/>
                  </a:lnTo>
                  <a:lnTo>
                    <a:pt x="228" y="473"/>
                  </a:lnTo>
                  <a:lnTo>
                    <a:pt x="221" y="473"/>
                  </a:lnTo>
                  <a:lnTo>
                    <a:pt x="216" y="473"/>
                  </a:lnTo>
                  <a:lnTo>
                    <a:pt x="214" y="473"/>
                  </a:lnTo>
                  <a:lnTo>
                    <a:pt x="209" y="473"/>
                  </a:lnTo>
                  <a:lnTo>
                    <a:pt x="209" y="470"/>
                  </a:lnTo>
                  <a:lnTo>
                    <a:pt x="206" y="470"/>
                  </a:lnTo>
                  <a:lnTo>
                    <a:pt x="204" y="468"/>
                  </a:lnTo>
                  <a:lnTo>
                    <a:pt x="202" y="463"/>
                  </a:lnTo>
                  <a:lnTo>
                    <a:pt x="202" y="468"/>
                  </a:lnTo>
                  <a:lnTo>
                    <a:pt x="199" y="468"/>
                  </a:lnTo>
                  <a:lnTo>
                    <a:pt x="197" y="468"/>
                  </a:lnTo>
                  <a:lnTo>
                    <a:pt x="197" y="463"/>
                  </a:lnTo>
                  <a:lnTo>
                    <a:pt x="195" y="463"/>
                  </a:lnTo>
                  <a:lnTo>
                    <a:pt x="192" y="463"/>
                  </a:lnTo>
                  <a:lnTo>
                    <a:pt x="190" y="461"/>
                  </a:lnTo>
                  <a:lnTo>
                    <a:pt x="187" y="461"/>
                  </a:lnTo>
                  <a:lnTo>
                    <a:pt x="185" y="458"/>
                  </a:lnTo>
                  <a:lnTo>
                    <a:pt x="183" y="456"/>
                  </a:lnTo>
                  <a:lnTo>
                    <a:pt x="171" y="454"/>
                  </a:lnTo>
                  <a:lnTo>
                    <a:pt x="164" y="449"/>
                  </a:lnTo>
                  <a:lnTo>
                    <a:pt x="161" y="444"/>
                  </a:lnTo>
                  <a:lnTo>
                    <a:pt x="157" y="442"/>
                  </a:lnTo>
                  <a:lnTo>
                    <a:pt x="154" y="437"/>
                  </a:lnTo>
                  <a:lnTo>
                    <a:pt x="149" y="435"/>
                  </a:lnTo>
                  <a:lnTo>
                    <a:pt x="140" y="425"/>
                  </a:lnTo>
                  <a:lnTo>
                    <a:pt x="138" y="425"/>
                  </a:lnTo>
                  <a:lnTo>
                    <a:pt x="138" y="425"/>
                  </a:lnTo>
                  <a:lnTo>
                    <a:pt x="135" y="428"/>
                  </a:lnTo>
                  <a:lnTo>
                    <a:pt x="133" y="430"/>
                  </a:lnTo>
                  <a:lnTo>
                    <a:pt x="130" y="430"/>
                  </a:lnTo>
                  <a:lnTo>
                    <a:pt x="126" y="430"/>
                  </a:lnTo>
                  <a:lnTo>
                    <a:pt x="121" y="420"/>
                  </a:lnTo>
                  <a:lnTo>
                    <a:pt x="116" y="418"/>
                  </a:lnTo>
                  <a:lnTo>
                    <a:pt x="111" y="413"/>
                  </a:lnTo>
                  <a:lnTo>
                    <a:pt x="109" y="411"/>
                  </a:lnTo>
                  <a:lnTo>
                    <a:pt x="104" y="411"/>
                  </a:lnTo>
                  <a:lnTo>
                    <a:pt x="102" y="406"/>
                  </a:lnTo>
                  <a:lnTo>
                    <a:pt x="100" y="404"/>
                  </a:lnTo>
                  <a:lnTo>
                    <a:pt x="97" y="401"/>
                  </a:lnTo>
                  <a:lnTo>
                    <a:pt x="95" y="401"/>
                  </a:lnTo>
                  <a:lnTo>
                    <a:pt x="95" y="399"/>
                  </a:lnTo>
                  <a:lnTo>
                    <a:pt x="92" y="392"/>
                  </a:lnTo>
                  <a:lnTo>
                    <a:pt x="92" y="385"/>
                  </a:lnTo>
                  <a:lnTo>
                    <a:pt x="95" y="385"/>
                  </a:lnTo>
                  <a:lnTo>
                    <a:pt x="97" y="385"/>
                  </a:lnTo>
                  <a:lnTo>
                    <a:pt x="97" y="385"/>
                  </a:lnTo>
                  <a:lnTo>
                    <a:pt x="100" y="385"/>
                  </a:lnTo>
                  <a:lnTo>
                    <a:pt x="100" y="382"/>
                  </a:lnTo>
                  <a:lnTo>
                    <a:pt x="102" y="380"/>
                  </a:lnTo>
                  <a:lnTo>
                    <a:pt x="95" y="373"/>
                  </a:lnTo>
                  <a:lnTo>
                    <a:pt x="92" y="366"/>
                  </a:lnTo>
                  <a:lnTo>
                    <a:pt x="90" y="363"/>
                  </a:lnTo>
                  <a:lnTo>
                    <a:pt x="90" y="363"/>
                  </a:lnTo>
                  <a:lnTo>
                    <a:pt x="90" y="359"/>
                  </a:lnTo>
                  <a:lnTo>
                    <a:pt x="90" y="359"/>
                  </a:lnTo>
                  <a:lnTo>
                    <a:pt x="92" y="356"/>
                  </a:lnTo>
                  <a:lnTo>
                    <a:pt x="97" y="349"/>
                  </a:lnTo>
                  <a:lnTo>
                    <a:pt x="97" y="344"/>
                  </a:lnTo>
                  <a:lnTo>
                    <a:pt x="100" y="342"/>
                  </a:lnTo>
                  <a:lnTo>
                    <a:pt x="100" y="337"/>
                  </a:lnTo>
                  <a:lnTo>
                    <a:pt x="102" y="337"/>
                  </a:lnTo>
                  <a:lnTo>
                    <a:pt x="102" y="333"/>
                  </a:lnTo>
                  <a:lnTo>
                    <a:pt x="100" y="333"/>
                  </a:lnTo>
                  <a:lnTo>
                    <a:pt x="97" y="330"/>
                  </a:lnTo>
                  <a:lnTo>
                    <a:pt x="92" y="328"/>
                  </a:lnTo>
                  <a:lnTo>
                    <a:pt x="90" y="325"/>
                  </a:lnTo>
                  <a:lnTo>
                    <a:pt x="88" y="323"/>
                  </a:lnTo>
                  <a:lnTo>
                    <a:pt x="83" y="323"/>
                  </a:lnTo>
                  <a:lnTo>
                    <a:pt x="78" y="323"/>
                  </a:lnTo>
                  <a:lnTo>
                    <a:pt x="76" y="325"/>
                  </a:lnTo>
                  <a:lnTo>
                    <a:pt x="73" y="325"/>
                  </a:lnTo>
                  <a:lnTo>
                    <a:pt x="71" y="330"/>
                  </a:lnTo>
                  <a:lnTo>
                    <a:pt x="66" y="333"/>
                  </a:lnTo>
                  <a:lnTo>
                    <a:pt x="69" y="333"/>
                  </a:lnTo>
                  <a:lnTo>
                    <a:pt x="66" y="333"/>
                  </a:lnTo>
                  <a:lnTo>
                    <a:pt x="66" y="333"/>
                  </a:lnTo>
                  <a:lnTo>
                    <a:pt x="64" y="330"/>
                  </a:lnTo>
                  <a:lnTo>
                    <a:pt x="64" y="328"/>
                  </a:lnTo>
                  <a:lnTo>
                    <a:pt x="62" y="328"/>
                  </a:lnTo>
                  <a:lnTo>
                    <a:pt x="59" y="328"/>
                  </a:lnTo>
                  <a:lnTo>
                    <a:pt x="57" y="325"/>
                  </a:lnTo>
                  <a:lnTo>
                    <a:pt x="52" y="325"/>
                  </a:lnTo>
                  <a:lnTo>
                    <a:pt x="50" y="325"/>
                  </a:lnTo>
                  <a:lnTo>
                    <a:pt x="47" y="323"/>
                  </a:lnTo>
                  <a:lnTo>
                    <a:pt x="45" y="323"/>
                  </a:lnTo>
                  <a:lnTo>
                    <a:pt x="45" y="321"/>
                  </a:lnTo>
                  <a:lnTo>
                    <a:pt x="45" y="321"/>
                  </a:lnTo>
                  <a:lnTo>
                    <a:pt x="43" y="316"/>
                  </a:lnTo>
                  <a:lnTo>
                    <a:pt x="40" y="314"/>
                  </a:lnTo>
                  <a:lnTo>
                    <a:pt x="40" y="309"/>
                  </a:lnTo>
                  <a:lnTo>
                    <a:pt x="35" y="306"/>
                  </a:lnTo>
                  <a:lnTo>
                    <a:pt x="33" y="306"/>
                  </a:lnTo>
                  <a:lnTo>
                    <a:pt x="33" y="304"/>
                  </a:lnTo>
                  <a:lnTo>
                    <a:pt x="31" y="304"/>
                  </a:lnTo>
                  <a:lnTo>
                    <a:pt x="26" y="304"/>
                  </a:lnTo>
                  <a:lnTo>
                    <a:pt x="21" y="302"/>
                  </a:lnTo>
                  <a:lnTo>
                    <a:pt x="21" y="302"/>
                  </a:lnTo>
                  <a:lnTo>
                    <a:pt x="21" y="299"/>
                  </a:lnTo>
                  <a:lnTo>
                    <a:pt x="19" y="299"/>
                  </a:lnTo>
                  <a:lnTo>
                    <a:pt x="16" y="297"/>
                  </a:lnTo>
                  <a:lnTo>
                    <a:pt x="14" y="297"/>
                  </a:lnTo>
                  <a:lnTo>
                    <a:pt x="9" y="295"/>
                  </a:lnTo>
                  <a:lnTo>
                    <a:pt x="14" y="295"/>
                  </a:lnTo>
                  <a:lnTo>
                    <a:pt x="14" y="292"/>
                  </a:lnTo>
                  <a:lnTo>
                    <a:pt x="19" y="292"/>
                  </a:lnTo>
                  <a:lnTo>
                    <a:pt x="24" y="292"/>
                  </a:lnTo>
                  <a:lnTo>
                    <a:pt x="24" y="287"/>
                  </a:lnTo>
                  <a:lnTo>
                    <a:pt x="21" y="285"/>
                  </a:lnTo>
                  <a:lnTo>
                    <a:pt x="21" y="280"/>
                  </a:lnTo>
                  <a:lnTo>
                    <a:pt x="19" y="280"/>
                  </a:lnTo>
                  <a:lnTo>
                    <a:pt x="14" y="276"/>
                  </a:lnTo>
                  <a:lnTo>
                    <a:pt x="12" y="271"/>
                  </a:lnTo>
                  <a:lnTo>
                    <a:pt x="7" y="268"/>
                  </a:lnTo>
                  <a:lnTo>
                    <a:pt x="2" y="264"/>
                  </a:lnTo>
                  <a:lnTo>
                    <a:pt x="2" y="264"/>
                  </a:lnTo>
                  <a:lnTo>
                    <a:pt x="0" y="261"/>
                  </a:lnTo>
                  <a:lnTo>
                    <a:pt x="0" y="259"/>
                  </a:lnTo>
                  <a:lnTo>
                    <a:pt x="0" y="259"/>
                  </a:lnTo>
                  <a:lnTo>
                    <a:pt x="0" y="254"/>
                  </a:lnTo>
                  <a:lnTo>
                    <a:pt x="0" y="252"/>
                  </a:lnTo>
                  <a:lnTo>
                    <a:pt x="2" y="249"/>
                  </a:lnTo>
                  <a:lnTo>
                    <a:pt x="2" y="247"/>
                  </a:lnTo>
                  <a:lnTo>
                    <a:pt x="5" y="247"/>
                  </a:lnTo>
                  <a:lnTo>
                    <a:pt x="7" y="245"/>
                  </a:lnTo>
                  <a:lnTo>
                    <a:pt x="12" y="242"/>
                  </a:lnTo>
                  <a:lnTo>
                    <a:pt x="16" y="242"/>
                  </a:lnTo>
                  <a:lnTo>
                    <a:pt x="21" y="242"/>
                  </a:lnTo>
                  <a:lnTo>
                    <a:pt x="26" y="240"/>
                  </a:lnTo>
                  <a:lnTo>
                    <a:pt x="31" y="238"/>
                  </a:lnTo>
                  <a:lnTo>
                    <a:pt x="33" y="238"/>
                  </a:lnTo>
                  <a:lnTo>
                    <a:pt x="35" y="235"/>
                  </a:lnTo>
                  <a:lnTo>
                    <a:pt x="43" y="230"/>
                  </a:lnTo>
                  <a:lnTo>
                    <a:pt x="47" y="223"/>
                  </a:lnTo>
                  <a:lnTo>
                    <a:pt x="52" y="219"/>
                  </a:lnTo>
                  <a:lnTo>
                    <a:pt x="59" y="211"/>
                  </a:lnTo>
                  <a:lnTo>
                    <a:pt x="64" y="204"/>
                  </a:lnTo>
                  <a:lnTo>
                    <a:pt x="64" y="200"/>
                  </a:lnTo>
                  <a:lnTo>
                    <a:pt x="66" y="197"/>
                  </a:lnTo>
                  <a:lnTo>
                    <a:pt x="66" y="192"/>
                  </a:lnTo>
                  <a:lnTo>
                    <a:pt x="66" y="190"/>
                  </a:lnTo>
                  <a:lnTo>
                    <a:pt x="66" y="183"/>
                  </a:lnTo>
                  <a:lnTo>
                    <a:pt x="66" y="178"/>
                  </a:lnTo>
                  <a:lnTo>
                    <a:pt x="64" y="171"/>
                  </a:lnTo>
                  <a:lnTo>
                    <a:pt x="62" y="169"/>
                  </a:lnTo>
                  <a:lnTo>
                    <a:pt x="59" y="159"/>
                  </a:lnTo>
                  <a:lnTo>
                    <a:pt x="57" y="152"/>
                  </a:lnTo>
                  <a:lnTo>
                    <a:pt x="57" y="147"/>
                  </a:lnTo>
                  <a:lnTo>
                    <a:pt x="59" y="150"/>
                  </a:lnTo>
                  <a:lnTo>
                    <a:pt x="64" y="152"/>
                  </a:lnTo>
                  <a:lnTo>
                    <a:pt x="69" y="152"/>
                  </a:lnTo>
                  <a:lnTo>
                    <a:pt x="71" y="152"/>
                  </a:lnTo>
                  <a:lnTo>
                    <a:pt x="73" y="152"/>
                  </a:lnTo>
                  <a:lnTo>
                    <a:pt x="73" y="152"/>
                  </a:lnTo>
                  <a:lnTo>
                    <a:pt x="76" y="150"/>
                  </a:lnTo>
                  <a:lnTo>
                    <a:pt x="76" y="147"/>
                  </a:lnTo>
                  <a:lnTo>
                    <a:pt x="76" y="143"/>
                  </a:lnTo>
                  <a:lnTo>
                    <a:pt x="76" y="138"/>
                  </a:lnTo>
                  <a:lnTo>
                    <a:pt x="76" y="131"/>
                  </a:lnTo>
                  <a:lnTo>
                    <a:pt x="76" y="124"/>
                  </a:lnTo>
                  <a:lnTo>
                    <a:pt x="73" y="114"/>
                  </a:lnTo>
                  <a:lnTo>
                    <a:pt x="78" y="116"/>
                  </a:lnTo>
                  <a:lnTo>
                    <a:pt x="83" y="119"/>
                  </a:lnTo>
                  <a:lnTo>
                    <a:pt x="85" y="121"/>
                  </a:lnTo>
                  <a:lnTo>
                    <a:pt x="90" y="121"/>
                  </a:lnTo>
                  <a:lnTo>
                    <a:pt x="92" y="119"/>
                  </a:lnTo>
                  <a:lnTo>
                    <a:pt x="95" y="116"/>
                  </a:lnTo>
                  <a:lnTo>
                    <a:pt x="97" y="116"/>
                  </a:lnTo>
                  <a:lnTo>
                    <a:pt x="100" y="116"/>
                  </a:lnTo>
                  <a:lnTo>
                    <a:pt x="100" y="114"/>
                  </a:lnTo>
                  <a:lnTo>
                    <a:pt x="104" y="109"/>
                  </a:lnTo>
                  <a:lnTo>
                    <a:pt x="100" y="102"/>
                  </a:lnTo>
                  <a:lnTo>
                    <a:pt x="95" y="95"/>
                  </a:lnTo>
                  <a:lnTo>
                    <a:pt x="102" y="88"/>
                  </a:lnTo>
                  <a:lnTo>
                    <a:pt x="111" y="78"/>
                  </a:lnTo>
                  <a:lnTo>
                    <a:pt x="111" y="76"/>
                  </a:lnTo>
                  <a:lnTo>
                    <a:pt x="111" y="81"/>
                  </a:lnTo>
                  <a:lnTo>
                    <a:pt x="114" y="83"/>
                  </a:lnTo>
                  <a:lnTo>
                    <a:pt x="116" y="85"/>
                  </a:lnTo>
                  <a:lnTo>
                    <a:pt x="116" y="88"/>
                  </a:lnTo>
                  <a:lnTo>
                    <a:pt x="121" y="88"/>
                  </a:lnTo>
                  <a:lnTo>
                    <a:pt x="123" y="90"/>
                  </a:lnTo>
                  <a:lnTo>
                    <a:pt x="128" y="95"/>
                  </a:lnTo>
                  <a:lnTo>
                    <a:pt x="138" y="97"/>
                  </a:lnTo>
                  <a:lnTo>
                    <a:pt x="145" y="102"/>
                  </a:lnTo>
                  <a:lnTo>
                    <a:pt x="147" y="102"/>
                  </a:lnTo>
                  <a:lnTo>
                    <a:pt x="149" y="107"/>
                  </a:lnTo>
                  <a:lnTo>
                    <a:pt x="154" y="109"/>
                  </a:lnTo>
                  <a:lnTo>
                    <a:pt x="161" y="114"/>
                  </a:lnTo>
                  <a:lnTo>
                    <a:pt x="161" y="116"/>
                  </a:lnTo>
                  <a:lnTo>
                    <a:pt x="164" y="121"/>
                  </a:lnTo>
                  <a:lnTo>
                    <a:pt x="166" y="124"/>
                  </a:lnTo>
                  <a:lnTo>
                    <a:pt x="168" y="128"/>
                  </a:lnTo>
                  <a:lnTo>
                    <a:pt x="168" y="135"/>
                  </a:lnTo>
                  <a:lnTo>
                    <a:pt x="171" y="143"/>
                  </a:lnTo>
                  <a:lnTo>
                    <a:pt x="173" y="147"/>
                  </a:lnTo>
                  <a:lnTo>
                    <a:pt x="173" y="150"/>
                  </a:lnTo>
                  <a:lnTo>
                    <a:pt x="176" y="152"/>
                  </a:lnTo>
                  <a:lnTo>
                    <a:pt x="178" y="154"/>
                  </a:lnTo>
                  <a:lnTo>
                    <a:pt x="202" y="154"/>
                  </a:lnTo>
                  <a:lnTo>
                    <a:pt x="206" y="157"/>
                  </a:lnTo>
                  <a:lnTo>
                    <a:pt x="211" y="159"/>
                  </a:lnTo>
                  <a:lnTo>
                    <a:pt x="218" y="162"/>
                  </a:lnTo>
                  <a:lnTo>
                    <a:pt x="225" y="164"/>
                  </a:lnTo>
                  <a:lnTo>
                    <a:pt x="230" y="166"/>
                  </a:lnTo>
                  <a:lnTo>
                    <a:pt x="233" y="169"/>
                  </a:lnTo>
                  <a:lnTo>
                    <a:pt x="240" y="176"/>
                  </a:lnTo>
                  <a:lnTo>
                    <a:pt x="247" y="183"/>
                  </a:lnTo>
                  <a:lnTo>
                    <a:pt x="254" y="190"/>
                  </a:lnTo>
                  <a:lnTo>
                    <a:pt x="259" y="192"/>
                  </a:lnTo>
                  <a:lnTo>
                    <a:pt x="261" y="195"/>
                  </a:lnTo>
                  <a:lnTo>
                    <a:pt x="290" y="195"/>
                  </a:lnTo>
                  <a:lnTo>
                    <a:pt x="290" y="197"/>
                  </a:lnTo>
                  <a:lnTo>
                    <a:pt x="325" y="197"/>
                  </a:lnTo>
                  <a:lnTo>
                    <a:pt x="330" y="200"/>
                  </a:lnTo>
                  <a:lnTo>
                    <a:pt x="335" y="204"/>
                  </a:lnTo>
                  <a:lnTo>
                    <a:pt x="339" y="207"/>
                  </a:lnTo>
                  <a:lnTo>
                    <a:pt x="344" y="209"/>
                  </a:lnTo>
                  <a:lnTo>
                    <a:pt x="351" y="211"/>
                  </a:lnTo>
                  <a:lnTo>
                    <a:pt x="356" y="211"/>
                  </a:lnTo>
                  <a:lnTo>
                    <a:pt x="363" y="211"/>
                  </a:lnTo>
                  <a:lnTo>
                    <a:pt x="370" y="214"/>
                  </a:lnTo>
                  <a:lnTo>
                    <a:pt x="373" y="214"/>
                  </a:lnTo>
                  <a:lnTo>
                    <a:pt x="375" y="211"/>
                  </a:lnTo>
                  <a:lnTo>
                    <a:pt x="377" y="211"/>
                  </a:lnTo>
                  <a:lnTo>
                    <a:pt x="380" y="209"/>
                  </a:lnTo>
                  <a:lnTo>
                    <a:pt x="385" y="207"/>
                  </a:lnTo>
                  <a:lnTo>
                    <a:pt x="387" y="202"/>
                  </a:lnTo>
                  <a:lnTo>
                    <a:pt x="413" y="202"/>
                  </a:lnTo>
                  <a:lnTo>
                    <a:pt x="420" y="197"/>
                  </a:lnTo>
                  <a:lnTo>
                    <a:pt x="425" y="195"/>
                  </a:lnTo>
                  <a:lnTo>
                    <a:pt x="432" y="190"/>
                  </a:lnTo>
                  <a:lnTo>
                    <a:pt x="434" y="188"/>
                  </a:lnTo>
                  <a:lnTo>
                    <a:pt x="437" y="185"/>
                  </a:lnTo>
                  <a:lnTo>
                    <a:pt x="437" y="185"/>
                  </a:lnTo>
                  <a:lnTo>
                    <a:pt x="439" y="181"/>
                  </a:lnTo>
                  <a:lnTo>
                    <a:pt x="439" y="181"/>
                  </a:lnTo>
                  <a:lnTo>
                    <a:pt x="442" y="178"/>
                  </a:lnTo>
                  <a:lnTo>
                    <a:pt x="442" y="176"/>
                  </a:lnTo>
                  <a:lnTo>
                    <a:pt x="442" y="171"/>
                  </a:lnTo>
                  <a:lnTo>
                    <a:pt x="442" y="171"/>
                  </a:lnTo>
                  <a:lnTo>
                    <a:pt x="439" y="169"/>
                  </a:lnTo>
                  <a:lnTo>
                    <a:pt x="437" y="166"/>
                  </a:lnTo>
                  <a:lnTo>
                    <a:pt x="434" y="166"/>
                  </a:lnTo>
                  <a:lnTo>
                    <a:pt x="432" y="166"/>
                  </a:lnTo>
                  <a:lnTo>
                    <a:pt x="430" y="164"/>
                  </a:lnTo>
                  <a:lnTo>
                    <a:pt x="430" y="162"/>
                  </a:lnTo>
                  <a:lnTo>
                    <a:pt x="427" y="159"/>
                  </a:lnTo>
                  <a:lnTo>
                    <a:pt x="427" y="157"/>
                  </a:lnTo>
                  <a:lnTo>
                    <a:pt x="427" y="154"/>
                  </a:lnTo>
                  <a:lnTo>
                    <a:pt x="430" y="154"/>
                  </a:lnTo>
                  <a:lnTo>
                    <a:pt x="430" y="152"/>
                  </a:lnTo>
                  <a:lnTo>
                    <a:pt x="432" y="152"/>
                  </a:lnTo>
                  <a:lnTo>
                    <a:pt x="432" y="152"/>
                  </a:lnTo>
                  <a:lnTo>
                    <a:pt x="434" y="152"/>
                  </a:lnTo>
                  <a:lnTo>
                    <a:pt x="437" y="152"/>
                  </a:lnTo>
                  <a:lnTo>
                    <a:pt x="439" y="154"/>
                  </a:lnTo>
                  <a:lnTo>
                    <a:pt x="444" y="154"/>
                  </a:lnTo>
                  <a:lnTo>
                    <a:pt x="444" y="154"/>
                  </a:lnTo>
                  <a:lnTo>
                    <a:pt x="446" y="157"/>
                  </a:lnTo>
                  <a:lnTo>
                    <a:pt x="449" y="154"/>
                  </a:lnTo>
                  <a:lnTo>
                    <a:pt x="451" y="154"/>
                  </a:lnTo>
                  <a:lnTo>
                    <a:pt x="453" y="154"/>
                  </a:lnTo>
                  <a:lnTo>
                    <a:pt x="456" y="152"/>
                  </a:lnTo>
                  <a:lnTo>
                    <a:pt x="458" y="150"/>
                  </a:lnTo>
                  <a:lnTo>
                    <a:pt x="461" y="147"/>
                  </a:lnTo>
                  <a:lnTo>
                    <a:pt x="463" y="147"/>
                  </a:lnTo>
                  <a:lnTo>
                    <a:pt x="470" y="145"/>
                  </a:lnTo>
                  <a:lnTo>
                    <a:pt x="475" y="143"/>
                  </a:lnTo>
                  <a:lnTo>
                    <a:pt x="475" y="143"/>
                  </a:lnTo>
                  <a:lnTo>
                    <a:pt x="477" y="143"/>
                  </a:lnTo>
                  <a:lnTo>
                    <a:pt x="477" y="140"/>
                  </a:lnTo>
                  <a:lnTo>
                    <a:pt x="477" y="138"/>
                  </a:lnTo>
                  <a:lnTo>
                    <a:pt x="477" y="133"/>
                  </a:lnTo>
                  <a:lnTo>
                    <a:pt x="477" y="131"/>
                  </a:lnTo>
                  <a:lnTo>
                    <a:pt x="477" y="128"/>
                  </a:lnTo>
                  <a:lnTo>
                    <a:pt x="480" y="128"/>
                  </a:lnTo>
                  <a:lnTo>
                    <a:pt x="482" y="126"/>
                  </a:lnTo>
                  <a:lnTo>
                    <a:pt x="484" y="126"/>
                  </a:lnTo>
                  <a:lnTo>
                    <a:pt x="489" y="124"/>
                  </a:lnTo>
                  <a:lnTo>
                    <a:pt x="491" y="124"/>
                  </a:lnTo>
                  <a:lnTo>
                    <a:pt x="496" y="124"/>
                  </a:lnTo>
                  <a:lnTo>
                    <a:pt x="503" y="124"/>
                  </a:lnTo>
                  <a:lnTo>
                    <a:pt x="510" y="124"/>
                  </a:lnTo>
                  <a:lnTo>
                    <a:pt x="510" y="119"/>
                  </a:lnTo>
                  <a:lnTo>
                    <a:pt x="508" y="114"/>
                  </a:lnTo>
                  <a:lnTo>
                    <a:pt x="503" y="112"/>
                  </a:lnTo>
                  <a:lnTo>
                    <a:pt x="503" y="109"/>
                  </a:lnTo>
                  <a:lnTo>
                    <a:pt x="501" y="107"/>
                  </a:lnTo>
                  <a:lnTo>
                    <a:pt x="496" y="105"/>
                  </a:lnTo>
                  <a:lnTo>
                    <a:pt x="491" y="102"/>
                  </a:lnTo>
                  <a:lnTo>
                    <a:pt x="487" y="100"/>
                  </a:lnTo>
                  <a:lnTo>
                    <a:pt x="484" y="100"/>
                  </a:lnTo>
                  <a:lnTo>
                    <a:pt x="480" y="100"/>
                  </a:lnTo>
                  <a:lnTo>
                    <a:pt x="477" y="102"/>
                  </a:lnTo>
                  <a:lnTo>
                    <a:pt x="475" y="102"/>
                  </a:lnTo>
                  <a:lnTo>
                    <a:pt x="472" y="102"/>
                  </a:lnTo>
                  <a:lnTo>
                    <a:pt x="456" y="102"/>
                  </a:lnTo>
                  <a:lnTo>
                    <a:pt x="453" y="102"/>
                  </a:lnTo>
                  <a:lnTo>
                    <a:pt x="451" y="102"/>
                  </a:lnTo>
                  <a:lnTo>
                    <a:pt x="451" y="102"/>
                  </a:lnTo>
                  <a:lnTo>
                    <a:pt x="449" y="100"/>
                  </a:lnTo>
                  <a:lnTo>
                    <a:pt x="446" y="95"/>
                  </a:lnTo>
                  <a:lnTo>
                    <a:pt x="446" y="90"/>
                  </a:lnTo>
                  <a:lnTo>
                    <a:pt x="446" y="83"/>
                  </a:lnTo>
                  <a:lnTo>
                    <a:pt x="446" y="78"/>
                  </a:lnTo>
                  <a:lnTo>
                    <a:pt x="446" y="71"/>
                  </a:lnTo>
                  <a:lnTo>
                    <a:pt x="444" y="66"/>
                  </a:lnTo>
                  <a:lnTo>
                    <a:pt x="451" y="69"/>
                  </a:lnTo>
                  <a:lnTo>
                    <a:pt x="456" y="69"/>
                  </a:lnTo>
                  <a:lnTo>
                    <a:pt x="461" y="69"/>
                  </a:lnTo>
                  <a:lnTo>
                    <a:pt x="463" y="69"/>
                  </a:lnTo>
                  <a:lnTo>
                    <a:pt x="465" y="69"/>
                  </a:lnTo>
                  <a:lnTo>
                    <a:pt x="465" y="69"/>
                  </a:lnTo>
                  <a:lnTo>
                    <a:pt x="468" y="66"/>
                  </a:lnTo>
                  <a:lnTo>
                    <a:pt x="470" y="64"/>
                  </a:lnTo>
                  <a:lnTo>
                    <a:pt x="470" y="64"/>
                  </a:lnTo>
                  <a:lnTo>
                    <a:pt x="470" y="62"/>
                  </a:lnTo>
                  <a:lnTo>
                    <a:pt x="470" y="59"/>
                  </a:lnTo>
                  <a:lnTo>
                    <a:pt x="470" y="52"/>
                  </a:lnTo>
                  <a:lnTo>
                    <a:pt x="468" y="43"/>
                  </a:lnTo>
                  <a:lnTo>
                    <a:pt x="468" y="38"/>
                  </a:lnTo>
                  <a:lnTo>
                    <a:pt x="465" y="31"/>
                  </a:lnTo>
                  <a:lnTo>
                    <a:pt x="465" y="26"/>
                  </a:lnTo>
                  <a:lnTo>
                    <a:pt x="463" y="24"/>
                  </a:lnTo>
                  <a:lnTo>
                    <a:pt x="461" y="21"/>
                  </a:lnTo>
                  <a:lnTo>
                    <a:pt x="461" y="19"/>
                  </a:lnTo>
                  <a:lnTo>
                    <a:pt x="458" y="19"/>
                  </a:lnTo>
                  <a:lnTo>
                    <a:pt x="456" y="17"/>
                  </a:lnTo>
                  <a:lnTo>
                    <a:pt x="458" y="12"/>
                  </a:lnTo>
                  <a:lnTo>
                    <a:pt x="461" y="9"/>
                  </a:lnTo>
                  <a:lnTo>
                    <a:pt x="463" y="5"/>
                  </a:lnTo>
                  <a:lnTo>
                    <a:pt x="465" y="2"/>
                  </a:lnTo>
                  <a:lnTo>
                    <a:pt x="470" y="2"/>
                  </a:lnTo>
                  <a:lnTo>
                    <a:pt x="475" y="2"/>
                  </a:lnTo>
                  <a:lnTo>
                    <a:pt x="480" y="0"/>
                  </a:lnTo>
                  <a:lnTo>
                    <a:pt x="487" y="0"/>
                  </a:lnTo>
                  <a:lnTo>
                    <a:pt x="494" y="2"/>
                  </a:lnTo>
                  <a:lnTo>
                    <a:pt x="503" y="2"/>
                  </a:lnTo>
                  <a:lnTo>
                    <a:pt x="508" y="5"/>
                  </a:lnTo>
                  <a:lnTo>
                    <a:pt x="515" y="7"/>
                  </a:lnTo>
                  <a:lnTo>
                    <a:pt x="522" y="12"/>
                  </a:lnTo>
                  <a:lnTo>
                    <a:pt x="527" y="17"/>
                  </a:lnTo>
                  <a:lnTo>
                    <a:pt x="532" y="19"/>
                  </a:lnTo>
                  <a:lnTo>
                    <a:pt x="537" y="26"/>
                  </a:lnTo>
                  <a:lnTo>
                    <a:pt x="546" y="36"/>
                  </a:lnTo>
                  <a:lnTo>
                    <a:pt x="556" y="45"/>
                  </a:lnTo>
                  <a:lnTo>
                    <a:pt x="560" y="50"/>
                  </a:lnTo>
                  <a:lnTo>
                    <a:pt x="563" y="55"/>
                  </a:lnTo>
                  <a:lnTo>
                    <a:pt x="567" y="59"/>
                  </a:lnTo>
                  <a:lnTo>
                    <a:pt x="575" y="64"/>
                  </a:lnTo>
                  <a:lnTo>
                    <a:pt x="579" y="66"/>
                  </a:lnTo>
                  <a:lnTo>
                    <a:pt x="584" y="69"/>
                  </a:lnTo>
                  <a:lnTo>
                    <a:pt x="596" y="71"/>
                  </a:lnTo>
                  <a:lnTo>
                    <a:pt x="608" y="76"/>
                  </a:lnTo>
                  <a:lnTo>
                    <a:pt x="613" y="81"/>
                  </a:lnTo>
                  <a:lnTo>
                    <a:pt x="617" y="83"/>
                  </a:lnTo>
                  <a:lnTo>
                    <a:pt x="620" y="83"/>
                  </a:lnTo>
                  <a:lnTo>
                    <a:pt x="622" y="85"/>
                  </a:lnTo>
                  <a:lnTo>
                    <a:pt x="624" y="88"/>
                  </a:lnTo>
                  <a:lnTo>
                    <a:pt x="629" y="97"/>
                  </a:lnTo>
                  <a:lnTo>
                    <a:pt x="629" y="100"/>
                  </a:lnTo>
                  <a:lnTo>
                    <a:pt x="632" y="100"/>
                  </a:lnTo>
                  <a:lnTo>
                    <a:pt x="632" y="102"/>
                  </a:lnTo>
                  <a:lnTo>
                    <a:pt x="634" y="102"/>
                  </a:lnTo>
                  <a:lnTo>
                    <a:pt x="639" y="105"/>
                  </a:lnTo>
                  <a:lnTo>
                    <a:pt x="644" y="107"/>
                  </a:lnTo>
                  <a:lnTo>
                    <a:pt x="648" y="105"/>
                  </a:lnTo>
                  <a:lnTo>
                    <a:pt x="653" y="102"/>
                  </a:lnTo>
                  <a:lnTo>
                    <a:pt x="655" y="102"/>
                  </a:lnTo>
                  <a:lnTo>
                    <a:pt x="658" y="100"/>
                  </a:lnTo>
                  <a:lnTo>
                    <a:pt x="663" y="95"/>
                  </a:lnTo>
                  <a:lnTo>
                    <a:pt x="665" y="90"/>
                  </a:lnTo>
                  <a:lnTo>
                    <a:pt x="670" y="88"/>
                  </a:lnTo>
                  <a:lnTo>
                    <a:pt x="672" y="95"/>
                  </a:lnTo>
                  <a:lnTo>
                    <a:pt x="674" y="100"/>
                  </a:lnTo>
                  <a:lnTo>
                    <a:pt x="677" y="107"/>
                  </a:lnTo>
                  <a:lnTo>
                    <a:pt x="679" y="112"/>
                  </a:lnTo>
                  <a:lnTo>
                    <a:pt x="679" y="119"/>
                  </a:lnTo>
                  <a:lnTo>
                    <a:pt x="682" y="124"/>
                  </a:lnTo>
                  <a:lnTo>
                    <a:pt x="682" y="126"/>
                  </a:lnTo>
                  <a:lnTo>
                    <a:pt x="682" y="140"/>
                  </a:lnTo>
                  <a:lnTo>
                    <a:pt x="682" y="147"/>
                  </a:lnTo>
                  <a:lnTo>
                    <a:pt x="682" y="150"/>
                  </a:lnTo>
                  <a:lnTo>
                    <a:pt x="682" y="152"/>
                  </a:lnTo>
                  <a:lnTo>
                    <a:pt x="677" y="152"/>
                  </a:lnTo>
                  <a:lnTo>
                    <a:pt x="674" y="150"/>
                  </a:lnTo>
                  <a:lnTo>
                    <a:pt x="670" y="147"/>
                  </a:lnTo>
                  <a:lnTo>
                    <a:pt x="665" y="145"/>
                  </a:lnTo>
                  <a:lnTo>
                    <a:pt x="665" y="159"/>
                  </a:lnTo>
                  <a:lnTo>
                    <a:pt x="670" y="164"/>
                  </a:lnTo>
                  <a:lnTo>
                    <a:pt x="670" y="166"/>
                  </a:lnTo>
                  <a:lnTo>
                    <a:pt x="674" y="169"/>
                  </a:lnTo>
                  <a:lnTo>
                    <a:pt x="674" y="173"/>
                  </a:lnTo>
                  <a:lnTo>
                    <a:pt x="677" y="181"/>
                  </a:lnTo>
                  <a:lnTo>
                    <a:pt x="682" y="190"/>
                  </a:lnTo>
                  <a:lnTo>
                    <a:pt x="679" y="190"/>
                  </a:lnTo>
                  <a:lnTo>
                    <a:pt x="679" y="190"/>
                  </a:lnTo>
                  <a:lnTo>
                    <a:pt x="677" y="195"/>
                  </a:lnTo>
                  <a:lnTo>
                    <a:pt x="674" y="195"/>
                  </a:lnTo>
                  <a:lnTo>
                    <a:pt x="672" y="195"/>
                  </a:lnTo>
                  <a:lnTo>
                    <a:pt x="670" y="195"/>
                  </a:lnTo>
                  <a:lnTo>
                    <a:pt x="670" y="192"/>
                  </a:lnTo>
                  <a:lnTo>
                    <a:pt x="667" y="190"/>
                  </a:lnTo>
                  <a:lnTo>
                    <a:pt x="665" y="195"/>
                  </a:lnTo>
                  <a:lnTo>
                    <a:pt x="660" y="202"/>
                  </a:lnTo>
                  <a:lnTo>
                    <a:pt x="658" y="207"/>
                  </a:lnTo>
                  <a:lnTo>
                    <a:pt x="658" y="209"/>
                  </a:lnTo>
                  <a:lnTo>
                    <a:pt x="658" y="211"/>
                  </a:lnTo>
                  <a:lnTo>
                    <a:pt x="658" y="211"/>
                  </a:lnTo>
                  <a:lnTo>
                    <a:pt x="658" y="216"/>
                  </a:lnTo>
                  <a:lnTo>
                    <a:pt x="646" y="216"/>
                  </a:lnTo>
                  <a:lnTo>
                    <a:pt x="644" y="214"/>
                  </a:lnTo>
                  <a:lnTo>
                    <a:pt x="641" y="211"/>
                  </a:lnTo>
                  <a:lnTo>
                    <a:pt x="641" y="211"/>
                  </a:lnTo>
                  <a:lnTo>
                    <a:pt x="636" y="216"/>
                  </a:lnTo>
                  <a:lnTo>
                    <a:pt x="632" y="226"/>
                  </a:lnTo>
                  <a:lnTo>
                    <a:pt x="624" y="235"/>
                  </a:lnTo>
                  <a:lnTo>
                    <a:pt x="624" y="240"/>
                  </a:lnTo>
                  <a:lnTo>
                    <a:pt x="622" y="242"/>
                  </a:lnTo>
                  <a:lnTo>
                    <a:pt x="620" y="245"/>
                  </a:lnTo>
                  <a:lnTo>
                    <a:pt x="617" y="245"/>
                  </a:lnTo>
                  <a:lnTo>
                    <a:pt x="613" y="247"/>
                  </a:lnTo>
                  <a:lnTo>
                    <a:pt x="613" y="249"/>
                  </a:lnTo>
                  <a:lnTo>
                    <a:pt x="610" y="249"/>
                  </a:lnTo>
                  <a:lnTo>
                    <a:pt x="608" y="254"/>
                  </a:lnTo>
                  <a:lnTo>
                    <a:pt x="603" y="259"/>
                  </a:lnTo>
                  <a:lnTo>
                    <a:pt x="601" y="261"/>
                  </a:lnTo>
                  <a:lnTo>
                    <a:pt x="596" y="264"/>
                  </a:lnTo>
                  <a:lnTo>
                    <a:pt x="596" y="266"/>
                  </a:lnTo>
                  <a:lnTo>
                    <a:pt x="594" y="266"/>
                  </a:lnTo>
                  <a:lnTo>
                    <a:pt x="594" y="238"/>
                  </a:lnTo>
                  <a:lnTo>
                    <a:pt x="591" y="235"/>
                  </a:lnTo>
                  <a:lnTo>
                    <a:pt x="591" y="233"/>
                  </a:lnTo>
                  <a:lnTo>
                    <a:pt x="589" y="228"/>
                  </a:lnTo>
                  <a:lnTo>
                    <a:pt x="586" y="228"/>
                  </a:lnTo>
                  <a:lnTo>
                    <a:pt x="584" y="226"/>
                  </a:lnTo>
                  <a:lnTo>
                    <a:pt x="582" y="228"/>
                  </a:lnTo>
                  <a:lnTo>
                    <a:pt x="579" y="228"/>
                  </a:lnTo>
                  <a:lnTo>
                    <a:pt x="579" y="230"/>
                  </a:lnTo>
                  <a:lnTo>
                    <a:pt x="577" y="233"/>
                  </a:lnTo>
                  <a:lnTo>
                    <a:pt x="572" y="238"/>
                  </a:lnTo>
                  <a:lnTo>
                    <a:pt x="572" y="240"/>
                  </a:lnTo>
                  <a:lnTo>
                    <a:pt x="570" y="242"/>
                  </a:lnTo>
                  <a:lnTo>
                    <a:pt x="567" y="249"/>
                  </a:lnTo>
                  <a:lnTo>
                    <a:pt x="565" y="254"/>
                  </a:lnTo>
                  <a:lnTo>
                    <a:pt x="563" y="257"/>
                  </a:lnTo>
                  <a:lnTo>
                    <a:pt x="563" y="259"/>
                  </a:lnTo>
                  <a:lnTo>
                    <a:pt x="560" y="259"/>
                  </a:lnTo>
                  <a:lnTo>
                    <a:pt x="556" y="259"/>
                  </a:lnTo>
                  <a:lnTo>
                    <a:pt x="556" y="259"/>
                  </a:lnTo>
                  <a:lnTo>
                    <a:pt x="553" y="264"/>
                  </a:lnTo>
                  <a:lnTo>
                    <a:pt x="551" y="266"/>
                  </a:lnTo>
                  <a:lnTo>
                    <a:pt x="551" y="268"/>
                  </a:lnTo>
                  <a:lnTo>
                    <a:pt x="551" y="268"/>
                  </a:lnTo>
                  <a:lnTo>
                    <a:pt x="582" y="295"/>
                  </a:lnTo>
                  <a:lnTo>
                    <a:pt x="584" y="295"/>
                  </a:lnTo>
                  <a:lnTo>
                    <a:pt x="586" y="292"/>
                  </a:lnTo>
                  <a:lnTo>
                    <a:pt x="591" y="290"/>
                  </a:lnTo>
                  <a:lnTo>
                    <a:pt x="591" y="287"/>
                  </a:lnTo>
                  <a:lnTo>
                    <a:pt x="594" y="285"/>
                  </a:lnTo>
                  <a:lnTo>
                    <a:pt x="596" y="285"/>
                  </a:lnTo>
                  <a:lnTo>
                    <a:pt x="596" y="285"/>
                  </a:lnTo>
                  <a:lnTo>
                    <a:pt x="598" y="285"/>
                  </a:lnTo>
                  <a:lnTo>
                    <a:pt x="601" y="287"/>
                  </a:lnTo>
                  <a:lnTo>
                    <a:pt x="610" y="290"/>
                  </a:lnTo>
                  <a:lnTo>
                    <a:pt x="617" y="295"/>
                  </a:lnTo>
                  <a:lnTo>
                    <a:pt x="622" y="297"/>
                  </a:lnTo>
                  <a:lnTo>
                    <a:pt x="617" y="302"/>
                  </a:lnTo>
                  <a:lnTo>
                    <a:pt x="613" y="304"/>
                  </a:lnTo>
                  <a:lnTo>
                    <a:pt x="608" y="306"/>
                  </a:lnTo>
                  <a:lnTo>
                    <a:pt x="605" y="311"/>
                  </a:lnTo>
                  <a:lnTo>
                    <a:pt x="601" y="316"/>
                  </a:lnTo>
                  <a:lnTo>
                    <a:pt x="598" y="321"/>
                  </a:lnTo>
                  <a:lnTo>
                    <a:pt x="598" y="323"/>
                  </a:lnTo>
                  <a:lnTo>
                    <a:pt x="596" y="328"/>
                  </a:lnTo>
                  <a:lnTo>
                    <a:pt x="596" y="330"/>
                  </a:lnTo>
                  <a:lnTo>
                    <a:pt x="596" y="333"/>
                  </a:lnTo>
                  <a:lnTo>
                    <a:pt x="596" y="335"/>
                  </a:lnTo>
                  <a:lnTo>
                    <a:pt x="596" y="337"/>
                  </a:lnTo>
                  <a:lnTo>
                    <a:pt x="598" y="340"/>
                  </a:lnTo>
                  <a:lnTo>
                    <a:pt x="601" y="342"/>
                  </a:lnTo>
                  <a:lnTo>
                    <a:pt x="603" y="342"/>
                  </a:lnTo>
                  <a:lnTo>
                    <a:pt x="608" y="344"/>
                  </a:lnTo>
                  <a:lnTo>
                    <a:pt x="613" y="347"/>
                  </a:lnTo>
                  <a:lnTo>
                    <a:pt x="617" y="352"/>
                  </a:lnTo>
                  <a:lnTo>
                    <a:pt x="624" y="359"/>
                  </a:lnTo>
                  <a:lnTo>
                    <a:pt x="627" y="363"/>
                  </a:lnTo>
                  <a:lnTo>
                    <a:pt x="632" y="371"/>
                  </a:lnTo>
                  <a:lnTo>
                    <a:pt x="636" y="385"/>
                  </a:lnTo>
                  <a:lnTo>
                    <a:pt x="641" y="390"/>
                  </a:lnTo>
                  <a:lnTo>
                    <a:pt x="646" y="397"/>
                  </a:lnTo>
                  <a:lnTo>
                    <a:pt x="644" y="397"/>
                  </a:lnTo>
                  <a:lnTo>
                    <a:pt x="641" y="397"/>
                  </a:lnTo>
                  <a:lnTo>
                    <a:pt x="641" y="399"/>
                  </a:lnTo>
                  <a:lnTo>
                    <a:pt x="644" y="401"/>
                  </a:lnTo>
                  <a:lnTo>
                    <a:pt x="644" y="404"/>
                  </a:lnTo>
                  <a:lnTo>
                    <a:pt x="646" y="404"/>
                  </a:lnTo>
                  <a:lnTo>
                    <a:pt x="648" y="406"/>
                  </a:lnTo>
                  <a:lnTo>
                    <a:pt x="653" y="411"/>
                  </a:lnTo>
                  <a:lnTo>
                    <a:pt x="648" y="413"/>
                  </a:lnTo>
                  <a:lnTo>
                    <a:pt x="646" y="416"/>
                  </a:lnTo>
                  <a:lnTo>
                    <a:pt x="644" y="418"/>
                  </a:lnTo>
                  <a:lnTo>
                    <a:pt x="641" y="423"/>
                  </a:lnTo>
                  <a:lnTo>
                    <a:pt x="651" y="428"/>
                  </a:lnTo>
                  <a:lnTo>
                    <a:pt x="653" y="428"/>
                  </a:lnTo>
                  <a:lnTo>
                    <a:pt x="655" y="430"/>
                  </a:lnTo>
                  <a:lnTo>
                    <a:pt x="658" y="432"/>
                  </a:lnTo>
                  <a:lnTo>
                    <a:pt x="658" y="437"/>
                  </a:lnTo>
                  <a:lnTo>
                    <a:pt x="658" y="442"/>
                  </a:lnTo>
                  <a:lnTo>
                    <a:pt x="658" y="449"/>
                  </a:lnTo>
                  <a:lnTo>
                    <a:pt x="658" y="454"/>
                  </a:lnTo>
                  <a:lnTo>
                    <a:pt x="658" y="458"/>
                  </a:lnTo>
                  <a:lnTo>
                    <a:pt x="658" y="461"/>
                  </a:lnTo>
                  <a:lnTo>
                    <a:pt x="655" y="468"/>
                  </a:lnTo>
                  <a:lnTo>
                    <a:pt x="653" y="473"/>
                  </a:lnTo>
                  <a:lnTo>
                    <a:pt x="646" y="485"/>
                  </a:lnTo>
                  <a:lnTo>
                    <a:pt x="644" y="489"/>
                  </a:lnTo>
                  <a:lnTo>
                    <a:pt x="644" y="496"/>
                  </a:lnTo>
                  <a:lnTo>
                    <a:pt x="644" y="506"/>
                  </a:lnTo>
                  <a:lnTo>
                    <a:pt x="644" y="513"/>
                  </a:lnTo>
                  <a:lnTo>
                    <a:pt x="644" y="518"/>
                  </a:lnTo>
                  <a:lnTo>
                    <a:pt x="641" y="520"/>
                  </a:lnTo>
                  <a:lnTo>
                    <a:pt x="641" y="523"/>
                  </a:lnTo>
                  <a:lnTo>
                    <a:pt x="636" y="525"/>
                  </a:lnTo>
                  <a:lnTo>
                    <a:pt x="632" y="532"/>
                  </a:lnTo>
                  <a:lnTo>
                    <a:pt x="629" y="534"/>
                  </a:lnTo>
                  <a:lnTo>
                    <a:pt x="627" y="537"/>
                  </a:lnTo>
                  <a:lnTo>
                    <a:pt x="624" y="539"/>
                  </a:lnTo>
                  <a:lnTo>
                    <a:pt x="622" y="542"/>
                  </a:lnTo>
                  <a:lnTo>
                    <a:pt x="620" y="546"/>
                  </a:lnTo>
                  <a:lnTo>
                    <a:pt x="617" y="551"/>
                  </a:lnTo>
                  <a:lnTo>
                    <a:pt x="615" y="558"/>
                  </a:lnTo>
                  <a:lnTo>
                    <a:pt x="615" y="556"/>
                  </a:lnTo>
                  <a:lnTo>
                    <a:pt x="613" y="558"/>
                  </a:lnTo>
                  <a:lnTo>
                    <a:pt x="613" y="558"/>
                  </a:lnTo>
                  <a:lnTo>
                    <a:pt x="610" y="558"/>
                  </a:lnTo>
                  <a:lnTo>
                    <a:pt x="608" y="563"/>
                  </a:lnTo>
                  <a:lnTo>
                    <a:pt x="605" y="563"/>
                  </a:lnTo>
                  <a:lnTo>
                    <a:pt x="601" y="565"/>
                  </a:lnTo>
                  <a:lnTo>
                    <a:pt x="598" y="565"/>
                  </a:lnTo>
                  <a:lnTo>
                    <a:pt x="594" y="568"/>
                  </a:lnTo>
                  <a:lnTo>
                    <a:pt x="591" y="570"/>
                  </a:lnTo>
                  <a:lnTo>
                    <a:pt x="589" y="575"/>
                  </a:lnTo>
                  <a:lnTo>
                    <a:pt x="579" y="575"/>
                  </a:lnTo>
                  <a:lnTo>
                    <a:pt x="579" y="565"/>
                  </a:lnTo>
                  <a:lnTo>
                    <a:pt x="570" y="575"/>
                  </a:lnTo>
                  <a:lnTo>
                    <a:pt x="565" y="577"/>
                  </a:lnTo>
                  <a:lnTo>
                    <a:pt x="560" y="582"/>
                  </a:lnTo>
                  <a:lnTo>
                    <a:pt x="556" y="584"/>
                  </a:lnTo>
                  <a:lnTo>
                    <a:pt x="551" y="587"/>
                  </a:lnTo>
                  <a:lnTo>
                    <a:pt x="544" y="589"/>
                  </a:lnTo>
                  <a:lnTo>
                    <a:pt x="537" y="591"/>
                  </a:lnTo>
                  <a:lnTo>
                    <a:pt x="537" y="596"/>
                  </a:lnTo>
                  <a:lnTo>
                    <a:pt x="539" y="599"/>
                  </a:lnTo>
                  <a:lnTo>
                    <a:pt x="539" y="601"/>
                  </a:lnTo>
                  <a:lnTo>
                    <a:pt x="539" y="603"/>
                  </a:lnTo>
                  <a:lnTo>
                    <a:pt x="539" y="603"/>
                  </a:lnTo>
                  <a:lnTo>
                    <a:pt x="537" y="608"/>
                  </a:lnTo>
                  <a:lnTo>
                    <a:pt x="534" y="608"/>
                  </a:lnTo>
                  <a:lnTo>
                    <a:pt x="534" y="608"/>
                  </a:lnTo>
                  <a:lnTo>
                    <a:pt x="534" y="606"/>
                  </a:lnTo>
                  <a:lnTo>
                    <a:pt x="532" y="603"/>
                  </a:lnTo>
                  <a:lnTo>
                    <a:pt x="529" y="601"/>
                  </a:lnTo>
                  <a:lnTo>
                    <a:pt x="529" y="599"/>
                  </a:lnTo>
                  <a:lnTo>
                    <a:pt x="529" y="596"/>
                  </a:lnTo>
                  <a:lnTo>
                    <a:pt x="529" y="589"/>
                  </a:lnTo>
                  <a:lnTo>
                    <a:pt x="525" y="587"/>
                  </a:lnTo>
                  <a:lnTo>
                    <a:pt x="522" y="584"/>
                  </a:lnTo>
                  <a:lnTo>
                    <a:pt x="518" y="584"/>
                  </a:lnTo>
                  <a:lnTo>
                    <a:pt x="518" y="584"/>
                  </a:lnTo>
                  <a:lnTo>
                    <a:pt x="515" y="584"/>
                  </a:lnTo>
                  <a:lnTo>
                    <a:pt x="503" y="584"/>
                  </a:lnTo>
                  <a:lnTo>
                    <a:pt x="499" y="584"/>
                  </a:lnTo>
                  <a:lnTo>
                    <a:pt x="496" y="582"/>
                  </a:lnTo>
                  <a:lnTo>
                    <a:pt x="494" y="580"/>
                  </a:lnTo>
                  <a:lnTo>
                    <a:pt x="489" y="577"/>
                  </a:lnTo>
                  <a:lnTo>
                    <a:pt x="489" y="577"/>
                  </a:lnTo>
                  <a:lnTo>
                    <a:pt x="487" y="575"/>
                  </a:lnTo>
                  <a:lnTo>
                    <a:pt x="484" y="570"/>
                  </a:lnTo>
                  <a:lnTo>
                    <a:pt x="484" y="570"/>
                  </a:lnTo>
                  <a:lnTo>
                    <a:pt x="482" y="565"/>
                  </a:lnTo>
                  <a:lnTo>
                    <a:pt x="482" y="563"/>
                  </a:lnTo>
                  <a:lnTo>
                    <a:pt x="482" y="558"/>
                  </a:lnTo>
                  <a:lnTo>
                    <a:pt x="477" y="558"/>
                  </a:lnTo>
                  <a:lnTo>
                    <a:pt x="477" y="558"/>
                  </a:lnTo>
                  <a:lnTo>
                    <a:pt x="475" y="558"/>
                  </a:lnTo>
                  <a:lnTo>
                    <a:pt x="472" y="558"/>
                  </a:lnTo>
                  <a:lnTo>
                    <a:pt x="468" y="556"/>
                  </a:lnTo>
                  <a:lnTo>
                    <a:pt x="465" y="553"/>
                  </a:lnTo>
                  <a:lnTo>
                    <a:pt x="463" y="553"/>
                  </a:lnTo>
                  <a:lnTo>
                    <a:pt x="463" y="553"/>
                  </a:lnTo>
                  <a:lnTo>
                    <a:pt x="461" y="553"/>
                  </a:lnTo>
                  <a:lnTo>
                    <a:pt x="458" y="556"/>
                  </a:lnTo>
                  <a:lnTo>
                    <a:pt x="453" y="558"/>
                  </a:lnTo>
                  <a:lnTo>
                    <a:pt x="451" y="561"/>
                  </a:lnTo>
                  <a:lnTo>
                    <a:pt x="446" y="563"/>
                  </a:lnTo>
                  <a:lnTo>
                    <a:pt x="444" y="565"/>
                  </a:lnTo>
                  <a:lnTo>
                    <a:pt x="439" y="565"/>
                  </a:lnTo>
                  <a:lnTo>
                    <a:pt x="434" y="568"/>
                  </a:lnTo>
                  <a:lnTo>
                    <a:pt x="430" y="568"/>
                  </a:lnTo>
                  <a:lnTo>
                    <a:pt x="425" y="568"/>
                  </a:lnTo>
                  <a:lnTo>
                    <a:pt x="423" y="568"/>
                  </a:lnTo>
                  <a:lnTo>
                    <a:pt x="420" y="568"/>
                  </a:lnTo>
                  <a:lnTo>
                    <a:pt x="418" y="568"/>
                  </a:lnTo>
                  <a:lnTo>
                    <a:pt x="418" y="570"/>
                  </a:lnTo>
                  <a:lnTo>
                    <a:pt x="415" y="572"/>
                  </a:lnTo>
                  <a:lnTo>
                    <a:pt x="415" y="575"/>
                  </a:lnTo>
                  <a:lnTo>
                    <a:pt x="415" y="580"/>
                  </a:lnTo>
                  <a:lnTo>
                    <a:pt x="418" y="584"/>
                  </a:lnTo>
                  <a:lnTo>
                    <a:pt x="420" y="589"/>
                  </a:lnTo>
                  <a:lnTo>
                    <a:pt x="418" y="589"/>
                  </a:lnTo>
                  <a:lnTo>
                    <a:pt x="418" y="589"/>
                  </a:lnTo>
                  <a:lnTo>
                    <a:pt x="415" y="589"/>
                  </a:lnTo>
                  <a:lnTo>
                    <a:pt x="413" y="587"/>
                  </a:lnTo>
                  <a:lnTo>
                    <a:pt x="411" y="584"/>
                  </a:lnTo>
                  <a:lnTo>
                    <a:pt x="408" y="587"/>
                  </a:lnTo>
                  <a:lnTo>
                    <a:pt x="408" y="589"/>
                  </a:lnTo>
                  <a:lnTo>
                    <a:pt x="406" y="589"/>
                  </a:lnTo>
                  <a:lnTo>
                    <a:pt x="404" y="589"/>
                  </a:lnTo>
                  <a:lnTo>
                    <a:pt x="401" y="587"/>
                  </a:lnTo>
                  <a:lnTo>
                    <a:pt x="399" y="584"/>
                  </a:lnTo>
                  <a:lnTo>
                    <a:pt x="396" y="582"/>
                  </a:lnTo>
                  <a:lnTo>
                    <a:pt x="394" y="580"/>
                  </a:lnTo>
                  <a:lnTo>
                    <a:pt x="392" y="577"/>
                  </a:lnTo>
                  <a:lnTo>
                    <a:pt x="389" y="577"/>
                  </a:lnTo>
                  <a:lnTo>
                    <a:pt x="387" y="575"/>
                  </a:lnTo>
                  <a:lnTo>
                    <a:pt x="387" y="570"/>
                  </a:lnTo>
                  <a:lnTo>
                    <a:pt x="387" y="565"/>
                  </a:lnTo>
                  <a:lnTo>
                    <a:pt x="387" y="563"/>
                  </a:lnTo>
                  <a:lnTo>
                    <a:pt x="387" y="558"/>
                  </a:lnTo>
                  <a:lnTo>
                    <a:pt x="387" y="558"/>
                  </a:lnTo>
                  <a:lnTo>
                    <a:pt x="385" y="558"/>
                  </a:lnTo>
                  <a:lnTo>
                    <a:pt x="382" y="556"/>
                  </a:lnTo>
                  <a:lnTo>
                    <a:pt x="380" y="553"/>
                  </a:lnTo>
                  <a:lnTo>
                    <a:pt x="380" y="553"/>
                  </a:lnTo>
                  <a:lnTo>
                    <a:pt x="380" y="551"/>
                  </a:lnTo>
                  <a:lnTo>
                    <a:pt x="377" y="546"/>
                  </a:lnTo>
                  <a:lnTo>
                    <a:pt x="375" y="544"/>
                  </a:lnTo>
                  <a:lnTo>
                    <a:pt x="375" y="542"/>
                  </a:lnTo>
                  <a:lnTo>
                    <a:pt x="373" y="539"/>
                  </a:lnTo>
                  <a:lnTo>
                    <a:pt x="373" y="539"/>
                  </a:lnTo>
                  <a:lnTo>
                    <a:pt x="368" y="539"/>
                  </a:lnTo>
                  <a:lnTo>
                    <a:pt x="366" y="539"/>
                  </a:lnTo>
                  <a:lnTo>
                    <a:pt x="363" y="539"/>
                  </a:lnTo>
                  <a:lnTo>
                    <a:pt x="363" y="537"/>
                  </a:lnTo>
                  <a:lnTo>
                    <a:pt x="361" y="537"/>
                  </a:lnTo>
                  <a:lnTo>
                    <a:pt x="361" y="532"/>
                  </a:lnTo>
                  <a:lnTo>
                    <a:pt x="361" y="527"/>
                  </a:lnTo>
                  <a:lnTo>
                    <a:pt x="361" y="525"/>
                  </a:lnTo>
                  <a:lnTo>
                    <a:pt x="361" y="520"/>
                  </a:lnTo>
                  <a:lnTo>
                    <a:pt x="361" y="518"/>
                  </a:lnTo>
                  <a:lnTo>
                    <a:pt x="363" y="515"/>
                  </a:lnTo>
                  <a:lnTo>
                    <a:pt x="363" y="513"/>
                  </a:lnTo>
                  <a:lnTo>
                    <a:pt x="363" y="513"/>
                  </a:lnTo>
                  <a:lnTo>
                    <a:pt x="366" y="511"/>
                  </a:lnTo>
                  <a:lnTo>
                    <a:pt x="368" y="511"/>
                  </a:lnTo>
                  <a:lnTo>
                    <a:pt x="370" y="508"/>
                  </a:lnTo>
                  <a:lnTo>
                    <a:pt x="370" y="508"/>
                  </a:lnTo>
                  <a:lnTo>
                    <a:pt x="370" y="506"/>
                  </a:lnTo>
                  <a:lnTo>
                    <a:pt x="370" y="501"/>
                  </a:lnTo>
                  <a:lnTo>
                    <a:pt x="370" y="496"/>
                  </a:lnTo>
                  <a:lnTo>
                    <a:pt x="368" y="487"/>
                  </a:lnTo>
                  <a:lnTo>
                    <a:pt x="366" y="477"/>
                  </a:lnTo>
                  <a:lnTo>
                    <a:pt x="363" y="475"/>
                  </a:lnTo>
                  <a:lnTo>
                    <a:pt x="363" y="473"/>
                  </a:lnTo>
                  <a:lnTo>
                    <a:pt x="361" y="473"/>
                  </a:lnTo>
                  <a:lnTo>
                    <a:pt x="358" y="473"/>
                  </a:lnTo>
                  <a:lnTo>
                    <a:pt x="358" y="470"/>
                  </a:lnTo>
                  <a:lnTo>
                    <a:pt x="356" y="468"/>
                  </a:lnTo>
                  <a:lnTo>
                    <a:pt x="356" y="466"/>
                  </a:lnTo>
                  <a:lnTo>
                    <a:pt x="354" y="461"/>
                  </a:lnTo>
                  <a:lnTo>
                    <a:pt x="354" y="461"/>
                  </a:lnTo>
                  <a:lnTo>
                    <a:pt x="354" y="458"/>
                  </a:lnTo>
                  <a:lnTo>
                    <a:pt x="351" y="458"/>
                  </a:lnTo>
                  <a:lnTo>
                    <a:pt x="349" y="458"/>
                  </a:lnTo>
                  <a:lnTo>
                    <a:pt x="347" y="458"/>
                  </a:lnTo>
                  <a:lnTo>
                    <a:pt x="347" y="45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1" name="Freeform 1219">
              <a:extLst>
                <a:ext uri="{FF2B5EF4-FFF2-40B4-BE49-F238E27FC236}">
                  <a16:creationId xmlns:a16="http://schemas.microsoft.com/office/drawing/2014/main" id="{D9F65FF5-F2C2-48A7-BA0A-7AA61D2C16A6}"/>
                </a:ext>
              </a:extLst>
            </p:cNvPr>
            <p:cNvSpPr>
              <a:spLocks/>
            </p:cNvSpPr>
            <p:nvPr/>
          </p:nvSpPr>
          <p:spPr bwMode="auto">
            <a:xfrm>
              <a:off x="4751388" y="3167062"/>
              <a:ext cx="26987" cy="101600"/>
            </a:xfrm>
            <a:custGeom>
              <a:avLst/>
              <a:gdLst/>
              <a:ahLst/>
              <a:cxnLst>
                <a:cxn ang="0">
                  <a:pos x="12" y="0"/>
                </a:cxn>
                <a:cxn ang="0">
                  <a:pos x="12" y="0"/>
                </a:cxn>
                <a:cxn ang="0">
                  <a:pos x="10" y="15"/>
                </a:cxn>
                <a:cxn ang="0">
                  <a:pos x="10" y="15"/>
                </a:cxn>
                <a:cxn ang="0">
                  <a:pos x="7" y="17"/>
                </a:cxn>
                <a:cxn ang="0">
                  <a:pos x="5" y="22"/>
                </a:cxn>
                <a:cxn ang="0">
                  <a:pos x="3" y="26"/>
                </a:cxn>
                <a:cxn ang="0">
                  <a:pos x="0" y="29"/>
                </a:cxn>
                <a:cxn ang="0">
                  <a:pos x="0" y="31"/>
                </a:cxn>
                <a:cxn ang="0">
                  <a:pos x="0" y="34"/>
                </a:cxn>
                <a:cxn ang="0">
                  <a:pos x="3" y="36"/>
                </a:cxn>
                <a:cxn ang="0">
                  <a:pos x="5" y="41"/>
                </a:cxn>
                <a:cxn ang="0">
                  <a:pos x="10" y="48"/>
                </a:cxn>
                <a:cxn ang="0">
                  <a:pos x="12" y="53"/>
                </a:cxn>
                <a:cxn ang="0">
                  <a:pos x="12" y="60"/>
                </a:cxn>
                <a:cxn ang="0">
                  <a:pos x="15" y="64"/>
                </a:cxn>
                <a:cxn ang="0">
                  <a:pos x="17" y="29"/>
                </a:cxn>
                <a:cxn ang="0">
                  <a:pos x="12" y="29"/>
                </a:cxn>
                <a:cxn ang="0">
                  <a:pos x="15" y="10"/>
                </a:cxn>
                <a:cxn ang="0">
                  <a:pos x="17" y="10"/>
                </a:cxn>
                <a:cxn ang="0">
                  <a:pos x="17" y="0"/>
                </a:cxn>
                <a:cxn ang="0">
                  <a:pos x="12" y="0"/>
                </a:cxn>
                <a:cxn ang="0">
                  <a:pos x="12" y="0"/>
                </a:cxn>
              </a:cxnLst>
              <a:rect l="0" t="0" r="r" b="b"/>
              <a:pathLst>
                <a:path w="17" h="64">
                  <a:moveTo>
                    <a:pt x="12" y="0"/>
                  </a:moveTo>
                  <a:lnTo>
                    <a:pt x="12" y="0"/>
                  </a:lnTo>
                  <a:lnTo>
                    <a:pt x="10" y="15"/>
                  </a:lnTo>
                  <a:lnTo>
                    <a:pt x="10" y="15"/>
                  </a:lnTo>
                  <a:lnTo>
                    <a:pt x="7" y="17"/>
                  </a:lnTo>
                  <a:lnTo>
                    <a:pt x="5" y="22"/>
                  </a:lnTo>
                  <a:lnTo>
                    <a:pt x="3" y="26"/>
                  </a:lnTo>
                  <a:lnTo>
                    <a:pt x="0" y="29"/>
                  </a:lnTo>
                  <a:lnTo>
                    <a:pt x="0" y="31"/>
                  </a:lnTo>
                  <a:lnTo>
                    <a:pt x="0" y="34"/>
                  </a:lnTo>
                  <a:lnTo>
                    <a:pt x="3" y="36"/>
                  </a:lnTo>
                  <a:lnTo>
                    <a:pt x="5" y="41"/>
                  </a:lnTo>
                  <a:lnTo>
                    <a:pt x="10" y="48"/>
                  </a:lnTo>
                  <a:lnTo>
                    <a:pt x="12" y="53"/>
                  </a:lnTo>
                  <a:lnTo>
                    <a:pt x="12" y="60"/>
                  </a:lnTo>
                  <a:lnTo>
                    <a:pt x="15" y="64"/>
                  </a:lnTo>
                  <a:lnTo>
                    <a:pt x="17" y="29"/>
                  </a:lnTo>
                  <a:lnTo>
                    <a:pt x="12" y="29"/>
                  </a:lnTo>
                  <a:lnTo>
                    <a:pt x="15" y="10"/>
                  </a:lnTo>
                  <a:lnTo>
                    <a:pt x="17" y="10"/>
                  </a:lnTo>
                  <a:lnTo>
                    <a:pt x="17" y="0"/>
                  </a:lnTo>
                  <a:lnTo>
                    <a:pt x="12" y="0"/>
                  </a:lnTo>
                  <a:lnTo>
                    <a:pt x="12"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2" name="Freeform 1220">
              <a:extLst>
                <a:ext uri="{FF2B5EF4-FFF2-40B4-BE49-F238E27FC236}">
                  <a16:creationId xmlns:a16="http://schemas.microsoft.com/office/drawing/2014/main" id="{E11C50C6-2877-47B6-A6F0-5C700B4ED20F}"/>
                </a:ext>
              </a:extLst>
            </p:cNvPr>
            <p:cNvSpPr>
              <a:spLocks/>
            </p:cNvSpPr>
            <p:nvPr/>
          </p:nvSpPr>
          <p:spPr bwMode="auto">
            <a:xfrm>
              <a:off x="4751388" y="3167062"/>
              <a:ext cx="26987" cy="101600"/>
            </a:xfrm>
            <a:custGeom>
              <a:avLst/>
              <a:gdLst/>
              <a:ahLst/>
              <a:cxnLst>
                <a:cxn ang="0">
                  <a:pos x="12" y="0"/>
                </a:cxn>
                <a:cxn ang="0">
                  <a:pos x="12" y="0"/>
                </a:cxn>
                <a:cxn ang="0">
                  <a:pos x="10" y="15"/>
                </a:cxn>
                <a:cxn ang="0">
                  <a:pos x="10" y="15"/>
                </a:cxn>
                <a:cxn ang="0">
                  <a:pos x="7" y="17"/>
                </a:cxn>
                <a:cxn ang="0">
                  <a:pos x="5" y="22"/>
                </a:cxn>
                <a:cxn ang="0">
                  <a:pos x="3" y="26"/>
                </a:cxn>
                <a:cxn ang="0">
                  <a:pos x="0" y="29"/>
                </a:cxn>
                <a:cxn ang="0">
                  <a:pos x="0" y="31"/>
                </a:cxn>
                <a:cxn ang="0">
                  <a:pos x="0" y="34"/>
                </a:cxn>
                <a:cxn ang="0">
                  <a:pos x="3" y="36"/>
                </a:cxn>
                <a:cxn ang="0">
                  <a:pos x="5" y="41"/>
                </a:cxn>
                <a:cxn ang="0">
                  <a:pos x="10" y="48"/>
                </a:cxn>
                <a:cxn ang="0">
                  <a:pos x="12" y="53"/>
                </a:cxn>
                <a:cxn ang="0">
                  <a:pos x="12" y="60"/>
                </a:cxn>
                <a:cxn ang="0">
                  <a:pos x="15" y="64"/>
                </a:cxn>
                <a:cxn ang="0">
                  <a:pos x="17" y="29"/>
                </a:cxn>
                <a:cxn ang="0">
                  <a:pos x="12" y="29"/>
                </a:cxn>
                <a:cxn ang="0">
                  <a:pos x="15" y="10"/>
                </a:cxn>
                <a:cxn ang="0">
                  <a:pos x="17" y="10"/>
                </a:cxn>
                <a:cxn ang="0">
                  <a:pos x="17" y="0"/>
                </a:cxn>
                <a:cxn ang="0">
                  <a:pos x="12" y="0"/>
                </a:cxn>
              </a:cxnLst>
              <a:rect l="0" t="0" r="r" b="b"/>
              <a:pathLst>
                <a:path w="17" h="64">
                  <a:moveTo>
                    <a:pt x="12" y="0"/>
                  </a:moveTo>
                  <a:lnTo>
                    <a:pt x="12" y="0"/>
                  </a:lnTo>
                  <a:lnTo>
                    <a:pt x="10" y="15"/>
                  </a:lnTo>
                  <a:lnTo>
                    <a:pt x="10" y="15"/>
                  </a:lnTo>
                  <a:lnTo>
                    <a:pt x="7" y="17"/>
                  </a:lnTo>
                  <a:lnTo>
                    <a:pt x="5" y="22"/>
                  </a:lnTo>
                  <a:lnTo>
                    <a:pt x="3" y="26"/>
                  </a:lnTo>
                  <a:lnTo>
                    <a:pt x="0" y="29"/>
                  </a:lnTo>
                  <a:lnTo>
                    <a:pt x="0" y="31"/>
                  </a:lnTo>
                  <a:lnTo>
                    <a:pt x="0" y="34"/>
                  </a:lnTo>
                  <a:lnTo>
                    <a:pt x="3" y="36"/>
                  </a:lnTo>
                  <a:lnTo>
                    <a:pt x="5" y="41"/>
                  </a:lnTo>
                  <a:lnTo>
                    <a:pt x="10" y="48"/>
                  </a:lnTo>
                  <a:lnTo>
                    <a:pt x="12" y="53"/>
                  </a:lnTo>
                  <a:lnTo>
                    <a:pt x="12" y="60"/>
                  </a:lnTo>
                  <a:lnTo>
                    <a:pt x="15" y="64"/>
                  </a:lnTo>
                  <a:lnTo>
                    <a:pt x="17" y="29"/>
                  </a:lnTo>
                  <a:lnTo>
                    <a:pt x="12" y="29"/>
                  </a:lnTo>
                  <a:lnTo>
                    <a:pt x="15" y="10"/>
                  </a:lnTo>
                  <a:lnTo>
                    <a:pt x="17" y="10"/>
                  </a:lnTo>
                  <a:lnTo>
                    <a:pt x="17" y="0"/>
                  </a:lnTo>
                  <a:lnTo>
                    <a:pt x="12"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3" name="Freeform 1221">
              <a:extLst>
                <a:ext uri="{FF2B5EF4-FFF2-40B4-BE49-F238E27FC236}">
                  <a16:creationId xmlns:a16="http://schemas.microsoft.com/office/drawing/2014/main" id="{C050ED65-C798-40F2-A97E-2A093C5F27C0}"/>
                </a:ext>
              </a:extLst>
            </p:cNvPr>
            <p:cNvSpPr>
              <a:spLocks/>
            </p:cNvSpPr>
            <p:nvPr/>
          </p:nvSpPr>
          <p:spPr bwMode="auto">
            <a:xfrm>
              <a:off x="4751388" y="3167062"/>
              <a:ext cx="26987" cy="101600"/>
            </a:xfrm>
            <a:custGeom>
              <a:avLst/>
              <a:gdLst/>
              <a:ahLst/>
              <a:cxnLst>
                <a:cxn ang="0">
                  <a:pos x="12" y="0"/>
                </a:cxn>
                <a:cxn ang="0">
                  <a:pos x="12" y="0"/>
                </a:cxn>
                <a:cxn ang="0">
                  <a:pos x="10" y="15"/>
                </a:cxn>
                <a:cxn ang="0">
                  <a:pos x="10" y="15"/>
                </a:cxn>
                <a:cxn ang="0">
                  <a:pos x="7" y="17"/>
                </a:cxn>
                <a:cxn ang="0">
                  <a:pos x="5" y="22"/>
                </a:cxn>
                <a:cxn ang="0">
                  <a:pos x="3" y="26"/>
                </a:cxn>
                <a:cxn ang="0">
                  <a:pos x="0" y="29"/>
                </a:cxn>
                <a:cxn ang="0">
                  <a:pos x="0" y="31"/>
                </a:cxn>
                <a:cxn ang="0">
                  <a:pos x="0" y="34"/>
                </a:cxn>
                <a:cxn ang="0">
                  <a:pos x="3" y="36"/>
                </a:cxn>
                <a:cxn ang="0">
                  <a:pos x="5" y="41"/>
                </a:cxn>
                <a:cxn ang="0">
                  <a:pos x="10" y="48"/>
                </a:cxn>
                <a:cxn ang="0">
                  <a:pos x="12" y="53"/>
                </a:cxn>
                <a:cxn ang="0">
                  <a:pos x="12" y="60"/>
                </a:cxn>
                <a:cxn ang="0">
                  <a:pos x="15" y="64"/>
                </a:cxn>
                <a:cxn ang="0">
                  <a:pos x="17" y="29"/>
                </a:cxn>
                <a:cxn ang="0">
                  <a:pos x="12" y="29"/>
                </a:cxn>
                <a:cxn ang="0">
                  <a:pos x="15" y="10"/>
                </a:cxn>
                <a:cxn ang="0">
                  <a:pos x="17" y="10"/>
                </a:cxn>
                <a:cxn ang="0">
                  <a:pos x="17" y="0"/>
                </a:cxn>
                <a:cxn ang="0">
                  <a:pos x="12" y="0"/>
                </a:cxn>
              </a:cxnLst>
              <a:rect l="0" t="0" r="r" b="b"/>
              <a:pathLst>
                <a:path w="17" h="64">
                  <a:moveTo>
                    <a:pt x="12" y="0"/>
                  </a:moveTo>
                  <a:lnTo>
                    <a:pt x="12" y="0"/>
                  </a:lnTo>
                  <a:lnTo>
                    <a:pt x="10" y="15"/>
                  </a:lnTo>
                  <a:lnTo>
                    <a:pt x="10" y="15"/>
                  </a:lnTo>
                  <a:lnTo>
                    <a:pt x="7" y="17"/>
                  </a:lnTo>
                  <a:lnTo>
                    <a:pt x="5" y="22"/>
                  </a:lnTo>
                  <a:lnTo>
                    <a:pt x="3" y="26"/>
                  </a:lnTo>
                  <a:lnTo>
                    <a:pt x="0" y="29"/>
                  </a:lnTo>
                  <a:lnTo>
                    <a:pt x="0" y="31"/>
                  </a:lnTo>
                  <a:lnTo>
                    <a:pt x="0" y="34"/>
                  </a:lnTo>
                  <a:lnTo>
                    <a:pt x="3" y="36"/>
                  </a:lnTo>
                  <a:lnTo>
                    <a:pt x="5" y="41"/>
                  </a:lnTo>
                  <a:lnTo>
                    <a:pt x="10" y="48"/>
                  </a:lnTo>
                  <a:lnTo>
                    <a:pt x="12" y="53"/>
                  </a:lnTo>
                  <a:lnTo>
                    <a:pt x="12" y="60"/>
                  </a:lnTo>
                  <a:lnTo>
                    <a:pt x="15" y="64"/>
                  </a:lnTo>
                  <a:lnTo>
                    <a:pt x="17" y="29"/>
                  </a:lnTo>
                  <a:lnTo>
                    <a:pt x="12" y="29"/>
                  </a:lnTo>
                  <a:lnTo>
                    <a:pt x="15" y="10"/>
                  </a:lnTo>
                  <a:lnTo>
                    <a:pt x="17" y="10"/>
                  </a:lnTo>
                  <a:lnTo>
                    <a:pt x="17" y="0"/>
                  </a:lnTo>
                  <a:lnTo>
                    <a:pt x="12"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4" name="Freeform 1222">
              <a:extLst>
                <a:ext uri="{FF2B5EF4-FFF2-40B4-BE49-F238E27FC236}">
                  <a16:creationId xmlns:a16="http://schemas.microsoft.com/office/drawing/2014/main" id="{B02A4C2C-38FF-4FD5-8709-3F8D61235F3D}"/>
                </a:ext>
              </a:extLst>
            </p:cNvPr>
            <p:cNvSpPr>
              <a:spLocks/>
            </p:cNvSpPr>
            <p:nvPr/>
          </p:nvSpPr>
          <p:spPr bwMode="auto">
            <a:xfrm>
              <a:off x="4770439" y="3117849"/>
              <a:ext cx="26987" cy="49213"/>
            </a:xfrm>
            <a:custGeom>
              <a:avLst/>
              <a:gdLst/>
              <a:ahLst/>
              <a:cxnLst>
                <a:cxn ang="0">
                  <a:pos x="0" y="31"/>
                </a:cxn>
                <a:cxn ang="0">
                  <a:pos x="0" y="31"/>
                </a:cxn>
                <a:cxn ang="0">
                  <a:pos x="5" y="31"/>
                </a:cxn>
                <a:cxn ang="0">
                  <a:pos x="7" y="29"/>
                </a:cxn>
                <a:cxn ang="0">
                  <a:pos x="7" y="27"/>
                </a:cxn>
                <a:cxn ang="0">
                  <a:pos x="10" y="22"/>
                </a:cxn>
                <a:cxn ang="0">
                  <a:pos x="10" y="19"/>
                </a:cxn>
                <a:cxn ang="0">
                  <a:pos x="7" y="19"/>
                </a:cxn>
                <a:cxn ang="0">
                  <a:pos x="7" y="17"/>
                </a:cxn>
                <a:cxn ang="0">
                  <a:pos x="10" y="15"/>
                </a:cxn>
                <a:cxn ang="0">
                  <a:pos x="10" y="15"/>
                </a:cxn>
                <a:cxn ang="0">
                  <a:pos x="12" y="15"/>
                </a:cxn>
                <a:cxn ang="0">
                  <a:pos x="12" y="15"/>
                </a:cxn>
                <a:cxn ang="0">
                  <a:pos x="14" y="10"/>
                </a:cxn>
                <a:cxn ang="0">
                  <a:pos x="17" y="5"/>
                </a:cxn>
                <a:cxn ang="0">
                  <a:pos x="14" y="5"/>
                </a:cxn>
                <a:cxn ang="0">
                  <a:pos x="12" y="3"/>
                </a:cxn>
                <a:cxn ang="0">
                  <a:pos x="7" y="0"/>
                </a:cxn>
                <a:cxn ang="0">
                  <a:pos x="5" y="15"/>
                </a:cxn>
                <a:cxn ang="0">
                  <a:pos x="0" y="31"/>
                </a:cxn>
                <a:cxn ang="0">
                  <a:pos x="0" y="31"/>
                </a:cxn>
              </a:cxnLst>
              <a:rect l="0" t="0" r="r" b="b"/>
              <a:pathLst>
                <a:path w="17" h="31">
                  <a:moveTo>
                    <a:pt x="0" y="31"/>
                  </a:moveTo>
                  <a:lnTo>
                    <a:pt x="0" y="31"/>
                  </a:lnTo>
                  <a:lnTo>
                    <a:pt x="5" y="31"/>
                  </a:lnTo>
                  <a:lnTo>
                    <a:pt x="7" y="29"/>
                  </a:lnTo>
                  <a:lnTo>
                    <a:pt x="7" y="27"/>
                  </a:lnTo>
                  <a:lnTo>
                    <a:pt x="10" y="22"/>
                  </a:lnTo>
                  <a:lnTo>
                    <a:pt x="10" y="19"/>
                  </a:lnTo>
                  <a:lnTo>
                    <a:pt x="7" y="19"/>
                  </a:lnTo>
                  <a:lnTo>
                    <a:pt x="7" y="17"/>
                  </a:lnTo>
                  <a:lnTo>
                    <a:pt x="10" y="15"/>
                  </a:lnTo>
                  <a:lnTo>
                    <a:pt x="10" y="15"/>
                  </a:lnTo>
                  <a:lnTo>
                    <a:pt x="12" y="15"/>
                  </a:lnTo>
                  <a:lnTo>
                    <a:pt x="12" y="15"/>
                  </a:lnTo>
                  <a:lnTo>
                    <a:pt x="14" y="10"/>
                  </a:lnTo>
                  <a:lnTo>
                    <a:pt x="17" y="5"/>
                  </a:lnTo>
                  <a:lnTo>
                    <a:pt x="14" y="5"/>
                  </a:lnTo>
                  <a:lnTo>
                    <a:pt x="12" y="3"/>
                  </a:lnTo>
                  <a:lnTo>
                    <a:pt x="7" y="0"/>
                  </a:lnTo>
                  <a:lnTo>
                    <a:pt x="5" y="15"/>
                  </a:lnTo>
                  <a:lnTo>
                    <a:pt x="0" y="31"/>
                  </a:lnTo>
                  <a:lnTo>
                    <a:pt x="0"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5" name="Freeform 1223">
              <a:extLst>
                <a:ext uri="{FF2B5EF4-FFF2-40B4-BE49-F238E27FC236}">
                  <a16:creationId xmlns:a16="http://schemas.microsoft.com/office/drawing/2014/main" id="{D5E651FC-7401-4CBB-895A-3AEAA432DFCC}"/>
                </a:ext>
              </a:extLst>
            </p:cNvPr>
            <p:cNvSpPr>
              <a:spLocks/>
            </p:cNvSpPr>
            <p:nvPr/>
          </p:nvSpPr>
          <p:spPr bwMode="auto">
            <a:xfrm>
              <a:off x="4770439" y="3117849"/>
              <a:ext cx="26987" cy="49213"/>
            </a:xfrm>
            <a:custGeom>
              <a:avLst/>
              <a:gdLst/>
              <a:ahLst/>
              <a:cxnLst>
                <a:cxn ang="0">
                  <a:pos x="0" y="31"/>
                </a:cxn>
                <a:cxn ang="0">
                  <a:pos x="0" y="31"/>
                </a:cxn>
                <a:cxn ang="0">
                  <a:pos x="5" y="31"/>
                </a:cxn>
                <a:cxn ang="0">
                  <a:pos x="7" y="29"/>
                </a:cxn>
                <a:cxn ang="0">
                  <a:pos x="7" y="27"/>
                </a:cxn>
                <a:cxn ang="0">
                  <a:pos x="10" y="22"/>
                </a:cxn>
                <a:cxn ang="0">
                  <a:pos x="10" y="19"/>
                </a:cxn>
                <a:cxn ang="0">
                  <a:pos x="7" y="19"/>
                </a:cxn>
                <a:cxn ang="0">
                  <a:pos x="7" y="17"/>
                </a:cxn>
                <a:cxn ang="0">
                  <a:pos x="10" y="15"/>
                </a:cxn>
                <a:cxn ang="0">
                  <a:pos x="10" y="15"/>
                </a:cxn>
                <a:cxn ang="0">
                  <a:pos x="12" y="15"/>
                </a:cxn>
                <a:cxn ang="0">
                  <a:pos x="12" y="15"/>
                </a:cxn>
                <a:cxn ang="0">
                  <a:pos x="14" y="10"/>
                </a:cxn>
                <a:cxn ang="0">
                  <a:pos x="17" y="5"/>
                </a:cxn>
                <a:cxn ang="0">
                  <a:pos x="14" y="5"/>
                </a:cxn>
                <a:cxn ang="0">
                  <a:pos x="12" y="3"/>
                </a:cxn>
                <a:cxn ang="0">
                  <a:pos x="7" y="0"/>
                </a:cxn>
                <a:cxn ang="0">
                  <a:pos x="5" y="15"/>
                </a:cxn>
                <a:cxn ang="0">
                  <a:pos x="0" y="31"/>
                </a:cxn>
              </a:cxnLst>
              <a:rect l="0" t="0" r="r" b="b"/>
              <a:pathLst>
                <a:path w="17" h="31">
                  <a:moveTo>
                    <a:pt x="0" y="31"/>
                  </a:moveTo>
                  <a:lnTo>
                    <a:pt x="0" y="31"/>
                  </a:lnTo>
                  <a:lnTo>
                    <a:pt x="5" y="31"/>
                  </a:lnTo>
                  <a:lnTo>
                    <a:pt x="7" y="29"/>
                  </a:lnTo>
                  <a:lnTo>
                    <a:pt x="7" y="27"/>
                  </a:lnTo>
                  <a:lnTo>
                    <a:pt x="10" y="22"/>
                  </a:lnTo>
                  <a:lnTo>
                    <a:pt x="10" y="19"/>
                  </a:lnTo>
                  <a:lnTo>
                    <a:pt x="7" y="19"/>
                  </a:lnTo>
                  <a:lnTo>
                    <a:pt x="7" y="17"/>
                  </a:lnTo>
                  <a:lnTo>
                    <a:pt x="10" y="15"/>
                  </a:lnTo>
                  <a:lnTo>
                    <a:pt x="10" y="15"/>
                  </a:lnTo>
                  <a:lnTo>
                    <a:pt x="12" y="15"/>
                  </a:lnTo>
                  <a:lnTo>
                    <a:pt x="12" y="15"/>
                  </a:lnTo>
                  <a:lnTo>
                    <a:pt x="14" y="10"/>
                  </a:lnTo>
                  <a:lnTo>
                    <a:pt x="17" y="5"/>
                  </a:lnTo>
                  <a:lnTo>
                    <a:pt x="14" y="5"/>
                  </a:lnTo>
                  <a:lnTo>
                    <a:pt x="12" y="3"/>
                  </a:lnTo>
                  <a:lnTo>
                    <a:pt x="7" y="0"/>
                  </a:lnTo>
                  <a:lnTo>
                    <a:pt x="5" y="15"/>
                  </a:lnTo>
                  <a:lnTo>
                    <a:pt x="0"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6" name="Freeform 1224">
              <a:extLst>
                <a:ext uri="{FF2B5EF4-FFF2-40B4-BE49-F238E27FC236}">
                  <a16:creationId xmlns:a16="http://schemas.microsoft.com/office/drawing/2014/main" id="{2FB10697-D7E6-4082-AD92-A2A17315902F}"/>
                </a:ext>
              </a:extLst>
            </p:cNvPr>
            <p:cNvSpPr>
              <a:spLocks/>
            </p:cNvSpPr>
            <p:nvPr/>
          </p:nvSpPr>
          <p:spPr bwMode="auto">
            <a:xfrm>
              <a:off x="4770439" y="3117849"/>
              <a:ext cx="26987" cy="49213"/>
            </a:xfrm>
            <a:custGeom>
              <a:avLst/>
              <a:gdLst/>
              <a:ahLst/>
              <a:cxnLst>
                <a:cxn ang="0">
                  <a:pos x="0" y="31"/>
                </a:cxn>
                <a:cxn ang="0">
                  <a:pos x="0" y="31"/>
                </a:cxn>
                <a:cxn ang="0">
                  <a:pos x="5" y="31"/>
                </a:cxn>
                <a:cxn ang="0">
                  <a:pos x="7" y="29"/>
                </a:cxn>
                <a:cxn ang="0">
                  <a:pos x="7" y="27"/>
                </a:cxn>
                <a:cxn ang="0">
                  <a:pos x="10" y="22"/>
                </a:cxn>
                <a:cxn ang="0">
                  <a:pos x="10" y="19"/>
                </a:cxn>
                <a:cxn ang="0">
                  <a:pos x="7" y="19"/>
                </a:cxn>
                <a:cxn ang="0">
                  <a:pos x="7" y="17"/>
                </a:cxn>
                <a:cxn ang="0">
                  <a:pos x="10" y="15"/>
                </a:cxn>
                <a:cxn ang="0">
                  <a:pos x="10" y="15"/>
                </a:cxn>
                <a:cxn ang="0">
                  <a:pos x="12" y="15"/>
                </a:cxn>
                <a:cxn ang="0">
                  <a:pos x="12" y="15"/>
                </a:cxn>
                <a:cxn ang="0">
                  <a:pos x="14" y="10"/>
                </a:cxn>
                <a:cxn ang="0">
                  <a:pos x="17" y="5"/>
                </a:cxn>
                <a:cxn ang="0">
                  <a:pos x="14" y="5"/>
                </a:cxn>
                <a:cxn ang="0">
                  <a:pos x="12" y="3"/>
                </a:cxn>
                <a:cxn ang="0">
                  <a:pos x="7" y="0"/>
                </a:cxn>
                <a:cxn ang="0">
                  <a:pos x="5" y="15"/>
                </a:cxn>
                <a:cxn ang="0">
                  <a:pos x="0" y="31"/>
                </a:cxn>
              </a:cxnLst>
              <a:rect l="0" t="0" r="r" b="b"/>
              <a:pathLst>
                <a:path w="17" h="31">
                  <a:moveTo>
                    <a:pt x="0" y="31"/>
                  </a:moveTo>
                  <a:lnTo>
                    <a:pt x="0" y="31"/>
                  </a:lnTo>
                  <a:lnTo>
                    <a:pt x="5" y="31"/>
                  </a:lnTo>
                  <a:lnTo>
                    <a:pt x="7" y="29"/>
                  </a:lnTo>
                  <a:lnTo>
                    <a:pt x="7" y="27"/>
                  </a:lnTo>
                  <a:lnTo>
                    <a:pt x="10" y="22"/>
                  </a:lnTo>
                  <a:lnTo>
                    <a:pt x="10" y="19"/>
                  </a:lnTo>
                  <a:lnTo>
                    <a:pt x="7" y="19"/>
                  </a:lnTo>
                  <a:lnTo>
                    <a:pt x="7" y="17"/>
                  </a:lnTo>
                  <a:lnTo>
                    <a:pt x="10" y="15"/>
                  </a:lnTo>
                  <a:lnTo>
                    <a:pt x="10" y="15"/>
                  </a:lnTo>
                  <a:lnTo>
                    <a:pt x="12" y="15"/>
                  </a:lnTo>
                  <a:lnTo>
                    <a:pt x="12" y="15"/>
                  </a:lnTo>
                  <a:lnTo>
                    <a:pt x="14" y="10"/>
                  </a:lnTo>
                  <a:lnTo>
                    <a:pt x="17" y="5"/>
                  </a:lnTo>
                  <a:lnTo>
                    <a:pt x="14" y="5"/>
                  </a:lnTo>
                  <a:lnTo>
                    <a:pt x="12" y="3"/>
                  </a:lnTo>
                  <a:lnTo>
                    <a:pt x="7" y="0"/>
                  </a:lnTo>
                  <a:lnTo>
                    <a:pt x="5" y="15"/>
                  </a:lnTo>
                  <a:lnTo>
                    <a:pt x="0"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7" name="Freeform 1225">
              <a:extLst>
                <a:ext uri="{FF2B5EF4-FFF2-40B4-BE49-F238E27FC236}">
                  <a16:creationId xmlns:a16="http://schemas.microsoft.com/office/drawing/2014/main" id="{ECFDA112-BEC6-4A8B-9A94-23A32B74C866}"/>
                </a:ext>
              </a:extLst>
            </p:cNvPr>
            <p:cNvSpPr>
              <a:spLocks/>
            </p:cNvSpPr>
            <p:nvPr/>
          </p:nvSpPr>
          <p:spPr bwMode="auto">
            <a:xfrm>
              <a:off x="4778375" y="3043237"/>
              <a:ext cx="128588" cy="147637"/>
            </a:xfrm>
            <a:custGeom>
              <a:avLst/>
              <a:gdLst/>
              <a:ahLst/>
              <a:cxnLst>
                <a:cxn ang="0">
                  <a:pos x="0" y="83"/>
                </a:cxn>
                <a:cxn ang="0">
                  <a:pos x="2" y="76"/>
                </a:cxn>
                <a:cxn ang="0">
                  <a:pos x="5" y="69"/>
                </a:cxn>
                <a:cxn ang="0">
                  <a:pos x="2" y="66"/>
                </a:cxn>
                <a:cxn ang="0">
                  <a:pos x="5" y="62"/>
                </a:cxn>
                <a:cxn ang="0">
                  <a:pos x="7" y="62"/>
                </a:cxn>
                <a:cxn ang="0">
                  <a:pos x="9" y="57"/>
                </a:cxn>
                <a:cxn ang="0">
                  <a:pos x="9" y="52"/>
                </a:cxn>
                <a:cxn ang="0">
                  <a:pos x="2" y="47"/>
                </a:cxn>
                <a:cxn ang="0">
                  <a:pos x="5" y="31"/>
                </a:cxn>
                <a:cxn ang="0">
                  <a:pos x="2" y="24"/>
                </a:cxn>
                <a:cxn ang="0">
                  <a:pos x="7" y="14"/>
                </a:cxn>
                <a:cxn ang="0">
                  <a:pos x="9" y="5"/>
                </a:cxn>
                <a:cxn ang="0">
                  <a:pos x="17" y="9"/>
                </a:cxn>
                <a:cxn ang="0">
                  <a:pos x="21" y="9"/>
                </a:cxn>
                <a:cxn ang="0">
                  <a:pos x="26" y="9"/>
                </a:cxn>
                <a:cxn ang="0">
                  <a:pos x="28" y="7"/>
                </a:cxn>
                <a:cxn ang="0">
                  <a:pos x="31" y="9"/>
                </a:cxn>
                <a:cxn ang="0">
                  <a:pos x="38" y="12"/>
                </a:cxn>
                <a:cxn ang="0">
                  <a:pos x="43" y="12"/>
                </a:cxn>
                <a:cxn ang="0">
                  <a:pos x="50" y="9"/>
                </a:cxn>
                <a:cxn ang="0">
                  <a:pos x="55" y="5"/>
                </a:cxn>
                <a:cxn ang="0">
                  <a:pos x="59" y="5"/>
                </a:cxn>
                <a:cxn ang="0">
                  <a:pos x="66" y="5"/>
                </a:cxn>
                <a:cxn ang="0">
                  <a:pos x="78" y="0"/>
                </a:cxn>
                <a:cxn ang="0">
                  <a:pos x="74" y="14"/>
                </a:cxn>
                <a:cxn ang="0">
                  <a:pos x="69" y="17"/>
                </a:cxn>
                <a:cxn ang="0">
                  <a:pos x="66" y="19"/>
                </a:cxn>
                <a:cxn ang="0">
                  <a:pos x="66" y="24"/>
                </a:cxn>
                <a:cxn ang="0">
                  <a:pos x="69" y="28"/>
                </a:cxn>
                <a:cxn ang="0">
                  <a:pos x="69" y="36"/>
                </a:cxn>
                <a:cxn ang="0">
                  <a:pos x="66" y="47"/>
                </a:cxn>
                <a:cxn ang="0">
                  <a:pos x="66" y="55"/>
                </a:cxn>
                <a:cxn ang="0">
                  <a:pos x="17" y="93"/>
                </a:cxn>
                <a:cxn ang="0">
                  <a:pos x="12" y="90"/>
                </a:cxn>
                <a:cxn ang="0">
                  <a:pos x="5" y="83"/>
                </a:cxn>
                <a:cxn ang="0">
                  <a:pos x="0" y="83"/>
                </a:cxn>
              </a:cxnLst>
              <a:rect l="0" t="0" r="r" b="b"/>
              <a:pathLst>
                <a:path w="81" h="93">
                  <a:moveTo>
                    <a:pt x="0" y="83"/>
                  </a:moveTo>
                  <a:lnTo>
                    <a:pt x="0" y="83"/>
                  </a:lnTo>
                  <a:lnTo>
                    <a:pt x="0" y="78"/>
                  </a:lnTo>
                  <a:lnTo>
                    <a:pt x="2" y="76"/>
                  </a:lnTo>
                  <a:lnTo>
                    <a:pt x="2" y="74"/>
                  </a:lnTo>
                  <a:lnTo>
                    <a:pt x="5" y="69"/>
                  </a:lnTo>
                  <a:lnTo>
                    <a:pt x="5" y="66"/>
                  </a:lnTo>
                  <a:lnTo>
                    <a:pt x="2" y="66"/>
                  </a:lnTo>
                  <a:lnTo>
                    <a:pt x="2" y="64"/>
                  </a:lnTo>
                  <a:lnTo>
                    <a:pt x="5" y="62"/>
                  </a:lnTo>
                  <a:lnTo>
                    <a:pt x="5" y="62"/>
                  </a:lnTo>
                  <a:lnTo>
                    <a:pt x="7" y="62"/>
                  </a:lnTo>
                  <a:lnTo>
                    <a:pt x="7" y="62"/>
                  </a:lnTo>
                  <a:lnTo>
                    <a:pt x="9" y="57"/>
                  </a:lnTo>
                  <a:lnTo>
                    <a:pt x="12" y="52"/>
                  </a:lnTo>
                  <a:lnTo>
                    <a:pt x="9" y="52"/>
                  </a:lnTo>
                  <a:lnTo>
                    <a:pt x="7" y="50"/>
                  </a:lnTo>
                  <a:lnTo>
                    <a:pt x="2" y="47"/>
                  </a:lnTo>
                  <a:lnTo>
                    <a:pt x="2" y="38"/>
                  </a:lnTo>
                  <a:lnTo>
                    <a:pt x="5" y="31"/>
                  </a:lnTo>
                  <a:lnTo>
                    <a:pt x="5" y="26"/>
                  </a:lnTo>
                  <a:lnTo>
                    <a:pt x="2" y="24"/>
                  </a:lnTo>
                  <a:lnTo>
                    <a:pt x="7" y="24"/>
                  </a:lnTo>
                  <a:lnTo>
                    <a:pt x="7" y="14"/>
                  </a:lnTo>
                  <a:lnTo>
                    <a:pt x="7" y="5"/>
                  </a:lnTo>
                  <a:lnTo>
                    <a:pt x="9" y="5"/>
                  </a:lnTo>
                  <a:lnTo>
                    <a:pt x="12" y="9"/>
                  </a:lnTo>
                  <a:lnTo>
                    <a:pt x="17" y="9"/>
                  </a:lnTo>
                  <a:lnTo>
                    <a:pt x="19" y="9"/>
                  </a:lnTo>
                  <a:lnTo>
                    <a:pt x="21" y="9"/>
                  </a:lnTo>
                  <a:lnTo>
                    <a:pt x="24" y="9"/>
                  </a:lnTo>
                  <a:lnTo>
                    <a:pt x="26" y="9"/>
                  </a:lnTo>
                  <a:lnTo>
                    <a:pt x="28" y="9"/>
                  </a:lnTo>
                  <a:lnTo>
                    <a:pt x="28" y="7"/>
                  </a:lnTo>
                  <a:lnTo>
                    <a:pt x="31" y="7"/>
                  </a:lnTo>
                  <a:lnTo>
                    <a:pt x="31" y="9"/>
                  </a:lnTo>
                  <a:lnTo>
                    <a:pt x="33" y="9"/>
                  </a:lnTo>
                  <a:lnTo>
                    <a:pt x="38" y="12"/>
                  </a:lnTo>
                  <a:lnTo>
                    <a:pt x="40" y="12"/>
                  </a:lnTo>
                  <a:lnTo>
                    <a:pt x="43" y="12"/>
                  </a:lnTo>
                  <a:lnTo>
                    <a:pt x="45" y="9"/>
                  </a:lnTo>
                  <a:lnTo>
                    <a:pt x="50" y="9"/>
                  </a:lnTo>
                  <a:lnTo>
                    <a:pt x="50" y="5"/>
                  </a:lnTo>
                  <a:lnTo>
                    <a:pt x="55" y="5"/>
                  </a:lnTo>
                  <a:lnTo>
                    <a:pt x="57" y="5"/>
                  </a:lnTo>
                  <a:lnTo>
                    <a:pt x="59" y="5"/>
                  </a:lnTo>
                  <a:lnTo>
                    <a:pt x="64" y="5"/>
                  </a:lnTo>
                  <a:lnTo>
                    <a:pt x="66" y="5"/>
                  </a:lnTo>
                  <a:lnTo>
                    <a:pt x="71" y="2"/>
                  </a:lnTo>
                  <a:lnTo>
                    <a:pt x="78" y="0"/>
                  </a:lnTo>
                  <a:lnTo>
                    <a:pt x="81" y="5"/>
                  </a:lnTo>
                  <a:lnTo>
                    <a:pt x="74" y="14"/>
                  </a:lnTo>
                  <a:lnTo>
                    <a:pt x="69" y="14"/>
                  </a:lnTo>
                  <a:lnTo>
                    <a:pt x="69" y="17"/>
                  </a:lnTo>
                  <a:lnTo>
                    <a:pt x="69" y="17"/>
                  </a:lnTo>
                  <a:lnTo>
                    <a:pt x="66" y="19"/>
                  </a:lnTo>
                  <a:lnTo>
                    <a:pt x="66" y="24"/>
                  </a:lnTo>
                  <a:lnTo>
                    <a:pt x="66" y="24"/>
                  </a:lnTo>
                  <a:lnTo>
                    <a:pt x="69" y="26"/>
                  </a:lnTo>
                  <a:lnTo>
                    <a:pt x="69" y="28"/>
                  </a:lnTo>
                  <a:lnTo>
                    <a:pt x="69" y="28"/>
                  </a:lnTo>
                  <a:lnTo>
                    <a:pt x="69" y="36"/>
                  </a:lnTo>
                  <a:lnTo>
                    <a:pt x="66" y="40"/>
                  </a:lnTo>
                  <a:lnTo>
                    <a:pt x="66" y="47"/>
                  </a:lnTo>
                  <a:lnTo>
                    <a:pt x="66" y="52"/>
                  </a:lnTo>
                  <a:lnTo>
                    <a:pt x="66" y="55"/>
                  </a:lnTo>
                  <a:lnTo>
                    <a:pt x="19" y="93"/>
                  </a:lnTo>
                  <a:lnTo>
                    <a:pt x="17" y="93"/>
                  </a:lnTo>
                  <a:lnTo>
                    <a:pt x="14" y="93"/>
                  </a:lnTo>
                  <a:lnTo>
                    <a:pt x="12" y="90"/>
                  </a:lnTo>
                  <a:lnTo>
                    <a:pt x="7" y="88"/>
                  </a:lnTo>
                  <a:lnTo>
                    <a:pt x="5" y="83"/>
                  </a:lnTo>
                  <a:lnTo>
                    <a:pt x="0" y="83"/>
                  </a:lnTo>
                  <a:lnTo>
                    <a:pt x="0" y="8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8" name="Freeform 1226">
              <a:extLst>
                <a:ext uri="{FF2B5EF4-FFF2-40B4-BE49-F238E27FC236}">
                  <a16:creationId xmlns:a16="http://schemas.microsoft.com/office/drawing/2014/main" id="{EC061B5F-5AF2-420A-9636-F31314CC802C}"/>
                </a:ext>
              </a:extLst>
            </p:cNvPr>
            <p:cNvSpPr>
              <a:spLocks/>
            </p:cNvSpPr>
            <p:nvPr/>
          </p:nvSpPr>
          <p:spPr bwMode="auto">
            <a:xfrm>
              <a:off x="4778375" y="3043237"/>
              <a:ext cx="128588" cy="147637"/>
            </a:xfrm>
            <a:custGeom>
              <a:avLst/>
              <a:gdLst/>
              <a:ahLst/>
              <a:cxnLst>
                <a:cxn ang="0">
                  <a:pos x="0" y="83"/>
                </a:cxn>
                <a:cxn ang="0">
                  <a:pos x="2" y="76"/>
                </a:cxn>
                <a:cxn ang="0">
                  <a:pos x="5" y="69"/>
                </a:cxn>
                <a:cxn ang="0">
                  <a:pos x="2" y="66"/>
                </a:cxn>
                <a:cxn ang="0">
                  <a:pos x="5" y="62"/>
                </a:cxn>
                <a:cxn ang="0">
                  <a:pos x="7" y="62"/>
                </a:cxn>
                <a:cxn ang="0">
                  <a:pos x="9" y="57"/>
                </a:cxn>
                <a:cxn ang="0">
                  <a:pos x="9" y="52"/>
                </a:cxn>
                <a:cxn ang="0">
                  <a:pos x="2" y="47"/>
                </a:cxn>
                <a:cxn ang="0">
                  <a:pos x="5" y="31"/>
                </a:cxn>
                <a:cxn ang="0">
                  <a:pos x="2" y="24"/>
                </a:cxn>
                <a:cxn ang="0">
                  <a:pos x="7" y="14"/>
                </a:cxn>
                <a:cxn ang="0">
                  <a:pos x="9" y="5"/>
                </a:cxn>
                <a:cxn ang="0">
                  <a:pos x="17" y="9"/>
                </a:cxn>
                <a:cxn ang="0">
                  <a:pos x="21" y="9"/>
                </a:cxn>
                <a:cxn ang="0">
                  <a:pos x="26" y="9"/>
                </a:cxn>
                <a:cxn ang="0">
                  <a:pos x="28" y="7"/>
                </a:cxn>
                <a:cxn ang="0">
                  <a:pos x="31" y="9"/>
                </a:cxn>
                <a:cxn ang="0">
                  <a:pos x="38" y="12"/>
                </a:cxn>
                <a:cxn ang="0">
                  <a:pos x="43" y="12"/>
                </a:cxn>
                <a:cxn ang="0">
                  <a:pos x="50" y="9"/>
                </a:cxn>
                <a:cxn ang="0">
                  <a:pos x="55" y="5"/>
                </a:cxn>
                <a:cxn ang="0">
                  <a:pos x="59" y="5"/>
                </a:cxn>
                <a:cxn ang="0">
                  <a:pos x="66" y="5"/>
                </a:cxn>
                <a:cxn ang="0">
                  <a:pos x="78" y="0"/>
                </a:cxn>
                <a:cxn ang="0">
                  <a:pos x="74" y="14"/>
                </a:cxn>
                <a:cxn ang="0">
                  <a:pos x="69" y="17"/>
                </a:cxn>
                <a:cxn ang="0">
                  <a:pos x="66" y="19"/>
                </a:cxn>
                <a:cxn ang="0">
                  <a:pos x="66" y="24"/>
                </a:cxn>
                <a:cxn ang="0">
                  <a:pos x="69" y="28"/>
                </a:cxn>
                <a:cxn ang="0">
                  <a:pos x="69" y="36"/>
                </a:cxn>
                <a:cxn ang="0">
                  <a:pos x="66" y="47"/>
                </a:cxn>
                <a:cxn ang="0">
                  <a:pos x="66" y="55"/>
                </a:cxn>
                <a:cxn ang="0">
                  <a:pos x="17" y="93"/>
                </a:cxn>
                <a:cxn ang="0">
                  <a:pos x="12" y="90"/>
                </a:cxn>
                <a:cxn ang="0">
                  <a:pos x="5" y="83"/>
                </a:cxn>
              </a:cxnLst>
              <a:rect l="0" t="0" r="r" b="b"/>
              <a:pathLst>
                <a:path w="81" h="93">
                  <a:moveTo>
                    <a:pt x="0" y="83"/>
                  </a:moveTo>
                  <a:lnTo>
                    <a:pt x="0" y="83"/>
                  </a:lnTo>
                  <a:lnTo>
                    <a:pt x="0" y="78"/>
                  </a:lnTo>
                  <a:lnTo>
                    <a:pt x="2" y="76"/>
                  </a:lnTo>
                  <a:lnTo>
                    <a:pt x="2" y="74"/>
                  </a:lnTo>
                  <a:lnTo>
                    <a:pt x="5" y="69"/>
                  </a:lnTo>
                  <a:lnTo>
                    <a:pt x="5" y="66"/>
                  </a:lnTo>
                  <a:lnTo>
                    <a:pt x="2" y="66"/>
                  </a:lnTo>
                  <a:lnTo>
                    <a:pt x="2" y="64"/>
                  </a:lnTo>
                  <a:lnTo>
                    <a:pt x="5" y="62"/>
                  </a:lnTo>
                  <a:lnTo>
                    <a:pt x="5" y="62"/>
                  </a:lnTo>
                  <a:lnTo>
                    <a:pt x="7" y="62"/>
                  </a:lnTo>
                  <a:lnTo>
                    <a:pt x="7" y="62"/>
                  </a:lnTo>
                  <a:lnTo>
                    <a:pt x="9" y="57"/>
                  </a:lnTo>
                  <a:lnTo>
                    <a:pt x="12" y="52"/>
                  </a:lnTo>
                  <a:lnTo>
                    <a:pt x="9" y="52"/>
                  </a:lnTo>
                  <a:lnTo>
                    <a:pt x="7" y="50"/>
                  </a:lnTo>
                  <a:lnTo>
                    <a:pt x="2" y="47"/>
                  </a:lnTo>
                  <a:lnTo>
                    <a:pt x="2" y="38"/>
                  </a:lnTo>
                  <a:lnTo>
                    <a:pt x="5" y="31"/>
                  </a:lnTo>
                  <a:lnTo>
                    <a:pt x="5" y="26"/>
                  </a:lnTo>
                  <a:lnTo>
                    <a:pt x="2" y="24"/>
                  </a:lnTo>
                  <a:lnTo>
                    <a:pt x="7" y="24"/>
                  </a:lnTo>
                  <a:lnTo>
                    <a:pt x="7" y="14"/>
                  </a:lnTo>
                  <a:lnTo>
                    <a:pt x="7" y="5"/>
                  </a:lnTo>
                  <a:lnTo>
                    <a:pt x="9" y="5"/>
                  </a:lnTo>
                  <a:lnTo>
                    <a:pt x="12" y="9"/>
                  </a:lnTo>
                  <a:lnTo>
                    <a:pt x="17" y="9"/>
                  </a:lnTo>
                  <a:lnTo>
                    <a:pt x="19" y="9"/>
                  </a:lnTo>
                  <a:lnTo>
                    <a:pt x="21" y="9"/>
                  </a:lnTo>
                  <a:lnTo>
                    <a:pt x="24" y="9"/>
                  </a:lnTo>
                  <a:lnTo>
                    <a:pt x="26" y="9"/>
                  </a:lnTo>
                  <a:lnTo>
                    <a:pt x="28" y="9"/>
                  </a:lnTo>
                  <a:lnTo>
                    <a:pt x="28" y="7"/>
                  </a:lnTo>
                  <a:lnTo>
                    <a:pt x="31" y="7"/>
                  </a:lnTo>
                  <a:lnTo>
                    <a:pt x="31" y="9"/>
                  </a:lnTo>
                  <a:lnTo>
                    <a:pt x="33" y="9"/>
                  </a:lnTo>
                  <a:lnTo>
                    <a:pt x="38" y="12"/>
                  </a:lnTo>
                  <a:lnTo>
                    <a:pt x="40" y="12"/>
                  </a:lnTo>
                  <a:lnTo>
                    <a:pt x="43" y="12"/>
                  </a:lnTo>
                  <a:lnTo>
                    <a:pt x="45" y="9"/>
                  </a:lnTo>
                  <a:lnTo>
                    <a:pt x="50" y="9"/>
                  </a:lnTo>
                  <a:lnTo>
                    <a:pt x="50" y="5"/>
                  </a:lnTo>
                  <a:lnTo>
                    <a:pt x="55" y="5"/>
                  </a:lnTo>
                  <a:lnTo>
                    <a:pt x="57" y="5"/>
                  </a:lnTo>
                  <a:lnTo>
                    <a:pt x="59" y="5"/>
                  </a:lnTo>
                  <a:lnTo>
                    <a:pt x="64" y="5"/>
                  </a:lnTo>
                  <a:lnTo>
                    <a:pt x="66" y="5"/>
                  </a:lnTo>
                  <a:lnTo>
                    <a:pt x="71" y="2"/>
                  </a:lnTo>
                  <a:lnTo>
                    <a:pt x="78" y="0"/>
                  </a:lnTo>
                  <a:lnTo>
                    <a:pt x="81" y="5"/>
                  </a:lnTo>
                  <a:lnTo>
                    <a:pt x="74" y="14"/>
                  </a:lnTo>
                  <a:lnTo>
                    <a:pt x="69" y="14"/>
                  </a:lnTo>
                  <a:lnTo>
                    <a:pt x="69" y="17"/>
                  </a:lnTo>
                  <a:lnTo>
                    <a:pt x="69" y="17"/>
                  </a:lnTo>
                  <a:lnTo>
                    <a:pt x="66" y="19"/>
                  </a:lnTo>
                  <a:lnTo>
                    <a:pt x="66" y="24"/>
                  </a:lnTo>
                  <a:lnTo>
                    <a:pt x="66" y="24"/>
                  </a:lnTo>
                  <a:lnTo>
                    <a:pt x="69" y="26"/>
                  </a:lnTo>
                  <a:lnTo>
                    <a:pt x="69" y="28"/>
                  </a:lnTo>
                  <a:lnTo>
                    <a:pt x="69" y="28"/>
                  </a:lnTo>
                  <a:lnTo>
                    <a:pt x="69" y="36"/>
                  </a:lnTo>
                  <a:lnTo>
                    <a:pt x="66" y="40"/>
                  </a:lnTo>
                  <a:lnTo>
                    <a:pt x="66" y="47"/>
                  </a:lnTo>
                  <a:lnTo>
                    <a:pt x="66" y="52"/>
                  </a:lnTo>
                  <a:lnTo>
                    <a:pt x="66" y="55"/>
                  </a:lnTo>
                  <a:lnTo>
                    <a:pt x="19" y="93"/>
                  </a:lnTo>
                  <a:lnTo>
                    <a:pt x="17" y="93"/>
                  </a:lnTo>
                  <a:lnTo>
                    <a:pt x="14" y="93"/>
                  </a:lnTo>
                  <a:lnTo>
                    <a:pt x="12" y="90"/>
                  </a:lnTo>
                  <a:lnTo>
                    <a:pt x="7" y="88"/>
                  </a:lnTo>
                  <a:lnTo>
                    <a:pt x="5" y="83"/>
                  </a:lnTo>
                  <a:lnTo>
                    <a:pt x="0" y="8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19" name="Freeform 1227">
              <a:extLst>
                <a:ext uri="{FF2B5EF4-FFF2-40B4-BE49-F238E27FC236}">
                  <a16:creationId xmlns:a16="http://schemas.microsoft.com/office/drawing/2014/main" id="{8785E058-B295-4067-820A-4E23A1243E5A}"/>
                </a:ext>
              </a:extLst>
            </p:cNvPr>
            <p:cNvSpPr>
              <a:spLocks/>
            </p:cNvSpPr>
            <p:nvPr/>
          </p:nvSpPr>
          <p:spPr bwMode="auto">
            <a:xfrm>
              <a:off x="4778375" y="3043237"/>
              <a:ext cx="128588" cy="147637"/>
            </a:xfrm>
            <a:custGeom>
              <a:avLst/>
              <a:gdLst/>
              <a:ahLst/>
              <a:cxnLst>
                <a:cxn ang="0">
                  <a:pos x="0" y="83"/>
                </a:cxn>
                <a:cxn ang="0">
                  <a:pos x="2" y="76"/>
                </a:cxn>
                <a:cxn ang="0">
                  <a:pos x="5" y="69"/>
                </a:cxn>
                <a:cxn ang="0">
                  <a:pos x="2" y="66"/>
                </a:cxn>
                <a:cxn ang="0">
                  <a:pos x="5" y="62"/>
                </a:cxn>
                <a:cxn ang="0">
                  <a:pos x="7" y="62"/>
                </a:cxn>
                <a:cxn ang="0">
                  <a:pos x="9" y="57"/>
                </a:cxn>
                <a:cxn ang="0">
                  <a:pos x="9" y="52"/>
                </a:cxn>
                <a:cxn ang="0">
                  <a:pos x="2" y="47"/>
                </a:cxn>
                <a:cxn ang="0">
                  <a:pos x="5" y="31"/>
                </a:cxn>
                <a:cxn ang="0">
                  <a:pos x="2" y="24"/>
                </a:cxn>
                <a:cxn ang="0">
                  <a:pos x="7" y="14"/>
                </a:cxn>
                <a:cxn ang="0">
                  <a:pos x="9" y="5"/>
                </a:cxn>
                <a:cxn ang="0">
                  <a:pos x="17" y="9"/>
                </a:cxn>
                <a:cxn ang="0">
                  <a:pos x="21" y="9"/>
                </a:cxn>
                <a:cxn ang="0">
                  <a:pos x="26" y="9"/>
                </a:cxn>
                <a:cxn ang="0">
                  <a:pos x="28" y="7"/>
                </a:cxn>
                <a:cxn ang="0">
                  <a:pos x="31" y="9"/>
                </a:cxn>
                <a:cxn ang="0">
                  <a:pos x="38" y="12"/>
                </a:cxn>
                <a:cxn ang="0">
                  <a:pos x="43" y="12"/>
                </a:cxn>
                <a:cxn ang="0">
                  <a:pos x="50" y="9"/>
                </a:cxn>
                <a:cxn ang="0">
                  <a:pos x="55" y="5"/>
                </a:cxn>
                <a:cxn ang="0">
                  <a:pos x="59" y="5"/>
                </a:cxn>
                <a:cxn ang="0">
                  <a:pos x="66" y="5"/>
                </a:cxn>
                <a:cxn ang="0">
                  <a:pos x="78" y="0"/>
                </a:cxn>
                <a:cxn ang="0">
                  <a:pos x="74" y="14"/>
                </a:cxn>
                <a:cxn ang="0">
                  <a:pos x="69" y="17"/>
                </a:cxn>
                <a:cxn ang="0">
                  <a:pos x="66" y="19"/>
                </a:cxn>
                <a:cxn ang="0">
                  <a:pos x="66" y="24"/>
                </a:cxn>
                <a:cxn ang="0">
                  <a:pos x="69" y="28"/>
                </a:cxn>
                <a:cxn ang="0">
                  <a:pos x="69" y="36"/>
                </a:cxn>
                <a:cxn ang="0">
                  <a:pos x="66" y="47"/>
                </a:cxn>
                <a:cxn ang="0">
                  <a:pos x="66" y="55"/>
                </a:cxn>
                <a:cxn ang="0">
                  <a:pos x="17" y="93"/>
                </a:cxn>
                <a:cxn ang="0">
                  <a:pos x="12" y="90"/>
                </a:cxn>
                <a:cxn ang="0">
                  <a:pos x="5" y="83"/>
                </a:cxn>
              </a:cxnLst>
              <a:rect l="0" t="0" r="r" b="b"/>
              <a:pathLst>
                <a:path w="81" h="93">
                  <a:moveTo>
                    <a:pt x="0" y="83"/>
                  </a:moveTo>
                  <a:lnTo>
                    <a:pt x="0" y="83"/>
                  </a:lnTo>
                  <a:lnTo>
                    <a:pt x="0" y="78"/>
                  </a:lnTo>
                  <a:lnTo>
                    <a:pt x="2" y="76"/>
                  </a:lnTo>
                  <a:lnTo>
                    <a:pt x="2" y="74"/>
                  </a:lnTo>
                  <a:lnTo>
                    <a:pt x="5" y="69"/>
                  </a:lnTo>
                  <a:lnTo>
                    <a:pt x="5" y="66"/>
                  </a:lnTo>
                  <a:lnTo>
                    <a:pt x="2" y="66"/>
                  </a:lnTo>
                  <a:lnTo>
                    <a:pt x="2" y="64"/>
                  </a:lnTo>
                  <a:lnTo>
                    <a:pt x="5" y="62"/>
                  </a:lnTo>
                  <a:lnTo>
                    <a:pt x="5" y="62"/>
                  </a:lnTo>
                  <a:lnTo>
                    <a:pt x="7" y="62"/>
                  </a:lnTo>
                  <a:lnTo>
                    <a:pt x="7" y="62"/>
                  </a:lnTo>
                  <a:lnTo>
                    <a:pt x="9" y="57"/>
                  </a:lnTo>
                  <a:lnTo>
                    <a:pt x="12" y="52"/>
                  </a:lnTo>
                  <a:lnTo>
                    <a:pt x="9" y="52"/>
                  </a:lnTo>
                  <a:lnTo>
                    <a:pt x="7" y="50"/>
                  </a:lnTo>
                  <a:lnTo>
                    <a:pt x="2" y="47"/>
                  </a:lnTo>
                  <a:lnTo>
                    <a:pt x="2" y="38"/>
                  </a:lnTo>
                  <a:lnTo>
                    <a:pt x="5" y="31"/>
                  </a:lnTo>
                  <a:lnTo>
                    <a:pt x="5" y="26"/>
                  </a:lnTo>
                  <a:lnTo>
                    <a:pt x="2" y="24"/>
                  </a:lnTo>
                  <a:lnTo>
                    <a:pt x="7" y="24"/>
                  </a:lnTo>
                  <a:lnTo>
                    <a:pt x="7" y="14"/>
                  </a:lnTo>
                  <a:lnTo>
                    <a:pt x="7" y="5"/>
                  </a:lnTo>
                  <a:lnTo>
                    <a:pt x="9" y="5"/>
                  </a:lnTo>
                  <a:lnTo>
                    <a:pt x="12" y="9"/>
                  </a:lnTo>
                  <a:lnTo>
                    <a:pt x="17" y="9"/>
                  </a:lnTo>
                  <a:lnTo>
                    <a:pt x="19" y="9"/>
                  </a:lnTo>
                  <a:lnTo>
                    <a:pt x="21" y="9"/>
                  </a:lnTo>
                  <a:lnTo>
                    <a:pt x="24" y="9"/>
                  </a:lnTo>
                  <a:lnTo>
                    <a:pt x="26" y="9"/>
                  </a:lnTo>
                  <a:lnTo>
                    <a:pt x="28" y="9"/>
                  </a:lnTo>
                  <a:lnTo>
                    <a:pt x="28" y="7"/>
                  </a:lnTo>
                  <a:lnTo>
                    <a:pt x="31" y="7"/>
                  </a:lnTo>
                  <a:lnTo>
                    <a:pt x="31" y="9"/>
                  </a:lnTo>
                  <a:lnTo>
                    <a:pt x="33" y="9"/>
                  </a:lnTo>
                  <a:lnTo>
                    <a:pt x="38" y="12"/>
                  </a:lnTo>
                  <a:lnTo>
                    <a:pt x="40" y="12"/>
                  </a:lnTo>
                  <a:lnTo>
                    <a:pt x="43" y="12"/>
                  </a:lnTo>
                  <a:lnTo>
                    <a:pt x="45" y="9"/>
                  </a:lnTo>
                  <a:lnTo>
                    <a:pt x="50" y="9"/>
                  </a:lnTo>
                  <a:lnTo>
                    <a:pt x="50" y="5"/>
                  </a:lnTo>
                  <a:lnTo>
                    <a:pt x="55" y="5"/>
                  </a:lnTo>
                  <a:lnTo>
                    <a:pt x="57" y="5"/>
                  </a:lnTo>
                  <a:lnTo>
                    <a:pt x="59" y="5"/>
                  </a:lnTo>
                  <a:lnTo>
                    <a:pt x="64" y="5"/>
                  </a:lnTo>
                  <a:lnTo>
                    <a:pt x="66" y="5"/>
                  </a:lnTo>
                  <a:lnTo>
                    <a:pt x="71" y="2"/>
                  </a:lnTo>
                  <a:lnTo>
                    <a:pt x="78" y="0"/>
                  </a:lnTo>
                  <a:lnTo>
                    <a:pt x="81" y="5"/>
                  </a:lnTo>
                  <a:lnTo>
                    <a:pt x="74" y="14"/>
                  </a:lnTo>
                  <a:lnTo>
                    <a:pt x="69" y="14"/>
                  </a:lnTo>
                  <a:lnTo>
                    <a:pt x="69" y="17"/>
                  </a:lnTo>
                  <a:lnTo>
                    <a:pt x="69" y="17"/>
                  </a:lnTo>
                  <a:lnTo>
                    <a:pt x="66" y="19"/>
                  </a:lnTo>
                  <a:lnTo>
                    <a:pt x="66" y="24"/>
                  </a:lnTo>
                  <a:lnTo>
                    <a:pt x="66" y="24"/>
                  </a:lnTo>
                  <a:lnTo>
                    <a:pt x="69" y="26"/>
                  </a:lnTo>
                  <a:lnTo>
                    <a:pt x="69" y="28"/>
                  </a:lnTo>
                  <a:lnTo>
                    <a:pt x="69" y="28"/>
                  </a:lnTo>
                  <a:lnTo>
                    <a:pt x="69" y="36"/>
                  </a:lnTo>
                  <a:lnTo>
                    <a:pt x="66" y="40"/>
                  </a:lnTo>
                  <a:lnTo>
                    <a:pt x="66" y="47"/>
                  </a:lnTo>
                  <a:lnTo>
                    <a:pt x="66" y="52"/>
                  </a:lnTo>
                  <a:lnTo>
                    <a:pt x="66" y="55"/>
                  </a:lnTo>
                  <a:lnTo>
                    <a:pt x="19" y="93"/>
                  </a:lnTo>
                  <a:lnTo>
                    <a:pt x="17" y="93"/>
                  </a:lnTo>
                  <a:lnTo>
                    <a:pt x="14" y="93"/>
                  </a:lnTo>
                  <a:lnTo>
                    <a:pt x="12" y="90"/>
                  </a:lnTo>
                  <a:lnTo>
                    <a:pt x="7" y="88"/>
                  </a:lnTo>
                  <a:lnTo>
                    <a:pt x="5" y="83"/>
                  </a:lnTo>
                  <a:lnTo>
                    <a:pt x="0" y="8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0" name="Freeform 1228">
              <a:extLst>
                <a:ext uri="{FF2B5EF4-FFF2-40B4-BE49-F238E27FC236}">
                  <a16:creationId xmlns:a16="http://schemas.microsoft.com/office/drawing/2014/main" id="{68A5091A-CA86-42A5-BD41-4C4C8462E0B5}"/>
                </a:ext>
              </a:extLst>
            </p:cNvPr>
            <p:cNvSpPr>
              <a:spLocks/>
            </p:cNvSpPr>
            <p:nvPr/>
          </p:nvSpPr>
          <p:spPr bwMode="auto">
            <a:xfrm>
              <a:off x="4770439" y="3182936"/>
              <a:ext cx="15876" cy="30163"/>
            </a:xfrm>
            <a:custGeom>
              <a:avLst/>
              <a:gdLst/>
              <a:ahLst/>
              <a:cxnLst>
                <a:cxn ang="0">
                  <a:pos x="7" y="19"/>
                </a:cxn>
                <a:cxn ang="0">
                  <a:pos x="10" y="19"/>
                </a:cxn>
                <a:cxn ang="0">
                  <a:pos x="0" y="19"/>
                </a:cxn>
                <a:cxn ang="0">
                  <a:pos x="3" y="0"/>
                </a:cxn>
                <a:cxn ang="0">
                  <a:pos x="10" y="0"/>
                </a:cxn>
                <a:cxn ang="0">
                  <a:pos x="7" y="19"/>
                </a:cxn>
                <a:cxn ang="0">
                  <a:pos x="7" y="19"/>
                </a:cxn>
              </a:cxnLst>
              <a:rect l="0" t="0" r="r" b="b"/>
              <a:pathLst>
                <a:path w="10" h="19">
                  <a:moveTo>
                    <a:pt x="7" y="19"/>
                  </a:moveTo>
                  <a:lnTo>
                    <a:pt x="10" y="19"/>
                  </a:lnTo>
                  <a:lnTo>
                    <a:pt x="0" y="19"/>
                  </a:lnTo>
                  <a:lnTo>
                    <a:pt x="3" y="0"/>
                  </a:lnTo>
                  <a:lnTo>
                    <a:pt x="10" y="0"/>
                  </a:lnTo>
                  <a:lnTo>
                    <a:pt x="7" y="19"/>
                  </a:lnTo>
                  <a:lnTo>
                    <a:pt x="7"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1" name="Freeform 1229">
              <a:extLst>
                <a:ext uri="{FF2B5EF4-FFF2-40B4-BE49-F238E27FC236}">
                  <a16:creationId xmlns:a16="http://schemas.microsoft.com/office/drawing/2014/main" id="{54432DB9-AB20-42B8-8228-4F28CA4E7F03}"/>
                </a:ext>
              </a:extLst>
            </p:cNvPr>
            <p:cNvSpPr>
              <a:spLocks/>
            </p:cNvSpPr>
            <p:nvPr/>
          </p:nvSpPr>
          <p:spPr bwMode="auto">
            <a:xfrm>
              <a:off x="4770439" y="3182936"/>
              <a:ext cx="15876" cy="30163"/>
            </a:xfrm>
            <a:custGeom>
              <a:avLst/>
              <a:gdLst/>
              <a:ahLst/>
              <a:cxnLst>
                <a:cxn ang="0">
                  <a:pos x="7" y="19"/>
                </a:cxn>
                <a:cxn ang="0">
                  <a:pos x="10" y="19"/>
                </a:cxn>
                <a:cxn ang="0">
                  <a:pos x="0" y="19"/>
                </a:cxn>
                <a:cxn ang="0">
                  <a:pos x="3" y="0"/>
                </a:cxn>
                <a:cxn ang="0">
                  <a:pos x="10" y="0"/>
                </a:cxn>
                <a:cxn ang="0">
                  <a:pos x="7" y="19"/>
                </a:cxn>
              </a:cxnLst>
              <a:rect l="0" t="0" r="r" b="b"/>
              <a:pathLst>
                <a:path w="10" h="19">
                  <a:moveTo>
                    <a:pt x="7" y="19"/>
                  </a:moveTo>
                  <a:lnTo>
                    <a:pt x="10" y="19"/>
                  </a:lnTo>
                  <a:lnTo>
                    <a:pt x="0" y="19"/>
                  </a:lnTo>
                  <a:lnTo>
                    <a:pt x="3" y="0"/>
                  </a:lnTo>
                  <a:lnTo>
                    <a:pt x="10" y="0"/>
                  </a:lnTo>
                  <a:lnTo>
                    <a:pt x="7"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2" name="Freeform 1230">
              <a:extLst>
                <a:ext uri="{FF2B5EF4-FFF2-40B4-BE49-F238E27FC236}">
                  <a16:creationId xmlns:a16="http://schemas.microsoft.com/office/drawing/2014/main" id="{8B8A6A1E-5503-4639-8934-CBB7BCDBBA2D}"/>
                </a:ext>
              </a:extLst>
            </p:cNvPr>
            <p:cNvSpPr>
              <a:spLocks/>
            </p:cNvSpPr>
            <p:nvPr/>
          </p:nvSpPr>
          <p:spPr bwMode="auto">
            <a:xfrm>
              <a:off x="4770439" y="3182936"/>
              <a:ext cx="15876" cy="30163"/>
            </a:xfrm>
            <a:custGeom>
              <a:avLst/>
              <a:gdLst/>
              <a:ahLst/>
              <a:cxnLst>
                <a:cxn ang="0">
                  <a:pos x="7" y="19"/>
                </a:cxn>
                <a:cxn ang="0">
                  <a:pos x="10" y="19"/>
                </a:cxn>
                <a:cxn ang="0">
                  <a:pos x="0" y="19"/>
                </a:cxn>
                <a:cxn ang="0">
                  <a:pos x="3" y="0"/>
                </a:cxn>
                <a:cxn ang="0">
                  <a:pos x="10" y="0"/>
                </a:cxn>
                <a:cxn ang="0">
                  <a:pos x="7" y="19"/>
                </a:cxn>
              </a:cxnLst>
              <a:rect l="0" t="0" r="r" b="b"/>
              <a:pathLst>
                <a:path w="10" h="19">
                  <a:moveTo>
                    <a:pt x="7" y="19"/>
                  </a:moveTo>
                  <a:lnTo>
                    <a:pt x="10" y="19"/>
                  </a:lnTo>
                  <a:lnTo>
                    <a:pt x="0" y="19"/>
                  </a:lnTo>
                  <a:lnTo>
                    <a:pt x="3" y="0"/>
                  </a:lnTo>
                  <a:lnTo>
                    <a:pt x="10" y="0"/>
                  </a:lnTo>
                  <a:lnTo>
                    <a:pt x="7"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3" name="Freeform 1231">
              <a:extLst>
                <a:ext uri="{FF2B5EF4-FFF2-40B4-BE49-F238E27FC236}">
                  <a16:creationId xmlns:a16="http://schemas.microsoft.com/office/drawing/2014/main" id="{8695BA82-7CF8-4B0D-A8B5-DED50965BD61}"/>
                </a:ext>
              </a:extLst>
            </p:cNvPr>
            <p:cNvSpPr>
              <a:spLocks/>
            </p:cNvSpPr>
            <p:nvPr/>
          </p:nvSpPr>
          <p:spPr bwMode="auto">
            <a:xfrm>
              <a:off x="4775201" y="3160712"/>
              <a:ext cx="82550" cy="126999"/>
            </a:xfrm>
            <a:custGeom>
              <a:avLst/>
              <a:gdLst/>
              <a:ahLst/>
              <a:cxnLst>
                <a:cxn ang="0">
                  <a:pos x="0" y="78"/>
                </a:cxn>
                <a:cxn ang="0">
                  <a:pos x="0" y="68"/>
                </a:cxn>
                <a:cxn ang="0">
                  <a:pos x="2" y="33"/>
                </a:cxn>
                <a:cxn ang="0">
                  <a:pos x="2" y="35"/>
                </a:cxn>
                <a:cxn ang="0">
                  <a:pos x="2" y="14"/>
                </a:cxn>
                <a:cxn ang="0">
                  <a:pos x="2" y="9"/>
                </a:cxn>
                <a:cxn ang="0">
                  <a:pos x="2" y="9"/>
                </a:cxn>
                <a:cxn ang="0">
                  <a:pos x="4" y="9"/>
                </a:cxn>
                <a:cxn ang="0">
                  <a:pos x="7" y="11"/>
                </a:cxn>
                <a:cxn ang="0">
                  <a:pos x="9" y="14"/>
                </a:cxn>
                <a:cxn ang="0">
                  <a:pos x="14" y="16"/>
                </a:cxn>
                <a:cxn ang="0">
                  <a:pos x="16" y="19"/>
                </a:cxn>
                <a:cxn ang="0">
                  <a:pos x="19" y="19"/>
                </a:cxn>
                <a:cxn ang="0">
                  <a:pos x="21" y="19"/>
                </a:cxn>
                <a:cxn ang="0">
                  <a:pos x="45" y="0"/>
                </a:cxn>
                <a:cxn ang="0">
                  <a:pos x="52" y="23"/>
                </a:cxn>
                <a:cxn ang="0">
                  <a:pos x="26" y="33"/>
                </a:cxn>
                <a:cxn ang="0">
                  <a:pos x="38" y="59"/>
                </a:cxn>
                <a:cxn ang="0">
                  <a:pos x="30" y="59"/>
                </a:cxn>
                <a:cxn ang="0">
                  <a:pos x="26" y="64"/>
                </a:cxn>
                <a:cxn ang="0">
                  <a:pos x="23" y="64"/>
                </a:cxn>
                <a:cxn ang="0">
                  <a:pos x="19" y="68"/>
                </a:cxn>
                <a:cxn ang="0">
                  <a:pos x="16" y="76"/>
                </a:cxn>
                <a:cxn ang="0">
                  <a:pos x="14" y="78"/>
                </a:cxn>
                <a:cxn ang="0">
                  <a:pos x="14" y="80"/>
                </a:cxn>
                <a:cxn ang="0">
                  <a:pos x="0" y="78"/>
                </a:cxn>
                <a:cxn ang="0">
                  <a:pos x="0" y="78"/>
                </a:cxn>
              </a:cxnLst>
              <a:rect l="0" t="0" r="r" b="b"/>
              <a:pathLst>
                <a:path w="52" h="80">
                  <a:moveTo>
                    <a:pt x="0" y="78"/>
                  </a:moveTo>
                  <a:lnTo>
                    <a:pt x="0" y="68"/>
                  </a:lnTo>
                  <a:lnTo>
                    <a:pt x="2" y="33"/>
                  </a:lnTo>
                  <a:lnTo>
                    <a:pt x="2" y="35"/>
                  </a:lnTo>
                  <a:lnTo>
                    <a:pt x="2" y="14"/>
                  </a:lnTo>
                  <a:lnTo>
                    <a:pt x="2" y="9"/>
                  </a:lnTo>
                  <a:lnTo>
                    <a:pt x="2" y="9"/>
                  </a:lnTo>
                  <a:lnTo>
                    <a:pt x="4" y="9"/>
                  </a:lnTo>
                  <a:lnTo>
                    <a:pt x="7" y="11"/>
                  </a:lnTo>
                  <a:lnTo>
                    <a:pt x="9" y="14"/>
                  </a:lnTo>
                  <a:lnTo>
                    <a:pt x="14" y="16"/>
                  </a:lnTo>
                  <a:lnTo>
                    <a:pt x="16" y="19"/>
                  </a:lnTo>
                  <a:lnTo>
                    <a:pt x="19" y="19"/>
                  </a:lnTo>
                  <a:lnTo>
                    <a:pt x="21" y="19"/>
                  </a:lnTo>
                  <a:lnTo>
                    <a:pt x="45" y="0"/>
                  </a:lnTo>
                  <a:lnTo>
                    <a:pt x="52" y="23"/>
                  </a:lnTo>
                  <a:lnTo>
                    <a:pt x="26" y="33"/>
                  </a:lnTo>
                  <a:lnTo>
                    <a:pt x="38" y="59"/>
                  </a:lnTo>
                  <a:lnTo>
                    <a:pt x="30" y="59"/>
                  </a:lnTo>
                  <a:lnTo>
                    <a:pt x="26" y="64"/>
                  </a:lnTo>
                  <a:lnTo>
                    <a:pt x="23" y="64"/>
                  </a:lnTo>
                  <a:lnTo>
                    <a:pt x="19" y="68"/>
                  </a:lnTo>
                  <a:lnTo>
                    <a:pt x="16" y="76"/>
                  </a:lnTo>
                  <a:lnTo>
                    <a:pt x="14" y="78"/>
                  </a:lnTo>
                  <a:lnTo>
                    <a:pt x="14" y="80"/>
                  </a:lnTo>
                  <a:lnTo>
                    <a:pt x="0" y="78"/>
                  </a:lnTo>
                  <a:lnTo>
                    <a:pt x="0" y="7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4" name="Freeform 1232">
              <a:extLst>
                <a:ext uri="{FF2B5EF4-FFF2-40B4-BE49-F238E27FC236}">
                  <a16:creationId xmlns:a16="http://schemas.microsoft.com/office/drawing/2014/main" id="{D80C272C-F646-4C29-A950-983E3BB4A978}"/>
                </a:ext>
              </a:extLst>
            </p:cNvPr>
            <p:cNvSpPr>
              <a:spLocks/>
            </p:cNvSpPr>
            <p:nvPr/>
          </p:nvSpPr>
          <p:spPr bwMode="auto">
            <a:xfrm>
              <a:off x="4775201" y="3160712"/>
              <a:ext cx="82550" cy="126999"/>
            </a:xfrm>
            <a:custGeom>
              <a:avLst/>
              <a:gdLst/>
              <a:ahLst/>
              <a:cxnLst>
                <a:cxn ang="0">
                  <a:pos x="0" y="78"/>
                </a:cxn>
                <a:cxn ang="0">
                  <a:pos x="0" y="68"/>
                </a:cxn>
                <a:cxn ang="0">
                  <a:pos x="2" y="33"/>
                </a:cxn>
                <a:cxn ang="0">
                  <a:pos x="2" y="35"/>
                </a:cxn>
                <a:cxn ang="0">
                  <a:pos x="2" y="14"/>
                </a:cxn>
                <a:cxn ang="0">
                  <a:pos x="2" y="9"/>
                </a:cxn>
                <a:cxn ang="0">
                  <a:pos x="2" y="9"/>
                </a:cxn>
                <a:cxn ang="0">
                  <a:pos x="4" y="9"/>
                </a:cxn>
                <a:cxn ang="0">
                  <a:pos x="7" y="11"/>
                </a:cxn>
                <a:cxn ang="0">
                  <a:pos x="9" y="14"/>
                </a:cxn>
                <a:cxn ang="0">
                  <a:pos x="14" y="16"/>
                </a:cxn>
                <a:cxn ang="0">
                  <a:pos x="16" y="19"/>
                </a:cxn>
                <a:cxn ang="0">
                  <a:pos x="19" y="19"/>
                </a:cxn>
                <a:cxn ang="0">
                  <a:pos x="21" y="19"/>
                </a:cxn>
                <a:cxn ang="0">
                  <a:pos x="45" y="0"/>
                </a:cxn>
                <a:cxn ang="0">
                  <a:pos x="52" y="23"/>
                </a:cxn>
                <a:cxn ang="0">
                  <a:pos x="26" y="33"/>
                </a:cxn>
                <a:cxn ang="0">
                  <a:pos x="38" y="59"/>
                </a:cxn>
                <a:cxn ang="0">
                  <a:pos x="30" y="59"/>
                </a:cxn>
                <a:cxn ang="0">
                  <a:pos x="26" y="64"/>
                </a:cxn>
                <a:cxn ang="0">
                  <a:pos x="23" y="64"/>
                </a:cxn>
                <a:cxn ang="0">
                  <a:pos x="19" y="68"/>
                </a:cxn>
                <a:cxn ang="0">
                  <a:pos x="16" y="76"/>
                </a:cxn>
                <a:cxn ang="0">
                  <a:pos x="14" y="78"/>
                </a:cxn>
                <a:cxn ang="0">
                  <a:pos x="14" y="80"/>
                </a:cxn>
                <a:cxn ang="0">
                  <a:pos x="0" y="78"/>
                </a:cxn>
              </a:cxnLst>
              <a:rect l="0" t="0" r="r" b="b"/>
              <a:pathLst>
                <a:path w="52" h="80">
                  <a:moveTo>
                    <a:pt x="0" y="78"/>
                  </a:moveTo>
                  <a:lnTo>
                    <a:pt x="0" y="68"/>
                  </a:lnTo>
                  <a:lnTo>
                    <a:pt x="2" y="33"/>
                  </a:lnTo>
                  <a:lnTo>
                    <a:pt x="2" y="35"/>
                  </a:lnTo>
                  <a:lnTo>
                    <a:pt x="2" y="14"/>
                  </a:lnTo>
                  <a:lnTo>
                    <a:pt x="2" y="9"/>
                  </a:lnTo>
                  <a:lnTo>
                    <a:pt x="2" y="9"/>
                  </a:lnTo>
                  <a:lnTo>
                    <a:pt x="4" y="9"/>
                  </a:lnTo>
                  <a:lnTo>
                    <a:pt x="7" y="11"/>
                  </a:lnTo>
                  <a:lnTo>
                    <a:pt x="9" y="14"/>
                  </a:lnTo>
                  <a:lnTo>
                    <a:pt x="14" y="16"/>
                  </a:lnTo>
                  <a:lnTo>
                    <a:pt x="16" y="19"/>
                  </a:lnTo>
                  <a:lnTo>
                    <a:pt x="19" y="19"/>
                  </a:lnTo>
                  <a:lnTo>
                    <a:pt x="21" y="19"/>
                  </a:lnTo>
                  <a:lnTo>
                    <a:pt x="45" y="0"/>
                  </a:lnTo>
                  <a:lnTo>
                    <a:pt x="52" y="23"/>
                  </a:lnTo>
                  <a:lnTo>
                    <a:pt x="26" y="33"/>
                  </a:lnTo>
                  <a:lnTo>
                    <a:pt x="38" y="59"/>
                  </a:lnTo>
                  <a:lnTo>
                    <a:pt x="30" y="59"/>
                  </a:lnTo>
                  <a:lnTo>
                    <a:pt x="26" y="64"/>
                  </a:lnTo>
                  <a:lnTo>
                    <a:pt x="23" y="64"/>
                  </a:lnTo>
                  <a:lnTo>
                    <a:pt x="19" y="68"/>
                  </a:lnTo>
                  <a:lnTo>
                    <a:pt x="16" y="76"/>
                  </a:lnTo>
                  <a:lnTo>
                    <a:pt x="14" y="78"/>
                  </a:lnTo>
                  <a:lnTo>
                    <a:pt x="14" y="80"/>
                  </a:lnTo>
                  <a:lnTo>
                    <a:pt x="0" y="7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5" name="Freeform 1233">
              <a:extLst>
                <a:ext uri="{FF2B5EF4-FFF2-40B4-BE49-F238E27FC236}">
                  <a16:creationId xmlns:a16="http://schemas.microsoft.com/office/drawing/2014/main" id="{F9F64632-589C-4E8A-821B-44C135CD8D22}"/>
                </a:ext>
              </a:extLst>
            </p:cNvPr>
            <p:cNvSpPr>
              <a:spLocks/>
            </p:cNvSpPr>
            <p:nvPr/>
          </p:nvSpPr>
          <p:spPr bwMode="auto">
            <a:xfrm>
              <a:off x="4775201" y="3160712"/>
              <a:ext cx="82550" cy="126999"/>
            </a:xfrm>
            <a:custGeom>
              <a:avLst/>
              <a:gdLst/>
              <a:ahLst/>
              <a:cxnLst>
                <a:cxn ang="0">
                  <a:pos x="0" y="78"/>
                </a:cxn>
                <a:cxn ang="0">
                  <a:pos x="0" y="68"/>
                </a:cxn>
                <a:cxn ang="0">
                  <a:pos x="2" y="33"/>
                </a:cxn>
                <a:cxn ang="0">
                  <a:pos x="2" y="35"/>
                </a:cxn>
                <a:cxn ang="0">
                  <a:pos x="2" y="14"/>
                </a:cxn>
                <a:cxn ang="0">
                  <a:pos x="2" y="9"/>
                </a:cxn>
                <a:cxn ang="0">
                  <a:pos x="2" y="9"/>
                </a:cxn>
                <a:cxn ang="0">
                  <a:pos x="4" y="9"/>
                </a:cxn>
                <a:cxn ang="0">
                  <a:pos x="7" y="11"/>
                </a:cxn>
                <a:cxn ang="0">
                  <a:pos x="9" y="14"/>
                </a:cxn>
                <a:cxn ang="0">
                  <a:pos x="14" y="16"/>
                </a:cxn>
                <a:cxn ang="0">
                  <a:pos x="16" y="19"/>
                </a:cxn>
                <a:cxn ang="0">
                  <a:pos x="19" y="19"/>
                </a:cxn>
                <a:cxn ang="0">
                  <a:pos x="21" y="19"/>
                </a:cxn>
                <a:cxn ang="0">
                  <a:pos x="45" y="0"/>
                </a:cxn>
                <a:cxn ang="0">
                  <a:pos x="52" y="23"/>
                </a:cxn>
                <a:cxn ang="0">
                  <a:pos x="26" y="33"/>
                </a:cxn>
                <a:cxn ang="0">
                  <a:pos x="38" y="59"/>
                </a:cxn>
                <a:cxn ang="0">
                  <a:pos x="30" y="59"/>
                </a:cxn>
                <a:cxn ang="0">
                  <a:pos x="26" y="64"/>
                </a:cxn>
                <a:cxn ang="0">
                  <a:pos x="23" y="64"/>
                </a:cxn>
                <a:cxn ang="0">
                  <a:pos x="19" y="68"/>
                </a:cxn>
                <a:cxn ang="0">
                  <a:pos x="16" y="76"/>
                </a:cxn>
                <a:cxn ang="0">
                  <a:pos x="14" y="78"/>
                </a:cxn>
                <a:cxn ang="0">
                  <a:pos x="14" y="80"/>
                </a:cxn>
                <a:cxn ang="0">
                  <a:pos x="0" y="78"/>
                </a:cxn>
              </a:cxnLst>
              <a:rect l="0" t="0" r="r" b="b"/>
              <a:pathLst>
                <a:path w="52" h="80">
                  <a:moveTo>
                    <a:pt x="0" y="78"/>
                  </a:moveTo>
                  <a:lnTo>
                    <a:pt x="0" y="68"/>
                  </a:lnTo>
                  <a:lnTo>
                    <a:pt x="2" y="33"/>
                  </a:lnTo>
                  <a:lnTo>
                    <a:pt x="2" y="35"/>
                  </a:lnTo>
                  <a:lnTo>
                    <a:pt x="2" y="14"/>
                  </a:lnTo>
                  <a:lnTo>
                    <a:pt x="2" y="9"/>
                  </a:lnTo>
                  <a:lnTo>
                    <a:pt x="2" y="9"/>
                  </a:lnTo>
                  <a:lnTo>
                    <a:pt x="4" y="9"/>
                  </a:lnTo>
                  <a:lnTo>
                    <a:pt x="7" y="11"/>
                  </a:lnTo>
                  <a:lnTo>
                    <a:pt x="9" y="14"/>
                  </a:lnTo>
                  <a:lnTo>
                    <a:pt x="14" y="16"/>
                  </a:lnTo>
                  <a:lnTo>
                    <a:pt x="16" y="19"/>
                  </a:lnTo>
                  <a:lnTo>
                    <a:pt x="19" y="19"/>
                  </a:lnTo>
                  <a:lnTo>
                    <a:pt x="21" y="19"/>
                  </a:lnTo>
                  <a:lnTo>
                    <a:pt x="45" y="0"/>
                  </a:lnTo>
                  <a:lnTo>
                    <a:pt x="52" y="23"/>
                  </a:lnTo>
                  <a:lnTo>
                    <a:pt x="26" y="33"/>
                  </a:lnTo>
                  <a:lnTo>
                    <a:pt x="38" y="59"/>
                  </a:lnTo>
                  <a:lnTo>
                    <a:pt x="30" y="59"/>
                  </a:lnTo>
                  <a:lnTo>
                    <a:pt x="26" y="64"/>
                  </a:lnTo>
                  <a:lnTo>
                    <a:pt x="23" y="64"/>
                  </a:lnTo>
                  <a:lnTo>
                    <a:pt x="19" y="68"/>
                  </a:lnTo>
                  <a:lnTo>
                    <a:pt x="16" y="76"/>
                  </a:lnTo>
                  <a:lnTo>
                    <a:pt x="14" y="78"/>
                  </a:lnTo>
                  <a:lnTo>
                    <a:pt x="14" y="80"/>
                  </a:lnTo>
                  <a:lnTo>
                    <a:pt x="0" y="7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6" name="Freeform 1234">
              <a:extLst>
                <a:ext uri="{FF2B5EF4-FFF2-40B4-BE49-F238E27FC236}">
                  <a16:creationId xmlns:a16="http://schemas.microsoft.com/office/drawing/2014/main" id="{B6B3650A-18C3-420B-8FDD-1B166799DEE7}"/>
                </a:ext>
              </a:extLst>
            </p:cNvPr>
            <p:cNvSpPr>
              <a:spLocks/>
            </p:cNvSpPr>
            <p:nvPr/>
          </p:nvSpPr>
          <p:spPr bwMode="auto">
            <a:xfrm>
              <a:off x="4846640" y="3040061"/>
              <a:ext cx="203200" cy="244475"/>
            </a:xfrm>
            <a:custGeom>
              <a:avLst/>
              <a:gdLst/>
              <a:ahLst/>
              <a:cxnLst>
                <a:cxn ang="0">
                  <a:pos x="35" y="2"/>
                </a:cxn>
                <a:cxn ang="0">
                  <a:pos x="31" y="16"/>
                </a:cxn>
                <a:cxn ang="0">
                  <a:pos x="26" y="19"/>
                </a:cxn>
                <a:cxn ang="0">
                  <a:pos x="23" y="21"/>
                </a:cxn>
                <a:cxn ang="0">
                  <a:pos x="23" y="26"/>
                </a:cxn>
                <a:cxn ang="0">
                  <a:pos x="26" y="30"/>
                </a:cxn>
                <a:cxn ang="0">
                  <a:pos x="26" y="38"/>
                </a:cxn>
                <a:cxn ang="0">
                  <a:pos x="23" y="49"/>
                </a:cxn>
                <a:cxn ang="0">
                  <a:pos x="23" y="57"/>
                </a:cxn>
                <a:cxn ang="0">
                  <a:pos x="7" y="99"/>
                </a:cxn>
                <a:cxn ang="0">
                  <a:pos x="54" y="125"/>
                </a:cxn>
                <a:cxn ang="0">
                  <a:pos x="59" y="128"/>
                </a:cxn>
                <a:cxn ang="0">
                  <a:pos x="64" y="133"/>
                </a:cxn>
                <a:cxn ang="0">
                  <a:pos x="66" y="142"/>
                </a:cxn>
                <a:cxn ang="0">
                  <a:pos x="104" y="154"/>
                </a:cxn>
                <a:cxn ang="0">
                  <a:pos x="111" y="140"/>
                </a:cxn>
                <a:cxn ang="0">
                  <a:pos x="114" y="135"/>
                </a:cxn>
                <a:cxn ang="0">
                  <a:pos x="116" y="135"/>
                </a:cxn>
                <a:cxn ang="0">
                  <a:pos x="123" y="137"/>
                </a:cxn>
                <a:cxn ang="0">
                  <a:pos x="128" y="135"/>
                </a:cxn>
                <a:cxn ang="0">
                  <a:pos x="126" y="128"/>
                </a:cxn>
                <a:cxn ang="0">
                  <a:pos x="118" y="121"/>
                </a:cxn>
                <a:cxn ang="0">
                  <a:pos x="116" y="116"/>
                </a:cxn>
                <a:cxn ang="0">
                  <a:pos x="114" y="109"/>
                </a:cxn>
                <a:cxn ang="0">
                  <a:pos x="111" y="102"/>
                </a:cxn>
                <a:cxn ang="0">
                  <a:pos x="109" y="95"/>
                </a:cxn>
                <a:cxn ang="0">
                  <a:pos x="102" y="87"/>
                </a:cxn>
                <a:cxn ang="0">
                  <a:pos x="88" y="76"/>
                </a:cxn>
                <a:cxn ang="0">
                  <a:pos x="85" y="71"/>
                </a:cxn>
                <a:cxn ang="0">
                  <a:pos x="83" y="64"/>
                </a:cxn>
                <a:cxn ang="0">
                  <a:pos x="80" y="57"/>
                </a:cxn>
                <a:cxn ang="0">
                  <a:pos x="83" y="49"/>
                </a:cxn>
                <a:cxn ang="0">
                  <a:pos x="88" y="35"/>
                </a:cxn>
                <a:cxn ang="0">
                  <a:pos x="85" y="28"/>
                </a:cxn>
                <a:cxn ang="0">
                  <a:pos x="76" y="23"/>
                </a:cxn>
                <a:cxn ang="0">
                  <a:pos x="69" y="16"/>
                </a:cxn>
                <a:cxn ang="0">
                  <a:pos x="64" y="9"/>
                </a:cxn>
                <a:cxn ang="0">
                  <a:pos x="64" y="2"/>
                </a:cxn>
                <a:cxn ang="0">
                  <a:pos x="59" y="2"/>
                </a:cxn>
                <a:cxn ang="0">
                  <a:pos x="54" y="0"/>
                </a:cxn>
                <a:cxn ang="0">
                  <a:pos x="52" y="2"/>
                </a:cxn>
                <a:cxn ang="0">
                  <a:pos x="35" y="2"/>
                </a:cxn>
              </a:cxnLst>
              <a:rect l="0" t="0" r="r" b="b"/>
              <a:pathLst>
                <a:path w="128" h="154">
                  <a:moveTo>
                    <a:pt x="35" y="2"/>
                  </a:moveTo>
                  <a:lnTo>
                    <a:pt x="35" y="2"/>
                  </a:lnTo>
                  <a:lnTo>
                    <a:pt x="38" y="7"/>
                  </a:lnTo>
                  <a:lnTo>
                    <a:pt x="31" y="16"/>
                  </a:lnTo>
                  <a:lnTo>
                    <a:pt x="26" y="16"/>
                  </a:lnTo>
                  <a:lnTo>
                    <a:pt x="26" y="19"/>
                  </a:lnTo>
                  <a:lnTo>
                    <a:pt x="26" y="19"/>
                  </a:lnTo>
                  <a:lnTo>
                    <a:pt x="23" y="21"/>
                  </a:lnTo>
                  <a:lnTo>
                    <a:pt x="23" y="26"/>
                  </a:lnTo>
                  <a:lnTo>
                    <a:pt x="23" y="26"/>
                  </a:lnTo>
                  <a:lnTo>
                    <a:pt x="26" y="28"/>
                  </a:lnTo>
                  <a:lnTo>
                    <a:pt x="26" y="30"/>
                  </a:lnTo>
                  <a:lnTo>
                    <a:pt x="26" y="30"/>
                  </a:lnTo>
                  <a:lnTo>
                    <a:pt x="26" y="38"/>
                  </a:lnTo>
                  <a:lnTo>
                    <a:pt x="23" y="42"/>
                  </a:lnTo>
                  <a:lnTo>
                    <a:pt x="23" y="49"/>
                  </a:lnTo>
                  <a:lnTo>
                    <a:pt x="23" y="54"/>
                  </a:lnTo>
                  <a:lnTo>
                    <a:pt x="23" y="57"/>
                  </a:lnTo>
                  <a:lnTo>
                    <a:pt x="0" y="76"/>
                  </a:lnTo>
                  <a:lnTo>
                    <a:pt x="7" y="99"/>
                  </a:lnTo>
                  <a:lnTo>
                    <a:pt x="52" y="125"/>
                  </a:lnTo>
                  <a:lnTo>
                    <a:pt x="54" y="125"/>
                  </a:lnTo>
                  <a:lnTo>
                    <a:pt x="57" y="125"/>
                  </a:lnTo>
                  <a:lnTo>
                    <a:pt x="59" y="128"/>
                  </a:lnTo>
                  <a:lnTo>
                    <a:pt x="61" y="133"/>
                  </a:lnTo>
                  <a:lnTo>
                    <a:pt x="64" y="133"/>
                  </a:lnTo>
                  <a:lnTo>
                    <a:pt x="66" y="133"/>
                  </a:lnTo>
                  <a:lnTo>
                    <a:pt x="66" y="142"/>
                  </a:lnTo>
                  <a:lnTo>
                    <a:pt x="80" y="154"/>
                  </a:lnTo>
                  <a:lnTo>
                    <a:pt x="104" y="154"/>
                  </a:lnTo>
                  <a:lnTo>
                    <a:pt x="109" y="144"/>
                  </a:lnTo>
                  <a:lnTo>
                    <a:pt x="111" y="140"/>
                  </a:lnTo>
                  <a:lnTo>
                    <a:pt x="114" y="137"/>
                  </a:lnTo>
                  <a:lnTo>
                    <a:pt x="114" y="135"/>
                  </a:lnTo>
                  <a:lnTo>
                    <a:pt x="116" y="135"/>
                  </a:lnTo>
                  <a:lnTo>
                    <a:pt x="116" y="135"/>
                  </a:lnTo>
                  <a:lnTo>
                    <a:pt x="121" y="137"/>
                  </a:lnTo>
                  <a:lnTo>
                    <a:pt x="123" y="137"/>
                  </a:lnTo>
                  <a:lnTo>
                    <a:pt x="126" y="137"/>
                  </a:lnTo>
                  <a:lnTo>
                    <a:pt x="128" y="135"/>
                  </a:lnTo>
                  <a:lnTo>
                    <a:pt x="126" y="133"/>
                  </a:lnTo>
                  <a:lnTo>
                    <a:pt x="126" y="128"/>
                  </a:lnTo>
                  <a:lnTo>
                    <a:pt x="121" y="125"/>
                  </a:lnTo>
                  <a:lnTo>
                    <a:pt x="118" y="121"/>
                  </a:lnTo>
                  <a:lnTo>
                    <a:pt x="116" y="121"/>
                  </a:lnTo>
                  <a:lnTo>
                    <a:pt x="116" y="116"/>
                  </a:lnTo>
                  <a:lnTo>
                    <a:pt x="114" y="114"/>
                  </a:lnTo>
                  <a:lnTo>
                    <a:pt x="114" y="109"/>
                  </a:lnTo>
                  <a:lnTo>
                    <a:pt x="114" y="104"/>
                  </a:lnTo>
                  <a:lnTo>
                    <a:pt x="111" y="102"/>
                  </a:lnTo>
                  <a:lnTo>
                    <a:pt x="111" y="99"/>
                  </a:lnTo>
                  <a:lnTo>
                    <a:pt x="109" y="95"/>
                  </a:lnTo>
                  <a:lnTo>
                    <a:pt x="104" y="90"/>
                  </a:lnTo>
                  <a:lnTo>
                    <a:pt x="102" y="87"/>
                  </a:lnTo>
                  <a:lnTo>
                    <a:pt x="92" y="80"/>
                  </a:lnTo>
                  <a:lnTo>
                    <a:pt x="88" y="76"/>
                  </a:lnTo>
                  <a:lnTo>
                    <a:pt x="88" y="73"/>
                  </a:lnTo>
                  <a:lnTo>
                    <a:pt x="85" y="71"/>
                  </a:lnTo>
                  <a:lnTo>
                    <a:pt x="85" y="68"/>
                  </a:lnTo>
                  <a:lnTo>
                    <a:pt x="83" y="64"/>
                  </a:lnTo>
                  <a:lnTo>
                    <a:pt x="83" y="61"/>
                  </a:lnTo>
                  <a:lnTo>
                    <a:pt x="80" y="57"/>
                  </a:lnTo>
                  <a:lnTo>
                    <a:pt x="83" y="54"/>
                  </a:lnTo>
                  <a:lnTo>
                    <a:pt x="83" y="49"/>
                  </a:lnTo>
                  <a:lnTo>
                    <a:pt x="85" y="42"/>
                  </a:lnTo>
                  <a:lnTo>
                    <a:pt x="88" y="35"/>
                  </a:lnTo>
                  <a:lnTo>
                    <a:pt x="90" y="28"/>
                  </a:lnTo>
                  <a:lnTo>
                    <a:pt x="85" y="28"/>
                  </a:lnTo>
                  <a:lnTo>
                    <a:pt x="80" y="26"/>
                  </a:lnTo>
                  <a:lnTo>
                    <a:pt x="76" y="23"/>
                  </a:lnTo>
                  <a:lnTo>
                    <a:pt x="71" y="21"/>
                  </a:lnTo>
                  <a:lnTo>
                    <a:pt x="69" y="16"/>
                  </a:lnTo>
                  <a:lnTo>
                    <a:pt x="66" y="11"/>
                  </a:lnTo>
                  <a:lnTo>
                    <a:pt x="64" y="9"/>
                  </a:lnTo>
                  <a:lnTo>
                    <a:pt x="64" y="7"/>
                  </a:lnTo>
                  <a:lnTo>
                    <a:pt x="64" y="2"/>
                  </a:lnTo>
                  <a:lnTo>
                    <a:pt x="59" y="2"/>
                  </a:lnTo>
                  <a:lnTo>
                    <a:pt x="59" y="2"/>
                  </a:lnTo>
                  <a:lnTo>
                    <a:pt x="54" y="2"/>
                  </a:lnTo>
                  <a:lnTo>
                    <a:pt x="54" y="0"/>
                  </a:lnTo>
                  <a:lnTo>
                    <a:pt x="52" y="2"/>
                  </a:lnTo>
                  <a:lnTo>
                    <a:pt x="52" y="2"/>
                  </a:lnTo>
                  <a:lnTo>
                    <a:pt x="35" y="2"/>
                  </a:lnTo>
                  <a:lnTo>
                    <a:pt x="35"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7" name="Freeform 1235">
              <a:extLst>
                <a:ext uri="{FF2B5EF4-FFF2-40B4-BE49-F238E27FC236}">
                  <a16:creationId xmlns:a16="http://schemas.microsoft.com/office/drawing/2014/main" id="{F1D378CC-2F60-4CF0-9D34-3E0D76954DB3}"/>
                </a:ext>
              </a:extLst>
            </p:cNvPr>
            <p:cNvSpPr>
              <a:spLocks/>
            </p:cNvSpPr>
            <p:nvPr/>
          </p:nvSpPr>
          <p:spPr bwMode="auto">
            <a:xfrm>
              <a:off x="4846640" y="3040061"/>
              <a:ext cx="203200" cy="244475"/>
            </a:xfrm>
            <a:custGeom>
              <a:avLst/>
              <a:gdLst/>
              <a:ahLst/>
              <a:cxnLst>
                <a:cxn ang="0">
                  <a:pos x="35" y="2"/>
                </a:cxn>
                <a:cxn ang="0">
                  <a:pos x="31" y="16"/>
                </a:cxn>
                <a:cxn ang="0">
                  <a:pos x="26" y="19"/>
                </a:cxn>
                <a:cxn ang="0">
                  <a:pos x="23" y="21"/>
                </a:cxn>
                <a:cxn ang="0">
                  <a:pos x="23" y="26"/>
                </a:cxn>
                <a:cxn ang="0">
                  <a:pos x="26" y="30"/>
                </a:cxn>
                <a:cxn ang="0">
                  <a:pos x="26" y="38"/>
                </a:cxn>
                <a:cxn ang="0">
                  <a:pos x="23" y="49"/>
                </a:cxn>
                <a:cxn ang="0">
                  <a:pos x="23" y="57"/>
                </a:cxn>
                <a:cxn ang="0">
                  <a:pos x="7" y="99"/>
                </a:cxn>
                <a:cxn ang="0">
                  <a:pos x="54" y="125"/>
                </a:cxn>
                <a:cxn ang="0">
                  <a:pos x="59" y="128"/>
                </a:cxn>
                <a:cxn ang="0">
                  <a:pos x="64" y="133"/>
                </a:cxn>
                <a:cxn ang="0">
                  <a:pos x="66" y="142"/>
                </a:cxn>
                <a:cxn ang="0">
                  <a:pos x="104" y="154"/>
                </a:cxn>
                <a:cxn ang="0">
                  <a:pos x="111" y="140"/>
                </a:cxn>
                <a:cxn ang="0">
                  <a:pos x="114" y="135"/>
                </a:cxn>
                <a:cxn ang="0">
                  <a:pos x="116" y="135"/>
                </a:cxn>
                <a:cxn ang="0">
                  <a:pos x="123" y="137"/>
                </a:cxn>
                <a:cxn ang="0">
                  <a:pos x="128" y="135"/>
                </a:cxn>
                <a:cxn ang="0">
                  <a:pos x="126" y="128"/>
                </a:cxn>
                <a:cxn ang="0">
                  <a:pos x="118" y="121"/>
                </a:cxn>
                <a:cxn ang="0">
                  <a:pos x="116" y="116"/>
                </a:cxn>
                <a:cxn ang="0">
                  <a:pos x="114" y="109"/>
                </a:cxn>
                <a:cxn ang="0">
                  <a:pos x="111" y="102"/>
                </a:cxn>
                <a:cxn ang="0">
                  <a:pos x="109" y="95"/>
                </a:cxn>
                <a:cxn ang="0">
                  <a:pos x="102" y="87"/>
                </a:cxn>
                <a:cxn ang="0">
                  <a:pos x="88" y="76"/>
                </a:cxn>
                <a:cxn ang="0">
                  <a:pos x="85" y="71"/>
                </a:cxn>
                <a:cxn ang="0">
                  <a:pos x="83" y="64"/>
                </a:cxn>
                <a:cxn ang="0">
                  <a:pos x="80" y="57"/>
                </a:cxn>
                <a:cxn ang="0">
                  <a:pos x="83" y="49"/>
                </a:cxn>
                <a:cxn ang="0">
                  <a:pos x="88" y="35"/>
                </a:cxn>
                <a:cxn ang="0">
                  <a:pos x="85" y="28"/>
                </a:cxn>
                <a:cxn ang="0">
                  <a:pos x="76" y="23"/>
                </a:cxn>
                <a:cxn ang="0">
                  <a:pos x="69" y="16"/>
                </a:cxn>
                <a:cxn ang="0">
                  <a:pos x="64" y="9"/>
                </a:cxn>
                <a:cxn ang="0">
                  <a:pos x="64" y="2"/>
                </a:cxn>
                <a:cxn ang="0">
                  <a:pos x="59" y="2"/>
                </a:cxn>
                <a:cxn ang="0">
                  <a:pos x="54" y="0"/>
                </a:cxn>
                <a:cxn ang="0">
                  <a:pos x="52" y="2"/>
                </a:cxn>
              </a:cxnLst>
              <a:rect l="0" t="0" r="r" b="b"/>
              <a:pathLst>
                <a:path w="128" h="154">
                  <a:moveTo>
                    <a:pt x="35" y="2"/>
                  </a:moveTo>
                  <a:lnTo>
                    <a:pt x="35" y="2"/>
                  </a:lnTo>
                  <a:lnTo>
                    <a:pt x="38" y="7"/>
                  </a:lnTo>
                  <a:lnTo>
                    <a:pt x="31" y="16"/>
                  </a:lnTo>
                  <a:lnTo>
                    <a:pt x="26" y="16"/>
                  </a:lnTo>
                  <a:lnTo>
                    <a:pt x="26" y="19"/>
                  </a:lnTo>
                  <a:lnTo>
                    <a:pt x="26" y="19"/>
                  </a:lnTo>
                  <a:lnTo>
                    <a:pt x="23" y="21"/>
                  </a:lnTo>
                  <a:lnTo>
                    <a:pt x="23" y="26"/>
                  </a:lnTo>
                  <a:lnTo>
                    <a:pt x="23" y="26"/>
                  </a:lnTo>
                  <a:lnTo>
                    <a:pt x="26" y="28"/>
                  </a:lnTo>
                  <a:lnTo>
                    <a:pt x="26" y="30"/>
                  </a:lnTo>
                  <a:lnTo>
                    <a:pt x="26" y="30"/>
                  </a:lnTo>
                  <a:lnTo>
                    <a:pt x="26" y="38"/>
                  </a:lnTo>
                  <a:lnTo>
                    <a:pt x="23" y="42"/>
                  </a:lnTo>
                  <a:lnTo>
                    <a:pt x="23" y="49"/>
                  </a:lnTo>
                  <a:lnTo>
                    <a:pt x="23" y="54"/>
                  </a:lnTo>
                  <a:lnTo>
                    <a:pt x="23" y="57"/>
                  </a:lnTo>
                  <a:lnTo>
                    <a:pt x="0" y="76"/>
                  </a:lnTo>
                  <a:lnTo>
                    <a:pt x="7" y="99"/>
                  </a:lnTo>
                  <a:lnTo>
                    <a:pt x="52" y="125"/>
                  </a:lnTo>
                  <a:lnTo>
                    <a:pt x="54" y="125"/>
                  </a:lnTo>
                  <a:lnTo>
                    <a:pt x="57" y="125"/>
                  </a:lnTo>
                  <a:lnTo>
                    <a:pt x="59" y="128"/>
                  </a:lnTo>
                  <a:lnTo>
                    <a:pt x="61" y="133"/>
                  </a:lnTo>
                  <a:lnTo>
                    <a:pt x="64" y="133"/>
                  </a:lnTo>
                  <a:lnTo>
                    <a:pt x="66" y="133"/>
                  </a:lnTo>
                  <a:lnTo>
                    <a:pt x="66" y="142"/>
                  </a:lnTo>
                  <a:lnTo>
                    <a:pt x="80" y="154"/>
                  </a:lnTo>
                  <a:lnTo>
                    <a:pt x="104" y="154"/>
                  </a:lnTo>
                  <a:lnTo>
                    <a:pt x="109" y="144"/>
                  </a:lnTo>
                  <a:lnTo>
                    <a:pt x="111" y="140"/>
                  </a:lnTo>
                  <a:lnTo>
                    <a:pt x="114" y="137"/>
                  </a:lnTo>
                  <a:lnTo>
                    <a:pt x="114" y="135"/>
                  </a:lnTo>
                  <a:lnTo>
                    <a:pt x="116" y="135"/>
                  </a:lnTo>
                  <a:lnTo>
                    <a:pt x="116" y="135"/>
                  </a:lnTo>
                  <a:lnTo>
                    <a:pt x="121" y="137"/>
                  </a:lnTo>
                  <a:lnTo>
                    <a:pt x="123" y="137"/>
                  </a:lnTo>
                  <a:lnTo>
                    <a:pt x="126" y="137"/>
                  </a:lnTo>
                  <a:lnTo>
                    <a:pt x="128" y="135"/>
                  </a:lnTo>
                  <a:lnTo>
                    <a:pt x="126" y="133"/>
                  </a:lnTo>
                  <a:lnTo>
                    <a:pt x="126" y="128"/>
                  </a:lnTo>
                  <a:lnTo>
                    <a:pt x="121" y="125"/>
                  </a:lnTo>
                  <a:lnTo>
                    <a:pt x="118" y="121"/>
                  </a:lnTo>
                  <a:lnTo>
                    <a:pt x="116" y="121"/>
                  </a:lnTo>
                  <a:lnTo>
                    <a:pt x="116" y="116"/>
                  </a:lnTo>
                  <a:lnTo>
                    <a:pt x="114" y="114"/>
                  </a:lnTo>
                  <a:lnTo>
                    <a:pt x="114" y="109"/>
                  </a:lnTo>
                  <a:lnTo>
                    <a:pt x="114" y="104"/>
                  </a:lnTo>
                  <a:lnTo>
                    <a:pt x="111" y="102"/>
                  </a:lnTo>
                  <a:lnTo>
                    <a:pt x="111" y="99"/>
                  </a:lnTo>
                  <a:lnTo>
                    <a:pt x="109" y="95"/>
                  </a:lnTo>
                  <a:lnTo>
                    <a:pt x="104" y="90"/>
                  </a:lnTo>
                  <a:lnTo>
                    <a:pt x="102" y="87"/>
                  </a:lnTo>
                  <a:lnTo>
                    <a:pt x="92" y="80"/>
                  </a:lnTo>
                  <a:lnTo>
                    <a:pt x="88" y="76"/>
                  </a:lnTo>
                  <a:lnTo>
                    <a:pt x="88" y="73"/>
                  </a:lnTo>
                  <a:lnTo>
                    <a:pt x="85" y="71"/>
                  </a:lnTo>
                  <a:lnTo>
                    <a:pt x="85" y="68"/>
                  </a:lnTo>
                  <a:lnTo>
                    <a:pt x="83" y="64"/>
                  </a:lnTo>
                  <a:lnTo>
                    <a:pt x="83" y="61"/>
                  </a:lnTo>
                  <a:lnTo>
                    <a:pt x="80" y="57"/>
                  </a:lnTo>
                  <a:lnTo>
                    <a:pt x="83" y="54"/>
                  </a:lnTo>
                  <a:lnTo>
                    <a:pt x="83" y="49"/>
                  </a:lnTo>
                  <a:lnTo>
                    <a:pt x="85" y="42"/>
                  </a:lnTo>
                  <a:lnTo>
                    <a:pt x="88" y="35"/>
                  </a:lnTo>
                  <a:lnTo>
                    <a:pt x="90" y="28"/>
                  </a:lnTo>
                  <a:lnTo>
                    <a:pt x="85" y="28"/>
                  </a:lnTo>
                  <a:lnTo>
                    <a:pt x="80" y="26"/>
                  </a:lnTo>
                  <a:lnTo>
                    <a:pt x="76" y="23"/>
                  </a:lnTo>
                  <a:lnTo>
                    <a:pt x="71" y="21"/>
                  </a:lnTo>
                  <a:lnTo>
                    <a:pt x="69" y="16"/>
                  </a:lnTo>
                  <a:lnTo>
                    <a:pt x="66" y="11"/>
                  </a:lnTo>
                  <a:lnTo>
                    <a:pt x="64" y="9"/>
                  </a:lnTo>
                  <a:lnTo>
                    <a:pt x="64" y="7"/>
                  </a:lnTo>
                  <a:lnTo>
                    <a:pt x="64" y="2"/>
                  </a:lnTo>
                  <a:lnTo>
                    <a:pt x="59" y="2"/>
                  </a:lnTo>
                  <a:lnTo>
                    <a:pt x="59" y="2"/>
                  </a:lnTo>
                  <a:lnTo>
                    <a:pt x="54" y="2"/>
                  </a:lnTo>
                  <a:lnTo>
                    <a:pt x="54" y="0"/>
                  </a:lnTo>
                  <a:lnTo>
                    <a:pt x="52" y="2"/>
                  </a:lnTo>
                  <a:lnTo>
                    <a:pt x="52" y="2"/>
                  </a:lnTo>
                  <a:lnTo>
                    <a:pt x="35"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8" name="Freeform 1236">
              <a:extLst>
                <a:ext uri="{FF2B5EF4-FFF2-40B4-BE49-F238E27FC236}">
                  <a16:creationId xmlns:a16="http://schemas.microsoft.com/office/drawing/2014/main" id="{5BFB01C0-C1C0-458A-9B7E-2318966FACF5}"/>
                </a:ext>
              </a:extLst>
            </p:cNvPr>
            <p:cNvSpPr>
              <a:spLocks/>
            </p:cNvSpPr>
            <p:nvPr/>
          </p:nvSpPr>
          <p:spPr bwMode="auto">
            <a:xfrm>
              <a:off x="4846640" y="3040061"/>
              <a:ext cx="203200" cy="244475"/>
            </a:xfrm>
            <a:custGeom>
              <a:avLst/>
              <a:gdLst/>
              <a:ahLst/>
              <a:cxnLst>
                <a:cxn ang="0">
                  <a:pos x="35" y="2"/>
                </a:cxn>
                <a:cxn ang="0">
                  <a:pos x="31" y="16"/>
                </a:cxn>
                <a:cxn ang="0">
                  <a:pos x="26" y="19"/>
                </a:cxn>
                <a:cxn ang="0">
                  <a:pos x="23" y="21"/>
                </a:cxn>
                <a:cxn ang="0">
                  <a:pos x="23" y="26"/>
                </a:cxn>
                <a:cxn ang="0">
                  <a:pos x="26" y="30"/>
                </a:cxn>
                <a:cxn ang="0">
                  <a:pos x="26" y="38"/>
                </a:cxn>
                <a:cxn ang="0">
                  <a:pos x="23" y="49"/>
                </a:cxn>
                <a:cxn ang="0">
                  <a:pos x="23" y="57"/>
                </a:cxn>
                <a:cxn ang="0">
                  <a:pos x="7" y="99"/>
                </a:cxn>
                <a:cxn ang="0">
                  <a:pos x="54" y="125"/>
                </a:cxn>
                <a:cxn ang="0">
                  <a:pos x="59" y="128"/>
                </a:cxn>
                <a:cxn ang="0">
                  <a:pos x="64" y="133"/>
                </a:cxn>
                <a:cxn ang="0">
                  <a:pos x="66" y="142"/>
                </a:cxn>
                <a:cxn ang="0">
                  <a:pos x="104" y="154"/>
                </a:cxn>
                <a:cxn ang="0">
                  <a:pos x="111" y="140"/>
                </a:cxn>
                <a:cxn ang="0">
                  <a:pos x="114" y="135"/>
                </a:cxn>
                <a:cxn ang="0">
                  <a:pos x="116" y="135"/>
                </a:cxn>
                <a:cxn ang="0">
                  <a:pos x="123" y="137"/>
                </a:cxn>
                <a:cxn ang="0">
                  <a:pos x="128" y="135"/>
                </a:cxn>
                <a:cxn ang="0">
                  <a:pos x="126" y="128"/>
                </a:cxn>
                <a:cxn ang="0">
                  <a:pos x="118" y="121"/>
                </a:cxn>
                <a:cxn ang="0">
                  <a:pos x="116" y="116"/>
                </a:cxn>
                <a:cxn ang="0">
                  <a:pos x="114" y="109"/>
                </a:cxn>
                <a:cxn ang="0">
                  <a:pos x="111" y="102"/>
                </a:cxn>
                <a:cxn ang="0">
                  <a:pos x="109" y="95"/>
                </a:cxn>
                <a:cxn ang="0">
                  <a:pos x="102" y="87"/>
                </a:cxn>
                <a:cxn ang="0">
                  <a:pos x="88" y="76"/>
                </a:cxn>
                <a:cxn ang="0">
                  <a:pos x="85" y="71"/>
                </a:cxn>
                <a:cxn ang="0">
                  <a:pos x="83" y="64"/>
                </a:cxn>
                <a:cxn ang="0">
                  <a:pos x="80" y="57"/>
                </a:cxn>
                <a:cxn ang="0">
                  <a:pos x="83" y="49"/>
                </a:cxn>
                <a:cxn ang="0">
                  <a:pos x="88" y="35"/>
                </a:cxn>
                <a:cxn ang="0">
                  <a:pos x="85" y="28"/>
                </a:cxn>
                <a:cxn ang="0">
                  <a:pos x="76" y="23"/>
                </a:cxn>
                <a:cxn ang="0">
                  <a:pos x="69" y="16"/>
                </a:cxn>
                <a:cxn ang="0">
                  <a:pos x="64" y="9"/>
                </a:cxn>
                <a:cxn ang="0">
                  <a:pos x="64" y="2"/>
                </a:cxn>
                <a:cxn ang="0">
                  <a:pos x="59" y="2"/>
                </a:cxn>
                <a:cxn ang="0">
                  <a:pos x="54" y="0"/>
                </a:cxn>
                <a:cxn ang="0">
                  <a:pos x="52" y="2"/>
                </a:cxn>
              </a:cxnLst>
              <a:rect l="0" t="0" r="r" b="b"/>
              <a:pathLst>
                <a:path w="128" h="154">
                  <a:moveTo>
                    <a:pt x="35" y="2"/>
                  </a:moveTo>
                  <a:lnTo>
                    <a:pt x="35" y="2"/>
                  </a:lnTo>
                  <a:lnTo>
                    <a:pt x="38" y="7"/>
                  </a:lnTo>
                  <a:lnTo>
                    <a:pt x="31" y="16"/>
                  </a:lnTo>
                  <a:lnTo>
                    <a:pt x="26" y="16"/>
                  </a:lnTo>
                  <a:lnTo>
                    <a:pt x="26" y="19"/>
                  </a:lnTo>
                  <a:lnTo>
                    <a:pt x="26" y="19"/>
                  </a:lnTo>
                  <a:lnTo>
                    <a:pt x="23" y="21"/>
                  </a:lnTo>
                  <a:lnTo>
                    <a:pt x="23" y="26"/>
                  </a:lnTo>
                  <a:lnTo>
                    <a:pt x="23" y="26"/>
                  </a:lnTo>
                  <a:lnTo>
                    <a:pt x="26" y="28"/>
                  </a:lnTo>
                  <a:lnTo>
                    <a:pt x="26" y="30"/>
                  </a:lnTo>
                  <a:lnTo>
                    <a:pt x="26" y="30"/>
                  </a:lnTo>
                  <a:lnTo>
                    <a:pt x="26" y="38"/>
                  </a:lnTo>
                  <a:lnTo>
                    <a:pt x="23" y="42"/>
                  </a:lnTo>
                  <a:lnTo>
                    <a:pt x="23" y="49"/>
                  </a:lnTo>
                  <a:lnTo>
                    <a:pt x="23" y="54"/>
                  </a:lnTo>
                  <a:lnTo>
                    <a:pt x="23" y="57"/>
                  </a:lnTo>
                  <a:lnTo>
                    <a:pt x="0" y="76"/>
                  </a:lnTo>
                  <a:lnTo>
                    <a:pt x="7" y="99"/>
                  </a:lnTo>
                  <a:lnTo>
                    <a:pt x="52" y="125"/>
                  </a:lnTo>
                  <a:lnTo>
                    <a:pt x="54" y="125"/>
                  </a:lnTo>
                  <a:lnTo>
                    <a:pt x="57" y="125"/>
                  </a:lnTo>
                  <a:lnTo>
                    <a:pt x="59" y="128"/>
                  </a:lnTo>
                  <a:lnTo>
                    <a:pt x="61" y="133"/>
                  </a:lnTo>
                  <a:lnTo>
                    <a:pt x="64" y="133"/>
                  </a:lnTo>
                  <a:lnTo>
                    <a:pt x="66" y="133"/>
                  </a:lnTo>
                  <a:lnTo>
                    <a:pt x="66" y="142"/>
                  </a:lnTo>
                  <a:lnTo>
                    <a:pt x="80" y="154"/>
                  </a:lnTo>
                  <a:lnTo>
                    <a:pt x="104" y="154"/>
                  </a:lnTo>
                  <a:lnTo>
                    <a:pt x="109" y="144"/>
                  </a:lnTo>
                  <a:lnTo>
                    <a:pt x="111" y="140"/>
                  </a:lnTo>
                  <a:lnTo>
                    <a:pt x="114" y="137"/>
                  </a:lnTo>
                  <a:lnTo>
                    <a:pt x="114" y="135"/>
                  </a:lnTo>
                  <a:lnTo>
                    <a:pt x="116" y="135"/>
                  </a:lnTo>
                  <a:lnTo>
                    <a:pt x="116" y="135"/>
                  </a:lnTo>
                  <a:lnTo>
                    <a:pt x="121" y="137"/>
                  </a:lnTo>
                  <a:lnTo>
                    <a:pt x="123" y="137"/>
                  </a:lnTo>
                  <a:lnTo>
                    <a:pt x="126" y="137"/>
                  </a:lnTo>
                  <a:lnTo>
                    <a:pt x="128" y="135"/>
                  </a:lnTo>
                  <a:lnTo>
                    <a:pt x="126" y="133"/>
                  </a:lnTo>
                  <a:lnTo>
                    <a:pt x="126" y="128"/>
                  </a:lnTo>
                  <a:lnTo>
                    <a:pt x="121" y="125"/>
                  </a:lnTo>
                  <a:lnTo>
                    <a:pt x="118" y="121"/>
                  </a:lnTo>
                  <a:lnTo>
                    <a:pt x="116" y="121"/>
                  </a:lnTo>
                  <a:lnTo>
                    <a:pt x="116" y="116"/>
                  </a:lnTo>
                  <a:lnTo>
                    <a:pt x="114" y="114"/>
                  </a:lnTo>
                  <a:lnTo>
                    <a:pt x="114" y="109"/>
                  </a:lnTo>
                  <a:lnTo>
                    <a:pt x="114" y="104"/>
                  </a:lnTo>
                  <a:lnTo>
                    <a:pt x="111" y="102"/>
                  </a:lnTo>
                  <a:lnTo>
                    <a:pt x="111" y="99"/>
                  </a:lnTo>
                  <a:lnTo>
                    <a:pt x="109" y="95"/>
                  </a:lnTo>
                  <a:lnTo>
                    <a:pt x="104" y="90"/>
                  </a:lnTo>
                  <a:lnTo>
                    <a:pt x="102" y="87"/>
                  </a:lnTo>
                  <a:lnTo>
                    <a:pt x="92" y="80"/>
                  </a:lnTo>
                  <a:lnTo>
                    <a:pt x="88" y="76"/>
                  </a:lnTo>
                  <a:lnTo>
                    <a:pt x="88" y="73"/>
                  </a:lnTo>
                  <a:lnTo>
                    <a:pt x="85" y="71"/>
                  </a:lnTo>
                  <a:lnTo>
                    <a:pt x="85" y="68"/>
                  </a:lnTo>
                  <a:lnTo>
                    <a:pt x="83" y="64"/>
                  </a:lnTo>
                  <a:lnTo>
                    <a:pt x="83" y="61"/>
                  </a:lnTo>
                  <a:lnTo>
                    <a:pt x="80" y="57"/>
                  </a:lnTo>
                  <a:lnTo>
                    <a:pt x="83" y="54"/>
                  </a:lnTo>
                  <a:lnTo>
                    <a:pt x="83" y="49"/>
                  </a:lnTo>
                  <a:lnTo>
                    <a:pt x="85" y="42"/>
                  </a:lnTo>
                  <a:lnTo>
                    <a:pt x="88" y="35"/>
                  </a:lnTo>
                  <a:lnTo>
                    <a:pt x="90" y="28"/>
                  </a:lnTo>
                  <a:lnTo>
                    <a:pt x="85" y="28"/>
                  </a:lnTo>
                  <a:lnTo>
                    <a:pt x="80" y="26"/>
                  </a:lnTo>
                  <a:lnTo>
                    <a:pt x="76" y="23"/>
                  </a:lnTo>
                  <a:lnTo>
                    <a:pt x="71" y="21"/>
                  </a:lnTo>
                  <a:lnTo>
                    <a:pt x="69" y="16"/>
                  </a:lnTo>
                  <a:lnTo>
                    <a:pt x="66" y="11"/>
                  </a:lnTo>
                  <a:lnTo>
                    <a:pt x="64" y="9"/>
                  </a:lnTo>
                  <a:lnTo>
                    <a:pt x="64" y="7"/>
                  </a:lnTo>
                  <a:lnTo>
                    <a:pt x="64" y="2"/>
                  </a:lnTo>
                  <a:lnTo>
                    <a:pt x="59" y="2"/>
                  </a:lnTo>
                  <a:lnTo>
                    <a:pt x="59" y="2"/>
                  </a:lnTo>
                  <a:lnTo>
                    <a:pt x="54" y="2"/>
                  </a:lnTo>
                  <a:lnTo>
                    <a:pt x="54" y="0"/>
                  </a:lnTo>
                  <a:lnTo>
                    <a:pt x="52" y="2"/>
                  </a:lnTo>
                  <a:lnTo>
                    <a:pt x="52" y="2"/>
                  </a:lnTo>
                  <a:lnTo>
                    <a:pt x="35"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29" name="Freeform 1237">
              <a:extLst>
                <a:ext uri="{FF2B5EF4-FFF2-40B4-BE49-F238E27FC236}">
                  <a16:creationId xmlns:a16="http://schemas.microsoft.com/office/drawing/2014/main" id="{289F15E3-8A14-4429-A88C-21D125290F3A}"/>
                </a:ext>
              </a:extLst>
            </p:cNvPr>
            <p:cNvSpPr>
              <a:spLocks/>
            </p:cNvSpPr>
            <p:nvPr/>
          </p:nvSpPr>
          <p:spPr bwMode="auto">
            <a:xfrm>
              <a:off x="4926014" y="2960686"/>
              <a:ext cx="439737" cy="428625"/>
            </a:xfrm>
            <a:custGeom>
              <a:avLst/>
              <a:gdLst/>
              <a:ahLst/>
              <a:cxnLst>
                <a:cxn ang="0">
                  <a:pos x="76" y="178"/>
                </a:cxn>
                <a:cxn ang="0">
                  <a:pos x="66" y="166"/>
                </a:cxn>
                <a:cxn ang="0">
                  <a:pos x="61" y="152"/>
                </a:cxn>
                <a:cxn ang="0">
                  <a:pos x="52" y="137"/>
                </a:cxn>
                <a:cxn ang="0">
                  <a:pos x="35" y="121"/>
                </a:cxn>
                <a:cxn ang="0">
                  <a:pos x="30" y="107"/>
                </a:cxn>
                <a:cxn ang="0">
                  <a:pos x="38" y="85"/>
                </a:cxn>
                <a:cxn ang="0">
                  <a:pos x="26" y="73"/>
                </a:cxn>
                <a:cxn ang="0">
                  <a:pos x="14" y="59"/>
                </a:cxn>
                <a:cxn ang="0">
                  <a:pos x="9" y="52"/>
                </a:cxn>
                <a:cxn ang="0">
                  <a:pos x="4" y="26"/>
                </a:cxn>
                <a:cxn ang="0">
                  <a:pos x="2" y="12"/>
                </a:cxn>
                <a:cxn ang="0">
                  <a:pos x="4" y="2"/>
                </a:cxn>
                <a:cxn ang="0">
                  <a:pos x="9" y="4"/>
                </a:cxn>
                <a:cxn ang="0">
                  <a:pos x="21" y="23"/>
                </a:cxn>
                <a:cxn ang="0">
                  <a:pos x="30" y="21"/>
                </a:cxn>
                <a:cxn ang="0">
                  <a:pos x="45" y="4"/>
                </a:cxn>
                <a:cxn ang="0">
                  <a:pos x="54" y="16"/>
                </a:cxn>
                <a:cxn ang="0">
                  <a:pos x="59" y="23"/>
                </a:cxn>
                <a:cxn ang="0">
                  <a:pos x="66" y="31"/>
                </a:cxn>
                <a:cxn ang="0">
                  <a:pos x="73" y="42"/>
                </a:cxn>
                <a:cxn ang="0">
                  <a:pos x="99" y="54"/>
                </a:cxn>
                <a:cxn ang="0">
                  <a:pos x="121" y="54"/>
                </a:cxn>
                <a:cxn ang="0">
                  <a:pos x="135" y="42"/>
                </a:cxn>
                <a:cxn ang="0">
                  <a:pos x="149" y="33"/>
                </a:cxn>
                <a:cxn ang="0">
                  <a:pos x="166" y="31"/>
                </a:cxn>
                <a:cxn ang="0">
                  <a:pos x="187" y="40"/>
                </a:cxn>
                <a:cxn ang="0">
                  <a:pos x="211" y="59"/>
                </a:cxn>
                <a:cxn ang="0">
                  <a:pos x="225" y="69"/>
                </a:cxn>
                <a:cxn ang="0">
                  <a:pos x="228" y="83"/>
                </a:cxn>
                <a:cxn ang="0">
                  <a:pos x="223" y="109"/>
                </a:cxn>
                <a:cxn ang="0">
                  <a:pos x="228" y="133"/>
                </a:cxn>
                <a:cxn ang="0">
                  <a:pos x="235" y="152"/>
                </a:cxn>
                <a:cxn ang="0">
                  <a:pos x="244" y="159"/>
                </a:cxn>
                <a:cxn ang="0">
                  <a:pos x="247" y="166"/>
                </a:cxn>
                <a:cxn ang="0">
                  <a:pos x="237" y="183"/>
                </a:cxn>
                <a:cxn ang="0">
                  <a:pos x="235" y="190"/>
                </a:cxn>
                <a:cxn ang="0">
                  <a:pos x="247" y="199"/>
                </a:cxn>
                <a:cxn ang="0">
                  <a:pos x="261" y="213"/>
                </a:cxn>
                <a:cxn ang="0">
                  <a:pos x="266" y="223"/>
                </a:cxn>
                <a:cxn ang="0">
                  <a:pos x="275" y="235"/>
                </a:cxn>
                <a:cxn ang="0">
                  <a:pos x="270" y="244"/>
                </a:cxn>
                <a:cxn ang="0">
                  <a:pos x="258" y="254"/>
                </a:cxn>
                <a:cxn ang="0">
                  <a:pos x="256" y="266"/>
                </a:cxn>
                <a:cxn ang="0">
                  <a:pos x="247" y="270"/>
                </a:cxn>
                <a:cxn ang="0">
                  <a:pos x="211" y="259"/>
                </a:cxn>
                <a:cxn ang="0">
                  <a:pos x="199" y="251"/>
                </a:cxn>
                <a:cxn ang="0">
                  <a:pos x="197" y="237"/>
                </a:cxn>
                <a:cxn ang="0">
                  <a:pos x="194" y="230"/>
                </a:cxn>
                <a:cxn ang="0">
                  <a:pos x="178" y="237"/>
                </a:cxn>
                <a:cxn ang="0">
                  <a:pos x="163" y="242"/>
                </a:cxn>
                <a:cxn ang="0">
                  <a:pos x="144" y="237"/>
                </a:cxn>
                <a:cxn ang="0">
                  <a:pos x="128" y="225"/>
                </a:cxn>
                <a:cxn ang="0">
                  <a:pos x="95" y="183"/>
                </a:cxn>
                <a:cxn ang="0">
                  <a:pos x="80" y="185"/>
                </a:cxn>
              </a:cxnLst>
              <a:rect l="0" t="0" r="r" b="b"/>
              <a:pathLst>
                <a:path w="277" h="270">
                  <a:moveTo>
                    <a:pt x="78" y="185"/>
                  </a:moveTo>
                  <a:lnTo>
                    <a:pt x="78" y="185"/>
                  </a:lnTo>
                  <a:lnTo>
                    <a:pt x="76" y="183"/>
                  </a:lnTo>
                  <a:lnTo>
                    <a:pt x="76" y="178"/>
                  </a:lnTo>
                  <a:lnTo>
                    <a:pt x="71" y="173"/>
                  </a:lnTo>
                  <a:lnTo>
                    <a:pt x="68" y="171"/>
                  </a:lnTo>
                  <a:lnTo>
                    <a:pt x="66" y="171"/>
                  </a:lnTo>
                  <a:lnTo>
                    <a:pt x="66" y="166"/>
                  </a:lnTo>
                  <a:lnTo>
                    <a:pt x="64" y="164"/>
                  </a:lnTo>
                  <a:lnTo>
                    <a:pt x="64" y="159"/>
                  </a:lnTo>
                  <a:lnTo>
                    <a:pt x="64" y="154"/>
                  </a:lnTo>
                  <a:lnTo>
                    <a:pt x="61" y="152"/>
                  </a:lnTo>
                  <a:lnTo>
                    <a:pt x="61" y="149"/>
                  </a:lnTo>
                  <a:lnTo>
                    <a:pt x="59" y="145"/>
                  </a:lnTo>
                  <a:lnTo>
                    <a:pt x="54" y="140"/>
                  </a:lnTo>
                  <a:lnTo>
                    <a:pt x="52" y="137"/>
                  </a:lnTo>
                  <a:lnTo>
                    <a:pt x="42" y="130"/>
                  </a:lnTo>
                  <a:lnTo>
                    <a:pt x="38" y="126"/>
                  </a:lnTo>
                  <a:lnTo>
                    <a:pt x="38" y="123"/>
                  </a:lnTo>
                  <a:lnTo>
                    <a:pt x="35" y="121"/>
                  </a:lnTo>
                  <a:lnTo>
                    <a:pt x="35" y="118"/>
                  </a:lnTo>
                  <a:lnTo>
                    <a:pt x="33" y="114"/>
                  </a:lnTo>
                  <a:lnTo>
                    <a:pt x="33" y="111"/>
                  </a:lnTo>
                  <a:lnTo>
                    <a:pt x="30" y="107"/>
                  </a:lnTo>
                  <a:lnTo>
                    <a:pt x="33" y="104"/>
                  </a:lnTo>
                  <a:lnTo>
                    <a:pt x="33" y="99"/>
                  </a:lnTo>
                  <a:lnTo>
                    <a:pt x="35" y="92"/>
                  </a:lnTo>
                  <a:lnTo>
                    <a:pt x="38" y="85"/>
                  </a:lnTo>
                  <a:lnTo>
                    <a:pt x="40" y="78"/>
                  </a:lnTo>
                  <a:lnTo>
                    <a:pt x="35" y="78"/>
                  </a:lnTo>
                  <a:lnTo>
                    <a:pt x="30" y="76"/>
                  </a:lnTo>
                  <a:lnTo>
                    <a:pt x="26" y="73"/>
                  </a:lnTo>
                  <a:lnTo>
                    <a:pt x="21" y="71"/>
                  </a:lnTo>
                  <a:lnTo>
                    <a:pt x="19" y="69"/>
                  </a:lnTo>
                  <a:lnTo>
                    <a:pt x="16" y="61"/>
                  </a:lnTo>
                  <a:lnTo>
                    <a:pt x="14" y="59"/>
                  </a:lnTo>
                  <a:lnTo>
                    <a:pt x="14" y="57"/>
                  </a:lnTo>
                  <a:lnTo>
                    <a:pt x="14" y="54"/>
                  </a:lnTo>
                  <a:lnTo>
                    <a:pt x="9" y="54"/>
                  </a:lnTo>
                  <a:lnTo>
                    <a:pt x="9" y="52"/>
                  </a:lnTo>
                  <a:lnTo>
                    <a:pt x="7" y="47"/>
                  </a:lnTo>
                  <a:lnTo>
                    <a:pt x="4" y="40"/>
                  </a:lnTo>
                  <a:lnTo>
                    <a:pt x="4" y="31"/>
                  </a:lnTo>
                  <a:lnTo>
                    <a:pt x="4" y="26"/>
                  </a:lnTo>
                  <a:lnTo>
                    <a:pt x="2" y="23"/>
                  </a:lnTo>
                  <a:lnTo>
                    <a:pt x="2" y="19"/>
                  </a:lnTo>
                  <a:lnTo>
                    <a:pt x="0" y="14"/>
                  </a:lnTo>
                  <a:lnTo>
                    <a:pt x="2" y="12"/>
                  </a:lnTo>
                  <a:lnTo>
                    <a:pt x="4" y="9"/>
                  </a:lnTo>
                  <a:lnTo>
                    <a:pt x="4" y="7"/>
                  </a:lnTo>
                  <a:lnTo>
                    <a:pt x="4" y="4"/>
                  </a:lnTo>
                  <a:lnTo>
                    <a:pt x="4" y="2"/>
                  </a:lnTo>
                  <a:lnTo>
                    <a:pt x="4" y="0"/>
                  </a:lnTo>
                  <a:lnTo>
                    <a:pt x="4" y="0"/>
                  </a:lnTo>
                  <a:lnTo>
                    <a:pt x="7" y="2"/>
                  </a:lnTo>
                  <a:lnTo>
                    <a:pt x="9" y="4"/>
                  </a:lnTo>
                  <a:lnTo>
                    <a:pt x="11" y="14"/>
                  </a:lnTo>
                  <a:lnTo>
                    <a:pt x="14" y="16"/>
                  </a:lnTo>
                  <a:lnTo>
                    <a:pt x="16" y="19"/>
                  </a:lnTo>
                  <a:lnTo>
                    <a:pt x="21" y="23"/>
                  </a:lnTo>
                  <a:lnTo>
                    <a:pt x="21" y="23"/>
                  </a:lnTo>
                  <a:lnTo>
                    <a:pt x="23" y="23"/>
                  </a:lnTo>
                  <a:lnTo>
                    <a:pt x="28" y="23"/>
                  </a:lnTo>
                  <a:lnTo>
                    <a:pt x="30" y="21"/>
                  </a:lnTo>
                  <a:lnTo>
                    <a:pt x="35" y="19"/>
                  </a:lnTo>
                  <a:lnTo>
                    <a:pt x="38" y="16"/>
                  </a:lnTo>
                  <a:lnTo>
                    <a:pt x="40" y="9"/>
                  </a:lnTo>
                  <a:lnTo>
                    <a:pt x="45" y="4"/>
                  </a:lnTo>
                  <a:lnTo>
                    <a:pt x="52" y="4"/>
                  </a:lnTo>
                  <a:lnTo>
                    <a:pt x="52" y="9"/>
                  </a:lnTo>
                  <a:lnTo>
                    <a:pt x="52" y="14"/>
                  </a:lnTo>
                  <a:lnTo>
                    <a:pt x="54" y="16"/>
                  </a:lnTo>
                  <a:lnTo>
                    <a:pt x="54" y="19"/>
                  </a:lnTo>
                  <a:lnTo>
                    <a:pt x="54" y="21"/>
                  </a:lnTo>
                  <a:lnTo>
                    <a:pt x="57" y="23"/>
                  </a:lnTo>
                  <a:lnTo>
                    <a:pt x="59" y="23"/>
                  </a:lnTo>
                  <a:lnTo>
                    <a:pt x="61" y="23"/>
                  </a:lnTo>
                  <a:lnTo>
                    <a:pt x="64" y="26"/>
                  </a:lnTo>
                  <a:lnTo>
                    <a:pt x="64" y="28"/>
                  </a:lnTo>
                  <a:lnTo>
                    <a:pt x="66" y="31"/>
                  </a:lnTo>
                  <a:lnTo>
                    <a:pt x="66" y="33"/>
                  </a:lnTo>
                  <a:lnTo>
                    <a:pt x="68" y="35"/>
                  </a:lnTo>
                  <a:lnTo>
                    <a:pt x="71" y="40"/>
                  </a:lnTo>
                  <a:lnTo>
                    <a:pt x="73" y="42"/>
                  </a:lnTo>
                  <a:lnTo>
                    <a:pt x="80" y="45"/>
                  </a:lnTo>
                  <a:lnTo>
                    <a:pt x="85" y="50"/>
                  </a:lnTo>
                  <a:lnTo>
                    <a:pt x="95" y="52"/>
                  </a:lnTo>
                  <a:lnTo>
                    <a:pt x="99" y="54"/>
                  </a:lnTo>
                  <a:lnTo>
                    <a:pt x="104" y="54"/>
                  </a:lnTo>
                  <a:lnTo>
                    <a:pt x="111" y="54"/>
                  </a:lnTo>
                  <a:lnTo>
                    <a:pt x="116" y="54"/>
                  </a:lnTo>
                  <a:lnTo>
                    <a:pt x="121" y="54"/>
                  </a:lnTo>
                  <a:lnTo>
                    <a:pt x="123" y="52"/>
                  </a:lnTo>
                  <a:lnTo>
                    <a:pt x="128" y="50"/>
                  </a:lnTo>
                  <a:lnTo>
                    <a:pt x="130" y="47"/>
                  </a:lnTo>
                  <a:lnTo>
                    <a:pt x="135" y="42"/>
                  </a:lnTo>
                  <a:lnTo>
                    <a:pt x="140" y="38"/>
                  </a:lnTo>
                  <a:lnTo>
                    <a:pt x="144" y="35"/>
                  </a:lnTo>
                  <a:lnTo>
                    <a:pt x="147" y="33"/>
                  </a:lnTo>
                  <a:lnTo>
                    <a:pt x="149" y="33"/>
                  </a:lnTo>
                  <a:lnTo>
                    <a:pt x="154" y="31"/>
                  </a:lnTo>
                  <a:lnTo>
                    <a:pt x="156" y="31"/>
                  </a:lnTo>
                  <a:lnTo>
                    <a:pt x="161" y="31"/>
                  </a:lnTo>
                  <a:lnTo>
                    <a:pt x="166" y="31"/>
                  </a:lnTo>
                  <a:lnTo>
                    <a:pt x="168" y="31"/>
                  </a:lnTo>
                  <a:lnTo>
                    <a:pt x="175" y="33"/>
                  </a:lnTo>
                  <a:lnTo>
                    <a:pt x="182" y="35"/>
                  </a:lnTo>
                  <a:lnTo>
                    <a:pt x="187" y="40"/>
                  </a:lnTo>
                  <a:lnTo>
                    <a:pt x="199" y="50"/>
                  </a:lnTo>
                  <a:lnTo>
                    <a:pt x="204" y="54"/>
                  </a:lnTo>
                  <a:lnTo>
                    <a:pt x="209" y="57"/>
                  </a:lnTo>
                  <a:lnTo>
                    <a:pt x="211" y="59"/>
                  </a:lnTo>
                  <a:lnTo>
                    <a:pt x="213" y="61"/>
                  </a:lnTo>
                  <a:lnTo>
                    <a:pt x="220" y="64"/>
                  </a:lnTo>
                  <a:lnTo>
                    <a:pt x="223" y="66"/>
                  </a:lnTo>
                  <a:lnTo>
                    <a:pt x="225" y="69"/>
                  </a:lnTo>
                  <a:lnTo>
                    <a:pt x="228" y="73"/>
                  </a:lnTo>
                  <a:lnTo>
                    <a:pt x="228" y="76"/>
                  </a:lnTo>
                  <a:lnTo>
                    <a:pt x="228" y="78"/>
                  </a:lnTo>
                  <a:lnTo>
                    <a:pt x="228" y="83"/>
                  </a:lnTo>
                  <a:lnTo>
                    <a:pt x="228" y="88"/>
                  </a:lnTo>
                  <a:lnTo>
                    <a:pt x="225" y="97"/>
                  </a:lnTo>
                  <a:lnTo>
                    <a:pt x="225" y="104"/>
                  </a:lnTo>
                  <a:lnTo>
                    <a:pt x="223" y="109"/>
                  </a:lnTo>
                  <a:lnTo>
                    <a:pt x="223" y="114"/>
                  </a:lnTo>
                  <a:lnTo>
                    <a:pt x="223" y="121"/>
                  </a:lnTo>
                  <a:lnTo>
                    <a:pt x="225" y="126"/>
                  </a:lnTo>
                  <a:lnTo>
                    <a:pt x="228" y="133"/>
                  </a:lnTo>
                  <a:lnTo>
                    <a:pt x="230" y="140"/>
                  </a:lnTo>
                  <a:lnTo>
                    <a:pt x="230" y="145"/>
                  </a:lnTo>
                  <a:lnTo>
                    <a:pt x="235" y="152"/>
                  </a:lnTo>
                  <a:lnTo>
                    <a:pt x="235" y="152"/>
                  </a:lnTo>
                  <a:lnTo>
                    <a:pt x="235" y="156"/>
                  </a:lnTo>
                  <a:lnTo>
                    <a:pt x="239" y="156"/>
                  </a:lnTo>
                  <a:lnTo>
                    <a:pt x="239" y="159"/>
                  </a:lnTo>
                  <a:lnTo>
                    <a:pt x="244" y="159"/>
                  </a:lnTo>
                  <a:lnTo>
                    <a:pt x="247" y="159"/>
                  </a:lnTo>
                  <a:lnTo>
                    <a:pt x="247" y="161"/>
                  </a:lnTo>
                  <a:lnTo>
                    <a:pt x="247" y="166"/>
                  </a:lnTo>
                  <a:lnTo>
                    <a:pt x="247" y="166"/>
                  </a:lnTo>
                  <a:lnTo>
                    <a:pt x="244" y="168"/>
                  </a:lnTo>
                  <a:lnTo>
                    <a:pt x="239" y="173"/>
                  </a:lnTo>
                  <a:lnTo>
                    <a:pt x="239" y="178"/>
                  </a:lnTo>
                  <a:lnTo>
                    <a:pt x="237" y="183"/>
                  </a:lnTo>
                  <a:lnTo>
                    <a:pt x="235" y="183"/>
                  </a:lnTo>
                  <a:lnTo>
                    <a:pt x="235" y="185"/>
                  </a:lnTo>
                  <a:lnTo>
                    <a:pt x="235" y="190"/>
                  </a:lnTo>
                  <a:lnTo>
                    <a:pt x="235" y="190"/>
                  </a:lnTo>
                  <a:lnTo>
                    <a:pt x="237" y="192"/>
                  </a:lnTo>
                  <a:lnTo>
                    <a:pt x="242" y="194"/>
                  </a:lnTo>
                  <a:lnTo>
                    <a:pt x="247" y="197"/>
                  </a:lnTo>
                  <a:lnTo>
                    <a:pt x="247" y="199"/>
                  </a:lnTo>
                  <a:lnTo>
                    <a:pt x="251" y="206"/>
                  </a:lnTo>
                  <a:lnTo>
                    <a:pt x="254" y="209"/>
                  </a:lnTo>
                  <a:lnTo>
                    <a:pt x="258" y="211"/>
                  </a:lnTo>
                  <a:lnTo>
                    <a:pt x="261" y="213"/>
                  </a:lnTo>
                  <a:lnTo>
                    <a:pt x="263" y="213"/>
                  </a:lnTo>
                  <a:lnTo>
                    <a:pt x="266" y="213"/>
                  </a:lnTo>
                  <a:lnTo>
                    <a:pt x="266" y="218"/>
                  </a:lnTo>
                  <a:lnTo>
                    <a:pt x="266" y="223"/>
                  </a:lnTo>
                  <a:lnTo>
                    <a:pt x="268" y="225"/>
                  </a:lnTo>
                  <a:lnTo>
                    <a:pt x="268" y="230"/>
                  </a:lnTo>
                  <a:lnTo>
                    <a:pt x="273" y="235"/>
                  </a:lnTo>
                  <a:lnTo>
                    <a:pt x="275" y="235"/>
                  </a:lnTo>
                  <a:lnTo>
                    <a:pt x="277" y="237"/>
                  </a:lnTo>
                  <a:lnTo>
                    <a:pt x="275" y="242"/>
                  </a:lnTo>
                  <a:lnTo>
                    <a:pt x="273" y="242"/>
                  </a:lnTo>
                  <a:lnTo>
                    <a:pt x="270" y="244"/>
                  </a:lnTo>
                  <a:lnTo>
                    <a:pt x="263" y="249"/>
                  </a:lnTo>
                  <a:lnTo>
                    <a:pt x="261" y="251"/>
                  </a:lnTo>
                  <a:lnTo>
                    <a:pt x="258" y="254"/>
                  </a:lnTo>
                  <a:lnTo>
                    <a:pt x="258" y="254"/>
                  </a:lnTo>
                  <a:lnTo>
                    <a:pt x="256" y="256"/>
                  </a:lnTo>
                  <a:lnTo>
                    <a:pt x="256" y="261"/>
                  </a:lnTo>
                  <a:lnTo>
                    <a:pt x="256" y="261"/>
                  </a:lnTo>
                  <a:lnTo>
                    <a:pt x="256" y="266"/>
                  </a:lnTo>
                  <a:lnTo>
                    <a:pt x="256" y="270"/>
                  </a:lnTo>
                  <a:lnTo>
                    <a:pt x="254" y="270"/>
                  </a:lnTo>
                  <a:lnTo>
                    <a:pt x="251" y="270"/>
                  </a:lnTo>
                  <a:lnTo>
                    <a:pt x="247" y="270"/>
                  </a:lnTo>
                  <a:lnTo>
                    <a:pt x="235" y="268"/>
                  </a:lnTo>
                  <a:lnTo>
                    <a:pt x="228" y="266"/>
                  </a:lnTo>
                  <a:lnTo>
                    <a:pt x="218" y="261"/>
                  </a:lnTo>
                  <a:lnTo>
                    <a:pt x="211" y="259"/>
                  </a:lnTo>
                  <a:lnTo>
                    <a:pt x="204" y="256"/>
                  </a:lnTo>
                  <a:lnTo>
                    <a:pt x="201" y="254"/>
                  </a:lnTo>
                  <a:lnTo>
                    <a:pt x="199" y="254"/>
                  </a:lnTo>
                  <a:lnTo>
                    <a:pt x="199" y="251"/>
                  </a:lnTo>
                  <a:lnTo>
                    <a:pt x="197" y="249"/>
                  </a:lnTo>
                  <a:lnTo>
                    <a:pt x="199" y="242"/>
                  </a:lnTo>
                  <a:lnTo>
                    <a:pt x="199" y="240"/>
                  </a:lnTo>
                  <a:lnTo>
                    <a:pt x="197" y="237"/>
                  </a:lnTo>
                  <a:lnTo>
                    <a:pt x="197" y="235"/>
                  </a:lnTo>
                  <a:lnTo>
                    <a:pt x="197" y="235"/>
                  </a:lnTo>
                  <a:lnTo>
                    <a:pt x="197" y="232"/>
                  </a:lnTo>
                  <a:lnTo>
                    <a:pt x="194" y="230"/>
                  </a:lnTo>
                  <a:lnTo>
                    <a:pt x="190" y="230"/>
                  </a:lnTo>
                  <a:lnTo>
                    <a:pt x="187" y="230"/>
                  </a:lnTo>
                  <a:lnTo>
                    <a:pt x="185" y="232"/>
                  </a:lnTo>
                  <a:lnTo>
                    <a:pt x="178" y="237"/>
                  </a:lnTo>
                  <a:lnTo>
                    <a:pt x="173" y="240"/>
                  </a:lnTo>
                  <a:lnTo>
                    <a:pt x="171" y="242"/>
                  </a:lnTo>
                  <a:lnTo>
                    <a:pt x="168" y="242"/>
                  </a:lnTo>
                  <a:lnTo>
                    <a:pt x="163" y="242"/>
                  </a:lnTo>
                  <a:lnTo>
                    <a:pt x="156" y="242"/>
                  </a:lnTo>
                  <a:lnTo>
                    <a:pt x="154" y="242"/>
                  </a:lnTo>
                  <a:lnTo>
                    <a:pt x="152" y="240"/>
                  </a:lnTo>
                  <a:lnTo>
                    <a:pt x="144" y="237"/>
                  </a:lnTo>
                  <a:lnTo>
                    <a:pt x="140" y="235"/>
                  </a:lnTo>
                  <a:lnTo>
                    <a:pt x="137" y="232"/>
                  </a:lnTo>
                  <a:lnTo>
                    <a:pt x="133" y="230"/>
                  </a:lnTo>
                  <a:lnTo>
                    <a:pt x="128" y="225"/>
                  </a:lnTo>
                  <a:lnTo>
                    <a:pt x="118" y="216"/>
                  </a:lnTo>
                  <a:lnTo>
                    <a:pt x="102" y="192"/>
                  </a:lnTo>
                  <a:lnTo>
                    <a:pt x="99" y="187"/>
                  </a:lnTo>
                  <a:lnTo>
                    <a:pt x="95" y="183"/>
                  </a:lnTo>
                  <a:lnTo>
                    <a:pt x="90" y="178"/>
                  </a:lnTo>
                  <a:lnTo>
                    <a:pt x="85" y="175"/>
                  </a:lnTo>
                  <a:lnTo>
                    <a:pt x="83" y="183"/>
                  </a:lnTo>
                  <a:lnTo>
                    <a:pt x="80" y="185"/>
                  </a:lnTo>
                  <a:lnTo>
                    <a:pt x="78" y="185"/>
                  </a:lnTo>
                  <a:lnTo>
                    <a:pt x="78" y="18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0" name="Freeform 1238">
              <a:extLst>
                <a:ext uri="{FF2B5EF4-FFF2-40B4-BE49-F238E27FC236}">
                  <a16:creationId xmlns:a16="http://schemas.microsoft.com/office/drawing/2014/main" id="{AE0506A2-5D37-44CC-91FE-C736DA70414A}"/>
                </a:ext>
              </a:extLst>
            </p:cNvPr>
            <p:cNvSpPr>
              <a:spLocks/>
            </p:cNvSpPr>
            <p:nvPr/>
          </p:nvSpPr>
          <p:spPr bwMode="auto">
            <a:xfrm>
              <a:off x="4926014" y="2960686"/>
              <a:ext cx="439737" cy="428625"/>
            </a:xfrm>
            <a:custGeom>
              <a:avLst/>
              <a:gdLst/>
              <a:ahLst/>
              <a:cxnLst>
                <a:cxn ang="0">
                  <a:pos x="76" y="178"/>
                </a:cxn>
                <a:cxn ang="0">
                  <a:pos x="66" y="166"/>
                </a:cxn>
                <a:cxn ang="0">
                  <a:pos x="61" y="152"/>
                </a:cxn>
                <a:cxn ang="0">
                  <a:pos x="52" y="137"/>
                </a:cxn>
                <a:cxn ang="0">
                  <a:pos x="35" y="121"/>
                </a:cxn>
                <a:cxn ang="0">
                  <a:pos x="30" y="107"/>
                </a:cxn>
                <a:cxn ang="0">
                  <a:pos x="38" y="85"/>
                </a:cxn>
                <a:cxn ang="0">
                  <a:pos x="26" y="73"/>
                </a:cxn>
                <a:cxn ang="0">
                  <a:pos x="14" y="59"/>
                </a:cxn>
                <a:cxn ang="0">
                  <a:pos x="9" y="52"/>
                </a:cxn>
                <a:cxn ang="0">
                  <a:pos x="4" y="26"/>
                </a:cxn>
                <a:cxn ang="0">
                  <a:pos x="2" y="12"/>
                </a:cxn>
                <a:cxn ang="0">
                  <a:pos x="4" y="2"/>
                </a:cxn>
                <a:cxn ang="0">
                  <a:pos x="9" y="4"/>
                </a:cxn>
                <a:cxn ang="0">
                  <a:pos x="21" y="23"/>
                </a:cxn>
                <a:cxn ang="0">
                  <a:pos x="30" y="21"/>
                </a:cxn>
                <a:cxn ang="0">
                  <a:pos x="45" y="4"/>
                </a:cxn>
                <a:cxn ang="0">
                  <a:pos x="54" y="16"/>
                </a:cxn>
                <a:cxn ang="0">
                  <a:pos x="59" y="23"/>
                </a:cxn>
                <a:cxn ang="0">
                  <a:pos x="66" y="31"/>
                </a:cxn>
                <a:cxn ang="0">
                  <a:pos x="73" y="42"/>
                </a:cxn>
                <a:cxn ang="0">
                  <a:pos x="99" y="54"/>
                </a:cxn>
                <a:cxn ang="0">
                  <a:pos x="121" y="54"/>
                </a:cxn>
                <a:cxn ang="0">
                  <a:pos x="135" y="42"/>
                </a:cxn>
                <a:cxn ang="0">
                  <a:pos x="149" y="33"/>
                </a:cxn>
                <a:cxn ang="0">
                  <a:pos x="166" y="31"/>
                </a:cxn>
                <a:cxn ang="0">
                  <a:pos x="187" y="40"/>
                </a:cxn>
                <a:cxn ang="0">
                  <a:pos x="211" y="59"/>
                </a:cxn>
                <a:cxn ang="0">
                  <a:pos x="225" y="69"/>
                </a:cxn>
                <a:cxn ang="0">
                  <a:pos x="228" y="83"/>
                </a:cxn>
                <a:cxn ang="0">
                  <a:pos x="223" y="109"/>
                </a:cxn>
                <a:cxn ang="0">
                  <a:pos x="228" y="133"/>
                </a:cxn>
                <a:cxn ang="0">
                  <a:pos x="235" y="152"/>
                </a:cxn>
                <a:cxn ang="0">
                  <a:pos x="244" y="159"/>
                </a:cxn>
                <a:cxn ang="0">
                  <a:pos x="247" y="166"/>
                </a:cxn>
                <a:cxn ang="0">
                  <a:pos x="237" y="183"/>
                </a:cxn>
                <a:cxn ang="0">
                  <a:pos x="235" y="190"/>
                </a:cxn>
                <a:cxn ang="0">
                  <a:pos x="247" y="199"/>
                </a:cxn>
                <a:cxn ang="0">
                  <a:pos x="261" y="213"/>
                </a:cxn>
                <a:cxn ang="0">
                  <a:pos x="266" y="223"/>
                </a:cxn>
                <a:cxn ang="0">
                  <a:pos x="275" y="235"/>
                </a:cxn>
                <a:cxn ang="0">
                  <a:pos x="270" y="244"/>
                </a:cxn>
                <a:cxn ang="0">
                  <a:pos x="258" y="254"/>
                </a:cxn>
                <a:cxn ang="0">
                  <a:pos x="256" y="266"/>
                </a:cxn>
                <a:cxn ang="0">
                  <a:pos x="247" y="270"/>
                </a:cxn>
                <a:cxn ang="0">
                  <a:pos x="211" y="259"/>
                </a:cxn>
                <a:cxn ang="0">
                  <a:pos x="199" y="251"/>
                </a:cxn>
                <a:cxn ang="0">
                  <a:pos x="197" y="237"/>
                </a:cxn>
                <a:cxn ang="0">
                  <a:pos x="194" y="230"/>
                </a:cxn>
                <a:cxn ang="0">
                  <a:pos x="178" y="237"/>
                </a:cxn>
                <a:cxn ang="0">
                  <a:pos x="163" y="242"/>
                </a:cxn>
                <a:cxn ang="0">
                  <a:pos x="144" y="237"/>
                </a:cxn>
                <a:cxn ang="0">
                  <a:pos x="128" y="225"/>
                </a:cxn>
                <a:cxn ang="0">
                  <a:pos x="95" y="183"/>
                </a:cxn>
                <a:cxn ang="0">
                  <a:pos x="80" y="185"/>
                </a:cxn>
              </a:cxnLst>
              <a:rect l="0" t="0" r="r" b="b"/>
              <a:pathLst>
                <a:path w="277" h="270">
                  <a:moveTo>
                    <a:pt x="78" y="185"/>
                  </a:moveTo>
                  <a:lnTo>
                    <a:pt x="78" y="185"/>
                  </a:lnTo>
                  <a:lnTo>
                    <a:pt x="76" y="183"/>
                  </a:lnTo>
                  <a:lnTo>
                    <a:pt x="76" y="178"/>
                  </a:lnTo>
                  <a:lnTo>
                    <a:pt x="71" y="173"/>
                  </a:lnTo>
                  <a:lnTo>
                    <a:pt x="68" y="171"/>
                  </a:lnTo>
                  <a:lnTo>
                    <a:pt x="66" y="171"/>
                  </a:lnTo>
                  <a:lnTo>
                    <a:pt x="66" y="166"/>
                  </a:lnTo>
                  <a:lnTo>
                    <a:pt x="64" y="164"/>
                  </a:lnTo>
                  <a:lnTo>
                    <a:pt x="64" y="159"/>
                  </a:lnTo>
                  <a:lnTo>
                    <a:pt x="64" y="154"/>
                  </a:lnTo>
                  <a:lnTo>
                    <a:pt x="61" y="152"/>
                  </a:lnTo>
                  <a:lnTo>
                    <a:pt x="61" y="149"/>
                  </a:lnTo>
                  <a:lnTo>
                    <a:pt x="59" y="145"/>
                  </a:lnTo>
                  <a:lnTo>
                    <a:pt x="54" y="140"/>
                  </a:lnTo>
                  <a:lnTo>
                    <a:pt x="52" y="137"/>
                  </a:lnTo>
                  <a:lnTo>
                    <a:pt x="42" y="130"/>
                  </a:lnTo>
                  <a:lnTo>
                    <a:pt x="38" y="126"/>
                  </a:lnTo>
                  <a:lnTo>
                    <a:pt x="38" y="123"/>
                  </a:lnTo>
                  <a:lnTo>
                    <a:pt x="35" y="121"/>
                  </a:lnTo>
                  <a:lnTo>
                    <a:pt x="35" y="118"/>
                  </a:lnTo>
                  <a:lnTo>
                    <a:pt x="33" y="114"/>
                  </a:lnTo>
                  <a:lnTo>
                    <a:pt x="33" y="111"/>
                  </a:lnTo>
                  <a:lnTo>
                    <a:pt x="30" y="107"/>
                  </a:lnTo>
                  <a:lnTo>
                    <a:pt x="33" y="104"/>
                  </a:lnTo>
                  <a:lnTo>
                    <a:pt x="33" y="99"/>
                  </a:lnTo>
                  <a:lnTo>
                    <a:pt x="35" y="92"/>
                  </a:lnTo>
                  <a:lnTo>
                    <a:pt x="38" y="85"/>
                  </a:lnTo>
                  <a:lnTo>
                    <a:pt x="40" y="78"/>
                  </a:lnTo>
                  <a:lnTo>
                    <a:pt x="35" y="78"/>
                  </a:lnTo>
                  <a:lnTo>
                    <a:pt x="30" y="76"/>
                  </a:lnTo>
                  <a:lnTo>
                    <a:pt x="26" y="73"/>
                  </a:lnTo>
                  <a:lnTo>
                    <a:pt x="21" y="71"/>
                  </a:lnTo>
                  <a:lnTo>
                    <a:pt x="19" y="69"/>
                  </a:lnTo>
                  <a:lnTo>
                    <a:pt x="16" y="61"/>
                  </a:lnTo>
                  <a:lnTo>
                    <a:pt x="14" y="59"/>
                  </a:lnTo>
                  <a:lnTo>
                    <a:pt x="14" y="57"/>
                  </a:lnTo>
                  <a:lnTo>
                    <a:pt x="14" y="54"/>
                  </a:lnTo>
                  <a:lnTo>
                    <a:pt x="9" y="54"/>
                  </a:lnTo>
                  <a:lnTo>
                    <a:pt x="9" y="52"/>
                  </a:lnTo>
                  <a:lnTo>
                    <a:pt x="7" y="47"/>
                  </a:lnTo>
                  <a:lnTo>
                    <a:pt x="4" y="40"/>
                  </a:lnTo>
                  <a:lnTo>
                    <a:pt x="4" y="31"/>
                  </a:lnTo>
                  <a:lnTo>
                    <a:pt x="4" y="26"/>
                  </a:lnTo>
                  <a:lnTo>
                    <a:pt x="2" y="23"/>
                  </a:lnTo>
                  <a:lnTo>
                    <a:pt x="2" y="19"/>
                  </a:lnTo>
                  <a:lnTo>
                    <a:pt x="0" y="14"/>
                  </a:lnTo>
                  <a:lnTo>
                    <a:pt x="2" y="12"/>
                  </a:lnTo>
                  <a:lnTo>
                    <a:pt x="4" y="9"/>
                  </a:lnTo>
                  <a:lnTo>
                    <a:pt x="4" y="7"/>
                  </a:lnTo>
                  <a:lnTo>
                    <a:pt x="4" y="4"/>
                  </a:lnTo>
                  <a:lnTo>
                    <a:pt x="4" y="2"/>
                  </a:lnTo>
                  <a:lnTo>
                    <a:pt x="4" y="0"/>
                  </a:lnTo>
                  <a:lnTo>
                    <a:pt x="4" y="0"/>
                  </a:lnTo>
                  <a:lnTo>
                    <a:pt x="7" y="2"/>
                  </a:lnTo>
                  <a:lnTo>
                    <a:pt x="9" y="4"/>
                  </a:lnTo>
                  <a:lnTo>
                    <a:pt x="11" y="14"/>
                  </a:lnTo>
                  <a:lnTo>
                    <a:pt x="14" y="16"/>
                  </a:lnTo>
                  <a:lnTo>
                    <a:pt x="16" y="19"/>
                  </a:lnTo>
                  <a:lnTo>
                    <a:pt x="21" y="23"/>
                  </a:lnTo>
                  <a:lnTo>
                    <a:pt x="21" y="23"/>
                  </a:lnTo>
                  <a:lnTo>
                    <a:pt x="23" y="23"/>
                  </a:lnTo>
                  <a:lnTo>
                    <a:pt x="28" y="23"/>
                  </a:lnTo>
                  <a:lnTo>
                    <a:pt x="30" y="21"/>
                  </a:lnTo>
                  <a:lnTo>
                    <a:pt x="35" y="19"/>
                  </a:lnTo>
                  <a:lnTo>
                    <a:pt x="38" y="16"/>
                  </a:lnTo>
                  <a:lnTo>
                    <a:pt x="40" y="9"/>
                  </a:lnTo>
                  <a:lnTo>
                    <a:pt x="45" y="4"/>
                  </a:lnTo>
                  <a:lnTo>
                    <a:pt x="52" y="4"/>
                  </a:lnTo>
                  <a:lnTo>
                    <a:pt x="52" y="9"/>
                  </a:lnTo>
                  <a:lnTo>
                    <a:pt x="52" y="14"/>
                  </a:lnTo>
                  <a:lnTo>
                    <a:pt x="54" y="16"/>
                  </a:lnTo>
                  <a:lnTo>
                    <a:pt x="54" y="19"/>
                  </a:lnTo>
                  <a:lnTo>
                    <a:pt x="54" y="21"/>
                  </a:lnTo>
                  <a:lnTo>
                    <a:pt x="57" y="23"/>
                  </a:lnTo>
                  <a:lnTo>
                    <a:pt x="59" y="23"/>
                  </a:lnTo>
                  <a:lnTo>
                    <a:pt x="61" y="23"/>
                  </a:lnTo>
                  <a:lnTo>
                    <a:pt x="64" y="26"/>
                  </a:lnTo>
                  <a:lnTo>
                    <a:pt x="64" y="28"/>
                  </a:lnTo>
                  <a:lnTo>
                    <a:pt x="66" y="31"/>
                  </a:lnTo>
                  <a:lnTo>
                    <a:pt x="66" y="33"/>
                  </a:lnTo>
                  <a:lnTo>
                    <a:pt x="68" y="35"/>
                  </a:lnTo>
                  <a:lnTo>
                    <a:pt x="71" y="40"/>
                  </a:lnTo>
                  <a:lnTo>
                    <a:pt x="73" y="42"/>
                  </a:lnTo>
                  <a:lnTo>
                    <a:pt x="80" y="45"/>
                  </a:lnTo>
                  <a:lnTo>
                    <a:pt x="85" y="50"/>
                  </a:lnTo>
                  <a:lnTo>
                    <a:pt x="95" y="52"/>
                  </a:lnTo>
                  <a:lnTo>
                    <a:pt x="99" y="54"/>
                  </a:lnTo>
                  <a:lnTo>
                    <a:pt x="104" y="54"/>
                  </a:lnTo>
                  <a:lnTo>
                    <a:pt x="111" y="54"/>
                  </a:lnTo>
                  <a:lnTo>
                    <a:pt x="116" y="54"/>
                  </a:lnTo>
                  <a:lnTo>
                    <a:pt x="121" y="54"/>
                  </a:lnTo>
                  <a:lnTo>
                    <a:pt x="123" y="52"/>
                  </a:lnTo>
                  <a:lnTo>
                    <a:pt x="128" y="50"/>
                  </a:lnTo>
                  <a:lnTo>
                    <a:pt x="130" y="47"/>
                  </a:lnTo>
                  <a:lnTo>
                    <a:pt x="135" y="42"/>
                  </a:lnTo>
                  <a:lnTo>
                    <a:pt x="140" y="38"/>
                  </a:lnTo>
                  <a:lnTo>
                    <a:pt x="144" y="35"/>
                  </a:lnTo>
                  <a:lnTo>
                    <a:pt x="147" y="33"/>
                  </a:lnTo>
                  <a:lnTo>
                    <a:pt x="149" y="33"/>
                  </a:lnTo>
                  <a:lnTo>
                    <a:pt x="154" y="31"/>
                  </a:lnTo>
                  <a:lnTo>
                    <a:pt x="156" y="31"/>
                  </a:lnTo>
                  <a:lnTo>
                    <a:pt x="161" y="31"/>
                  </a:lnTo>
                  <a:lnTo>
                    <a:pt x="166" y="31"/>
                  </a:lnTo>
                  <a:lnTo>
                    <a:pt x="168" y="31"/>
                  </a:lnTo>
                  <a:lnTo>
                    <a:pt x="175" y="33"/>
                  </a:lnTo>
                  <a:lnTo>
                    <a:pt x="182" y="35"/>
                  </a:lnTo>
                  <a:lnTo>
                    <a:pt x="187" y="40"/>
                  </a:lnTo>
                  <a:lnTo>
                    <a:pt x="199" y="50"/>
                  </a:lnTo>
                  <a:lnTo>
                    <a:pt x="204" y="54"/>
                  </a:lnTo>
                  <a:lnTo>
                    <a:pt x="209" y="57"/>
                  </a:lnTo>
                  <a:lnTo>
                    <a:pt x="211" y="59"/>
                  </a:lnTo>
                  <a:lnTo>
                    <a:pt x="213" y="61"/>
                  </a:lnTo>
                  <a:lnTo>
                    <a:pt x="220" y="64"/>
                  </a:lnTo>
                  <a:lnTo>
                    <a:pt x="223" y="66"/>
                  </a:lnTo>
                  <a:lnTo>
                    <a:pt x="225" y="69"/>
                  </a:lnTo>
                  <a:lnTo>
                    <a:pt x="228" y="73"/>
                  </a:lnTo>
                  <a:lnTo>
                    <a:pt x="228" y="76"/>
                  </a:lnTo>
                  <a:lnTo>
                    <a:pt x="228" y="78"/>
                  </a:lnTo>
                  <a:lnTo>
                    <a:pt x="228" y="83"/>
                  </a:lnTo>
                  <a:lnTo>
                    <a:pt x="228" y="88"/>
                  </a:lnTo>
                  <a:lnTo>
                    <a:pt x="225" y="97"/>
                  </a:lnTo>
                  <a:lnTo>
                    <a:pt x="225" y="104"/>
                  </a:lnTo>
                  <a:lnTo>
                    <a:pt x="223" y="109"/>
                  </a:lnTo>
                  <a:lnTo>
                    <a:pt x="223" y="114"/>
                  </a:lnTo>
                  <a:lnTo>
                    <a:pt x="223" y="121"/>
                  </a:lnTo>
                  <a:lnTo>
                    <a:pt x="225" y="126"/>
                  </a:lnTo>
                  <a:lnTo>
                    <a:pt x="228" y="133"/>
                  </a:lnTo>
                  <a:lnTo>
                    <a:pt x="230" y="140"/>
                  </a:lnTo>
                  <a:lnTo>
                    <a:pt x="230" y="145"/>
                  </a:lnTo>
                  <a:lnTo>
                    <a:pt x="235" y="152"/>
                  </a:lnTo>
                  <a:lnTo>
                    <a:pt x="235" y="152"/>
                  </a:lnTo>
                  <a:lnTo>
                    <a:pt x="235" y="156"/>
                  </a:lnTo>
                  <a:lnTo>
                    <a:pt x="239" y="156"/>
                  </a:lnTo>
                  <a:lnTo>
                    <a:pt x="239" y="159"/>
                  </a:lnTo>
                  <a:lnTo>
                    <a:pt x="244" y="159"/>
                  </a:lnTo>
                  <a:lnTo>
                    <a:pt x="247" y="159"/>
                  </a:lnTo>
                  <a:lnTo>
                    <a:pt x="247" y="161"/>
                  </a:lnTo>
                  <a:lnTo>
                    <a:pt x="247" y="166"/>
                  </a:lnTo>
                  <a:lnTo>
                    <a:pt x="247" y="166"/>
                  </a:lnTo>
                  <a:lnTo>
                    <a:pt x="244" y="168"/>
                  </a:lnTo>
                  <a:lnTo>
                    <a:pt x="239" y="173"/>
                  </a:lnTo>
                  <a:lnTo>
                    <a:pt x="239" y="178"/>
                  </a:lnTo>
                  <a:lnTo>
                    <a:pt x="237" y="183"/>
                  </a:lnTo>
                  <a:lnTo>
                    <a:pt x="235" y="183"/>
                  </a:lnTo>
                  <a:lnTo>
                    <a:pt x="235" y="185"/>
                  </a:lnTo>
                  <a:lnTo>
                    <a:pt x="235" y="190"/>
                  </a:lnTo>
                  <a:lnTo>
                    <a:pt x="235" y="190"/>
                  </a:lnTo>
                  <a:lnTo>
                    <a:pt x="237" y="192"/>
                  </a:lnTo>
                  <a:lnTo>
                    <a:pt x="242" y="194"/>
                  </a:lnTo>
                  <a:lnTo>
                    <a:pt x="247" y="197"/>
                  </a:lnTo>
                  <a:lnTo>
                    <a:pt x="247" y="199"/>
                  </a:lnTo>
                  <a:lnTo>
                    <a:pt x="251" y="206"/>
                  </a:lnTo>
                  <a:lnTo>
                    <a:pt x="254" y="209"/>
                  </a:lnTo>
                  <a:lnTo>
                    <a:pt x="258" y="211"/>
                  </a:lnTo>
                  <a:lnTo>
                    <a:pt x="261" y="213"/>
                  </a:lnTo>
                  <a:lnTo>
                    <a:pt x="263" y="213"/>
                  </a:lnTo>
                  <a:lnTo>
                    <a:pt x="266" y="213"/>
                  </a:lnTo>
                  <a:lnTo>
                    <a:pt x="266" y="218"/>
                  </a:lnTo>
                  <a:lnTo>
                    <a:pt x="266" y="223"/>
                  </a:lnTo>
                  <a:lnTo>
                    <a:pt x="268" y="225"/>
                  </a:lnTo>
                  <a:lnTo>
                    <a:pt x="268" y="230"/>
                  </a:lnTo>
                  <a:lnTo>
                    <a:pt x="273" y="235"/>
                  </a:lnTo>
                  <a:lnTo>
                    <a:pt x="275" y="235"/>
                  </a:lnTo>
                  <a:lnTo>
                    <a:pt x="277" y="237"/>
                  </a:lnTo>
                  <a:lnTo>
                    <a:pt x="275" y="242"/>
                  </a:lnTo>
                  <a:lnTo>
                    <a:pt x="273" y="242"/>
                  </a:lnTo>
                  <a:lnTo>
                    <a:pt x="270" y="244"/>
                  </a:lnTo>
                  <a:lnTo>
                    <a:pt x="263" y="249"/>
                  </a:lnTo>
                  <a:lnTo>
                    <a:pt x="261" y="251"/>
                  </a:lnTo>
                  <a:lnTo>
                    <a:pt x="258" y="254"/>
                  </a:lnTo>
                  <a:lnTo>
                    <a:pt x="258" y="254"/>
                  </a:lnTo>
                  <a:lnTo>
                    <a:pt x="256" y="256"/>
                  </a:lnTo>
                  <a:lnTo>
                    <a:pt x="256" y="261"/>
                  </a:lnTo>
                  <a:lnTo>
                    <a:pt x="256" y="261"/>
                  </a:lnTo>
                  <a:lnTo>
                    <a:pt x="256" y="266"/>
                  </a:lnTo>
                  <a:lnTo>
                    <a:pt x="256" y="270"/>
                  </a:lnTo>
                  <a:lnTo>
                    <a:pt x="254" y="270"/>
                  </a:lnTo>
                  <a:lnTo>
                    <a:pt x="251" y="270"/>
                  </a:lnTo>
                  <a:lnTo>
                    <a:pt x="247" y="270"/>
                  </a:lnTo>
                  <a:lnTo>
                    <a:pt x="235" y="268"/>
                  </a:lnTo>
                  <a:lnTo>
                    <a:pt x="228" y="266"/>
                  </a:lnTo>
                  <a:lnTo>
                    <a:pt x="218" y="261"/>
                  </a:lnTo>
                  <a:lnTo>
                    <a:pt x="211" y="259"/>
                  </a:lnTo>
                  <a:lnTo>
                    <a:pt x="204" y="256"/>
                  </a:lnTo>
                  <a:lnTo>
                    <a:pt x="201" y="254"/>
                  </a:lnTo>
                  <a:lnTo>
                    <a:pt x="199" y="254"/>
                  </a:lnTo>
                  <a:lnTo>
                    <a:pt x="199" y="251"/>
                  </a:lnTo>
                  <a:lnTo>
                    <a:pt x="197" y="249"/>
                  </a:lnTo>
                  <a:lnTo>
                    <a:pt x="199" y="242"/>
                  </a:lnTo>
                  <a:lnTo>
                    <a:pt x="199" y="240"/>
                  </a:lnTo>
                  <a:lnTo>
                    <a:pt x="197" y="237"/>
                  </a:lnTo>
                  <a:lnTo>
                    <a:pt x="197" y="235"/>
                  </a:lnTo>
                  <a:lnTo>
                    <a:pt x="197" y="235"/>
                  </a:lnTo>
                  <a:lnTo>
                    <a:pt x="197" y="232"/>
                  </a:lnTo>
                  <a:lnTo>
                    <a:pt x="194" y="230"/>
                  </a:lnTo>
                  <a:lnTo>
                    <a:pt x="190" y="230"/>
                  </a:lnTo>
                  <a:lnTo>
                    <a:pt x="187" y="230"/>
                  </a:lnTo>
                  <a:lnTo>
                    <a:pt x="185" y="232"/>
                  </a:lnTo>
                  <a:lnTo>
                    <a:pt x="178" y="237"/>
                  </a:lnTo>
                  <a:lnTo>
                    <a:pt x="173" y="240"/>
                  </a:lnTo>
                  <a:lnTo>
                    <a:pt x="171" y="242"/>
                  </a:lnTo>
                  <a:lnTo>
                    <a:pt x="168" y="242"/>
                  </a:lnTo>
                  <a:lnTo>
                    <a:pt x="163" y="242"/>
                  </a:lnTo>
                  <a:lnTo>
                    <a:pt x="156" y="242"/>
                  </a:lnTo>
                  <a:lnTo>
                    <a:pt x="154" y="242"/>
                  </a:lnTo>
                  <a:lnTo>
                    <a:pt x="152" y="240"/>
                  </a:lnTo>
                  <a:lnTo>
                    <a:pt x="144" y="237"/>
                  </a:lnTo>
                  <a:lnTo>
                    <a:pt x="140" y="235"/>
                  </a:lnTo>
                  <a:lnTo>
                    <a:pt x="137" y="232"/>
                  </a:lnTo>
                  <a:lnTo>
                    <a:pt x="133" y="230"/>
                  </a:lnTo>
                  <a:lnTo>
                    <a:pt x="128" y="225"/>
                  </a:lnTo>
                  <a:lnTo>
                    <a:pt x="118" y="216"/>
                  </a:lnTo>
                  <a:lnTo>
                    <a:pt x="102" y="192"/>
                  </a:lnTo>
                  <a:lnTo>
                    <a:pt x="99" y="187"/>
                  </a:lnTo>
                  <a:lnTo>
                    <a:pt x="95" y="183"/>
                  </a:lnTo>
                  <a:lnTo>
                    <a:pt x="90" y="178"/>
                  </a:lnTo>
                  <a:lnTo>
                    <a:pt x="85" y="175"/>
                  </a:lnTo>
                  <a:lnTo>
                    <a:pt x="83" y="183"/>
                  </a:lnTo>
                  <a:lnTo>
                    <a:pt x="80" y="185"/>
                  </a:lnTo>
                  <a:lnTo>
                    <a:pt x="78" y="18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1" name="Freeform 1239">
              <a:extLst>
                <a:ext uri="{FF2B5EF4-FFF2-40B4-BE49-F238E27FC236}">
                  <a16:creationId xmlns:a16="http://schemas.microsoft.com/office/drawing/2014/main" id="{D5FD4FAB-1465-4F8E-99B3-FA7EE45349B9}"/>
                </a:ext>
              </a:extLst>
            </p:cNvPr>
            <p:cNvSpPr>
              <a:spLocks/>
            </p:cNvSpPr>
            <p:nvPr/>
          </p:nvSpPr>
          <p:spPr bwMode="auto">
            <a:xfrm>
              <a:off x="4926014" y="2960686"/>
              <a:ext cx="439737" cy="428625"/>
            </a:xfrm>
            <a:custGeom>
              <a:avLst/>
              <a:gdLst/>
              <a:ahLst/>
              <a:cxnLst>
                <a:cxn ang="0">
                  <a:pos x="76" y="178"/>
                </a:cxn>
                <a:cxn ang="0">
                  <a:pos x="66" y="166"/>
                </a:cxn>
                <a:cxn ang="0">
                  <a:pos x="61" y="152"/>
                </a:cxn>
                <a:cxn ang="0">
                  <a:pos x="52" y="137"/>
                </a:cxn>
                <a:cxn ang="0">
                  <a:pos x="35" y="121"/>
                </a:cxn>
                <a:cxn ang="0">
                  <a:pos x="30" y="107"/>
                </a:cxn>
                <a:cxn ang="0">
                  <a:pos x="38" y="85"/>
                </a:cxn>
                <a:cxn ang="0">
                  <a:pos x="26" y="73"/>
                </a:cxn>
                <a:cxn ang="0">
                  <a:pos x="14" y="59"/>
                </a:cxn>
                <a:cxn ang="0">
                  <a:pos x="9" y="52"/>
                </a:cxn>
                <a:cxn ang="0">
                  <a:pos x="4" y="26"/>
                </a:cxn>
                <a:cxn ang="0">
                  <a:pos x="2" y="12"/>
                </a:cxn>
                <a:cxn ang="0">
                  <a:pos x="4" y="2"/>
                </a:cxn>
                <a:cxn ang="0">
                  <a:pos x="9" y="4"/>
                </a:cxn>
                <a:cxn ang="0">
                  <a:pos x="21" y="23"/>
                </a:cxn>
                <a:cxn ang="0">
                  <a:pos x="30" y="21"/>
                </a:cxn>
                <a:cxn ang="0">
                  <a:pos x="45" y="4"/>
                </a:cxn>
                <a:cxn ang="0">
                  <a:pos x="54" y="16"/>
                </a:cxn>
                <a:cxn ang="0">
                  <a:pos x="59" y="23"/>
                </a:cxn>
                <a:cxn ang="0">
                  <a:pos x="66" y="31"/>
                </a:cxn>
                <a:cxn ang="0">
                  <a:pos x="73" y="42"/>
                </a:cxn>
                <a:cxn ang="0">
                  <a:pos x="99" y="54"/>
                </a:cxn>
                <a:cxn ang="0">
                  <a:pos x="121" y="54"/>
                </a:cxn>
                <a:cxn ang="0">
                  <a:pos x="135" y="42"/>
                </a:cxn>
                <a:cxn ang="0">
                  <a:pos x="149" y="33"/>
                </a:cxn>
                <a:cxn ang="0">
                  <a:pos x="166" y="31"/>
                </a:cxn>
                <a:cxn ang="0">
                  <a:pos x="187" y="40"/>
                </a:cxn>
                <a:cxn ang="0">
                  <a:pos x="211" y="59"/>
                </a:cxn>
                <a:cxn ang="0">
                  <a:pos x="225" y="69"/>
                </a:cxn>
                <a:cxn ang="0">
                  <a:pos x="228" y="83"/>
                </a:cxn>
                <a:cxn ang="0">
                  <a:pos x="223" y="109"/>
                </a:cxn>
                <a:cxn ang="0">
                  <a:pos x="228" y="133"/>
                </a:cxn>
                <a:cxn ang="0">
                  <a:pos x="235" y="152"/>
                </a:cxn>
                <a:cxn ang="0">
                  <a:pos x="244" y="159"/>
                </a:cxn>
                <a:cxn ang="0">
                  <a:pos x="247" y="166"/>
                </a:cxn>
                <a:cxn ang="0">
                  <a:pos x="237" y="183"/>
                </a:cxn>
                <a:cxn ang="0">
                  <a:pos x="235" y="190"/>
                </a:cxn>
                <a:cxn ang="0">
                  <a:pos x="247" y="199"/>
                </a:cxn>
                <a:cxn ang="0">
                  <a:pos x="261" y="213"/>
                </a:cxn>
                <a:cxn ang="0">
                  <a:pos x="266" y="223"/>
                </a:cxn>
                <a:cxn ang="0">
                  <a:pos x="275" y="235"/>
                </a:cxn>
                <a:cxn ang="0">
                  <a:pos x="270" y="244"/>
                </a:cxn>
                <a:cxn ang="0">
                  <a:pos x="258" y="254"/>
                </a:cxn>
                <a:cxn ang="0">
                  <a:pos x="256" y="266"/>
                </a:cxn>
                <a:cxn ang="0">
                  <a:pos x="247" y="270"/>
                </a:cxn>
                <a:cxn ang="0">
                  <a:pos x="211" y="259"/>
                </a:cxn>
                <a:cxn ang="0">
                  <a:pos x="199" y="251"/>
                </a:cxn>
                <a:cxn ang="0">
                  <a:pos x="197" y="237"/>
                </a:cxn>
                <a:cxn ang="0">
                  <a:pos x="194" y="230"/>
                </a:cxn>
                <a:cxn ang="0">
                  <a:pos x="178" y="237"/>
                </a:cxn>
                <a:cxn ang="0">
                  <a:pos x="163" y="242"/>
                </a:cxn>
                <a:cxn ang="0">
                  <a:pos x="144" y="237"/>
                </a:cxn>
                <a:cxn ang="0">
                  <a:pos x="128" y="225"/>
                </a:cxn>
                <a:cxn ang="0">
                  <a:pos x="95" y="183"/>
                </a:cxn>
                <a:cxn ang="0">
                  <a:pos x="80" y="185"/>
                </a:cxn>
              </a:cxnLst>
              <a:rect l="0" t="0" r="r" b="b"/>
              <a:pathLst>
                <a:path w="277" h="270">
                  <a:moveTo>
                    <a:pt x="78" y="185"/>
                  </a:moveTo>
                  <a:lnTo>
                    <a:pt x="78" y="185"/>
                  </a:lnTo>
                  <a:lnTo>
                    <a:pt x="76" y="183"/>
                  </a:lnTo>
                  <a:lnTo>
                    <a:pt x="76" y="178"/>
                  </a:lnTo>
                  <a:lnTo>
                    <a:pt x="71" y="173"/>
                  </a:lnTo>
                  <a:lnTo>
                    <a:pt x="68" y="171"/>
                  </a:lnTo>
                  <a:lnTo>
                    <a:pt x="66" y="171"/>
                  </a:lnTo>
                  <a:lnTo>
                    <a:pt x="66" y="166"/>
                  </a:lnTo>
                  <a:lnTo>
                    <a:pt x="64" y="164"/>
                  </a:lnTo>
                  <a:lnTo>
                    <a:pt x="64" y="159"/>
                  </a:lnTo>
                  <a:lnTo>
                    <a:pt x="64" y="154"/>
                  </a:lnTo>
                  <a:lnTo>
                    <a:pt x="61" y="152"/>
                  </a:lnTo>
                  <a:lnTo>
                    <a:pt x="61" y="149"/>
                  </a:lnTo>
                  <a:lnTo>
                    <a:pt x="59" y="145"/>
                  </a:lnTo>
                  <a:lnTo>
                    <a:pt x="54" y="140"/>
                  </a:lnTo>
                  <a:lnTo>
                    <a:pt x="52" y="137"/>
                  </a:lnTo>
                  <a:lnTo>
                    <a:pt x="42" y="130"/>
                  </a:lnTo>
                  <a:lnTo>
                    <a:pt x="38" y="126"/>
                  </a:lnTo>
                  <a:lnTo>
                    <a:pt x="38" y="123"/>
                  </a:lnTo>
                  <a:lnTo>
                    <a:pt x="35" y="121"/>
                  </a:lnTo>
                  <a:lnTo>
                    <a:pt x="35" y="118"/>
                  </a:lnTo>
                  <a:lnTo>
                    <a:pt x="33" y="114"/>
                  </a:lnTo>
                  <a:lnTo>
                    <a:pt x="33" y="111"/>
                  </a:lnTo>
                  <a:lnTo>
                    <a:pt x="30" y="107"/>
                  </a:lnTo>
                  <a:lnTo>
                    <a:pt x="33" y="104"/>
                  </a:lnTo>
                  <a:lnTo>
                    <a:pt x="33" y="99"/>
                  </a:lnTo>
                  <a:lnTo>
                    <a:pt x="35" y="92"/>
                  </a:lnTo>
                  <a:lnTo>
                    <a:pt x="38" y="85"/>
                  </a:lnTo>
                  <a:lnTo>
                    <a:pt x="40" y="78"/>
                  </a:lnTo>
                  <a:lnTo>
                    <a:pt x="35" y="78"/>
                  </a:lnTo>
                  <a:lnTo>
                    <a:pt x="30" y="76"/>
                  </a:lnTo>
                  <a:lnTo>
                    <a:pt x="26" y="73"/>
                  </a:lnTo>
                  <a:lnTo>
                    <a:pt x="21" y="71"/>
                  </a:lnTo>
                  <a:lnTo>
                    <a:pt x="19" y="69"/>
                  </a:lnTo>
                  <a:lnTo>
                    <a:pt x="16" y="61"/>
                  </a:lnTo>
                  <a:lnTo>
                    <a:pt x="14" y="59"/>
                  </a:lnTo>
                  <a:lnTo>
                    <a:pt x="14" y="57"/>
                  </a:lnTo>
                  <a:lnTo>
                    <a:pt x="14" y="54"/>
                  </a:lnTo>
                  <a:lnTo>
                    <a:pt x="9" y="54"/>
                  </a:lnTo>
                  <a:lnTo>
                    <a:pt x="9" y="52"/>
                  </a:lnTo>
                  <a:lnTo>
                    <a:pt x="7" y="47"/>
                  </a:lnTo>
                  <a:lnTo>
                    <a:pt x="4" y="40"/>
                  </a:lnTo>
                  <a:lnTo>
                    <a:pt x="4" y="31"/>
                  </a:lnTo>
                  <a:lnTo>
                    <a:pt x="4" y="26"/>
                  </a:lnTo>
                  <a:lnTo>
                    <a:pt x="2" y="23"/>
                  </a:lnTo>
                  <a:lnTo>
                    <a:pt x="2" y="19"/>
                  </a:lnTo>
                  <a:lnTo>
                    <a:pt x="0" y="14"/>
                  </a:lnTo>
                  <a:lnTo>
                    <a:pt x="2" y="12"/>
                  </a:lnTo>
                  <a:lnTo>
                    <a:pt x="4" y="9"/>
                  </a:lnTo>
                  <a:lnTo>
                    <a:pt x="4" y="7"/>
                  </a:lnTo>
                  <a:lnTo>
                    <a:pt x="4" y="4"/>
                  </a:lnTo>
                  <a:lnTo>
                    <a:pt x="4" y="2"/>
                  </a:lnTo>
                  <a:lnTo>
                    <a:pt x="4" y="0"/>
                  </a:lnTo>
                  <a:lnTo>
                    <a:pt x="4" y="0"/>
                  </a:lnTo>
                  <a:lnTo>
                    <a:pt x="7" y="2"/>
                  </a:lnTo>
                  <a:lnTo>
                    <a:pt x="9" y="4"/>
                  </a:lnTo>
                  <a:lnTo>
                    <a:pt x="11" y="14"/>
                  </a:lnTo>
                  <a:lnTo>
                    <a:pt x="14" y="16"/>
                  </a:lnTo>
                  <a:lnTo>
                    <a:pt x="16" y="19"/>
                  </a:lnTo>
                  <a:lnTo>
                    <a:pt x="21" y="23"/>
                  </a:lnTo>
                  <a:lnTo>
                    <a:pt x="21" y="23"/>
                  </a:lnTo>
                  <a:lnTo>
                    <a:pt x="23" y="23"/>
                  </a:lnTo>
                  <a:lnTo>
                    <a:pt x="28" y="23"/>
                  </a:lnTo>
                  <a:lnTo>
                    <a:pt x="30" y="21"/>
                  </a:lnTo>
                  <a:lnTo>
                    <a:pt x="35" y="19"/>
                  </a:lnTo>
                  <a:lnTo>
                    <a:pt x="38" y="16"/>
                  </a:lnTo>
                  <a:lnTo>
                    <a:pt x="40" y="9"/>
                  </a:lnTo>
                  <a:lnTo>
                    <a:pt x="45" y="4"/>
                  </a:lnTo>
                  <a:lnTo>
                    <a:pt x="52" y="4"/>
                  </a:lnTo>
                  <a:lnTo>
                    <a:pt x="52" y="9"/>
                  </a:lnTo>
                  <a:lnTo>
                    <a:pt x="52" y="14"/>
                  </a:lnTo>
                  <a:lnTo>
                    <a:pt x="54" y="16"/>
                  </a:lnTo>
                  <a:lnTo>
                    <a:pt x="54" y="19"/>
                  </a:lnTo>
                  <a:lnTo>
                    <a:pt x="54" y="21"/>
                  </a:lnTo>
                  <a:lnTo>
                    <a:pt x="57" y="23"/>
                  </a:lnTo>
                  <a:lnTo>
                    <a:pt x="59" y="23"/>
                  </a:lnTo>
                  <a:lnTo>
                    <a:pt x="61" y="23"/>
                  </a:lnTo>
                  <a:lnTo>
                    <a:pt x="64" y="26"/>
                  </a:lnTo>
                  <a:lnTo>
                    <a:pt x="64" y="28"/>
                  </a:lnTo>
                  <a:lnTo>
                    <a:pt x="66" y="31"/>
                  </a:lnTo>
                  <a:lnTo>
                    <a:pt x="66" y="33"/>
                  </a:lnTo>
                  <a:lnTo>
                    <a:pt x="68" y="35"/>
                  </a:lnTo>
                  <a:lnTo>
                    <a:pt x="71" y="40"/>
                  </a:lnTo>
                  <a:lnTo>
                    <a:pt x="73" y="42"/>
                  </a:lnTo>
                  <a:lnTo>
                    <a:pt x="80" y="45"/>
                  </a:lnTo>
                  <a:lnTo>
                    <a:pt x="85" y="50"/>
                  </a:lnTo>
                  <a:lnTo>
                    <a:pt x="95" y="52"/>
                  </a:lnTo>
                  <a:lnTo>
                    <a:pt x="99" y="54"/>
                  </a:lnTo>
                  <a:lnTo>
                    <a:pt x="104" y="54"/>
                  </a:lnTo>
                  <a:lnTo>
                    <a:pt x="111" y="54"/>
                  </a:lnTo>
                  <a:lnTo>
                    <a:pt x="116" y="54"/>
                  </a:lnTo>
                  <a:lnTo>
                    <a:pt x="121" y="54"/>
                  </a:lnTo>
                  <a:lnTo>
                    <a:pt x="123" y="52"/>
                  </a:lnTo>
                  <a:lnTo>
                    <a:pt x="128" y="50"/>
                  </a:lnTo>
                  <a:lnTo>
                    <a:pt x="130" y="47"/>
                  </a:lnTo>
                  <a:lnTo>
                    <a:pt x="135" y="42"/>
                  </a:lnTo>
                  <a:lnTo>
                    <a:pt x="140" y="38"/>
                  </a:lnTo>
                  <a:lnTo>
                    <a:pt x="144" y="35"/>
                  </a:lnTo>
                  <a:lnTo>
                    <a:pt x="147" y="33"/>
                  </a:lnTo>
                  <a:lnTo>
                    <a:pt x="149" y="33"/>
                  </a:lnTo>
                  <a:lnTo>
                    <a:pt x="154" y="31"/>
                  </a:lnTo>
                  <a:lnTo>
                    <a:pt x="156" y="31"/>
                  </a:lnTo>
                  <a:lnTo>
                    <a:pt x="161" y="31"/>
                  </a:lnTo>
                  <a:lnTo>
                    <a:pt x="166" y="31"/>
                  </a:lnTo>
                  <a:lnTo>
                    <a:pt x="168" y="31"/>
                  </a:lnTo>
                  <a:lnTo>
                    <a:pt x="175" y="33"/>
                  </a:lnTo>
                  <a:lnTo>
                    <a:pt x="182" y="35"/>
                  </a:lnTo>
                  <a:lnTo>
                    <a:pt x="187" y="40"/>
                  </a:lnTo>
                  <a:lnTo>
                    <a:pt x="199" y="50"/>
                  </a:lnTo>
                  <a:lnTo>
                    <a:pt x="204" y="54"/>
                  </a:lnTo>
                  <a:lnTo>
                    <a:pt x="209" y="57"/>
                  </a:lnTo>
                  <a:lnTo>
                    <a:pt x="211" y="59"/>
                  </a:lnTo>
                  <a:lnTo>
                    <a:pt x="213" y="61"/>
                  </a:lnTo>
                  <a:lnTo>
                    <a:pt x="220" y="64"/>
                  </a:lnTo>
                  <a:lnTo>
                    <a:pt x="223" y="66"/>
                  </a:lnTo>
                  <a:lnTo>
                    <a:pt x="225" y="69"/>
                  </a:lnTo>
                  <a:lnTo>
                    <a:pt x="228" y="73"/>
                  </a:lnTo>
                  <a:lnTo>
                    <a:pt x="228" y="76"/>
                  </a:lnTo>
                  <a:lnTo>
                    <a:pt x="228" y="78"/>
                  </a:lnTo>
                  <a:lnTo>
                    <a:pt x="228" y="83"/>
                  </a:lnTo>
                  <a:lnTo>
                    <a:pt x="228" y="88"/>
                  </a:lnTo>
                  <a:lnTo>
                    <a:pt x="225" y="97"/>
                  </a:lnTo>
                  <a:lnTo>
                    <a:pt x="225" y="104"/>
                  </a:lnTo>
                  <a:lnTo>
                    <a:pt x="223" y="109"/>
                  </a:lnTo>
                  <a:lnTo>
                    <a:pt x="223" y="114"/>
                  </a:lnTo>
                  <a:lnTo>
                    <a:pt x="223" y="121"/>
                  </a:lnTo>
                  <a:lnTo>
                    <a:pt x="225" y="126"/>
                  </a:lnTo>
                  <a:lnTo>
                    <a:pt x="228" y="133"/>
                  </a:lnTo>
                  <a:lnTo>
                    <a:pt x="230" y="140"/>
                  </a:lnTo>
                  <a:lnTo>
                    <a:pt x="230" y="145"/>
                  </a:lnTo>
                  <a:lnTo>
                    <a:pt x="235" y="152"/>
                  </a:lnTo>
                  <a:lnTo>
                    <a:pt x="235" y="152"/>
                  </a:lnTo>
                  <a:lnTo>
                    <a:pt x="235" y="156"/>
                  </a:lnTo>
                  <a:lnTo>
                    <a:pt x="239" y="156"/>
                  </a:lnTo>
                  <a:lnTo>
                    <a:pt x="239" y="159"/>
                  </a:lnTo>
                  <a:lnTo>
                    <a:pt x="244" y="159"/>
                  </a:lnTo>
                  <a:lnTo>
                    <a:pt x="247" y="159"/>
                  </a:lnTo>
                  <a:lnTo>
                    <a:pt x="247" y="161"/>
                  </a:lnTo>
                  <a:lnTo>
                    <a:pt x="247" y="166"/>
                  </a:lnTo>
                  <a:lnTo>
                    <a:pt x="247" y="166"/>
                  </a:lnTo>
                  <a:lnTo>
                    <a:pt x="244" y="168"/>
                  </a:lnTo>
                  <a:lnTo>
                    <a:pt x="239" y="173"/>
                  </a:lnTo>
                  <a:lnTo>
                    <a:pt x="239" y="178"/>
                  </a:lnTo>
                  <a:lnTo>
                    <a:pt x="237" y="183"/>
                  </a:lnTo>
                  <a:lnTo>
                    <a:pt x="235" y="183"/>
                  </a:lnTo>
                  <a:lnTo>
                    <a:pt x="235" y="185"/>
                  </a:lnTo>
                  <a:lnTo>
                    <a:pt x="235" y="190"/>
                  </a:lnTo>
                  <a:lnTo>
                    <a:pt x="235" y="190"/>
                  </a:lnTo>
                  <a:lnTo>
                    <a:pt x="237" y="192"/>
                  </a:lnTo>
                  <a:lnTo>
                    <a:pt x="242" y="194"/>
                  </a:lnTo>
                  <a:lnTo>
                    <a:pt x="247" y="197"/>
                  </a:lnTo>
                  <a:lnTo>
                    <a:pt x="247" y="199"/>
                  </a:lnTo>
                  <a:lnTo>
                    <a:pt x="251" y="206"/>
                  </a:lnTo>
                  <a:lnTo>
                    <a:pt x="254" y="209"/>
                  </a:lnTo>
                  <a:lnTo>
                    <a:pt x="258" y="211"/>
                  </a:lnTo>
                  <a:lnTo>
                    <a:pt x="261" y="213"/>
                  </a:lnTo>
                  <a:lnTo>
                    <a:pt x="263" y="213"/>
                  </a:lnTo>
                  <a:lnTo>
                    <a:pt x="266" y="213"/>
                  </a:lnTo>
                  <a:lnTo>
                    <a:pt x="266" y="218"/>
                  </a:lnTo>
                  <a:lnTo>
                    <a:pt x="266" y="223"/>
                  </a:lnTo>
                  <a:lnTo>
                    <a:pt x="268" y="225"/>
                  </a:lnTo>
                  <a:lnTo>
                    <a:pt x="268" y="230"/>
                  </a:lnTo>
                  <a:lnTo>
                    <a:pt x="273" y="235"/>
                  </a:lnTo>
                  <a:lnTo>
                    <a:pt x="275" y="235"/>
                  </a:lnTo>
                  <a:lnTo>
                    <a:pt x="277" y="237"/>
                  </a:lnTo>
                  <a:lnTo>
                    <a:pt x="275" y="242"/>
                  </a:lnTo>
                  <a:lnTo>
                    <a:pt x="273" y="242"/>
                  </a:lnTo>
                  <a:lnTo>
                    <a:pt x="270" y="244"/>
                  </a:lnTo>
                  <a:lnTo>
                    <a:pt x="263" y="249"/>
                  </a:lnTo>
                  <a:lnTo>
                    <a:pt x="261" y="251"/>
                  </a:lnTo>
                  <a:lnTo>
                    <a:pt x="258" y="254"/>
                  </a:lnTo>
                  <a:lnTo>
                    <a:pt x="258" y="254"/>
                  </a:lnTo>
                  <a:lnTo>
                    <a:pt x="256" y="256"/>
                  </a:lnTo>
                  <a:lnTo>
                    <a:pt x="256" y="261"/>
                  </a:lnTo>
                  <a:lnTo>
                    <a:pt x="256" y="261"/>
                  </a:lnTo>
                  <a:lnTo>
                    <a:pt x="256" y="266"/>
                  </a:lnTo>
                  <a:lnTo>
                    <a:pt x="256" y="270"/>
                  </a:lnTo>
                  <a:lnTo>
                    <a:pt x="254" y="270"/>
                  </a:lnTo>
                  <a:lnTo>
                    <a:pt x="251" y="270"/>
                  </a:lnTo>
                  <a:lnTo>
                    <a:pt x="247" y="270"/>
                  </a:lnTo>
                  <a:lnTo>
                    <a:pt x="235" y="268"/>
                  </a:lnTo>
                  <a:lnTo>
                    <a:pt x="228" y="266"/>
                  </a:lnTo>
                  <a:lnTo>
                    <a:pt x="218" y="261"/>
                  </a:lnTo>
                  <a:lnTo>
                    <a:pt x="211" y="259"/>
                  </a:lnTo>
                  <a:lnTo>
                    <a:pt x="204" y="256"/>
                  </a:lnTo>
                  <a:lnTo>
                    <a:pt x="201" y="254"/>
                  </a:lnTo>
                  <a:lnTo>
                    <a:pt x="199" y="254"/>
                  </a:lnTo>
                  <a:lnTo>
                    <a:pt x="199" y="251"/>
                  </a:lnTo>
                  <a:lnTo>
                    <a:pt x="197" y="249"/>
                  </a:lnTo>
                  <a:lnTo>
                    <a:pt x="199" y="242"/>
                  </a:lnTo>
                  <a:lnTo>
                    <a:pt x="199" y="240"/>
                  </a:lnTo>
                  <a:lnTo>
                    <a:pt x="197" y="237"/>
                  </a:lnTo>
                  <a:lnTo>
                    <a:pt x="197" y="235"/>
                  </a:lnTo>
                  <a:lnTo>
                    <a:pt x="197" y="235"/>
                  </a:lnTo>
                  <a:lnTo>
                    <a:pt x="197" y="232"/>
                  </a:lnTo>
                  <a:lnTo>
                    <a:pt x="194" y="230"/>
                  </a:lnTo>
                  <a:lnTo>
                    <a:pt x="190" y="230"/>
                  </a:lnTo>
                  <a:lnTo>
                    <a:pt x="187" y="230"/>
                  </a:lnTo>
                  <a:lnTo>
                    <a:pt x="185" y="232"/>
                  </a:lnTo>
                  <a:lnTo>
                    <a:pt x="178" y="237"/>
                  </a:lnTo>
                  <a:lnTo>
                    <a:pt x="173" y="240"/>
                  </a:lnTo>
                  <a:lnTo>
                    <a:pt x="171" y="242"/>
                  </a:lnTo>
                  <a:lnTo>
                    <a:pt x="168" y="242"/>
                  </a:lnTo>
                  <a:lnTo>
                    <a:pt x="163" y="242"/>
                  </a:lnTo>
                  <a:lnTo>
                    <a:pt x="156" y="242"/>
                  </a:lnTo>
                  <a:lnTo>
                    <a:pt x="154" y="242"/>
                  </a:lnTo>
                  <a:lnTo>
                    <a:pt x="152" y="240"/>
                  </a:lnTo>
                  <a:lnTo>
                    <a:pt x="144" y="237"/>
                  </a:lnTo>
                  <a:lnTo>
                    <a:pt x="140" y="235"/>
                  </a:lnTo>
                  <a:lnTo>
                    <a:pt x="137" y="232"/>
                  </a:lnTo>
                  <a:lnTo>
                    <a:pt x="133" y="230"/>
                  </a:lnTo>
                  <a:lnTo>
                    <a:pt x="128" y="225"/>
                  </a:lnTo>
                  <a:lnTo>
                    <a:pt x="118" y="216"/>
                  </a:lnTo>
                  <a:lnTo>
                    <a:pt x="102" y="192"/>
                  </a:lnTo>
                  <a:lnTo>
                    <a:pt x="99" y="187"/>
                  </a:lnTo>
                  <a:lnTo>
                    <a:pt x="95" y="183"/>
                  </a:lnTo>
                  <a:lnTo>
                    <a:pt x="90" y="178"/>
                  </a:lnTo>
                  <a:lnTo>
                    <a:pt x="85" y="175"/>
                  </a:lnTo>
                  <a:lnTo>
                    <a:pt x="83" y="183"/>
                  </a:lnTo>
                  <a:lnTo>
                    <a:pt x="80" y="185"/>
                  </a:lnTo>
                  <a:lnTo>
                    <a:pt x="78" y="18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2" name="Freeform 1240">
              <a:extLst>
                <a:ext uri="{FF2B5EF4-FFF2-40B4-BE49-F238E27FC236}">
                  <a16:creationId xmlns:a16="http://schemas.microsoft.com/office/drawing/2014/main" id="{BFEA22C0-E81B-4466-8F4A-D57F0EBAFFE4}"/>
                </a:ext>
              </a:extLst>
            </p:cNvPr>
            <p:cNvSpPr>
              <a:spLocks/>
            </p:cNvSpPr>
            <p:nvPr/>
          </p:nvSpPr>
          <p:spPr bwMode="auto">
            <a:xfrm>
              <a:off x="4570413" y="2895599"/>
              <a:ext cx="366712" cy="185737"/>
            </a:xfrm>
            <a:custGeom>
              <a:avLst/>
              <a:gdLst/>
              <a:ahLst/>
              <a:cxnLst>
                <a:cxn ang="0">
                  <a:pos x="131" y="105"/>
                </a:cxn>
                <a:cxn ang="0">
                  <a:pos x="133" y="100"/>
                </a:cxn>
                <a:cxn ang="0">
                  <a:pos x="129" y="95"/>
                </a:cxn>
                <a:cxn ang="0">
                  <a:pos x="124" y="98"/>
                </a:cxn>
                <a:cxn ang="0">
                  <a:pos x="117" y="93"/>
                </a:cxn>
                <a:cxn ang="0">
                  <a:pos x="110" y="95"/>
                </a:cxn>
                <a:cxn ang="0">
                  <a:pos x="100" y="107"/>
                </a:cxn>
                <a:cxn ang="0">
                  <a:pos x="93" y="110"/>
                </a:cxn>
                <a:cxn ang="0">
                  <a:pos x="81" y="102"/>
                </a:cxn>
                <a:cxn ang="0">
                  <a:pos x="72" y="93"/>
                </a:cxn>
                <a:cxn ang="0">
                  <a:pos x="62" y="95"/>
                </a:cxn>
                <a:cxn ang="0">
                  <a:pos x="62" y="105"/>
                </a:cxn>
                <a:cxn ang="0">
                  <a:pos x="45" y="102"/>
                </a:cxn>
                <a:cxn ang="0">
                  <a:pos x="26" y="91"/>
                </a:cxn>
                <a:cxn ang="0">
                  <a:pos x="22" y="81"/>
                </a:cxn>
                <a:cxn ang="0">
                  <a:pos x="15" y="72"/>
                </a:cxn>
                <a:cxn ang="0">
                  <a:pos x="10" y="60"/>
                </a:cxn>
                <a:cxn ang="0">
                  <a:pos x="7" y="48"/>
                </a:cxn>
                <a:cxn ang="0">
                  <a:pos x="0" y="43"/>
                </a:cxn>
                <a:cxn ang="0">
                  <a:pos x="5" y="34"/>
                </a:cxn>
                <a:cxn ang="0">
                  <a:pos x="26" y="29"/>
                </a:cxn>
                <a:cxn ang="0">
                  <a:pos x="29" y="17"/>
                </a:cxn>
                <a:cxn ang="0">
                  <a:pos x="41" y="12"/>
                </a:cxn>
                <a:cxn ang="0">
                  <a:pos x="48" y="12"/>
                </a:cxn>
                <a:cxn ang="0">
                  <a:pos x="53" y="17"/>
                </a:cxn>
                <a:cxn ang="0">
                  <a:pos x="67" y="12"/>
                </a:cxn>
                <a:cxn ang="0">
                  <a:pos x="86" y="3"/>
                </a:cxn>
                <a:cxn ang="0">
                  <a:pos x="100" y="0"/>
                </a:cxn>
                <a:cxn ang="0">
                  <a:pos x="117" y="7"/>
                </a:cxn>
                <a:cxn ang="0">
                  <a:pos x="138" y="17"/>
                </a:cxn>
                <a:cxn ang="0">
                  <a:pos x="155" y="19"/>
                </a:cxn>
                <a:cxn ang="0">
                  <a:pos x="188" y="12"/>
                </a:cxn>
                <a:cxn ang="0">
                  <a:pos x="205" y="10"/>
                </a:cxn>
                <a:cxn ang="0">
                  <a:pos x="214" y="19"/>
                </a:cxn>
                <a:cxn ang="0">
                  <a:pos x="216" y="31"/>
                </a:cxn>
                <a:cxn ang="0">
                  <a:pos x="221" y="38"/>
                </a:cxn>
                <a:cxn ang="0">
                  <a:pos x="228" y="45"/>
                </a:cxn>
                <a:cxn ang="0">
                  <a:pos x="226" y="60"/>
                </a:cxn>
                <a:cxn ang="0">
                  <a:pos x="228" y="81"/>
                </a:cxn>
                <a:cxn ang="0">
                  <a:pos x="226" y="93"/>
                </a:cxn>
                <a:cxn ang="0">
                  <a:pos x="207" y="93"/>
                </a:cxn>
                <a:cxn ang="0">
                  <a:pos x="195" y="98"/>
                </a:cxn>
                <a:cxn ang="0">
                  <a:pos x="186" y="98"/>
                </a:cxn>
                <a:cxn ang="0">
                  <a:pos x="176" y="102"/>
                </a:cxn>
                <a:cxn ang="0">
                  <a:pos x="164" y="102"/>
                </a:cxn>
                <a:cxn ang="0">
                  <a:pos x="157" y="102"/>
                </a:cxn>
                <a:cxn ang="0">
                  <a:pos x="148" y="102"/>
                </a:cxn>
                <a:cxn ang="0">
                  <a:pos x="138" y="100"/>
                </a:cxn>
              </a:cxnLst>
              <a:rect l="0" t="0" r="r" b="b"/>
              <a:pathLst>
                <a:path w="231" h="117">
                  <a:moveTo>
                    <a:pt x="138" y="117"/>
                  </a:moveTo>
                  <a:lnTo>
                    <a:pt x="133" y="117"/>
                  </a:lnTo>
                  <a:lnTo>
                    <a:pt x="131" y="110"/>
                  </a:lnTo>
                  <a:lnTo>
                    <a:pt x="131" y="105"/>
                  </a:lnTo>
                  <a:lnTo>
                    <a:pt x="131" y="102"/>
                  </a:lnTo>
                  <a:lnTo>
                    <a:pt x="131" y="102"/>
                  </a:lnTo>
                  <a:lnTo>
                    <a:pt x="133" y="100"/>
                  </a:lnTo>
                  <a:lnTo>
                    <a:pt x="133" y="100"/>
                  </a:lnTo>
                  <a:lnTo>
                    <a:pt x="136" y="98"/>
                  </a:lnTo>
                  <a:lnTo>
                    <a:pt x="136" y="93"/>
                  </a:lnTo>
                  <a:lnTo>
                    <a:pt x="129" y="93"/>
                  </a:lnTo>
                  <a:lnTo>
                    <a:pt x="129" y="95"/>
                  </a:lnTo>
                  <a:lnTo>
                    <a:pt x="126" y="98"/>
                  </a:lnTo>
                  <a:lnTo>
                    <a:pt x="126" y="98"/>
                  </a:lnTo>
                  <a:lnTo>
                    <a:pt x="124" y="98"/>
                  </a:lnTo>
                  <a:lnTo>
                    <a:pt x="124" y="98"/>
                  </a:lnTo>
                  <a:lnTo>
                    <a:pt x="121" y="98"/>
                  </a:lnTo>
                  <a:lnTo>
                    <a:pt x="119" y="95"/>
                  </a:lnTo>
                  <a:lnTo>
                    <a:pt x="119" y="95"/>
                  </a:lnTo>
                  <a:lnTo>
                    <a:pt x="117" y="93"/>
                  </a:lnTo>
                  <a:lnTo>
                    <a:pt x="117" y="93"/>
                  </a:lnTo>
                  <a:lnTo>
                    <a:pt x="114" y="93"/>
                  </a:lnTo>
                  <a:lnTo>
                    <a:pt x="112" y="93"/>
                  </a:lnTo>
                  <a:lnTo>
                    <a:pt x="110" y="95"/>
                  </a:lnTo>
                  <a:lnTo>
                    <a:pt x="107" y="98"/>
                  </a:lnTo>
                  <a:lnTo>
                    <a:pt x="105" y="102"/>
                  </a:lnTo>
                  <a:lnTo>
                    <a:pt x="102" y="105"/>
                  </a:lnTo>
                  <a:lnTo>
                    <a:pt x="100" y="107"/>
                  </a:lnTo>
                  <a:lnTo>
                    <a:pt x="98" y="107"/>
                  </a:lnTo>
                  <a:lnTo>
                    <a:pt x="98" y="110"/>
                  </a:lnTo>
                  <a:lnTo>
                    <a:pt x="95" y="110"/>
                  </a:lnTo>
                  <a:lnTo>
                    <a:pt x="93" y="110"/>
                  </a:lnTo>
                  <a:lnTo>
                    <a:pt x="91" y="110"/>
                  </a:lnTo>
                  <a:lnTo>
                    <a:pt x="86" y="107"/>
                  </a:lnTo>
                  <a:lnTo>
                    <a:pt x="86" y="105"/>
                  </a:lnTo>
                  <a:lnTo>
                    <a:pt x="81" y="102"/>
                  </a:lnTo>
                  <a:lnTo>
                    <a:pt x="79" y="98"/>
                  </a:lnTo>
                  <a:lnTo>
                    <a:pt x="76" y="95"/>
                  </a:lnTo>
                  <a:lnTo>
                    <a:pt x="74" y="95"/>
                  </a:lnTo>
                  <a:lnTo>
                    <a:pt x="72" y="93"/>
                  </a:lnTo>
                  <a:lnTo>
                    <a:pt x="69" y="93"/>
                  </a:lnTo>
                  <a:lnTo>
                    <a:pt x="64" y="93"/>
                  </a:lnTo>
                  <a:lnTo>
                    <a:pt x="64" y="93"/>
                  </a:lnTo>
                  <a:lnTo>
                    <a:pt x="62" y="95"/>
                  </a:lnTo>
                  <a:lnTo>
                    <a:pt x="62" y="98"/>
                  </a:lnTo>
                  <a:lnTo>
                    <a:pt x="64" y="98"/>
                  </a:lnTo>
                  <a:lnTo>
                    <a:pt x="64" y="102"/>
                  </a:lnTo>
                  <a:lnTo>
                    <a:pt x="62" y="105"/>
                  </a:lnTo>
                  <a:lnTo>
                    <a:pt x="60" y="105"/>
                  </a:lnTo>
                  <a:lnTo>
                    <a:pt x="57" y="105"/>
                  </a:lnTo>
                  <a:lnTo>
                    <a:pt x="53" y="102"/>
                  </a:lnTo>
                  <a:lnTo>
                    <a:pt x="45" y="102"/>
                  </a:lnTo>
                  <a:lnTo>
                    <a:pt x="38" y="98"/>
                  </a:lnTo>
                  <a:lnTo>
                    <a:pt x="34" y="95"/>
                  </a:lnTo>
                  <a:lnTo>
                    <a:pt x="29" y="93"/>
                  </a:lnTo>
                  <a:lnTo>
                    <a:pt x="26" y="91"/>
                  </a:lnTo>
                  <a:lnTo>
                    <a:pt x="24" y="88"/>
                  </a:lnTo>
                  <a:lnTo>
                    <a:pt x="24" y="86"/>
                  </a:lnTo>
                  <a:lnTo>
                    <a:pt x="24" y="86"/>
                  </a:lnTo>
                  <a:lnTo>
                    <a:pt x="22" y="81"/>
                  </a:lnTo>
                  <a:lnTo>
                    <a:pt x="17" y="76"/>
                  </a:lnTo>
                  <a:lnTo>
                    <a:pt x="17" y="76"/>
                  </a:lnTo>
                  <a:lnTo>
                    <a:pt x="17" y="74"/>
                  </a:lnTo>
                  <a:lnTo>
                    <a:pt x="15" y="72"/>
                  </a:lnTo>
                  <a:lnTo>
                    <a:pt x="15" y="69"/>
                  </a:lnTo>
                  <a:lnTo>
                    <a:pt x="10" y="69"/>
                  </a:lnTo>
                  <a:lnTo>
                    <a:pt x="10" y="60"/>
                  </a:lnTo>
                  <a:lnTo>
                    <a:pt x="10" y="60"/>
                  </a:lnTo>
                  <a:lnTo>
                    <a:pt x="12" y="60"/>
                  </a:lnTo>
                  <a:lnTo>
                    <a:pt x="12" y="57"/>
                  </a:lnTo>
                  <a:lnTo>
                    <a:pt x="7" y="50"/>
                  </a:lnTo>
                  <a:lnTo>
                    <a:pt x="7" y="48"/>
                  </a:lnTo>
                  <a:lnTo>
                    <a:pt x="7" y="45"/>
                  </a:lnTo>
                  <a:lnTo>
                    <a:pt x="5" y="45"/>
                  </a:lnTo>
                  <a:lnTo>
                    <a:pt x="3" y="43"/>
                  </a:lnTo>
                  <a:lnTo>
                    <a:pt x="0" y="43"/>
                  </a:lnTo>
                  <a:lnTo>
                    <a:pt x="0" y="43"/>
                  </a:lnTo>
                  <a:lnTo>
                    <a:pt x="0" y="41"/>
                  </a:lnTo>
                  <a:lnTo>
                    <a:pt x="0" y="38"/>
                  </a:lnTo>
                  <a:lnTo>
                    <a:pt x="5" y="34"/>
                  </a:lnTo>
                  <a:lnTo>
                    <a:pt x="7" y="31"/>
                  </a:lnTo>
                  <a:lnTo>
                    <a:pt x="10" y="29"/>
                  </a:lnTo>
                  <a:lnTo>
                    <a:pt x="19" y="29"/>
                  </a:lnTo>
                  <a:lnTo>
                    <a:pt x="26" y="29"/>
                  </a:lnTo>
                  <a:lnTo>
                    <a:pt x="38" y="26"/>
                  </a:lnTo>
                  <a:lnTo>
                    <a:pt x="36" y="22"/>
                  </a:lnTo>
                  <a:lnTo>
                    <a:pt x="34" y="19"/>
                  </a:lnTo>
                  <a:lnTo>
                    <a:pt x="29" y="17"/>
                  </a:lnTo>
                  <a:lnTo>
                    <a:pt x="29" y="15"/>
                  </a:lnTo>
                  <a:lnTo>
                    <a:pt x="29" y="12"/>
                  </a:lnTo>
                  <a:lnTo>
                    <a:pt x="34" y="12"/>
                  </a:lnTo>
                  <a:lnTo>
                    <a:pt x="41" y="12"/>
                  </a:lnTo>
                  <a:lnTo>
                    <a:pt x="41" y="15"/>
                  </a:lnTo>
                  <a:lnTo>
                    <a:pt x="43" y="15"/>
                  </a:lnTo>
                  <a:lnTo>
                    <a:pt x="45" y="12"/>
                  </a:lnTo>
                  <a:lnTo>
                    <a:pt x="48" y="12"/>
                  </a:lnTo>
                  <a:lnTo>
                    <a:pt x="50" y="15"/>
                  </a:lnTo>
                  <a:lnTo>
                    <a:pt x="53" y="15"/>
                  </a:lnTo>
                  <a:lnTo>
                    <a:pt x="53" y="17"/>
                  </a:lnTo>
                  <a:lnTo>
                    <a:pt x="53" y="17"/>
                  </a:lnTo>
                  <a:lnTo>
                    <a:pt x="57" y="17"/>
                  </a:lnTo>
                  <a:lnTo>
                    <a:pt x="60" y="17"/>
                  </a:lnTo>
                  <a:lnTo>
                    <a:pt x="62" y="15"/>
                  </a:lnTo>
                  <a:lnTo>
                    <a:pt x="67" y="12"/>
                  </a:lnTo>
                  <a:lnTo>
                    <a:pt x="69" y="12"/>
                  </a:lnTo>
                  <a:lnTo>
                    <a:pt x="79" y="7"/>
                  </a:lnTo>
                  <a:lnTo>
                    <a:pt x="81" y="3"/>
                  </a:lnTo>
                  <a:lnTo>
                    <a:pt x="86" y="3"/>
                  </a:lnTo>
                  <a:lnTo>
                    <a:pt x="88" y="0"/>
                  </a:lnTo>
                  <a:lnTo>
                    <a:pt x="91" y="0"/>
                  </a:lnTo>
                  <a:lnTo>
                    <a:pt x="98" y="0"/>
                  </a:lnTo>
                  <a:lnTo>
                    <a:pt x="100" y="0"/>
                  </a:lnTo>
                  <a:lnTo>
                    <a:pt x="105" y="0"/>
                  </a:lnTo>
                  <a:lnTo>
                    <a:pt x="107" y="3"/>
                  </a:lnTo>
                  <a:lnTo>
                    <a:pt x="112" y="3"/>
                  </a:lnTo>
                  <a:lnTo>
                    <a:pt x="117" y="7"/>
                  </a:lnTo>
                  <a:lnTo>
                    <a:pt x="124" y="10"/>
                  </a:lnTo>
                  <a:lnTo>
                    <a:pt x="131" y="12"/>
                  </a:lnTo>
                  <a:lnTo>
                    <a:pt x="136" y="17"/>
                  </a:lnTo>
                  <a:lnTo>
                    <a:pt x="138" y="17"/>
                  </a:lnTo>
                  <a:lnTo>
                    <a:pt x="140" y="19"/>
                  </a:lnTo>
                  <a:lnTo>
                    <a:pt x="143" y="19"/>
                  </a:lnTo>
                  <a:lnTo>
                    <a:pt x="148" y="19"/>
                  </a:lnTo>
                  <a:lnTo>
                    <a:pt x="155" y="19"/>
                  </a:lnTo>
                  <a:lnTo>
                    <a:pt x="162" y="17"/>
                  </a:lnTo>
                  <a:lnTo>
                    <a:pt x="169" y="17"/>
                  </a:lnTo>
                  <a:lnTo>
                    <a:pt x="176" y="15"/>
                  </a:lnTo>
                  <a:lnTo>
                    <a:pt x="188" y="12"/>
                  </a:lnTo>
                  <a:lnTo>
                    <a:pt x="195" y="10"/>
                  </a:lnTo>
                  <a:lnTo>
                    <a:pt x="202" y="10"/>
                  </a:lnTo>
                  <a:lnTo>
                    <a:pt x="205" y="10"/>
                  </a:lnTo>
                  <a:lnTo>
                    <a:pt x="205" y="10"/>
                  </a:lnTo>
                  <a:lnTo>
                    <a:pt x="207" y="12"/>
                  </a:lnTo>
                  <a:lnTo>
                    <a:pt x="209" y="12"/>
                  </a:lnTo>
                  <a:lnTo>
                    <a:pt x="214" y="15"/>
                  </a:lnTo>
                  <a:lnTo>
                    <a:pt x="214" y="19"/>
                  </a:lnTo>
                  <a:lnTo>
                    <a:pt x="216" y="22"/>
                  </a:lnTo>
                  <a:lnTo>
                    <a:pt x="216" y="26"/>
                  </a:lnTo>
                  <a:lnTo>
                    <a:pt x="216" y="29"/>
                  </a:lnTo>
                  <a:lnTo>
                    <a:pt x="216" y="31"/>
                  </a:lnTo>
                  <a:lnTo>
                    <a:pt x="216" y="34"/>
                  </a:lnTo>
                  <a:lnTo>
                    <a:pt x="216" y="38"/>
                  </a:lnTo>
                  <a:lnTo>
                    <a:pt x="219" y="38"/>
                  </a:lnTo>
                  <a:lnTo>
                    <a:pt x="221" y="38"/>
                  </a:lnTo>
                  <a:lnTo>
                    <a:pt x="226" y="38"/>
                  </a:lnTo>
                  <a:lnTo>
                    <a:pt x="228" y="41"/>
                  </a:lnTo>
                  <a:lnTo>
                    <a:pt x="228" y="43"/>
                  </a:lnTo>
                  <a:lnTo>
                    <a:pt x="228" y="45"/>
                  </a:lnTo>
                  <a:lnTo>
                    <a:pt x="228" y="50"/>
                  </a:lnTo>
                  <a:lnTo>
                    <a:pt x="226" y="53"/>
                  </a:lnTo>
                  <a:lnTo>
                    <a:pt x="224" y="55"/>
                  </a:lnTo>
                  <a:lnTo>
                    <a:pt x="226" y="60"/>
                  </a:lnTo>
                  <a:lnTo>
                    <a:pt x="226" y="62"/>
                  </a:lnTo>
                  <a:lnTo>
                    <a:pt x="228" y="67"/>
                  </a:lnTo>
                  <a:lnTo>
                    <a:pt x="228" y="72"/>
                  </a:lnTo>
                  <a:lnTo>
                    <a:pt x="228" y="81"/>
                  </a:lnTo>
                  <a:lnTo>
                    <a:pt x="228" y="86"/>
                  </a:lnTo>
                  <a:lnTo>
                    <a:pt x="231" y="93"/>
                  </a:lnTo>
                  <a:lnTo>
                    <a:pt x="228" y="93"/>
                  </a:lnTo>
                  <a:lnTo>
                    <a:pt x="226" y="93"/>
                  </a:lnTo>
                  <a:lnTo>
                    <a:pt x="226" y="93"/>
                  </a:lnTo>
                  <a:lnTo>
                    <a:pt x="209" y="93"/>
                  </a:lnTo>
                  <a:lnTo>
                    <a:pt x="209" y="93"/>
                  </a:lnTo>
                  <a:lnTo>
                    <a:pt x="207" y="93"/>
                  </a:lnTo>
                  <a:lnTo>
                    <a:pt x="202" y="95"/>
                  </a:lnTo>
                  <a:lnTo>
                    <a:pt x="197" y="98"/>
                  </a:lnTo>
                  <a:lnTo>
                    <a:pt x="195" y="98"/>
                  </a:lnTo>
                  <a:lnTo>
                    <a:pt x="195" y="98"/>
                  </a:lnTo>
                  <a:lnTo>
                    <a:pt x="190" y="98"/>
                  </a:lnTo>
                  <a:lnTo>
                    <a:pt x="188" y="98"/>
                  </a:lnTo>
                  <a:lnTo>
                    <a:pt x="188" y="98"/>
                  </a:lnTo>
                  <a:lnTo>
                    <a:pt x="186" y="98"/>
                  </a:lnTo>
                  <a:lnTo>
                    <a:pt x="183" y="98"/>
                  </a:lnTo>
                  <a:lnTo>
                    <a:pt x="181" y="98"/>
                  </a:lnTo>
                  <a:lnTo>
                    <a:pt x="181" y="102"/>
                  </a:lnTo>
                  <a:lnTo>
                    <a:pt x="176" y="102"/>
                  </a:lnTo>
                  <a:lnTo>
                    <a:pt x="174" y="105"/>
                  </a:lnTo>
                  <a:lnTo>
                    <a:pt x="171" y="105"/>
                  </a:lnTo>
                  <a:lnTo>
                    <a:pt x="169" y="105"/>
                  </a:lnTo>
                  <a:lnTo>
                    <a:pt x="164" y="102"/>
                  </a:lnTo>
                  <a:lnTo>
                    <a:pt x="162" y="102"/>
                  </a:lnTo>
                  <a:lnTo>
                    <a:pt x="159" y="100"/>
                  </a:lnTo>
                  <a:lnTo>
                    <a:pt x="159" y="102"/>
                  </a:lnTo>
                  <a:lnTo>
                    <a:pt x="157" y="102"/>
                  </a:lnTo>
                  <a:lnTo>
                    <a:pt x="155" y="102"/>
                  </a:lnTo>
                  <a:lnTo>
                    <a:pt x="152" y="102"/>
                  </a:lnTo>
                  <a:lnTo>
                    <a:pt x="150" y="102"/>
                  </a:lnTo>
                  <a:lnTo>
                    <a:pt x="148" y="102"/>
                  </a:lnTo>
                  <a:lnTo>
                    <a:pt x="143" y="102"/>
                  </a:lnTo>
                  <a:lnTo>
                    <a:pt x="143" y="102"/>
                  </a:lnTo>
                  <a:lnTo>
                    <a:pt x="140" y="100"/>
                  </a:lnTo>
                  <a:lnTo>
                    <a:pt x="138" y="100"/>
                  </a:lnTo>
                  <a:lnTo>
                    <a:pt x="138" y="107"/>
                  </a:lnTo>
                  <a:lnTo>
                    <a:pt x="138" y="117"/>
                  </a:lnTo>
                  <a:lnTo>
                    <a:pt x="138" y="1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3" name="Freeform 1241">
              <a:extLst>
                <a:ext uri="{FF2B5EF4-FFF2-40B4-BE49-F238E27FC236}">
                  <a16:creationId xmlns:a16="http://schemas.microsoft.com/office/drawing/2014/main" id="{6B942B45-134F-4EF6-ACA2-2FF5AD7724FE}"/>
                </a:ext>
              </a:extLst>
            </p:cNvPr>
            <p:cNvSpPr>
              <a:spLocks/>
            </p:cNvSpPr>
            <p:nvPr/>
          </p:nvSpPr>
          <p:spPr bwMode="auto">
            <a:xfrm>
              <a:off x="4570413" y="2895599"/>
              <a:ext cx="366712" cy="185737"/>
            </a:xfrm>
            <a:custGeom>
              <a:avLst/>
              <a:gdLst/>
              <a:ahLst/>
              <a:cxnLst>
                <a:cxn ang="0">
                  <a:pos x="131" y="105"/>
                </a:cxn>
                <a:cxn ang="0">
                  <a:pos x="133" y="100"/>
                </a:cxn>
                <a:cxn ang="0">
                  <a:pos x="129" y="95"/>
                </a:cxn>
                <a:cxn ang="0">
                  <a:pos x="124" y="98"/>
                </a:cxn>
                <a:cxn ang="0">
                  <a:pos x="117" y="93"/>
                </a:cxn>
                <a:cxn ang="0">
                  <a:pos x="110" y="95"/>
                </a:cxn>
                <a:cxn ang="0">
                  <a:pos x="100" y="107"/>
                </a:cxn>
                <a:cxn ang="0">
                  <a:pos x="93" y="110"/>
                </a:cxn>
                <a:cxn ang="0">
                  <a:pos x="81" y="102"/>
                </a:cxn>
                <a:cxn ang="0">
                  <a:pos x="72" y="93"/>
                </a:cxn>
                <a:cxn ang="0">
                  <a:pos x="62" y="95"/>
                </a:cxn>
                <a:cxn ang="0">
                  <a:pos x="62" y="105"/>
                </a:cxn>
                <a:cxn ang="0">
                  <a:pos x="45" y="102"/>
                </a:cxn>
                <a:cxn ang="0">
                  <a:pos x="26" y="91"/>
                </a:cxn>
                <a:cxn ang="0">
                  <a:pos x="22" y="81"/>
                </a:cxn>
                <a:cxn ang="0">
                  <a:pos x="15" y="72"/>
                </a:cxn>
                <a:cxn ang="0">
                  <a:pos x="10" y="60"/>
                </a:cxn>
                <a:cxn ang="0">
                  <a:pos x="7" y="48"/>
                </a:cxn>
                <a:cxn ang="0">
                  <a:pos x="0" y="43"/>
                </a:cxn>
                <a:cxn ang="0">
                  <a:pos x="5" y="34"/>
                </a:cxn>
                <a:cxn ang="0">
                  <a:pos x="26" y="29"/>
                </a:cxn>
                <a:cxn ang="0">
                  <a:pos x="29" y="17"/>
                </a:cxn>
                <a:cxn ang="0">
                  <a:pos x="41" y="12"/>
                </a:cxn>
                <a:cxn ang="0">
                  <a:pos x="48" y="12"/>
                </a:cxn>
                <a:cxn ang="0">
                  <a:pos x="53" y="17"/>
                </a:cxn>
                <a:cxn ang="0">
                  <a:pos x="67" y="12"/>
                </a:cxn>
                <a:cxn ang="0">
                  <a:pos x="86" y="3"/>
                </a:cxn>
                <a:cxn ang="0">
                  <a:pos x="100" y="0"/>
                </a:cxn>
                <a:cxn ang="0">
                  <a:pos x="117" y="7"/>
                </a:cxn>
                <a:cxn ang="0">
                  <a:pos x="138" y="17"/>
                </a:cxn>
                <a:cxn ang="0">
                  <a:pos x="155" y="19"/>
                </a:cxn>
                <a:cxn ang="0">
                  <a:pos x="188" y="12"/>
                </a:cxn>
                <a:cxn ang="0">
                  <a:pos x="205" y="10"/>
                </a:cxn>
                <a:cxn ang="0">
                  <a:pos x="214" y="19"/>
                </a:cxn>
                <a:cxn ang="0">
                  <a:pos x="216" y="31"/>
                </a:cxn>
                <a:cxn ang="0">
                  <a:pos x="221" y="38"/>
                </a:cxn>
                <a:cxn ang="0">
                  <a:pos x="228" y="45"/>
                </a:cxn>
                <a:cxn ang="0">
                  <a:pos x="226" y="60"/>
                </a:cxn>
                <a:cxn ang="0">
                  <a:pos x="228" y="81"/>
                </a:cxn>
                <a:cxn ang="0">
                  <a:pos x="226" y="93"/>
                </a:cxn>
                <a:cxn ang="0">
                  <a:pos x="207" y="93"/>
                </a:cxn>
                <a:cxn ang="0">
                  <a:pos x="195" y="98"/>
                </a:cxn>
                <a:cxn ang="0">
                  <a:pos x="186" y="98"/>
                </a:cxn>
                <a:cxn ang="0">
                  <a:pos x="176" y="102"/>
                </a:cxn>
                <a:cxn ang="0">
                  <a:pos x="164" y="102"/>
                </a:cxn>
                <a:cxn ang="0">
                  <a:pos x="157" y="102"/>
                </a:cxn>
                <a:cxn ang="0">
                  <a:pos x="148" y="102"/>
                </a:cxn>
                <a:cxn ang="0">
                  <a:pos x="138" y="100"/>
                </a:cxn>
              </a:cxnLst>
              <a:rect l="0" t="0" r="r" b="b"/>
              <a:pathLst>
                <a:path w="231" h="117">
                  <a:moveTo>
                    <a:pt x="138" y="117"/>
                  </a:moveTo>
                  <a:lnTo>
                    <a:pt x="133" y="117"/>
                  </a:lnTo>
                  <a:lnTo>
                    <a:pt x="131" y="110"/>
                  </a:lnTo>
                  <a:lnTo>
                    <a:pt x="131" y="105"/>
                  </a:lnTo>
                  <a:lnTo>
                    <a:pt x="131" y="102"/>
                  </a:lnTo>
                  <a:lnTo>
                    <a:pt x="131" y="102"/>
                  </a:lnTo>
                  <a:lnTo>
                    <a:pt x="133" y="100"/>
                  </a:lnTo>
                  <a:lnTo>
                    <a:pt x="133" y="100"/>
                  </a:lnTo>
                  <a:lnTo>
                    <a:pt x="136" y="98"/>
                  </a:lnTo>
                  <a:lnTo>
                    <a:pt x="136" y="93"/>
                  </a:lnTo>
                  <a:lnTo>
                    <a:pt x="129" y="93"/>
                  </a:lnTo>
                  <a:lnTo>
                    <a:pt x="129" y="95"/>
                  </a:lnTo>
                  <a:lnTo>
                    <a:pt x="126" y="98"/>
                  </a:lnTo>
                  <a:lnTo>
                    <a:pt x="126" y="98"/>
                  </a:lnTo>
                  <a:lnTo>
                    <a:pt x="124" y="98"/>
                  </a:lnTo>
                  <a:lnTo>
                    <a:pt x="124" y="98"/>
                  </a:lnTo>
                  <a:lnTo>
                    <a:pt x="121" y="98"/>
                  </a:lnTo>
                  <a:lnTo>
                    <a:pt x="119" y="95"/>
                  </a:lnTo>
                  <a:lnTo>
                    <a:pt x="119" y="95"/>
                  </a:lnTo>
                  <a:lnTo>
                    <a:pt x="117" y="93"/>
                  </a:lnTo>
                  <a:lnTo>
                    <a:pt x="117" y="93"/>
                  </a:lnTo>
                  <a:lnTo>
                    <a:pt x="114" y="93"/>
                  </a:lnTo>
                  <a:lnTo>
                    <a:pt x="112" y="93"/>
                  </a:lnTo>
                  <a:lnTo>
                    <a:pt x="110" y="95"/>
                  </a:lnTo>
                  <a:lnTo>
                    <a:pt x="107" y="98"/>
                  </a:lnTo>
                  <a:lnTo>
                    <a:pt x="105" y="102"/>
                  </a:lnTo>
                  <a:lnTo>
                    <a:pt x="102" y="105"/>
                  </a:lnTo>
                  <a:lnTo>
                    <a:pt x="100" y="107"/>
                  </a:lnTo>
                  <a:lnTo>
                    <a:pt x="98" y="107"/>
                  </a:lnTo>
                  <a:lnTo>
                    <a:pt x="98" y="110"/>
                  </a:lnTo>
                  <a:lnTo>
                    <a:pt x="95" y="110"/>
                  </a:lnTo>
                  <a:lnTo>
                    <a:pt x="93" y="110"/>
                  </a:lnTo>
                  <a:lnTo>
                    <a:pt x="91" y="110"/>
                  </a:lnTo>
                  <a:lnTo>
                    <a:pt x="86" y="107"/>
                  </a:lnTo>
                  <a:lnTo>
                    <a:pt x="86" y="105"/>
                  </a:lnTo>
                  <a:lnTo>
                    <a:pt x="81" y="102"/>
                  </a:lnTo>
                  <a:lnTo>
                    <a:pt x="79" y="98"/>
                  </a:lnTo>
                  <a:lnTo>
                    <a:pt x="76" y="95"/>
                  </a:lnTo>
                  <a:lnTo>
                    <a:pt x="74" y="95"/>
                  </a:lnTo>
                  <a:lnTo>
                    <a:pt x="72" y="93"/>
                  </a:lnTo>
                  <a:lnTo>
                    <a:pt x="69" y="93"/>
                  </a:lnTo>
                  <a:lnTo>
                    <a:pt x="64" y="93"/>
                  </a:lnTo>
                  <a:lnTo>
                    <a:pt x="64" y="93"/>
                  </a:lnTo>
                  <a:lnTo>
                    <a:pt x="62" y="95"/>
                  </a:lnTo>
                  <a:lnTo>
                    <a:pt x="62" y="98"/>
                  </a:lnTo>
                  <a:lnTo>
                    <a:pt x="64" y="98"/>
                  </a:lnTo>
                  <a:lnTo>
                    <a:pt x="64" y="102"/>
                  </a:lnTo>
                  <a:lnTo>
                    <a:pt x="62" y="105"/>
                  </a:lnTo>
                  <a:lnTo>
                    <a:pt x="60" y="105"/>
                  </a:lnTo>
                  <a:lnTo>
                    <a:pt x="57" y="105"/>
                  </a:lnTo>
                  <a:lnTo>
                    <a:pt x="53" y="102"/>
                  </a:lnTo>
                  <a:lnTo>
                    <a:pt x="45" y="102"/>
                  </a:lnTo>
                  <a:lnTo>
                    <a:pt x="38" y="98"/>
                  </a:lnTo>
                  <a:lnTo>
                    <a:pt x="34" y="95"/>
                  </a:lnTo>
                  <a:lnTo>
                    <a:pt x="29" y="93"/>
                  </a:lnTo>
                  <a:lnTo>
                    <a:pt x="26" y="91"/>
                  </a:lnTo>
                  <a:lnTo>
                    <a:pt x="24" y="88"/>
                  </a:lnTo>
                  <a:lnTo>
                    <a:pt x="24" y="86"/>
                  </a:lnTo>
                  <a:lnTo>
                    <a:pt x="24" y="86"/>
                  </a:lnTo>
                  <a:lnTo>
                    <a:pt x="22" y="81"/>
                  </a:lnTo>
                  <a:lnTo>
                    <a:pt x="17" y="76"/>
                  </a:lnTo>
                  <a:lnTo>
                    <a:pt x="17" y="76"/>
                  </a:lnTo>
                  <a:lnTo>
                    <a:pt x="17" y="74"/>
                  </a:lnTo>
                  <a:lnTo>
                    <a:pt x="15" y="72"/>
                  </a:lnTo>
                  <a:lnTo>
                    <a:pt x="15" y="69"/>
                  </a:lnTo>
                  <a:lnTo>
                    <a:pt x="10" y="69"/>
                  </a:lnTo>
                  <a:lnTo>
                    <a:pt x="10" y="60"/>
                  </a:lnTo>
                  <a:lnTo>
                    <a:pt x="10" y="60"/>
                  </a:lnTo>
                  <a:lnTo>
                    <a:pt x="12" y="60"/>
                  </a:lnTo>
                  <a:lnTo>
                    <a:pt x="12" y="57"/>
                  </a:lnTo>
                  <a:lnTo>
                    <a:pt x="7" y="50"/>
                  </a:lnTo>
                  <a:lnTo>
                    <a:pt x="7" y="48"/>
                  </a:lnTo>
                  <a:lnTo>
                    <a:pt x="7" y="45"/>
                  </a:lnTo>
                  <a:lnTo>
                    <a:pt x="5" y="45"/>
                  </a:lnTo>
                  <a:lnTo>
                    <a:pt x="3" y="43"/>
                  </a:lnTo>
                  <a:lnTo>
                    <a:pt x="0" y="43"/>
                  </a:lnTo>
                  <a:lnTo>
                    <a:pt x="0" y="43"/>
                  </a:lnTo>
                  <a:lnTo>
                    <a:pt x="0" y="41"/>
                  </a:lnTo>
                  <a:lnTo>
                    <a:pt x="0" y="38"/>
                  </a:lnTo>
                  <a:lnTo>
                    <a:pt x="5" y="34"/>
                  </a:lnTo>
                  <a:lnTo>
                    <a:pt x="7" y="31"/>
                  </a:lnTo>
                  <a:lnTo>
                    <a:pt x="10" y="29"/>
                  </a:lnTo>
                  <a:lnTo>
                    <a:pt x="19" y="29"/>
                  </a:lnTo>
                  <a:lnTo>
                    <a:pt x="26" y="29"/>
                  </a:lnTo>
                  <a:lnTo>
                    <a:pt x="38" y="26"/>
                  </a:lnTo>
                  <a:lnTo>
                    <a:pt x="36" y="22"/>
                  </a:lnTo>
                  <a:lnTo>
                    <a:pt x="34" y="19"/>
                  </a:lnTo>
                  <a:lnTo>
                    <a:pt x="29" y="17"/>
                  </a:lnTo>
                  <a:lnTo>
                    <a:pt x="29" y="15"/>
                  </a:lnTo>
                  <a:lnTo>
                    <a:pt x="29" y="12"/>
                  </a:lnTo>
                  <a:lnTo>
                    <a:pt x="34" y="12"/>
                  </a:lnTo>
                  <a:lnTo>
                    <a:pt x="41" y="12"/>
                  </a:lnTo>
                  <a:lnTo>
                    <a:pt x="41" y="15"/>
                  </a:lnTo>
                  <a:lnTo>
                    <a:pt x="43" y="15"/>
                  </a:lnTo>
                  <a:lnTo>
                    <a:pt x="45" y="12"/>
                  </a:lnTo>
                  <a:lnTo>
                    <a:pt x="48" y="12"/>
                  </a:lnTo>
                  <a:lnTo>
                    <a:pt x="50" y="15"/>
                  </a:lnTo>
                  <a:lnTo>
                    <a:pt x="53" y="15"/>
                  </a:lnTo>
                  <a:lnTo>
                    <a:pt x="53" y="17"/>
                  </a:lnTo>
                  <a:lnTo>
                    <a:pt x="53" y="17"/>
                  </a:lnTo>
                  <a:lnTo>
                    <a:pt x="57" y="17"/>
                  </a:lnTo>
                  <a:lnTo>
                    <a:pt x="60" y="17"/>
                  </a:lnTo>
                  <a:lnTo>
                    <a:pt x="62" y="15"/>
                  </a:lnTo>
                  <a:lnTo>
                    <a:pt x="67" y="12"/>
                  </a:lnTo>
                  <a:lnTo>
                    <a:pt x="69" y="12"/>
                  </a:lnTo>
                  <a:lnTo>
                    <a:pt x="79" y="7"/>
                  </a:lnTo>
                  <a:lnTo>
                    <a:pt x="81" y="3"/>
                  </a:lnTo>
                  <a:lnTo>
                    <a:pt x="86" y="3"/>
                  </a:lnTo>
                  <a:lnTo>
                    <a:pt x="88" y="0"/>
                  </a:lnTo>
                  <a:lnTo>
                    <a:pt x="91" y="0"/>
                  </a:lnTo>
                  <a:lnTo>
                    <a:pt x="98" y="0"/>
                  </a:lnTo>
                  <a:lnTo>
                    <a:pt x="100" y="0"/>
                  </a:lnTo>
                  <a:lnTo>
                    <a:pt x="105" y="0"/>
                  </a:lnTo>
                  <a:lnTo>
                    <a:pt x="107" y="3"/>
                  </a:lnTo>
                  <a:lnTo>
                    <a:pt x="112" y="3"/>
                  </a:lnTo>
                  <a:lnTo>
                    <a:pt x="117" y="7"/>
                  </a:lnTo>
                  <a:lnTo>
                    <a:pt x="124" y="10"/>
                  </a:lnTo>
                  <a:lnTo>
                    <a:pt x="131" y="12"/>
                  </a:lnTo>
                  <a:lnTo>
                    <a:pt x="136" y="17"/>
                  </a:lnTo>
                  <a:lnTo>
                    <a:pt x="138" y="17"/>
                  </a:lnTo>
                  <a:lnTo>
                    <a:pt x="140" y="19"/>
                  </a:lnTo>
                  <a:lnTo>
                    <a:pt x="143" y="19"/>
                  </a:lnTo>
                  <a:lnTo>
                    <a:pt x="148" y="19"/>
                  </a:lnTo>
                  <a:lnTo>
                    <a:pt x="155" y="19"/>
                  </a:lnTo>
                  <a:lnTo>
                    <a:pt x="162" y="17"/>
                  </a:lnTo>
                  <a:lnTo>
                    <a:pt x="169" y="17"/>
                  </a:lnTo>
                  <a:lnTo>
                    <a:pt x="176" y="15"/>
                  </a:lnTo>
                  <a:lnTo>
                    <a:pt x="188" y="12"/>
                  </a:lnTo>
                  <a:lnTo>
                    <a:pt x="195" y="10"/>
                  </a:lnTo>
                  <a:lnTo>
                    <a:pt x="202" y="10"/>
                  </a:lnTo>
                  <a:lnTo>
                    <a:pt x="205" y="10"/>
                  </a:lnTo>
                  <a:lnTo>
                    <a:pt x="205" y="10"/>
                  </a:lnTo>
                  <a:lnTo>
                    <a:pt x="207" y="12"/>
                  </a:lnTo>
                  <a:lnTo>
                    <a:pt x="209" y="12"/>
                  </a:lnTo>
                  <a:lnTo>
                    <a:pt x="214" y="15"/>
                  </a:lnTo>
                  <a:lnTo>
                    <a:pt x="214" y="19"/>
                  </a:lnTo>
                  <a:lnTo>
                    <a:pt x="216" y="22"/>
                  </a:lnTo>
                  <a:lnTo>
                    <a:pt x="216" y="26"/>
                  </a:lnTo>
                  <a:lnTo>
                    <a:pt x="216" y="29"/>
                  </a:lnTo>
                  <a:lnTo>
                    <a:pt x="216" y="31"/>
                  </a:lnTo>
                  <a:lnTo>
                    <a:pt x="216" y="34"/>
                  </a:lnTo>
                  <a:lnTo>
                    <a:pt x="216" y="38"/>
                  </a:lnTo>
                  <a:lnTo>
                    <a:pt x="219" y="38"/>
                  </a:lnTo>
                  <a:lnTo>
                    <a:pt x="221" y="38"/>
                  </a:lnTo>
                  <a:lnTo>
                    <a:pt x="226" y="38"/>
                  </a:lnTo>
                  <a:lnTo>
                    <a:pt x="228" y="41"/>
                  </a:lnTo>
                  <a:lnTo>
                    <a:pt x="228" y="43"/>
                  </a:lnTo>
                  <a:lnTo>
                    <a:pt x="228" y="45"/>
                  </a:lnTo>
                  <a:lnTo>
                    <a:pt x="228" y="50"/>
                  </a:lnTo>
                  <a:lnTo>
                    <a:pt x="226" y="53"/>
                  </a:lnTo>
                  <a:lnTo>
                    <a:pt x="224" y="55"/>
                  </a:lnTo>
                  <a:lnTo>
                    <a:pt x="226" y="60"/>
                  </a:lnTo>
                  <a:lnTo>
                    <a:pt x="226" y="62"/>
                  </a:lnTo>
                  <a:lnTo>
                    <a:pt x="228" y="67"/>
                  </a:lnTo>
                  <a:lnTo>
                    <a:pt x="228" y="72"/>
                  </a:lnTo>
                  <a:lnTo>
                    <a:pt x="228" y="81"/>
                  </a:lnTo>
                  <a:lnTo>
                    <a:pt x="228" y="86"/>
                  </a:lnTo>
                  <a:lnTo>
                    <a:pt x="231" y="93"/>
                  </a:lnTo>
                  <a:lnTo>
                    <a:pt x="228" y="93"/>
                  </a:lnTo>
                  <a:lnTo>
                    <a:pt x="226" y="93"/>
                  </a:lnTo>
                  <a:lnTo>
                    <a:pt x="226" y="93"/>
                  </a:lnTo>
                  <a:lnTo>
                    <a:pt x="209" y="93"/>
                  </a:lnTo>
                  <a:lnTo>
                    <a:pt x="209" y="93"/>
                  </a:lnTo>
                  <a:lnTo>
                    <a:pt x="207" y="93"/>
                  </a:lnTo>
                  <a:lnTo>
                    <a:pt x="202" y="95"/>
                  </a:lnTo>
                  <a:lnTo>
                    <a:pt x="197" y="98"/>
                  </a:lnTo>
                  <a:lnTo>
                    <a:pt x="195" y="98"/>
                  </a:lnTo>
                  <a:lnTo>
                    <a:pt x="195" y="98"/>
                  </a:lnTo>
                  <a:lnTo>
                    <a:pt x="190" y="98"/>
                  </a:lnTo>
                  <a:lnTo>
                    <a:pt x="188" y="98"/>
                  </a:lnTo>
                  <a:lnTo>
                    <a:pt x="188" y="98"/>
                  </a:lnTo>
                  <a:lnTo>
                    <a:pt x="186" y="98"/>
                  </a:lnTo>
                  <a:lnTo>
                    <a:pt x="183" y="98"/>
                  </a:lnTo>
                  <a:lnTo>
                    <a:pt x="181" y="98"/>
                  </a:lnTo>
                  <a:lnTo>
                    <a:pt x="181" y="102"/>
                  </a:lnTo>
                  <a:lnTo>
                    <a:pt x="176" y="102"/>
                  </a:lnTo>
                  <a:lnTo>
                    <a:pt x="174" y="105"/>
                  </a:lnTo>
                  <a:lnTo>
                    <a:pt x="171" y="105"/>
                  </a:lnTo>
                  <a:lnTo>
                    <a:pt x="169" y="105"/>
                  </a:lnTo>
                  <a:lnTo>
                    <a:pt x="164" y="102"/>
                  </a:lnTo>
                  <a:lnTo>
                    <a:pt x="162" y="102"/>
                  </a:lnTo>
                  <a:lnTo>
                    <a:pt x="159" y="100"/>
                  </a:lnTo>
                  <a:lnTo>
                    <a:pt x="159" y="102"/>
                  </a:lnTo>
                  <a:lnTo>
                    <a:pt x="157" y="102"/>
                  </a:lnTo>
                  <a:lnTo>
                    <a:pt x="155" y="102"/>
                  </a:lnTo>
                  <a:lnTo>
                    <a:pt x="152" y="102"/>
                  </a:lnTo>
                  <a:lnTo>
                    <a:pt x="150" y="102"/>
                  </a:lnTo>
                  <a:lnTo>
                    <a:pt x="148" y="102"/>
                  </a:lnTo>
                  <a:lnTo>
                    <a:pt x="143" y="102"/>
                  </a:lnTo>
                  <a:lnTo>
                    <a:pt x="143" y="102"/>
                  </a:lnTo>
                  <a:lnTo>
                    <a:pt x="140" y="100"/>
                  </a:lnTo>
                  <a:lnTo>
                    <a:pt x="138" y="100"/>
                  </a:lnTo>
                  <a:lnTo>
                    <a:pt x="138" y="107"/>
                  </a:lnTo>
                  <a:lnTo>
                    <a:pt x="138" y="1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4" name="Freeform 1242">
              <a:extLst>
                <a:ext uri="{FF2B5EF4-FFF2-40B4-BE49-F238E27FC236}">
                  <a16:creationId xmlns:a16="http://schemas.microsoft.com/office/drawing/2014/main" id="{9984054F-4F81-4D21-9C31-AECFD9FA71FD}"/>
                </a:ext>
              </a:extLst>
            </p:cNvPr>
            <p:cNvSpPr>
              <a:spLocks/>
            </p:cNvSpPr>
            <p:nvPr/>
          </p:nvSpPr>
          <p:spPr bwMode="auto">
            <a:xfrm>
              <a:off x="4570413" y="2895599"/>
              <a:ext cx="366712" cy="185737"/>
            </a:xfrm>
            <a:custGeom>
              <a:avLst/>
              <a:gdLst/>
              <a:ahLst/>
              <a:cxnLst>
                <a:cxn ang="0">
                  <a:pos x="131" y="105"/>
                </a:cxn>
                <a:cxn ang="0">
                  <a:pos x="133" y="100"/>
                </a:cxn>
                <a:cxn ang="0">
                  <a:pos x="129" y="95"/>
                </a:cxn>
                <a:cxn ang="0">
                  <a:pos x="124" y="98"/>
                </a:cxn>
                <a:cxn ang="0">
                  <a:pos x="117" y="93"/>
                </a:cxn>
                <a:cxn ang="0">
                  <a:pos x="110" y="95"/>
                </a:cxn>
                <a:cxn ang="0">
                  <a:pos x="100" y="107"/>
                </a:cxn>
                <a:cxn ang="0">
                  <a:pos x="93" y="110"/>
                </a:cxn>
                <a:cxn ang="0">
                  <a:pos x="81" y="102"/>
                </a:cxn>
                <a:cxn ang="0">
                  <a:pos x="72" y="93"/>
                </a:cxn>
                <a:cxn ang="0">
                  <a:pos x="62" y="95"/>
                </a:cxn>
                <a:cxn ang="0">
                  <a:pos x="62" y="105"/>
                </a:cxn>
                <a:cxn ang="0">
                  <a:pos x="45" y="102"/>
                </a:cxn>
                <a:cxn ang="0">
                  <a:pos x="26" y="91"/>
                </a:cxn>
                <a:cxn ang="0">
                  <a:pos x="22" y="81"/>
                </a:cxn>
                <a:cxn ang="0">
                  <a:pos x="15" y="72"/>
                </a:cxn>
                <a:cxn ang="0">
                  <a:pos x="10" y="60"/>
                </a:cxn>
                <a:cxn ang="0">
                  <a:pos x="7" y="48"/>
                </a:cxn>
                <a:cxn ang="0">
                  <a:pos x="0" y="43"/>
                </a:cxn>
                <a:cxn ang="0">
                  <a:pos x="5" y="34"/>
                </a:cxn>
                <a:cxn ang="0">
                  <a:pos x="26" y="29"/>
                </a:cxn>
                <a:cxn ang="0">
                  <a:pos x="29" y="17"/>
                </a:cxn>
                <a:cxn ang="0">
                  <a:pos x="41" y="12"/>
                </a:cxn>
                <a:cxn ang="0">
                  <a:pos x="48" y="12"/>
                </a:cxn>
                <a:cxn ang="0">
                  <a:pos x="53" y="17"/>
                </a:cxn>
                <a:cxn ang="0">
                  <a:pos x="67" y="12"/>
                </a:cxn>
                <a:cxn ang="0">
                  <a:pos x="86" y="3"/>
                </a:cxn>
                <a:cxn ang="0">
                  <a:pos x="100" y="0"/>
                </a:cxn>
                <a:cxn ang="0">
                  <a:pos x="117" y="7"/>
                </a:cxn>
                <a:cxn ang="0">
                  <a:pos x="138" y="17"/>
                </a:cxn>
                <a:cxn ang="0">
                  <a:pos x="155" y="19"/>
                </a:cxn>
                <a:cxn ang="0">
                  <a:pos x="188" y="12"/>
                </a:cxn>
                <a:cxn ang="0">
                  <a:pos x="205" y="10"/>
                </a:cxn>
                <a:cxn ang="0">
                  <a:pos x="214" y="19"/>
                </a:cxn>
                <a:cxn ang="0">
                  <a:pos x="216" y="31"/>
                </a:cxn>
                <a:cxn ang="0">
                  <a:pos x="221" y="38"/>
                </a:cxn>
                <a:cxn ang="0">
                  <a:pos x="228" y="45"/>
                </a:cxn>
                <a:cxn ang="0">
                  <a:pos x="226" y="60"/>
                </a:cxn>
                <a:cxn ang="0">
                  <a:pos x="228" y="81"/>
                </a:cxn>
                <a:cxn ang="0">
                  <a:pos x="226" y="93"/>
                </a:cxn>
                <a:cxn ang="0">
                  <a:pos x="207" y="93"/>
                </a:cxn>
                <a:cxn ang="0">
                  <a:pos x="195" y="98"/>
                </a:cxn>
                <a:cxn ang="0">
                  <a:pos x="186" y="98"/>
                </a:cxn>
                <a:cxn ang="0">
                  <a:pos x="176" y="102"/>
                </a:cxn>
                <a:cxn ang="0">
                  <a:pos x="164" y="102"/>
                </a:cxn>
                <a:cxn ang="0">
                  <a:pos x="157" y="102"/>
                </a:cxn>
                <a:cxn ang="0">
                  <a:pos x="148" y="102"/>
                </a:cxn>
                <a:cxn ang="0">
                  <a:pos x="138" y="100"/>
                </a:cxn>
              </a:cxnLst>
              <a:rect l="0" t="0" r="r" b="b"/>
              <a:pathLst>
                <a:path w="231" h="117">
                  <a:moveTo>
                    <a:pt x="138" y="117"/>
                  </a:moveTo>
                  <a:lnTo>
                    <a:pt x="133" y="117"/>
                  </a:lnTo>
                  <a:lnTo>
                    <a:pt x="131" y="110"/>
                  </a:lnTo>
                  <a:lnTo>
                    <a:pt x="131" y="105"/>
                  </a:lnTo>
                  <a:lnTo>
                    <a:pt x="131" y="102"/>
                  </a:lnTo>
                  <a:lnTo>
                    <a:pt x="131" y="102"/>
                  </a:lnTo>
                  <a:lnTo>
                    <a:pt x="133" y="100"/>
                  </a:lnTo>
                  <a:lnTo>
                    <a:pt x="133" y="100"/>
                  </a:lnTo>
                  <a:lnTo>
                    <a:pt x="136" y="98"/>
                  </a:lnTo>
                  <a:lnTo>
                    <a:pt x="136" y="93"/>
                  </a:lnTo>
                  <a:lnTo>
                    <a:pt x="129" y="93"/>
                  </a:lnTo>
                  <a:lnTo>
                    <a:pt x="129" y="95"/>
                  </a:lnTo>
                  <a:lnTo>
                    <a:pt x="126" y="98"/>
                  </a:lnTo>
                  <a:lnTo>
                    <a:pt x="126" y="98"/>
                  </a:lnTo>
                  <a:lnTo>
                    <a:pt x="124" y="98"/>
                  </a:lnTo>
                  <a:lnTo>
                    <a:pt x="124" y="98"/>
                  </a:lnTo>
                  <a:lnTo>
                    <a:pt x="121" y="98"/>
                  </a:lnTo>
                  <a:lnTo>
                    <a:pt x="119" y="95"/>
                  </a:lnTo>
                  <a:lnTo>
                    <a:pt x="119" y="95"/>
                  </a:lnTo>
                  <a:lnTo>
                    <a:pt x="117" y="93"/>
                  </a:lnTo>
                  <a:lnTo>
                    <a:pt x="117" y="93"/>
                  </a:lnTo>
                  <a:lnTo>
                    <a:pt x="114" y="93"/>
                  </a:lnTo>
                  <a:lnTo>
                    <a:pt x="112" y="93"/>
                  </a:lnTo>
                  <a:lnTo>
                    <a:pt x="110" y="95"/>
                  </a:lnTo>
                  <a:lnTo>
                    <a:pt x="107" y="98"/>
                  </a:lnTo>
                  <a:lnTo>
                    <a:pt x="105" y="102"/>
                  </a:lnTo>
                  <a:lnTo>
                    <a:pt x="102" y="105"/>
                  </a:lnTo>
                  <a:lnTo>
                    <a:pt x="100" y="107"/>
                  </a:lnTo>
                  <a:lnTo>
                    <a:pt x="98" y="107"/>
                  </a:lnTo>
                  <a:lnTo>
                    <a:pt x="98" y="110"/>
                  </a:lnTo>
                  <a:lnTo>
                    <a:pt x="95" y="110"/>
                  </a:lnTo>
                  <a:lnTo>
                    <a:pt x="93" y="110"/>
                  </a:lnTo>
                  <a:lnTo>
                    <a:pt x="91" y="110"/>
                  </a:lnTo>
                  <a:lnTo>
                    <a:pt x="86" y="107"/>
                  </a:lnTo>
                  <a:lnTo>
                    <a:pt x="86" y="105"/>
                  </a:lnTo>
                  <a:lnTo>
                    <a:pt x="81" y="102"/>
                  </a:lnTo>
                  <a:lnTo>
                    <a:pt x="79" y="98"/>
                  </a:lnTo>
                  <a:lnTo>
                    <a:pt x="76" y="95"/>
                  </a:lnTo>
                  <a:lnTo>
                    <a:pt x="74" y="95"/>
                  </a:lnTo>
                  <a:lnTo>
                    <a:pt x="72" y="93"/>
                  </a:lnTo>
                  <a:lnTo>
                    <a:pt x="69" y="93"/>
                  </a:lnTo>
                  <a:lnTo>
                    <a:pt x="64" y="93"/>
                  </a:lnTo>
                  <a:lnTo>
                    <a:pt x="64" y="93"/>
                  </a:lnTo>
                  <a:lnTo>
                    <a:pt x="62" y="95"/>
                  </a:lnTo>
                  <a:lnTo>
                    <a:pt x="62" y="98"/>
                  </a:lnTo>
                  <a:lnTo>
                    <a:pt x="64" y="98"/>
                  </a:lnTo>
                  <a:lnTo>
                    <a:pt x="64" y="102"/>
                  </a:lnTo>
                  <a:lnTo>
                    <a:pt x="62" y="105"/>
                  </a:lnTo>
                  <a:lnTo>
                    <a:pt x="60" y="105"/>
                  </a:lnTo>
                  <a:lnTo>
                    <a:pt x="57" y="105"/>
                  </a:lnTo>
                  <a:lnTo>
                    <a:pt x="53" y="102"/>
                  </a:lnTo>
                  <a:lnTo>
                    <a:pt x="45" y="102"/>
                  </a:lnTo>
                  <a:lnTo>
                    <a:pt x="38" y="98"/>
                  </a:lnTo>
                  <a:lnTo>
                    <a:pt x="34" y="95"/>
                  </a:lnTo>
                  <a:lnTo>
                    <a:pt x="29" y="93"/>
                  </a:lnTo>
                  <a:lnTo>
                    <a:pt x="26" y="91"/>
                  </a:lnTo>
                  <a:lnTo>
                    <a:pt x="24" y="88"/>
                  </a:lnTo>
                  <a:lnTo>
                    <a:pt x="24" y="86"/>
                  </a:lnTo>
                  <a:lnTo>
                    <a:pt x="24" y="86"/>
                  </a:lnTo>
                  <a:lnTo>
                    <a:pt x="22" y="81"/>
                  </a:lnTo>
                  <a:lnTo>
                    <a:pt x="17" y="76"/>
                  </a:lnTo>
                  <a:lnTo>
                    <a:pt x="17" y="76"/>
                  </a:lnTo>
                  <a:lnTo>
                    <a:pt x="17" y="74"/>
                  </a:lnTo>
                  <a:lnTo>
                    <a:pt x="15" y="72"/>
                  </a:lnTo>
                  <a:lnTo>
                    <a:pt x="15" y="69"/>
                  </a:lnTo>
                  <a:lnTo>
                    <a:pt x="10" y="69"/>
                  </a:lnTo>
                  <a:lnTo>
                    <a:pt x="10" y="60"/>
                  </a:lnTo>
                  <a:lnTo>
                    <a:pt x="10" y="60"/>
                  </a:lnTo>
                  <a:lnTo>
                    <a:pt x="12" y="60"/>
                  </a:lnTo>
                  <a:lnTo>
                    <a:pt x="12" y="57"/>
                  </a:lnTo>
                  <a:lnTo>
                    <a:pt x="7" y="50"/>
                  </a:lnTo>
                  <a:lnTo>
                    <a:pt x="7" y="48"/>
                  </a:lnTo>
                  <a:lnTo>
                    <a:pt x="7" y="45"/>
                  </a:lnTo>
                  <a:lnTo>
                    <a:pt x="5" y="45"/>
                  </a:lnTo>
                  <a:lnTo>
                    <a:pt x="3" y="43"/>
                  </a:lnTo>
                  <a:lnTo>
                    <a:pt x="0" y="43"/>
                  </a:lnTo>
                  <a:lnTo>
                    <a:pt x="0" y="43"/>
                  </a:lnTo>
                  <a:lnTo>
                    <a:pt x="0" y="41"/>
                  </a:lnTo>
                  <a:lnTo>
                    <a:pt x="0" y="38"/>
                  </a:lnTo>
                  <a:lnTo>
                    <a:pt x="5" y="34"/>
                  </a:lnTo>
                  <a:lnTo>
                    <a:pt x="7" y="31"/>
                  </a:lnTo>
                  <a:lnTo>
                    <a:pt x="10" y="29"/>
                  </a:lnTo>
                  <a:lnTo>
                    <a:pt x="19" y="29"/>
                  </a:lnTo>
                  <a:lnTo>
                    <a:pt x="26" y="29"/>
                  </a:lnTo>
                  <a:lnTo>
                    <a:pt x="38" y="26"/>
                  </a:lnTo>
                  <a:lnTo>
                    <a:pt x="36" y="22"/>
                  </a:lnTo>
                  <a:lnTo>
                    <a:pt x="34" y="19"/>
                  </a:lnTo>
                  <a:lnTo>
                    <a:pt x="29" y="17"/>
                  </a:lnTo>
                  <a:lnTo>
                    <a:pt x="29" y="15"/>
                  </a:lnTo>
                  <a:lnTo>
                    <a:pt x="29" y="12"/>
                  </a:lnTo>
                  <a:lnTo>
                    <a:pt x="34" y="12"/>
                  </a:lnTo>
                  <a:lnTo>
                    <a:pt x="41" y="12"/>
                  </a:lnTo>
                  <a:lnTo>
                    <a:pt x="41" y="15"/>
                  </a:lnTo>
                  <a:lnTo>
                    <a:pt x="43" y="15"/>
                  </a:lnTo>
                  <a:lnTo>
                    <a:pt x="45" y="12"/>
                  </a:lnTo>
                  <a:lnTo>
                    <a:pt x="48" y="12"/>
                  </a:lnTo>
                  <a:lnTo>
                    <a:pt x="50" y="15"/>
                  </a:lnTo>
                  <a:lnTo>
                    <a:pt x="53" y="15"/>
                  </a:lnTo>
                  <a:lnTo>
                    <a:pt x="53" y="17"/>
                  </a:lnTo>
                  <a:lnTo>
                    <a:pt x="53" y="17"/>
                  </a:lnTo>
                  <a:lnTo>
                    <a:pt x="57" y="17"/>
                  </a:lnTo>
                  <a:lnTo>
                    <a:pt x="60" y="17"/>
                  </a:lnTo>
                  <a:lnTo>
                    <a:pt x="62" y="15"/>
                  </a:lnTo>
                  <a:lnTo>
                    <a:pt x="67" y="12"/>
                  </a:lnTo>
                  <a:lnTo>
                    <a:pt x="69" y="12"/>
                  </a:lnTo>
                  <a:lnTo>
                    <a:pt x="79" y="7"/>
                  </a:lnTo>
                  <a:lnTo>
                    <a:pt x="81" y="3"/>
                  </a:lnTo>
                  <a:lnTo>
                    <a:pt x="86" y="3"/>
                  </a:lnTo>
                  <a:lnTo>
                    <a:pt x="88" y="0"/>
                  </a:lnTo>
                  <a:lnTo>
                    <a:pt x="91" y="0"/>
                  </a:lnTo>
                  <a:lnTo>
                    <a:pt x="98" y="0"/>
                  </a:lnTo>
                  <a:lnTo>
                    <a:pt x="100" y="0"/>
                  </a:lnTo>
                  <a:lnTo>
                    <a:pt x="105" y="0"/>
                  </a:lnTo>
                  <a:lnTo>
                    <a:pt x="107" y="3"/>
                  </a:lnTo>
                  <a:lnTo>
                    <a:pt x="112" y="3"/>
                  </a:lnTo>
                  <a:lnTo>
                    <a:pt x="117" y="7"/>
                  </a:lnTo>
                  <a:lnTo>
                    <a:pt x="124" y="10"/>
                  </a:lnTo>
                  <a:lnTo>
                    <a:pt x="131" y="12"/>
                  </a:lnTo>
                  <a:lnTo>
                    <a:pt x="136" y="17"/>
                  </a:lnTo>
                  <a:lnTo>
                    <a:pt x="138" y="17"/>
                  </a:lnTo>
                  <a:lnTo>
                    <a:pt x="140" y="19"/>
                  </a:lnTo>
                  <a:lnTo>
                    <a:pt x="143" y="19"/>
                  </a:lnTo>
                  <a:lnTo>
                    <a:pt x="148" y="19"/>
                  </a:lnTo>
                  <a:lnTo>
                    <a:pt x="155" y="19"/>
                  </a:lnTo>
                  <a:lnTo>
                    <a:pt x="162" y="17"/>
                  </a:lnTo>
                  <a:lnTo>
                    <a:pt x="169" y="17"/>
                  </a:lnTo>
                  <a:lnTo>
                    <a:pt x="176" y="15"/>
                  </a:lnTo>
                  <a:lnTo>
                    <a:pt x="188" y="12"/>
                  </a:lnTo>
                  <a:lnTo>
                    <a:pt x="195" y="10"/>
                  </a:lnTo>
                  <a:lnTo>
                    <a:pt x="202" y="10"/>
                  </a:lnTo>
                  <a:lnTo>
                    <a:pt x="205" y="10"/>
                  </a:lnTo>
                  <a:lnTo>
                    <a:pt x="205" y="10"/>
                  </a:lnTo>
                  <a:lnTo>
                    <a:pt x="207" y="12"/>
                  </a:lnTo>
                  <a:lnTo>
                    <a:pt x="209" y="12"/>
                  </a:lnTo>
                  <a:lnTo>
                    <a:pt x="214" y="15"/>
                  </a:lnTo>
                  <a:lnTo>
                    <a:pt x="214" y="19"/>
                  </a:lnTo>
                  <a:lnTo>
                    <a:pt x="216" y="22"/>
                  </a:lnTo>
                  <a:lnTo>
                    <a:pt x="216" y="26"/>
                  </a:lnTo>
                  <a:lnTo>
                    <a:pt x="216" y="29"/>
                  </a:lnTo>
                  <a:lnTo>
                    <a:pt x="216" y="31"/>
                  </a:lnTo>
                  <a:lnTo>
                    <a:pt x="216" y="34"/>
                  </a:lnTo>
                  <a:lnTo>
                    <a:pt x="216" y="38"/>
                  </a:lnTo>
                  <a:lnTo>
                    <a:pt x="219" y="38"/>
                  </a:lnTo>
                  <a:lnTo>
                    <a:pt x="221" y="38"/>
                  </a:lnTo>
                  <a:lnTo>
                    <a:pt x="226" y="38"/>
                  </a:lnTo>
                  <a:lnTo>
                    <a:pt x="228" y="41"/>
                  </a:lnTo>
                  <a:lnTo>
                    <a:pt x="228" y="43"/>
                  </a:lnTo>
                  <a:lnTo>
                    <a:pt x="228" y="45"/>
                  </a:lnTo>
                  <a:lnTo>
                    <a:pt x="228" y="50"/>
                  </a:lnTo>
                  <a:lnTo>
                    <a:pt x="226" y="53"/>
                  </a:lnTo>
                  <a:lnTo>
                    <a:pt x="224" y="55"/>
                  </a:lnTo>
                  <a:lnTo>
                    <a:pt x="226" y="60"/>
                  </a:lnTo>
                  <a:lnTo>
                    <a:pt x="226" y="62"/>
                  </a:lnTo>
                  <a:lnTo>
                    <a:pt x="228" y="67"/>
                  </a:lnTo>
                  <a:lnTo>
                    <a:pt x="228" y="72"/>
                  </a:lnTo>
                  <a:lnTo>
                    <a:pt x="228" y="81"/>
                  </a:lnTo>
                  <a:lnTo>
                    <a:pt x="228" y="86"/>
                  </a:lnTo>
                  <a:lnTo>
                    <a:pt x="231" y="93"/>
                  </a:lnTo>
                  <a:lnTo>
                    <a:pt x="228" y="93"/>
                  </a:lnTo>
                  <a:lnTo>
                    <a:pt x="226" y="93"/>
                  </a:lnTo>
                  <a:lnTo>
                    <a:pt x="226" y="93"/>
                  </a:lnTo>
                  <a:lnTo>
                    <a:pt x="209" y="93"/>
                  </a:lnTo>
                  <a:lnTo>
                    <a:pt x="209" y="93"/>
                  </a:lnTo>
                  <a:lnTo>
                    <a:pt x="207" y="93"/>
                  </a:lnTo>
                  <a:lnTo>
                    <a:pt x="202" y="95"/>
                  </a:lnTo>
                  <a:lnTo>
                    <a:pt x="197" y="98"/>
                  </a:lnTo>
                  <a:lnTo>
                    <a:pt x="195" y="98"/>
                  </a:lnTo>
                  <a:lnTo>
                    <a:pt x="195" y="98"/>
                  </a:lnTo>
                  <a:lnTo>
                    <a:pt x="190" y="98"/>
                  </a:lnTo>
                  <a:lnTo>
                    <a:pt x="188" y="98"/>
                  </a:lnTo>
                  <a:lnTo>
                    <a:pt x="188" y="98"/>
                  </a:lnTo>
                  <a:lnTo>
                    <a:pt x="186" y="98"/>
                  </a:lnTo>
                  <a:lnTo>
                    <a:pt x="183" y="98"/>
                  </a:lnTo>
                  <a:lnTo>
                    <a:pt x="181" y="98"/>
                  </a:lnTo>
                  <a:lnTo>
                    <a:pt x="181" y="102"/>
                  </a:lnTo>
                  <a:lnTo>
                    <a:pt x="176" y="102"/>
                  </a:lnTo>
                  <a:lnTo>
                    <a:pt x="174" y="105"/>
                  </a:lnTo>
                  <a:lnTo>
                    <a:pt x="171" y="105"/>
                  </a:lnTo>
                  <a:lnTo>
                    <a:pt x="169" y="105"/>
                  </a:lnTo>
                  <a:lnTo>
                    <a:pt x="164" y="102"/>
                  </a:lnTo>
                  <a:lnTo>
                    <a:pt x="162" y="102"/>
                  </a:lnTo>
                  <a:lnTo>
                    <a:pt x="159" y="100"/>
                  </a:lnTo>
                  <a:lnTo>
                    <a:pt x="159" y="102"/>
                  </a:lnTo>
                  <a:lnTo>
                    <a:pt x="157" y="102"/>
                  </a:lnTo>
                  <a:lnTo>
                    <a:pt x="155" y="102"/>
                  </a:lnTo>
                  <a:lnTo>
                    <a:pt x="152" y="102"/>
                  </a:lnTo>
                  <a:lnTo>
                    <a:pt x="150" y="102"/>
                  </a:lnTo>
                  <a:lnTo>
                    <a:pt x="148" y="102"/>
                  </a:lnTo>
                  <a:lnTo>
                    <a:pt x="143" y="102"/>
                  </a:lnTo>
                  <a:lnTo>
                    <a:pt x="143" y="102"/>
                  </a:lnTo>
                  <a:lnTo>
                    <a:pt x="140" y="100"/>
                  </a:lnTo>
                  <a:lnTo>
                    <a:pt x="138" y="100"/>
                  </a:lnTo>
                  <a:lnTo>
                    <a:pt x="138" y="107"/>
                  </a:lnTo>
                  <a:lnTo>
                    <a:pt x="138" y="1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5" name="Freeform 1243">
              <a:extLst>
                <a:ext uri="{FF2B5EF4-FFF2-40B4-BE49-F238E27FC236}">
                  <a16:creationId xmlns:a16="http://schemas.microsoft.com/office/drawing/2014/main" id="{1800B563-87AD-4DA6-839A-8D1658F70094}"/>
                </a:ext>
              </a:extLst>
            </p:cNvPr>
            <p:cNvSpPr>
              <a:spLocks/>
            </p:cNvSpPr>
            <p:nvPr/>
          </p:nvSpPr>
          <p:spPr bwMode="auto">
            <a:xfrm>
              <a:off x="5110164" y="3355974"/>
              <a:ext cx="19049" cy="41275"/>
            </a:xfrm>
            <a:custGeom>
              <a:avLst/>
              <a:gdLst/>
              <a:ahLst/>
              <a:cxnLst>
                <a:cxn ang="0">
                  <a:pos x="0" y="12"/>
                </a:cxn>
                <a:cxn ang="0">
                  <a:pos x="0" y="17"/>
                </a:cxn>
                <a:cxn ang="0">
                  <a:pos x="2" y="19"/>
                </a:cxn>
                <a:cxn ang="0">
                  <a:pos x="5" y="26"/>
                </a:cxn>
                <a:cxn ang="0">
                  <a:pos x="5" y="24"/>
                </a:cxn>
                <a:cxn ang="0">
                  <a:pos x="7" y="21"/>
                </a:cxn>
                <a:cxn ang="0">
                  <a:pos x="9" y="21"/>
                </a:cxn>
                <a:cxn ang="0">
                  <a:pos x="12" y="17"/>
                </a:cxn>
                <a:cxn ang="0">
                  <a:pos x="12" y="14"/>
                </a:cxn>
                <a:cxn ang="0">
                  <a:pos x="12" y="12"/>
                </a:cxn>
                <a:cxn ang="0">
                  <a:pos x="12" y="12"/>
                </a:cxn>
                <a:cxn ang="0">
                  <a:pos x="12" y="10"/>
                </a:cxn>
                <a:cxn ang="0">
                  <a:pos x="9" y="5"/>
                </a:cxn>
                <a:cxn ang="0">
                  <a:pos x="9" y="5"/>
                </a:cxn>
                <a:cxn ang="0">
                  <a:pos x="7" y="0"/>
                </a:cxn>
                <a:cxn ang="0">
                  <a:pos x="0" y="0"/>
                </a:cxn>
                <a:cxn ang="0">
                  <a:pos x="2" y="5"/>
                </a:cxn>
                <a:cxn ang="0">
                  <a:pos x="2" y="7"/>
                </a:cxn>
                <a:cxn ang="0">
                  <a:pos x="2" y="10"/>
                </a:cxn>
                <a:cxn ang="0">
                  <a:pos x="0" y="10"/>
                </a:cxn>
                <a:cxn ang="0">
                  <a:pos x="0" y="12"/>
                </a:cxn>
                <a:cxn ang="0">
                  <a:pos x="0" y="12"/>
                </a:cxn>
                <a:cxn ang="0">
                  <a:pos x="0" y="12"/>
                </a:cxn>
              </a:cxnLst>
              <a:rect l="0" t="0" r="r" b="b"/>
              <a:pathLst>
                <a:path w="12" h="26">
                  <a:moveTo>
                    <a:pt x="0" y="12"/>
                  </a:moveTo>
                  <a:lnTo>
                    <a:pt x="0" y="17"/>
                  </a:lnTo>
                  <a:lnTo>
                    <a:pt x="2" y="19"/>
                  </a:lnTo>
                  <a:lnTo>
                    <a:pt x="5" y="26"/>
                  </a:lnTo>
                  <a:lnTo>
                    <a:pt x="5" y="24"/>
                  </a:lnTo>
                  <a:lnTo>
                    <a:pt x="7" y="21"/>
                  </a:lnTo>
                  <a:lnTo>
                    <a:pt x="9" y="21"/>
                  </a:lnTo>
                  <a:lnTo>
                    <a:pt x="12" y="17"/>
                  </a:lnTo>
                  <a:lnTo>
                    <a:pt x="12" y="14"/>
                  </a:lnTo>
                  <a:lnTo>
                    <a:pt x="12" y="12"/>
                  </a:lnTo>
                  <a:lnTo>
                    <a:pt x="12" y="12"/>
                  </a:lnTo>
                  <a:lnTo>
                    <a:pt x="12" y="10"/>
                  </a:lnTo>
                  <a:lnTo>
                    <a:pt x="9" y="5"/>
                  </a:lnTo>
                  <a:lnTo>
                    <a:pt x="9" y="5"/>
                  </a:lnTo>
                  <a:lnTo>
                    <a:pt x="7" y="0"/>
                  </a:lnTo>
                  <a:lnTo>
                    <a:pt x="0" y="0"/>
                  </a:lnTo>
                  <a:lnTo>
                    <a:pt x="2" y="5"/>
                  </a:lnTo>
                  <a:lnTo>
                    <a:pt x="2" y="7"/>
                  </a:lnTo>
                  <a:lnTo>
                    <a:pt x="2" y="10"/>
                  </a:lnTo>
                  <a:lnTo>
                    <a:pt x="0" y="10"/>
                  </a:lnTo>
                  <a:lnTo>
                    <a:pt x="0" y="12"/>
                  </a:lnTo>
                  <a:lnTo>
                    <a:pt x="0" y="12"/>
                  </a:lnTo>
                  <a:lnTo>
                    <a:pt x="0"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6" name="Freeform 1244">
              <a:extLst>
                <a:ext uri="{FF2B5EF4-FFF2-40B4-BE49-F238E27FC236}">
                  <a16:creationId xmlns:a16="http://schemas.microsoft.com/office/drawing/2014/main" id="{C10A1918-B04A-4D21-B4E8-6E1CD2CEC7FC}"/>
                </a:ext>
              </a:extLst>
            </p:cNvPr>
            <p:cNvSpPr>
              <a:spLocks/>
            </p:cNvSpPr>
            <p:nvPr/>
          </p:nvSpPr>
          <p:spPr bwMode="auto">
            <a:xfrm>
              <a:off x="5110164" y="3355974"/>
              <a:ext cx="19049" cy="41275"/>
            </a:xfrm>
            <a:custGeom>
              <a:avLst/>
              <a:gdLst/>
              <a:ahLst/>
              <a:cxnLst>
                <a:cxn ang="0">
                  <a:pos x="0" y="12"/>
                </a:cxn>
                <a:cxn ang="0">
                  <a:pos x="0" y="17"/>
                </a:cxn>
                <a:cxn ang="0">
                  <a:pos x="2" y="19"/>
                </a:cxn>
                <a:cxn ang="0">
                  <a:pos x="5" y="26"/>
                </a:cxn>
                <a:cxn ang="0">
                  <a:pos x="5" y="24"/>
                </a:cxn>
                <a:cxn ang="0">
                  <a:pos x="7" y="21"/>
                </a:cxn>
                <a:cxn ang="0">
                  <a:pos x="9" y="21"/>
                </a:cxn>
                <a:cxn ang="0">
                  <a:pos x="12" y="17"/>
                </a:cxn>
                <a:cxn ang="0">
                  <a:pos x="12" y="14"/>
                </a:cxn>
                <a:cxn ang="0">
                  <a:pos x="12" y="12"/>
                </a:cxn>
                <a:cxn ang="0">
                  <a:pos x="12" y="12"/>
                </a:cxn>
                <a:cxn ang="0">
                  <a:pos x="12" y="10"/>
                </a:cxn>
                <a:cxn ang="0">
                  <a:pos x="9" y="5"/>
                </a:cxn>
                <a:cxn ang="0">
                  <a:pos x="9" y="5"/>
                </a:cxn>
                <a:cxn ang="0">
                  <a:pos x="7" y="0"/>
                </a:cxn>
                <a:cxn ang="0">
                  <a:pos x="0" y="0"/>
                </a:cxn>
                <a:cxn ang="0">
                  <a:pos x="2" y="5"/>
                </a:cxn>
                <a:cxn ang="0">
                  <a:pos x="2" y="7"/>
                </a:cxn>
                <a:cxn ang="0">
                  <a:pos x="2" y="10"/>
                </a:cxn>
                <a:cxn ang="0">
                  <a:pos x="0" y="10"/>
                </a:cxn>
                <a:cxn ang="0">
                  <a:pos x="0" y="12"/>
                </a:cxn>
                <a:cxn ang="0">
                  <a:pos x="0" y="12"/>
                </a:cxn>
              </a:cxnLst>
              <a:rect l="0" t="0" r="r" b="b"/>
              <a:pathLst>
                <a:path w="12" h="26">
                  <a:moveTo>
                    <a:pt x="0" y="12"/>
                  </a:moveTo>
                  <a:lnTo>
                    <a:pt x="0" y="17"/>
                  </a:lnTo>
                  <a:lnTo>
                    <a:pt x="2" y="19"/>
                  </a:lnTo>
                  <a:lnTo>
                    <a:pt x="5" y="26"/>
                  </a:lnTo>
                  <a:lnTo>
                    <a:pt x="5" y="24"/>
                  </a:lnTo>
                  <a:lnTo>
                    <a:pt x="7" y="21"/>
                  </a:lnTo>
                  <a:lnTo>
                    <a:pt x="9" y="21"/>
                  </a:lnTo>
                  <a:lnTo>
                    <a:pt x="12" y="17"/>
                  </a:lnTo>
                  <a:lnTo>
                    <a:pt x="12" y="14"/>
                  </a:lnTo>
                  <a:lnTo>
                    <a:pt x="12" y="12"/>
                  </a:lnTo>
                  <a:lnTo>
                    <a:pt x="12" y="12"/>
                  </a:lnTo>
                  <a:lnTo>
                    <a:pt x="12" y="10"/>
                  </a:lnTo>
                  <a:lnTo>
                    <a:pt x="9" y="5"/>
                  </a:lnTo>
                  <a:lnTo>
                    <a:pt x="9" y="5"/>
                  </a:lnTo>
                  <a:lnTo>
                    <a:pt x="7" y="0"/>
                  </a:lnTo>
                  <a:lnTo>
                    <a:pt x="0" y="0"/>
                  </a:lnTo>
                  <a:lnTo>
                    <a:pt x="2" y="5"/>
                  </a:lnTo>
                  <a:lnTo>
                    <a:pt x="2" y="7"/>
                  </a:lnTo>
                  <a:lnTo>
                    <a:pt x="2" y="10"/>
                  </a:lnTo>
                  <a:lnTo>
                    <a:pt x="0" y="10"/>
                  </a:lnTo>
                  <a:lnTo>
                    <a:pt x="0" y="12"/>
                  </a:lnTo>
                  <a:lnTo>
                    <a:pt x="0"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7" name="Freeform 1245">
              <a:extLst>
                <a:ext uri="{FF2B5EF4-FFF2-40B4-BE49-F238E27FC236}">
                  <a16:creationId xmlns:a16="http://schemas.microsoft.com/office/drawing/2014/main" id="{0AB18BED-1318-4ECB-BAB3-15DE295FF45F}"/>
                </a:ext>
              </a:extLst>
            </p:cNvPr>
            <p:cNvSpPr>
              <a:spLocks/>
            </p:cNvSpPr>
            <p:nvPr/>
          </p:nvSpPr>
          <p:spPr bwMode="auto">
            <a:xfrm>
              <a:off x="5110164" y="3355974"/>
              <a:ext cx="19049" cy="41275"/>
            </a:xfrm>
            <a:custGeom>
              <a:avLst/>
              <a:gdLst/>
              <a:ahLst/>
              <a:cxnLst>
                <a:cxn ang="0">
                  <a:pos x="0" y="12"/>
                </a:cxn>
                <a:cxn ang="0">
                  <a:pos x="0" y="17"/>
                </a:cxn>
                <a:cxn ang="0">
                  <a:pos x="2" y="19"/>
                </a:cxn>
                <a:cxn ang="0">
                  <a:pos x="5" y="26"/>
                </a:cxn>
                <a:cxn ang="0">
                  <a:pos x="5" y="24"/>
                </a:cxn>
                <a:cxn ang="0">
                  <a:pos x="7" y="21"/>
                </a:cxn>
                <a:cxn ang="0">
                  <a:pos x="9" y="21"/>
                </a:cxn>
                <a:cxn ang="0">
                  <a:pos x="12" y="17"/>
                </a:cxn>
                <a:cxn ang="0">
                  <a:pos x="12" y="14"/>
                </a:cxn>
                <a:cxn ang="0">
                  <a:pos x="12" y="12"/>
                </a:cxn>
                <a:cxn ang="0">
                  <a:pos x="12" y="12"/>
                </a:cxn>
                <a:cxn ang="0">
                  <a:pos x="12" y="10"/>
                </a:cxn>
                <a:cxn ang="0">
                  <a:pos x="9" y="5"/>
                </a:cxn>
                <a:cxn ang="0">
                  <a:pos x="9" y="5"/>
                </a:cxn>
                <a:cxn ang="0">
                  <a:pos x="7" y="0"/>
                </a:cxn>
                <a:cxn ang="0">
                  <a:pos x="0" y="0"/>
                </a:cxn>
                <a:cxn ang="0">
                  <a:pos x="2" y="5"/>
                </a:cxn>
                <a:cxn ang="0">
                  <a:pos x="2" y="7"/>
                </a:cxn>
                <a:cxn ang="0">
                  <a:pos x="2" y="10"/>
                </a:cxn>
                <a:cxn ang="0">
                  <a:pos x="0" y="10"/>
                </a:cxn>
                <a:cxn ang="0">
                  <a:pos x="0" y="12"/>
                </a:cxn>
                <a:cxn ang="0">
                  <a:pos x="0" y="12"/>
                </a:cxn>
              </a:cxnLst>
              <a:rect l="0" t="0" r="r" b="b"/>
              <a:pathLst>
                <a:path w="12" h="26">
                  <a:moveTo>
                    <a:pt x="0" y="12"/>
                  </a:moveTo>
                  <a:lnTo>
                    <a:pt x="0" y="17"/>
                  </a:lnTo>
                  <a:lnTo>
                    <a:pt x="2" y="19"/>
                  </a:lnTo>
                  <a:lnTo>
                    <a:pt x="5" y="26"/>
                  </a:lnTo>
                  <a:lnTo>
                    <a:pt x="5" y="24"/>
                  </a:lnTo>
                  <a:lnTo>
                    <a:pt x="7" y="21"/>
                  </a:lnTo>
                  <a:lnTo>
                    <a:pt x="9" y="21"/>
                  </a:lnTo>
                  <a:lnTo>
                    <a:pt x="12" y="17"/>
                  </a:lnTo>
                  <a:lnTo>
                    <a:pt x="12" y="14"/>
                  </a:lnTo>
                  <a:lnTo>
                    <a:pt x="12" y="12"/>
                  </a:lnTo>
                  <a:lnTo>
                    <a:pt x="12" y="12"/>
                  </a:lnTo>
                  <a:lnTo>
                    <a:pt x="12" y="10"/>
                  </a:lnTo>
                  <a:lnTo>
                    <a:pt x="9" y="5"/>
                  </a:lnTo>
                  <a:lnTo>
                    <a:pt x="9" y="5"/>
                  </a:lnTo>
                  <a:lnTo>
                    <a:pt x="7" y="0"/>
                  </a:lnTo>
                  <a:lnTo>
                    <a:pt x="0" y="0"/>
                  </a:lnTo>
                  <a:lnTo>
                    <a:pt x="2" y="5"/>
                  </a:lnTo>
                  <a:lnTo>
                    <a:pt x="2" y="7"/>
                  </a:lnTo>
                  <a:lnTo>
                    <a:pt x="2" y="10"/>
                  </a:lnTo>
                  <a:lnTo>
                    <a:pt x="0" y="10"/>
                  </a:lnTo>
                  <a:lnTo>
                    <a:pt x="0" y="12"/>
                  </a:lnTo>
                  <a:lnTo>
                    <a:pt x="0"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8" name="Freeform 1246">
              <a:extLst>
                <a:ext uri="{FF2B5EF4-FFF2-40B4-BE49-F238E27FC236}">
                  <a16:creationId xmlns:a16="http://schemas.microsoft.com/office/drawing/2014/main" id="{51A8C3F6-16A8-4E8E-A19D-74D3EC6801EE}"/>
                </a:ext>
              </a:extLst>
            </p:cNvPr>
            <p:cNvSpPr>
              <a:spLocks/>
            </p:cNvSpPr>
            <p:nvPr/>
          </p:nvSpPr>
          <p:spPr bwMode="auto">
            <a:xfrm>
              <a:off x="5148265" y="3382962"/>
              <a:ext cx="153986" cy="161925"/>
            </a:xfrm>
            <a:custGeom>
              <a:avLst/>
              <a:gdLst/>
              <a:ahLst/>
              <a:cxnLst>
                <a:cxn ang="0">
                  <a:pos x="54" y="0"/>
                </a:cxn>
                <a:cxn ang="0">
                  <a:pos x="40" y="19"/>
                </a:cxn>
                <a:cxn ang="0">
                  <a:pos x="0" y="71"/>
                </a:cxn>
                <a:cxn ang="0">
                  <a:pos x="16" y="102"/>
                </a:cxn>
                <a:cxn ang="0">
                  <a:pos x="23" y="99"/>
                </a:cxn>
                <a:cxn ang="0">
                  <a:pos x="28" y="99"/>
                </a:cxn>
                <a:cxn ang="0">
                  <a:pos x="40" y="99"/>
                </a:cxn>
                <a:cxn ang="0">
                  <a:pos x="45" y="95"/>
                </a:cxn>
                <a:cxn ang="0">
                  <a:pos x="47" y="92"/>
                </a:cxn>
                <a:cxn ang="0">
                  <a:pos x="50" y="85"/>
                </a:cxn>
                <a:cxn ang="0">
                  <a:pos x="52" y="83"/>
                </a:cxn>
                <a:cxn ang="0">
                  <a:pos x="57" y="83"/>
                </a:cxn>
                <a:cxn ang="0">
                  <a:pos x="59" y="78"/>
                </a:cxn>
                <a:cxn ang="0">
                  <a:pos x="61" y="73"/>
                </a:cxn>
                <a:cxn ang="0">
                  <a:pos x="61" y="66"/>
                </a:cxn>
                <a:cxn ang="0">
                  <a:pos x="66" y="69"/>
                </a:cxn>
                <a:cxn ang="0">
                  <a:pos x="76" y="69"/>
                </a:cxn>
                <a:cxn ang="0">
                  <a:pos x="76" y="61"/>
                </a:cxn>
                <a:cxn ang="0">
                  <a:pos x="78" y="57"/>
                </a:cxn>
                <a:cxn ang="0">
                  <a:pos x="83" y="54"/>
                </a:cxn>
                <a:cxn ang="0">
                  <a:pos x="88" y="47"/>
                </a:cxn>
                <a:cxn ang="0">
                  <a:pos x="95" y="42"/>
                </a:cxn>
                <a:cxn ang="0">
                  <a:pos x="97" y="38"/>
                </a:cxn>
                <a:cxn ang="0">
                  <a:pos x="97" y="31"/>
                </a:cxn>
                <a:cxn ang="0">
                  <a:pos x="97" y="23"/>
                </a:cxn>
                <a:cxn ang="0">
                  <a:pos x="95" y="21"/>
                </a:cxn>
                <a:cxn ang="0">
                  <a:pos x="92" y="21"/>
                </a:cxn>
                <a:cxn ang="0">
                  <a:pos x="83" y="21"/>
                </a:cxn>
                <a:cxn ang="0">
                  <a:pos x="71" y="26"/>
                </a:cxn>
                <a:cxn ang="0">
                  <a:pos x="66" y="26"/>
                </a:cxn>
                <a:cxn ang="0">
                  <a:pos x="61" y="21"/>
                </a:cxn>
                <a:cxn ang="0">
                  <a:pos x="57" y="14"/>
                </a:cxn>
                <a:cxn ang="0">
                  <a:pos x="54" y="4"/>
                </a:cxn>
              </a:cxnLst>
              <a:rect l="0" t="0" r="r" b="b"/>
              <a:pathLst>
                <a:path w="97" h="102">
                  <a:moveTo>
                    <a:pt x="54" y="4"/>
                  </a:moveTo>
                  <a:lnTo>
                    <a:pt x="54" y="0"/>
                  </a:lnTo>
                  <a:lnTo>
                    <a:pt x="33" y="14"/>
                  </a:lnTo>
                  <a:lnTo>
                    <a:pt x="40" y="19"/>
                  </a:lnTo>
                  <a:lnTo>
                    <a:pt x="40" y="47"/>
                  </a:lnTo>
                  <a:lnTo>
                    <a:pt x="0" y="71"/>
                  </a:lnTo>
                  <a:lnTo>
                    <a:pt x="0" y="78"/>
                  </a:lnTo>
                  <a:lnTo>
                    <a:pt x="16" y="102"/>
                  </a:lnTo>
                  <a:lnTo>
                    <a:pt x="19" y="102"/>
                  </a:lnTo>
                  <a:lnTo>
                    <a:pt x="23" y="99"/>
                  </a:lnTo>
                  <a:lnTo>
                    <a:pt x="26" y="99"/>
                  </a:lnTo>
                  <a:lnTo>
                    <a:pt x="28" y="99"/>
                  </a:lnTo>
                  <a:lnTo>
                    <a:pt x="35" y="99"/>
                  </a:lnTo>
                  <a:lnTo>
                    <a:pt x="40" y="99"/>
                  </a:lnTo>
                  <a:lnTo>
                    <a:pt x="45" y="97"/>
                  </a:lnTo>
                  <a:lnTo>
                    <a:pt x="45" y="95"/>
                  </a:lnTo>
                  <a:lnTo>
                    <a:pt x="45" y="95"/>
                  </a:lnTo>
                  <a:lnTo>
                    <a:pt x="47" y="92"/>
                  </a:lnTo>
                  <a:lnTo>
                    <a:pt x="50" y="88"/>
                  </a:lnTo>
                  <a:lnTo>
                    <a:pt x="50" y="85"/>
                  </a:lnTo>
                  <a:lnTo>
                    <a:pt x="50" y="85"/>
                  </a:lnTo>
                  <a:lnTo>
                    <a:pt x="52" y="83"/>
                  </a:lnTo>
                  <a:lnTo>
                    <a:pt x="54" y="83"/>
                  </a:lnTo>
                  <a:lnTo>
                    <a:pt x="57" y="83"/>
                  </a:lnTo>
                  <a:lnTo>
                    <a:pt x="61" y="80"/>
                  </a:lnTo>
                  <a:lnTo>
                    <a:pt x="59" y="78"/>
                  </a:lnTo>
                  <a:lnTo>
                    <a:pt x="61" y="78"/>
                  </a:lnTo>
                  <a:lnTo>
                    <a:pt x="61" y="73"/>
                  </a:lnTo>
                  <a:lnTo>
                    <a:pt x="61" y="73"/>
                  </a:lnTo>
                  <a:lnTo>
                    <a:pt x="61" y="66"/>
                  </a:lnTo>
                  <a:lnTo>
                    <a:pt x="64" y="69"/>
                  </a:lnTo>
                  <a:lnTo>
                    <a:pt x="66" y="69"/>
                  </a:lnTo>
                  <a:lnTo>
                    <a:pt x="71" y="66"/>
                  </a:lnTo>
                  <a:lnTo>
                    <a:pt x="76" y="69"/>
                  </a:lnTo>
                  <a:lnTo>
                    <a:pt x="76" y="64"/>
                  </a:lnTo>
                  <a:lnTo>
                    <a:pt x="76" y="61"/>
                  </a:lnTo>
                  <a:lnTo>
                    <a:pt x="78" y="59"/>
                  </a:lnTo>
                  <a:lnTo>
                    <a:pt x="78" y="57"/>
                  </a:lnTo>
                  <a:lnTo>
                    <a:pt x="80" y="57"/>
                  </a:lnTo>
                  <a:lnTo>
                    <a:pt x="83" y="54"/>
                  </a:lnTo>
                  <a:lnTo>
                    <a:pt x="88" y="50"/>
                  </a:lnTo>
                  <a:lnTo>
                    <a:pt x="88" y="47"/>
                  </a:lnTo>
                  <a:lnTo>
                    <a:pt x="90" y="47"/>
                  </a:lnTo>
                  <a:lnTo>
                    <a:pt x="95" y="42"/>
                  </a:lnTo>
                  <a:lnTo>
                    <a:pt x="95" y="40"/>
                  </a:lnTo>
                  <a:lnTo>
                    <a:pt x="97" y="38"/>
                  </a:lnTo>
                  <a:lnTo>
                    <a:pt x="97" y="33"/>
                  </a:lnTo>
                  <a:lnTo>
                    <a:pt x="97" y="31"/>
                  </a:lnTo>
                  <a:lnTo>
                    <a:pt x="97" y="26"/>
                  </a:lnTo>
                  <a:lnTo>
                    <a:pt x="97" y="23"/>
                  </a:lnTo>
                  <a:lnTo>
                    <a:pt x="95" y="23"/>
                  </a:lnTo>
                  <a:lnTo>
                    <a:pt x="95" y="21"/>
                  </a:lnTo>
                  <a:lnTo>
                    <a:pt x="95" y="21"/>
                  </a:lnTo>
                  <a:lnTo>
                    <a:pt x="92" y="21"/>
                  </a:lnTo>
                  <a:lnTo>
                    <a:pt x="90" y="21"/>
                  </a:lnTo>
                  <a:lnTo>
                    <a:pt x="83" y="21"/>
                  </a:lnTo>
                  <a:lnTo>
                    <a:pt x="78" y="23"/>
                  </a:lnTo>
                  <a:lnTo>
                    <a:pt x="71" y="26"/>
                  </a:lnTo>
                  <a:lnTo>
                    <a:pt x="69" y="26"/>
                  </a:lnTo>
                  <a:lnTo>
                    <a:pt x="66" y="26"/>
                  </a:lnTo>
                  <a:lnTo>
                    <a:pt x="64" y="23"/>
                  </a:lnTo>
                  <a:lnTo>
                    <a:pt x="61" y="21"/>
                  </a:lnTo>
                  <a:lnTo>
                    <a:pt x="61" y="19"/>
                  </a:lnTo>
                  <a:lnTo>
                    <a:pt x="57" y="14"/>
                  </a:lnTo>
                  <a:lnTo>
                    <a:pt x="54" y="4"/>
                  </a:lnTo>
                  <a:lnTo>
                    <a:pt x="54"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39" name="Freeform 1247">
              <a:extLst>
                <a:ext uri="{FF2B5EF4-FFF2-40B4-BE49-F238E27FC236}">
                  <a16:creationId xmlns:a16="http://schemas.microsoft.com/office/drawing/2014/main" id="{7C90D697-7004-4435-9427-91F736E2E2A5}"/>
                </a:ext>
              </a:extLst>
            </p:cNvPr>
            <p:cNvSpPr>
              <a:spLocks/>
            </p:cNvSpPr>
            <p:nvPr/>
          </p:nvSpPr>
          <p:spPr bwMode="auto">
            <a:xfrm>
              <a:off x="5148265" y="3382962"/>
              <a:ext cx="153986" cy="161925"/>
            </a:xfrm>
            <a:custGeom>
              <a:avLst/>
              <a:gdLst/>
              <a:ahLst/>
              <a:cxnLst>
                <a:cxn ang="0">
                  <a:pos x="54" y="0"/>
                </a:cxn>
                <a:cxn ang="0">
                  <a:pos x="40" y="19"/>
                </a:cxn>
                <a:cxn ang="0">
                  <a:pos x="0" y="71"/>
                </a:cxn>
                <a:cxn ang="0">
                  <a:pos x="16" y="102"/>
                </a:cxn>
                <a:cxn ang="0">
                  <a:pos x="23" y="99"/>
                </a:cxn>
                <a:cxn ang="0">
                  <a:pos x="28" y="99"/>
                </a:cxn>
                <a:cxn ang="0">
                  <a:pos x="40" y="99"/>
                </a:cxn>
                <a:cxn ang="0">
                  <a:pos x="45" y="95"/>
                </a:cxn>
                <a:cxn ang="0">
                  <a:pos x="47" y="92"/>
                </a:cxn>
                <a:cxn ang="0">
                  <a:pos x="50" y="85"/>
                </a:cxn>
                <a:cxn ang="0">
                  <a:pos x="52" y="83"/>
                </a:cxn>
                <a:cxn ang="0">
                  <a:pos x="57" y="83"/>
                </a:cxn>
                <a:cxn ang="0">
                  <a:pos x="59" y="78"/>
                </a:cxn>
                <a:cxn ang="0">
                  <a:pos x="61" y="73"/>
                </a:cxn>
                <a:cxn ang="0">
                  <a:pos x="61" y="66"/>
                </a:cxn>
                <a:cxn ang="0">
                  <a:pos x="66" y="69"/>
                </a:cxn>
                <a:cxn ang="0">
                  <a:pos x="76" y="69"/>
                </a:cxn>
                <a:cxn ang="0">
                  <a:pos x="76" y="61"/>
                </a:cxn>
                <a:cxn ang="0">
                  <a:pos x="78" y="57"/>
                </a:cxn>
                <a:cxn ang="0">
                  <a:pos x="83" y="54"/>
                </a:cxn>
                <a:cxn ang="0">
                  <a:pos x="88" y="47"/>
                </a:cxn>
                <a:cxn ang="0">
                  <a:pos x="95" y="42"/>
                </a:cxn>
                <a:cxn ang="0">
                  <a:pos x="97" y="38"/>
                </a:cxn>
                <a:cxn ang="0">
                  <a:pos x="97" y="31"/>
                </a:cxn>
                <a:cxn ang="0">
                  <a:pos x="97" y="23"/>
                </a:cxn>
                <a:cxn ang="0">
                  <a:pos x="95" y="21"/>
                </a:cxn>
                <a:cxn ang="0">
                  <a:pos x="92" y="21"/>
                </a:cxn>
                <a:cxn ang="0">
                  <a:pos x="83" y="21"/>
                </a:cxn>
                <a:cxn ang="0">
                  <a:pos x="71" y="26"/>
                </a:cxn>
                <a:cxn ang="0">
                  <a:pos x="66" y="26"/>
                </a:cxn>
                <a:cxn ang="0">
                  <a:pos x="61" y="21"/>
                </a:cxn>
                <a:cxn ang="0">
                  <a:pos x="57" y="14"/>
                </a:cxn>
              </a:cxnLst>
              <a:rect l="0" t="0" r="r" b="b"/>
              <a:pathLst>
                <a:path w="97" h="102">
                  <a:moveTo>
                    <a:pt x="54" y="4"/>
                  </a:moveTo>
                  <a:lnTo>
                    <a:pt x="54" y="0"/>
                  </a:lnTo>
                  <a:lnTo>
                    <a:pt x="33" y="14"/>
                  </a:lnTo>
                  <a:lnTo>
                    <a:pt x="40" y="19"/>
                  </a:lnTo>
                  <a:lnTo>
                    <a:pt x="40" y="47"/>
                  </a:lnTo>
                  <a:lnTo>
                    <a:pt x="0" y="71"/>
                  </a:lnTo>
                  <a:lnTo>
                    <a:pt x="0" y="78"/>
                  </a:lnTo>
                  <a:lnTo>
                    <a:pt x="16" y="102"/>
                  </a:lnTo>
                  <a:lnTo>
                    <a:pt x="19" y="102"/>
                  </a:lnTo>
                  <a:lnTo>
                    <a:pt x="23" y="99"/>
                  </a:lnTo>
                  <a:lnTo>
                    <a:pt x="26" y="99"/>
                  </a:lnTo>
                  <a:lnTo>
                    <a:pt x="28" y="99"/>
                  </a:lnTo>
                  <a:lnTo>
                    <a:pt x="35" y="99"/>
                  </a:lnTo>
                  <a:lnTo>
                    <a:pt x="40" y="99"/>
                  </a:lnTo>
                  <a:lnTo>
                    <a:pt x="45" y="97"/>
                  </a:lnTo>
                  <a:lnTo>
                    <a:pt x="45" y="95"/>
                  </a:lnTo>
                  <a:lnTo>
                    <a:pt x="45" y="95"/>
                  </a:lnTo>
                  <a:lnTo>
                    <a:pt x="47" y="92"/>
                  </a:lnTo>
                  <a:lnTo>
                    <a:pt x="50" y="88"/>
                  </a:lnTo>
                  <a:lnTo>
                    <a:pt x="50" y="85"/>
                  </a:lnTo>
                  <a:lnTo>
                    <a:pt x="50" y="85"/>
                  </a:lnTo>
                  <a:lnTo>
                    <a:pt x="52" y="83"/>
                  </a:lnTo>
                  <a:lnTo>
                    <a:pt x="54" y="83"/>
                  </a:lnTo>
                  <a:lnTo>
                    <a:pt x="57" y="83"/>
                  </a:lnTo>
                  <a:lnTo>
                    <a:pt x="61" y="80"/>
                  </a:lnTo>
                  <a:lnTo>
                    <a:pt x="59" y="78"/>
                  </a:lnTo>
                  <a:lnTo>
                    <a:pt x="61" y="78"/>
                  </a:lnTo>
                  <a:lnTo>
                    <a:pt x="61" y="73"/>
                  </a:lnTo>
                  <a:lnTo>
                    <a:pt x="61" y="73"/>
                  </a:lnTo>
                  <a:lnTo>
                    <a:pt x="61" y="66"/>
                  </a:lnTo>
                  <a:lnTo>
                    <a:pt x="64" y="69"/>
                  </a:lnTo>
                  <a:lnTo>
                    <a:pt x="66" y="69"/>
                  </a:lnTo>
                  <a:lnTo>
                    <a:pt x="71" y="66"/>
                  </a:lnTo>
                  <a:lnTo>
                    <a:pt x="76" y="69"/>
                  </a:lnTo>
                  <a:lnTo>
                    <a:pt x="76" y="64"/>
                  </a:lnTo>
                  <a:lnTo>
                    <a:pt x="76" y="61"/>
                  </a:lnTo>
                  <a:lnTo>
                    <a:pt x="78" y="59"/>
                  </a:lnTo>
                  <a:lnTo>
                    <a:pt x="78" y="57"/>
                  </a:lnTo>
                  <a:lnTo>
                    <a:pt x="80" y="57"/>
                  </a:lnTo>
                  <a:lnTo>
                    <a:pt x="83" y="54"/>
                  </a:lnTo>
                  <a:lnTo>
                    <a:pt x="88" y="50"/>
                  </a:lnTo>
                  <a:lnTo>
                    <a:pt x="88" y="47"/>
                  </a:lnTo>
                  <a:lnTo>
                    <a:pt x="90" y="47"/>
                  </a:lnTo>
                  <a:lnTo>
                    <a:pt x="95" y="42"/>
                  </a:lnTo>
                  <a:lnTo>
                    <a:pt x="95" y="40"/>
                  </a:lnTo>
                  <a:lnTo>
                    <a:pt x="97" y="38"/>
                  </a:lnTo>
                  <a:lnTo>
                    <a:pt x="97" y="33"/>
                  </a:lnTo>
                  <a:lnTo>
                    <a:pt x="97" y="31"/>
                  </a:lnTo>
                  <a:lnTo>
                    <a:pt x="97" y="26"/>
                  </a:lnTo>
                  <a:lnTo>
                    <a:pt x="97" y="23"/>
                  </a:lnTo>
                  <a:lnTo>
                    <a:pt x="95" y="23"/>
                  </a:lnTo>
                  <a:lnTo>
                    <a:pt x="95" y="21"/>
                  </a:lnTo>
                  <a:lnTo>
                    <a:pt x="95" y="21"/>
                  </a:lnTo>
                  <a:lnTo>
                    <a:pt x="92" y="21"/>
                  </a:lnTo>
                  <a:lnTo>
                    <a:pt x="90" y="21"/>
                  </a:lnTo>
                  <a:lnTo>
                    <a:pt x="83" y="21"/>
                  </a:lnTo>
                  <a:lnTo>
                    <a:pt x="78" y="23"/>
                  </a:lnTo>
                  <a:lnTo>
                    <a:pt x="71" y="26"/>
                  </a:lnTo>
                  <a:lnTo>
                    <a:pt x="69" y="26"/>
                  </a:lnTo>
                  <a:lnTo>
                    <a:pt x="66" y="26"/>
                  </a:lnTo>
                  <a:lnTo>
                    <a:pt x="64" y="23"/>
                  </a:lnTo>
                  <a:lnTo>
                    <a:pt x="61" y="21"/>
                  </a:lnTo>
                  <a:lnTo>
                    <a:pt x="61" y="19"/>
                  </a:lnTo>
                  <a:lnTo>
                    <a:pt x="57" y="14"/>
                  </a:lnTo>
                  <a:lnTo>
                    <a:pt x="54"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0" name="Freeform 1248">
              <a:extLst>
                <a:ext uri="{FF2B5EF4-FFF2-40B4-BE49-F238E27FC236}">
                  <a16:creationId xmlns:a16="http://schemas.microsoft.com/office/drawing/2014/main" id="{CA8D0419-32F7-40B1-9EAD-BB321EA72AE2}"/>
                </a:ext>
              </a:extLst>
            </p:cNvPr>
            <p:cNvSpPr>
              <a:spLocks/>
            </p:cNvSpPr>
            <p:nvPr/>
          </p:nvSpPr>
          <p:spPr bwMode="auto">
            <a:xfrm>
              <a:off x="5148265" y="3382962"/>
              <a:ext cx="153986" cy="161925"/>
            </a:xfrm>
            <a:custGeom>
              <a:avLst/>
              <a:gdLst/>
              <a:ahLst/>
              <a:cxnLst>
                <a:cxn ang="0">
                  <a:pos x="54" y="0"/>
                </a:cxn>
                <a:cxn ang="0">
                  <a:pos x="40" y="19"/>
                </a:cxn>
                <a:cxn ang="0">
                  <a:pos x="0" y="71"/>
                </a:cxn>
                <a:cxn ang="0">
                  <a:pos x="16" y="102"/>
                </a:cxn>
                <a:cxn ang="0">
                  <a:pos x="23" y="99"/>
                </a:cxn>
                <a:cxn ang="0">
                  <a:pos x="28" y="99"/>
                </a:cxn>
                <a:cxn ang="0">
                  <a:pos x="40" y="99"/>
                </a:cxn>
                <a:cxn ang="0">
                  <a:pos x="45" y="95"/>
                </a:cxn>
                <a:cxn ang="0">
                  <a:pos x="47" y="92"/>
                </a:cxn>
                <a:cxn ang="0">
                  <a:pos x="50" y="85"/>
                </a:cxn>
                <a:cxn ang="0">
                  <a:pos x="52" y="83"/>
                </a:cxn>
                <a:cxn ang="0">
                  <a:pos x="57" y="83"/>
                </a:cxn>
                <a:cxn ang="0">
                  <a:pos x="59" y="78"/>
                </a:cxn>
                <a:cxn ang="0">
                  <a:pos x="61" y="73"/>
                </a:cxn>
                <a:cxn ang="0">
                  <a:pos x="61" y="66"/>
                </a:cxn>
                <a:cxn ang="0">
                  <a:pos x="66" y="69"/>
                </a:cxn>
                <a:cxn ang="0">
                  <a:pos x="76" y="69"/>
                </a:cxn>
                <a:cxn ang="0">
                  <a:pos x="76" y="61"/>
                </a:cxn>
                <a:cxn ang="0">
                  <a:pos x="78" y="57"/>
                </a:cxn>
                <a:cxn ang="0">
                  <a:pos x="83" y="54"/>
                </a:cxn>
                <a:cxn ang="0">
                  <a:pos x="88" y="47"/>
                </a:cxn>
                <a:cxn ang="0">
                  <a:pos x="95" y="42"/>
                </a:cxn>
                <a:cxn ang="0">
                  <a:pos x="97" y="38"/>
                </a:cxn>
                <a:cxn ang="0">
                  <a:pos x="97" y="31"/>
                </a:cxn>
                <a:cxn ang="0">
                  <a:pos x="97" y="23"/>
                </a:cxn>
                <a:cxn ang="0">
                  <a:pos x="95" y="21"/>
                </a:cxn>
                <a:cxn ang="0">
                  <a:pos x="92" y="21"/>
                </a:cxn>
                <a:cxn ang="0">
                  <a:pos x="83" y="21"/>
                </a:cxn>
                <a:cxn ang="0">
                  <a:pos x="71" y="26"/>
                </a:cxn>
                <a:cxn ang="0">
                  <a:pos x="66" y="26"/>
                </a:cxn>
                <a:cxn ang="0">
                  <a:pos x="61" y="21"/>
                </a:cxn>
                <a:cxn ang="0">
                  <a:pos x="57" y="14"/>
                </a:cxn>
              </a:cxnLst>
              <a:rect l="0" t="0" r="r" b="b"/>
              <a:pathLst>
                <a:path w="97" h="102">
                  <a:moveTo>
                    <a:pt x="54" y="4"/>
                  </a:moveTo>
                  <a:lnTo>
                    <a:pt x="54" y="0"/>
                  </a:lnTo>
                  <a:lnTo>
                    <a:pt x="33" y="14"/>
                  </a:lnTo>
                  <a:lnTo>
                    <a:pt x="40" y="19"/>
                  </a:lnTo>
                  <a:lnTo>
                    <a:pt x="40" y="47"/>
                  </a:lnTo>
                  <a:lnTo>
                    <a:pt x="0" y="71"/>
                  </a:lnTo>
                  <a:lnTo>
                    <a:pt x="0" y="78"/>
                  </a:lnTo>
                  <a:lnTo>
                    <a:pt x="16" y="102"/>
                  </a:lnTo>
                  <a:lnTo>
                    <a:pt x="19" y="102"/>
                  </a:lnTo>
                  <a:lnTo>
                    <a:pt x="23" y="99"/>
                  </a:lnTo>
                  <a:lnTo>
                    <a:pt x="26" y="99"/>
                  </a:lnTo>
                  <a:lnTo>
                    <a:pt x="28" y="99"/>
                  </a:lnTo>
                  <a:lnTo>
                    <a:pt x="35" y="99"/>
                  </a:lnTo>
                  <a:lnTo>
                    <a:pt x="40" y="99"/>
                  </a:lnTo>
                  <a:lnTo>
                    <a:pt x="45" y="97"/>
                  </a:lnTo>
                  <a:lnTo>
                    <a:pt x="45" y="95"/>
                  </a:lnTo>
                  <a:lnTo>
                    <a:pt x="45" y="95"/>
                  </a:lnTo>
                  <a:lnTo>
                    <a:pt x="47" y="92"/>
                  </a:lnTo>
                  <a:lnTo>
                    <a:pt x="50" y="88"/>
                  </a:lnTo>
                  <a:lnTo>
                    <a:pt x="50" y="85"/>
                  </a:lnTo>
                  <a:lnTo>
                    <a:pt x="50" y="85"/>
                  </a:lnTo>
                  <a:lnTo>
                    <a:pt x="52" y="83"/>
                  </a:lnTo>
                  <a:lnTo>
                    <a:pt x="54" y="83"/>
                  </a:lnTo>
                  <a:lnTo>
                    <a:pt x="57" y="83"/>
                  </a:lnTo>
                  <a:lnTo>
                    <a:pt x="61" y="80"/>
                  </a:lnTo>
                  <a:lnTo>
                    <a:pt x="59" y="78"/>
                  </a:lnTo>
                  <a:lnTo>
                    <a:pt x="61" y="78"/>
                  </a:lnTo>
                  <a:lnTo>
                    <a:pt x="61" y="73"/>
                  </a:lnTo>
                  <a:lnTo>
                    <a:pt x="61" y="73"/>
                  </a:lnTo>
                  <a:lnTo>
                    <a:pt x="61" y="66"/>
                  </a:lnTo>
                  <a:lnTo>
                    <a:pt x="64" y="69"/>
                  </a:lnTo>
                  <a:lnTo>
                    <a:pt x="66" y="69"/>
                  </a:lnTo>
                  <a:lnTo>
                    <a:pt x="71" y="66"/>
                  </a:lnTo>
                  <a:lnTo>
                    <a:pt x="76" y="69"/>
                  </a:lnTo>
                  <a:lnTo>
                    <a:pt x="76" y="64"/>
                  </a:lnTo>
                  <a:lnTo>
                    <a:pt x="76" y="61"/>
                  </a:lnTo>
                  <a:lnTo>
                    <a:pt x="78" y="59"/>
                  </a:lnTo>
                  <a:lnTo>
                    <a:pt x="78" y="57"/>
                  </a:lnTo>
                  <a:lnTo>
                    <a:pt x="80" y="57"/>
                  </a:lnTo>
                  <a:lnTo>
                    <a:pt x="83" y="54"/>
                  </a:lnTo>
                  <a:lnTo>
                    <a:pt x="88" y="50"/>
                  </a:lnTo>
                  <a:lnTo>
                    <a:pt x="88" y="47"/>
                  </a:lnTo>
                  <a:lnTo>
                    <a:pt x="90" y="47"/>
                  </a:lnTo>
                  <a:lnTo>
                    <a:pt x="95" y="42"/>
                  </a:lnTo>
                  <a:lnTo>
                    <a:pt x="95" y="40"/>
                  </a:lnTo>
                  <a:lnTo>
                    <a:pt x="97" y="38"/>
                  </a:lnTo>
                  <a:lnTo>
                    <a:pt x="97" y="33"/>
                  </a:lnTo>
                  <a:lnTo>
                    <a:pt x="97" y="31"/>
                  </a:lnTo>
                  <a:lnTo>
                    <a:pt x="97" y="26"/>
                  </a:lnTo>
                  <a:lnTo>
                    <a:pt x="97" y="23"/>
                  </a:lnTo>
                  <a:lnTo>
                    <a:pt x="95" y="23"/>
                  </a:lnTo>
                  <a:lnTo>
                    <a:pt x="95" y="21"/>
                  </a:lnTo>
                  <a:lnTo>
                    <a:pt x="95" y="21"/>
                  </a:lnTo>
                  <a:lnTo>
                    <a:pt x="92" y="21"/>
                  </a:lnTo>
                  <a:lnTo>
                    <a:pt x="90" y="21"/>
                  </a:lnTo>
                  <a:lnTo>
                    <a:pt x="83" y="21"/>
                  </a:lnTo>
                  <a:lnTo>
                    <a:pt x="78" y="23"/>
                  </a:lnTo>
                  <a:lnTo>
                    <a:pt x="71" y="26"/>
                  </a:lnTo>
                  <a:lnTo>
                    <a:pt x="69" y="26"/>
                  </a:lnTo>
                  <a:lnTo>
                    <a:pt x="66" y="26"/>
                  </a:lnTo>
                  <a:lnTo>
                    <a:pt x="64" y="23"/>
                  </a:lnTo>
                  <a:lnTo>
                    <a:pt x="61" y="21"/>
                  </a:lnTo>
                  <a:lnTo>
                    <a:pt x="61" y="19"/>
                  </a:lnTo>
                  <a:lnTo>
                    <a:pt x="57" y="14"/>
                  </a:lnTo>
                  <a:lnTo>
                    <a:pt x="54"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1" name="Freeform 1249">
              <a:extLst>
                <a:ext uri="{FF2B5EF4-FFF2-40B4-BE49-F238E27FC236}">
                  <a16:creationId xmlns:a16="http://schemas.microsoft.com/office/drawing/2014/main" id="{F3A2FDFB-2E6A-4B24-A320-7DBEFD5154ED}"/>
                </a:ext>
              </a:extLst>
            </p:cNvPr>
            <p:cNvSpPr>
              <a:spLocks/>
            </p:cNvSpPr>
            <p:nvPr/>
          </p:nvSpPr>
          <p:spPr bwMode="auto">
            <a:xfrm>
              <a:off x="5211763" y="3348036"/>
              <a:ext cx="19049" cy="26986"/>
            </a:xfrm>
            <a:custGeom>
              <a:avLst/>
              <a:gdLst/>
              <a:ahLst/>
              <a:cxnLst>
                <a:cxn ang="0">
                  <a:pos x="2" y="5"/>
                </a:cxn>
                <a:cxn ang="0">
                  <a:pos x="0" y="5"/>
                </a:cxn>
                <a:cxn ang="0">
                  <a:pos x="2" y="12"/>
                </a:cxn>
                <a:cxn ang="0">
                  <a:pos x="2" y="15"/>
                </a:cxn>
                <a:cxn ang="0">
                  <a:pos x="5" y="15"/>
                </a:cxn>
                <a:cxn ang="0">
                  <a:pos x="5" y="17"/>
                </a:cxn>
                <a:cxn ang="0">
                  <a:pos x="7" y="17"/>
                </a:cxn>
                <a:cxn ang="0">
                  <a:pos x="10" y="17"/>
                </a:cxn>
                <a:cxn ang="0">
                  <a:pos x="12" y="15"/>
                </a:cxn>
                <a:cxn ang="0">
                  <a:pos x="10" y="5"/>
                </a:cxn>
                <a:cxn ang="0">
                  <a:pos x="7" y="0"/>
                </a:cxn>
                <a:cxn ang="0">
                  <a:pos x="2" y="5"/>
                </a:cxn>
                <a:cxn ang="0">
                  <a:pos x="2" y="5"/>
                </a:cxn>
              </a:cxnLst>
              <a:rect l="0" t="0" r="r" b="b"/>
              <a:pathLst>
                <a:path w="12" h="17">
                  <a:moveTo>
                    <a:pt x="2" y="5"/>
                  </a:moveTo>
                  <a:lnTo>
                    <a:pt x="0" y="5"/>
                  </a:lnTo>
                  <a:lnTo>
                    <a:pt x="2" y="12"/>
                  </a:lnTo>
                  <a:lnTo>
                    <a:pt x="2" y="15"/>
                  </a:lnTo>
                  <a:lnTo>
                    <a:pt x="5" y="15"/>
                  </a:lnTo>
                  <a:lnTo>
                    <a:pt x="5" y="17"/>
                  </a:lnTo>
                  <a:lnTo>
                    <a:pt x="7" y="17"/>
                  </a:lnTo>
                  <a:lnTo>
                    <a:pt x="10" y="17"/>
                  </a:lnTo>
                  <a:lnTo>
                    <a:pt x="12" y="15"/>
                  </a:lnTo>
                  <a:lnTo>
                    <a:pt x="10" y="5"/>
                  </a:lnTo>
                  <a:lnTo>
                    <a:pt x="7" y="0"/>
                  </a:lnTo>
                  <a:lnTo>
                    <a:pt x="2" y="5"/>
                  </a:lnTo>
                  <a:lnTo>
                    <a:pt x="2"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2" name="Freeform 1250">
              <a:extLst>
                <a:ext uri="{FF2B5EF4-FFF2-40B4-BE49-F238E27FC236}">
                  <a16:creationId xmlns:a16="http://schemas.microsoft.com/office/drawing/2014/main" id="{E7C42CBD-4EFF-4379-9666-51E1C302D623}"/>
                </a:ext>
              </a:extLst>
            </p:cNvPr>
            <p:cNvSpPr>
              <a:spLocks/>
            </p:cNvSpPr>
            <p:nvPr/>
          </p:nvSpPr>
          <p:spPr bwMode="auto">
            <a:xfrm>
              <a:off x="5211763" y="3348036"/>
              <a:ext cx="19049" cy="26986"/>
            </a:xfrm>
            <a:custGeom>
              <a:avLst/>
              <a:gdLst/>
              <a:ahLst/>
              <a:cxnLst>
                <a:cxn ang="0">
                  <a:pos x="2" y="5"/>
                </a:cxn>
                <a:cxn ang="0">
                  <a:pos x="0" y="5"/>
                </a:cxn>
                <a:cxn ang="0">
                  <a:pos x="2" y="12"/>
                </a:cxn>
                <a:cxn ang="0">
                  <a:pos x="2" y="15"/>
                </a:cxn>
                <a:cxn ang="0">
                  <a:pos x="5" y="15"/>
                </a:cxn>
                <a:cxn ang="0">
                  <a:pos x="5" y="17"/>
                </a:cxn>
                <a:cxn ang="0">
                  <a:pos x="7" y="17"/>
                </a:cxn>
                <a:cxn ang="0">
                  <a:pos x="10" y="17"/>
                </a:cxn>
                <a:cxn ang="0">
                  <a:pos x="12" y="15"/>
                </a:cxn>
                <a:cxn ang="0">
                  <a:pos x="10" y="5"/>
                </a:cxn>
                <a:cxn ang="0">
                  <a:pos x="7" y="0"/>
                </a:cxn>
                <a:cxn ang="0">
                  <a:pos x="2" y="5"/>
                </a:cxn>
              </a:cxnLst>
              <a:rect l="0" t="0" r="r" b="b"/>
              <a:pathLst>
                <a:path w="12" h="17">
                  <a:moveTo>
                    <a:pt x="2" y="5"/>
                  </a:moveTo>
                  <a:lnTo>
                    <a:pt x="0" y="5"/>
                  </a:lnTo>
                  <a:lnTo>
                    <a:pt x="2" y="12"/>
                  </a:lnTo>
                  <a:lnTo>
                    <a:pt x="2" y="15"/>
                  </a:lnTo>
                  <a:lnTo>
                    <a:pt x="5" y="15"/>
                  </a:lnTo>
                  <a:lnTo>
                    <a:pt x="5" y="17"/>
                  </a:lnTo>
                  <a:lnTo>
                    <a:pt x="7" y="17"/>
                  </a:lnTo>
                  <a:lnTo>
                    <a:pt x="10" y="17"/>
                  </a:lnTo>
                  <a:lnTo>
                    <a:pt x="12" y="15"/>
                  </a:lnTo>
                  <a:lnTo>
                    <a:pt x="10" y="5"/>
                  </a:lnTo>
                  <a:lnTo>
                    <a:pt x="7" y="0"/>
                  </a:lnTo>
                  <a:lnTo>
                    <a:pt x="2"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3" name="Freeform 1251">
              <a:extLst>
                <a:ext uri="{FF2B5EF4-FFF2-40B4-BE49-F238E27FC236}">
                  <a16:creationId xmlns:a16="http://schemas.microsoft.com/office/drawing/2014/main" id="{22FE5FDB-0B22-48F3-BED1-27C3C2F33EDB}"/>
                </a:ext>
              </a:extLst>
            </p:cNvPr>
            <p:cNvSpPr>
              <a:spLocks/>
            </p:cNvSpPr>
            <p:nvPr/>
          </p:nvSpPr>
          <p:spPr bwMode="auto">
            <a:xfrm>
              <a:off x="5211763" y="3348036"/>
              <a:ext cx="19049" cy="26986"/>
            </a:xfrm>
            <a:custGeom>
              <a:avLst/>
              <a:gdLst/>
              <a:ahLst/>
              <a:cxnLst>
                <a:cxn ang="0">
                  <a:pos x="2" y="5"/>
                </a:cxn>
                <a:cxn ang="0">
                  <a:pos x="0" y="5"/>
                </a:cxn>
                <a:cxn ang="0">
                  <a:pos x="2" y="12"/>
                </a:cxn>
                <a:cxn ang="0">
                  <a:pos x="2" y="15"/>
                </a:cxn>
                <a:cxn ang="0">
                  <a:pos x="5" y="15"/>
                </a:cxn>
                <a:cxn ang="0">
                  <a:pos x="5" y="17"/>
                </a:cxn>
                <a:cxn ang="0">
                  <a:pos x="7" y="17"/>
                </a:cxn>
                <a:cxn ang="0">
                  <a:pos x="10" y="17"/>
                </a:cxn>
                <a:cxn ang="0">
                  <a:pos x="12" y="15"/>
                </a:cxn>
                <a:cxn ang="0">
                  <a:pos x="10" y="5"/>
                </a:cxn>
                <a:cxn ang="0">
                  <a:pos x="7" y="0"/>
                </a:cxn>
                <a:cxn ang="0">
                  <a:pos x="2" y="5"/>
                </a:cxn>
              </a:cxnLst>
              <a:rect l="0" t="0" r="r" b="b"/>
              <a:pathLst>
                <a:path w="12" h="17">
                  <a:moveTo>
                    <a:pt x="2" y="5"/>
                  </a:moveTo>
                  <a:lnTo>
                    <a:pt x="0" y="5"/>
                  </a:lnTo>
                  <a:lnTo>
                    <a:pt x="2" y="12"/>
                  </a:lnTo>
                  <a:lnTo>
                    <a:pt x="2" y="15"/>
                  </a:lnTo>
                  <a:lnTo>
                    <a:pt x="5" y="15"/>
                  </a:lnTo>
                  <a:lnTo>
                    <a:pt x="5" y="17"/>
                  </a:lnTo>
                  <a:lnTo>
                    <a:pt x="7" y="17"/>
                  </a:lnTo>
                  <a:lnTo>
                    <a:pt x="10" y="17"/>
                  </a:lnTo>
                  <a:lnTo>
                    <a:pt x="12" y="15"/>
                  </a:lnTo>
                  <a:lnTo>
                    <a:pt x="10" y="5"/>
                  </a:lnTo>
                  <a:lnTo>
                    <a:pt x="7" y="0"/>
                  </a:lnTo>
                  <a:lnTo>
                    <a:pt x="2"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4" name="Freeform 1252">
              <a:extLst>
                <a:ext uri="{FF2B5EF4-FFF2-40B4-BE49-F238E27FC236}">
                  <a16:creationId xmlns:a16="http://schemas.microsoft.com/office/drawing/2014/main" id="{DF963A25-5BBE-47EE-AE2C-2A6DB46EB63E}"/>
                </a:ext>
              </a:extLst>
            </p:cNvPr>
            <p:cNvSpPr>
              <a:spLocks/>
            </p:cNvSpPr>
            <p:nvPr/>
          </p:nvSpPr>
          <p:spPr bwMode="auto">
            <a:xfrm>
              <a:off x="5113340" y="3355974"/>
              <a:ext cx="120650" cy="57151"/>
            </a:xfrm>
            <a:custGeom>
              <a:avLst/>
              <a:gdLst/>
              <a:ahLst/>
              <a:cxnLst>
                <a:cxn ang="0">
                  <a:pos x="55" y="31"/>
                </a:cxn>
                <a:cxn ang="0">
                  <a:pos x="19" y="31"/>
                </a:cxn>
                <a:cxn ang="0">
                  <a:pos x="19" y="19"/>
                </a:cxn>
                <a:cxn ang="0">
                  <a:pos x="17" y="19"/>
                </a:cxn>
                <a:cxn ang="0">
                  <a:pos x="15" y="21"/>
                </a:cxn>
                <a:cxn ang="0">
                  <a:pos x="10" y="26"/>
                </a:cxn>
                <a:cxn ang="0">
                  <a:pos x="3" y="31"/>
                </a:cxn>
                <a:cxn ang="0">
                  <a:pos x="0" y="31"/>
                </a:cxn>
                <a:cxn ang="0">
                  <a:pos x="0" y="31"/>
                </a:cxn>
                <a:cxn ang="0">
                  <a:pos x="0" y="31"/>
                </a:cxn>
                <a:cxn ang="0">
                  <a:pos x="3" y="24"/>
                </a:cxn>
                <a:cxn ang="0">
                  <a:pos x="7" y="29"/>
                </a:cxn>
                <a:cxn ang="0">
                  <a:pos x="12" y="33"/>
                </a:cxn>
                <a:cxn ang="0">
                  <a:pos x="15" y="33"/>
                </a:cxn>
                <a:cxn ang="0">
                  <a:pos x="17" y="36"/>
                </a:cxn>
                <a:cxn ang="0">
                  <a:pos x="19" y="36"/>
                </a:cxn>
                <a:cxn ang="0">
                  <a:pos x="22" y="36"/>
                </a:cxn>
                <a:cxn ang="0">
                  <a:pos x="26" y="36"/>
                </a:cxn>
                <a:cxn ang="0">
                  <a:pos x="31" y="36"/>
                </a:cxn>
                <a:cxn ang="0">
                  <a:pos x="34" y="33"/>
                </a:cxn>
                <a:cxn ang="0">
                  <a:pos x="38" y="33"/>
                </a:cxn>
                <a:cxn ang="0">
                  <a:pos x="41" y="31"/>
                </a:cxn>
                <a:cxn ang="0">
                  <a:pos x="43" y="31"/>
                </a:cxn>
                <a:cxn ang="0">
                  <a:pos x="45" y="26"/>
                </a:cxn>
                <a:cxn ang="0">
                  <a:pos x="48" y="26"/>
                </a:cxn>
                <a:cxn ang="0">
                  <a:pos x="53" y="19"/>
                </a:cxn>
                <a:cxn ang="0">
                  <a:pos x="55" y="14"/>
                </a:cxn>
                <a:cxn ang="0">
                  <a:pos x="60" y="7"/>
                </a:cxn>
                <a:cxn ang="0">
                  <a:pos x="64" y="0"/>
                </a:cxn>
                <a:cxn ang="0">
                  <a:pos x="62" y="0"/>
                </a:cxn>
                <a:cxn ang="0">
                  <a:pos x="64" y="7"/>
                </a:cxn>
                <a:cxn ang="0">
                  <a:pos x="64" y="7"/>
                </a:cxn>
                <a:cxn ang="0">
                  <a:pos x="67" y="10"/>
                </a:cxn>
                <a:cxn ang="0">
                  <a:pos x="67" y="12"/>
                </a:cxn>
                <a:cxn ang="0">
                  <a:pos x="69" y="12"/>
                </a:cxn>
                <a:cxn ang="0">
                  <a:pos x="72" y="12"/>
                </a:cxn>
                <a:cxn ang="0">
                  <a:pos x="74" y="7"/>
                </a:cxn>
                <a:cxn ang="0">
                  <a:pos x="74" y="12"/>
                </a:cxn>
                <a:cxn ang="0">
                  <a:pos x="76" y="17"/>
                </a:cxn>
                <a:cxn ang="0">
                  <a:pos x="55" y="31"/>
                </a:cxn>
                <a:cxn ang="0">
                  <a:pos x="55" y="31"/>
                </a:cxn>
              </a:cxnLst>
              <a:rect l="0" t="0" r="r" b="b"/>
              <a:pathLst>
                <a:path w="76" h="36">
                  <a:moveTo>
                    <a:pt x="55" y="31"/>
                  </a:moveTo>
                  <a:lnTo>
                    <a:pt x="19" y="31"/>
                  </a:lnTo>
                  <a:lnTo>
                    <a:pt x="19" y="19"/>
                  </a:lnTo>
                  <a:lnTo>
                    <a:pt x="17" y="19"/>
                  </a:lnTo>
                  <a:lnTo>
                    <a:pt x="15" y="21"/>
                  </a:lnTo>
                  <a:lnTo>
                    <a:pt x="10" y="26"/>
                  </a:lnTo>
                  <a:lnTo>
                    <a:pt x="3" y="31"/>
                  </a:lnTo>
                  <a:lnTo>
                    <a:pt x="0" y="31"/>
                  </a:lnTo>
                  <a:lnTo>
                    <a:pt x="0" y="31"/>
                  </a:lnTo>
                  <a:lnTo>
                    <a:pt x="0" y="31"/>
                  </a:lnTo>
                  <a:lnTo>
                    <a:pt x="3" y="24"/>
                  </a:lnTo>
                  <a:lnTo>
                    <a:pt x="7" y="29"/>
                  </a:lnTo>
                  <a:lnTo>
                    <a:pt x="12" y="33"/>
                  </a:lnTo>
                  <a:lnTo>
                    <a:pt x="15" y="33"/>
                  </a:lnTo>
                  <a:lnTo>
                    <a:pt x="17" y="36"/>
                  </a:lnTo>
                  <a:lnTo>
                    <a:pt x="19" y="36"/>
                  </a:lnTo>
                  <a:lnTo>
                    <a:pt x="22" y="36"/>
                  </a:lnTo>
                  <a:lnTo>
                    <a:pt x="26" y="36"/>
                  </a:lnTo>
                  <a:lnTo>
                    <a:pt x="31" y="36"/>
                  </a:lnTo>
                  <a:lnTo>
                    <a:pt x="34" y="33"/>
                  </a:lnTo>
                  <a:lnTo>
                    <a:pt x="38" y="33"/>
                  </a:lnTo>
                  <a:lnTo>
                    <a:pt x="41" y="31"/>
                  </a:lnTo>
                  <a:lnTo>
                    <a:pt x="43" y="31"/>
                  </a:lnTo>
                  <a:lnTo>
                    <a:pt x="45" y="26"/>
                  </a:lnTo>
                  <a:lnTo>
                    <a:pt x="48" y="26"/>
                  </a:lnTo>
                  <a:lnTo>
                    <a:pt x="53" y="19"/>
                  </a:lnTo>
                  <a:lnTo>
                    <a:pt x="55" y="14"/>
                  </a:lnTo>
                  <a:lnTo>
                    <a:pt x="60" y="7"/>
                  </a:lnTo>
                  <a:lnTo>
                    <a:pt x="64" y="0"/>
                  </a:lnTo>
                  <a:lnTo>
                    <a:pt x="62" y="0"/>
                  </a:lnTo>
                  <a:lnTo>
                    <a:pt x="64" y="7"/>
                  </a:lnTo>
                  <a:lnTo>
                    <a:pt x="64" y="7"/>
                  </a:lnTo>
                  <a:lnTo>
                    <a:pt x="67" y="10"/>
                  </a:lnTo>
                  <a:lnTo>
                    <a:pt x="67" y="12"/>
                  </a:lnTo>
                  <a:lnTo>
                    <a:pt x="69" y="12"/>
                  </a:lnTo>
                  <a:lnTo>
                    <a:pt x="72" y="12"/>
                  </a:lnTo>
                  <a:lnTo>
                    <a:pt x="74" y="7"/>
                  </a:lnTo>
                  <a:lnTo>
                    <a:pt x="74" y="12"/>
                  </a:lnTo>
                  <a:lnTo>
                    <a:pt x="76" y="17"/>
                  </a:lnTo>
                  <a:lnTo>
                    <a:pt x="55" y="31"/>
                  </a:lnTo>
                  <a:lnTo>
                    <a:pt x="55"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5" name="Freeform 1253">
              <a:extLst>
                <a:ext uri="{FF2B5EF4-FFF2-40B4-BE49-F238E27FC236}">
                  <a16:creationId xmlns:a16="http://schemas.microsoft.com/office/drawing/2014/main" id="{EA48AE0D-B323-41E1-85FB-2F35BB88469A}"/>
                </a:ext>
              </a:extLst>
            </p:cNvPr>
            <p:cNvSpPr>
              <a:spLocks/>
            </p:cNvSpPr>
            <p:nvPr/>
          </p:nvSpPr>
          <p:spPr bwMode="auto">
            <a:xfrm>
              <a:off x="5113340" y="3355974"/>
              <a:ext cx="120650" cy="57151"/>
            </a:xfrm>
            <a:custGeom>
              <a:avLst/>
              <a:gdLst/>
              <a:ahLst/>
              <a:cxnLst>
                <a:cxn ang="0">
                  <a:pos x="55" y="31"/>
                </a:cxn>
                <a:cxn ang="0">
                  <a:pos x="19" y="31"/>
                </a:cxn>
                <a:cxn ang="0">
                  <a:pos x="19" y="19"/>
                </a:cxn>
                <a:cxn ang="0">
                  <a:pos x="17" y="19"/>
                </a:cxn>
                <a:cxn ang="0">
                  <a:pos x="15" y="21"/>
                </a:cxn>
                <a:cxn ang="0">
                  <a:pos x="10" y="26"/>
                </a:cxn>
                <a:cxn ang="0">
                  <a:pos x="3" y="31"/>
                </a:cxn>
                <a:cxn ang="0">
                  <a:pos x="0" y="31"/>
                </a:cxn>
                <a:cxn ang="0">
                  <a:pos x="0" y="31"/>
                </a:cxn>
                <a:cxn ang="0">
                  <a:pos x="0" y="31"/>
                </a:cxn>
                <a:cxn ang="0">
                  <a:pos x="3" y="24"/>
                </a:cxn>
                <a:cxn ang="0">
                  <a:pos x="7" y="29"/>
                </a:cxn>
                <a:cxn ang="0">
                  <a:pos x="12" y="33"/>
                </a:cxn>
                <a:cxn ang="0">
                  <a:pos x="15" y="33"/>
                </a:cxn>
                <a:cxn ang="0">
                  <a:pos x="17" y="36"/>
                </a:cxn>
                <a:cxn ang="0">
                  <a:pos x="19" y="36"/>
                </a:cxn>
                <a:cxn ang="0">
                  <a:pos x="22" y="36"/>
                </a:cxn>
                <a:cxn ang="0">
                  <a:pos x="26" y="36"/>
                </a:cxn>
                <a:cxn ang="0">
                  <a:pos x="31" y="36"/>
                </a:cxn>
                <a:cxn ang="0">
                  <a:pos x="34" y="33"/>
                </a:cxn>
                <a:cxn ang="0">
                  <a:pos x="38" y="33"/>
                </a:cxn>
                <a:cxn ang="0">
                  <a:pos x="41" y="31"/>
                </a:cxn>
                <a:cxn ang="0">
                  <a:pos x="43" y="31"/>
                </a:cxn>
                <a:cxn ang="0">
                  <a:pos x="45" y="26"/>
                </a:cxn>
                <a:cxn ang="0">
                  <a:pos x="48" y="26"/>
                </a:cxn>
                <a:cxn ang="0">
                  <a:pos x="53" y="19"/>
                </a:cxn>
                <a:cxn ang="0">
                  <a:pos x="55" y="14"/>
                </a:cxn>
                <a:cxn ang="0">
                  <a:pos x="60" y="7"/>
                </a:cxn>
                <a:cxn ang="0">
                  <a:pos x="64" y="0"/>
                </a:cxn>
                <a:cxn ang="0">
                  <a:pos x="62" y="0"/>
                </a:cxn>
                <a:cxn ang="0">
                  <a:pos x="64" y="7"/>
                </a:cxn>
                <a:cxn ang="0">
                  <a:pos x="64" y="7"/>
                </a:cxn>
                <a:cxn ang="0">
                  <a:pos x="67" y="10"/>
                </a:cxn>
                <a:cxn ang="0">
                  <a:pos x="67" y="12"/>
                </a:cxn>
                <a:cxn ang="0">
                  <a:pos x="69" y="12"/>
                </a:cxn>
                <a:cxn ang="0">
                  <a:pos x="72" y="12"/>
                </a:cxn>
                <a:cxn ang="0">
                  <a:pos x="74" y="7"/>
                </a:cxn>
                <a:cxn ang="0">
                  <a:pos x="74" y="12"/>
                </a:cxn>
                <a:cxn ang="0">
                  <a:pos x="76" y="17"/>
                </a:cxn>
                <a:cxn ang="0">
                  <a:pos x="55" y="31"/>
                </a:cxn>
              </a:cxnLst>
              <a:rect l="0" t="0" r="r" b="b"/>
              <a:pathLst>
                <a:path w="76" h="36">
                  <a:moveTo>
                    <a:pt x="55" y="31"/>
                  </a:moveTo>
                  <a:lnTo>
                    <a:pt x="19" y="31"/>
                  </a:lnTo>
                  <a:lnTo>
                    <a:pt x="19" y="19"/>
                  </a:lnTo>
                  <a:lnTo>
                    <a:pt x="17" y="19"/>
                  </a:lnTo>
                  <a:lnTo>
                    <a:pt x="15" y="21"/>
                  </a:lnTo>
                  <a:lnTo>
                    <a:pt x="10" y="26"/>
                  </a:lnTo>
                  <a:lnTo>
                    <a:pt x="3" y="31"/>
                  </a:lnTo>
                  <a:lnTo>
                    <a:pt x="0" y="31"/>
                  </a:lnTo>
                  <a:lnTo>
                    <a:pt x="0" y="31"/>
                  </a:lnTo>
                  <a:lnTo>
                    <a:pt x="0" y="31"/>
                  </a:lnTo>
                  <a:lnTo>
                    <a:pt x="3" y="24"/>
                  </a:lnTo>
                  <a:lnTo>
                    <a:pt x="7" y="29"/>
                  </a:lnTo>
                  <a:lnTo>
                    <a:pt x="12" y="33"/>
                  </a:lnTo>
                  <a:lnTo>
                    <a:pt x="15" y="33"/>
                  </a:lnTo>
                  <a:lnTo>
                    <a:pt x="17" y="36"/>
                  </a:lnTo>
                  <a:lnTo>
                    <a:pt x="19" y="36"/>
                  </a:lnTo>
                  <a:lnTo>
                    <a:pt x="22" y="36"/>
                  </a:lnTo>
                  <a:lnTo>
                    <a:pt x="26" y="36"/>
                  </a:lnTo>
                  <a:lnTo>
                    <a:pt x="31" y="36"/>
                  </a:lnTo>
                  <a:lnTo>
                    <a:pt x="34" y="33"/>
                  </a:lnTo>
                  <a:lnTo>
                    <a:pt x="38" y="33"/>
                  </a:lnTo>
                  <a:lnTo>
                    <a:pt x="41" y="31"/>
                  </a:lnTo>
                  <a:lnTo>
                    <a:pt x="43" y="31"/>
                  </a:lnTo>
                  <a:lnTo>
                    <a:pt x="45" y="26"/>
                  </a:lnTo>
                  <a:lnTo>
                    <a:pt x="48" y="26"/>
                  </a:lnTo>
                  <a:lnTo>
                    <a:pt x="53" y="19"/>
                  </a:lnTo>
                  <a:lnTo>
                    <a:pt x="55" y="14"/>
                  </a:lnTo>
                  <a:lnTo>
                    <a:pt x="60" y="7"/>
                  </a:lnTo>
                  <a:lnTo>
                    <a:pt x="64" y="0"/>
                  </a:lnTo>
                  <a:lnTo>
                    <a:pt x="62" y="0"/>
                  </a:lnTo>
                  <a:lnTo>
                    <a:pt x="64" y="7"/>
                  </a:lnTo>
                  <a:lnTo>
                    <a:pt x="64" y="7"/>
                  </a:lnTo>
                  <a:lnTo>
                    <a:pt x="67" y="10"/>
                  </a:lnTo>
                  <a:lnTo>
                    <a:pt x="67" y="12"/>
                  </a:lnTo>
                  <a:lnTo>
                    <a:pt x="69" y="12"/>
                  </a:lnTo>
                  <a:lnTo>
                    <a:pt x="72" y="12"/>
                  </a:lnTo>
                  <a:lnTo>
                    <a:pt x="74" y="7"/>
                  </a:lnTo>
                  <a:lnTo>
                    <a:pt x="74" y="12"/>
                  </a:lnTo>
                  <a:lnTo>
                    <a:pt x="76" y="17"/>
                  </a:lnTo>
                  <a:lnTo>
                    <a:pt x="55"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6" name="Freeform 1254">
              <a:extLst>
                <a:ext uri="{FF2B5EF4-FFF2-40B4-BE49-F238E27FC236}">
                  <a16:creationId xmlns:a16="http://schemas.microsoft.com/office/drawing/2014/main" id="{7309E2D4-E6DD-4A1E-B455-DE4925E4EAAF}"/>
                </a:ext>
              </a:extLst>
            </p:cNvPr>
            <p:cNvSpPr>
              <a:spLocks/>
            </p:cNvSpPr>
            <p:nvPr/>
          </p:nvSpPr>
          <p:spPr bwMode="auto">
            <a:xfrm>
              <a:off x="5113340" y="3355974"/>
              <a:ext cx="120650" cy="57151"/>
            </a:xfrm>
            <a:custGeom>
              <a:avLst/>
              <a:gdLst/>
              <a:ahLst/>
              <a:cxnLst>
                <a:cxn ang="0">
                  <a:pos x="55" y="31"/>
                </a:cxn>
                <a:cxn ang="0">
                  <a:pos x="19" y="31"/>
                </a:cxn>
                <a:cxn ang="0">
                  <a:pos x="19" y="19"/>
                </a:cxn>
                <a:cxn ang="0">
                  <a:pos x="17" y="19"/>
                </a:cxn>
                <a:cxn ang="0">
                  <a:pos x="15" y="21"/>
                </a:cxn>
                <a:cxn ang="0">
                  <a:pos x="10" y="26"/>
                </a:cxn>
                <a:cxn ang="0">
                  <a:pos x="3" y="31"/>
                </a:cxn>
                <a:cxn ang="0">
                  <a:pos x="0" y="31"/>
                </a:cxn>
                <a:cxn ang="0">
                  <a:pos x="0" y="31"/>
                </a:cxn>
                <a:cxn ang="0">
                  <a:pos x="0" y="31"/>
                </a:cxn>
                <a:cxn ang="0">
                  <a:pos x="3" y="24"/>
                </a:cxn>
                <a:cxn ang="0">
                  <a:pos x="7" y="29"/>
                </a:cxn>
                <a:cxn ang="0">
                  <a:pos x="12" y="33"/>
                </a:cxn>
                <a:cxn ang="0">
                  <a:pos x="15" y="33"/>
                </a:cxn>
                <a:cxn ang="0">
                  <a:pos x="17" y="36"/>
                </a:cxn>
                <a:cxn ang="0">
                  <a:pos x="19" y="36"/>
                </a:cxn>
                <a:cxn ang="0">
                  <a:pos x="22" y="36"/>
                </a:cxn>
                <a:cxn ang="0">
                  <a:pos x="26" y="36"/>
                </a:cxn>
                <a:cxn ang="0">
                  <a:pos x="31" y="36"/>
                </a:cxn>
                <a:cxn ang="0">
                  <a:pos x="34" y="33"/>
                </a:cxn>
                <a:cxn ang="0">
                  <a:pos x="38" y="33"/>
                </a:cxn>
                <a:cxn ang="0">
                  <a:pos x="41" y="31"/>
                </a:cxn>
                <a:cxn ang="0">
                  <a:pos x="43" y="31"/>
                </a:cxn>
                <a:cxn ang="0">
                  <a:pos x="45" y="26"/>
                </a:cxn>
                <a:cxn ang="0">
                  <a:pos x="48" y="26"/>
                </a:cxn>
                <a:cxn ang="0">
                  <a:pos x="53" y="19"/>
                </a:cxn>
                <a:cxn ang="0">
                  <a:pos x="55" y="14"/>
                </a:cxn>
                <a:cxn ang="0">
                  <a:pos x="60" y="7"/>
                </a:cxn>
                <a:cxn ang="0">
                  <a:pos x="64" y="0"/>
                </a:cxn>
                <a:cxn ang="0">
                  <a:pos x="62" y="0"/>
                </a:cxn>
                <a:cxn ang="0">
                  <a:pos x="64" y="7"/>
                </a:cxn>
                <a:cxn ang="0">
                  <a:pos x="64" y="7"/>
                </a:cxn>
                <a:cxn ang="0">
                  <a:pos x="67" y="10"/>
                </a:cxn>
                <a:cxn ang="0">
                  <a:pos x="67" y="12"/>
                </a:cxn>
                <a:cxn ang="0">
                  <a:pos x="69" y="12"/>
                </a:cxn>
                <a:cxn ang="0">
                  <a:pos x="72" y="12"/>
                </a:cxn>
                <a:cxn ang="0">
                  <a:pos x="74" y="7"/>
                </a:cxn>
                <a:cxn ang="0">
                  <a:pos x="74" y="12"/>
                </a:cxn>
                <a:cxn ang="0">
                  <a:pos x="76" y="17"/>
                </a:cxn>
                <a:cxn ang="0">
                  <a:pos x="55" y="31"/>
                </a:cxn>
              </a:cxnLst>
              <a:rect l="0" t="0" r="r" b="b"/>
              <a:pathLst>
                <a:path w="76" h="36">
                  <a:moveTo>
                    <a:pt x="55" y="31"/>
                  </a:moveTo>
                  <a:lnTo>
                    <a:pt x="19" y="31"/>
                  </a:lnTo>
                  <a:lnTo>
                    <a:pt x="19" y="19"/>
                  </a:lnTo>
                  <a:lnTo>
                    <a:pt x="17" y="19"/>
                  </a:lnTo>
                  <a:lnTo>
                    <a:pt x="15" y="21"/>
                  </a:lnTo>
                  <a:lnTo>
                    <a:pt x="10" y="26"/>
                  </a:lnTo>
                  <a:lnTo>
                    <a:pt x="3" y="31"/>
                  </a:lnTo>
                  <a:lnTo>
                    <a:pt x="0" y="31"/>
                  </a:lnTo>
                  <a:lnTo>
                    <a:pt x="0" y="31"/>
                  </a:lnTo>
                  <a:lnTo>
                    <a:pt x="0" y="31"/>
                  </a:lnTo>
                  <a:lnTo>
                    <a:pt x="3" y="24"/>
                  </a:lnTo>
                  <a:lnTo>
                    <a:pt x="7" y="29"/>
                  </a:lnTo>
                  <a:lnTo>
                    <a:pt x="12" y="33"/>
                  </a:lnTo>
                  <a:lnTo>
                    <a:pt x="15" y="33"/>
                  </a:lnTo>
                  <a:lnTo>
                    <a:pt x="17" y="36"/>
                  </a:lnTo>
                  <a:lnTo>
                    <a:pt x="19" y="36"/>
                  </a:lnTo>
                  <a:lnTo>
                    <a:pt x="22" y="36"/>
                  </a:lnTo>
                  <a:lnTo>
                    <a:pt x="26" y="36"/>
                  </a:lnTo>
                  <a:lnTo>
                    <a:pt x="31" y="36"/>
                  </a:lnTo>
                  <a:lnTo>
                    <a:pt x="34" y="33"/>
                  </a:lnTo>
                  <a:lnTo>
                    <a:pt x="38" y="33"/>
                  </a:lnTo>
                  <a:lnTo>
                    <a:pt x="41" y="31"/>
                  </a:lnTo>
                  <a:lnTo>
                    <a:pt x="43" y="31"/>
                  </a:lnTo>
                  <a:lnTo>
                    <a:pt x="45" y="26"/>
                  </a:lnTo>
                  <a:lnTo>
                    <a:pt x="48" y="26"/>
                  </a:lnTo>
                  <a:lnTo>
                    <a:pt x="53" y="19"/>
                  </a:lnTo>
                  <a:lnTo>
                    <a:pt x="55" y="14"/>
                  </a:lnTo>
                  <a:lnTo>
                    <a:pt x="60" y="7"/>
                  </a:lnTo>
                  <a:lnTo>
                    <a:pt x="64" y="0"/>
                  </a:lnTo>
                  <a:lnTo>
                    <a:pt x="62" y="0"/>
                  </a:lnTo>
                  <a:lnTo>
                    <a:pt x="64" y="7"/>
                  </a:lnTo>
                  <a:lnTo>
                    <a:pt x="64" y="7"/>
                  </a:lnTo>
                  <a:lnTo>
                    <a:pt x="67" y="10"/>
                  </a:lnTo>
                  <a:lnTo>
                    <a:pt x="67" y="12"/>
                  </a:lnTo>
                  <a:lnTo>
                    <a:pt x="69" y="12"/>
                  </a:lnTo>
                  <a:lnTo>
                    <a:pt x="72" y="12"/>
                  </a:lnTo>
                  <a:lnTo>
                    <a:pt x="74" y="7"/>
                  </a:lnTo>
                  <a:lnTo>
                    <a:pt x="74" y="12"/>
                  </a:lnTo>
                  <a:lnTo>
                    <a:pt x="76" y="17"/>
                  </a:lnTo>
                  <a:lnTo>
                    <a:pt x="55"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7" name="Freeform 1255">
              <a:extLst>
                <a:ext uri="{FF2B5EF4-FFF2-40B4-BE49-F238E27FC236}">
                  <a16:creationId xmlns:a16="http://schemas.microsoft.com/office/drawing/2014/main" id="{DD3BA249-B426-4CE6-A7CF-268760436922}"/>
                </a:ext>
              </a:extLst>
            </p:cNvPr>
            <p:cNvSpPr>
              <a:spLocks/>
            </p:cNvSpPr>
            <p:nvPr/>
          </p:nvSpPr>
          <p:spPr bwMode="auto">
            <a:xfrm>
              <a:off x="4956176" y="3495673"/>
              <a:ext cx="217488" cy="147638"/>
            </a:xfrm>
            <a:custGeom>
              <a:avLst/>
              <a:gdLst/>
              <a:ahLst/>
              <a:cxnLst>
                <a:cxn ang="0">
                  <a:pos x="133" y="33"/>
                </a:cxn>
                <a:cxn ang="0">
                  <a:pos x="130" y="38"/>
                </a:cxn>
                <a:cxn ang="0">
                  <a:pos x="125" y="50"/>
                </a:cxn>
                <a:cxn ang="0">
                  <a:pos x="123" y="55"/>
                </a:cxn>
                <a:cxn ang="0">
                  <a:pos x="116" y="59"/>
                </a:cxn>
                <a:cxn ang="0">
                  <a:pos x="109" y="64"/>
                </a:cxn>
                <a:cxn ang="0">
                  <a:pos x="92" y="67"/>
                </a:cxn>
                <a:cxn ang="0">
                  <a:pos x="90" y="67"/>
                </a:cxn>
                <a:cxn ang="0">
                  <a:pos x="83" y="67"/>
                </a:cxn>
                <a:cxn ang="0">
                  <a:pos x="80" y="69"/>
                </a:cxn>
                <a:cxn ang="0">
                  <a:pos x="71" y="71"/>
                </a:cxn>
                <a:cxn ang="0">
                  <a:pos x="54" y="76"/>
                </a:cxn>
                <a:cxn ang="0">
                  <a:pos x="42" y="78"/>
                </a:cxn>
                <a:cxn ang="0">
                  <a:pos x="38" y="83"/>
                </a:cxn>
                <a:cxn ang="0">
                  <a:pos x="28" y="90"/>
                </a:cxn>
                <a:cxn ang="0">
                  <a:pos x="21" y="93"/>
                </a:cxn>
                <a:cxn ang="0">
                  <a:pos x="11" y="93"/>
                </a:cxn>
                <a:cxn ang="0">
                  <a:pos x="11" y="81"/>
                </a:cxn>
                <a:cxn ang="0">
                  <a:pos x="9" y="76"/>
                </a:cxn>
                <a:cxn ang="0">
                  <a:pos x="4" y="64"/>
                </a:cxn>
                <a:cxn ang="0">
                  <a:pos x="0" y="55"/>
                </a:cxn>
                <a:cxn ang="0">
                  <a:pos x="2" y="45"/>
                </a:cxn>
                <a:cxn ang="0">
                  <a:pos x="7" y="33"/>
                </a:cxn>
                <a:cxn ang="0">
                  <a:pos x="9" y="26"/>
                </a:cxn>
                <a:cxn ang="0">
                  <a:pos x="11" y="24"/>
                </a:cxn>
                <a:cxn ang="0">
                  <a:pos x="14" y="24"/>
                </a:cxn>
                <a:cxn ang="0">
                  <a:pos x="19" y="26"/>
                </a:cxn>
                <a:cxn ang="0">
                  <a:pos x="21" y="26"/>
                </a:cxn>
                <a:cxn ang="0">
                  <a:pos x="23" y="26"/>
                </a:cxn>
                <a:cxn ang="0">
                  <a:pos x="42" y="33"/>
                </a:cxn>
                <a:cxn ang="0">
                  <a:pos x="80" y="12"/>
                </a:cxn>
                <a:cxn ang="0">
                  <a:pos x="121" y="7"/>
                </a:cxn>
                <a:cxn ang="0">
                  <a:pos x="137" y="31"/>
                </a:cxn>
              </a:cxnLst>
              <a:rect l="0" t="0" r="r" b="b"/>
              <a:pathLst>
                <a:path w="137" h="93">
                  <a:moveTo>
                    <a:pt x="137" y="31"/>
                  </a:moveTo>
                  <a:lnTo>
                    <a:pt x="133" y="33"/>
                  </a:lnTo>
                  <a:lnTo>
                    <a:pt x="130" y="36"/>
                  </a:lnTo>
                  <a:lnTo>
                    <a:pt x="130" y="38"/>
                  </a:lnTo>
                  <a:lnTo>
                    <a:pt x="128" y="43"/>
                  </a:lnTo>
                  <a:lnTo>
                    <a:pt x="125" y="50"/>
                  </a:lnTo>
                  <a:lnTo>
                    <a:pt x="125" y="52"/>
                  </a:lnTo>
                  <a:lnTo>
                    <a:pt x="123" y="55"/>
                  </a:lnTo>
                  <a:lnTo>
                    <a:pt x="121" y="57"/>
                  </a:lnTo>
                  <a:lnTo>
                    <a:pt x="116" y="59"/>
                  </a:lnTo>
                  <a:lnTo>
                    <a:pt x="111" y="62"/>
                  </a:lnTo>
                  <a:lnTo>
                    <a:pt x="109" y="64"/>
                  </a:lnTo>
                  <a:lnTo>
                    <a:pt x="102" y="64"/>
                  </a:lnTo>
                  <a:lnTo>
                    <a:pt x="92" y="67"/>
                  </a:lnTo>
                  <a:lnTo>
                    <a:pt x="92" y="67"/>
                  </a:lnTo>
                  <a:lnTo>
                    <a:pt x="90" y="67"/>
                  </a:lnTo>
                  <a:lnTo>
                    <a:pt x="85" y="67"/>
                  </a:lnTo>
                  <a:lnTo>
                    <a:pt x="83" y="67"/>
                  </a:lnTo>
                  <a:lnTo>
                    <a:pt x="80" y="67"/>
                  </a:lnTo>
                  <a:lnTo>
                    <a:pt x="80" y="69"/>
                  </a:lnTo>
                  <a:lnTo>
                    <a:pt x="76" y="71"/>
                  </a:lnTo>
                  <a:lnTo>
                    <a:pt x="71" y="71"/>
                  </a:lnTo>
                  <a:lnTo>
                    <a:pt x="64" y="71"/>
                  </a:lnTo>
                  <a:lnTo>
                    <a:pt x="54" y="76"/>
                  </a:lnTo>
                  <a:lnTo>
                    <a:pt x="47" y="78"/>
                  </a:lnTo>
                  <a:lnTo>
                    <a:pt x="42" y="78"/>
                  </a:lnTo>
                  <a:lnTo>
                    <a:pt x="40" y="81"/>
                  </a:lnTo>
                  <a:lnTo>
                    <a:pt x="38" y="83"/>
                  </a:lnTo>
                  <a:lnTo>
                    <a:pt x="30" y="88"/>
                  </a:lnTo>
                  <a:lnTo>
                    <a:pt x="28" y="90"/>
                  </a:lnTo>
                  <a:lnTo>
                    <a:pt x="26" y="93"/>
                  </a:lnTo>
                  <a:lnTo>
                    <a:pt x="21" y="93"/>
                  </a:lnTo>
                  <a:lnTo>
                    <a:pt x="19" y="93"/>
                  </a:lnTo>
                  <a:lnTo>
                    <a:pt x="11" y="93"/>
                  </a:lnTo>
                  <a:lnTo>
                    <a:pt x="11" y="86"/>
                  </a:lnTo>
                  <a:lnTo>
                    <a:pt x="11" y="81"/>
                  </a:lnTo>
                  <a:lnTo>
                    <a:pt x="9" y="78"/>
                  </a:lnTo>
                  <a:lnTo>
                    <a:pt x="9" y="76"/>
                  </a:lnTo>
                  <a:lnTo>
                    <a:pt x="7" y="71"/>
                  </a:lnTo>
                  <a:lnTo>
                    <a:pt x="4" y="64"/>
                  </a:lnTo>
                  <a:lnTo>
                    <a:pt x="2" y="59"/>
                  </a:lnTo>
                  <a:lnTo>
                    <a:pt x="0" y="55"/>
                  </a:lnTo>
                  <a:lnTo>
                    <a:pt x="2" y="52"/>
                  </a:lnTo>
                  <a:lnTo>
                    <a:pt x="2" y="45"/>
                  </a:lnTo>
                  <a:lnTo>
                    <a:pt x="4" y="38"/>
                  </a:lnTo>
                  <a:lnTo>
                    <a:pt x="7" y="33"/>
                  </a:lnTo>
                  <a:lnTo>
                    <a:pt x="9" y="28"/>
                  </a:lnTo>
                  <a:lnTo>
                    <a:pt x="9" y="26"/>
                  </a:lnTo>
                  <a:lnTo>
                    <a:pt x="9" y="24"/>
                  </a:lnTo>
                  <a:lnTo>
                    <a:pt x="11" y="24"/>
                  </a:lnTo>
                  <a:lnTo>
                    <a:pt x="11" y="24"/>
                  </a:lnTo>
                  <a:lnTo>
                    <a:pt x="14" y="24"/>
                  </a:lnTo>
                  <a:lnTo>
                    <a:pt x="16" y="26"/>
                  </a:lnTo>
                  <a:lnTo>
                    <a:pt x="19" y="26"/>
                  </a:lnTo>
                  <a:lnTo>
                    <a:pt x="19" y="26"/>
                  </a:lnTo>
                  <a:lnTo>
                    <a:pt x="21" y="26"/>
                  </a:lnTo>
                  <a:lnTo>
                    <a:pt x="21" y="26"/>
                  </a:lnTo>
                  <a:lnTo>
                    <a:pt x="23" y="26"/>
                  </a:lnTo>
                  <a:lnTo>
                    <a:pt x="23" y="26"/>
                  </a:lnTo>
                  <a:lnTo>
                    <a:pt x="42" y="33"/>
                  </a:lnTo>
                  <a:lnTo>
                    <a:pt x="45" y="57"/>
                  </a:lnTo>
                  <a:lnTo>
                    <a:pt x="80" y="12"/>
                  </a:lnTo>
                  <a:lnTo>
                    <a:pt x="121" y="0"/>
                  </a:lnTo>
                  <a:lnTo>
                    <a:pt x="121" y="7"/>
                  </a:lnTo>
                  <a:lnTo>
                    <a:pt x="137" y="31"/>
                  </a:lnTo>
                  <a:lnTo>
                    <a:pt x="137"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8" name="Freeform 1256">
              <a:extLst>
                <a:ext uri="{FF2B5EF4-FFF2-40B4-BE49-F238E27FC236}">
                  <a16:creationId xmlns:a16="http://schemas.microsoft.com/office/drawing/2014/main" id="{BE72CFA2-5224-498F-B176-998BEBBCCA19}"/>
                </a:ext>
              </a:extLst>
            </p:cNvPr>
            <p:cNvSpPr>
              <a:spLocks/>
            </p:cNvSpPr>
            <p:nvPr/>
          </p:nvSpPr>
          <p:spPr bwMode="auto">
            <a:xfrm>
              <a:off x="4956176" y="3495673"/>
              <a:ext cx="217488" cy="147638"/>
            </a:xfrm>
            <a:custGeom>
              <a:avLst/>
              <a:gdLst/>
              <a:ahLst/>
              <a:cxnLst>
                <a:cxn ang="0">
                  <a:pos x="133" y="33"/>
                </a:cxn>
                <a:cxn ang="0">
                  <a:pos x="130" y="38"/>
                </a:cxn>
                <a:cxn ang="0">
                  <a:pos x="125" y="50"/>
                </a:cxn>
                <a:cxn ang="0">
                  <a:pos x="123" y="55"/>
                </a:cxn>
                <a:cxn ang="0">
                  <a:pos x="116" y="59"/>
                </a:cxn>
                <a:cxn ang="0">
                  <a:pos x="109" y="64"/>
                </a:cxn>
                <a:cxn ang="0">
                  <a:pos x="92" y="67"/>
                </a:cxn>
                <a:cxn ang="0">
                  <a:pos x="90" y="67"/>
                </a:cxn>
                <a:cxn ang="0">
                  <a:pos x="83" y="67"/>
                </a:cxn>
                <a:cxn ang="0">
                  <a:pos x="80" y="69"/>
                </a:cxn>
                <a:cxn ang="0">
                  <a:pos x="71" y="71"/>
                </a:cxn>
                <a:cxn ang="0">
                  <a:pos x="54" y="76"/>
                </a:cxn>
                <a:cxn ang="0">
                  <a:pos x="42" y="78"/>
                </a:cxn>
                <a:cxn ang="0">
                  <a:pos x="38" y="83"/>
                </a:cxn>
                <a:cxn ang="0">
                  <a:pos x="28" y="90"/>
                </a:cxn>
                <a:cxn ang="0">
                  <a:pos x="21" y="93"/>
                </a:cxn>
                <a:cxn ang="0">
                  <a:pos x="11" y="93"/>
                </a:cxn>
                <a:cxn ang="0">
                  <a:pos x="11" y="81"/>
                </a:cxn>
                <a:cxn ang="0">
                  <a:pos x="9" y="76"/>
                </a:cxn>
                <a:cxn ang="0">
                  <a:pos x="4" y="64"/>
                </a:cxn>
                <a:cxn ang="0">
                  <a:pos x="0" y="55"/>
                </a:cxn>
                <a:cxn ang="0">
                  <a:pos x="2" y="45"/>
                </a:cxn>
                <a:cxn ang="0">
                  <a:pos x="7" y="33"/>
                </a:cxn>
                <a:cxn ang="0">
                  <a:pos x="9" y="26"/>
                </a:cxn>
                <a:cxn ang="0">
                  <a:pos x="11" y="24"/>
                </a:cxn>
                <a:cxn ang="0">
                  <a:pos x="14" y="24"/>
                </a:cxn>
                <a:cxn ang="0">
                  <a:pos x="19" y="26"/>
                </a:cxn>
                <a:cxn ang="0">
                  <a:pos x="21" y="26"/>
                </a:cxn>
                <a:cxn ang="0">
                  <a:pos x="23" y="26"/>
                </a:cxn>
                <a:cxn ang="0">
                  <a:pos x="42" y="33"/>
                </a:cxn>
                <a:cxn ang="0">
                  <a:pos x="80" y="12"/>
                </a:cxn>
                <a:cxn ang="0">
                  <a:pos x="121" y="7"/>
                </a:cxn>
              </a:cxnLst>
              <a:rect l="0" t="0" r="r" b="b"/>
              <a:pathLst>
                <a:path w="137" h="93">
                  <a:moveTo>
                    <a:pt x="137" y="31"/>
                  </a:moveTo>
                  <a:lnTo>
                    <a:pt x="133" y="33"/>
                  </a:lnTo>
                  <a:lnTo>
                    <a:pt x="130" y="36"/>
                  </a:lnTo>
                  <a:lnTo>
                    <a:pt x="130" y="38"/>
                  </a:lnTo>
                  <a:lnTo>
                    <a:pt x="128" y="43"/>
                  </a:lnTo>
                  <a:lnTo>
                    <a:pt x="125" y="50"/>
                  </a:lnTo>
                  <a:lnTo>
                    <a:pt x="125" y="52"/>
                  </a:lnTo>
                  <a:lnTo>
                    <a:pt x="123" y="55"/>
                  </a:lnTo>
                  <a:lnTo>
                    <a:pt x="121" y="57"/>
                  </a:lnTo>
                  <a:lnTo>
                    <a:pt x="116" y="59"/>
                  </a:lnTo>
                  <a:lnTo>
                    <a:pt x="111" y="62"/>
                  </a:lnTo>
                  <a:lnTo>
                    <a:pt x="109" y="64"/>
                  </a:lnTo>
                  <a:lnTo>
                    <a:pt x="102" y="64"/>
                  </a:lnTo>
                  <a:lnTo>
                    <a:pt x="92" y="67"/>
                  </a:lnTo>
                  <a:lnTo>
                    <a:pt x="92" y="67"/>
                  </a:lnTo>
                  <a:lnTo>
                    <a:pt x="90" y="67"/>
                  </a:lnTo>
                  <a:lnTo>
                    <a:pt x="85" y="67"/>
                  </a:lnTo>
                  <a:lnTo>
                    <a:pt x="83" y="67"/>
                  </a:lnTo>
                  <a:lnTo>
                    <a:pt x="80" y="67"/>
                  </a:lnTo>
                  <a:lnTo>
                    <a:pt x="80" y="69"/>
                  </a:lnTo>
                  <a:lnTo>
                    <a:pt x="76" y="71"/>
                  </a:lnTo>
                  <a:lnTo>
                    <a:pt x="71" y="71"/>
                  </a:lnTo>
                  <a:lnTo>
                    <a:pt x="64" y="71"/>
                  </a:lnTo>
                  <a:lnTo>
                    <a:pt x="54" y="76"/>
                  </a:lnTo>
                  <a:lnTo>
                    <a:pt x="47" y="78"/>
                  </a:lnTo>
                  <a:lnTo>
                    <a:pt x="42" y="78"/>
                  </a:lnTo>
                  <a:lnTo>
                    <a:pt x="40" y="81"/>
                  </a:lnTo>
                  <a:lnTo>
                    <a:pt x="38" y="83"/>
                  </a:lnTo>
                  <a:lnTo>
                    <a:pt x="30" y="88"/>
                  </a:lnTo>
                  <a:lnTo>
                    <a:pt x="28" y="90"/>
                  </a:lnTo>
                  <a:lnTo>
                    <a:pt x="26" y="93"/>
                  </a:lnTo>
                  <a:lnTo>
                    <a:pt x="21" y="93"/>
                  </a:lnTo>
                  <a:lnTo>
                    <a:pt x="19" y="93"/>
                  </a:lnTo>
                  <a:lnTo>
                    <a:pt x="11" y="93"/>
                  </a:lnTo>
                  <a:lnTo>
                    <a:pt x="11" y="86"/>
                  </a:lnTo>
                  <a:lnTo>
                    <a:pt x="11" y="81"/>
                  </a:lnTo>
                  <a:lnTo>
                    <a:pt x="9" y="78"/>
                  </a:lnTo>
                  <a:lnTo>
                    <a:pt x="9" y="76"/>
                  </a:lnTo>
                  <a:lnTo>
                    <a:pt x="7" y="71"/>
                  </a:lnTo>
                  <a:lnTo>
                    <a:pt x="4" y="64"/>
                  </a:lnTo>
                  <a:lnTo>
                    <a:pt x="2" y="59"/>
                  </a:lnTo>
                  <a:lnTo>
                    <a:pt x="0" y="55"/>
                  </a:lnTo>
                  <a:lnTo>
                    <a:pt x="2" y="52"/>
                  </a:lnTo>
                  <a:lnTo>
                    <a:pt x="2" y="45"/>
                  </a:lnTo>
                  <a:lnTo>
                    <a:pt x="4" y="38"/>
                  </a:lnTo>
                  <a:lnTo>
                    <a:pt x="7" y="33"/>
                  </a:lnTo>
                  <a:lnTo>
                    <a:pt x="9" y="28"/>
                  </a:lnTo>
                  <a:lnTo>
                    <a:pt x="9" y="26"/>
                  </a:lnTo>
                  <a:lnTo>
                    <a:pt x="9" y="24"/>
                  </a:lnTo>
                  <a:lnTo>
                    <a:pt x="11" y="24"/>
                  </a:lnTo>
                  <a:lnTo>
                    <a:pt x="11" y="24"/>
                  </a:lnTo>
                  <a:lnTo>
                    <a:pt x="14" y="24"/>
                  </a:lnTo>
                  <a:lnTo>
                    <a:pt x="16" y="26"/>
                  </a:lnTo>
                  <a:lnTo>
                    <a:pt x="19" y="26"/>
                  </a:lnTo>
                  <a:lnTo>
                    <a:pt x="19" y="26"/>
                  </a:lnTo>
                  <a:lnTo>
                    <a:pt x="21" y="26"/>
                  </a:lnTo>
                  <a:lnTo>
                    <a:pt x="21" y="26"/>
                  </a:lnTo>
                  <a:lnTo>
                    <a:pt x="23" y="26"/>
                  </a:lnTo>
                  <a:lnTo>
                    <a:pt x="23" y="26"/>
                  </a:lnTo>
                  <a:lnTo>
                    <a:pt x="42" y="33"/>
                  </a:lnTo>
                  <a:lnTo>
                    <a:pt x="45" y="57"/>
                  </a:lnTo>
                  <a:lnTo>
                    <a:pt x="80" y="12"/>
                  </a:lnTo>
                  <a:lnTo>
                    <a:pt x="121" y="0"/>
                  </a:lnTo>
                  <a:lnTo>
                    <a:pt x="121" y="7"/>
                  </a:lnTo>
                  <a:lnTo>
                    <a:pt x="137"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49" name="Freeform 1257">
              <a:extLst>
                <a:ext uri="{FF2B5EF4-FFF2-40B4-BE49-F238E27FC236}">
                  <a16:creationId xmlns:a16="http://schemas.microsoft.com/office/drawing/2014/main" id="{42666E65-AFCD-49DA-915F-0526F79693BA}"/>
                </a:ext>
              </a:extLst>
            </p:cNvPr>
            <p:cNvSpPr>
              <a:spLocks/>
            </p:cNvSpPr>
            <p:nvPr/>
          </p:nvSpPr>
          <p:spPr bwMode="auto">
            <a:xfrm>
              <a:off x="4956176" y="3495673"/>
              <a:ext cx="217488" cy="147638"/>
            </a:xfrm>
            <a:custGeom>
              <a:avLst/>
              <a:gdLst/>
              <a:ahLst/>
              <a:cxnLst>
                <a:cxn ang="0">
                  <a:pos x="133" y="33"/>
                </a:cxn>
                <a:cxn ang="0">
                  <a:pos x="130" y="38"/>
                </a:cxn>
                <a:cxn ang="0">
                  <a:pos x="125" y="50"/>
                </a:cxn>
                <a:cxn ang="0">
                  <a:pos x="123" y="55"/>
                </a:cxn>
                <a:cxn ang="0">
                  <a:pos x="116" y="59"/>
                </a:cxn>
                <a:cxn ang="0">
                  <a:pos x="109" y="64"/>
                </a:cxn>
                <a:cxn ang="0">
                  <a:pos x="92" y="67"/>
                </a:cxn>
                <a:cxn ang="0">
                  <a:pos x="90" y="67"/>
                </a:cxn>
                <a:cxn ang="0">
                  <a:pos x="83" y="67"/>
                </a:cxn>
                <a:cxn ang="0">
                  <a:pos x="80" y="69"/>
                </a:cxn>
                <a:cxn ang="0">
                  <a:pos x="71" y="71"/>
                </a:cxn>
                <a:cxn ang="0">
                  <a:pos x="54" y="76"/>
                </a:cxn>
                <a:cxn ang="0">
                  <a:pos x="42" y="78"/>
                </a:cxn>
                <a:cxn ang="0">
                  <a:pos x="38" y="83"/>
                </a:cxn>
                <a:cxn ang="0">
                  <a:pos x="28" y="90"/>
                </a:cxn>
                <a:cxn ang="0">
                  <a:pos x="21" y="93"/>
                </a:cxn>
                <a:cxn ang="0">
                  <a:pos x="11" y="93"/>
                </a:cxn>
                <a:cxn ang="0">
                  <a:pos x="11" y="81"/>
                </a:cxn>
                <a:cxn ang="0">
                  <a:pos x="9" y="76"/>
                </a:cxn>
                <a:cxn ang="0">
                  <a:pos x="4" y="64"/>
                </a:cxn>
                <a:cxn ang="0">
                  <a:pos x="0" y="55"/>
                </a:cxn>
                <a:cxn ang="0">
                  <a:pos x="2" y="45"/>
                </a:cxn>
                <a:cxn ang="0">
                  <a:pos x="7" y="33"/>
                </a:cxn>
                <a:cxn ang="0">
                  <a:pos x="9" y="26"/>
                </a:cxn>
                <a:cxn ang="0">
                  <a:pos x="11" y="24"/>
                </a:cxn>
                <a:cxn ang="0">
                  <a:pos x="14" y="24"/>
                </a:cxn>
                <a:cxn ang="0">
                  <a:pos x="19" y="26"/>
                </a:cxn>
                <a:cxn ang="0">
                  <a:pos x="21" y="26"/>
                </a:cxn>
                <a:cxn ang="0">
                  <a:pos x="23" y="26"/>
                </a:cxn>
                <a:cxn ang="0">
                  <a:pos x="42" y="33"/>
                </a:cxn>
                <a:cxn ang="0">
                  <a:pos x="80" y="12"/>
                </a:cxn>
                <a:cxn ang="0">
                  <a:pos x="121" y="7"/>
                </a:cxn>
              </a:cxnLst>
              <a:rect l="0" t="0" r="r" b="b"/>
              <a:pathLst>
                <a:path w="137" h="93">
                  <a:moveTo>
                    <a:pt x="137" y="31"/>
                  </a:moveTo>
                  <a:lnTo>
                    <a:pt x="133" y="33"/>
                  </a:lnTo>
                  <a:lnTo>
                    <a:pt x="130" y="36"/>
                  </a:lnTo>
                  <a:lnTo>
                    <a:pt x="130" y="38"/>
                  </a:lnTo>
                  <a:lnTo>
                    <a:pt x="128" y="43"/>
                  </a:lnTo>
                  <a:lnTo>
                    <a:pt x="125" y="50"/>
                  </a:lnTo>
                  <a:lnTo>
                    <a:pt x="125" y="52"/>
                  </a:lnTo>
                  <a:lnTo>
                    <a:pt x="123" y="55"/>
                  </a:lnTo>
                  <a:lnTo>
                    <a:pt x="121" y="57"/>
                  </a:lnTo>
                  <a:lnTo>
                    <a:pt x="116" y="59"/>
                  </a:lnTo>
                  <a:lnTo>
                    <a:pt x="111" y="62"/>
                  </a:lnTo>
                  <a:lnTo>
                    <a:pt x="109" y="64"/>
                  </a:lnTo>
                  <a:lnTo>
                    <a:pt x="102" y="64"/>
                  </a:lnTo>
                  <a:lnTo>
                    <a:pt x="92" y="67"/>
                  </a:lnTo>
                  <a:lnTo>
                    <a:pt x="92" y="67"/>
                  </a:lnTo>
                  <a:lnTo>
                    <a:pt x="90" y="67"/>
                  </a:lnTo>
                  <a:lnTo>
                    <a:pt x="85" y="67"/>
                  </a:lnTo>
                  <a:lnTo>
                    <a:pt x="83" y="67"/>
                  </a:lnTo>
                  <a:lnTo>
                    <a:pt x="80" y="67"/>
                  </a:lnTo>
                  <a:lnTo>
                    <a:pt x="80" y="69"/>
                  </a:lnTo>
                  <a:lnTo>
                    <a:pt x="76" y="71"/>
                  </a:lnTo>
                  <a:lnTo>
                    <a:pt x="71" y="71"/>
                  </a:lnTo>
                  <a:lnTo>
                    <a:pt x="64" y="71"/>
                  </a:lnTo>
                  <a:lnTo>
                    <a:pt x="54" y="76"/>
                  </a:lnTo>
                  <a:lnTo>
                    <a:pt x="47" y="78"/>
                  </a:lnTo>
                  <a:lnTo>
                    <a:pt x="42" y="78"/>
                  </a:lnTo>
                  <a:lnTo>
                    <a:pt x="40" y="81"/>
                  </a:lnTo>
                  <a:lnTo>
                    <a:pt x="38" y="83"/>
                  </a:lnTo>
                  <a:lnTo>
                    <a:pt x="30" y="88"/>
                  </a:lnTo>
                  <a:lnTo>
                    <a:pt x="28" y="90"/>
                  </a:lnTo>
                  <a:lnTo>
                    <a:pt x="26" y="93"/>
                  </a:lnTo>
                  <a:lnTo>
                    <a:pt x="21" y="93"/>
                  </a:lnTo>
                  <a:lnTo>
                    <a:pt x="19" y="93"/>
                  </a:lnTo>
                  <a:lnTo>
                    <a:pt x="11" y="93"/>
                  </a:lnTo>
                  <a:lnTo>
                    <a:pt x="11" y="86"/>
                  </a:lnTo>
                  <a:lnTo>
                    <a:pt x="11" y="81"/>
                  </a:lnTo>
                  <a:lnTo>
                    <a:pt x="9" y="78"/>
                  </a:lnTo>
                  <a:lnTo>
                    <a:pt x="9" y="76"/>
                  </a:lnTo>
                  <a:lnTo>
                    <a:pt x="7" y="71"/>
                  </a:lnTo>
                  <a:lnTo>
                    <a:pt x="4" y="64"/>
                  </a:lnTo>
                  <a:lnTo>
                    <a:pt x="2" y="59"/>
                  </a:lnTo>
                  <a:lnTo>
                    <a:pt x="0" y="55"/>
                  </a:lnTo>
                  <a:lnTo>
                    <a:pt x="2" y="52"/>
                  </a:lnTo>
                  <a:lnTo>
                    <a:pt x="2" y="45"/>
                  </a:lnTo>
                  <a:lnTo>
                    <a:pt x="4" y="38"/>
                  </a:lnTo>
                  <a:lnTo>
                    <a:pt x="7" y="33"/>
                  </a:lnTo>
                  <a:lnTo>
                    <a:pt x="9" y="28"/>
                  </a:lnTo>
                  <a:lnTo>
                    <a:pt x="9" y="26"/>
                  </a:lnTo>
                  <a:lnTo>
                    <a:pt x="9" y="24"/>
                  </a:lnTo>
                  <a:lnTo>
                    <a:pt x="11" y="24"/>
                  </a:lnTo>
                  <a:lnTo>
                    <a:pt x="11" y="24"/>
                  </a:lnTo>
                  <a:lnTo>
                    <a:pt x="14" y="24"/>
                  </a:lnTo>
                  <a:lnTo>
                    <a:pt x="16" y="26"/>
                  </a:lnTo>
                  <a:lnTo>
                    <a:pt x="19" y="26"/>
                  </a:lnTo>
                  <a:lnTo>
                    <a:pt x="19" y="26"/>
                  </a:lnTo>
                  <a:lnTo>
                    <a:pt x="21" y="26"/>
                  </a:lnTo>
                  <a:lnTo>
                    <a:pt x="21" y="26"/>
                  </a:lnTo>
                  <a:lnTo>
                    <a:pt x="23" y="26"/>
                  </a:lnTo>
                  <a:lnTo>
                    <a:pt x="23" y="26"/>
                  </a:lnTo>
                  <a:lnTo>
                    <a:pt x="42" y="33"/>
                  </a:lnTo>
                  <a:lnTo>
                    <a:pt x="45" y="57"/>
                  </a:lnTo>
                  <a:lnTo>
                    <a:pt x="80" y="12"/>
                  </a:lnTo>
                  <a:lnTo>
                    <a:pt x="121" y="0"/>
                  </a:lnTo>
                  <a:lnTo>
                    <a:pt x="121" y="7"/>
                  </a:lnTo>
                  <a:lnTo>
                    <a:pt x="137"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0" name="Freeform 1259">
              <a:extLst>
                <a:ext uri="{FF2B5EF4-FFF2-40B4-BE49-F238E27FC236}">
                  <a16:creationId xmlns:a16="http://schemas.microsoft.com/office/drawing/2014/main" id="{55E0ED8C-AF22-4115-8CA3-456973BE917F}"/>
                </a:ext>
              </a:extLst>
            </p:cNvPr>
            <p:cNvSpPr>
              <a:spLocks/>
            </p:cNvSpPr>
            <p:nvPr/>
          </p:nvSpPr>
          <p:spPr bwMode="auto">
            <a:xfrm>
              <a:off x="4386264" y="2130424"/>
              <a:ext cx="195262" cy="268287"/>
            </a:xfrm>
            <a:custGeom>
              <a:avLst/>
              <a:gdLst/>
              <a:ahLst/>
              <a:cxnLst>
                <a:cxn ang="0">
                  <a:pos x="83" y="12"/>
                </a:cxn>
                <a:cxn ang="0">
                  <a:pos x="71" y="2"/>
                </a:cxn>
                <a:cxn ang="0">
                  <a:pos x="59" y="0"/>
                </a:cxn>
                <a:cxn ang="0">
                  <a:pos x="52" y="2"/>
                </a:cxn>
                <a:cxn ang="0">
                  <a:pos x="50" y="7"/>
                </a:cxn>
                <a:cxn ang="0">
                  <a:pos x="47" y="19"/>
                </a:cxn>
                <a:cxn ang="0">
                  <a:pos x="40" y="24"/>
                </a:cxn>
                <a:cxn ang="0">
                  <a:pos x="31" y="24"/>
                </a:cxn>
                <a:cxn ang="0">
                  <a:pos x="9" y="14"/>
                </a:cxn>
                <a:cxn ang="0">
                  <a:pos x="5" y="14"/>
                </a:cxn>
                <a:cxn ang="0">
                  <a:pos x="5" y="19"/>
                </a:cxn>
                <a:cxn ang="0">
                  <a:pos x="17" y="26"/>
                </a:cxn>
                <a:cxn ang="0">
                  <a:pos x="26" y="33"/>
                </a:cxn>
                <a:cxn ang="0">
                  <a:pos x="31" y="50"/>
                </a:cxn>
                <a:cxn ang="0">
                  <a:pos x="36" y="74"/>
                </a:cxn>
                <a:cxn ang="0">
                  <a:pos x="55" y="74"/>
                </a:cxn>
                <a:cxn ang="0">
                  <a:pos x="52" y="81"/>
                </a:cxn>
                <a:cxn ang="0">
                  <a:pos x="47" y="86"/>
                </a:cxn>
                <a:cxn ang="0">
                  <a:pos x="26" y="100"/>
                </a:cxn>
                <a:cxn ang="0">
                  <a:pos x="21" y="107"/>
                </a:cxn>
                <a:cxn ang="0">
                  <a:pos x="17" y="116"/>
                </a:cxn>
                <a:cxn ang="0">
                  <a:pos x="24" y="152"/>
                </a:cxn>
                <a:cxn ang="0">
                  <a:pos x="26" y="159"/>
                </a:cxn>
                <a:cxn ang="0">
                  <a:pos x="33" y="164"/>
                </a:cxn>
                <a:cxn ang="0">
                  <a:pos x="40" y="169"/>
                </a:cxn>
                <a:cxn ang="0">
                  <a:pos x="52" y="166"/>
                </a:cxn>
                <a:cxn ang="0">
                  <a:pos x="66" y="164"/>
                </a:cxn>
                <a:cxn ang="0">
                  <a:pos x="71" y="162"/>
                </a:cxn>
                <a:cxn ang="0">
                  <a:pos x="76" y="159"/>
                </a:cxn>
                <a:cxn ang="0">
                  <a:pos x="88" y="157"/>
                </a:cxn>
                <a:cxn ang="0">
                  <a:pos x="97" y="150"/>
                </a:cxn>
                <a:cxn ang="0">
                  <a:pos x="112" y="135"/>
                </a:cxn>
                <a:cxn ang="0">
                  <a:pos x="116" y="128"/>
                </a:cxn>
                <a:cxn ang="0">
                  <a:pos x="116" y="112"/>
                </a:cxn>
                <a:cxn ang="0">
                  <a:pos x="109" y="102"/>
                </a:cxn>
                <a:cxn ang="0">
                  <a:pos x="104" y="93"/>
                </a:cxn>
                <a:cxn ang="0">
                  <a:pos x="104" y="88"/>
                </a:cxn>
                <a:cxn ang="0">
                  <a:pos x="100" y="83"/>
                </a:cxn>
                <a:cxn ang="0">
                  <a:pos x="95" y="69"/>
                </a:cxn>
                <a:cxn ang="0">
                  <a:pos x="95" y="52"/>
                </a:cxn>
                <a:cxn ang="0">
                  <a:pos x="88" y="55"/>
                </a:cxn>
                <a:cxn ang="0">
                  <a:pos x="85" y="52"/>
                </a:cxn>
                <a:cxn ang="0">
                  <a:pos x="88" y="45"/>
                </a:cxn>
                <a:cxn ang="0">
                  <a:pos x="93" y="40"/>
                </a:cxn>
                <a:cxn ang="0">
                  <a:pos x="88" y="33"/>
                </a:cxn>
                <a:cxn ang="0">
                  <a:pos x="81" y="33"/>
                </a:cxn>
                <a:cxn ang="0">
                  <a:pos x="76" y="31"/>
                </a:cxn>
                <a:cxn ang="0">
                  <a:pos x="74" y="29"/>
                </a:cxn>
                <a:cxn ang="0">
                  <a:pos x="76" y="21"/>
                </a:cxn>
                <a:cxn ang="0">
                  <a:pos x="83" y="14"/>
                </a:cxn>
              </a:cxnLst>
              <a:rect l="0" t="0" r="r" b="b"/>
              <a:pathLst>
                <a:path w="123" h="169">
                  <a:moveTo>
                    <a:pt x="83" y="14"/>
                  </a:moveTo>
                  <a:lnTo>
                    <a:pt x="85" y="12"/>
                  </a:lnTo>
                  <a:lnTo>
                    <a:pt x="83" y="12"/>
                  </a:lnTo>
                  <a:lnTo>
                    <a:pt x="81" y="10"/>
                  </a:lnTo>
                  <a:lnTo>
                    <a:pt x="76" y="7"/>
                  </a:lnTo>
                  <a:lnTo>
                    <a:pt x="71" y="2"/>
                  </a:lnTo>
                  <a:lnTo>
                    <a:pt x="69" y="2"/>
                  </a:lnTo>
                  <a:lnTo>
                    <a:pt x="64" y="0"/>
                  </a:lnTo>
                  <a:lnTo>
                    <a:pt x="59" y="0"/>
                  </a:lnTo>
                  <a:lnTo>
                    <a:pt x="57" y="0"/>
                  </a:lnTo>
                  <a:lnTo>
                    <a:pt x="55" y="2"/>
                  </a:lnTo>
                  <a:lnTo>
                    <a:pt x="52" y="2"/>
                  </a:lnTo>
                  <a:lnTo>
                    <a:pt x="52" y="5"/>
                  </a:lnTo>
                  <a:lnTo>
                    <a:pt x="50" y="7"/>
                  </a:lnTo>
                  <a:lnTo>
                    <a:pt x="50" y="7"/>
                  </a:lnTo>
                  <a:lnTo>
                    <a:pt x="50" y="12"/>
                  </a:lnTo>
                  <a:lnTo>
                    <a:pt x="47" y="17"/>
                  </a:lnTo>
                  <a:lnTo>
                    <a:pt x="47" y="19"/>
                  </a:lnTo>
                  <a:lnTo>
                    <a:pt x="45" y="21"/>
                  </a:lnTo>
                  <a:lnTo>
                    <a:pt x="43" y="24"/>
                  </a:lnTo>
                  <a:lnTo>
                    <a:pt x="40" y="24"/>
                  </a:lnTo>
                  <a:lnTo>
                    <a:pt x="38" y="26"/>
                  </a:lnTo>
                  <a:lnTo>
                    <a:pt x="33" y="24"/>
                  </a:lnTo>
                  <a:lnTo>
                    <a:pt x="31" y="24"/>
                  </a:lnTo>
                  <a:lnTo>
                    <a:pt x="21" y="19"/>
                  </a:lnTo>
                  <a:lnTo>
                    <a:pt x="14" y="17"/>
                  </a:lnTo>
                  <a:lnTo>
                    <a:pt x="9" y="14"/>
                  </a:lnTo>
                  <a:lnTo>
                    <a:pt x="7" y="14"/>
                  </a:lnTo>
                  <a:lnTo>
                    <a:pt x="5" y="14"/>
                  </a:lnTo>
                  <a:lnTo>
                    <a:pt x="5" y="14"/>
                  </a:lnTo>
                  <a:lnTo>
                    <a:pt x="2" y="14"/>
                  </a:lnTo>
                  <a:lnTo>
                    <a:pt x="0" y="17"/>
                  </a:lnTo>
                  <a:lnTo>
                    <a:pt x="5" y="19"/>
                  </a:lnTo>
                  <a:lnTo>
                    <a:pt x="7" y="19"/>
                  </a:lnTo>
                  <a:lnTo>
                    <a:pt x="14" y="24"/>
                  </a:lnTo>
                  <a:lnTo>
                    <a:pt x="17" y="26"/>
                  </a:lnTo>
                  <a:lnTo>
                    <a:pt x="21" y="29"/>
                  </a:lnTo>
                  <a:lnTo>
                    <a:pt x="24" y="31"/>
                  </a:lnTo>
                  <a:lnTo>
                    <a:pt x="26" y="33"/>
                  </a:lnTo>
                  <a:lnTo>
                    <a:pt x="28" y="38"/>
                  </a:lnTo>
                  <a:lnTo>
                    <a:pt x="31" y="45"/>
                  </a:lnTo>
                  <a:lnTo>
                    <a:pt x="31" y="50"/>
                  </a:lnTo>
                  <a:lnTo>
                    <a:pt x="31" y="55"/>
                  </a:lnTo>
                  <a:lnTo>
                    <a:pt x="33" y="62"/>
                  </a:lnTo>
                  <a:lnTo>
                    <a:pt x="36" y="74"/>
                  </a:lnTo>
                  <a:lnTo>
                    <a:pt x="45" y="74"/>
                  </a:lnTo>
                  <a:lnTo>
                    <a:pt x="50" y="74"/>
                  </a:lnTo>
                  <a:lnTo>
                    <a:pt x="55" y="74"/>
                  </a:lnTo>
                  <a:lnTo>
                    <a:pt x="52" y="76"/>
                  </a:lnTo>
                  <a:lnTo>
                    <a:pt x="52" y="76"/>
                  </a:lnTo>
                  <a:lnTo>
                    <a:pt x="52" y="81"/>
                  </a:lnTo>
                  <a:lnTo>
                    <a:pt x="50" y="83"/>
                  </a:lnTo>
                  <a:lnTo>
                    <a:pt x="50" y="83"/>
                  </a:lnTo>
                  <a:lnTo>
                    <a:pt x="47" y="86"/>
                  </a:lnTo>
                  <a:lnTo>
                    <a:pt x="40" y="90"/>
                  </a:lnTo>
                  <a:lnTo>
                    <a:pt x="33" y="95"/>
                  </a:lnTo>
                  <a:lnTo>
                    <a:pt x="26" y="100"/>
                  </a:lnTo>
                  <a:lnTo>
                    <a:pt x="26" y="102"/>
                  </a:lnTo>
                  <a:lnTo>
                    <a:pt x="21" y="102"/>
                  </a:lnTo>
                  <a:lnTo>
                    <a:pt x="21" y="107"/>
                  </a:lnTo>
                  <a:lnTo>
                    <a:pt x="19" y="109"/>
                  </a:lnTo>
                  <a:lnTo>
                    <a:pt x="17" y="114"/>
                  </a:lnTo>
                  <a:lnTo>
                    <a:pt x="17" y="116"/>
                  </a:lnTo>
                  <a:lnTo>
                    <a:pt x="17" y="126"/>
                  </a:lnTo>
                  <a:lnTo>
                    <a:pt x="21" y="138"/>
                  </a:lnTo>
                  <a:lnTo>
                    <a:pt x="24" y="152"/>
                  </a:lnTo>
                  <a:lnTo>
                    <a:pt x="26" y="157"/>
                  </a:lnTo>
                  <a:lnTo>
                    <a:pt x="26" y="159"/>
                  </a:lnTo>
                  <a:lnTo>
                    <a:pt x="26" y="159"/>
                  </a:lnTo>
                  <a:lnTo>
                    <a:pt x="28" y="159"/>
                  </a:lnTo>
                  <a:lnTo>
                    <a:pt x="31" y="159"/>
                  </a:lnTo>
                  <a:lnTo>
                    <a:pt x="33" y="164"/>
                  </a:lnTo>
                  <a:lnTo>
                    <a:pt x="36" y="166"/>
                  </a:lnTo>
                  <a:lnTo>
                    <a:pt x="38" y="166"/>
                  </a:lnTo>
                  <a:lnTo>
                    <a:pt x="40" y="169"/>
                  </a:lnTo>
                  <a:lnTo>
                    <a:pt x="43" y="169"/>
                  </a:lnTo>
                  <a:lnTo>
                    <a:pt x="47" y="169"/>
                  </a:lnTo>
                  <a:lnTo>
                    <a:pt x="52" y="166"/>
                  </a:lnTo>
                  <a:lnTo>
                    <a:pt x="59" y="164"/>
                  </a:lnTo>
                  <a:lnTo>
                    <a:pt x="66" y="164"/>
                  </a:lnTo>
                  <a:lnTo>
                    <a:pt x="66" y="164"/>
                  </a:lnTo>
                  <a:lnTo>
                    <a:pt x="71" y="164"/>
                  </a:lnTo>
                  <a:lnTo>
                    <a:pt x="71" y="164"/>
                  </a:lnTo>
                  <a:lnTo>
                    <a:pt x="71" y="162"/>
                  </a:lnTo>
                  <a:lnTo>
                    <a:pt x="74" y="159"/>
                  </a:lnTo>
                  <a:lnTo>
                    <a:pt x="74" y="159"/>
                  </a:lnTo>
                  <a:lnTo>
                    <a:pt x="76" y="159"/>
                  </a:lnTo>
                  <a:lnTo>
                    <a:pt x="81" y="159"/>
                  </a:lnTo>
                  <a:lnTo>
                    <a:pt x="83" y="159"/>
                  </a:lnTo>
                  <a:lnTo>
                    <a:pt x="88" y="157"/>
                  </a:lnTo>
                  <a:lnTo>
                    <a:pt x="90" y="157"/>
                  </a:lnTo>
                  <a:lnTo>
                    <a:pt x="93" y="154"/>
                  </a:lnTo>
                  <a:lnTo>
                    <a:pt x="97" y="150"/>
                  </a:lnTo>
                  <a:lnTo>
                    <a:pt x="102" y="145"/>
                  </a:lnTo>
                  <a:lnTo>
                    <a:pt x="107" y="140"/>
                  </a:lnTo>
                  <a:lnTo>
                    <a:pt x="112" y="135"/>
                  </a:lnTo>
                  <a:lnTo>
                    <a:pt x="112" y="133"/>
                  </a:lnTo>
                  <a:lnTo>
                    <a:pt x="116" y="131"/>
                  </a:lnTo>
                  <a:lnTo>
                    <a:pt x="116" y="128"/>
                  </a:lnTo>
                  <a:lnTo>
                    <a:pt x="123" y="128"/>
                  </a:lnTo>
                  <a:lnTo>
                    <a:pt x="123" y="119"/>
                  </a:lnTo>
                  <a:lnTo>
                    <a:pt x="116" y="112"/>
                  </a:lnTo>
                  <a:lnTo>
                    <a:pt x="112" y="109"/>
                  </a:lnTo>
                  <a:lnTo>
                    <a:pt x="107" y="107"/>
                  </a:lnTo>
                  <a:lnTo>
                    <a:pt x="109" y="102"/>
                  </a:lnTo>
                  <a:lnTo>
                    <a:pt x="109" y="102"/>
                  </a:lnTo>
                  <a:lnTo>
                    <a:pt x="107" y="97"/>
                  </a:lnTo>
                  <a:lnTo>
                    <a:pt x="104" y="93"/>
                  </a:lnTo>
                  <a:lnTo>
                    <a:pt x="104" y="90"/>
                  </a:lnTo>
                  <a:lnTo>
                    <a:pt x="104" y="88"/>
                  </a:lnTo>
                  <a:lnTo>
                    <a:pt x="104" y="88"/>
                  </a:lnTo>
                  <a:lnTo>
                    <a:pt x="102" y="86"/>
                  </a:lnTo>
                  <a:lnTo>
                    <a:pt x="102" y="86"/>
                  </a:lnTo>
                  <a:lnTo>
                    <a:pt x="100" y="83"/>
                  </a:lnTo>
                  <a:lnTo>
                    <a:pt x="97" y="81"/>
                  </a:lnTo>
                  <a:lnTo>
                    <a:pt x="97" y="74"/>
                  </a:lnTo>
                  <a:lnTo>
                    <a:pt x="95" y="69"/>
                  </a:lnTo>
                  <a:lnTo>
                    <a:pt x="95" y="64"/>
                  </a:lnTo>
                  <a:lnTo>
                    <a:pt x="95" y="57"/>
                  </a:lnTo>
                  <a:lnTo>
                    <a:pt x="95" y="52"/>
                  </a:lnTo>
                  <a:lnTo>
                    <a:pt x="93" y="55"/>
                  </a:lnTo>
                  <a:lnTo>
                    <a:pt x="90" y="55"/>
                  </a:lnTo>
                  <a:lnTo>
                    <a:pt x="88" y="55"/>
                  </a:lnTo>
                  <a:lnTo>
                    <a:pt x="88" y="55"/>
                  </a:lnTo>
                  <a:lnTo>
                    <a:pt x="85" y="55"/>
                  </a:lnTo>
                  <a:lnTo>
                    <a:pt x="85" y="52"/>
                  </a:lnTo>
                  <a:lnTo>
                    <a:pt x="85" y="52"/>
                  </a:lnTo>
                  <a:lnTo>
                    <a:pt x="88" y="50"/>
                  </a:lnTo>
                  <a:lnTo>
                    <a:pt x="88" y="45"/>
                  </a:lnTo>
                  <a:lnTo>
                    <a:pt x="90" y="43"/>
                  </a:lnTo>
                  <a:lnTo>
                    <a:pt x="93" y="43"/>
                  </a:lnTo>
                  <a:lnTo>
                    <a:pt x="93" y="40"/>
                  </a:lnTo>
                  <a:lnTo>
                    <a:pt x="93" y="38"/>
                  </a:lnTo>
                  <a:lnTo>
                    <a:pt x="90" y="38"/>
                  </a:lnTo>
                  <a:lnTo>
                    <a:pt x="88" y="33"/>
                  </a:lnTo>
                  <a:lnTo>
                    <a:pt x="85" y="33"/>
                  </a:lnTo>
                  <a:lnTo>
                    <a:pt x="83" y="33"/>
                  </a:lnTo>
                  <a:lnTo>
                    <a:pt x="81" y="33"/>
                  </a:lnTo>
                  <a:lnTo>
                    <a:pt x="78" y="33"/>
                  </a:lnTo>
                  <a:lnTo>
                    <a:pt x="76" y="33"/>
                  </a:lnTo>
                  <a:lnTo>
                    <a:pt x="76" y="31"/>
                  </a:lnTo>
                  <a:lnTo>
                    <a:pt x="76" y="31"/>
                  </a:lnTo>
                  <a:lnTo>
                    <a:pt x="76" y="29"/>
                  </a:lnTo>
                  <a:lnTo>
                    <a:pt x="74" y="29"/>
                  </a:lnTo>
                  <a:lnTo>
                    <a:pt x="74" y="26"/>
                  </a:lnTo>
                  <a:lnTo>
                    <a:pt x="74" y="24"/>
                  </a:lnTo>
                  <a:lnTo>
                    <a:pt x="76" y="21"/>
                  </a:lnTo>
                  <a:lnTo>
                    <a:pt x="76" y="19"/>
                  </a:lnTo>
                  <a:lnTo>
                    <a:pt x="78" y="17"/>
                  </a:lnTo>
                  <a:lnTo>
                    <a:pt x="83" y="14"/>
                  </a:lnTo>
                  <a:lnTo>
                    <a:pt x="83" y="1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1" name="Freeform 1260">
              <a:extLst>
                <a:ext uri="{FF2B5EF4-FFF2-40B4-BE49-F238E27FC236}">
                  <a16:creationId xmlns:a16="http://schemas.microsoft.com/office/drawing/2014/main" id="{19171F38-12A0-460F-A059-47153AB0BCB4}"/>
                </a:ext>
              </a:extLst>
            </p:cNvPr>
            <p:cNvSpPr>
              <a:spLocks/>
            </p:cNvSpPr>
            <p:nvPr/>
          </p:nvSpPr>
          <p:spPr bwMode="auto">
            <a:xfrm>
              <a:off x="4386264" y="2130424"/>
              <a:ext cx="195262" cy="268287"/>
            </a:xfrm>
            <a:custGeom>
              <a:avLst/>
              <a:gdLst/>
              <a:ahLst/>
              <a:cxnLst>
                <a:cxn ang="0">
                  <a:pos x="83" y="12"/>
                </a:cxn>
                <a:cxn ang="0">
                  <a:pos x="71" y="2"/>
                </a:cxn>
                <a:cxn ang="0">
                  <a:pos x="59" y="0"/>
                </a:cxn>
                <a:cxn ang="0">
                  <a:pos x="52" y="2"/>
                </a:cxn>
                <a:cxn ang="0">
                  <a:pos x="50" y="7"/>
                </a:cxn>
                <a:cxn ang="0">
                  <a:pos x="47" y="19"/>
                </a:cxn>
                <a:cxn ang="0">
                  <a:pos x="40" y="24"/>
                </a:cxn>
                <a:cxn ang="0">
                  <a:pos x="31" y="24"/>
                </a:cxn>
                <a:cxn ang="0">
                  <a:pos x="9" y="14"/>
                </a:cxn>
                <a:cxn ang="0">
                  <a:pos x="5" y="14"/>
                </a:cxn>
                <a:cxn ang="0">
                  <a:pos x="5" y="19"/>
                </a:cxn>
                <a:cxn ang="0">
                  <a:pos x="17" y="26"/>
                </a:cxn>
                <a:cxn ang="0">
                  <a:pos x="26" y="33"/>
                </a:cxn>
                <a:cxn ang="0">
                  <a:pos x="31" y="50"/>
                </a:cxn>
                <a:cxn ang="0">
                  <a:pos x="36" y="74"/>
                </a:cxn>
                <a:cxn ang="0">
                  <a:pos x="55" y="74"/>
                </a:cxn>
                <a:cxn ang="0">
                  <a:pos x="52" y="81"/>
                </a:cxn>
                <a:cxn ang="0">
                  <a:pos x="47" y="86"/>
                </a:cxn>
                <a:cxn ang="0">
                  <a:pos x="26" y="100"/>
                </a:cxn>
                <a:cxn ang="0">
                  <a:pos x="21" y="107"/>
                </a:cxn>
                <a:cxn ang="0">
                  <a:pos x="17" y="116"/>
                </a:cxn>
                <a:cxn ang="0">
                  <a:pos x="24" y="152"/>
                </a:cxn>
                <a:cxn ang="0">
                  <a:pos x="26" y="159"/>
                </a:cxn>
                <a:cxn ang="0">
                  <a:pos x="33" y="164"/>
                </a:cxn>
                <a:cxn ang="0">
                  <a:pos x="40" y="169"/>
                </a:cxn>
                <a:cxn ang="0">
                  <a:pos x="52" y="166"/>
                </a:cxn>
                <a:cxn ang="0">
                  <a:pos x="66" y="164"/>
                </a:cxn>
                <a:cxn ang="0">
                  <a:pos x="71" y="162"/>
                </a:cxn>
                <a:cxn ang="0">
                  <a:pos x="76" y="159"/>
                </a:cxn>
                <a:cxn ang="0">
                  <a:pos x="88" y="157"/>
                </a:cxn>
                <a:cxn ang="0">
                  <a:pos x="97" y="150"/>
                </a:cxn>
                <a:cxn ang="0">
                  <a:pos x="112" y="135"/>
                </a:cxn>
                <a:cxn ang="0">
                  <a:pos x="116" y="128"/>
                </a:cxn>
                <a:cxn ang="0">
                  <a:pos x="116" y="112"/>
                </a:cxn>
                <a:cxn ang="0">
                  <a:pos x="109" y="102"/>
                </a:cxn>
                <a:cxn ang="0">
                  <a:pos x="104" y="93"/>
                </a:cxn>
                <a:cxn ang="0">
                  <a:pos x="104" y="88"/>
                </a:cxn>
                <a:cxn ang="0">
                  <a:pos x="100" y="83"/>
                </a:cxn>
                <a:cxn ang="0">
                  <a:pos x="95" y="69"/>
                </a:cxn>
                <a:cxn ang="0">
                  <a:pos x="95" y="52"/>
                </a:cxn>
                <a:cxn ang="0">
                  <a:pos x="88" y="55"/>
                </a:cxn>
                <a:cxn ang="0">
                  <a:pos x="85" y="52"/>
                </a:cxn>
                <a:cxn ang="0">
                  <a:pos x="88" y="45"/>
                </a:cxn>
                <a:cxn ang="0">
                  <a:pos x="93" y="40"/>
                </a:cxn>
                <a:cxn ang="0">
                  <a:pos x="88" y="33"/>
                </a:cxn>
                <a:cxn ang="0">
                  <a:pos x="81" y="33"/>
                </a:cxn>
                <a:cxn ang="0">
                  <a:pos x="76" y="31"/>
                </a:cxn>
                <a:cxn ang="0">
                  <a:pos x="74" y="29"/>
                </a:cxn>
                <a:cxn ang="0">
                  <a:pos x="76" y="21"/>
                </a:cxn>
                <a:cxn ang="0">
                  <a:pos x="83" y="14"/>
                </a:cxn>
              </a:cxnLst>
              <a:rect l="0" t="0" r="r" b="b"/>
              <a:pathLst>
                <a:path w="123" h="169">
                  <a:moveTo>
                    <a:pt x="83" y="14"/>
                  </a:moveTo>
                  <a:lnTo>
                    <a:pt x="85" y="12"/>
                  </a:lnTo>
                  <a:lnTo>
                    <a:pt x="83" y="12"/>
                  </a:lnTo>
                  <a:lnTo>
                    <a:pt x="81" y="10"/>
                  </a:lnTo>
                  <a:lnTo>
                    <a:pt x="76" y="7"/>
                  </a:lnTo>
                  <a:lnTo>
                    <a:pt x="71" y="2"/>
                  </a:lnTo>
                  <a:lnTo>
                    <a:pt x="69" y="2"/>
                  </a:lnTo>
                  <a:lnTo>
                    <a:pt x="64" y="0"/>
                  </a:lnTo>
                  <a:lnTo>
                    <a:pt x="59" y="0"/>
                  </a:lnTo>
                  <a:lnTo>
                    <a:pt x="57" y="0"/>
                  </a:lnTo>
                  <a:lnTo>
                    <a:pt x="55" y="2"/>
                  </a:lnTo>
                  <a:lnTo>
                    <a:pt x="52" y="2"/>
                  </a:lnTo>
                  <a:lnTo>
                    <a:pt x="52" y="5"/>
                  </a:lnTo>
                  <a:lnTo>
                    <a:pt x="50" y="7"/>
                  </a:lnTo>
                  <a:lnTo>
                    <a:pt x="50" y="7"/>
                  </a:lnTo>
                  <a:lnTo>
                    <a:pt x="50" y="12"/>
                  </a:lnTo>
                  <a:lnTo>
                    <a:pt x="47" y="17"/>
                  </a:lnTo>
                  <a:lnTo>
                    <a:pt x="47" y="19"/>
                  </a:lnTo>
                  <a:lnTo>
                    <a:pt x="45" y="21"/>
                  </a:lnTo>
                  <a:lnTo>
                    <a:pt x="43" y="24"/>
                  </a:lnTo>
                  <a:lnTo>
                    <a:pt x="40" y="24"/>
                  </a:lnTo>
                  <a:lnTo>
                    <a:pt x="38" y="26"/>
                  </a:lnTo>
                  <a:lnTo>
                    <a:pt x="33" y="24"/>
                  </a:lnTo>
                  <a:lnTo>
                    <a:pt x="31" y="24"/>
                  </a:lnTo>
                  <a:lnTo>
                    <a:pt x="21" y="19"/>
                  </a:lnTo>
                  <a:lnTo>
                    <a:pt x="14" y="17"/>
                  </a:lnTo>
                  <a:lnTo>
                    <a:pt x="9" y="14"/>
                  </a:lnTo>
                  <a:lnTo>
                    <a:pt x="7" y="14"/>
                  </a:lnTo>
                  <a:lnTo>
                    <a:pt x="5" y="14"/>
                  </a:lnTo>
                  <a:lnTo>
                    <a:pt x="5" y="14"/>
                  </a:lnTo>
                  <a:lnTo>
                    <a:pt x="2" y="14"/>
                  </a:lnTo>
                  <a:lnTo>
                    <a:pt x="0" y="17"/>
                  </a:lnTo>
                  <a:lnTo>
                    <a:pt x="5" y="19"/>
                  </a:lnTo>
                  <a:lnTo>
                    <a:pt x="7" y="19"/>
                  </a:lnTo>
                  <a:lnTo>
                    <a:pt x="14" y="24"/>
                  </a:lnTo>
                  <a:lnTo>
                    <a:pt x="17" y="26"/>
                  </a:lnTo>
                  <a:lnTo>
                    <a:pt x="21" y="29"/>
                  </a:lnTo>
                  <a:lnTo>
                    <a:pt x="24" y="31"/>
                  </a:lnTo>
                  <a:lnTo>
                    <a:pt x="26" y="33"/>
                  </a:lnTo>
                  <a:lnTo>
                    <a:pt x="28" y="38"/>
                  </a:lnTo>
                  <a:lnTo>
                    <a:pt x="31" y="45"/>
                  </a:lnTo>
                  <a:lnTo>
                    <a:pt x="31" y="50"/>
                  </a:lnTo>
                  <a:lnTo>
                    <a:pt x="31" y="55"/>
                  </a:lnTo>
                  <a:lnTo>
                    <a:pt x="33" y="62"/>
                  </a:lnTo>
                  <a:lnTo>
                    <a:pt x="36" y="74"/>
                  </a:lnTo>
                  <a:lnTo>
                    <a:pt x="45" y="74"/>
                  </a:lnTo>
                  <a:lnTo>
                    <a:pt x="50" y="74"/>
                  </a:lnTo>
                  <a:lnTo>
                    <a:pt x="55" y="74"/>
                  </a:lnTo>
                  <a:lnTo>
                    <a:pt x="52" y="76"/>
                  </a:lnTo>
                  <a:lnTo>
                    <a:pt x="52" y="76"/>
                  </a:lnTo>
                  <a:lnTo>
                    <a:pt x="52" y="81"/>
                  </a:lnTo>
                  <a:lnTo>
                    <a:pt x="50" y="83"/>
                  </a:lnTo>
                  <a:lnTo>
                    <a:pt x="50" y="83"/>
                  </a:lnTo>
                  <a:lnTo>
                    <a:pt x="47" y="86"/>
                  </a:lnTo>
                  <a:lnTo>
                    <a:pt x="40" y="90"/>
                  </a:lnTo>
                  <a:lnTo>
                    <a:pt x="33" y="95"/>
                  </a:lnTo>
                  <a:lnTo>
                    <a:pt x="26" y="100"/>
                  </a:lnTo>
                  <a:lnTo>
                    <a:pt x="26" y="102"/>
                  </a:lnTo>
                  <a:lnTo>
                    <a:pt x="21" y="102"/>
                  </a:lnTo>
                  <a:lnTo>
                    <a:pt x="21" y="107"/>
                  </a:lnTo>
                  <a:lnTo>
                    <a:pt x="19" y="109"/>
                  </a:lnTo>
                  <a:lnTo>
                    <a:pt x="17" y="114"/>
                  </a:lnTo>
                  <a:lnTo>
                    <a:pt x="17" y="116"/>
                  </a:lnTo>
                  <a:lnTo>
                    <a:pt x="17" y="126"/>
                  </a:lnTo>
                  <a:lnTo>
                    <a:pt x="21" y="138"/>
                  </a:lnTo>
                  <a:lnTo>
                    <a:pt x="24" y="152"/>
                  </a:lnTo>
                  <a:lnTo>
                    <a:pt x="26" y="157"/>
                  </a:lnTo>
                  <a:lnTo>
                    <a:pt x="26" y="159"/>
                  </a:lnTo>
                  <a:lnTo>
                    <a:pt x="26" y="159"/>
                  </a:lnTo>
                  <a:lnTo>
                    <a:pt x="28" y="159"/>
                  </a:lnTo>
                  <a:lnTo>
                    <a:pt x="31" y="159"/>
                  </a:lnTo>
                  <a:lnTo>
                    <a:pt x="33" y="164"/>
                  </a:lnTo>
                  <a:lnTo>
                    <a:pt x="36" y="166"/>
                  </a:lnTo>
                  <a:lnTo>
                    <a:pt x="38" y="166"/>
                  </a:lnTo>
                  <a:lnTo>
                    <a:pt x="40" y="169"/>
                  </a:lnTo>
                  <a:lnTo>
                    <a:pt x="43" y="169"/>
                  </a:lnTo>
                  <a:lnTo>
                    <a:pt x="47" y="169"/>
                  </a:lnTo>
                  <a:lnTo>
                    <a:pt x="52" y="166"/>
                  </a:lnTo>
                  <a:lnTo>
                    <a:pt x="59" y="164"/>
                  </a:lnTo>
                  <a:lnTo>
                    <a:pt x="66" y="164"/>
                  </a:lnTo>
                  <a:lnTo>
                    <a:pt x="66" y="164"/>
                  </a:lnTo>
                  <a:lnTo>
                    <a:pt x="71" y="164"/>
                  </a:lnTo>
                  <a:lnTo>
                    <a:pt x="71" y="164"/>
                  </a:lnTo>
                  <a:lnTo>
                    <a:pt x="71" y="162"/>
                  </a:lnTo>
                  <a:lnTo>
                    <a:pt x="74" y="159"/>
                  </a:lnTo>
                  <a:lnTo>
                    <a:pt x="74" y="159"/>
                  </a:lnTo>
                  <a:lnTo>
                    <a:pt x="76" y="159"/>
                  </a:lnTo>
                  <a:lnTo>
                    <a:pt x="81" y="159"/>
                  </a:lnTo>
                  <a:lnTo>
                    <a:pt x="83" y="159"/>
                  </a:lnTo>
                  <a:lnTo>
                    <a:pt x="88" y="157"/>
                  </a:lnTo>
                  <a:lnTo>
                    <a:pt x="90" y="157"/>
                  </a:lnTo>
                  <a:lnTo>
                    <a:pt x="93" y="154"/>
                  </a:lnTo>
                  <a:lnTo>
                    <a:pt x="97" y="150"/>
                  </a:lnTo>
                  <a:lnTo>
                    <a:pt x="102" y="145"/>
                  </a:lnTo>
                  <a:lnTo>
                    <a:pt x="107" y="140"/>
                  </a:lnTo>
                  <a:lnTo>
                    <a:pt x="112" y="135"/>
                  </a:lnTo>
                  <a:lnTo>
                    <a:pt x="112" y="133"/>
                  </a:lnTo>
                  <a:lnTo>
                    <a:pt x="116" y="131"/>
                  </a:lnTo>
                  <a:lnTo>
                    <a:pt x="116" y="128"/>
                  </a:lnTo>
                  <a:lnTo>
                    <a:pt x="123" y="128"/>
                  </a:lnTo>
                  <a:lnTo>
                    <a:pt x="123" y="119"/>
                  </a:lnTo>
                  <a:lnTo>
                    <a:pt x="116" y="112"/>
                  </a:lnTo>
                  <a:lnTo>
                    <a:pt x="112" y="109"/>
                  </a:lnTo>
                  <a:lnTo>
                    <a:pt x="107" y="107"/>
                  </a:lnTo>
                  <a:lnTo>
                    <a:pt x="109" y="102"/>
                  </a:lnTo>
                  <a:lnTo>
                    <a:pt x="109" y="102"/>
                  </a:lnTo>
                  <a:lnTo>
                    <a:pt x="107" y="97"/>
                  </a:lnTo>
                  <a:lnTo>
                    <a:pt x="104" y="93"/>
                  </a:lnTo>
                  <a:lnTo>
                    <a:pt x="104" y="90"/>
                  </a:lnTo>
                  <a:lnTo>
                    <a:pt x="104" y="88"/>
                  </a:lnTo>
                  <a:lnTo>
                    <a:pt x="104" y="88"/>
                  </a:lnTo>
                  <a:lnTo>
                    <a:pt x="102" y="86"/>
                  </a:lnTo>
                  <a:lnTo>
                    <a:pt x="102" y="86"/>
                  </a:lnTo>
                  <a:lnTo>
                    <a:pt x="100" y="83"/>
                  </a:lnTo>
                  <a:lnTo>
                    <a:pt x="97" y="81"/>
                  </a:lnTo>
                  <a:lnTo>
                    <a:pt x="97" y="74"/>
                  </a:lnTo>
                  <a:lnTo>
                    <a:pt x="95" y="69"/>
                  </a:lnTo>
                  <a:lnTo>
                    <a:pt x="95" y="64"/>
                  </a:lnTo>
                  <a:lnTo>
                    <a:pt x="95" y="57"/>
                  </a:lnTo>
                  <a:lnTo>
                    <a:pt x="95" y="52"/>
                  </a:lnTo>
                  <a:lnTo>
                    <a:pt x="93" y="55"/>
                  </a:lnTo>
                  <a:lnTo>
                    <a:pt x="90" y="55"/>
                  </a:lnTo>
                  <a:lnTo>
                    <a:pt x="88" y="55"/>
                  </a:lnTo>
                  <a:lnTo>
                    <a:pt x="88" y="55"/>
                  </a:lnTo>
                  <a:lnTo>
                    <a:pt x="85" y="55"/>
                  </a:lnTo>
                  <a:lnTo>
                    <a:pt x="85" y="52"/>
                  </a:lnTo>
                  <a:lnTo>
                    <a:pt x="85" y="52"/>
                  </a:lnTo>
                  <a:lnTo>
                    <a:pt x="88" y="50"/>
                  </a:lnTo>
                  <a:lnTo>
                    <a:pt x="88" y="45"/>
                  </a:lnTo>
                  <a:lnTo>
                    <a:pt x="90" y="43"/>
                  </a:lnTo>
                  <a:lnTo>
                    <a:pt x="93" y="43"/>
                  </a:lnTo>
                  <a:lnTo>
                    <a:pt x="93" y="40"/>
                  </a:lnTo>
                  <a:lnTo>
                    <a:pt x="93" y="38"/>
                  </a:lnTo>
                  <a:lnTo>
                    <a:pt x="90" y="38"/>
                  </a:lnTo>
                  <a:lnTo>
                    <a:pt x="88" y="33"/>
                  </a:lnTo>
                  <a:lnTo>
                    <a:pt x="85" y="33"/>
                  </a:lnTo>
                  <a:lnTo>
                    <a:pt x="83" y="33"/>
                  </a:lnTo>
                  <a:lnTo>
                    <a:pt x="81" y="33"/>
                  </a:lnTo>
                  <a:lnTo>
                    <a:pt x="78" y="33"/>
                  </a:lnTo>
                  <a:lnTo>
                    <a:pt x="76" y="33"/>
                  </a:lnTo>
                  <a:lnTo>
                    <a:pt x="76" y="31"/>
                  </a:lnTo>
                  <a:lnTo>
                    <a:pt x="76" y="31"/>
                  </a:lnTo>
                  <a:lnTo>
                    <a:pt x="76" y="29"/>
                  </a:lnTo>
                  <a:lnTo>
                    <a:pt x="74" y="29"/>
                  </a:lnTo>
                  <a:lnTo>
                    <a:pt x="74" y="26"/>
                  </a:lnTo>
                  <a:lnTo>
                    <a:pt x="74" y="24"/>
                  </a:lnTo>
                  <a:lnTo>
                    <a:pt x="76" y="21"/>
                  </a:lnTo>
                  <a:lnTo>
                    <a:pt x="76" y="19"/>
                  </a:lnTo>
                  <a:lnTo>
                    <a:pt x="78" y="17"/>
                  </a:lnTo>
                  <a:lnTo>
                    <a:pt x="83" y="1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2" name="Freeform 1261">
              <a:extLst>
                <a:ext uri="{FF2B5EF4-FFF2-40B4-BE49-F238E27FC236}">
                  <a16:creationId xmlns:a16="http://schemas.microsoft.com/office/drawing/2014/main" id="{0B3B6E7E-82D0-490A-813C-10773939DF8A}"/>
                </a:ext>
              </a:extLst>
            </p:cNvPr>
            <p:cNvSpPr>
              <a:spLocks/>
            </p:cNvSpPr>
            <p:nvPr/>
          </p:nvSpPr>
          <p:spPr bwMode="auto">
            <a:xfrm>
              <a:off x="4386264" y="2130424"/>
              <a:ext cx="195262" cy="268287"/>
            </a:xfrm>
            <a:custGeom>
              <a:avLst/>
              <a:gdLst/>
              <a:ahLst/>
              <a:cxnLst>
                <a:cxn ang="0">
                  <a:pos x="83" y="12"/>
                </a:cxn>
                <a:cxn ang="0">
                  <a:pos x="71" y="2"/>
                </a:cxn>
                <a:cxn ang="0">
                  <a:pos x="59" y="0"/>
                </a:cxn>
                <a:cxn ang="0">
                  <a:pos x="52" y="2"/>
                </a:cxn>
                <a:cxn ang="0">
                  <a:pos x="50" y="7"/>
                </a:cxn>
                <a:cxn ang="0">
                  <a:pos x="47" y="19"/>
                </a:cxn>
                <a:cxn ang="0">
                  <a:pos x="40" y="24"/>
                </a:cxn>
                <a:cxn ang="0">
                  <a:pos x="31" y="24"/>
                </a:cxn>
                <a:cxn ang="0">
                  <a:pos x="9" y="14"/>
                </a:cxn>
                <a:cxn ang="0">
                  <a:pos x="5" y="14"/>
                </a:cxn>
                <a:cxn ang="0">
                  <a:pos x="5" y="19"/>
                </a:cxn>
                <a:cxn ang="0">
                  <a:pos x="17" y="26"/>
                </a:cxn>
                <a:cxn ang="0">
                  <a:pos x="26" y="33"/>
                </a:cxn>
                <a:cxn ang="0">
                  <a:pos x="31" y="50"/>
                </a:cxn>
                <a:cxn ang="0">
                  <a:pos x="36" y="74"/>
                </a:cxn>
                <a:cxn ang="0">
                  <a:pos x="55" y="74"/>
                </a:cxn>
                <a:cxn ang="0">
                  <a:pos x="52" y="81"/>
                </a:cxn>
                <a:cxn ang="0">
                  <a:pos x="47" y="86"/>
                </a:cxn>
                <a:cxn ang="0">
                  <a:pos x="26" y="100"/>
                </a:cxn>
                <a:cxn ang="0">
                  <a:pos x="21" y="107"/>
                </a:cxn>
                <a:cxn ang="0">
                  <a:pos x="17" y="116"/>
                </a:cxn>
                <a:cxn ang="0">
                  <a:pos x="24" y="152"/>
                </a:cxn>
                <a:cxn ang="0">
                  <a:pos x="26" y="159"/>
                </a:cxn>
                <a:cxn ang="0">
                  <a:pos x="33" y="164"/>
                </a:cxn>
                <a:cxn ang="0">
                  <a:pos x="40" y="169"/>
                </a:cxn>
                <a:cxn ang="0">
                  <a:pos x="52" y="166"/>
                </a:cxn>
                <a:cxn ang="0">
                  <a:pos x="66" y="164"/>
                </a:cxn>
                <a:cxn ang="0">
                  <a:pos x="71" y="162"/>
                </a:cxn>
                <a:cxn ang="0">
                  <a:pos x="76" y="159"/>
                </a:cxn>
                <a:cxn ang="0">
                  <a:pos x="88" y="157"/>
                </a:cxn>
                <a:cxn ang="0">
                  <a:pos x="97" y="150"/>
                </a:cxn>
                <a:cxn ang="0">
                  <a:pos x="112" y="135"/>
                </a:cxn>
                <a:cxn ang="0">
                  <a:pos x="116" y="128"/>
                </a:cxn>
                <a:cxn ang="0">
                  <a:pos x="116" y="112"/>
                </a:cxn>
                <a:cxn ang="0">
                  <a:pos x="109" y="102"/>
                </a:cxn>
                <a:cxn ang="0">
                  <a:pos x="104" y="93"/>
                </a:cxn>
                <a:cxn ang="0">
                  <a:pos x="104" y="88"/>
                </a:cxn>
                <a:cxn ang="0">
                  <a:pos x="100" y="83"/>
                </a:cxn>
                <a:cxn ang="0">
                  <a:pos x="95" y="69"/>
                </a:cxn>
                <a:cxn ang="0">
                  <a:pos x="95" y="52"/>
                </a:cxn>
                <a:cxn ang="0">
                  <a:pos x="88" y="55"/>
                </a:cxn>
                <a:cxn ang="0">
                  <a:pos x="85" y="52"/>
                </a:cxn>
                <a:cxn ang="0">
                  <a:pos x="88" y="45"/>
                </a:cxn>
                <a:cxn ang="0">
                  <a:pos x="93" y="40"/>
                </a:cxn>
                <a:cxn ang="0">
                  <a:pos x="88" y="33"/>
                </a:cxn>
                <a:cxn ang="0">
                  <a:pos x="81" y="33"/>
                </a:cxn>
                <a:cxn ang="0">
                  <a:pos x="76" y="31"/>
                </a:cxn>
                <a:cxn ang="0">
                  <a:pos x="74" y="29"/>
                </a:cxn>
                <a:cxn ang="0">
                  <a:pos x="76" y="21"/>
                </a:cxn>
                <a:cxn ang="0">
                  <a:pos x="83" y="14"/>
                </a:cxn>
              </a:cxnLst>
              <a:rect l="0" t="0" r="r" b="b"/>
              <a:pathLst>
                <a:path w="123" h="169">
                  <a:moveTo>
                    <a:pt x="83" y="14"/>
                  </a:moveTo>
                  <a:lnTo>
                    <a:pt x="85" y="12"/>
                  </a:lnTo>
                  <a:lnTo>
                    <a:pt x="83" y="12"/>
                  </a:lnTo>
                  <a:lnTo>
                    <a:pt x="81" y="10"/>
                  </a:lnTo>
                  <a:lnTo>
                    <a:pt x="76" y="7"/>
                  </a:lnTo>
                  <a:lnTo>
                    <a:pt x="71" y="2"/>
                  </a:lnTo>
                  <a:lnTo>
                    <a:pt x="69" y="2"/>
                  </a:lnTo>
                  <a:lnTo>
                    <a:pt x="64" y="0"/>
                  </a:lnTo>
                  <a:lnTo>
                    <a:pt x="59" y="0"/>
                  </a:lnTo>
                  <a:lnTo>
                    <a:pt x="57" y="0"/>
                  </a:lnTo>
                  <a:lnTo>
                    <a:pt x="55" y="2"/>
                  </a:lnTo>
                  <a:lnTo>
                    <a:pt x="52" y="2"/>
                  </a:lnTo>
                  <a:lnTo>
                    <a:pt x="52" y="5"/>
                  </a:lnTo>
                  <a:lnTo>
                    <a:pt x="50" y="7"/>
                  </a:lnTo>
                  <a:lnTo>
                    <a:pt x="50" y="7"/>
                  </a:lnTo>
                  <a:lnTo>
                    <a:pt x="50" y="12"/>
                  </a:lnTo>
                  <a:lnTo>
                    <a:pt x="47" y="17"/>
                  </a:lnTo>
                  <a:lnTo>
                    <a:pt x="47" y="19"/>
                  </a:lnTo>
                  <a:lnTo>
                    <a:pt x="45" y="21"/>
                  </a:lnTo>
                  <a:lnTo>
                    <a:pt x="43" y="24"/>
                  </a:lnTo>
                  <a:lnTo>
                    <a:pt x="40" y="24"/>
                  </a:lnTo>
                  <a:lnTo>
                    <a:pt x="38" y="26"/>
                  </a:lnTo>
                  <a:lnTo>
                    <a:pt x="33" y="24"/>
                  </a:lnTo>
                  <a:lnTo>
                    <a:pt x="31" y="24"/>
                  </a:lnTo>
                  <a:lnTo>
                    <a:pt x="21" y="19"/>
                  </a:lnTo>
                  <a:lnTo>
                    <a:pt x="14" y="17"/>
                  </a:lnTo>
                  <a:lnTo>
                    <a:pt x="9" y="14"/>
                  </a:lnTo>
                  <a:lnTo>
                    <a:pt x="7" y="14"/>
                  </a:lnTo>
                  <a:lnTo>
                    <a:pt x="5" y="14"/>
                  </a:lnTo>
                  <a:lnTo>
                    <a:pt x="5" y="14"/>
                  </a:lnTo>
                  <a:lnTo>
                    <a:pt x="2" y="14"/>
                  </a:lnTo>
                  <a:lnTo>
                    <a:pt x="0" y="17"/>
                  </a:lnTo>
                  <a:lnTo>
                    <a:pt x="5" y="19"/>
                  </a:lnTo>
                  <a:lnTo>
                    <a:pt x="7" y="19"/>
                  </a:lnTo>
                  <a:lnTo>
                    <a:pt x="14" y="24"/>
                  </a:lnTo>
                  <a:lnTo>
                    <a:pt x="17" y="26"/>
                  </a:lnTo>
                  <a:lnTo>
                    <a:pt x="21" y="29"/>
                  </a:lnTo>
                  <a:lnTo>
                    <a:pt x="24" y="31"/>
                  </a:lnTo>
                  <a:lnTo>
                    <a:pt x="26" y="33"/>
                  </a:lnTo>
                  <a:lnTo>
                    <a:pt x="28" y="38"/>
                  </a:lnTo>
                  <a:lnTo>
                    <a:pt x="31" y="45"/>
                  </a:lnTo>
                  <a:lnTo>
                    <a:pt x="31" y="50"/>
                  </a:lnTo>
                  <a:lnTo>
                    <a:pt x="31" y="55"/>
                  </a:lnTo>
                  <a:lnTo>
                    <a:pt x="33" y="62"/>
                  </a:lnTo>
                  <a:lnTo>
                    <a:pt x="36" y="74"/>
                  </a:lnTo>
                  <a:lnTo>
                    <a:pt x="45" y="74"/>
                  </a:lnTo>
                  <a:lnTo>
                    <a:pt x="50" y="74"/>
                  </a:lnTo>
                  <a:lnTo>
                    <a:pt x="55" y="74"/>
                  </a:lnTo>
                  <a:lnTo>
                    <a:pt x="52" y="76"/>
                  </a:lnTo>
                  <a:lnTo>
                    <a:pt x="52" y="76"/>
                  </a:lnTo>
                  <a:lnTo>
                    <a:pt x="52" y="81"/>
                  </a:lnTo>
                  <a:lnTo>
                    <a:pt x="50" y="83"/>
                  </a:lnTo>
                  <a:lnTo>
                    <a:pt x="50" y="83"/>
                  </a:lnTo>
                  <a:lnTo>
                    <a:pt x="47" y="86"/>
                  </a:lnTo>
                  <a:lnTo>
                    <a:pt x="40" y="90"/>
                  </a:lnTo>
                  <a:lnTo>
                    <a:pt x="33" y="95"/>
                  </a:lnTo>
                  <a:lnTo>
                    <a:pt x="26" y="100"/>
                  </a:lnTo>
                  <a:lnTo>
                    <a:pt x="26" y="102"/>
                  </a:lnTo>
                  <a:lnTo>
                    <a:pt x="21" y="102"/>
                  </a:lnTo>
                  <a:lnTo>
                    <a:pt x="21" y="107"/>
                  </a:lnTo>
                  <a:lnTo>
                    <a:pt x="19" y="109"/>
                  </a:lnTo>
                  <a:lnTo>
                    <a:pt x="17" y="114"/>
                  </a:lnTo>
                  <a:lnTo>
                    <a:pt x="17" y="116"/>
                  </a:lnTo>
                  <a:lnTo>
                    <a:pt x="17" y="126"/>
                  </a:lnTo>
                  <a:lnTo>
                    <a:pt x="21" y="138"/>
                  </a:lnTo>
                  <a:lnTo>
                    <a:pt x="24" y="152"/>
                  </a:lnTo>
                  <a:lnTo>
                    <a:pt x="26" y="157"/>
                  </a:lnTo>
                  <a:lnTo>
                    <a:pt x="26" y="159"/>
                  </a:lnTo>
                  <a:lnTo>
                    <a:pt x="26" y="159"/>
                  </a:lnTo>
                  <a:lnTo>
                    <a:pt x="28" y="159"/>
                  </a:lnTo>
                  <a:lnTo>
                    <a:pt x="31" y="159"/>
                  </a:lnTo>
                  <a:lnTo>
                    <a:pt x="33" y="164"/>
                  </a:lnTo>
                  <a:lnTo>
                    <a:pt x="36" y="166"/>
                  </a:lnTo>
                  <a:lnTo>
                    <a:pt x="38" y="166"/>
                  </a:lnTo>
                  <a:lnTo>
                    <a:pt x="40" y="169"/>
                  </a:lnTo>
                  <a:lnTo>
                    <a:pt x="43" y="169"/>
                  </a:lnTo>
                  <a:lnTo>
                    <a:pt x="47" y="169"/>
                  </a:lnTo>
                  <a:lnTo>
                    <a:pt x="52" y="166"/>
                  </a:lnTo>
                  <a:lnTo>
                    <a:pt x="59" y="164"/>
                  </a:lnTo>
                  <a:lnTo>
                    <a:pt x="66" y="164"/>
                  </a:lnTo>
                  <a:lnTo>
                    <a:pt x="66" y="164"/>
                  </a:lnTo>
                  <a:lnTo>
                    <a:pt x="71" y="164"/>
                  </a:lnTo>
                  <a:lnTo>
                    <a:pt x="71" y="164"/>
                  </a:lnTo>
                  <a:lnTo>
                    <a:pt x="71" y="162"/>
                  </a:lnTo>
                  <a:lnTo>
                    <a:pt x="74" y="159"/>
                  </a:lnTo>
                  <a:lnTo>
                    <a:pt x="74" y="159"/>
                  </a:lnTo>
                  <a:lnTo>
                    <a:pt x="76" y="159"/>
                  </a:lnTo>
                  <a:lnTo>
                    <a:pt x="81" y="159"/>
                  </a:lnTo>
                  <a:lnTo>
                    <a:pt x="83" y="159"/>
                  </a:lnTo>
                  <a:lnTo>
                    <a:pt x="88" y="157"/>
                  </a:lnTo>
                  <a:lnTo>
                    <a:pt x="90" y="157"/>
                  </a:lnTo>
                  <a:lnTo>
                    <a:pt x="93" y="154"/>
                  </a:lnTo>
                  <a:lnTo>
                    <a:pt x="97" y="150"/>
                  </a:lnTo>
                  <a:lnTo>
                    <a:pt x="102" y="145"/>
                  </a:lnTo>
                  <a:lnTo>
                    <a:pt x="107" y="140"/>
                  </a:lnTo>
                  <a:lnTo>
                    <a:pt x="112" y="135"/>
                  </a:lnTo>
                  <a:lnTo>
                    <a:pt x="112" y="133"/>
                  </a:lnTo>
                  <a:lnTo>
                    <a:pt x="116" y="131"/>
                  </a:lnTo>
                  <a:lnTo>
                    <a:pt x="116" y="128"/>
                  </a:lnTo>
                  <a:lnTo>
                    <a:pt x="123" y="128"/>
                  </a:lnTo>
                  <a:lnTo>
                    <a:pt x="123" y="119"/>
                  </a:lnTo>
                  <a:lnTo>
                    <a:pt x="116" y="112"/>
                  </a:lnTo>
                  <a:lnTo>
                    <a:pt x="112" y="109"/>
                  </a:lnTo>
                  <a:lnTo>
                    <a:pt x="107" y="107"/>
                  </a:lnTo>
                  <a:lnTo>
                    <a:pt x="109" y="102"/>
                  </a:lnTo>
                  <a:lnTo>
                    <a:pt x="109" y="102"/>
                  </a:lnTo>
                  <a:lnTo>
                    <a:pt x="107" y="97"/>
                  </a:lnTo>
                  <a:lnTo>
                    <a:pt x="104" y="93"/>
                  </a:lnTo>
                  <a:lnTo>
                    <a:pt x="104" y="90"/>
                  </a:lnTo>
                  <a:lnTo>
                    <a:pt x="104" y="88"/>
                  </a:lnTo>
                  <a:lnTo>
                    <a:pt x="104" y="88"/>
                  </a:lnTo>
                  <a:lnTo>
                    <a:pt x="102" y="86"/>
                  </a:lnTo>
                  <a:lnTo>
                    <a:pt x="102" y="86"/>
                  </a:lnTo>
                  <a:lnTo>
                    <a:pt x="100" y="83"/>
                  </a:lnTo>
                  <a:lnTo>
                    <a:pt x="97" y="81"/>
                  </a:lnTo>
                  <a:lnTo>
                    <a:pt x="97" y="74"/>
                  </a:lnTo>
                  <a:lnTo>
                    <a:pt x="95" y="69"/>
                  </a:lnTo>
                  <a:lnTo>
                    <a:pt x="95" y="64"/>
                  </a:lnTo>
                  <a:lnTo>
                    <a:pt x="95" y="57"/>
                  </a:lnTo>
                  <a:lnTo>
                    <a:pt x="95" y="52"/>
                  </a:lnTo>
                  <a:lnTo>
                    <a:pt x="93" y="55"/>
                  </a:lnTo>
                  <a:lnTo>
                    <a:pt x="90" y="55"/>
                  </a:lnTo>
                  <a:lnTo>
                    <a:pt x="88" y="55"/>
                  </a:lnTo>
                  <a:lnTo>
                    <a:pt x="88" y="55"/>
                  </a:lnTo>
                  <a:lnTo>
                    <a:pt x="85" y="55"/>
                  </a:lnTo>
                  <a:lnTo>
                    <a:pt x="85" y="52"/>
                  </a:lnTo>
                  <a:lnTo>
                    <a:pt x="85" y="52"/>
                  </a:lnTo>
                  <a:lnTo>
                    <a:pt x="88" y="50"/>
                  </a:lnTo>
                  <a:lnTo>
                    <a:pt x="88" y="45"/>
                  </a:lnTo>
                  <a:lnTo>
                    <a:pt x="90" y="43"/>
                  </a:lnTo>
                  <a:lnTo>
                    <a:pt x="93" y="43"/>
                  </a:lnTo>
                  <a:lnTo>
                    <a:pt x="93" y="40"/>
                  </a:lnTo>
                  <a:lnTo>
                    <a:pt x="93" y="38"/>
                  </a:lnTo>
                  <a:lnTo>
                    <a:pt x="90" y="38"/>
                  </a:lnTo>
                  <a:lnTo>
                    <a:pt x="88" y="33"/>
                  </a:lnTo>
                  <a:lnTo>
                    <a:pt x="85" y="33"/>
                  </a:lnTo>
                  <a:lnTo>
                    <a:pt x="83" y="33"/>
                  </a:lnTo>
                  <a:lnTo>
                    <a:pt x="81" y="33"/>
                  </a:lnTo>
                  <a:lnTo>
                    <a:pt x="78" y="33"/>
                  </a:lnTo>
                  <a:lnTo>
                    <a:pt x="76" y="33"/>
                  </a:lnTo>
                  <a:lnTo>
                    <a:pt x="76" y="31"/>
                  </a:lnTo>
                  <a:lnTo>
                    <a:pt x="76" y="31"/>
                  </a:lnTo>
                  <a:lnTo>
                    <a:pt x="76" y="29"/>
                  </a:lnTo>
                  <a:lnTo>
                    <a:pt x="74" y="29"/>
                  </a:lnTo>
                  <a:lnTo>
                    <a:pt x="74" y="26"/>
                  </a:lnTo>
                  <a:lnTo>
                    <a:pt x="74" y="24"/>
                  </a:lnTo>
                  <a:lnTo>
                    <a:pt x="76" y="21"/>
                  </a:lnTo>
                  <a:lnTo>
                    <a:pt x="76" y="19"/>
                  </a:lnTo>
                  <a:lnTo>
                    <a:pt x="78" y="17"/>
                  </a:lnTo>
                  <a:lnTo>
                    <a:pt x="83" y="1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3" name="Freeform 1262">
              <a:extLst>
                <a:ext uri="{FF2B5EF4-FFF2-40B4-BE49-F238E27FC236}">
                  <a16:creationId xmlns:a16="http://schemas.microsoft.com/office/drawing/2014/main" id="{8655F283-4003-4647-BF8C-D8FCF69B33CA}"/>
                </a:ext>
              </a:extLst>
            </p:cNvPr>
            <p:cNvSpPr>
              <a:spLocks/>
            </p:cNvSpPr>
            <p:nvPr/>
          </p:nvSpPr>
          <p:spPr bwMode="auto">
            <a:xfrm>
              <a:off x="4249739" y="2157412"/>
              <a:ext cx="193675" cy="357188"/>
            </a:xfrm>
            <a:custGeom>
              <a:avLst/>
              <a:gdLst/>
              <a:ahLst/>
              <a:cxnLst>
                <a:cxn ang="0">
                  <a:pos x="112" y="57"/>
                </a:cxn>
                <a:cxn ang="0">
                  <a:pos x="103" y="59"/>
                </a:cxn>
                <a:cxn ang="0">
                  <a:pos x="100" y="66"/>
                </a:cxn>
                <a:cxn ang="0">
                  <a:pos x="98" y="76"/>
                </a:cxn>
                <a:cxn ang="0">
                  <a:pos x="93" y="85"/>
                </a:cxn>
                <a:cxn ang="0">
                  <a:pos x="74" y="99"/>
                </a:cxn>
                <a:cxn ang="0">
                  <a:pos x="67" y="111"/>
                </a:cxn>
                <a:cxn ang="0">
                  <a:pos x="62" y="126"/>
                </a:cxn>
                <a:cxn ang="0">
                  <a:pos x="67" y="135"/>
                </a:cxn>
                <a:cxn ang="0">
                  <a:pos x="79" y="145"/>
                </a:cxn>
                <a:cxn ang="0">
                  <a:pos x="86" y="152"/>
                </a:cxn>
                <a:cxn ang="0">
                  <a:pos x="81" y="156"/>
                </a:cxn>
                <a:cxn ang="0">
                  <a:pos x="72" y="156"/>
                </a:cxn>
                <a:cxn ang="0">
                  <a:pos x="81" y="159"/>
                </a:cxn>
                <a:cxn ang="0">
                  <a:pos x="72" y="166"/>
                </a:cxn>
                <a:cxn ang="0">
                  <a:pos x="64" y="171"/>
                </a:cxn>
                <a:cxn ang="0">
                  <a:pos x="67" y="202"/>
                </a:cxn>
                <a:cxn ang="0">
                  <a:pos x="64" y="206"/>
                </a:cxn>
                <a:cxn ang="0">
                  <a:pos x="60" y="211"/>
                </a:cxn>
                <a:cxn ang="0">
                  <a:pos x="50" y="213"/>
                </a:cxn>
                <a:cxn ang="0">
                  <a:pos x="43" y="216"/>
                </a:cxn>
                <a:cxn ang="0">
                  <a:pos x="41" y="221"/>
                </a:cxn>
                <a:cxn ang="0">
                  <a:pos x="26" y="225"/>
                </a:cxn>
                <a:cxn ang="0">
                  <a:pos x="22" y="218"/>
                </a:cxn>
                <a:cxn ang="0">
                  <a:pos x="24" y="211"/>
                </a:cxn>
                <a:cxn ang="0">
                  <a:pos x="24" y="206"/>
                </a:cxn>
                <a:cxn ang="0">
                  <a:pos x="10" y="185"/>
                </a:cxn>
                <a:cxn ang="0">
                  <a:pos x="0" y="168"/>
                </a:cxn>
                <a:cxn ang="0">
                  <a:pos x="10" y="133"/>
                </a:cxn>
                <a:cxn ang="0">
                  <a:pos x="10" y="118"/>
                </a:cxn>
                <a:cxn ang="0">
                  <a:pos x="3" y="95"/>
                </a:cxn>
                <a:cxn ang="0">
                  <a:pos x="3" y="85"/>
                </a:cxn>
                <a:cxn ang="0">
                  <a:pos x="7" y="78"/>
                </a:cxn>
                <a:cxn ang="0">
                  <a:pos x="17" y="76"/>
                </a:cxn>
                <a:cxn ang="0">
                  <a:pos x="24" y="66"/>
                </a:cxn>
                <a:cxn ang="0">
                  <a:pos x="34" y="38"/>
                </a:cxn>
                <a:cxn ang="0">
                  <a:pos x="43" y="16"/>
                </a:cxn>
                <a:cxn ang="0">
                  <a:pos x="55" y="9"/>
                </a:cxn>
                <a:cxn ang="0">
                  <a:pos x="74" y="7"/>
                </a:cxn>
                <a:cxn ang="0">
                  <a:pos x="86" y="0"/>
                </a:cxn>
                <a:cxn ang="0">
                  <a:pos x="100" y="7"/>
                </a:cxn>
                <a:cxn ang="0">
                  <a:pos x="110" y="14"/>
                </a:cxn>
                <a:cxn ang="0">
                  <a:pos x="117" y="28"/>
                </a:cxn>
                <a:cxn ang="0">
                  <a:pos x="119" y="45"/>
                </a:cxn>
              </a:cxnLst>
              <a:rect l="0" t="0" r="r" b="b"/>
              <a:pathLst>
                <a:path w="122" h="225">
                  <a:moveTo>
                    <a:pt x="122" y="57"/>
                  </a:moveTo>
                  <a:lnTo>
                    <a:pt x="117" y="57"/>
                  </a:lnTo>
                  <a:lnTo>
                    <a:pt x="112" y="57"/>
                  </a:lnTo>
                  <a:lnTo>
                    <a:pt x="110" y="57"/>
                  </a:lnTo>
                  <a:lnTo>
                    <a:pt x="107" y="59"/>
                  </a:lnTo>
                  <a:lnTo>
                    <a:pt x="103" y="59"/>
                  </a:lnTo>
                  <a:lnTo>
                    <a:pt x="100" y="59"/>
                  </a:lnTo>
                  <a:lnTo>
                    <a:pt x="100" y="64"/>
                  </a:lnTo>
                  <a:lnTo>
                    <a:pt x="100" y="66"/>
                  </a:lnTo>
                  <a:lnTo>
                    <a:pt x="100" y="66"/>
                  </a:lnTo>
                  <a:lnTo>
                    <a:pt x="100" y="73"/>
                  </a:lnTo>
                  <a:lnTo>
                    <a:pt x="98" y="76"/>
                  </a:lnTo>
                  <a:lnTo>
                    <a:pt x="98" y="78"/>
                  </a:lnTo>
                  <a:lnTo>
                    <a:pt x="95" y="83"/>
                  </a:lnTo>
                  <a:lnTo>
                    <a:pt x="93" y="85"/>
                  </a:lnTo>
                  <a:lnTo>
                    <a:pt x="88" y="88"/>
                  </a:lnTo>
                  <a:lnTo>
                    <a:pt x="81" y="92"/>
                  </a:lnTo>
                  <a:lnTo>
                    <a:pt x="74" y="99"/>
                  </a:lnTo>
                  <a:lnTo>
                    <a:pt x="72" y="102"/>
                  </a:lnTo>
                  <a:lnTo>
                    <a:pt x="69" y="104"/>
                  </a:lnTo>
                  <a:lnTo>
                    <a:pt x="67" y="111"/>
                  </a:lnTo>
                  <a:lnTo>
                    <a:pt x="64" y="114"/>
                  </a:lnTo>
                  <a:lnTo>
                    <a:pt x="62" y="118"/>
                  </a:lnTo>
                  <a:lnTo>
                    <a:pt x="62" y="126"/>
                  </a:lnTo>
                  <a:lnTo>
                    <a:pt x="62" y="128"/>
                  </a:lnTo>
                  <a:lnTo>
                    <a:pt x="64" y="130"/>
                  </a:lnTo>
                  <a:lnTo>
                    <a:pt x="67" y="135"/>
                  </a:lnTo>
                  <a:lnTo>
                    <a:pt x="69" y="137"/>
                  </a:lnTo>
                  <a:lnTo>
                    <a:pt x="72" y="142"/>
                  </a:lnTo>
                  <a:lnTo>
                    <a:pt x="79" y="145"/>
                  </a:lnTo>
                  <a:lnTo>
                    <a:pt x="86" y="147"/>
                  </a:lnTo>
                  <a:lnTo>
                    <a:pt x="86" y="149"/>
                  </a:lnTo>
                  <a:lnTo>
                    <a:pt x="86" y="152"/>
                  </a:lnTo>
                  <a:lnTo>
                    <a:pt x="84" y="154"/>
                  </a:lnTo>
                  <a:lnTo>
                    <a:pt x="84" y="154"/>
                  </a:lnTo>
                  <a:lnTo>
                    <a:pt x="81" y="156"/>
                  </a:lnTo>
                  <a:lnTo>
                    <a:pt x="79" y="156"/>
                  </a:lnTo>
                  <a:lnTo>
                    <a:pt x="74" y="156"/>
                  </a:lnTo>
                  <a:lnTo>
                    <a:pt x="72" y="156"/>
                  </a:lnTo>
                  <a:lnTo>
                    <a:pt x="67" y="156"/>
                  </a:lnTo>
                  <a:lnTo>
                    <a:pt x="64" y="159"/>
                  </a:lnTo>
                  <a:lnTo>
                    <a:pt x="81" y="159"/>
                  </a:lnTo>
                  <a:lnTo>
                    <a:pt x="79" y="161"/>
                  </a:lnTo>
                  <a:lnTo>
                    <a:pt x="79" y="164"/>
                  </a:lnTo>
                  <a:lnTo>
                    <a:pt x="72" y="166"/>
                  </a:lnTo>
                  <a:lnTo>
                    <a:pt x="69" y="168"/>
                  </a:lnTo>
                  <a:lnTo>
                    <a:pt x="67" y="168"/>
                  </a:lnTo>
                  <a:lnTo>
                    <a:pt x="64" y="171"/>
                  </a:lnTo>
                  <a:lnTo>
                    <a:pt x="64" y="197"/>
                  </a:lnTo>
                  <a:lnTo>
                    <a:pt x="67" y="199"/>
                  </a:lnTo>
                  <a:lnTo>
                    <a:pt x="67" y="202"/>
                  </a:lnTo>
                  <a:lnTo>
                    <a:pt x="67" y="202"/>
                  </a:lnTo>
                  <a:lnTo>
                    <a:pt x="67" y="202"/>
                  </a:lnTo>
                  <a:lnTo>
                    <a:pt x="64" y="206"/>
                  </a:lnTo>
                  <a:lnTo>
                    <a:pt x="64" y="211"/>
                  </a:lnTo>
                  <a:lnTo>
                    <a:pt x="62" y="211"/>
                  </a:lnTo>
                  <a:lnTo>
                    <a:pt x="60" y="211"/>
                  </a:lnTo>
                  <a:lnTo>
                    <a:pt x="60" y="213"/>
                  </a:lnTo>
                  <a:lnTo>
                    <a:pt x="60" y="213"/>
                  </a:lnTo>
                  <a:lnTo>
                    <a:pt x="50" y="213"/>
                  </a:lnTo>
                  <a:lnTo>
                    <a:pt x="48" y="216"/>
                  </a:lnTo>
                  <a:lnTo>
                    <a:pt x="45" y="216"/>
                  </a:lnTo>
                  <a:lnTo>
                    <a:pt x="43" y="216"/>
                  </a:lnTo>
                  <a:lnTo>
                    <a:pt x="43" y="218"/>
                  </a:lnTo>
                  <a:lnTo>
                    <a:pt x="43" y="218"/>
                  </a:lnTo>
                  <a:lnTo>
                    <a:pt x="41" y="221"/>
                  </a:lnTo>
                  <a:lnTo>
                    <a:pt x="41" y="225"/>
                  </a:lnTo>
                  <a:lnTo>
                    <a:pt x="31" y="225"/>
                  </a:lnTo>
                  <a:lnTo>
                    <a:pt x="26" y="225"/>
                  </a:lnTo>
                  <a:lnTo>
                    <a:pt x="24" y="223"/>
                  </a:lnTo>
                  <a:lnTo>
                    <a:pt x="24" y="221"/>
                  </a:lnTo>
                  <a:lnTo>
                    <a:pt x="22" y="218"/>
                  </a:lnTo>
                  <a:lnTo>
                    <a:pt x="22" y="216"/>
                  </a:lnTo>
                  <a:lnTo>
                    <a:pt x="22" y="213"/>
                  </a:lnTo>
                  <a:lnTo>
                    <a:pt x="24" y="211"/>
                  </a:lnTo>
                  <a:lnTo>
                    <a:pt x="24" y="209"/>
                  </a:lnTo>
                  <a:lnTo>
                    <a:pt x="24" y="209"/>
                  </a:lnTo>
                  <a:lnTo>
                    <a:pt x="24" y="206"/>
                  </a:lnTo>
                  <a:lnTo>
                    <a:pt x="22" y="204"/>
                  </a:lnTo>
                  <a:lnTo>
                    <a:pt x="17" y="197"/>
                  </a:lnTo>
                  <a:lnTo>
                    <a:pt x="10" y="185"/>
                  </a:lnTo>
                  <a:lnTo>
                    <a:pt x="5" y="173"/>
                  </a:lnTo>
                  <a:lnTo>
                    <a:pt x="0" y="171"/>
                  </a:lnTo>
                  <a:lnTo>
                    <a:pt x="0" y="168"/>
                  </a:lnTo>
                  <a:lnTo>
                    <a:pt x="17" y="140"/>
                  </a:lnTo>
                  <a:lnTo>
                    <a:pt x="12" y="137"/>
                  </a:lnTo>
                  <a:lnTo>
                    <a:pt x="10" y="133"/>
                  </a:lnTo>
                  <a:lnTo>
                    <a:pt x="10" y="130"/>
                  </a:lnTo>
                  <a:lnTo>
                    <a:pt x="10" y="123"/>
                  </a:lnTo>
                  <a:lnTo>
                    <a:pt x="10" y="118"/>
                  </a:lnTo>
                  <a:lnTo>
                    <a:pt x="5" y="111"/>
                  </a:lnTo>
                  <a:lnTo>
                    <a:pt x="5" y="99"/>
                  </a:lnTo>
                  <a:lnTo>
                    <a:pt x="3" y="95"/>
                  </a:lnTo>
                  <a:lnTo>
                    <a:pt x="3" y="90"/>
                  </a:lnTo>
                  <a:lnTo>
                    <a:pt x="3" y="88"/>
                  </a:lnTo>
                  <a:lnTo>
                    <a:pt x="3" y="85"/>
                  </a:lnTo>
                  <a:lnTo>
                    <a:pt x="5" y="83"/>
                  </a:lnTo>
                  <a:lnTo>
                    <a:pt x="5" y="80"/>
                  </a:lnTo>
                  <a:lnTo>
                    <a:pt x="7" y="78"/>
                  </a:lnTo>
                  <a:lnTo>
                    <a:pt x="10" y="78"/>
                  </a:lnTo>
                  <a:lnTo>
                    <a:pt x="15" y="76"/>
                  </a:lnTo>
                  <a:lnTo>
                    <a:pt x="17" y="76"/>
                  </a:lnTo>
                  <a:lnTo>
                    <a:pt x="22" y="76"/>
                  </a:lnTo>
                  <a:lnTo>
                    <a:pt x="24" y="76"/>
                  </a:lnTo>
                  <a:lnTo>
                    <a:pt x="24" y="66"/>
                  </a:lnTo>
                  <a:lnTo>
                    <a:pt x="26" y="54"/>
                  </a:lnTo>
                  <a:lnTo>
                    <a:pt x="29" y="42"/>
                  </a:lnTo>
                  <a:lnTo>
                    <a:pt x="34" y="38"/>
                  </a:lnTo>
                  <a:lnTo>
                    <a:pt x="36" y="33"/>
                  </a:lnTo>
                  <a:lnTo>
                    <a:pt x="41" y="21"/>
                  </a:lnTo>
                  <a:lnTo>
                    <a:pt x="43" y="16"/>
                  </a:lnTo>
                  <a:lnTo>
                    <a:pt x="45" y="14"/>
                  </a:lnTo>
                  <a:lnTo>
                    <a:pt x="50" y="12"/>
                  </a:lnTo>
                  <a:lnTo>
                    <a:pt x="55" y="9"/>
                  </a:lnTo>
                  <a:lnTo>
                    <a:pt x="57" y="7"/>
                  </a:lnTo>
                  <a:lnTo>
                    <a:pt x="62" y="7"/>
                  </a:lnTo>
                  <a:lnTo>
                    <a:pt x="74" y="7"/>
                  </a:lnTo>
                  <a:lnTo>
                    <a:pt x="76" y="4"/>
                  </a:lnTo>
                  <a:lnTo>
                    <a:pt x="79" y="4"/>
                  </a:lnTo>
                  <a:lnTo>
                    <a:pt x="86" y="0"/>
                  </a:lnTo>
                  <a:lnTo>
                    <a:pt x="91" y="2"/>
                  </a:lnTo>
                  <a:lnTo>
                    <a:pt x="93" y="2"/>
                  </a:lnTo>
                  <a:lnTo>
                    <a:pt x="100" y="7"/>
                  </a:lnTo>
                  <a:lnTo>
                    <a:pt x="103" y="9"/>
                  </a:lnTo>
                  <a:lnTo>
                    <a:pt x="107" y="12"/>
                  </a:lnTo>
                  <a:lnTo>
                    <a:pt x="110" y="14"/>
                  </a:lnTo>
                  <a:lnTo>
                    <a:pt x="112" y="16"/>
                  </a:lnTo>
                  <a:lnTo>
                    <a:pt x="114" y="21"/>
                  </a:lnTo>
                  <a:lnTo>
                    <a:pt x="117" y="28"/>
                  </a:lnTo>
                  <a:lnTo>
                    <a:pt x="117" y="33"/>
                  </a:lnTo>
                  <a:lnTo>
                    <a:pt x="117" y="38"/>
                  </a:lnTo>
                  <a:lnTo>
                    <a:pt x="119" y="45"/>
                  </a:lnTo>
                  <a:lnTo>
                    <a:pt x="122" y="57"/>
                  </a:lnTo>
                  <a:lnTo>
                    <a:pt x="122" y="5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4" name="Freeform 1263">
              <a:extLst>
                <a:ext uri="{FF2B5EF4-FFF2-40B4-BE49-F238E27FC236}">
                  <a16:creationId xmlns:a16="http://schemas.microsoft.com/office/drawing/2014/main" id="{D5527F72-750A-4CC2-A9A8-D2E0B076D006}"/>
                </a:ext>
              </a:extLst>
            </p:cNvPr>
            <p:cNvSpPr>
              <a:spLocks/>
            </p:cNvSpPr>
            <p:nvPr/>
          </p:nvSpPr>
          <p:spPr bwMode="auto">
            <a:xfrm>
              <a:off x="4249739" y="2157412"/>
              <a:ext cx="193675" cy="357188"/>
            </a:xfrm>
            <a:custGeom>
              <a:avLst/>
              <a:gdLst/>
              <a:ahLst/>
              <a:cxnLst>
                <a:cxn ang="0">
                  <a:pos x="112" y="57"/>
                </a:cxn>
                <a:cxn ang="0">
                  <a:pos x="103" y="59"/>
                </a:cxn>
                <a:cxn ang="0">
                  <a:pos x="100" y="66"/>
                </a:cxn>
                <a:cxn ang="0">
                  <a:pos x="98" y="76"/>
                </a:cxn>
                <a:cxn ang="0">
                  <a:pos x="93" y="85"/>
                </a:cxn>
                <a:cxn ang="0">
                  <a:pos x="74" y="99"/>
                </a:cxn>
                <a:cxn ang="0">
                  <a:pos x="67" y="111"/>
                </a:cxn>
                <a:cxn ang="0">
                  <a:pos x="62" y="126"/>
                </a:cxn>
                <a:cxn ang="0">
                  <a:pos x="67" y="135"/>
                </a:cxn>
                <a:cxn ang="0">
                  <a:pos x="79" y="145"/>
                </a:cxn>
                <a:cxn ang="0">
                  <a:pos x="86" y="152"/>
                </a:cxn>
                <a:cxn ang="0">
                  <a:pos x="81" y="156"/>
                </a:cxn>
                <a:cxn ang="0">
                  <a:pos x="72" y="156"/>
                </a:cxn>
                <a:cxn ang="0">
                  <a:pos x="81" y="159"/>
                </a:cxn>
                <a:cxn ang="0">
                  <a:pos x="72" y="166"/>
                </a:cxn>
                <a:cxn ang="0">
                  <a:pos x="64" y="171"/>
                </a:cxn>
                <a:cxn ang="0">
                  <a:pos x="67" y="202"/>
                </a:cxn>
                <a:cxn ang="0">
                  <a:pos x="64" y="206"/>
                </a:cxn>
                <a:cxn ang="0">
                  <a:pos x="60" y="211"/>
                </a:cxn>
                <a:cxn ang="0">
                  <a:pos x="50" y="213"/>
                </a:cxn>
                <a:cxn ang="0">
                  <a:pos x="43" y="216"/>
                </a:cxn>
                <a:cxn ang="0">
                  <a:pos x="41" y="221"/>
                </a:cxn>
                <a:cxn ang="0">
                  <a:pos x="26" y="225"/>
                </a:cxn>
                <a:cxn ang="0">
                  <a:pos x="22" y="218"/>
                </a:cxn>
                <a:cxn ang="0">
                  <a:pos x="24" y="211"/>
                </a:cxn>
                <a:cxn ang="0">
                  <a:pos x="24" y="206"/>
                </a:cxn>
                <a:cxn ang="0">
                  <a:pos x="10" y="185"/>
                </a:cxn>
                <a:cxn ang="0">
                  <a:pos x="0" y="168"/>
                </a:cxn>
                <a:cxn ang="0">
                  <a:pos x="10" y="133"/>
                </a:cxn>
                <a:cxn ang="0">
                  <a:pos x="10" y="118"/>
                </a:cxn>
                <a:cxn ang="0">
                  <a:pos x="3" y="95"/>
                </a:cxn>
                <a:cxn ang="0">
                  <a:pos x="3" y="85"/>
                </a:cxn>
                <a:cxn ang="0">
                  <a:pos x="7" y="78"/>
                </a:cxn>
                <a:cxn ang="0">
                  <a:pos x="17" y="76"/>
                </a:cxn>
                <a:cxn ang="0">
                  <a:pos x="24" y="66"/>
                </a:cxn>
                <a:cxn ang="0">
                  <a:pos x="34" y="38"/>
                </a:cxn>
                <a:cxn ang="0">
                  <a:pos x="43" y="16"/>
                </a:cxn>
                <a:cxn ang="0">
                  <a:pos x="55" y="9"/>
                </a:cxn>
                <a:cxn ang="0">
                  <a:pos x="74" y="7"/>
                </a:cxn>
                <a:cxn ang="0">
                  <a:pos x="86" y="0"/>
                </a:cxn>
                <a:cxn ang="0">
                  <a:pos x="100" y="7"/>
                </a:cxn>
                <a:cxn ang="0">
                  <a:pos x="110" y="14"/>
                </a:cxn>
                <a:cxn ang="0">
                  <a:pos x="117" y="28"/>
                </a:cxn>
                <a:cxn ang="0">
                  <a:pos x="119" y="45"/>
                </a:cxn>
              </a:cxnLst>
              <a:rect l="0" t="0" r="r" b="b"/>
              <a:pathLst>
                <a:path w="122" h="225">
                  <a:moveTo>
                    <a:pt x="122" y="57"/>
                  </a:moveTo>
                  <a:lnTo>
                    <a:pt x="117" y="57"/>
                  </a:lnTo>
                  <a:lnTo>
                    <a:pt x="112" y="57"/>
                  </a:lnTo>
                  <a:lnTo>
                    <a:pt x="110" y="57"/>
                  </a:lnTo>
                  <a:lnTo>
                    <a:pt x="107" y="59"/>
                  </a:lnTo>
                  <a:lnTo>
                    <a:pt x="103" y="59"/>
                  </a:lnTo>
                  <a:lnTo>
                    <a:pt x="100" y="59"/>
                  </a:lnTo>
                  <a:lnTo>
                    <a:pt x="100" y="64"/>
                  </a:lnTo>
                  <a:lnTo>
                    <a:pt x="100" y="66"/>
                  </a:lnTo>
                  <a:lnTo>
                    <a:pt x="100" y="66"/>
                  </a:lnTo>
                  <a:lnTo>
                    <a:pt x="100" y="73"/>
                  </a:lnTo>
                  <a:lnTo>
                    <a:pt x="98" y="76"/>
                  </a:lnTo>
                  <a:lnTo>
                    <a:pt x="98" y="78"/>
                  </a:lnTo>
                  <a:lnTo>
                    <a:pt x="95" y="83"/>
                  </a:lnTo>
                  <a:lnTo>
                    <a:pt x="93" y="85"/>
                  </a:lnTo>
                  <a:lnTo>
                    <a:pt x="88" y="88"/>
                  </a:lnTo>
                  <a:lnTo>
                    <a:pt x="81" y="92"/>
                  </a:lnTo>
                  <a:lnTo>
                    <a:pt x="74" y="99"/>
                  </a:lnTo>
                  <a:lnTo>
                    <a:pt x="72" y="102"/>
                  </a:lnTo>
                  <a:lnTo>
                    <a:pt x="69" y="104"/>
                  </a:lnTo>
                  <a:lnTo>
                    <a:pt x="67" y="111"/>
                  </a:lnTo>
                  <a:lnTo>
                    <a:pt x="64" y="114"/>
                  </a:lnTo>
                  <a:lnTo>
                    <a:pt x="62" y="118"/>
                  </a:lnTo>
                  <a:lnTo>
                    <a:pt x="62" y="126"/>
                  </a:lnTo>
                  <a:lnTo>
                    <a:pt x="62" y="128"/>
                  </a:lnTo>
                  <a:lnTo>
                    <a:pt x="64" y="130"/>
                  </a:lnTo>
                  <a:lnTo>
                    <a:pt x="67" y="135"/>
                  </a:lnTo>
                  <a:lnTo>
                    <a:pt x="69" y="137"/>
                  </a:lnTo>
                  <a:lnTo>
                    <a:pt x="72" y="142"/>
                  </a:lnTo>
                  <a:lnTo>
                    <a:pt x="79" y="145"/>
                  </a:lnTo>
                  <a:lnTo>
                    <a:pt x="86" y="147"/>
                  </a:lnTo>
                  <a:lnTo>
                    <a:pt x="86" y="149"/>
                  </a:lnTo>
                  <a:lnTo>
                    <a:pt x="86" y="152"/>
                  </a:lnTo>
                  <a:lnTo>
                    <a:pt x="84" y="154"/>
                  </a:lnTo>
                  <a:lnTo>
                    <a:pt x="84" y="154"/>
                  </a:lnTo>
                  <a:lnTo>
                    <a:pt x="81" y="156"/>
                  </a:lnTo>
                  <a:lnTo>
                    <a:pt x="79" y="156"/>
                  </a:lnTo>
                  <a:lnTo>
                    <a:pt x="74" y="156"/>
                  </a:lnTo>
                  <a:lnTo>
                    <a:pt x="72" y="156"/>
                  </a:lnTo>
                  <a:lnTo>
                    <a:pt x="67" y="156"/>
                  </a:lnTo>
                  <a:lnTo>
                    <a:pt x="64" y="159"/>
                  </a:lnTo>
                  <a:lnTo>
                    <a:pt x="81" y="159"/>
                  </a:lnTo>
                  <a:lnTo>
                    <a:pt x="79" y="161"/>
                  </a:lnTo>
                  <a:lnTo>
                    <a:pt x="79" y="164"/>
                  </a:lnTo>
                  <a:lnTo>
                    <a:pt x="72" y="166"/>
                  </a:lnTo>
                  <a:lnTo>
                    <a:pt x="69" y="168"/>
                  </a:lnTo>
                  <a:lnTo>
                    <a:pt x="67" y="168"/>
                  </a:lnTo>
                  <a:lnTo>
                    <a:pt x="64" y="171"/>
                  </a:lnTo>
                  <a:lnTo>
                    <a:pt x="64" y="197"/>
                  </a:lnTo>
                  <a:lnTo>
                    <a:pt x="67" y="199"/>
                  </a:lnTo>
                  <a:lnTo>
                    <a:pt x="67" y="202"/>
                  </a:lnTo>
                  <a:lnTo>
                    <a:pt x="67" y="202"/>
                  </a:lnTo>
                  <a:lnTo>
                    <a:pt x="67" y="202"/>
                  </a:lnTo>
                  <a:lnTo>
                    <a:pt x="64" y="206"/>
                  </a:lnTo>
                  <a:lnTo>
                    <a:pt x="64" y="211"/>
                  </a:lnTo>
                  <a:lnTo>
                    <a:pt x="62" y="211"/>
                  </a:lnTo>
                  <a:lnTo>
                    <a:pt x="60" y="211"/>
                  </a:lnTo>
                  <a:lnTo>
                    <a:pt x="60" y="213"/>
                  </a:lnTo>
                  <a:lnTo>
                    <a:pt x="60" y="213"/>
                  </a:lnTo>
                  <a:lnTo>
                    <a:pt x="50" y="213"/>
                  </a:lnTo>
                  <a:lnTo>
                    <a:pt x="48" y="216"/>
                  </a:lnTo>
                  <a:lnTo>
                    <a:pt x="45" y="216"/>
                  </a:lnTo>
                  <a:lnTo>
                    <a:pt x="43" y="216"/>
                  </a:lnTo>
                  <a:lnTo>
                    <a:pt x="43" y="218"/>
                  </a:lnTo>
                  <a:lnTo>
                    <a:pt x="43" y="218"/>
                  </a:lnTo>
                  <a:lnTo>
                    <a:pt x="41" y="221"/>
                  </a:lnTo>
                  <a:lnTo>
                    <a:pt x="41" y="225"/>
                  </a:lnTo>
                  <a:lnTo>
                    <a:pt x="31" y="225"/>
                  </a:lnTo>
                  <a:lnTo>
                    <a:pt x="26" y="225"/>
                  </a:lnTo>
                  <a:lnTo>
                    <a:pt x="24" y="223"/>
                  </a:lnTo>
                  <a:lnTo>
                    <a:pt x="24" y="221"/>
                  </a:lnTo>
                  <a:lnTo>
                    <a:pt x="22" y="218"/>
                  </a:lnTo>
                  <a:lnTo>
                    <a:pt x="22" y="216"/>
                  </a:lnTo>
                  <a:lnTo>
                    <a:pt x="22" y="213"/>
                  </a:lnTo>
                  <a:lnTo>
                    <a:pt x="24" y="211"/>
                  </a:lnTo>
                  <a:lnTo>
                    <a:pt x="24" y="209"/>
                  </a:lnTo>
                  <a:lnTo>
                    <a:pt x="24" y="209"/>
                  </a:lnTo>
                  <a:lnTo>
                    <a:pt x="24" y="206"/>
                  </a:lnTo>
                  <a:lnTo>
                    <a:pt x="22" y="204"/>
                  </a:lnTo>
                  <a:lnTo>
                    <a:pt x="17" y="197"/>
                  </a:lnTo>
                  <a:lnTo>
                    <a:pt x="10" y="185"/>
                  </a:lnTo>
                  <a:lnTo>
                    <a:pt x="5" y="173"/>
                  </a:lnTo>
                  <a:lnTo>
                    <a:pt x="0" y="171"/>
                  </a:lnTo>
                  <a:lnTo>
                    <a:pt x="0" y="168"/>
                  </a:lnTo>
                  <a:lnTo>
                    <a:pt x="17" y="140"/>
                  </a:lnTo>
                  <a:lnTo>
                    <a:pt x="12" y="137"/>
                  </a:lnTo>
                  <a:lnTo>
                    <a:pt x="10" y="133"/>
                  </a:lnTo>
                  <a:lnTo>
                    <a:pt x="10" y="130"/>
                  </a:lnTo>
                  <a:lnTo>
                    <a:pt x="10" y="123"/>
                  </a:lnTo>
                  <a:lnTo>
                    <a:pt x="10" y="118"/>
                  </a:lnTo>
                  <a:lnTo>
                    <a:pt x="5" y="111"/>
                  </a:lnTo>
                  <a:lnTo>
                    <a:pt x="5" y="99"/>
                  </a:lnTo>
                  <a:lnTo>
                    <a:pt x="3" y="95"/>
                  </a:lnTo>
                  <a:lnTo>
                    <a:pt x="3" y="90"/>
                  </a:lnTo>
                  <a:lnTo>
                    <a:pt x="3" y="88"/>
                  </a:lnTo>
                  <a:lnTo>
                    <a:pt x="3" y="85"/>
                  </a:lnTo>
                  <a:lnTo>
                    <a:pt x="5" y="83"/>
                  </a:lnTo>
                  <a:lnTo>
                    <a:pt x="5" y="80"/>
                  </a:lnTo>
                  <a:lnTo>
                    <a:pt x="7" y="78"/>
                  </a:lnTo>
                  <a:lnTo>
                    <a:pt x="10" y="78"/>
                  </a:lnTo>
                  <a:lnTo>
                    <a:pt x="15" y="76"/>
                  </a:lnTo>
                  <a:lnTo>
                    <a:pt x="17" y="76"/>
                  </a:lnTo>
                  <a:lnTo>
                    <a:pt x="22" y="76"/>
                  </a:lnTo>
                  <a:lnTo>
                    <a:pt x="24" y="76"/>
                  </a:lnTo>
                  <a:lnTo>
                    <a:pt x="24" y="66"/>
                  </a:lnTo>
                  <a:lnTo>
                    <a:pt x="26" y="54"/>
                  </a:lnTo>
                  <a:lnTo>
                    <a:pt x="29" y="42"/>
                  </a:lnTo>
                  <a:lnTo>
                    <a:pt x="34" y="38"/>
                  </a:lnTo>
                  <a:lnTo>
                    <a:pt x="36" y="33"/>
                  </a:lnTo>
                  <a:lnTo>
                    <a:pt x="41" y="21"/>
                  </a:lnTo>
                  <a:lnTo>
                    <a:pt x="43" y="16"/>
                  </a:lnTo>
                  <a:lnTo>
                    <a:pt x="45" y="14"/>
                  </a:lnTo>
                  <a:lnTo>
                    <a:pt x="50" y="12"/>
                  </a:lnTo>
                  <a:lnTo>
                    <a:pt x="55" y="9"/>
                  </a:lnTo>
                  <a:lnTo>
                    <a:pt x="57" y="7"/>
                  </a:lnTo>
                  <a:lnTo>
                    <a:pt x="62" y="7"/>
                  </a:lnTo>
                  <a:lnTo>
                    <a:pt x="74" y="7"/>
                  </a:lnTo>
                  <a:lnTo>
                    <a:pt x="76" y="4"/>
                  </a:lnTo>
                  <a:lnTo>
                    <a:pt x="79" y="4"/>
                  </a:lnTo>
                  <a:lnTo>
                    <a:pt x="86" y="0"/>
                  </a:lnTo>
                  <a:lnTo>
                    <a:pt x="91" y="2"/>
                  </a:lnTo>
                  <a:lnTo>
                    <a:pt x="93" y="2"/>
                  </a:lnTo>
                  <a:lnTo>
                    <a:pt x="100" y="7"/>
                  </a:lnTo>
                  <a:lnTo>
                    <a:pt x="103" y="9"/>
                  </a:lnTo>
                  <a:lnTo>
                    <a:pt x="107" y="12"/>
                  </a:lnTo>
                  <a:lnTo>
                    <a:pt x="110" y="14"/>
                  </a:lnTo>
                  <a:lnTo>
                    <a:pt x="112" y="16"/>
                  </a:lnTo>
                  <a:lnTo>
                    <a:pt x="114" y="21"/>
                  </a:lnTo>
                  <a:lnTo>
                    <a:pt x="117" y="28"/>
                  </a:lnTo>
                  <a:lnTo>
                    <a:pt x="117" y="33"/>
                  </a:lnTo>
                  <a:lnTo>
                    <a:pt x="117" y="38"/>
                  </a:lnTo>
                  <a:lnTo>
                    <a:pt x="119" y="45"/>
                  </a:lnTo>
                  <a:lnTo>
                    <a:pt x="122" y="5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5" name="Freeform 1264">
              <a:extLst>
                <a:ext uri="{FF2B5EF4-FFF2-40B4-BE49-F238E27FC236}">
                  <a16:creationId xmlns:a16="http://schemas.microsoft.com/office/drawing/2014/main" id="{0CFA9991-E364-4B0E-8149-B316BEFF2194}"/>
                </a:ext>
              </a:extLst>
            </p:cNvPr>
            <p:cNvSpPr>
              <a:spLocks/>
            </p:cNvSpPr>
            <p:nvPr/>
          </p:nvSpPr>
          <p:spPr bwMode="auto">
            <a:xfrm>
              <a:off x="4249739" y="2157412"/>
              <a:ext cx="193675" cy="357188"/>
            </a:xfrm>
            <a:custGeom>
              <a:avLst/>
              <a:gdLst/>
              <a:ahLst/>
              <a:cxnLst>
                <a:cxn ang="0">
                  <a:pos x="112" y="57"/>
                </a:cxn>
                <a:cxn ang="0">
                  <a:pos x="103" y="59"/>
                </a:cxn>
                <a:cxn ang="0">
                  <a:pos x="100" y="66"/>
                </a:cxn>
                <a:cxn ang="0">
                  <a:pos x="98" y="76"/>
                </a:cxn>
                <a:cxn ang="0">
                  <a:pos x="93" y="85"/>
                </a:cxn>
                <a:cxn ang="0">
                  <a:pos x="74" y="99"/>
                </a:cxn>
                <a:cxn ang="0">
                  <a:pos x="67" y="111"/>
                </a:cxn>
                <a:cxn ang="0">
                  <a:pos x="62" y="126"/>
                </a:cxn>
                <a:cxn ang="0">
                  <a:pos x="67" y="135"/>
                </a:cxn>
                <a:cxn ang="0">
                  <a:pos x="79" y="145"/>
                </a:cxn>
                <a:cxn ang="0">
                  <a:pos x="86" y="152"/>
                </a:cxn>
                <a:cxn ang="0">
                  <a:pos x="81" y="156"/>
                </a:cxn>
                <a:cxn ang="0">
                  <a:pos x="72" y="156"/>
                </a:cxn>
                <a:cxn ang="0">
                  <a:pos x="81" y="159"/>
                </a:cxn>
                <a:cxn ang="0">
                  <a:pos x="72" y="166"/>
                </a:cxn>
                <a:cxn ang="0">
                  <a:pos x="64" y="171"/>
                </a:cxn>
                <a:cxn ang="0">
                  <a:pos x="67" y="202"/>
                </a:cxn>
                <a:cxn ang="0">
                  <a:pos x="64" y="206"/>
                </a:cxn>
                <a:cxn ang="0">
                  <a:pos x="60" y="211"/>
                </a:cxn>
                <a:cxn ang="0">
                  <a:pos x="50" y="213"/>
                </a:cxn>
                <a:cxn ang="0">
                  <a:pos x="43" y="216"/>
                </a:cxn>
                <a:cxn ang="0">
                  <a:pos x="41" y="221"/>
                </a:cxn>
                <a:cxn ang="0">
                  <a:pos x="26" y="225"/>
                </a:cxn>
                <a:cxn ang="0">
                  <a:pos x="22" y="218"/>
                </a:cxn>
                <a:cxn ang="0">
                  <a:pos x="24" y="211"/>
                </a:cxn>
                <a:cxn ang="0">
                  <a:pos x="24" y="206"/>
                </a:cxn>
                <a:cxn ang="0">
                  <a:pos x="10" y="185"/>
                </a:cxn>
                <a:cxn ang="0">
                  <a:pos x="0" y="168"/>
                </a:cxn>
                <a:cxn ang="0">
                  <a:pos x="10" y="133"/>
                </a:cxn>
                <a:cxn ang="0">
                  <a:pos x="10" y="118"/>
                </a:cxn>
                <a:cxn ang="0">
                  <a:pos x="3" y="95"/>
                </a:cxn>
                <a:cxn ang="0">
                  <a:pos x="3" y="85"/>
                </a:cxn>
                <a:cxn ang="0">
                  <a:pos x="7" y="78"/>
                </a:cxn>
                <a:cxn ang="0">
                  <a:pos x="17" y="76"/>
                </a:cxn>
                <a:cxn ang="0">
                  <a:pos x="24" y="66"/>
                </a:cxn>
                <a:cxn ang="0">
                  <a:pos x="34" y="38"/>
                </a:cxn>
                <a:cxn ang="0">
                  <a:pos x="43" y="16"/>
                </a:cxn>
                <a:cxn ang="0">
                  <a:pos x="55" y="9"/>
                </a:cxn>
                <a:cxn ang="0">
                  <a:pos x="74" y="7"/>
                </a:cxn>
                <a:cxn ang="0">
                  <a:pos x="86" y="0"/>
                </a:cxn>
                <a:cxn ang="0">
                  <a:pos x="100" y="7"/>
                </a:cxn>
                <a:cxn ang="0">
                  <a:pos x="110" y="14"/>
                </a:cxn>
                <a:cxn ang="0">
                  <a:pos x="117" y="28"/>
                </a:cxn>
                <a:cxn ang="0">
                  <a:pos x="119" y="45"/>
                </a:cxn>
              </a:cxnLst>
              <a:rect l="0" t="0" r="r" b="b"/>
              <a:pathLst>
                <a:path w="122" h="225">
                  <a:moveTo>
                    <a:pt x="122" y="57"/>
                  </a:moveTo>
                  <a:lnTo>
                    <a:pt x="117" y="57"/>
                  </a:lnTo>
                  <a:lnTo>
                    <a:pt x="112" y="57"/>
                  </a:lnTo>
                  <a:lnTo>
                    <a:pt x="110" y="57"/>
                  </a:lnTo>
                  <a:lnTo>
                    <a:pt x="107" y="59"/>
                  </a:lnTo>
                  <a:lnTo>
                    <a:pt x="103" y="59"/>
                  </a:lnTo>
                  <a:lnTo>
                    <a:pt x="100" y="59"/>
                  </a:lnTo>
                  <a:lnTo>
                    <a:pt x="100" y="64"/>
                  </a:lnTo>
                  <a:lnTo>
                    <a:pt x="100" y="66"/>
                  </a:lnTo>
                  <a:lnTo>
                    <a:pt x="100" y="66"/>
                  </a:lnTo>
                  <a:lnTo>
                    <a:pt x="100" y="73"/>
                  </a:lnTo>
                  <a:lnTo>
                    <a:pt x="98" y="76"/>
                  </a:lnTo>
                  <a:lnTo>
                    <a:pt x="98" y="78"/>
                  </a:lnTo>
                  <a:lnTo>
                    <a:pt x="95" y="83"/>
                  </a:lnTo>
                  <a:lnTo>
                    <a:pt x="93" y="85"/>
                  </a:lnTo>
                  <a:lnTo>
                    <a:pt x="88" y="88"/>
                  </a:lnTo>
                  <a:lnTo>
                    <a:pt x="81" y="92"/>
                  </a:lnTo>
                  <a:lnTo>
                    <a:pt x="74" y="99"/>
                  </a:lnTo>
                  <a:lnTo>
                    <a:pt x="72" y="102"/>
                  </a:lnTo>
                  <a:lnTo>
                    <a:pt x="69" y="104"/>
                  </a:lnTo>
                  <a:lnTo>
                    <a:pt x="67" y="111"/>
                  </a:lnTo>
                  <a:lnTo>
                    <a:pt x="64" y="114"/>
                  </a:lnTo>
                  <a:lnTo>
                    <a:pt x="62" y="118"/>
                  </a:lnTo>
                  <a:lnTo>
                    <a:pt x="62" y="126"/>
                  </a:lnTo>
                  <a:lnTo>
                    <a:pt x="62" y="128"/>
                  </a:lnTo>
                  <a:lnTo>
                    <a:pt x="64" y="130"/>
                  </a:lnTo>
                  <a:lnTo>
                    <a:pt x="67" y="135"/>
                  </a:lnTo>
                  <a:lnTo>
                    <a:pt x="69" y="137"/>
                  </a:lnTo>
                  <a:lnTo>
                    <a:pt x="72" y="142"/>
                  </a:lnTo>
                  <a:lnTo>
                    <a:pt x="79" y="145"/>
                  </a:lnTo>
                  <a:lnTo>
                    <a:pt x="86" y="147"/>
                  </a:lnTo>
                  <a:lnTo>
                    <a:pt x="86" y="149"/>
                  </a:lnTo>
                  <a:lnTo>
                    <a:pt x="86" y="152"/>
                  </a:lnTo>
                  <a:lnTo>
                    <a:pt x="84" y="154"/>
                  </a:lnTo>
                  <a:lnTo>
                    <a:pt x="84" y="154"/>
                  </a:lnTo>
                  <a:lnTo>
                    <a:pt x="81" y="156"/>
                  </a:lnTo>
                  <a:lnTo>
                    <a:pt x="79" y="156"/>
                  </a:lnTo>
                  <a:lnTo>
                    <a:pt x="74" y="156"/>
                  </a:lnTo>
                  <a:lnTo>
                    <a:pt x="72" y="156"/>
                  </a:lnTo>
                  <a:lnTo>
                    <a:pt x="67" y="156"/>
                  </a:lnTo>
                  <a:lnTo>
                    <a:pt x="64" y="159"/>
                  </a:lnTo>
                  <a:lnTo>
                    <a:pt x="81" y="159"/>
                  </a:lnTo>
                  <a:lnTo>
                    <a:pt x="79" y="161"/>
                  </a:lnTo>
                  <a:lnTo>
                    <a:pt x="79" y="164"/>
                  </a:lnTo>
                  <a:lnTo>
                    <a:pt x="72" y="166"/>
                  </a:lnTo>
                  <a:lnTo>
                    <a:pt x="69" y="168"/>
                  </a:lnTo>
                  <a:lnTo>
                    <a:pt x="67" y="168"/>
                  </a:lnTo>
                  <a:lnTo>
                    <a:pt x="64" y="171"/>
                  </a:lnTo>
                  <a:lnTo>
                    <a:pt x="64" y="197"/>
                  </a:lnTo>
                  <a:lnTo>
                    <a:pt x="67" y="199"/>
                  </a:lnTo>
                  <a:lnTo>
                    <a:pt x="67" y="202"/>
                  </a:lnTo>
                  <a:lnTo>
                    <a:pt x="67" y="202"/>
                  </a:lnTo>
                  <a:lnTo>
                    <a:pt x="67" y="202"/>
                  </a:lnTo>
                  <a:lnTo>
                    <a:pt x="64" y="206"/>
                  </a:lnTo>
                  <a:lnTo>
                    <a:pt x="64" y="211"/>
                  </a:lnTo>
                  <a:lnTo>
                    <a:pt x="62" y="211"/>
                  </a:lnTo>
                  <a:lnTo>
                    <a:pt x="60" y="211"/>
                  </a:lnTo>
                  <a:lnTo>
                    <a:pt x="60" y="213"/>
                  </a:lnTo>
                  <a:lnTo>
                    <a:pt x="60" y="213"/>
                  </a:lnTo>
                  <a:lnTo>
                    <a:pt x="50" y="213"/>
                  </a:lnTo>
                  <a:lnTo>
                    <a:pt x="48" y="216"/>
                  </a:lnTo>
                  <a:lnTo>
                    <a:pt x="45" y="216"/>
                  </a:lnTo>
                  <a:lnTo>
                    <a:pt x="43" y="216"/>
                  </a:lnTo>
                  <a:lnTo>
                    <a:pt x="43" y="218"/>
                  </a:lnTo>
                  <a:lnTo>
                    <a:pt x="43" y="218"/>
                  </a:lnTo>
                  <a:lnTo>
                    <a:pt x="41" y="221"/>
                  </a:lnTo>
                  <a:lnTo>
                    <a:pt x="41" y="225"/>
                  </a:lnTo>
                  <a:lnTo>
                    <a:pt x="31" y="225"/>
                  </a:lnTo>
                  <a:lnTo>
                    <a:pt x="26" y="225"/>
                  </a:lnTo>
                  <a:lnTo>
                    <a:pt x="24" y="223"/>
                  </a:lnTo>
                  <a:lnTo>
                    <a:pt x="24" y="221"/>
                  </a:lnTo>
                  <a:lnTo>
                    <a:pt x="22" y="218"/>
                  </a:lnTo>
                  <a:lnTo>
                    <a:pt x="22" y="216"/>
                  </a:lnTo>
                  <a:lnTo>
                    <a:pt x="22" y="213"/>
                  </a:lnTo>
                  <a:lnTo>
                    <a:pt x="24" y="211"/>
                  </a:lnTo>
                  <a:lnTo>
                    <a:pt x="24" y="209"/>
                  </a:lnTo>
                  <a:lnTo>
                    <a:pt x="24" y="209"/>
                  </a:lnTo>
                  <a:lnTo>
                    <a:pt x="24" y="206"/>
                  </a:lnTo>
                  <a:lnTo>
                    <a:pt x="22" y="204"/>
                  </a:lnTo>
                  <a:lnTo>
                    <a:pt x="17" y="197"/>
                  </a:lnTo>
                  <a:lnTo>
                    <a:pt x="10" y="185"/>
                  </a:lnTo>
                  <a:lnTo>
                    <a:pt x="5" y="173"/>
                  </a:lnTo>
                  <a:lnTo>
                    <a:pt x="0" y="171"/>
                  </a:lnTo>
                  <a:lnTo>
                    <a:pt x="0" y="168"/>
                  </a:lnTo>
                  <a:lnTo>
                    <a:pt x="17" y="140"/>
                  </a:lnTo>
                  <a:lnTo>
                    <a:pt x="12" y="137"/>
                  </a:lnTo>
                  <a:lnTo>
                    <a:pt x="10" y="133"/>
                  </a:lnTo>
                  <a:lnTo>
                    <a:pt x="10" y="130"/>
                  </a:lnTo>
                  <a:lnTo>
                    <a:pt x="10" y="123"/>
                  </a:lnTo>
                  <a:lnTo>
                    <a:pt x="10" y="118"/>
                  </a:lnTo>
                  <a:lnTo>
                    <a:pt x="5" y="111"/>
                  </a:lnTo>
                  <a:lnTo>
                    <a:pt x="5" y="99"/>
                  </a:lnTo>
                  <a:lnTo>
                    <a:pt x="3" y="95"/>
                  </a:lnTo>
                  <a:lnTo>
                    <a:pt x="3" y="90"/>
                  </a:lnTo>
                  <a:lnTo>
                    <a:pt x="3" y="88"/>
                  </a:lnTo>
                  <a:lnTo>
                    <a:pt x="3" y="85"/>
                  </a:lnTo>
                  <a:lnTo>
                    <a:pt x="5" y="83"/>
                  </a:lnTo>
                  <a:lnTo>
                    <a:pt x="5" y="80"/>
                  </a:lnTo>
                  <a:lnTo>
                    <a:pt x="7" y="78"/>
                  </a:lnTo>
                  <a:lnTo>
                    <a:pt x="10" y="78"/>
                  </a:lnTo>
                  <a:lnTo>
                    <a:pt x="15" y="76"/>
                  </a:lnTo>
                  <a:lnTo>
                    <a:pt x="17" y="76"/>
                  </a:lnTo>
                  <a:lnTo>
                    <a:pt x="22" y="76"/>
                  </a:lnTo>
                  <a:lnTo>
                    <a:pt x="24" y="76"/>
                  </a:lnTo>
                  <a:lnTo>
                    <a:pt x="24" y="66"/>
                  </a:lnTo>
                  <a:lnTo>
                    <a:pt x="26" y="54"/>
                  </a:lnTo>
                  <a:lnTo>
                    <a:pt x="29" y="42"/>
                  </a:lnTo>
                  <a:lnTo>
                    <a:pt x="34" y="38"/>
                  </a:lnTo>
                  <a:lnTo>
                    <a:pt x="36" y="33"/>
                  </a:lnTo>
                  <a:lnTo>
                    <a:pt x="41" y="21"/>
                  </a:lnTo>
                  <a:lnTo>
                    <a:pt x="43" y="16"/>
                  </a:lnTo>
                  <a:lnTo>
                    <a:pt x="45" y="14"/>
                  </a:lnTo>
                  <a:lnTo>
                    <a:pt x="50" y="12"/>
                  </a:lnTo>
                  <a:lnTo>
                    <a:pt x="55" y="9"/>
                  </a:lnTo>
                  <a:lnTo>
                    <a:pt x="57" y="7"/>
                  </a:lnTo>
                  <a:lnTo>
                    <a:pt x="62" y="7"/>
                  </a:lnTo>
                  <a:lnTo>
                    <a:pt x="74" y="7"/>
                  </a:lnTo>
                  <a:lnTo>
                    <a:pt x="76" y="4"/>
                  </a:lnTo>
                  <a:lnTo>
                    <a:pt x="79" y="4"/>
                  </a:lnTo>
                  <a:lnTo>
                    <a:pt x="86" y="0"/>
                  </a:lnTo>
                  <a:lnTo>
                    <a:pt x="91" y="2"/>
                  </a:lnTo>
                  <a:lnTo>
                    <a:pt x="93" y="2"/>
                  </a:lnTo>
                  <a:lnTo>
                    <a:pt x="100" y="7"/>
                  </a:lnTo>
                  <a:lnTo>
                    <a:pt x="103" y="9"/>
                  </a:lnTo>
                  <a:lnTo>
                    <a:pt x="107" y="12"/>
                  </a:lnTo>
                  <a:lnTo>
                    <a:pt x="110" y="14"/>
                  </a:lnTo>
                  <a:lnTo>
                    <a:pt x="112" y="16"/>
                  </a:lnTo>
                  <a:lnTo>
                    <a:pt x="114" y="21"/>
                  </a:lnTo>
                  <a:lnTo>
                    <a:pt x="117" y="28"/>
                  </a:lnTo>
                  <a:lnTo>
                    <a:pt x="117" y="33"/>
                  </a:lnTo>
                  <a:lnTo>
                    <a:pt x="117" y="38"/>
                  </a:lnTo>
                  <a:lnTo>
                    <a:pt x="119" y="45"/>
                  </a:lnTo>
                  <a:lnTo>
                    <a:pt x="122" y="5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6" name="Freeform 1265">
              <a:extLst>
                <a:ext uri="{FF2B5EF4-FFF2-40B4-BE49-F238E27FC236}">
                  <a16:creationId xmlns:a16="http://schemas.microsoft.com/office/drawing/2014/main" id="{371560DD-C916-4C7C-948D-623FDF7B5EB6}"/>
                </a:ext>
              </a:extLst>
            </p:cNvPr>
            <p:cNvSpPr>
              <a:spLocks/>
            </p:cNvSpPr>
            <p:nvPr/>
          </p:nvSpPr>
          <p:spPr bwMode="auto">
            <a:xfrm>
              <a:off x="4148138" y="2108199"/>
              <a:ext cx="388937" cy="339725"/>
            </a:xfrm>
            <a:custGeom>
              <a:avLst/>
              <a:gdLst/>
              <a:ahLst/>
              <a:cxnLst>
                <a:cxn ang="0">
                  <a:pos x="245" y="26"/>
                </a:cxn>
                <a:cxn ang="0">
                  <a:pos x="238" y="16"/>
                </a:cxn>
                <a:cxn ang="0">
                  <a:pos x="240" y="5"/>
                </a:cxn>
                <a:cxn ang="0">
                  <a:pos x="219" y="0"/>
                </a:cxn>
                <a:cxn ang="0">
                  <a:pos x="209" y="0"/>
                </a:cxn>
                <a:cxn ang="0">
                  <a:pos x="202" y="9"/>
                </a:cxn>
                <a:cxn ang="0">
                  <a:pos x="197" y="2"/>
                </a:cxn>
                <a:cxn ang="0">
                  <a:pos x="188" y="0"/>
                </a:cxn>
                <a:cxn ang="0">
                  <a:pos x="157" y="5"/>
                </a:cxn>
                <a:cxn ang="0">
                  <a:pos x="148" y="16"/>
                </a:cxn>
                <a:cxn ang="0">
                  <a:pos x="138" y="14"/>
                </a:cxn>
                <a:cxn ang="0">
                  <a:pos x="126" y="21"/>
                </a:cxn>
                <a:cxn ang="0">
                  <a:pos x="119" y="26"/>
                </a:cxn>
                <a:cxn ang="0">
                  <a:pos x="112" y="26"/>
                </a:cxn>
                <a:cxn ang="0">
                  <a:pos x="100" y="33"/>
                </a:cxn>
                <a:cxn ang="0">
                  <a:pos x="93" y="33"/>
                </a:cxn>
                <a:cxn ang="0">
                  <a:pos x="88" y="43"/>
                </a:cxn>
                <a:cxn ang="0">
                  <a:pos x="88" y="45"/>
                </a:cxn>
                <a:cxn ang="0">
                  <a:pos x="98" y="45"/>
                </a:cxn>
                <a:cxn ang="0">
                  <a:pos x="93" y="52"/>
                </a:cxn>
                <a:cxn ang="0">
                  <a:pos x="90" y="57"/>
                </a:cxn>
                <a:cxn ang="0">
                  <a:pos x="81" y="66"/>
                </a:cxn>
                <a:cxn ang="0">
                  <a:pos x="74" y="78"/>
                </a:cxn>
                <a:cxn ang="0">
                  <a:pos x="64" y="97"/>
                </a:cxn>
                <a:cxn ang="0">
                  <a:pos x="52" y="104"/>
                </a:cxn>
                <a:cxn ang="0">
                  <a:pos x="50" y="109"/>
                </a:cxn>
                <a:cxn ang="0">
                  <a:pos x="52" y="116"/>
                </a:cxn>
                <a:cxn ang="0">
                  <a:pos x="60" y="116"/>
                </a:cxn>
                <a:cxn ang="0">
                  <a:pos x="52" y="119"/>
                </a:cxn>
                <a:cxn ang="0">
                  <a:pos x="45" y="119"/>
                </a:cxn>
                <a:cxn ang="0">
                  <a:pos x="36" y="123"/>
                </a:cxn>
                <a:cxn ang="0">
                  <a:pos x="24" y="130"/>
                </a:cxn>
                <a:cxn ang="0">
                  <a:pos x="17" y="138"/>
                </a:cxn>
                <a:cxn ang="0">
                  <a:pos x="5" y="142"/>
                </a:cxn>
                <a:cxn ang="0">
                  <a:pos x="3" y="161"/>
                </a:cxn>
                <a:cxn ang="0">
                  <a:pos x="5" y="180"/>
                </a:cxn>
                <a:cxn ang="0">
                  <a:pos x="3" y="192"/>
                </a:cxn>
                <a:cxn ang="0">
                  <a:pos x="10" y="195"/>
                </a:cxn>
                <a:cxn ang="0">
                  <a:pos x="7" y="199"/>
                </a:cxn>
                <a:cxn ang="0">
                  <a:pos x="17" y="209"/>
                </a:cxn>
                <a:cxn ang="0">
                  <a:pos x="29" y="214"/>
                </a:cxn>
                <a:cxn ang="0">
                  <a:pos x="41" y="206"/>
                </a:cxn>
                <a:cxn ang="0">
                  <a:pos x="52" y="192"/>
                </a:cxn>
                <a:cxn ang="0">
                  <a:pos x="57" y="199"/>
                </a:cxn>
                <a:cxn ang="0">
                  <a:pos x="81" y="171"/>
                </a:cxn>
                <a:cxn ang="0">
                  <a:pos x="74" y="154"/>
                </a:cxn>
                <a:cxn ang="0">
                  <a:pos x="67" y="126"/>
                </a:cxn>
                <a:cxn ang="0">
                  <a:pos x="69" y="114"/>
                </a:cxn>
                <a:cxn ang="0">
                  <a:pos x="79" y="109"/>
                </a:cxn>
                <a:cxn ang="0">
                  <a:pos x="88" y="97"/>
                </a:cxn>
                <a:cxn ang="0">
                  <a:pos x="100" y="64"/>
                </a:cxn>
                <a:cxn ang="0">
                  <a:pos x="114" y="43"/>
                </a:cxn>
                <a:cxn ang="0">
                  <a:pos x="138" y="38"/>
                </a:cxn>
                <a:cxn ang="0">
                  <a:pos x="152" y="28"/>
                </a:cxn>
                <a:cxn ang="0">
                  <a:pos x="159" y="28"/>
                </a:cxn>
                <a:cxn ang="0">
                  <a:pos x="183" y="38"/>
                </a:cxn>
                <a:cxn ang="0">
                  <a:pos x="195" y="35"/>
                </a:cxn>
                <a:cxn ang="0">
                  <a:pos x="200" y="21"/>
                </a:cxn>
                <a:cxn ang="0">
                  <a:pos x="207" y="14"/>
                </a:cxn>
                <a:cxn ang="0">
                  <a:pos x="221" y="16"/>
                </a:cxn>
                <a:cxn ang="0">
                  <a:pos x="235" y="26"/>
                </a:cxn>
              </a:cxnLst>
              <a:rect l="0" t="0" r="r" b="b"/>
              <a:pathLst>
                <a:path w="245" h="214">
                  <a:moveTo>
                    <a:pt x="235" y="26"/>
                  </a:moveTo>
                  <a:lnTo>
                    <a:pt x="233" y="28"/>
                  </a:lnTo>
                  <a:lnTo>
                    <a:pt x="238" y="26"/>
                  </a:lnTo>
                  <a:lnTo>
                    <a:pt x="245" y="26"/>
                  </a:lnTo>
                  <a:lnTo>
                    <a:pt x="245" y="14"/>
                  </a:lnTo>
                  <a:lnTo>
                    <a:pt x="243" y="16"/>
                  </a:lnTo>
                  <a:lnTo>
                    <a:pt x="240" y="16"/>
                  </a:lnTo>
                  <a:lnTo>
                    <a:pt x="238" y="16"/>
                  </a:lnTo>
                  <a:lnTo>
                    <a:pt x="233" y="16"/>
                  </a:lnTo>
                  <a:lnTo>
                    <a:pt x="231" y="14"/>
                  </a:lnTo>
                  <a:lnTo>
                    <a:pt x="240" y="14"/>
                  </a:lnTo>
                  <a:lnTo>
                    <a:pt x="240" y="5"/>
                  </a:lnTo>
                  <a:lnTo>
                    <a:pt x="235" y="5"/>
                  </a:lnTo>
                  <a:lnTo>
                    <a:pt x="233" y="5"/>
                  </a:lnTo>
                  <a:lnTo>
                    <a:pt x="226" y="2"/>
                  </a:lnTo>
                  <a:lnTo>
                    <a:pt x="219" y="0"/>
                  </a:lnTo>
                  <a:lnTo>
                    <a:pt x="216" y="0"/>
                  </a:lnTo>
                  <a:lnTo>
                    <a:pt x="214" y="0"/>
                  </a:lnTo>
                  <a:lnTo>
                    <a:pt x="212" y="0"/>
                  </a:lnTo>
                  <a:lnTo>
                    <a:pt x="209" y="0"/>
                  </a:lnTo>
                  <a:lnTo>
                    <a:pt x="207" y="2"/>
                  </a:lnTo>
                  <a:lnTo>
                    <a:pt x="207" y="5"/>
                  </a:lnTo>
                  <a:lnTo>
                    <a:pt x="205" y="7"/>
                  </a:lnTo>
                  <a:lnTo>
                    <a:pt x="202" y="9"/>
                  </a:lnTo>
                  <a:lnTo>
                    <a:pt x="202" y="9"/>
                  </a:lnTo>
                  <a:lnTo>
                    <a:pt x="200" y="7"/>
                  </a:lnTo>
                  <a:lnTo>
                    <a:pt x="200" y="5"/>
                  </a:lnTo>
                  <a:lnTo>
                    <a:pt x="197" y="2"/>
                  </a:lnTo>
                  <a:lnTo>
                    <a:pt x="195" y="0"/>
                  </a:lnTo>
                  <a:lnTo>
                    <a:pt x="193" y="0"/>
                  </a:lnTo>
                  <a:lnTo>
                    <a:pt x="190" y="0"/>
                  </a:lnTo>
                  <a:lnTo>
                    <a:pt x="188" y="0"/>
                  </a:lnTo>
                  <a:lnTo>
                    <a:pt x="174" y="2"/>
                  </a:lnTo>
                  <a:lnTo>
                    <a:pt x="164" y="5"/>
                  </a:lnTo>
                  <a:lnTo>
                    <a:pt x="159" y="5"/>
                  </a:lnTo>
                  <a:lnTo>
                    <a:pt x="157" y="5"/>
                  </a:lnTo>
                  <a:lnTo>
                    <a:pt x="155" y="9"/>
                  </a:lnTo>
                  <a:lnTo>
                    <a:pt x="152" y="12"/>
                  </a:lnTo>
                  <a:lnTo>
                    <a:pt x="150" y="16"/>
                  </a:lnTo>
                  <a:lnTo>
                    <a:pt x="148" y="16"/>
                  </a:lnTo>
                  <a:lnTo>
                    <a:pt x="145" y="16"/>
                  </a:lnTo>
                  <a:lnTo>
                    <a:pt x="143" y="16"/>
                  </a:lnTo>
                  <a:lnTo>
                    <a:pt x="140" y="16"/>
                  </a:lnTo>
                  <a:lnTo>
                    <a:pt x="138" y="14"/>
                  </a:lnTo>
                  <a:lnTo>
                    <a:pt x="136" y="12"/>
                  </a:lnTo>
                  <a:lnTo>
                    <a:pt x="136" y="14"/>
                  </a:lnTo>
                  <a:lnTo>
                    <a:pt x="133" y="14"/>
                  </a:lnTo>
                  <a:lnTo>
                    <a:pt x="126" y="21"/>
                  </a:lnTo>
                  <a:lnTo>
                    <a:pt x="124" y="26"/>
                  </a:lnTo>
                  <a:lnTo>
                    <a:pt x="121" y="26"/>
                  </a:lnTo>
                  <a:lnTo>
                    <a:pt x="121" y="26"/>
                  </a:lnTo>
                  <a:lnTo>
                    <a:pt x="119" y="26"/>
                  </a:lnTo>
                  <a:lnTo>
                    <a:pt x="114" y="26"/>
                  </a:lnTo>
                  <a:lnTo>
                    <a:pt x="114" y="26"/>
                  </a:lnTo>
                  <a:lnTo>
                    <a:pt x="112" y="26"/>
                  </a:lnTo>
                  <a:lnTo>
                    <a:pt x="112" y="26"/>
                  </a:lnTo>
                  <a:lnTo>
                    <a:pt x="112" y="26"/>
                  </a:lnTo>
                  <a:lnTo>
                    <a:pt x="112" y="31"/>
                  </a:lnTo>
                  <a:lnTo>
                    <a:pt x="112" y="33"/>
                  </a:lnTo>
                  <a:lnTo>
                    <a:pt x="100" y="33"/>
                  </a:lnTo>
                  <a:lnTo>
                    <a:pt x="100" y="33"/>
                  </a:lnTo>
                  <a:lnTo>
                    <a:pt x="98" y="33"/>
                  </a:lnTo>
                  <a:lnTo>
                    <a:pt x="95" y="33"/>
                  </a:lnTo>
                  <a:lnTo>
                    <a:pt x="93" y="33"/>
                  </a:lnTo>
                  <a:lnTo>
                    <a:pt x="93" y="35"/>
                  </a:lnTo>
                  <a:lnTo>
                    <a:pt x="90" y="38"/>
                  </a:lnTo>
                  <a:lnTo>
                    <a:pt x="90" y="40"/>
                  </a:lnTo>
                  <a:lnTo>
                    <a:pt x="88" y="43"/>
                  </a:lnTo>
                  <a:lnTo>
                    <a:pt x="83" y="43"/>
                  </a:lnTo>
                  <a:lnTo>
                    <a:pt x="86" y="45"/>
                  </a:lnTo>
                  <a:lnTo>
                    <a:pt x="86" y="45"/>
                  </a:lnTo>
                  <a:lnTo>
                    <a:pt x="88" y="45"/>
                  </a:lnTo>
                  <a:lnTo>
                    <a:pt x="90" y="45"/>
                  </a:lnTo>
                  <a:lnTo>
                    <a:pt x="93" y="43"/>
                  </a:lnTo>
                  <a:lnTo>
                    <a:pt x="98" y="40"/>
                  </a:lnTo>
                  <a:lnTo>
                    <a:pt x="98" y="45"/>
                  </a:lnTo>
                  <a:lnTo>
                    <a:pt x="98" y="47"/>
                  </a:lnTo>
                  <a:lnTo>
                    <a:pt x="95" y="47"/>
                  </a:lnTo>
                  <a:lnTo>
                    <a:pt x="95" y="50"/>
                  </a:lnTo>
                  <a:lnTo>
                    <a:pt x="93" y="52"/>
                  </a:lnTo>
                  <a:lnTo>
                    <a:pt x="90" y="52"/>
                  </a:lnTo>
                  <a:lnTo>
                    <a:pt x="90" y="54"/>
                  </a:lnTo>
                  <a:lnTo>
                    <a:pt x="90" y="57"/>
                  </a:lnTo>
                  <a:lnTo>
                    <a:pt x="90" y="57"/>
                  </a:lnTo>
                  <a:lnTo>
                    <a:pt x="88" y="59"/>
                  </a:lnTo>
                  <a:lnTo>
                    <a:pt x="88" y="62"/>
                  </a:lnTo>
                  <a:lnTo>
                    <a:pt x="86" y="64"/>
                  </a:lnTo>
                  <a:lnTo>
                    <a:pt x="81" y="66"/>
                  </a:lnTo>
                  <a:lnTo>
                    <a:pt x="79" y="69"/>
                  </a:lnTo>
                  <a:lnTo>
                    <a:pt x="79" y="69"/>
                  </a:lnTo>
                  <a:lnTo>
                    <a:pt x="76" y="71"/>
                  </a:lnTo>
                  <a:lnTo>
                    <a:pt x="74" y="78"/>
                  </a:lnTo>
                  <a:lnTo>
                    <a:pt x="71" y="85"/>
                  </a:lnTo>
                  <a:lnTo>
                    <a:pt x="69" y="90"/>
                  </a:lnTo>
                  <a:lnTo>
                    <a:pt x="67" y="92"/>
                  </a:lnTo>
                  <a:lnTo>
                    <a:pt x="64" y="97"/>
                  </a:lnTo>
                  <a:lnTo>
                    <a:pt x="62" y="100"/>
                  </a:lnTo>
                  <a:lnTo>
                    <a:pt x="60" y="100"/>
                  </a:lnTo>
                  <a:lnTo>
                    <a:pt x="55" y="102"/>
                  </a:lnTo>
                  <a:lnTo>
                    <a:pt x="52" y="104"/>
                  </a:lnTo>
                  <a:lnTo>
                    <a:pt x="52" y="104"/>
                  </a:lnTo>
                  <a:lnTo>
                    <a:pt x="50" y="107"/>
                  </a:lnTo>
                  <a:lnTo>
                    <a:pt x="50" y="109"/>
                  </a:lnTo>
                  <a:lnTo>
                    <a:pt x="50" y="109"/>
                  </a:lnTo>
                  <a:lnTo>
                    <a:pt x="50" y="111"/>
                  </a:lnTo>
                  <a:lnTo>
                    <a:pt x="50" y="114"/>
                  </a:lnTo>
                  <a:lnTo>
                    <a:pt x="52" y="116"/>
                  </a:lnTo>
                  <a:lnTo>
                    <a:pt x="52" y="116"/>
                  </a:lnTo>
                  <a:lnTo>
                    <a:pt x="55" y="116"/>
                  </a:lnTo>
                  <a:lnTo>
                    <a:pt x="57" y="116"/>
                  </a:lnTo>
                  <a:lnTo>
                    <a:pt x="62" y="116"/>
                  </a:lnTo>
                  <a:lnTo>
                    <a:pt x="60" y="116"/>
                  </a:lnTo>
                  <a:lnTo>
                    <a:pt x="57" y="116"/>
                  </a:lnTo>
                  <a:lnTo>
                    <a:pt x="55" y="119"/>
                  </a:lnTo>
                  <a:lnTo>
                    <a:pt x="55" y="119"/>
                  </a:lnTo>
                  <a:lnTo>
                    <a:pt x="52" y="119"/>
                  </a:lnTo>
                  <a:lnTo>
                    <a:pt x="50" y="116"/>
                  </a:lnTo>
                  <a:lnTo>
                    <a:pt x="50" y="116"/>
                  </a:lnTo>
                  <a:lnTo>
                    <a:pt x="48" y="116"/>
                  </a:lnTo>
                  <a:lnTo>
                    <a:pt x="45" y="119"/>
                  </a:lnTo>
                  <a:lnTo>
                    <a:pt x="43" y="121"/>
                  </a:lnTo>
                  <a:lnTo>
                    <a:pt x="43" y="121"/>
                  </a:lnTo>
                  <a:lnTo>
                    <a:pt x="41" y="121"/>
                  </a:lnTo>
                  <a:lnTo>
                    <a:pt x="36" y="123"/>
                  </a:lnTo>
                  <a:lnTo>
                    <a:pt x="31" y="126"/>
                  </a:lnTo>
                  <a:lnTo>
                    <a:pt x="29" y="128"/>
                  </a:lnTo>
                  <a:lnTo>
                    <a:pt x="26" y="128"/>
                  </a:lnTo>
                  <a:lnTo>
                    <a:pt x="24" y="130"/>
                  </a:lnTo>
                  <a:lnTo>
                    <a:pt x="22" y="130"/>
                  </a:lnTo>
                  <a:lnTo>
                    <a:pt x="19" y="133"/>
                  </a:lnTo>
                  <a:lnTo>
                    <a:pt x="19" y="135"/>
                  </a:lnTo>
                  <a:lnTo>
                    <a:pt x="17" y="138"/>
                  </a:lnTo>
                  <a:lnTo>
                    <a:pt x="14" y="140"/>
                  </a:lnTo>
                  <a:lnTo>
                    <a:pt x="12" y="142"/>
                  </a:lnTo>
                  <a:lnTo>
                    <a:pt x="7" y="142"/>
                  </a:lnTo>
                  <a:lnTo>
                    <a:pt x="5" y="142"/>
                  </a:lnTo>
                  <a:lnTo>
                    <a:pt x="0" y="145"/>
                  </a:lnTo>
                  <a:lnTo>
                    <a:pt x="0" y="152"/>
                  </a:lnTo>
                  <a:lnTo>
                    <a:pt x="3" y="157"/>
                  </a:lnTo>
                  <a:lnTo>
                    <a:pt x="3" y="161"/>
                  </a:lnTo>
                  <a:lnTo>
                    <a:pt x="5" y="168"/>
                  </a:lnTo>
                  <a:lnTo>
                    <a:pt x="7" y="171"/>
                  </a:lnTo>
                  <a:lnTo>
                    <a:pt x="7" y="173"/>
                  </a:lnTo>
                  <a:lnTo>
                    <a:pt x="5" y="180"/>
                  </a:lnTo>
                  <a:lnTo>
                    <a:pt x="3" y="185"/>
                  </a:lnTo>
                  <a:lnTo>
                    <a:pt x="3" y="190"/>
                  </a:lnTo>
                  <a:lnTo>
                    <a:pt x="3" y="190"/>
                  </a:lnTo>
                  <a:lnTo>
                    <a:pt x="3" y="192"/>
                  </a:lnTo>
                  <a:lnTo>
                    <a:pt x="3" y="192"/>
                  </a:lnTo>
                  <a:lnTo>
                    <a:pt x="5" y="195"/>
                  </a:lnTo>
                  <a:lnTo>
                    <a:pt x="7" y="195"/>
                  </a:lnTo>
                  <a:lnTo>
                    <a:pt x="10" y="195"/>
                  </a:lnTo>
                  <a:lnTo>
                    <a:pt x="10" y="197"/>
                  </a:lnTo>
                  <a:lnTo>
                    <a:pt x="7" y="197"/>
                  </a:lnTo>
                  <a:lnTo>
                    <a:pt x="7" y="199"/>
                  </a:lnTo>
                  <a:lnTo>
                    <a:pt x="7" y="199"/>
                  </a:lnTo>
                  <a:lnTo>
                    <a:pt x="7" y="202"/>
                  </a:lnTo>
                  <a:lnTo>
                    <a:pt x="10" y="204"/>
                  </a:lnTo>
                  <a:lnTo>
                    <a:pt x="12" y="206"/>
                  </a:lnTo>
                  <a:lnTo>
                    <a:pt x="17" y="209"/>
                  </a:lnTo>
                  <a:lnTo>
                    <a:pt x="19" y="211"/>
                  </a:lnTo>
                  <a:lnTo>
                    <a:pt x="24" y="214"/>
                  </a:lnTo>
                  <a:lnTo>
                    <a:pt x="26" y="214"/>
                  </a:lnTo>
                  <a:lnTo>
                    <a:pt x="29" y="214"/>
                  </a:lnTo>
                  <a:lnTo>
                    <a:pt x="33" y="214"/>
                  </a:lnTo>
                  <a:lnTo>
                    <a:pt x="36" y="214"/>
                  </a:lnTo>
                  <a:lnTo>
                    <a:pt x="38" y="211"/>
                  </a:lnTo>
                  <a:lnTo>
                    <a:pt x="41" y="206"/>
                  </a:lnTo>
                  <a:lnTo>
                    <a:pt x="45" y="202"/>
                  </a:lnTo>
                  <a:lnTo>
                    <a:pt x="52" y="197"/>
                  </a:lnTo>
                  <a:lnTo>
                    <a:pt x="52" y="195"/>
                  </a:lnTo>
                  <a:lnTo>
                    <a:pt x="52" y="192"/>
                  </a:lnTo>
                  <a:lnTo>
                    <a:pt x="55" y="190"/>
                  </a:lnTo>
                  <a:lnTo>
                    <a:pt x="55" y="192"/>
                  </a:lnTo>
                  <a:lnTo>
                    <a:pt x="57" y="197"/>
                  </a:lnTo>
                  <a:lnTo>
                    <a:pt x="57" y="199"/>
                  </a:lnTo>
                  <a:lnTo>
                    <a:pt x="60" y="199"/>
                  </a:lnTo>
                  <a:lnTo>
                    <a:pt x="62" y="199"/>
                  </a:lnTo>
                  <a:lnTo>
                    <a:pt x="64" y="199"/>
                  </a:lnTo>
                  <a:lnTo>
                    <a:pt x="81" y="171"/>
                  </a:lnTo>
                  <a:lnTo>
                    <a:pt x="76" y="168"/>
                  </a:lnTo>
                  <a:lnTo>
                    <a:pt x="74" y="166"/>
                  </a:lnTo>
                  <a:lnTo>
                    <a:pt x="74" y="161"/>
                  </a:lnTo>
                  <a:lnTo>
                    <a:pt x="74" y="154"/>
                  </a:lnTo>
                  <a:lnTo>
                    <a:pt x="74" y="149"/>
                  </a:lnTo>
                  <a:lnTo>
                    <a:pt x="69" y="142"/>
                  </a:lnTo>
                  <a:lnTo>
                    <a:pt x="69" y="130"/>
                  </a:lnTo>
                  <a:lnTo>
                    <a:pt x="67" y="126"/>
                  </a:lnTo>
                  <a:lnTo>
                    <a:pt x="67" y="123"/>
                  </a:lnTo>
                  <a:lnTo>
                    <a:pt x="67" y="119"/>
                  </a:lnTo>
                  <a:lnTo>
                    <a:pt x="67" y="116"/>
                  </a:lnTo>
                  <a:lnTo>
                    <a:pt x="69" y="114"/>
                  </a:lnTo>
                  <a:lnTo>
                    <a:pt x="69" y="111"/>
                  </a:lnTo>
                  <a:lnTo>
                    <a:pt x="71" y="109"/>
                  </a:lnTo>
                  <a:lnTo>
                    <a:pt x="74" y="109"/>
                  </a:lnTo>
                  <a:lnTo>
                    <a:pt x="79" y="109"/>
                  </a:lnTo>
                  <a:lnTo>
                    <a:pt x="81" y="107"/>
                  </a:lnTo>
                  <a:lnTo>
                    <a:pt x="86" y="107"/>
                  </a:lnTo>
                  <a:lnTo>
                    <a:pt x="88" y="109"/>
                  </a:lnTo>
                  <a:lnTo>
                    <a:pt x="88" y="97"/>
                  </a:lnTo>
                  <a:lnTo>
                    <a:pt x="90" y="85"/>
                  </a:lnTo>
                  <a:lnTo>
                    <a:pt x="93" y="73"/>
                  </a:lnTo>
                  <a:lnTo>
                    <a:pt x="98" y="69"/>
                  </a:lnTo>
                  <a:lnTo>
                    <a:pt x="100" y="64"/>
                  </a:lnTo>
                  <a:lnTo>
                    <a:pt x="105" y="52"/>
                  </a:lnTo>
                  <a:lnTo>
                    <a:pt x="107" y="47"/>
                  </a:lnTo>
                  <a:lnTo>
                    <a:pt x="109" y="45"/>
                  </a:lnTo>
                  <a:lnTo>
                    <a:pt x="114" y="43"/>
                  </a:lnTo>
                  <a:lnTo>
                    <a:pt x="119" y="40"/>
                  </a:lnTo>
                  <a:lnTo>
                    <a:pt x="121" y="38"/>
                  </a:lnTo>
                  <a:lnTo>
                    <a:pt x="126" y="38"/>
                  </a:lnTo>
                  <a:lnTo>
                    <a:pt x="138" y="38"/>
                  </a:lnTo>
                  <a:lnTo>
                    <a:pt x="140" y="35"/>
                  </a:lnTo>
                  <a:lnTo>
                    <a:pt x="143" y="35"/>
                  </a:lnTo>
                  <a:lnTo>
                    <a:pt x="150" y="31"/>
                  </a:lnTo>
                  <a:lnTo>
                    <a:pt x="152" y="28"/>
                  </a:lnTo>
                  <a:lnTo>
                    <a:pt x="155" y="28"/>
                  </a:lnTo>
                  <a:lnTo>
                    <a:pt x="155" y="28"/>
                  </a:lnTo>
                  <a:lnTo>
                    <a:pt x="157" y="28"/>
                  </a:lnTo>
                  <a:lnTo>
                    <a:pt x="159" y="28"/>
                  </a:lnTo>
                  <a:lnTo>
                    <a:pt x="164" y="31"/>
                  </a:lnTo>
                  <a:lnTo>
                    <a:pt x="171" y="33"/>
                  </a:lnTo>
                  <a:lnTo>
                    <a:pt x="181" y="38"/>
                  </a:lnTo>
                  <a:lnTo>
                    <a:pt x="183" y="38"/>
                  </a:lnTo>
                  <a:lnTo>
                    <a:pt x="188" y="40"/>
                  </a:lnTo>
                  <a:lnTo>
                    <a:pt x="190" y="38"/>
                  </a:lnTo>
                  <a:lnTo>
                    <a:pt x="193" y="38"/>
                  </a:lnTo>
                  <a:lnTo>
                    <a:pt x="195" y="35"/>
                  </a:lnTo>
                  <a:lnTo>
                    <a:pt x="197" y="33"/>
                  </a:lnTo>
                  <a:lnTo>
                    <a:pt x="197" y="31"/>
                  </a:lnTo>
                  <a:lnTo>
                    <a:pt x="200" y="26"/>
                  </a:lnTo>
                  <a:lnTo>
                    <a:pt x="200" y="21"/>
                  </a:lnTo>
                  <a:lnTo>
                    <a:pt x="202" y="19"/>
                  </a:lnTo>
                  <a:lnTo>
                    <a:pt x="202" y="16"/>
                  </a:lnTo>
                  <a:lnTo>
                    <a:pt x="205" y="16"/>
                  </a:lnTo>
                  <a:lnTo>
                    <a:pt x="207" y="14"/>
                  </a:lnTo>
                  <a:lnTo>
                    <a:pt x="209" y="14"/>
                  </a:lnTo>
                  <a:lnTo>
                    <a:pt x="214" y="14"/>
                  </a:lnTo>
                  <a:lnTo>
                    <a:pt x="219" y="16"/>
                  </a:lnTo>
                  <a:lnTo>
                    <a:pt x="221" y="16"/>
                  </a:lnTo>
                  <a:lnTo>
                    <a:pt x="226" y="21"/>
                  </a:lnTo>
                  <a:lnTo>
                    <a:pt x="231" y="24"/>
                  </a:lnTo>
                  <a:lnTo>
                    <a:pt x="233" y="26"/>
                  </a:lnTo>
                  <a:lnTo>
                    <a:pt x="235" y="26"/>
                  </a:lnTo>
                  <a:lnTo>
                    <a:pt x="235" y="2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7" name="Freeform 1266">
              <a:extLst>
                <a:ext uri="{FF2B5EF4-FFF2-40B4-BE49-F238E27FC236}">
                  <a16:creationId xmlns:a16="http://schemas.microsoft.com/office/drawing/2014/main" id="{97D43FAD-2B58-453A-8DD0-1FD08C217018}"/>
                </a:ext>
              </a:extLst>
            </p:cNvPr>
            <p:cNvSpPr>
              <a:spLocks/>
            </p:cNvSpPr>
            <p:nvPr/>
          </p:nvSpPr>
          <p:spPr bwMode="auto">
            <a:xfrm>
              <a:off x="4148138" y="2108199"/>
              <a:ext cx="388937" cy="339725"/>
            </a:xfrm>
            <a:custGeom>
              <a:avLst/>
              <a:gdLst/>
              <a:ahLst/>
              <a:cxnLst>
                <a:cxn ang="0">
                  <a:pos x="245" y="26"/>
                </a:cxn>
                <a:cxn ang="0">
                  <a:pos x="238" y="16"/>
                </a:cxn>
                <a:cxn ang="0">
                  <a:pos x="240" y="5"/>
                </a:cxn>
                <a:cxn ang="0">
                  <a:pos x="219" y="0"/>
                </a:cxn>
                <a:cxn ang="0">
                  <a:pos x="209" y="0"/>
                </a:cxn>
                <a:cxn ang="0">
                  <a:pos x="202" y="9"/>
                </a:cxn>
                <a:cxn ang="0">
                  <a:pos x="197" y="2"/>
                </a:cxn>
                <a:cxn ang="0">
                  <a:pos x="188" y="0"/>
                </a:cxn>
                <a:cxn ang="0">
                  <a:pos x="157" y="5"/>
                </a:cxn>
                <a:cxn ang="0">
                  <a:pos x="148" y="16"/>
                </a:cxn>
                <a:cxn ang="0">
                  <a:pos x="138" y="14"/>
                </a:cxn>
                <a:cxn ang="0">
                  <a:pos x="126" y="21"/>
                </a:cxn>
                <a:cxn ang="0">
                  <a:pos x="119" y="26"/>
                </a:cxn>
                <a:cxn ang="0">
                  <a:pos x="112" y="26"/>
                </a:cxn>
                <a:cxn ang="0">
                  <a:pos x="100" y="33"/>
                </a:cxn>
                <a:cxn ang="0">
                  <a:pos x="93" y="33"/>
                </a:cxn>
                <a:cxn ang="0">
                  <a:pos x="88" y="43"/>
                </a:cxn>
                <a:cxn ang="0">
                  <a:pos x="88" y="45"/>
                </a:cxn>
                <a:cxn ang="0">
                  <a:pos x="98" y="45"/>
                </a:cxn>
                <a:cxn ang="0">
                  <a:pos x="93" y="52"/>
                </a:cxn>
                <a:cxn ang="0">
                  <a:pos x="90" y="57"/>
                </a:cxn>
                <a:cxn ang="0">
                  <a:pos x="81" y="66"/>
                </a:cxn>
                <a:cxn ang="0">
                  <a:pos x="74" y="78"/>
                </a:cxn>
                <a:cxn ang="0">
                  <a:pos x="64" y="97"/>
                </a:cxn>
                <a:cxn ang="0">
                  <a:pos x="52" y="104"/>
                </a:cxn>
                <a:cxn ang="0">
                  <a:pos x="50" y="109"/>
                </a:cxn>
                <a:cxn ang="0">
                  <a:pos x="52" y="116"/>
                </a:cxn>
                <a:cxn ang="0">
                  <a:pos x="60" y="116"/>
                </a:cxn>
                <a:cxn ang="0">
                  <a:pos x="52" y="119"/>
                </a:cxn>
                <a:cxn ang="0">
                  <a:pos x="45" y="119"/>
                </a:cxn>
                <a:cxn ang="0">
                  <a:pos x="36" y="123"/>
                </a:cxn>
                <a:cxn ang="0">
                  <a:pos x="24" y="130"/>
                </a:cxn>
                <a:cxn ang="0">
                  <a:pos x="17" y="138"/>
                </a:cxn>
                <a:cxn ang="0">
                  <a:pos x="5" y="142"/>
                </a:cxn>
                <a:cxn ang="0">
                  <a:pos x="3" y="161"/>
                </a:cxn>
                <a:cxn ang="0">
                  <a:pos x="5" y="180"/>
                </a:cxn>
                <a:cxn ang="0">
                  <a:pos x="3" y="192"/>
                </a:cxn>
                <a:cxn ang="0">
                  <a:pos x="10" y="195"/>
                </a:cxn>
                <a:cxn ang="0">
                  <a:pos x="7" y="199"/>
                </a:cxn>
                <a:cxn ang="0">
                  <a:pos x="17" y="209"/>
                </a:cxn>
                <a:cxn ang="0">
                  <a:pos x="29" y="214"/>
                </a:cxn>
                <a:cxn ang="0">
                  <a:pos x="41" y="206"/>
                </a:cxn>
                <a:cxn ang="0">
                  <a:pos x="52" y="192"/>
                </a:cxn>
                <a:cxn ang="0">
                  <a:pos x="57" y="199"/>
                </a:cxn>
                <a:cxn ang="0">
                  <a:pos x="81" y="171"/>
                </a:cxn>
                <a:cxn ang="0">
                  <a:pos x="74" y="154"/>
                </a:cxn>
                <a:cxn ang="0">
                  <a:pos x="67" y="126"/>
                </a:cxn>
                <a:cxn ang="0">
                  <a:pos x="69" y="114"/>
                </a:cxn>
                <a:cxn ang="0">
                  <a:pos x="79" y="109"/>
                </a:cxn>
                <a:cxn ang="0">
                  <a:pos x="88" y="97"/>
                </a:cxn>
                <a:cxn ang="0">
                  <a:pos x="100" y="64"/>
                </a:cxn>
                <a:cxn ang="0">
                  <a:pos x="114" y="43"/>
                </a:cxn>
                <a:cxn ang="0">
                  <a:pos x="138" y="38"/>
                </a:cxn>
                <a:cxn ang="0">
                  <a:pos x="152" y="28"/>
                </a:cxn>
                <a:cxn ang="0">
                  <a:pos x="159" y="28"/>
                </a:cxn>
                <a:cxn ang="0">
                  <a:pos x="183" y="38"/>
                </a:cxn>
                <a:cxn ang="0">
                  <a:pos x="195" y="35"/>
                </a:cxn>
                <a:cxn ang="0">
                  <a:pos x="200" y="21"/>
                </a:cxn>
                <a:cxn ang="0">
                  <a:pos x="207" y="14"/>
                </a:cxn>
                <a:cxn ang="0">
                  <a:pos x="221" y="16"/>
                </a:cxn>
                <a:cxn ang="0">
                  <a:pos x="235" y="26"/>
                </a:cxn>
              </a:cxnLst>
              <a:rect l="0" t="0" r="r" b="b"/>
              <a:pathLst>
                <a:path w="245" h="214">
                  <a:moveTo>
                    <a:pt x="235" y="26"/>
                  </a:moveTo>
                  <a:lnTo>
                    <a:pt x="233" y="28"/>
                  </a:lnTo>
                  <a:lnTo>
                    <a:pt x="238" y="26"/>
                  </a:lnTo>
                  <a:lnTo>
                    <a:pt x="245" y="26"/>
                  </a:lnTo>
                  <a:lnTo>
                    <a:pt x="245" y="14"/>
                  </a:lnTo>
                  <a:lnTo>
                    <a:pt x="243" y="16"/>
                  </a:lnTo>
                  <a:lnTo>
                    <a:pt x="240" y="16"/>
                  </a:lnTo>
                  <a:lnTo>
                    <a:pt x="238" y="16"/>
                  </a:lnTo>
                  <a:lnTo>
                    <a:pt x="233" y="16"/>
                  </a:lnTo>
                  <a:lnTo>
                    <a:pt x="231" y="14"/>
                  </a:lnTo>
                  <a:lnTo>
                    <a:pt x="240" y="14"/>
                  </a:lnTo>
                  <a:lnTo>
                    <a:pt x="240" y="5"/>
                  </a:lnTo>
                  <a:lnTo>
                    <a:pt x="235" y="5"/>
                  </a:lnTo>
                  <a:lnTo>
                    <a:pt x="233" y="5"/>
                  </a:lnTo>
                  <a:lnTo>
                    <a:pt x="226" y="2"/>
                  </a:lnTo>
                  <a:lnTo>
                    <a:pt x="219" y="0"/>
                  </a:lnTo>
                  <a:lnTo>
                    <a:pt x="216" y="0"/>
                  </a:lnTo>
                  <a:lnTo>
                    <a:pt x="214" y="0"/>
                  </a:lnTo>
                  <a:lnTo>
                    <a:pt x="212" y="0"/>
                  </a:lnTo>
                  <a:lnTo>
                    <a:pt x="209" y="0"/>
                  </a:lnTo>
                  <a:lnTo>
                    <a:pt x="207" y="2"/>
                  </a:lnTo>
                  <a:lnTo>
                    <a:pt x="207" y="5"/>
                  </a:lnTo>
                  <a:lnTo>
                    <a:pt x="205" y="7"/>
                  </a:lnTo>
                  <a:lnTo>
                    <a:pt x="202" y="9"/>
                  </a:lnTo>
                  <a:lnTo>
                    <a:pt x="202" y="9"/>
                  </a:lnTo>
                  <a:lnTo>
                    <a:pt x="200" y="7"/>
                  </a:lnTo>
                  <a:lnTo>
                    <a:pt x="200" y="5"/>
                  </a:lnTo>
                  <a:lnTo>
                    <a:pt x="197" y="2"/>
                  </a:lnTo>
                  <a:lnTo>
                    <a:pt x="195" y="0"/>
                  </a:lnTo>
                  <a:lnTo>
                    <a:pt x="193" y="0"/>
                  </a:lnTo>
                  <a:lnTo>
                    <a:pt x="190" y="0"/>
                  </a:lnTo>
                  <a:lnTo>
                    <a:pt x="188" y="0"/>
                  </a:lnTo>
                  <a:lnTo>
                    <a:pt x="174" y="2"/>
                  </a:lnTo>
                  <a:lnTo>
                    <a:pt x="164" y="5"/>
                  </a:lnTo>
                  <a:lnTo>
                    <a:pt x="159" y="5"/>
                  </a:lnTo>
                  <a:lnTo>
                    <a:pt x="157" y="5"/>
                  </a:lnTo>
                  <a:lnTo>
                    <a:pt x="155" y="9"/>
                  </a:lnTo>
                  <a:lnTo>
                    <a:pt x="152" y="12"/>
                  </a:lnTo>
                  <a:lnTo>
                    <a:pt x="150" y="16"/>
                  </a:lnTo>
                  <a:lnTo>
                    <a:pt x="148" y="16"/>
                  </a:lnTo>
                  <a:lnTo>
                    <a:pt x="145" y="16"/>
                  </a:lnTo>
                  <a:lnTo>
                    <a:pt x="143" y="16"/>
                  </a:lnTo>
                  <a:lnTo>
                    <a:pt x="140" y="16"/>
                  </a:lnTo>
                  <a:lnTo>
                    <a:pt x="138" y="14"/>
                  </a:lnTo>
                  <a:lnTo>
                    <a:pt x="136" y="12"/>
                  </a:lnTo>
                  <a:lnTo>
                    <a:pt x="136" y="14"/>
                  </a:lnTo>
                  <a:lnTo>
                    <a:pt x="133" y="14"/>
                  </a:lnTo>
                  <a:lnTo>
                    <a:pt x="126" y="21"/>
                  </a:lnTo>
                  <a:lnTo>
                    <a:pt x="124" y="26"/>
                  </a:lnTo>
                  <a:lnTo>
                    <a:pt x="121" y="26"/>
                  </a:lnTo>
                  <a:lnTo>
                    <a:pt x="121" y="26"/>
                  </a:lnTo>
                  <a:lnTo>
                    <a:pt x="119" y="26"/>
                  </a:lnTo>
                  <a:lnTo>
                    <a:pt x="114" y="26"/>
                  </a:lnTo>
                  <a:lnTo>
                    <a:pt x="114" y="26"/>
                  </a:lnTo>
                  <a:lnTo>
                    <a:pt x="112" y="26"/>
                  </a:lnTo>
                  <a:lnTo>
                    <a:pt x="112" y="26"/>
                  </a:lnTo>
                  <a:lnTo>
                    <a:pt x="112" y="26"/>
                  </a:lnTo>
                  <a:lnTo>
                    <a:pt x="112" y="31"/>
                  </a:lnTo>
                  <a:lnTo>
                    <a:pt x="112" y="33"/>
                  </a:lnTo>
                  <a:lnTo>
                    <a:pt x="100" y="33"/>
                  </a:lnTo>
                  <a:lnTo>
                    <a:pt x="100" y="33"/>
                  </a:lnTo>
                  <a:lnTo>
                    <a:pt x="98" y="33"/>
                  </a:lnTo>
                  <a:lnTo>
                    <a:pt x="95" y="33"/>
                  </a:lnTo>
                  <a:lnTo>
                    <a:pt x="93" y="33"/>
                  </a:lnTo>
                  <a:lnTo>
                    <a:pt x="93" y="35"/>
                  </a:lnTo>
                  <a:lnTo>
                    <a:pt x="90" y="38"/>
                  </a:lnTo>
                  <a:lnTo>
                    <a:pt x="90" y="40"/>
                  </a:lnTo>
                  <a:lnTo>
                    <a:pt x="88" y="43"/>
                  </a:lnTo>
                  <a:lnTo>
                    <a:pt x="83" y="43"/>
                  </a:lnTo>
                  <a:lnTo>
                    <a:pt x="86" y="45"/>
                  </a:lnTo>
                  <a:lnTo>
                    <a:pt x="86" y="45"/>
                  </a:lnTo>
                  <a:lnTo>
                    <a:pt x="88" y="45"/>
                  </a:lnTo>
                  <a:lnTo>
                    <a:pt x="90" y="45"/>
                  </a:lnTo>
                  <a:lnTo>
                    <a:pt x="93" y="43"/>
                  </a:lnTo>
                  <a:lnTo>
                    <a:pt x="98" y="40"/>
                  </a:lnTo>
                  <a:lnTo>
                    <a:pt x="98" y="45"/>
                  </a:lnTo>
                  <a:lnTo>
                    <a:pt x="98" y="47"/>
                  </a:lnTo>
                  <a:lnTo>
                    <a:pt x="95" y="47"/>
                  </a:lnTo>
                  <a:lnTo>
                    <a:pt x="95" y="50"/>
                  </a:lnTo>
                  <a:lnTo>
                    <a:pt x="93" y="52"/>
                  </a:lnTo>
                  <a:lnTo>
                    <a:pt x="90" y="52"/>
                  </a:lnTo>
                  <a:lnTo>
                    <a:pt x="90" y="54"/>
                  </a:lnTo>
                  <a:lnTo>
                    <a:pt x="90" y="57"/>
                  </a:lnTo>
                  <a:lnTo>
                    <a:pt x="90" y="57"/>
                  </a:lnTo>
                  <a:lnTo>
                    <a:pt x="88" y="59"/>
                  </a:lnTo>
                  <a:lnTo>
                    <a:pt x="88" y="62"/>
                  </a:lnTo>
                  <a:lnTo>
                    <a:pt x="86" y="64"/>
                  </a:lnTo>
                  <a:lnTo>
                    <a:pt x="81" y="66"/>
                  </a:lnTo>
                  <a:lnTo>
                    <a:pt x="79" y="69"/>
                  </a:lnTo>
                  <a:lnTo>
                    <a:pt x="79" y="69"/>
                  </a:lnTo>
                  <a:lnTo>
                    <a:pt x="76" y="71"/>
                  </a:lnTo>
                  <a:lnTo>
                    <a:pt x="74" y="78"/>
                  </a:lnTo>
                  <a:lnTo>
                    <a:pt x="71" y="85"/>
                  </a:lnTo>
                  <a:lnTo>
                    <a:pt x="69" y="90"/>
                  </a:lnTo>
                  <a:lnTo>
                    <a:pt x="67" y="92"/>
                  </a:lnTo>
                  <a:lnTo>
                    <a:pt x="64" y="97"/>
                  </a:lnTo>
                  <a:lnTo>
                    <a:pt x="62" y="100"/>
                  </a:lnTo>
                  <a:lnTo>
                    <a:pt x="60" y="100"/>
                  </a:lnTo>
                  <a:lnTo>
                    <a:pt x="55" y="102"/>
                  </a:lnTo>
                  <a:lnTo>
                    <a:pt x="52" y="104"/>
                  </a:lnTo>
                  <a:lnTo>
                    <a:pt x="52" y="104"/>
                  </a:lnTo>
                  <a:lnTo>
                    <a:pt x="50" y="107"/>
                  </a:lnTo>
                  <a:lnTo>
                    <a:pt x="50" y="109"/>
                  </a:lnTo>
                  <a:lnTo>
                    <a:pt x="50" y="109"/>
                  </a:lnTo>
                  <a:lnTo>
                    <a:pt x="50" y="111"/>
                  </a:lnTo>
                  <a:lnTo>
                    <a:pt x="50" y="114"/>
                  </a:lnTo>
                  <a:lnTo>
                    <a:pt x="52" y="116"/>
                  </a:lnTo>
                  <a:lnTo>
                    <a:pt x="52" y="116"/>
                  </a:lnTo>
                  <a:lnTo>
                    <a:pt x="55" y="116"/>
                  </a:lnTo>
                  <a:lnTo>
                    <a:pt x="57" y="116"/>
                  </a:lnTo>
                  <a:lnTo>
                    <a:pt x="62" y="116"/>
                  </a:lnTo>
                  <a:lnTo>
                    <a:pt x="60" y="116"/>
                  </a:lnTo>
                  <a:lnTo>
                    <a:pt x="57" y="116"/>
                  </a:lnTo>
                  <a:lnTo>
                    <a:pt x="55" y="119"/>
                  </a:lnTo>
                  <a:lnTo>
                    <a:pt x="55" y="119"/>
                  </a:lnTo>
                  <a:lnTo>
                    <a:pt x="52" y="119"/>
                  </a:lnTo>
                  <a:lnTo>
                    <a:pt x="50" y="116"/>
                  </a:lnTo>
                  <a:lnTo>
                    <a:pt x="50" y="116"/>
                  </a:lnTo>
                  <a:lnTo>
                    <a:pt x="48" y="116"/>
                  </a:lnTo>
                  <a:lnTo>
                    <a:pt x="45" y="119"/>
                  </a:lnTo>
                  <a:lnTo>
                    <a:pt x="43" y="121"/>
                  </a:lnTo>
                  <a:lnTo>
                    <a:pt x="43" y="121"/>
                  </a:lnTo>
                  <a:lnTo>
                    <a:pt x="41" y="121"/>
                  </a:lnTo>
                  <a:lnTo>
                    <a:pt x="36" y="123"/>
                  </a:lnTo>
                  <a:lnTo>
                    <a:pt x="31" y="126"/>
                  </a:lnTo>
                  <a:lnTo>
                    <a:pt x="29" y="128"/>
                  </a:lnTo>
                  <a:lnTo>
                    <a:pt x="26" y="128"/>
                  </a:lnTo>
                  <a:lnTo>
                    <a:pt x="24" y="130"/>
                  </a:lnTo>
                  <a:lnTo>
                    <a:pt x="22" y="130"/>
                  </a:lnTo>
                  <a:lnTo>
                    <a:pt x="19" y="133"/>
                  </a:lnTo>
                  <a:lnTo>
                    <a:pt x="19" y="135"/>
                  </a:lnTo>
                  <a:lnTo>
                    <a:pt x="17" y="138"/>
                  </a:lnTo>
                  <a:lnTo>
                    <a:pt x="14" y="140"/>
                  </a:lnTo>
                  <a:lnTo>
                    <a:pt x="12" y="142"/>
                  </a:lnTo>
                  <a:lnTo>
                    <a:pt x="7" y="142"/>
                  </a:lnTo>
                  <a:lnTo>
                    <a:pt x="5" y="142"/>
                  </a:lnTo>
                  <a:lnTo>
                    <a:pt x="0" y="145"/>
                  </a:lnTo>
                  <a:lnTo>
                    <a:pt x="0" y="152"/>
                  </a:lnTo>
                  <a:lnTo>
                    <a:pt x="3" y="157"/>
                  </a:lnTo>
                  <a:lnTo>
                    <a:pt x="3" y="161"/>
                  </a:lnTo>
                  <a:lnTo>
                    <a:pt x="5" y="168"/>
                  </a:lnTo>
                  <a:lnTo>
                    <a:pt x="7" y="171"/>
                  </a:lnTo>
                  <a:lnTo>
                    <a:pt x="7" y="173"/>
                  </a:lnTo>
                  <a:lnTo>
                    <a:pt x="5" y="180"/>
                  </a:lnTo>
                  <a:lnTo>
                    <a:pt x="3" y="185"/>
                  </a:lnTo>
                  <a:lnTo>
                    <a:pt x="3" y="190"/>
                  </a:lnTo>
                  <a:lnTo>
                    <a:pt x="3" y="190"/>
                  </a:lnTo>
                  <a:lnTo>
                    <a:pt x="3" y="192"/>
                  </a:lnTo>
                  <a:lnTo>
                    <a:pt x="3" y="192"/>
                  </a:lnTo>
                  <a:lnTo>
                    <a:pt x="5" y="195"/>
                  </a:lnTo>
                  <a:lnTo>
                    <a:pt x="7" y="195"/>
                  </a:lnTo>
                  <a:lnTo>
                    <a:pt x="10" y="195"/>
                  </a:lnTo>
                  <a:lnTo>
                    <a:pt x="10" y="197"/>
                  </a:lnTo>
                  <a:lnTo>
                    <a:pt x="7" y="197"/>
                  </a:lnTo>
                  <a:lnTo>
                    <a:pt x="7" y="199"/>
                  </a:lnTo>
                  <a:lnTo>
                    <a:pt x="7" y="199"/>
                  </a:lnTo>
                  <a:lnTo>
                    <a:pt x="7" y="202"/>
                  </a:lnTo>
                  <a:lnTo>
                    <a:pt x="10" y="204"/>
                  </a:lnTo>
                  <a:lnTo>
                    <a:pt x="12" y="206"/>
                  </a:lnTo>
                  <a:lnTo>
                    <a:pt x="17" y="209"/>
                  </a:lnTo>
                  <a:lnTo>
                    <a:pt x="19" y="211"/>
                  </a:lnTo>
                  <a:lnTo>
                    <a:pt x="24" y="214"/>
                  </a:lnTo>
                  <a:lnTo>
                    <a:pt x="26" y="214"/>
                  </a:lnTo>
                  <a:lnTo>
                    <a:pt x="29" y="214"/>
                  </a:lnTo>
                  <a:lnTo>
                    <a:pt x="33" y="214"/>
                  </a:lnTo>
                  <a:lnTo>
                    <a:pt x="36" y="214"/>
                  </a:lnTo>
                  <a:lnTo>
                    <a:pt x="38" y="211"/>
                  </a:lnTo>
                  <a:lnTo>
                    <a:pt x="41" y="206"/>
                  </a:lnTo>
                  <a:lnTo>
                    <a:pt x="45" y="202"/>
                  </a:lnTo>
                  <a:lnTo>
                    <a:pt x="52" y="197"/>
                  </a:lnTo>
                  <a:lnTo>
                    <a:pt x="52" y="195"/>
                  </a:lnTo>
                  <a:lnTo>
                    <a:pt x="52" y="192"/>
                  </a:lnTo>
                  <a:lnTo>
                    <a:pt x="55" y="190"/>
                  </a:lnTo>
                  <a:lnTo>
                    <a:pt x="55" y="192"/>
                  </a:lnTo>
                  <a:lnTo>
                    <a:pt x="57" y="197"/>
                  </a:lnTo>
                  <a:lnTo>
                    <a:pt x="57" y="199"/>
                  </a:lnTo>
                  <a:lnTo>
                    <a:pt x="60" y="199"/>
                  </a:lnTo>
                  <a:lnTo>
                    <a:pt x="62" y="199"/>
                  </a:lnTo>
                  <a:lnTo>
                    <a:pt x="64" y="199"/>
                  </a:lnTo>
                  <a:lnTo>
                    <a:pt x="81" y="171"/>
                  </a:lnTo>
                  <a:lnTo>
                    <a:pt x="76" y="168"/>
                  </a:lnTo>
                  <a:lnTo>
                    <a:pt x="74" y="166"/>
                  </a:lnTo>
                  <a:lnTo>
                    <a:pt x="74" y="161"/>
                  </a:lnTo>
                  <a:lnTo>
                    <a:pt x="74" y="154"/>
                  </a:lnTo>
                  <a:lnTo>
                    <a:pt x="74" y="149"/>
                  </a:lnTo>
                  <a:lnTo>
                    <a:pt x="69" y="142"/>
                  </a:lnTo>
                  <a:lnTo>
                    <a:pt x="69" y="130"/>
                  </a:lnTo>
                  <a:lnTo>
                    <a:pt x="67" y="126"/>
                  </a:lnTo>
                  <a:lnTo>
                    <a:pt x="67" y="123"/>
                  </a:lnTo>
                  <a:lnTo>
                    <a:pt x="67" y="119"/>
                  </a:lnTo>
                  <a:lnTo>
                    <a:pt x="67" y="116"/>
                  </a:lnTo>
                  <a:lnTo>
                    <a:pt x="69" y="114"/>
                  </a:lnTo>
                  <a:lnTo>
                    <a:pt x="69" y="111"/>
                  </a:lnTo>
                  <a:lnTo>
                    <a:pt x="71" y="109"/>
                  </a:lnTo>
                  <a:lnTo>
                    <a:pt x="74" y="109"/>
                  </a:lnTo>
                  <a:lnTo>
                    <a:pt x="79" y="109"/>
                  </a:lnTo>
                  <a:lnTo>
                    <a:pt x="81" y="107"/>
                  </a:lnTo>
                  <a:lnTo>
                    <a:pt x="86" y="107"/>
                  </a:lnTo>
                  <a:lnTo>
                    <a:pt x="88" y="109"/>
                  </a:lnTo>
                  <a:lnTo>
                    <a:pt x="88" y="97"/>
                  </a:lnTo>
                  <a:lnTo>
                    <a:pt x="90" y="85"/>
                  </a:lnTo>
                  <a:lnTo>
                    <a:pt x="93" y="73"/>
                  </a:lnTo>
                  <a:lnTo>
                    <a:pt x="98" y="69"/>
                  </a:lnTo>
                  <a:lnTo>
                    <a:pt x="100" y="64"/>
                  </a:lnTo>
                  <a:lnTo>
                    <a:pt x="105" y="52"/>
                  </a:lnTo>
                  <a:lnTo>
                    <a:pt x="107" y="47"/>
                  </a:lnTo>
                  <a:lnTo>
                    <a:pt x="109" y="45"/>
                  </a:lnTo>
                  <a:lnTo>
                    <a:pt x="114" y="43"/>
                  </a:lnTo>
                  <a:lnTo>
                    <a:pt x="119" y="40"/>
                  </a:lnTo>
                  <a:lnTo>
                    <a:pt x="121" y="38"/>
                  </a:lnTo>
                  <a:lnTo>
                    <a:pt x="126" y="38"/>
                  </a:lnTo>
                  <a:lnTo>
                    <a:pt x="138" y="38"/>
                  </a:lnTo>
                  <a:lnTo>
                    <a:pt x="140" y="35"/>
                  </a:lnTo>
                  <a:lnTo>
                    <a:pt x="143" y="35"/>
                  </a:lnTo>
                  <a:lnTo>
                    <a:pt x="150" y="31"/>
                  </a:lnTo>
                  <a:lnTo>
                    <a:pt x="152" y="28"/>
                  </a:lnTo>
                  <a:lnTo>
                    <a:pt x="155" y="28"/>
                  </a:lnTo>
                  <a:lnTo>
                    <a:pt x="155" y="28"/>
                  </a:lnTo>
                  <a:lnTo>
                    <a:pt x="157" y="28"/>
                  </a:lnTo>
                  <a:lnTo>
                    <a:pt x="159" y="28"/>
                  </a:lnTo>
                  <a:lnTo>
                    <a:pt x="164" y="31"/>
                  </a:lnTo>
                  <a:lnTo>
                    <a:pt x="171" y="33"/>
                  </a:lnTo>
                  <a:lnTo>
                    <a:pt x="181" y="38"/>
                  </a:lnTo>
                  <a:lnTo>
                    <a:pt x="183" y="38"/>
                  </a:lnTo>
                  <a:lnTo>
                    <a:pt x="188" y="40"/>
                  </a:lnTo>
                  <a:lnTo>
                    <a:pt x="190" y="38"/>
                  </a:lnTo>
                  <a:lnTo>
                    <a:pt x="193" y="38"/>
                  </a:lnTo>
                  <a:lnTo>
                    <a:pt x="195" y="35"/>
                  </a:lnTo>
                  <a:lnTo>
                    <a:pt x="197" y="33"/>
                  </a:lnTo>
                  <a:lnTo>
                    <a:pt x="197" y="31"/>
                  </a:lnTo>
                  <a:lnTo>
                    <a:pt x="200" y="26"/>
                  </a:lnTo>
                  <a:lnTo>
                    <a:pt x="200" y="21"/>
                  </a:lnTo>
                  <a:lnTo>
                    <a:pt x="202" y="19"/>
                  </a:lnTo>
                  <a:lnTo>
                    <a:pt x="202" y="16"/>
                  </a:lnTo>
                  <a:lnTo>
                    <a:pt x="205" y="16"/>
                  </a:lnTo>
                  <a:lnTo>
                    <a:pt x="207" y="14"/>
                  </a:lnTo>
                  <a:lnTo>
                    <a:pt x="209" y="14"/>
                  </a:lnTo>
                  <a:lnTo>
                    <a:pt x="214" y="14"/>
                  </a:lnTo>
                  <a:lnTo>
                    <a:pt x="219" y="16"/>
                  </a:lnTo>
                  <a:lnTo>
                    <a:pt x="221" y="16"/>
                  </a:lnTo>
                  <a:lnTo>
                    <a:pt x="226" y="21"/>
                  </a:lnTo>
                  <a:lnTo>
                    <a:pt x="231" y="24"/>
                  </a:lnTo>
                  <a:lnTo>
                    <a:pt x="233" y="26"/>
                  </a:lnTo>
                  <a:lnTo>
                    <a:pt x="235" y="2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8" name="Freeform 1267">
              <a:extLst>
                <a:ext uri="{FF2B5EF4-FFF2-40B4-BE49-F238E27FC236}">
                  <a16:creationId xmlns:a16="http://schemas.microsoft.com/office/drawing/2014/main" id="{63FA06FE-A184-4EA5-B7A5-45E972AC333E}"/>
                </a:ext>
              </a:extLst>
            </p:cNvPr>
            <p:cNvSpPr>
              <a:spLocks/>
            </p:cNvSpPr>
            <p:nvPr/>
          </p:nvSpPr>
          <p:spPr bwMode="auto">
            <a:xfrm>
              <a:off x="4148138" y="2108199"/>
              <a:ext cx="388937" cy="339725"/>
            </a:xfrm>
            <a:custGeom>
              <a:avLst/>
              <a:gdLst/>
              <a:ahLst/>
              <a:cxnLst>
                <a:cxn ang="0">
                  <a:pos x="245" y="26"/>
                </a:cxn>
                <a:cxn ang="0">
                  <a:pos x="238" y="16"/>
                </a:cxn>
                <a:cxn ang="0">
                  <a:pos x="240" y="5"/>
                </a:cxn>
                <a:cxn ang="0">
                  <a:pos x="219" y="0"/>
                </a:cxn>
                <a:cxn ang="0">
                  <a:pos x="209" y="0"/>
                </a:cxn>
                <a:cxn ang="0">
                  <a:pos x="202" y="9"/>
                </a:cxn>
                <a:cxn ang="0">
                  <a:pos x="197" y="2"/>
                </a:cxn>
                <a:cxn ang="0">
                  <a:pos x="188" y="0"/>
                </a:cxn>
                <a:cxn ang="0">
                  <a:pos x="157" y="5"/>
                </a:cxn>
                <a:cxn ang="0">
                  <a:pos x="148" y="16"/>
                </a:cxn>
                <a:cxn ang="0">
                  <a:pos x="138" y="14"/>
                </a:cxn>
                <a:cxn ang="0">
                  <a:pos x="126" y="21"/>
                </a:cxn>
                <a:cxn ang="0">
                  <a:pos x="119" y="26"/>
                </a:cxn>
                <a:cxn ang="0">
                  <a:pos x="112" y="26"/>
                </a:cxn>
                <a:cxn ang="0">
                  <a:pos x="100" y="33"/>
                </a:cxn>
                <a:cxn ang="0">
                  <a:pos x="93" y="33"/>
                </a:cxn>
                <a:cxn ang="0">
                  <a:pos x="88" y="43"/>
                </a:cxn>
                <a:cxn ang="0">
                  <a:pos x="88" y="45"/>
                </a:cxn>
                <a:cxn ang="0">
                  <a:pos x="98" y="45"/>
                </a:cxn>
                <a:cxn ang="0">
                  <a:pos x="93" y="52"/>
                </a:cxn>
                <a:cxn ang="0">
                  <a:pos x="90" y="57"/>
                </a:cxn>
                <a:cxn ang="0">
                  <a:pos x="81" y="66"/>
                </a:cxn>
                <a:cxn ang="0">
                  <a:pos x="74" y="78"/>
                </a:cxn>
                <a:cxn ang="0">
                  <a:pos x="64" y="97"/>
                </a:cxn>
                <a:cxn ang="0">
                  <a:pos x="52" y="104"/>
                </a:cxn>
                <a:cxn ang="0">
                  <a:pos x="50" y="109"/>
                </a:cxn>
                <a:cxn ang="0">
                  <a:pos x="52" y="116"/>
                </a:cxn>
                <a:cxn ang="0">
                  <a:pos x="60" y="116"/>
                </a:cxn>
                <a:cxn ang="0">
                  <a:pos x="52" y="119"/>
                </a:cxn>
                <a:cxn ang="0">
                  <a:pos x="45" y="119"/>
                </a:cxn>
                <a:cxn ang="0">
                  <a:pos x="36" y="123"/>
                </a:cxn>
                <a:cxn ang="0">
                  <a:pos x="24" y="130"/>
                </a:cxn>
                <a:cxn ang="0">
                  <a:pos x="17" y="138"/>
                </a:cxn>
                <a:cxn ang="0">
                  <a:pos x="5" y="142"/>
                </a:cxn>
                <a:cxn ang="0">
                  <a:pos x="3" y="161"/>
                </a:cxn>
                <a:cxn ang="0">
                  <a:pos x="5" y="180"/>
                </a:cxn>
                <a:cxn ang="0">
                  <a:pos x="3" y="192"/>
                </a:cxn>
                <a:cxn ang="0">
                  <a:pos x="10" y="195"/>
                </a:cxn>
                <a:cxn ang="0">
                  <a:pos x="7" y="199"/>
                </a:cxn>
                <a:cxn ang="0">
                  <a:pos x="17" y="209"/>
                </a:cxn>
                <a:cxn ang="0">
                  <a:pos x="29" y="214"/>
                </a:cxn>
                <a:cxn ang="0">
                  <a:pos x="41" y="206"/>
                </a:cxn>
                <a:cxn ang="0">
                  <a:pos x="52" y="192"/>
                </a:cxn>
                <a:cxn ang="0">
                  <a:pos x="57" y="199"/>
                </a:cxn>
                <a:cxn ang="0">
                  <a:pos x="81" y="171"/>
                </a:cxn>
                <a:cxn ang="0">
                  <a:pos x="74" y="154"/>
                </a:cxn>
                <a:cxn ang="0">
                  <a:pos x="67" y="126"/>
                </a:cxn>
                <a:cxn ang="0">
                  <a:pos x="69" y="114"/>
                </a:cxn>
                <a:cxn ang="0">
                  <a:pos x="79" y="109"/>
                </a:cxn>
                <a:cxn ang="0">
                  <a:pos x="88" y="97"/>
                </a:cxn>
                <a:cxn ang="0">
                  <a:pos x="100" y="64"/>
                </a:cxn>
                <a:cxn ang="0">
                  <a:pos x="114" y="43"/>
                </a:cxn>
                <a:cxn ang="0">
                  <a:pos x="138" y="38"/>
                </a:cxn>
                <a:cxn ang="0">
                  <a:pos x="152" y="28"/>
                </a:cxn>
                <a:cxn ang="0">
                  <a:pos x="159" y="28"/>
                </a:cxn>
                <a:cxn ang="0">
                  <a:pos x="183" y="38"/>
                </a:cxn>
                <a:cxn ang="0">
                  <a:pos x="195" y="35"/>
                </a:cxn>
                <a:cxn ang="0">
                  <a:pos x="200" y="21"/>
                </a:cxn>
                <a:cxn ang="0">
                  <a:pos x="207" y="14"/>
                </a:cxn>
                <a:cxn ang="0">
                  <a:pos x="221" y="16"/>
                </a:cxn>
                <a:cxn ang="0">
                  <a:pos x="235" y="26"/>
                </a:cxn>
              </a:cxnLst>
              <a:rect l="0" t="0" r="r" b="b"/>
              <a:pathLst>
                <a:path w="245" h="214">
                  <a:moveTo>
                    <a:pt x="235" y="26"/>
                  </a:moveTo>
                  <a:lnTo>
                    <a:pt x="233" y="28"/>
                  </a:lnTo>
                  <a:lnTo>
                    <a:pt x="238" y="26"/>
                  </a:lnTo>
                  <a:lnTo>
                    <a:pt x="245" y="26"/>
                  </a:lnTo>
                  <a:lnTo>
                    <a:pt x="245" y="14"/>
                  </a:lnTo>
                  <a:lnTo>
                    <a:pt x="243" y="16"/>
                  </a:lnTo>
                  <a:lnTo>
                    <a:pt x="240" y="16"/>
                  </a:lnTo>
                  <a:lnTo>
                    <a:pt x="238" y="16"/>
                  </a:lnTo>
                  <a:lnTo>
                    <a:pt x="233" y="16"/>
                  </a:lnTo>
                  <a:lnTo>
                    <a:pt x="231" y="14"/>
                  </a:lnTo>
                  <a:lnTo>
                    <a:pt x="240" y="14"/>
                  </a:lnTo>
                  <a:lnTo>
                    <a:pt x="240" y="5"/>
                  </a:lnTo>
                  <a:lnTo>
                    <a:pt x="235" y="5"/>
                  </a:lnTo>
                  <a:lnTo>
                    <a:pt x="233" y="5"/>
                  </a:lnTo>
                  <a:lnTo>
                    <a:pt x="226" y="2"/>
                  </a:lnTo>
                  <a:lnTo>
                    <a:pt x="219" y="0"/>
                  </a:lnTo>
                  <a:lnTo>
                    <a:pt x="216" y="0"/>
                  </a:lnTo>
                  <a:lnTo>
                    <a:pt x="214" y="0"/>
                  </a:lnTo>
                  <a:lnTo>
                    <a:pt x="212" y="0"/>
                  </a:lnTo>
                  <a:lnTo>
                    <a:pt x="209" y="0"/>
                  </a:lnTo>
                  <a:lnTo>
                    <a:pt x="207" y="2"/>
                  </a:lnTo>
                  <a:lnTo>
                    <a:pt x="207" y="5"/>
                  </a:lnTo>
                  <a:lnTo>
                    <a:pt x="205" y="7"/>
                  </a:lnTo>
                  <a:lnTo>
                    <a:pt x="202" y="9"/>
                  </a:lnTo>
                  <a:lnTo>
                    <a:pt x="202" y="9"/>
                  </a:lnTo>
                  <a:lnTo>
                    <a:pt x="200" y="7"/>
                  </a:lnTo>
                  <a:lnTo>
                    <a:pt x="200" y="5"/>
                  </a:lnTo>
                  <a:lnTo>
                    <a:pt x="197" y="2"/>
                  </a:lnTo>
                  <a:lnTo>
                    <a:pt x="195" y="0"/>
                  </a:lnTo>
                  <a:lnTo>
                    <a:pt x="193" y="0"/>
                  </a:lnTo>
                  <a:lnTo>
                    <a:pt x="190" y="0"/>
                  </a:lnTo>
                  <a:lnTo>
                    <a:pt x="188" y="0"/>
                  </a:lnTo>
                  <a:lnTo>
                    <a:pt x="174" y="2"/>
                  </a:lnTo>
                  <a:lnTo>
                    <a:pt x="164" y="5"/>
                  </a:lnTo>
                  <a:lnTo>
                    <a:pt x="159" y="5"/>
                  </a:lnTo>
                  <a:lnTo>
                    <a:pt x="157" y="5"/>
                  </a:lnTo>
                  <a:lnTo>
                    <a:pt x="155" y="9"/>
                  </a:lnTo>
                  <a:lnTo>
                    <a:pt x="152" y="12"/>
                  </a:lnTo>
                  <a:lnTo>
                    <a:pt x="150" y="16"/>
                  </a:lnTo>
                  <a:lnTo>
                    <a:pt x="148" y="16"/>
                  </a:lnTo>
                  <a:lnTo>
                    <a:pt x="145" y="16"/>
                  </a:lnTo>
                  <a:lnTo>
                    <a:pt x="143" y="16"/>
                  </a:lnTo>
                  <a:lnTo>
                    <a:pt x="140" y="16"/>
                  </a:lnTo>
                  <a:lnTo>
                    <a:pt x="138" y="14"/>
                  </a:lnTo>
                  <a:lnTo>
                    <a:pt x="136" y="12"/>
                  </a:lnTo>
                  <a:lnTo>
                    <a:pt x="136" y="14"/>
                  </a:lnTo>
                  <a:lnTo>
                    <a:pt x="133" y="14"/>
                  </a:lnTo>
                  <a:lnTo>
                    <a:pt x="126" y="21"/>
                  </a:lnTo>
                  <a:lnTo>
                    <a:pt x="124" y="26"/>
                  </a:lnTo>
                  <a:lnTo>
                    <a:pt x="121" y="26"/>
                  </a:lnTo>
                  <a:lnTo>
                    <a:pt x="121" y="26"/>
                  </a:lnTo>
                  <a:lnTo>
                    <a:pt x="119" y="26"/>
                  </a:lnTo>
                  <a:lnTo>
                    <a:pt x="114" y="26"/>
                  </a:lnTo>
                  <a:lnTo>
                    <a:pt x="114" y="26"/>
                  </a:lnTo>
                  <a:lnTo>
                    <a:pt x="112" y="26"/>
                  </a:lnTo>
                  <a:lnTo>
                    <a:pt x="112" y="26"/>
                  </a:lnTo>
                  <a:lnTo>
                    <a:pt x="112" y="26"/>
                  </a:lnTo>
                  <a:lnTo>
                    <a:pt x="112" y="31"/>
                  </a:lnTo>
                  <a:lnTo>
                    <a:pt x="112" y="33"/>
                  </a:lnTo>
                  <a:lnTo>
                    <a:pt x="100" y="33"/>
                  </a:lnTo>
                  <a:lnTo>
                    <a:pt x="100" y="33"/>
                  </a:lnTo>
                  <a:lnTo>
                    <a:pt x="98" y="33"/>
                  </a:lnTo>
                  <a:lnTo>
                    <a:pt x="95" y="33"/>
                  </a:lnTo>
                  <a:lnTo>
                    <a:pt x="93" y="33"/>
                  </a:lnTo>
                  <a:lnTo>
                    <a:pt x="93" y="35"/>
                  </a:lnTo>
                  <a:lnTo>
                    <a:pt x="90" y="38"/>
                  </a:lnTo>
                  <a:lnTo>
                    <a:pt x="90" y="40"/>
                  </a:lnTo>
                  <a:lnTo>
                    <a:pt x="88" y="43"/>
                  </a:lnTo>
                  <a:lnTo>
                    <a:pt x="83" y="43"/>
                  </a:lnTo>
                  <a:lnTo>
                    <a:pt x="86" y="45"/>
                  </a:lnTo>
                  <a:lnTo>
                    <a:pt x="86" y="45"/>
                  </a:lnTo>
                  <a:lnTo>
                    <a:pt x="88" y="45"/>
                  </a:lnTo>
                  <a:lnTo>
                    <a:pt x="90" y="45"/>
                  </a:lnTo>
                  <a:lnTo>
                    <a:pt x="93" y="43"/>
                  </a:lnTo>
                  <a:lnTo>
                    <a:pt x="98" y="40"/>
                  </a:lnTo>
                  <a:lnTo>
                    <a:pt x="98" y="45"/>
                  </a:lnTo>
                  <a:lnTo>
                    <a:pt x="98" y="47"/>
                  </a:lnTo>
                  <a:lnTo>
                    <a:pt x="95" y="47"/>
                  </a:lnTo>
                  <a:lnTo>
                    <a:pt x="95" y="50"/>
                  </a:lnTo>
                  <a:lnTo>
                    <a:pt x="93" y="52"/>
                  </a:lnTo>
                  <a:lnTo>
                    <a:pt x="90" y="52"/>
                  </a:lnTo>
                  <a:lnTo>
                    <a:pt x="90" y="54"/>
                  </a:lnTo>
                  <a:lnTo>
                    <a:pt x="90" y="57"/>
                  </a:lnTo>
                  <a:lnTo>
                    <a:pt x="90" y="57"/>
                  </a:lnTo>
                  <a:lnTo>
                    <a:pt x="88" y="59"/>
                  </a:lnTo>
                  <a:lnTo>
                    <a:pt x="88" y="62"/>
                  </a:lnTo>
                  <a:lnTo>
                    <a:pt x="86" y="64"/>
                  </a:lnTo>
                  <a:lnTo>
                    <a:pt x="81" y="66"/>
                  </a:lnTo>
                  <a:lnTo>
                    <a:pt x="79" y="69"/>
                  </a:lnTo>
                  <a:lnTo>
                    <a:pt x="79" y="69"/>
                  </a:lnTo>
                  <a:lnTo>
                    <a:pt x="76" y="71"/>
                  </a:lnTo>
                  <a:lnTo>
                    <a:pt x="74" y="78"/>
                  </a:lnTo>
                  <a:lnTo>
                    <a:pt x="71" y="85"/>
                  </a:lnTo>
                  <a:lnTo>
                    <a:pt x="69" y="90"/>
                  </a:lnTo>
                  <a:lnTo>
                    <a:pt x="67" y="92"/>
                  </a:lnTo>
                  <a:lnTo>
                    <a:pt x="64" y="97"/>
                  </a:lnTo>
                  <a:lnTo>
                    <a:pt x="62" y="100"/>
                  </a:lnTo>
                  <a:lnTo>
                    <a:pt x="60" y="100"/>
                  </a:lnTo>
                  <a:lnTo>
                    <a:pt x="55" y="102"/>
                  </a:lnTo>
                  <a:lnTo>
                    <a:pt x="52" y="104"/>
                  </a:lnTo>
                  <a:lnTo>
                    <a:pt x="52" y="104"/>
                  </a:lnTo>
                  <a:lnTo>
                    <a:pt x="50" y="107"/>
                  </a:lnTo>
                  <a:lnTo>
                    <a:pt x="50" y="109"/>
                  </a:lnTo>
                  <a:lnTo>
                    <a:pt x="50" y="109"/>
                  </a:lnTo>
                  <a:lnTo>
                    <a:pt x="50" y="111"/>
                  </a:lnTo>
                  <a:lnTo>
                    <a:pt x="50" y="114"/>
                  </a:lnTo>
                  <a:lnTo>
                    <a:pt x="52" y="116"/>
                  </a:lnTo>
                  <a:lnTo>
                    <a:pt x="52" y="116"/>
                  </a:lnTo>
                  <a:lnTo>
                    <a:pt x="55" y="116"/>
                  </a:lnTo>
                  <a:lnTo>
                    <a:pt x="57" y="116"/>
                  </a:lnTo>
                  <a:lnTo>
                    <a:pt x="62" y="116"/>
                  </a:lnTo>
                  <a:lnTo>
                    <a:pt x="60" y="116"/>
                  </a:lnTo>
                  <a:lnTo>
                    <a:pt x="57" y="116"/>
                  </a:lnTo>
                  <a:lnTo>
                    <a:pt x="55" y="119"/>
                  </a:lnTo>
                  <a:lnTo>
                    <a:pt x="55" y="119"/>
                  </a:lnTo>
                  <a:lnTo>
                    <a:pt x="52" y="119"/>
                  </a:lnTo>
                  <a:lnTo>
                    <a:pt x="50" y="116"/>
                  </a:lnTo>
                  <a:lnTo>
                    <a:pt x="50" y="116"/>
                  </a:lnTo>
                  <a:lnTo>
                    <a:pt x="48" y="116"/>
                  </a:lnTo>
                  <a:lnTo>
                    <a:pt x="45" y="119"/>
                  </a:lnTo>
                  <a:lnTo>
                    <a:pt x="43" y="121"/>
                  </a:lnTo>
                  <a:lnTo>
                    <a:pt x="43" y="121"/>
                  </a:lnTo>
                  <a:lnTo>
                    <a:pt x="41" y="121"/>
                  </a:lnTo>
                  <a:lnTo>
                    <a:pt x="36" y="123"/>
                  </a:lnTo>
                  <a:lnTo>
                    <a:pt x="31" y="126"/>
                  </a:lnTo>
                  <a:lnTo>
                    <a:pt x="29" y="128"/>
                  </a:lnTo>
                  <a:lnTo>
                    <a:pt x="26" y="128"/>
                  </a:lnTo>
                  <a:lnTo>
                    <a:pt x="24" y="130"/>
                  </a:lnTo>
                  <a:lnTo>
                    <a:pt x="22" y="130"/>
                  </a:lnTo>
                  <a:lnTo>
                    <a:pt x="19" y="133"/>
                  </a:lnTo>
                  <a:lnTo>
                    <a:pt x="19" y="135"/>
                  </a:lnTo>
                  <a:lnTo>
                    <a:pt x="17" y="138"/>
                  </a:lnTo>
                  <a:lnTo>
                    <a:pt x="14" y="140"/>
                  </a:lnTo>
                  <a:lnTo>
                    <a:pt x="12" y="142"/>
                  </a:lnTo>
                  <a:lnTo>
                    <a:pt x="7" y="142"/>
                  </a:lnTo>
                  <a:lnTo>
                    <a:pt x="5" y="142"/>
                  </a:lnTo>
                  <a:lnTo>
                    <a:pt x="0" y="145"/>
                  </a:lnTo>
                  <a:lnTo>
                    <a:pt x="0" y="152"/>
                  </a:lnTo>
                  <a:lnTo>
                    <a:pt x="3" y="157"/>
                  </a:lnTo>
                  <a:lnTo>
                    <a:pt x="3" y="161"/>
                  </a:lnTo>
                  <a:lnTo>
                    <a:pt x="5" y="168"/>
                  </a:lnTo>
                  <a:lnTo>
                    <a:pt x="7" y="171"/>
                  </a:lnTo>
                  <a:lnTo>
                    <a:pt x="7" y="173"/>
                  </a:lnTo>
                  <a:lnTo>
                    <a:pt x="5" y="180"/>
                  </a:lnTo>
                  <a:lnTo>
                    <a:pt x="3" y="185"/>
                  </a:lnTo>
                  <a:lnTo>
                    <a:pt x="3" y="190"/>
                  </a:lnTo>
                  <a:lnTo>
                    <a:pt x="3" y="190"/>
                  </a:lnTo>
                  <a:lnTo>
                    <a:pt x="3" y="192"/>
                  </a:lnTo>
                  <a:lnTo>
                    <a:pt x="3" y="192"/>
                  </a:lnTo>
                  <a:lnTo>
                    <a:pt x="5" y="195"/>
                  </a:lnTo>
                  <a:lnTo>
                    <a:pt x="7" y="195"/>
                  </a:lnTo>
                  <a:lnTo>
                    <a:pt x="10" y="195"/>
                  </a:lnTo>
                  <a:lnTo>
                    <a:pt x="10" y="197"/>
                  </a:lnTo>
                  <a:lnTo>
                    <a:pt x="7" y="197"/>
                  </a:lnTo>
                  <a:lnTo>
                    <a:pt x="7" y="199"/>
                  </a:lnTo>
                  <a:lnTo>
                    <a:pt x="7" y="199"/>
                  </a:lnTo>
                  <a:lnTo>
                    <a:pt x="7" y="202"/>
                  </a:lnTo>
                  <a:lnTo>
                    <a:pt x="10" y="204"/>
                  </a:lnTo>
                  <a:lnTo>
                    <a:pt x="12" y="206"/>
                  </a:lnTo>
                  <a:lnTo>
                    <a:pt x="17" y="209"/>
                  </a:lnTo>
                  <a:lnTo>
                    <a:pt x="19" y="211"/>
                  </a:lnTo>
                  <a:lnTo>
                    <a:pt x="24" y="214"/>
                  </a:lnTo>
                  <a:lnTo>
                    <a:pt x="26" y="214"/>
                  </a:lnTo>
                  <a:lnTo>
                    <a:pt x="29" y="214"/>
                  </a:lnTo>
                  <a:lnTo>
                    <a:pt x="33" y="214"/>
                  </a:lnTo>
                  <a:lnTo>
                    <a:pt x="36" y="214"/>
                  </a:lnTo>
                  <a:lnTo>
                    <a:pt x="38" y="211"/>
                  </a:lnTo>
                  <a:lnTo>
                    <a:pt x="41" y="206"/>
                  </a:lnTo>
                  <a:lnTo>
                    <a:pt x="45" y="202"/>
                  </a:lnTo>
                  <a:lnTo>
                    <a:pt x="52" y="197"/>
                  </a:lnTo>
                  <a:lnTo>
                    <a:pt x="52" y="195"/>
                  </a:lnTo>
                  <a:lnTo>
                    <a:pt x="52" y="192"/>
                  </a:lnTo>
                  <a:lnTo>
                    <a:pt x="55" y="190"/>
                  </a:lnTo>
                  <a:lnTo>
                    <a:pt x="55" y="192"/>
                  </a:lnTo>
                  <a:lnTo>
                    <a:pt x="57" y="197"/>
                  </a:lnTo>
                  <a:lnTo>
                    <a:pt x="57" y="199"/>
                  </a:lnTo>
                  <a:lnTo>
                    <a:pt x="60" y="199"/>
                  </a:lnTo>
                  <a:lnTo>
                    <a:pt x="62" y="199"/>
                  </a:lnTo>
                  <a:lnTo>
                    <a:pt x="64" y="199"/>
                  </a:lnTo>
                  <a:lnTo>
                    <a:pt x="81" y="171"/>
                  </a:lnTo>
                  <a:lnTo>
                    <a:pt x="76" y="168"/>
                  </a:lnTo>
                  <a:lnTo>
                    <a:pt x="74" y="166"/>
                  </a:lnTo>
                  <a:lnTo>
                    <a:pt x="74" y="161"/>
                  </a:lnTo>
                  <a:lnTo>
                    <a:pt x="74" y="154"/>
                  </a:lnTo>
                  <a:lnTo>
                    <a:pt x="74" y="149"/>
                  </a:lnTo>
                  <a:lnTo>
                    <a:pt x="69" y="142"/>
                  </a:lnTo>
                  <a:lnTo>
                    <a:pt x="69" y="130"/>
                  </a:lnTo>
                  <a:lnTo>
                    <a:pt x="67" y="126"/>
                  </a:lnTo>
                  <a:lnTo>
                    <a:pt x="67" y="123"/>
                  </a:lnTo>
                  <a:lnTo>
                    <a:pt x="67" y="119"/>
                  </a:lnTo>
                  <a:lnTo>
                    <a:pt x="67" y="116"/>
                  </a:lnTo>
                  <a:lnTo>
                    <a:pt x="69" y="114"/>
                  </a:lnTo>
                  <a:lnTo>
                    <a:pt x="69" y="111"/>
                  </a:lnTo>
                  <a:lnTo>
                    <a:pt x="71" y="109"/>
                  </a:lnTo>
                  <a:lnTo>
                    <a:pt x="74" y="109"/>
                  </a:lnTo>
                  <a:lnTo>
                    <a:pt x="79" y="109"/>
                  </a:lnTo>
                  <a:lnTo>
                    <a:pt x="81" y="107"/>
                  </a:lnTo>
                  <a:lnTo>
                    <a:pt x="86" y="107"/>
                  </a:lnTo>
                  <a:lnTo>
                    <a:pt x="88" y="109"/>
                  </a:lnTo>
                  <a:lnTo>
                    <a:pt x="88" y="97"/>
                  </a:lnTo>
                  <a:lnTo>
                    <a:pt x="90" y="85"/>
                  </a:lnTo>
                  <a:lnTo>
                    <a:pt x="93" y="73"/>
                  </a:lnTo>
                  <a:lnTo>
                    <a:pt x="98" y="69"/>
                  </a:lnTo>
                  <a:lnTo>
                    <a:pt x="100" y="64"/>
                  </a:lnTo>
                  <a:lnTo>
                    <a:pt x="105" y="52"/>
                  </a:lnTo>
                  <a:lnTo>
                    <a:pt x="107" y="47"/>
                  </a:lnTo>
                  <a:lnTo>
                    <a:pt x="109" y="45"/>
                  </a:lnTo>
                  <a:lnTo>
                    <a:pt x="114" y="43"/>
                  </a:lnTo>
                  <a:lnTo>
                    <a:pt x="119" y="40"/>
                  </a:lnTo>
                  <a:lnTo>
                    <a:pt x="121" y="38"/>
                  </a:lnTo>
                  <a:lnTo>
                    <a:pt x="126" y="38"/>
                  </a:lnTo>
                  <a:lnTo>
                    <a:pt x="138" y="38"/>
                  </a:lnTo>
                  <a:lnTo>
                    <a:pt x="140" y="35"/>
                  </a:lnTo>
                  <a:lnTo>
                    <a:pt x="143" y="35"/>
                  </a:lnTo>
                  <a:lnTo>
                    <a:pt x="150" y="31"/>
                  </a:lnTo>
                  <a:lnTo>
                    <a:pt x="152" y="28"/>
                  </a:lnTo>
                  <a:lnTo>
                    <a:pt x="155" y="28"/>
                  </a:lnTo>
                  <a:lnTo>
                    <a:pt x="155" y="28"/>
                  </a:lnTo>
                  <a:lnTo>
                    <a:pt x="157" y="28"/>
                  </a:lnTo>
                  <a:lnTo>
                    <a:pt x="159" y="28"/>
                  </a:lnTo>
                  <a:lnTo>
                    <a:pt x="164" y="31"/>
                  </a:lnTo>
                  <a:lnTo>
                    <a:pt x="171" y="33"/>
                  </a:lnTo>
                  <a:lnTo>
                    <a:pt x="181" y="38"/>
                  </a:lnTo>
                  <a:lnTo>
                    <a:pt x="183" y="38"/>
                  </a:lnTo>
                  <a:lnTo>
                    <a:pt x="188" y="40"/>
                  </a:lnTo>
                  <a:lnTo>
                    <a:pt x="190" y="38"/>
                  </a:lnTo>
                  <a:lnTo>
                    <a:pt x="193" y="38"/>
                  </a:lnTo>
                  <a:lnTo>
                    <a:pt x="195" y="35"/>
                  </a:lnTo>
                  <a:lnTo>
                    <a:pt x="197" y="33"/>
                  </a:lnTo>
                  <a:lnTo>
                    <a:pt x="197" y="31"/>
                  </a:lnTo>
                  <a:lnTo>
                    <a:pt x="200" y="26"/>
                  </a:lnTo>
                  <a:lnTo>
                    <a:pt x="200" y="21"/>
                  </a:lnTo>
                  <a:lnTo>
                    <a:pt x="202" y="19"/>
                  </a:lnTo>
                  <a:lnTo>
                    <a:pt x="202" y="16"/>
                  </a:lnTo>
                  <a:lnTo>
                    <a:pt x="205" y="16"/>
                  </a:lnTo>
                  <a:lnTo>
                    <a:pt x="207" y="14"/>
                  </a:lnTo>
                  <a:lnTo>
                    <a:pt x="209" y="14"/>
                  </a:lnTo>
                  <a:lnTo>
                    <a:pt x="214" y="14"/>
                  </a:lnTo>
                  <a:lnTo>
                    <a:pt x="219" y="16"/>
                  </a:lnTo>
                  <a:lnTo>
                    <a:pt x="221" y="16"/>
                  </a:lnTo>
                  <a:lnTo>
                    <a:pt x="226" y="21"/>
                  </a:lnTo>
                  <a:lnTo>
                    <a:pt x="231" y="24"/>
                  </a:lnTo>
                  <a:lnTo>
                    <a:pt x="233" y="26"/>
                  </a:lnTo>
                  <a:lnTo>
                    <a:pt x="235" y="2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59" name="Freeform 1268">
              <a:extLst>
                <a:ext uri="{FF2B5EF4-FFF2-40B4-BE49-F238E27FC236}">
                  <a16:creationId xmlns:a16="http://schemas.microsoft.com/office/drawing/2014/main" id="{D1475DC9-9A15-42ED-9B2F-A4B8E127221F}"/>
                </a:ext>
              </a:extLst>
            </p:cNvPr>
            <p:cNvSpPr>
              <a:spLocks/>
            </p:cNvSpPr>
            <p:nvPr/>
          </p:nvSpPr>
          <p:spPr bwMode="auto">
            <a:xfrm>
              <a:off x="4460876" y="2401887"/>
              <a:ext cx="73025" cy="57151"/>
            </a:xfrm>
            <a:custGeom>
              <a:avLst/>
              <a:gdLst/>
              <a:ahLst/>
              <a:cxnLst>
                <a:cxn ang="0">
                  <a:pos x="46" y="36"/>
                </a:cxn>
                <a:cxn ang="0">
                  <a:pos x="46" y="36"/>
                </a:cxn>
                <a:cxn ang="0">
                  <a:pos x="43" y="33"/>
                </a:cxn>
                <a:cxn ang="0">
                  <a:pos x="41" y="31"/>
                </a:cxn>
                <a:cxn ang="0">
                  <a:pos x="41" y="31"/>
                </a:cxn>
                <a:cxn ang="0">
                  <a:pos x="41" y="31"/>
                </a:cxn>
                <a:cxn ang="0">
                  <a:pos x="38" y="31"/>
                </a:cxn>
                <a:cxn ang="0">
                  <a:pos x="36" y="33"/>
                </a:cxn>
                <a:cxn ang="0">
                  <a:pos x="34" y="33"/>
                </a:cxn>
                <a:cxn ang="0">
                  <a:pos x="31" y="33"/>
                </a:cxn>
                <a:cxn ang="0">
                  <a:pos x="31" y="33"/>
                </a:cxn>
                <a:cxn ang="0">
                  <a:pos x="31" y="31"/>
                </a:cxn>
                <a:cxn ang="0">
                  <a:pos x="29" y="29"/>
                </a:cxn>
                <a:cxn ang="0">
                  <a:pos x="29" y="26"/>
                </a:cxn>
                <a:cxn ang="0">
                  <a:pos x="27" y="24"/>
                </a:cxn>
                <a:cxn ang="0">
                  <a:pos x="27" y="24"/>
                </a:cxn>
                <a:cxn ang="0">
                  <a:pos x="24" y="24"/>
                </a:cxn>
                <a:cxn ang="0">
                  <a:pos x="19" y="21"/>
                </a:cxn>
                <a:cxn ang="0">
                  <a:pos x="19" y="24"/>
                </a:cxn>
                <a:cxn ang="0">
                  <a:pos x="17" y="24"/>
                </a:cxn>
                <a:cxn ang="0">
                  <a:pos x="15" y="24"/>
                </a:cxn>
                <a:cxn ang="0">
                  <a:pos x="12" y="24"/>
                </a:cxn>
                <a:cxn ang="0">
                  <a:pos x="8" y="21"/>
                </a:cxn>
                <a:cxn ang="0">
                  <a:pos x="5" y="21"/>
                </a:cxn>
                <a:cxn ang="0">
                  <a:pos x="5" y="19"/>
                </a:cxn>
                <a:cxn ang="0">
                  <a:pos x="3" y="17"/>
                </a:cxn>
                <a:cxn ang="0">
                  <a:pos x="0" y="14"/>
                </a:cxn>
                <a:cxn ang="0">
                  <a:pos x="0" y="12"/>
                </a:cxn>
                <a:cxn ang="0">
                  <a:pos x="0" y="10"/>
                </a:cxn>
                <a:cxn ang="0">
                  <a:pos x="0" y="7"/>
                </a:cxn>
                <a:cxn ang="0">
                  <a:pos x="0" y="7"/>
                </a:cxn>
                <a:cxn ang="0">
                  <a:pos x="3" y="5"/>
                </a:cxn>
                <a:cxn ang="0">
                  <a:pos x="8" y="5"/>
                </a:cxn>
                <a:cxn ang="0">
                  <a:pos x="12" y="2"/>
                </a:cxn>
                <a:cxn ang="0">
                  <a:pos x="19" y="0"/>
                </a:cxn>
                <a:cxn ang="0">
                  <a:pos x="24" y="0"/>
                </a:cxn>
                <a:cxn ang="0">
                  <a:pos x="24" y="0"/>
                </a:cxn>
                <a:cxn ang="0">
                  <a:pos x="31" y="2"/>
                </a:cxn>
                <a:cxn ang="0">
                  <a:pos x="34" y="5"/>
                </a:cxn>
                <a:cxn ang="0">
                  <a:pos x="36" y="5"/>
                </a:cxn>
                <a:cxn ang="0">
                  <a:pos x="41" y="5"/>
                </a:cxn>
                <a:cxn ang="0">
                  <a:pos x="46" y="5"/>
                </a:cxn>
                <a:cxn ang="0">
                  <a:pos x="46" y="10"/>
                </a:cxn>
                <a:cxn ang="0">
                  <a:pos x="46" y="14"/>
                </a:cxn>
                <a:cxn ang="0">
                  <a:pos x="43" y="14"/>
                </a:cxn>
                <a:cxn ang="0">
                  <a:pos x="43" y="14"/>
                </a:cxn>
                <a:cxn ang="0">
                  <a:pos x="41" y="14"/>
                </a:cxn>
                <a:cxn ang="0">
                  <a:pos x="41" y="14"/>
                </a:cxn>
                <a:cxn ang="0">
                  <a:pos x="41" y="21"/>
                </a:cxn>
                <a:cxn ang="0">
                  <a:pos x="43" y="26"/>
                </a:cxn>
                <a:cxn ang="0">
                  <a:pos x="46" y="36"/>
                </a:cxn>
                <a:cxn ang="0">
                  <a:pos x="46" y="36"/>
                </a:cxn>
              </a:cxnLst>
              <a:rect l="0" t="0" r="r" b="b"/>
              <a:pathLst>
                <a:path w="46" h="36">
                  <a:moveTo>
                    <a:pt x="46" y="36"/>
                  </a:moveTo>
                  <a:lnTo>
                    <a:pt x="46" y="36"/>
                  </a:lnTo>
                  <a:lnTo>
                    <a:pt x="43" y="33"/>
                  </a:lnTo>
                  <a:lnTo>
                    <a:pt x="41" y="31"/>
                  </a:lnTo>
                  <a:lnTo>
                    <a:pt x="41" y="31"/>
                  </a:lnTo>
                  <a:lnTo>
                    <a:pt x="41" y="31"/>
                  </a:lnTo>
                  <a:lnTo>
                    <a:pt x="38" y="31"/>
                  </a:lnTo>
                  <a:lnTo>
                    <a:pt x="36" y="33"/>
                  </a:lnTo>
                  <a:lnTo>
                    <a:pt x="34" y="33"/>
                  </a:lnTo>
                  <a:lnTo>
                    <a:pt x="31" y="33"/>
                  </a:lnTo>
                  <a:lnTo>
                    <a:pt x="31" y="33"/>
                  </a:lnTo>
                  <a:lnTo>
                    <a:pt x="31" y="31"/>
                  </a:lnTo>
                  <a:lnTo>
                    <a:pt x="29" y="29"/>
                  </a:lnTo>
                  <a:lnTo>
                    <a:pt x="29" y="26"/>
                  </a:lnTo>
                  <a:lnTo>
                    <a:pt x="27" y="24"/>
                  </a:lnTo>
                  <a:lnTo>
                    <a:pt x="27" y="24"/>
                  </a:lnTo>
                  <a:lnTo>
                    <a:pt x="24" y="24"/>
                  </a:lnTo>
                  <a:lnTo>
                    <a:pt x="19" y="21"/>
                  </a:lnTo>
                  <a:lnTo>
                    <a:pt x="19" y="24"/>
                  </a:lnTo>
                  <a:lnTo>
                    <a:pt x="17" y="24"/>
                  </a:lnTo>
                  <a:lnTo>
                    <a:pt x="15" y="24"/>
                  </a:lnTo>
                  <a:lnTo>
                    <a:pt x="12" y="24"/>
                  </a:lnTo>
                  <a:lnTo>
                    <a:pt x="8" y="21"/>
                  </a:lnTo>
                  <a:lnTo>
                    <a:pt x="5" y="21"/>
                  </a:lnTo>
                  <a:lnTo>
                    <a:pt x="5" y="19"/>
                  </a:lnTo>
                  <a:lnTo>
                    <a:pt x="3" y="17"/>
                  </a:lnTo>
                  <a:lnTo>
                    <a:pt x="0" y="14"/>
                  </a:lnTo>
                  <a:lnTo>
                    <a:pt x="0" y="12"/>
                  </a:lnTo>
                  <a:lnTo>
                    <a:pt x="0" y="10"/>
                  </a:lnTo>
                  <a:lnTo>
                    <a:pt x="0" y="7"/>
                  </a:lnTo>
                  <a:lnTo>
                    <a:pt x="0" y="7"/>
                  </a:lnTo>
                  <a:lnTo>
                    <a:pt x="3" y="5"/>
                  </a:lnTo>
                  <a:lnTo>
                    <a:pt x="8" y="5"/>
                  </a:lnTo>
                  <a:lnTo>
                    <a:pt x="12" y="2"/>
                  </a:lnTo>
                  <a:lnTo>
                    <a:pt x="19" y="0"/>
                  </a:lnTo>
                  <a:lnTo>
                    <a:pt x="24" y="0"/>
                  </a:lnTo>
                  <a:lnTo>
                    <a:pt x="24" y="0"/>
                  </a:lnTo>
                  <a:lnTo>
                    <a:pt x="31" y="2"/>
                  </a:lnTo>
                  <a:lnTo>
                    <a:pt x="34" y="5"/>
                  </a:lnTo>
                  <a:lnTo>
                    <a:pt x="36" y="5"/>
                  </a:lnTo>
                  <a:lnTo>
                    <a:pt x="41" y="5"/>
                  </a:lnTo>
                  <a:lnTo>
                    <a:pt x="46" y="5"/>
                  </a:lnTo>
                  <a:lnTo>
                    <a:pt x="46" y="10"/>
                  </a:lnTo>
                  <a:lnTo>
                    <a:pt x="46" y="14"/>
                  </a:lnTo>
                  <a:lnTo>
                    <a:pt x="43" y="14"/>
                  </a:lnTo>
                  <a:lnTo>
                    <a:pt x="43" y="14"/>
                  </a:lnTo>
                  <a:lnTo>
                    <a:pt x="41" y="14"/>
                  </a:lnTo>
                  <a:lnTo>
                    <a:pt x="41" y="14"/>
                  </a:lnTo>
                  <a:lnTo>
                    <a:pt x="41" y="21"/>
                  </a:lnTo>
                  <a:lnTo>
                    <a:pt x="43" y="26"/>
                  </a:lnTo>
                  <a:lnTo>
                    <a:pt x="46" y="36"/>
                  </a:lnTo>
                  <a:lnTo>
                    <a:pt x="46" y="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0" name="Freeform 1269">
              <a:extLst>
                <a:ext uri="{FF2B5EF4-FFF2-40B4-BE49-F238E27FC236}">
                  <a16:creationId xmlns:a16="http://schemas.microsoft.com/office/drawing/2014/main" id="{294DF724-52E7-45E6-B0FF-C3147318E47E}"/>
                </a:ext>
              </a:extLst>
            </p:cNvPr>
            <p:cNvSpPr>
              <a:spLocks/>
            </p:cNvSpPr>
            <p:nvPr/>
          </p:nvSpPr>
          <p:spPr bwMode="auto">
            <a:xfrm>
              <a:off x="4460876" y="2401887"/>
              <a:ext cx="73025" cy="57151"/>
            </a:xfrm>
            <a:custGeom>
              <a:avLst/>
              <a:gdLst/>
              <a:ahLst/>
              <a:cxnLst>
                <a:cxn ang="0">
                  <a:pos x="46" y="36"/>
                </a:cxn>
                <a:cxn ang="0">
                  <a:pos x="46" y="36"/>
                </a:cxn>
                <a:cxn ang="0">
                  <a:pos x="43" y="33"/>
                </a:cxn>
                <a:cxn ang="0">
                  <a:pos x="41" y="31"/>
                </a:cxn>
                <a:cxn ang="0">
                  <a:pos x="41" y="31"/>
                </a:cxn>
                <a:cxn ang="0">
                  <a:pos x="41" y="31"/>
                </a:cxn>
                <a:cxn ang="0">
                  <a:pos x="38" y="31"/>
                </a:cxn>
                <a:cxn ang="0">
                  <a:pos x="36" y="33"/>
                </a:cxn>
                <a:cxn ang="0">
                  <a:pos x="34" y="33"/>
                </a:cxn>
                <a:cxn ang="0">
                  <a:pos x="31" y="33"/>
                </a:cxn>
                <a:cxn ang="0">
                  <a:pos x="31" y="33"/>
                </a:cxn>
                <a:cxn ang="0">
                  <a:pos x="31" y="31"/>
                </a:cxn>
                <a:cxn ang="0">
                  <a:pos x="29" y="29"/>
                </a:cxn>
                <a:cxn ang="0">
                  <a:pos x="29" y="26"/>
                </a:cxn>
                <a:cxn ang="0">
                  <a:pos x="27" y="24"/>
                </a:cxn>
                <a:cxn ang="0">
                  <a:pos x="27" y="24"/>
                </a:cxn>
                <a:cxn ang="0">
                  <a:pos x="24" y="24"/>
                </a:cxn>
                <a:cxn ang="0">
                  <a:pos x="19" y="21"/>
                </a:cxn>
                <a:cxn ang="0">
                  <a:pos x="19" y="24"/>
                </a:cxn>
                <a:cxn ang="0">
                  <a:pos x="17" y="24"/>
                </a:cxn>
                <a:cxn ang="0">
                  <a:pos x="15" y="24"/>
                </a:cxn>
                <a:cxn ang="0">
                  <a:pos x="12" y="24"/>
                </a:cxn>
                <a:cxn ang="0">
                  <a:pos x="8" y="21"/>
                </a:cxn>
                <a:cxn ang="0">
                  <a:pos x="5" y="21"/>
                </a:cxn>
                <a:cxn ang="0">
                  <a:pos x="5" y="19"/>
                </a:cxn>
                <a:cxn ang="0">
                  <a:pos x="3" y="17"/>
                </a:cxn>
                <a:cxn ang="0">
                  <a:pos x="0" y="14"/>
                </a:cxn>
                <a:cxn ang="0">
                  <a:pos x="0" y="12"/>
                </a:cxn>
                <a:cxn ang="0">
                  <a:pos x="0" y="10"/>
                </a:cxn>
                <a:cxn ang="0">
                  <a:pos x="0" y="7"/>
                </a:cxn>
                <a:cxn ang="0">
                  <a:pos x="0" y="7"/>
                </a:cxn>
                <a:cxn ang="0">
                  <a:pos x="3" y="5"/>
                </a:cxn>
                <a:cxn ang="0">
                  <a:pos x="8" y="5"/>
                </a:cxn>
                <a:cxn ang="0">
                  <a:pos x="12" y="2"/>
                </a:cxn>
                <a:cxn ang="0">
                  <a:pos x="19" y="0"/>
                </a:cxn>
                <a:cxn ang="0">
                  <a:pos x="24" y="0"/>
                </a:cxn>
                <a:cxn ang="0">
                  <a:pos x="24" y="0"/>
                </a:cxn>
                <a:cxn ang="0">
                  <a:pos x="31" y="2"/>
                </a:cxn>
                <a:cxn ang="0">
                  <a:pos x="34" y="5"/>
                </a:cxn>
                <a:cxn ang="0">
                  <a:pos x="36" y="5"/>
                </a:cxn>
                <a:cxn ang="0">
                  <a:pos x="41" y="5"/>
                </a:cxn>
                <a:cxn ang="0">
                  <a:pos x="46" y="5"/>
                </a:cxn>
                <a:cxn ang="0">
                  <a:pos x="46" y="10"/>
                </a:cxn>
                <a:cxn ang="0">
                  <a:pos x="46" y="14"/>
                </a:cxn>
                <a:cxn ang="0">
                  <a:pos x="43" y="14"/>
                </a:cxn>
                <a:cxn ang="0">
                  <a:pos x="43" y="14"/>
                </a:cxn>
                <a:cxn ang="0">
                  <a:pos x="41" y="14"/>
                </a:cxn>
                <a:cxn ang="0">
                  <a:pos x="41" y="14"/>
                </a:cxn>
                <a:cxn ang="0">
                  <a:pos x="41" y="21"/>
                </a:cxn>
                <a:cxn ang="0">
                  <a:pos x="43" y="26"/>
                </a:cxn>
                <a:cxn ang="0">
                  <a:pos x="46" y="36"/>
                </a:cxn>
              </a:cxnLst>
              <a:rect l="0" t="0" r="r" b="b"/>
              <a:pathLst>
                <a:path w="46" h="36">
                  <a:moveTo>
                    <a:pt x="46" y="36"/>
                  </a:moveTo>
                  <a:lnTo>
                    <a:pt x="46" y="36"/>
                  </a:lnTo>
                  <a:lnTo>
                    <a:pt x="43" y="33"/>
                  </a:lnTo>
                  <a:lnTo>
                    <a:pt x="41" y="31"/>
                  </a:lnTo>
                  <a:lnTo>
                    <a:pt x="41" y="31"/>
                  </a:lnTo>
                  <a:lnTo>
                    <a:pt x="41" y="31"/>
                  </a:lnTo>
                  <a:lnTo>
                    <a:pt x="38" y="31"/>
                  </a:lnTo>
                  <a:lnTo>
                    <a:pt x="36" y="33"/>
                  </a:lnTo>
                  <a:lnTo>
                    <a:pt x="34" y="33"/>
                  </a:lnTo>
                  <a:lnTo>
                    <a:pt x="31" y="33"/>
                  </a:lnTo>
                  <a:lnTo>
                    <a:pt x="31" y="33"/>
                  </a:lnTo>
                  <a:lnTo>
                    <a:pt x="31" y="31"/>
                  </a:lnTo>
                  <a:lnTo>
                    <a:pt x="29" y="29"/>
                  </a:lnTo>
                  <a:lnTo>
                    <a:pt x="29" y="26"/>
                  </a:lnTo>
                  <a:lnTo>
                    <a:pt x="27" y="24"/>
                  </a:lnTo>
                  <a:lnTo>
                    <a:pt x="27" y="24"/>
                  </a:lnTo>
                  <a:lnTo>
                    <a:pt x="24" y="24"/>
                  </a:lnTo>
                  <a:lnTo>
                    <a:pt x="19" y="21"/>
                  </a:lnTo>
                  <a:lnTo>
                    <a:pt x="19" y="24"/>
                  </a:lnTo>
                  <a:lnTo>
                    <a:pt x="17" y="24"/>
                  </a:lnTo>
                  <a:lnTo>
                    <a:pt x="15" y="24"/>
                  </a:lnTo>
                  <a:lnTo>
                    <a:pt x="12" y="24"/>
                  </a:lnTo>
                  <a:lnTo>
                    <a:pt x="8" y="21"/>
                  </a:lnTo>
                  <a:lnTo>
                    <a:pt x="5" y="21"/>
                  </a:lnTo>
                  <a:lnTo>
                    <a:pt x="5" y="19"/>
                  </a:lnTo>
                  <a:lnTo>
                    <a:pt x="3" y="17"/>
                  </a:lnTo>
                  <a:lnTo>
                    <a:pt x="0" y="14"/>
                  </a:lnTo>
                  <a:lnTo>
                    <a:pt x="0" y="12"/>
                  </a:lnTo>
                  <a:lnTo>
                    <a:pt x="0" y="10"/>
                  </a:lnTo>
                  <a:lnTo>
                    <a:pt x="0" y="7"/>
                  </a:lnTo>
                  <a:lnTo>
                    <a:pt x="0" y="7"/>
                  </a:lnTo>
                  <a:lnTo>
                    <a:pt x="3" y="5"/>
                  </a:lnTo>
                  <a:lnTo>
                    <a:pt x="8" y="5"/>
                  </a:lnTo>
                  <a:lnTo>
                    <a:pt x="12" y="2"/>
                  </a:lnTo>
                  <a:lnTo>
                    <a:pt x="19" y="0"/>
                  </a:lnTo>
                  <a:lnTo>
                    <a:pt x="24" y="0"/>
                  </a:lnTo>
                  <a:lnTo>
                    <a:pt x="24" y="0"/>
                  </a:lnTo>
                  <a:lnTo>
                    <a:pt x="31" y="2"/>
                  </a:lnTo>
                  <a:lnTo>
                    <a:pt x="34" y="5"/>
                  </a:lnTo>
                  <a:lnTo>
                    <a:pt x="36" y="5"/>
                  </a:lnTo>
                  <a:lnTo>
                    <a:pt x="41" y="5"/>
                  </a:lnTo>
                  <a:lnTo>
                    <a:pt x="46" y="5"/>
                  </a:lnTo>
                  <a:lnTo>
                    <a:pt x="46" y="10"/>
                  </a:lnTo>
                  <a:lnTo>
                    <a:pt x="46" y="14"/>
                  </a:lnTo>
                  <a:lnTo>
                    <a:pt x="43" y="14"/>
                  </a:lnTo>
                  <a:lnTo>
                    <a:pt x="43" y="14"/>
                  </a:lnTo>
                  <a:lnTo>
                    <a:pt x="41" y="14"/>
                  </a:lnTo>
                  <a:lnTo>
                    <a:pt x="41" y="14"/>
                  </a:lnTo>
                  <a:lnTo>
                    <a:pt x="41" y="21"/>
                  </a:lnTo>
                  <a:lnTo>
                    <a:pt x="43" y="26"/>
                  </a:lnTo>
                  <a:lnTo>
                    <a:pt x="46" y="3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1" name="Freeform 1270">
              <a:extLst>
                <a:ext uri="{FF2B5EF4-FFF2-40B4-BE49-F238E27FC236}">
                  <a16:creationId xmlns:a16="http://schemas.microsoft.com/office/drawing/2014/main" id="{C6B7CDA3-DD51-4EE0-B451-474547B9A286}"/>
                </a:ext>
              </a:extLst>
            </p:cNvPr>
            <p:cNvSpPr>
              <a:spLocks/>
            </p:cNvSpPr>
            <p:nvPr/>
          </p:nvSpPr>
          <p:spPr bwMode="auto">
            <a:xfrm>
              <a:off x="4460876" y="2401887"/>
              <a:ext cx="73025" cy="57151"/>
            </a:xfrm>
            <a:custGeom>
              <a:avLst/>
              <a:gdLst/>
              <a:ahLst/>
              <a:cxnLst>
                <a:cxn ang="0">
                  <a:pos x="46" y="36"/>
                </a:cxn>
                <a:cxn ang="0">
                  <a:pos x="46" y="36"/>
                </a:cxn>
                <a:cxn ang="0">
                  <a:pos x="43" y="33"/>
                </a:cxn>
                <a:cxn ang="0">
                  <a:pos x="41" y="31"/>
                </a:cxn>
                <a:cxn ang="0">
                  <a:pos x="41" y="31"/>
                </a:cxn>
                <a:cxn ang="0">
                  <a:pos x="41" y="31"/>
                </a:cxn>
                <a:cxn ang="0">
                  <a:pos x="38" y="31"/>
                </a:cxn>
                <a:cxn ang="0">
                  <a:pos x="36" y="33"/>
                </a:cxn>
                <a:cxn ang="0">
                  <a:pos x="34" y="33"/>
                </a:cxn>
                <a:cxn ang="0">
                  <a:pos x="31" y="33"/>
                </a:cxn>
                <a:cxn ang="0">
                  <a:pos x="31" y="33"/>
                </a:cxn>
                <a:cxn ang="0">
                  <a:pos x="31" y="31"/>
                </a:cxn>
                <a:cxn ang="0">
                  <a:pos x="29" y="29"/>
                </a:cxn>
                <a:cxn ang="0">
                  <a:pos x="29" y="26"/>
                </a:cxn>
                <a:cxn ang="0">
                  <a:pos x="27" y="24"/>
                </a:cxn>
                <a:cxn ang="0">
                  <a:pos x="27" y="24"/>
                </a:cxn>
                <a:cxn ang="0">
                  <a:pos x="24" y="24"/>
                </a:cxn>
                <a:cxn ang="0">
                  <a:pos x="19" y="21"/>
                </a:cxn>
                <a:cxn ang="0">
                  <a:pos x="19" y="24"/>
                </a:cxn>
                <a:cxn ang="0">
                  <a:pos x="17" y="24"/>
                </a:cxn>
                <a:cxn ang="0">
                  <a:pos x="15" y="24"/>
                </a:cxn>
                <a:cxn ang="0">
                  <a:pos x="12" y="24"/>
                </a:cxn>
                <a:cxn ang="0">
                  <a:pos x="8" y="21"/>
                </a:cxn>
                <a:cxn ang="0">
                  <a:pos x="5" y="21"/>
                </a:cxn>
                <a:cxn ang="0">
                  <a:pos x="5" y="19"/>
                </a:cxn>
                <a:cxn ang="0">
                  <a:pos x="3" y="17"/>
                </a:cxn>
                <a:cxn ang="0">
                  <a:pos x="0" y="14"/>
                </a:cxn>
                <a:cxn ang="0">
                  <a:pos x="0" y="12"/>
                </a:cxn>
                <a:cxn ang="0">
                  <a:pos x="0" y="10"/>
                </a:cxn>
                <a:cxn ang="0">
                  <a:pos x="0" y="7"/>
                </a:cxn>
                <a:cxn ang="0">
                  <a:pos x="0" y="7"/>
                </a:cxn>
                <a:cxn ang="0">
                  <a:pos x="3" y="5"/>
                </a:cxn>
                <a:cxn ang="0">
                  <a:pos x="8" y="5"/>
                </a:cxn>
                <a:cxn ang="0">
                  <a:pos x="12" y="2"/>
                </a:cxn>
                <a:cxn ang="0">
                  <a:pos x="19" y="0"/>
                </a:cxn>
                <a:cxn ang="0">
                  <a:pos x="24" y="0"/>
                </a:cxn>
                <a:cxn ang="0">
                  <a:pos x="24" y="0"/>
                </a:cxn>
                <a:cxn ang="0">
                  <a:pos x="31" y="2"/>
                </a:cxn>
                <a:cxn ang="0">
                  <a:pos x="34" y="5"/>
                </a:cxn>
                <a:cxn ang="0">
                  <a:pos x="36" y="5"/>
                </a:cxn>
                <a:cxn ang="0">
                  <a:pos x="41" y="5"/>
                </a:cxn>
                <a:cxn ang="0">
                  <a:pos x="46" y="5"/>
                </a:cxn>
                <a:cxn ang="0">
                  <a:pos x="46" y="10"/>
                </a:cxn>
                <a:cxn ang="0">
                  <a:pos x="46" y="14"/>
                </a:cxn>
                <a:cxn ang="0">
                  <a:pos x="43" y="14"/>
                </a:cxn>
                <a:cxn ang="0">
                  <a:pos x="43" y="14"/>
                </a:cxn>
                <a:cxn ang="0">
                  <a:pos x="41" y="14"/>
                </a:cxn>
                <a:cxn ang="0">
                  <a:pos x="41" y="14"/>
                </a:cxn>
                <a:cxn ang="0">
                  <a:pos x="41" y="21"/>
                </a:cxn>
                <a:cxn ang="0">
                  <a:pos x="43" y="26"/>
                </a:cxn>
                <a:cxn ang="0">
                  <a:pos x="46" y="36"/>
                </a:cxn>
              </a:cxnLst>
              <a:rect l="0" t="0" r="r" b="b"/>
              <a:pathLst>
                <a:path w="46" h="36">
                  <a:moveTo>
                    <a:pt x="46" y="36"/>
                  </a:moveTo>
                  <a:lnTo>
                    <a:pt x="46" y="36"/>
                  </a:lnTo>
                  <a:lnTo>
                    <a:pt x="43" y="33"/>
                  </a:lnTo>
                  <a:lnTo>
                    <a:pt x="41" y="31"/>
                  </a:lnTo>
                  <a:lnTo>
                    <a:pt x="41" y="31"/>
                  </a:lnTo>
                  <a:lnTo>
                    <a:pt x="41" y="31"/>
                  </a:lnTo>
                  <a:lnTo>
                    <a:pt x="38" y="31"/>
                  </a:lnTo>
                  <a:lnTo>
                    <a:pt x="36" y="33"/>
                  </a:lnTo>
                  <a:lnTo>
                    <a:pt x="34" y="33"/>
                  </a:lnTo>
                  <a:lnTo>
                    <a:pt x="31" y="33"/>
                  </a:lnTo>
                  <a:lnTo>
                    <a:pt x="31" y="33"/>
                  </a:lnTo>
                  <a:lnTo>
                    <a:pt x="31" y="31"/>
                  </a:lnTo>
                  <a:lnTo>
                    <a:pt x="29" y="29"/>
                  </a:lnTo>
                  <a:lnTo>
                    <a:pt x="29" y="26"/>
                  </a:lnTo>
                  <a:lnTo>
                    <a:pt x="27" y="24"/>
                  </a:lnTo>
                  <a:lnTo>
                    <a:pt x="27" y="24"/>
                  </a:lnTo>
                  <a:lnTo>
                    <a:pt x="24" y="24"/>
                  </a:lnTo>
                  <a:lnTo>
                    <a:pt x="19" y="21"/>
                  </a:lnTo>
                  <a:lnTo>
                    <a:pt x="19" y="24"/>
                  </a:lnTo>
                  <a:lnTo>
                    <a:pt x="17" y="24"/>
                  </a:lnTo>
                  <a:lnTo>
                    <a:pt x="15" y="24"/>
                  </a:lnTo>
                  <a:lnTo>
                    <a:pt x="12" y="24"/>
                  </a:lnTo>
                  <a:lnTo>
                    <a:pt x="8" y="21"/>
                  </a:lnTo>
                  <a:lnTo>
                    <a:pt x="5" y="21"/>
                  </a:lnTo>
                  <a:lnTo>
                    <a:pt x="5" y="19"/>
                  </a:lnTo>
                  <a:lnTo>
                    <a:pt x="3" y="17"/>
                  </a:lnTo>
                  <a:lnTo>
                    <a:pt x="0" y="14"/>
                  </a:lnTo>
                  <a:lnTo>
                    <a:pt x="0" y="12"/>
                  </a:lnTo>
                  <a:lnTo>
                    <a:pt x="0" y="10"/>
                  </a:lnTo>
                  <a:lnTo>
                    <a:pt x="0" y="7"/>
                  </a:lnTo>
                  <a:lnTo>
                    <a:pt x="0" y="7"/>
                  </a:lnTo>
                  <a:lnTo>
                    <a:pt x="3" y="5"/>
                  </a:lnTo>
                  <a:lnTo>
                    <a:pt x="8" y="5"/>
                  </a:lnTo>
                  <a:lnTo>
                    <a:pt x="12" y="2"/>
                  </a:lnTo>
                  <a:lnTo>
                    <a:pt x="19" y="0"/>
                  </a:lnTo>
                  <a:lnTo>
                    <a:pt x="24" y="0"/>
                  </a:lnTo>
                  <a:lnTo>
                    <a:pt x="24" y="0"/>
                  </a:lnTo>
                  <a:lnTo>
                    <a:pt x="31" y="2"/>
                  </a:lnTo>
                  <a:lnTo>
                    <a:pt x="34" y="5"/>
                  </a:lnTo>
                  <a:lnTo>
                    <a:pt x="36" y="5"/>
                  </a:lnTo>
                  <a:lnTo>
                    <a:pt x="41" y="5"/>
                  </a:lnTo>
                  <a:lnTo>
                    <a:pt x="46" y="5"/>
                  </a:lnTo>
                  <a:lnTo>
                    <a:pt x="46" y="10"/>
                  </a:lnTo>
                  <a:lnTo>
                    <a:pt x="46" y="14"/>
                  </a:lnTo>
                  <a:lnTo>
                    <a:pt x="43" y="14"/>
                  </a:lnTo>
                  <a:lnTo>
                    <a:pt x="43" y="14"/>
                  </a:lnTo>
                  <a:lnTo>
                    <a:pt x="41" y="14"/>
                  </a:lnTo>
                  <a:lnTo>
                    <a:pt x="41" y="14"/>
                  </a:lnTo>
                  <a:lnTo>
                    <a:pt x="41" y="21"/>
                  </a:lnTo>
                  <a:lnTo>
                    <a:pt x="43" y="26"/>
                  </a:lnTo>
                  <a:lnTo>
                    <a:pt x="46" y="3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2" name="Freeform 1271">
              <a:extLst>
                <a:ext uri="{FF2B5EF4-FFF2-40B4-BE49-F238E27FC236}">
                  <a16:creationId xmlns:a16="http://schemas.microsoft.com/office/drawing/2014/main" id="{3A72460D-56A9-4E82-BA3F-7F95694ADD5E}"/>
                </a:ext>
              </a:extLst>
            </p:cNvPr>
            <p:cNvSpPr>
              <a:spLocks/>
            </p:cNvSpPr>
            <p:nvPr/>
          </p:nvSpPr>
          <p:spPr bwMode="auto">
            <a:xfrm>
              <a:off x="4430714" y="2435224"/>
              <a:ext cx="114301" cy="84139"/>
            </a:xfrm>
            <a:custGeom>
              <a:avLst/>
              <a:gdLst/>
              <a:ahLst/>
              <a:cxnLst>
                <a:cxn ang="0">
                  <a:pos x="55" y="53"/>
                </a:cxn>
                <a:cxn ang="0">
                  <a:pos x="50" y="46"/>
                </a:cxn>
                <a:cxn ang="0">
                  <a:pos x="48" y="41"/>
                </a:cxn>
                <a:cxn ang="0">
                  <a:pos x="43" y="38"/>
                </a:cxn>
                <a:cxn ang="0">
                  <a:pos x="43" y="34"/>
                </a:cxn>
                <a:cxn ang="0">
                  <a:pos x="34" y="38"/>
                </a:cxn>
                <a:cxn ang="0">
                  <a:pos x="27" y="38"/>
                </a:cxn>
                <a:cxn ang="0">
                  <a:pos x="22" y="36"/>
                </a:cxn>
                <a:cxn ang="0">
                  <a:pos x="10" y="36"/>
                </a:cxn>
                <a:cxn ang="0">
                  <a:pos x="5" y="36"/>
                </a:cxn>
                <a:cxn ang="0">
                  <a:pos x="0" y="41"/>
                </a:cxn>
                <a:cxn ang="0">
                  <a:pos x="0" y="27"/>
                </a:cxn>
                <a:cxn ang="0">
                  <a:pos x="3" y="19"/>
                </a:cxn>
                <a:cxn ang="0">
                  <a:pos x="5" y="15"/>
                </a:cxn>
                <a:cxn ang="0">
                  <a:pos x="10" y="12"/>
                </a:cxn>
                <a:cxn ang="0">
                  <a:pos x="15" y="15"/>
                </a:cxn>
                <a:cxn ang="0">
                  <a:pos x="22" y="19"/>
                </a:cxn>
                <a:cxn ang="0">
                  <a:pos x="24" y="24"/>
                </a:cxn>
                <a:cxn ang="0">
                  <a:pos x="31" y="24"/>
                </a:cxn>
                <a:cxn ang="0">
                  <a:pos x="34" y="22"/>
                </a:cxn>
                <a:cxn ang="0">
                  <a:pos x="36" y="17"/>
                </a:cxn>
                <a:cxn ang="0">
                  <a:pos x="36" y="10"/>
                </a:cxn>
                <a:cxn ang="0">
                  <a:pos x="34" y="3"/>
                </a:cxn>
                <a:cxn ang="0">
                  <a:pos x="38" y="0"/>
                </a:cxn>
                <a:cxn ang="0">
                  <a:pos x="46" y="3"/>
                </a:cxn>
                <a:cxn ang="0">
                  <a:pos x="48" y="5"/>
                </a:cxn>
                <a:cxn ang="0">
                  <a:pos x="50" y="10"/>
                </a:cxn>
                <a:cxn ang="0">
                  <a:pos x="50" y="12"/>
                </a:cxn>
                <a:cxn ang="0">
                  <a:pos x="55" y="12"/>
                </a:cxn>
                <a:cxn ang="0">
                  <a:pos x="57" y="10"/>
                </a:cxn>
                <a:cxn ang="0">
                  <a:pos x="60" y="10"/>
                </a:cxn>
                <a:cxn ang="0">
                  <a:pos x="62" y="12"/>
                </a:cxn>
                <a:cxn ang="0">
                  <a:pos x="65" y="15"/>
                </a:cxn>
                <a:cxn ang="0">
                  <a:pos x="69" y="27"/>
                </a:cxn>
                <a:cxn ang="0">
                  <a:pos x="72" y="36"/>
                </a:cxn>
                <a:cxn ang="0">
                  <a:pos x="72" y="43"/>
                </a:cxn>
                <a:cxn ang="0">
                  <a:pos x="69" y="48"/>
                </a:cxn>
                <a:cxn ang="0">
                  <a:pos x="65" y="50"/>
                </a:cxn>
                <a:cxn ang="0">
                  <a:pos x="57" y="50"/>
                </a:cxn>
              </a:cxnLst>
              <a:rect l="0" t="0" r="r" b="b"/>
              <a:pathLst>
                <a:path w="72" h="53">
                  <a:moveTo>
                    <a:pt x="57" y="50"/>
                  </a:moveTo>
                  <a:lnTo>
                    <a:pt x="55" y="53"/>
                  </a:lnTo>
                  <a:lnTo>
                    <a:pt x="50" y="48"/>
                  </a:lnTo>
                  <a:lnTo>
                    <a:pt x="50" y="46"/>
                  </a:lnTo>
                  <a:lnTo>
                    <a:pt x="48" y="43"/>
                  </a:lnTo>
                  <a:lnTo>
                    <a:pt x="48" y="41"/>
                  </a:lnTo>
                  <a:lnTo>
                    <a:pt x="46" y="41"/>
                  </a:lnTo>
                  <a:lnTo>
                    <a:pt x="43" y="38"/>
                  </a:lnTo>
                  <a:lnTo>
                    <a:pt x="43" y="36"/>
                  </a:lnTo>
                  <a:lnTo>
                    <a:pt x="43" y="34"/>
                  </a:lnTo>
                  <a:lnTo>
                    <a:pt x="36" y="38"/>
                  </a:lnTo>
                  <a:lnTo>
                    <a:pt x="34" y="38"/>
                  </a:lnTo>
                  <a:lnTo>
                    <a:pt x="29" y="38"/>
                  </a:lnTo>
                  <a:lnTo>
                    <a:pt x="27" y="38"/>
                  </a:lnTo>
                  <a:lnTo>
                    <a:pt x="24" y="36"/>
                  </a:lnTo>
                  <a:lnTo>
                    <a:pt x="22" y="36"/>
                  </a:lnTo>
                  <a:lnTo>
                    <a:pt x="19" y="36"/>
                  </a:lnTo>
                  <a:lnTo>
                    <a:pt x="10" y="36"/>
                  </a:lnTo>
                  <a:lnTo>
                    <a:pt x="8" y="36"/>
                  </a:lnTo>
                  <a:lnTo>
                    <a:pt x="5" y="36"/>
                  </a:lnTo>
                  <a:lnTo>
                    <a:pt x="3" y="38"/>
                  </a:lnTo>
                  <a:lnTo>
                    <a:pt x="0" y="41"/>
                  </a:lnTo>
                  <a:lnTo>
                    <a:pt x="0" y="34"/>
                  </a:lnTo>
                  <a:lnTo>
                    <a:pt x="0" y="27"/>
                  </a:lnTo>
                  <a:lnTo>
                    <a:pt x="0" y="24"/>
                  </a:lnTo>
                  <a:lnTo>
                    <a:pt x="3" y="19"/>
                  </a:lnTo>
                  <a:lnTo>
                    <a:pt x="3" y="17"/>
                  </a:lnTo>
                  <a:lnTo>
                    <a:pt x="5" y="15"/>
                  </a:lnTo>
                  <a:lnTo>
                    <a:pt x="8" y="12"/>
                  </a:lnTo>
                  <a:lnTo>
                    <a:pt x="10" y="12"/>
                  </a:lnTo>
                  <a:lnTo>
                    <a:pt x="12" y="12"/>
                  </a:lnTo>
                  <a:lnTo>
                    <a:pt x="15" y="15"/>
                  </a:lnTo>
                  <a:lnTo>
                    <a:pt x="19" y="19"/>
                  </a:lnTo>
                  <a:lnTo>
                    <a:pt x="22" y="19"/>
                  </a:lnTo>
                  <a:lnTo>
                    <a:pt x="24" y="24"/>
                  </a:lnTo>
                  <a:lnTo>
                    <a:pt x="24" y="24"/>
                  </a:lnTo>
                  <a:lnTo>
                    <a:pt x="27" y="24"/>
                  </a:lnTo>
                  <a:lnTo>
                    <a:pt x="31" y="24"/>
                  </a:lnTo>
                  <a:lnTo>
                    <a:pt x="31" y="22"/>
                  </a:lnTo>
                  <a:lnTo>
                    <a:pt x="34" y="22"/>
                  </a:lnTo>
                  <a:lnTo>
                    <a:pt x="34" y="19"/>
                  </a:lnTo>
                  <a:lnTo>
                    <a:pt x="36" y="17"/>
                  </a:lnTo>
                  <a:lnTo>
                    <a:pt x="36" y="12"/>
                  </a:lnTo>
                  <a:lnTo>
                    <a:pt x="36" y="10"/>
                  </a:lnTo>
                  <a:lnTo>
                    <a:pt x="34" y="5"/>
                  </a:lnTo>
                  <a:lnTo>
                    <a:pt x="34" y="3"/>
                  </a:lnTo>
                  <a:lnTo>
                    <a:pt x="38" y="3"/>
                  </a:lnTo>
                  <a:lnTo>
                    <a:pt x="38" y="0"/>
                  </a:lnTo>
                  <a:lnTo>
                    <a:pt x="43" y="3"/>
                  </a:lnTo>
                  <a:lnTo>
                    <a:pt x="46" y="3"/>
                  </a:lnTo>
                  <a:lnTo>
                    <a:pt x="46" y="3"/>
                  </a:lnTo>
                  <a:lnTo>
                    <a:pt x="48" y="5"/>
                  </a:lnTo>
                  <a:lnTo>
                    <a:pt x="48" y="8"/>
                  </a:lnTo>
                  <a:lnTo>
                    <a:pt x="50" y="10"/>
                  </a:lnTo>
                  <a:lnTo>
                    <a:pt x="50" y="12"/>
                  </a:lnTo>
                  <a:lnTo>
                    <a:pt x="50" y="12"/>
                  </a:lnTo>
                  <a:lnTo>
                    <a:pt x="53" y="12"/>
                  </a:lnTo>
                  <a:lnTo>
                    <a:pt x="55" y="12"/>
                  </a:lnTo>
                  <a:lnTo>
                    <a:pt x="57" y="12"/>
                  </a:lnTo>
                  <a:lnTo>
                    <a:pt x="57" y="10"/>
                  </a:lnTo>
                  <a:lnTo>
                    <a:pt x="60" y="10"/>
                  </a:lnTo>
                  <a:lnTo>
                    <a:pt x="60" y="10"/>
                  </a:lnTo>
                  <a:lnTo>
                    <a:pt x="60" y="10"/>
                  </a:lnTo>
                  <a:lnTo>
                    <a:pt x="62" y="12"/>
                  </a:lnTo>
                  <a:lnTo>
                    <a:pt x="65" y="15"/>
                  </a:lnTo>
                  <a:lnTo>
                    <a:pt x="65" y="15"/>
                  </a:lnTo>
                  <a:lnTo>
                    <a:pt x="67" y="19"/>
                  </a:lnTo>
                  <a:lnTo>
                    <a:pt x="69" y="27"/>
                  </a:lnTo>
                  <a:lnTo>
                    <a:pt x="72" y="34"/>
                  </a:lnTo>
                  <a:lnTo>
                    <a:pt x="72" y="36"/>
                  </a:lnTo>
                  <a:lnTo>
                    <a:pt x="72" y="38"/>
                  </a:lnTo>
                  <a:lnTo>
                    <a:pt x="72" y="43"/>
                  </a:lnTo>
                  <a:lnTo>
                    <a:pt x="69" y="46"/>
                  </a:lnTo>
                  <a:lnTo>
                    <a:pt x="69" y="48"/>
                  </a:lnTo>
                  <a:lnTo>
                    <a:pt x="67" y="50"/>
                  </a:lnTo>
                  <a:lnTo>
                    <a:pt x="65" y="50"/>
                  </a:lnTo>
                  <a:lnTo>
                    <a:pt x="62" y="50"/>
                  </a:lnTo>
                  <a:lnTo>
                    <a:pt x="57" y="50"/>
                  </a:lnTo>
                  <a:lnTo>
                    <a:pt x="57" y="5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3" name="Freeform 1272">
              <a:extLst>
                <a:ext uri="{FF2B5EF4-FFF2-40B4-BE49-F238E27FC236}">
                  <a16:creationId xmlns:a16="http://schemas.microsoft.com/office/drawing/2014/main" id="{E955C2B9-8217-4C1F-B21F-B29641B6D31F}"/>
                </a:ext>
              </a:extLst>
            </p:cNvPr>
            <p:cNvSpPr>
              <a:spLocks/>
            </p:cNvSpPr>
            <p:nvPr/>
          </p:nvSpPr>
          <p:spPr bwMode="auto">
            <a:xfrm>
              <a:off x="4430714" y="2435224"/>
              <a:ext cx="114301" cy="84139"/>
            </a:xfrm>
            <a:custGeom>
              <a:avLst/>
              <a:gdLst/>
              <a:ahLst/>
              <a:cxnLst>
                <a:cxn ang="0">
                  <a:pos x="55" y="53"/>
                </a:cxn>
                <a:cxn ang="0">
                  <a:pos x="50" y="46"/>
                </a:cxn>
                <a:cxn ang="0">
                  <a:pos x="48" y="41"/>
                </a:cxn>
                <a:cxn ang="0">
                  <a:pos x="43" y="38"/>
                </a:cxn>
                <a:cxn ang="0">
                  <a:pos x="43" y="34"/>
                </a:cxn>
                <a:cxn ang="0">
                  <a:pos x="34" y="38"/>
                </a:cxn>
                <a:cxn ang="0">
                  <a:pos x="27" y="38"/>
                </a:cxn>
                <a:cxn ang="0">
                  <a:pos x="22" y="36"/>
                </a:cxn>
                <a:cxn ang="0">
                  <a:pos x="10" y="36"/>
                </a:cxn>
                <a:cxn ang="0">
                  <a:pos x="5" y="36"/>
                </a:cxn>
                <a:cxn ang="0">
                  <a:pos x="0" y="41"/>
                </a:cxn>
                <a:cxn ang="0">
                  <a:pos x="0" y="27"/>
                </a:cxn>
                <a:cxn ang="0">
                  <a:pos x="3" y="19"/>
                </a:cxn>
                <a:cxn ang="0">
                  <a:pos x="5" y="15"/>
                </a:cxn>
                <a:cxn ang="0">
                  <a:pos x="10" y="12"/>
                </a:cxn>
                <a:cxn ang="0">
                  <a:pos x="15" y="15"/>
                </a:cxn>
                <a:cxn ang="0">
                  <a:pos x="22" y="19"/>
                </a:cxn>
                <a:cxn ang="0">
                  <a:pos x="24" y="24"/>
                </a:cxn>
                <a:cxn ang="0">
                  <a:pos x="31" y="24"/>
                </a:cxn>
                <a:cxn ang="0">
                  <a:pos x="34" y="22"/>
                </a:cxn>
                <a:cxn ang="0">
                  <a:pos x="36" y="17"/>
                </a:cxn>
                <a:cxn ang="0">
                  <a:pos x="36" y="10"/>
                </a:cxn>
                <a:cxn ang="0">
                  <a:pos x="34" y="3"/>
                </a:cxn>
                <a:cxn ang="0">
                  <a:pos x="38" y="0"/>
                </a:cxn>
                <a:cxn ang="0">
                  <a:pos x="46" y="3"/>
                </a:cxn>
                <a:cxn ang="0">
                  <a:pos x="48" y="5"/>
                </a:cxn>
                <a:cxn ang="0">
                  <a:pos x="50" y="10"/>
                </a:cxn>
                <a:cxn ang="0">
                  <a:pos x="50" y="12"/>
                </a:cxn>
                <a:cxn ang="0">
                  <a:pos x="55" y="12"/>
                </a:cxn>
                <a:cxn ang="0">
                  <a:pos x="57" y="10"/>
                </a:cxn>
                <a:cxn ang="0">
                  <a:pos x="60" y="10"/>
                </a:cxn>
                <a:cxn ang="0">
                  <a:pos x="62" y="12"/>
                </a:cxn>
                <a:cxn ang="0">
                  <a:pos x="65" y="15"/>
                </a:cxn>
                <a:cxn ang="0">
                  <a:pos x="69" y="27"/>
                </a:cxn>
                <a:cxn ang="0">
                  <a:pos x="72" y="36"/>
                </a:cxn>
                <a:cxn ang="0">
                  <a:pos x="72" y="43"/>
                </a:cxn>
                <a:cxn ang="0">
                  <a:pos x="69" y="48"/>
                </a:cxn>
                <a:cxn ang="0">
                  <a:pos x="65" y="50"/>
                </a:cxn>
                <a:cxn ang="0">
                  <a:pos x="57" y="50"/>
                </a:cxn>
              </a:cxnLst>
              <a:rect l="0" t="0" r="r" b="b"/>
              <a:pathLst>
                <a:path w="72" h="53">
                  <a:moveTo>
                    <a:pt x="57" y="50"/>
                  </a:moveTo>
                  <a:lnTo>
                    <a:pt x="55" y="53"/>
                  </a:lnTo>
                  <a:lnTo>
                    <a:pt x="50" y="48"/>
                  </a:lnTo>
                  <a:lnTo>
                    <a:pt x="50" y="46"/>
                  </a:lnTo>
                  <a:lnTo>
                    <a:pt x="48" y="43"/>
                  </a:lnTo>
                  <a:lnTo>
                    <a:pt x="48" y="41"/>
                  </a:lnTo>
                  <a:lnTo>
                    <a:pt x="46" y="41"/>
                  </a:lnTo>
                  <a:lnTo>
                    <a:pt x="43" y="38"/>
                  </a:lnTo>
                  <a:lnTo>
                    <a:pt x="43" y="36"/>
                  </a:lnTo>
                  <a:lnTo>
                    <a:pt x="43" y="34"/>
                  </a:lnTo>
                  <a:lnTo>
                    <a:pt x="36" y="38"/>
                  </a:lnTo>
                  <a:lnTo>
                    <a:pt x="34" y="38"/>
                  </a:lnTo>
                  <a:lnTo>
                    <a:pt x="29" y="38"/>
                  </a:lnTo>
                  <a:lnTo>
                    <a:pt x="27" y="38"/>
                  </a:lnTo>
                  <a:lnTo>
                    <a:pt x="24" y="36"/>
                  </a:lnTo>
                  <a:lnTo>
                    <a:pt x="22" y="36"/>
                  </a:lnTo>
                  <a:lnTo>
                    <a:pt x="19" y="36"/>
                  </a:lnTo>
                  <a:lnTo>
                    <a:pt x="10" y="36"/>
                  </a:lnTo>
                  <a:lnTo>
                    <a:pt x="8" y="36"/>
                  </a:lnTo>
                  <a:lnTo>
                    <a:pt x="5" y="36"/>
                  </a:lnTo>
                  <a:lnTo>
                    <a:pt x="3" y="38"/>
                  </a:lnTo>
                  <a:lnTo>
                    <a:pt x="0" y="41"/>
                  </a:lnTo>
                  <a:lnTo>
                    <a:pt x="0" y="34"/>
                  </a:lnTo>
                  <a:lnTo>
                    <a:pt x="0" y="27"/>
                  </a:lnTo>
                  <a:lnTo>
                    <a:pt x="0" y="24"/>
                  </a:lnTo>
                  <a:lnTo>
                    <a:pt x="3" y="19"/>
                  </a:lnTo>
                  <a:lnTo>
                    <a:pt x="3" y="17"/>
                  </a:lnTo>
                  <a:lnTo>
                    <a:pt x="5" y="15"/>
                  </a:lnTo>
                  <a:lnTo>
                    <a:pt x="8" y="12"/>
                  </a:lnTo>
                  <a:lnTo>
                    <a:pt x="10" y="12"/>
                  </a:lnTo>
                  <a:lnTo>
                    <a:pt x="12" y="12"/>
                  </a:lnTo>
                  <a:lnTo>
                    <a:pt x="15" y="15"/>
                  </a:lnTo>
                  <a:lnTo>
                    <a:pt x="19" y="19"/>
                  </a:lnTo>
                  <a:lnTo>
                    <a:pt x="22" y="19"/>
                  </a:lnTo>
                  <a:lnTo>
                    <a:pt x="24" y="24"/>
                  </a:lnTo>
                  <a:lnTo>
                    <a:pt x="24" y="24"/>
                  </a:lnTo>
                  <a:lnTo>
                    <a:pt x="27" y="24"/>
                  </a:lnTo>
                  <a:lnTo>
                    <a:pt x="31" y="24"/>
                  </a:lnTo>
                  <a:lnTo>
                    <a:pt x="31" y="22"/>
                  </a:lnTo>
                  <a:lnTo>
                    <a:pt x="34" y="22"/>
                  </a:lnTo>
                  <a:lnTo>
                    <a:pt x="34" y="19"/>
                  </a:lnTo>
                  <a:lnTo>
                    <a:pt x="36" y="17"/>
                  </a:lnTo>
                  <a:lnTo>
                    <a:pt x="36" y="12"/>
                  </a:lnTo>
                  <a:lnTo>
                    <a:pt x="36" y="10"/>
                  </a:lnTo>
                  <a:lnTo>
                    <a:pt x="34" y="5"/>
                  </a:lnTo>
                  <a:lnTo>
                    <a:pt x="34" y="3"/>
                  </a:lnTo>
                  <a:lnTo>
                    <a:pt x="38" y="3"/>
                  </a:lnTo>
                  <a:lnTo>
                    <a:pt x="38" y="0"/>
                  </a:lnTo>
                  <a:lnTo>
                    <a:pt x="43" y="3"/>
                  </a:lnTo>
                  <a:lnTo>
                    <a:pt x="46" y="3"/>
                  </a:lnTo>
                  <a:lnTo>
                    <a:pt x="46" y="3"/>
                  </a:lnTo>
                  <a:lnTo>
                    <a:pt x="48" y="5"/>
                  </a:lnTo>
                  <a:lnTo>
                    <a:pt x="48" y="8"/>
                  </a:lnTo>
                  <a:lnTo>
                    <a:pt x="50" y="10"/>
                  </a:lnTo>
                  <a:lnTo>
                    <a:pt x="50" y="12"/>
                  </a:lnTo>
                  <a:lnTo>
                    <a:pt x="50" y="12"/>
                  </a:lnTo>
                  <a:lnTo>
                    <a:pt x="53" y="12"/>
                  </a:lnTo>
                  <a:lnTo>
                    <a:pt x="55" y="12"/>
                  </a:lnTo>
                  <a:lnTo>
                    <a:pt x="57" y="12"/>
                  </a:lnTo>
                  <a:lnTo>
                    <a:pt x="57" y="10"/>
                  </a:lnTo>
                  <a:lnTo>
                    <a:pt x="60" y="10"/>
                  </a:lnTo>
                  <a:lnTo>
                    <a:pt x="60" y="10"/>
                  </a:lnTo>
                  <a:lnTo>
                    <a:pt x="60" y="10"/>
                  </a:lnTo>
                  <a:lnTo>
                    <a:pt x="62" y="12"/>
                  </a:lnTo>
                  <a:lnTo>
                    <a:pt x="65" y="15"/>
                  </a:lnTo>
                  <a:lnTo>
                    <a:pt x="65" y="15"/>
                  </a:lnTo>
                  <a:lnTo>
                    <a:pt x="67" y="19"/>
                  </a:lnTo>
                  <a:lnTo>
                    <a:pt x="69" y="27"/>
                  </a:lnTo>
                  <a:lnTo>
                    <a:pt x="72" y="34"/>
                  </a:lnTo>
                  <a:lnTo>
                    <a:pt x="72" y="36"/>
                  </a:lnTo>
                  <a:lnTo>
                    <a:pt x="72" y="38"/>
                  </a:lnTo>
                  <a:lnTo>
                    <a:pt x="72" y="43"/>
                  </a:lnTo>
                  <a:lnTo>
                    <a:pt x="69" y="46"/>
                  </a:lnTo>
                  <a:lnTo>
                    <a:pt x="69" y="48"/>
                  </a:lnTo>
                  <a:lnTo>
                    <a:pt x="67" y="50"/>
                  </a:lnTo>
                  <a:lnTo>
                    <a:pt x="65" y="50"/>
                  </a:lnTo>
                  <a:lnTo>
                    <a:pt x="62" y="50"/>
                  </a:lnTo>
                  <a:lnTo>
                    <a:pt x="57" y="5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4" name="Freeform 1273">
              <a:extLst>
                <a:ext uri="{FF2B5EF4-FFF2-40B4-BE49-F238E27FC236}">
                  <a16:creationId xmlns:a16="http://schemas.microsoft.com/office/drawing/2014/main" id="{531AECCE-10F8-4508-BD97-7BAD34CCCA8C}"/>
                </a:ext>
              </a:extLst>
            </p:cNvPr>
            <p:cNvSpPr>
              <a:spLocks/>
            </p:cNvSpPr>
            <p:nvPr/>
          </p:nvSpPr>
          <p:spPr bwMode="auto">
            <a:xfrm>
              <a:off x="4430714" y="2435224"/>
              <a:ext cx="114301" cy="84139"/>
            </a:xfrm>
            <a:custGeom>
              <a:avLst/>
              <a:gdLst/>
              <a:ahLst/>
              <a:cxnLst>
                <a:cxn ang="0">
                  <a:pos x="55" y="53"/>
                </a:cxn>
                <a:cxn ang="0">
                  <a:pos x="50" y="46"/>
                </a:cxn>
                <a:cxn ang="0">
                  <a:pos x="48" y="41"/>
                </a:cxn>
                <a:cxn ang="0">
                  <a:pos x="43" y="38"/>
                </a:cxn>
                <a:cxn ang="0">
                  <a:pos x="43" y="34"/>
                </a:cxn>
                <a:cxn ang="0">
                  <a:pos x="34" y="38"/>
                </a:cxn>
                <a:cxn ang="0">
                  <a:pos x="27" y="38"/>
                </a:cxn>
                <a:cxn ang="0">
                  <a:pos x="22" y="36"/>
                </a:cxn>
                <a:cxn ang="0">
                  <a:pos x="10" y="36"/>
                </a:cxn>
                <a:cxn ang="0">
                  <a:pos x="5" y="36"/>
                </a:cxn>
                <a:cxn ang="0">
                  <a:pos x="0" y="41"/>
                </a:cxn>
                <a:cxn ang="0">
                  <a:pos x="0" y="27"/>
                </a:cxn>
                <a:cxn ang="0">
                  <a:pos x="3" y="19"/>
                </a:cxn>
                <a:cxn ang="0">
                  <a:pos x="5" y="15"/>
                </a:cxn>
                <a:cxn ang="0">
                  <a:pos x="10" y="12"/>
                </a:cxn>
                <a:cxn ang="0">
                  <a:pos x="15" y="15"/>
                </a:cxn>
                <a:cxn ang="0">
                  <a:pos x="22" y="19"/>
                </a:cxn>
                <a:cxn ang="0">
                  <a:pos x="24" y="24"/>
                </a:cxn>
                <a:cxn ang="0">
                  <a:pos x="31" y="24"/>
                </a:cxn>
                <a:cxn ang="0">
                  <a:pos x="34" y="22"/>
                </a:cxn>
                <a:cxn ang="0">
                  <a:pos x="36" y="17"/>
                </a:cxn>
                <a:cxn ang="0">
                  <a:pos x="36" y="10"/>
                </a:cxn>
                <a:cxn ang="0">
                  <a:pos x="34" y="3"/>
                </a:cxn>
                <a:cxn ang="0">
                  <a:pos x="38" y="0"/>
                </a:cxn>
                <a:cxn ang="0">
                  <a:pos x="46" y="3"/>
                </a:cxn>
                <a:cxn ang="0">
                  <a:pos x="48" y="5"/>
                </a:cxn>
                <a:cxn ang="0">
                  <a:pos x="50" y="10"/>
                </a:cxn>
                <a:cxn ang="0">
                  <a:pos x="50" y="12"/>
                </a:cxn>
                <a:cxn ang="0">
                  <a:pos x="55" y="12"/>
                </a:cxn>
                <a:cxn ang="0">
                  <a:pos x="57" y="10"/>
                </a:cxn>
                <a:cxn ang="0">
                  <a:pos x="60" y="10"/>
                </a:cxn>
                <a:cxn ang="0">
                  <a:pos x="62" y="12"/>
                </a:cxn>
                <a:cxn ang="0">
                  <a:pos x="65" y="15"/>
                </a:cxn>
                <a:cxn ang="0">
                  <a:pos x="69" y="27"/>
                </a:cxn>
                <a:cxn ang="0">
                  <a:pos x="72" y="36"/>
                </a:cxn>
                <a:cxn ang="0">
                  <a:pos x="72" y="43"/>
                </a:cxn>
                <a:cxn ang="0">
                  <a:pos x="69" y="48"/>
                </a:cxn>
                <a:cxn ang="0">
                  <a:pos x="65" y="50"/>
                </a:cxn>
                <a:cxn ang="0">
                  <a:pos x="57" y="50"/>
                </a:cxn>
              </a:cxnLst>
              <a:rect l="0" t="0" r="r" b="b"/>
              <a:pathLst>
                <a:path w="72" h="53">
                  <a:moveTo>
                    <a:pt x="57" y="50"/>
                  </a:moveTo>
                  <a:lnTo>
                    <a:pt x="55" y="53"/>
                  </a:lnTo>
                  <a:lnTo>
                    <a:pt x="50" y="48"/>
                  </a:lnTo>
                  <a:lnTo>
                    <a:pt x="50" y="46"/>
                  </a:lnTo>
                  <a:lnTo>
                    <a:pt x="48" y="43"/>
                  </a:lnTo>
                  <a:lnTo>
                    <a:pt x="48" y="41"/>
                  </a:lnTo>
                  <a:lnTo>
                    <a:pt x="46" y="41"/>
                  </a:lnTo>
                  <a:lnTo>
                    <a:pt x="43" y="38"/>
                  </a:lnTo>
                  <a:lnTo>
                    <a:pt x="43" y="36"/>
                  </a:lnTo>
                  <a:lnTo>
                    <a:pt x="43" y="34"/>
                  </a:lnTo>
                  <a:lnTo>
                    <a:pt x="36" y="38"/>
                  </a:lnTo>
                  <a:lnTo>
                    <a:pt x="34" y="38"/>
                  </a:lnTo>
                  <a:lnTo>
                    <a:pt x="29" y="38"/>
                  </a:lnTo>
                  <a:lnTo>
                    <a:pt x="27" y="38"/>
                  </a:lnTo>
                  <a:lnTo>
                    <a:pt x="24" y="36"/>
                  </a:lnTo>
                  <a:lnTo>
                    <a:pt x="22" y="36"/>
                  </a:lnTo>
                  <a:lnTo>
                    <a:pt x="19" y="36"/>
                  </a:lnTo>
                  <a:lnTo>
                    <a:pt x="10" y="36"/>
                  </a:lnTo>
                  <a:lnTo>
                    <a:pt x="8" y="36"/>
                  </a:lnTo>
                  <a:lnTo>
                    <a:pt x="5" y="36"/>
                  </a:lnTo>
                  <a:lnTo>
                    <a:pt x="3" y="38"/>
                  </a:lnTo>
                  <a:lnTo>
                    <a:pt x="0" y="41"/>
                  </a:lnTo>
                  <a:lnTo>
                    <a:pt x="0" y="34"/>
                  </a:lnTo>
                  <a:lnTo>
                    <a:pt x="0" y="27"/>
                  </a:lnTo>
                  <a:lnTo>
                    <a:pt x="0" y="24"/>
                  </a:lnTo>
                  <a:lnTo>
                    <a:pt x="3" y="19"/>
                  </a:lnTo>
                  <a:lnTo>
                    <a:pt x="3" y="17"/>
                  </a:lnTo>
                  <a:lnTo>
                    <a:pt x="5" y="15"/>
                  </a:lnTo>
                  <a:lnTo>
                    <a:pt x="8" y="12"/>
                  </a:lnTo>
                  <a:lnTo>
                    <a:pt x="10" y="12"/>
                  </a:lnTo>
                  <a:lnTo>
                    <a:pt x="12" y="12"/>
                  </a:lnTo>
                  <a:lnTo>
                    <a:pt x="15" y="15"/>
                  </a:lnTo>
                  <a:lnTo>
                    <a:pt x="19" y="19"/>
                  </a:lnTo>
                  <a:lnTo>
                    <a:pt x="22" y="19"/>
                  </a:lnTo>
                  <a:lnTo>
                    <a:pt x="24" y="24"/>
                  </a:lnTo>
                  <a:lnTo>
                    <a:pt x="24" y="24"/>
                  </a:lnTo>
                  <a:lnTo>
                    <a:pt x="27" y="24"/>
                  </a:lnTo>
                  <a:lnTo>
                    <a:pt x="31" y="24"/>
                  </a:lnTo>
                  <a:lnTo>
                    <a:pt x="31" y="22"/>
                  </a:lnTo>
                  <a:lnTo>
                    <a:pt x="34" y="22"/>
                  </a:lnTo>
                  <a:lnTo>
                    <a:pt x="34" y="19"/>
                  </a:lnTo>
                  <a:lnTo>
                    <a:pt x="36" y="17"/>
                  </a:lnTo>
                  <a:lnTo>
                    <a:pt x="36" y="12"/>
                  </a:lnTo>
                  <a:lnTo>
                    <a:pt x="36" y="10"/>
                  </a:lnTo>
                  <a:lnTo>
                    <a:pt x="34" y="5"/>
                  </a:lnTo>
                  <a:lnTo>
                    <a:pt x="34" y="3"/>
                  </a:lnTo>
                  <a:lnTo>
                    <a:pt x="38" y="3"/>
                  </a:lnTo>
                  <a:lnTo>
                    <a:pt x="38" y="0"/>
                  </a:lnTo>
                  <a:lnTo>
                    <a:pt x="43" y="3"/>
                  </a:lnTo>
                  <a:lnTo>
                    <a:pt x="46" y="3"/>
                  </a:lnTo>
                  <a:lnTo>
                    <a:pt x="46" y="3"/>
                  </a:lnTo>
                  <a:lnTo>
                    <a:pt x="48" y="5"/>
                  </a:lnTo>
                  <a:lnTo>
                    <a:pt x="48" y="8"/>
                  </a:lnTo>
                  <a:lnTo>
                    <a:pt x="50" y="10"/>
                  </a:lnTo>
                  <a:lnTo>
                    <a:pt x="50" y="12"/>
                  </a:lnTo>
                  <a:lnTo>
                    <a:pt x="50" y="12"/>
                  </a:lnTo>
                  <a:lnTo>
                    <a:pt x="53" y="12"/>
                  </a:lnTo>
                  <a:lnTo>
                    <a:pt x="55" y="12"/>
                  </a:lnTo>
                  <a:lnTo>
                    <a:pt x="57" y="12"/>
                  </a:lnTo>
                  <a:lnTo>
                    <a:pt x="57" y="10"/>
                  </a:lnTo>
                  <a:lnTo>
                    <a:pt x="60" y="10"/>
                  </a:lnTo>
                  <a:lnTo>
                    <a:pt x="60" y="10"/>
                  </a:lnTo>
                  <a:lnTo>
                    <a:pt x="60" y="10"/>
                  </a:lnTo>
                  <a:lnTo>
                    <a:pt x="62" y="12"/>
                  </a:lnTo>
                  <a:lnTo>
                    <a:pt x="65" y="15"/>
                  </a:lnTo>
                  <a:lnTo>
                    <a:pt x="65" y="15"/>
                  </a:lnTo>
                  <a:lnTo>
                    <a:pt x="67" y="19"/>
                  </a:lnTo>
                  <a:lnTo>
                    <a:pt x="69" y="27"/>
                  </a:lnTo>
                  <a:lnTo>
                    <a:pt x="72" y="34"/>
                  </a:lnTo>
                  <a:lnTo>
                    <a:pt x="72" y="36"/>
                  </a:lnTo>
                  <a:lnTo>
                    <a:pt x="72" y="38"/>
                  </a:lnTo>
                  <a:lnTo>
                    <a:pt x="72" y="43"/>
                  </a:lnTo>
                  <a:lnTo>
                    <a:pt x="69" y="46"/>
                  </a:lnTo>
                  <a:lnTo>
                    <a:pt x="69" y="48"/>
                  </a:lnTo>
                  <a:lnTo>
                    <a:pt x="67" y="50"/>
                  </a:lnTo>
                  <a:lnTo>
                    <a:pt x="65" y="50"/>
                  </a:lnTo>
                  <a:lnTo>
                    <a:pt x="62" y="50"/>
                  </a:lnTo>
                  <a:lnTo>
                    <a:pt x="57" y="5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5" name="Freeform 1274">
              <a:extLst>
                <a:ext uri="{FF2B5EF4-FFF2-40B4-BE49-F238E27FC236}">
                  <a16:creationId xmlns:a16="http://schemas.microsoft.com/office/drawing/2014/main" id="{91967F5B-8585-41D1-861D-6D878B65128A}"/>
                </a:ext>
              </a:extLst>
            </p:cNvPr>
            <p:cNvSpPr>
              <a:spLocks/>
            </p:cNvSpPr>
            <p:nvPr/>
          </p:nvSpPr>
          <p:spPr bwMode="auto">
            <a:xfrm>
              <a:off x="4430714" y="2489199"/>
              <a:ext cx="87312" cy="74614"/>
            </a:xfrm>
            <a:custGeom>
              <a:avLst/>
              <a:gdLst/>
              <a:ahLst/>
              <a:cxnLst>
                <a:cxn ang="0">
                  <a:pos x="55" y="19"/>
                </a:cxn>
                <a:cxn ang="0">
                  <a:pos x="55" y="19"/>
                </a:cxn>
                <a:cxn ang="0">
                  <a:pos x="53" y="19"/>
                </a:cxn>
                <a:cxn ang="0">
                  <a:pos x="53" y="21"/>
                </a:cxn>
                <a:cxn ang="0">
                  <a:pos x="53" y="21"/>
                </a:cxn>
                <a:cxn ang="0">
                  <a:pos x="53" y="26"/>
                </a:cxn>
                <a:cxn ang="0">
                  <a:pos x="53" y="26"/>
                </a:cxn>
                <a:cxn ang="0">
                  <a:pos x="50" y="28"/>
                </a:cxn>
                <a:cxn ang="0">
                  <a:pos x="48" y="31"/>
                </a:cxn>
                <a:cxn ang="0">
                  <a:pos x="46" y="38"/>
                </a:cxn>
                <a:cxn ang="0">
                  <a:pos x="43" y="42"/>
                </a:cxn>
                <a:cxn ang="0">
                  <a:pos x="41" y="45"/>
                </a:cxn>
                <a:cxn ang="0">
                  <a:pos x="38" y="47"/>
                </a:cxn>
                <a:cxn ang="0">
                  <a:pos x="38" y="47"/>
                </a:cxn>
                <a:cxn ang="0">
                  <a:pos x="36" y="47"/>
                </a:cxn>
                <a:cxn ang="0">
                  <a:pos x="34" y="47"/>
                </a:cxn>
                <a:cxn ang="0">
                  <a:pos x="34" y="45"/>
                </a:cxn>
                <a:cxn ang="0">
                  <a:pos x="31" y="45"/>
                </a:cxn>
                <a:cxn ang="0">
                  <a:pos x="29" y="42"/>
                </a:cxn>
                <a:cxn ang="0">
                  <a:pos x="29" y="42"/>
                </a:cxn>
                <a:cxn ang="0">
                  <a:pos x="27" y="42"/>
                </a:cxn>
                <a:cxn ang="0">
                  <a:pos x="24" y="40"/>
                </a:cxn>
                <a:cxn ang="0">
                  <a:pos x="22" y="38"/>
                </a:cxn>
                <a:cxn ang="0">
                  <a:pos x="22" y="38"/>
                </a:cxn>
                <a:cxn ang="0">
                  <a:pos x="24" y="23"/>
                </a:cxn>
                <a:cxn ang="0">
                  <a:pos x="22" y="23"/>
                </a:cxn>
                <a:cxn ang="0">
                  <a:pos x="19" y="21"/>
                </a:cxn>
                <a:cxn ang="0">
                  <a:pos x="12" y="21"/>
                </a:cxn>
                <a:cxn ang="0">
                  <a:pos x="8" y="21"/>
                </a:cxn>
                <a:cxn ang="0">
                  <a:pos x="3" y="21"/>
                </a:cxn>
                <a:cxn ang="0">
                  <a:pos x="0" y="19"/>
                </a:cxn>
                <a:cxn ang="0">
                  <a:pos x="0" y="12"/>
                </a:cxn>
                <a:cxn ang="0">
                  <a:pos x="0" y="7"/>
                </a:cxn>
                <a:cxn ang="0">
                  <a:pos x="3" y="4"/>
                </a:cxn>
                <a:cxn ang="0">
                  <a:pos x="5" y="2"/>
                </a:cxn>
                <a:cxn ang="0">
                  <a:pos x="8" y="2"/>
                </a:cxn>
                <a:cxn ang="0">
                  <a:pos x="10" y="2"/>
                </a:cxn>
                <a:cxn ang="0">
                  <a:pos x="19" y="2"/>
                </a:cxn>
                <a:cxn ang="0">
                  <a:pos x="22" y="2"/>
                </a:cxn>
                <a:cxn ang="0">
                  <a:pos x="24" y="2"/>
                </a:cxn>
                <a:cxn ang="0">
                  <a:pos x="27" y="4"/>
                </a:cxn>
                <a:cxn ang="0">
                  <a:pos x="29" y="4"/>
                </a:cxn>
                <a:cxn ang="0">
                  <a:pos x="34" y="4"/>
                </a:cxn>
                <a:cxn ang="0">
                  <a:pos x="36" y="4"/>
                </a:cxn>
                <a:cxn ang="0">
                  <a:pos x="43" y="0"/>
                </a:cxn>
                <a:cxn ang="0">
                  <a:pos x="43" y="2"/>
                </a:cxn>
                <a:cxn ang="0">
                  <a:pos x="43" y="4"/>
                </a:cxn>
                <a:cxn ang="0">
                  <a:pos x="46" y="7"/>
                </a:cxn>
                <a:cxn ang="0">
                  <a:pos x="48" y="9"/>
                </a:cxn>
                <a:cxn ang="0">
                  <a:pos x="48" y="12"/>
                </a:cxn>
                <a:cxn ang="0">
                  <a:pos x="50" y="12"/>
                </a:cxn>
                <a:cxn ang="0">
                  <a:pos x="50" y="14"/>
                </a:cxn>
                <a:cxn ang="0">
                  <a:pos x="53" y="16"/>
                </a:cxn>
                <a:cxn ang="0">
                  <a:pos x="55" y="19"/>
                </a:cxn>
                <a:cxn ang="0">
                  <a:pos x="55" y="19"/>
                </a:cxn>
              </a:cxnLst>
              <a:rect l="0" t="0" r="r" b="b"/>
              <a:pathLst>
                <a:path w="55" h="47">
                  <a:moveTo>
                    <a:pt x="55" y="19"/>
                  </a:moveTo>
                  <a:lnTo>
                    <a:pt x="55" y="19"/>
                  </a:lnTo>
                  <a:lnTo>
                    <a:pt x="53" y="19"/>
                  </a:lnTo>
                  <a:lnTo>
                    <a:pt x="53" y="21"/>
                  </a:lnTo>
                  <a:lnTo>
                    <a:pt x="53" y="21"/>
                  </a:lnTo>
                  <a:lnTo>
                    <a:pt x="53" y="26"/>
                  </a:lnTo>
                  <a:lnTo>
                    <a:pt x="53" y="26"/>
                  </a:lnTo>
                  <a:lnTo>
                    <a:pt x="50" y="28"/>
                  </a:lnTo>
                  <a:lnTo>
                    <a:pt x="48" y="31"/>
                  </a:lnTo>
                  <a:lnTo>
                    <a:pt x="46" y="38"/>
                  </a:lnTo>
                  <a:lnTo>
                    <a:pt x="43" y="42"/>
                  </a:lnTo>
                  <a:lnTo>
                    <a:pt x="41" y="45"/>
                  </a:lnTo>
                  <a:lnTo>
                    <a:pt x="38" y="47"/>
                  </a:lnTo>
                  <a:lnTo>
                    <a:pt x="38" y="47"/>
                  </a:lnTo>
                  <a:lnTo>
                    <a:pt x="36" y="47"/>
                  </a:lnTo>
                  <a:lnTo>
                    <a:pt x="34" y="47"/>
                  </a:lnTo>
                  <a:lnTo>
                    <a:pt x="34" y="45"/>
                  </a:lnTo>
                  <a:lnTo>
                    <a:pt x="31" y="45"/>
                  </a:lnTo>
                  <a:lnTo>
                    <a:pt x="29" y="42"/>
                  </a:lnTo>
                  <a:lnTo>
                    <a:pt x="29" y="42"/>
                  </a:lnTo>
                  <a:lnTo>
                    <a:pt x="27" y="42"/>
                  </a:lnTo>
                  <a:lnTo>
                    <a:pt x="24" y="40"/>
                  </a:lnTo>
                  <a:lnTo>
                    <a:pt x="22" y="38"/>
                  </a:lnTo>
                  <a:lnTo>
                    <a:pt x="22" y="38"/>
                  </a:lnTo>
                  <a:lnTo>
                    <a:pt x="24" y="23"/>
                  </a:lnTo>
                  <a:lnTo>
                    <a:pt x="22" y="23"/>
                  </a:lnTo>
                  <a:lnTo>
                    <a:pt x="19" y="21"/>
                  </a:lnTo>
                  <a:lnTo>
                    <a:pt x="12" y="21"/>
                  </a:lnTo>
                  <a:lnTo>
                    <a:pt x="8" y="21"/>
                  </a:lnTo>
                  <a:lnTo>
                    <a:pt x="3" y="21"/>
                  </a:lnTo>
                  <a:lnTo>
                    <a:pt x="0" y="19"/>
                  </a:lnTo>
                  <a:lnTo>
                    <a:pt x="0" y="12"/>
                  </a:lnTo>
                  <a:lnTo>
                    <a:pt x="0" y="7"/>
                  </a:lnTo>
                  <a:lnTo>
                    <a:pt x="3" y="4"/>
                  </a:lnTo>
                  <a:lnTo>
                    <a:pt x="5" y="2"/>
                  </a:lnTo>
                  <a:lnTo>
                    <a:pt x="8" y="2"/>
                  </a:lnTo>
                  <a:lnTo>
                    <a:pt x="10" y="2"/>
                  </a:lnTo>
                  <a:lnTo>
                    <a:pt x="19" y="2"/>
                  </a:lnTo>
                  <a:lnTo>
                    <a:pt x="22" y="2"/>
                  </a:lnTo>
                  <a:lnTo>
                    <a:pt x="24" y="2"/>
                  </a:lnTo>
                  <a:lnTo>
                    <a:pt x="27" y="4"/>
                  </a:lnTo>
                  <a:lnTo>
                    <a:pt x="29" y="4"/>
                  </a:lnTo>
                  <a:lnTo>
                    <a:pt x="34" y="4"/>
                  </a:lnTo>
                  <a:lnTo>
                    <a:pt x="36" y="4"/>
                  </a:lnTo>
                  <a:lnTo>
                    <a:pt x="43" y="0"/>
                  </a:lnTo>
                  <a:lnTo>
                    <a:pt x="43" y="2"/>
                  </a:lnTo>
                  <a:lnTo>
                    <a:pt x="43" y="4"/>
                  </a:lnTo>
                  <a:lnTo>
                    <a:pt x="46" y="7"/>
                  </a:lnTo>
                  <a:lnTo>
                    <a:pt x="48" y="9"/>
                  </a:lnTo>
                  <a:lnTo>
                    <a:pt x="48" y="12"/>
                  </a:lnTo>
                  <a:lnTo>
                    <a:pt x="50" y="12"/>
                  </a:lnTo>
                  <a:lnTo>
                    <a:pt x="50" y="14"/>
                  </a:lnTo>
                  <a:lnTo>
                    <a:pt x="53" y="16"/>
                  </a:lnTo>
                  <a:lnTo>
                    <a:pt x="55" y="19"/>
                  </a:lnTo>
                  <a:lnTo>
                    <a:pt x="55"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6" name="Freeform 1275">
              <a:extLst>
                <a:ext uri="{FF2B5EF4-FFF2-40B4-BE49-F238E27FC236}">
                  <a16:creationId xmlns:a16="http://schemas.microsoft.com/office/drawing/2014/main" id="{D2D4E423-F568-45E5-8F22-C0552A1A54DF}"/>
                </a:ext>
              </a:extLst>
            </p:cNvPr>
            <p:cNvSpPr>
              <a:spLocks/>
            </p:cNvSpPr>
            <p:nvPr/>
          </p:nvSpPr>
          <p:spPr bwMode="auto">
            <a:xfrm>
              <a:off x="4430714" y="2489199"/>
              <a:ext cx="87312" cy="74614"/>
            </a:xfrm>
            <a:custGeom>
              <a:avLst/>
              <a:gdLst/>
              <a:ahLst/>
              <a:cxnLst>
                <a:cxn ang="0">
                  <a:pos x="55" y="19"/>
                </a:cxn>
                <a:cxn ang="0">
                  <a:pos x="55" y="19"/>
                </a:cxn>
                <a:cxn ang="0">
                  <a:pos x="53" y="19"/>
                </a:cxn>
                <a:cxn ang="0">
                  <a:pos x="53" y="21"/>
                </a:cxn>
                <a:cxn ang="0">
                  <a:pos x="53" y="21"/>
                </a:cxn>
                <a:cxn ang="0">
                  <a:pos x="53" y="26"/>
                </a:cxn>
                <a:cxn ang="0">
                  <a:pos x="53" y="26"/>
                </a:cxn>
                <a:cxn ang="0">
                  <a:pos x="50" y="28"/>
                </a:cxn>
                <a:cxn ang="0">
                  <a:pos x="48" y="31"/>
                </a:cxn>
                <a:cxn ang="0">
                  <a:pos x="46" y="38"/>
                </a:cxn>
                <a:cxn ang="0">
                  <a:pos x="43" y="42"/>
                </a:cxn>
                <a:cxn ang="0">
                  <a:pos x="41" y="45"/>
                </a:cxn>
                <a:cxn ang="0">
                  <a:pos x="38" y="47"/>
                </a:cxn>
                <a:cxn ang="0">
                  <a:pos x="38" y="47"/>
                </a:cxn>
                <a:cxn ang="0">
                  <a:pos x="36" y="47"/>
                </a:cxn>
                <a:cxn ang="0">
                  <a:pos x="34" y="47"/>
                </a:cxn>
                <a:cxn ang="0">
                  <a:pos x="34" y="45"/>
                </a:cxn>
                <a:cxn ang="0">
                  <a:pos x="31" y="45"/>
                </a:cxn>
                <a:cxn ang="0">
                  <a:pos x="29" y="42"/>
                </a:cxn>
                <a:cxn ang="0">
                  <a:pos x="29" y="42"/>
                </a:cxn>
                <a:cxn ang="0">
                  <a:pos x="27" y="42"/>
                </a:cxn>
                <a:cxn ang="0">
                  <a:pos x="24" y="40"/>
                </a:cxn>
                <a:cxn ang="0">
                  <a:pos x="22" y="38"/>
                </a:cxn>
                <a:cxn ang="0">
                  <a:pos x="22" y="38"/>
                </a:cxn>
                <a:cxn ang="0">
                  <a:pos x="24" y="23"/>
                </a:cxn>
                <a:cxn ang="0">
                  <a:pos x="22" y="23"/>
                </a:cxn>
                <a:cxn ang="0">
                  <a:pos x="19" y="21"/>
                </a:cxn>
                <a:cxn ang="0">
                  <a:pos x="12" y="21"/>
                </a:cxn>
                <a:cxn ang="0">
                  <a:pos x="8" y="21"/>
                </a:cxn>
                <a:cxn ang="0">
                  <a:pos x="3" y="21"/>
                </a:cxn>
                <a:cxn ang="0">
                  <a:pos x="0" y="19"/>
                </a:cxn>
                <a:cxn ang="0">
                  <a:pos x="0" y="12"/>
                </a:cxn>
                <a:cxn ang="0">
                  <a:pos x="0" y="7"/>
                </a:cxn>
                <a:cxn ang="0">
                  <a:pos x="3" y="4"/>
                </a:cxn>
                <a:cxn ang="0">
                  <a:pos x="5" y="2"/>
                </a:cxn>
                <a:cxn ang="0">
                  <a:pos x="8" y="2"/>
                </a:cxn>
                <a:cxn ang="0">
                  <a:pos x="10" y="2"/>
                </a:cxn>
                <a:cxn ang="0">
                  <a:pos x="19" y="2"/>
                </a:cxn>
                <a:cxn ang="0">
                  <a:pos x="22" y="2"/>
                </a:cxn>
                <a:cxn ang="0">
                  <a:pos x="24" y="2"/>
                </a:cxn>
                <a:cxn ang="0">
                  <a:pos x="27" y="4"/>
                </a:cxn>
                <a:cxn ang="0">
                  <a:pos x="29" y="4"/>
                </a:cxn>
                <a:cxn ang="0">
                  <a:pos x="34" y="4"/>
                </a:cxn>
                <a:cxn ang="0">
                  <a:pos x="36" y="4"/>
                </a:cxn>
                <a:cxn ang="0">
                  <a:pos x="43" y="0"/>
                </a:cxn>
                <a:cxn ang="0">
                  <a:pos x="43" y="2"/>
                </a:cxn>
                <a:cxn ang="0">
                  <a:pos x="43" y="4"/>
                </a:cxn>
                <a:cxn ang="0">
                  <a:pos x="46" y="7"/>
                </a:cxn>
                <a:cxn ang="0">
                  <a:pos x="48" y="9"/>
                </a:cxn>
                <a:cxn ang="0">
                  <a:pos x="48" y="12"/>
                </a:cxn>
                <a:cxn ang="0">
                  <a:pos x="50" y="12"/>
                </a:cxn>
                <a:cxn ang="0">
                  <a:pos x="50" y="14"/>
                </a:cxn>
                <a:cxn ang="0">
                  <a:pos x="53" y="16"/>
                </a:cxn>
                <a:cxn ang="0">
                  <a:pos x="55" y="19"/>
                </a:cxn>
              </a:cxnLst>
              <a:rect l="0" t="0" r="r" b="b"/>
              <a:pathLst>
                <a:path w="55" h="47">
                  <a:moveTo>
                    <a:pt x="55" y="19"/>
                  </a:moveTo>
                  <a:lnTo>
                    <a:pt x="55" y="19"/>
                  </a:lnTo>
                  <a:lnTo>
                    <a:pt x="53" y="19"/>
                  </a:lnTo>
                  <a:lnTo>
                    <a:pt x="53" y="21"/>
                  </a:lnTo>
                  <a:lnTo>
                    <a:pt x="53" y="21"/>
                  </a:lnTo>
                  <a:lnTo>
                    <a:pt x="53" y="26"/>
                  </a:lnTo>
                  <a:lnTo>
                    <a:pt x="53" y="26"/>
                  </a:lnTo>
                  <a:lnTo>
                    <a:pt x="50" y="28"/>
                  </a:lnTo>
                  <a:lnTo>
                    <a:pt x="48" y="31"/>
                  </a:lnTo>
                  <a:lnTo>
                    <a:pt x="46" y="38"/>
                  </a:lnTo>
                  <a:lnTo>
                    <a:pt x="43" y="42"/>
                  </a:lnTo>
                  <a:lnTo>
                    <a:pt x="41" y="45"/>
                  </a:lnTo>
                  <a:lnTo>
                    <a:pt x="38" y="47"/>
                  </a:lnTo>
                  <a:lnTo>
                    <a:pt x="38" y="47"/>
                  </a:lnTo>
                  <a:lnTo>
                    <a:pt x="36" y="47"/>
                  </a:lnTo>
                  <a:lnTo>
                    <a:pt x="34" y="47"/>
                  </a:lnTo>
                  <a:lnTo>
                    <a:pt x="34" y="45"/>
                  </a:lnTo>
                  <a:lnTo>
                    <a:pt x="31" y="45"/>
                  </a:lnTo>
                  <a:lnTo>
                    <a:pt x="29" y="42"/>
                  </a:lnTo>
                  <a:lnTo>
                    <a:pt x="29" y="42"/>
                  </a:lnTo>
                  <a:lnTo>
                    <a:pt x="27" y="42"/>
                  </a:lnTo>
                  <a:lnTo>
                    <a:pt x="24" y="40"/>
                  </a:lnTo>
                  <a:lnTo>
                    <a:pt x="22" y="38"/>
                  </a:lnTo>
                  <a:lnTo>
                    <a:pt x="22" y="38"/>
                  </a:lnTo>
                  <a:lnTo>
                    <a:pt x="24" y="23"/>
                  </a:lnTo>
                  <a:lnTo>
                    <a:pt x="22" y="23"/>
                  </a:lnTo>
                  <a:lnTo>
                    <a:pt x="19" y="21"/>
                  </a:lnTo>
                  <a:lnTo>
                    <a:pt x="12" y="21"/>
                  </a:lnTo>
                  <a:lnTo>
                    <a:pt x="8" y="21"/>
                  </a:lnTo>
                  <a:lnTo>
                    <a:pt x="3" y="21"/>
                  </a:lnTo>
                  <a:lnTo>
                    <a:pt x="0" y="19"/>
                  </a:lnTo>
                  <a:lnTo>
                    <a:pt x="0" y="12"/>
                  </a:lnTo>
                  <a:lnTo>
                    <a:pt x="0" y="7"/>
                  </a:lnTo>
                  <a:lnTo>
                    <a:pt x="3" y="4"/>
                  </a:lnTo>
                  <a:lnTo>
                    <a:pt x="5" y="2"/>
                  </a:lnTo>
                  <a:lnTo>
                    <a:pt x="8" y="2"/>
                  </a:lnTo>
                  <a:lnTo>
                    <a:pt x="10" y="2"/>
                  </a:lnTo>
                  <a:lnTo>
                    <a:pt x="19" y="2"/>
                  </a:lnTo>
                  <a:lnTo>
                    <a:pt x="22" y="2"/>
                  </a:lnTo>
                  <a:lnTo>
                    <a:pt x="24" y="2"/>
                  </a:lnTo>
                  <a:lnTo>
                    <a:pt x="27" y="4"/>
                  </a:lnTo>
                  <a:lnTo>
                    <a:pt x="29" y="4"/>
                  </a:lnTo>
                  <a:lnTo>
                    <a:pt x="34" y="4"/>
                  </a:lnTo>
                  <a:lnTo>
                    <a:pt x="36" y="4"/>
                  </a:lnTo>
                  <a:lnTo>
                    <a:pt x="43" y="0"/>
                  </a:lnTo>
                  <a:lnTo>
                    <a:pt x="43" y="2"/>
                  </a:lnTo>
                  <a:lnTo>
                    <a:pt x="43" y="4"/>
                  </a:lnTo>
                  <a:lnTo>
                    <a:pt x="46" y="7"/>
                  </a:lnTo>
                  <a:lnTo>
                    <a:pt x="48" y="9"/>
                  </a:lnTo>
                  <a:lnTo>
                    <a:pt x="48" y="12"/>
                  </a:lnTo>
                  <a:lnTo>
                    <a:pt x="50" y="12"/>
                  </a:lnTo>
                  <a:lnTo>
                    <a:pt x="50" y="14"/>
                  </a:lnTo>
                  <a:lnTo>
                    <a:pt x="53" y="16"/>
                  </a:lnTo>
                  <a:lnTo>
                    <a:pt x="55"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7" name="Freeform 1276">
              <a:extLst>
                <a:ext uri="{FF2B5EF4-FFF2-40B4-BE49-F238E27FC236}">
                  <a16:creationId xmlns:a16="http://schemas.microsoft.com/office/drawing/2014/main" id="{7BB74A3A-BB62-4680-913E-A58C3FA057A7}"/>
                </a:ext>
              </a:extLst>
            </p:cNvPr>
            <p:cNvSpPr>
              <a:spLocks/>
            </p:cNvSpPr>
            <p:nvPr/>
          </p:nvSpPr>
          <p:spPr bwMode="auto">
            <a:xfrm>
              <a:off x="4430714" y="2489199"/>
              <a:ext cx="87312" cy="74614"/>
            </a:xfrm>
            <a:custGeom>
              <a:avLst/>
              <a:gdLst/>
              <a:ahLst/>
              <a:cxnLst>
                <a:cxn ang="0">
                  <a:pos x="55" y="19"/>
                </a:cxn>
                <a:cxn ang="0">
                  <a:pos x="55" y="19"/>
                </a:cxn>
                <a:cxn ang="0">
                  <a:pos x="53" y="19"/>
                </a:cxn>
                <a:cxn ang="0">
                  <a:pos x="53" y="21"/>
                </a:cxn>
                <a:cxn ang="0">
                  <a:pos x="53" y="21"/>
                </a:cxn>
                <a:cxn ang="0">
                  <a:pos x="53" y="26"/>
                </a:cxn>
                <a:cxn ang="0">
                  <a:pos x="53" y="26"/>
                </a:cxn>
                <a:cxn ang="0">
                  <a:pos x="50" y="28"/>
                </a:cxn>
                <a:cxn ang="0">
                  <a:pos x="48" y="31"/>
                </a:cxn>
                <a:cxn ang="0">
                  <a:pos x="46" y="38"/>
                </a:cxn>
                <a:cxn ang="0">
                  <a:pos x="43" y="42"/>
                </a:cxn>
                <a:cxn ang="0">
                  <a:pos x="41" y="45"/>
                </a:cxn>
                <a:cxn ang="0">
                  <a:pos x="38" y="47"/>
                </a:cxn>
                <a:cxn ang="0">
                  <a:pos x="38" y="47"/>
                </a:cxn>
                <a:cxn ang="0">
                  <a:pos x="36" y="47"/>
                </a:cxn>
                <a:cxn ang="0">
                  <a:pos x="34" y="47"/>
                </a:cxn>
                <a:cxn ang="0">
                  <a:pos x="34" y="45"/>
                </a:cxn>
                <a:cxn ang="0">
                  <a:pos x="31" y="45"/>
                </a:cxn>
                <a:cxn ang="0">
                  <a:pos x="29" y="42"/>
                </a:cxn>
                <a:cxn ang="0">
                  <a:pos x="29" y="42"/>
                </a:cxn>
                <a:cxn ang="0">
                  <a:pos x="27" y="42"/>
                </a:cxn>
                <a:cxn ang="0">
                  <a:pos x="24" y="40"/>
                </a:cxn>
                <a:cxn ang="0">
                  <a:pos x="22" y="38"/>
                </a:cxn>
                <a:cxn ang="0">
                  <a:pos x="22" y="38"/>
                </a:cxn>
                <a:cxn ang="0">
                  <a:pos x="24" y="23"/>
                </a:cxn>
                <a:cxn ang="0">
                  <a:pos x="22" y="23"/>
                </a:cxn>
                <a:cxn ang="0">
                  <a:pos x="19" y="21"/>
                </a:cxn>
                <a:cxn ang="0">
                  <a:pos x="12" y="21"/>
                </a:cxn>
                <a:cxn ang="0">
                  <a:pos x="8" y="21"/>
                </a:cxn>
                <a:cxn ang="0">
                  <a:pos x="3" y="21"/>
                </a:cxn>
                <a:cxn ang="0">
                  <a:pos x="0" y="19"/>
                </a:cxn>
                <a:cxn ang="0">
                  <a:pos x="0" y="12"/>
                </a:cxn>
                <a:cxn ang="0">
                  <a:pos x="0" y="7"/>
                </a:cxn>
                <a:cxn ang="0">
                  <a:pos x="3" y="4"/>
                </a:cxn>
                <a:cxn ang="0">
                  <a:pos x="5" y="2"/>
                </a:cxn>
                <a:cxn ang="0">
                  <a:pos x="8" y="2"/>
                </a:cxn>
                <a:cxn ang="0">
                  <a:pos x="10" y="2"/>
                </a:cxn>
                <a:cxn ang="0">
                  <a:pos x="19" y="2"/>
                </a:cxn>
                <a:cxn ang="0">
                  <a:pos x="22" y="2"/>
                </a:cxn>
                <a:cxn ang="0">
                  <a:pos x="24" y="2"/>
                </a:cxn>
                <a:cxn ang="0">
                  <a:pos x="27" y="4"/>
                </a:cxn>
                <a:cxn ang="0">
                  <a:pos x="29" y="4"/>
                </a:cxn>
                <a:cxn ang="0">
                  <a:pos x="34" y="4"/>
                </a:cxn>
                <a:cxn ang="0">
                  <a:pos x="36" y="4"/>
                </a:cxn>
                <a:cxn ang="0">
                  <a:pos x="43" y="0"/>
                </a:cxn>
                <a:cxn ang="0">
                  <a:pos x="43" y="2"/>
                </a:cxn>
                <a:cxn ang="0">
                  <a:pos x="43" y="4"/>
                </a:cxn>
                <a:cxn ang="0">
                  <a:pos x="46" y="7"/>
                </a:cxn>
                <a:cxn ang="0">
                  <a:pos x="48" y="9"/>
                </a:cxn>
                <a:cxn ang="0">
                  <a:pos x="48" y="12"/>
                </a:cxn>
                <a:cxn ang="0">
                  <a:pos x="50" y="12"/>
                </a:cxn>
                <a:cxn ang="0">
                  <a:pos x="50" y="14"/>
                </a:cxn>
                <a:cxn ang="0">
                  <a:pos x="53" y="16"/>
                </a:cxn>
                <a:cxn ang="0">
                  <a:pos x="55" y="19"/>
                </a:cxn>
              </a:cxnLst>
              <a:rect l="0" t="0" r="r" b="b"/>
              <a:pathLst>
                <a:path w="55" h="47">
                  <a:moveTo>
                    <a:pt x="55" y="19"/>
                  </a:moveTo>
                  <a:lnTo>
                    <a:pt x="55" y="19"/>
                  </a:lnTo>
                  <a:lnTo>
                    <a:pt x="53" y="19"/>
                  </a:lnTo>
                  <a:lnTo>
                    <a:pt x="53" y="21"/>
                  </a:lnTo>
                  <a:lnTo>
                    <a:pt x="53" y="21"/>
                  </a:lnTo>
                  <a:lnTo>
                    <a:pt x="53" y="26"/>
                  </a:lnTo>
                  <a:lnTo>
                    <a:pt x="53" y="26"/>
                  </a:lnTo>
                  <a:lnTo>
                    <a:pt x="50" y="28"/>
                  </a:lnTo>
                  <a:lnTo>
                    <a:pt x="48" y="31"/>
                  </a:lnTo>
                  <a:lnTo>
                    <a:pt x="46" y="38"/>
                  </a:lnTo>
                  <a:lnTo>
                    <a:pt x="43" y="42"/>
                  </a:lnTo>
                  <a:lnTo>
                    <a:pt x="41" y="45"/>
                  </a:lnTo>
                  <a:lnTo>
                    <a:pt x="38" y="47"/>
                  </a:lnTo>
                  <a:lnTo>
                    <a:pt x="38" y="47"/>
                  </a:lnTo>
                  <a:lnTo>
                    <a:pt x="36" y="47"/>
                  </a:lnTo>
                  <a:lnTo>
                    <a:pt x="34" y="47"/>
                  </a:lnTo>
                  <a:lnTo>
                    <a:pt x="34" y="45"/>
                  </a:lnTo>
                  <a:lnTo>
                    <a:pt x="31" y="45"/>
                  </a:lnTo>
                  <a:lnTo>
                    <a:pt x="29" y="42"/>
                  </a:lnTo>
                  <a:lnTo>
                    <a:pt x="29" y="42"/>
                  </a:lnTo>
                  <a:lnTo>
                    <a:pt x="27" y="42"/>
                  </a:lnTo>
                  <a:lnTo>
                    <a:pt x="24" y="40"/>
                  </a:lnTo>
                  <a:lnTo>
                    <a:pt x="22" y="38"/>
                  </a:lnTo>
                  <a:lnTo>
                    <a:pt x="22" y="38"/>
                  </a:lnTo>
                  <a:lnTo>
                    <a:pt x="24" y="23"/>
                  </a:lnTo>
                  <a:lnTo>
                    <a:pt x="22" y="23"/>
                  </a:lnTo>
                  <a:lnTo>
                    <a:pt x="19" y="21"/>
                  </a:lnTo>
                  <a:lnTo>
                    <a:pt x="12" y="21"/>
                  </a:lnTo>
                  <a:lnTo>
                    <a:pt x="8" y="21"/>
                  </a:lnTo>
                  <a:lnTo>
                    <a:pt x="3" y="21"/>
                  </a:lnTo>
                  <a:lnTo>
                    <a:pt x="0" y="19"/>
                  </a:lnTo>
                  <a:lnTo>
                    <a:pt x="0" y="12"/>
                  </a:lnTo>
                  <a:lnTo>
                    <a:pt x="0" y="7"/>
                  </a:lnTo>
                  <a:lnTo>
                    <a:pt x="3" y="4"/>
                  </a:lnTo>
                  <a:lnTo>
                    <a:pt x="5" y="2"/>
                  </a:lnTo>
                  <a:lnTo>
                    <a:pt x="8" y="2"/>
                  </a:lnTo>
                  <a:lnTo>
                    <a:pt x="10" y="2"/>
                  </a:lnTo>
                  <a:lnTo>
                    <a:pt x="19" y="2"/>
                  </a:lnTo>
                  <a:lnTo>
                    <a:pt x="22" y="2"/>
                  </a:lnTo>
                  <a:lnTo>
                    <a:pt x="24" y="2"/>
                  </a:lnTo>
                  <a:lnTo>
                    <a:pt x="27" y="4"/>
                  </a:lnTo>
                  <a:lnTo>
                    <a:pt x="29" y="4"/>
                  </a:lnTo>
                  <a:lnTo>
                    <a:pt x="34" y="4"/>
                  </a:lnTo>
                  <a:lnTo>
                    <a:pt x="36" y="4"/>
                  </a:lnTo>
                  <a:lnTo>
                    <a:pt x="43" y="0"/>
                  </a:lnTo>
                  <a:lnTo>
                    <a:pt x="43" y="2"/>
                  </a:lnTo>
                  <a:lnTo>
                    <a:pt x="43" y="4"/>
                  </a:lnTo>
                  <a:lnTo>
                    <a:pt x="46" y="7"/>
                  </a:lnTo>
                  <a:lnTo>
                    <a:pt x="48" y="9"/>
                  </a:lnTo>
                  <a:lnTo>
                    <a:pt x="48" y="12"/>
                  </a:lnTo>
                  <a:lnTo>
                    <a:pt x="50" y="12"/>
                  </a:lnTo>
                  <a:lnTo>
                    <a:pt x="50" y="14"/>
                  </a:lnTo>
                  <a:lnTo>
                    <a:pt x="53" y="16"/>
                  </a:lnTo>
                  <a:lnTo>
                    <a:pt x="55"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8" name="Freeform 1277">
              <a:extLst>
                <a:ext uri="{FF2B5EF4-FFF2-40B4-BE49-F238E27FC236}">
                  <a16:creationId xmlns:a16="http://schemas.microsoft.com/office/drawing/2014/main" id="{0672AF45-6AD1-4695-85F2-345B6193D62A}"/>
                </a:ext>
              </a:extLst>
            </p:cNvPr>
            <p:cNvSpPr>
              <a:spLocks/>
            </p:cNvSpPr>
            <p:nvPr/>
          </p:nvSpPr>
          <p:spPr bwMode="auto">
            <a:xfrm>
              <a:off x="4416425" y="2519361"/>
              <a:ext cx="52387" cy="30163"/>
            </a:xfrm>
            <a:custGeom>
              <a:avLst/>
              <a:gdLst/>
              <a:ahLst/>
              <a:cxnLst>
                <a:cxn ang="0">
                  <a:pos x="31" y="19"/>
                </a:cxn>
                <a:cxn ang="0">
                  <a:pos x="31" y="19"/>
                </a:cxn>
                <a:cxn ang="0">
                  <a:pos x="0" y="19"/>
                </a:cxn>
                <a:cxn ang="0">
                  <a:pos x="2" y="14"/>
                </a:cxn>
                <a:cxn ang="0">
                  <a:pos x="2" y="12"/>
                </a:cxn>
                <a:cxn ang="0">
                  <a:pos x="2" y="9"/>
                </a:cxn>
                <a:cxn ang="0">
                  <a:pos x="2" y="9"/>
                </a:cxn>
                <a:cxn ang="0">
                  <a:pos x="5" y="7"/>
                </a:cxn>
                <a:cxn ang="0">
                  <a:pos x="7" y="7"/>
                </a:cxn>
                <a:cxn ang="0">
                  <a:pos x="9" y="7"/>
                </a:cxn>
                <a:cxn ang="0">
                  <a:pos x="9" y="4"/>
                </a:cxn>
                <a:cxn ang="0">
                  <a:pos x="9" y="0"/>
                </a:cxn>
                <a:cxn ang="0">
                  <a:pos x="12" y="0"/>
                </a:cxn>
                <a:cxn ang="0">
                  <a:pos x="17" y="2"/>
                </a:cxn>
                <a:cxn ang="0">
                  <a:pos x="21" y="2"/>
                </a:cxn>
                <a:cxn ang="0">
                  <a:pos x="28" y="2"/>
                </a:cxn>
                <a:cxn ang="0">
                  <a:pos x="31" y="4"/>
                </a:cxn>
                <a:cxn ang="0">
                  <a:pos x="33" y="4"/>
                </a:cxn>
                <a:cxn ang="0">
                  <a:pos x="31" y="19"/>
                </a:cxn>
                <a:cxn ang="0">
                  <a:pos x="31" y="19"/>
                </a:cxn>
              </a:cxnLst>
              <a:rect l="0" t="0" r="r" b="b"/>
              <a:pathLst>
                <a:path w="33" h="19">
                  <a:moveTo>
                    <a:pt x="31" y="19"/>
                  </a:moveTo>
                  <a:lnTo>
                    <a:pt x="31" y="19"/>
                  </a:lnTo>
                  <a:lnTo>
                    <a:pt x="0" y="19"/>
                  </a:lnTo>
                  <a:lnTo>
                    <a:pt x="2" y="14"/>
                  </a:lnTo>
                  <a:lnTo>
                    <a:pt x="2" y="12"/>
                  </a:lnTo>
                  <a:lnTo>
                    <a:pt x="2" y="9"/>
                  </a:lnTo>
                  <a:lnTo>
                    <a:pt x="2" y="9"/>
                  </a:lnTo>
                  <a:lnTo>
                    <a:pt x="5" y="7"/>
                  </a:lnTo>
                  <a:lnTo>
                    <a:pt x="7" y="7"/>
                  </a:lnTo>
                  <a:lnTo>
                    <a:pt x="9" y="7"/>
                  </a:lnTo>
                  <a:lnTo>
                    <a:pt x="9" y="4"/>
                  </a:lnTo>
                  <a:lnTo>
                    <a:pt x="9" y="0"/>
                  </a:lnTo>
                  <a:lnTo>
                    <a:pt x="12" y="0"/>
                  </a:lnTo>
                  <a:lnTo>
                    <a:pt x="17" y="2"/>
                  </a:lnTo>
                  <a:lnTo>
                    <a:pt x="21" y="2"/>
                  </a:lnTo>
                  <a:lnTo>
                    <a:pt x="28" y="2"/>
                  </a:lnTo>
                  <a:lnTo>
                    <a:pt x="31" y="4"/>
                  </a:lnTo>
                  <a:lnTo>
                    <a:pt x="33" y="4"/>
                  </a:lnTo>
                  <a:lnTo>
                    <a:pt x="31" y="19"/>
                  </a:lnTo>
                  <a:lnTo>
                    <a:pt x="31"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69" name="Freeform 1278">
              <a:extLst>
                <a:ext uri="{FF2B5EF4-FFF2-40B4-BE49-F238E27FC236}">
                  <a16:creationId xmlns:a16="http://schemas.microsoft.com/office/drawing/2014/main" id="{71D5B17C-D553-4FC0-AAEF-0BA8D74DD597}"/>
                </a:ext>
              </a:extLst>
            </p:cNvPr>
            <p:cNvSpPr>
              <a:spLocks/>
            </p:cNvSpPr>
            <p:nvPr/>
          </p:nvSpPr>
          <p:spPr bwMode="auto">
            <a:xfrm>
              <a:off x="4416425" y="2519361"/>
              <a:ext cx="52387" cy="30163"/>
            </a:xfrm>
            <a:custGeom>
              <a:avLst/>
              <a:gdLst/>
              <a:ahLst/>
              <a:cxnLst>
                <a:cxn ang="0">
                  <a:pos x="31" y="19"/>
                </a:cxn>
                <a:cxn ang="0">
                  <a:pos x="31" y="19"/>
                </a:cxn>
                <a:cxn ang="0">
                  <a:pos x="0" y="19"/>
                </a:cxn>
                <a:cxn ang="0">
                  <a:pos x="2" y="14"/>
                </a:cxn>
                <a:cxn ang="0">
                  <a:pos x="2" y="12"/>
                </a:cxn>
                <a:cxn ang="0">
                  <a:pos x="2" y="9"/>
                </a:cxn>
                <a:cxn ang="0">
                  <a:pos x="2" y="9"/>
                </a:cxn>
                <a:cxn ang="0">
                  <a:pos x="5" y="7"/>
                </a:cxn>
                <a:cxn ang="0">
                  <a:pos x="7" y="7"/>
                </a:cxn>
                <a:cxn ang="0">
                  <a:pos x="9" y="7"/>
                </a:cxn>
                <a:cxn ang="0">
                  <a:pos x="9" y="4"/>
                </a:cxn>
                <a:cxn ang="0">
                  <a:pos x="9" y="0"/>
                </a:cxn>
                <a:cxn ang="0">
                  <a:pos x="12" y="0"/>
                </a:cxn>
                <a:cxn ang="0">
                  <a:pos x="17" y="2"/>
                </a:cxn>
                <a:cxn ang="0">
                  <a:pos x="21" y="2"/>
                </a:cxn>
                <a:cxn ang="0">
                  <a:pos x="28" y="2"/>
                </a:cxn>
                <a:cxn ang="0">
                  <a:pos x="31" y="4"/>
                </a:cxn>
                <a:cxn ang="0">
                  <a:pos x="33" y="4"/>
                </a:cxn>
                <a:cxn ang="0">
                  <a:pos x="31" y="19"/>
                </a:cxn>
              </a:cxnLst>
              <a:rect l="0" t="0" r="r" b="b"/>
              <a:pathLst>
                <a:path w="33" h="19">
                  <a:moveTo>
                    <a:pt x="31" y="19"/>
                  </a:moveTo>
                  <a:lnTo>
                    <a:pt x="31" y="19"/>
                  </a:lnTo>
                  <a:lnTo>
                    <a:pt x="0" y="19"/>
                  </a:lnTo>
                  <a:lnTo>
                    <a:pt x="2" y="14"/>
                  </a:lnTo>
                  <a:lnTo>
                    <a:pt x="2" y="12"/>
                  </a:lnTo>
                  <a:lnTo>
                    <a:pt x="2" y="9"/>
                  </a:lnTo>
                  <a:lnTo>
                    <a:pt x="2" y="9"/>
                  </a:lnTo>
                  <a:lnTo>
                    <a:pt x="5" y="7"/>
                  </a:lnTo>
                  <a:lnTo>
                    <a:pt x="7" y="7"/>
                  </a:lnTo>
                  <a:lnTo>
                    <a:pt x="9" y="7"/>
                  </a:lnTo>
                  <a:lnTo>
                    <a:pt x="9" y="4"/>
                  </a:lnTo>
                  <a:lnTo>
                    <a:pt x="9" y="0"/>
                  </a:lnTo>
                  <a:lnTo>
                    <a:pt x="12" y="0"/>
                  </a:lnTo>
                  <a:lnTo>
                    <a:pt x="17" y="2"/>
                  </a:lnTo>
                  <a:lnTo>
                    <a:pt x="21" y="2"/>
                  </a:lnTo>
                  <a:lnTo>
                    <a:pt x="28" y="2"/>
                  </a:lnTo>
                  <a:lnTo>
                    <a:pt x="31" y="4"/>
                  </a:lnTo>
                  <a:lnTo>
                    <a:pt x="33" y="4"/>
                  </a:lnTo>
                  <a:lnTo>
                    <a:pt x="31"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0" name="Freeform 1279">
              <a:extLst>
                <a:ext uri="{FF2B5EF4-FFF2-40B4-BE49-F238E27FC236}">
                  <a16:creationId xmlns:a16="http://schemas.microsoft.com/office/drawing/2014/main" id="{43ADC8C1-6A2F-4CC0-97FB-C5087C9388D0}"/>
                </a:ext>
              </a:extLst>
            </p:cNvPr>
            <p:cNvSpPr>
              <a:spLocks/>
            </p:cNvSpPr>
            <p:nvPr/>
          </p:nvSpPr>
          <p:spPr bwMode="auto">
            <a:xfrm>
              <a:off x="4416425" y="2519361"/>
              <a:ext cx="52387" cy="30163"/>
            </a:xfrm>
            <a:custGeom>
              <a:avLst/>
              <a:gdLst/>
              <a:ahLst/>
              <a:cxnLst>
                <a:cxn ang="0">
                  <a:pos x="31" y="19"/>
                </a:cxn>
                <a:cxn ang="0">
                  <a:pos x="31" y="19"/>
                </a:cxn>
                <a:cxn ang="0">
                  <a:pos x="0" y="19"/>
                </a:cxn>
                <a:cxn ang="0">
                  <a:pos x="2" y="14"/>
                </a:cxn>
                <a:cxn ang="0">
                  <a:pos x="2" y="12"/>
                </a:cxn>
                <a:cxn ang="0">
                  <a:pos x="2" y="9"/>
                </a:cxn>
                <a:cxn ang="0">
                  <a:pos x="2" y="9"/>
                </a:cxn>
                <a:cxn ang="0">
                  <a:pos x="5" y="7"/>
                </a:cxn>
                <a:cxn ang="0">
                  <a:pos x="7" y="7"/>
                </a:cxn>
                <a:cxn ang="0">
                  <a:pos x="9" y="7"/>
                </a:cxn>
                <a:cxn ang="0">
                  <a:pos x="9" y="4"/>
                </a:cxn>
                <a:cxn ang="0">
                  <a:pos x="9" y="0"/>
                </a:cxn>
                <a:cxn ang="0">
                  <a:pos x="12" y="0"/>
                </a:cxn>
                <a:cxn ang="0">
                  <a:pos x="17" y="2"/>
                </a:cxn>
                <a:cxn ang="0">
                  <a:pos x="21" y="2"/>
                </a:cxn>
                <a:cxn ang="0">
                  <a:pos x="28" y="2"/>
                </a:cxn>
                <a:cxn ang="0">
                  <a:pos x="31" y="4"/>
                </a:cxn>
                <a:cxn ang="0">
                  <a:pos x="33" y="4"/>
                </a:cxn>
                <a:cxn ang="0">
                  <a:pos x="31" y="19"/>
                </a:cxn>
              </a:cxnLst>
              <a:rect l="0" t="0" r="r" b="b"/>
              <a:pathLst>
                <a:path w="33" h="19">
                  <a:moveTo>
                    <a:pt x="31" y="19"/>
                  </a:moveTo>
                  <a:lnTo>
                    <a:pt x="31" y="19"/>
                  </a:lnTo>
                  <a:lnTo>
                    <a:pt x="0" y="19"/>
                  </a:lnTo>
                  <a:lnTo>
                    <a:pt x="2" y="14"/>
                  </a:lnTo>
                  <a:lnTo>
                    <a:pt x="2" y="12"/>
                  </a:lnTo>
                  <a:lnTo>
                    <a:pt x="2" y="9"/>
                  </a:lnTo>
                  <a:lnTo>
                    <a:pt x="2" y="9"/>
                  </a:lnTo>
                  <a:lnTo>
                    <a:pt x="5" y="7"/>
                  </a:lnTo>
                  <a:lnTo>
                    <a:pt x="7" y="7"/>
                  </a:lnTo>
                  <a:lnTo>
                    <a:pt x="9" y="7"/>
                  </a:lnTo>
                  <a:lnTo>
                    <a:pt x="9" y="4"/>
                  </a:lnTo>
                  <a:lnTo>
                    <a:pt x="9" y="0"/>
                  </a:lnTo>
                  <a:lnTo>
                    <a:pt x="12" y="0"/>
                  </a:lnTo>
                  <a:lnTo>
                    <a:pt x="17" y="2"/>
                  </a:lnTo>
                  <a:lnTo>
                    <a:pt x="21" y="2"/>
                  </a:lnTo>
                  <a:lnTo>
                    <a:pt x="28" y="2"/>
                  </a:lnTo>
                  <a:lnTo>
                    <a:pt x="31" y="4"/>
                  </a:lnTo>
                  <a:lnTo>
                    <a:pt x="33" y="4"/>
                  </a:lnTo>
                  <a:lnTo>
                    <a:pt x="31"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1" name="Freeform 1280">
              <a:extLst>
                <a:ext uri="{FF2B5EF4-FFF2-40B4-BE49-F238E27FC236}">
                  <a16:creationId xmlns:a16="http://schemas.microsoft.com/office/drawing/2014/main" id="{876CB029-185E-455E-B7BE-35E25F132A43}"/>
                </a:ext>
              </a:extLst>
            </p:cNvPr>
            <p:cNvSpPr>
              <a:spLocks/>
            </p:cNvSpPr>
            <p:nvPr/>
          </p:nvSpPr>
          <p:spPr bwMode="auto">
            <a:xfrm>
              <a:off x="3884614" y="2906711"/>
              <a:ext cx="52387" cy="139701"/>
            </a:xfrm>
            <a:custGeom>
              <a:avLst/>
              <a:gdLst/>
              <a:ahLst/>
              <a:cxnLst>
                <a:cxn ang="0">
                  <a:pos x="21" y="86"/>
                </a:cxn>
                <a:cxn ang="0">
                  <a:pos x="21" y="84"/>
                </a:cxn>
                <a:cxn ang="0">
                  <a:pos x="26" y="76"/>
                </a:cxn>
                <a:cxn ang="0">
                  <a:pos x="26" y="74"/>
                </a:cxn>
                <a:cxn ang="0">
                  <a:pos x="24" y="69"/>
                </a:cxn>
                <a:cxn ang="0">
                  <a:pos x="21" y="67"/>
                </a:cxn>
                <a:cxn ang="0">
                  <a:pos x="24" y="62"/>
                </a:cxn>
                <a:cxn ang="0">
                  <a:pos x="26" y="57"/>
                </a:cxn>
                <a:cxn ang="0">
                  <a:pos x="24" y="53"/>
                </a:cxn>
                <a:cxn ang="0">
                  <a:pos x="21" y="50"/>
                </a:cxn>
                <a:cxn ang="0">
                  <a:pos x="24" y="38"/>
                </a:cxn>
                <a:cxn ang="0">
                  <a:pos x="31" y="27"/>
                </a:cxn>
                <a:cxn ang="0">
                  <a:pos x="33" y="17"/>
                </a:cxn>
                <a:cxn ang="0">
                  <a:pos x="33" y="10"/>
                </a:cxn>
                <a:cxn ang="0">
                  <a:pos x="31" y="3"/>
                </a:cxn>
                <a:cxn ang="0">
                  <a:pos x="14" y="0"/>
                </a:cxn>
                <a:cxn ang="0">
                  <a:pos x="9" y="0"/>
                </a:cxn>
                <a:cxn ang="0">
                  <a:pos x="7" y="5"/>
                </a:cxn>
                <a:cxn ang="0">
                  <a:pos x="7" y="12"/>
                </a:cxn>
                <a:cxn ang="0">
                  <a:pos x="9" y="15"/>
                </a:cxn>
                <a:cxn ang="0">
                  <a:pos x="9" y="17"/>
                </a:cxn>
                <a:cxn ang="0">
                  <a:pos x="9" y="24"/>
                </a:cxn>
                <a:cxn ang="0">
                  <a:pos x="7" y="34"/>
                </a:cxn>
                <a:cxn ang="0">
                  <a:pos x="2" y="43"/>
                </a:cxn>
                <a:cxn ang="0">
                  <a:pos x="0" y="50"/>
                </a:cxn>
                <a:cxn ang="0">
                  <a:pos x="0" y="57"/>
                </a:cxn>
                <a:cxn ang="0">
                  <a:pos x="2" y="62"/>
                </a:cxn>
                <a:cxn ang="0">
                  <a:pos x="5" y="65"/>
                </a:cxn>
                <a:cxn ang="0">
                  <a:pos x="7" y="67"/>
                </a:cxn>
                <a:cxn ang="0">
                  <a:pos x="7" y="81"/>
                </a:cxn>
                <a:cxn ang="0">
                  <a:pos x="9" y="88"/>
                </a:cxn>
                <a:cxn ang="0">
                  <a:pos x="21" y="88"/>
                </a:cxn>
              </a:cxnLst>
              <a:rect l="0" t="0" r="r" b="b"/>
              <a:pathLst>
                <a:path w="33" h="88">
                  <a:moveTo>
                    <a:pt x="21" y="88"/>
                  </a:moveTo>
                  <a:lnTo>
                    <a:pt x="21" y="86"/>
                  </a:lnTo>
                  <a:lnTo>
                    <a:pt x="21" y="84"/>
                  </a:lnTo>
                  <a:lnTo>
                    <a:pt x="21" y="84"/>
                  </a:lnTo>
                  <a:lnTo>
                    <a:pt x="24" y="79"/>
                  </a:lnTo>
                  <a:lnTo>
                    <a:pt x="26" y="76"/>
                  </a:lnTo>
                  <a:lnTo>
                    <a:pt x="26" y="74"/>
                  </a:lnTo>
                  <a:lnTo>
                    <a:pt x="26" y="74"/>
                  </a:lnTo>
                  <a:lnTo>
                    <a:pt x="26" y="72"/>
                  </a:lnTo>
                  <a:lnTo>
                    <a:pt x="24" y="69"/>
                  </a:lnTo>
                  <a:lnTo>
                    <a:pt x="24" y="69"/>
                  </a:lnTo>
                  <a:lnTo>
                    <a:pt x="21" y="67"/>
                  </a:lnTo>
                  <a:lnTo>
                    <a:pt x="24" y="65"/>
                  </a:lnTo>
                  <a:lnTo>
                    <a:pt x="24" y="62"/>
                  </a:lnTo>
                  <a:lnTo>
                    <a:pt x="26" y="60"/>
                  </a:lnTo>
                  <a:lnTo>
                    <a:pt x="26" y="57"/>
                  </a:lnTo>
                  <a:lnTo>
                    <a:pt x="26" y="55"/>
                  </a:lnTo>
                  <a:lnTo>
                    <a:pt x="24" y="53"/>
                  </a:lnTo>
                  <a:lnTo>
                    <a:pt x="24" y="50"/>
                  </a:lnTo>
                  <a:lnTo>
                    <a:pt x="21" y="50"/>
                  </a:lnTo>
                  <a:lnTo>
                    <a:pt x="24" y="43"/>
                  </a:lnTo>
                  <a:lnTo>
                    <a:pt x="24" y="38"/>
                  </a:lnTo>
                  <a:lnTo>
                    <a:pt x="28" y="31"/>
                  </a:lnTo>
                  <a:lnTo>
                    <a:pt x="31" y="27"/>
                  </a:lnTo>
                  <a:lnTo>
                    <a:pt x="31" y="22"/>
                  </a:lnTo>
                  <a:lnTo>
                    <a:pt x="33" y="17"/>
                  </a:lnTo>
                  <a:lnTo>
                    <a:pt x="33" y="10"/>
                  </a:lnTo>
                  <a:lnTo>
                    <a:pt x="33" y="10"/>
                  </a:lnTo>
                  <a:lnTo>
                    <a:pt x="33" y="8"/>
                  </a:lnTo>
                  <a:lnTo>
                    <a:pt x="31" y="3"/>
                  </a:lnTo>
                  <a:lnTo>
                    <a:pt x="19" y="3"/>
                  </a:lnTo>
                  <a:lnTo>
                    <a:pt x="14" y="0"/>
                  </a:lnTo>
                  <a:lnTo>
                    <a:pt x="12" y="0"/>
                  </a:lnTo>
                  <a:lnTo>
                    <a:pt x="9" y="0"/>
                  </a:lnTo>
                  <a:lnTo>
                    <a:pt x="9" y="3"/>
                  </a:lnTo>
                  <a:lnTo>
                    <a:pt x="7" y="5"/>
                  </a:lnTo>
                  <a:lnTo>
                    <a:pt x="7" y="10"/>
                  </a:lnTo>
                  <a:lnTo>
                    <a:pt x="7" y="12"/>
                  </a:lnTo>
                  <a:lnTo>
                    <a:pt x="7" y="12"/>
                  </a:lnTo>
                  <a:lnTo>
                    <a:pt x="9" y="15"/>
                  </a:lnTo>
                  <a:lnTo>
                    <a:pt x="9" y="17"/>
                  </a:lnTo>
                  <a:lnTo>
                    <a:pt x="9" y="17"/>
                  </a:lnTo>
                  <a:lnTo>
                    <a:pt x="9" y="19"/>
                  </a:lnTo>
                  <a:lnTo>
                    <a:pt x="9" y="24"/>
                  </a:lnTo>
                  <a:lnTo>
                    <a:pt x="9" y="29"/>
                  </a:lnTo>
                  <a:lnTo>
                    <a:pt x="7" y="34"/>
                  </a:lnTo>
                  <a:lnTo>
                    <a:pt x="5" y="38"/>
                  </a:lnTo>
                  <a:lnTo>
                    <a:pt x="2" y="43"/>
                  </a:lnTo>
                  <a:lnTo>
                    <a:pt x="2" y="48"/>
                  </a:lnTo>
                  <a:lnTo>
                    <a:pt x="0" y="50"/>
                  </a:lnTo>
                  <a:lnTo>
                    <a:pt x="0" y="57"/>
                  </a:lnTo>
                  <a:lnTo>
                    <a:pt x="0" y="57"/>
                  </a:lnTo>
                  <a:lnTo>
                    <a:pt x="0" y="60"/>
                  </a:lnTo>
                  <a:lnTo>
                    <a:pt x="2" y="62"/>
                  </a:lnTo>
                  <a:lnTo>
                    <a:pt x="5" y="62"/>
                  </a:lnTo>
                  <a:lnTo>
                    <a:pt x="5" y="65"/>
                  </a:lnTo>
                  <a:lnTo>
                    <a:pt x="7" y="65"/>
                  </a:lnTo>
                  <a:lnTo>
                    <a:pt x="7" y="67"/>
                  </a:lnTo>
                  <a:lnTo>
                    <a:pt x="7" y="76"/>
                  </a:lnTo>
                  <a:lnTo>
                    <a:pt x="7" y="81"/>
                  </a:lnTo>
                  <a:lnTo>
                    <a:pt x="7" y="88"/>
                  </a:lnTo>
                  <a:lnTo>
                    <a:pt x="9" y="88"/>
                  </a:lnTo>
                  <a:lnTo>
                    <a:pt x="14" y="88"/>
                  </a:lnTo>
                  <a:lnTo>
                    <a:pt x="21" y="88"/>
                  </a:lnTo>
                  <a:lnTo>
                    <a:pt x="21" y="8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2" name="Freeform 1281">
              <a:extLst>
                <a:ext uri="{FF2B5EF4-FFF2-40B4-BE49-F238E27FC236}">
                  <a16:creationId xmlns:a16="http://schemas.microsoft.com/office/drawing/2014/main" id="{25F7FD62-1FFA-465C-B9B4-6C9B13B04044}"/>
                </a:ext>
              </a:extLst>
            </p:cNvPr>
            <p:cNvSpPr>
              <a:spLocks/>
            </p:cNvSpPr>
            <p:nvPr/>
          </p:nvSpPr>
          <p:spPr bwMode="auto">
            <a:xfrm>
              <a:off x="3884614" y="2906711"/>
              <a:ext cx="52387" cy="139701"/>
            </a:xfrm>
            <a:custGeom>
              <a:avLst/>
              <a:gdLst/>
              <a:ahLst/>
              <a:cxnLst>
                <a:cxn ang="0">
                  <a:pos x="21" y="86"/>
                </a:cxn>
                <a:cxn ang="0">
                  <a:pos x="21" y="84"/>
                </a:cxn>
                <a:cxn ang="0">
                  <a:pos x="26" y="76"/>
                </a:cxn>
                <a:cxn ang="0">
                  <a:pos x="26" y="74"/>
                </a:cxn>
                <a:cxn ang="0">
                  <a:pos x="24" y="69"/>
                </a:cxn>
                <a:cxn ang="0">
                  <a:pos x="21" y="67"/>
                </a:cxn>
                <a:cxn ang="0">
                  <a:pos x="24" y="62"/>
                </a:cxn>
                <a:cxn ang="0">
                  <a:pos x="26" y="57"/>
                </a:cxn>
                <a:cxn ang="0">
                  <a:pos x="24" y="53"/>
                </a:cxn>
                <a:cxn ang="0">
                  <a:pos x="21" y="50"/>
                </a:cxn>
                <a:cxn ang="0">
                  <a:pos x="24" y="38"/>
                </a:cxn>
                <a:cxn ang="0">
                  <a:pos x="31" y="27"/>
                </a:cxn>
                <a:cxn ang="0">
                  <a:pos x="33" y="17"/>
                </a:cxn>
                <a:cxn ang="0">
                  <a:pos x="33" y="10"/>
                </a:cxn>
                <a:cxn ang="0">
                  <a:pos x="31" y="3"/>
                </a:cxn>
                <a:cxn ang="0">
                  <a:pos x="14" y="0"/>
                </a:cxn>
                <a:cxn ang="0">
                  <a:pos x="9" y="0"/>
                </a:cxn>
                <a:cxn ang="0">
                  <a:pos x="7" y="5"/>
                </a:cxn>
                <a:cxn ang="0">
                  <a:pos x="7" y="12"/>
                </a:cxn>
                <a:cxn ang="0">
                  <a:pos x="9" y="15"/>
                </a:cxn>
                <a:cxn ang="0">
                  <a:pos x="9" y="17"/>
                </a:cxn>
                <a:cxn ang="0">
                  <a:pos x="9" y="24"/>
                </a:cxn>
                <a:cxn ang="0">
                  <a:pos x="7" y="34"/>
                </a:cxn>
                <a:cxn ang="0">
                  <a:pos x="2" y="43"/>
                </a:cxn>
                <a:cxn ang="0">
                  <a:pos x="0" y="50"/>
                </a:cxn>
                <a:cxn ang="0">
                  <a:pos x="0" y="57"/>
                </a:cxn>
                <a:cxn ang="0">
                  <a:pos x="2" y="62"/>
                </a:cxn>
                <a:cxn ang="0">
                  <a:pos x="5" y="65"/>
                </a:cxn>
                <a:cxn ang="0">
                  <a:pos x="7" y="67"/>
                </a:cxn>
                <a:cxn ang="0">
                  <a:pos x="7" y="81"/>
                </a:cxn>
                <a:cxn ang="0">
                  <a:pos x="9" y="88"/>
                </a:cxn>
                <a:cxn ang="0">
                  <a:pos x="21" y="88"/>
                </a:cxn>
              </a:cxnLst>
              <a:rect l="0" t="0" r="r" b="b"/>
              <a:pathLst>
                <a:path w="33" h="88">
                  <a:moveTo>
                    <a:pt x="21" y="88"/>
                  </a:moveTo>
                  <a:lnTo>
                    <a:pt x="21" y="86"/>
                  </a:lnTo>
                  <a:lnTo>
                    <a:pt x="21" y="84"/>
                  </a:lnTo>
                  <a:lnTo>
                    <a:pt x="21" y="84"/>
                  </a:lnTo>
                  <a:lnTo>
                    <a:pt x="24" y="79"/>
                  </a:lnTo>
                  <a:lnTo>
                    <a:pt x="26" y="76"/>
                  </a:lnTo>
                  <a:lnTo>
                    <a:pt x="26" y="74"/>
                  </a:lnTo>
                  <a:lnTo>
                    <a:pt x="26" y="74"/>
                  </a:lnTo>
                  <a:lnTo>
                    <a:pt x="26" y="72"/>
                  </a:lnTo>
                  <a:lnTo>
                    <a:pt x="24" y="69"/>
                  </a:lnTo>
                  <a:lnTo>
                    <a:pt x="24" y="69"/>
                  </a:lnTo>
                  <a:lnTo>
                    <a:pt x="21" y="67"/>
                  </a:lnTo>
                  <a:lnTo>
                    <a:pt x="24" y="65"/>
                  </a:lnTo>
                  <a:lnTo>
                    <a:pt x="24" y="62"/>
                  </a:lnTo>
                  <a:lnTo>
                    <a:pt x="26" y="60"/>
                  </a:lnTo>
                  <a:lnTo>
                    <a:pt x="26" y="57"/>
                  </a:lnTo>
                  <a:lnTo>
                    <a:pt x="26" y="55"/>
                  </a:lnTo>
                  <a:lnTo>
                    <a:pt x="24" y="53"/>
                  </a:lnTo>
                  <a:lnTo>
                    <a:pt x="24" y="50"/>
                  </a:lnTo>
                  <a:lnTo>
                    <a:pt x="21" y="50"/>
                  </a:lnTo>
                  <a:lnTo>
                    <a:pt x="24" y="43"/>
                  </a:lnTo>
                  <a:lnTo>
                    <a:pt x="24" y="38"/>
                  </a:lnTo>
                  <a:lnTo>
                    <a:pt x="28" y="31"/>
                  </a:lnTo>
                  <a:lnTo>
                    <a:pt x="31" y="27"/>
                  </a:lnTo>
                  <a:lnTo>
                    <a:pt x="31" y="22"/>
                  </a:lnTo>
                  <a:lnTo>
                    <a:pt x="33" y="17"/>
                  </a:lnTo>
                  <a:lnTo>
                    <a:pt x="33" y="10"/>
                  </a:lnTo>
                  <a:lnTo>
                    <a:pt x="33" y="10"/>
                  </a:lnTo>
                  <a:lnTo>
                    <a:pt x="33" y="8"/>
                  </a:lnTo>
                  <a:lnTo>
                    <a:pt x="31" y="3"/>
                  </a:lnTo>
                  <a:lnTo>
                    <a:pt x="19" y="3"/>
                  </a:lnTo>
                  <a:lnTo>
                    <a:pt x="14" y="0"/>
                  </a:lnTo>
                  <a:lnTo>
                    <a:pt x="12" y="0"/>
                  </a:lnTo>
                  <a:lnTo>
                    <a:pt x="9" y="0"/>
                  </a:lnTo>
                  <a:lnTo>
                    <a:pt x="9" y="3"/>
                  </a:lnTo>
                  <a:lnTo>
                    <a:pt x="7" y="5"/>
                  </a:lnTo>
                  <a:lnTo>
                    <a:pt x="7" y="10"/>
                  </a:lnTo>
                  <a:lnTo>
                    <a:pt x="7" y="12"/>
                  </a:lnTo>
                  <a:lnTo>
                    <a:pt x="7" y="12"/>
                  </a:lnTo>
                  <a:lnTo>
                    <a:pt x="9" y="15"/>
                  </a:lnTo>
                  <a:lnTo>
                    <a:pt x="9" y="17"/>
                  </a:lnTo>
                  <a:lnTo>
                    <a:pt x="9" y="17"/>
                  </a:lnTo>
                  <a:lnTo>
                    <a:pt x="9" y="19"/>
                  </a:lnTo>
                  <a:lnTo>
                    <a:pt x="9" y="24"/>
                  </a:lnTo>
                  <a:lnTo>
                    <a:pt x="9" y="29"/>
                  </a:lnTo>
                  <a:lnTo>
                    <a:pt x="7" y="34"/>
                  </a:lnTo>
                  <a:lnTo>
                    <a:pt x="5" y="38"/>
                  </a:lnTo>
                  <a:lnTo>
                    <a:pt x="2" y="43"/>
                  </a:lnTo>
                  <a:lnTo>
                    <a:pt x="2" y="48"/>
                  </a:lnTo>
                  <a:lnTo>
                    <a:pt x="0" y="50"/>
                  </a:lnTo>
                  <a:lnTo>
                    <a:pt x="0" y="57"/>
                  </a:lnTo>
                  <a:lnTo>
                    <a:pt x="0" y="57"/>
                  </a:lnTo>
                  <a:lnTo>
                    <a:pt x="0" y="60"/>
                  </a:lnTo>
                  <a:lnTo>
                    <a:pt x="2" y="62"/>
                  </a:lnTo>
                  <a:lnTo>
                    <a:pt x="5" y="62"/>
                  </a:lnTo>
                  <a:lnTo>
                    <a:pt x="5" y="65"/>
                  </a:lnTo>
                  <a:lnTo>
                    <a:pt x="7" y="65"/>
                  </a:lnTo>
                  <a:lnTo>
                    <a:pt x="7" y="67"/>
                  </a:lnTo>
                  <a:lnTo>
                    <a:pt x="7" y="76"/>
                  </a:lnTo>
                  <a:lnTo>
                    <a:pt x="7" y="81"/>
                  </a:lnTo>
                  <a:lnTo>
                    <a:pt x="7" y="88"/>
                  </a:lnTo>
                  <a:lnTo>
                    <a:pt x="9" y="88"/>
                  </a:lnTo>
                  <a:lnTo>
                    <a:pt x="14" y="88"/>
                  </a:lnTo>
                  <a:lnTo>
                    <a:pt x="21" y="8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3" name="Freeform 1282">
              <a:extLst>
                <a:ext uri="{FF2B5EF4-FFF2-40B4-BE49-F238E27FC236}">
                  <a16:creationId xmlns:a16="http://schemas.microsoft.com/office/drawing/2014/main" id="{8CAEBA5D-F553-4E08-A8EF-0FE48293C47F}"/>
                </a:ext>
              </a:extLst>
            </p:cNvPr>
            <p:cNvSpPr>
              <a:spLocks/>
            </p:cNvSpPr>
            <p:nvPr/>
          </p:nvSpPr>
          <p:spPr bwMode="auto">
            <a:xfrm>
              <a:off x="3884614" y="2906711"/>
              <a:ext cx="52387" cy="139701"/>
            </a:xfrm>
            <a:custGeom>
              <a:avLst/>
              <a:gdLst/>
              <a:ahLst/>
              <a:cxnLst>
                <a:cxn ang="0">
                  <a:pos x="21" y="86"/>
                </a:cxn>
                <a:cxn ang="0">
                  <a:pos x="21" y="84"/>
                </a:cxn>
                <a:cxn ang="0">
                  <a:pos x="26" y="76"/>
                </a:cxn>
                <a:cxn ang="0">
                  <a:pos x="26" y="74"/>
                </a:cxn>
                <a:cxn ang="0">
                  <a:pos x="24" y="69"/>
                </a:cxn>
                <a:cxn ang="0">
                  <a:pos x="21" y="67"/>
                </a:cxn>
                <a:cxn ang="0">
                  <a:pos x="24" y="62"/>
                </a:cxn>
                <a:cxn ang="0">
                  <a:pos x="26" y="57"/>
                </a:cxn>
                <a:cxn ang="0">
                  <a:pos x="24" y="53"/>
                </a:cxn>
                <a:cxn ang="0">
                  <a:pos x="21" y="50"/>
                </a:cxn>
                <a:cxn ang="0">
                  <a:pos x="24" y="38"/>
                </a:cxn>
                <a:cxn ang="0">
                  <a:pos x="31" y="27"/>
                </a:cxn>
                <a:cxn ang="0">
                  <a:pos x="33" y="17"/>
                </a:cxn>
                <a:cxn ang="0">
                  <a:pos x="33" y="10"/>
                </a:cxn>
                <a:cxn ang="0">
                  <a:pos x="31" y="3"/>
                </a:cxn>
                <a:cxn ang="0">
                  <a:pos x="14" y="0"/>
                </a:cxn>
                <a:cxn ang="0">
                  <a:pos x="9" y="0"/>
                </a:cxn>
                <a:cxn ang="0">
                  <a:pos x="7" y="5"/>
                </a:cxn>
                <a:cxn ang="0">
                  <a:pos x="7" y="12"/>
                </a:cxn>
                <a:cxn ang="0">
                  <a:pos x="9" y="15"/>
                </a:cxn>
                <a:cxn ang="0">
                  <a:pos x="9" y="17"/>
                </a:cxn>
                <a:cxn ang="0">
                  <a:pos x="9" y="24"/>
                </a:cxn>
                <a:cxn ang="0">
                  <a:pos x="7" y="34"/>
                </a:cxn>
                <a:cxn ang="0">
                  <a:pos x="2" y="43"/>
                </a:cxn>
                <a:cxn ang="0">
                  <a:pos x="0" y="50"/>
                </a:cxn>
                <a:cxn ang="0">
                  <a:pos x="0" y="57"/>
                </a:cxn>
                <a:cxn ang="0">
                  <a:pos x="2" y="62"/>
                </a:cxn>
                <a:cxn ang="0">
                  <a:pos x="5" y="65"/>
                </a:cxn>
                <a:cxn ang="0">
                  <a:pos x="7" y="67"/>
                </a:cxn>
                <a:cxn ang="0">
                  <a:pos x="7" y="81"/>
                </a:cxn>
                <a:cxn ang="0">
                  <a:pos x="9" y="88"/>
                </a:cxn>
                <a:cxn ang="0">
                  <a:pos x="21" y="88"/>
                </a:cxn>
              </a:cxnLst>
              <a:rect l="0" t="0" r="r" b="b"/>
              <a:pathLst>
                <a:path w="33" h="88">
                  <a:moveTo>
                    <a:pt x="21" y="88"/>
                  </a:moveTo>
                  <a:lnTo>
                    <a:pt x="21" y="86"/>
                  </a:lnTo>
                  <a:lnTo>
                    <a:pt x="21" y="84"/>
                  </a:lnTo>
                  <a:lnTo>
                    <a:pt x="21" y="84"/>
                  </a:lnTo>
                  <a:lnTo>
                    <a:pt x="24" y="79"/>
                  </a:lnTo>
                  <a:lnTo>
                    <a:pt x="26" y="76"/>
                  </a:lnTo>
                  <a:lnTo>
                    <a:pt x="26" y="74"/>
                  </a:lnTo>
                  <a:lnTo>
                    <a:pt x="26" y="74"/>
                  </a:lnTo>
                  <a:lnTo>
                    <a:pt x="26" y="72"/>
                  </a:lnTo>
                  <a:lnTo>
                    <a:pt x="24" y="69"/>
                  </a:lnTo>
                  <a:lnTo>
                    <a:pt x="24" y="69"/>
                  </a:lnTo>
                  <a:lnTo>
                    <a:pt x="21" y="67"/>
                  </a:lnTo>
                  <a:lnTo>
                    <a:pt x="24" y="65"/>
                  </a:lnTo>
                  <a:lnTo>
                    <a:pt x="24" y="62"/>
                  </a:lnTo>
                  <a:lnTo>
                    <a:pt x="26" y="60"/>
                  </a:lnTo>
                  <a:lnTo>
                    <a:pt x="26" y="57"/>
                  </a:lnTo>
                  <a:lnTo>
                    <a:pt x="26" y="55"/>
                  </a:lnTo>
                  <a:lnTo>
                    <a:pt x="24" y="53"/>
                  </a:lnTo>
                  <a:lnTo>
                    <a:pt x="24" y="50"/>
                  </a:lnTo>
                  <a:lnTo>
                    <a:pt x="21" y="50"/>
                  </a:lnTo>
                  <a:lnTo>
                    <a:pt x="24" y="43"/>
                  </a:lnTo>
                  <a:lnTo>
                    <a:pt x="24" y="38"/>
                  </a:lnTo>
                  <a:lnTo>
                    <a:pt x="28" y="31"/>
                  </a:lnTo>
                  <a:lnTo>
                    <a:pt x="31" y="27"/>
                  </a:lnTo>
                  <a:lnTo>
                    <a:pt x="31" y="22"/>
                  </a:lnTo>
                  <a:lnTo>
                    <a:pt x="33" y="17"/>
                  </a:lnTo>
                  <a:lnTo>
                    <a:pt x="33" y="10"/>
                  </a:lnTo>
                  <a:lnTo>
                    <a:pt x="33" y="10"/>
                  </a:lnTo>
                  <a:lnTo>
                    <a:pt x="33" y="8"/>
                  </a:lnTo>
                  <a:lnTo>
                    <a:pt x="31" y="3"/>
                  </a:lnTo>
                  <a:lnTo>
                    <a:pt x="19" y="3"/>
                  </a:lnTo>
                  <a:lnTo>
                    <a:pt x="14" y="0"/>
                  </a:lnTo>
                  <a:lnTo>
                    <a:pt x="12" y="0"/>
                  </a:lnTo>
                  <a:lnTo>
                    <a:pt x="9" y="0"/>
                  </a:lnTo>
                  <a:lnTo>
                    <a:pt x="9" y="3"/>
                  </a:lnTo>
                  <a:lnTo>
                    <a:pt x="7" y="5"/>
                  </a:lnTo>
                  <a:lnTo>
                    <a:pt x="7" y="10"/>
                  </a:lnTo>
                  <a:lnTo>
                    <a:pt x="7" y="12"/>
                  </a:lnTo>
                  <a:lnTo>
                    <a:pt x="7" y="12"/>
                  </a:lnTo>
                  <a:lnTo>
                    <a:pt x="9" y="15"/>
                  </a:lnTo>
                  <a:lnTo>
                    <a:pt x="9" y="17"/>
                  </a:lnTo>
                  <a:lnTo>
                    <a:pt x="9" y="17"/>
                  </a:lnTo>
                  <a:lnTo>
                    <a:pt x="9" y="19"/>
                  </a:lnTo>
                  <a:lnTo>
                    <a:pt x="9" y="24"/>
                  </a:lnTo>
                  <a:lnTo>
                    <a:pt x="9" y="29"/>
                  </a:lnTo>
                  <a:lnTo>
                    <a:pt x="7" y="34"/>
                  </a:lnTo>
                  <a:lnTo>
                    <a:pt x="5" y="38"/>
                  </a:lnTo>
                  <a:lnTo>
                    <a:pt x="2" y="43"/>
                  </a:lnTo>
                  <a:lnTo>
                    <a:pt x="2" y="48"/>
                  </a:lnTo>
                  <a:lnTo>
                    <a:pt x="0" y="50"/>
                  </a:lnTo>
                  <a:lnTo>
                    <a:pt x="0" y="57"/>
                  </a:lnTo>
                  <a:lnTo>
                    <a:pt x="0" y="57"/>
                  </a:lnTo>
                  <a:lnTo>
                    <a:pt x="0" y="60"/>
                  </a:lnTo>
                  <a:lnTo>
                    <a:pt x="2" y="62"/>
                  </a:lnTo>
                  <a:lnTo>
                    <a:pt x="5" y="62"/>
                  </a:lnTo>
                  <a:lnTo>
                    <a:pt x="5" y="65"/>
                  </a:lnTo>
                  <a:lnTo>
                    <a:pt x="7" y="65"/>
                  </a:lnTo>
                  <a:lnTo>
                    <a:pt x="7" y="67"/>
                  </a:lnTo>
                  <a:lnTo>
                    <a:pt x="7" y="76"/>
                  </a:lnTo>
                  <a:lnTo>
                    <a:pt x="7" y="81"/>
                  </a:lnTo>
                  <a:lnTo>
                    <a:pt x="7" y="88"/>
                  </a:lnTo>
                  <a:lnTo>
                    <a:pt x="9" y="88"/>
                  </a:lnTo>
                  <a:lnTo>
                    <a:pt x="14" y="88"/>
                  </a:lnTo>
                  <a:lnTo>
                    <a:pt x="21" y="8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4" name="Freeform 1283">
              <a:extLst>
                <a:ext uri="{FF2B5EF4-FFF2-40B4-BE49-F238E27FC236}">
                  <a16:creationId xmlns:a16="http://schemas.microsoft.com/office/drawing/2014/main" id="{0BB973C6-BFD5-4B24-90E9-C8F35F4E2CF0}"/>
                </a:ext>
              </a:extLst>
            </p:cNvPr>
            <p:cNvSpPr>
              <a:spLocks/>
            </p:cNvSpPr>
            <p:nvPr/>
          </p:nvSpPr>
          <p:spPr bwMode="auto">
            <a:xfrm>
              <a:off x="3892551" y="2854324"/>
              <a:ext cx="230188" cy="227012"/>
            </a:xfrm>
            <a:custGeom>
              <a:avLst/>
              <a:gdLst/>
              <a:ahLst/>
              <a:cxnLst>
                <a:cxn ang="0">
                  <a:pos x="133" y="26"/>
                </a:cxn>
                <a:cxn ang="0">
                  <a:pos x="128" y="24"/>
                </a:cxn>
                <a:cxn ang="0">
                  <a:pos x="126" y="19"/>
                </a:cxn>
                <a:cxn ang="0">
                  <a:pos x="118" y="19"/>
                </a:cxn>
                <a:cxn ang="0">
                  <a:pos x="107" y="19"/>
                </a:cxn>
                <a:cxn ang="0">
                  <a:pos x="95" y="12"/>
                </a:cxn>
                <a:cxn ang="0">
                  <a:pos x="76" y="10"/>
                </a:cxn>
                <a:cxn ang="0">
                  <a:pos x="50" y="5"/>
                </a:cxn>
                <a:cxn ang="0">
                  <a:pos x="26" y="0"/>
                </a:cxn>
                <a:cxn ang="0">
                  <a:pos x="14" y="0"/>
                </a:cxn>
                <a:cxn ang="0">
                  <a:pos x="12" y="3"/>
                </a:cxn>
                <a:cxn ang="0">
                  <a:pos x="9" y="7"/>
                </a:cxn>
                <a:cxn ang="0">
                  <a:pos x="4" y="7"/>
                </a:cxn>
                <a:cxn ang="0">
                  <a:pos x="0" y="10"/>
                </a:cxn>
                <a:cxn ang="0">
                  <a:pos x="0" y="12"/>
                </a:cxn>
                <a:cxn ang="0">
                  <a:pos x="0" y="17"/>
                </a:cxn>
                <a:cxn ang="0">
                  <a:pos x="4" y="24"/>
                </a:cxn>
                <a:cxn ang="0">
                  <a:pos x="4" y="26"/>
                </a:cxn>
                <a:cxn ang="0">
                  <a:pos x="4" y="33"/>
                </a:cxn>
                <a:cxn ang="0">
                  <a:pos x="9" y="33"/>
                </a:cxn>
                <a:cxn ang="0">
                  <a:pos x="26" y="36"/>
                </a:cxn>
                <a:cxn ang="0">
                  <a:pos x="28" y="43"/>
                </a:cxn>
                <a:cxn ang="0">
                  <a:pos x="28" y="50"/>
                </a:cxn>
                <a:cxn ang="0">
                  <a:pos x="26" y="60"/>
                </a:cxn>
                <a:cxn ang="0">
                  <a:pos x="19" y="71"/>
                </a:cxn>
                <a:cxn ang="0">
                  <a:pos x="19" y="76"/>
                </a:cxn>
                <a:cxn ang="0">
                  <a:pos x="19" y="83"/>
                </a:cxn>
                <a:cxn ang="0">
                  <a:pos x="21" y="88"/>
                </a:cxn>
                <a:cxn ang="0">
                  <a:pos x="21" y="93"/>
                </a:cxn>
                <a:cxn ang="0">
                  <a:pos x="19" y="98"/>
                </a:cxn>
                <a:cxn ang="0">
                  <a:pos x="19" y="102"/>
                </a:cxn>
                <a:cxn ang="0">
                  <a:pos x="21" y="105"/>
                </a:cxn>
                <a:cxn ang="0">
                  <a:pos x="21" y="107"/>
                </a:cxn>
                <a:cxn ang="0">
                  <a:pos x="19" y="112"/>
                </a:cxn>
                <a:cxn ang="0">
                  <a:pos x="16" y="119"/>
                </a:cxn>
                <a:cxn ang="0">
                  <a:pos x="19" y="119"/>
                </a:cxn>
                <a:cxn ang="0">
                  <a:pos x="26" y="124"/>
                </a:cxn>
                <a:cxn ang="0">
                  <a:pos x="31" y="126"/>
                </a:cxn>
                <a:cxn ang="0">
                  <a:pos x="31" y="128"/>
                </a:cxn>
                <a:cxn ang="0">
                  <a:pos x="31" y="136"/>
                </a:cxn>
                <a:cxn ang="0">
                  <a:pos x="33" y="140"/>
                </a:cxn>
                <a:cxn ang="0">
                  <a:pos x="38" y="143"/>
                </a:cxn>
                <a:cxn ang="0">
                  <a:pos x="40" y="143"/>
                </a:cxn>
                <a:cxn ang="0">
                  <a:pos x="45" y="138"/>
                </a:cxn>
                <a:cxn ang="0">
                  <a:pos x="47" y="136"/>
                </a:cxn>
                <a:cxn ang="0">
                  <a:pos x="52" y="133"/>
                </a:cxn>
                <a:cxn ang="0">
                  <a:pos x="54" y="131"/>
                </a:cxn>
                <a:cxn ang="0">
                  <a:pos x="54" y="128"/>
                </a:cxn>
                <a:cxn ang="0">
                  <a:pos x="85" y="128"/>
                </a:cxn>
                <a:cxn ang="0">
                  <a:pos x="88" y="119"/>
                </a:cxn>
                <a:cxn ang="0">
                  <a:pos x="95" y="109"/>
                </a:cxn>
                <a:cxn ang="0">
                  <a:pos x="102" y="98"/>
                </a:cxn>
                <a:cxn ang="0">
                  <a:pos x="109" y="88"/>
                </a:cxn>
                <a:cxn ang="0">
                  <a:pos x="107" y="83"/>
                </a:cxn>
                <a:cxn ang="0">
                  <a:pos x="107" y="76"/>
                </a:cxn>
                <a:cxn ang="0">
                  <a:pos x="107" y="67"/>
                </a:cxn>
                <a:cxn ang="0">
                  <a:pos x="114" y="60"/>
                </a:cxn>
                <a:cxn ang="0">
                  <a:pos x="121" y="52"/>
                </a:cxn>
                <a:cxn ang="0">
                  <a:pos x="135" y="45"/>
                </a:cxn>
                <a:cxn ang="0">
                  <a:pos x="140" y="41"/>
                </a:cxn>
                <a:cxn ang="0">
                  <a:pos x="145" y="33"/>
                </a:cxn>
                <a:cxn ang="0">
                  <a:pos x="145" y="33"/>
                </a:cxn>
                <a:cxn ang="0">
                  <a:pos x="145" y="33"/>
                </a:cxn>
              </a:cxnLst>
              <a:rect l="0" t="0" r="r" b="b"/>
              <a:pathLst>
                <a:path w="145" h="143">
                  <a:moveTo>
                    <a:pt x="145" y="33"/>
                  </a:moveTo>
                  <a:lnTo>
                    <a:pt x="133" y="26"/>
                  </a:lnTo>
                  <a:lnTo>
                    <a:pt x="130" y="26"/>
                  </a:lnTo>
                  <a:lnTo>
                    <a:pt x="128" y="24"/>
                  </a:lnTo>
                  <a:lnTo>
                    <a:pt x="126" y="22"/>
                  </a:lnTo>
                  <a:lnTo>
                    <a:pt x="126" y="19"/>
                  </a:lnTo>
                  <a:lnTo>
                    <a:pt x="123" y="19"/>
                  </a:lnTo>
                  <a:lnTo>
                    <a:pt x="118" y="19"/>
                  </a:lnTo>
                  <a:lnTo>
                    <a:pt x="114" y="19"/>
                  </a:lnTo>
                  <a:lnTo>
                    <a:pt x="107" y="19"/>
                  </a:lnTo>
                  <a:lnTo>
                    <a:pt x="102" y="17"/>
                  </a:lnTo>
                  <a:lnTo>
                    <a:pt x="95" y="12"/>
                  </a:lnTo>
                  <a:lnTo>
                    <a:pt x="85" y="10"/>
                  </a:lnTo>
                  <a:lnTo>
                    <a:pt x="76" y="10"/>
                  </a:lnTo>
                  <a:lnTo>
                    <a:pt x="66" y="7"/>
                  </a:lnTo>
                  <a:lnTo>
                    <a:pt x="50" y="5"/>
                  </a:lnTo>
                  <a:lnTo>
                    <a:pt x="33" y="3"/>
                  </a:lnTo>
                  <a:lnTo>
                    <a:pt x="26" y="0"/>
                  </a:lnTo>
                  <a:lnTo>
                    <a:pt x="16" y="0"/>
                  </a:lnTo>
                  <a:lnTo>
                    <a:pt x="14" y="0"/>
                  </a:lnTo>
                  <a:lnTo>
                    <a:pt x="12" y="0"/>
                  </a:lnTo>
                  <a:lnTo>
                    <a:pt x="12" y="3"/>
                  </a:lnTo>
                  <a:lnTo>
                    <a:pt x="9" y="3"/>
                  </a:lnTo>
                  <a:lnTo>
                    <a:pt x="9" y="7"/>
                  </a:lnTo>
                  <a:lnTo>
                    <a:pt x="7" y="7"/>
                  </a:lnTo>
                  <a:lnTo>
                    <a:pt x="4" y="7"/>
                  </a:lnTo>
                  <a:lnTo>
                    <a:pt x="2" y="7"/>
                  </a:lnTo>
                  <a:lnTo>
                    <a:pt x="0" y="10"/>
                  </a:lnTo>
                  <a:lnTo>
                    <a:pt x="0" y="12"/>
                  </a:lnTo>
                  <a:lnTo>
                    <a:pt x="0" y="12"/>
                  </a:lnTo>
                  <a:lnTo>
                    <a:pt x="0" y="14"/>
                  </a:lnTo>
                  <a:lnTo>
                    <a:pt x="0" y="17"/>
                  </a:lnTo>
                  <a:lnTo>
                    <a:pt x="4" y="19"/>
                  </a:lnTo>
                  <a:lnTo>
                    <a:pt x="4" y="24"/>
                  </a:lnTo>
                  <a:lnTo>
                    <a:pt x="4" y="26"/>
                  </a:lnTo>
                  <a:lnTo>
                    <a:pt x="4" y="26"/>
                  </a:lnTo>
                  <a:lnTo>
                    <a:pt x="4" y="29"/>
                  </a:lnTo>
                  <a:lnTo>
                    <a:pt x="4" y="33"/>
                  </a:lnTo>
                  <a:lnTo>
                    <a:pt x="7" y="33"/>
                  </a:lnTo>
                  <a:lnTo>
                    <a:pt x="9" y="33"/>
                  </a:lnTo>
                  <a:lnTo>
                    <a:pt x="14" y="36"/>
                  </a:lnTo>
                  <a:lnTo>
                    <a:pt x="26" y="36"/>
                  </a:lnTo>
                  <a:lnTo>
                    <a:pt x="28" y="41"/>
                  </a:lnTo>
                  <a:lnTo>
                    <a:pt x="28" y="43"/>
                  </a:lnTo>
                  <a:lnTo>
                    <a:pt x="28" y="43"/>
                  </a:lnTo>
                  <a:lnTo>
                    <a:pt x="28" y="50"/>
                  </a:lnTo>
                  <a:lnTo>
                    <a:pt x="26" y="55"/>
                  </a:lnTo>
                  <a:lnTo>
                    <a:pt x="26" y="60"/>
                  </a:lnTo>
                  <a:lnTo>
                    <a:pt x="23" y="64"/>
                  </a:lnTo>
                  <a:lnTo>
                    <a:pt x="19" y="71"/>
                  </a:lnTo>
                  <a:lnTo>
                    <a:pt x="19" y="76"/>
                  </a:lnTo>
                  <a:lnTo>
                    <a:pt x="19" y="76"/>
                  </a:lnTo>
                  <a:lnTo>
                    <a:pt x="16" y="83"/>
                  </a:lnTo>
                  <a:lnTo>
                    <a:pt x="19" y="83"/>
                  </a:lnTo>
                  <a:lnTo>
                    <a:pt x="19" y="86"/>
                  </a:lnTo>
                  <a:lnTo>
                    <a:pt x="21" y="88"/>
                  </a:lnTo>
                  <a:lnTo>
                    <a:pt x="21" y="90"/>
                  </a:lnTo>
                  <a:lnTo>
                    <a:pt x="21" y="93"/>
                  </a:lnTo>
                  <a:lnTo>
                    <a:pt x="19" y="95"/>
                  </a:lnTo>
                  <a:lnTo>
                    <a:pt x="19" y="98"/>
                  </a:lnTo>
                  <a:lnTo>
                    <a:pt x="16" y="100"/>
                  </a:lnTo>
                  <a:lnTo>
                    <a:pt x="19" y="102"/>
                  </a:lnTo>
                  <a:lnTo>
                    <a:pt x="19" y="102"/>
                  </a:lnTo>
                  <a:lnTo>
                    <a:pt x="21" y="105"/>
                  </a:lnTo>
                  <a:lnTo>
                    <a:pt x="21" y="105"/>
                  </a:lnTo>
                  <a:lnTo>
                    <a:pt x="21" y="107"/>
                  </a:lnTo>
                  <a:lnTo>
                    <a:pt x="21" y="109"/>
                  </a:lnTo>
                  <a:lnTo>
                    <a:pt x="19" y="112"/>
                  </a:lnTo>
                  <a:lnTo>
                    <a:pt x="16" y="117"/>
                  </a:lnTo>
                  <a:lnTo>
                    <a:pt x="16" y="119"/>
                  </a:lnTo>
                  <a:lnTo>
                    <a:pt x="16" y="121"/>
                  </a:lnTo>
                  <a:lnTo>
                    <a:pt x="19" y="119"/>
                  </a:lnTo>
                  <a:lnTo>
                    <a:pt x="23" y="121"/>
                  </a:lnTo>
                  <a:lnTo>
                    <a:pt x="26" y="124"/>
                  </a:lnTo>
                  <a:lnTo>
                    <a:pt x="28" y="126"/>
                  </a:lnTo>
                  <a:lnTo>
                    <a:pt x="31" y="126"/>
                  </a:lnTo>
                  <a:lnTo>
                    <a:pt x="31" y="128"/>
                  </a:lnTo>
                  <a:lnTo>
                    <a:pt x="31" y="128"/>
                  </a:lnTo>
                  <a:lnTo>
                    <a:pt x="31" y="133"/>
                  </a:lnTo>
                  <a:lnTo>
                    <a:pt x="31" y="136"/>
                  </a:lnTo>
                  <a:lnTo>
                    <a:pt x="33" y="138"/>
                  </a:lnTo>
                  <a:lnTo>
                    <a:pt x="33" y="140"/>
                  </a:lnTo>
                  <a:lnTo>
                    <a:pt x="35" y="143"/>
                  </a:lnTo>
                  <a:lnTo>
                    <a:pt x="38" y="143"/>
                  </a:lnTo>
                  <a:lnTo>
                    <a:pt x="38" y="143"/>
                  </a:lnTo>
                  <a:lnTo>
                    <a:pt x="40" y="143"/>
                  </a:lnTo>
                  <a:lnTo>
                    <a:pt x="42" y="143"/>
                  </a:lnTo>
                  <a:lnTo>
                    <a:pt x="45" y="138"/>
                  </a:lnTo>
                  <a:lnTo>
                    <a:pt x="45" y="138"/>
                  </a:lnTo>
                  <a:lnTo>
                    <a:pt x="47" y="136"/>
                  </a:lnTo>
                  <a:lnTo>
                    <a:pt x="50" y="133"/>
                  </a:lnTo>
                  <a:lnTo>
                    <a:pt x="52" y="133"/>
                  </a:lnTo>
                  <a:lnTo>
                    <a:pt x="52" y="133"/>
                  </a:lnTo>
                  <a:lnTo>
                    <a:pt x="54" y="131"/>
                  </a:lnTo>
                  <a:lnTo>
                    <a:pt x="54" y="128"/>
                  </a:lnTo>
                  <a:lnTo>
                    <a:pt x="54" y="128"/>
                  </a:lnTo>
                  <a:lnTo>
                    <a:pt x="57" y="128"/>
                  </a:lnTo>
                  <a:lnTo>
                    <a:pt x="85" y="128"/>
                  </a:lnTo>
                  <a:lnTo>
                    <a:pt x="85" y="124"/>
                  </a:lnTo>
                  <a:lnTo>
                    <a:pt x="88" y="119"/>
                  </a:lnTo>
                  <a:lnTo>
                    <a:pt x="90" y="114"/>
                  </a:lnTo>
                  <a:lnTo>
                    <a:pt x="95" y="109"/>
                  </a:lnTo>
                  <a:lnTo>
                    <a:pt x="99" y="102"/>
                  </a:lnTo>
                  <a:lnTo>
                    <a:pt x="102" y="98"/>
                  </a:lnTo>
                  <a:lnTo>
                    <a:pt x="111" y="90"/>
                  </a:lnTo>
                  <a:lnTo>
                    <a:pt x="109" y="88"/>
                  </a:lnTo>
                  <a:lnTo>
                    <a:pt x="107" y="86"/>
                  </a:lnTo>
                  <a:lnTo>
                    <a:pt x="107" y="83"/>
                  </a:lnTo>
                  <a:lnTo>
                    <a:pt x="104" y="81"/>
                  </a:lnTo>
                  <a:lnTo>
                    <a:pt x="107" y="76"/>
                  </a:lnTo>
                  <a:lnTo>
                    <a:pt x="107" y="71"/>
                  </a:lnTo>
                  <a:lnTo>
                    <a:pt x="107" y="67"/>
                  </a:lnTo>
                  <a:lnTo>
                    <a:pt x="111" y="62"/>
                  </a:lnTo>
                  <a:lnTo>
                    <a:pt x="114" y="60"/>
                  </a:lnTo>
                  <a:lnTo>
                    <a:pt x="116" y="57"/>
                  </a:lnTo>
                  <a:lnTo>
                    <a:pt x="121" y="52"/>
                  </a:lnTo>
                  <a:lnTo>
                    <a:pt x="128" y="50"/>
                  </a:lnTo>
                  <a:lnTo>
                    <a:pt x="135" y="45"/>
                  </a:lnTo>
                  <a:lnTo>
                    <a:pt x="140" y="43"/>
                  </a:lnTo>
                  <a:lnTo>
                    <a:pt x="140" y="41"/>
                  </a:lnTo>
                  <a:lnTo>
                    <a:pt x="145" y="38"/>
                  </a:lnTo>
                  <a:lnTo>
                    <a:pt x="145" y="33"/>
                  </a:lnTo>
                  <a:lnTo>
                    <a:pt x="145" y="33"/>
                  </a:lnTo>
                  <a:lnTo>
                    <a:pt x="145" y="33"/>
                  </a:lnTo>
                  <a:lnTo>
                    <a:pt x="145" y="33"/>
                  </a:lnTo>
                  <a:lnTo>
                    <a:pt x="145" y="3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5" name="Freeform 1284">
              <a:extLst>
                <a:ext uri="{FF2B5EF4-FFF2-40B4-BE49-F238E27FC236}">
                  <a16:creationId xmlns:a16="http://schemas.microsoft.com/office/drawing/2014/main" id="{FEE6DBEF-7FE2-45AE-9414-D283A9CA4297}"/>
                </a:ext>
              </a:extLst>
            </p:cNvPr>
            <p:cNvSpPr>
              <a:spLocks/>
            </p:cNvSpPr>
            <p:nvPr/>
          </p:nvSpPr>
          <p:spPr bwMode="auto">
            <a:xfrm>
              <a:off x="3892551" y="2854324"/>
              <a:ext cx="230188" cy="227012"/>
            </a:xfrm>
            <a:custGeom>
              <a:avLst/>
              <a:gdLst/>
              <a:ahLst/>
              <a:cxnLst>
                <a:cxn ang="0">
                  <a:pos x="133" y="26"/>
                </a:cxn>
                <a:cxn ang="0">
                  <a:pos x="128" y="24"/>
                </a:cxn>
                <a:cxn ang="0">
                  <a:pos x="126" y="19"/>
                </a:cxn>
                <a:cxn ang="0">
                  <a:pos x="118" y="19"/>
                </a:cxn>
                <a:cxn ang="0">
                  <a:pos x="107" y="19"/>
                </a:cxn>
                <a:cxn ang="0">
                  <a:pos x="95" y="12"/>
                </a:cxn>
                <a:cxn ang="0">
                  <a:pos x="76" y="10"/>
                </a:cxn>
                <a:cxn ang="0">
                  <a:pos x="50" y="5"/>
                </a:cxn>
                <a:cxn ang="0">
                  <a:pos x="26" y="0"/>
                </a:cxn>
                <a:cxn ang="0">
                  <a:pos x="14" y="0"/>
                </a:cxn>
                <a:cxn ang="0">
                  <a:pos x="12" y="3"/>
                </a:cxn>
                <a:cxn ang="0">
                  <a:pos x="9" y="7"/>
                </a:cxn>
                <a:cxn ang="0">
                  <a:pos x="4" y="7"/>
                </a:cxn>
                <a:cxn ang="0">
                  <a:pos x="0" y="10"/>
                </a:cxn>
                <a:cxn ang="0">
                  <a:pos x="0" y="12"/>
                </a:cxn>
                <a:cxn ang="0">
                  <a:pos x="0" y="17"/>
                </a:cxn>
                <a:cxn ang="0">
                  <a:pos x="4" y="24"/>
                </a:cxn>
                <a:cxn ang="0">
                  <a:pos x="4" y="26"/>
                </a:cxn>
                <a:cxn ang="0">
                  <a:pos x="4" y="33"/>
                </a:cxn>
                <a:cxn ang="0">
                  <a:pos x="9" y="33"/>
                </a:cxn>
                <a:cxn ang="0">
                  <a:pos x="26" y="36"/>
                </a:cxn>
                <a:cxn ang="0">
                  <a:pos x="28" y="43"/>
                </a:cxn>
                <a:cxn ang="0">
                  <a:pos x="28" y="50"/>
                </a:cxn>
                <a:cxn ang="0">
                  <a:pos x="26" y="60"/>
                </a:cxn>
                <a:cxn ang="0">
                  <a:pos x="19" y="71"/>
                </a:cxn>
                <a:cxn ang="0">
                  <a:pos x="19" y="76"/>
                </a:cxn>
                <a:cxn ang="0">
                  <a:pos x="19" y="83"/>
                </a:cxn>
                <a:cxn ang="0">
                  <a:pos x="21" y="88"/>
                </a:cxn>
                <a:cxn ang="0">
                  <a:pos x="21" y="93"/>
                </a:cxn>
                <a:cxn ang="0">
                  <a:pos x="19" y="98"/>
                </a:cxn>
                <a:cxn ang="0">
                  <a:pos x="19" y="102"/>
                </a:cxn>
                <a:cxn ang="0">
                  <a:pos x="21" y="105"/>
                </a:cxn>
                <a:cxn ang="0">
                  <a:pos x="21" y="107"/>
                </a:cxn>
                <a:cxn ang="0">
                  <a:pos x="19" y="112"/>
                </a:cxn>
                <a:cxn ang="0">
                  <a:pos x="16" y="119"/>
                </a:cxn>
                <a:cxn ang="0">
                  <a:pos x="19" y="119"/>
                </a:cxn>
                <a:cxn ang="0">
                  <a:pos x="26" y="124"/>
                </a:cxn>
                <a:cxn ang="0">
                  <a:pos x="31" y="126"/>
                </a:cxn>
                <a:cxn ang="0">
                  <a:pos x="31" y="128"/>
                </a:cxn>
                <a:cxn ang="0">
                  <a:pos x="31" y="136"/>
                </a:cxn>
                <a:cxn ang="0">
                  <a:pos x="33" y="140"/>
                </a:cxn>
                <a:cxn ang="0">
                  <a:pos x="38" y="143"/>
                </a:cxn>
                <a:cxn ang="0">
                  <a:pos x="40" y="143"/>
                </a:cxn>
                <a:cxn ang="0">
                  <a:pos x="45" y="138"/>
                </a:cxn>
                <a:cxn ang="0">
                  <a:pos x="47" y="136"/>
                </a:cxn>
                <a:cxn ang="0">
                  <a:pos x="52" y="133"/>
                </a:cxn>
                <a:cxn ang="0">
                  <a:pos x="54" y="131"/>
                </a:cxn>
                <a:cxn ang="0">
                  <a:pos x="54" y="128"/>
                </a:cxn>
                <a:cxn ang="0">
                  <a:pos x="85" y="128"/>
                </a:cxn>
                <a:cxn ang="0">
                  <a:pos x="88" y="119"/>
                </a:cxn>
                <a:cxn ang="0">
                  <a:pos x="95" y="109"/>
                </a:cxn>
                <a:cxn ang="0">
                  <a:pos x="102" y="98"/>
                </a:cxn>
                <a:cxn ang="0">
                  <a:pos x="109" y="88"/>
                </a:cxn>
                <a:cxn ang="0">
                  <a:pos x="107" y="83"/>
                </a:cxn>
                <a:cxn ang="0">
                  <a:pos x="107" y="76"/>
                </a:cxn>
                <a:cxn ang="0">
                  <a:pos x="107" y="67"/>
                </a:cxn>
                <a:cxn ang="0">
                  <a:pos x="114" y="60"/>
                </a:cxn>
                <a:cxn ang="0">
                  <a:pos x="121" y="52"/>
                </a:cxn>
                <a:cxn ang="0">
                  <a:pos x="135" y="45"/>
                </a:cxn>
                <a:cxn ang="0">
                  <a:pos x="140" y="41"/>
                </a:cxn>
                <a:cxn ang="0">
                  <a:pos x="145" y="33"/>
                </a:cxn>
                <a:cxn ang="0">
                  <a:pos x="145" y="33"/>
                </a:cxn>
              </a:cxnLst>
              <a:rect l="0" t="0" r="r" b="b"/>
              <a:pathLst>
                <a:path w="145" h="143">
                  <a:moveTo>
                    <a:pt x="145" y="33"/>
                  </a:moveTo>
                  <a:lnTo>
                    <a:pt x="133" y="26"/>
                  </a:lnTo>
                  <a:lnTo>
                    <a:pt x="130" y="26"/>
                  </a:lnTo>
                  <a:lnTo>
                    <a:pt x="128" y="24"/>
                  </a:lnTo>
                  <a:lnTo>
                    <a:pt x="126" y="22"/>
                  </a:lnTo>
                  <a:lnTo>
                    <a:pt x="126" y="19"/>
                  </a:lnTo>
                  <a:lnTo>
                    <a:pt x="123" y="19"/>
                  </a:lnTo>
                  <a:lnTo>
                    <a:pt x="118" y="19"/>
                  </a:lnTo>
                  <a:lnTo>
                    <a:pt x="114" y="19"/>
                  </a:lnTo>
                  <a:lnTo>
                    <a:pt x="107" y="19"/>
                  </a:lnTo>
                  <a:lnTo>
                    <a:pt x="102" y="17"/>
                  </a:lnTo>
                  <a:lnTo>
                    <a:pt x="95" y="12"/>
                  </a:lnTo>
                  <a:lnTo>
                    <a:pt x="85" y="10"/>
                  </a:lnTo>
                  <a:lnTo>
                    <a:pt x="76" y="10"/>
                  </a:lnTo>
                  <a:lnTo>
                    <a:pt x="66" y="7"/>
                  </a:lnTo>
                  <a:lnTo>
                    <a:pt x="50" y="5"/>
                  </a:lnTo>
                  <a:lnTo>
                    <a:pt x="33" y="3"/>
                  </a:lnTo>
                  <a:lnTo>
                    <a:pt x="26" y="0"/>
                  </a:lnTo>
                  <a:lnTo>
                    <a:pt x="16" y="0"/>
                  </a:lnTo>
                  <a:lnTo>
                    <a:pt x="14" y="0"/>
                  </a:lnTo>
                  <a:lnTo>
                    <a:pt x="12" y="0"/>
                  </a:lnTo>
                  <a:lnTo>
                    <a:pt x="12" y="3"/>
                  </a:lnTo>
                  <a:lnTo>
                    <a:pt x="9" y="3"/>
                  </a:lnTo>
                  <a:lnTo>
                    <a:pt x="9" y="7"/>
                  </a:lnTo>
                  <a:lnTo>
                    <a:pt x="7" y="7"/>
                  </a:lnTo>
                  <a:lnTo>
                    <a:pt x="4" y="7"/>
                  </a:lnTo>
                  <a:lnTo>
                    <a:pt x="2" y="7"/>
                  </a:lnTo>
                  <a:lnTo>
                    <a:pt x="0" y="10"/>
                  </a:lnTo>
                  <a:lnTo>
                    <a:pt x="0" y="12"/>
                  </a:lnTo>
                  <a:lnTo>
                    <a:pt x="0" y="12"/>
                  </a:lnTo>
                  <a:lnTo>
                    <a:pt x="0" y="14"/>
                  </a:lnTo>
                  <a:lnTo>
                    <a:pt x="0" y="17"/>
                  </a:lnTo>
                  <a:lnTo>
                    <a:pt x="4" y="19"/>
                  </a:lnTo>
                  <a:lnTo>
                    <a:pt x="4" y="24"/>
                  </a:lnTo>
                  <a:lnTo>
                    <a:pt x="4" y="26"/>
                  </a:lnTo>
                  <a:lnTo>
                    <a:pt x="4" y="26"/>
                  </a:lnTo>
                  <a:lnTo>
                    <a:pt x="4" y="29"/>
                  </a:lnTo>
                  <a:lnTo>
                    <a:pt x="4" y="33"/>
                  </a:lnTo>
                  <a:lnTo>
                    <a:pt x="7" y="33"/>
                  </a:lnTo>
                  <a:lnTo>
                    <a:pt x="9" y="33"/>
                  </a:lnTo>
                  <a:lnTo>
                    <a:pt x="14" y="36"/>
                  </a:lnTo>
                  <a:lnTo>
                    <a:pt x="26" y="36"/>
                  </a:lnTo>
                  <a:lnTo>
                    <a:pt x="28" y="41"/>
                  </a:lnTo>
                  <a:lnTo>
                    <a:pt x="28" y="43"/>
                  </a:lnTo>
                  <a:lnTo>
                    <a:pt x="28" y="43"/>
                  </a:lnTo>
                  <a:lnTo>
                    <a:pt x="28" y="50"/>
                  </a:lnTo>
                  <a:lnTo>
                    <a:pt x="26" y="55"/>
                  </a:lnTo>
                  <a:lnTo>
                    <a:pt x="26" y="60"/>
                  </a:lnTo>
                  <a:lnTo>
                    <a:pt x="23" y="64"/>
                  </a:lnTo>
                  <a:lnTo>
                    <a:pt x="19" y="71"/>
                  </a:lnTo>
                  <a:lnTo>
                    <a:pt x="19" y="76"/>
                  </a:lnTo>
                  <a:lnTo>
                    <a:pt x="19" y="76"/>
                  </a:lnTo>
                  <a:lnTo>
                    <a:pt x="16" y="83"/>
                  </a:lnTo>
                  <a:lnTo>
                    <a:pt x="19" y="83"/>
                  </a:lnTo>
                  <a:lnTo>
                    <a:pt x="19" y="86"/>
                  </a:lnTo>
                  <a:lnTo>
                    <a:pt x="21" y="88"/>
                  </a:lnTo>
                  <a:lnTo>
                    <a:pt x="21" y="90"/>
                  </a:lnTo>
                  <a:lnTo>
                    <a:pt x="21" y="93"/>
                  </a:lnTo>
                  <a:lnTo>
                    <a:pt x="19" y="95"/>
                  </a:lnTo>
                  <a:lnTo>
                    <a:pt x="19" y="98"/>
                  </a:lnTo>
                  <a:lnTo>
                    <a:pt x="16" y="100"/>
                  </a:lnTo>
                  <a:lnTo>
                    <a:pt x="19" y="102"/>
                  </a:lnTo>
                  <a:lnTo>
                    <a:pt x="19" y="102"/>
                  </a:lnTo>
                  <a:lnTo>
                    <a:pt x="21" y="105"/>
                  </a:lnTo>
                  <a:lnTo>
                    <a:pt x="21" y="105"/>
                  </a:lnTo>
                  <a:lnTo>
                    <a:pt x="21" y="107"/>
                  </a:lnTo>
                  <a:lnTo>
                    <a:pt x="21" y="109"/>
                  </a:lnTo>
                  <a:lnTo>
                    <a:pt x="19" y="112"/>
                  </a:lnTo>
                  <a:lnTo>
                    <a:pt x="16" y="117"/>
                  </a:lnTo>
                  <a:lnTo>
                    <a:pt x="16" y="119"/>
                  </a:lnTo>
                  <a:lnTo>
                    <a:pt x="16" y="121"/>
                  </a:lnTo>
                  <a:lnTo>
                    <a:pt x="19" y="119"/>
                  </a:lnTo>
                  <a:lnTo>
                    <a:pt x="23" y="121"/>
                  </a:lnTo>
                  <a:lnTo>
                    <a:pt x="26" y="124"/>
                  </a:lnTo>
                  <a:lnTo>
                    <a:pt x="28" y="126"/>
                  </a:lnTo>
                  <a:lnTo>
                    <a:pt x="31" y="126"/>
                  </a:lnTo>
                  <a:lnTo>
                    <a:pt x="31" y="128"/>
                  </a:lnTo>
                  <a:lnTo>
                    <a:pt x="31" y="128"/>
                  </a:lnTo>
                  <a:lnTo>
                    <a:pt x="31" y="133"/>
                  </a:lnTo>
                  <a:lnTo>
                    <a:pt x="31" y="136"/>
                  </a:lnTo>
                  <a:lnTo>
                    <a:pt x="33" y="138"/>
                  </a:lnTo>
                  <a:lnTo>
                    <a:pt x="33" y="140"/>
                  </a:lnTo>
                  <a:lnTo>
                    <a:pt x="35" y="143"/>
                  </a:lnTo>
                  <a:lnTo>
                    <a:pt x="38" y="143"/>
                  </a:lnTo>
                  <a:lnTo>
                    <a:pt x="38" y="143"/>
                  </a:lnTo>
                  <a:lnTo>
                    <a:pt x="40" y="143"/>
                  </a:lnTo>
                  <a:lnTo>
                    <a:pt x="42" y="143"/>
                  </a:lnTo>
                  <a:lnTo>
                    <a:pt x="45" y="138"/>
                  </a:lnTo>
                  <a:lnTo>
                    <a:pt x="45" y="138"/>
                  </a:lnTo>
                  <a:lnTo>
                    <a:pt x="47" y="136"/>
                  </a:lnTo>
                  <a:lnTo>
                    <a:pt x="50" y="133"/>
                  </a:lnTo>
                  <a:lnTo>
                    <a:pt x="52" y="133"/>
                  </a:lnTo>
                  <a:lnTo>
                    <a:pt x="52" y="133"/>
                  </a:lnTo>
                  <a:lnTo>
                    <a:pt x="54" y="131"/>
                  </a:lnTo>
                  <a:lnTo>
                    <a:pt x="54" y="128"/>
                  </a:lnTo>
                  <a:lnTo>
                    <a:pt x="54" y="128"/>
                  </a:lnTo>
                  <a:lnTo>
                    <a:pt x="57" y="128"/>
                  </a:lnTo>
                  <a:lnTo>
                    <a:pt x="85" y="128"/>
                  </a:lnTo>
                  <a:lnTo>
                    <a:pt x="85" y="124"/>
                  </a:lnTo>
                  <a:lnTo>
                    <a:pt x="88" y="119"/>
                  </a:lnTo>
                  <a:lnTo>
                    <a:pt x="90" y="114"/>
                  </a:lnTo>
                  <a:lnTo>
                    <a:pt x="95" y="109"/>
                  </a:lnTo>
                  <a:lnTo>
                    <a:pt x="99" y="102"/>
                  </a:lnTo>
                  <a:lnTo>
                    <a:pt x="102" y="98"/>
                  </a:lnTo>
                  <a:lnTo>
                    <a:pt x="111" y="90"/>
                  </a:lnTo>
                  <a:lnTo>
                    <a:pt x="109" y="88"/>
                  </a:lnTo>
                  <a:lnTo>
                    <a:pt x="107" y="86"/>
                  </a:lnTo>
                  <a:lnTo>
                    <a:pt x="107" y="83"/>
                  </a:lnTo>
                  <a:lnTo>
                    <a:pt x="104" y="81"/>
                  </a:lnTo>
                  <a:lnTo>
                    <a:pt x="107" y="76"/>
                  </a:lnTo>
                  <a:lnTo>
                    <a:pt x="107" y="71"/>
                  </a:lnTo>
                  <a:lnTo>
                    <a:pt x="107" y="67"/>
                  </a:lnTo>
                  <a:lnTo>
                    <a:pt x="111" y="62"/>
                  </a:lnTo>
                  <a:lnTo>
                    <a:pt x="114" y="60"/>
                  </a:lnTo>
                  <a:lnTo>
                    <a:pt x="116" y="57"/>
                  </a:lnTo>
                  <a:lnTo>
                    <a:pt x="121" y="52"/>
                  </a:lnTo>
                  <a:lnTo>
                    <a:pt x="128" y="50"/>
                  </a:lnTo>
                  <a:lnTo>
                    <a:pt x="135" y="45"/>
                  </a:lnTo>
                  <a:lnTo>
                    <a:pt x="140" y="43"/>
                  </a:lnTo>
                  <a:lnTo>
                    <a:pt x="140" y="41"/>
                  </a:lnTo>
                  <a:lnTo>
                    <a:pt x="145" y="38"/>
                  </a:lnTo>
                  <a:lnTo>
                    <a:pt x="145" y="33"/>
                  </a:lnTo>
                  <a:lnTo>
                    <a:pt x="145" y="33"/>
                  </a:lnTo>
                  <a:lnTo>
                    <a:pt x="145" y="33"/>
                  </a:lnTo>
                  <a:lnTo>
                    <a:pt x="145" y="3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6" name="Freeform 1285">
              <a:extLst>
                <a:ext uri="{FF2B5EF4-FFF2-40B4-BE49-F238E27FC236}">
                  <a16:creationId xmlns:a16="http://schemas.microsoft.com/office/drawing/2014/main" id="{444E7861-87F5-42FE-8FDE-FDDE384F6122}"/>
                </a:ext>
              </a:extLst>
            </p:cNvPr>
            <p:cNvSpPr>
              <a:spLocks/>
            </p:cNvSpPr>
            <p:nvPr/>
          </p:nvSpPr>
          <p:spPr bwMode="auto">
            <a:xfrm>
              <a:off x="3892551" y="2854324"/>
              <a:ext cx="230188" cy="227012"/>
            </a:xfrm>
            <a:custGeom>
              <a:avLst/>
              <a:gdLst/>
              <a:ahLst/>
              <a:cxnLst>
                <a:cxn ang="0">
                  <a:pos x="133" y="26"/>
                </a:cxn>
                <a:cxn ang="0">
                  <a:pos x="128" y="24"/>
                </a:cxn>
                <a:cxn ang="0">
                  <a:pos x="126" y="19"/>
                </a:cxn>
                <a:cxn ang="0">
                  <a:pos x="118" y="19"/>
                </a:cxn>
                <a:cxn ang="0">
                  <a:pos x="107" y="19"/>
                </a:cxn>
                <a:cxn ang="0">
                  <a:pos x="95" y="12"/>
                </a:cxn>
                <a:cxn ang="0">
                  <a:pos x="76" y="10"/>
                </a:cxn>
                <a:cxn ang="0">
                  <a:pos x="50" y="5"/>
                </a:cxn>
                <a:cxn ang="0">
                  <a:pos x="26" y="0"/>
                </a:cxn>
                <a:cxn ang="0">
                  <a:pos x="14" y="0"/>
                </a:cxn>
                <a:cxn ang="0">
                  <a:pos x="12" y="3"/>
                </a:cxn>
                <a:cxn ang="0">
                  <a:pos x="9" y="7"/>
                </a:cxn>
                <a:cxn ang="0">
                  <a:pos x="4" y="7"/>
                </a:cxn>
                <a:cxn ang="0">
                  <a:pos x="0" y="10"/>
                </a:cxn>
                <a:cxn ang="0">
                  <a:pos x="0" y="12"/>
                </a:cxn>
                <a:cxn ang="0">
                  <a:pos x="0" y="17"/>
                </a:cxn>
                <a:cxn ang="0">
                  <a:pos x="4" y="24"/>
                </a:cxn>
                <a:cxn ang="0">
                  <a:pos x="4" y="26"/>
                </a:cxn>
                <a:cxn ang="0">
                  <a:pos x="4" y="33"/>
                </a:cxn>
                <a:cxn ang="0">
                  <a:pos x="9" y="33"/>
                </a:cxn>
                <a:cxn ang="0">
                  <a:pos x="26" y="36"/>
                </a:cxn>
                <a:cxn ang="0">
                  <a:pos x="28" y="43"/>
                </a:cxn>
                <a:cxn ang="0">
                  <a:pos x="28" y="50"/>
                </a:cxn>
                <a:cxn ang="0">
                  <a:pos x="26" y="60"/>
                </a:cxn>
                <a:cxn ang="0">
                  <a:pos x="19" y="71"/>
                </a:cxn>
                <a:cxn ang="0">
                  <a:pos x="19" y="76"/>
                </a:cxn>
                <a:cxn ang="0">
                  <a:pos x="19" y="83"/>
                </a:cxn>
                <a:cxn ang="0">
                  <a:pos x="21" y="88"/>
                </a:cxn>
                <a:cxn ang="0">
                  <a:pos x="21" y="93"/>
                </a:cxn>
                <a:cxn ang="0">
                  <a:pos x="19" y="98"/>
                </a:cxn>
                <a:cxn ang="0">
                  <a:pos x="19" y="102"/>
                </a:cxn>
                <a:cxn ang="0">
                  <a:pos x="21" y="105"/>
                </a:cxn>
                <a:cxn ang="0">
                  <a:pos x="21" y="107"/>
                </a:cxn>
                <a:cxn ang="0">
                  <a:pos x="19" y="112"/>
                </a:cxn>
                <a:cxn ang="0">
                  <a:pos x="16" y="119"/>
                </a:cxn>
                <a:cxn ang="0">
                  <a:pos x="19" y="119"/>
                </a:cxn>
                <a:cxn ang="0">
                  <a:pos x="26" y="124"/>
                </a:cxn>
                <a:cxn ang="0">
                  <a:pos x="31" y="126"/>
                </a:cxn>
                <a:cxn ang="0">
                  <a:pos x="31" y="128"/>
                </a:cxn>
                <a:cxn ang="0">
                  <a:pos x="31" y="136"/>
                </a:cxn>
                <a:cxn ang="0">
                  <a:pos x="33" y="140"/>
                </a:cxn>
                <a:cxn ang="0">
                  <a:pos x="38" y="143"/>
                </a:cxn>
                <a:cxn ang="0">
                  <a:pos x="40" y="143"/>
                </a:cxn>
                <a:cxn ang="0">
                  <a:pos x="45" y="138"/>
                </a:cxn>
                <a:cxn ang="0">
                  <a:pos x="47" y="136"/>
                </a:cxn>
                <a:cxn ang="0">
                  <a:pos x="52" y="133"/>
                </a:cxn>
                <a:cxn ang="0">
                  <a:pos x="54" y="131"/>
                </a:cxn>
                <a:cxn ang="0">
                  <a:pos x="54" y="128"/>
                </a:cxn>
                <a:cxn ang="0">
                  <a:pos x="85" y="128"/>
                </a:cxn>
                <a:cxn ang="0">
                  <a:pos x="88" y="119"/>
                </a:cxn>
                <a:cxn ang="0">
                  <a:pos x="95" y="109"/>
                </a:cxn>
                <a:cxn ang="0">
                  <a:pos x="102" y="98"/>
                </a:cxn>
                <a:cxn ang="0">
                  <a:pos x="109" y="88"/>
                </a:cxn>
                <a:cxn ang="0">
                  <a:pos x="107" y="83"/>
                </a:cxn>
                <a:cxn ang="0">
                  <a:pos x="107" y="76"/>
                </a:cxn>
                <a:cxn ang="0">
                  <a:pos x="107" y="67"/>
                </a:cxn>
                <a:cxn ang="0">
                  <a:pos x="114" y="60"/>
                </a:cxn>
                <a:cxn ang="0">
                  <a:pos x="121" y="52"/>
                </a:cxn>
                <a:cxn ang="0">
                  <a:pos x="135" y="45"/>
                </a:cxn>
                <a:cxn ang="0">
                  <a:pos x="140" y="41"/>
                </a:cxn>
                <a:cxn ang="0">
                  <a:pos x="145" y="33"/>
                </a:cxn>
                <a:cxn ang="0">
                  <a:pos x="145" y="33"/>
                </a:cxn>
              </a:cxnLst>
              <a:rect l="0" t="0" r="r" b="b"/>
              <a:pathLst>
                <a:path w="145" h="143">
                  <a:moveTo>
                    <a:pt x="145" y="33"/>
                  </a:moveTo>
                  <a:lnTo>
                    <a:pt x="133" y="26"/>
                  </a:lnTo>
                  <a:lnTo>
                    <a:pt x="130" y="26"/>
                  </a:lnTo>
                  <a:lnTo>
                    <a:pt x="128" y="24"/>
                  </a:lnTo>
                  <a:lnTo>
                    <a:pt x="126" y="22"/>
                  </a:lnTo>
                  <a:lnTo>
                    <a:pt x="126" y="19"/>
                  </a:lnTo>
                  <a:lnTo>
                    <a:pt x="123" y="19"/>
                  </a:lnTo>
                  <a:lnTo>
                    <a:pt x="118" y="19"/>
                  </a:lnTo>
                  <a:lnTo>
                    <a:pt x="114" y="19"/>
                  </a:lnTo>
                  <a:lnTo>
                    <a:pt x="107" y="19"/>
                  </a:lnTo>
                  <a:lnTo>
                    <a:pt x="102" y="17"/>
                  </a:lnTo>
                  <a:lnTo>
                    <a:pt x="95" y="12"/>
                  </a:lnTo>
                  <a:lnTo>
                    <a:pt x="85" y="10"/>
                  </a:lnTo>
                  <a:lnTo>
                    <a:pt x="76" y="10"/>
                  </a:lnTo>
                  <a:lnTo>
                    <a:pt x="66" y="7"/>
                  </a:lnTo>
                  <a:lnTo>
                    <a:pt x="50" y="5"/>
                  </a:lnTo>
                  <a:lnTo>
                    <a:pt x="33" y="3"/>
                  </a:lnTo>
                  <a:lnTo>
                    <a:pt x="26" y="0"/>
                  </a:lnTo>
                  <a:lnTo>
                    <a:pt x="16" y="0"/>
                  </a:lnTo>
                  <a:lnTo>
                    <a:pt x="14" y="0"/>
                  </a:lnTo>
                  <a:lnTo>
                    <a:pt x="12" y="0"/>
                  </a:lnTo>
                  <a:lnTo>
                    <a:pt x="12" y="3"/>
                  </a:lnTo>
                  <a:lnTo>
                    <a:pt x="9" y="3"/>
                  </a:lnTo>
                  <a:lnTo>
                    <a:pt x="9" y="7"/>
                  </a:lnTo>
                  <a:lnTo>
                    <a:pt x="7" y="7"/>
                  </a:lnTo>
                  <a:lnTo>
                    <a:pt x="4" y="7"/>
                  </a:lnTo>
                  <a:lnTo>
                    <a:pt x="2" y="7"/>
                  </a:lnTo>
                  <a:lnTo>
                    <a:pt x="0" y="10"/>
                  </a:lnTo>
                  <a:lnTo>
                    <a:pt x="0" y="12"/>
                  </a:lnTo>
                  <a:lnTo>
                    <a:pt x="0" y="12"/>
                  </a:lnTo>
                  <a:lnTo>
                    <a:pt x="0" y="14"/>
                  </a:lnTo>
                  <a:lnTo>
                    <a:pt x="0" y="17"/>
                  </a:lnTo>
                  <a:lnTo>
                    <a:pt x="4" y="19"/>
                  </a:lnTo>
                  <a:lnTo>
                    <a:pt x="4" y="24"/>
                  </a:lnTo>
                  <a:lnTo>
                    <a:pt x="4" y="26"/>
                  </a:lnTo>
                  <a:lnTo>
                    <a:pt x="4" y="26"/>
                  </a:lnTo>
                  <a:lnTo>
                    <a:pt x="4" y="29"/>
                  </a:lnTo>
                  <a:lnTo>
                    <a:pt x="4" y="33"/>
                  </a:lnTo>
                  <a:lnTo>
                    <a:pt x="7" y="33"/>
                  </a:lnTo>
                  <a:lnTo>
                    <a:pt x="9" y="33"/>
                  </a:lnTo>
                  <a:lnTo>
                    <a:pt x="14" y="36"/>
                  </a:lnTo>
                  <a:lnTo>
                    <a:pt x="26" y="36"/>
                  </a:lnTo>
                  <a:lnTo>
                    <a:pt x="28" y="41"/>
                  </a:lnTo>
                  <a:lnTo>
                    <a:pt x="28" y="43"/>
                  </a:lnTo>
                  <a:lnTo>
                    <a:pt x="28" y="43"/>
                  </a:lnTo>
                  <a:lnTo>
                    <a:pt x="28" y="50"/>
                  </a:lnTo>
                  <a:lnTo>
                    <a:pt x="26" y="55"/>
                  </a:lnTo>
                  <a:lnTo>
                    <a:pt x="26" y="60"/>
                  </a:lnTo>
                  <a:lnTo>
                    <a:pt x="23" y="64"/>
                  </a:lnTo>
                  <a:lnTo>
                    <a:pt x="19" y="71"/>
                  </a:lnTo>
                  <a:lnTo>
                    <a:pt x="19" y="76"/>
                  </a:lnTo>
                  <a:lnTo>
                    <a:pt x="19" y="76"/>
                  </a:lnTo>
                  <a:lnTo>
                    <a:pt x="16" y="83"/>
                  </a:lnTo>
                  <a:lnTo>
                    <a:pt x="19" y="83"/>
                  </a:lnTo>
                  <a:lnTo>
                    <a:pt x="19" y="86"/>
                  </a:lnTo>
                  <a:lnTo>
                    <a:pt x="21" y="88"/>
                  </a:lnTo>
                  <a:lnTo>
                    <a:pt x="21" y="90"/>
                  </a:lnTo>
                  <a:lnTo>
                    <a:pt x="21" y="93"/>
                  </a:lnTo>
                  <a:lnTo>
                    <a:pt x="19" y="95"/>
                  </a:lnTo>
                  <a:lnTo>
                    <a:pt x="19" y="98"/>
                  </a:lnTo>
                  <a:lnTo>
                    <a:pt x="16" y="100"/>
                  </a:lnTo>
                  <a:lnTo>
                    <a:pt x="19" y="102"/>
                  </a:lnTo>
                  <a:lnTo>
                    <a:pt x="19" y="102"/>
                  </a:lnTo>
                  <a:lnTo>
                    <a:pt x="21" y="105"/>
                  </a:lnTo>
                  <a:lnTo>
                    <a:pt x="21" y="105"/>
                  </a:lnTo>
                  <a:lnTo>
                    <a:pt x="21" y="107"/>
                  </a:lnTo>
                  <a:lnTo>
                    <a:pt x="21" y="109"/>
                  </a:lnTo>
                  <a:lnTo>
                    <a:pt x="19" y="112"/>
                  </a:lnTo>
                  <a:lnTo>
                    <a:pt x="16" y="117"/>
                  </a:lnTo>
                  <a:lnTo>
                    <a:pt x="16" y="119"/>
                  </a:lnTo>
                  <a:lnTo>
                    <a:pt x="16" y="121"/>
                  </a:lnTo>
                  <a:lnTo>
                    <a:pt x="19" y="119"/>
                  </a:lnTo>
                  <a:lnTo>
                    <a:pt x="23" y="121"/>
                  </a:lnTo>
                  <a:lnTo>
                    <a:pt x="26" y="124"/>
                  </a:lnTo>
                  <a:lnTo>
                    <a:pt x="28" y="126"/>
                  </a:lnTo>
                  <a:lnTo>
                    <a:pt x="31" y="126"/>
                  </a:lnTo>
                  <a:lnTo>
                    <a:pt x="31" y="128"/>
                  </a:lnTo>
                  <a:lnTo>
                    <a:pt x="31" y="128"/>
                  </a:lnTo>
                  <a:lnTo>
                    <a:pt x="31" y="133"/>
                  </a:lnTo>
                  <a:lnTo>
                    <a:pt x="31" y="136"/>
                  </a:lnTo>
                  <a:lnTo>
                    <a:pt x="33" y="138"/>
                  </a:lnTo>
                  <a:lnTo>
                    <a:pt x="33" y="140"/>
                  </a:lnTo>
                  <a:lnTo>
                    <a:pt x="35" y="143"/>
                  </a:lnTo>
                  <a:lnTo>
                    <a:pt x="38" y="143"/>
                  </a:lnTo>
                  <a:lnTo>
                    <a:pt x="38" y="143"/>
                  </a:lnTo>
                  <a:lnTo>
                    <a:pt x="40" y="143"/>
                  </a:lnTo>
                  <a:lnTo>
                    <a:pt x="42" y="143"/>
                  </a:lnTo>
                  <a:lnTo>
                    <a:pt x="45" y="138"/>
                  </a:lnTo>
                  <a:lnTo>
                    <a:pt x="45" y="138"/>
                  </a:lnTo>
                  <a:lnTo>
                    <a:pt x="47" y="136"/>
                  </a:lnTo>
                  <a:lnTo>
                    <a:pt x="50" y="133"/>
                  </a:lnTo>
                  <a:lnTo>
                    <a:pt x="52" y="133"/>
                  </a:lnTo>
                  <a:lnTo>
                    <a:pt x="52" y="133"/>
                  </a:lnTo>
                  <a:lnTo>
                    <a:pt x="54" y="131"/>
                  </a:lnTo>
                  <a:lnTo>
                    <a:pt x="54" y="128"/>
                  </a:lnTo>
                  <a:lnTo>
                    <a:pt x="54" y="128"/>
                  </a:lnTo>
                  <a:lnTo>
                    <a:pt x="57" y="128"/>
                  </a:lnTo>
                  <a:lnTo>
                    <a:pt x="85" y="128"/>
                  </a:lnTo>
                  <a:lnTo>
                    <a:pt x="85" y="124"/>
                  </a:lnTo>
                  <a:lnTo>
                    <a:pt x="88" y="119"/>
                  </a:lnTo>
                  <a:lnTo>
                    <a:pt x="90" y="114"/>
                  </a:lnTo>
                  <a:lnTo>
                    <a:pt x="95" y="109"/>
                  </a:lnTo>
                  <a:lnTo>
                    <a:pt x="99" y="102"/>
                  </a:lnTo>
                  <a:lnTo>
                    <a:pt x="102" y="98"/>
                  </a:lnTo>
                  <a:lnTo>
                    <a:pt x="111" y="90"/>
                  </a:lnTo>
                  <a:lnTo>
                    <a:pt x="109" y="88"/>
                  </a:lnTo>
                  <a:lnTo>
                    <a:pt x="107" y="86"/>
                  </a:lnTo>
                  <a:lnTo>
                    <a:pt x="107" y="83"/>
                  </a:lnTo>
                  <a:lnTo>
                    <a:pt x="104" y="81"/>
                  </a:lnTo>
                  <a:lnTo>
                    <a:pt x="107" y="76"/>
                  </a:lnTo>
                  <a:lnTo>
                    <a:pt x="107" y="71"/>
                  </a:lnTo>
                  <a:lnTo>
                    <a:pt x="107" y="67"/>
                  </a:lnTo>
                  <a:lnTo>
                    <a:pt x="111" y="62"/>
                  </a:lnTo>
                  <a:lnTo>
                    <a:pt x="114" y="60"/>
                  </a:lnTo>
                  <a:lnTo>
                    <a:pt x="116" y="57"/>
                  </a:lnTo>
                  <a:lnTo>
                    <a:pt x="121" y="52"/>
                  </a:lnTo>
                  <a:lnTo>
                    <a:pt x="128" y="50"/>
                  </a:lnTo>
                  <a:lnTo>
                    <a:pt x="135" y="45"/>
                  </a:lnTo>
                  <a:lnTo>
                    <a:pt x="140" y="43"/>
                  </a:lnTo>
                  <a:lnTo>
                    <a:pt x="140" y="41"/>
                  </a:lnTo>
                  <a:lnTo>
                    <a:pt x="145" y="38"/>
                  </a:lnTo>
                  <a:lnTo>
                    <a:pt x="145" y="33"/>
                  </a:lnTo>
                  <a:lnTo>
                    <a:pt x="145" y="33"/>
                  </a:lnTo>
                  <a:lnTo>
                    <a:pt x="145" y="33"/>
                  </a:lnTo>
                  <a:lnTo>
                    <a:pt x="145" y="3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7" name="Freeform 1286">
              <a:extLst>
                <a:ext uri="{FF2B5EF4-FFF2-40B4-BE49-F238E27FC236}">
                  <a16:creationId xmlns:a16="http://schemas.microsoft.com/office/drawing/2014/main" id="{6D7DF9E9-98DE-4456-8D19-AFE611E734B7}"/>
                </a:ext>
              </a:extLst>
            </p:cNvPr>
            <p:cNvSpPr>
              <a:spLocks/>
            </p:cNvSpPr>
            <p:nvPr/>
          </p:nvSpPr>
          <p:spPr bwMode="auto">
            <a:xfrm>
              <a:off x="4079876" y="2884487"/>
              <a:ext cx="23813" cy="22225"/>
            </a:xfrm>
            <a:custGeom>
              <a:avLst/>
              <a:gdLst/>
              <a:ahLst/>
              <a:cxnLst>
                <a:cxn ang="0">
                  <a:pos x="12" y="7"/>
                </a:cxn>
                <a:cxn ang="0">
                  <a:pos x="15" y="12"/>
                </a:cxn>
                <a:cxn ang="0">
                  <a:pos x="12" y="7"/>
                </a:cxn>
                <a:cxn ang="0">
                  <a:pos x="10" y="5"/>
                </a:cxn>
                <a:cxn ang="0">
                  <a:pos x="8" y="3"/>
                </a:cxn>
                <a:cxn ang="0">
                  <a:pos x="8" y="0"/>
                </a:cxn>
                <a:cxn ang="0">
                  <a:pos x="5" y="0"/>
                </a:cxn>
                <a:cxn ang="0">
                  <a:pos x="5" y="0"/>
                </a:cxn>
                <a:cxn ang="0">
                  <a:pos x="0" y="7"/>
                </a:cxn>
                <a:cxn ang="0">
                  <a:pos x="0" y="10"/>
                </a:cxn>
                <a:cxn ang="0">
                  <a:pos x="3" y="12"/>
                </a:cxn>
                <a:cxn ang="0">
                  <a:pos x="3" y="12"/>
                </a:cxn>
                <a:cxn ang="0">
                  <a:pos x="8" y="14"/>
                </a:cxn>
                <a:cxn ang="0">
                  <a:pos x="10" y="14"/>
                </a:cxn>
                <a:cxn ang="0">
                  <a:pos x="10" y="12"/>
                </a:cxn>
                <a:cxn ang="0">
                  <a:pos x="12" y="7"/>
                </a:cxn>
                <a:cxn ang="0">
                  <a:pos x="12" y="7"/>
                </a:cxn>
              </a:cxnLst>
              <a:rect l="0" t="0" r="r" b="b"/>
              <a:pathLst>
                <a:path w="15" h="14">
                  <a:moveTo>
                    <a:pt x="12" y="7"/>
                  </a:moveTo>
                  <a:lnTo>
                    <a:pt x="15" y="12"/>
                  </a:lnTo>
                  <a:lnTo>
                    <a:pt x="12" y="7"/>
                  </a:lnTo>
                  <a:lnTo>
                    <a:pt x="10" y="5"/>
                  </a:lnTo>
                  <a:lnTo>
                    <a:pt x="8" y="3"/>
                  </a:lnTo>
                  <a:lnTo>
                    <a:pt x="8" y="0"/>
                  </a:lnTo>
                  <a:lnTo>
                    <a:pt x="5" y="0"/>
                  </a:lnTo>
                  <a:lnTo>
                    <a:pt x="5" y="0"/>
                  </a:lnTo>
                  <a:lnTo>
                    <a:pt x="0" y="7"/>
                  </a:lnTo>
                  <a:lnTo>
                    <a:pt x="0" y="10"/>
                  </a:lnTo>
                  <a:lnTo>
                    <a:pt x="3" y="12"/>
                  </a:lnTo>
                  <a:lnTo>
                    <a:pt x="3" y="12"/>
                  </a:lnTo>
                  <a:lnTo>
                    <a:pt x="8" y="14"/>
                  </a:lnTo>
                  <a:lnTo>
                    <a:pt x="10" y="14"/>
                  </a:lnTo>
                  <a:lnTo>
                    <a:pt x="10" y="12"/>
                  </a:lnTo>
                  <a:lnTo>
                    <a:pt x="12" y="7"/>
                  </a:lnTo>
                  <a:lnTo>
                    <a:pt x="12"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8" name="Freeform 1287">
              <a:extLst>
                <a:ext uri="{FF2B5EF4-FFF2-40B4-BE49-F238E27FC236}">
                  <a16:creationId xmlns:a16="http://schemas.microsoft.com/office/drawing/2014/main" id="{23CD71F6-7315-418E-AD57-0414FD55FD5E}"/>
                </a:ext>
              </a:extLst>
            </p:cNvPr>
            <p:cNvSpPr>
              <a:spLocks/>
            </p:cNvSpPr>
            <p:nvPr/>
          </p:nvSpPr>
          <p:spPr bwMode="auto">
            <a:xfrm>
              <a:off x="4079876" y="2884487"/>
              <a:ext cx="23813" cy="22225"/>
            </a:xfrm>
            <a:custGeom>
              <a:avLst/>
              <a:gdLst/>
              <a:ahLst/>
              <a:cxnLst>
                <a:cxn ang="0">
                  <a:pos x="12" y="7"/>
                </a:cxn>
                <a:cxn ang="0">
                  <a:pos x="15" y="12"/>
                </a:cxn>
                <a:cxn ang="0">
                  <a:pos x="12" y="7"/>
                </a:cxn>
                <a:cxn ang="0">
                  <a:pos x="10" y="5"/>
                </a:cxn>
                <a:cxn ang="0">
                  <a:pos x="8" y="3"/>
                </a:cxn>
                <a:cxn ang="0">
                  <a:pos x="8" y="0"/>
                </a:cxn>
                <a:cxn ang="0">
                  <a:pos x="5" y="0"/>
                </a:cxn>
                <a:cxn ang="0">
                  <a:pos x="5" y="0"/>
                </a:cxn>
                <a:cxn ang="0">
                  <a:pos x="0" y="7"/>
                </a:cxn>
                <a:cxn ang="0">
                  <a:pos x="0" y="10"/>
                </a:cxn>
                <a:cxn ang="0">
                  <a:pos x="3" y="12"/>
                </a:cxn>
                <a:cxn ang="0">
                  <a:pos x="3" y="12"/>
                </a:cxn>
                <a:cxn ang="0">
                  <a:pos x="8" y="14"/>
                </a:cxn>
                <a:cxn ang="0">
                  <a:pos x="10" y="14"/>
                </a:cxn>
                <a:cxn ang="0">
                  <a:pos x="10" y="12"/>
                </a:cxn>
                <a:cxn ang="0">
                  <a:pos x="12" y="7"/>
                </a:cxn>
              </a:cxnLst>
              <a:rect l="0" t="0" r="r" b="b"/>
              <a:pathLst>
                <a:path w="15" h="14">
                  <a:moveTo>
                    <a:pt x="12" y="7"/>
                  </a:moveTo>
                  <a:lnTo>
                    <a:pt x="15" y="12"/>
                  </a:lnTo>
                  <a:lnTo>
                    <a:pt x="12" y="7"/>
                  </a:lnTo>
                  <a:lnTo>
                    <a:pt x="10" y="5"/>
                  </a:lnTo>
                  <a:lnTo>
                    <a:pt x="8" y="3"/>
                  </a:lnTo>
                  <a:lnTo>
                    <a:pt x="8" y="0"/>
                  </a:lnTo>
                  <a:lnTo>
                    <a:pt x="5" y="0"/>
                  </a:lnTo>
                  <a:lnTo>
                    <a:pt x="5" y="0"/>
                  </a:lnTo>
                  <a:lnTo>
                    <a:pt x="0" y="7"/>
                  </a:lnTo>
                  <a:lnTo>
                    <a:pt x="0" y="10"/>
                  </a:lnTo>
                  <a:lnTo>
                    <a:pt x="3" y="12"/>
                  </a:lnTo>
                  <a:lnTo>
                    <a:pt x="3" y="12"/>
                  </a:lnTo>
                  <a:lnTo>
                    <a:pt x="8" y="14"/>
                  </a:lnTo>
                  <a:lnTo>
                    <a:pt x="10" y="14"/>
                  </a:lnTo>
                  <a:lnTo>
                    <a:pt x="10" y="12"/>
                  </a:lnTo>
                  <a:lnTo>
                    <a:pt x="12"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79" name="Freeform 1288">
              <a:extLst>
                <a:ext uri="{FF2B5EF4-FFF2-40B4-BE49-F238E27FC236}">
                  <a16:creationId xmlns:a16="http://schemas.microsoft.com/office/drawing/2014/main" id="{09684BEA-324A-4464-BAD8-CBC44344AB80}"/>
                </a:ext>
              </a:extLst>
            </p:cNvPr>
            <p:cNvSpPr>
              <a:spLocks/>
            </p:cNvSpPr>
            <p:nvPr/>
          </p:nvSpPr>
          <p:spPr bwMode="auto">
            <a:xfrm>
              <a:off x="4079876" y="2884487"/>
              <a:ext cx="23813" cy="22225"/>
            </a:xfrm>
            <a:custGeom>
              <a:avLst/>
              <a:gdLst/>
              <a:ahLst/>
              <a:cxnLst>
                <a:cxn ang="0">
                  <a:pos x="12" y="7"/>
                </a:cxn>
                <a:cxn ang="0">
                  <a:pos x="15" y="12"/>
                </a:cxn>
                <a:cxn ang="0">
                  <a:pos x="12" y="7"/>
                </a:cxn>
                <a:cxn ang="0">
                  <a:pos x="10" y="5"/>
                </a:cxn>
                <a:cxn ang="0">
                  <a:pos x="8" y="3"/>
                </a:cxn>
                <a:cxn ang="0">
                  <a:pos x="8" y="0"/>
                </a:cxn>
                <a:cxn ang="0">
                  <a:pos x="5" y="0"/>
                </a:cxn>
                <a:cxn ang="0">
                  <a:pos x="5" y="0"/>
                </a:cxn>
                <a:cxn ang="0">
                  <a:pos x="0" y="7"/>
                </a:cxn>
                <a:cxn ang="0">
                  <a:pos x="0" y="10"/>
                </a:cxn>
                <a:cxn ang="0">
                  <a:pos x="3" y="12"/>
                </a:cxn>
                <a:cxn ang="0">
                  <a:pos x="3" y="12"/>
                </a:cxn>
                <a:cxn ang="0">
                  <a:pos x="8" y="14"/>
                </a:cxn>
                <a:cxn ang="0">
                  <a:pos x="10" y="14"/>
                </a:cxn>
                <a:cxn ang="0">
                  <a:pos x="10" y="12"/>
                </a:cxn>
                <a:cxn ang="0">
                  <a:pos x="12" y="7"/>
                </a:cxn>
              </a:cxnLst>
              <a:rect l="0" t="0" r="r" b="b"/>
              <a:pathLst>
                <a:path w="15" h="14">
                  <a:moveTo>
                    <a:pt x="12" y="7"/>
                  </a:moveTo>
                  <a:lnTo>
                    <a:pt x="15" y="12"/>
                  </a:lnTo>
                  <a:lnTo>
                    <a:pt x="12" y="7"/>
                  </a:lnTo>
                  <a:lnTo>
                    <a:pt x="10" y="5"/>
                  </a:lnTo>
                  <a:lnTo>
                    <a:pt x="8" y="3"/>
                  </a:lnTo>
                  <a:lnTo>
                    <a:pt x="8" y="0"/>
                  </a:lnTo>
                  <a:lnTo>
                    <a:pt x="5" y="0"/>
                  </a:lnTo>
                  <a:lnTo>
                    <a:pt x="5" y="0"/>
                  </a:lnTo>
                  <a:lnTo>
                    <a:pt x="0" y="7"/>
                  </a:lnTo>
                  <a:lnTo>
                    <a:pt x="0" y="10"/>
                  </a:lnTo>
                  <a:lnTo>
                    <a:pt x="3" y="12"/>
                  </a:lnTo>
                  <a:lnTo>
                    <a:pt x="3" y="12"/>
                  </a:lnTo>
                  <a:lnTo>
                    <a:pt x="8" y="14"/>
                  </a:lnTo>
                  <a:lnTo>
                    <a:pt x="10" y="14"/>
                  </a:lnTo>
                  <a:lnTo>
                    <a:pt x="10" y="12"/>
                  </a:lnTo>
                  <a:lnTo>
                    <a:pt x="12"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0" name="Freeform 1289">
              <a:extLst>
                <a:ext uri="{FF2B5EF4-FFF2-40B4-BE49-F238E27FC236}">
                  <a16:creationId xmlns:a16="http://schemas.microsoft.com/office/drawing/2014/main" id="{6D522574-8EB3-4486-B898-D9B61A80D594}"/>
                </a:ext>
              </a:extLst>
            </p:cNvPr>
            <p:cNvSpPr>
              <a:spLocks/>
            </p:cNvSpPr>
            <p:nvPr/>
          </p:nvSpPr>
          <p:spPr bwMode="auto">
            <a:xfrm>
              <a:off x="3978276" y="2643186"/>
              <a:ext cx="234951" cy="263525"/>
            </a:xfrm>
            <a:custGeom>
              <a:avLst/>
              <a:gdLst/>
              <a:ahLst/>
              <a:cxnLst>
                <a:cxn ang="0">
                  <a:pos x="143" y="128"/>
                </a:cxn>
                <a:cxn ang="0">
                  <a:pos x="136" y="124"/>
                </a:cxn>
                <a:cxn ang="0">
                  <a:pos x="136" y="105"/>
                </a:cxn>
                <a:cxn ang="0">
                  <a:pos x="136" y="100"/>
                </a:cxn>
                <a:cxn ang="0">
                  <a:pos x="133" y="93"/>
                </a:cxn>
                <a:cxn ang="0">
                  <a:pos x="131" y="88"/>
                </a:cxn>
                <a:cxn ang="0">
                  <a:pos x="126" y="93"/>
                </a:cxn>
                <a:cxn ang="0">
                  <a:pos x="126" y="81"/>
                </a:cxn>
                <a:cxn ang="0">
                  <a:pos x="131" y="74"/>
                </a:cxn>
                <a:cxn ang="0">
                  <a:pos x="136" y="69"/>
                </a:cxn>
                <a:cxn ang="0">
                  <a:pos x="138" y="67"/>
                </a:cxn>
                <a:cxn ang="0">
                  <a:pos x="143" y="57"/>
                </a:cxn>
                <a:cxn ang="0">
                  <a:pos x="145" y="38"/>
                </a:cxn>
                <a:cxn ang="0">
                  <a:pos x="133" y="33"/>
                </a:cxn>
                <a:cxn ang="0">
                  <a:pos x="124" y="31"/>
                </a:cxn>
                <a:cxn ang="0">
                  <a:pos x="114" y="29"/>
                </a:cxn>
                <a:cxn ang="0">
                  <a:pos x="110" y="24"/>
                </a:cxn>
                <a:cxn ang="0">
                  <a:pos x="107" y="21"/>
                </a:cxn>
                <a:cxn ang="0">
                  <a:pos x="105" y="21"/>
                </a:cxn>
                <a:cxn ang="0">
                  <a:pos x="98" y="17"/>
                </a:cxn>
                <a:cxn ang="0">
                  <a:pos x="98" y="14"/>
                </a:cxn>
                <a:cxn ang="0">
                  <a:pos x="88" y="10"/>
                </a:cxn>
                <a:cxn ang="0">
                  <a:pos x="81" y="2"/>
                </a:cxn>
                <a:cxn ang="0">
                  <a:pos x="72" y="5"/>
                </a:cxn>
                <a:cxn ang="0">
                  <a:pos x="69" y="12"/>
                </a:cxn>
                <a:cxn ang="0">
                  <a:pos x="64" y="17"/>
                </a:cxn>
                <a:cxn ang="0">
                  <a:pos x="57" y="24"/>
                </a:cxn>
                <a:cxn ang="0">
                  <a:pos x="55" y="29"/>
                </a:cxn>
                <a:cxn ang="0">
                  <a:pos x="50" y="31"/>
                </a:cxn>
                <a:cxn ang="0">
                  <a:pos x="41" y="29"/>
                </a:cxn>
                <a:cxn ang="0">
                  <a:pos x="34" y="26"/>
                </a:cxn>
                <a:cxn ang="0">
                  <a:pos x="36" y="38"/>
                </a:cxn>
                <a:cxn ang="0">
                  <a:pos x="36" y="43"/>
                </a:cxn>
                <a:cxn ang="0">
                  <a:pos x="29" y="43"/>
                </a:cxn>
                <a:cxn ang="0">
                  <a:pos x="19" y="40"/>
                </a:cxn>
                <a:cxn ang="0">
                  <a:pos x="15" y="38"/>
                </a:cxn>
                <a:cxn ang="0">
                  <a:pos x="5" y="45"/>
                </a:cxn>
                <a:cxn ang="0">
                  <a:pos x="0" y="52"/>
                </a:cxn>
                <a:cxn ang="0">
                  <a:pos x="5" y="60"/>
                </a:cxn>
                <a:cxn ang="0">
                  <a:pos x="17" y="62"/>
                </a:cxn>
                <a:cxn ang="0">
                  <a:pos x="24" y="67"/>
                </a:cxn>
                <a:cxn ang="0">
                  <a:pos x="29" y="69"/>
                </a:cxn>
                <a:cxn ang="0">
                  <a:pos x="34" y="79"/>
                </a:cxn>
                <a:cxn ang="0">
                  <a:pos x="41" y="95"/>
                </a:cxn>
                <a:cxn ang="0">
                  <a:pos x="41" y="114"/>
                </a:cxn>
                <a:cxn ang="0">
                  <a:pos x="38" y="128"/>
                </a:cxn>
                <a:cxn ang="0">
                  <a:pos x="36" y="138"/>
                </a:cxn>
                <a:cxn ang="0">
                  <a:pos x="31" y="140"/>
                </a:cxn>
                <a:cxn ang="0">
                  <a:pos x="48" y="150"/>
                </a:cxn>
                <a:cxn ang="0">
                  <a:pos x="69" y="152"/>
                </a:cxn>
                <a:cxn ang="0">
                  <a:pos x="74" y="157"/>
                </a:cxn>
                <a:cxn ang="0">
                  <a:pos x="91" y="166"/>
                </a:cxn>
                <a:cxn ang="0">
                  <a:pos x="91" y="150"/>
                </a:cxn>
                <a:cxn ang="0">
                  <a:pos x="95" y="140"/>
                </a:cxn>
                <a:cxn ang="0">
                  <a:pos x="100" y="136"/>
                </a:cxn>
                <a:cxn ang="0">
                  <a:pos x="110" y="138"/>
                </a:cxn>
                <a:cxn ang="0">
                  <a:pos x="124" y="145"/>
                </a:cxn>
                <a:cxn ang="0">
                  <a:pos x="131" y="143"/>
                </a:cxn>
                <a:cxn ang="0">
                  <a:pos x="136" y="140"/>
                </a:cxn>
                <a:cxn ang="0">
                  <a:pos x="140" y="133"/>
                </a:cxn>
                <a:cxn ang="0">
                  <a:pos x="148" y="131"/>
                </a:cxn>
              </a:cxnLst>
              <a:rect l="0" t="0" r="r" b="b"/>
              <a:pathLst>
                <a:path w="148" h="166">
                  <a:moveTo>
                    <a:pt x="148" y="131"/>
                  </a:moveTo>
                  <a:lnTo>
                    <a:pt x="145" y="131"/>
                  </a:lnTo>
                  <a:lnTo>
                    <a:pt x="143" y="128"/>
                  </a:lnTo>
                  <a:lnTo>
                    <a:pt x="140" y="126"/>
                  </a:lnTo>
                  <a:lnTo>
                    <a:pt x="138" y="124"/>
                  </a:lnTo>
                  <a:lnTo>
                    <a:pt x="136" y="124"/>
                  </a:lnTo>
                  <a:lnTo>
                    <a:pt x="131" y="112"/>
                  </a:lnTo>
                  <a:lnTo>
                    <a:pt x="136" y="105"/>
                  </a:lnTo>
                  <a:lnTo>
                    <a:pt x="136" y="105"/>
                  </a:lnTo>
                  <a:lnTo>
                    <a:pt x="136" y="102"/>
                  </a:lnTo>
                  <a:lnTo>
                    <a:pt x="136" y="102"/>
                  </a:lnTo>
                  <a:lnTo>
                    <a:pt x="136" y="100"/>
                  </a:lnTo>
                  <a:lnTo>
                    <a:pt x="133" y="100"/>
                  </a:lnTo>
                  <a:lnTo>
                    <a:pt x="133" y="98"/>
                  </a:lnTo>
                  <a:lnTo>
                    <a:pt x="133" y="93"/>
                  </a:lnTo>
                  <a:lnTo>
                    <a:pt x="133" y="88"/>
                  </a:lnTo>
                  <a:lnTo>
                    <a:pt x="131" y="88"/>
                  </a:lnTo>
                  <a:lnTo>
                    <a:pt x="131" y="88"/>
                  </a:lnTo>
                  <a:lnTo>
                    <a:pt x="129" y="88"/>
                  </a:lnTo>
                  <a:lnTo>
                    <a:pt x="126" y="90"/>
                  </a:lnTo>
                  <a:lnTo>
                    <a:pt x="126" y="93"/>
                  </a:lnTo>
                  <a:lnTo>
                    <a:pt x="124" y="93"/>
                  </a:lnTo>
                  <a:lnTo>
                    <a:pt x="124" y="83"/>
                  </a:lnTo>
                  <a:lnTo>
                    <a:pt x="126" y="81"/>
                  </a:lnTo>
                  <a:lnTo>
                    <a:pt x="129" y="76"/>
                  </a:lnTo>
                  <a:lnTo>
                    <a:pt x="131" y="76"/>
                  </a:lnTo>
                  <a:lnTo>
                    <a:pt x="131" y="74"/>
                  </a:lnTo>
                  <a:lnTo>
                    <a:pt x="133" y="71"/>
                  </a:lnTo>
                  <a:lnTo>
                    <a:pt x="136" y="71"/>
                  </a:lnTo>
                  <a:lnTo>
                    <a:pt x="136" y="69"/>
                  </a:lnTo>
                  <a:lnTo>
                    <a:pt x="136" y="67"/>
                  </a:lnTo>
                  <a:lnTo>
                    <a:pt x="136" y="67"/>
                  </a:lnTo>
                  <a:lnTo>
                    <a:pt x="138" y="67"/>
                  </a:lnTo>
                  <a:lnTo>
                    <a:pt x="140" y="64"/>
                  </a:lnTo>
                  <a:lnTo>
                    <a:pt x="143" y="60"/>
                  </a:lnTo>
                  <a:lnTo>
                    <a:pt x="143" y="57"/>
                  </a:lnTo>
                  <a:lnTo>
                    <a:pt x="143" y="50"/>
                  </a:lnTo>
                  <a:lnTo>
                    <a:pt x="143" y="45"/>
                  </a:lnTo>
                  <a:lnTo>
                    <a:pt x="145" y="38"/>
                  </a:lnTo>
                  <a:lnTo>
                    <a:pt x="143" y="38"/>
                  </a:lnTo>
                  <a:lnTo>
                    <a:pt x="138" y="36"/>
                  </a:lnTo>
                  <a:lnTo>
                    <a:pt x="133" y="33"/>
                  </a:lnTo>
                  <a:lnTo>
                    <a:pt x="129" y="31"/>
                  </a:lnTo>
                  <a:lnTo>
                    <a:pt x="126" y="31"/>
                  </a:lnTo>
                  <a:lnTo>
                    <a:pt x="124" y="31"/>
                  </a:lnTo>
                  <a:lnTo>
                    <a:pt x="119" y="31"/>
                  </a:lnTo>
                  <a:lnTo>
                    <a:pt x="114" y="31"/>
                  </a:lnTo>
                  <a:lnTo>
                    <a:pt x="114" y="29"/>
                  </a:lnTo>
                  <a:lnTo>
                    <a:pt x="112" y="29"/>
                  </a:lnTo>
                  <a:lnTo>
                    <a:pt x="110" y="26"/>
                  </a:lnTo>
                  <a:lnTo>
                    <a:pt x="110" y="24"/>
                  </a:lnTo>
                  <a:lnTo>
                    <a:pt x="110" y="24"/>
                  </a:lnTo>
                  <a:lnTo>
                    <a:pt x="107" y="24"/>
                  </a:lnTo>
                  <a:lnTo>
                    <a:pt x="107" y="21"/>
                  </a:lnTo>
                  <a:lnTo>
                    <a:pt x="107" y="21"/>
                  </a:lnTo>
                  <a:lnTo>
                    <a:pt x="105" y="21"/>
                  </a:lnTo>
                  <a:lnTo>
                    <a:pt x="105" y="21"/>
                  </a:lnTo>
                  <a:lnTo>
                    <a:pt x="100" y="21"/>
                  </a:lnTo>
                  <a:lnTo>
                    <a:pt x="100" y="19"/>
                  </a:lnTo>
                  <a:lnTo>
                    <a:pt x="98" y="17"/>
                  </a:lnTo>
                  <a:lnTo>
                    <a:pt x="98" y="17"/>
                  </a:lnTo>
                  <a:lnTo>
                    <a:pt x="98" y="14"/>
                  </a:lnTo>
                  <a:lnTo>
                    <a:pt x="98" y="14"/>
                  </a:lnTo>
                  <a:lnTo>
                    <a:pt x="93" y="14"/>
                  </a:lnTo>
                  <a:lnTo>
                    <a:pt x="91" y="12"/>
                  </a:lnTo>
                  <a:lnTo>
                    <a:pt x="88" y="10"/>
                  </a:lnTo>
                  <a:lnTo>
                    <a:pt x="86" y="10"/>
                  </a:lnTo>
                  <a:lnTo>
                    <a:pt x="83" y="5"/>
                  </a:lnTo>
                  <a:lnTo>
                    <a:pt x="81" y="2"/>
                  </a:lnTo>
                  <a:lnTo>
                    <a:pt x="81" y="0"/>
                  </a:lnTo>
                  <a:lnTo>
                    <a:pt x="76" y="2"/>
                  </a:lnTo>
                  <a:lnTo>
                    <a:pt x="72" y="5"/>
                  </a:lnTo>
                  <a:lnTo>
                    <a:pt x="72" y="5"/>
                  </a:lnTo>
                  <a:lnTo>
                    <a:pt x="72" y="10"/>
                  </a:lnTo>
                  <a:lnTo>
                    <a:pt x="69" y="12"/>
                  </a:lnTo>
                  <a:lnTo>
                    <a:pt x="69" y="12"/>
                  </a:lnTo>
                  <a:lnTo>
                    <a:pt x="69" y="14"/>
                  </a:lnTo>
                  <a:lnTo>
                    <a:pt x="64" y="17"/>
                  </a:lnTo>
                  <a:lnTo>
                    <a:pt x="60" y="19"/>
                  </a:lnTo>
                  <a:lnTo>
                    <a:pt x="57" y="21"/>
                  </a:lnTo>
                  <a:lnTo>
                    <a:pt x="57" y="24"/>
                  </a:lnTo>
                  <a:lnTo>
                    <a:pt x="57" y="24"/>
                  </a:lnTo>
                  <a:lnTo>
                    <a:pt x="55" y="26"/>
                  </a:lnTo>
                  <a:lnTo>
                    <a:pt x="55" y="29"/>
                  </a:lnTo>
                  <a:lnTo>
                    <a:pt x="53" y="31"/>
                  </a:lnTo>
                  <a:lnTo>
                    <a:pt x="53" y="31"/>
                  </a:lnTo>
                  <a:lnTo>
                    <a:pt x="50" y="31"/>
                  </a:lnTo>
                  <a:lnTo>
                    <a:pt x="48" y="31"/>
                  </a:lnTo>
                  <a:lnTo>
                    <a:pt x="45" y="31"/>
                  </a:lnTo>
                  <a:lnTo>
                    <a:pt x="41" y="29"/>
                  </a:lnTo>
                  <a:lnTo>
                    <a:pt x="38" y="29"/>
                  </a:lnTo>
                  <a:lnTo>
                    <a:pt x="36" y="26"/>
                  </a:lnTo>
                  <a:lnTo>
                    <a:pt x="34" y="26"/>
                  </a:lnTo>
                  <a:lnTo>
                    <a:pt x="34" y="36"/>
                  </a:lnTo>
                  <a:lnTo>
                    <a:pt x="36" y="36"/>
                  </a:lnTo>
                  <a:lnTo>
                    <a:pt x="36" y="38"/>
                  </a:lnTo>
                  <a:lnTo>
                    <a:pt x="36" y="38"/>
                  </a:lnTo>
                  <a:lnTo>
                    <a:pt x="36" y="40"/>
                  </a:lnTo>
                  <a:lnTo>
                    <a:pt x="36" y="43"/>
                  </a:lnTo>
                  <a:lnTo>
                    <a:pt x="34" y="43"/>
                  </a:lnTo>
                  <a:lnTo>
                    <a:pt x="31" y="43"/>
                  </a:lnTo>
                  <a:lnTo>
                    <a:pt x="29" y="43"/>
                  </a:lnTo>
                  <a:lnTo>
                    <a:pt x="26" y="43"/>
                  </a:lnTo>
                  <a:lnTo>
                    <a:pt x="24" y="40"/>
                  </a:lnTo>
                  <a:lnTo>
                    <a:pt x="19" y="40"/>
                  </a:lnTo>
                  <a:lnTo>
                    <a:pt x="19" y="38"/>
                  </a:lnTo>
                  <a:lnTo>
                    <a:pt x="17" y="38"/>
                  </a:lnTo>
                  <a:lnTo>
                    <a:pt x="15" y="38"/>
                  </a:lnTo>
                  <a:lnTo>
                    <a:pt x="12" y="40"/>
                  </a:lnTo>
                  <a:lnTo>
                    <a:pt x="7" y="43"/>
                  </a:lnTo>
                  <a:lnTo>
                    <a:pt x="5" y="45"/>
                  </a:lnTo>
                  <a:lnTo>
                    <a:pt x="0" y="48"/>
                  </a:lnTo>
                  <a:lnTo>
                    <a:pt x="0" y="50"/>
                  </a:lnTo>
                  <a:lnTo>
                    <a:pt x="0" y="52"/>
                  </a:lnTo>
                  <a:lnTo>
                    <a:pt x="3" y="57"/>
                  </a:lnTo>
                  <a:lnTo>
                    <a:pt x="3" y="57"/>
                  </a:lnTo>
                  <a:lnTo>
                    <a:pt x="5" y="60"/>
                  </a:lnTo>
                  <a:lnTo>
                    <a:pt x="7" y="62"/>
                  </a:lnTo>
                  <a:lnTo>
                    <a:pt x="12" y="62"/>
                  </a:lnTo>
                  <a:lnTo>
                    <a:pt x="17" y="62"/>
                  </a:lnTo>
                  <a:lnTo>
                    <a:pt x="19" y="64"/>
                  </a:lnTo>
                  <a:lnTo>
                    <a:pt x="22" y="64"/>
                  </a:lnTo>
                  <a:lnTo>
                    <a:pt x="24" y="67"/>
                  </a:lnTo>
                  <a:lnTo>
                    <a:pt x="26" y="67"/>
                  </a:lnTo>
                  <a:lnTo>
                    <a:pt x="26" y="69"/>
                  </a:lnTo>
                  <a:lnTo>
                    <a:pt x="29" y="69"/>
                  </a:lnTo>
                  <a:lnTo>
                    <a:pt x="31" y="71"/>
                  </a:lnTo>
                  <a:lnTo>
                    <a:pt x="31" y="74"/>
                  </a:lnTo>
                  <a:lnTo>
                    <a:pt x="34" y="79"/>
                  </a:lnTo>
                  <a:lnTo>
                    <a:pt x="36" y="83"/>
                  </a:lnTo>
                  <a:lnTo>
                    <a:pt x="38" y="88"/>
                  </a:lnTo>
                  <a:lnTo>
                    <a:pt x="41" y="95"/>
                  </a:lnTo>
                  <a:lnTo>
                    <a:pt x="41" y="102"/>
                  </a:lnTo>
                  <a:lnTo>
                    <a:pt x="41" y="109"/>
                  </a:lnTo>
                  <a:lnTo>
                    <a:pt x="41" y="114"/>
                  </a:lnTo>
                  <a:lnTo>
                    <a:pt x="41" y="119"/>
                  </a:lnTo>
                  <a:lnTo>
                    <a:pt x="41" y="124"/>
                  </a:lnTo>
                  <a:lnTo>
                    <a:pt x="38" y="128"/>
                  </a:lnTo>
                  <a:lnTo>
                    <a:pt x="38" y="131"/>
                  </a:lnTo>
                  <a:lnTo>
                    <a:pt x="36" y="136"/>
                  </a:lnTo>
                  <a:lnTo>
                    <a:pt x="36" y="138"/>
                  </a:lnTo>
                  <a:lnTo>
                    <a:pt x="34" y="140"/>
                  </a:lnTo>
                  <a:lnTo>
                    <a:pt x="34" y="140"/>
                  </a:lnTo>
                  <a:lnTo>
                    <a:pt x="31" y="140"/>
                  </a:lnTo>
                  <a:lnTo>
                    <a:pt x="31" y="140"/>
                  </a:lnTo>
                  <a:lnTo>
                    <a:pt x="41" y="145"/>
                  </a:lnTo>
                  <a:lnTo>
                    <a:pt x="48" y="150"/>
                  </a:lnTo>
                  <a:lnTo>
                    <a:pt x="60" y="152"/>
                  </a:lnTo>
                  <a:lnTo>
                    <a:pt x="64" y="152"/>
                  </a:lnTo>
                  <a:lnTo>
                    <a:pt x="69" y="152"/>
                  </a:lnTo>
                  <a:lnTo>
                    <a:pt x="72" y="152"/>
                  </a:lnTo>
                  <a:lnTo>
                    <a:pt x="72" y="155"/>
                  </a:lnTo>
                  <a:lnTo>
                    <a:pt x="74" y="157"/>
                  </a:lnTo>
                  <a:lnTo>
                    <a:pt x="76" y="157"/>
                  </a:lnTo>
                  <a:lnTo>
                    <a:pt x="79" y="159"/>
                  </a:lnTo>
                  <a:lnTo>
                    <a:pt x="91" y="166"/>
                  </a:lnTo>
                  <a:lnTo>
                    <a:pt x="91" y="159"/>
                  </a:lnTo>
                  <a:lnTo>
                    <a:pt x="91" y="152"/>
                  </a:lnTo>
                  <a:lnTo>
                    <a:pt x="91" y="150"/>
                  </a:lnTo>
                  <a:lnTo>
                    <a:pt x="91" y="147"/>
                  </a:lnTo>
                  <a:lnTo>
                    <a:pt x="93" y="145"/>
                  </a:lnTo>
                  <a:lnTo>
                    <a:pt x="95" y="140"/>
                  </a:lnTo>
                  <a:lnTo>
                    <a:pt x="98" y="140"/>
                  </a:lnTo>
                  <a:lnTo>
                    <a:pt x="98" y="138"/>
                  </a:lnTo>
                  <a:lnTo>
                    <a:pt x="100" y="136"/>
                  </a:lnTo>
                  <a:lnTo>
                    <a:pt x="102" y="136"/>
                  </a:lnTo>
                  <a:lnTo>
                    <a:pt x="105" y="136"/>
                  </a:lnTo>
                  <a:lnTo>
                    <a:pt x="110" y="138"/>
                  </a:lnTo>
                  <a:lnTo>
                    <a:pt x="114" y="140"/>
                  </a:lnTo>
                  <a:lnTo>
                    <a:pt x="121" y="143"/>
                  </a:lnTo>
                  <a:lnTo>
                    <a:pt x="124" y="145"/>
                  </a:lnTo>
                  <a:lnTo>
                    <a:pt x="126" y="145"/>
                  </a:lnTo>
                  <a:lnTo>
                    <a:pt x="131" y="145"/>
                  </a:lnTo>
                  <a:lnTo>
                    <a:pt x="131" y="143"/>
                  </a:lnTo>
                  <a:lnTo>
                    <a:pt x="131" y="143"/>
                  </a:lnTo>
                  <a:lnTo>
                    <a:pt x="133" y="140"/>
                  </a:lnTo>
                  <a:lnTo>
                    <a:pt x="136" y="140"/>
                  </a:lnTo>
                  <a:lnTo>
                    <a:pt x="136" y="138"/>
                  </a:lnTo>
                  <a:lnTo>
                    <a:pt x="138" y="136"/>
                  </a:lnTo>
                  <a:lnTo>
                    <a:pt x="140" y="133"/>
                  </a:lnTo>
                  <a:lnTo>
                    <a:pt x="143" y="131"/>
                  </a:lnTo>
                  <a:lnTo>
                    <a:pt x="148" y="131"/>
                  </a:lnTo>
                  <a:lnTo>
                    <a:pt x="148" y="1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1" name="Freeform 1290">
              <a:extLst>
                <a:ext uri="{FF2B5EF4-FFF2-40B4-BE49-F238E27FC236}">
                  <a16:creationId xmlns:a16="http://schemas.microsoft.com/office/drawing/2014/main" id="{18A43E85-C3FC-4E61-BA5E-E7B3F0F1F65F}"/>
                </a:ext>
              </a:extLst>
            </p:cNvPr>
            <p:cNvSpPr>
              <a:spLocks/>
            </p:cNvSpPr>
            <p:nvPr/>
          </p:nvSpPr>
          <p:spPr bwMode="auto">
            <a:xfrm>
              <a:off x="3978276" y="2643186"/>
              <a:ext cx="234951" cy="263525"/>
            </a:xfrm>
            <a:custGeom>
              <a:avLst/>
              <a:gdLst/>
              <a:ahLst/>
              <a:cxnLst>
                <a:cxn ang="0">
                  <a:pos x="143" y="128"/>
                </a:cxn>
                <a:cxn ang="0">
                  <a:pos x="136" y="124"/>
                </a:cxn>
                <a:cxn ang="0">
                  <a:pos x="136" y="105"/>
                </a:cxn>
                <a:cxn ang="0">
                  <a:pos x="136" y="100"/>
                </a:cxn>
                <a:cxn ang="0">
                  <a:pos x="133" y="93"/>
                </a:cxn>
                <a:cxn ang="0">
                  <a:pos x="131" y="88"/>
                </a:cxn>
                <a:cxn ang="0">
                  <a:pos x="126" y="93"/>
                </a:cxn>
                <a:cxn ang="0">
                  <a:pos x="126" y="81"/>
                </a:cxn>
                <a:cxn ang="0">
                  <a:pos x="131" y="74"/>
                </a:cxn>
                <a:cxn ang="0">
                  <a:pos x="136" y="69"/>
                </a:cxn>
                <a:cxn ang="0">
                  <a:pos x="138" y="67"/>
                </a:cxn>
                <a:cxn ang="0">
                  <a:pos x="143" y="57"/>
                </a:cxn>
                <a:cxn ang="0">
                  <a:pos x="145" y="38"/>
                </a:cxn>
                <a:cxn ang="0">
                  <a:pos x="133" y="33"/>
                </a:cxn>
                <a:cxn ang="0">
                  <a:pos x="124" y="31"/>
                </a:cxn>
                <a:cxn ang="0">
                  <a:pos x="114" y="29"/>
                </a:cxn>
                <a:cxn ang="0">
                  <a:pos x="110" y="24"/>
                </a:cxn>
                <a:cxn ang="0">
                  <a:pos x="107" y="21"/>
                </a:cxn>
                <a:cxn ang="0">
                  <a:pos x="105" y="21"/>
                </a:cxn>
                <a:cxn ang="0">
                  <a:pos x="98" y="17"/>
                </a:cxn>
                <a:cxn ang="0">
                  <a:pos x="98" y="14"/>
                </a:cxn>
                <a:cxn ang="0">
                  <a:pos x="88" y="10"/>
                </a:cxn>
                <a:cxn ang="0">
                  <a:pos x="81" y="2"/>
                </a:cxn>
                <a:cxn ang="0">
                  <a:pos x="72" y="5"/>
                </a:cxn>
                <a:cxn ang="0">
                  <a:pos x="69" y="12"/>
                </a:cxn>
                <a:cxn ang="0">
                  <a:pos x="64" y="17"/>
                </a:cxn>
                <a:cxn ang="0">
                  <a:pos x="57" y="24"/>
                </a:cxn>
                <a:cxn ang="0">
                  <a:pos x="55" y="29"/>
                </a:cxn>
                <a:cxn ang="0">
                  <a:pos x="50" y="31"/>
                </a:cxn>
                <a:cxn ang="0">
                  <a:pos x="41" y="29"/>
                </a:cxn>
                <a:cxn ang="0">
                  <a:pos x="34" y="26"/>
                </a:cxn>
                <a:cxn ang="0">
                  <a:pos x="36" y="38"/>
                </a:cxn>
                <a:cxn ang="0">
                  <a:pos x="36" y="43"/>
                </a:cxn>
                <a:cxn ang="0">
                  <a:pos x="29" y="43"/>
                </a:cxn>
                <a:cxn ang="0">
                  <a:pos x="19" y="40"/>
                </a:cxn>
                <a:cxn ang="0">
                  <a:pos x="15" y="38"/>
                </a:cxn>
                <a:cxn ang="0">
                  <a:pos x="5" y="45"/>
                </a:cxn>
                <a:cxn ang="0">
                  <a:pos x="0" y="52"/>
                </a:cxn>
                <a:cxn ang="0">
                  <a:pos x="5" y="60"/>
                </a:cxn>
                <a:cxn ang="0">
                  <a:pos x="17" y="62"/>
                </a:cxn>
                <a:cxn ang="0">
                  <a:pos x="24" y="67"/>
                </a:cxn>
                <a:cxn ang="0">
                  <a:pos x="29" y="69"/>
                </a:cxn>
                <a:cxn ang="0">
                  <a:pos x="34" y="79"/>
                </a:cxn>
                <a:cxn ang="0">
                  <a:pos x="41" y="95"/>
                </a:cxn>
                <a:cxn ang="0">
                  <a:pos x="41" y="114"/>
                </a:cxn>
                <a:cxn ang="0">
                  <a:pos x="38" y="128"/>
                </a:cxn>
                <a:cxn ang="0">
                  <a:pos x="36" y="138"/>
                </a:cxn>
                <a:cxn ang="0">
                  <a:pos x="31" y="140"/>
                </a:cxn>
                <a:cxn ang="0">
                  <a:pos x="48" y="150"/>
                </a:cxn>
                <a:cxn ang="0">
                  <a:pos x="69" y="152"/>
                </a:cxn>
                <a:cxn ang="0">
                  <a:pos x="74" y="157"/>
                </a:cxn>
                <a:cxn ang="0">
                  <a:pos x="91" y="166"/>
                </a:cxn>
                <a:cxn ang="0">
                  <a:pos x="91" y="150"/>
                </a:cxn>
                <a:cxn ang="0">
                  <a:pos x="95" y="140"/>
                </a:cxn>
                <a:cxn ang="0">
                  <a:pos x="100" y="136"/>
                </a:cxn>
                <a:cxn ang="0">
                  <a:pos x="110" y="138"/>
                </a:cxn>
                <a:cxn ang="0">
                  <a:pos x="124" y="145"/>
                </a:cxn>
                <a:cxn ang="0">
                  <a:pos x="131" y="143"/>
                </a:cxn>
                <a:cxn ang="0">
                  <a:pos x="136" y="140"/>
                </a:cxn>
                <a:cxn ang="0">
                  <a:pos x="140" y="133"/>
                </a:cxn>
              </a:cxnLst>
              <a:rect l="0" t="0" r="r" b="b"/>
              <a:pathLst>
                <a:path w="148" h="166">
                  <a:moveTo>
                    <a:pt x="148" y="131"/>
                  </a:moveTo>
                  <a:lnTo>
                    <a:pt x="145" y="131"/>
                  </a:lnTo>
                  <a:lnTo>
                    <a:pt x="143" y="128"/>
                  </a:lnTo>
                  <a:lnTo>
                    <a:pt x="140" y="126"/>
                  </a:lnTo>
                  <a:lnTo>
                    <a:pt x="138" y="124"/>
                  </a:lnTo>
                  <a:lnTo>
                    <a:pt x="136" y="124"/>
                  </a:lnTo>
                  <a:lnTo>
                    <a:pt x="131" y="112"/>
                  </a:lnTo>
                  <a:lnTo>
                    <a:pt x="136" y="105"/>
                  </a:lnTo>
                  <a:lnTo>
                    <a:pt x="136" y="105"/>
                  </a:lnTo>
                  <a:lnTo>
                    <a:pt x="136" y="102"/>
                  </a:lnTo>
                  <a:lnTo>
                    <a:pt x="136" y="102"/>
                  </a:lnTo>
                  <a:lnTo>
                    <a:pt x="136" y="100"/>
                  </a:lnTo>
                  <a:lnTo>
                    <a:pt x="133" y="100"/>
                  </a:lnTo>
                  <a:lnTo>
                    <a:pt x="133" y="98"/>
                  </a:lnTo>
                  <a:lnTo>
                    <a:pt x="133" y="93"/>
                  </a:lnTo>
                  <a:lnTo>
                    <a:pt x="133" y="88"/>
                  </a:lnTo>
                  <a:lnTo>
                    <a:pt x="131" y="88"/>
                  </a:lnTo>
                  <a:lnTo>
                    <a:pt x="131" y="88"/>
                  </a:lnTo>
                  <a:lnTo>
                    <a:pt x="129" y="88"/>
                  </a:lnTo>
                  <a:lnTo>
                    <a:pt x="126" y="90"/>
                  </a:lnTo>
                  <a:lnTo>
                    <a:pt x="126" y="93"/>
                  </a:lnTo>
                  <a:lnTo>
                    <a:pt x="124" y="93"/>
                  </a:lnTo>
                  <a:lnTo>
                    <a:pt x="124" y="83"/>
                  </a:lnTo>
                  <a:lnTo>
                    <a:pt x="126" y="81"/>
                  </a:lnTo>
                  <a:lnTo>
                    <a:pt x="129" y="76"/>
                  </a:lnTo>
                  <a:lnTo>
                    <a:pt x="131" y="76"/>
                  </a:lnTo>
                  <a:lnTo>
                    <a:pt x="131" y="74"/>
                  </a:lnTo>
                  <a:lnTo>
                    <a:pt x="133" y="71"/>
                  </a:lnTo>
                  <a:lnTo>
                    <a:pt x="136" y="71"/>
                  </a:lnTo>
                  <a:lnTo>
                    <a:pt x="136" y="69"/>
                  </a:lnTo>
                  <a:lnTo>
                    <a:pt x="136" y="67"/>
                  </a:lnTo>
                  <a:lnTo>
                    <a:pt x="136" y="67"/>
                  </a:lnTo>
                  <a:lnTo>
                    <a:pt x="138" y="67"/>
                  </a:lnTo>
                  <a:lnTo>
                    <a:pt x="140" y="64"/>
                  </a:lnTo>
                  <a:lnTo>
                    <a:pt x="143" y="60"/>
                  </a:lnTo>
                  <a:lnTo>
                    <a:pt x="143" y="57"/>
                  </a:lnTo>
                  <a:lnTo>
                    <a:pt x="143" y="50"/>
                  </a:lnTo>
                  <a:lnTo>
                    <a:pt x="143" y="45"/>
                  </a:lnTo>
                  <a:lnTo>
                    <a:pt x="145" y="38"/>
                  </a:lnTo>
                  <a:lnTo>
                    <a:pt x="143" y="38"/>
                  </a:lnTo>
                  <a:lnTo>
                    <a:pt x="138" y="36"/>
                  </a:lnTo>
                  <a:lnTo>
                    <a:pt x="133" y="33"/>
                  </a:lnTo>
                  <a:lnTo>
                    <a:pt x="129" y="31"/>
                  </a:lnTo>
                  <a:lnTo>
                    <a:pt x="126" y="31"/>
                  </a:lnTo>
                  <a:lnTo>
                    <a:pt x="124" y="31"/>
                  </a:lnTo>
                  <a:lnTo>
                    <a:pt x="119" y="31"/>
                  </a:lnTo>
                  <a:lnTo>
                    <a:pt x="114" y="31"/>
                  </a:lnTo>
                  <a:lnTo>
                    <a:pt x="114" y="29"/>
                  </a:lnTo>
                  <a:lnTo>
                    <a:pt x="112" y="29"/>
                  </a:lnTo>
                  <a:lnTo>
                    <a:pt x="110" y="26"/>
                  </a:lnTo>
                  <a:lnTo>
                    <a:pt x="110" y="24"/>
                  </a:lnTo>
                  <a:lnTo>
                    <a:pt x="110" y="24"/>
                  </a:lnTo>
                  <a:lnTo>
                    <a:pt x="107" y="24"/>
                  </a:lnTo>
                  <a:lnTo>
                    <a:pt x="107" y="21"/>
                  </a:lnTo>
                  <a:lnTo>
                    <a:pt x="107" y="21"/>
                  </a:lnTo>
                  <a:lnTo>
                    <a:pt x="105" y="21"/>
                  </a:lnTo>
                  <a:lnTo>
                    <a:pt x="105" y="21"/>
                  </a:lnTo>
                  <a:lnTo>
                    <a:pt x="100" y="21"/>
                  </a:lnTo>
                  <a:lnTo>
                    <a:pt x="100" y="19"/>
                  </a:lnTo>
                  <a:lnTo>
                    <a:pt x="98" y="17"/>
                  </a:lnTo>
                  <a:lnTo>
                    <a:pt x="98" y="17"/>
                  </a:lnTo>
                  <a:lnTo>
                    <a:pt x="98" y="14"/>
                  </a:lnTo>
                  <a:lnTo>
                    <a:pt x="98" y="14"/>
                  </a:lnTo>
                  <a:lnTo>
                    <a:pt x="93" y="14"/>
                  </a:lnTo>
                  <a:lnTo>
                    <a:pt x="91" y="12"/>
                  </a:lnTo>
                  <a:lnTo>
                    <a:pt x="88" y="10"/>
                  </a:lnTo>
                  <a:lnTo>
                    <a:pt x="86" y="10"/>
                  </a:lnTo>
                  <a:lnTo>
                    <a:pt x="83" y="5"/>
                  </a:lnTo>
                  <a:lnTo>
                    <a:pt x="81" y="2"/>
                  </a:lnTo>
                  <a:lnTo>
                    <a:pt x="81" y="0"/>
                  </a:lnTo>
                  <a:lnTo>
                    <a:pt x="76" y="2"/>
                  </a:lnTo>
                  <a:lnTo>
                    <a:pt x="72" y="5"/>
                  </a:lnTo>
                  <a:lnTo>
                    <a:pt x="72" y="5"/>
                  </a:lnTo>
                  <a:lnTo>
                    <a:pt x="72" y="10"/>
                  </a:lnTo>
                  <a:lnTo>
                    <a:pt x="69" y="12"/>
                  </a:lnTo>
                  <a:lnTo>
                    <a:pt x="69" y="12"/>
                  </a:lnTo>
                  <a:lnTo>
                    <a:pt x="69" y="14"/>
                  </a:lnTo>
                  <a:lnTo>
                    <a:pt x="64" y="17"/>
                  </a:lnTo>
                  <a:lnTo>
                    <a:pt x="60" y="19"/>
                  </a:lnTo>
                  <a:lnTo>
                    <a:pt x="57" y="21"/>
                  </a:lnTo>
                  <a:lnTo>
                    <a:pt x="57" y="24"/>
                  </a:lnTo>
                  <a:lnTo>
                    <a:pt x="57" y="24"/>
                  </a:lnTo>
                  <a:lnTo>
                    <a:pt x="55" y="26"/>
                  </a:lnTo>
                  <a:lnTo>
                    <a:pt x="55" y="29"/>
                  </a:lnTo>
                  <a:lnTo>
                    <a:pt x="53" y="31"/>
                  </a:lnTo>
                  <a:lnTo>
                    <a:pt x="53" y="31"/>
                  </a:lnTo>
                  <a:lnTo>
                    <a:pt x="50" y="31"/>
                  </a:lnTo>
                  <a:lnTo>
                    <a:pt x="48" y="31"/>
                  </a:lnTo>
                  <a:lnTo>
                    <a:pt x="45" y="31"/>
                  </a:lnTo>
                  <a:lnTo>
                    <a:pt x="41" y="29"/>
                  </a:lnTo>
                  <a:lnTo>
                    <a:pt x="38" y="29"/>
                  </a:lnTo>
                  <a:lnTo>
                    <a:pt x="36" y="26"/>
                  </a:lnTo>
                  <a:lnTo>
                    <a:pt x="34" y="26"/>
                  </a:lnTo>
                  <a:lnTo>
                    <a:pt x="34" y="36"/>
                  </a:lnTo>
                  <a:lnTo>
                    <a:pt x="36" y="36"/>
                  </a:lnTo>
                  <a:lnTo>
                    <a:pt x="36" y="38"/>
                  </a:lnTo>
                  <a:lnTo>
                    <a:pt x="36" y="38"/>
                  </a:lnTo>
                  <a:lnTo>
                    <a:pt x="36" y="40"/>
                  </a:lnTo>
                  <a:lnTo>
                    <a:pt x="36" y="43"/>
                  </a:lnTo>
                  <a:lnTo>
                    <a:pt x="34" y="43"/>
                  </a:lnTo>
                  <a:lnTo>
                    <a:pt x="31" y="43"/>
                  </a:lnTo>
                  <a:lnTo>
                    <a:pt x="29" y="43"/>
                  </a:lnTo>
                  <a:lnTo>
                    <a:pt x="26" y="43"/>
                  </a:lnTo>
                  <a:lnTo>
                    <a:pt x="24" y="40"/>
                  </a:lnTo>
                  <a:lnTo>
                    <a:pt x="19" y="40"/>
                  </a:lnTo>
                  <a:lnTo>
                    <a:pt x="19" y="38"/>
                  </a:lnTo>
                  <a:lnTo>
                    <a:pt x="17" y="38"/>
                  </a:lnTo>
                  <a:lnTo>
                    <a:pt x="15" y="38"/>
                  </a:lnTo>
                  <a:lnTo>
                    <a:pt x="12" y="40"/>
                  </a:lnTo>
                  <a:lnTo>
                    <a:pt x="7" y="43"/>
                  </a:lnTo>
                  <a:lnTo>
                    <a:pt x="5" y="45"/>
                  </a:lnTo>
                  <a:lnTo>
                    <a:pt x="0" y="48"/>
                  </a:lnTo>
                  <a:lnTo>
                    <a:pt x="0" y="50"/>
                  </a:lnTo>
                  <a:lnTo>
                    <a:pt x="0" y="52"/>
                  </a:lnTo>
                  <a:lnTo>
                    <a:pt x="3" y="57"/>
                  </a:lnTo>
                  <a:lnTo>
                    <a:pt x="3" y="57"/>
                  </a:lnTo>
                  <a:lnTo>
                    <a:pt x="5" y="60"/>
                  </a:lnTo>
                  <a:lnTo>
                    <a:pt x="7" y="62"/>
                  </a:lnTo>
                  <a:lnTo>
                    <a:pt x="12" y="62"/>
                  </a:lnTo>
                  <a:lnTo>
                    <a:pt x="17" y="62"/>
                  </a:lnTo>
                  <a:lnTo>
                    <a:pt x="19" y="64"/>
                  </a:lnTo>
                  <a:lnTo>
                    <a:pt x="22" y="64"/>
                  </a:lnTo>
                  <a:lnTo>
                    <a:pt x="24" y="67"/>
                  </a:lnTo>
                  <a:lnTo>
                    <a:pt x="26" y="67"/>
                  </a:lnTo>
                  <a:lnTo>
                    <a:pt x="26" y="69"/>
                  </a:lnTo>
                  <a:lnTo>
                    <a:pt x="29" y="69"/>
                  </a:lnTo>
                  <a:lnTo>
                    <a:pt x="31" y="71"/>
                  </a:lnTo>
                  <a:lnTo>
                    <a:pt x="31" y="74"/>
                  </a:lnTo>
                  <a:lnTo>
                    <a:pt x="34" y="79"/>
                  </a:lnTo>
                  <a:lnTo>
                    <a:pt x="36" y="83"/>
                  </a:lnTo>
                  <a:lnTo>
                    <a:pt x="38" y="88"/>
                  </a:lnTo>
                  <a:lnTo>
                    <a:pt x="41" y="95"/>
                  </a:lnTo>
                  <a:lnTo>
                    <a:pt x="41" y="102"/>
                  </a:lnTo>
                  <a:lnTo>
                    <a:pt x="41" y="109"/>
                  </a:lnTo>
                  <a:lnTo>
                    <a:pt x="41" y="114"/>
                  </a:lnTo>
                  <a:lnTo>
                    <a:pt x="41" y="119"/>
                  </a:lnTo>
                  <a:lnTo>
                    <a:pt x="41" y="124"/>
                  </a:lnTo>
                  <a:lnTo>
                    <a:pt x="38" y="128"/>
                  </a:lnTo>
                  <a:lnTo>
                    <a:pt x="38" y="131"/>
                  </a:lnTo>
                  <a:lnTo>
                    <a:pt x="36" y="136"/>
                  </a:lnTo>
                  <a:lnTo>
                    <a:pt x="36" y="138"/>
                  </a:lnTo>
                  <a:lnTo>
                    <a:pt x="34" y="140"/>
                  </a:lnTo>
                  <a:lnTo>
                    <a:pt x="34" y="140"/>
                  </a:lnTo>
                  <a:lnTo>
                    <a:pt x="31" y="140"/>
                  </a:lnTo>
                  <a:lnTo>
                    <a:pt x="31" y="140"/>
                  </a:lnTo>
                  <a:lnTo>
                    <a:pt x="41" y="145"/>
                  </a:lnTo>
                  <a:lnTo>
                    <a:pt x="48" y="150"/>
                  </a:lnTo>
                  <a:lnTo>
                    <a:pt x="60" y="152"/>
                  </a:lnTo>
                  <a:lnTo>
                    <a:pt x="64" y="152"/>
                  </a:lnTo>
                  <a:lnTo>
                    <a:pt x="69" y="152"/>
                  </a:lnTo>
                  <a:lnTo>
                    <a:pt x="72" y="152"/>
                  </a:lnTo>
                  <a:lnTo>
                    <a:pt x="72" y="155"/>
                  </a:lnTo>
                  <a:lnTo>
                    <a:pt x="74" y="157"/>
                  </a:lnTo>
                  <a:lnTo>
                    <a:pt x="76" y="157"/>
                  </a:lnTo>
                  <a:lnTo>
                    <a:pt x="79" y="159"/>
                  </a:lnTo>
                  <a:lnTo>
                    <a:pt x="91" y="166"/>
                  </a:lnTo>
                  <a:lnTo>
                    <a:pt x="91" y="159"/>
                  </a:lnTo>
                  <a:lnTo>
                    <a:pt x="91" y="152"/>
                  </a:lnTo>
                  <a:lnTo>
                    <a:pt x="91" y="150"/>
                  </a:lnTo>
                  <a:lnTo>
                    <a:pt x="91" y="147"/>
                  </a:lnTo>
                  <a:lnTo>
                    <a:pt x="93" y="145"/>
                  </a:lnTo>
                  <a:lnTo>
                    <a:pt x="95" y="140"/>
                  </a:lnTo>
                  <a:lnTo>
                    <a:pt x="98" y="140"/>
                  </a:lnTo>
                  <a:lnTo>
                    <a:pt x="98" y="138"/>
                  </a:lnTo>
                  <a:lnTo>
                    <a:pt x="100" y="136"/>
                  </a:lnTo>
                  <a:lnTo>
                    <a:pt x="102" y="136"/>
                  </a:lnTo>
                  <a:lnTo>
                    <a:pt x="105" y="136"/>
                  </a:lnTo>
                  <a:lnTo>
                    <a:pt x="110" y="138"/>
                  </a:lnTo>
                  <a:lnTo>
                    <a:pt x="114" y="140"/>
                  </a:lnTo>
                  <a:lnTo>
                    <a:pt x="121" y="143"/>
                  </a:lnTo>
                  <a:lnTo>
                    <a:pt x="124" y="145"/>
                  </a:lnTo>
                  <a:lnTo>
                    <a:pt x="126" y="145"/>
                  </a:lnTo>
                  <a:lnTo>
                    <a:pt x="131" y="145"/>
                  </a:lnTo>
                  <a:lnTo>
                    <a:pt x="131" y="143"/>
                  </a:lnTo>
                  <a:lnTo>
                    <a:pt x="131" y="143"/>
                  </a:lnTo>
                  <a:lnTo>
                    <a:pt x="133" y="140"/>
                  </a:lnTo>
                  <a:lnTo>
                    <a:pt x="136" y="140"/>
                  </a:lnTo>
                  <a:lnTo>
                    <a:pt x="136" y="138"/>
                  </a:lnTo>
                  <a:lnTo>
                    <a:pt x="138" y="136"/>
                  </a:lnTo>
                  <a:lnTo>
                    <a:pt x="140" y="133"/>
                  </a:lnTo>
                  <a:lnTo>
                    <a:pt x="143" y="131"/>
                  </a:lnTo>
                  <a:lnTo>
                    <a:pt x="148" y="1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2" name="Freeform 1291">
              <a:extLst>
                <a:ext uri="{FF2B5EF4-FFF2-40B4-BE49-F238E27FC236}">
                  <a16:creationId xmlns:a16="http://schemas.microsoft.com/office/drawing/2014/main" id="{A5E03A17-DA4B-4D96-AFEA-04707F2FAB85}"/>
                </a:ext>
              </a:extLst>
            </p:cNvPr>
            <p:cNvSpPr>
              <a:spLocks/>
            </p:cNvSpPr>
            <p:nvPr/>
          </p:nvSpPr>
          <p:spPr bwMode="auto">
            <a:xfrm>
              <a:off x="3978276" y="2643186"/>
              <a:ext cx="234951" cy="263525"/>
            </a:xfrm>
            <a:custGeom>
              <a:avLst/>
              <a:gdLst/>
              <a:ahLst/>
              <a:cxnLst>
                <a:cxn ang="0">
                  <a:pos x="143" y="128"/>
                </a:cxn>
                <a:cxn ang="0">
                  <a:pos x="136" y="124"/>
                </a:cxn>
                <a:cxn ang="0">
                  <a:pos x="136" y="105"/>
                </a:cxn>
                <a:cxn ang="0">
                  <a:pos x="136" y="100"/>
                </a:cxn>
                <a:cxn ang="0">
                  <a:pos x="133" y="93"/>
                </a:cxn>
                <a:cxn ang="0">
                  <a:pos x="131" y="88"/>
                </a:cxn>
                <a:cxn ang="0">
                  <a:pos x="126" y="93"/>
                </a:cxn>
                <a:cxn ang="0">
                  <a:pos x="126" y="81"/>
                </a:cxn>
                <a:cxn ang="0">
                  <a:pos x="131" y="74"/>
                </a:cxn>
                <a:cxn ang="0">
                  <a:pos x="136" y="69"/>
                </a:cxn>
                <a:cxn ang="0">
                  <a:pos x="138" y="67"/>
                </a:cxn>
                <a:cxn ang="0">
                  <a:pos x="143" y="57"/>
                </a:cxn>
                <a:cxn ang="0">
                  <a:pos x="145" y="38"/>
                </a:cxn>
                <a:cxn ang="0">
                  <a:pos x="133" y="33"/>
                </a:cxn>
                <a:cxn ang="0">
                  <a:pos x="124" y="31"/>
                </a:cxn>
                <a:cxn ang="0">
                  <a:pos x="114" y="29"/>
                </a:cxn>
                <a:cxn ang="0">
                  <a:pos x="110" y="24"/>
                </a:cxn>
                <a:cxn ang="0">
                  <a:pos x="107" y="21"/>
                </a:cxn>
                <a:cxn ang="0">
                  <a:pos x="105" y="21"/>
                </a:cxn>
                <a:cxn ang="0">
                  <a:pos x="98" y="17"/>
                </a:cxn>
                <a:cxn ang="0">
                  <a:pos x="98" y="14"/>
                </a:cxn>
                <a:cxn ang="0">
                  <a:pos x="88" y="10"/>
                </a:cxn>
                <a:cxn ang="0">
                  <a:pos x="81" y="2"/>
                </a:cxn>
                <a:cxn ang="0">
                  <a:pos x="72" y="5"/>
                </a:cxn>
                <a:cxn ang="0">
                  <a:pos x="69" y="12"/>
                </a:cxn>
                <a:cxn ang="0">
                  <a:pos x="64" y="17"/>
                </a:cxn>
                <a:cxn ang="0">
                  <a:pos x="57" y="24"/>
                </a:cxn>
                <a:cxn ang="0">
                  <a:pos x="55" y="29"/>
                </a:cxn>
                <a:cxn ang="0">
                  <a:pos x="50" y="31"/>
                </a:cxn>
                <a:cxn ang="0">
                  <a:pos x="41" y="29"/>
                </a:cxn>
                <a:cxn ang="0">
                  <a:pos x="34" y="26"/>
                </a:cxn>
                <a:cxn ang="0">
                  <a:pos x="36" y="38"/>
                </a:cxn>
                <a:cxn ang="0">
                  <a:pos x="36" y="43"/>
                </a:cxn>
                <a:cxn ang="0">
                  <a:pos x="29" y="43"/>
                </a:cxn>
                <a:cxn ang="0">
                  <a:pos x="19" y="40"/>
                </a:cxn>
                <a:cxn ang="0">
                  <a:pos x="15" y="38"/>
                </a:cxn>
                <a:cxn ang="0">
                  <a:pos x="5" y="45"/>
                </a:cxn>
                <a:cxn ang="0">
                  <a:pos x="0" y="52"/>
                </a:cxn>
                <a:cxn ang="0">
                  <a:pos x="5" y="60"/>
                </a:cxn>
                <a:cxn ang="0">
                  <a:pos x="17" y="62"/>
                </a:cxn>
                <a:cxn ang="0">
                  <a:pos x="24" y="67"/>
                </a:cxn>
                <a:cxn ang="0">
                  <a:pos x="29" y="69"/>
                </a:cxn>
                <a:cxn ang="0">
                  <a:pos x="34" y="79"/>
                </a:cxn>
                <a:cxn ang="0">
                  <a:pos x="41" y="95"/>
                </a:cxn>
                <a:cxn ang="0">
                  <a:pos x="41" y="114"/>
                </a:cxn>
                <a:cxn ang="0">
                  <a:pos x="38" y="128"/>
                </a:cxn>
                <a:cxn ang="0">
                  <a:pos x="36" y="138"/>
                </a:cxn>
                <a:cxn ang="0">
                  <a:pos x="31" y="140"/>
                </a:cxn>
                <a:cxn ang="0">
                  <a:pos x="48" y="150"/>
                </a:cxn>
                <a:cxn ang="0">
                  <a:pos x="69" y="152"/>
                </a:cxn>
                <a:cxn ang="0">
                  <a:pos x="74" y="157"/>
                </a:cxn>
                <a:cxn ang="0">
                  <a:pos x="91" y="166"/>
                </a:cxn>
                <a:cxn ang="0">
                  <a:pos x="91" y="150"/>
                </a:cxn>
                <a:cxn ang="0">
                  <a:pos x="95" y="140"/>
                </a:cxn>
                <a:cxn ang="0">
                  <a:pos x="100" y="136"/>
                </a:cxn>
                <a:cxn ang="0">
                  <a:pos x="110" y="138"/>
                </a:cxn>
                <a:cxn ang="0">
                  <a:pos x="124" y="145"/>
                </a:cxn>
                <a:cxn ang="0">
                  <a:pos x="131" y="143"/>
                </a:cxn>
                <a:cxn ang="0">
                  <a:pos x="136" y="140"/>
                </a:cxn>
                <a:cxn ang="0">
                  <a:pos x="140" y="133"/>
                </a:cxn>
              </a:cxnLst>
              <a:rect l="0" t="0" r="r" b="b"/>
              <a:pathLst>
                <a:path w="148" h="166">
                  <a:moveTo>
                    <a:pt x="148" y="131"/>
                  </a:moveTo>
                  <a:lnTo>
                    <a:pt x="145" y="131"/>
                  </a:lnTo>
                  <a:lnTo>
                    <a:pt x="143" y="128"/>
                  </a:lnTo>
                  <a:lnTo>
                    <a:pt x="140" y="126"/>
                  </a:lnTo>
                  <a:lnTo>
                    <a:pt x="138" y="124"/>
                  </a:lnTo>
                  <a:lnTo>
                    <a:pt x="136" y="124"/>
                  </a:lnTo>
                  <a:lnTo>
                    <a:pt x="131" y="112"/>
                  </a:lnTo>
                  <a:lnTo>
                    <a:pt x="136" y="105"/>
                  </a:lnTo>
                  <a:lnTo>
                    <a:pt x="136" y="105"/>
                  </a:lnTo>
                  <a:lnTo>
                    <a:pt x="136" y="102"/>
                  </a:lnTo>
                  <a:lnTo>
                    <a:pt x="136" y="102"/>
                  </a:lnTo>
                  <a:lnTo>
                    <a:pt x="136" y="100"/>
                  </a:lnTo>
                  <a:lnTo>
                    <a:pt x="133" y="100"/>
                  </a:lnTo>
                  <a:lnTo>
                    <a:pt x="133" y="98"/>
                  </a:lnTo>
                  <a:lnTo>
                    <a:pt x="133" y="93"/>
                  </a:lnTo>
                  <a:lnTo>
                    <a:pt x="133" y="88"/>
                  </a:lnTo>
                  <a:lnTo>
                    <a:pt x="131" y="88"/>
                  </a:lnTo>
                  <a:lnTo>
                    <a:pt x="131" y="88"/>
                  </a:lnTo>
                  <a:lnTo>
                    <a:pt x="129" y="88"/>
                  </a:lnTo>
                  <a:lnTo>
                    <a:pt x="126" y="90"/>
                  </a:lnTo>
                  <a:lnTo>
                    <a:pt x="126" y="93"/>
                  </a:lnTo>
                  <a:lnTo>
                    <a:pt x="124" y="93"/>
                  </a:lnTo>
                  <a:lnTo>
                    <a:pt x="124" y="83"/>
                  </a:lnTo>
                  <a:lnTo>
                    <a:pt x="126" y="81"/>
                  </a:lnTo>
                  <a:lnTo>
                    <a:pt x="129" y="76"/>
                  </a:lnTo>
                  <a:lnTo>
                    <a:pt x="131" y="76"/>
                  </a:lnTo>
                  <a:lnTo>
                    <a:pt x="131" y="74"/>
                  </a:lnTo>
                  <a:lnTo>
                    <a:pt x="133" y="71"/>
                  </a:lnTo>
                  <a:lnTo>
                    <a:pt x="136" y="71"/>
                  </a:lnTo>
                  <a:lnTo>
                    <a:pt x="136" y="69"/>
                  </a:lnTo>
                  <a:lnTo>
                    <a:pt x="136" y="67"/>
                  </a:lnTo>
                  <a:lnTo>
                    <a:pt x="136" y="67"/>
                  </a:lnTo>
                  <a:lnTo>
                    <a:pt x="138" y="67"/>
                  </a:lnTo>
                  <a:lnTo>
                    <a:pt x="140" y="64"/>
                  </a:lnTo>
                  <a:lnTo>
                    <a:pt x="143" y="60"/>
                  </a:lnTo>
                  <a:lnTo>
                    <a:pt x="143" y="57"/>
                  </a:lnTo>
                  <a:lnTo>
                    <a:pt x="143" y="50"/>
                  </a:lnTo>
                  <a:lnTo>
                    <a:pt x="143" y="45"/>
                  </a:lnTo>
                  <a:lnTo>
                    <a:pt x="145" y="38"/>
                  </a:lnTo>
                  <a:lnTo>
                    <a:pt x="143" y="38"/>
                  </a:lnTo>
                  <a:lnTo>
                    <a:pt x="138" y="36"/>
                  </a:lnTo>
                  <a:lnTo>
                    <a:pt x="133" y="33"/>
                  </a:lnTo>
                  <a:lnTo>
                    <a:pt x="129" y="31"/>
                  </a:lnTo>
                  <a:lnTo>
                    <a:pt x="126" y="31"/>
                  </a:lnTo>
                  <a:lnTo>
                    <a:pt x="124" y="31"/>
                  </a:lnTo>
                  <a:lnTo>
                    <a:pt x="119" y="31"/>
                  </a:lnTo>
                  <a:lnTo>
                    <a:pt x="114" y="31"/>
                  </a:lnTo>
                  <a:lnTo>
                    <a:pt x="114" y="29"/>
                  </a:lnTo>
                  <a:lnTo>
                    <a:pt x="112" y="29"/>
                  </a:lnTo>
                  <a:lnTo>
                    <a:pt x="110" y="26"/>
                  </a:lnTo>
                  <a:lnTo>
                    <a:pt x="110" y="24"/>
                  </a:lnTo>
                  <a:lnTo>
                    <a:pt x="110" y="24"/>
                  </a:lnTo>
                  <a:lnTo>
                    <a:pt x="107" y="24"/>
                  </a:lnTo>
                  <a:lnTo>
                    <a:pt x="107" y="21"/>
                  </a:lnTo>
                  <a:lnTo>
                    <a:pt x="107" y="21"/>
                  </a:lnTo>
                  <a:lnTo>
                    <a:pt x="105" y="21"/>
                  </a:lnTo>
                  <a:lnTo>
                    <a:pt x="105" y="21"/>
                  </a:lnTo>
                  <a:lnTo>
                    <a:pt x="100" y="21"/>
                  </a:lnTo>
                  <a:lnTo>
                    <a:pt x="100" y="19"/>
                  </a:lnTo>
                  <a:lnTo>
                    <a:pt x="98" y="17"/>
                  </a:lnTo>
                  <a:lnTo>
                    <a:pt x="98" y="17"/>
                  </a:lnTo>
                  <a:lnTo>
                    <a:pt x="98" y="14"/>
                  </a:lnTo>
                  <a:lnTo>
                    <a:pt x="98" y="14"/>
                  </a:lnTo>
                  <a:lnTo>
                    <a:pt x="93" y="14"/>
                  </a:lnTo>
                  <a:lnTo>
                    <a:pt x="91" y="12"/>
                  </a:lnTo>
                  <a:lnTo>
                    <a:pt x="88" y="10"/>
                  </a:lnTo>
                  <a:lnTo>
                    <a:pt x="86" y="10"/>
                  </a:lnTo>
                  <a:lnTo>
                    <a:pt x="83" y="5"/>
                  </a:lnTo>
                  <a:lnTo>
                    <a:pt x="81" y="2"/>
                  </a:lnTo>
                  <a:lnTo>
                    <a:pt x="81" y="0"/>
                  </a:lnTo>
                  <a:lnTo>
                    <a:pt x="76" y="2"/>
                  </a:lnTo>
                  <a:lnTo>
                    <a:pt x="72" y="5"/>
                  </a:lnTo>
                  <a:lnTo>
                    <a:pt x="72" y="5"/>
                  </a:lnTo>
                  <a:lnTo>
                    <a:pt x="72" y="10"/>
                  </a:lnTo>
                  <a:lnTo>
                    <a:pt x="69" y="12"/>
                  </a:lnTo>
                  <a:lnTo>
                    <a:pt x="69" y="12"/>
                  </a:lnTo>
                  <a:lnTo>
                    <a:pt x="69" y="14"/>
                  </a:lnTo>
                  <a:lnTo>
                    <a:pt x="64" y="17"/>
                  </a:lnTo>
                  <a:lnTo>
                    <a:pt x="60" y="19"/>
                  </a:lnTo>
                  <a:lnTo>
                    <a:pt x="57" y="21"/>
                  </a:lnTo>
                  <a:lnTo>
                    <a:pt x="57" y="24"/>
                  </a:lnTo>
                  <a:lnTo>
                    <a:pt x="57" y="24"/>
                  </a:lnTo>
                  <a:lnTo>
                    <a:pt x="55" y="26"/>
                  </a:lnTo>
                  <a:lnTo>
                    <a:pt x="55" y="29"/>
                  </a:lnTo>
                  <a:lnTo>
                    <a:pt x="53" y="31"/>
                  </a:lnTo>
                  <a:lnTo>
                    <a:pt x="53" y="31"/>
                  </a:lnTo>
                  <a:lnTo>
                    <a:pt x="50" y="31"/>
                  </a:lnTo>
                  <a:lnTo>
                    <a:pt x="48" y="31"/>
                  </a:lnTo>
                  <a:lnTo>
                    <a:pt x="45" y="31"/>
                  </a:lnTo>
                  <a:lnTo>
                    <a:pt x="41" y="29"/>
                  </a:lnTo>
                  <a:lnTo>
                    <a:pt x="38" y="29"/>
                  </a:lnTo>
                  <a:lnTo>
                    <a:pt x="36" y="26"/>
                  </a:lnTo>
                  <a:lnTo>
                    <a:pt x="34" y="26"/>
                  </a:lnTo>
                  <a:lnTo>
                    <a:pt x="34" y="36"/>
                  </a:lnTo>
                  <a:lnTo>
                    <a:pt x="36" y="36"/>
                  </a:lnTo>
                  <a:lnTo>
                    <a:pt x="36" y="38"/>
                  </a:lnTo>
                  <a:lnTo>
                    <a:pt x="36" y="38"/>
                  </a:lnTo>
                  <a:lnTo>
                    <a:pt x="36" y="40"/>
                  </a:lnTo>
                  <a:lnTo>
                    <a:pt x="36" y="43"/>
                  </a:lnTo>
                  <a:lnTo>
                    <a:pt x="34" y="43"/>
                  </a:lnTo>
                  <a:lnTo>
                    <a:pt x="31" y="43"/>
                  </a:lnTo>
                  <a:lnTo>
                    <a:pt x="29" y="43"/>
                  </a:lnTo>
                  <a:lnTo>
                    <a:pt x="26" y="43"/>
                  </a:lnTo>
                  <a:lnTo>
                    <a:pt x="24" y="40"/>
                  </a:lnTo>
                  <a:lnTo>
                    <a:pt x="19" y="40"/>
                  </a:lnTo>
                  <a:lnTo>
                    <a:pt x="19" y="38"/>
                  </a:lnTo>
                  <a:lnTo>
                    <a:pt x="17" y="38"/>
                  </a:lnTo>
                  <a:lnTo>
                    <a:pt x="15" y="38"/>
                  </a:lnTo>
                  <a:lnTo>
                    <a:pt x="12" y="40"/>
                  </a:lnTo>
                  <a:lnTo>
                    <a:pt x="7" y="43"/>
                  </a:lnTo>
                  <a:lnTo>
                    <a:pt x="5" y="45"/>
                  </a:lnTo>
                  <a:lnTo>
                    <a:pt x="0" y="48"/>
                  </a:lnTo>
                  <a:lnTo>
                    <a:pt x="0" y="50"/>
                  </a:lnTo>
                  <a:lnTo>
                    <a:pt x="0" y="52"/>
                  </a:lnTo>
                  <a:lnTo>
                    <a:pt x="3" y="57"/>
                  </a:lnTo>
                  <a:lnTo>
                    <a:pt x="3" y="57"/>
                  </a:lnTo>
                  <a:lnTo>
                    <a:pt x="5" y="60"/>
                  </a:lnTo>
                  <a:lnTo>
                    <a:pt x="7" y="62"/>
                  </a:lnTo>
                  <a:lnTo>
                    <a:pt x="12" y="62"/>
                  </a:lnTo>
                  <a:lnTo>
                    <a:pt x="17" y="62"/>
                  </a:lnTo>
                  <a:lnTo>
                    <a:pt x="19" y="64"/>
                  </a:lnTo>
                  <a:lnTo>
                    <a:pt x="22" y="64"/>
                  </a:lnTo>
                  <a:lnTo>
                    <a:pt x="24" y="67"/>
                  </a:lnTo>
                  <a:lnTo>
                    <a:pt x="26" y="67"/>
                  </a:lnTo>
                  <a:lnTo>
                    <a:pt x="26" y="69"/>
                  </a:lnTo>
                  <a:lnTo>
                    <a:pt x="29" y="69"/>
                  </a:lnTo>
                  <a:lnTo>
                    <a:pt x="31" y="71"/>
                  </a:lnTo>
                  <a:lnTo>
                    <a:pt x="31" y="74"/>
                  </a:lnTo>
                  <a:lnTo>
                    <a:pt x="34" y="79"/>
                  </a:lnTo>
                  <a:lnTo>
                    <a:pt x="36" y="83"/>
                  </a:lnTo>
                  <a:lnTo>
                    <a:pt x="38" y="88"/>
                  </a:lnTo>
                  <a:lnTo>
                    <a:pt x="41" y="95"/>
                  </a:lnTo>
                  <a:lnTo>
                    <a:pt x="41" y="102"/>
                  </a:lnTo>
                  <a:lnTo>
                    <a:pt x="41" y="109"/>
                  </a:lnTo>
                  <a:lnTo>
                    <a:pt x="41" y="114"/>
                  </a:lnTo>
                  <a:lnTo>
                    <a:pt x="41" y="119"/>
                  </a:lnTo>
                  <a:lnTo>
                    <a:pt x="41" y="124"/>
                  </a:lnTo>
                  <a:lnTo>
                    <a:pt x="38" y="128"/>
                  </a:lnTo>
                  <a:lnTo>
                    <a:pt x="38" y="131"/>
                  </a:lnTo>
                  <a:lnTo>
                    <a:pt x="36" y="136"/>
                  </a:lnTo>
                  <a:lnTo>
                    <a:pt x="36" y="138"/>
                  </a:lnTo>
                  <a:lnTo>
                    <a:pt x="34" y="140"/>
                  </a:lnTo>
                  <a:lnTo>
                    <a:pt x="34" y="140"/>
                  </a:lnTo>
                  <a:lnTo>
                    <a:pt x="31" y="140"/>
                  </a:lnTo>
                  <a:lnTo>
                    <a:pt x="31" y="140"/>
                  </a:lnTo>
                  <a:lnTo>
                    <a:pt x="41" y="145"/>
                  </a:lnTo>
                  <a:lnTo>
                    <a:pt x="48" y="150"/>
                  </a:lnTo>
                  <a:lnTo>
                    <a:pt x="60" y="152"/>
                  </a:lnTo>
                  <a:lnTo>
                    <a:pt x="64" y="152"/>
                  </a:lnTo>
                  <a:lnTo>
                    <a:pt x="69" y="152"/>
                  </a:lnTo>
                  <a:lnTo>
                    <a:pt x="72" y="152"/>
                  </a:lnTo>
                  <a:lnTo>
                    <a:pt x="72" y="155"/>
                  </a:lnTo>
                  <a:lnTo>
                    <a:pt x="74" y="157"/>
                  </a:lnTo>
                  <a:lnTo>
                    <a:pt x="76" y="157"/>
                  </a:lnTo>
                  <a:lnTo>
                    <a:pt x="79" y="159"/>
                  </a:lnTo>
                  <a:lnTo>
                    <a:pt x="91" y="166"/>
                  </a:lnTo>
                  <a:lnTo>
                    <a:pt x="91" y="159"/>
                  </a:lnTo>
                  <a:lnTo>
                    <a:pt x="91" y="152"/>
                  </a:lnTo>
                  <a:lnTo>
                    <a:pt x="91" y="150"/>
                  </a:lnTo>
                  <a:lnTo>
                    <a:pt x="91" y="147"/>
                  </a:lnTo>
                  <a:lnTo>
                    <a:pt x="93" y="145"/>
                  </a:lnTo>
                  <a:lnTo>
                    <a:pt x="95" y="140"/>
                  </a:lnTo>
                  <a:lnTo>
                    <a:pt x="98" y="140"/>
                  </a:lnTo>
                  <a:lnTo>
                    <a:pt x="98" y="138"/>
                  </a:lnTo>
                  <a:lnTo>
                    <a:pt x="100" y="136"/>
                  </a:lnTo>
                  <a:lnTo>
                    <a:pt x="102" y="136"/>
                  </a:lnTo>
                  <a:lnTo>
                    <a:pt x="105" y="136"/>
                  </a:lnTo>
                  <a:lnTo>
                    <a:pt x="110" y="138"/>
                  </a:lnTo>
                  <a:lnTo>
                    <a:pt x="114" y="140"/>
                  </a:lnTo>
                  <a:lnTo>
                    <a:pt x="121" y="143"/>
                  </a:lnTo>
                  <a:lnTo>
                    <a:pt x="124" y="145"/>
                  </a:lnTo>
                  <a:lnTo>
                    <a:pt x="126" y="145"/>
                  </a:lnTo>
                  <a:lnTo>
                    <a:pt x="131" y="145"/>
                  </a:lnTo>
                  <a:lnTo>
                    <a:pt x="131" y="143"/>
                  </a:lnTo>
                  <a:lnTo>
                    <a:pt x="131" y="143"/>
                  </a:lnTo>
                  <a:lnTo>
                    <a:pt x="133" y="140"/>
                  </a:lnTo>
                  <a:lnTo>
                    <a:pt x="136" y="140"/>
                  </a:lnTo>
                  <a:lnTo>
                    <a:pt x="136" y="138"/>
                  </a:lnTo>
                  <a:lnTo>
                    <a:pt x="138" y="136"/>
                  </a:lnTo>
                  <a:lnTo>
                    <a:pt x="140" y="133"/>
                  </a:lnTo>
                  <a:lnTo>
                    <a:pt x="143" y="131"/>
                  </a:lnTo>
                  <a:lnTo>
                    <a:pt x="148" y="1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3" name="Freeform 1292">
              <a:extLst>
                <a:ext uri="{FF2B5EF4-FFF2-40B4-BE49-F238E27FC236}">
                  <a16:creationId xmlns:a16="http://schemas.microsoft.com/office/drawing/2014/main" id="{F2653089-44FA-4934-81AB-E61E6D7949F3}"/>
                </a:ext>
              </a:extLst>
            </p:cNvPr>
            <p:cNvSpPr>
              <a:spLocks/>
            </p:cNvSpPr>
            <p:nvPr/>
          </p:nvSpPr>
          <p:spPr bwMode="auto">
            <a:xfrm>
              <a:off x="4106864" y="2635248"/>
              <a:ext cx="68263" cy="57151"/>
            </a:xfrm>
            <a:custGeom>
              <a:avLst/>
              <a:gdLst/>
              <a:ahLst/>
              <a:cxnLst>
                <a:cxn ang="0">
                  <a:pos x="38" y="36"/>
                </a:cxn>
                <a:cxn ang="0">
                  <a:pos x="38" y="36"/>
                </a:cxn>
                <a:cxn ang="0">
                  <a:pos x="36" y="36"/>
                </a:cxn>
                <a:cxn ang="0">
                  <a:pos x="33" y="34"/>
                </a:cxn>
                <a:cxn ang="0">
                  <a:pos x="31" y="34"/>
                </a:cxn>
                <a:cxn ang="0">
                  <a:pos x="31" y="31"/>
                </a:cxn>
                <a:cxn ang="0">
                  <a:pos x="29" y="31"/>
                </a:cxn>
                <a:cxn ang="0">
                  <a:pos x="29" y="29"/>
                </a:cxn>
                <a:cxn ang="0">
                  <a:pos x="29" y="29"/>
                </a:cxn>
                <a:cxn ang="0">
                  <a:pos x="26" y="29"/>
                </a:cxn>
                <a:cxn ang="0">
                  <a:pos x="26" y="26"/>
                </a:cxn>
                <a:cxn ang="0">
                  <a:pos x="26" y="26"/>
                </a:cxn>
                <a:cxn ang="0">
                  <a:pos x="24" y="26"/>
                </a:cxn>
                <a:cxn ang="0">
                  <a:pos x="24" y="26"/>
                </a:cxn>
                <a:cxn ang="0">
                  <a:pos x="19" y="26"/>
                </a:cxn>
                <a:cxn ang="0">
                  <a:pos x="19" y="24"/>
                </a:cxn>
                <a:cxn ang="0">
                  <a:pos x="17" y="22"/>
                </a:cxn>
                <a:cxn ang="0">
                  <a:pos x="17" y="22"/>
                </a:cxn>
                <a:cxn ang="0">
                  <a:pos x="17" y="19"/>
                </a:cxn>
                <a:cxn ang="0">
                  <a:pos x="17" y="19"/>
                </a:cxn>
                <a:cxn ang="0">
                  <a:pos x="12" y="19"/>
                </a:cxn>
                <a:cxn ang="0">
                  <a:pos x="10" y="17"/>
                </a:cxn>
                <a:cxn ang="0">
                  <a:pos x="7" y="15"/>
                </a:cxn>
                <a:cxn ang="0">
                  <a:pos x="5" y="15"/>
                </a:cxn>
                <a:cxn ang="0">
                  <a:pos x="2" y="10"/>
                </a:cxn>
                <a:cxn ang="0">
                  <a:pos x="0" y="7"/>
                </a:cxn>
                <a:cxn ang="0">
                  <a:pos x="0" y="5"/>
                </a:cxn>
                <a:cxn ang="0">
                  <a:pos x="5" y="3"/>
                </a:cxn>
                <a:cxn ang="0">
                  <a:pos x="10" y="0"/>
                </a:cxn>
                <a:cxn ang="0">
                  <a:pos x="10" y="3"/>
                </a:cxn>
                <a:cxn ang="0">
                  <a:pos x="10" y="5"/>
                </a:cxn>
                <a:cxn ang="0">
                  <a:pos x="12" y="5"/>
                </a:cxn>
                <a:cxn ang="0">
                  <a:pos x="24" y="0"/>
                </a:cxn>
                <a:cxn ang="0">
                  <a:pos x="29" y="3"/>
                </a:cxn>
                <a:cxn ang="0">
                  <a:pos x="33" y="5"/>
                </a:cxn>
                <a:cxn ang="0">
                  <a:pos x="36" y="7"/>
                </a:cxn>
                <a:cxn ang="0">
                  <a:pos x="38" y="10"/>
                </a:cxn>
                <a:cxn ang="0">
                  <a:pos x="43" y="12"/>
                </a:cxn>
                <a:cxn ang="0">
                  <a:pos x="43" y="15"/>
                </a:cxn>
                <a:cxn ang="0">
                  <a:pos x="43" y="17"/>
                </a:cxn>
                <a:cxn ang="0">
                  <a:pos x="43" y="19"/>
                </a:cxn>
                <a:cxn ang="0">
                  <a:pos x="43" y="22"/>
                </a:cxn>
                <a:cxn ang="0">
                  <a:pos x="40" y="24"/>
                </a:cxn>
                <a:cxn ang="0">
                  <a:pos x="38" y="24"/>
                </a:cxn>
                <a:cxn ang="0">
                  <a:pos x="38" y="26"/>
                </a:cxn>
                <a:cxn ang="0">
                  <a:pos x="36" y="29"/>
                </a:cxn>
                <a:cxn ang="0">
                  <a:pos x="36" y="29"/>
                </a:cxn>
                <a:cxn ang="0">
                  <a:pos x="36" y="31"/>
                </a:cxn>
                <a:cxn ang="0">
                  <a:pos x="36" y="34"/>
                </a:cxn>
                <a:cxn ang="0">
                  <a:pos x="36" y="36"/>
                </a:cxn>
                <a:cxn ang="0">
                  <a:pos x="38" y="36"/>
                </a:cxn>
                <a:cxn ang="0">
                  <a:pos x="38" y="36"/>
                </a:cxn>
              </a:cxnLst>
              <a:rect l="0" t="0" r="r" b="b"/>
              <a:pathLst>
                <a:path w="43" h="36">
                  <a:moveTo>
                    <a:pt x="38" y="36"/>
                  </a:moveTo>
                  <a:lnTo>
                    <a:pt x="38" y="36"/>
                  </a:lnTo>
                  <a:lnTo>
                    <a:pt x="36" y="36"/>
                  </a:lnTo>
                  <a:lnTo>
                    <a:pt x="33" y="34"/>
                  </a:lnTo>
                  <a:lnTo>
                    <a:pt x="31" y="34"/>
                  </a:lnTo>
                  <a:lnTo>
                    <a:pt x="31" y="31"/>
                  </a:lnTo>
                  <a:lnTo>
                    <a:pt x="29" y="31"/>
                  </a:lnTo>
                  <a:lnTo>
                    <a:pt x="29" y="29"/>
                  </a:lnTo>
                  <a:lnTo>
                    <a:pt x="29" y="29"/>
                  </a:lnTo>
                  <a:lnTo>
                    <a:pt x="26" y="29"/>
                  </a:lnTo>
                  <a:lnTo>
                    <a:pt x="26" y="26"/>
                  </a:lnTo>
                  <a:lnTo>
                    <a:pt x="26" y="26"/>
                  </a:lnTo>
                  <a:lnTo>
                    <a:pt x="24" y="26"/>
                  </a:lnTo>
                  <a:lnTo>
                    <a:pt x="24" y="26"/>
                  </a:lnTo>
                  <a:lnTo>
                    <a:pt x="19" y="26"/>
                  </a:lnTo>
                  <a:lnTo>
                    <a:pt x="19" y="24"/>
                  </a:lnTo>
                  <a:lnTo>
                    <a:pt x="17" y="22"/>
                  </a:lnTo>
                  <a:lnTo>
                    <a:pt x="17" y="22"/>
                  </a:lnTo>
                  <a:lnTo>
                    <a:pt x="17" y="19"/>
                  </a:lnTo>
                  <a:lnTo>
                    <a:pt x="17" y="19"/>
                  </a:lnTo>
                  <a:lnTo>
                    <a:pt x="12" y="19"/>
                  </a:lnTo>
                  <a:lnTo>
                    <a:pt x="10" y="17"/>
                  </a:lnTo>
                  <a:lnTo>
                    <a:pt x="7" y="15"/>
                  </a:lnTo>
                  <a:lnTo>
                    <a:pt x="5" y="15"/>
                  </a:lnTo>
                  <a:lnTo>
                    <a:pt x="2" y="10"/>
                  </a:lnTo>
                  <a:lnTo>
                    <a:pt x="0" y="7"/>
                  </a:lnTo>
                  <a:lnTo>
                    <a:pt x="0" y="5"/>
                  </a:lnTo>
                  <a:lnTo>
                    <a:pt x="5" y="3"/>
                  </a:lnTo>
                  <a:lnTo>
                    <a:pt x="10" y="0"/>
                  </a:lnTo>
                  <a:lnTo>
                    <a:pt x="10" y="3"/>
                  </a:lnTo>
                  <a:lnTo>
                    <a:pt x="10" y="5"/>
                  </a:lnTo>
                  <a:lnTo>
                    <a:pt x="12" y="5"/>
                  </a:lnTo>
                  <a:lnTo>
                    <a:pt x="24" y="0"/>
                  </a:lnTo>
                  <a:lnTo>
                    <a:pt x="29" y="3"/>
                  </a:lnTo>
                  <a:lnTo>
                    <a:pt x="33" y="5"/>
                  </a:lnTo>
                  <a:lnTo>
                    <a:pt x="36" y="7"/>
                  </a:lnTo>
                  <a:lnTo>
                    <a:pt x="38" y="10"/>
                  </a:lnTo>
                  <a:lnTo>
                    <a:pt x="43" y="12"/>
                  </a:lnTo>
                  <a:lnTo>
                    <a:pt x="43" y="15"/>
                  </a:lnTo>
                  <a:lnTo>
                    <a:pt x="43" y="17"/>
                  </a:lnTo>
                  <a:lnTo>
                    <a:pt x="43" y="19"/>
                  </a:lnTo>
                  <a:lnTo>
                    <a:pt x="43" y="22"/>
                  </a:lnTo>
                  <a:lnTo>
                    <a:pt x="40" y="24"/>
                  </a:lnTo>
                  <a:lnTo>
                    <a:pt x="38" y="24"/>
                  </a:lnTo>
                  <a:lnTo>
                    <a:pt x="38" y="26"/>
                  </a:lnTo>
                  <a:lnTo>
                    <a:pt x="36" y="29"/>
                  </a:lnTo>
                  <a:lnTo>
                    <a:pt x="36" y="29"/>
                  </a:lnTo>
                  <a:lnTo>
                    <a:pt x="36" y="31"/>
                  </a:lnTo>
                  <a:lnTo>
                    <a:pt x="36" y="34"/>
                  </a:lnTo>
                  <a:lnTo>
                    <a:pt x="36" y="36"/>
                  </a:lnTo>
                  <a:lnTo>
                    <a:pt x="38" y="36"/>
                  </a:lnTo>
                  <a:lnTo>
                    <a:pt x="38" y="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4" name="Freeform 1293">
              <a:extLst>
                <a:ext uri="{FF2B5EF4-FFF2-40B4-BE49-F238E27FC236}">
                  <a16:creationId xmlns:a16="http://schemas.microsoft.com/office/drawing/2014/main" id="{03244C19-C6D5-4C84-B06B-17A005E28EFC}"/>
                </a:ext>
              </a:extLst>
            </p:cNvPr>
            <p:cNvSpPr>
              <a:spLocks/>
            </p:cNvSpPr>
            <p:nvPr/>
          </p:nvSpPr>
          <p:spPr bwMode="auto">
            <a:xfrm>
              <a:off x="4164014" y="2665412"/>
              <a:ext cx="19049" cy="26986"/>
            </a:xfrm>
            <a:custGeom>
              <a:avLst/>
              <a:gdLst/>
              <a:ahLst/>
              <a:cxnLst>
                <a:cxn ang="0">
                  <a:pos x="7" y="0"/>
                </a:cxn>
                <a:cxn ang="0">
                  <a:pos x="7" y="0"/>
                </a:cxn>
                <a:cxn ang="0">
                  <a:pos x="7" y="5"/>
                </a:cxn>
                <a:cxn ang="0">
                  <a:pos x="9" y="10"/>
                </a:cxn>
                <a:cxn ang="0">
                  <a:pos x="12" y="12"/>
                </a:cxn>
                <a:cxn ang="0">
                  <a:pos x="12" y="15"/>
                </a:cxn>
                <a:cxn ang="0">
                  <a:pos x="12" y="17"/>
                </a:cxn>
                <a:cxn ang="0">
                  <a:pos x="12" y="17"/>
                </a:cxn>
                <a:cxn ang="0">
                  <a:pos x="9" y="17"/>
                </a:cxn>
                <a:cxn ang="0">
                  <a:pos x="7" y="17"/>
                </a:cxn>
                <a:cxn ang="0">
                  <a:pos x="2" y="17"/>
                </a:cxn>
                <a:cxn ang="0">
                  <a:pos x="2" y="15"/>
                </a:cxn>
                <a:cxn ang="0">
                  <a:pos x="2" y="12"/>
                </a:cxn>
                <a:cxn ang="0">
                  <a:pos x="0" y="12"/>
                </a:cxn>
                <a:cxn ang="0">
                  <a:pos x="0" y="10"/>
                </a:cxn>
                <a:cxn ang="0">
                  <a:pos x="0" y="7"/>
                </a:cxn>
                <a:cxn ang="0">
                  <a:pos x="2" y="7"/>
                </a:cxn>
                <a:cxn ang="0">
                  <a:pos x="2" y="5"/>
                </a:cxn>
                <a:cxn ang="0">
                  <a:pos x="2" y="5"/>
                </a:cxn>
                <a:cxn ang="0">
                  <a:pos x="4" y="3"/>
                </a:cxn>
                <a:cxn ang="0">
                  <a:pos x="7" y="0"/>
                </a:cxn>
                <a:cxn ang="0">
                  <a:pos x="7" y="0"/>
                </a:cxn>
              </a:cxnLst>
              <a:rect l="0" t="0" r="r" b="b"/>
              <a:pathLst>
                <a:path w="12" h="17">
                  <a:moveTo>
                    <a:pt x="7" y="0"/>
                  </a:moveTo>
                  <a:lnTo>
                    <a:pt x="7" y="0"/>
                  </a:lnTo>
                  <a:lnTo>
                    <a:pt x="7" y="5"/>
                  </a:lnTo>
                  <a:lnTo>
                    <a:pt x="9" y="10"/>
                  </a:lnTo>
                  <a:lnTo>
                    <a:pt x="12" y="12"/>
                  </a:lnTo>
                  <a:lnTo>
                    <a:pt x="12" y="15"/>
                  </a:lnTo>
                  <a:lnTo>
                    <a:pt x="12" y="17"/>
                  </a:lnTo>
                  <a:lnTo>
                    <a:pt x="12" y="17"/>
                  </a:lnTo>
                  <a:lnTo>
                    <a:pt x="9" y="17"/>
                  </a:lnTo>
                  <a:lnTo>
                    <a:pt x="7" y="17"/>
                  </a:lnTo>
                  <a:lnTo>
                    <a:pt x="2" y="17"/>
                  </a:lnTo>
                  <a:lnTo>
                    <a:pt x="2" y="15"/>
                  </a:lnTo>
                  <a:lnTo>
                    <a:pt x="2" y="12"/>
                  </a:lnTo>
                  <a:lnTo>
                    <a:pt x="0" y="12"/>
                  </a:lnTo>
                  <a:lnTo>
                    <a:pt x="0" y="10"/>
                  </a:lnTo>
                  <a:lnTo>
                    <a:pt x="0" y="7"/>
                  </a:lnTo>
                  <a:lnTo>
                    <a:pt x="2" y="7"/>
                  </a:lnTo>
                  <a:lnTo>
                    <a:pt x="2" y="5"/>
                  </a:lnTo>
                  <a:lnTo>
                    <a:pt x="2" y="5"/>
                  </a:lnTo>
                  <a:lnTo>
                    <a:pt x="4" y="3"/>
                  </a:lnTo>
                  <a:lnTo>
                    <a:pt x="7" y="0"/>
                  </a:lnTo>
                  <a:lnTo>
                    <a:pt x="7"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5" name="Freeform 1294">
              <a:extLst>
                <a:ext uri="{FF2B5EF4-FFF2-40B4-BE49-F238E27FC236}">
                  <a16:creationId xmlns:a16="http://schemas.microsoft.com/office/drawing/2014/main" id="{7B3C082A-0CB5-4ECE-B8DA-B8991978EB19}"/>
                </a:ext>
              </a:extLst>
            </p:cNvPr>
            <p:cNvSpPr>
              <a:spLocks/>
            </p:cNvSpPr>
            <p:nvPr/>
          </p:nvSpPr>
          <p:spPr bwMode="auto">
            <a:xfrm>
              <a:off x="4164014" y="2665412"/>
              <a:ext cx="19049" cy="26986"/>
            </a:xfrm>
            <a:custGeom>
              <a:avLst/>
              <a:gdLst/>
              <a:ahLst/>
              <a:cxnLst>
                <a:cxn ang="0">
                  <a:pos x="7" y="0"/>
                </a:cxn>
                <a:cxn ang="0">
                  <a:pos x="7" y="0"/>
                </a:cxn>
                <a:cxn ang="0">
                  <a:pos x="7" y="5"/>
                </a:cxn>
                <a:cxn ang="0">
                  <a:pos x="9" y="10"/>
                </a:cxn>
                <a:cxn ang="0">
                  <a:pos x="12" y="12"/>
                </a:cxn>
                <a:cxn ang="0">
                  <a:pos x="12" y="15"/>
                </a:cxn>
                <a:cxn ang="0">
                  <a:pos x="12" y="17"/>
                </a:cxn>
                <a:cxn ang="0">
                  <a:pos x="12" y="17"/>
                </a:cxn>
                <a:cxn ang="0">
                  <a:pos x="9" y="17"/>
                </a:cxn>
                <a:cxn ang="0">
                  <a:pos x="7" y="17"/>
                </a:cxn>
                <a:cxn ang="0">
                  <a:pos x="2" y="17"/>
                </a:cxn>
                <a:cxn ang="0">
                  <a:pos x="2" y="15"/>
                </a:cxn>
                <a:cxn ang="0">
                  <a:pos x="2" y="12"/>
                </a:cxn>
                <a:cxn ang="0">
                  <a:pos x="0" y="12"/>
                </a:cxn>
                <a:cxn ang="0">
                  <a:pos x="0" y="10"/>
                </a:cxn>
                <a:cxn ang="0">
                  <a:pos x="0" y="7"/>
                </a:cxn>
                <a:cxn ang="0">
                  <a:pos x="2" y="7"/>
                </a:cxn>
                <a:cxn ang="0">
                  <a:pos x="2" y="5"/>
                </a:cxn>
                <a:cxn ang="0">
                  <a:pos x="2" y="5"/>
                </a:cxn>
                <a:cxn ang="0">
                  <a:pos x="4" y="3"/>
                </a:cxn>
                <a:cxn ang="0">
                  <a:pos x="7" y="0"/>
                </a:cxn>
              </a:cxnLst>
              <a:rect l="0" t="0" r="r" b="b"/>
              <a:pathLst>
                <a:path w="12" h="17">
                  <a:moveTo>
                    <a:pt x="7" y="0"/>
                  </a:moveTo>
                  <a:lnTo>
                    <a:pt x="7" y="0"/>
                  </a:lnTo>
                  <a:lnTo>
                    <a:pt x="7" y="5"/>
                  </a:lnTo>
                  <a:lnTo>
                    <a:pt x="9" y="10"/>
                  </a:lnTo>
                  <a:lnTo>
                    <a:pt x="12" y="12"/>
                  </a:lnTo>
                  <a:lnTo>
                    <a:pt x="12" y="15"/>
                  </a:lnTo>
                  <a:lnTo>
                    <a:pt x="12" y="17"/>
                  </a:lnTo>
                  <a:lnTo>
                    <a:pt x="12" y="17"/>
                  </a:lnTo>
                  <a:lnTo>
                    <a:pt x="9" y="17"/>
                  </a:lnTo>
                  <a:lnTo>
                    <a:pt x="7" y="17"/>
                  </a:lnTo>
                  <a:lnTo>
                    <a:pt x="2" y="17"/>
                  </a:lnTo>
                  <a:lnTo>
                    <a:pt x="2" y="15"/>
                  </a:lnTo>
                  <a:lnTo>
                    <a:pt x="2" y="12"/>
                  </a:lnTo>
                  <a:lnTo>
                    <a:pt x="0" y="12"/>
                  </a:lnTo>
                  <a:lnTo>
                    <a:pt x="0" y="10"/>
                  </a:lnTo>
                  <a:lnTo>
                    <a:pt x="0" y="7"/>
                  </a:lnTo>
                  <a:lnTo>
                    <a:pt x="2" y="7"/>
                  </a:lnTo>
                  <a:lnTo>
                    <a:pt x="2" y="5"/>
                  </a:lnTo>
                  <a:lnTo>
                    <a:pt x="2" y="5"/>
                  </a:lnTo>
                  <a:lnTo>
                    <a:pt x="4" y="3"/>
                  </a:lnTo>
                  <a:lnTo>
                    <a:pt x="7"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6" name="Freeform 1295">
              <a:extLst>
                <a:ext uri="{FF2B5EF4-FFF2-40B4-BE49-F238E27FC236}">
                  <a16:creationId xmlns:a16="http://schemas.microsoft.com/office/drawing/2014/main" id="{1DB35D30-F0E8-4511-BE5B-47B45607F191}"/>
                </a:ext>
              </a:extLst>
            </p:cNvPr>
            <p:cNvSpPr>
              <a:spLocks/>
            </p:cNvSpPr>
            <p:nvPr/>
          </p:nvSpPr>
          <p:spPr bwMode="auto">
            <a:xfrm>
              <a:off x="4164014" y="2665412"/>
              <a:ext cx="19049" cy="26986"/>
            </a:xfrm>
            <a:custGeom>
              <a:avLst/>
              <a:gdLst/>
              <a:ahLst/>
              <a:cxnLst>
                <a:cxn ang="0">
                  <a:pos x="7" y="0"/>
                </a:cxn>
                <a:cxn ang="0">
                  <a:pos x="7" y="0"/>
                </a:cxn>
                <a:cxn ang="0">
                  <a:pos x="7" y="5"/>
                </a:cxn>
                <a:cxn ang="0">
                  <a:pos x="9" y="10"/>
                </a:cxn>
                <a:cxn ang="0">
                  <a:pos x="12" y="12"/>
                </a:cxn>
                <a:cxn ang="0">
                  <a:pos x="12" y="15"/>
                </a:cxn>
                <a:cxn ang="0">
                  <a:pos x="12" y="17"/>
                </a:cxn>
                <a:cxn ang="0">
                  <a:pos x="12" y="17"/>
                </a:cxn>
                <a:cxn ang="0">
                  <a:pos x="9" y="17"/>
                </a:cxn>
                <a:cxn ang="0">
                  <a:pos x="7" y="17"/>
                </a:cxn>
                <a:cxn ang="0">
                  <a:pos x="2" y="17"/>
                </a:cxn>
                <a:cxn ang="0">
                  <a:pos x="2" y="15"/>
                </a:cxn>
                <a:cxn ang="0">
                  <a:pos x="2" y="12"/>
                </a:cxn>
                <a:cxn ang="0">
                  <a:pos x="0" y="12"/>
                </a:cxn>
                <a:cxn ang="0">
                  <a:pos x="0" y="10"/>
                </a:cxn>
                <a:cxn ang="0">
                  <a:pos x="0" y="7"/>
                </a:cxn>
                <a:cxn ang="0">
                  <a:pos x="2" y="7"/>
                </a:cxn>
                <a:cxn ang="0">
                  <a:pos x="2" y="5"/>
                </a:cxn>
                <a:cxn ang="0">
                  <a:pos x="2" y="5"/>
                </a:cxn>
                <a:cxn ang="0">
                  <a:pos x="4" y="3"/>
                </a:cxn>
                <a:cxn ang="0">
                  <a:pos x="7" y="0"/>
                </a:cxn>
              </a:cxnLst>
              <a:rect l="0" t="0" r="r" b="b"/>
              <a:pathLst>
                <a:path w="12" h="17">
                  <a:moveTo>
                    <a:pt x="7" y="0"/>
                  </a:moveTo>
                  <a:lnTo>
                    <a:pt x="7" y="0"/>
                  </a:lnTo>
                  <a:lnTo>
                    <a:pt x="7" y="5"/>
                  </a:lnTo>
                  <a:lnTo>
                    <a:pt x="9" y="10"/>
                  </a:lnTo>
                  <a:lnTo>
                    <a:pt x="12" y="12"/>
                  </a:lnTo>
                  <a:lnTo>
                    <a:pt x="12" y="15"/>
                  </a:lnTo>
                  <a:lnTo>
                    <a:pt x="12" y="17"/>
                  </a:lnTo>
                  <a:lnTo>
                    <a:pt x="12" y="17"/>
                  </a:lnTo>
                  <a:lnTo>
                    <a:pt x="9" y="17"/>
                  </a:lnTo>
                  <a:lnTo>
                    <a:pt x="7" y="17"/>
                  </a:lnTo>
                  <a:lnTo>
                    <a:pt x="2" y="17"/>
                  </a:lnTo>
                  <a:lnTo>
                    <a:pt x="2" y="15"/>
                  </a:lnTo>
                  <a:lnTo>
                    <a:pt x="2" y="12"/>
                  </a:lnTo>
                  <a:lnTo>
                    <a:pt x="0" y="12"/>
                  </a:lnTo>
                  <a:lnTo>
                    <a:pt x="0" y="10"/>
                  </a:lnTo>
                  <a:lnTo>
                    <a:pt x="0" y="7"/>
                  </a:lnTo>
                  <a:lnTo>
                    <a:pt x="2" y="7"/>
                  </a:lnTo>
                  <a:lnTo>
                    <a:pt x="2" y="5"/>
                  </a:lnTo>
                  <a:lnTo>
                    <a:pt x="2" y="5"/>
                  </a:lnTo>
                  <a:lnTo>
                    <a:pt x="4" y="3"/>
                  </a:lnTo>
                  <a:lnTo>
                    <a:pt x="7"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7" name="Freeform 1296">
              <a:extLst>
                <a:ext uri="{FF2B5EF4-FFF2-40B4-BE49-F238E27FC236}">
                  <a16:creationId xmlns:a16="http://schemas.microsoft.com/office/drawing/2014/main" id="{9C04C04F-0F39-4C03-A28C-B6CC6D926BBB}"/>
                </a:ext>
              </a:extLst>
            </p:cNvPr>
            <p:cNvSpPr>
              <a:spLocks/>
            </p:cNvSpPr>
            <p:nvPr/>
          </p:nvSpPr>
          <p:spPr bwMode="auto">
            <a:xfrm>
              <a:off x="4122738" y="2568574"/>
              <a:ext cx="63500" cy="82550"/>
            </a:xfrm>
            <a:custGeom>
              <a:avLst/>
              <a:gdLst/>
              <a:ahLst/>
              <a:cxnLst>
                <a:cxn ang="0">
                  <a:pos x="40" y="0"/>
                </a:cxn>
                <a:cxn ang="0">
                  <a:pos x="40" y="0"/>
                </a:cxn>
                <a:cxn ang="0">
                  <a:pos x="38" y="2"/>
                </a:cxn>
                <a:cxn ang="0">
                  <a:pos x="35" y="2"/>
                </a:cxn>
                <a:cxn ang="0">
                  <a:pos x="33" y="4"/>
                </a:cxn>
                <a:cxn ang="0">
                  <a:pos x="28" y="4"/>
                </a:cxn>
                <a:cxn ang="0">
                  <a:pos x="26" y="7"/>
                </a:cxn>
                <a:cxn ang="0">
                  <a:pos x="23" y="9"/>
                </a:cxn>
                <a:cxn ang="0">
                  <a:pos x="23" y="11"/>
                </a:cxn>
                <a:cxn ang="0">
                  <a:pos x="21" y="14"/>
                </a:cxn>
                <a:cxn ang="0">
                  <a:pos x="19" y="14"/>
                </a:cxn>
                <a:cxn ang="0">
                  <a:pos x="19" y="14"/>
                </a:cxn>
                <a:cxn ang="0">
                  <a:pos x="14" y="19"/>
                </a:cxn>
                <a:cxn ang="0">
                  <a:pos x="14" y="19"/>
                </a:cxn>
                <a:cxn ang="0">
                  <a:pos x="14" y="21"/>
                </a:cxn>
                <a:cxn ang="0">
                  <a:pos x="11" y="23"/>
                </a:cxn>
                <a:cxn ang="0">
                  <a:pos x="9" y="30"/>
                </a:cxn>
                <a:cxn ang="0">
                  <a:pos x="9" y="35"/>
                </a:cxn>
                <a:cxn ang="0">
                  <a:pos x="7" y="35"/>
                </a:cxn>
                <a:cxn ang="0">
                  <a:pos x="7" y="35"/>
                </a:cxn>
                <a:cxn ang="0">
                  <a:pos x="2" y="40"/>
                </a:cxn>
                <a:cxn ang="0">
                  <a:pos x="0" y="42"/>
                </a:cxn>
                <a:cxn ang="0">
                  <a:pos x="0" y="45"/>
                </a:cxn>
                <a:cxn ang="0">
                  <a:pos x="0" y="47"/>
                </a:cxn>
                <a:cxn ang="0">
                  <a:pos x="2" y="47"/>
                </a:cxn>
                <a:cxn ang="0">
                  <a:pos x="14" y="42"/>
                </a:cxn>
                <a:cxn ang="0">
                  <a:pos x="21" y="45"/>
                </a:cxn>
                <a:cxn ang="0">
                  <a:pos x="26" y="47"/>
                </a:cxn>
                <a:cxn ang="0">
                  <a:pos x="28" y="52"/>
                </a:cxn>
                <a:cxn ang="0">
                  <a:pos x="30" y="49"/>
                </a:cxn>
                <a:cxn ang="0">
                  <a:pos x="30" y="47"/>
                </a:cxn>
                <a:cxn ang="0">
                  <a:pos x="30" y="45"/>
                </a:cxn>
                <a:cxn ang="0">
                  <a:pos x="33" y="42"/>
                </a:cxn>
                <a:cxn ang="0">
                  <a:pos x="33" y="40"/>
                </a:cxn>
                <a:cxn ang="0">
                  <a:pos x="33" y="35"/>
                </a:cxn>
                <a:cxn ang="0">
                  <a:pos x="35" y="35"/>
                </a:cxn>
                <a:cxn ang="0">
                  <a:pos x="35" y="33"/>
                </a:cxn>
                <a:cxn ang="0">
                  <a:pos x="38" y="30"/>
                </a:cxn>
                <a:cxn ang="0">
                  <a:pos x="40" y="28"/>
                </a:cxn>
                <a:cxn ang="0">
                  <a:pos x="40" y="23"/>
                </a:cxn>
                <a:cxn ang="0">
                  <a:pos x="40" y="23"/>
                </a:cxn>
                <a:cxn ang="0">
                  <a:pos x="38" y="23"/>
                </a:cxn>
                <a:cxn ang="0">
                  <a:pos x="40" y="21"/>
                </a:cxn>
                <a:cxn ang="0">
                  <a:pos x="40" y="19"/>
                </a:cxn>
                <a:cxn ang="0">
                  <a:pos x="40" y="14"/>
                </a:cxn>
                <a:cxn ang="0">
                  <a:pos x="40" y="11"/>
                </a:cxn>
                <a:cxn ang="0">
                  <a:pos x="40" y="0"/>
                </a:cxn>
                <a:cxn ang="0">
                  <a:pos x="40" y="0"/>
                </a:cxn>
              </a:cxnLst>
              <a:rect l="0" t="0" r="r" b="b"/>
              <a:pathLst>
                <a:path w="40" h="52">
                  <a:moveTo>
                    <a:pt x="40" y="0"/>
                  </a:moveTo>
                  <a:lnTo>
                    <a:pt x="40" y="0"/>
                  </a:lnTo>
                  <a:lnTo>
                    <a:pt x="38" y="2"/>
                  </a:lnTo>
                  <a:lnTo>
                    <a:pt x="35" y="2"/>
                  </a:lnTo>
                  <a:lnTo>
                    <a:pt x="33" y="4"/>
                  </a:lnTo>
                  <a:lnTo>
                    <a:pt x="28" y="4"/>
                  </a:lnTo>
                  <a:lnTo>
                    <a:pt x="26" y="7"/>
                  </a:lnTo>
                  <a:lnTo>
                    <a:pt x="23" y="9"/>
                  </a:lnTo>
                  <a:lnTo>
                    <a:pt x="23" y="11"/>
                  </a:lnTo>
                  <a:lnTo>
                    <a:pt x="21" y="14"/>
                  </a:lnTo>
                  <a:lnTo>
                    <a:pt x="19" y="14"/>
                  </a:lnTo>
                  <a:lnTo>
                    <a:pt x="19" y="14"/>
                  </a:lnTo>
                  <a:lnTo>
                    <a:pt x="14" y="19"/>
                  </a:lnTo>
                  <a:lnTo>
                    <a:pt x="14" y="19"/>
                  </a:lnTo>
                  <a:lnTo>
                    <a:pt x="14" y="21"/>
                  </a:lnTo>
                  <a:lnTo>
                    <a:pt x="11" y="23"/>
                  </a:lnTo>
                  <a:lnTo>
                    <a:pt x="9" y="30"/>
                  </a:lnTo>
                  <a:lnTo>
                    <a:pt x="9" y="35"/>
                  </a:lnTo>
                  <a:lnTo>
                    <a:pt x="7" y="35"/>
                  </a:lnTo>
                  <a:lnTo>
                    <a:pt x="7" y="35"/>
                  </a:lnTo>
                  <a:lnTo>
                    <a:pt x="2" y="40"/>
                  </a:lnTo>
                  <a:lnTo>
                    <a:pt x="0" y="42"/>
                  </a:lnTo>
                  <a:lnTo>
                    <a:pt x="0" y="45"/>
                  </a:lnTo>
                  <a:lnTo>
                    <a:pt x="0" y="47"/>
                  </a:lnTo>
                  <a:lnTo>
                    <a:pt x="2" y="47"/>
                  </a:lnTo>
                  <a:lnTo>
                    <a:pt x="14" y="42"/>
                  </a:lnTo>
                  <a:lnTo>
                    <a:pt x="21" y="45"/>
                  </a:lnTo>
                  <a:lnTo>
                    <a:pt x="26" y="47"/>
                  </a:lnTo>
                  <a:lnTo>
                    <a:pt x="28" y="52"/>
                  </a:lnTo>
                  <a:lnTo>
                    <a:pt x="30" y="49"/>
                  </a:lnTo>
                  <a:lnTo>
                    <a:pt x="30" y="47"/>
                  </a:lnTo>
                  <a:lnTo>
                    <a:pt x="30" y="45"/>
                  </a:lnTo>
                  <a:lnTo>
                    <a:pt x="33" y="42"/>
                  </a:lnTo>
                  <a:lnTo>
                    <a:pt x="33" y="40"/>
                  </a:lnTo>
                  <a:lnTo>
                    <a:pt x="33" y="35"/>
                  </a:lnTo>
                  <a:lnTo>
                    <a:pt x="35" y="35"/>
                  </a:lnTo>
                  <a:lnTo>
                    <a:pt x="35" y="33"/>
                  </a:lnTo>
                  <a:lnTo>
                    <a:pt x="38" y="30"/>
                  </a:lnTo>
                  <a:lnTo>
                    <a:pt x="40" y="28"/>
                  </a:lnTo>
                  <a:lnTo>
                    <a:pt x="40" y="23"/>
                  </a:lnTo>
                  <a:lnTo>
                    <a:pt x="40" y="23"/>
                  </a:lnTo>
                  <a:lnTo>
                    <a:pt x="38" y="23"/>
                  </a:lnTo>
                  <a:lnTo>
                    <a:pt x="40" y="21"/>
                  </a:lnTo>
                  <a:lnTo>
                    <a:pt x="40" y="19"/>
                  </a:lnTo>
                  <a:lnTo>
                    <a:pt x="40" y="14"/>
                  </a:lnTo>
                  <a:lnTo>
                    <a:pt x="40" y="11"/>
                  </a:lnTo>
                  <a:lnTo>
                    <a:pt x="40" y="0"/>
                  </a:lnTo>
                  <a:lnTo>
                    <a:pt x="40"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8" name="Freeform 1297">
              <a:extLst>
                <a:ext uri="{FF2B5EF4-FFF2-40B4-BE49-F238E27FC236}">
                  <a16:creationId xmlns:a16="http://schemas.microsoft.com/office/drawing/2014/main" id="{6A9E6BBA-AB03-461A-81CF-E8ABE9355095}"/>
                </a:ext>
              </a:extLst>
            </p:cNvPr>
            <p:cNvSpPr>
              <a:spLocks/>
            </p:cNvSpPr>
            <p:nvPr/>
          </p:nvSpPr>
          <p:spPr bwMode="auto">
            <a:xfrm>
              <a:off x="4122738" y="2568574"/>
              <a:ext cx="63500" cy="82550"/>
            </a:xfrm>
            <a:custGeom>
              <a:avLst/>
              <a:gdLst/>
              <a:ahLst/>
              <a:cxnLst>
                <a:cxn ang="0">
                  <a:pos x="40" y="0"/>
                </a:cxn>
                <a:cxn ang="0">
                  <a:pos x="40" y="0"/>
                </a:cxn>
                <a:cxn ang="0">
                  <a:pos x="38" y="2"/>
                </a:cxn>
                <a:cxn ang="0">
                  <a:pos x="35" y="2"/>
                </a:cxn>
                <a:cxn ang="0">
                  <a:pos x="33" y="4"/>
                </a:cxn>
                <a:cxn ang="0">
                  <a:pos x="28" y="4"/>
                </a:cxn>
                <a:cxn ang="0">
                  <a:pos x="26" y="7"/>
                </a:cxn>
                <a:cxn ang="0">
                  <a:pos x="23" y="9"/>
                </a:cxn>
                <a:cxn ang="0">
                  <a:pos x="23" y="11"/>
                </a:cxn>
                <a:cxn ang="0">
                  <a:pos x="21" y="14"/>
                </a:cxn>
                <a:cxn ang="0">
                  <a:pos x="19" y="14"/>
                </a:cxn>
                <a:cxn ang="0">
                  <a:pos x="19" y="14"/>
                </a:cxn>
                <a:cxn ang="0">
                  <a:pos x="14" y="19"/>
                </a:cxn>
                <a:cxn ang="0">
                  <a:pos x="14" y="19"/>
                </a:cxn>
                <a:cxn ang="0">
                  <a:pos x="14" y="21"/>
                </a:cxn>
                <a:cxn ang="0">
                  <a:pos x="11" y="23"/>
                </a:cxn>
                <a:cxn ang="0">
                  <a:pos x="9" y="30"/>
                </a:cxn>
                <a:cxn ang="0">
                  <a:pos x="9" y="35"/>
                </a:cxn>
                <a:cxn ang="0">
                  <a:pos x="7" y="35"/>
                </a:cxn>
                <a:cxn ang="0">
                  <a:pos x="7" y="35"/>
                </a:cxn>
                <a:cxn ang="0">
                  <a:pos x="2" y="40"/>
                </a:cxn>
                <a:cxn ang="0">
                  <a:pos x="0" y="42"/>
                </a:cxn>
                <a:cxn ang="0">
                  <a:pos x="0" y="45"/>
                </a:cxn>
                <a:cxn ang="0">
                  <a:pos x="0" y="47"/>
                </a:cxn>
                <a:cxn ang="0">
                  <a:pos x="2" y="47"/>
                </a:cxn>
                <a:cxn ang="0">
                  <a:pos x="14" y="42"/>
                </a:cxn>
                <a:cxn ang="0">
                  <a:pos x="21" y="45"/>
                </a:cxn>
                <a:cxn ang="0">
                  <a:pos x="26" y="47"/>
                </a:cxn>
                <a:cxn ang="0">
                  <a:pos x="28" y="52"/>
                </a:cxn>
                <a:cxn ang="0">
                  <a:pos x="30" y="49"/>
                </a:cxn>
                <a:cxn ang="0">
                  <a:pos x="30" y="47"/>
                </a:cxn>
                <a:cxn ang="0">
                  <a:pos x="30" y="45"/>
                </a:cxn>
                <a:cxn ang="0">
                  <a:pos x="33" y="42"/>
                </a:cxn>
                <a:cxn ang="0">
                  <a:pos x="33" y="40"/>
                </a:cxn>
                <a:cxn ang="0">
                  <a:pos x="33" y="35"/>
                </a:cxn>
                <a:cxn ang="0">
                  <a:pos x="35" y="35"/>
                </a:cxn>
                <a:cxn ang="0">
                  <a:pos x="35" y="33"/>
                </a:cxn>
                <a:cxn ang="0">
                  <a:pos x="38" y="30"/>
                </a:cxn>
                <a:cxn ang="0">
                  <a:pos x="40" y="28"/>
                </a:cxn>
                <a:cxn ang="0">
                  <a:pos x="40" y="23"/>
                </a:cxn>
                <a:cxn ang="0">
                  <a:pos x="40" y="23"/>
                </a:cxn>
                <a:cxn ang="0">
                  <a:pos x="38" y="23"/>
                </a:cxn>
                <a:cxn ang="0">
                  <a:pos x="40" y="21"/>
                </a:cxn>
                <a:cxn ang="0">
                  <a:pos x="40" y="19"/>
                </a:cxn>
                <a:cxn ang="0">
                  <a:pos x="40" y="14"/>
                </a:cxn>
                <a:cxn ang="0">
                  <a:pos x="40" y="11"/>
                </a:cxn>
                <a:cxn ang="0">
                  <a:pos x="40" y="0"/>
                </a:cxn>
              </a:cxnLst>
              <a:rect l="0" t="0" r="r" b="b"/>
              <a:pathLst>
                <a:path w="40" h="52">
                  <a:moveTo>
                    <a:pt x="40" y="0"/>
                  </a:moveTo>
                  <a:lnTo>
                    <a:pt x="40" y="0"/>
                  </a:lnTo>
                  <a:lnTo>
                    <a:pt x="38" y="2"/>
                  </a:lnTo>
                  <a:lnTo>
                    <a:pt x="35" y="2"/>
                  </a:lnTo>
                  <a:lnTo>
                    <a:pt x="33" y="4"/>
                  </a:lnTo>
                  <a:lnTo>
                    <a:pt x="28" y="4"/>
                  </a:lnTo>
                  <a:lnTo>
                    <a:pt x="26" y="7"/>
                  </a:lnTo>
                  <a:lnTo>
                    <a:pt x="23" y="9"/>
                  </a:lnTo>
                  <a:lnTo>
                    <a:pt x="23" y="11"/>
                  </a:lnTo>
                  <a:lnTo>
                    <a:pt x="21" y="14"/>
                  </a:lnTo>
                  <a:lnTo>
                    <a:pt x="19" y="14"/>
                  </a:lnTo>
                  <a:lnTo>
                    <a:pt x="19" y="14"/>
                  </a:lnTo>
                  <a:lnTo>
                    <a:pt x="14" y="19"/>
                  </a:lnTo>
                  <a:lnTo>
                    <a:pt x="14" y="19"/>
                  </a:lnTo>
                  <a:lnTo>
                    <a:pt x="14" y="21"/>
                  </a:lnTo>
                  <a:lnTo>
                    <a:pt x="11" y="23"/>
                  </a:lnTo>
                  <a:lnTo>
                    <a:pt x="9" y="30"/>
                  </a:lnTo>
                  <a:lnTo>
                    <a:pt x="9" y="35"/>
                  </a:lnTo>
                  <a:lnTo>
                    <a:pt x="7" y="35"/>
                  </a:lnTo>
                  <a:lnTo>
                    <a:pt x="7" y="35"/>
                  </a:lnTo>
                  <a:lnTo>
                    <a:pt x="2" y="40"/>
                  </a:lnTo>
                  <a:lnTo>
                    <a:pt x="0" y="42"/>
                  </a:lnTo>
                  <a:lnTo>
                    <a:pt x="0" y="45"/>
                  </a:lnTo>
                  <a:lnTo>
                    <a:pt x="0" y="47"/>
                  </a:lnTo>
                  <a:lnTo>
                    <a:pt x="2" y="47"/>
                  </a:lnTo>
                  <a:lnTo>
                    <a:pt x="14" y="42"/>
                  </a:lnTo>
                  <a:lnTo>
                    <a:pt x="21" y="45"/>
                  </a:lnTo>
                  <a:lnTo>
                    <a:pt x="26" y="47"/>
                  </a:lnTo>
                  <a:lnTo>
                    <a:pt x="28" y="52"/>
                  </a:lnTo>
                  <a:lnTo>
                    <a:pt x="30" y="49"/>
                  </a:lnTo>
                  <a:lnTo>
                    <a:pt x="30" y="47"/>
                  </a:lnTo>
                  <a:lnTo>
                    <a:pt x="30" y="45"/>
                  </a:lnTo>
                  <a:lnTo>
                    <a:pt x="33" y="42"/>
                  </a:lnTo>
                  <a:lnTo>
                    <a:pt x="33" y="40"/>
                  </a:lnTo>
                  <a:lnTo>
                    <a:pt x="33" y="35"/>
                  </a:lnTo>
                  <a:lnTo>
                    <a:pt x="35" y="35"/>
                  </a:lnTo>
                  <a:lnTo>
                    <a:pt x="35" y="33"/>
                  </a:lnTo>
                  <a:lnTo>
                    <a:pt x="38" y="30"/>
                  </a:lnTo>
                  <a:lnTo>
                    <a:pt x="40" y="28"/>
                  </a:lnTo>
                  <a:lnTo>
                    <a:pt x="40" y="23"/>
                  </a:lnTo>
                  <a:lnTo>
                    <a:pt x="40" y="23"/>
                  </a:lnTo>
                  <a:lnTo>
                    <a:pt x="38" y="23"/>
                  </a:lnTo>
                  <a:lnTo>
                    <a:pt x="40" y="21"/>
                  </a:lnTo>
                  <a:lnTo>
                    <a:pt x="40" y="19"/>
                  </a:lnTo>
                  <a:lnTo>
                    <a:pt x="40" y="14"/>
                  </a:lnTo>
                  <a:lnTo>
                    <a:pt x="40" y="11"/>
                  </a:lnTo>
                  <a:lnTo>
                    <a:pt x="40"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89" name="Freeform 1298">
              <a:extLst>
                <a:ext uri="{FF2B5EF4-FFF2-40B4-BE49-F238E27FC236}">
                  <a16:creationId xmlns:a16="http://schemas.microsoft.com/office/drawing/2014/main" id="{51A1F25F-9BAA-418F-A4D6-68F402C9ECC6}"/>
                </a:ext>
              </a:extLst>
            </p:cNvPr>
            <p:cNvSpPr>
              <a:spLocks/>
            </p:cNvSpPr>
            <p:nvPr/>
          </p:nvSpPr>
          <p:spPr bwMode="auto">
            <a:xfrm>
              <a:off x="4122738" y="2568574"/>
              <a:ext cx="63500" cy="82550"/>
            </a:xfrm>
            <a:custGeom>
              <a:avLst/>
              <a:gdLst/>
              <a:ahLst/>
              <a:cxnLst>
                <a:cxn ang="0">
                  <a:pos x="40" y="0"/>
                </a:cxn>
                <a:cxn ang="0">
                  <a:pos x="40" y="0"/>
                </a:cxn>
                <a:cxn ang="0">
                  <a:pos x="38" y="2"/>
                </a:cxn>
                <a:cxn ang="0">
                  <a:pos x="35" y="2"/>
                </a:cxn>
                <a:cxn ang="0">
                  <a:pos x="33" y="4"/>
                </a:cxn>
                <a:cxn ang="0">
                  <a:pos x="28" y="4"/>
                </a:cxn>
                <a:cxn ang="0">
                  <a:pos x="26" y="7"/>
                </a:cxn>
                <a:cxn ang="0">
                  <a:pos x="23" y="9"/>
                </a:cxn>
                <a:cxn ang="0">
                  <a:pos x="23" y="11"/>
                </a:cxn>
                <a:cxn ang="0">
                  <a:pos x="21" y="14"/>
                </a:cxn>
                <a:cxn ang="0">
                  <a:pos x="19" y="14"/>
                </a:cxn>
                <a:cxn ang="0">
                  <a:pos x="19" y="14"/>
                </a:cxn>
                <a:cxn ang="0">
                  <a:pos x="14" y="19"/>
                </a:cxn>
                <a:cxn ang="0">
                  <a:pos x="14" y="19"/>
                </a:cxn>
                <a:cxn ang="0">
                  <a:pos x="14" y="21"/>
                </a:cxn>
                <a:cxn ang="0">
                  <a:pos x="11" y="23"/>
                </a:cxn>
                <a:cxn ang="0">
                  <a:pos x="9" y="30"/>
                </a:cxn>
                <a:cxn ang="0">
                  <a:pos x="9" y="35"/>
                </a:cxn>
                <a:cxn ang="0">
                  <a:pos x="7" y="35"/>
                </a:cxn>
                <a:cxn ang="0">
                  <a:pos x="7" y="35"/>
                </a:cxn>
                <a:cxn ang="0">
                  <a:pos x="2" y="40"/>
                </a:cxn>
                <a:cxn ang="0">
                  <a:pos x="0" y="42"/>
                </a:cxn>
                <a:cxn ang="0">
                  <a:pos x="0" y="45"/>
                </a:cxn>
                <a:cxn ang="0">
                  <a:pos x="0" y="47"/>
                </a:cxn>
                <a:cxn ang="0">
                  <a:pos x="2" y="47"/>
                </a:cxn>
                <a:cxn ang="0">
                  <a:pos x="14" y="42"/>
                </a:cxn>
                <a:cxn ang="0">
                  <a:pos x="21" y="45"/>
                </a:cxn>
                <a:cxn ang="0">
                  <a:pos x="26" y="47"/>
                </a:cxn>
                <a:cxn ang="0">
                  <a:pos x="28" y="52"/>
                </a:cxn>
                <a:cxn ang="0">
                  <a:pos x="30" y="49"/>
                </a:cxn>
                <a:cxn ang="0">
                  <a:pos x="30" y="47"/>
                </a:cxn>
                <a:cxn ang="0">
                  <a:pos x="30" y="45"/>
                </a:cxn>
                <a:cxn ang="0">
                  <a:pos x="33" y="42"/>
                </a:cxn>
                <a:cxn ang="0">
                  <a:pos x="33" y="40"/>
                </a:cxn>
                <a:cxn ang="0">
                  <a:pos x="33" y="35"/>
                </a:cxn>
                <a:cxn ang="0">
                  <a:pos x="35" y="35"/>
                </a:cxn>
                <a:cxn ang="0">
                  <a:pos x="35" y="33"/>
                </a:cxn>
                <a:cxn ang="0">
                  <a:pos x="38" y="30"/>
                </a:cxn>
                <a:cxn ang="0">
                  <a:pos x="40" y="28"/>
                </a:cxn>
                <a:cxn ang="0">
                  <a:pos x="40" y="23"/>
                </a:cxn>
                <a:cxn ang="0">
                  <a:pos x="40" y="23"/>
                </a:cxn>
                <a:cxn ang="0">
                  <a:pos x="38" y="23"/>
                </a:cxn>
                <a:cxn ang="0">
                  <a:pos x="40" y="21"/>
                </a:cxn>
                <a:cxn ang="0">
                  <a:pos x="40" y="19"/>
                </a:cxn>
                <a:cxn ang="0">
                  <a:pos x="40" y="14"/>
                </a:cxn>
                <a:cxn ang="0">
                  <a:pos x="40" y="11"/>
                </a:cxn>
                <a:cxn ang="0">
                  <a:pos x="40" y="0"/>
                </a:cxn>
              </a:cxnLst>
              <a:rect l="0" t="0" r="r" b="b"/>
              <a:pathLst>
                <a:path w="40" h="52">
                  <a:moveTo>
                    <a:pt x="40" y="0"/>
                  </a:moveTo>
                  <a:lnTo>
                    <a:pt x="40" y="0"/>
                  </a:lnTo>
                  <a:lnTo>
                    <a:pt x="38" y="2"/>
                  </a:lnTo>
                  <a:lnTo>
                    <a:pt x="35" y="2"/>
                  </a:lnTo>
                  <a:lnTo>
                    <a:pt x="33" y="4"/>
                  </a:lnTo>
                  <a:lnTo>
                    <a:pt x="28" y="4"/>
                  </a:lnTo>
                  <a:lnTo>
                    <a:pt x="26" y="7"/>
                  </a:lnTo>
                  <a:lnTo>
                    <a:pt x="23" y="9"/>
                  </a:lnTo>
                  <a:lnTo>
                    <a:pt x="23" y="11"/>
                  </a:lnTo>
                  <a:lnTo>
                    <a:pt x="21" y="14"/>
                  </a:lnTo>
                  <a:lnTo>
                    <a:pt x="19" y="14"/>
                  </a:lnTo>
                  <a:lnTo>
                    <a:pt x="19" y="14"/>
                  </a:lnTo>
                  <a:lnTo>
                    <a:pt x="14" y="19"/>
                  </a:lnTo>
                  <a:lnTo>
                    <a:pt x="14" y="19"/>
                  </a:lnTo>
                  <a:lnTo>
                    <a:pt x="14" y="21"/>
                  </a:lnTo>
                  <a:lnTo>
                    <a:pt x="11" y="23"/>
                  </a:lnTo>
                  <a:lnTo>
                    <a:pt x="9" y="30"/>
                  </a:lnTo>
                  <a:lnTo>
                    <a:pt x="9" y="35"/>
                  </a:lnTo>
                  <a:lnTo>
                    <a:pt x="7" y="35"/>
                  </a:lnTo>
                  <a:lnTo>
                    <a:pt x="7" y="35"/>
                  </a:lnTo>
                  <a:lnTo>
                    <a:pt x="2" y="40"/>
                  </a:lnTo>
                  <a:lnTo>
                    <a:pt x="0" y="42"/>
                  </a:lnTo>
                  <a:lnTo>
                    <a:pt x="0" y="45"/>
                  </a:lnTo>
                  <a:lnTo>
                    <a:pt x="0" y="47"/>
                  </a:lnTo>
                  <a:lnTo>
                    <a:pt x="2" y="47"/>
                  </a:lnTo>
                  <a:lnTo>
                    <a:pt x="14" y="42"/>
                  </a:lnTo>
                  <a:lnTo>
                    <a:pt x="21" y="45"/>
                  </a:lnTo>
                  <a:lnTo>
                    <a:pt x="26" y="47"/>
                  </a:lnTo>
                  <a:lnTo>
                    <a:pt x="28" y="52"/>
                  </a:lnTo>
                  <a:lnTo>
                    <a:pt x="30" y="49"/>
                  </a:lnTo>
                  <a:lnTo>
                    <a:pt x="30" y="47"/>
                  </a:lnTo>
                  <a:lnTo>
                    <a:pt x="30" y="45"/>
                  </a:lnTo>
                  <a:lnTo>
                    <a:pt x="33" y="42"/>
                  </a:lnTo>
                  <a:lnTo>
                    <a:pt x="33" y="40"/>
                  </a:lnTo>
                  <a:lnTo>
                    <a:pt x="33" y="35"/>
                  </a:lnTo>
                  <a:lnTo>
                    <a:pt x="35" y="35"/>
                  </a:lnTo>
                  <a:lnTo>
                    <a:pt x="35" y="33"/>
                  </a:lnTo>
                  <a:lnTo>
                    <a:pt x="38" y="30"/>
                  </a:lnTo>
                  <a:lnTo>
                    <a:pt x="40" y="28"/>
                  </a:lnTo>
                  <a:lnTo>
                    <a:pt x="40" y="23"/>
                  </a:lnTo>
                  <a:lnTo>
                    <a:pt x="40" y="23"/>
                  </a:lnTo>
                  <a:lnTo>
                    <a:pt x="38" y="23"/>
                  </a:lnTo>
                  <a:lnTo>
                    <a:pt x="40" y="21"/>
                  </a:lnTo>
                  <a:lnTo>
                    <a:pt x="40" y="19"/>
                  </a:lnTo>
                  <a:lnTo>
                    <a:pt x="40" y="14"/>
                  </a:lnTo>
                  <a:lnTo>
                    <a:pt x="40" y="11"/>
                  </a:lnTo>
                  <a:lnTo>
                    <a:pt x="40"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0" name="Freeform 1299">
              <a:extLst>
                <a:ext uri="{FF2B5EF4-FFF2-40B4-BE49-F238E27FC236}">
                  <a16:creationId xmlns:a16="http://schemas.microsoft.com/office/drawing/2014/main" id="{7E558826-8324-4FF1-9A67-6CA65EF65C28}"/>
                </a:ext>
              </a:extLst>
            </p:cNvPr>
            <p:cNvSpPr>
              <a:spLocks/>
            </p:cNvSpPr>
            <p:nvPr/>
          </p:nvSpPr>
          <p:spPr bwMode="auto">
            <a:xfrm>
              <a:off x="4205289" y="2454274"/>
              <a:ext cx="41276" cy="87313"/>
            </a:xfrm>
            <a:custGeom>
              <a:avLst/>
              <a:gdLst/>
              <a:ahLst/>
              <a:cxnLst>
                <a:cxn ang="0">
                  <a:pos x="19" y="55"/>
                </a:cxn>
                <a:cxn ang="0">
                  <a:pos x="19" y="43"/>
                </a:cxn>
                <a:cxn ang="0">
                  <a:pos x="24" y="43"/>
                </a:cxn>
                <a:cxn ang="0">
                  <a:pos x="21" y="41"/>
                </a:cxn>
                <a:cxn ang="0">
                  <a:pos x="21" y="38"/>
                </a:cxn>
                <a:cxn ang="0">
                  <a:pos x="19" y="34"/>
                </a:cxn>
                <a:cxn ang="0">
                  <a:pos x="19" y="31"/>
                </a:cxn>
                <a:cxn ang="0">
                  <a:pos x="21" y="31"/>
                </a:cxn>
                <a:cxn ang="0">
                  <a:pos x="24" y="29"/>
                </a:cxn>
                <a:cxn ang="0">
                  <a:pos x="26" y="29"/>
                </a:cxn>
                <a:cxn ang="0">
                  <a:pos x="26" y="29"/>
                </a:cxn>
                <a:cxn ang="0">
                  <a:pos x="26" y="26"/>
                </a:cxn>
                <a:cxn ang="0">
                  <a:pos x="26" y="24"/>
                </a:cxn>
                <a:cxn ang="0">
                  <a:pos x="26" y="22"/>
                </a:cxn>
                <a:cxn ang="0">
                  <a:pos x="26" y="22"/>
                </a:cxn>
                <a:cxn ang="0">
                  <a:pos x="24" y="22"/>
                </a:cxn>
                <a:cxn ang="0">
                  <a:pos x="24" y="19"/>
                </a:cxn>
                <a:cxn ang="0">
                  <a:pos x="24" y="17"/>
                </a:cxn>
                <a:cxn ang="0">
                  <a:pos x="24" y="15"/>
                </a:cxn>
                <a:cxn ang="0">
                  <a:pos x="24" y="0"/>
                </a:cxn>
                <a:cxn ang="0">
                  <a:pos x="19" y="5"/>
                </a:cxn>
                <a:cxn ang="0">
                  <a:pos x="12" y="12"/>
                </a:cxn>
                <a:cxn ang="0">
                  <a:pos x="7" y="17"/>
                </a:cxn>
                <a:cxn ang="0">
                  <a:pos x="5" y="22"/>
                </a:cxn>
                <a:cxn ang="0">
                  <a:pos x="2" y="22"/>
                </a:cxn>
                <a:cxn ang="0">
                  <a:pos x="2" y="24"/>
                </a:cxn>
                <a:cxn ang="0">
                  <a:pos x="0" y="26"/>
                </a:cxn>
                <a:cxn ang="0">
                  <a:pos x="0" y="29"/>
                </a:cxn>
                <a:cxn ang="0">
                  <a:pos x="0" y="31"/>
                </a:cxn>
                <a:cxn ang="0">
                  <a:pos x="2" y="34"/>
                </a:cxn>
                <a:cxn ang="0">
                  <a:pos x="5" y="41"/>
                </a:cxn>
                <a:cxn ang="0">
                  <a:pos x="5" y="45"/>
                </a:cxn>
                <a:cxn ang="0">
                  <a:pos x="5" y="48"/>
                </a:cxn>
                <a:cxn ang="0">
                  <a:pos x="5" y="53"/>
                </a:cxn>
                <a:cxn ang="0">
                  <a:pos x="12" y="53"/>
                </a:cxn>
                <a:cxn ang="0">
                  <a:pos x="9" y="55"/>
                </a:cxn>
                <a:cxn ang="0">
                  <a:pos x="9" y="55"/>
                </a:cxn>
                <a:cxn ang="0">
                  <a:pos x="9" y="55"/>
                </a:cxn>
                <a:cxn ang="0">
                  <a:pos x="19" y="55"/>
                </a:cxn>
                <a:cxn ang="0">
                  <a:pos x="19" y="55"/>
                </a:cxn>
              </a:cxnLst>
              <a:rect l="0" t="0" r="r" b="b"/>
              <a:pathLst>
                <a:path w="26" h="55">
                  <a:moveTo>
                    <a:pt x="19" y="55"/>
                  </a:moveTo>
                  <a:lnTo>
                    <a:pt x="19" y="43"/>
                  </a:lnTo>
                  <a:lnTo>
                    <a:pt x="24" y="43"/>
                  </a:lnTo>
                  <a:lnTo>
                    <a:pt x="21" y="41"/>
                  </a:lnTo>
                  <a:lnTo>
                    <a:pt x="21" y="38"/>
                  </a:lnTo>
                  <a:lnTo>
                    <a:pt x="19" y="34"/>
                  </a:lnTo>
                  <a:lnTo>
                    <a:pt x="19" y="31"/>
                  </a:lnTo>
                  <a:lnTo>
                    <a:pt x="21" y="31"/>
                  </a:lnTo>
                  <a:lnTo>
                    <a:pt x="24" y="29"/>
                  </a:lnTo>
                  <a:lnTo>
                    <a:pt x="26" y="29"/>
                  </a:lnTo>
                  <a:lnTo>
                    <a:pt x="26" y="29"/>
                  </a:lnTo>
                  <a:lnTo>
                    <a:pt x="26" y="26"/>
                  </a:lnTo>
                  <a:lnTo>
                    <a:pt x="26" y="24"/>
                  </a:lnTo>
                  <a:lnTo>
                    <a:pt x="26" y="22"/>
                  </a:lnTo>
                  <a:lnTo>
                    <a:pt x="26" y="22"/>
                  </a:lnTo>
                  <a:lnTo>
                    <a:pt x="24" y="22"/>
                  </a:lnTo>
                  <a:lnTo>
                    <a:pt x="24" y="19"/>
                  </a:lnTo>
                  <a:lnTo>
                    <a:pt x="24" y="17"/>
                  </a:lnTo>
                  <a:lnTo>
                    <a:pt x="24" y="15"/>
                  </a:lnTo>
                  <a:lnTo>
                    <a:pt x="24" y="0"/>
                  </a:lnTo>
                  <a:lnTo>
                    <a:pt x="19" y="5"/>
                  </a:lnTo>
                  <a:lnTo>
                    <a:pt x="12" y="12"/>
                  </a:lnTo>
                  <a:lnTo>
                    <a:pt x="7" y="17"/>
                  </a:lnTo>
                  <a:lnTo>
                    <a:pt x="5" y="22"/>
                  </a:lnTo>
                  <a:lnTo>
                    <a:pt x="2" y="22"/>
                  </a:lnTo>
                  <a:lnTo>
                    <a:pt x="2" y="24"/>
                  </a:lnTo>
                  <a:lnTo>
                    <a:pt x="0" y="26"/>
                  </a:lnTo>
                  <a:lnTo>
                    <a:pt x="0" y="29"/>
                  </a:lnTo>
                  <a:lnTo>
                    <a:pt x="0" y="31"/>
                  </a:lnTo>
                  <a:lnTo>
                    <a:pt x="2" y="34"/>
                  </a:lnTo>
                  <a:lnTo>
                    <a:pt x="5" y="41"/>
                  </a:lnTo>
                  <a:lnTo>
                    <a:pt x="5" y="45"/>
                  </a:lnTo>
                  <a:lnTo>
                    <a:pt x="5" y="48"/>
                  </a:lnTo>
                  <a:lnTo>
                    <a:pt x="5" y="53"/>
                  </a:lnTo>
                  <a:lnTo>
                    <a:pt x="12" y="53"/>
                  </a:lnTo>
                  <a:lnTo>
                    <a:pt x="9" y="55"/>
                  </a:lnTo>
                  <a:lnTo>
                    <a:pt x="9" y="55"/>
                  </a:lnTo>
                  <a:lnTo>
                    <a:pt x="9" y="55"/>
                  </a:lnTo>
                  <a:lnTo>
                    <a:pt x="19" y="55"/>
                  </a:lnTo>
                  <a:lnTo>
                    <a:pt x="19" y="5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1" name="Freeform 1300">
              <a:extLst>
                <a:ext uri="{FF2B5EF4-FFF2-40B4-BE49-F238E27FC236}">
                  <a16:creationId xmlns:a16="http://schemas.microsoft.com/office/drawing/2014/main" id="{20BD4C02-BA18-4430-8F2F-90A3929B8A30}"/>
                </a:ext>
              </a:extLst>
            </p:cNvPr>
            <p:cNvSpPr>
              <a:spLocks/>
            </p:cNvSpPr>
            <p:nvPr/>
          </p:nvSpPr>
          <p:spPr bwMode="auto">
            <a:xfrm>
              <a:off x="4205289" y="2454274"/>
              <a:ext cx="41276" cy="87313"/>
            </a:xfrm>
            <a:custGeom>
              <a:avLst/>
              <a:gdLst/>
              <a:ahLst/>
              <a:cxnLst>
                <a:cxn ang="0">
                  <a:pos x="19" y="55"/>
                </a:cxn>
                <a:cxn ang="0">
                  <a:pos x="19" y="43"/>
                </a:cxn>
                <a:cxn ang="0">
                  <a:pos x="24" y="43"/>
                </a:cxn>
                <a:cxn ang="0">
                  <a:pos x="21" y="41"/>
                </a:cxn>
                <a:cxn ang="0">
                  <a:pos x="21" y="38"/>
                </a:cxn>
                <a:cxn ang="0">
                  <a:pos x="19" y="34"/>
                </a:cxn>
                <a:cxn ang="0">
                  <a:pos x="19" y="31"/>
                </a:cxn>
                <a:cxn ang="0">
                  <a:pos x="21" y="31"/>
                </a:cxn>
                <a:cxn ang="0">
                  <a:pos x="24" y="29"/>
                </a:cxn>
                <a:cxn ang="0">
                  <a:pos x="26" y="29"/>
                </a:cxn>
                <a:cxn ang="0">
                  <a:pos x="26" y="29"/>
                </a:cxn>
                <a:cxn ang="0">
                  <a:pos x="26" y="26"/>
                </a:cxn>
                <a:cxn ang="0">
                  <a:pos x="26" y="24"/>
                </a:cxn>
                <a:cxn ang="0">
                  <a:pos x="26" y="22"/>
                </a:cxn>
                <a:cxn ang="0">
                  <a:pos x="26" y="22"/>
                </a:cxn>
                <a:cxn ang="0">
                  <a:pos x="24" y="22"/>
                </a:cxn>
                <a:cxn ang="0">
                  <a:pos x="24" y="19"/>
                </a:cxn>
                <a:cxn ang="0">
                  <a:pos x="24" y="17"/>
                </a:cxn>
                <a:cxn ang="0">
                  <a:pos x="24" y="15"/>
                </a:cxn>
                <a:cxn ang="0">
                  <a:pos x="24" y="0"/>
                </a:cxn>
                <a:cxn ang="0">
                  <a:pos x="19" y="5"/>
                </a:cxn>
                <a:cxn ang="0">
                  <a:pos x="12" y="12"/>
                </a:cxn>
                <a:cxn ang="0">
                  <a:pos x="7" y="17"/>
                </a:cxn>
                <a:cxn ang="0">
                  <a:pos x="5" y="22"/>
                </a:cxn>
                <a:cxn ang="0">
                  <a:pos x="2" y="22"/>
                </a:cxn>
                <a:cxn ang="0">
                  <a:pos x="2" y="24"/>
                </a:cxn>
                <a:cxn ang="0">
                  <a:pos x="0" y="26"/>
                </a:cxn>
                <a:cxn ang="0">
                  <a:pos x="0" y="29"/>
                </a:cxn>
                <a:cxn ang="0">
                  <a:pos x="0" y="31"/>
                </a:cxn>
                <a:cxn ang="0">
                  <a:pos x="2" y="34"/>
                </a:cxn>
                <a:cxn ang="0">
                  <a:pos x="5" y="41"/>
                </a:cxn>
                <a:cxn ang="0">
                  <a:pos x="5" y="45"/>
                </a:cxn>
                <a:cxn ang="0">
                  <a:pos x="5" y="48"/>
                </a:cxn>
                <a:cxn ang="0">
                  <a:pos x="5" y="53"/>
                </a:cxn>
                <a:cxn ang="0">
                  <a:pos x="12" y="53"/>
                </a:cxn>
                <a:cxn ang="0">
                  <a:pos x="9" y="55"/>
                </a:cxn>
                <a:cxn ang="0">
                  <a:pos x="9" y="55"/>
                </a:cxn>
                <a:cxn ang="0">
                  <a:pos x="9" y="55"/>
                </a:cxn>
                <a:cxn ang="0">
                  <a:pos x="19" y="55"/>
                </a:cxn>
              </a:cxnLst>
              <a:rect l="0" t="0" r="r" b="b"/>
              <a:pathLst>
                <a:path w="26" h="55">
                  <a:moveTo>
                    <a:pt x="19" y="55"/>
                  </a:moveTo>
                  <a:lnTo>
                    <a:pt x="19" y="43"/>
                  </a:lnTo>
                  <a:lnTo>
                    <a:pt x="24" y="43"/>
                  </a:lnTo>
                  <a:lnTo>
                    <a:pt x="21" y="41"/>
                  </a:lnTo>
                  <a:lnTo>
                    <a:pt x="21" y="38"/>
                  </a:lnTo>
                  <a:lnTo>
                    <a:pt x="19" y="34"/>
                  </a:lnTo>
                  <a:lnTo>
                    <a:pt x="19" y="31"/>
                  </a:lnTo>
                  <a:lnTo>
                    <a:pt x="21" y="31"/>
                  </a:lnTo>
                  <a:lnTo>
                    <a:pt x="24" y="29"/>
                  </a:lnTo>
                  <a:lnTo>
                    <a:pt x="26" y="29"/>
                  </a:lnTo>
                  <a:lnTo>
                    <a:pt x="26" y="29"/>
                  </a:lnTo>
                  <a:lnTo>
                    <a:pt x="26" y="26"/>
                  </a:lnTo>
                  <a:lnTo>
                    <a:pt x="26" y="24"/>
                  </a:lnTo>
                  <a:lnTo>
                    <a:pt x="26" y="22"/>
                  </a:lnTo>
                  <a:lnTo>
                    <a:pt x="26" y="22"/>
                  </a:lnTo>
                  <a:lnTo>
                    <a:pt x="24" y="22"/>
                  </a:lnTo>
                  <a:lnTo>
                    <a:pt x="24" y="19"/>
                  </a:lnTo>
                  <a:lnTo>
                    <a:pt x="24" y="17"/>
                  </a:lnTo>
                  <a:lnTo>
                    <a:pt x="24" y="15"/>
                  </a:lnTo>
                  <a:lnTo>
                    <a:pt x="24" y="0"/>
                  </a:lnTo>
                  <a:lnTo>
                    <a:pt x="19" y="5"/>
                  </a:lnTo>
                  <a:lnTo>
                    <a:pt x="12" y="12"/>
                  </a:lnTo>
                  <a:lnTo>
                    <a:pt x="7" y="17"/>
                  </a:lnTo>
                  <a:lnTo>
                    <a:pt x="5" y="22"/>
                  </a:lnTo>
                  <a:lnTo>
                    <a:pt x="2" y="22"/>
                  </a:lnTo>
                  <a:lnTo>
                    <a:pt x="2" y="24"/>
                  </a:lnTo>
                  <a:lnTo>
                    <a:pt x="0" y="26"/>
                  </a:lnTo>
                  <a:lnTo>
                    <a:pt x="0" y="29"/>
                  </a:lnTo>
                  <a:lnTo>
                    <a:pt x="0" y="31"/>
                  </a:lnTo>
                  <a:lnTo>
                    <a:pt x="2" y="34"/>
                  </a:lnTo>
                  <a:lnTo>
                    <a:pt x="5" y="41"/>
                  </a:lnTo>
                  <a:lnTo>
                    <a:pt x="5" y="45"/>
                  </a:lnTo>
                  <a:lnTo>
                    <a:pt x="5" y="48"/>
                  </a:lnTo>
                  <a:lnTo>
                    <a:pt x="5" y="53"/>
                  </a:lnTo>
                  <a:lnTo>
                    <a:pt x="12" y="53"/>
                  </a:lnTo>
                  <a:lnTo>
                    <a:pt x="9" y="55"/>
                  </a:lnTo>
                  <a:lnTo>
                    <a:pt x="9" y="55"/>
                  </a:lnTo>
                  <a:lnTo>
                    <a:pt x="9" y="55"/>
                  </a:lnTo>
                  <a:lnTo>
                    <a:pt x="19" y="5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2" name="Freeform 1301">
              <a:extLst>
                <a:ext uri="{FF2B5EF4-FFF2-40B4-BE49-F238E27FC236}">
                  <a16:creationId xmlns:a16="http://schemas.microsoft.com/office/drawing/2014/main" id="{19A4CC17-65A2-48D7-BB5A-2BAB127C0B00}"/>
                </a:ext>
              </a:extLst>
            </p:cNvPr>
            <p:cNvSpPr>
              <a:spLocks/>
            </p:cNvSpPr>
            <p:nvPr/>
          </p:nvSpPr>
          <p:spPr bwMode="auto">
            <a:xfrm>
              <a:off x="4205289" y="2454274"/>
              <a:ext cx="41276" cy="87313"/>
            </a:xfrm>
            <a:custGeom>
              <a:avLst/>
              <a:gdLst/>
              <a:ahLst/>
              <a:cxnLst>
                <a:cxn ang="0">
                  <a:pos x="19" y="55"/>
                </a:cxn>
                <a:cxn ang="0">
                  <a:pos x="19" y="43"/>
                </a:cxn>
                <a:cxn ang="0">
                  <a:pos x="24" y="43"/>
                </a:cxn>
                <a:cxn ang="0">
                  <a:pos x="21" y="41"/>
                </a:cxn>
                <a:cxn ang="0">
                  <a:pos x="21" y="38"/>
                </a:cxn>
                <a:cxn ang="0">
                  <a:pos x="19" y="34"/>
                </a:cxn>
                <a:cxn ang="0">
                  <a:pos x="19" y="31"/>
                </a:cxn>
                <a:cxn ang="0">
                  <a:pos x="21" y="31"/>
                </a:cxn>
                <a:cxn ang="0">
                  <a:pos x="24" y="29"/>
                </a:cxn>
                <a:cxn ang="0">
                  <a:pos x="26" y="29"/>
                </a:cxn>
                <a:cxn ang="0">
                  <a:pos x="26" y="29"/>
                </a:cxn>
                <a:cxn ang="0">
                  <a:pos x="26" y="26"/>
                </a:cxn>
                <a:cxn ang="0">
                  <a:pos x="26" y="24"/>
                </a:cxn>
                <a:cxn ang="0">
                  <a:pos x="26" y="22"/>
                </a:cxn>
                <a:cxn ang="0">
                  <a:pos x="26" y="22"/>
                </a:cxn>
                <a:cxn ang="0">
                  <a:pos x="24" y="22"/>
                </a:cxn>
                <a:cxn ang="0">
                  <a:pos x="24" y="19"/>
                </a:cxn>
                <a:cxn ang="0">
                  <a:pos x="24" y="17"/>
                </a:cxn>
                <a:cxn ang="0">
                  <a:pos x="24" y="15"/>
                </a:cxn>
                <a:cxn ang="0">
                  <a:pos x="24" y="0"/>
                </a:cxn>
                <a:cxn ang="0">
                  <a:pos x="19" y="5"/>
                </a:cxn>
                <a:cxn ang="0">
                  <a:pos x="12" y="12"/>
                </a:cxn>
                <a:cxn ang="0">
                  <a:pos x="7" y="17"/>
                </a:cxn>
                <a:cxn ang="0">
                  <a:pos x="5" y="22"/>
                </a:cxn>
                <a:cxn ang="0">
                  <a:pos x="2" y="22"/>
                </a:cxn>
                <a:cxn ang="0">
                  <a:pos x="2" y="24"/>
                </a:cxn>
                <a:cxn ang="0">
                  <a:pos x="0" y="26"/>
                </a:cxn>
                <a:cxn ang="0">
                  <a:pos x="0" y="29"/>
                </a:cxn>
                <a:cxn ang="0">
                  <a:pos x="0" y="31"/>
                </a:cxn>
                <a:cxn ang="0">
                  <a:pos x="2" y="34"/>
                </a:cxn>
                <a:cxn ang="0">
                  <a:pos x="5" y="41"/>
                </a:cxn>
                <a:cxn ang="0">
                  <a:pos x="5" y="45"/>
                </a:cxn>
                <a:cxn ang="0">
                  <a:pos x="5" y="48"/>
                </a:cxn>
                <a:cxn ang="0">
                  <a:pos x="5" y="53"/>
                </a:cxn>
                <a:cxn ang="0">
                  <a:pos x="12" y="53"/>
                </a:cxn>
                <a:cxn ang="0">
                  <a:pos x="9" y="55"/>
                </a:cxn>
                <a:cxn ang="0">
                  <a:pos x="9" y="55"/>
                </a:cxn>
                <a:cxn ang="0">
                  <a:pos x="9" y="55"/>
                </a:cxn>
                <a:cxn ang="0">
                  <a:pos x="19" y="55"/>
                </a:cxn>
              </a:cxnLst>
              <a:rect l="0" t="0" r="r" b="b"/>
              <a:pathLst>
                <a:path w="26" h="55">
                  <a:moveTo>
                    <a:pt x="19" y="55"/>
                  </a:moveTo>
                  <a:lnTo>
                    <a:pt x="19" y="43"/>
                  </a:lnTo>
                  <a:lnTo>
                    <a:pt x="24" y="43"/>
                  </a:lnTo>
                  <a:lnTo>
                    <a:pt x="21" y="41"/>
                  </a:lnTo>
                  <a:lnTo>
                    <a:pt x="21" y="38"/>
                  </a:lnTo>
                  <a:lnTo>
                    <a:pt x="19" y="34"/>
                  </a:lnTo>
                  <a:lnTo>
                    <a:pt x="19" y="31"/>
                  </a:lnTo>
                  <a:lnTo>
                    <a:pt x="21" y="31"/>
                  </a:lnTo>
                  <a:lnTo>
                    <a:pt x="24" y="29"/>
                  </a:lnTo>
                  <a:lnTo>
                    <a:pt x="26" y="29"/>
                  </a:lnTo>
                  <a:lnTo>
                    <a:pt x="26" y="29"/>
                  </a:lnTo>
                  <a:lnTo>
                    <a:pt x="26" y="26"/>
                  </a:lnTo>
                  <a:lnTo>
                    <a:pt x="26" y="24"/>
                  </a:lnTo>
                  <a:lnTo>
                    <a:pt x="26" y="22"/>
                  </a:lnTo>
                  <a:lnTo>
                    <a:pt x="26" y="22"/>
                  </a:lnTo>
                  <a:lnTo>
                    <a:pt x="24" y="22"/>
                  </a:lnTo>
                  <a:lnTo>
                    <a:pt x="24" y="19"/>
                  </a:lnTo>
                  <a:lnTo>
                    <a:pt x="24" y="17"/>
                  </a:lnTo>
                  <a:lnTo>
                    <a:pt x="24" y="15"/>
                  </a:lnTo>
                  <a:lnTo>
                    <a:pt x="24" y="0"/>
                  </a:lnTo>
                  <a:lnTo>
                    <a:pt x="19" y="5"/>
                  </a:lnTo>
                  <a:lnTo>
                    <a:pt x="12" y="12"/>
                  </a:lnTo>
                  <a:lnTo>
                    <a:pt x="7" y="17"/>
                  </a:lnTo>
                  <a:lnTo>
                    <a:pt x="5" y="22"/>
                  </a:lnTo>
                  <a:lnTo>
                    <a:pt x="2" y="22"/>
                  </a:lnTo>
                  <a:lnTo>
                    <a:pt x="2" y="24"/>
                  </a:lnTo>
                  <a:lnTo>
                    <a:pt x="0" y="26"/>
                  </a:lnTo>
                  <a:lnTo>
                    <a:pt x="0" y="29"/>
                  </a:lnTo>
                  <a:lnTo>
                    <a:pt x="0" y="31"/>
                  </a:lnTo>
                  <a:lnTo>
                    <a:pt x="2" y="34"/>
                  </a:lnTo>
                  <a:lnTo>
                    <a:pt x="5" y="41"/>
                  </a:lnTo>
                  <a:lnTo>
                    <a:pt x="5" y="45"/>
                  </a:lnTo>
                  <a:lnTo>
                    <a:pt x="5" y="48"/>
                  </a:lnTo>
                  <a:lnTo>
                    <a:pt x="5" y="53"/>
                  </a:lnTo>
                  <a:lnTo>
                    <a:pt x="12" y="53"/>
                  </a:lnTo>
                  <a:lnTo>
                    <a:pt x="9" y="55"/>
                  </a:lnTo>
                  <a:lnTo>
                    <a:pt x="9" y="55"/>
                  </a:lnTo>
                  <a:lnTo>
                    <a:pt x="9" y="55"/>
                  </a:lnTo>
                  <a:lnTo>
                    <a:pt x="19" y="5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3" name="Freeform 1302">
              <a:extLst>
                <a:ext uri="{FF2B5EF4-FFF2-40B4-BE49-F238E27FC236}">
                  <a16:creationId xmlns:a16="http://schemas.microsoft.com/office/drawing/2014/main" id="{D7185D6E-D275-4961-8D25-6EB18D7C5F9A}"/>
                </a:ext>
              </a:extLst>
            </p:cNvPr>
            <p:cNvSpPr>
              <a:spLocks/>
            </p:cNvSpPr>
            <p:nvPr/>
          </p:nvSpPr>
          <p:spPr bwMode="auto">
            <a:xfrm>
              <a:off x="4167189" y="2541587"/>
              <a:ext cx="166686" cy="211136"/>
            </a:xfrm>
            <a:custGeom>
              <a:avLst/>
              <a:gdLst/>
              <a:ahLst/>
              <a:cxnLst>
                <a:cxn ang="0">
                  <a:pos x="21" y="126"/>
                </a:cxn>
                <a:cxn ang="0">
                  <a:pos x="26" y="107"/>
                </a:cxn>
                <a:cxn ang="0">
                  <a:pos x="21" y="100"/>
                </a:cxn>
                <a:cxn ang="0">
                  <a:pos x="7" y="95"/>
                </a:cxn>
                <a:cxn ang="0">
                  <a:pos x="7" y="90"/>
                </a:cxn>
                <a:cxn ang="0">
                  <a:pos x="5" y="78"/>
                </a:cxn>
                <a:cxn ang="0">
                  <a:pos x="5" y="76"/>
                </a:cxn>
                <a:cxn ang="0">
                  <a:pos x="2" y="69"/>
                </a:cxn>
                <a:cxn ang="0">
                  <a:pos x="2" y="64"/>
                </a:cxn>
                <a:cxn ang="0">
                  <a:pos x="5" y="57"/>
                </a:cxn>
                <a:cxn ang="0">
                  <a:pos x="7" y="50"/>
                </a:cxn>
                <a:cxn ang="0">
                  <a:pos x="12" y="40"/>
                </a:cxn>
                <a:cxn ang="0">
                  <a:pos x="12" y="38"/>
                </a:cxn>
                <a:cxn ang="0">
                  <a:pos x="12" y="28"/>
                </a:cxn>
                <a:cxn ang="0">
                  <a:pos x="19" y="17"/>
                </a:cxn>
                <a:cxn ang="0">
                  <a:pos x="24" y="17"/>
                </a:cxn>
                <a:cxn ang="0">
                  <a:pos x="29" y="21"/>
                </a:cxn>
                <a:cxn ang="0">
                  <a:pos x="33" y="17"/>
                </a:cxn>
                <a:cxn ang="0">
                  <a:pos x="38" y="17"/>
                </a:cxn>
                <a:cxn ang="0">
                  <a:pos x="38" y="17"/>
                </a:cxn>
                <a:cxn ang="0">
                  <a:pos x="33" y="2"/>
                </a:cxn>
                <a:cxn ang="0">
                  <a:pos x="50" y="5"/>
                </a:cxn>
                <a:cxn ang="0">
                  <a:pos x="62" y="12"/>
                </a:cxn>
                <a:cxn ang="0">
                  <a:pos x="67" y="9"/>
                </a:cxn>
                <a:cxn ang="0">
                  <a:pos x="74" y="5"/>
                </a:cxn>
                <a:cxn ang="0">
                  <a:pos x="81" y="2"/>
                </a:cxn>
                <a:cxn ang="0">
                  <a:pos x="88" y="5"/>
                </a:cxn>
                <a:cxn ang="0">
                  <a:pos x="93" y="12"/>
                </a:cxn>
                <a:cxn ang="0">
                  <a:pos x="95" y="33"/>
                </a:cxn>
                <a:cxn ang="0">
                  <a:pos x="105" y="62"/>
                </a:cxn>
                <a:cxn ang="0">
                  <a:pos x="100" y="69"/>
                </a:cxn>
                <a:cxn ang="0">
                  <a:pos x="74" y="83"/>
                </a:cxn>
                <a:cxn ang="0">
                  <a:pos x="81" y="93"/>
                </a:cxn>
                <a:cxn ang="0">
                  <a:pos x="93" y="107"/>
                </a:cxn>
                <a:cxn ang="0">
                  <a:pos x="90" y="112"/>
                </a:cxn>
                <a:cxn ang="0">
                  <a:pos x="86" y="116"/>
                </a:cxn>
                <a:cxn ang="0">
                  <a:pos x="86" y="121"/>
                </a:cxn>
                <a:cxn ang="0">
                  <a:pos x="71" y="128"/>
                </a:cxn>
                <a:cxn ang="0">
                  <a:pos x="57" y="133"/>
                </a:cxn>
                <a:cxn ang="0">
                  <a:pos x="48" y="131"/>
                </a:cxn>
                <a:cxn ang="0">
                  <a:pos x="36" y="126"/>
                </a:cxn>
                <a:cxn ang="0">
                  <a:pos x="26" y="128"/>
                </a:cxn>
                <a:cxn ang="0">
                  <a:pos x="19" y="131"/>
                </a:cxn>
              </a:cxnLst>
              <a:rect l="0" t="0" r="r" b="b"/>
              <a:pathLst>
                <a:path w="105" h="133">
                  <a:moveTo>
                    <a:pt x="19" y="131"/>
                  </a:moveTo>
                  <a:lnTo>
                    <a:pt x="21" y="128"/>
                  </a:lnTo>
                  <a:lnTo>
                    <a:pt x="21" y="126"/>
                  </a:lnTo>
                  <a:lnTo>
                    <a:pt x="24" y="121"/>
                  </a:lnTo>
                  <a:lnTo>
                    <a:pt x="24" y="116"/>
                  </a:lnTo>
                  <a:lnTo>
                    <a:pt x="26" y="107"/>
                  </a:lnTo>
                  <a:lnTo>
                    <a:pt x="26" y="102"/>
                  </a:lnTo>
                  <a:lnTo>
                    <a:pt x="24" y="102"/>
                  </a:lnTo>
                  <a:lnTo>
                    <a:pt x="21" y="100"/>
                  </a:lnTo>
                  <a:lnTo>
                    <a:pt x="17" y="100"/>
                  </a:lnTo>
                  <a:lnTo>
                    <a:pt x="10" y="95"/>
                  </a:lnTo>
                  <a:lnTo>
                    <a:pt x="7" y="95"/>
                  </a:lnTo>
                  <a:lnTo>
                    <a:pt x="7" y="93"/>
                  </a:lnTo>
                  <a:lnTo>
                    <a:pt x="7" y="90"/>
                  </a:lnTo>
                  <a:lnTo>
                    <a:pt x="7" y="90"/>
                  </a:lnTo>
                  <a:lnTo>
                    <a:pt x="7" y="88"/>
                  </a:lnTo>
                  <a:lnTo>
                    <a:pt x="5" y="83"/>
                  </a:lnTo>
                  <a:lnTo>
                    <a:pt x="5" y="78"/>
                  </a:lnTo>
                  <a:lnTo>
                    <a:pt x="5" y="78"/>
                  </a:lnTo>
                  <a:lnTo>
                    <a:pt x="5" y="78"/>
                  </a:lnTo>
                  <a:lnTo>
                    <a:pt x="5" y="76"/>
                  </a:lnTo>
                  <a:lnTo>
                    <a:pt x="5" y="74"/>
                  </a:lnTo>
                  <a:lnTo>
                    <a:pt x="5" y="71"/>
                  </a:lnTo>
                  <a:lnTo>
                    <a:pt x="2" y="69"/>
                  </a:lnTo>
                  <a:lnTo>
                    <a:pt x="0" y="69"/>
                  </a:lnTo>
                  <a:lnTo>
                    <a:pt x="2" y="66"/>
                  </a:lnTo>
                  <a:lnTo>
                    <a:pt x="2" y="64"/>
                  </a:lnTo>
                  <a:lnTo>
                    <a:pt x="2" y="62"/>
                  </a:lnTo>
                  <a:lnTo>
                    <a:pt x="5" y="59"/>
                  </a:lnTo>
                  <a:lnTo>
                    <a:pt x="5" y="57"/>
                  </a:lnTo>
                  <a:lnTo>
                    <a:pt x="5" y="52"/>
                  </a:lnTo>
                  <a:lnTo>
                    <a:pt x="7" y="52"/>
                  </a:lnTo>
                  <a:lnTo>
                    <a:pt x="7" y="50"/>
                  </a:lnTo>
                  <a:lnTo>
                    <a:pt x="10" y="47"/>
                  </a:lnTo>
                  <a:lnTo>
                    <a:pt x="12" y="43"/>
                  </a:lnTo>
                  <a:lnTo>
                    <a:pt x="12" y="40"/>
                  </a:lnTo>
                  <a:lnTo>
                    <a:pt x="12" y="40"/>
                  </a:lnTo>
                  <a:lnTo>
                    <a:pt x="10" y="40"/>
                  </a:lnTo>
                  <a:lnTo>
                    <a:pt x="12" y="38"/>
                  </a:lnTo>
                  <a:lnTo>
                    <a:pt x="12" y="36"/>
                  </a:lnTo>
                  <a:lnTo>
                    <a:pt x="12" y="31"/>
                  </a:lnTo>
                  <a:lnTo>
                    <a:pt x="12" y="28"/>
                  </a:lnTo>
                  <a:lnTo>
                    <a:pt x="12" y="24"/>
                  </a:lnTo>
                  <a:lnTo>
                    <a:pt x="12" y="17"/>
                  </a:lnTo>
                  <a:lnTo>
                    <a:pt x="19" y="17"/>
                  </a:lnTo>
                  <a:lnTo>
                    <a:pt x="21" y="17"/>
                  </a:lnTo>
                  <a:lnTo>
                    <a:pt x="21" y="17"/>
                  </a:lnTo>
                  <a:lnTo>
                    <a:pt x="24" y="17"/>
                  </a:lnTo>
                  <a:lnTo>
                    <a:pt x="26" y="21"/>
                  </a:lnTo>
                  <a:lnTo>
                    <a:pt x="29" y="21"/>
                  </a:lnTo>
                  <a:lnTo>
                    <a:pt x="29" y="21"/>
                  </a:lnTo>
                  <a:lnTo>
                    <a:pt x="29" y="21"/>
                  </a:lnTo>
                  <a:lnTo>
                    <a:pt x="31" y="17"/>
                  </a:lnTo>
                  <a:lnTo>
                    <a:pt x="33" y="17"/>
                  </a:lnTo>
                  <a:lnTo>
                    <a:pt x="33" y="17"/>
                  </a:lnTo>
                  <a:lnTo>
                    <a:pt x="36" y="14"/>
                  </a:lnTo>
                  <a:lnTo>
                    <a:pt x="38" y="17"/>
                  </a:lnTo>
                  <a:lnTo>
                    <a:pt x="40" y="17"/>
                  </a:lnTo>
                  <a:lnTo>
                    <a:pt x="43" y="19"/>
                  </a:lnTo>
                  <a:lnTo>
                    <a:pt x="38" y="17"/>
                  </a:lnTo>
                  <a:lnTo>
                    <a:pt x="36" y="12"/>
                  </a:lnTo>
                  <a:lnTo>
                    <a:pt x="33" y="5"/>
                  </a:lnTo>
                  <a:lnTo>
                    <a:pt x="33" y="2"/>
                  </a:lnTo>
                  <a:lnTo>
                    <a:pt x="33" y="0"/>
                  </a:lnTo>
                  <a:lnTo>
                    <a:pt x="43" y="0"/>
                  </a:lnTo>
                  <a:lnTo>
                    <a:pt x="50" y="5"/>
                  </a:lnTo>
                  <a:lnTo>
                    <a:pt x="55" y="7"/>
                  </a:lnTo>
                  <a:lnTo>
                    <a:pt x="59" y="9"/>
                  </a:lnTo>
                  <a:lnTo>
                    <a:pt x="62" y="12"/>
                  </a:lnTo>
                  <a:lnTo>
                    <a:pt x="62" y="14"/>
                  </a:lnTo>
                  <a:lnTo>
                    <a:pt x="64" y="12"/>
                  </a:lnTo>
                  <a:lnTo>
                    <a:pt x="67" y="9"/>
                  </a:lnTo>
                  <a:lnTo>
                    <a:pt x="69" y="7"/>
                  </a:lnTo>
                  <a:lnTo>
                    <a:pt x="69" y="5"/>
                  </a:lnTo>
                  <a:lnTo>
                    <a:pt x="74" y="5"/>
                  </a:lnTo>
                  <a:lnTo>
                    <a:pt x="76" y="2"/>
                  </a:lnTo>
                  <a:lnTo>
                    <a:pt x="78" y="2"/>
                  </a:lnTo>
                  <a:lnTo>
                    <a:pt x="81" y="2"/>
                  </a:lnTo>
                  <a:lnTo>
                    <a:pt x="83" y="2"/>
                  </a:lnTo>
                  <a:lnTo>
                    <a:pt x="86" y="5"/>
                  </a:lnTo>
                  <a:lnTo>
                    <a:pt x="88" y="5"/>
                  </a:lnTo>
                  <a:lnTo>
                    <a:pt x="88" y="7"/>
                  </a:lnTo>
                  <a:lnTo>
                    <a:pt x="90" y="12"/>
                  </a:lnTo>
                  <a:lnTo>
                    <a:pt x="93" y="12"/>
                  </a:lnTo>
                  <a:lnTo>
                    <a:pt x="95" y="14"/>
                  </a:lnTo>
                  <a:lnTo>
                    <a:pt x="95" y="26"/>
                  </a:lnTo>
                  <a:lnTo>
                    <a:pt x="95" y="33"/>
                  </a:lnTo>
                  <a:lnTo>
                    <a:pt x="100" y="47"/>
                  </a:lnTo>
                  <a:lnTo>
                    <a:pt x="102" y="57"/>
                  </a:lnTo>
                  <a:lnTo>
                    <a:pt x="105" y="62"/>
                  </a:lnTo>
                  <a:lnTo>
                    <a:pt x="105" y="69"/>
                  </a:lnTo>
                  <a:lnTo>
                    <a:pt x="102" y="69"/>
                  </a:lnTo>
                  <a:lnTo>
                    <a:pt x="100" y="69"/>
                  </a:lnTo>
                  <a:lnTo>
                    <a:pt x="97" y="69"/>
                  </a:lnTo>
                  <a:lnTo>
                    <a:pt x="74" y="81"/>
                  </a:lnTo>
                  <a:lnTo>
                    <a:pt x="74" y="83"/>
                  </a:lnTo>
                  <a:lnTo>
                    <a:pt x="76" y="85"/>
                  </a:lnTo>
                  <a:lnTo>
                    <a:pt x="78" y="90"/>
                  </a:lnTo>
                  <a:lnTo>
                    <a:pt x="81" y="93"/>
                  </a:lnTo>
                  <a:lnTo>
                    <a:pt x="83" y="95"/>
                  </a:lnTo>
                  <a:lnTo>
                    <a:pt x="90" y="102"/>
                  </a:lnTo>
                  <a:lnTo>
                    <a:pt x="93" y="107"/>
                  </a:lnTo>
                  <a:lnTo>
                    <a:pt x="93" y="107"/>
                  </a:lnTo>
                  <a:lnTo>
                    <a:pt x="95" y="109"/>
                  </a:lnTo>
                  <a:lnTo>
                    <a:pt x="90" y="112"/>
                  </a:lnTo>
                  <a:lnTo>
                    <a:pt x="88" y="112"/>
                  </a:lnTo>
                  <a:lnTo>
                    <a:pt x="88" y="114"/>
                  </a:lnTo>
                  <a:lnTo>
                    <a:pt x="86" y="116"/>
                  </a:lnTo>
                  <a:lnTo>
                    <a:pt x="86" y="116"/>
                  </a:lnTo>
                  <a:lnTo>
                    <a:pt x="86" y="119"/>
                  </a:lnTo>
                  <a:lnTo>
                    <a:pt x="86" y="121"/>
                  </a:lnTo>
                  <a:lnTo>
                    <a:pt x="86" y="126"/>
                  </a:lnTo>
                  <a:lnTo>
                    <a:pt x="86" y="128"/>
                  </a:lnTo>
                  <a:lnTo>
                    <a:pt x="71" y="128"/>
                  </a:lnTo>
                  <a:lnTo>
                    <a:pt x="67" y="131"/>
                  </a:lnTo>
                  <a:lnTo>
                    <a:pt x="62" y="131"/>
                  </a:lnTo>
                  <a:lnTo>
                    <a:pt x="57" y="133"/>
                  </a:lnTo>
                  <a:lnTo>
                    <a:pt x="50" y="133"/>
                  </a:lnTo>
                  <a:lnTo>
                    <a:pt x="50" y="131"/>
                  </a:lnTo>
                  <a:lnTo>
                    <a:pt x="48" y="131"/>
                  </a:lnTo>
                  <a:lnTo>
                    <a:pt x="43" y="131"/>
                  </a:lnTo>
                  <a:lnTo>
                    <a:pt x="40" y="128"/>
                  </a:lnTo>
                  <a:lnTo>
                    <a:pt x="36" y="126"/>
                  </a:lnTo>
                  <a:lnTo>
                    <a:pt x="33" y="126"/>
                  </a:lnTo>
                  <a:lnTo>
                    <a:pt x="29" y="128"/>
                  </a:lnTo>
                  <a:lnTo>
                    <a:pt x="26" y="128"/>
                  </a:lnTo>
                  <a:lnTo>
                    <a:pt x="24" y="131"/>
                  </a:lnTo>
                  <a:lnTo>
                    <a:pt x="17" y="131"/>
                  </a:lnTo>
                  <a:lnTo>
                    <a:pt x="19" y="131"/>
                  </a:lnTo>
                  <a:lnTo>
                    <a:pt x="19" y="1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4" name="Freeform 1303">
              <a:extLst>
                <a:ext uri="{FF2B5EF4-FFF2-40B4-BE49-F238E27FC236}">
                  <a16:creationId xmlns:a16="http://schemas.microsoft.com/office/drawing/2014/main" id="{010BEC2D-6FF1-445D-94D5-459ECD7F02E4}"/>
                </a:ext>
              </a:extLst>
            </p:cNvPr>
            <p:cNvSpPr>
              <a:spLocks/>
            </p:cNvSpPr>
            <p:nvPr/>
          </p:nvSpPr>
          <p:spPr bwMode="auto">
            <a:xfrm>
              <a:off x="4167189" y="2541587"/>
              <a:ext cx="166686" cy="211136"/>
            </a:xfrm>
            <a:custGeom>
              <a:avLst/>
              <a:gdLst/>
              <a:ahLst/>
              <a:cxnLst>
                <a:cxn ang="0">
                  <a:pos x="21" y="126"/>
                </a:cxn>
                <a:cxn ang="0">
                  <a:pos x="26" y="107"/>
                </a:cxn>
                <a:cxn ang="0">
                  <a:pos x="21" y="100"/>
                </a:cxn>
                <a:cxn ang="0">
                  <a:pos x="7" y="95"/>
                </a:cxn>
                <a:cxn ang="0">
                  <a:pos x="7" y="90"/>
                </a:cxn>
                <a:cxn ang="0">
                  <a:pos x="5" y="78"/>
                </a:cxn>
                <a:cxn ang="0">
                  <a:pos x="5" y="76"/>
                </a:cxn>
                <a:cxn ang="0">
                  <a:pos x="2" y="69"/>
                </a:cxn>
                <a:cxn ang="0">
                  <a:pos x="2" y="64"/>
                </a:cxn>
                <a:cxn ang="0">
                  <a:pos x="5" y="57"/>
                </a:cxn>
                <a:cxn ang="0">
                  <a:pos x="7" y="50"/>
                </a:cxn>
                <a:cxn ang="0">
                  <a:pos x="12" y="40"/>
                </a:cxn>
                <a:cxn ang="0">
                  <a:pos x="12" y="38"/>
                </a:cxn>
                <a:cxn ang="0">
                  <a:pos x="12" y="28"/>
                </a:cxn>
                <a:cxn ang="0">
                  <a:pos x="19" y="17"/>
                </a:cxn>
                <a:cxn ang="0">
                  <a:pos x="24" y="17"/>
                </a:cxn>
                <a:cxn ang="0">
                  <a:pos x="29" y="21"/>
                </a:cxn>
                <a:cxn ang="0">
                  <a:pos x="33" y="17"/>
                </a:cxn>
                <a:cxn ang="0">
                  <a:pos x="38" y="17"/>
                </a:cxn>
                <a:cxn ang="0">
                  <a:pos x="38" y="17"/>
                </a:cxn>
                <a:cxn ang="0">
                  <a:pos x="33" y="2"/>
                </a:cxn>
                <a:cxn ang="0">
                  <a:pos x="50" y="5"/>
                </a:cxn>
                <a:cxn ang="0">
                  <a:pos x="62" y="12"/>
                </a:cxn>
                <a:cxn ang="0">
                  <a:pos x="67" y="9"/>
                </a:cxn>
                <a:cxn ang="0">
                  <a:pos x="74" y="5"/>
                </a:cxn>
                <a:cxn ang="0">
                  <a:pos x="81" y="2"/>
                </a:cxn>
                <a:cxn ang="0">
                  <a:pos x="88" y="5"/>
                </a:cxn>
                <a:cxn ang="0">
                  <a:pos x="93" y="12"/>
                </a:cxn>
                <a:cxn ang="0">
                  <a:pos x="95" y="33"/>
                </a:cxn>
                <a:cxn ang="0">
                  <a:pos x="105" y="62"/>
                </a:cxn>
                <a:cxn ang="0">
                  <a:pos x="100" y="69"/>
                </a:cxn>
                <a:cxn ang="0">
                  <a:pos x="74" y="83"/>
                </a:cxn>
                <a:cxn ang="0">
                  <a:pos x="81" y="93"/>
                </a:cxn>
                <a:cxn ang="0">
                  <a:pos x="93" y="107"/>
                </a:cxn>
                <a:cxn ang="0">
                  <a:pos x="90" y="112"/>
                </a:cxn>
                <a:cxn ang="0">
                  <a:pos x="86" y="116"/>
                </a:cxn>
                <a:cxn ang="0">
                  <a:pos x="86" y="121"/>
                </a:cxn>
                <a:cxn ang="0">
                  <a:pos x="71" y="128"/>
                </a:cxn>
                <a:cxn ang="0">
                  <a:pos x="57" y="133"/>
                </a:cxn>
                <a:cxn ang="0">
                  <a:pos x="48" y="131"/>
                </a:cxn>
                <a:cxn ang="0">
                  <a:pos x="36" y="126"/>
                </a:cxn>
                <a:cxn ang="0">
                  <a:pos x="26" y="128"/>
                </a:cxn>
                <a:cxn ang="0">
                  <a:pos x="19" y="131"/>
                </a:cxn>
              </a:cxnLst>
              <a:rect l="0" t="0" r="r" b="b"/>
              <a:pathLst>
                <a:path w="105" h="133">
                  <a:moveTo>
                    <a:pt x="19" y="131"/>
                  </a:moveTo>
                  <a:lnTo>
                    <a:pt x="21" y="128"/>
                  </a:lnTo>
                  <a:lnTo>
                    <a:pt x="21" y="126"/>
                  </a:lnTo>
                  <a:lnTo>
                    <a:pt x="24" y="121"/>
                  </a:lnTo>
                  <a:lnTo>
                    <a:pt x="24" y="116"/>
                  </a:lnTo>
                  <a:lnTo>
                    <a:pt x="26" y="107"/>
                  </a:lnTo>
                  <a:lnTo>
                    <a:pt x="26" y="102"/>
                  </a:lnTo>
                  <a:lnTo>
                    <a:pt x="24" y="102"/>
                  </a:lnTo>
                  <a:lnTo>
                    <a:pt x="21" y="100"/>
                  </a:lnTo>
                  <a:lnTo>
                    <a:pt x="17" y="100"/>
                  </a:lnTo>
                  <a:lnTo>
                    <a:pt x="10" y="95"/>
                  </a:lnTo>
                  <a:lnTo>
                    <a:pt x="7" y="95"/>
                  </a:lnTo>
                  <a:lnTo>
                    <a:pt x="7" y="93"/>
                  </a:lnTo>
                  <a:lnTo>
                    <a:pt x="7" y="90"/>
                  </a:lnTo>
                  <a:lnTo>
                    <a:pt x="7" y="90"/>
                  </a:lnTo>
                  <a:lnTo>
                    <a:pt x="7" y="88"/>
                  </a:lnTo>
                  <a:lnTo>
                    <a:pt x="5" y="83"/>
                  </a:lnTo>
                  <a:lnTo>
                    <a:pt x="5" y="78"/>
                  </a:lnTo>
                  <a:lnTo>
                    <a:pt x="5" y="78"/>
                  </a:lnTo>
                  <a:lnTo>
                    <a:pt x="5" y="78"/>
                  </a:lnTo>
                  <a:lnTo>
                    <a:pt x="5" y="76"/>
                  </a:lnTo>
                  <a:lnTo>
                    <a:pt x="5" y="74"/>
                  </a:lnTo>
                  <a:lnTo>
                    <a:pt x="5" y="71"/>
                  </a:lnTo>
                  <a:lnTo>
                    <a:pt x="2" y="69"/>
                  </a:lnTo>
                  <a:lnTo>
                    <a:pt x="0" y="69"/>
                  </a:lnTo>
                  <a:lnTo>
                    <a:pt x="2" y="66"/>
                  </a:lnTo>
                  <a:lnTo>
                    <a:pt x="2" y="64"/>
                  </a:lnTo>
                  <a:lnTo>
                    <a:pt x="2" y="62"/>
                  </a:lnTo>
                  <a:lnTo>
                    <a:pt x="5" y="59"/>
                  </a:lnTo>
                  <a:lnTo>
                    <a:pt x="5" y="57"/>
                  </a:lnTo>
                  <a:lnTo>
                    <a:pt x="5" y="52"/>
                  </a:lnTo>
                  <a:lnTo>
                    <a:pt x="7" y="52"/>
                  </a:lnTo>
                  <a:lnTo>
                    <a:pt x="7" y="50"/>
                  </a:lnTo>
                  <a:lnTo>
                    <a:pt x="10" y="47"/>
                  </a:lnTo>
                  <a:lnTo>
                    <a:pt x="12" y="43"/>
                  </a:lnTo>
                  <a:lnTo>
                    <a:pt x="12" y="40"/>
                  </a:lnTo>
                  <a:lnTo>
                    <a:pt x="12" y="40"/>
                  </a:lnTo>
                  <a:lnTo>
                    <a:pt x="10" y="40"/>
                  </a:lnTo>
                  <a:lnTo>
                    <a:pt x="12" y="38"/>
                  </a:lnTo>
                  <a:lnTo>
                    <a:pt x="12" y="36"/>
                  </a:lnTo>
                  <a:lnTo>
                    <a:pt x="12" y="31"/>
                  </a:lnTo>
                  <a:lnTo>
                    <a:pt x="12" y="28"/>
                  </a:lnTo>
                  <a:lnTo>
                    <a:pt x="12" y="24"/>
                  </a:lnTo>
                  <a:lnTo>
                    <a:pt x="12" y="17"/>
                  </a:lnTo>
                  <a:lnTo>
                    <a:pt x="19" y="17"/>
                  </a:lnTo>
                  <a:lnTo>
                    <a:pt x="21" y="17"/>
                  </a:lnTo>
                  <a:lnTo>
                    <a:pt x="21" y="17"/>
                  </a:lnTo>
                  <a:lnTo>
                    <a:pt x="24" y="17"/>
                  </a:lnTo>
                  <a:lnTo>
                    <a:pt x="26" y="21"/>
                  </a:lnTo>
                  <a:lnTo>
                    <a:pt x="29" y="21"/>
                  </a:lnTo>
                  <a:lnTo>
                    <a:pt x="29" y="21"/>
                  </a:lnTo>
                  <a:lnTo>
                    <a:pt x="29" y="21"/>
                  </a:lnTo>
                  <a:lnTo>
                    <a:pt x="31" y="17"/>
                  </a:lnTo>
                  <a:lnTo>
                    <a:pt x="33" y="17"/>
                  </a:lnTo>
                  <a:lnTo>
                    <a:pt x="33" y="17"/>
                  </a:lnTo>
                  <a:lnTo>
                    <a:pt x="36" y="14"/>
                  </a:lnTo>
                  <a:lnTo>
                    <a:pt x="38" y="17"/>
                  </a:lnTo>
                  <a:lnTo>
                    <a:pt x="40" y="17"/>
                  </a:lnTo>
                  <a:lnTo>
                    <a:pt x="43" y="19"/>
                  </a:lnTo>
                  <a:lnTo>
                    <a:pt x="38" y="17"/>
                  </a:lnTo>
                  <a:lnTo>
                    <a:pt x="36" y="12"/>
                  </a:lnTo>
                  <a:lnTo>
                    <a:pt x="33" y="5"/>
                  </a:lnTo>
                  <a:lnTo>
                    <a:pt x="33" y="2"/>
                  </a:lnTo>
                  <a:lnTo>
                    <a:pt x="33" y="0"/>
                  </a:lnTo>
                  <a:lnTo>
                    <a:pt x="43" y="0"/>
                  </a:lnTo>
                  <a:lnTo>
                    <a:pt x="50" y="5"/>
                  </a:lnTo>
                  <a:lnTo>
                    <a:pt x="55" y="7"/>
                  </a:lnTo>
                  <a:lnTo>
                    <a:pt x="59" y="9"/>
                  </a:lnTo>
                  <a:lnTo>
                    <a:pt x="62" y="12"/>
                  </a:lnTo>
                  <a:lnTo>
                    <a:pt x="62" y="14"/>
                  </a:lnTo>
                  <a:lnTo>
                    <a:pt x="64" y="12"/>
                  </a:lnTo>
                  <a:lnTo>
                    <a:pt x="67" y="9"/>
                  </a:lnTo>
                  <a:lnTo>
                    <a:pt x="69" y="7"/>
                  </a:lnTo>
                  <a:lnTo>
                    <a:pt x="69" y="5"/>
                  </a:lnTo>
                  <a:lnTo>
                    <a:pt x="74" y="5"/>
                  </a:lnTo>
                  <a:lnTo>
                    <a:pt x="76" y="2"/>
                  </a:lnTo>
                  <a:lnTo>
                    <a:pt x="78" y="2"/>
                  </a:lnTo>
                  <a:lnTo>
                    <a:pt x="81" y="2"/>
                  </a:lnTo>
                  <a:lnTo>
                    <a:pt x="83" y="2"/>
                  </a:lnTo>
                  <a:lnTo>
                    <a:pt x="86" y="5"/>
                  </a:lnTo>
                  <a:lnTo>
                    <a:pt x="88" y="5"/>
                  </a:lnTo>
                  <a:lnTo>
                    <a:pt x="88" y="7"/>
                  </a:lnTo>
                  <a:lnTo>
                    <a:pt x="90" y="12"/>
                  </a:lnTo>
                  <a:lnTo>
                    <a:pt x="93" y="12"/>
                  </a:lnTo>
                  <a:lnTo>
                    <a:pt x="95" y="14"/>
                  </a:lnTo>
                  <a:lnTo>
                    <a:pt x="95" y="26"/>
                  </a:lnTo>
                  <a:lnTo>
                    <a:pt x="95" y="33"/>
                  </a:lnTo>
                  <a:lnTo>
                    <a:pt x="100" y="47"/>
                  </a:lnTo>
                  <a:lnTo>
                    <a:pt x="102" y="57"/>
                  </a:lnTo>
                  <a:lnTo>
                    <a:pt x="105" y="62"/>
                  </a:lnTo>
                  <a:lnTo>
                    <a:pt x="105" y="69"/>
                  </a:lnTo>
                  <a:lnTo>
                    <a:pt x="102" y="69"/>
                  </a:lnTo>
                  <a:lnTo>
                    <a:pt x="100" y="69"/>
                  </a:lnTo>
                  <a:lnTo>
                    <a:pt x="97" y="69"/>
                  </a:lnTo>
                  <a:lnTo>
                    <a:pt x="74" y="81"/>
                  </a:lnTo>
                  <a:lnTo>
                    <a:pt x="74" y="83"/>
                  </a:lnTo>
                  <a:lnTo>
                    <a:pt x="76" y="85"/>
                  </a:lnTo>
                  <a:lnTo>
                    <a:pt x="78" y="90"/>
                  </a:lnTo>
                  <a:lnTo>
                    <a:pt x="81" y="93"/>
                  </a:lnTo>
                  <a:lnTo>
                    <a:pt x="83" y="95"/>
                  </a:lnTo>
                  <a:lnTo>
                    <a:pt x="90" y="102"/>
                  </a:lnTo>
                  <a:lnTo>
                    <a:pt x="93" y="107"/>
                  </a:lnTo>
                  <a:lnTo>
                    <a:pt x="93" y="107"/>
                  </a:lnTo>
                  <a:lnTo>
                    <a:pt x="95" y="109"/>
                  </a:lnTo>
                  <a:lnTo>
                    <a:pt x="90" y="112"/>
                  </a:lnTo>
                  <a:lnTo>
                    <a:pt x="88" y="112"/>
                  </a:lnTo>
                  <a:lnTo>
                    <a:pt x="88" y="114"/>
                  </a:lnTo>
                  <a:lnTo>
                    <a:pt x="86" y="116"/>
                  </a:lnTo>
                  <a:lnTo>
                    <a:pt x="86" y="116"/>
                  </a:lnTo>
                  <a:lnTo>
                    <a:pt x="86" y="119"/>
                  </a:lnTo>
                  <a:lnTo>
                    <a:pt x="86" y="121"/>
                  </a:lnTo>
                  <a:lnTo>
                    <a:pt x="86" y="126"/>
                  </a:lnTo>
                  <a:lnTo>
                    <a:pt x="86" y="128"/>
                  </a:lnTo>
                  <a:lnTo>
                    <a:pt x="71" y="128"/>
                  </a:lnTo>
                  <a:lnTo>
                    <a:pt x="67" y="131"/>
                  </a:lnTo>
                  <a:lnTo>
                    <a:pt x="62" y="131"/>
                  </a:lnTo>
                  <a:lnTo>
                    <a:pt x="57" y="133"/>
                  </a:lnTo>
                  <a:lnTo>
                    <a:pt x="50" y="133"/>
                  </a:lnTo>
                  <a:lnTo>
                    <a:pt x="50" y="131"/>
                  </a:lnTo>
                  <a:lnTo>
                    <a:pt x="48" y="131"/>
                  </a:lnTo>
                  <a:lnTo>
                    <a:pt x="43" y="131"/>
                  </a:lnTo>
                  <a:lnTo>
                    <a:pt x="40" y="128"/>
                  </a:lnTo>
                  <a:lnTo>
                    <a:pt x="36" y="126"/>
                  </a:lnTo>
                  <a:lnTo>
                    <a:pt x="33" y="126"/>
                  </a:lnTo>
                  <a:lnTo>
                    <a:pt x="29" y="128"/>
                  </a:lnTo>
                  <a:lnTo>
                    <a:pt x="26" y="128"/>
                  </a:lnTo>
                  <a:lnTo>
                    <a:pt x="24" y="131"/>
                  </a:lnTo>
                  <a:lnTo>
                    <a:pt x="17" y="131"/>
                  </a:lnTo>
                  <a:lnTo>
                    <a:pt x="19" y="1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5" name="Freeform 1304">
              <a:extLst>
                <a:ext uri="{FF2B5EF4-FFF2-40B4-BE49-F238E27FC236}">
                  <a16:creationId xmlns:a16="http://schemas.microsoft.com/office/drawing/2014/main" id="{CC032540-E5B4-4A01-9C2F-4D670E75E04D}"/>
                </a:ext>
              </a:extLst>
            </p:cNvPr>
            <p:cNvSpPr>
              <a:spLocks/>
            </p:cNvSpPr>
            <p:nvPr/>
          </p:nvSpPr>
          <p:spPr bwMode="auto">
            <a:xfrm>
              <a:off x="4167189" y="2541587"/>
              <a:ext cx="166686" cy="211136"/>
            </a:xfrm>
            <a:custGeom>
              <a:avLst/>
              <a:gdLst/>
              <a:ahLst/>
              <a:cxnLst>
                <a:cxn ang="0">
                  <a:pos x="21" y="126"/>
                </a:cxn>
                <a:cxn ang="0">
                  <a:pos x="26" y="107"/>
                </a:cxn>
                <a:cxn ang="0">
                  <a:pos x="21" y="100"/>
                </a:cxn>
                <a:cxn ang="0">
                  <a:pos x="7" y="95"/>
                </a:cxn>
                <a:cxn ang="0">
                  <a:pos x="7" y="90"/>
                </a:cxn>
                <a:cxn ang="0">
                  <a:pos x="5" y="78"/>
                </a:cxn>
                <a:cxn ang="0">
                  <a:pos x="5" y="76"/>
                </a:cxn>
                <a:cxn ang="0">
                  <a:pos x="2" y="69"/>
                </a:cxn>
                <a:cxn ang="0">
                  <a:pos x="2" y="64"/>
                </a:cxn>
                <a:cxn ang="0">
                  <a:pos x="5" y="57"/>
                </a:cxn>
                <a:cxn ang="0">
                  <a:pos x="7" y="50"/>
                </a:cxn>
                <a:cxn ang="0">
                  <a:pos x="12" y="40"/>
                </a:cxn>
                <a:cxn ang="0">
                  <a:pos x="12" y="38"/>
                </a:cxn>
                <a:cxn ang="0">
                  <a:pos x="12" y="28"/>
                </a:cxn>
                <a:cxn ang="0">
                  <a:pos x="19" y="17"/>
                </a:cxn>
                <a:cxn ang="0">
                  <a:pos x="24" y="17"/>
                </a:cxn>
                <a:cxn ang="0">
                  <a:pos x="29" y="21"/>
                </a:cxn>
                <a:cxn ang="0">
                  <a:pos x="33" y="17"/>
                </a:cxn>
                <a:cxn ang="0">
                  <a:pos x="38" y="17"/>
                </a:cxn>
                <a:cxn ang="0">
                  <a:pos x="38" y="17"/>
                </a:cxn>
                <a:cxn ang="0">
                  <a:pos x="33" y="2"/>
                </a:cxn>
                <a:cxn ang="0">
                  <a:pos x="50" y="5"/>
                </a:cxn>
                <a:cxn ang="0">
                  <a:pos x="62" y="12"/>
                </a:cxn>
                <a:cxn ang="0">
                  <a:pos x="67" y="9"/>
                </a:cxn>
                <a:cxn ang="0">
                  <a:pos x="74" y="5"/>
                </a:cxn>
                <a:cxn ang="0">
                  <a:pos x="81" y="2"/>
                </a:cxn>
                <a:cxn ang="0">
                  <a:pos x="88" y="5"/>
                </a:cxn>
                <a:cxn ang="0">
                  <a:pos x="93" y="12"/>
                </a:cxn>
                <a:cxn ang="0">
                  <a:pos x="95" y="33"/>
                </a:cxn>
                <a:cxn ang="0">
                  <a:pos x="105" y="62"/>
                </a:cxn>
                <a:cxn ang="0">
                  <a:pos x="100" y="69"/>
                </a:cxn>
                <a:cxn ang="0">
                  <a:pos x="74" y="83"/>
                </a:cxn>
                <a:cxn ang="0">
                  <a:pos x="81" y="93"/>
                </a:cxn>
                <a:cxn ang="0">
                  <a:pos x="93" y="107"/>
                </a:cxn>
                <a:cxn ang="0">
                  <a:pos x="90" y="112"/>
                </a:cxn>
                <a:cxn ang="0">
                  <a:pos x="86" y="116"/>
                </a:cxn>
                <a:cxn ang="0">
                  <a:pos x="86" y="121"/>
                </a:cxn>
                <a:cxn ang="0">
                  <a:pos x="71" y="128"/>
                </a:cxn>
                <a:cxn ang="0">
                  <a:pos x="57" y="133"/>
                </a:cxn>
                <a:cxn ang="0">
                  <a:pos x="48" y="131"/>
                </a:cxn>
                <a:cxn ang="0">
                  <a:pos x="36" y="126"/>
                </a:cxn>
                <a:cxn ang="0">
                  <a:pos x="26" y="128"/>
                </a:cxn>
                <a:cxn ang="0">
                  <a:pos x="19" y="131"/>
                </a:cxn>
              </a:cxnLst>
              <a:rect l="0" t="0" r="r" b="b"/>
              <a:pathLst>
                <a:path w="105" h="133">
                  <a:moveTo>
                    <a:pt x="19" y="131"/>
                  </a:moveTo>
                  <a:lnTo>
                    <a:pt x="21" y="128"/>
                  </a:lnTo>
                  <a:lnTo>
                    <a:pt x="21" y="126"/>
                  </a:lnTo>
                  <a:lnTo>
                    <a:pt x="24" y="121"/>
                  </a:lnTo>
                  <a:lnTo>
                    <a:pt x="24" y="116"/>
                  </a:lnTo>
                  <a:lnTo>
                    <a:pt x="26" y="107"/>
                  </a:lnTo>
                  <a:lnTo>
                    <a:pt x="26" y="102"/>
                  </a:lnTo>
                  <a:lnTo>
                    <a:pt x="24" y="102"/>
                  </a:lnTo>
                  <a:lnTo>
                    <a:pt x="21" y="100"/>
                  </a:lnTo>
                  <a:lnTo>
                    <a:pt x="17" y="100"/>
                  </a:lnTo>
                  <a:lnTo>
                    <a:pt x="10" y="95"/>
                  </a:lnTo>
                  <a:lnTo>
                    <a:pt x="7" y="95"/>
                  </a:lnTo>
                  <a:lnTo>
                    <a:pt x="7" y="93"/>
                  </a:lnTo>
                  <a:lnTo>
                    <a:pt x="7" y="90"/>
                  </a:lnTo>
                  <a:lnTo>
                    <a:pt x="7" y="90"/>
                  </a:lnTo>
                  <a:lnTo>
                    <a:pt x="7" y="88"/>
                  </a:lnTo>
                  <a:lnTo>
                    <a:pt x="5" y="83"/>
                  </a:lnTo>
                  <a:lnTo>
                    <a:pt x="5" y="78"/>
                  </a:lnTo>
                  <a:lnTo>
                    <a:pt x="5" y="78"/>
                  </a:lnTo>
                  <a:lnTo>
                    <a:pt x="5" y="78"/>
                  </a:lnTo>
                  <a:lnTo>
                    <a:pt x="5" y="76"/>
                  </a:lnTo>
                  <a:lnTo>
                    <a:pt x="5" y="74"/>
                  </a:lnTo>
                  <a:lnTo>
                    <a:pt x="5" y="71"/>
                  </a:lnTo>
                  <a:lnTo>
                    <a:pt x="2" y="69"/>
                  </a:lnTo>
                  <a:lnTo>
                    <a:pt x="0" y="69"/>
                  </a:lnTo>
                  <a:lnTo>
                    <a:pt x="2" y="66"/>
                  </a:lnTo>
                  <a:lnTo>
                    <a:pt x="2" y="64"/>
                  </a:lnTo>
                  <a:lnTo>
                    <a:pt x="2" y="62"/>
                  </a:lnTo>
                  <a:lnTo>
                    <a:pt x="5" y="59"/>
                  </a:lnTo>
                  <a:lnTo>
                    <a:pt x="5" y="57"/>
                  </a:lnTo>
                  <a:lnTo>
                    <a:pt x="5" y="52"/>
                  </a:lnTo>
                  <a:lnTo>
                    <a:pt x="7" y="52"/>
                  </a:lnTo>
                  <a:lnTo>
                    <a:pt x="7" y="50"/>
                  </a:lnTo>
                  <a:lnTo>
                    <a:pt x="10" y="47"/>
                  </a:lnTo>
                  <a:lnTo>
                    <a:pt x="12" y="43"/>
                  </a:lnTo>
                  <a:lnTo>
                    <a:pt x="12" y="40"/>
                  </a:lnTo>
                  <a:lnTo>
                    <a:pt x="12" y="40"/>
                  </a:lnTo>
                  <a:lnTo>
                    <a:pt x="10" y="40"/>
                  </a:lnTo>
                  <a:lnTo>
                    <a:pt x="12" y="38"/>
                  </a:lnTo>
                  <a:lnTo>
                    <a:pt x="12" y="36"/>
                  </a:lnTo>
                  <a:lnTo>
                    <a:pt x="12" y="31"/>
                  </a:lnTo>
                  <a:lnTo>
                    <a:pt x="12" y="28"/>
                  </a:lnTo>
                  <a:lnTo>
                    <a:pt x="12" y="24"/>
                  </a:lnTo>
                  <a:lnTo>
                    <a:pt x="12" y="17"/>
                  </a:lnTo>
                  <a:lnTo>
                    <a:pt x="19" y="17"/>
                  </a:lnTo>
                  <a:lnTo>
                    <a:pt x="21" y="17"/>
                  </a:lnTo>
                  <a:lnTo>
                    <a:pt x="21" y="17"/>
                  </a:lnTo>
                  <a:lnTo>
                    <a:pt x="24" y="17"/>
                  </a:lnTo>
                  <a:lnTo>
                    <a:pt x="26" y="21"/>
                  </a:lnTo>
                  <a:lnTo>
                    <a:pt x="29" y="21"/>
                  </a:lnTo>
                  <a:lnTo>
                    <a:pt x="29" y="21"/>
                  </a:lnTo>
                  <a:lnTo>
                    <a:pt x="29" y="21"/>
                  </a:lnTo>
                  <a:lnTo>
                    <a:pt x="31" y="17"/>
                  </a:lnTo>
                  <a:lnTo>
                    <a:pt x="33" y="17"/>
                  </a:lnTo>
                  <a:lnTo>
                    <a:pt x="33" y="17"/>
                  </a:lnTo>
                  <a:lnTo>
                    <a:pt x="36" y="14"/>
                  </a:lnTo>
                  <a:lnTo>
                    <a:pt x="38" y="17"/>
                  </a:lnTo>
                  <a:lnTo>
                    <a:pt x="40" y="17"/>
                  </a:lnTo>
                  <a:lnTo>
                    <a:pt x="43" y="19"/>
                  </a:lnTo>
                  <a:lnTo>
                    <a:pt x="38" y="17"/>
                  </a:lnTo>
                  <a:lnTo>
                    <a:pt x="36" y="12"/>
                  </a:lnTo>
                  <a:lnTo>
                    <a:pt x="33" y="5"/>
                  </a:lnTo>
                  <a:lnTo>
                    <a:pt x="33" y="2"/>
                  </a:lnTo>
                  <a:lnTo>
                    <a:pt x="33" y="0"/>
                  </a:lnTo>
                  <a:lnTo>
                    <a:pt x="43" y="0"/>
                  </a:lnTo>
                  <a:lnTo>
                    <a:pt x="50" y="5"/>
                  </a:lnTo>
                  <a:lnTo>
                    <a:pt x="55" y="7"/>
                  </a:lnTo>
                  <a:lnTo>
                    <a:pt x="59" y="9"/>
                  </a:lnTo>
                  <a:lnTo>
                    <a:pt x="62" y="12"/>
                  </a:lnTo>
                  <a:lnTo>
                    <a:pt x="62" y="14"/>
                  </a:lnTo>
                  <a:lnTo>
                    <a:pt x="64" y="12"/>
                  </a:lnTo>
                  <a:lnTo>
                    <a:pt x="67" y="9"/>
                  </a:lnTo>
                  <a:lnTo>
                    <a:pt x="69" y="7"/>
                  </a:lnTo>
                  <a:lnTo>
                    <a:pt x="69" y="5"/>
                  </a:lnTo>
                  <a:lnTo>
                    <a:pt x="74" y="5"/>
                  </a:lnTo>
                  <a:lnTo>
                    <a:pt x="76" y="2"/>
                  </a:lnTo>
                  <a:lnTo>
                    <a:pt x="78" y="2"/>
                  </a:lnTo>
                  <a:lnTo>
                    <a:pt x="81" y="2"/>
                  </a:lnTo>
                  <a:lnTo>
                    <a:pt x="83" y="2"/>
                  </a:lnTo>
                  <a:lnTo>
                    <a:pt x="86" y="5"/>
                  </a:lnTo>
                  <a:lnTo>
                    <a:pt x="88" y="5"/>
                  </a:lnTo>
                  <a:lnTo>
                    <a:pt x="88" y="7"/>
                  </a:lnTo>
                  <a:lnTo>
                    <a:pt x="90" y="12"/>
                  </a:lnTo>
                  <a:lnTo>
                    <a:pt x="93" y="12"/>
                  </a:lnTo>
                  <a:lnTo>
                    <a:pt x="95" y="14"/>
                  </a:lnTo>
                  <a:lnTo>
                    <a:pt x="95" y="26"/>
                  </a:lnTo>
                  <a:lnTo>
                    <a:pt x="95" y="33"/>
                  </a:lnTo>
                  <a:lnTo>
                    <a:pt x="100" y="47"/>
                  </a:lnTo>
                  <a:lnTo>
                    <a:pt x="102" y="57"/>
                  </a:lnTo>
                  <a:lnTo>
                    <a:pt x="105" y="62"/>
                  </a:lnTo>
                  <a:lnTo>
                    <a:pt x="105" y="69"/>
                  </a:lnTo>
                  <a:lnTo>
                    <a:pt x="102" y="69"/>
                  </a:lnTo>
                  <a:lnTo>
                    <a:pt x="100" y="69"/>
                  </a:lnTo>
                  <a:lnTo>
                    <a:pt x="97" y="69"/>
                  </a:lnTo>
                  <a:lnTo>
                    <a:pt x="74" y="81"/>
                  </a:lnTo>
                  <a:lnTo>
                    <a:pt x="74" y="83"/>
                  </a:lnTo>
                  <a:lnTo>
                    <a:pt x="76" y="85"/>
                  </a:lnTo>
                  <a:lnTo>
                    <a:pt x="78" y="90"/>
                  </a:lnTo>
                  <a:lnTo>
                    <a:pt x="81" y="93"/>
                  </a:lnTo>
                  <a:lnTo>
                    <a:pt x="83" y="95"/>
                  </a:lnTo>
                  <a:lnTo>
                    <a:pt x="90" y="102"/>
                  </a:lnTo>
                  <a:lnTo>
                    <a:pt x="93" y="107"/>
                  </a:lnTo>
                  <a:lnTo>
                    <a:pt x="93" y="107"/>
                  </a:lnTo>
                  <a:lnTo>
                    <a:pt x="95" y="109"/>
                  </a:lnTo>
                  <a:lnTo>
                    <a:pt x="90" y="112"/>
                  </a:lnTo>
                  <a:lnTo>
                    <a:pt x="88" y="112"/>
                  </a:lnTo>
                  <a:lnTo>
                    <a:pt x="88" y="114"/>
                  </a:lnTo>
                  <a:lnTo>
                    <a:pt x="86" y="116"/>
                  </a:lnTo>
                  <a:lnTo>
                    <a:pt x="86" y="116"/>
                  </a:lnTo>
                  <a:lnTo>
                    <a:pt x="86" y="119"/>
                  </a:lnTo>
                  <a:lnTo>
                    <a:pt x="86" y="121"/>
                  </a:lnTo>
                  <a:lnTo>
                    <a:pt x="86" y="126"/>
                  </a:lnTo>
                  <a:lnTo>
                    <a:pt x="86" y="128"/>
                  </a:lnTo>
                  <a:lnTo>
                    <a:pt x="71" y="128"/>
                  </a:lnTo>
                  <a:lnTo>
                    <a:pt x="67" y="131"/>
                  </a:lnTo>
                  <a:lnTo>
                    <a:pt x="62" y="131"/>
                  </a:lnTo>
                  <a:lnTo>
                    <a:pt x="57" y="133"/>
                  </a:lnTo>
                  <a:lnTo>
                    <a:pt x="50" y="133"/>
                  </a:lnTo>
                  <a:lnTo>
                    <a:pt x="50" y="131"/>
                  </a:lnTo>
                  <a:lnTo>
                    <a:pt x="48" y="131"/>
                  </a:lnTo>
                  <a:lnTo>
                    <a:pt x="43" y="131"/>
                  </a:lnTo>
                  <a:lnTo>
                    <a:pt x="40" y="128"/>
                  </a:lnTo>
                  <a:lnTo>
                    <a:pt x="36" y="126"/>
                  </a:lnTo>
                  <a:lnTo>
                    <a:pt x="33" y="126"/>
                  </a:lnTo>
                  <a:lnTo>
                    <a:pt x="29" y="128"/>
                  </a:lnTo>
                  <a:lnTo>
                    <a:pt x="26" y="128"/>
                  </a:lnTo>
                  <a:lnTo>
                    <a:pt x="24" y="131"/>
                  </a:lnTo>
                  <a:lnTo>
                    <a:pt x="17" y="131"/>
                  </a:lnTo>
                  <a:lnTo>
                    <a:pt x="19" y="1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6" name="Freeform 1305">
              <a:extLst>
                <a:ext uri="{FF2B5EF4-FFF2-40B4-BE49-F238E27FC236}">
                  <a16:creationId xmlns:a16="http://schemas.microsoft.com/office/drawing/2014/main" id="{3DBB35E2-B87D-42B5-A6C5-496B0FCD4A2B}"/>
                </a:ext>
              </a:extLst>
            </p:cNvPr>
            <p:cNvSpPr>
              <a:spLocks/>
            </p:cNvSpPr>
            <p:nvPr/>
          </p:nvSpPr>
          <p:spPr bwMode="auto">
            <a:xfrm>
              <a:off x="4175125" y="2741612"/>
              <a:ext cx="79374" cy="52387"/>
            </a:xfrm>
            <a:custGeom>
              <a:avLst/>
              <a:gdLst/>
              <a:ahLst/>
              <a:cxnLst>
                <a:cxn ang="0">
                  <a:pos x="43" y="5"/>
                </a:cxn>
                <a:cxn ang="0">
                  <a:pos x="40" y="5"/>
                </a:cxn>
                <a:cxn ang="0">
                  <a:pos x="40" y="7"/>
                </a:cxn>
                <a:cxn ang="0">
                  <a:pos x="43" y="9"/>
                </a:cxn>
                <a:cxn ang="0">
                  <a:pos x="45" y="14"/>
                </a:cxn>
                <a:cxn ang="0">
                  <a:pos x="45" y="14"/>
                </a:cxn>
                <a:cxn ang="0">
                  <a:pos x="47" y="14"/>
                </a:cxn>
                <a:cxn ang="0">
                  <a:pos x="50" y="17"/>
                </a:cxn>
                <a:cxn ang="0">
                  <a:pos x="50" y="21"/>
                </a:cxn>
                <a:cxn ang="0">
                  <a:pos x="47" y="21"/>
                </a:cxn>
                <a:cxn ang="0">
                  <a:pos x="45" y="21"/>
                </a:cxn>
                <a:cxn ang="0">
                  <a:pos x="43" y="21"/>
                </a:cxn>
                <a:cxn ang="0">
                  <a:pos x="40" y="24"/>
                </a:cxn>
                <a:cxn ang="0">
                  <a:pos x="38" y="26"/>
                </a:cxn>
                <a:cxn ang="0">
                  <a:pos x="38" y="26"/>
                </a:cxn>
                <a:cxn ang="0">
                  <a:pos x="35" y="28"/>
                </a:cxn>
                <a:cxn ang="0">
                  <a:pos x="35" y="31"/>
                </a:cxn>
                <a:cxn ang="0">
                  <a:pos x="35" y="31"/>
                </a:cxn>
                <a:cxn ang="0">
                  <a:pos x="33" y="31"/>
                </a:cxn>
                <a:cxn ang="0">
                  <a:pos x="31" y="28"/>
                </a:cxn>
                <a:cxn ang="0">
                  <a:pos x="28" y="26"/>
                </a:cxn>
                <a:cxn ang="0">
                  <a:pos x="26" y="26"/>
                </a:cxn>
                <a:cxn ang="0">
                  <a:pos x="26" y="26"/>
                </a:cxn>
                <a:cxn ang="0">
                  <a:pos x="24" y="26"/>
                </a:cxn>
                <a:cxn ang="0">
                  <a:pos x="24" y="28"/>
                </a:cxn>
                <a:cxn ang="0">
                  <a:pos x="21" y="31"/>
                </a:cxn>
                <a:cxn ang="0">
                  <a:pos x="21" y="33"/>
                </a:cxn>
                <a:cxn ang="0">
                  <a:pos x="9" y="33"/>
                </a:cxn>
                <a:cxn ang="0">
                  <a:pos x="9" y="31"/>
                </a:cxn>
                <a:cxn ang="0">
                  <a:pos x="9" y="26"/>
                </a:cxn>
                <a:cxn ang="0">
                  <a:pos x="7" y="26"/>
                </a:cxn>
                <a:cxn ang="0">
                  <a:pos x="7" y="26"/>
                </a:cxn>
                <a:cxn ang="0">
                  <a:pos x="5" y="26"/>
                </a:cxn>
                <a:cxn ang="0">
                  <a:pos x="2" y="28"/>
                </a:cxn>
                <a:cxn ang="0">
                  <a:pos x="2" y="31"/>
                </a:cxn>
                <a:cxn ang="0">
                  <a:pos x="0" y="31"/>
                </a:cxn>
                <a:cxn ang="0">
                  <a:pos x="0" y="21"/>
                </a:cxn>
                <a:cxn ang="0">
                  <a:pos x="2" y="19"/>
                </a:cxn>
                <a:cxn ang="0">
                  <a:pos x="5" y="14"/>
                </a:cxn>
                <a:cxn ang="0">
                  <a:pos x="7" y="14"/>
                </a:cxn>
                <a:cxn ang="0">
                  <a:pos x="7" y="12"/>
                </a:cxn>
                <a:cxn ang="0">
                  <a:pos x="9" y="12"/>
                </a:cxn>
                <a:cxn ang="0">
                  <a:pos x="12" y="9"/>
                </a:cxn>
                <a:cxn ang="0">
                  <a:pos x="12" y="7"/>
                </a:cxn>
                <a:cxn ang="0">
                  <a:pos x="12" y="5"/>
                </a:cxn>
                <a:cxn ang="0">
                  <a:pos x="14" y="5"/>
                </a:cxn>
                <a:cxn ang="0">
                  <a:pos x="16" y="2"/>
                </a:cxn>
                <a:cxn ang="0">
                  <a:pos x="14" y="5"/>
                </a:cxn>
                <a:cxn ang="0">
                  <a:pos x="12" y="5"/>
                </a:cxn>
                <a:cxn ang="0">
                  <a:pos x="19" y="5"/>
                </a:cxn>
                <a:cxn ang="0">
                  <a:pos x="21" y="2"/>
                </a:cxn>
                <a:cxn ang="0">
                  <a:pos x="24" y="2"/>
                </a:cxn>
                <a:cxn ang="0">
                  <a:pos x="28" y="0"/>
                </a:cxn>
                <a:cxn ang="0">
                  <a:pos x="33" y="2"/>
                </a:cxn>
                <a:cxn ang="0">
                  <a:pos x="35" y="2"/>
                </a:cxn>
                <a:cxn ang="0">
                  <a:pos x="43" y="5"/>
                </a:cxn>
                <a:cxn ang="0">
                  <a:pos x="43" y="5"/>
                </a:cxn>
              </a:cxnLst>
              <a:rect l="0" t="0" r="r" b="b"/>
              <a:pathLst>
                <a:path w="50" h="33">
                  <a:moveTo>
                    <a:pt x="43" y="5"/>
                  </a:moveTo>
                  <a:lnTo>
                    <a:pt x="40" y="5"/>
                  </a:lnTo>
                  <a:lnTo>
                    <a:pt x="40" y="7"/>
                  </a:lnTo>
                  <a:lnTo>
                    <a:pt x="43" y="9"/>
                  </a:lnTo>
                  <a:lnTo>
                    <a:pt x="45" y="14"/>
                  </a:lnTo>
                  <a:lnTo>
                    <a:pt x="45" y="14"/>
                  </a:lnTo>
                  <a:lnTo>
                    <a:pt x="47" y="14"/>
                  </a:lnTo>
                  <a:lnTo>
                    <a:pt x="50" y="17"/>
                  </a:lnTo>
                  <a:lnTo>
                    <a:pt x="50" y="21"/>
                  </a:lnTo>
                  <a:lnTo>
                    <a:pt x="47" y="21"/>
                  </a:lnTo>
                  <a:lnTo>
                    <a:pt x="45" y="21"/>
                  </a:lnTo>
                  <a:lnTo>
                    <a:pt x="43" y="21"/>
                  </a:lnTo>
                  <a:lnTo>
                    <a:pt x="40" y="24"/>
                  </a:lnTo>
                  <a:lnTo>
                    <a:pt x="38" y="26"/>
                  </a:lnTo>
                  <a:lnTo>
                    <a:pt x="38" y="26"/>
                  </a:lnTo>
                  <a:lnTo>
                    <a:pt x="35" y="28"/>
                  </a:lnTo>
                  <a:lnTo>
                    <a:pt x="35" y="31"/>
                  </a:lnTo>
                  <a:lnTo>
                    <a:pt x="35" y="31"/>
                  </a:lnTo>
                  <a:lnTo>
                    <a:pt x="33" y="31"/>
                  </a:lnTo>
                  <a:lnTo>
                    <a:pt x="31" y="28"/>
                  </a:lnTo>
                  <a:lnTo>
                    <a:pt x="28" y="26"/>
                  </a:lnTo>
                  <a:lnTo>
                    <a:pt x="26" y="26"/>
                  </a:lnTo>
                  <a:lnTo>
                    <a:pt x="26" y="26"/>
                  </a:lnTo>
                  <a:lnTo>
                    <a:pt x="24" y="26"/>
                  </a:lnTo>
                  <a:lnTo>
                    <a:pt x="24" y="28"/>
                  </a:lnTo>
                  <a:lnTo>
                    <a:pt x="21" y="31"/>
                  </a:lnTo>
                  <a:lnTo>
                    <a:pt x="21" y="33"/>
                  </a:lnTo>
                  <a:lnTo>
                    <a:pt x="9" y="33"/>
                  </a:lnTo>
                  <a:lnTo>
                    <a:pt x="9" y="31"/>
                  </a:lnTo>
                  <a:lnTo>
                    <a:pt x="9" y="26"/>
                  </a:lnTo>
                  <a:lnTo>
                    <a:pt x="7" y="26"/>
                  </a:lnTo>
                  <a:lnTo>
                    <a:pt x="7" y="26"/>
                  </a:lnTo>
                  <a:lnTo>
                    <a:pt x="5" y="26"/>
                  </a:lnTo>
                  <a:lnTo>
                    <a:pt x="2" y="28"/>
                  </a:lnTo>
                  <a:lnTo>
                    <a:pt x="2" y="31"/>
                  </a:lnTo>
                  <a:lnTo>
                    <a:pt x="0" y="31"/>
                  </a:lnTo>
                  <a:lnTo>
                    <a:pt x="0" y="21"/>
                  </a:lnTo>
                  <a:lnTo>
                    <a:pt x="2" y="19"/>
                  </a:lnTo>
                  <a:lnTo>
                    <a:pt x="5" y="14"/>
                  </a:lnTo>
                  <a:lnTo>
                    <a:pt x="7" y="14"/>
                  </a:lnTo>
                  <a:lnTo>
                    <a:pt x="7" y="12"/>
                  </a:lnTo>
                  <a:lnTo>
                    <a:pt x="9" y="12"/>
                  </a:lnTo>
                  <a:lnTo>
                    <a:pt x="12" y="9"/>
                  </a:lnTo>
                  <a:lnTo>
                    <a:pt x="12" y="7"/>
                  </a:lnTo>
                  <a:lnTo>
                    <a:pt x="12" y="5"/>
                  </a:lnTo>
                  <a:lnTo>
                    <a:pt x="14" y="5"/>
                  </a:lnTo>
                  <a:lnTo>
                    <a:pt x="16" y="2"/>
                  </a:lnTo>
                  <a:lnTo>
                    <a:pt x="14" y="5"/>
                  </a:lnTo>
                  <a:lnTo>
                    <a:pt x="12" y="5"/>
                  </a:lnTo>
                  <a:lnTo>
                    <a:pt x="19" y="5"/>
                  </a:lnTo>
                  <a:lnTo>
                    <a:pt x="21" y="2"/>
                  </a:lnTo>
                  <a:lnTo>
                    <a:pt x="24" y="2"/>
                  </a:lnTo>
                  <a:lnTo>
                    <a:pt x="28" y="0"/>
                  </a:lnTo>
                  <a:lnTo>
                    <a:pt x="33" y="2"/>
                  </a:lnTo>
                  <a:lnTo>
                    <a:pt x="35" y="2"/>
                  </a:lnTo>
                  <a:lnTo>
                    <a:pt x="43" y="5"/>
                  </a:lnTo>
                  <a:lnTo>
                    <a:pt x="43"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7" name="Freeform 1306">
              <a:extLst>
                <a:ext uri="{FF2B5EF4-FFF2-40B4-BE49-F238E27FC236}">
                  <a16:creationId xmlns:a16="http://schemas.microsoft.com/office/drawing/2014/main" id="{9AEC2B87-D993-4FC8-8732-F6E0BBED2306}"/>
                </a:ext>
              </a:extLst>
            </p:cNvPr>
            <p:cNvSpPr>
              <a:spLocks/>
            </p:cNvSpPr>
            <p:nvPr/>
          </p:nvSpPr>
          <p:spPr bwMode="auto">
            <a:xfrm>
              <a:off x="4175125" y="2741612"/>
              <a:ext cx="79374" cy="52387"/>
            </a:xfrm>
            <a:custGeom>
              <a:avLst/>
              <a:gdLst/>
              <a:ahLst/>
              <a:cxnLst>
                <a:cxn ang="0">
                  <a:pos x="43" y="5"/>
                </a:cxn>
                <a:cxn ang="0">
                  <a:pos x="40" y="5"/>
                </a:cxn>
                <a:cxn ang="0">
                  <a:pos x="40" y="7"/>
                </a:cxn>
                <a:cxn ang="0">
                  <a:pos x="43" y="9"/>
                </a:cxn>
                <a:cxn ang="0">
                  <a:pos x="45" y="14"/>
                </a:cxn>
                <a:cxn ang="0">
                  <a:pos x="45" y="14"/>
                </a:cxn>
                <a:cxn ang="0">
                  <a:pos x="47" y="14"/>
                </a:cxn>
                <a:cxn ang="0">
                  <a:pos x="50" y="17"/>
                </a:cxn>
                <a:cxn ang="0">
                  <a:pos x="50" y="21"/>
                </a:cxn>
                <a:cxn ang="0">
                  <a:pos x="47" y="21"/>
                </a:cxn>
                <a:cxn ang="0">
                  <a:pos x="45" y="21"/>
                </a:cxn>
                <a:cxn ang="0">
                  <a:pos x="43" y="21"/>
                </a:cxn>
                <a:cxn ang="0">
                  <a:pos x="40" y="24"/>
                </a:cxn>
                <a:cxn ang="0">
                  <a:pos x="38" y="26"/>
                </a:cxn>
                <a:cxn ang="0">
                  <a:pos x="38" y="26"/>
                </a:cxn>
                <a:cxn ang="0">
                  <a:pos x="35" y="28"/>
                </a:cxn>
                <a:cxn ang="0">
                  <a:pos x="35" y="31"/>
                </a:cxn>
                <a:cxn ang="0">
                  <a:pos x="35" y="31"/>
                </a:cxn>
                <a:cxn ang="0">
                  <a:pos x="33" y="31"/>
                </a:cxn>
                <a:cxn ang="0">
                  <a:pos x="31" y="28"/>
                </a:cxn>
                <a:cxn ang="0">
                  <a:pos x="28" y="26"/>
                </a:cxn>
                <a:cxn ang="0">
                  <a:pos x="26" y="26"/>
                </a:cxn>
                <a:cxn ang="0">
                  <a:pos x="26" y="26"/>
                </a:cxn>
                <a:cxn ang="0">
                  <a:pos x="24" y="26"/>
                </a:cxn>
                <a:cxn ang="0">
                  <a:pos x="24" y="28"/>
                </a:cxn>
                <a:cxn ang="0">
                  <a:pos x="21" y="31"/>
                </a:cxn>
                <a:cxn ang="0">
                  <a:pos x="21" y="33"/>
                </a:cxn>
                <a:cxn ang="0">
                  <a:pos x="9" y="33"/>
                </a:cxn>
                <a:cxn ang="0">
                  <a:pos x="9" y="31"/>
                </a:cxn>
                <a:cxn ang="0">
                  <a:pos x="9" y="26"/>
                </a:cxn>
                <a:cxn ang="0">
                  <a:pos x="7" y="26"/>
                </a:cxn>
                <a:cxn ang="0">
                  <a:pos x="7" y="26"/>
                </a:cxn>
                <a:cxn ang="0">
                  <a:pos x="5" y="26"/>
                </a:cxn>
                <a:cxn ang="0">
                  <a:pos x="2" y="28"/>
                </a:cxn>
                <a:cxn ang="0">
                  <a:pos x="2" y="31"/>
                </a:cxn>
                <a:cxn ang="0">
                  <a:pos x="0" y="31"/>
                </a:cxn>
                <a:cxn ang="0">
                  <a:pos x="0" y="21"/>
                </a:cxn>
                <a:cxn ang="0">
                  <a:pos x="2" y="19"/>
                </a:cxn>
                <a:cxn ang="0">
                  <a:pos x="5" y="14"/>
                </a:cxn>
                <a:cxn ang="0">
                  <a:pos x="7" y="14"/>
                </a:cxn>
                <a:cxn ang="0">
                  <a:pos x="7" y="12"/>
                </a:cxn>
                <a:cxn ang="0">
                  <a:pos x="9" y="12"/>
                </a:cxn>
                <a:cxn ang="0">
                  <a:pos x="12" y="9"/>
                </a:cxn>
                <a:cxn ang="0">
                  <a:pos x="12" y="7"/>
                </a:cxn>
                <a:cxn ang="0">
                  <a:pos x="12" y="5"/>
                </a:cxn>
                <a:cxn ang="0">
                  <a:pos x="14" y="5"/>
                </a:cxn>
                <a:cxn ang="0">
                  <a:pos x="16" y="2"/>
                </a:cxn>
                <a:cxn ang="0">
                  <a:pos x="14" y="5"/>
                </a:cxn>
                <a:cxn ang="0">
                  <a:pos x="12" y="5"/>
                </a:cxn>
                <a:cxn ang="0">
                  <a:pos x="19" y="5"/>
                </a:cxn>
                <a:cxn ang="0">
                  <a:pos x="21" y="2"/>
                </a:cxn>
                <a:cxn ang="0">
                  <a:pos x="24" y="2"/>
                </a:cxn>
                <a:cxn ang="0">
                  <a:pos x="28" y="0"/>
                </a:cxn>
                <a:cxn ang="0">
                  <a:pos x="33" y="2"/>
                </a:cxn>
                <a:cxn ang="0">
                  <a:pos x="35" y="2"/>
                </a:cxn>
                <a:cxn ang="0">
                  <a:pos x="43" y="5"/>
                </a:cxn>
              </a:cxnLst>
              <a:rect l="0" t="0" r="r" b="b"/>
              <a:pathLst>
                <a:path w="50" h="33">
                  <a:moveTo>
                    <a:pt x="43" y="5"/>
                  </a:moveTo>
                  <a:lnTo>
                    <a:pt x="40" y="5"/>
                  </a:lnTo>
                  <a:lnTo>
                    <a:pt x="40" y="7"/>
                  </a:lnTo>
                  <a:lnTo>
                    <a:pt x="43" y="9"/>
                  </a:lnTo>
                  <a:lnTo>
                    <a:pt x="45" y="14"/>
                  </a:lnTo>
                  <a:lnTo>
                    <a:pt x="45" y="14"/>
                  </a:lnTo>
                  <a:lnTo>
                    <a:pt x="47" y="14"/>
                  </a:lnTo>
                  <a:lnTo>
                    <a:pt x="50" y="17"/>
                  </a:lnTo>
                  <a:lnTo>
                    <a:pt x="50" y="21"/>
                  </a:lnTo>
                  <a:lnTo>
                    <a:pt x="47" y="21"/>
                  </a:lnTo>
                  <a:lnTo>
                    <a:pt x="45" y="21"/>
                  </a:lnTo>
                  <a:lnTo>
                    <a:pt x="43" y="21"/>
                  </a:lnTo>
                  <a:lnTo>
                    <a:pt x="40" y="24"/>
                  </a:lnTo>
                  <a:lnTo>
                    <a:pt x="38" y="26"/>
                  </a:lnTo>
                  <a:lnTo>
                    <a:pt x="38" y="26"/>
                  </a:lnTo>
                  <a:lnTo>
                    <a:pt x="35" y="28"/>
                  </a:lnTo>
                  <a:lnTo>
                    <a:pt x="35" y="31"/>
                  </a:lnTo>
                  <a:lnTo>
                    <a:pt x="35" y="31"/>
                  </a:lnTo>
                  <a:lnTo>
                    <a:pt x="33" y="31"/>
                  </a:lnTo>
                  <a:lnTo>
                    <a:pt x="31" y="28"/>
                  </a:lnTo>
                  <a:lnTo>
                    <a:pt x="28" y="26"/>
                  </a:lnTo>
                  <a:lnTo>
                    <a:pt x="26" y="26"/>
                  </a:lnTo>
                  <a:lnTo>
                    <a:pt x="26" y="26"/>
                  </a:lnTo>
                  <a:lnTo>
                    <a:pt x="24" y="26"/>
                  </a:lnTo>
                  <a:lnTo>
                    <a:pt x="24" y="28"/>
                  </a:lnTo>
                  <a:lnTo>
                    <a:pt x="21" y="31"/>
                  </a:lnTo>
                  <a:lnTo>
                    <a:pt x="21" y="33"/>
                  </a:lnTo>
                  <a:lnTo>
                    <a:pt x="9" y="33"/>
                  </a:lnTo>
                  <a:lnTo>
                    <a:pt x="9" y="31"/>
                  </a:lnTo>
                  <a:lnTo>
                    <a:pt x="9" y="26"/>
                  </a:lnTo>
                  <a:lnTo>
                    <a:pt x="7" y="26"/>
                  </a:lnTo>
                  <a:lnTo>
                    <a:pt x="7" y="26"/>
                  </a:lnTo>
                  <a:lnTo>
                    <a:pt x="5" y="26"/>
                  </a:lnTo>
                  <a:lnTo>
                    <a:pt x="2" y="28"/>
                  </a:lnTo>
                  <a:lnTo>
                    <a:pt x="2" y="31"/>
                  </a:lnTo>
                  <a:lnTo>
                    <a:pt x="0" y="31"/>
                  </a:lnTo>
                  <a:lnTo>
                    <a:pt x="0" y="21"/>
                  </a:lnTo>
                  <a:lnTo>
                    <a:pt x="2" y="19"/>
                  </a:lnTo>
                  <a:lnTo>
                    <a:pt x="5" y="14"/>
                  </a:lnTo>
                  <a:lnTo>
                    <a:pt x="7" y="14"/>
                  </a:lnTo>
                  <a:lnTo>
                    <a:pt x="7" y="12"/>
                  </a:lnTo>
                  <a:lnTo>
                    <a:pt x="9" y="12"/>
                  </a:lnTo>
                  <a:lnTo>
                    <a:pt x="12" y="9"/>
                  </a:lnTo>
                  <a:lnTo>
                    <a:pt x="12" y="7"/>
                  </a:lnTo>
                  <a:lnTo>
                    <a:pt x="12" y="5"/>
                  </a:lnTo>
                  <a:lnTo>
                    <a:pt x="14" y="5"/>
                  </a:lnTo>
                  <a:lnTo>
                    <a:pt x="16" y="2"/>
                  </a:lnTo>
                  <a:lnTo>
                    <a:pt x="14" y="5"/>
                  </a:lnTo>
                  <a:lnTo>
                    <a:pt x="12" y="5"/>
                  </a:lnTo>
                  <a:lnTo>
                    <a:pt x="19" y="5"/>
                  </a:lnTo>
                  <a:lnTo>
                    <a:pt x="21" y="2"/>
                  </a:lnTo>
                  <a:lnTo>
                    <a:pt x="24" y="2"/>
                  </a:lnTo>
                  <a:lnTo>
                    <a:pt x="28" y="0"/>
                  </a:lnTo>
                  <a:lnTo>
                    <a:pt x="33" y="2"/>
                  </a:lnTo>
                  <a:lnTo>
                    <a:pt x="35" y="2"/>
                  </a:lnTo>
                  <a:lnTo>
                    <a:pt x="43"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8" name="Freeform 1307">
              <a:extLst>
                <a:ext uri="{FF2B5EF4-FFF2-40B4-BE49-F238E27FC236}">
                  <a16:creationId xmlns:a16="http://schemas.microsoft.com/office/drawing/2014/main" id="{EC28FAD2-B8E3-4AF0-AC8C-493DB6330E92}"/>
                </a:ext>
              </a:extLst>
            </p:cNvPr>
            <p:cNvSpPr>
              <a:spLocks/>
            </p:cNvSpPr>
            <p:nvPr/>
          </p:nvSpPr>
          <p:spPr bwMode="auto">
            <a:xfrm>
              <a:off x="4175125" y="2741612"/>
              <a:ext cx="79374" cy="52387"/>
            </a:xfrm>
            <a:custGeom>
              <a:avLst/>
              <a:gdLst/>
              <a:ahLst/>
              <a:cxnLst>
                <a:cxn ang="0">
                  <a:pos x="43" y="5"/>
                </a:cxn>
                <a:cxn ang="0">
                  <a:pos x="40" y="5"/>
                </a:cxn>
                <a:cxn ang="0">
                  <a:pos x="40" y="7"/>
                </a:cxn>
                <a:cxn ang="0">
                  <a:pos x="43" y="9"/>
                </a:cxn>
                <a:cxn ang="0">
                  <a:pos x="45" y="14"/>
                </a:cxn>
                <a:cxn ang="0">
                  <a:pos x="45" y="14"/>
                </a:cxn>
                <a:cxn ang="0">
                  <a:pos x="47" y="14"/>
                </a:cxn>
                <a:cxn ang="0">
                  <a:pos x="50" y="17"/>
                </a:cxn>
                <a:cxn ang="0">
                  <a:pos x="50" y="21"/>
                </a:cxn>
                <a:cxn ang="0">
                  <a:pos x="47" y="21"/>
                </a:cxn>
                <a:cxn ang="0">
                  <a:pos x="45" y="21"/>
                </a:cxn>
                <a:cxn ang="0">
                  <a:pos x="43" y="21"/>
                </a:cxn>
                <a:cxn ang="0">
                  <a:pos x="40" y="24"/>
                </a:cxn>
                <a:cxn ang="0">
                  <a:pos x="38" y="26"/>
                </a:cxn>
                <a:cxn ang="0">
                  <a:pos x="38" y="26"/>
                </a:cxn>
                <a:cxn ang="0">
                  <a:pos x="35" y="28"/>
                </a:cxn>
                <a:cxn ang="0">
                  <a:pos x="35" y="31"/>
                </a:cxn>
                <a:cxn ang="0">
                  <a:pos x="35" y="31"/>
                </a:cxn>
                <a:cxn ang="0">
                  <a:pos x="33" y="31"/>
                </a:cxn>
                <a:cxn ang="0">
                  <a:pos x="31" y="28"/>
                </a:cxn>
                <a:cxn ang="0">
                  <a:pos x="28" y="26"/>
                </a:cxn>
                <a:cxn ang="0">
                  <a:pos x="26" y="26"/>
                </a:cxn>
                <a:cxn ang="0">
                  <a:pos x="26" y="26"/>
                </a:cxn>
                <a:cxn ang="0">
                  <a:pos x="24" y="26"/>
                </a:cxn>
                <a:cxn ang="0">
                  <a:pos x="24" y="28"/>
                </a:cxn>
                <a:cxn ang="0">
                  <a:pos x="21" y="31"/>
                </a:cxn>
                <a:cxn ang="0">
                  <a:pos x="21" y="33"/>
                </a:cxn>
                <a:cxn ang="0">
                  <a:pos x="9" y="33"/>
                </a:cxn>
                <a:cxn ang="0">
                  <a:pos x="9" y="31"/>
                </a:cxn>
                <a:cxn ang="0">
                  <a:pos x="9" y="26"/>
                </a:cxn>
                <a:cxn ang="0">
                  <a:pos x="7" y="26"/>
                </a:cxn>
                <a:cxn ang="0">
                  <a:pos x="7" y="26"/>
                </a:cxn>
                <a:cxn ang="0">
                  <a:pos x="5" y="26"/>
                </a:cxn>
                <a:cxn ang="0">
                  <a:pos x="2" y="28"/>
                </a:cxn>
                <a:cxn ang="0">
                  <a:pos x="2" y="31"/>
                </a:cxn>
                <a:cxn ang="0">
                  <a:pos x="0" y="31"/>
                </a:cxn>
                <a:cxn ang="0">
                  <a:pos x="0" y="21"/>
                </a:cxn>
                <a:cxn ang="0">
                  <a:pos x="2" y="19"/>
                </a:cxn>
                <a:cxn ang="0">
                  <a:pos x="5" y="14"/>
                </a:cxn>
                <a:cxn ang="0">
                  <a:pos x="7" y="14"/>
                </a:cxn>
                <a:cxn ang="0">
                  <a:pos x="7" y="12"/>
                </a:cxn>
                <a:cxn ang="0">
                  <a:pos x="9" y="12"/>
                </a:cxn>
                <a:cxn ang="0">
                  <a:pos x="12" y="9"/>
                </a:cxn>
                <a:cxn ang="0">
                  <a:pos x="12" y="7"/>
                </a:cxn>
                <a:cxn ang="0">
                  <a:pos x="12" y="5"/>
                </a:cxn>
                <a:cxn ang="0">
                  <a:pos x="14" y="5"/>
                </a:cxn>
                <a:cxn ang="0">
                  <a:pos x="16" y="2"/>
                </a:cxn>
                <a:cxn ang="0">
                  <a:pos x="14" y="5"/>
                </a:cxn>
                <a:cxn ang="0">
                  <a:pos x="12" y="5"/>
                </a:cxn>
                <a:cxn ang="0">
                  <a:pos x="19" y="5"/>
                </a:cxn>
                <a:cxn ang="0">
                  <a:pos x="21" y="2"/>
                </a:cxn>
                <a:cxn ang="0">
                  <a:pos x="24" y="2"/>
                </a:cxn>
                <a:cxn ang="0">
                  <a:pos x="28" y="0"/>
                </a:cxn>
                <a:cxn ang="0">
                  <a:pos x="33" y="2"/>
                </a:cxn>
                <a:cxn ang="0">
                  <a:pos x="35" y="2"/>
                </a:cxn>
                <a:cxn ang="0">
                  <a:pos x="43" y="5"/>
                </a:cxn>
              </a:cxnLst>
              <a:rect l="0" t="0" r="r" b="b"/>
              <a:pathLst>
                <a:path w="50" h="33">
                  <a:moveTo>
                    <a:pt x="43" y="5"/>
                  </a:moveTo>
                  <a:lnTo>
                    <a:pt x="40" y="5"/>
                  </a:lnTo>
                  <a:lnTo>
                    <a:pt x="40" y="7"/>
                  </a:lnTo>
                  <a:lnTo>
                    <a:pt x="43" y="9"/>
                  </a:lnTo>
                  <a:lnTo>
                    <a:pt x="45" y="14"/>
                  </a:lnTo>
                  <a:lnTo>
                    <a:pt x="45" y="14"/>
                  </a:lnTo>
                  <a:lnTo>
                    <a:pt x="47" y="14"/>
                  </a:lnTo>
                  <a:lnTo>
                    <a:pt x="50" y="17"/>
                  </a:lnTo>
                  <a:lnTo>
                    <a:pt x="50" y="21"/>
                  </a:lnTo>
                  <a:lnTo>
                    <a:pt x="47" y="21"/>
                  </a:lnTo>
                  <a:lnTo>
                    <a:pt x="45" y="21"/>
                  </a:lnTo>
                  <a:lnTo>
                    <a:pt x="43" y="21"/>
                  </a:lnTo>
                  <a:lnTo>
                    <a:pt x="40" y="24"/>
                  </a:lnTo>
                  <a:lnTo>
                    <a:pt x="38" y="26"/>
                  </a:lnTo>
                  <a:lnTo>
                    <a:pt x="38" y="26"/>
                  </a:lnTo>
                  <a:lnTo>
                    <a:pt x="35" y="28"/>
                  </a:lnTo>
                  <a:lnTo>
                    <a:pt x="35" y="31"/>
                  </a:lnTo>
                  <a:lnTo>
                    <a:pt x="35" y="31"/>
                  </a:lnTo>
                  <a:lnTo>
                    <a:pt x="33" y="31"/>
                  </a:lnTo>
                  <a:lnTo>
                    <a:pt x="31" y="28"/>
                  </a:lnTo>
                  <a:lnTo>
                    <a:pt x="28" y="26"/>
                  </a:lnTo>
                  <a:lnTo>
                    <a:pt x="26" y="26"/>
                  </a:lnTo>
                  <a:lnTo>
                    <a:pt x="26" y="26"/>
                  </a:lnTo>
                  <a:lnTo>
                    <a:pt x="24" y="26"/>
                  </a:lnTo>
                  <a:lnTo>
                    <a:pt x="24" y="28"/>
                  </a:lnTo>
                  <a:lnTo>
                    <a:pt x="21" y="31"/>
                  </a:lnTo>
                  <a:lnTo>
                    <a:pt x="21" y="33"/>
                  </a:lnTo>
                  <a:lnTo>
                    <a:pt x="9" y="33"/>
                  </a:lnTo>
                  <a:lnTo>
                    <a:pt x="9" y="31"/>
                  </a:lnTo>
                  <a:lnTo>
                    <a:pt x="9" y="26"/>
                  </a:lnTo>
                  <a:lnTo>
                    <a:pt x="7" y="26"/>
                  </a:lnTo>
                  <a:lnTo>
                    <a:pt x="7" y="26"/>
                  </a:lnTo>
                  <a:lnTo>
                    <a:pt x="5" y="26"/>
                  </a:lnTo>
                  <a:lnTo>
                    <a:pt x="2" y="28"/>
                  </a:lnTo>
                  <a:lnTo>
                    <a:pt x="2" y="31"/>
                  </a:lnTo>
                  <a:lnTo>
                    <a:pt x="0" y="31"/>
                  </a:lnTo>
                  <a:lnTo>
                    <a:pt x="0" y="21"/>
                  </a:lnTo>
                  <a:lnTo>
                    <a:pt x="2" y="19"/>
                  </a:lnTo>
                  <a:lnTo>
                    <a:pt x="5" y="14"/>
                  </a:lnTo>
                  <a:lnTo>
                    <a:pt x="7" y="14"/>
                  </a:lnTo>
                  <a:lnTo>
                    <a:pt x="7" y="12"/>
                  </a:lnTo>
                  <a:lnTo>
                    <a:pt x="9" y="12"/>
                  </a:lnTo>
                  <a:lnTo>
                    <a:pt x="12" y="9"/>
                  </a:lnTo>
                  <a:lnTo>
                    <a:pt x="12" y="7"/>
                  </a:lnTo>
                  <a:lnTo>
                    <a:pt x="12" y="5"/>
                  </a:lnTo>
                  <a:lnTo>
                    <a:pt x="14" y="5"/>
                  </a:lnTo>
                  <a:lnTo>
                    <a:pt x="16" y="2"/>
                  </a:lnTo>
                  <a:lnTo>
                    <a:pt x="14" y="5"/>
                  </a:lnTo>
                  <a:lnTo>
                    <a:pt x="12" y="5"/>
                  </a:lnTo>
                  <a:lnTo>
                    <a:pt x="19" y="5"/>
                  </a:lnTo>
                  <a:lnTo>
                    <a:pt x="21" y="2"/>
                  </a:lnTo>
                  <a:lnTo>
                    <a:pt x="24" y="2"/>
                  </a:lnTo>
                  <a:lnTo>
                    <a:pt x="28" y="0"/>
                  </a:lnTo>
                  <a:lnTo>
                    <a:pt x="33" y="2"/>
                  </a:lnTo>
                  <a:lnTo>
                    <a:pt x="35" y="2"/>
                  </a:lnTo>
                  <a:lnTo>
                    <a:pt x="43"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599" name="Freeform 1308">
              <a:extLst>
                <a:ext uri="{FF2B5EF4-FFF2-40B4-BE49-F238E27FC236}">
                  <a16:creationId xmlns:a16="http://schemas.microsoft.com/office/drawing/2014/main" id="{2642A0EF-F426-41D3-A5E6-42072497E1A2}"/>
                </a:ext>
              </a:extLst>
            </p:cNvPr>
            <p:cNvSpPr>
              <a:spLocks/>
            </p:cNvSpPr>
            <p:nvPr/>
          </p:nvSpPr>
          <p:spPr bwMode="auto">
            <a:xfrm>
              <a:off x="4238626" y="2706687"/>
              <a:ext cx="144463" cy="68261"/>
            </a:xfrm>
            <a:custGeom>
              <a:avLst/>
              <a:gdLst/>
              <a:ahLst/>
              <a:cxnLst>
                <a:cxn ang="0">
                  <a:pos x="50" y="5"/>
                </a:cxn>
                <a:cxn ang="0">
                  <a:pos x="43" y="8"/>
                </a:cxn>
                <a:cxn ang="0">
                  <a:pos x="41" y="12"/>
                </a:cxn>
                <a:cxn ang="0">
                  <a:pos x="41" y="15"/>
                </a:cxn>
                <a:cxn ang="0">
                  <a:pos x="41" y="22"/>
                </a:cxn>
                <a:cxn ang="0">
                  <a:pos x="26" y="24"/>
                </a:cxn>
                <a:cxn ang="0">
                  <a:pos x="17" y="27"/>
                </a:cxn>
                <a:cxn ang="0">
                  <a:pos x="5" y="29"/>
                </a:cxn>
                <a:cxn ang="0">
                  <a:pos x="0" y="27"/>
                </a:cxn>
                <a:cxn ang="0">
                  <a:pos x="3" y="31"/>
                </a:cxn>
                <a:cxn ang="0">
                  <a:pos x="5" y="36"/>
                </a:cxn>
                <a:cxn ang="0">
                  <a:pos x="10" y="39"/>
                </a:cxn>
                <a:cxn ang="0">
                  <a:pos x="19" y="36"/>
                </a:cxn>
                <a:cxn ang="0">
                  <a:pos x="24" y="34"/>
                </a:cxn>
                <a:cxn ang="0">
                  <a:pos x="31" y="36"/>
                </a:cxn>
                <a:cxn ang="0">
                  <a:pos x="41" y="41"/>
                </a:cxn>
                <a:cxn ang="0">
                  <a:pos x="50" y="43"/>
                </a:cxn>
                <a:cxn ang="0">
                  <a:pos x="62" y="43"/>
                </a:cxn>
                <a:cxn ang="0">
                  <a:pos x="64" y="41"/>
                </a:cxn>
                <a:cxn ang="0">
                  <a:pos x="76" y="41"/>
                </a:cxn>
                <a:cxn ang="0">
                  <a:pos x="79" y="39"/>
                </a:cxn>
                <a:cxn ang="0">
                  <a:pos x="83" y="29"/>
                </a:cxn>
                <a:cxn ang="0">
                  <a:pos x="88" y="20"/>
                </a:cxn>
                <a:cxn ang="0">
                  <a:pos x="86" y="12"/>
                </a:cxn>
                <a:cxn ang="0">
                  <a:pos x="86" y="5"/>
                </a:cxn>
                <a:cxn ang="0">
                  <a:pos x="81" y="5"/>
                </a:cxn>
                <a:cxn ang="0">
                  <a:pos x="71" y="0"/>
                </a:cxn>
                <a:cxn ang="0">
                  <a:pos x="67" y="0"/>
                </a:cxn>
                <a:cxn ang="0">
                  <a:pos x="64" y="0"/>
                </a:cxn>
                <a:cxn ang="0">
                  <a:pos x="60" y="3"/>
                </a:cxn>
                <a:cxn ang="0">
                  <a:pos x="57" y="5"/>
                </a:cxn>
                <a:cxn ang="0">
                  <a:pos x="48" y="5"/>
                </a:cxn>
              </a:cxnLst>
              <a:rect l="0" t="0" r="r" b="b"/>
              <a:pathLst>
                <a:path w="91" h="43">
                  <a:moveTo>
                    <a:pt x="48" y="5"/>
                  </a:moveTo>
                  <a:lnTo>
                    <a:pt x="50" y="5"/>
                  </a:lnTo>
                  <a:lnTo>
                    <a:pt x="45" y="8"/>
                  </a:lnTo>
                  <a:lnTo>
                    <a:pt x="43" y="8"/>
                  </a:lnTo>
                  <a:lnTo>
                    <a:pt x="43" y="10"/>
                  </a:lnTo>
                  <a:lnTo>
                    <a:pt x="41" y="12"/>
                  </a:lnTo>
                  <a:lnTo>
                    <a:pt x="41" y="12"/>
                  </a:lnTo>
                  <a:lnTo>
                    <a:pt x="41" y="15"/>
                  </a:lnTo>
                  <a:lnTo>
                    <a:pt x="41" y="17"/>
                  </a:lnTo>
                  <a:lnTo>
                    <a:pt x="41" y="22"/>
                  </a:lnTo>
                  <a:lnTo>
                    <a:pt x="41" y="24"/>
                  </a:lnTo>
                  <a:lnTo>
                    <a:pt x="26" y="24"/>
                  </a:lnTo>
                  <a:lnTo>
                    <a:pt x="22" y="27"/>
                  </a:lnTo>
                  <a:lnTo>
                    <a:pt x="17" y="27"/>
                  </a:lnTo>
                  <a:lnTo>
                    <a:pt x="12" y="29"/>
                  </a:lnTo>
                  <a:lnTo>
                    <a:pt x="5" y="29"/>
                  </a:lnTo>
                  <a:lnTo>
                    <a:pt x="5" y="27"/>
                  </a:lnTo>
                  <a:lnTo>
                    <a:pt x="0" y="27"/>
                  </a:lnTo>
                  <a:lnTo>
                    <a:pt x="0" y="29"/>
                  </a:lnTo>
                  <a:lnTo>
                    <a:pt x="3" y="31"/>
                  </a:lnTo>
                  <a:lnTo>
                    <a:pt x="5" y="34"/>
                  </a:lnTo>
                  <a:lnTo>
                    <a:pt x="5" y="36"/>
                  </a:lnTo>
                  <a:lnTo>
                    <a:pt x="7" y="36"/>
                  </a:lnTo>
                  <a:lnTo>
                    <a:pt x="10" y="39"/>
                  </a:lnTo>
                  <a:lnTo>
                    <a:pt x="19" y="39"/>
                  </a:lnTo>
                  <a:lnTo>
                    <a:pt x="19" y="36"/>
                  </a:lnTo>
                  <a:lnTo>
                    <a:pt x="19" y="36"/>
                  </a:lnTo>
                  <a:lnTo>
                    <a:pt x="24" y="34"/>
                  </a:lnTo>
                  <a:lnTo>
                    <a:pt x="26" y="36"/>
                  </a:lnTo>
                  <a:lnTo>
                    <a:pt x="31" y="36"/>
                  </a:lnTo>
                  <a:lnTo>
                    <a:pt x="38" y="39"/>
                  </a:lnTo>
                  <a:lnTo>
                    <a:pt x="41" y="41"/>
                  </a:lnTo>
                  <a:lnTo>
                    <a:pt x="45" y="43"/>
                  </a:lnTo>
                  <a:lnTo>
                    <a:pt x="50" y="43"/>
                  </a:lnTo>
                  <a:lnTo>
                    <a:pt x="55" y="43"/>
                  </a:lnTo>
                  <a:lnTo>
                    <a:pt x="62" y="43"/>
                  </a:lnTo>
                  <a:lnTo>
                    <a:pt x="64" y="43"/>
                  </a:lnTo>
                  <a:lnTo>
                    <a:pt x="64" y="41"/>
                  </a:lnTo>
                  <a:lnTo>
                    <a:pt x="67" y="41"/>
                  </a:lnTo>
                  <a:lnTo>
                    <a:pt x="76" y="41"/>
                  </a:lnTo>
                  <a:lnTo>
                    <a:pt x="79" y="41"/>
                  </a:lnTo>
                  <a:lnTo>
                    <a:pt x="79" y="39"/>
                  </a:lnTo>
                  <a:lnTo>
                    <a:pt x="81" y="39"/>
                  </a:lnTo>
                  <a:lnTo>
                    <a:pt x="83" y="29"/>
                  </a:lnTo>
                  <a:lnTo>
                    <a:pt x="86" y="22"/>
                  </a:lnTo>
                  <a:lnTo>
                    <a:pt x="88" y="20"/>
                  </a:lnTo>
                  <a:lnTo>
                    <a:pt x="91" y="17"/>
                  </a:lnTo>
                  <a:lnTo>
                    <a:pt x="86" y="12"/>
                  </a:lnTo>
                  <a:lnTo>
                    <a:pt x="86" y="10"/>
                  </a:lnTo>
                  <a:lnTo>
                    <a:pt x="86" y="5"/>
                  </a:lnTo>
                  <a:lnTo>
                    <a:pt x="81" y="5"/>
                  </a:lnTo>
                  <a:lnTo>
                    <a:pt x="81" y="5"/>
                  </a:lnTo>
                  <a:lnTo>
                    <a:pt x="76" y="3"/>
                  </a:lnTo>
                  <a:lnTo>
                    <a:pt x="71" y="0"/>
                  </a:lnTo>
                  <a:lnTo>
                    <a:pt x="69" y="0"/>
                  </a:lnTo>
                  <a:lnTo>
                    <a:pt x="67" y="0"/>
                  </a:lnTo>
                  <a:lnTo>
                    <a:pt x="64" y="0"/>
                  </a:lnTo>
                  <a:lnTo>
                    <a:pt x="64" y="0"/>
                  </a:lnTo>
                  <a:lnTo>
                    <a:pt x="62" y="3"/>
                  </a:lnTo>
                  <a:lnTo>
                    <a:pt x="60" y="3"/>
                  </a:lnTo>
                  <a:lnTo>
                    <a:pt x="57" y="5"/>
                  </a:lnTo>
                  <a:lnTo>
                    <a:pt x="57" y="5"/>
                  </a:lnTo>
                  <a:lnTo>
                    <a:pt x="55" y="5"/>
                  </a:lnTo>
                  <a:lnTo>
                    <a:pt x="48" y="5"/>
                  </a:lnTo>
                  <a:lnTo>
                    <a:pt x="48"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0" name="Freeform 1309">
              <a:extLst>
                <a:ext uri="{FF2B5EF4-FFF2-40B4-BE49-F238E27FC236}">
                  <a16:creationId xmlns:a16="http://schemas.microsoft.com/office/drawing/2014/main" id="{7A95EE49-5FC5-49B8-A4BB-7F8B3DFF715F}"/>
                </a:ext>
              </a:extLst>
            </p:cNvPr>
            <p:cNvSpPr>
              <a:spLocks/>
            </p:cNvSpPr>
            <p:nvPr/>
          </p:nvSpPr>
          <p:spPr bwMode="auto">
            <a:xfrm>
              <a:off x="4238626" y="2706687"/>
              <a:ext cx="144463" cy="68261"/>
            </a:xfrm>
            <a:custGeom>
              <a:avLst/>
              <a:gdLst/>
              <a:ahLst/>
              <a:cxnLst>
                <a:cxn ang="0">
                  <a:pos x="50" y="5"/>
                </a:cxn>
                <a:cxn ang="0">
                  <a:pos x="43" y="8"/>
                </a:cxn>
                <a:cxn ang="0">
                  <a:pos x="41" y="12"/>
                </a:cxn>
                <a:cxn ang="0">
                  <a:pos x="41" y="15"/>
                </a:cxn>
                <a:cxn ang="0">
                  <a:pos x="41" y="22"/>
                </a:cxn>
                <a:cxn ang="0">
                  <a:pos x="26" y="24"/>
                </a:cxn>
                <a:cxn ang="0">
                  <a:pos x="17" y="27"/>
                </a:cxn>
                <a:cxn ang="0">
                  <a:pos x="5" y="29"/>
                </a:cxn>
                <a:cxn ang="0">
                  <a:pos x="0" y="27"/>
                </a:cxn>
                <a:cxn ang="0">
                  <a:pos x="3" y="31"/>
                </a:cxn>
                <a:cxn ang="0">
                  <a:pos x="5" y="36"/>
                </a:cxn>
                <a:cxn ang="0">
                  <a:pos x="10" y="39"/>
                </a:cxn>
                <a:cxn ang="0">
                  <a:pos x="19" y="36"/>
                </a:cxn>
                <a:cxn ang="0">
                  <a:pos x="24" y="34"/>
                </a:cxn>
                <a:cxn ang="0">
                  <a:pos x="31" y="36"/>
                </a:cxn>
                <a:cxn ang="0">
                  <a:pos x="41" y="41"/>
                </a:cxn>
                <a:cxn ang="0">
                  <a:pos x="50" y="43"/>
                </a:cxn>
                <a:cxn ang="0">
                  <a:pos x="62" y="43"/>
                </a:cxn>
                <a:cxn ang="0">
                  <a:pos x="64" y="41"/>
                </a:cxn>
                <a:cxn ang="0">
                  <a:pos x="76" y="41"/>
                </a:cxn>
                <a:cxn ang="0">
                  <a:pos x="79" y="39"/>
                </a:cxn>
                <a:cxn ang="0">
                  <a:pos x="83" y="29"/>
                </a:cxn>
                <a:cxn ang="0">
                  <a:pos x="88" y="20"/>
                </a:cxn>
                <a:cxn ang="0">
                  <a:pos x="86" y="12"/>
                </a:cxn>
                <a:cxn ang="0">
                  <a:pos x="86" y="5"/>
                </a:cxn>
                <a:cxn ang="0">
                  <a:pos x="81" y="5"/>
                </a:cxn>
                <a:cxn ang="0">
                  <a:pos x="71" y="0"/>
                </a:cxn>
                <a:cxn ang="0">
                  <a:pos x="67" y="0"/>
                </a:cxn>
                <a:cxn ang="0">
                  <a:pos x="64" y="0"/>
                </a:cxn>
                <a:cxn ang="0">
                  <a:pos x="60" y="3"/>
                </a:cxn>
                <a:cxn ang="0">
                  <a:pos x="57" y="5"/>
                </a:cxn>
                <a:cxn ang="0">
                  <a:pos x="48" y="5"/>
                </a:cxn>
              </a:cxnLst>
              <a:rect l="0" t="0" r="r" b="b"/>
              <a:pathLst>
                <a:path w="91" h="43">
                  <a:moveTo>
                    <a:pt x="48" y="5"/>
                  </a:moveTo>
                  <a:lnTo>
                    <a:pt x="50" y="5"/>
                  </a:lnTo>
                  <a:lnTo>
                    <a:pt x="45" y="8"/>
                  </a:lnTo>
                  <a:lnTo>
                    <a:pt x="43" y="8"/>
                  </a:lnTo>
                  <a:lnTo>
                    <a:pt x="43" y="10"/>
                  </a:lnTo>
                  <a:lnTo>
                    <a:pt x="41" y="12"/>
                  </a:lnTo>
                  <a:lnTo>
                    <a:pt x="41" y="12"/>
                  </a:lnTo>
                  <a:lnTo>
                    <a:pt x="41" y="15"/>
                  </a:lnTo>
                  <a:lnTo>
                    <a:pt x="41" y="17"/>
                  </a:lnTo>
                  <a:lnTo>
                    <a:pt x="41" y="22"/>
                  </a:lnTo>
                  <a:lnTo>
                    <a:pt x="41" y="24"/>
                  </a:lnTo>
                  <a:lnTo>
                    <a:pt x="26" y="24"/>
                  </a:lnTo>
                  <a:lnTo>
                    <a:pt x="22" y="27"/>
                  </a:lnTo>
                  <a:lnTo>
                    <a:pt x="17" y="27"/>
                  </a:lnTo>
                  <a:lnTo>
                    <a:pt x="12" y="29"/>
                  </a:lnTo>
                  <a:lnTo>
                    <a:pt x="5" y="29"/>
                  </a:lnTo>
                  <a:lnTo>
                    <a:pt x="5" y="27"/>
                  </a:lnTo>
                  <a:lnTo>
                    <a:pt x="0" y="27"/>
                  </a:lnTo>
                  <a:lnTo>
                    <a:pt x="0" y="29"/>
                  </a:lnTo>
                  <a:lnTo>
                    <a:pt x="3" y="31"/>
                  </a:lnTo>
                  <a:lnTo>
                    <a:pt x="5" y="34"/>
                  </a:lnTo>
                  <a:lnTo>
                    <a:pt x="5" y="36"/>
                  </a:lnTo>
                  <a:lnTo>
                    <a:pt x="7" y="36"/>
                  </a:lnTo>
                  <a:lnTo>
                    <a:pt x="10" y="39"/>
                  </a:lnTo>
                  <a:lnTo>
                    <a:pt x="19" y="39"/>
                  </a:lnTo>
                  <a:lnTo>
                    <a:pt x="19" y="36"/>
                  </a:lnTo>
                  <a:lnTo>
                    <a:pt x="19" y="36"/>
                  </a:lnTo>
                  <a:lnTo>
                    <a:pt x="24" y="34"/>
                  </a:lnTo>
                  <a:lnTo>
                    <a:pt x="26" y="36"/>
                  </a:lnTo>
                  <a:lnTo>
                    <a:pt x="31" y="36"/>
                  </a:lnTo>
                  <a:lnTo>
                    <a:pt x="38" y="39"/>
                  </a:lnTo>
                  <a:lnTo>
                    <a:pt x="41" y="41"/>
                  </a:lnTo>
                  <a:lnTo>
                    <a:pt x="45" y="43"/>
                  </a:lnTo>
                  <a:lnTo>
                    <a:pt x="50" y="43"/>
                  </a:lnTo>
                  <a:lnTo>
                    <a:pt x="55" y="43"/>
                  </a:lnTo>
                  <a:lnTo>
                    <a:pt x="62" y="43"/>
                  </a:lnTo>
                  <a:lnTo>
                    <a:pt x="64" y="43"/>
                  </a:lnTo>
                  <a:lnTo>
                    <a:pt x="64" y="41"/>
                  </a:lnTo>
                  <a:lnTo>
                    <a:pt x="67" y="41"/>
                  </a:lnTo>
                  <a:lnTo>
                    <a:pt x="76" y="41"/>
                  </a:lnTo>
                  <a:lnTo>
                    <a:pt x="79" y="41"/>
                  </a:lnTo>
                  <a:lnTo>
                    <a:pt x="79" y="39"/>
                  </a:lnTo>
                  <a:lnTo>
                    <a:pt x="81" y="39"/>
                  </a:lnTo>
                  <a:lnTo>
                    <a:pt x="83" y="29"/>
                  </a:lnTo>
                  <a:lnTo>
                    <a:pt x="86" y="22"/>
                  </a:lnTo>
                  <a:lnTo>
                    <a:pt x="88" y="20"/>
                  </a:lnTo>
                  <a:lnTo>
                    <a:pt x="91" y="17"/>
                  </a:lnTo>
                  <a:lnTo>
                    <a:pt x="86" y="12"/>
                  </a:lnTo>
                  <a:lnTo>
                    <a:pt x="86" y="10"/>
                  </a:lnTo>
                  <a:lnTo>
                    <a:pt x="86" y="5"/>
                  </a:lnTo>
                  <a:lnTo>
                    <a:pt x="81" y="5"/>
                  </a:lnTo>
                  <a:lnTo>
                    <a:pt x="81" y="5"/>
                  </a:lnTo>
                  <a:lnTo>
                    <a:pt x="76" y="3"/>
                  </a:lnTo>
                  <a:lnTo>
                    <a:pt x="71" y="0"/>
                  </a:lnTo>
                  <a:lnTo>
                    <a:pt x="69" y="0"/>
                  </a:lnTo>
                  <a:lnTo>
                    <a:pt x="67" y="0"/>
                  </a:lnTo>
                  <a:lnTo>
                    <a:pt x="64" y="0"/>
                  </a:lnTo>
                  <a:lnTo>
                    <a:pt x="64" y="0"/>
                  </a:lnTo>
                  <a:lnTo>
                    <a:pt x="62" y="3"/>
                  </a:lnTo>
                  <a:lnTo>
                    <a:pt x="60" y="3"/>
                  </a:lnTo>
                  <a:lnTo>
                    <a:pt x="57" y="5"/>
                  </a:lnTo>
                  <a:lnTo>
                    <a:pt x="57" y="5"/>
                  </a:lnTo>
                  <a:lnTo>
                    <a:pt x="55" y="5"/>
                  </a:lnTo>
                  <a:lnTo>
                    <a:pt x="48"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1" name="Freeform 1310">
              <a:extLst>
                <a:ext uri="{FF2B5EF4-FFF2-40B4-BE49-F238E27FC236}">
                  <a16:creationId xmlns:a16="http://schemas.microsoft.com/office/drawing/2014/main" id="{E3970BF8-2596-4008-885E-CAF44E7C7E74}"/>
                </a:ext>
              </a:extLst>
            </p:cNvPr>
            <p:cNvSpPr>
              <a:spLocks/>
            </p:cNvSpPr>
            <p:nvPr/>
          </p:nvSpPr>
          <p:spPr bwMode="auto">
            <a:xfrm>
              <a:off x="4238626" y="2706687"/>
              <a:ext cx="144463" cy="68261"/>
            </a:xfrm>
            <a:custGeom>
              <a:avLst/>
              <a:gdLst/>
              <a:ahLst/>
              <a:cxnLst>
                <a:cxn ang="0">
                  <a:pos x="50" y="5"/>
                </a:cxn>
                <a:cxn ang="0">
                  <a:pos x="43" y="8"/>
                </a:cxn>
                <a:cxn ang="0">
                  <a:pos x="41" y="12"/>
                </a:cxn>
                <a:cxn ang="0">
                  <a:pos x="41" y="15"/>
                </a:cxn>
                <a:cxn ang="0">
                  <a:pos x="41" y="22"/>
                </a:cxn>
                <a:cxn ang="0">
                  <a:pos x="26" y="24"/>
                </a:cxn>
                <a:cxn ang="0">
                  <a:pos x="17" y="27"/>
                </a:cxn>
                <a:cxn ang="0">
                  <a:pos x="5" y="29"/>
                </a:cxn>
                <a:cxn ang="0">
                  <a:pos x="0" y="27"/>
                </a:cxn>
                <a:cxn ang="0">
                  <a:pos x="3" y="31"/>
                </a:cxn>
                <a:cxn ang="0">
                  <a:pos x="5" y="36"/>
                </a:cxn>
                <a:cxn ang="0">
                  <a:pos x="10" y="39"/>
                </a:cxn>
                <a:cxn ang="0">
                  <a:pos x="19" y="36"/>
                </a:cxn>
                <a:cxn ang="0">
                  <a:pos x="24" y="34"/>
                </a:cxn>
                <a:cxn ang="0">
                  <a:pos x="31" y="36"/>
                </a:cxn>
                <a:cxn ang="0">
                  <a:pos x="41" y="41"/>
                </a:cxn>
                <a:cxn ang="0">
                  <a:pos x="50" y="43"/>
                </a:cxn>
                <a:cxn ang="0">
                  <a:pos x="62" y="43"/>
                </a:cxn>
                <a:cxn ang="0">
                  <a:pos x="64" y="41"/>
                </a:cxn>
                <a:cxn ang="0">
                  <a:pos x="76" y="41"/>
                </a:cxn>
                <a:cxn ang="0">
                  <a:pos x="79" y="39"/>
                </a:cxn>
                <a:cxn ang="0">
                  <a:pos x="83" y="29"/>
                </a:cxn>
                <a:cxn ang="0">
                  <a:pos x="88" y="20"/>
                </a:cxn>
                <a:cxn ang="0">
                  <a:pos x="86" y="12"/>
                </a:cxn>
                <a:cxn ang="0">
                  <a:pos x="86" y="5"/>
                </a:cxn>
                <a:cxn ang="0">
                  <a:pos x="81" y="5"/>
                </a:cxn>
                <a:cxn ang="0">
                  <a:pos x="71" y="0"/>
                </a:cxn>
                <a:cxn ang="0">
                  <a:pos x="67" y="0"/>
                </a:cxn>
                <a:cxn ang="0">
                  <a:pos x="64" y="0"/>
                </a:cxn>
                <a:cxn ang="0">
                  <a:pos x="60" y="3"/>
                </a:cxn>
                <a:cxn ang="0">
                  <a:pos x="57" y="5"/>
                </a:cxn>
                <a:cxn ang="0">
                  <a:pos x="48" y="5"/>
                </a:cxn>
              </a:cxnLst>
              <a:rect l="0" t="0" r="r" b="b"/>
              <a:pathLst>
                <a:path w="91" h="43">
                  <a:moveTo>
                    <a:pt x="48" y="5"/>
                  </a:moveTo>
                  <a:lnTo>
                    <a:pt x="50" y="5"/>
                  </a:lnTo>
                  <a:lnTo>
                    <a:pt x="45" y="8"/>
                  </a:lnTo>
                  <a:lnTo>
                    <a:pt x="43" y="8"/>
                  </a:lnTo>
                  <a:lnTo>
                    <a:pt x="43" y="10"/>
                  </a:lnTo>
                  <a:lnTo>
                    <a:pt x="41" y="12"/>
                  </a:lnTo>
                  <a:lnTo>
                    <a:pt x="41" y="12"/>
                  </a:lnTo>
                  <a:lnTo>
                    <a:pt x="41" y="15"/>
                  </a:lnTo>
                  <a:lnTo>
                    <a:pt x="41" y="17"/>
                  </a:lnTo>
                  <a:lnTo>
                    <a:pt x="41" y="22"/>
                  </a:lnTo>
                  <a:lnTo>
                    <a:pt x="41" y="24"/>
                  </a:lnTo>
                  <a:lnTo>
                    <a:pt x="26" y="24"/>
                  </a:lnTo>
                  <a:lnTo>
                    <a:pt x="22" y="27"/>
                  </a:lnTo>
                  <a:lnTo>
                    <a:pt x="17" y="27"/>
                  </a:lnTo>
                  <a:lnTo>
                    <a:pt x="12" y="29"/>
                  </a:lnTo>
                  <a:lnTo>
                    <a:pt x="5" y="29"/>
                  </a:lnTo>
                  <a:lnTo>
                    <a:pt x="5" y="27"/>
                  </a:lnTo>
                  <a:lnTo>
                    <a:pt x="0" y="27"/>
                  </a:lnTo>
                  <a:lnTo>
                    <a:pt x="0" y="29"/>
                  </a:lnTo>
                  <a:lnTo>
                    <a:pt x="3" y="31"/>
                  </a:lnTo>
                  <a:lnTo>
                    <a:pt x="5" y="34"/>
                  </a:lnTo>
                  <a:lnTo>
                    <a:pt x="5" y="36"/>
                  </a:lnTo>
                  <a:lnTo>
                    <a:pt x="7" y="36"/>
                  </a:lnTo>
                  <a:lnTo>
                    <a:pt x="10" y="39"/>
                  </a:lnTo>
                  <a:lnTo>
                    <a:pt x="19" y="39"/>
                  </a:lnTo>
                  <a:lnTo>
                    <a:pt x="19" y="36"/>
                  </a:lnTo>
                  <a:lnTo>
                    <a:pt x="19" y="36"/>
                  </a:lnTo>
                  <a:lnTo>
                    <a:pt x="24" y="34"/>
                  </a:lnTo>
                  <a:lnTo>
                    <a:pt x="26" y="36"/>
                  </a:lnTo>
                  <a:lnTo>
                    <a:pt x="31" y="36"/>
                  </a:lnTo>
                  <a:lnTo>
                    <a:pt x="38" y="39"/>
                  </a:lnTo>
                  <a:lnTo>
                    <a:pt x="41" y="41"/>
                  </a:lnTo>
                  <a:lnTo>
                    <a:pt x="45" y="43"/>
                  </a:lnTo>
                  <a:lnTo>
                    <a:pt x="50" y="43"/>
                  </a:lnTo>
                  <a:lnTo>
                    <a:pt x="55" y="43"/>
                  </a:lnTo>
                  <a:lnTo>
                    <a:pt x="62" y="43"/>
                  </a:lnTo>
                  <a:lnTo>
                    <a:pt x="64" y="43"/>
                  </a:lnTo>
                  <a:lnTo>
                    <a:pt x="64" y="41"/>
                  </a:lnTo>
                  <a:lnTo>
                    <a:pt x="67" y="41"/>
                  </a:lnTo>
                  <a:lnTo>
                    <a:pt x="76" y="41"/>
                  </a:lnTo>
                  <a:lnTo>
                    <a:pt x="79" y="41"/>
                  </a:lnTo>
                  <a:lnTo>
                    <a:pt x="79" y="39"/>
                  </a:lnTo>
                  <a:lnTo>
                    <a:pt x="81" y="39"/>
                  </a:lnTo>
                  <a:lnTo>
                    <a:pt x="83" y="29"/>
                  </a:lnTo>
                  <a:lnTo>
                    <a:pt x="86" y="22"/>
                  </a:lnTo>
                  <a:lnTo>
                    <a:pt x="88" y="20"/>
                  </a:lnTo>
                  <a:lnTo>
                    <a:pt x="91" y="17"/>
                  </a:lnTo>
                  <a:lnTo>
                    <a:pt x="86" y="12"/>
                  </a:lnTo>
                  <a:lnTo>
                    <a:pt x="86" y="10"/>
                  </a:lnTo>
                  <a:lnTo>
                    <a:pt x="86" y="5"/>
                  </a:lnTo>
                  <a:lnTo>
                    <a:pt x="81" y="5"/>
                  </a:lnTo>
                  <a:lnTo>
                    <a:pt x="81" y="5"/>
                  </a:lnTo>
                  <a:lnTo>
                    <a:pt x="76" y="3"/>
                  </a:lnTo>
                  <a:lnTo>
                    <a:pt x="71" y="0"/>
                  </a:lnTo>
                  <a:lnTo>
                    <a:pt x="69" y="0"/>
                  </a:lnTo>
                  <a:lnTo>
                    <a:pt x="67" y="0"/>
                  </a:lnTo>
                  <a:lnTo>
                    <a:pt x="64" y="0"/>
                  </a:lnTo>
                  <a:lnTo>
                    <a:pt x="64" y="0"/>
                  </a:lnTo>
                  <a:lnTo>
                    <a:pt x="62" y="3"/>
                  </a:lnTo>
                  <a:lnTo>
                    <a:pt x="60" y="3"/>
                  </a:lnTo>
                  <a:lnTo>
                    <a:pt x="57" y="5"/>
                  </a:lnTo>
                  <a:lnTo>
                    <a:pt x="57" y="5"/>
                  </a:lnTo>
                  <a:lnTo>
                    <a:pt x="55" y="5"/>
                  </a:lnTo>
                  <a:lnTo>
                    <a:pt x="48"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2" name="Freeform 1311">
              <a:extLst>
                <a:ext uri="{FF2B5EF4-FFF2-40B4-BE49-F238E27FC236}">
                  <a16:creationId xmlns:a16="http://schemas.microsoft.com/office/drawing/2014/main" id="{350A09C6-C82B-42BA-B530-A107DCF76759}"/>
                </a:ext>
              </a:extLst>
            </p:cNvPr>
            <p:cNvSpPr>
              <a:spLocks/>
            </p:cNvSpPr>
            <p:nvPr/>
          </p:nvSpPr>
          <p:spPr bwMode="auto">
            <a:xfrm>
              <a:off x="4186239" y="2763836"/>
              <a:ext cx="241300" cy="260349"/>
            </a:xfrm>
            <a:custGeom>
              <a:avLst/>
              <a:gdLst/>
              <a:ahLst/>
              <a:cxnLst>
                <a:cxn ang="0">
                  <a:pos x="19" y="55"/>
                </a:cxn>
                <a:cxn ang="0">
                  <a:pos x="24" y="50"/>
                </a:cxn>
                <a:cxn ang="0">
                  <a:pos x="28" y="43"/>
                </a:cxn>
                <a:cxn ang="0">
                  <a:pos x="38" y="50"/>
                </a:cxn>
                <a:cxn ang="0">
                  <a:pos x="45" y="64"/>
                </a:cxn>
                <a:cxn ang="0">
                  <a:pos x="57" y="79"/>
                </a:cxn>
                <a:cxn ang="0">
                  <a:pos x="69" y="93"/>
                </a:cxn>
                <a:cxn ang="0">
                  <a:pos x="93" y="109"/>
                </a:cxn>
                <a:cxn ang="0">
                  <a:pos x="107" y="121"/>
                </a:cxn>
                <a:cxn ang="0">
                  <a:pos x="116" y="128"/>
                </a:cxn>
                <a:cxn ang="0">
                  <a:pos x="121" y="138"/>
                </a:cxn>
                <a:cxn ang="0">
                  <a:pos x="121" y="147"/>
                </a:cxn>
                <a:cxn ang="0">
                  <a:pos x="116" y="159"/>
                </a:cxn>
                <a:cxn ang="0">
                  <a:pos x="121" y="162"/>
                </a:cxn>
                <a:cxn ang="0">
                  <a:pos x="128" y="157"/>
                </a:cxn>
                <a:cxn ang="0">
                  <a:pos x="128" y="145"/>
                </a:cxn>
                <a:cxn ang="0">
                  <a:pos x="133" y="145"/>
                </a:cxn>
                <a:cxn ang="0">
                  <a:pos x="135" y="140"/>
                </a:cxn>
                <a:cxn ang="0">
                  <a:pos x="133" y="136"/>
                </a:cxn>
                <a:cxn ang="0">
                  <a:pos x="126" y="128"/>
                </a:cxn>
                <a:cxn ang="0">
                  <a:pos x="126" y="121"/>
                </a:cxn>
                <a:cxn ang="0">
                  <a:pos x="131" y="117"/>
                </a:cxn>
                <a:cxn ang="0">
                  <a:pos x="140" y="121"/>
                </a:cxn>
                <a:cxn ang="0">
                  <a:pos x="147" y="126"/>
                </a:cxn>
                <a:cxn ang="0">
                  <a:pos x="147" y="119"/>
                </a:cxn>
                <a:cxn ang="0">
                  <a:pos x="133" y="109"/>
                </a:cxn>
                <a:cxn ang="0">
                  <a:pos x="119" y="100"/>
                </a:cxn>
                <a:cxn ang="0">
                  <a:pos x="114" y="90"/>
                </a:cxn>
                <a:cxn ang="0">
                  <a:pos x="112" y="90"/>
                </a:cxn>
                <a:cxn ang="0">
                  <a:pos x="104" y="90"/>
                </a:cxn>
                <a:cxn ang="0">
                  <a:pos x="102" y="83"/>
                </a:cxn>
                <a:cxn ang="0">
                  <a:pos x="95" y="69"/>
                </a:cxn>
                <a:cxn ang="0">
                  <a:pos x="88" y="64"/>
                </a:cxn>
                <a:cxn ang="0">
                  <a:pos x="81" y="60"/>
                </a:cxn>
                <a:cxn ang="0">
                  <a:pos x="74" y="52"/>
                </a:cxn>
                <a:cxn ang="0">
                  <a:pos x="69" y="43"/>
                </a:cxn>
                <a:cxn ang="0">
                  <a:pos x="71" y="33"/>
                </a:cxn>
                <a:cxn ang="0">
                  <a:pos x="71" y="26"/>
                </a:cxn>
                <a:cxn ang="0">
                  <a:pos x="78" y="17"/>
                </a:cxn>
                <a:cxn ang="0">
                  <a:pos x="74" y="5"/>
                </a:cxn>
                <a:cxn ang="0">
                  <a:pos x="62" y="0"/>
                </a:cxn>
                <a:cxn ang="0">
                  <a:pos x="55" y="0"/>
                </a:cxn>
                <a:cxn ang="0">
                  <a:pos x="52" y="3"/>
                </a:cxn>
                <a:cxn ang="0">
                  <a:pos x="40" y="7"/>
                </a:cxn>
                <a:cxn ang="0">
                  <a:pos x="33" y="10"/>
                </a:cxn>
                <a:cxn ang="0">
                  <a:pos x="28" y="14"/>
                </a:cxn>
                <a:cxn ang="0">
                  <a:pos x="26" y="17"/>
                </a:cxn>
                <a:cxn ang="0">
                  <a:pos x="19" y="12"/>
                </a:cxn>
                <a:cxn ang="0">
                  <a:pos x="17" y="14"/>
                </a:cxn>
                <a:cxn ang="0">
                  <a:pos x="2" y="19"/>
                </a:cxn>
                <a:cxn ang="0">
                  <a:pos x="5" y="26"/>
                </a:cxn>
                <a:cxn ang="0">
                  <a:pos x="5" y="29"/>
                </a:cxn>
                <a:cxn ang="0">
                  <a:pos x="5" y="48"/>
                </a:cxn>
                <a:cxn ang="0">
                  <a:pos x="12" y="55"/>
                </a:cxn>
              </a:cxnLst>
              <a:rect l="0" t="0" r="r" b="b"/>
              <a:pathLst>
                <a:path w="152" h="164">
                  <a:moveTo>
                    <a:pt x="14" y="55"/>
                  </a:moveTo>
                  <a:lnTo>
                    <a:pt x="17" y="55"/>
                  </a:lnTo>
                  <a:lnTo>
                    <a:pt x="19" y="55"/>
                  </a:lnTo>
                  <a:lnTo>
                    <a:pt x="19" y="55"/>
                  </a:lnTo>
                  <a:lnTo>
                    <a:pt x="21" y="52"/>
                  </a:lnTo>
                  <a:lnTo>
                    <a:pt x="24" y="50"/>
                  </a:lnTo>
                  <a:lnTo>
                    <a:pt x="26" y="45"/>
                  </a:lnTo>
                  <a:lnTo>
                    <a:pt x="28" y="45"/>
                  </a:lnTo>
                  <a:lnTo>
                    <a:pt x="28" y="43"/>
                  </a:lnTo>
                  <a:lnTo>
                    <a:pt x="31" y="45"/>
                  </a:lnTo>
                  <a:lnTo>
                    <a:pt x="33" y="48"/>
                  </a:lnTo>
                  <a:lnTo>
                    <a:pt x="38" y="50"/>
                  </a:lnTo>
                  <a:lnTo>
                    <a:pt x="43" y="50"/>
                  </a:lnTo>
                  <a:lnTo>
                    <a:pt x="45" y="57"/>
                  </a:lnTo>
                  <a:lnTo>
                    <a:pt x="45" y="64"/>
                  </a:lnTo>
                  <a:lnTo>
                    <a:pt x="50" y="69"/>
                  </a:lnTo>
                  <a:lnTo>
                    <a:pt x="52" y="74"/>
                  </a:lnTo>
                  <a:lnTo>
                    <a:pt x="57" y="79"/>
                  </a:lnTo>
                  <a:lnTo>
                    <a:pt x="62" y="83"/>
                  </a:lnTo>
                  <a:lnTo>
                    <a:pt x="64" y="90"/>
                  </a:lnTo>
                  <a:lnTo>
                    <a:pt x="69" y="93"/>
                  </a:lnTo>
                  <a:lnTo>
                    <a:pt x="78" y="98"/>
                  </a:lnTo>
                  <a:lnTo>
                    <a:pt x="88" y="105"/>
                  </a:lnTo>
                  <a:lnTo>
                    <a:pt x="93" y="109"/>
                  </a:lnTo>
                  <a:lnTo>
                    <a:pt x="97" y="112"/>
                  </a:lnTo>
                  <a:lnTo>
                    <a:pt x="102" y="117"/>
                  </a:lnTo>
                  <a:lnTo>
                    <a:pt x="107" y="121"/>
                  </a:lnTo>
                  <a:lnTo>
                    <a:pt x="109" y="121"/>
                  </a:lnTo>
                  <a:lnTo>
                    <a:pt x="112" y="124"/>
                  </a:lnTo>
                  <a:lnTo>
                    <a:pt x="116" y="128"/>
                  </a:lnTo>
                  <a:lnTo>
                    <a:pt x="119" y="128"/>
                  </a:lnTo>
                  <a:lnTo>
                    <a:pt x="121" y="133"/>
                  </a:lnTo>
                  <a:lnTo>
                    <a:pt x="121" y="138"/>
                  </a:lnTo>
                  <a:lnTo>
                    <a:pt x="121" y="143"/>
                  </a:lnTo>
                  <a:lnTo>
                    <a:pt x="121" y="147"/>
                  </a:lnTo>
                  <a:lnTo>
                    <a:pt x="121" y="147"/>
                  </a:lnTo>
                  <a:lnTo>
                    <a:pt x="119" y="152"/>
                  </a:lnTo>
                  <a:lnTo>
                    <a:pt x="116" y="157"/>
                  </a:lnTo>
                  <a:lnTo>
                    <a:pt x="116" y="159"/>
                  </a:lnTo>
                  <a:lnTo>
                    <a:pt x="116" y="164"/>
                  </a:lnTo>
                  <a:lnTo>
                    <a:pt x="121" y="164"/>
                  </a:lnTo>
                  <a:lnTo>
                    <a:pt x="121" y="162"/>
                  </a:lnTo>
                  <a:lnTo>
                    <a:pt x="124" y="159"/>
                  </a:lnTo>
                  <a:lnTo>
                    <a:pt x="126" y="157"/>
                  </a:lnTo>
                  <a:lnTo>
                    <a:pt x="128" y="157"/>
                  </a:lnTo>
                  <a:lnTo>
                    <a:pt x="128" y="155"/>
                  </a:lnTo>
                  <a:lnTo>
                    <a:pt x="128" y="152"/>
                  </a:lnTo>
                  <a:lnTo>
                    <a:pt x="128" y="145"/>
                  </a:lnTo>
                  <a:lnTo>
                    <a:pt x="131" y="147"/>
                  </a:lnTo>
                  <a:lnTo>
                    <a:pt x="133" y="147"/>
                  </a:lnTo>
                  <a:lnTo>
                    <a:pt x="133" y="145"/>
                  </a:lnTo>
                  <a:lnTo>
                    <a:pt x="135" y="143"/>
                  </a:lnTo>
                  <a:lnTo>
                    <a:pt x="135" y="143"/>
                  </a:lnTo>
                  <a:lnTo>
                    <a:pt x="135" y="140"/>
                  </a:lnTo>
                  <a:lnTo>
                    <a:pt x="135" y="138"/>
                  </a:lnTo>
                  <a:lnTo>
                    <a:pt x="133" y="136"/>
                  </a:lnTo>
                  <a:lnTo>
                    <a:pt x="133" y="136"/>
                  </a:lnTo>
                  <a:lnTo>
                    <a:pt x="131" y="133"/>
                  </a:lnTo>
                  <a:lnTo>
                    <a:pt x="126" y="128"/>
                  </a:lnTo>
                  <a:lnTo>
                    <a:pt x="126" y="128"/>
                  </a:lnTo>
                  <a:lnTo>
                    <a:pt x="126" y="126"/>
                  </a:lnTo>
                  <a:lnTo>
                    <a:pt x="126" y="124"/>
                  </a:lnTo>
                  <a:lnTo>
                    <a:pt x="126" y="121"/>
                  </a:lnTo>
                  <a:lnTo>
                    <a:pt x="126" y="121"/>
                  </a:lnTo>
                  <a:lnTo>
                    <a:pt x="128" y="119"/>
                  </a:lnTo>
                  <a:lnTo>
                    <a:pt x="131" y="117"/>
                  </a:lnTo>
                  <a:lnTo>
                    <a:pt x="133" y="117"/>
                  </a:lnTo>
                  <a:lnTo>
                    <a:pt x="135" y="119"/>
                  </a:lnTo>
                  <a:lnTo>
                    <a:pt x="140" y="121"/>
                  </a:lnTo>
                  <a:lnTo>
                    <a:pt x="143" y="124"/>
                  </a:lnTo>
                  <a:lnTo>
                    <a:pt x="145" y="126"/>
                  </a:lnTo>
                  <a:lnTo>
                    <a:pt x="147" y="126"/>
                  </a:lnTo>
                  <a:lnTo>
                    <a:pt x="150" y="126"/>
                  </a:lnTo>
                  <a:lnTo>
                    <a:pt x="152" y="124"/>
                  </a:lnTo>
                  <a:lnTo>
                    <a:pt x="147" y="119"/>
                  </a:lnTo>
                  <a:lnTo>
                    <a:pt x="143" y="114"/>
                  </a:lnTo>
                  <a:lnTo>
                    <a:pt x="138" y="112"/>
                  </a:lnTo>
                  <a:lnTo>
                    <a:pt x="133" y="109"/>
                  </a:lnTo>
                  <a:lnTo>
                    <a:pt x="128" y="107"/>
                  </a:lnTo>
                  <a:lnTo>
                    <a:pt x="124" y="102"/>
                  </a:lnTo>
                  <a:lnTo>
                    <a:pt x="119" y="100"/>
                  </a:lnTo>
                  <a:lnTo>
                    <a:pt x="116" y="95"/>
                  </a:lnTo>
                  <a:lnTo>
                    <a:pt x="116" y="95"/>
                  </a:lnTo>
                  <a:lnTo>
                    <a:pt x="114" y="90"/>
                  </a:lnTo>
                  <a:lnTo>
                    <a:pt x="114" y="90"/>
                  </a:lnTo>
                  <a:lnTo>
                    <a:pt x="114" y="90"/>
                  </a:lnTo>
                  <a:lnTo>
                    <a:pt x="112" y="90"/>
                  </a:lnTo>
                  <a:lnTo>
                    <a:pt x="109" y="90"/>
                  </a:lnTo>
                  <a:lnTo>
                    <a:pt x="107" y="90"/>
                  </a:lnTo>
                  <a:lnTo>
                    <a:pt x="104" y="90"/>
                  </a:lnTo>
                  <a:lnTo>
                    <a:pt x="104" y="90"/>
                  </a:lnTo>
                  <a:lnTo>
                    <a:pt x="102" y="86"/>
                  </a:lnTo>
                  <a:lnTo>
                    <a:pt x="102" y="83"/>
                  </a:lnTo>
                  <a:lnTo>
                    <a:pt x="100" y="81"/>
                  </a:lnTo>
                  <a:lnTo>
                    <a:pt x="97" y="74"/>
                  </a:lnTo>
                  <a:lnTo>
                    <a:pt x="95" y="69"/>
                  </a:lnTo>
                  <a:lnTo>
                    <a:pt x="95" y="69"/>
                  </a:lnTo>
                  <a:lnTo>
                    <a:pt x="90" y="64"/>
                  </a:lnTo>
                  <a:lnTo>
                    <a:pt x="88" y="64"/>
                  </a:lnTo>
                  <a:lnTo>
                    <a:pt x="88" y="62"/>
                  </a:lnTo>
                  <a:lnTo>
                    <a:pt x="83" y="60"/>
                  </a:lnTo>
                  <a:lnTo>
                    <a:pt x="81" y="60"/>
                  </a:lnTo>
                  <a:lnTo>
                    <a:pt x="78" y="57"/>
                  </a:lnTo>
                  <a:lnTo>
                    <a:pt x="76" y="57"/>
                  </a:lnTo>
                  <a:lnTo>
                    <a:pt x="74" y="52"/>
                  </a:lnTo>
                  <a:lnTo>
                    <a:pt x="71" y="48"/>
                  </a:lnTo>
                  <a:lnTo>
                    <a:pt x="69" y="45"/>
                  </a:lnTo>
                  <a:lnTo>
                    <a:pt x="69" y="43"/>
                  </a:lnTo>
                  <a:lnTo>
                    <a:pt x="69" y="41"/>
                  </a:lnTo>
                  <a:lnTo>
                    <a:pt x="69" y="38"/>
                  </a:lnTo>
                  <a:lnTo>
                    <a:pt x="71" y="33"/>
                  </a:lnTo>
                  <a:lnTo>
                    <a:pt x="71" y="31"/>
                  </a:lnTo>
                  <a:lnTo>
                    <a:pt x="71" y="29"/>
                  </a:lnTo>
                  <a:lnTo>
                    <a:pt x="71" y="26"/>
                  </a:lnTo>
                  <a:lnTo>
                    <a:pt x="74" y="24"/>
                  </a:lnTo>
                  <a:lnTo>
                    <a:pt x="76" y="22"/>
                  </a:lnTo>
                  <a:lnTo>
                    <a:pt x="78" y="17"/>
                  </a:lnTo>
                  <a:lnTo>
                    <a:pt x="78" y="12"/>
                  </a:lnTo>
                  <a:lnTo>
                    <a:pt x="78" y="7"/>
                  </a:lnTo>
                  <a:lnTo>
                    <a:pt x="74" y="5"/>
                  </a:lnTo>
                  <a:lnTo>
                    <a:pt x="66" y="3"/>
                  </a:lnTo>
                  <a:lnTo>
                    <a:pt x="64" y="0"/>
                  </a:lnTo>
                  <a:lnTo>
                    <a:pt x="62" y="0"/>
                  </a:lnTo>
                  <a:lnTo>
                    <a:pt x="59" y="0"/>
                  </a:lnTo>
                  <a:lnTo>
                    <a:pt x="57" y="0"/>
                  </a:lnTo>
                  <a:lnTo>
                    <a:pt x="55" y="0"/>
                  </a:lnTo>
                  <a:lnTo>
                    <a:pt x="52" y="0"/>
                  </a:lnTo>
                  <a:lnTo>
                    <a:pt x="52" y="0"/>
                  </a:lnTo>
                  <a:lnTo>
                    <a:pt x="52" y="3"/>
                  </a:lnTo>
                  <a:lnTo>
                    <a:pt x="43" y="3"/>
                  </a:lnTo>
                  <a:lnTo>
                    <a:pt x="43" y="7"/>
                  </a:lnTo>
                  <a:lnTo>
                    <a:pt x="40" y="7"/>
                  </a:lnTo>
                  <a:lnTo>
                    <a:pt x="38" y="7"/>
                  </a:lnTo>
                  <a:lnTo>
                    <a:pt x="36" y="10"/>
                  </a:lnTo>
                  <a:lnTo>
                    <a:pt x="33" y="10"/>
                  </a:lnTo>
                  <a:lnTo>
                    <a:pt x="31" y="12"/>
                  </a:lnTo>
                  <a:lnTo>
                    <a:pt x="31" y="12"/>
                  </a:lnTo>
                  <a:lnTo>
                    <a:pt x="28" y="14"/>
                  </a:lnTo>
                  <a:lnTo>
                    <a:pt x="28" y="17"/>
                  </a:lnTo>
                  <a:lnTo>
                    <a:pt x="28" y="17"/>
                  </a:lnTo>
                  <a:lnTo>
                    <a:pt x="26" y="17"/>
                  </a:lnTo>
                  <a:lnTo>
                    <a:pt x="24" y="14"/>
                  </a:lnTo>
                  <a:lnTo>
                    <a:pt x="21" y="12"/>
                  </a:lnTo>
                  <a:lnTo>
                    <a:pt x="19" y="12"/>
                  </a:lnTo>
                  <a:lnTo>
                    <a:pt x="19" y="12"/>
                  </a:lnTo>
                  <a:lnTo>
                    <a:pt x="17" y="12"/>
                  </a:lnTo>
                  <a:lnTo>
                    <a:pt x="17" y="14"/>
                  </a:lnTo>
                  <a:lnTo>
                    <a:pt x="14" y="17"/>
                  </a:lnTo>
                  <a:lnTo>
                    <a:pt x="14" y="19"/>
                  </a:lnTo>
                  <a:lnTo>
                    <a:pt x="2" y="19"/>
                  </a:lnTo>
                  <a:lnTo>
                    <a:pt x="2" y="22"/>
                  </a:lnTo>
                  <a:lnTo>
                    <a:pt x="2" y="24"/>
                  </a:lnTo>
                  <a:lnTo>
                    <a:pt x="5" y="26"/>
                  </a:lnTo>
                  <a:lnTo>
                    <a:pt x="5" y="26"/>
                  </a:lnTo>
                  <a:lnTo>
                    <a:pt x="5" y="29"/>
                  </a:lnTo>
                  <a:lnTo>
                    <a:pt x="5" y="29"/>
                  </a:lnTo>
                  <a:lnTo>
                    <a:pt x="5" y="29"/>
                  </a:lnTo>
                  <a:lnTo>
                    <a:pt x="0" y="36"/>
                  </a:lnTo>
                  <a:lnTo>
                    <a:pt x="5" y="48"/>
                  </a:lnTo>
                  <a:lnTo>
                    <a:pt x="7" y="50"/>
                  </a:lnTo>
                  <a:lnTo>
                    <a:pt x="9" y="52"/>
                  </a:lnTo>
                  <a:lnTo>
                    <a:pt x="12" y="55"/>
                  </a:lnTo>
                  <a:lnTo>
                    <a:pt x="14" y="55"/>
                  </a:lnTo>
                  <a:lnTo>
                    <a:pt x="14" y="5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3" name="Freeform 1312">
              <a:extLst>
                <a:ext uri="{FF2B5EF4-FFF2-40B4-BE49-F238E27FC236}">
                  <a16:creationId xmlns:a16="http://schemas.microsoft.com/office/drawing/2014/main" id="{3C9EA5F4-2268-4765-A5B3-53342D7A92FB}"/>
                </a:ext>
              </a:extLst>
            </p:cNvPr>
            <p:cNvSpPr>
              <a:spLocks/>
            </p:cNvSpPr>
            <p:nvPr/>
          </p:nvSpPr>
          <p:spPr bwMode="auto">
            <a:xfrm>
              <a:off x="4186239" y="2763836"/>
              <a:ext cx="241300" cy="260349"/>
            </a:xfrm>
            <a:custGeom>
              <a:avLst/>
              <a:gdLst/>
              <a:ahLst/>
              <a:cxnLst>
                <a:cxn ang="0">
                  <a:pos x="19" y="55"/>
                </a:cxn>
                <a:cxn ang="0">
                  <a:pos x="24" y="50"/>
                </a:cxn>
                <a:cxn ang="0">
                  <a:pos x="28" y="43"/>
                </a:cxn>
                <a:cxn ang="0">
                  <a:pos x="38" y="50"/>
                </a:cxn>
                <a:cxn ang="0">
                  <a:pos x="45" y="64"/>
                </a:cxn>
                <a:cxn ang="0">
                  <a:pos x="57" y="79"/>
                </a:cxn>
                <a:cxn ang="0">
                  <a:pos x="69" y="93"/>
                </a:cxn>
                <a:cxn ang="0">
                  <a:pos x="93" y="109"/>
                </a:cxn>
                <a:cxn ang="0">
                  <a:pos x="107" y="121"/>
                </a:cxn>
                <a:cxn ang="0">
                  <a:pos x="116" y="128"/>
                </a:cxn>
                <a:cxn ang="0">
                  <a:pos x="121" y="138"/>
                </a:cxn>
                <a:cxn ang="0">
                  <a:pos x="121" y="147"/>
                </a:cxn>
                <a:cxn ang="0">
                  <a:pos x="116" y="159"/>
                </a:cxn>
                <a:cxn ang="0">
                  <a:pos x="121" y="162"/>
                </a:cxn>
                <a:cxn ang="0">
                  <a:pos x="128" y="157"/>
                </a:cxn>
                <a:cxn ang="0">
                  <a:pos x="128" y="145"/>
                </a:cxn>
                <a:cxn ang="0">
                  <a:pos x="133" y="145"/>
                </a:cxn>
                <a:cxn ang="0">
                  <a:pos x="135" y="140"/>
                </a:cxn>
                <a:cxn ang="0">
                  <a:pos x="133" y="136"/>
                </a:cxn>
                <a:cxn ang="0">
                  <a:pos x="126" y="128"/>
                </a:cxn>
                <a:cxn ang="0">
                  <a:pos x="126" y="121"/>
                </a:cxn>
                <a:cxn ang="0">
                  <a:pos x="131" y="117"/>
                </a:cxn>
                <a:cxn ang="0">
                  <a:pos x="140" y="121"/>
                </a:cxn>
                <a:cxn ang="0">
                  <a:pos x="147" y="126"/>
                </a:cxn>
                <a:cxn ang="0">
                  <a:pos x="147" y="119"/>
                </a:cxn>
                <a:cxn ang="0">
                  <a:pos x="133" y="109"/>
                </a:cxn>
                <a:cxn ang="0">
                  <a:pos x="119" y="100"/>
                </a:cxn>
                <a:cxn ang="0">
                  <a:pos x="114" y="90"/>
                </a:cxn>
                <a:cxn ang="0">
                  <a:pos x="112" y="90"/>
                </a:cxn>
                <a:cxn ang="0">
                  <a:pos x="104" y="90"/>
                </a:cxn>
                <a:cxn ang="0">
                  <a:pos x="102" y="83"/>
                </a:cxn>
                <a:cxn ang="0">
                  <a:pos x="95" y="69"/>
                </a:cxn>
                <a:cxn ang="0">
                  <a:pos x="88" y="64"/>
                </a:cxn>
                <a:cxn ang="0">
                  <a:pos x="81" y="60"/>
                </a:cxn>
                <a:cxn ang="0">
                  <a:pos x="74" y="52"/>
                </a:cxn>
                <a:cxn ang="0">
                  <a:pos x="69" y="43"/>
                </a:cxn>
                <a:cxn ang="0">
                  <a:pos x="71" y="33"/>
                </a:cxn>
                <a:cxn ang="0">
                  <a:pos x="71" y="26"/>
                </a:cxn>
                <a:cxn ang="0">
                  <a:pos x="78" y="17"/>
                </a:cxn>
                <a:cxn ang="0">
                  <a:pos x="74" y="5"/>
                </a:cxn>
                <a:cxn ang="0">
                  <a:pos x="62" y="0"/>
                </a:cxn>
                <a:cxn ang="0">
                  <a:pos x="55" y="0"/>
                </a:cxn>
                <a:cxn ang="0">
                  <a:pos x="52" y="3"/>
                </a:cxn>
                <a:cxn ang="0">
                  <a:pos x="40" y="7"/>
                </a:cxn>
                <a:cxn ang="0">
                  <a:pos x="33" y="10"/>
                </a:cxn>
                <a:cxn ang="0">
                  <a:pos x="28" y="14"/>
                </a:cxn>
                <a:cxn ang="0">
                  <a:pos x="26" y="17"/>
                </a:cxn>
                <a:cxn ang="0">
                  <a:pos x="19" y="12"/>
                </a:cxn>
                <a:cxn ang="0">
                  <a:pos x="17" y="14"/>
                </a:cxn>
                <a:cxn ang="0">
                  <a:pos x="2" y="19"/>
                </a:cxn>
                <a:cxn ang="0">
                  <a:pos x="5" y="26"/>
                </a:cxn>
                <a:cxn ang="0">
                  <a:pos x="5" y="29"/>
                </a:cxn>
                <a:cxn ang="0">
                  <a:pos x="5" y="48"/>
                </a:cxn>
                <a:cxn ang="0">
                  <a:pos x="12" y="55"/>
                </a:cxn>
              </a:cxnLst>
              <a:rect l="0" t="0" r="r" b="b"/>
              <a:pathLst>
                <a:path w="152" h="164">
                  <a:moveTo>
                    <a:pt x="14" y="55"/>
                  </a:moveTo>
                  <a:lnTo>
                    <a:pt x="17" y="55"/>
                  </a:lnTo>
                  <a:lnTo>
                    <a:pt x="19" y="55"/>
                  </a:lnTo>
                  <a:lnTo>
                    <a:pt x="19" y="55"/>
                  </a:lnTo>
                  <a:lnTo>
                    <a:pt x="21" y="52"/>
                  </a:lnTo>
                  <a:lnTo>
                    <a:pt x="24" y="50"/>
                  </a:lnTo>
                  <a:lnTo>
                    <a:pt x="26" y="45"/>
                  </a:lnTo>
                  <a:lnTo>
                    <a:pt x="28" y="45"/>
                  </a:lnTo>
                  <a:lnTo>
                    <a:pt x="28" y="43"/>
                  </a:lnTo>
                  <a:lnTo>
                    <a:pt x="31" y="45"/>
                  </a:lnTo>
                  <a:lnTo>
                    <a:pt x="33" y="48"/>
                  </a:lnTo>
                  <a:lnTo>
                    <a:pt x="38" y="50"/>
                  </a:lnTo>
                  <a:lnTo>
                    <a:pt x="43" y="50"/>
                  </a:lnTo>
                  <a:lnTo>
                    <a:pt x="45" y="57"/>
                  </a:lnTo>
                  <a:lnTo>
                    <a:pt x="45" y="64"/>
                  </a:lnTo>
                  <a:lnTo>
                    <a:pt x="50" y="69"/>
                  </a:lnTo>
                  <a:lnTo>
                    <a:pt x="52" y="74"/>
                  </a:lnTo>
                  <a:lnTo>
                    <a:pt x="57" y="79"/>
                  </a:lnTo>
                  <a:lnTo>
                    <a:pt x="62" y="83"/>
                  </a:lnTo>
                  <a:lnTo>
                    <a:pt x="64" y="90"/>
                  </a:lnTo>
                  <a:lnTo>
                    <a:pt x="69" y="93"/>
                  </a:lnTo>
                  <a:lnTo>
                    <a:pt x="78" y="98"/>
                  </a:lnTo>
                  <a:lnTo>
                    <a:pt x="88" y="105"/>
                  </a:lnTo>
                  <a:lnTo>
                    <a:pt x="93" y="109"/>
                  </a:lnTo>
                  <a:lnTo>
                    <a:pt x="97" y="112"/>
                  </a:lnTo>
                  <a:lnTo>
                    <a:pt x="102" y="117"/>
                  </a:lnTo>
                  <a:lnTo>
                    <a:pt x="107" y="121"/>
                  </a:lnTo>
                  <a:lnTo>
                    <a:pt x="109" y="121"/>
                  </a:lnTo>
                  <a:lnTo>
                    <a:pt x="112" y="124"/>
                  </a:lnTo>
                  <a:lnTo>
                    <a:pt x="116" y="128"/>
                  </a:lnTo>
                  <a:lnTo>
                    <a:pt x="119" y="128"/>
                  </a:lnTo>
                  <a:lnTo>
                    <a:pt x="121" y="133"/>
                  </a:lnTo>
                  <a:lnTo>
                    <a:pt x="121" y="138"/>
                  </a:lnTo>
                  <a:lnTo>
                    <a:pt x="121" y="143"/>
                  </a:lnTo>
                  <a:lnTo>
                    <a:pt x="121" y="147"/>
                  </a:lnTo>
                  <a:lnTo>
                    <a:pt x="121" y="147"/>
                  </a:lnTo>
                  <a:lnTo>
                    <a:pt x="119" y="152"/>
                  </a:lnTo>
                  <a:lnTo>
                    <a:pt x="116" y="157"/>
                  </a:lnTo>
                  <a:lnTo>
                    <a:pt x="116" y="159"/>
                  </a:lnTo>
                  <a:lnTo>
                    <a:pt x="116" y="164"/>
                  </a:lnTo>
                  <a:lnTo>
                    <a:pt x="121" y="164"/>
                  </a:lnTo>
                  <a:lnTo>
                    <a:pt x="121" y="162"/>
                  </a:lnTo>
                  <a:lnTo>
                    <a:pt x="124" y="159"/>
                  </a:lnTo>
                  <a:lnTo>
                    <a:pt x="126" y="157"/>
                  </a:lnTo>
                  <a:lnTo>
                    <a:pt x="128" y="157"/>
                  </a:lnTo>
                  <a:lnTo>
                    <a:pt x="128" y="155"/>
                  </a:lnTo>
                  <a:lnTo>
                    <a:pt x="128" y="152"/>
                  </a:lnTo>
                  <a:lnTo>
                    <a:pt x="128" y="145"/>
                  </a:lnTo>
                  <a:lnTo>
                    <a:pt x="131" y="147"/>
                  </a:lnTo>
                  <a:lnTo>
                    <a:pt x="133" y="147"/>
                  </a:lnTo>
                  <a:lnTo>
                    <a:pt x="133" y="145"/>
                  </a:lnTo>
                  <a:lnTo>
                    <a:pt x="135" y="143"/>
                  </a:lnTo>
                  <a:lnTo>
                    <a:pt x="135" y="143"/>
                  </a:lnTo>
                  <a:lnTo>
                    <a:pt x="135" y="140"/>
                  </a:lnTo>
                  <a:lnTo>
                    <a:pt x="135" y="138"/>
                  </a:lnTo>
                  <a:lnTo>
                    <a:pt x="133" y="136"/>
                  </a:lnTo>
                  <a:lnTo>
                    <a:pt x="133" y="136"/>
                  </a:lnTo>
                  <a:lnTo>
                    <a:pt x="131" y="133"/>
                  </a:lnTo>
                  <a:lnTo>
                    <a:pt x="126" y="128"/>
                  </a:lnTo>
                  <a:lnTo>
                    <a:pt x="126" y="128"/>
                  </a:lnTo>
                  <a:lnTo>
                    <a:pt x="126" y="126"/>
                  </a:lnTo>
                  <a:lnTo>
                    <a:pt x="126" y="124"/>
                  </a:lnTo>
                  <a:lnTo>
                    <a:pt x="126" y="121"/>
                  </a:lnTo>
                  <a:lnTo>
                    <a:pt x="126" y="121"/>
                  </a:lnTo>
                  <a:lnTo>
                    <a:pt x="128" y="119"/>
                  </a:lnTo>
                  <a:lnTo>
                    <a:pt x="131" y="117"/>
                  </a:lnTo>
                  <a:lnTo>
                    <a:pt x="133" y="117"/>
                  </a:lnTo>
                  <a:lnTo>
                    <a:pt x="135" y="119"/>
                  </a:lnTo>
                  <a:lnTo>
                    <a:pt x="140" y="121"/>
                  </a:lnTo>
                  <a:lnTo>
                    <a:pt x="143" y="124"/>
                  </a:lnTo>
                  <a:lnTo>
                    <a:pt x="145" y="126"/>
                  </a:lnTo>
                  <a:lnTo>
                    <a:pt x="147" y="126"/>
                  </a:lnTo>
                  <a:lnTo>
                    <a:pt x="150" y="126"/>
                  </a:lnTo>
                  <a:lnTo>
                    <a:pt x="152" y="124"/>
                  </a:lnTo>
                  <a:lnTo>
                    <a:pt x="147" y="119"/>
                  </a:lnTo>
                  <a:lnTo>
                    <a:pt x="143" y="114"/>
                  </a:lnTo>
                  <a:lnTo>
                    <a:pt x="138" y="112"/>
                  </a:lnTo>
                  <a:lnTo>
                    <a:pt x="133" y="109"/>
                  </a:lnTo>
                  <a:lnTo>
                    <a:pt x="128" y="107"/>
                  </a:lnTo>
                  <a:lnTo>
                    <a:pt x="124" y="102"/>
                  </a:lnTo>
                  <a:lnTo>
                    <a:pt x="119" y="100"/>
                  </a:lnTo>
                  <a:lnTo>
                    <a:pt x="116" y="95"/>
                  </a:lnTo>
                  <a:lnTo>
                    <a:pt x="116" y="95"/>
                  </a:lnTo>
                  <a:lnTo>
                    <a:pt x="114" y="90"/>
                  </a:lnTo>
                  <a:lnTo>
                    <a:pt x="114" y="90"/>
                  </a:lnTo>
                  <a:lnTo>
                    <a:pt x="114" y="90"/>
                  </a:lnTo>
                  <a:lnTo>
                    <a:pt x="112" y="90"/>
                  </a:lnTo>
                  <a:lnTo>
                    <a:pt x="109" y="90"/>
                  </a:lnTo>
                  <a:lnTo>
                    <a:pt x="107" y="90"/>
                  </a:lnTo>
                  <a:lnTo>
                    <a:pt x="104" y="90"/>
                  </a:lnTo>
                  <a:lnTo>
                    <a:pt x="104" y="90"/>
                  </a:lnTo>
                  <a:lnTo>
                    <a:pt x="102" y="86"/>
                  </a:lnTo>
                  <a:lnTo>
                    <a:pt x="102" y="83"/>
                  </a:lnTo>
                  <a:lnTo>
                    <a:pt x="100" y="81"/>
                  </a:lnTo>
                  <a:lnTo>
                    <a:pt x="97" y="74"/>
                  </a:lnTo>
                  <a:lnTo>
                    <a:pt x="95" y="69"/>
                  </a:lnTo>
                  <a:lnTo>
                    <a:pt x="95" y="69"/>
                  </a:lnTo>
                  <a:lnTo>
                    <a:pt x="90" y="64"/>
                  </a:lnTo>
                  <a:lnTo>
                    <a:pt x="88" y="64"/>
                  </a:lnTo>
                  <a:lnTo>
                    <a:pt x="88" y="62"/>
                  </a:lnTo>
                  <a:lnTo>
                    <a:pt x="83" y="60"/>
                  </a:lnTo>
                  <a:lnTo>
                    <a:pt x="81" y="60"/>
                  </a:lnTo>
                  <a:lnTo>
                    <a:pt x="78" y="57"/>
                  </a:lnTo>
                  <a:lnTo>
                    <a:pt x="76" y="57"/>
                  </a:lnTo>
                  <a:lnTo>
                    <a:pt x="74" y="52"/>
                  </a:lnTo>
                  <a:lnTo>
                    <a:pt x="71" y="48"/>
                  </a:lnTo>
                  <a:lnTo>
                    <a:pt x="69" y="45"/>
                  </a:lnTo>
                  <a:lnTo>
                    <a:pt x="69" y="43"/>
                  </a:lnTo>
                  <a:lnTo>
                    <a:pt x="69" y="41"/>
                  </a:lnTo>
                  <a:lnTo>
                    <a:pt x="69" y="38"/>
                  </a:lnTo>
                  <a:lnTo>
                    <a:pt x="71" y="33"/>
                  </a:lnTo>
                  <a:lnTo>
                    <a:pt x="71" y="31"/>
                  </a:lnTo>
                  <a:lnTo>
                    <a:pt x="71" y="29"/>
                  </a:lnTo>
                  <a:lnTo>
                    <a:pt x="71" y="26"/>
                  </a:lnTo>
                  <a:lnTo>
                    <a:pt x="74" y="24"/>
                  </a:lnTo>
                  <a:lnTo>
                    <a:pt x="76" y="22"/>
                  </a:lnTo>
                  <a:lnTo>
                    <a:pt x="78" y="17"/>
                  </a:lnTo>
                  <a:lnTo>
                    <a:pt x="78" y="12"/>
                  </a:lnTo>
                  <a:lnTo>
                    <a:pt x="78" y="7"/>
                  </a:lnTo>
                  <a:lnTo>
                    <a:pt x="74" y="5"/>
                  </a:lnTo>
                  <a:lnTo>
                    <a:pt x="66" y="3"/>
                  </a:lnTo>
                  <a:lnTo>
                    <a:pt x="64" y="0"/>
                  </a:lnTo>
                  <a:lnTo>
                    <a:pt x="62" y="0"/>
                  </a:lnTo>
                  <a:lnTo>
                    <a:pt x="59" y="0"/>
                  </a:lnTo>
                  <a:lnTo>
                    <a:pt x="57" y="0"/>
                  </a:lnTo>
                  <a:lnTo>
                    <a:pt x="55" y="0"/>
                  </a:lnTo>
                  <a:lnTo>
                    <a:pt x="52" y="0"/>
                  </a:lnTo>
                  <a:lnTo>
                    <a:pt x="52" y="0"/>
                  </a:lnTo>
                  <a:lnTo>
                    <a:pt x="52" y="3"/>
                  </a:lnTo>
                  <a:lnTo>
                    <a:pt x="43" y="3"/>
                  </a:lnTo>
                  <a:lnTo>
                    <a:pt x="43" y="7"/>
                  </a:lnTo>
                  <a:lnTo>
                    <a:pt x="40" y="7"/>
                  </a:lnTo>
                  <a:lnTo>
                    <a:pt x="38" y="7"/>
                  </a:lnTo>
                  <a:lnTo>
                    <a:pt x="36" y="10"/>
                  </a:lnTo>
                  <a:lnTo>
                    <a:pt x="33" y="10"/>
                  </a:lnTo>
                  <a:lnTo>
                    <a:pt x="31" y="12"/>
                  </a:lnTo>
                  <a:lnTo>
                    <a:pt x="31" y="12"/>
                  </a:lnTo>
                  <a:lnTo>
                    <a:pt x="28" y="14"/>
                  </a:lnTo>
                  <a:lnTo>
                    <a:pt x="28" y="17"/>
                  </a:lnTo>
                  <a:lnTo>
                    <a:pt x="28" y="17"/>
                  </a:lnTo>
                  <a:lnTo>
                    <a:pt x="26" y="17"/>
                  </a:lnTo>
                  <a:lnTo>
                    <a:pt x="24" y="14"/>
                  </a:lnTo>
                  <a:lnTo>
                    <a:pt x="21" y="12"/>
                  </a:lnTo>
                  <a:lnTo>
                    <a:pt x="19" y="12"/>
                  </a:lnTo>
                  <a:lnTo>
                    <a:pt x="19" y="12"/>
                  </a:lnTo>
                  <a:lnTo>
                    <a:pt x="17" y="12"/>
                  </a:lnTo>
                  <a:lnTo>
                    <a:pt x="17" y="14"/>
                  </a:lnTo>
                  <a:lnTo>
                    <a:pt x="14" y="17"/>
                  </a:lnTo>
                  <a:lnTo>
                    <a:pt x="14" y="19"/>
                  </a:lnTo>
                  <a:lnTo>
                    <a:pt x="2" y="19"/>
                  </a:lnTo>
                  <a:lnTo>
                    <a:pt x="2" y="22"/>
                  </a:lnTo>
                  <a:lnTo>
                    <a:pt x="2" y="24"/>
                  </a:lnTo>
                  <a:lnTo>
                    <a:pt x="5" y="26"/>
                  </a:lnTo>
                  <a:lnTo>
                    <a:pt x="5" y="26"/>
                  </a:lnTo>
                  <a:lnTo>
                    <a:pt x="5" y="29"/>
                  </a:lnTo>
                  <a:lnTo>
                    <a:pt x="5" y="29"/>
                  </a:lnTo>
                  <a:lnTo>
                    <a:pt x="5" y="29"/>
                  </a:lnTo>
                  <a:lnTo>
                    <a:pt x="0" y="36"/>
                  </a:lnTo>
                  <a:lnTo>
                    <a:pt x="5" y="48"/>
                  </a:lnTo>
                  <a:lnTo>
                    <a:pt x="7" y="50"/>
                  </a:lnTo>
                  <a:lnTo>
                    <a:pt x="9" y="52"/>
                  </a:lnTo>
                  <a:lnTo>
                    <a:pt x="12" y="55"/>
                  </a:lnTo>
                  <a:lnTo>
                    <a:pt x="14" y="5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4" name="Freeform 1313">
              <a:extLst>
                <a:ext uri="{FF2B5EF4-FFF2-40B4-BE49-F238E27FC236}">
                  <a16:creationId xmlns:a16="http://schemas.microsoft.com/office/drawing/2014/main" id="{AFEE68BD-9184-44CB-9C5C-EF1DEE881B6C}"/>
                </a:ext>
              </a:extLst>
            </p:cNvPr>
            <p:cNvSpPr>
              <a:spLocks/>
            </p:cNvSpPr>
            <p:nvPr/>
          </p:nvSpPr>
          <p:spPr bwMode="auto">
            <a:xfrm>
              <a:off x="4186239" y="2763836"/>
              <a:ext cx="241300" cy="260349"/>
            </a:xfrm>
            <a:custGeom>
              <a:avLst/>
              <a:gdLst/>
              <a:ahLst/>
              <a:cxnLst>
                <a:cxn ang="0">
                  <a:pos x="19" y="55"/>
                </a:cxn>
                <a:cxn ang="0">
                  <a:pos x="24" y="50"/>
                </a:cxn>
                <a:cxn ang="0">
                  <a:pos x="28" y="43"/>
                </a:cxn>
                <a:cxn ang="0">
                  <a:pos x="38" y="50"/>
                </a:cxn>
                <a:cxn ang="0">
                  <a:pos x="45" y="64"/>
                </a:cxn>
                <a:cxn ang="0">
                  <a:pos x="57" y="79"/>
                </a:cxn>
                <a:cxn ang="0">
                  <a:pos x="69" y="93"/>
                </a:cxn>
                <a:cxn ang="0">
                  <a:pos x="93" y="109"/>
                </a:cxn>
                <a:cxn ang="0">
                  <a:pos x="107" y="121"/>
                </a:cxn>
                <a:cxn ang="0">
                  <a:pos x="116" y="128"/>
                </a:cxn>
                <a:cxn ang="0">
                  <a:pos x="121" y="138"/>
                </a:cxn>
                <a:cxn ang="0">
                  <a:pos x="121" y="147"/>
                </a:cxn>
                <a:cxn ang="0">
                  <a:pos x="116" y="159"/>
                </a:cxn>
                <a:cxn ang="0">
                  <a:pos x="121" y="162"/>
                </a:cxn>
                <a:cxn ang="0">
                  <a:pos x="128" y="157"/>
                </a:cxn>
                <a:cxn ang="0">
                  <a:pos x="128" y="145"/>
                </a:cxn>
                <a:cxn ang="0">
                  <a:pos x="133" y="145"/>
                </a:cxn>
                <a:cxn ang="0">
                  <a:pos x="135" y="140"/>
                </a:cxn>
                <a:cxn ang="0">
                  <a:pos x="133" y="136"/>
                </a:cxn>
                <a:cxn ang="0">
                  <a:pos x="126" y="128"/>
                </a:cxn>
                <a:cxn ang="0">
                  <a:pos x="126" y="121"/>
                </a:cxn>
                <a:cxn ang="0">
                  <a:pos x="131" y="117"/>
                </a:cxn>
                <a:cxn ang="0">
                  <a:pos x="140" y="121"/>
                </a:cxn>
                <a:cxn ang="0">
                  <a:pos x="147" y="126"/>
                </a:cxn>
                <a:cxn ang="0">
                  <a:pos x="147" y="119"/>
                </a:cxn>
                <a:cxn ang="0">
                  <a:pos x="133" y="109"/>
                </a:cxn>
                <a:cxn ang="0">
                  <a:pos x="119" y="100"/>
                </a:cxn>
                <a:cxn ang="0">
                  <a:pos x="114" y="90"/>
                </a:cxn>
                <a:cxn ang="0">
                  <a:pos x="112" y="90"/>
                </a:cxn>
                <a:cxn ang="0">
                  <a:pos x="104" y="90"/>
                </a:cxn>
                <a:cxn ang="0">
                  <a:pos x="102" y="83"/>
                </a:cxn>
                <a:cxn ang="0">
                  <a:pos x="95" y="69"/>
                </a:cxn>
                <a:cxn ang="0">
                  <a:pos x="88" y="64"/>
                </a:cxn>
                <a:cxn ang="0">
                  <a:pos x="81" y="60"/>
                </a:cxn>
                <a:cxn ang="0">
                  <a:pos x="74" y="52"/>
                </a:cxn>
                <a:cxn ang="0">
                  <a:pos x="69" y="43"/>
                </a:cxn>
                <a:cxn ang="0">
                  <a:pos x="71" y="33"/>
                </a:cxn>
                <a:cxn ang="0">
                  <a:pos x="71" y="26"/>
                </a:cxn>
                <a:cxn ang="0">
                  <a:pos x="78" y="17"/>
                </a:cxn>
                <a:cxn ang="0">
                  <a:pos x="74" y="5"/>
                </a:cxn>
                <a:cxn ang="0">
                  <a:pos x="62" y="0"/>
                </a:cxn>
                <a:cxn ang="0">
                  <a:pos x="55" y="0"/>
                </a:cxn>
                <a:cxn ang="0">
                  <a:pos x="52" y="3"/>
                </a:cxn>
                <a:cxn ang="0">
                  <a:pos x="40" y="7"/>
                </a:cxn>
                <a:cxn ang="0">
                  <a:pos x="33" y="10"/>
                </a:cxn>
                <a:cxn ang="0">
                  <a:pos x="28" y="14"/>
                </a:cxn>
                <a:cxn ang="0">
                  <a:pos x="26" y="17"/>
                </a:cxn>
                <a:cxn ang="0">
                  <a:pos x="19" y="12"/>
                </a:cxn>
                <a:cxn ang="0">
                  <a:pos x="17" y="14"/>
                </a:cxn>
                <a:cxn ang="0">
                  <a:pos x="2" y="19"/>
                </a:cxn>
                <a:cxn ang="0">
                  <a:pos x="5" y="26"/>
                </a:cxn>
                <a:cxn ang="0">
                  <a:pos x="5" y="29"/>
                </a:cxn>
                <a:cxn ang="0">
                  <a:pos x="5" y="48"/>
                </a:cxn>
                <a:cxn ang="0">
                  <a:pos x="12" y="55"/>
                </a:cxn>
              </a:cxnLst>
              <a:rect l="0" t="0" r="r" b="b"/>
              <a:pathLst>
                <a:path w="152" h="164">
                  <a:moveTo>
                    <a:pt x="14" y="55"/>
                  </a:moveTo>
                  <a:lnTo>
                    <a:pt x="17" y="55"/>
                  </a:lnTo>
                  <a:lnTo>
                    <a:pt x="19" y="55"/>
                  </a:lnTo>
                  <a:lnTo>
                    <a:pt x="19" y="55"/>
                  </a:lnTo>
                  <a:lnTo>
                    <a:pt x="21" y="52"/>
                  </a:lnTo>
                  <a:lnTo>
                    <a:pt x="24" y="50"/>
                  </a:lnTo>
                  <a:lnTo>
                    <a:pt x="26" y="45"/>
                  </a:lnTo>
                  <a:lnTo>
                    <a:pt x="28" y="45"/>
                  </a:lnTo>
                  <a:lnTo>
                    <a:pt x="28" y="43"/>
                  </a:lnTo>
                  <a:lnTo>
                    <a:pt x="31" y="45"/>
                  </a:lnTo>
                  <a:lnTo>
                    <a:pt x="33" y="48"/>
                  </a:lnTo>
                  <a:lnTo>
                    <a:pt x="38" y="50"/>
                  </a:lnTo>
                  <a:lnTo>
                    <a:pt x="43" y="50"/>
                  </a:lnTo>
                  <a:lnTo>
                    <a:pt x="45" y="57"/>
                  </a:lnTo>
                  <a:lnTo>
                    <a:pt x="45" y="64"/>
                  </a:lnTo>
                  <a:lnTo>
                    <a:pt x="50" y="69"/>
                  </a:lnTo>
                  <a:lnTo>
                    <a:pt x="52" y="74"/>
                  </a:lnTo>
                  <a:lnTo>
                    <a:pt x="57" y="79"/>
                  </a:lnTo>
                  <a:lnTo>
                    <a:pt x="62" y="83"/>
                  </a:lnTo>
                  <a:lnTo>
                    <a:pt x="64" y="90"/>
                  </a:lnTo>
                  <a:lnTo>
                    <a:pt x="69" y="93"/>
                  </a:lnTo>
                  <a:lnTo>
                    <a:pt x="78" y="98"/>
                  </a:lnTo>
                  <a:lnTo>
                    <a:pt x="88" y="105"/>
                  </a:lnTo>
                  <a:lnTo>
                    <a:pt x="93" y="109"/>
                  </a:lnTo>
                  <a:lnTo>
                    <a:pt x="97" y="112"/>
                  </a:lnTo>
                  <a:lnTo>
                    <a:pt x="102" y="117"/>
                  </a:lnTo>
                  <a:lnTo>
                    <a:pt x="107" y="121"/>
                  </a:lnTo>
                  <a:lnTo>
                    <a:pt x="109" y="121"/>
                  </a:lnTo>
                  <a:lnTo>
                    <a:pt x="112" y="124"/>
                  </a:lnTo>
                  <a:lnTo>
                    <a:pt x="116" y="128"/>
                  </a:lnTo>
                  <a:lnTo>
                    <a:pt x="119" y="128"/>
                  </a:lnTo>
                  <a:lnTo>
                    <a:pt x="121" y="133"/>
                  </a:lnTo>
                  <a:lnTo>
                    <a:pt x="121" y="138"/>
                  </a:lnTo>
                  <a:lnTo>
                    <a:pt x="121" y="143"/>
                  </a:lnTo>
                  <a:lnTo>
                    <a:pt x="121" y="147"/>
                  </a:lnTo>
                  <a:lnTo>
                    <a:pt x="121" y="147"/>
                  </a:lnTo>
                  <a:lnTo>
                    <a:pt x="119" y="152"/>
                  </a:lnTo>
                  <a:lnTo>
                    <a:pt x="116" y="157"/>
                  </a:lnTo>
                  <a:lnTo>
                    <a:pt x="116" y="159"/>
                  </a:lnTo>
                  <a:lnTo>
                    <a:pt x="116" y="164"/>
                  </a:lnTo>
                  <a:lnTo>
                    <a:pt x="121" y="164"/>
                  </a:lnTo>
                  <a:lnTo>
                    <a:pt x="121" y="162"/>
                  </a:lnTo>
                  <a:lnTo>
                    <a:pt x="124" y="159"/>
                  </a:lnTo>
                  <a:lnTo>
                    <a:pt x="126" y="157"/>
                  </a:lnTo>
                  <a:lnTo>
                    <a:pt x="128" y="157"/>
                  </a:lnTo>
                  <a:lnTo>
                    <a:pt x="128" y="155"/>
                  </a:lnTo>
                  <a:lnTo>
                    <a:pt x="128" y="152"/>
                  </a:lnTo>
                  <a:lnTo>
                    <a:pt x="128" y="145"/>
                  </a:lnTo>
                  <a:lnTo>
                    <a:pt x="131" y="147"/>
                  </a:lnTo>
                  <a:lnTo>
                    <a:pt x="133" y="147"/>
                  </a:lnTo>
                  <a:lnTo>
                    <a:pt x="133" y="145"/>
                  </a:lnTo>
                  <a:lnTo>
                    <a:pt x="135" y="143"/>
                  </a:lnTo>
                  <a:lnTo>
                    <a:pt x="135" y="143"/>
                  </a:lnTo>
                  <a:lnTo>
                    <a:pt x="135" y="140"/>
                  </a:lnTo>
                  <a:lnTo>
                    <a:pt x="135" y="138"/>
                  </a:lnTo>
                  <a:lnTo>
                    <a:pt x="133" y="136"/>
                  </a:lnTo>
                  <a:lnTo>
                    <a:pt x="133" y="136"/>
                  </a:lnTo>
                  <a:lnTo>
                    <a:pt x="131" y="133"/>
                  </a:lnTo>
                  <a:lnTo>
                    <a:pt x="126" y="128"/>
                  </a:lnTo>
                  <a:lnTo>
                    <a:pt x="126" y="128"/>
                  </a:lnTo>
                  <a:lnTo>
                    <a:pt x="126" y="126"/>
                  </a:lnTo>
                  <a:lnTo>
                    <a:pt x="126" y="124"/>
                  </a:lnTo>
                  <a:lnTo>
                    <a:pt x="126" y="121"/>
                  </a:lnTo>
                  <a:lnTo>
                    <a:pt x="126" y="121"/>
                  </a:lnTo>
                  <a:lnTo>
                    <a:pt x="128" y="119"/>
                  </a:lnTo>
                  <a:lnTo>
                    <a:pt x="131" y="117"/>
                  </a:lnTo>
                  <a:lnTo>
                    <a:pt x="133" y="117"/>
                  </a:lnTo>
                  <a:lnTo>
                    <a:pt x="135" y="119"/>
                  </a:lnTo>
                  <a:lnTo>
                    <a:pt x="140" y="121"/>
                  </a:lnTo>
                  <a:lnTo>
                    <a:pt x="143" y="124"/>
                  </a:lnTo>
                  <a:lnTo>
                    <a:pt x="145" y="126"/>
                  </a:lnTo>
                  <a:lnTo>
                    <a:pt x="147" y="126"/>
                  </a:lnTo>
                  <a:lnTo>
                    <a:pt x="150" y="126"/>
                  </a:lnTo>
                  <a:lnTo>
                    <a:pt x="152" y="124"/>
                  </a:lnTo>
                  <a:lnTo>
                    <a:pt x="147" y="119"/>
                  </a:lnTo>
                  <a:lnTo>
                    <a:pt x="143" y="114"/>
                  </a:lnTo>
                  <a:lnTo>
                    <a:pt x="138" y="112"/>
                  </a:lnTo>
                  <a:lnTo>
                    <a:pt x="133" y="109"/>
                  </a:lnTo>
                  <a:lnTo>
                    <a:pt x="128" y="107"/>
                  </a:lnTo>
                  <a:lnTo>
                    <a:pt x="124" y="102"/>
                  </a:lnTo>
                  <a:lnTo>
                    <a:pt x="119" y="100"/>
                  </a:lnTo>
                  <a:lnTo>
                    <a:pt x="116" y="95"/>
                  </a:lnTo>
                  <a:lnTo>
                    <a:pt x="116" y="95"/>
                  </a:lnTo>
                  <a:lnTo>
                    <a:pt x="114" y="90"/>
                  </a:lnTo>
                  <a:lnTo>
                    <a:pt x="114" y="90"/>
                  </a:lnTo>
                  <a:lnTo>
                    <a:pt x="114" y="90"/>
                  </a:lnTo>
                  <a:lnTo>
                    <a:pt x="112" y="90"/>
                  </a:lnTo>
                  <a:lnTo>
                    <a:pt x="109" y="90"/>
                  </a:lnTo>
                  <a:lnTo>
                    <a:pt x="107" y="90"/>
                  </a:lnTo>
                  <a:lnTo>
                    <a:pt x="104" y="90"/>
                  </a:lnTo>
                  <a:lnTo>
                    <a:pt x="104" y="90"/>
                  </a:lnTo>
                  <a:lnTo>
                    <a:pt x="102" y="86"/>
                  </a:lnTo>
                  <a:lnTo>
                    <a:pt x="102" y="83"/>
                  </a:lnTo>
                  <a:lnTo>
                    <a:pt x="100" y="81"/>
                  </a:lnTo>
                  <a:lnTo>
                    <a:pt x="97" y="74"/>
                  </a:lnTo>
                  <a:lnTo>
                    <a:pt x="95" y="69"/>
                  </a:lnTo>
                  <a:lnTo>
                    <a:pt x="95" y="69"/>
                  </a:lnTo>
                  <a:lnTo>
                    <a:pt x="90" y="64"/>
                  </a:lnTo>
                  <a:lnTo>
                    <a:pt x="88" y="64"/>
                  </a:lnTo>
                  <a:lnTo>
                    <a:pt x="88" y="62"/>
                  </a:lnTo>
                  <a:lnTo>
                    <a:pt x="83" y="60"/>
                  </a:lnTo>
                  <a:lnTo>
                    <a:pt x="81" y="60"/>
                  </a:lnTo>
                  <a:lnTo>
                    <a:pt x="78" y="57"/>
                  </a:lnTo>
                  <a:lnTo>
                    <a:pt x="76" y="57"/>
                  </a:lnTo>
                  <a:lnTo>
                    <a:pt x="74" y="52"/>
                  </a:lnTo>
                  <a:lnTo>
                    <a:pt x="71" y="48"/>
                  </a:lnTo>
                  <a:lnTo>
                    <a:pt x="69" y="45"/>
                  </a:lnTo>
                  <a:lnTo>
                    <a:pt x="69" y="43"/>
                  </a:lnTo>
                  <a:lnTo>
                    <a:pt x="69" y="41"/>
                  </a:lnTo>
                  <a:lnTo>
                    <a:pt x="69" y="38"/>
                  </a:lnTo>
                  <a:lnTo>
                    <a:pt x="71" y="33"/>
                  </a:lnTo>
                  <a:lnTo>
                    <a:pt x="71" y="31"/>
                  </a:lnTo>
                  <a:lnTo>
                    <a:pt x="71" y="29"/>
                  </a:lnTo>
                  <a:lnTo>
                    <a:pt x="71" y="26"/>
                  </a:lnTo>
                  <a:lnTo>
                    <a:pt x="74" y="24"/>
                  </a:lnTo>
                  <a:lnTo>
                    <a:pt x="76" y="22"/>
                  </a:lnTo>
                  <a:lnTo>
                    <a:pt x="78" y="17"/>
                  </a:lnTo>
                  <a:lnTo>
                    <a:pt x="78" y="12"/>
                  </a:lnTo>
                  <a:lnTo>
                    <a:pt x="78" y="7"/>
                  </a:lnTo>
                  <a:lnTo>
                    <a:pt x="74" y="5"/>
                  </a:lnTo>
                  <a:lnTo>
                    <a:pt x="66" y="3"/>
                  </a:lnTo>
                  <a:lnTo>
                    <a:pt x="64" y="0"/>
                  </a:lnTo>
                  <a:lnTo>
                    <a:pt x="62" y="0"/>
                  </a:lnTo>
                  <a:lnTo>
                    <a:pt x="59" y="0"/>
                  </a:lnTo>
                  <a:lnTo>
                    <a:pt x="57" y="0"/>
                  </a:lnTo>
                  <a:lnTo>
                    <a:pt x="55" y="0"/>
                  </a:lnTo>
                  <a:lnTo>
                    <a:pt x="52" y="0"/>
                  </a:lnTo>
                  <a:lnTo>
                    <a:pt x="52" y="0"/>
                  </a:lnTo>
                  <a:lnTo>
                    <a:pt x="52" y="3"/>
                  </a:lnTo>
                  <a:lnTo>
                    <a:pt x="43" y="3"/>
                  </a:lnTo>
                  <a:lnTo>
                    <a:pt x="43" y="7"/>
                  </a:lnTo>
                  <a:lnTo>
                    <a:pt x="40" y="7"/>
                  </a:lnTo>
                  <a:lnTo>
                    <a:pt x="38" y="7"/>
                  </a:lnTo>
                  <a:lnTo>
                    <a:pt x="36" y="10"/>
                  </a:lnTo>
                  <a:lnTo>
                    <a:pt x="33" y="10"/>
                  </a:lnTo>
                  <a:lnTo>
                    <a:pt x="31" y="12"/>
                  </a:lnTo>
                  <a:lnTo>
                    <a:pt x="31" y="12"/>
                  </a:lnTo>
                  <a:lnTo>
                    <a:pt x="28" y="14"/>
                  </a:lnTo>
                  <a:lnTo>
                    <a:pt x="28" y="17"/>
                  </a:lnTo>
                  <a:lnTo>
                    <a:pt x="28" y="17"/>
                  </a:lnTo>
                  <a:lnTo>
                    <a:pt x="26" y="17"/>
                  </a:lnTo>
                  <a:lnTo>
                    <a:pt x="24" y="14"/>
                  </a:lnTo>
                  <a:lnTo>
                    <a:pt x="21" y="12"/>
                  </a:lnTo>
                  <a:lnTo>
                    <a:pt x="19" y="12"/>
                  </a:lnTo>
                  <a:lnTo>
                    <a:pt x="19" y="12"/>
                  </a:lnTo>
                  <a:lnTo>
                    <a:pt x="17" y="12"/>
                  </a:lnTo>
                  <a:lnTo>
                    <a:pt x="17" y="14"/>
                  </a:lnTo>
                  <a:lnTo>
                    <a:pt x="14" y="17"/>
                  </a:lnTo>
                  <a:lnTo>
                    <a:pt x="14" y="19"/>
                  </a:lnTo>
                  <a:lnTo>
                    <a:pt x="2" y="19"/>
                  </a:lnTo>
                  <a:lnTo>
                    <a:pt x="2" y="22"/>
                  </a:lnTo>
                  <a:lnTo>
                    <a:pt x="2" y="24"/>
                  </a:lnTo>
                  <a:lnTo>
                    <a:pt x="5" y="26"/>
                  </a:lnTo>
                  <a:lnTo>
                    <a:pt x="5" y="26"/>
                  </a:lnTo>
                  <a:lnTo>
                    <a:pt x="5" y="29"/>
                  </a:lnTo>
                  <a:lnTo>
                    <a:pt x="5" y="29"/>
                  </a:lnTo>
                  <a:lnTo>
                    <a:pt x="5" y="29"/>
                  </a:lnTo>
                  <a:lnTo>
                    <a:pt x="0" y="36"/>
                  </a:lnTo>
                  <a:lnTo>
                    <a:pt x="5" y="48"/>
                  </a:lnTo>
                  <a:lnTo>
                    <a:pt x="7" y="50"/>
                  </a:lnTo>
                  <a:lnTo>
                    <a:pt x="9" y="52"/>
                  </a:lnTo>
                  <a:lnTo>
                    <a:pt x="12" y="55"/>
                  </a:lnTo>
                  <a:lnTo>
                    <a:pt x="14" y="5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5" name="Freeform 1314">
              <a:extLst>
                <a:ext uri="{FF2B5EF4-FFF2-40B4-BE49-F238E27FC236}">
                  <a16:creationId xmlns:a16="http://schemas.microsoft.com/office/drawing/2014/main" id="{7AD84DA8-272B-4AC9-BC52-E992D9961B60}"/>
                </a:ext>
              </a:extLst>
            </p:cNvPr>
            <p:cNvSpPr>
              <a:spLocks/>
            </p:cNvSpPr>
            <p:nvPr/>
          </p:nvSpPr>
          <p:spPr bwMode="auto">
            <a:xfrm>
              <a:off x="4318000" y="2538411"/>
              <a:ext cx="180975" cy="161925"/>
            </a:xfrm>
            <a:custGeom>
              <a:avLst/>
              <a:gdLst/>
              <a:ahLst/>
              <a:cxnLst>
                <a:cxn ang="0">
                  <a:pos x="102" y="102"/>
                </a:cxn>
                <a:cxn ang="0">
                  <a:pos x="109" y="87"/>
                </a:cxn>
                <a:cxn ang="0">
                  <a:pos x="114" y="80"/>
                </a:cxn>
                <a:cxn ang="0">
                  <a:pos x="114" y="76"/>
                </a:cxn>
                <a:cxn ang="0">
                  <a:pos x="109" y="64"/>
                </a:cxn>
                <a:cxn ang="0">
                  <a:pos x="105" y="54"/>
                </a:cxn>
                <a:cxn ang="0">
                  <a:pos x="105" y="47"/>
                </a:cxn>
                <a:cxn ang="0">
                  <a:pos x="105" y="45"/>
                </a:cxn>
                <a:cxn ang="0">
                  <a:pos x="109" y="38"/>
                </a:cxn>
                <a:cxn ang="0">
                  <a:pos x="109" y="33"/>
                </a:cxn>
                <a:cxn ang="0">
                  <a:pos x="107" y="23"/>
                </a:cxn>
                <a:cxn ang="0">
                  <a:pos x="105" y="19"/>
                </a:cxn>
                <a:cxn ang="0">
                  <a:pos x="102" y="11"/>
                </a:cxn>
                <a:cxn ang="0">
                  <a:pos x="98" y="11"/>
                </a:cxn>
                <a:cxn ang="0">
                  <a:pos x="95" y="7"/>
                </a:cxn>
                <a:cxn ang="0">
                  <a:pos x="62" y="7"/>
                </a:cxn>
                <a:cxn ang="0">
                  <a:pos x="52" y="7"/>
                </a:cxn>
                <a:cxn ang="0">
                  <a:pos x="50" y="7"/>
                </a:cxn>
                <a:cxn ang="0">
                  <a:pos x="48" y="2"/>
                </a:cxn>
                <a:cxn ang="0">
                  <a:pos x="33" y="0"/>
                </a:cxn>
                <a:cxn ang="0">
                  <a:pos x="19" y="9"/>
                </a:cxn>
                <a:cxn ang="0">
                  <a:pos x="5" y="14"/>
                </a:cxn>
                <a:cxn ang="0">
                  <a:pos x="0" y="16"/>
                </a:cxn>
                <a:cxn ang="0">
                  <a:pos x="0" y="35"/>
                </a:cxn>
                <a:cxn ang="0">
                  <a:pos x="7" y="59"/>
                </a:cxn>
                <a:cxn ang="0">
                  <a:pos x="10" y="71"/>
                </a:cxn>
                <a:cxn ang="0">
                  <a:pos x="19" y="76"/>
                </a:cxn>
                <a:cxn ang="0">
                  <a:pos x="29" y="80"/>
                </a:cxn>
                <a:cxn ang="0">
                  <a:pos x="29" y="83"/>
                </a:cxn>
                <a:cxn ang="0">
                  <a:pos x="31" y="83"/>
                </a:cxn>
                <a:cxn ang="0">
                  <a:pos x="36" y="80"/>
                </a:cxn>
                <a:cxn ang="0">
                  <a:pos x="38" y="80"/>
                </a:cxn>
                <a:cxn ang="0">
                  <a:pos x="43" y="85"/>
                </a:cxn>
                <a:cxn ang="0">
                  <a:pos x="50" y="87"/>
                </a:cxn>
                <a:cxn ang="0">
                  <a:pos x="55" y="92"/>
                </a:cxn>
                <a:cxn ang="0">
                  <a:pos x="57" y="95"/>
                </a:cxn>
                <a:cxn ang="0">
                  <a:pos x="60" y="97"/>
                </a:cxn>
                <a:cxn ang="0">
                  <a:pos x="64" y="97"/>
                </a:cxn>
                <a:cxn ang="0">
                  <a:pos x="67" y="97"/>
                </a:cxn>
                <a:cxn ang="0">
                  <a:pos x="67" y="102"/>
                </a:cxn>
                <a:cxn ang="0">
                  <a:pos x="71" y="102"/>
                </a:cxn>
                <a:cxn ang="0">
                  <a:pos x="79" y="97"/>
                </a:cxn>
                <a:cxn ang="0">
                  <a:pos x="86" y="97"/>
                </a:cxn>
                <a:cxn ang="0">
                  <a:pos x="98" y="102"/>
                </a:cxn>
                <a:cxn ang="0">
                  <a:pos x="100" y="102"/>
                </a:cxn>
              </a:cxnLst>
              <a:rect l="0" t="0" r="r" b="b"/>
              <a:pathLst>
                <a:path w="114" h="102">
                  <a:moveTo>
                    <a:pt x="100" y="102"/>
                  </a:moveTo>
                  <a:lnTo>
                    <a:pt x="102" y="102"/>
                  </a:lnTo>
                  <a:lnTo>
                    <a:pt x="105" y="95"/>
                  </a:lnTo>
                  <a:lnTo>
                    <a:pt x="109" y="87"/>
                  </a:lnTo>
                  <a:lnTo>
                    <a:pt x="112" y="80"/>
                  </a:lnTo>
                  <a:lnTo>
                    <a:pt x="114" y="80"/>
                  </a:lnTo>
                  <a:lnTo>
                    <a:pt x="114" y="78"/>
                  </a:lnTo>
                  <a:lnTo>
                    <a:pt x="114" y="76"/>
                  </a:lnTo>
                  <a:lnTo>
                    <a:pt x="112" y="71"/>
                  </a:lnTo>
                  <a:lnTo>
                    <a:pt x="109" y="64"/>
                  </a:lnTo>
                  <a:lnTo>
                    <a:pt x="107" y="59"/>
                  </a:lnTo>
                  <a:lnTo>
                    <a:pt x="105" y="54"/>
                  </a:lnTo>
                  <a:lnTo>
                    <a:pt x="105" y="49"/>
                  </a:lnTo>
                  <a:lnTo>
                    <a:pt x="105" y="47"/>
                  </a:lnTo>
                  <a:lnTo>
                    <a:pt x="105" y="45"/>
                  </a:lnTo>
                  <a:lnTo>
                    <a:pt x="105" y="45"/>
                  </a:lnTo>
                  <a:lnTo>
                    <a:pt x="107" y="42"/>
                  </a:lnTo>
                  <a:lnTo>
                    <a:pt x="109" y="38"/>
                  </a:lnTo>
                  <a:lnTo>
                    <a:pt x="109" y="35"/>
                  </a:lnTo>
                  <a:lnTo>
                    <a:pt x="109" y="33"/>
                  </a:lnTo>
                  <a:lnTo>
                    <a:pt x="109" y="26"/>
                  </a:lnTo>
                  <a:lnTo>
                    <a:pt x="107" y="23"/>
                  </a:lnTo>
                  <a:lnTo>
                    <a:pt x="107" y="21"/>
                  </a:lnTo>
                  <a:lnTo>
                    <a:pt x="105" y="19"/>
                  </a:lnTo>
                  <a:lnTo>
                    <a:pt x="105" y="14"/>
                  </a:lnTo>
                  <a:lnTo>
                    <a:pt x="102" y="11"/>
                  </a:lnTo>
                  <a:lnTo>
                    <a:pt x="102" y="11"/>
                  </a:lnTo>
                  <a:lnTo>
                    <a:pt x="98" y="11"/>
                  </a:lnTo>
                  <a:lnTo>
                    <a:pt x="95" y="9"/>
                  </a:lnTo>
                  <a:lnTo>
                    <a:pt x="95" y="7"/>
                  </a:lnTo>
                  <a:lnTo>
                    <a:pt x="93" y="7"/>
                  </a:lnTo>
                  <a:lnTo>
                    <a:pt x="62" y="7"/>
                  </a:lnTo>
                  <a:lnTo>
                    <a:pt x="57" y="7"/>
                  </a:lnTo>
                  <a:lnTo>
                    <a:pt x="52" y="7"/>
                  </a:lnTo>
                  <a:lnTo>
                    <a:pt x="50" y="7"/>
                  </a:lnTo>
                  <a:lnTo>
                    <a:pt x="50" y="7"/>
                  </a:lnTo>
                  <a:lnTo>
                    <a:pt x="50" y="7"/>
                  </a:lnTo>
                  <a:lnTo>
                    <a:pt x="48" y="2"/>
                  </a:lnTo>
                  <a:lnTo>
                    <a:pt x="48" y="0"/>
                  </a:lnTo>
                  <a:lnTo>
                    <a:pt x="33" y="0"/>
                  </a:lnTo>
                  <a:lnTo>
                    <a:pt x="26" y="2"/>
                  </a:lnTo>
                  <a:lnTo>
                    <a:pt x="19" y="9"/>
                  </a:lnTo>
                  <a:lnTo>
                    <a:pt x="10" y="14"/>
                  </a:lnTo>
                  <a:lnTo>
                    <a:pt x="5" y="14"/>
                  </a:lnTo>
                  <a:lnTo>
                    <a:pt x="2" y="16"/>
                  </a:lnTo>
                  <a:lnTo>
                    <a:pt x="0" y="16"/>
                  </a:lnTo>
                  <a:lnTo>
                    <a:pt x="0" y="28"/>
                  </a:lnTo>
                  <a:lnTo>
                    <a:pt x="0" y="35"/>
                  </a:lnTo>
                  <a:lnTo>
                    <a:pt x="5" y="49"/>
                  </a:lnTo>
                  <a:lnTo>
                    <a:pt x="7" y="59"/>
                  </a:lnTo>
                  <a:lnTo>
                    <a:pt x="10" y="64"/>
                  </a:lnTo>
                  <a:lnTo>
                    <a:pt x="10" y="71"/>
                  </a:lnTo>
                  <a:lnTo>
                    <a:pt x="12" y="73"/>
                  </a:lnTo>
                  <a:lnTo>
                    <a:pt x="19" y="76"/>
                  </a:lnTo>
                  <a:lnTo>
                    <a:pt x="29" y="80"/>
                  </a:lnTo>
                  <a:lnTo>
                    <a:pt x="29" y="80"/>
                  </a:lnTo>
                  <a:lnTo>
                    <a:pt x="29" y="83"/>
                  </a:lnTo>
                  <a:lnTo>
                    <a:pt x="29" y="83"/>
                  </a:lnTo>
                  <a:lnTo>
                    <a:pt x="31" y="83"/>
                  </a:lnTo>
                  <a:lnTo>
                    <a:pt x="31" y="83"/>
                  </a:lnTo>
                  <a:lnTo>
                    <a:pt x="33" y="83"/>
                  </a:lnTo>
                  <a:lnTo>
                    <a:pt x="36" y="80"/>
                  </a:lnTo>
                  <a:lnTo>
                    <a:pt x="36" y="80"/>
                  </a:lnTo>
                  <a:lnTo>
                    <a:pt x="38" y="80"/>
                  </a:lnTo>
                  <a:lnTo>
                    <a:pt x="38" y="83"/>
                  </a:lnTo>
                  <a:lnTo>
                    <a:pt x="43" y="85"/>
                  </a:lnTo>
                  <a:lnTo>
                    <a:pt x="50" y="85"/>
                  </a:lnTo>
                  <a:lnTo>
                    <a:pt x="50" y="87"/>
                  </a:lnTo>
                  <a:lnTo>
                    <a:pt x="52" y="90"/>
                  </a:lnTo>
                  <a:lnTo>
                    <a:pt x="55" y="92"/>
                  </a:lnTo>
                  <a:lnTo>
                    <a:pt x="55" y="95"/>
                  </a:lnTo>
                  <a:lnTo>
                    <a:pt x="57" y="95"/>
                  </a:lnTo>
                  <a:lnTo>
                    <a:pt x="57" y="97"/>
                  </a:lnTo>
                  <a:lnTo>
                    <a:pt x="60" y="97"/>
                  </a:lnTo>
                  <a:lnTo>
                    <a:pt x="62" y="97"/>
                  </a:lnTo>
                  <a:lnTo>
                    <a:pt x="64" y="97"/>
                  </a:lnTo>
                  <a:lnTo>
                    <a:pt x="64" y="97"/>
                  </a:lnTo>
                  <a:lnTo>
                    <a:pt x="67" y="97"/>
                  </a:lnTo>
                  <a:lnTo>
                    <a:pt x="67" y="99"/>
                  </a:lnTo>
                  <a:lnTo>
                    <a:pt x="67" y="102"/>
                  </a:lnTo>
                  <a:lnTo>
                    <a:pt x="69" y="102"/>
                  </a:lnTo>
                  <a:lnTo>
                    <a:pt x="71" y="102"/>
                  </a:lnTo>
                  <a:lnTo>
                    <a:pt x="74" y="99"/>
                  </a:lnTo>
                  <a:lnTo>
                    <a:pt x="79" y="97"/>
                  </a:lnTo>
                  <a:lnTo>
                    <a:pt x="83" y="97"/>
                  </a:lnTo>
                  <a:lnTo>
                    <a:pt x="86" y="97"/>
                  </a:lnTo>
                  <a:lnTo>
                    <a:pt x="90" y="99"/>
                  </a:lnTo>
                  <a:lnTo>
                    <a:pt x="98" y="102"/>
                  </a:lnTo>
                  <a:lnTo>
                    <a:pt x="100" y="102"/>
                  </a:lnTo>
                  <a:lnTo>
                    <a:pt x="100" y="10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6" name="Freeform 1315">
              <a:extLst>
                <a:ext uri="{FF2B5EF4-FFF2-40B4-BE49-F238E27FC236}">
                  <a16:creationId xmlns:a16="http://schemas.microsoft.com/office/drawing/2014/main" id="{4C654814-A077-4E46-814F-359995A01F27}"/>
                </a:ext>
              </a:extLst>
            </p:cNvPr>
            <p:cNvSpPr>
              <a:spLocks/>
            </p:cNvSpPr>
            <p:nvPr/>
          </p:nvSpPr>
          <p:spPr bwMode="auto">
            <a:xfrm>
              <a:off x="4318000" y="2538411"/>
              <a:ext cx="180975" cy="161925"/>
            </a:xfrm>
            <a:custGeom>
              <a:avLst/>
              <a:gdLst/>
              <a:ahLst/>
              <a:cxnLst>
                <a:cxn ang="0">
                  <a:pos x="102" y="102"/>
                </a:cxn>
                <a:cxn ang="0">
                  <a:pos x="109" y="87"/>
                </a:cxn>
                <a:cxn ang="0">
                  <a:pos x="114" y="80"/>
                </a:cxn>
                <a:cxn ang="0">
                  <a:pos x="114" y="76"/>
                </a:cxn>
                <a:cxn ang="0">
                  <a:pos x="109" y="64"/>
                </a:cxn>
                <a:cxn ang="0">
                  <a:pos x="105" y="54"/>
                </a:cxn>
                <a:cxn ang="0">
                  <a:pos x="105" y="47"/>
                </a:cxn>
                <a:cxn ang="0">
                  <a:pos x="105" y="45"/>
                </a:cxn>
                <a:cxn ang="0">
                  <a:pos x="109" y="38"/>
                </a:cxn>
                <a:cxn ang="0">
                  <a:pos x="109" y="33"/>
                </a:cxn>
                <a:cxn ang="0">
                  <a:pos x="107" y="23"/>
                </a:cxn>
                <a:cxn ang="0">
                  <a:pos x="105" y="19"/>
                </a:cxn>
                <a:cxn ang="0">
                  <a:pos x="102" y="11"/>
                </a:cxn>
                <a:cxn ang="0">
                  <a:pos x="98" y="11"/>
                </a:cxn>
                <a:cxn ang="0">
                  <a:pos x="95" y="7"/>
                </a:cxn>
                <a:cxn ang="0">
                  <a:pos x="62" y="7"/>
                </a:cxn>
                <a:cxn ang="0">
                  <a:pos x="52" y="7"/>
                </a:cxn>
                <a:cxn ang="0">
                  <a:pos x="50" y="7"/>
                </a:cxn>
                <a:cxn ang="0">
                  <a:pos x="48" y="2"/>
                </a:cxn>
                <a:cxn ang="0">
                  <a:pos x="33" y="0"/>
                </a:cxn>
                <a:cxn ang="0">
                  <a:pos x="19" y="9"/>
                </a:cxn>
                <a:cxn ang="0">
                  <a:pos x="5" y="14"/>
                </a:cxn>
                <a:cxn ang="0">
                  <a:pos x="0" y="16"/>
                </a:cxn>
                <a:cxn ang="0">
                  <a:pos x="0" y="35"/>
                </a:cxn>
                <a:cxn ang="0">
                  <a:pos x="7" y="59"/>
                </a:cxn>
                <a:cxn ang="0">
                  <a:pos x="10" y="71"/>
                </a:cxn>
                <a:cxn ang="0">
                  <a:pos x="19" y="76"/>
                </a:cxn>
                <a:cxn ang="0">
                  <a:pos x="29" y="80"/>
                </a:cxn>
                <a:cxn ang="0">
                  <a:pos x="29" y="83"/>
                </a:cxn>
                <a:cxn ang="0">
                  <a:pos x="31" y="83"/>
                </a:cxn>
                <a:cxn ang="0">
                  <a:pos x="36" y="80"/>
                </a:cxn>
                <a:cxn ang="0">
                  <a:pos x="38" y="80"/>
                </a:cxn>
                <a:cxn ang="0">
                  <a:pos x="43" y="85"/>
                </a:cxn>
                <a:cxn ang="0">
                  <a:pos x="50" y="87"/>
                </a:cxn>
                <a:cxn ang="0">
                  <a:pos x="55" y="92"/>
                </a:cxn>
                <a:cxn ang="0">
                  <a:pos x="57" y="95"/>
                </a:cxn>
                <a:cxn ang="0">
                  <a:pos x="60" y="97"/>
                </a:cxn>
                <a:cxn ang="0">
                  <a:pos x="64" y="97"/>
                </a:cxn>
                <a:cxn ang="0">
                  <a:pos x="67" y="97"/>
                </a:cxn>
                <a:cxn ang="0">
                  <a:pos x="67" y="102"/>
                </a:cxn>
                <a:cxn ang="0">
                  <a:pos x="71" y="102"/>
                </a:cxn>
                <a:cxn ang="0">
                  <a:pos x="79" y="97"/>
                </a:cxn>
                <a:cxn ang="0">
                  <a:pos x="86" y="97"/>
                </a:cxn>
                <a:cxn ang="0">
                  <a:pos x="98" y="102"/>
                </a:cxn>
              </a:cxnLst>
              <a:rect l="0" t="0" r="r" b="b"/>
              <a:pathLst>
                <a:path w="114" h="102">
                  <a:moveTo>
                    <a:pt x="100" y="102"/>
                  </a:moveTo>
                  <a:lnTo>
                    <a:pt x="102" y="102"/>
                  </a:lnTo>
                  <a:lnTo>
                    <a:pt x="105" y="95"/>
                  </a:lnTo>
                  <a:lnTo>
                    <a:pt x="109" y="87"/>
                  </a:lnTo>
                  <a:lnTo>
                    <a:pt x="112" y="80"/>
                  </a:lnTo>
                  <a:lnTo>
                    <a:pt x="114" y="80"/>
                  </a:lnTo>
                  <a:lnTo>
                    <a:pt x="114" y="78"/>
                  </a:lnTo>
                  <a:lnTo>
                    <a:pt x="114" y="76"/>
                  </a:lnTo>
                  <a:lnTo>
                    <a:pt x="112" y="71"/>
                  </a:lnTo>
                  <a:lnTo>
                    <a:pt x="109" y="64"/>
                  </a:lnTo>
                  <a:lnTo>
                    <a:pt x="107" y="59"/>
                  </a:lnTo>
                  <a:lnTo>
                    <a:pt x="105" y="54"/>
                  </a:lnTo>
                  <a:lnTo>
                    <a:pt x="105" y="49"/>
                  </a:lnTo>
                  <a:lnTo>
                    <a:pt x="105" y="47"/>
                  </a:lnTo>
                  <a:lnTo>
                    <a:pt x="105" y="45"/>
                  </a:lnTo>
                  <a:lnTo>
                    <a:pt x="105" y="45"/>
                  </a:lnTo>
                  <a:lnTo>
                    <a:pt x="107" y="42"/>
                  </a:lnTo>
                  <a:lnTo>
                    <a:pt x="109" y="38"/>
                  </a:lnTo>
                  <a:lnTo>
                    <a:pt x="109" y="35"/>
                  </a:lnTo>
                  <a:lnTo>
                    <a:pt x="109" y="33"/>
                  </a:lnTo>
                  <a:lnTo>
                    <a:pt x="109" y="26"/>
                  </a:lnTo>
                  <a:lnTo>
                    <a:pt x="107" y="23"/>
                  </a:lnTo>
                  <a:lnTo>
                    <a:pt x="107" y="21"/>
                  </a:lnTo>
                  <a:lnTo>
                    <a:pt x="105" y="19"/>
                  </a:lnTo>
                  <a:lnTo>
                    <a:pt x="105" y="14"/>
                  </a:lnTo>
                  <a:lnTo>
                    <a:pt x="102" y="11"/>
                  </a:lnTo>
                  <a:lnTo>
                    <a:pt x="102" y="11"/>
                  </a:lnTo>
                  <a:lnTo>
                    <a:pt x="98" y="11"/>
                  </a:lnTo>
                  <a:lnTo>
                    <a:pt x="95" y="9"/>
                  </a:lnTo>
                  <a:lnTo>
                    <a:pt x="95" y="7"/>
                  </a:lnTo>
                  <a:lnTo>
                    <a:pt x="93" y="7"/>
                  </a:lnTo>
                  <a:lnTo>
                    <a:pt x="62" y="7"/>
                  </a:lnTo>
                  <a:lnTo>
                    <a:pt x="57" y="7"/>
                  </a:lnTo>
                  <a:lnTo>
                    <a:pt x="52" y="7"/>
                  </a:lnTo>
                  <a:lnTo>
                    <a:pt x="50" y="7"/>
                  </a:lnTo>
                  <a:lnTo>
                    <a:pt x="50" y="7"/>
                  </a:lnTo>
                  <a:lnTo>
                    <a:pt x="50" y="7"/>
                  </a:lnTo>
                  <a:lnTo>
                    <a:pt x="48" y="2"/>
                  </a:lnTo>
                  <a:lnTo>
                    <a:pt x="48" y="0"/>
                  </a:lnTo>
                  <a:lnTo>
                    <a:pt x="33" y="0"/>
                  </a:lnTo>
                  <a:lnTo>
                    <a:pt x="26" y="2"/>
                  </a:lnTo>
                  <a:lnTo>
                    <a:pt x="19" y="9"/>
                  </a:lnTo>
                  <a:lnTo>
                    <a:pt x="10" y="14"/>
                  </a:lnTo>
                  <a:lnTo>
                    <a:pt x="5" y="14"/>
                  </a:lnTo>
                  <a:lnTo>
                    <a:pt x="2" y="16"/>
                  </a:lnTo>
                  <a:lnTo>
                    <a:pt x="0" y="16"/>
                  </a:lnTo>
                  <a:lnTo>
                    <a:pt x="0" y="28"/>
                  </a:lnTo>
                  <a:lnTo>
                    <a:pt x="0" y="35"/>
                  </a:lnTo>
                  <a:lnTo>
                    <a:pt x="5" y="49"/>
                  </a:lnTo>
                  <a:lnTo>
                    <a:pt x="7" y="59"/>
                  </a:lnTo>
                  <a:lnTo>
                    <a:pt x="10" y="64"/>
                  </a:lnTo>
                  <a:lnTo>
                    <a:pt x="10" y="71"/>
                  </a:lnTo>
                  <a:lnTo>
                    <a:pt x="12" y="73"/>
                  </a:lnTo>
                  <a:lnTo>
                    <a:pt x="19" y="76"/>
                  </a:lnTo>
                  <a:lnTo>
                    <a:pt x="29" y="80"/>
                  </a:lnTo>
                  <a:lnTo>
                    <a:pt x="29" y="80"/>
                  </a:lnTo>
                  <a:lnTo>
                    <a:pt x="29" y="83"/>
                  </a:lnTo>
                  <a:lnTo>
                    <a:pt x="29" y="83"/>
                  </a:lnTo>
                  <a:lnTo>
                    <a:pt x="31" y="83"/>
                  </a:lnTo>
                  <a:lnTo>
                    <a:pt x="31" y="83"/>
                  </a:lnTo>
                  <a:lnTo>
                    <a:pt x="33" y="83"/>
                  </a:lnTo>
                  <a:lnTo>
                    <a:pt x="36" y="80"/>
                  </a:lnTo>
                  <a:lnTo>
                    <a:pt x="36" y="80"/>
                  </a:lnTo>
                  <a:lnTo>
                    <a:pt x="38" y="80"/>
                  </a:lnTo>
                  <a:lnTo>
                    <a:pt x="38" y="83"/>
                  </a:lnTo>
                  <a:lnTo>
                    <a:pt x="43" y="85"/>
                  </a:lnTo>
                  <a:lnTo>
                    <a:pt x="50" y="85"/>
                  </a:lnTo>
                  <a:lnTo>
                    <a:pt x="50" y="87"/>
                  </a:lnTo>
                  <a:lnTo>
                    <a:pt x="52" y="90"/>
                  </a:lnTo>
                  <a:lnTo>
                    <a:pt x="55" y="92"/>
                  </a:lnTo>
                  <a:lnTo>
                    <a:pt x="55" y="95"/>
                  </a:lnTo>
                  <a:lnTo>
                    <a:pt x="57" y="95"/>
                  </a:lnTo>
                  <a:lnTo>
                    <a:pt x="57" y="97"/>
                  </a:lnTo>
                  <a:lnTo>
                    <a:pt x="60" y="97"/>
                  </a:lnTo>
                  <a:lnTo>
                    <a:pt x="62" y="97"/>
                  </a:lnTo>
                  <a:lnTo>
                    <a:pt x="64" y="97"/>
                  </a:lnTo>
                  <a:lnTo>
                    <a:pt x="64" y="97"/>
                  </a:lnTo>
                  <a:lnTo>
                    <a:pt x="67" y="97"/>
                  </a:lnTo>
                  <a:lnTo>
                    <a:pt x="67" y="99"/>
                  </a:lnTo>
                  <a:lnTo>
                    <a:pt x="67" y="102"/>
                  </a:lnTo>
                  <a:lnTo>
                    <a:pt x="69" y="102"/>
                  </a:lnTo>
                  <a:lnTo>
                    <a:pt x="71" y="102"/>
                  </a:lnTo>
                  <a:lnTo>
                    <a:pt x="74" y="99"/>
                  </a:lnTo>
                  <a:lnTo>
                    <a:pt x="79" y="97"/>
                  </a:lnTo>
                  <a:lnTo>
                    <a:pt x="83" y="97"/>
                  </a:lnTo>
                  <a:lnTo>
                    <a:pt x="86" y="97"/>
                  </a:lnTo>
                  <a:lnTo>
                    <a:pt x="90" y="99"/>
                  </a:lnTo>
                  <a:lnTo>
                    <a:pt x="98" y="102"/>
                  </a:lnTo>
                  <a:lnTo>
                    <a:pt x="100" y="10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7" name="Freeform 1316">
              <a:extLst>
                <a:ext uri="{FF2B5EF4-FFF2-40B4-BE49-F238E27FC236}">
                  <a16:creationId xmlns:a16="http://schemas.microsoft.com/office/drawing/2014/main" id="{CDA658CB-29C8-43A1-9C1E-1A0ED7703AE2}"/>
                </a:ext>
              </a:extLst>
            </p:cNvPr>
            <p:cNvSpPr>
              <a:spLocks/>
            </p:cNvSpPr>
            <p:nvPr/>
          </p:nvSpPr>
          <p:spPr bwMode="auto">
            <a:xfrm>
              <a:off x="4318000" y="2538411"/>
              <a:ext cx="180975" cy="161925"/>
            </a:xfrm>
            <a:custGeom>
              <a:avLst/>
              <a:gdLst/>
              <a:ahLst/>
              <a:cxnLst>
                <a:cxn ang="0">
                  <a:pos x="102" y="102"/>
                </a:cxn>
                <a:cxn ang="0">
                  <a:pos x="109" y="87"/>
                </a:cxn>
                <a:cxn ang="0">
                  <a:pos x="114" y="80"/>
                </a:cxn>
                <a:cxn ang="0">
                  <a:pos x="114" y="76"/>
                </a:cxn>
                <a:cxn ang="0">
                  <a:pos x="109" y="64"/>
                </a:cxn>
                <a:cxn ang="0">
                  <a:pos x="105" y="54"/>
                </a:cxn>
                <a:cxn ang="0">
                  <a:pos x="105" y="47"/>
                </a:cxn>
                <a:cxn ang="0">
                  <a:pos x="105" y="45"/>
                </a:cxn>
                <a:cxn ang="0">
                  <a:pos x="109" y="38"/>
                </a:cxn>
                <a:cxn ang="0">
                  <a:pos x="109" y="33"/>
                </a:cxn>
                <a:cxn ang="0">
                  <a:pos x="107" y="23"/>
                </a:cxn>
                <a:cxn ang="0">
                  <a:pos x="105" y="19"/>
                </a:cxn>
                <a:cxn ang="0">
                  <a:pos x="102" y="11"/>
                </a:cxn>
                <a:cxn ang="0">
                  <a:pos x="98" y="11"/>
                </a:cxn>
                <a:cxn ang="0">
                  <a:pos x="95" y="7"/>
                </a:cxn>
                <a:cxn ang="0">
                  <a:pos x="62" y="7"/>
                </a:cxn>
                <a:cxn ang="0">
                  <a:pos x="52" y="7"/>
                </a:cxn>
                <a:cxn ang="0">
                  <a:pos x="50" y="7"/>
                </a:cxn>
                <a:cxn ang="0">
                  <a:pos x="48" y="2"/>
                </a:cxn>
                <a:cxn ang="0">
                  <a:pos x="33" y="0"/>
                </a:cxn>
                <a:cxn ang="0">
                  <a:pos x="19" y="9"/>
                </a:cxn>
                <a:cxn ang="0">
                  <a:pos x="5" y="14"/>
                </a:cxn>
                <a:cxn ang="0">
                  <a:pos x="0" y="16"/>
                </a:cxn>
                <a:cxn ang="0">
                  <a:pos x="0" y="35"/>
                </a:cxn>
                <a:cxn ang="0">
                  <a:pos x="7" y="59"/>
                </a:cxn>
                <a:cxn ang="0">
                  <a:pos x="10" y="71"/>
                </a:cxn>
                <a:cxn ang="0">
                  <a:pos x="19" y="76"/>
                </a:cxn>
                <a:cxn ang="0">
                  <a:pos x="29" y="80"/>
                </a:cxn>
                <a:cxn ang="0">
                  <a:pos x="29" y="83"/>
                </a:cxn>
                <a:cxn ang="0">
                  <a:pos x="31" y="83"/>
                </a:cxn>
                <a:cxn ang="0">
                  <a:pos x="36" y="80"/>
                </a:cxn>
                <a:cxn ang="0">
                  <a:pos x="38" y="80"/>
                </a:cxn>
                <a:cxn ang="0">
                  <a:pos x="43" y="85"/>
                </a:cxn>
                <a:cxn ang="0">
                  <a:pos x="50" y="87"/>
                </a:cxn>
                <a:cxn ang="0">
                  <a:pos x="55" y="92"/>
                </a:cxn>
                <a:cxn ang="0">
                  <a:pos x="57" y="95"/>
                </a:cxn>
                <a:cxn ang="0">
                  <a:pos x="60" y="97"/>
                </a:cxn>
                <a:cxn ang="0">
                  <a:pos x="64" y="97"/>
                </a:cxn>
                <a:cxn ang="0">
                  <a:pos x="67" y="97"/>
                </a:cxn>
                <a:cxn ang="0">
                  <a:pos x="67" y="102"/>
                </a:cxn>
                <a:cxn ang="0">
                  <a:pos x="71" y="102"/>
                </a:cxn>
                <a:cxn ang="0">
                  <a:pos x="79" y="97"/>
                </a:cxn>
                <a:cxn ang="0">
                  <a:pos x="86" y="97"/>
                </a:cxn>
                <a:cxn ang="0">
                  <a:pos x="98" y="102"/>
                </a:cxn>
              </a:cxnLst>
              <a:rect l="0" t="0" r="r" b="b"/>
              <a:pathLst>
                <a:path w="114" h="102">
                  <a:moveTo>
                    <a:pt x="100" y="102"/>
                  </a:moveTo>
                  <a:lnTo>
                    <a:pt x="102" y="102"/>
                  </a:lnTo>
                  <a:lnTo>
                    <a:pt x="105" y="95"/>
                  </a:lnTo>
                  <a:lnTo>
                    <a:pt x="109" y="87"/>
                  </a:lnTo>
                  <a:lnTo>
                    <a:pt x="112" y="80"/>
                  </a:lnTo>
                  <a:lnTo>
                    <a:pt x="114" y="80"/>
                  </a:lnTo>
                  <a:lnTo>
                    <a:pt x="114" y="78"/>
                  </a:lnTo>
                  <a:lnTo>
                    <a:pt x="114" y="76"/>
                  </a:lnTo>
                  <a:lnTo>
                    <a:pt x="112" y="71"/>
                  </a:lnTo>
                  <a:lnTo>
                    <a:pt x="109" y="64"/>
                  </a:lnTo>
                  <a:lnTo>
                    <a:pt x="107" y="59"/>
                  </a:lnTo>
                  <a:lnTo>
                    <a:pt x="105" y="54"/>
                  </a:lnTo>
                  <a:lnTo>
                    <a:pt x="105" y="49"/>
                  </a:lnTo>
                  <a:lnTo>
                    <a:pt x="105" y="47"/>
                  </a:lnTo>
                  <a:lnTo>
                    <a:pt x="105" y="45"/>
                  </a:lnTo>
                  <a:lnTo>
                    <a:pt x="105" y="45"/>
                  </a:lnTo>
                  <a:lnTo>
                    <a:pt x="107" y="42"/>
                  </a:lnTo>
                  <a:lnTo>
                    <a:pt x="109" y="38"/>
                  </a:lnTo>
                  <a:lnTo>
                    <a:pt x="109" y="35"/>
                  </a:lnTo>
                  <a:lnTo>
                    <a:pt x="109" y="33"/>
                  </a:lnTo>
                  <a:lnTo>
                    <a:pt x="109" y="26"/>
                  </a:lnTo>
                  <a:lnTo>
                    <a:pt x="107" y="23"/>
                  </a:lnTo>
                  <a:lnTo>
                    <a:pt x="107" y="21"/>
                  </a:lnTo>
                  <a:lnTo>
                    <a:pt x="105" y="19"/>
                  </a:lnTo>
                  <a:lnTo>
                    <a:pt x="105" y="14"/>
                  </a:lnTo>
                  <a:lnTo>
                    <a:pt x="102" y="11"/>
                  </a:lnTo>
                  <a:lnTo>
                    <a:pt x="102" y="11"/>
                  </a:lnTo>
                  <a:lnTo>
                    <a:pt x="98" y="11"/>
                  </a:lnTo>
                  <a:lnTo>
                    <a:pt x="95" y="9"/>
                  </a:lnTo>
                  <a:lnTo>
                    <a:pt x="95" y="7"/>
                  </a:lnTo>
                  <a:lnTo>
                    <a:pt x="93" y="7"/>
                  </a:lnTo>
                  <a:lnTo>
                    <a:pt x="62" y="7"/>
                  </a:lnTo>
                  <a:lnTo>
                    <a:pt x="57" y="7"/>
                  </a:lnTo>
                  <a:lnTo>
                    <a:pt x="52" y="7"/>
                  </a:lnTo>
                  <a:lnTo>
                    <a:pt x="50" y="7"/>
                  </a:lnTo>
                  <a:lnTo>
                    <a:pt x="50" y="7"/>
                  </a:lnTo>
                  <a:lnTo>
                    <a:pt x="50" y="7"/>
                  </a:lnTo>
                  <a:lnTo>
                    <a:pt x="48" y="2"/>
                  </a:lnTo>
                  <a:lnTo>
                    <a:pt x="48" y="0"/>
                  </a:lnTo>
                  <a:lnTo>
                    <a:pt x="33" y="0"/>
                  </a:lnTo>
                  <a:lnTo>
                    <a:pt x="26" y="2"/>
                  </a:lnTo>
                  <a:lnTo>
                    <a:pt x="19" y="9"/>
                  </a:lnTo>
                  <a:lnTo>
                    <a:pt x="10" y="14"/>
                  </a:lnTo>
                  <a:lnTo>
                    <a:pt x="5" y="14"/>
                  </a:lnTo>
                  <a:lnTo>
                    <a:pt x="2" y="16"/>
                  </a:lnTo>
                  <a:lnTo>
                    <a:pt x="0" y="16"/>
                  </a:lnTo>
                  <a:lnTo>
                    <a:pt x="0" y="28"/>
                  </a:lnTo>
                  <a:lnTo>
                    <a:pt x="0" y="35"/>
                  </a:lnTo>
                  <a:lnTo>
                    <a:pt x="5" y="49"/>
                  </a:lnTo>
                  <a:lnTo>
                    <a:pt x="7" y="59"/>
                  </a:lnTo>
                  <a:lnTo>
                    <a:pt x="10" y="64"/>
                  </a:lnTo>
                  <a:lnTo>
                    <a:pt x="10" y="71"/>
                  </a:lnTo>
                  <a:lnTo>
                    <a:pt x="12" y="73"/>
                  </a:lnTo>
                  <a:lnTo>
                    <a:pt x="19" y="76"/>
                  </a:lnTo>
                  <a:lnTo>
                    <a:pt x="29" y="80"/>
                  </a:lnTo>
                  <a:lnTo>
                    <a:pt x="29" y="80"/>
                  </a:lnTo>
                  <a:lnTo>
                    <a:pt x="29" y="83"/>
                  </a:lnTo>
                  <a:lnTo>
                    <a:pt x="29" y="83"/>
                  </a:lnTo>
                  <a:lnTo>
                    <a:pt x="31" y="83"/>
                  </a:lnTo>
                  <a:lnTo>
                    <a:pt x="31" y="83"/>
                  </a:lnTo>
                  <a:lnTo>
                    <a:pt x="33" y="83"/>
                  </a:lnTo>
                  <a:lnTo>
                    <a:pt x="36" y="80"/>
                  </a:lnTo>
                  <a:lnTo>
                    <a:pt x="36" y="80"/>
                  </a:lnTo>
                  <a:lnTo>
                    <a:pt x="38" y="80"/>
                  </a:lnTo>
                  <a:lnTo>
                    <a:pt x="38" y="83"/>
                  </a:lnTo>
                  <a:lnTo>
                    <a:pt x="43" y="85"/>
                  </a:lnTo>
                  <a:lnTo>
                    <a:pt x="50" y="85"/>
                  </a:lnTo>
                  <a:lnTo>
                    <a:pt x="50" y="87"/>
                  </a:lnTo>
                  <a:lnTo>
                    <a:pt x="52" y="90"/>
                  </a:lnTo>
                  <a:lnTo>
                    <a:pt x="55" y="92"/>
                  </a:lnTo>
                  <a:lnTo>
                    <a:pt x="55" y="95"/>
                  </a:lnTo>
                  <a:lnTo>
                    <a:pt x="57" y="95"/>
                  </a:lnTo>
                  <a:lnTo>
                    <a:pt x="57" y="97"/>
                  </a:lnTo>
                  <a:lnTo>
                    <a:pt x="60" y="97"/>
                  </a:lnTo>
                  <a:lnTo>
                    <a:pt x="62" y="97"/>
                  </a:lnTo>
                  <a:lnTo>
                    <a:pt x="64" y="97"/>
                  </a:lnTo>
                  <a:lnTo>
                    <a:pt x="64" y="97"/>
                  </a:lnTo>
                  <a:lnTo>
                    <a:pt x="67" y="97"/>
                  </a:lnTo>
                  <a:lnTo>
                    <a:pt x="67" y="99"/>
                  </a:lnTo>
                  <a:lnTo>
                    <a:pt x="67" y="102"/>
                  </a:lnTo>
                  <a:lnTo>
                    <a:pt x="69" y="102"/>
                  </a:lnTo>
                  <a:lnTo>
                    <a:pt x="71" y="102"/>
                  </a:lnTo>
                  <a:lnTo>
                    <a:pt x="74" y="99"/>
                  </a:lnTo>
                  <a:lnTo>
                    <a:pt x="79" y="97"/>
                  </a:lnTo>
                  <a:lnTo>
                    <a:pt x="83" y="97"/>
                  </a:lnTo>
                  <a:lnTo>
                    <a:pt x="86" y="97"/>
                  </a:lnTo>
                  <a:lnTo>
                    <a:pt x="90" y="99"/>
                  </a:lnTo>
                  <a:lnTo>
                    <a:pt x="98" y="102"/>
                  </a:lnTo>
                  <a:lnTo>
                    <a:pt x="100" y="10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8" name="Freeform 1317">
              <a:extLst>
                <a:ext uri="{FF2B5EF4-FFF2-40B4-BE49-F238E27FC236}">
                  <a16:creationId xmlns:a16="http://schemas.microsoft.com/office/drawing/2014/main" id="{8EDAF395-37D2-4806-B3FF-02836426CF76}"/>
                </a:ext>
              </a:extLst>
            </p:cNvPr>
            <p:cNvSpPr>
              <a:spLocks/>
            </p:cNvSpPr>
            <p:nvPr/>
          </p:nvSpPr>
          <p:spPr bwMode="auto">
            <a:xfrm>
              <a:off x="4310064" y="2768598"/>
              <a:ext cx="193675" cy="168274"/>
            </a:xfrm>
            <a:custGeom>
              <a:avLst/>
              <a:gdLst/>
              <a:ahLst/>
              <a:cxnLst>
                <a:cxn ang="0">
                  <a:pos x="34" y="2"/>
                </a:cxn>
                <a:cxn ang="0">
                  <a:pos x="41" y="4"/>
                </a:cxn>
                <a:cxn ang="0">
                  <a:pos x="48" y="14"/>
                </a:cxn>
                <a:cxn ang="0">
                  <a:pos x="55" y="19"/>
                </a:cxn>
                <a:cxn ang="0">
                  <a:pos x="62" y="19"/>
                </a:cxn>
                <a:cxn ang="0">
                  <a:pos x="69" y="16"/>
                </a:cxn>
                <a:cxn ang="0">
                  <a:pos x="76" y="9"/>
                </a:cxn>
                <a:cxn ang="0">
                  <a:pos x="79" y="14"/>
                </a:cxn>
                <a:cxn ang="0">
                  <a:pos x="86" y="16"/>
                </a:cxn>
                <a:cxn ang="0">
                  <a:pos x="88" y="19"/>
                </a:cxn>
                <a:cxn ang="0">
                  <a:pos x="91" y="23"/>
                </a:cxn>
                <a:cxn ang="0">
                  <a:pos x="93" y="26"/>
                </a:cxn>
                <a:cxn ang="0">
                  <a:pos x="93" y="26"/>
                </a:cxn>
                <a:cxn ang="0">
                  <a:pos x="98" y="28"/>
                </a:cxn>
                <a:cxn ang="0">
                  <a:pos x="98" y="30"/>
                </a:cxn>
                <a:cxn ang="0">
                  <a:pos x="103" y="38"/>
                </a:cxn>
                <a:cxn ang="0">
                  <a:pos x="112" y="42"/>
                </a:cxn>
                <a:cxn ang="0">
                  <a:pos x="117" y="47"/>
                </a:cxn>
                <a:cxn ang="0">
                  <a:pos x="114" y="52"/>
                </a:cxn>
                <a:cxn ang="0">
                  <a:pos x="117" y="54"/>
                </a:cxn>
                <a:cxn ang="0">
                  <a:pos x="117" y="59"/>
                </a:cxn>
                <a:cxn ang="0">
                  <a:pos x="119" y="66"/>
                </a:cxn>
                <a:cxn ang="0">
                  <a:pos x="119" y="71"/>
                </a:cxn>
                <a:cxn ang="0">
                  <a:pos x="117" y="80"/>
                </a:cxn>
                <a:cxn ang="0">
                  <a:pos x="117" y="83"/>
                </a:cxn>
                <a:cxn ang="0">
                  <a:pos x="119" y="85"/>
                </a:cxn>
                <a:cxn ang="0">
                  <a:pos x="122" y="87"/>
                </a:cxn>
                <a:cxn ang="0">
                  <a:pos x="122" y="97"/>
                </a:cxn>
                <a:cxn ang="0">
                  <a:pos x="122" y="99"/>
                </a:cxn>
                <a:cxn ang="0">
                  <a:pos x="119" y="104"/>
                </a:cxn>
                <a:cxn ang="0">
                  <a:pos x="112" y="106"/>
                </a:cxn>
                <a:cxn ang="0">
                  <a:pos x="103" y="106"/>
                </a:cxn>
                <a:cxn ang="0">
                  <a:pos x="98" y="106"/>
                </a:cxn>
                <a:cxn ang="0">
                  <a:pos x="95" y="104"/>
                </a:cxn>
                <a:cxn ang="0">
                  <a:pos x="93" y="99"/>
                </a:cxn>
                <a:cxn ang="0">
                  <a:pos x="93" y="97"/>
                </a:cxn>
                <a:cxn ang="0">
                  <a:pos x="93" y="87"/>
                </a:cxn>
                <a:cxn ang="0">
                  <a:pos x="91" y="83"/>
                </a:cxn>
                <a:cxn ang="0">
                  <a:pos x="86" y="78"/>
                </a:cxn>
                <a:cxn ang="0">
                  <a:pos x="81" y="78"/>
                </a:cxn>
                <a:cxn ang="0">
                  <a:pos x="79" y="80"/>
                </a:cxn>
                <a:cxn ang="0">
                  <a:pos x="79" y="85"/>
                </a:cxn>
                <a:cxn ang="0">
                  <a:pos x="72" y="76"/>
                </a:cxn>
                <a:cxn ang="0">
                  <a:pos x="65" y="68"/>
                </a:cxn>
                <a:cxn ang="0">
                  <a:pos x="48" y="59"/>
                </a:cxn>
                <a:cxn ang="0">
                  <a:pos x="43" y="57"/>
                </a:cxn>
                <a:cxn ang="0">
                  <a:pos x="36" y="59"/>
                </a:cxn>
                <a:cxn ang="0">
                  <a:pos x="34" y="57"/>
                </a:cxn>
                <a:cxn ang="0">
                  <a:pos x="29" y="52"/>
                </a:cxn>
                <a:cxn ang="0">
                  <a:pos x="24" y="42"/>
                </a:cxn>
                <a:cxn ang="0">
                  <a:pos x="19" y="26"/>
                </a:cxn>
                <a:cxn ang="0">
                  <a:pos x="15" y="33"/>
                </a:cxn>
                <a:cxn ang="0">
                  <a:pos x="12" y="35"/>
                </a:cxn>
                <a:cxn ang="0">
                  <a:pos x="10" y="30"/>
                </a:cxn>
                <a:cxn ang="0">
                  <a:pos x="7" y="26"/>
                </a:cxn>
                <a:cxn ang="0">
                  <a:pos x="3" y="16"/>
                </a:cxn>
                <a:cxn ang="0">
                  <a:pos x="0" y="9"/>
                </a:cxn>
                <a:cxn ang="0">
                  <a:pos x="0" y="4"/>
                </a:cxn>
                <a:cxn ang="0">
                  <a:pos x="10" y="4"/>
                </a:cxn>
                <a:cxn ang="0">
                  <a:pos x="19" y="4"/>
                </a:cxn>
                <a:cxn ang="0">
                  <a:pos x="22" y="2"/>
                </a:cxn>
                <a:cxn ang="0">
                  <a:pos x="34" y="2"/>
                </a:cxn>
                <a:cxn ang="0">
                  <a:pos x="34" y="0"/>
                </a:cxn>
              </a:cxnLst>
              <a:rect l="0" t="0" r="r" b="b"/>
              <a:pathLst>
                <a:path w="122" h="106">
                  <a:moveTo>
                    <a:pt x="34" y="0"/>
                  </a:moveTo>
                  <a:lnTo>
                    <a:pt x="34" y="2"/>
                  </a:lnTo>
                  <a:lnTo>
                    <a:pt x="36" y="2"/>
                  </a:lnTo>
                  <a:lnTo>
                    <a:pt x="41" y="4"/>
                  </a:lnTo>
                  <a:lnTo>
                    <a:pt x="46" y="11"/>
                  </a:lnTo>
                  <a:lnTo>
                    <a:pt x="48" y="14"/>
                  </a:lnTo>
                  <a:lnTo>
                    <a:pt x="50" y="16"/>
                  </a:lnTo>
                  <a:lnTo>
                    <a:pt x="55" y="19"/>
                  </a:lnTo>
                  <a:lnTo>
                    <a:pt x="60" y="19"/>
                  </a:lnTo>
                  <a:lnTo>
                    <a:pt x="62" y="19"/>
                  </a:lnTo>
                  <a:lnTo>
                    <a:pt x="65" y="16"/>
                  </a:lnTo>
                  <a:lnTo>
                    <a:pt x="69" y="16"/>
                  </a:lnTo>
                  <a:lnTo>
                    <a:pt x="74" y="14"/>
                  </a:lnTo>
                  <a:lnTo>
                    <a:pt x="76" y="9"/>
                  </a:lnTo>
                  <a:lnTo>
                    <a:pt x="79" y="11"/>
                  </a:lnTo>
                  <a:lnTo>
                    <a:pt x="79" y="14"/>
                  </a:lnTo>
                  <a:lnTo>
                    <a:pt x="81" y="14"/>
                  </a:lnTo>
                  <a:lnTo>
                    <a:pt x="86" y="16"/>
                  </a:lnTo>
                  <a:lnTo>
                    <a:pt x="88" y="16"/>
                  </a:lnTo>
                  <a:lnTo>
                    <a:pt x="88" y="19"/>
                  </a:lnTo>
                  <a:lnTo>
                    <a:pt x="91" y="21"/>
                  </a:lnTo>
                  <a:lnTo>
                    <a:pt x="91" y="23"/>
                  </a:lnTo>
                  <a:lnTo>
                    <a:pt x="93" y="23"/>
                  </a:lnTo>
                  <a:lnTo>
                    <a:pt x="93" y="26"/>
                  </a:lnTo>
                  <a:lnTo>
                    <a:pt x="93" y="26"/>
                  </a:lnTo>
                  <a:lnTo>
                    <a:pt x="93" y="26"/>
                  </a:lnTo>
                  <a:lnTo>
                    <a:pt x="95" y="28"/>
                  </a:lnTo>
                  <a:lnTo>
                    <a:pt x="98" y="28"/>
                  </a:lnTo>
                  <a:lnTo>
                    <a:pt x="98" y="30"/>
                  </a:lnTo>
                  <a:lnTo>
                    <a:pt x="98" y="30"/>
                  </a:lnTo>
                  <a:lnTo>
                    <a:pt x="100" y="35"/>
                  </a:lnTo>
                  <a:lnTo>
                    <a:pt x="103" y="38"/>
                  </a:lnTo>
                  <a:lnTo>
                    <a:pt x="105" y="40"/>
                  </a:lnTo>
                  <a:lnTo>
                    <a:pt x="112" y="42"/>
                  </a:lnTo>
                  <a:lnTo>
                    <a:pt x="114" y="45"/>
                  </a:lnTo>
                  <a:lnTo>
                    <a:pt x="117" y="47"/>
                  </a:lnTo>
                  <a:lnTo>
                    <a:pt x="114" y="49"/>
                  </a:lnTo>
                  <a:lnTo>
                    <a:pt x="114" y="52"/>
                  </a:lnTo>
                  <a:lnTo>
                    <a:pt x="114" y="52"/>
                  </a:lnTo>
                  <a:lnTo>
                    <a:pt x="117" y="54"/>
                  </a:lnTo>
                  <a:lnTo>
                    <a:pt x="117" y="57"/>
                  </a:lnTo>
                  <a:lnTo>
                    <a:pt x="117" y="59"/>
                  </a:lnTo>
                  <a:lnTo>
                    <a:pt x="119" y="61"/>
                  </a:lnTo>
                  <a:lnTo>
                    <a:pt x="119" y="66"/>
                  </a:lnTo>
                  <a:lnTo>
                    <a:pt x="119" y="66"/>
                  </a:lnTo>
                  <a:lnTo>
                    <a:pt x="119" y="71"/>
                  </a:lnTo>
                  <a:lnTo>
                    <a:pt x="117" y="76"/>
                  </a:lnTo>
                  <a:lnTo>
                    <a:pt x="117" y="80"/>
                  </a:lnTo>
                  <a:lnTo>
                    <a:pt x="117" y="80"/>
                  </a:lnTo>
                  <a:lnTo>
                    <a:pt x="117" y="83"/>
                  </a:lnTo>
                  <a:lnTo>
                    <a:pt x="119" y="83"/>
                  </a:lnTo>
                  <a:lnTo>
                    <a:pt x="119" y="85"/>
                  </a:lnTo>
                  <a:lnTo>
                    <a:pt x="119" y="87"/>
                  </a:lnTo>
                  <a:lnTo>
                    <a:pt x="122" y="87"/>
                  </a:lnTo>
                  <a:lnTo>
                    <a:pt x="122" y="87"/>
                  </a:lnTo>
                  <a:lnTo>
                    <a:pt x="122" y="97"/>
                  </a:lnTo>
                  <a:lnTo>
                    <a:pt x="122" y="97"/>
                  </a:lnTo>
                  <a:lnTo>
                    <a:pt x="122" y="99"/>
                  </a:lnTo>
                  <a:lnTo>
                    <a:pt x="119" y="102"/>
                  </a:lnTo>
                  <a:lnTo>
                    <a:pt x="119" y="104"/>
                  </a:lnTo>
                  <a:lnTo>
                    <a:pt x="114" y="104"/>
                  </a:lnTo>
                  <a:lnTo>
                    <a:pt x="112" y="106"/>
                  </a:lnTo>
                  <a:lnTo>
                    <a:pt x="110" y="106"/>
                  </a:lnTo>
                  <a:lnTo>
                    <a:pt x="103" y="106"/>
                  </a:lnTo>
                  <a:lnTo>
                    <a:pt x="100" y="106"/>
                  </a:lnTo>
                  <a:lnTo>
                    <a:pt x="98" y="106"/>
                  </a:lnTo>
                  <a:lnTo>
                    <a:pt x="95" y="104"/>
                  </a:lnTo>
                  <a:lnTo>
                    <a:pt x="95" y="104"/>
                  </a:lnTo>
                  <a:lnTo>
                    <a:pt x="95" y="102"/>
                  </a:lnTo>
                  <a:lnTo>
                    <a:pt x="93" y="99"/>
                  </a:lnTo>
                  <a:lnTo>
                    <a:pt x="93" y="99"/>
                  </a:lnTo>
                  <a:lnTo>
                    <a:pt x="93" y="97"/>
                  </a:lnTo>
                  <a:lnTo>
                    <a:pt x="91" y="92"/>
                  </a:lnTo>
                  <a:lnTo>
                    <a:pt x="93" y="87"/>
                  </a:lnTo>
                  <a:lnTo>
                    <a:pt x="93" y="85"/>
                  </a:lnTo>
                  <a:lnTo>
                    <a:pt x="91" y="83"/>
                  </a:lnTo>
                  <a:lnTo>
                    <a:pt x="88" y="80"/>
                  </a:lnTo>
                  <a:lnTo>
                    <a:pt x="86" y="78"/>
                  </a:lnTo>
                  <a:lnTo>
                    <a:pt x="84" y="76"/>
                  </a:lnTo>
                  <a:lnTo>
                    <a:pt x="81" y="78"/>
                  </a:lnTo>
                  <a:lnTo>
                    <a:pt x="81" y="78"/>
                  </a:lnTo>
                  <a:lnTo>
                    <a:pt x="79" y="80"/>
                  </a:lnTo>
                  <a:lnTo>
                    <a:pt x="79" y="83"/>
                  </a:lnTo>
                  <a:lnTo>
                    <a:pt x="79" y="85"/>
                  </a:lnTo>
                  <a:lnTo>
                    <a:pt x="74" y="80"/>
                  </a:lnTo>
                  <a:lnTo>
                    <a:pt x="72" y="76"/>
                  </a:lnTo>
                  <a:lnTo>
                    <a:pt x="69" y="71"/>
                  </a:lnTo>
                  <a:lnTo>
                    <a:pt x="65" y="68"/>
                  </a:lnTo>
                  <a:lnTo>
                    <a:pt x="55" y="64"/>
                  </a:lnTo>
                  <a:lnTo>
                    <a:pt x="48" y="59"/>
                  </a:lnTo>
                  <a:lnTo>
                    <a:pt x="46" y="57"/>
                  </a:lnTo>
                  <a:lnTo>
                    <a:pt x="43" y="57"/>
                  </a:lnTo>
                  <a:lnTo>
                    <a:pt x="41" y="59"/>
                  </a:lnTo>
                  <a:lnTo>
                    <a:pt x="36" y="59"/>
                  </a:lnTo>
                  <a:lnTo>
                    <a:pt x="36" y="59"/>
                  </a:lnTo>
                  <a:lnTo>
                    <a:pt x="34" y="57"/>
                  </a:lnTo>
                  <a:lnTo>
                    <a:pt x="31" y="54"/>
                  </a:lnTo>
                  <a:lnTo>
                    <a:pt x="29" y="52"/>
                  </a:lnTo>
                  <a:lnTo>
                    <a:pt x="26" y="47"/>
                  </a:lnTo>
                  <a:lnTo>
                    <a:pt x="24" y="42"/>
                  </a:lnTo>
                  <a:lnTo>
                    <a:pt x="22" y="35"/>
                  </a:lnTo>
                  <a:lnTo>
                    <a:pt x="19" y="26"/>
                  </a:lnTo>
                  <a:lnTo>
                    <a:pt x="15" y="30"/>
                  </a:lnTo>
                  <a:lnTo>
                    <a:pt x="15" y="33"/>
                  </a:lnTo>
                  <a:lnTo>
                    <a:pt x="15" y="35"/>
                  </a:lnTo>
                  <a:lnTo>
                    <a:pt x="12" y="35"/>
                  </a:lnTo>
                  <a:lnTo>
                    <a:pt x="12" y="35"/>
                  </a:lnTo>
                  <a:lnTo>
                    <a:pt x="10" y="30"/>
                  </a:lnTo>
                  <a:lnTo>
                    <a:pt x="7" y="28"/>
                  </a:lnTo>
                  <a:lnTo>
                    <a:pt x="7" y="26"/>
                  </a:lnTo>
                  <a:lnTo>
                    <a:pt x="5" y="19"/>
                  </a:lnTo>
                  <a:lnTo>
                    <a:pt x="3" y="16"/>
                  </a:lnTo>
                  <a:lnTo>
                    <a:pt x="0" y="14"/>
                  </a:lnTo>
                  <a:lnTo>
                    <a:pt x="0" y="9"/>
                  </a:lnTo>
                  <a:lnTo>
                    <a:pt x="0" y="2"/>
                  </a:lnTo>
                  <a:lnTo>
                    <a:pt x="0" y="4"/>
                  </a:lnTo>
                  <a:lnTo>
                    <a:pt x="5" y="4"/>
                  </a:lnTo>
                  <a:lnTo>
                    <a:pt x="10" y="4"/>
                  </a:lnTo>
                  <a:lnTo>
                    <a:pt x="17" y="4"/>
                  </a:lnTo>
                  <a:lnTo>
                    <a:pt x="19" y="4"/>
                  </a:lnTo>
                  <a:lnTo>
                    <a:pt x="19" y="2"/>
                  </a:lnTo>
                  <a:lnTo>
                    <a:pt x="22" y="2"/>
                  </a:lnTo>
                  <a:lnTo>
                    <a:pt x="31" y="2"/>
                  </a:lnTo>
                  <a:lnTo>
                    <a:pt x="34" y="2"/>
                  </a:lnTo>
                  <a:lnTo>
                    <a:pt x="34" y="0"/>
                  </a:lnTo>
                  <a:lnTo>
                    <a:pt x="3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09" name="Freeform 1318">
              <a:extLst>
                <a:ext uri="{FF2B5EF4-FFF2-40B4-BE49-F238E27FC236}">
                  <a16:creationId xmlns:a16="http://schemas.microsoft.com/office/drawing/2014/main" id="{0957DFD4-4C81-4D54-9B4B-09B38D5F9B09}"/>
                </a:ext>
              </a:extLst>
            </p:cNvPr>
            <p:cNvSpPr>
              <a:spLocks/>
            </p:cNvSpPr>
            <p:nvPr/>
          </p:nvSpPr>
          <p:spPr bwMode="auto">
            <a:xfrm>
              <a:off x="4310064" y="2768598"/>
              <a:ext cx="193675" cy="168274"/>
            </a:xfrm>
            <a:custGeom>
              <a:avLst/>
              <a:gdLst/>
              <a:ahLst/>
              <a:cxnLst>
                <a:cxn ang="0">
                  <a:pos x="34" y="2"/>
                </a:cxn>
                <a:cxn ang="0">
                  <a:pos x="41" y="4"/>
                </a:cxn>
                <a:cxn ang="0">
                  <a:pos x="48" y="14"/>
                </a:cxn>
                <a:cxn ang="0">
                  <a:pos x="55" y="19"/>
                </a:cxn>
                <a:cxn ang="0">
                  <a:pos x="62" y="19"/>
                </a:cxn>
                <a:cxn ang="0">
                  <a:pos x="69" y="16"/>
                </a:cxn>
                <a:cxn ang="0">
                  <a:pos x="76" y="9"/>
                </a:cxn>
                <a:cxn ang="0">
                  <a:pos x="79" y="14"/>
                </a:cxn>
                <a:cxn ang="0">
                  <a:pos x="86" y="16"/>
                </a:cxn>
                <a:cxn ang="0">
                  <a:pos x="88" y="19"/>
                </a:cxn>
                <a:cxn ang="0">
                  <a:pos x="91" y="23"/>
                </a:cxn>
                <a:cxn ang="0">
                  <a:pos x="93" y="26"/>
                </a:cxn>
                <a:cxn ang="0">
                  <a:pos x="93" y="26"/>
                </a:cxn>
                <a:cxn ang="0">
                  <a:pos x="98" y="28"/>
                </a:cxn>
                <a:cxn ang="0">
                  <a:pos x="98" y="30"/>
                </a:cxn>
                <a:cxn ang="0">
                  <a:pos x="103" y="38"/>
                </a:cxn>
                <a:cxn ang="0">
                  <a:pos x="112" y="42"/>
                </a:cxn>
                <a:cxn ang="0">
                  <a:pos x="117" y="47"/>
                </a:cxn>
                <a:cxn ang="0">
                  <a:pos x="114" y="52"/>
                </a:cxn>
                <a:cxn ang="0">
                  <a:pos x="117" y="54"/>
                </a:cxn>
                <a:cxn ang="0">
                  <a:pos x="117" y="59"/>
                </a:cxn>
                <a:cxn ang="0">
                  <a:pos x="119" y="66"/>
                </a:cxn>
                <a:cxn ang="0">
                  <a:pos x="119" y="71"/>
                </a:cxn>
                <a:cxn ang="0">
                  <a:pos x="117" y="80"/>
                </a:cxn>
                <a:cxn ang="0">
                  <a:pos x="117" y="83"/>
                </a:cxn>
                <a:cxn ang="0">
                  <a:pos x="119" y="85"/>
                </a:cxn>
                <a:cxn ang="0">
                  <a:pos x="122" y="87"/>
                </a:cxn>
                <a:cxn ang="0">
                  <a:pos x="122" y="97"/>
                </a:cxn>
                <a:cxn ang="0">
                  <a:pos x="122" y="99"/>
                </a:cxn>
                <a:cxn ang="0">
                  <a:pos x="119" y="104"/>
                </a:cxn>
                <a:cxn ang="0">
                  <a:pos x="112" y="106"/>
                </a:cxn>
                <a:cxn ang="0">
                  <a:pos x="103" y="106"/>
                </a:cxn>
                <a:cxn ang="0">
                  <a:pos x="98" y="106"/>
                </a:cxn>
                <a:cxn ang="0">
                  <a:pos x="95" y="104"/>
                </a:cxn>
                <a:cxn ang="0">
                  <a:pos x="93" y="99"/>
                </a:cxn>
                <a:cxn ang="0">
                  <a:pos x="93" y="97"/>
                </a:cxn>
                <a:cxn ang="0">
                  <a:pos x="93" y="87"/>
                </a:cxn>
                <a:cxn ang="0">
                  <a:pos x="91" y="83"/>
                </a:cxn>
                <a:cxn ang="0">
                  <a:pos x="86" y="78"/>
                </a:cxn>
                <a:cxn ang="0">
                  <a:pos x="81" y="78"/>
                </a:cxn>
                <a:cxn ang="0">
                  <a:pos x="79" y="80"/>
                </a:cxn>
                <a:cxn ang="0">
                  <a:pos x="79" y="85"/>
                </a:cxn>
                <a:cxn ang="0">
                  <a:pos x="72" y="76"/>
                </a:cxn>
                <a:cxn ang="0">
                  <a:pos x="65" y="68"/>
                </a:cxn>
                <a:cxn ang="0">
                  <a:pos x="48" y="59"/>
                </a:cxn>
                <a:cxn ang="0">
                  <a:pos x="43" y="57"/>
                </a:cxn>
                <a:cxn ang="0">
                  <a:pos x="36" y="59"/>
                </a:cxn>
                <a:cxn ang="0">
                  <a:pos x="34" y="57"/>
                </a:cxn>
                <a:cxn ang="0">
                  <a:pos x="29" y="52"/>
                </a:cxn>
                <a:cxn ang="0">
                  <a:pos x="24" y="42"/>
                </a:cxn>
                <a:cxn ang="0">
                  <a:pos x="19" y="26"/>
                </a:cxn>
                <a:cxn ang="0">
                  <a:pos x="15" y="33"/>
                </a:cxn>
                <a:cxn ang="0">
                  <a:pos x="12" y="35"/>
                </a:cxn>
                <a:cxn ang="0">
                  <a:pos x="10" y="30"/>
                </a:cxn>
                <a:cxn ang="0">
                  <a:pos x="7" y="26"/>
                </a:cxn>
                <a:cxn ang="0">
                  <a:pos x="3" y="16"/>
                </a:cxn>
                <a:cxn ang="0">
                  <a:pos x="0" y="9"/>
                </a:cxn>
                <a:cxn ang="0">
                  <a:pos x="0" y="4"/>
                </a:cxn>
                <a:cxn ang="0">
                  <a:pos x="10" y="4"/>
                </a:cxn>
                <a:cxn ang="0">
                  <a:pos x="19" y="4"/>
                </a:cxn>
                <a:cxn ang="0">
                  <a:pos x="22" y="2"/>
                </a:cxn>
                <a:cxn ang="0">
                  <a:pos x="34" y="2"/>
                </a:cxn>
              </a:cxnLst>
              <a:rect l="0" t="0" r="r" b="b"/>
              <a:pathLst>
                <a:path w="122" h="106">
                  <a:moveTo>
                    <a:pt x="34" y="0"/>
                  </a:moveTo>
                  <a:lnTo>
                    <a:pt x="34" y="2"/>
                  </a:lnTo>
                  <a:lnTo>
                    <a:pt x="36" y="2"/>
                  </a:lnTo>
                  <a:lnTo>
                    <a:pt x="41" y="4"/>
                  </a:lnTo>
                  <a:lnTo>
                    <a:pt x="46" y="11"/>
                  </a:lnTo>
                  <a:lnTo>
                    <a:pt x="48" y="14"/>
                  </a:lnTo>
                  <a:lnTo>
                    <a:pt x="50" y="16"/>
                  </a:lnTo>
                  <a:lnTo>
                    <a:pt x="55" y="19"/>
                  </a:lnTo>
                  <a:lnTo>
                    <a:pt x="60" y="19"/>
                  </a:lnTo>
                  <a:lnTo>
                    <a:pt x="62" y="19"/>
                  </a:lnTo>
                  <a:lnTo>
                    <a:pt x="65" y="16"/>
                  </a:lnTo>
                  <a:lnTo>
                    <a:pt x="69" y="16"/>
                  </a:lnTo>
                  <a:lnTo>
                    <a:pt x="74" y="14"/>
                  </a:lnTo>
                  <a:lnTo>
                    <a:pt x="76" y="9"/>
                  </a:lnTo>
                  <a:lnTo>
                    <a:pt x="79" y="11"/>
                  </a:lnTo>
                  <a:lnTo>
                    <a:pt x="79" y="14"/>
                  </a:lnTo>
                  <a:lnTo>
                    <a:pt x="81" y="14"/>
                  </a:lnTo>
                  <a:lnTo>
                    <a:pt x="86" y="16"/>
                  </a:lnTo>
                  <a:lnTo>
                    <a:pt x="88" y="16"/>
                  </a:lnTo>
                  <a:lnTo>
                    <a:pt x="88" y="19"/>
                  </a:lnTo>
                  <a:lnTo>
                    <a:pt x="91" y="21"/>
                  </a:lnTo>
                  <a:lnTo>
                    <a:pt x="91" y="23"/>
                  </a:lnTo>
                  <a:lnTo>
                    <a:pt x="93" y="23"/>
                  </a:lnTo>
                  <a:lnTo>
                    <a:pt x="93" y="26"/>
                  </a:lnTo>
                  <a:lnTo>
                    <a:pt x="93" y="26"/>
                  </a:lnTo>
                  <a:lnTo>
                    <a:pt x="93" y="26"/>
                  </a:lnTo>
                  <a:lnTo>
                    <a:pt x="95" y="28"/>
                  </a:lnTo>
                  <a:lnTo>
                    <a:pt x="98" y="28"/>
                  </a:lnTo>
                  <a:lnTo>
                    <a:pt x="98" y="30"/>
                  </a:lnTo>
                  <a:lnTo>
                    <a:pt x="98" y="30"/>
                  </a:lnTo>
                  <a:lnTo>
                    <a:pt x="100" y="35"/>
                  </a:lnTo>
                  <a:lnTo>
                    <a:pt x="103" y="38"/>
                  </a:lnTo>
                  <a:lnTo>
                    <a:pt x="105" y="40"/>
                  </a:lnTo>
                  <a:lnTo>
                    <a:pt x="112" y="42"/>
                  </a:lnTo>
                  <a:lnTo>
                    <a:pt x="114" y="45"/>
                  </a:lnTo>
                  <a:lnTo>
                    <a:pt x="117" y="47"/>
                  </a:lnTo>
                  <a:lnTo>
                    <a:pt x="114" y="49"/>
                  </a:lnTo>
                  <a:lnTo>
                    <a:pt x="114" y="52"/>
                  </a:lnTo>
                  <a:lnTo>
                    <a:pt x="114" y="52"/>
                  </a:lnTo>
                  <a:lnTo>
                    <a:pt x="117" y="54"/>
                  </a:lnTo>
                  <a:lnTo>
                    <a:pt x="117" y="57"/>
                  </a:lnTo>
                  <a:lnTo>
                    <a:pt x="117" y="59"/>
                  </a:lnTo>
                  <a:lnTo>
                    <a:pt x="119" y="61"/>
                  </a:lnTo>
                  <a:lnTo>
                    <a:pt x="119" y="66"/>
                  </a:lnTo>
                  <a:lnTo>
                    <a:pt x="119" y="66"/>
                  </a:lnTo>
                  <a:lnTo>
                    <a:pt x="119" y="71"/>
                  </a:lnTo>
                  <a:lnTo>
                    <a:pt x="117" y="76"/>
                  </a:lnTo>
                  <a:lnTo>
                    <a:pt x="117" y="80"/>
                  </a:lnTo>
                  <a:lnTo>
                    <a:pt x="117" y="80"/>
                  </a:lnTo>
                  <a:lnTo>
                    <a:pt x="117" y="83"/>
                  </a:lnTo>
                  <a:lnTo>
                    <a:pt x="119" y="83"/>
                  </a:lnTo>
                  <a:lnTo>
                    <a:pt x="119" y="85"/>
                  </a:lnTo>
                  <a:lnTo>
                    <a:pt x="119" y="87"/>
                  </a:lnTo>
                  <a:lnTo>
                    <a:pt x="122" y="87"/>
                  </a:lnTo>
                  <a:lnTo>
                    <a:pt x="122" y="87"/>
                  </a:lnTo>
                  <a:lnTo>
                    <a:pt x="122" y="97"/>
                  </a:lnTo>
                  <a:lnTo>
                    <a:pt x="122" y="97"/>
                  </a:lnTo>
                  <a:lnTo>
                    <a:pt x="122" y="99"/>
                  </a:lnTo>
                  <a:lnTo>
                    <a:pt x="119" y="102"/>
                  </a:lnTo>
                  <a:lnTo>
                    <a:pt x="119" y="104"/>
                  </a:lnTo>
                  <a:lnTo>
                    <a:pt x="114" y="104"/>
                  </a:lnTo>
                  <a:lnTo>
                    <a:pt x="112" y="106"/>
                  </a:lnTo>
                  <a:lnTo>
                    <a:pt x="110" y="106"/>
                  </a:lnTo>
                  <a:lnTo>
                    <a:pt x="103" y="106"/>
                  </a:lnTo>
                  <a:lnTo>
                    <a:pt x="100" y="106"/>
                  </a:lnTo>
                  <a:lnTo>
                    <a:pt x="98" y="106"/>
                  </a:lnTo>
                  <a:lnTo>
                    <a:pt x="95" y="104"/>
                  </a:lnTo>
                  <a:lnTo>
                    <a:pt x="95" y="104"/>
                  </a:lnTo>
                  <a:lnTo>
                    <a:pt x="95" y="102"/>
                  </a:lnTo>
                  <a:lnTo>
                    <a:pt x="93" y="99"/>
                  </a:lnTo>
                  <a:lnTo>
                    <a:pt x="93" y="99"/>
                  </a:lnTo>
                  <a:lnTo>
                    <a:pt x="93" y="97"/>
                  </a:lnTo>
                  <a:lnTo>
                    <a:pt x="91" y="92"/>
                  </a:lnTo>
                  <a:lnTo>
                    <a:pt x="93" y="87"/>
                  </a:lnTo>
                  <a:lnTo>
                    <a:pt x="93" y="85"/>
                  </a:lnTo>
                  <a:lnTo>
                    <a:pt x="91" y="83"/>
                  </a:lnTo>
                  <a:lnTo>
                    <a:pt x="88" y="80"/>
                  </a:lnTo>
                  <a:lnTo>
                    <a:pt x="86" y="78"/>
                  </a:lnTo>
                  <a:lnTo>
                    <a:pt x="84" y="76"/>
                  </a:lnTo>
                  <a:lnTo>
                    <a:pt x="81" y="78"/>
                  </a:lnTo>
                  <a:lnTo>
                    <a:pt x="81" y="78"/>
                  </a:lnTo>
                  <a:lnTo>
                    <a:pt x="79" y="80"/>
                  </a:lnTo>
                  <a:lnTo>
                    <a:pt x="79" y="83"/>
                  </a:lnTo>
                  <a:lnTo>
                    <a:pt x="79" y="85"/>
                  </a:lnTo>
                  <a:lnTo>
                    <a:pt x="74" y="80"/>
                  </a:lnTo>
                  <a:lnTo>
                    <a:pt x="72" y="76"/>
                  </a:lnTo>
                  <a:lnTo>
                    <a:pt x="69" y="71"/>
                  </a:lnTo>
                  <a:lnTo>
                    <a:pt x="65" y="68"/>
                  </a:lnTo>
                  <a:lnTo>
                    <a:pt x="55" y="64"/>
                  </a:lnTo>
                  <a:lnTo>
                    <a:pt x="48" y="59"/>
                  </a:lnTo>
                  <a:lnTo>
                    <a:pt x="46" y="57"/>
                  </a:lnTo>
                  <a:lnTo>
                    <a:pt x="43" y="57"/>
                  </a:lnTo>
                  <a:lnTo>
                    <a:pt x="41" y="59"/>
                  </a:lnTo>
                  <a:lnTo>
                    <a:pt x="36" y="59"/>
                  </a:lnTo>
                  <a:lnTo>
                    <a:pt x="36" y="59"/>
                  </a:lnTo>
                  <a:lnTo>
                    <a:pt x="34" y="57"/>
                  </a:lnTo>
                  <a:lnTo>
                    <a:pt x="31" y="54"/>
                  </a:lnTo>
                  <a:lnTo>
                    <a:pt x="29" y="52"/>
                  </a:lnTo>
                  <a:lnTo>
                    <a:pt x="26" y="47"/>
                  </a:lnTo>
                  <a:lnTo>
                    <a:pt x="24" y="42"/>
                  </a:lnTo>
                  <a:lnTo>
                    <a:pt x="22" y="35"/>
                  </a:lnTo>
                  <a:lnTo>
                    <a:pt x="19" y="26"/>
                  </a:lnTo>
                  <a:lnTo>
                    <a:pt x="15" y="30"/>
                  </a:lnTo>
                  <a:lnTo>
                    <a:pt x="15" y="33"/>
                  </a:lnTo>
                  <a:lnTo>
                    <a:pt x="15" y="35"/>
                  </a:lnTo>
                  <a:lnTo>
                    <a:pt x="12" y="35"/>
                  </a:lnTo>
                  <a:lnTo>
                    <a:pt x="12" y="35"/>
                  </a:lnTo>
                  <a:lnTo>
                    <a:pt x="10" y="30"/>
                  </a:lnTo>
                  <a:lnTo>
                    <a:pt x="7" y="28"/>
                  </a:lnTo>
                  <a:lnTo>
                    <a:pt x="7" y="26"/>
                  </a:lnTo>
                  <a:lnTo>
                    <a:pt x="5" y="19"/>
                  </a:lnTo>
                  <a:lnTo>
                    <a:pt x="3" y="16"/>
                  </a:lnTo>
                  <a:lnTo>
                    <a:pt x="0" y="14"/>
                  </a:lnTo>
                  <a:lnTo>
                    <a:pt x="0" y="9"/>
                  </a:lnTo>
                  <a:lnTo>
                    <a:pt x="0" y="2"/>
                  </a:lnTo>
                  <a:lnTo>
                    <a:pt x="0" y="4"/>
                  </a:lnTo>
                  <a:lnTo>
                    <a:pt x="5" y="4"/>
                  </a:lnTo>
                  <a:lnTo>
                    <a:pt x="10" y="4"/>
                  </a:lnTo>
                  <a:lnTo>
                    <a:pt x="17" y="4"/>
                  </a:lnTo>
                  <a:lnTo>
                    <a:pt x="19" y="4"/>
                  </a:lnTo>
                  <a:lnTo>
                    <a:pt x="19" y="2"/>
                  </a:lnTo>
                  <a:lnTo>
                    <a:pt x="22" y="2"/>
                  </a:lnTo>
                  <a:lnTo>
                    <a:pt x="31" y="2"/>
                  </a:lnTo>
                  <a:lnTo>
                    <a:pt x="34" y="2"/>
                  </a:lnTo>
                  <a:lnTo>
                    <a:pt x="3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0" name="Freeform 1319">
              <a:extLst>
                <a:ext uri="{FF2B5EF4-FFF2-40B4-BE49-F238E27FC236}">
                  <a16:creationId xmlns:a16="http://schemas.microsoft.com/office/drawing/2014/main" id="{26E03C50-35B8-4F35-945C-255C410E106F}"/>
                </a:ext>
              </a:extLst>
            </p:cNvPr>
            <p:cNvSpPr>
              <a:spLocks/>
            </p:cNvSpPr>
            <p:nvPr/>
          </p:nvSpPr>
          <p:spPr bwMode="auto">
            <a:xfrm>
              <a:off x="4310064" y="2768598"/>
              <a:ext cx="193675" cy="168274"/>
            </a:xfrm>
            <a:custGeom>
              <a:avLst/>
              <a:gdLst/>
              <a:ahLst/>
              <a:cxnLst>
                <a:cxn ang="0">
                  <a:pos x="34" y="2"/>
                </a:cxn>
                <a:cxn ang="0">
                  <a:pos x="41" y="4"/>
                </a:cxn>
                <a:cxn ang="0">
                  <a:pos x="48" y="14"/>
                </a:cxn>
                <a:cxn ang="0">
                  <a:pos x="55" y="19"/>
                </a:cxn>
                <a:cxn ang="0">
                  <a:pos x="62" y="19"/>
                </a:cxn>
                <a:cxn ang="0">
                  <a:pos x="69" y="16"/>
                </a:cxn>
                <a:cxn ang="0">
                  <a:pos x="76" y="9"/>
                </a:cxn>
                <a:cxn ang="0">
                  <a:pos x="79" y="14"/>
                </a:cxn>
                <a:cxn ang="0">
                  <a:pos x="86" y="16"/>
                </a:cxn>
                <a:cxn ang="0">
                  <a:pos x="88" y="19"/>
                </a:cxn>
                <a:cxn ang="0">
                  <a:pos x="91" y="23"/>
                </a:cxn>
                <a:cxn ang="0">
                  <a:pos x="93" y="26"/>
                </a:cxn>
                <a:cxn ang="0">
                  <a:pos x="93" y="26"/>
                </a:cxn>
                <a:cxn ang="0">
                  <a:pos x="98" y="28"/>
                </a:cxn>
                <a:cxn ang="0">
                  <a:pos x="98" y="30"/>
                </a:cxn>
                <a:cxn ang="0">
                  <a:pos x="103" y="38"/>
                </a:cxn>
                <a:cxn ang="0">
                  <a:pos x="112" y="42"/>
                </a:cxn>
                <a:cxn ang="0">
                  <a:pos x="117" y="47"/>
                </a:cxn>
                <a:cxn ang="0">
                  <a:pos x="114" y="52"/>
                </a:cxn>
                <a:cxn ang="0">
                  <a:pos x="117" y="54"/>
                </a:cxn>
                <a:cxn ang="0">
                  <a:pos x="117" y="59"/>
                </a:cxn>
                <a:cxn ang="0">
                  <a:pos x="119" y="66"/>
                </a:cxn>
                <a:cxn ang="0">
                  <a:pos x="119" y="71"/>
                </a:cxn>
                <a:cxn ang="0">
                  <a:pos x="117" y="80"/>
                </a:cxn>
                <a:cxn ang="0">
                  <a:pos x="117" y="83"/>
                </a:cxn>
                <a:cxn ang="0">
                  <a:pos x="119" y="85"/>
                </a:cxn>
                <a:cxn ang="0">
                  <a:pos x="122" y="87"/>
                </a:cxn>
                <a:cxn ang="0">
                  <a:pos x="122" y="97"/>
                </a:cxn>
                <a:cxn ang="0">
                  <a:pos x="122" y="99"/>
                </a:cxn>
                <a:cxn ang="0">
                  <a:pos x="119" y="104"/>
                </a:cxn>
                <a:cxn ang="0">
                  <a:pos x="112" y="106"/>
                </a:cxn>
                <a:cxn ang="0">
                  <a:pos x="103" y="106"/>
                </a:cxn>
                <a:cxn ang="0">
                  <a:pos x="98" y="106"/>
                </a:cxn>
                <a:cxn ang="0">
                  <a:pos x="95" y="104"/>
                </a:cxn>
                <a:cxn ang="0">
                  <a:pos x="93" y="99"/>
                </a:cxn>
                <a:cxn ang="0">
                  <a:pos x="93" y="97"/>
                </a:cxn>
                <a:cxn ang="0">
                  <a:pos x="93" y="87"/>
                </a:cxn>
                <a:cxn ang="0">
                  <a:pos x="91" y="83"/>
                </a:cxn>
                <a:cxn ang="0">
                  <a:pos x="86" y="78"/>
                </a:cxn>
                <a:cxn ang="0">
                  <a:pos x="81" y="78"/>
                </a:cxn>
                <a:cxn ang="0">
                  <a:pos x="79" y="80"/>
                </a:cxn>
                <a:cxn ang="0">
                  <a:pos x="79" y="85"/>
                </a:cxn>
                <a:cxn ang="0">
                  <a:pos x="72" y="76"/>
                </a:cxn>
                <a:cxn ang="0">
                  <a:pos x="65" y="68"/>
                </a:cxn>
                <a:cxn ang="0">
                  <a:pos x="48" y="59"/>
                </a:cxn>
                <a:cxn ang="0">
                  <a:pos x="43" y="57"/>
                </a:cxn>
                <a:cxn ang="0">
                  <a:pos x="36" y="59"/>
                </a:cxn>
                <a:cxn ang="0">
                  <a:pos x="34" y="57"/>
                </a:cxn>
                <a:cxn ang="0">
                  <a:pos x="29" y="52"/>
                </a:cxn>
                <a:cxn ang="0">
                  <a:pos x="24" y="42"/>
                </a:cxn>
                <a:cxn ang="0">
                  <a:pos x="19" y="26"/>
                </a:cxn>
                <a:cxn ang="0">
                  <a:pos x="15" y="33"/>
                </a:cxn>
                <a:cxn ang="0">
                  <a:pos x="12" y="35"/>
                </a:cxn>
                <a:cxn ang="0">
                  <a:pos x="10" y="30"/>
                </a:cxn>
                <a:cxn ang="0">
                  <a:pos x="7" y="26"/>
                </a:cxn>
                <a:cxn ang="0">
                  <a:pos x="3" y="16"/>
                </a:cxn>
                <a:cxn ang="0">
                  <a:pos x="0" y="9"/>
                </a:cxn>
                <a:cxn ang="0">
                  <a:pos x="0" y="4"/>
                </a:cxn>
                <a:cxn ang="0">
                  <a:pos x="10" y="4"/>
                </a:cxn>
                <a:cxn ang="0">
                  <a:pos x="19" y="4"/>
                </a:cxn>
                <a:cxn ang="0">
                  <a:pos x="22" y="2"/>
                </a:cxn>
                <a:cxn ang="0">
                  <a:pos x="34" y="2"/>
                </a:cxn>
              </a:cxnLst>
              <a:rect l="0" t="0" r="r" b="b"/>
              <a:pathLst>
                <a:path w="122" h="106">
                  <a:moveTo>
                    <a:pt x="34" y="0"/>
                  </a:moveTo>
                  <a:lnTo>
                    <a:pt x="34" y="2"/>
                  </a:lnTo>
                  <a:lnTo>
                    <a:pt x="36" y="2"/>
                  </a:lnTo>
                  <a:lnTo>
                    <a:pt x="41" y="4"/>
                  </a:lnTo>
                  <a:lnTo>
                    <a:pt x="46" y="11"/>
                  </a:lnTo>
                  <a:lnTo>
                    <a:pt x="48" y="14"/>
                  </a:lnTo>
                  <a:lnTo>
                    <a:pt x="50" y="16"/>
                  </a:lnTo>
                  <a:lnTo>
                    <a:pt x="55" y="19"/>
                  </a:lnTo>
                  <a:lnTo>
                    <a:pt x="60" y="19"/>
                  </a:lnTo>
                  <a:lnTo>
                    <a:pt x="62" y="19"/>
                  </a:lnTo>
                  <a:lnTo>
                    <a:pt x="65" y="16"/>
                  </a:lnTo>
                  <a:lnTo>
                    <a:pt x="69" y="16"/>
                  </a:lnTo>
                  <a:lnTo>
                    <a:pt x="74" y="14"/>
                  </a:lnTo>
                  <a:lnTo>
                    <a:pt x="76" y="9"/>
                  </a:lnTo>
                  <a:lnTo>
                    <a:pt x="79" y="11"/>
                  </a:lnTo>
                  <a:lnTo>
                    <a:pt x="79" y="14"/>
                  </a:lnTo>
                  <a:lnTo>
                    <a:pt x="81" y="14"/>
                  </a:lnTo>
                  <a:lnTo>
                    <a:pt x="86" y="16"/>
                  </a:lnTo>
                  <a:lnTo>
                    <a:pt x="88" y="16"/>
                  </a:lnTo>
                  <a:lnTo>
                    <a:pt x="88" y="19"/>
                  </a:lnTo>
                  <a:lnTo>
                    <a:pt x="91" y="21"/>
                  </a:lnTo>
                  <a:lnTo>
                    <a:pt x="91" y="23"/>
                  </a:lnTo>
                  <a:lnTo>
                    <a:pt x="93" y="23"/>
                  </a:lnTo>
                  <a:lnTo>
                    <a:pt x="93" y="26"/>
                  </a:lnTo>
                  <a:lnTo>
                    <a:pt x="93" y="26"/>
                  </a:lnTo>
                  <a:lnTo>
                    <a:pt x="93" y="26"/>
                  </a:lnTo>
                  <a:lnTo>
                    <a:pt x="95" y="28"/>
                  </a:lnTo>
                  <a:lnTo>
                    <a:pt x="98" y="28"/>
                  </a:lnTo>
                  <a:lnTo>
                    <a:pt x="98" y="30"/>
                  </a:lnTo>
                  <a:lnTo>
                    <a:pt x="98" y="30"/>
                  </a:lnTo>
                  <a:lnTo>
                    <a:pt x="100" y="35"/>
                  </a:lnTo>
                  <a:lnTo>
                    <a:pt x="103" y="38"/>
                  </a:lnTo>
                  <a:lnTo>
                    <a:pt x="105" y="40"/>
                  </a:lnTo>
                  <a:lnTo>
                    <a:pt x="112" y="42"/>
                  </a:lnTo>
                  <a:lnTo>
                    <a:pt x="114" y="45"/>
                  </a:lnTo>
                  <a:lnTo>
                    <a:pt x="117" y="47"/>
                  </a:lnTo>
                  <a:lnTo>
                    <a:pt x="114" y="49"/>
                  </a:lnTo>
                  <a:lnTo>
                    <a:pt x="114" y="52"/>
                  </a:lnTo>
                  <a:lnTo>
                    <a:pt x="114" y="52"/>
                  </a:lnTo>
                  <a:lnTo>
                    <a:pt x="117" y="54"/>
                  </a:lnTo>
                  <a:lnTo>
                    <a:pt x="117" y="57"/>
                  </a:lnTo>
                  <a:lnTo>
                    <a:pt x="117" y="59"/>
                  </a:lnTo>
                  <a:lnTo>
                    <a:pt x="119" y="61"/>
                  </a:lnTo>
                  <a:lnTo>
                    <a:pt x="119" y="66"/>
                  </a:lnTo>
                  <a:lnTo>
                    <a:pt x="119" y="66"/>
                  </a:lnTo>
                  <a:lnTo>
                    <a:pt x="119" y="71"/>
                  </a:lnTo>
                  <a:lnTo>
                    <a:pt x="117" y="76"/>
                  </a:lnTo>
                  <a:lnTo>
                    <a:pt x="117" y="80"/>
                  </a:lnTo>
                  <a:lnTo>
                    <a:pt x="117" y="80"/>
                  </a:lnTo>
                  <a:lnTo>
                    <a:pt x="117" y="83"/>
                  </a:lnTo>
                  <a:lnTo>
                    <a:pt x="119" y="83"/>
                  </a:lnTo>
                  <a:lnTo>
                    <a:pt x="119" y="85"/>
                  </a:lnTo>
                  <a:lnTo>
                    <a:pt x="119" y="87"/>
                  </a:lnTo>
                  <a:lnTo>
                    <a:pt x="122" y="87"/>
                  </a:lnTo>
                  <a:lnTo>
                    <a:pt x="122" y="87"/>
                  </a:lnTo>
                  <a:lnTo>
                    <a:pt x="122" y="97"/>
                  </a:lnTo>
                  <a:lnTo>
                    <a:pt x="122" y="97"/>
                  </a:lnTo>
                  <a:lnTo>
                    <a:pt x="122" y="99"/>
                  </a:lnTo>
                  <a:lnTo>
                    <a:pt x="119" y="102"/>
                  </a:lnTo>
                  <a:lnTo>
                    <a:pt x="119" y="104"/>
                  </a:lnTo>
                  <a:lnTo>
                    <a:pt x="114" y="104"/>
                  </a:lnTo>
                  <a:lnTo>
                    <a:pt x="112" y="106"/>
                  </a:lnTo>
                  <a:lnTo>
                    <a:pt x="110" y="106"/>
                  </a:lnTo>
                  <a:lnTo>
                    <a:pt x="103" y="106"/>
                  </a:lnTo>
                  <a:lnTo>
                    <a:pt x="100" y="106"/>
                  </a:lnTo>
                  <a:lnTo>
                    <a:pt x="98" y="106"/>
                  </a:lnTo>
                  <a:lnTo>
                    <a:pt x="95" y="104"/>
                  </a:lnTo>
                  <a:lnTo>
                    <a:pt x="95" y="104"/>
                  </a:lnTo>
                  <a:lnTo>
                    <a:pt x="95" y="102"/>
                  </a:lnTo>
                  <a:lnTo>
                    <a:pt x="93" y="99"/>
                  </a:lnTo>
                  <a:lnTo>
                    <a:pt x="93" y="99"/>
                  </a:lnTo>
                  <a:lnTo>
                    <a:pt x="93" y="97"/>
                  </a:lnTo>
                  <a:lnTo>
                    <a:pt x="91" y="92"/>
                  </a:lnTo>
                  <a:lnTo>
                    <a:pt x="93" y="87"/>
                  </a:lnTo>
                  <a:lnTo>
                    <a:pt x="93" y="85"/>
                  </a:lnTo>
                  <a:lnTo>
                    <a:pt x="91" y="83"/>
                  </a:lnTo>
                  <a:lnTo>
                    <a:pt x="88" y="80"/>
                  </a:lnTo>
                  <a:lnTo>
                    <a:pt x="86" y="78"/>
                  </a:lnTo>
                  <a:lnTo>
                    <a:pt x="84" y="76"/>
                  </a:lnTo>
                  <a:lnTo>
                    <a:pt x="81" y="78"/>
                  </a:lnTo>
                  <a:lnTo>
                    <a:pt x="81" y="78"/>
                  </a:lnTo>
                  <a:lnTo>
                    <a:pt x="79" y="80"/>
                  </a:lnTo>
                  <a:lnTo>
                    <a:pt x="79" y="83"/>
                  </a:lnTo>
                  <a:lnTo>
                    <a:pt x="79" y="85"/>
                  </a:lnTo>
                  <a:lnTo>
                    <a:pt x="74" y="80"/>
                  </a:lnTo>
                  <a:lnTo>
                    <a:pt x="72" y="76"/>
                  </a:lnTo>
                  <a:lnTo>
                    <a:pt x="69" y="71"/>
                  </a:lnTo>
                  <a:lnTo>
                    <a:pt x="65" y="68"/>
                  </a:lnTo>
                  <a:lnTo>
                    <a:pt x="55" y="64"/>
                  </a:lnTo>
                  <a:lnTo>
                    <a:pt x="48" y="59"/>
                  </a:lnTo>
                  <a:lnTo>
                    <a:pt x="46" y="57"/>
                  </a:lnTo>
                  <a:lnTo>
                    <a:pt x="43" y="57"/>
                  </a:lnTo>
                  <a:lnTo>
                    <a:pt x="41" y="59"/>
                  </a:lnTo>
                  <a:lnTo>
                    <a:pt x="36" y="59"/>
                  </a:lnTo>
                  <a:lnTo>
                    <a:pt x="36" y="59"/>
                  </a:lnTo>
                  <a:lnTo>
                    <a:pt x="34" y="57"/>
                  </a:lnTo>
                  <a:lnTo>
                    <a:pt x="31" y="54"/>
                  </a:lnTo>
                  <a:lnTo>
                    <a:pt x="29" y="52"/>
                  </a:lnTo>
                  <a:lnTo>
                    <a:pt x="26" y="47"/>
                  </a:lnTo>
                  <a:lnTo>
                    <a:pt x="24" y="42"/>
                  </a:lnTo>
                  <a:lnTo>
                    <a:pt x="22" y="35"/>
                  </a:lnTo>
                  <a:lnTo>
                    <a:pt x="19" y="26"/>
                  </a:lnTo>
                  <a:lnTo>
                    <a:pt x="15" y="30"/>
                  </a:lnTo>
                  <a:lnTo>
                    <a:pt x="15" y="33"/>
                  </a:lnTo>
                  <a:lnTo>
                    <a:pt x="15" y="35"/>
                  </a:lnTo>
                  <a:lnTo>
                    <a:pt x="12" y="35"/>
                  </a:lnTo>
                  <a:lnTo>
                    <a:pt x="12" y="35"/>
                  </a:lnTo>
                  <a:lnTo>
                    <a:pt x="10" y="30"/>
                  </a:lnTo>
                  <a:lnTo>
                    <a:pt x="7" y="28"/>
                  </a:lnTo>
                  <a:lnTo>
                    <a:pt x="7" y="26"/>
                  </a:lnTo>
                  <a:lnTo>
                    <a:pt x="5" y="19"/>
                  </a:lnTo>
                  <a:lnTo>
                    <a:pt x="3" y="16"/>
                  </a:lnTo>
                  <a:lnTo>
                    <a:pt x="0" y="14"/>
                  </a:lnTo>
                  <a:lnTo>
                    <a:pt x="0" y="9"/>
                  </a:lnTo>
                  <a:lnTo>
                    <a:pt x="0" y="2"/>
                  </a:lnTo>
                  <a:lnTo>
                    <a:pt x="0" y="4"/>
                  </a:lnTo>
                  <a:lnTo>
                    <a:pt x="5" y="4"/>
                  </a:lnTo>
                  <a:lnTo>
                    <a:pt x="10" y="4"/>
                  </a:lnTo>
                  <a:lnTo>
                    <a:pt x="17" y="4"/>
                  </a:lnTo>
                  <a:lnTo>
                    <a:pt x="19" y="4"/>
                  </a:lnTo>
                  <a:lnTo>
                    <a:pt x="19" y="2"/>
                  </a:lnTo>
                  <a:lnTo>
                    <a:pt x="22" y="2"/>
                  </a:lnTo>
                  <a:lnTo>
                    <a:pt x="31" y="2"/>
                  </a:lnTo>
                  <a:lnTo>
                    <a:pt x="34" y="2"/>
                  </a:lnTo>
                  <a:lnTo>
                    <a:pt x="3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1" name="Freeform 1320">
              <a:extLst>
                <a:ext uri="{FF2B5EF4-FFF2-40B4-BE49-F238E27FC236}">
                  <a16:creationId xmlns:a16="http://schemas.microsoft.com/office/drawing/2014/main" id="{C751E5D7-B776-46D3-BF79-FB6079218A86}"/>
                </a:ext>
              </a:extLst>
            </p:cNvPr>
            <p:cNvSpPr>
              <a:spLocks/>
            </p:cNvSpPr>
            <p:nvPr/>
          </p:nvSpPr>
          <p:spPr bwMode="auto">
            <a:xfrm>
              <a:off x="4364038" y="2714624"/>
              <a:ext cx="127001" cy="84139"/>
            </a:xfrm>
            <a:custGeom>
              <a:avLst/>
              <a:gdLst/>
              <a:ahLst/>
              <a:cxnLst>
                <a:cxn ang="0">
                  <a:pos x="47" y="48"/>
                </a:cxn>
                <a:cxn ang="0">
                  <a:pos x="50" y="48"/>
                </a:cxn>
                <a:cxn ang="0">
                  <a:pos x="50" y="48"/>
                </a:cxn>
                <a:cxn ang="0">
                  <a:pos x="52" y="45"/>
                </a:cxn>
                <a:cxn ang="0">
                  <a:pos x="54" y="43"/>
                </a:cxn>
                <a:cxn ang="0">
                  <a:pos x="59" y="43"/>
                </a:cxn>
                <a:cxn ang="0">
                  <a:pos x="61" y="41"/>
                </a:cxn>
                <a:cxn ang="0">
                  <a:pos x="64" y="41"/>
                </a:cxn>
                <a:cxn ang="0">
                  <a:pos x="66" y="36"/>
                </a:cxn>
                <a:cxn ang="0">
                  <a:pos x="66" y="31"/>
                </a:cxn>
                <a:cxn ang="0">
                  <a:pos x="66" y="29"/>
                </a:cxn>
                <a:cxn ang="0">
                  <a:pos x="69" y="24"/>
                </a:cxn>
                <a:cxn ang="0">
                  <a:pos x="71" y="19"/>
                </a:cxn>
                <a:cxn ang="0">
                  <a:pos x="73" y="17"/>
                </a:cxn>
                <a:cxn ang="0">
                  <a:pos x="76" y="12"/>
                </a:cxn>
                <a:cxn ang="0">
                  <a:pos x="78" y="12"/>
                </a:cxn>
                <a:cxn ang="0">
                  <a:pos x="80" y="10"/>
                </a:cxn>
                <a:cxn ang="0">
                  <a:pos x="76" y="7"/>
                </a:cxn>
                <a:cxn ang="0">
                  <a:pos x="73" y="5"/>
                </a:cxn>
                <a:cxn ang="0">
                  <a:pos x="71" y="5"/>
                </a:cxn>
                <a:cxn ang="0">
                  <a:pos x="69" y="3"/>
                </a:cxn>
                <a:cxn ang="0">
                  <a:pos x="69" y="3"/>
                </a:cxn>
                <a:cxn ang="0">
                  <a:pos x="66" y="3"/>
                </a:cxn>
                <a:cxn ang="0">
                  <a:pos x="64" y="3"/>
                </a:cxn>
                <a:cxn ang="0">
                  <a:pos x="59" y="3"/>
                </a:cxn>
                <a:cxn ang="0">
                  <a:pos x="54" y="0"/>
                </a:cxn>
                <a:cxn ang="0">
                  <a:pos x="52" y="0"/>
                </a:cxn>
                <a:cxn ang="0">
                  <a:pos x="50" y="3"/>
                </a:cxn>
                <a:cxn ang="0">
                  <a:pos x="50" y="3"/>
                </a:cxn>
                <a:cxn ang="0">
                  <a:pos x="47" y="3"/>
                </a:cxn>
                <a:cxn ang="0">
                  <a:pos x="47" y="5"/>
                </a:cxn>
                <a:cxn ang="0">
                  <a:pos x="42" y="7"/>
                </a:cxn>
                <a:cxn ang="0">
                  <a:pos x="35" y="12"/>
                </a:cxn>
                <a:cxn ang="0">
                  <a:pos x="28" y="15"/>
                </a:cxn>
                <a:cxn ang="0">
                  <a:pos x="21" y="17"/>
                </a:cxn>
                <a:cxn ang="0">
                  <a:pos x="19" y="17"/>
                </a:cxn>
                <a:cxn ang="0">
                  <a:pos x="16" y="15"/>
                </a:cxn>
                <a:cxn ang="0">
                  <a:pos x="12" y="12"/>
                </a:cxn>
                <a:cxn ang="0">
                  <a:pos x="9" y="15"/>
                </a:cxn>
                <a:cxn ang="0">
                  <a:pos x="7" y="17"/>
                </a:cxn>
                <a:cxn ang="0">
                  <a:pos x="7" y="22"/>
                </a:cxn>
                <a:cxn ang="0">
                  <a:pos x="4" y="24"/>
                </a:cxn>
                <a:cxn ang="0">
                  <a:pos x="4" y="26"/>
                </a:cxn>
                <a:cxn ang="0">
                  <a:pos x="2" y="31"/>
                </a:cxn>
                <a:cxn ang="0">
                  <a:pos x="2" y="34"/>
                </a:cxn>
                <a:cxn ang="0">
                  <a:pos x="0" y="36"/>
                </a:cxn>
                <a:cxn ang="0">
                  <a:pos x="2" y="36"/>
                </a:cxn>
                <a:cxn ang="0">
                  <a:pos x="7" y="38"/>
                </a:cxn>
                <a:cxn ang="0">
                  <a:pos x="12" y="43"/>
                </a:cxn>
                <a:cxn ang="0">
                  <a:pos x="14" y="48"/>
                </a:cxn>
                <a:cxn ang="0">
                  <a:pos x="16" y="50"/>
                </a:cxn>
                <a:cxn ang="0">
                  <a:pos x="21" y="53"/>
                </a:cxn>
                <a:cxn ang="0">
                  <a:pos x="26" y="53"/>
                </a:cxn>
                <a:cxn ang="0">
                  <a:pos x="28" y="53"/>
                </a:cxn>
                <a:cxn ang="0">
                  <a:pos x="31" y="50"/>
                </a:cxn>
                <a:cxn ang="0">
                  <a:pos x="35" y="50"/>
                </a:cxn>
                <a:cxn ang="0">
                  <a:pos x="40" y="48"/>
                </a:cxn>
                <a:cxn ang="0">
                  <a:pos x="42" y="43"/>
                </a:cxn>
                <a:cxn ang="0">
                  <a:pos x="45" y="45"/>
                </a:cxn>
                <a:cxn ang="0">
                  <a:pos x="45" y="48"/>
                </a:cxn>
                <a:cxn ang="0">
                  <a:pos x="47" y="48"/>
                </a:cxn>
                <a:cxn ang="0">
                  <a:pos x="47" y="48"/>
                </a:cxn>
              </a:cxnLst>
              <a:rect l="0" t="0" r="r" b="b"/>
              <a:pathLst>
                <a:path w="80" h="53">
                  <a:moveTo>
                    <a:pt x="47" y="48"/>
                  </a:moveTo>
                  <a:lnTo>
                    <a:pt x="50" y="48"/>
                  </a:lnTo>
                  <a:lnTo>
                    <a:pt x="50" y="48"/>
                  </a:lnTo>
                  <a:lnTo>
                    <a:pt x="52" y="45"/>
                  </a:lnTo>
                  <a:lnTo>
                    <a:pt x="54" y="43"/>
                  </a:lnTo>
                  <a:lnTo>
                    <a:pt x="59" y="43"/>
                  </a:lnTo>
                  <a:lnTo>
                    <a:pt x="61" y="41"/>
                  </a:lnTo>
                  <a:lnTo>
                    <a:pt x="64" y="41"/>
                  </a:lnTo>
                  <a:lnTo>
                    <a:pt x="66" y="36"/>
                  </a:lnTo>
                  <a:lnTo>
                    <a:pt x="66" y="31"/>
                  </a:lnTo>
                  <a:lnTo>
                    <a:pt x="66" y="29"/>
                  </a:lnTo>
                  <a:lnTo>
                    <a:pt x="69" y="24"/>
                  </a:lnTo>
                  <a:lnTo>
                    <a:pt x="71" y="19"/>
                  </a:lnTo>
                  <a:lnTo>
                    <a:pt x="73" y="17"/>
                  </a:lnTo>
                  <a:lnTo>
                    <a:pt x="76" y="12"/>
                  </a:lnTo>
                  <a:lnTo>
                    <a:pt x="78" y="12"/>
                  </a:lnTo>
                  <a:lnTo>
                    <a:pt x="80" y="10"/>
                  </a:lnTo>
                  <a:lnTo>
                    <a:pt x="76" y="7"/>
                  </a:lnTo>
                  <a:lnTo>
                    <a:pt x="73" y="5"/>
                  </a:lnTo>
                  <a:lnTo>
                    <a:pt x="71" y="5"/>
                  </a:lnTo>
                  <a:lnTo>
                    <a:pt x="69" y="3"/>
                  </a:lnTo>
                  <a:lnTo>
                    <a:pt x="69" y="3"/>
                  </a:lnTo>
                  <a:lnTo>
                    <a:pt x="66" y="3"/>
                  </a:lnTo>
                  <a:lnTo>
                    <a:pt x="64" y="3"/>
                  </a:lnTo>
                  <a:lnTo>
                    <a:pt x="59" y="3"/>
                  </a:lnTo>
                  <a:lnTo>
                    <a:pt x="54" y="0"/>
                  </a:lnTo>
                  <a:lnTo>
                    <a:pt x="52" y="0"/>
                  </a:lnTo>
                  <a:lnTo>
                    <a:pt x="50" y="3"/>
                  </a:lnTo>
                  <a:lnTo>
                    <a:pt x="50" y="3"/>
                  </a:lnTo>
                  <a:lnTo>
                    <a:pt x="47" y="3"/>
                  </a:lnTo>
                  <a:lnTo>
                    <a:pt x="47" y="5"/>
                  </a:lnTo>
                  <a:lnTo>
                    <a:pt x="42" y="7"/>
                  </a:lnTo>
                  <a:lnTo>
                    <a:pt x="35" y="12"/>
                  </a:lnTo>
                  <a:lnTo>
                    <a:pt x="28" y="15"/>
                  </a:lnTo>
                  <a:lnTo>
                    <a:pt x="21" y="17"/>
                  </a:lnTo>
                  <a:lnTo>
                    <a:pt x="19" y="17"/>
                  </a:lnTo>
                  <a:lnTo>
                    <a:pt x="16" y="15"/>
                  </a:lnTo>
                  <a:lnTo>
                    <a:pt x="12" y="12"/>
                  </a:lnTo>
                  <a:lnTo>
                    <a:pt x="9" y="15"/>
                  </a:lnTo>
                  <a:lnTo>
                    <a:pt x="7" y="17"/>
                  </a:lnTo>
                  <a:lnTo>
                    <a:pt x="7" y="22"/>
                  </a:lnTo>
                  <a:lnTo>
                    <a:pt x="4" y="24"/>
                  </a:lnTo>
                  <a:lnTo>
                    <a:pt x="4" y="26"/>
                  </a:lnTo>
                  <a:lnTo>
                    <a:pt x="2" y="31"/>
                  </a:lnTo>
                  <a:lnTo>
                    <a:pt x="2" y="34"/>
                  </a:lnTo>
                  <a:lnTo>
                    <a:pt x="0" y="36"/>
                  </a:lnTo>
                  <a:lnTo>
                    <a:pt x="2" y="36"/>
                  </a:lnTo>
                  <a:lnTo>
                    <a:pt x="7" y="38"/>
                  </a:lnTo>
                  <a:lnTo>
                    <a:pt x="12" y="43"/>
                  </a:lnTo>
                  <a:lnTo>
                    <a:pt x="14" y="48"/>
                  </a:lnTo>
                  <a:lnTo>
                    <a:pt x="16" y="50"/>
                  </a:lnTo>
                  <a:lnTo>
                    <a:pt x="21" y="53"/>
                  </a:lnTo>
                  <a:lnTo>
                    <a:pt x="26" y="53"/>
                  </a:lnTo>
                  <a:lnTo>
                    <a:pt x="28" y="53"/>
                  </a:lnTo>
                  <a:lnTo>
                    <a:pt x="31" y="50"/>
                  </a:lnTo>
                  <a:lnTo>
                    <a:pt x="35" y="50"/>
                  </a:lnTo>
                  <a:lnTo>
                    <a:pt x="40" y="48"/>
                  </a:lnTo>
                  <a:lnTo>
                    <a:pt x="42" y="43"/>
                  </a:lnTo>
                  <a:lnTo>
                    <a:pt x="45" y="45"/>
                  </a:lnTo>
                  <a:lnTo>
                    <a:pt x="45" y="48"/>
                  </a:lnTo>
                  <a:lnTo>
                    <a:pt x="47" y="48"/>
                  </a:lnTo>
                  <a:lnTo>
                    <a:pt x="47" y="4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2" name="Freeform 1321">
              <a:extLst>
                <a:ext uri="{FF2B5EF4-FFF2-40B4-BE49-F238E27FC236}">
                  <a16:creationId xmlns:a16="http://schemas.microsoft.com/office/drawing/2014/main" id="{3194FE47-7083-432A-9D15-FFBB5EC2082A}"/>
                </a:ext>
              </a:extLst>
            </p:cNvPr>
            <p:cNvSpPr>
              <a:spLocks/>
            </p:cNvSpPr>
            <p:nvPr/>
          </p:nvSpPr>
          <p:spPr bwMode="auto">
            <a:xfrm>
              <a:off x="4364038" y="2714624"/>
              <a:ext cx="127001" cy="84139"/>
            </a:xfrm>
            <a:custGeom>
              <a:avLst/>
              <a:gdLst/>
              <a:ahLst/>
              <a:cxnLst>
                <a:cxn ang="0">
                  <a:pos x="47" y="48"/>
                </a:cxn>
                <a:cxn ang="0">
                  <a:pos x="50" y="48"/>
                </a:cxn>
                <a:cxn ang="0">
                  <a:pos x="50" y="48"/>
                </a:cxn>
                <a:cxn ang="0">
                  <a:pos x="52" y="45"/>
                </a:cxn>
                <a:cxn ang="0">
                  <a:pos x="54" y="43"/>
                </a:cxn>
                <a:cxn ang="0">
                  <a:pos x="59" y="43"/>
                </a:cxn>
                <a:cxn ang="0">
                  <a:pos x="61" y="41"/>
                </a:cxn>
                <a:cxn ang="0">
                  <a:pos x="64" y="41"/>
                </a:cxn>
                <a:cxn ang="0">
                  <a:pos x="66" y="36"/>
                </a:cxn>
                <a:cxn ang="0">
                  <a:pos x="66" y="31"/>
                </a:cxn>
                <a:cxn ang="0">
                  <a:pos x="66" y="29"/>
                </a:cxn>
                <a:cxn ang="0">
                  <a:pos x="69" y="24"/>
                </a:cxn>
                <a:cxn ang="0">
                  <a:pos x="71" y="19"/>
                </a:cxn>
                <a:cxn ang="0">
                  <a:pos x="73" y="17"/>
                </a:cxn>
                <a:cxn ang="0">
                  <a:pos x="76" y="12"/>
                </a:cxn>
                <a:cxn ang="0">
                  <a:pos x="78" y="12"/>
                </a:cxn>
                <a:cxn ang="0">
                  <a:pos x="80" y="10"/>
                </a:cxn>
                <a:cxn ang="0">
                  <a:pos x="76" y="7"/>
                </a:cxn>
                <a:cxn ang="0">
                  <a:pos x="73" y="5"/>
                </a:cxn>
                <a:cxn ang="0">
                  <a:pos x="71" y="5"/>
                </a:cxn>
                <a:cxn ang="0">
                  <a:pos x="69" y="3"/>
                </a:cxn>
                <a:cxn ang="0">
                  <a:pos x="69" y="3"/>
                </a:cxn>
                <a:cxn ang="0">
                  <a:pos x="66" y="3"/>
                </a:cxn>
                <a:cxn ang="0">
                  <a:pos x="64" y="3"/>
                </a:cxn>
                <a:cxn ang="0">
                  <a:pos x="59" y="3"/>
                </a:cxn>
                <a:cxn ang="0">
                  <a:pos x="54" y="0"/>
                </a:cxn>
                <a:cxn ang="0">
                  <a:pos x="52" y="0"/>
                </a:cxn>
                <a:cxn ang="0">
                  <a:pos x="50" y="3"/>
                </a:cxn>
                <a:cxn ang="0">
                  <a:pos x="50" y="3"/>
                </a:cxn>
                <a:cxn ang="0">
                  <a:pos x="47" y="3"/>
                </a:cxn>
                <a:cxn ang="0">
                  <a:pos x="47" y="5"/>
                </a:cxn>
                <a:cxn ang="0">
                  <a:pos x="42" y="7"/>
                </a:cxn>
                <a:cxn ang="0">
                  <a:pos x="35" y="12"/>
                </a:cxn>
                <a:cxn ang="0">
                  <a:pos x="28" y="15"/>
                </a:cxn>
                <a:cxn ang="0">
                  <a:pos x="21" y="17"/>
                </a:cxn>
                <a:cxn ang="0">
                  <a:pos x="19" y="17"/>
                </a:cxn>
                <a:cxn ang="0">
                  <a:pos x="16" y="15"/>
                </a:cxn>
                <a:cxn ang="0">
                  <a:pos x="12" y="12"/>
                </a:cxn>
                <a:cxn ang="0">
                  <a:pos x="9" y="15"/>
                </a:cxn>
                <a:cxn ang="0">
                  <a:pos x="7" y="17"/>
                </a:cxn>
                <a:cxn ang="0">
                  <a:pos x="7" y="22"/>
                </a:cxn>
                <a:cxn ang="0">
                  <a:pos x="4" y="24"/>
                </a:cxn>
                <a:cxn ang="0">
                  <a:pos x="4" y="26"/>
                </a:cxn>
                <a:cxn ang="0">
                  <a:pos x="2" y="31"/>
                </a:cxn>
                <a:cxn ang="0">
                  <a:pos x="2" y="34"/>
                </a:cxn>
                <a:cxn ang="0">
                  <a:pos x="0" y="36"/>
                </a:cxn>
                <a:cxn ang="0">
                  <a:pos x="2" y="36"/>
                </a:cxn>
                <a:cxn ang="0">
                  <a:pos x="7" y="38"/>
                </a:cxn>
                <a:cxn ang="0">
                  <a:pos x="12" y="43"/>
                </a:cxn>
                <a:cxn ang="0">
                  <a:pos x="14" y="48"/>
                </a:cxn>
                <a:cxn ang="0">
                  <a:pos x="16" y="50"/>
                </a:cxn>
                <a:cxn ang="0">
                  <a:pos x="21" y="53"/>
                </a:cxn>
                <a:cxn ang="0">
                  <a:pos x="26" y="53"/>
                </a:cxn>
                <a:cxn ang="0">
                  <a:pos x="28" y="53"/>
                </a:cxn>
                <a:cxn ang="0">
                  <a:pos x="31" y="50"/>
                </a:cxn>
                <a:cxn ang="0">
                  <a:pos x="35" y="50"/>
                </a:cxn>
                <a:cxn ang="0">
                  <a:pos x="40" y="48"/>
                </a:cxn>
                <a:cxn ang="0">
                  <a:pos x="42" y="43"/>
                </a:cxn>
                <a:cxn ang="0">
                  <a:pos x="45" y="45"/>
                </a:cxn>
                <a:cxn ang="0">
                  <a:pos x="45" y="48"/>
                </a:cxn>
                <a:cxn ang="0">
                  <a:pos x="47" y="48"/>
                </a:cxn>
              </a:cxnLst>
              <a:rect l="0" t="0" r="r" b="b"/>
              <a:pathLst>
                <a:path w="80" h="53">
                  <a:moveTo>
                    <a:pt x="47" y="48"/>
                  </a:moveTo>
                  <a:lnTo>
                    <a:pt x="50" y="48"/>
                  </a:lnTo>
                  <a:lnTo>
                    <a:pt x="50" y="48"/>
                  </a:lnTo>
                  <a:lnTo>
                    <a:pt x="52" y="45"/>
                  </a:lnTo>
                  <a:lnTo>
                    <a:pt x="54" y="43"/>
                  </a:lnTo>
                  <a:lnTo>
                    <a:pt x="59" y="43"/>
                  </a:lnTo>
                  <a:lnTo>
                    <a:pt x="61" y="41"/>
                  </a:lnTo>
                  <a:lnTo>
                    <a:pt x="64" y="41"/>
                  </a:lnTo>
                  <a:lnTo>
                    <a:pt x="66" y="36"/>
                  </a:lnTo>
                  <a:lnTo>
                    <a:pt x="66" y="31"/>
                  </a:lnTo>
                  <a:lnTo>
                    <a:pt x="66" y="29"/>
                  </a:lnTo>
                  <a:lnTo>
                    <a:pt x="69" y="24"/>
                  </a:lnTo>
                  <a:lnTo>
                    <a:pt x="71" y="19"/>
                  </a:lnTo>
                  <a:lnTo>
                    <a:pt x="73" y="17"/>
                  </a:lnTo>
                  <a:lnTo>
                    <a:pt x="76" y="12"/>
                  </a:lnTo>
                  <a:lnTo>
                    <a:pt x="78" y="12"/>
                  </a:lnTo>
                  <a:lnTo>
                    <a:pt x="80" y="10"/>
                  </a:lnTo>
                  <a:lnTo>
                    <a:pt x="76" y="7"/>
                  </a:lnTo>
                  <a:lnTo>
                    <a:pt x="73" y="5"/>
                  </a:lnTo>
                  <a:lnTo>
                    <a:pt x="71" y="5"/>
                  </a:lnTo>
                  <a:lnTo>
                    <a:pt x="69" y="3"/>
                  </a:lnTo>
                  <a:lnTo>
                    <a:pt x="69" y="3"/>
                  </a:lnTo>
                  <a:lnTo>
                    <a:pt x="66" y="3"/>
                  </a:lnTo>
                  <a:lnTo>
                    <a:pt x="64" y="3"/>
                  </a:lnTo>
                  <a:lnTo>
                    <a:pt x="59" y="3"/>
                  </a:lnTo>
                  <a:lnTo>
                    <a:pt x="54" y="0"/>
                  </a:lnTo>
                  <a:lnTo>
                    <a:pt x="52" y="0"/>
                  </a:lnTo>
                  <a:lnTo>
                    <a:pt x="50" y="3"/>
                  </a:lnTo>
                  <a:lnTo>
                    <a:pt x="50" y="3"/>
                  </a:lnTo>
                  <a:lnTo>
                    <a:pt x="47" y="3"/>
                  </a:lnTo>
                  <a:lnTo>
                    <a:pt x="47" y="5"/>
                  </a:lnTo>
                  <a:lnTo>
                    <a:pt x="42" y="7"/>
                  </a:lnTo>
                  <a:lnTo>
                    <a:pt x="35" y="12"/>
                  </a:lnTo>
                  <a:lnTo>
                    <a:pt x="28" y="15"/>
                  </a:lnTo>
                  <a:lnTo>
                    <a:pt x="21" y="17"/>
                  </a:lnTo>
                  <a:lnTo>
                    <a:pt x="19" y="17"/>
                  </a:lnTo>
                  <a:lnTo>
                    <a:pt x="16" y="15"/>
                  </a:lnTo>
                  <a:lnTo>
                    <a:pt x="12" y="12"/>
                  </a:lnTo>
                  <a:lnTo>
                    <a:pt x="9" y="15"/>
                  </a:lnTo>
                  <a:lnTo>
                    <a:pt x="7" y="17"/>
                  </a:lnTo>
                  <a:lnTo>
                    <a:pt x="7" y="22"/>
                  </a:lnTo>
                  <a:lnTo>
                    <a:pt x="4" y="24"/>
                  </a:lnTo>
                  <a:lnTo>
                    <a:pt x="4" y="26"/>
                  </a:lnTo>
                  <a:lnTo>
                    <a:pt x="2" y="31"/>
                  </a:lnTo>
                  <a:lnTo>
                    <a:pt x="2" y="34"/>
                  </a:lnTo>
                  <a:lnTo>
                    <a:pt x="0" y="36"/>
                  </a:lnTo>
                  <a:lnTo>
                    <a:pt x="2" y="36"/>
                  </a:lnTo>
                  <a:lnTo>
                    <a:pt x="7" y="38"/>
                  </a:lnTo>
                  <a:lnTo>
                    <a:pt x="12" y="43"/>
                  </a:lnTo>
                  <a:lnTo>
                    <a:pt x="14" y="48"/>
                  </a:lnTo>
                  <a:lnTo>
                    <a:pt x="16" y="50"/>
                  </a:lnTo>
                  <a:lnTo>
                    <a:pt x="21" y="53"/>
                  </a:lnTo>
                  <a:lnTo>
                    <a:pt x="26" y="53"/>
                  </a:lnTo>
                  <a:lnTo>
                    <a:pt x="28" y="53"/>
                  </a:lnTo>
                  <a:lnTo>
                    <a:pt x="31" y="50"/>
                  </a:lnTo>
                  <a:lnTo>
                    <a:pt x="35" y="50"/>
                  </a:lnTo>
                  <a:lnTo>
                    <a:pt x="40" y="48"/>
                  </a:lnTo>
                  <a:lnTo>
                    <a:pt x="42" y="43"/>
                  </a:lnTo>
                  <a:lnTo>
                    <a:pt x="45" y="45"/>
                  </a:lnTo>
                  <a:lnTo>
                    <a:pt x="45" y="48"/>
                  </a:lnTo>
                  <a:lnTo>
                    <a:pt x="47" y="4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3" name="Freeform 1322">
              <a:extLst>
                <a:ext uri="{FF2B5EF4-FFF2-40B4-BE49-F238E27FC236}">
                  <a16:creationId xmlns:a16="http://schemas.microsoft.com/office/drawing/2014/main" id="{916EFB16-D200-4470-B756-8727148B821E}"/>
                </a:ext>
              </a:extLst>
            </p:cNvPr>
            <p:cNvSpPr>
              <a:spLocks/>
            </p:cNvSpPr>
            <p:nvPr/>
          </p:nvSpPr>
          <p:spPr bwMode="auto">
            <a:xfrm>
              <a:off x="4364038" y="2714624"/>
              <a:ext cx="127001" cy="84139"/>
            </a:xfrm>
            <a:custGeom>
              <a:avLst/>
              <a:gdLst/>
              <a:ahLst/>
              <a:cxnLst>
                <a:cxn ang="0">
                  <a:pos x="47" y="48"/>
                </a:cxn>
                <a:cxn ang="0">
                  <a:pos x="50" y="48"/>
                </a:cxn>
                <a:cxn ang="0">
                  <a:pos x="50" y="48"/>
                </a:cxn>
                <a:cxn ang="0">
                  <a:pos x="52" y="45"/>
                </a:cxn>
                <a:cxn ang="0">
                  <a:pos x="54" y="43"/>
                </a:cxn>
                <a:cxn ang="0">
                  <a:pos x="59" y="43"/>
                </a:cxn>
                <a:cxn ang="0">
                  <a:pos x="61" y="41"/>
                </a:cxn>
                <a:cxn ang="0">
                  <a:pos x="64" y="41"/>
                </a:cxn>
                <a:cxn ang="0">
                  <a:pos x="66" y="36"/>
                </a:cxn>
                <a:cxn ang="0">
                  <a:pos x="66" y="31"/>
                </a:cxn>
                <a:cxn ang="0">
                  <a:pos x="66" y="29"/>
                </a:cxn>
                <a:cxn ang="0">
                  <a:pos x="69" y="24"/>
                </a:cxn>
                <a:cxn ang="0">
                  <a:pos x="71" y="19"/>
                </a:cxn>
                <a:cxn ang="0">
                  <a:pos x="73" y="17"/>
                </a:cxn>
                <a:cxn ang="0">
                  <a:pos x="76" y="12"/>
                </a:cxn>
                <a:cxn ang="0">
                  <a:pos x="78" y="12"/>
                </a:cxn>
                <a:cxn ang="0">
                  <a:pos x="80" y="10"/>
                </a:cxn>
                <a:cxn ang="0">
                  <a:pos x="76" y="7"/>
                </a:cxn>
                <a:cxn ang="0">
                  <a:pos x="73" y="5"/>
                </a:cxn>
                <a:cxn ang="0">
                  <a:pos x="71" y="5"/>
                </a:cxn>
                <a:cxn ang="0">
                  <a:pos x="69" y="3"/>
                </a:cxn>
                <a:cxn ang="0">
                  <a:pos x="69" y="3"/>
                </a:cxn>
                <a:cxn ang="0">
                  <a:pos x="66" y="3"/>
                </a:cxn>
                <a:cxn ang="0">
                  <a:pos x="64" y="3"/>
                </a:cxn>
                <a:cxn ang="0">
                  <a:pos x="59" y="3"/>
                </a:cxn>
                <a:cxn ang="0">
                  <a:pos x="54" y="0"/>
                </a:cxn>
                <a:cxn ang="0">
                  <a:pos x="52" y="0"/>
                </a:cxn>
                <a:cxn ang="0">
                  <a:pos x="50" y="3"/>
                </a:cxn>
                <a:cxn ang="0">
                  <a:pos x="50" y="3"/>
                </a:cxn>
                <a:cxn ang="0">
                  <a:pos x="47" y="3"/>
                </a:cxn>
                <a:cxn ang="0">
                  <a:pos x="47" y="5"/>
                </a:cxn>
                <a:cxn ang="0">
                  <a:pos x="42" y="7"/>
                </a:cxn>
                <a:cxn ang="0">
                  <a:pos x="35" y="12"/>
                </a:cxn>
                <a:cxn ang="0">
                  <a:pos x="28" y="15"/>
                </a:cxn>
                <a:cxn ang="0">
                  <a:pos x="21" y="17"/>
                </a:cxn>
                <a:cxn ang="0">
                  <a:pos x="19" y="17"/>
                </a:cxn>
                <a:cxn ang="0">
                  <a:pos x="16" y="15"/>
                </a:cxn>
                <a:cxn ang="0">
                  <a:pos x="12" y="12"/>
                </a:cxn>
                <a:cxn ang="0">
                  <a:pos x="9" y="15"/>
                </a:cxn>
                <a:cxn ang="0">
                  <a:pos x="7" y="17"/>
                </a:cxn>
                <a:cxn ang="0">
                  <a:pos x="7" y="22"/>
                </a:cxn>
                <a:cxn ang="0">
                  <a:pos x="4" y="24"/>
                </a:cxn>
                <a:cxn ang="0">
                  <a:pos x="4" y="26"/>
                </a:cxn>
                <a:cxn ang="0">
                  <a:pos x="2" y="31"/>
                </a:cxn>
                <a:cxn ang="0">
                  <a:pos x="2" y="34"/>
                </a:cxn>
                <a:cxn ang="0">
                  <a:pos x="0" y="36"/>
                </a:cxn>
                <a:cxn ang="0">
                  <a:pos x="2" y="36"/>
                </a:cxn>
                <a:cxn ang="0">
                  <a:pos x="7" y="38"/>
                </a:cxn>
                <a:cxn ang="0">
                  <a:pos x="12" y="43"/>
                </a:cxn>
                <a:cxn ang="0">
                  <a:pos x="14" y="48"/>
                </a:cxn>
                <a:cxn ang="0">
                  <a:pos x="16" y="50"/>
                </a:cxn>
                <a:cxn ang="0">
                  <a:pos x="21" y="53"/>
                </a:cxn>
                <a:cxn ang="0">
                  <a:pos x="26" y="53"/>
                </a:cxn>
                <a:cxn ang="0">
                  <a:pos x="28" y="53"/>
                </a:cxn>
                <a:cxn ang="0">
                  <a:pos x="31" y="50"/>
                </a:cxn>
                <a:cxn ang="0">
                  <a:pos x="35" y="50"/>
                </a:cxn>
                <a:cxn ang="0">
                  <a:pos x="40" y="48"/>
                </a:cxn>
                <a:cxn ang="0">
                  <a:pos x="42" y="43"/>
                </a:cxn>
                <a:cxn ang="0">
                  <a:pos x="45" y="45"/>
                </a:cxn>
                <a:cxn ang="0">
                  <a:pos x="45" y="48"/>
                </a:cxn>
                <a:cxn ang="0">
                  <a:pos x="47" y="48"/>
                </a:cxn>
              </a:cxnLst>
              <a:rect l="0" t="0" r="r" b="b"/>
              <a:pathLst>
                <a:path w="80" h="53">
                  <a:moveTo>
                    <a:pt x="47" y="48"/>
                  </a:moveTo>
                  <a:lnTo>
                    <a:pt x="50" y="48"/>
                  </a:lnTo>
                  <a:lnTo>
                    <a:pt x="50" y="48"/>
                  </a:lnTo>
                  <a:lnTo>
                    <a:pt x="52" y="45"/>
                  </a:lnTo>
                  <a:lnTo>
                    <a:pt x="54" y="43"/>
                  </a:lnTo>
                  <a:lnTo>
                    <a:pt x="59" y="43"/>
                  </a:lnTo>
                  <a:lnTo>
                    <a:pt x="61" y="41"/>
                  </a:lnTo>
                  <a:lnTo>
                    <a:pt x="64" y="41"/>
                  </a:lnTo>
                  <a:lnTo>
                    <a:pt x="66" y="36"/>
                  </a:lnTo>
                  <a:lnTo>
                    <a:pt x="66" y="31"/>
                  </a:lnTo>
                  <a:lnTo>
                    <a:pt x="66" y="29"/>
                  </a:lnTo>
                  <a:lnTo>
                    <a:pt x="69" y="24"/>
                  </a:lnTo>
                  <a:lnTo>
                    <a:pt x="71" y="19"/>
                  </a:lnTo>
                  <a:lnTo>
                    <a:pt x="73" y="17"/>
                  </a:lnTo>
                  <a:lnTo>
                    <a:pt x="76" y="12"/>
                  </a:lnTo>
                  <a:lnTo>
                    <a:pt x="78" y="12"/>
                  </a:lnTo>
                  <a:lnTo>
                    <a:pt x="80" y="10"/>
                  </a:lnTo>
                  <a:lnTo>
                    <a:pt x="76" y="7"/>
                  </a:lnTo>
                  <a:lnTo>
                    <a:pt x="73" y="5"/>
                  </a:lnTo>
                  <a:lnTo>
                    <a:pt x="71" y="5"/>
                  </a:lnTo>
                  <a:lnTo>
                    <a:pt x="69" y="3"/>
                  </a:lnTo>
                  <a:lnTo>
                    <a:pt x="69" y="3"/>
                  </a:lnTo>
                  <a:lnTo>
                    <a:pt x="66" y="3"/>
                  </a:lnTo>
                  <a:lnTo>
                    <a:pt x="64" y="3"/>
                  </a:lnTo>
                  <a:lnTo>
                    <a:pt x="59" y="3"/>
                  </a:lnTo>
                  <a:lnTo>
                    <a:pt x="54" y="0"/>
                  </a:lnTo>
                  <a:lnTo>
                    <a:pt x="52" y="0"/>
                  </a:lnTo>
                  <a:lnTo>
                    <a:pt x="50" y="3"/>
                  </a:lnTo>
                  <a:lnTo>
                    <a:pt x="50" y="3"/>
                  </a:lnTo>
                  <a:lnTo>
                    <a:pt x="47" y="3"/>
                  </a:lnTo>
                  <a:lnTo>
                    <a:pt x="47" y="5"/>
                  </a:lnTo>
                  <a:lnTo>
                    <a:pt x="42" y="7"/>
                  </a:lnTo>
                  <a:lnTo>
                    <a:pt x="35" y="12"/>
                  </a:lnTo>
                  <a:lnTo>
                    <a:pt x="28" y="15"/>
                  </a:lnTo>
                  <a:lnTo>
                    <a:pt x="21" y="17"/>
                  </a:lnTo>
                  <a:lnTo>
                    <a:pt x="19" y="17"/>
                  </a:lnTo>
                  <a:lnTo>
                    <a:pt x="16" y="15"/>
                  </a:lnTo>
                  <a:lnTo>
                    <a:pt x="12" y="12"/>
                  </a:lnTo>
                  <a:lnTo>
                    <a:pt x="9" y="15"/>
                  </a:lnTo>
                  <a:lnTo>
                    <a:pt x="7" y="17"/>
                  </a:lnTo>
                  <a:lnTo>
                    <a:pt x="7" y="22"/>
                  </a:lnTo>
                  <a:lnTo>
                    <a:pt x="4" y="24"/>
                  </a:lnTo>
                  <a:lnTo>
                    <a:pt x="4" y="26"/>
                  </a:lnTo>
                  <a:lnTo>
                    <a:pt x="2" y="31"/>
                  </a:lnTo>
                  <a:lnTo>
                    <a:pt x="2" y="34"/>
                  </a:lnTo>
                  <a:lnTo>
                    <a:pt x="0" y="36"/>
                  </a:lnTo>
                  <a:lnTo>
                    <a:pt x="2" y="36"/>
                  </a:lnTo>
                  <a:lnTo>
                    <a:pt x="7" y="38"/>
                  </a:lnTo>
                  <a:lnTo>
                    <a:pt x="12" y="43"/>
                  </a:lnTo>
                  <a:lnTo>
                    <a:pt x="14" y="48"/>
                  </a:lnTo>
                  <a:lnTo>
                    <a:pt x="16" y="50"/>
                  </a:lnTo>
                  <a:lnTo>
                    <a:pt x="21" y="53"/>
                  </a:lnTo>
                  <a:lnTo>
                    <a:pt x="26" y="53"/>
                  </a:lnTo>
                  <a:lnTo>
                    <a:pt x="28" y="53"/>
                  </a:lnTo>
                  <a:lnTo>
                    <a:pt x="31" y="50"/>
                  </a:lnTo>
                  <a:lnTo>
                    <a:pt x="35" y="50"/>
                  </a:lnTo>
                  <a:lnTo>
                    <a:pt x="40" y="48"/>
                  </a:lnTo>
                  <a:lnTo>
                    <a:pt x="42" y="43"/>
                  </a:lnTo>
                  <a:lnTo>
                    <a:pt x="45" y="45"/>
                  </a:lnTo>
                  <a:lnTo>
                    <a:pt x="45" y="48"/>
                  </a:lnTo>
                  <a:lnTo>
                    <a:pt x="47" y="4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4" name="Freeform 1323">
              <a:extLst>
                <a:ext uri="{FF2B5EF4-FFF2-40B4-BE49-F238E27FC236}">
                  <a16:creationId xmlns:a16="http://schemas.microsoft.com/office/drawing/2014/main" id="{137FFDCF-DFF4-46B3-9B4B-E70D7951CDB4}"/>
                </a:ext>
              </a:extLst>
            </p:cNvPr>
            <p:cNvSpPr>
              <a:spLocks/>
            </p:cNvSpPr>
            <p:nvPr/>
          </p:nvSpPr>
          <p:spPr bwMode="auto">
            <a:xfrm>
              <a:off x="4443414" y="2725737"/>
              <a:ext cx="184150" cy="128587"/>
            </a:xfrm>
            <a:custGeom>
              <a:avLst/>
              <a:gdLst/>
              <a:ahLst/>
              <a:cxnLst>
                <a:cxn ang="0">
                  <a:pos x="30" y="72"/>
                </a:cxn>
                <a:cxn ang="0">
                  <a:pos x="33" y="74"/>
                </a:cxn>
                <a:cxn ang="0">
                  <a:pos x="35" y="79"/>
                </a:cxn>
                <a:cxn ang="0">
                  <a:pos x="42" y="81"/>
                </a:cxn>
                <a:cxn ang="0">
                  <a:pos x="49" y="81"/>
                </a:cxn>
                <a:cxn ang="0">
                  <a:pos x="68" y="81"/>
                </a:cxn>
                <a:cxn ang="0">
                  <a:pos x="73" y="81"/>
                </a:cxn>
                <a:cxn ang="0">
                  <a:pos x="80" y="74"/>
                </a:cxn>
                <a:cxn ang="0">
                  <a:pos x="85" y="74"/>
                </a:cxn>
                <a:cxn ang="0">
                  <a:pos x="90" y="74"/>
                </a:cxn>
                <a:cxn ang="0">
                  <a:pos x="97" y="79"/>
                </a:cxn>
                <a:cxn ang="0">
                  <a:pos x="104" y="69"/>
                </a:cxn>
                <a:cxn ang="0">
                  <a:pos x="109" y="55"/>
                </a:cxn>
                <a:cxn ang="0">
                  <a:pos x="114" y="57"/>
                </a:cxn>
                <a:cxn ang="0">
                  <a:pos x="116" y="55"/>
                </a:cxn>
                <a:cxn ang="0">
                  <a:pos x="114" y="46"/>
                </a:cxn>
                <a:cxn ang="0">
                  <a:pos x="111" y="46"/>
                </a:cxn>
                <a:cxn ang="0">
                  <a:pos x="106" y="46"/>
                </a:cxn>
                <a:cxn ang="0">
                  <a:pos x="99" y="50"/>
                </a:cxn>
                <a:cxn ang="0">
                  <a:pos x="97" y="50"/>
                </a:cxn>
                <a:cxn ang="0">
                  <a:pos x="97" y="48"/>
                </a:cxn>
                <a:cxn ang="0">
                  <a:pos x="95" y="38"/>
                </a:cxn>
                <a:cxn ang="0">
                  <a:pos x="87" y="15"/>
                </a:cxn>
                <a:cxn ang="0">
                  <a:pos x="85" y="8"/>
                </a:cxn>
                <a:cxn ang="0">
                  <a:pos x="80" y="3"/>
                </a:cxn>
                <a:cxn ang="0">
                  <a:pos x="76" y="0"/>
                </a:cxn>
                <a:cxn ang="0">
                  <a:pos x="71" y="0"/>
                </a:cxn>
                <a:cxn ang="0">
                  <a:pos x="64" y="5"/>
                </a:cxn>
                <a:cxn ang="0">
                  <a:pos x="57" y="10"/>
                </a:cxn>
                <a:cxn ang="0">
                  <a:pos x="49" y="10"/>
                </a:cxn>
                <a:cxn ang="0">
                  <a:pos x="35" y="5"/>
                </a:cxn>
                <a:cxn ang="0">
                  <a:pos x="28" y="5"/>
                </a:cxn>
                <a:cxn ang="0">
                  <a:pos x="23" y="10"/>
                </a:cxn>
                <a:cxn ang="0">
                  <a:pos x="19" y="15"/>
                </a:cxn>
                <a:cxn ang="0">
                  <a:pos x="16" y="19"/>
                </a:cxn>
                <a:cxn ang="0">
                  <a:pos x="16" y="27"/>
                </a:cxn>
                <a:cxn ang="0">
                  <a:pos x="14" y="31"/>
                </a:cxn>
                <a:cxn ang="0">
                  <a:pos x="11" y="34"/>
                </a:cxn>
                <a:cxn ang="0">
                  <a:pos x="4" y="36"/>
                </a:cxn>
                <a:cxn ang="0">
                  <a:pos x="0" y="41"/>
                </a:cxn>
                <a:cxn ang="0">
                  <a:pos x="2" y="41"/>
                </a:cxn>
                <a:cxn ang="0">
                  <a:pos x="4" y="46"/>
                </a:cxn>
                <a:cxn ang="0">
                  <a:pos x="7" y="50"/>
                </a:cxn>
                <a:cxn ang="0">
                  <a:pos x="9" y="53"/>
                </a:cxn>
                <a:cxn ang="0">
                  <a:pos x="9" y="53"/>
                </a:cxn>
                <a:cxn ang="0">
                  <a:pos x="14" y="55"/>
                </a:cxn>
                <a:cxn ang="0">
                  <a:pos x="14" y="57"/>
                </a:cxn>
                <a:cxn ang="0">
                  <a:pos x="19" y="65"/>
                </a:cxn>
                <a:cxn ang="0">
                  <a:pos x="28" y="69"/>
                </a:cxn>
                <a:cxn ang="0">
                  <a:pos x="33" y="74"/>
                </a:cxn>
              </a:cxnLst>
              <a:rect l="0" t="0" r="r" b="b"/>
              <a:pathLst>
                <a:path w="116" h="81">
                  <a:moveTo>
                    <a:pt x="33" y="74"/>
                  </a:moveTo>
                  <a:lnTo>
                    <a:pt x="30" y="72"/>
                  </a:lnTo>
                  <a:lnTo>
                    <a:pt x="33" y="74"/>
                  </a:lnTo>
                  <a:lnTo>
                    <a:pt x="33" y="74"/>
                  </a:lnTo>
                  <a:lnTo>
                    <a:pt x="35" y="79"/>
                  </a:lnTo>
                  <a:lnTo>
                    <a:pt x="35" y="79"/>
                  </a:lnTo>
                  <a:lnTo>
                    <a:pt x="40" y="81"/>
                  </a:lnTo>
                  <a:lnTo>
                    <a:pt x="42" y="81"/>
                  </a:lnTo>
                  <a:lnTo>
                    <a:pt x="47" y="81"/>
                  </a:lnTo>
                  <a:lnTo>
                    <a:pt x="49" y="81"/>
                  </a:lnTo>
                  <a:lnTo>
                    <a:pt x="52" y="81"/>
                  </a:lnTo>
                  <a:lnTo>
                    <a:pt x="68" y="81"/>
                  </a:lnTo>
                  <a:lnTo>
                    <a:pt x="71" y="81"/>
                  </a:lnTo>
                  <a:lnTo>
                    <a:pt x="73" y="81"/>
                  </a:lnTo>
                  <a:lnTo>
                    <a:pt x="76" y="79"/>
                  </a:lnTo>
                  <a:lnTo>
                    <a:pt x="80" y="74"/>
                  </a:lnTo>
                  <a:lnTo>
                    <a:pt x="83" y="74"/>
                  </a:lnTo>
                  <a:lnTo>
                    <a:pt x="85" y="74"/>
                  </a:lnTo>
                  <a:lnTo>
                    <a:pt x="87" y="74"/>
                  </a:lnTo>
                  <a:lnTo>
                    <a:pt x="90" y="74"/>
                  </a:lnTo>
                  <a:lnTo>
                    <a:pt x="95" y="76"/>
                  </a:lnTo>
                  <a:lnTo>
                    <a:pt x="97" y="79"/>
                  </a:lnTo>
                  <a:lnTo>
                    <a:pt x="102" y="81"/>
                  </a:lnTo>
                  <a:lnTo>
                    <a:pt x="104" y="69"/>
                  </a:lnTo>
                  <a:lnTo>
                    <a:pt x="106" y="65"/>
                  </a:lnTo>
                  <a:lnTo>
                    <a:pt x="109" y="55"/>
                  </a:lnTo>
                  <a:lnTo>
                    <a:pt x="111" y="57"/>
                  </a:lnTo>
                  <a:lnTo>
                    <a:pt x="114" y="57"/>
                  </a:lnTo>
                  <a:lnTo>
                    <a:pt x="116" y="55"/>
                  </a:lnTo>
                  <a:lnTo>
                    <a:pt x="116" y="55"/>
                  </a:lnTo>
                  <a:lnTo>
                    <a:pt x="116" y="50"/>
                  </a:lnTo>
                  <a:lnTo>
                    <a:pt x="114" y="46"/>
                  </a:lnTo>
                  <a:lnTo>
                    <a:pt x="114" y="46"/>
                  </a:lnTo>
                  <a:lnTo>
                    <a:pt x="111" y="46"/>
                  </a:lnTo>
                  <a:lnTo>
                    <a:pt x="109" y="46"/>
                  </a:lnTo>
                  <a:lnTo>
                    <a:pt x="106" y="46"/>
                  </a:lnTo>
                  <a:lnTo>
                    <a:pt x="104" y="48"/>
                  </a:lnTo>
                  <a:lnTo>
                    <a:pt x="99" y="50"/>
                  </a:lnTo>
                  <a:lnTo>
                    <a:pt x="97" y="50"/>
                  </a:lnTo>
                  <a:lnTo>
                    <a:pt x="97" y="50"/>
                  </a:lnTo>
                  <a:lnTo>
                    <a:pt x="97" y="53"/>
                  </a:lnTo>
                  <a:lnTo>
                    <a:pt x="97" y="48"/>
                  </a:lnTo>
                  <a:lnTo>
                    <a:pt x="95" y="46"/>
                  </a:lnTo>
                  <a:lnTo>
                    <a:pt x="95" y="38"/>
                  </a:lnTo>
                  <a:lnTo>
                    <a:pt x="90" y="22"/>
                  </a:lnTo>
                  <a:lnTo>
                    <a:pt x="87" y="15"/>
                  </a:lnTo>
                  <a:lnTo>
                    <a:pt x="87" y="10"/>
                  </a:lnTo>
                  <a:lnTo>
                    <a:pt x="85" y="8"/>
                  </a:lnTo>
                  <a:lnTo>
                    <a:pt x="83" y="5"/>
                  </a:lnTo>
                  <a:lnTo>
                    <a:pt x="80" y="3"/>
                  </a:lnTo>
                  <a:lnTo>
                    <a:pt x="78" y="3"/>
                  </a:lnTo>
                  <a:lnTo>
                    <a:pt x="76" y="0"/>
                  </a:lnTo>
                  <a:lnTo>
                    <a:pt x="73" y="0"/>
                  </a:lnTo>
                  <a:lnTo>
                    <a:pt x="71" y="0"/>
                  </a:lnTo>
                  <a:lnTo>
                    <a:pt x="68" y="3"/>
                  </a:lnTo>
                  <a:lnTo>
                    <a:pt x="64" y="5"/>
                  </a:lnTo>
                  <a:lnTo>
                    <a:pt x="59" y="10"/>
                  </a:lnTo>
                  <a:lnTo>
                    <a:pt x="57" y="10"/>
                  </a:lnTo>
                  <a:lnTo>
                    <a:pt x="54" y="10"/>
                  </a:lnTo>
                  <a:lnTo>
                    <a:pt x="49" y="10"/>
                  </a:lnTo>
                  <a:lnTo>
                    <a:pt x="42" y="8"/>
                  </a:lnTo>
                  <a:lnTo>
                    <a:pt x="35" y="5"/>
                  </a:lnTo>
                  <a:lnTo>
                    <a:pt x="30" y="3"/>
                  </a:lnTo>
                  <a:lnTo>
                    <a:pt x="28" y="5"/>
                  </a:lnTo>
                  <a:lnTo>
                    <a:pt x="26" y="5"/>
                  </a:lnTo>
                  <a:lnTo>
                    <a:pt x="23" y="10"/>
                  </a:lnTo>
                  <a:lnTo>
                    <a:pt x="21" y="12"/>
                  </a:lnTo>
                  <a:lnTo>
                    <a:pt x="19" y="15"/>
                  </a:lnTo>
                  <a:lnTo>
                    <a:pt x="19" y="17"/>
                  </a:lnTo>
                  <a:lnTo>
                    <a:pt x="16" y="19"/>
                  </a:lnTo>
                  <a:lnTo>
                    <a:pt x="16" y="22"/>
                  </a:lnTo>
                  <a:lnTo>
                    <a:pt x="16" y="27"/>
                  </a:lnTo>
                  <a:lnTo>
                    <a:pt x="16" y="29"/>
                  </a:lnTo>
                  <a:lnTo>
                    <a:pt x="14" y="31"/>
                  </a:lnTo>
                  <a:lnTo>
                    <a:pt x="14" y="34"/>
                  </a:lnTo>
                  <a:lnTo>
                    <a:pt x="11" y="34"/>
                  </a:lnTo>
                  <a:lnTo>
                    <a:pt x="9" y="36"/>
                  </a:lnTo>
                  <a:lnTo>
                    <a:pt x="4" y="36"/>
                  </a:lnTo>
                  <a:lnTo>
                    <a:pt x="2" y="38"/>
                  </a:lnTo>
                  <a:lnTo>
                    <a:pt x="0" y="41"/>
                  </a:lnTo>
                  <a:lnTo>
                    <a:pt x="0" y="41"/>
                  </a:lnTo>
                  <a:lnTo>
                    <a:pt x="2" y="41"/>
                  </a:lnTo>
                  <a:lnTo>
                    <a:pt x="4" y="43"/>
                  </a:lnTo>
                  <a:lnTo>
                    <a:pt x="4" y="46"/>
                  </a:lnTo>
                  <a:lnTo>
                    <a:pt x="7" y="48"/>
                  </a:lnTo>
                  <a:lnTo>
                    <a:pt x="7" y="50"/>
                  </a:lnTo>
                  <a:lnTo>
                    <a:pt x="9" y="50"/>
                  </a:lnTo>
                  <a:lnTo>
                    <a:pt x="9" y="53"/>
                  </a:lnTo>
                  <a:lnTo>
                    <a:pt x="9" y="53"/>
                  </a:lnTo>
                  <a:lnTo>
                    <a:pt x="9" y="53"/>
                  </a:lnTo>
                  <a:lnTo>
                    <a:pt x="11" y="55"/>
                  </a:lnTo>
                  <a:lnTo>
                    <a:pt x="14" y="55"/>
                  </a:lnTo>
                  <a:lnTo>
                    <a:pt x="14" y="57"/>
                  </a:lnTo>
                  <a:lnTo>
                    <a:pt x="14" y="57"/>
                  </a:lnTo>
                  <a:lnTo>
                    <a:pt x="16" y="62"/>
                  </a:lnTo>
                  <a:lnTo>
                    <a:pt x="19" y="65"/>
                  </a:lnTo>
                  <a:lnTo>
                    <a:pt x="21" y="67"/>
                  </a:lnTo>
                  <a:lnTo>
                    <a:pt x="28" y="69"/>
                  </a:lnTo>
                  <a:lnTo>
                    <a:pt x="30" y="72"/>
                  </a:lnTo>
                  <a:lnTo>
                    <a:pt x="33" y="74"/>
                  </a:lnTo>
                  <a:lnTo>
                    <a:pt x="33" y="7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5" name="Freeform 1324">
              <a:extLst>
                <a:ext uri="{FF2B5EF4-FFF2-40B4-BE49-F238E27FC236}">
                  <a16:creationId xmlns:a16="http://schemas.microsoft.com/office/drawing/2014/main" id="{DA3FC48A-2C62-4BC6-AFF1-FAC7478D4278}"/>
                </a:ext>
              </a:extLst>
            </p:cNvPr>
            <p:cNvSpPr>
              <a:spLocks/>
            </p:cNvSpPr>
            <p:nvPr/>
          </p:nvSpPr>
          <p:spPr bwMode="auto">
            <a:xfrm>
              <a:off x="4443414" y="2725737"/>
              <a:ext cx="184150" cy="128587"/>
            </a:xfrm>
            <a:custGeom>
              <a:avLst/>
              <a:gdLst/>
              <a:ahLst/>
              <a:cxnLst>
                <a:cxn ang="0">
                  <a:pos x="30" y="72"/>
                </a:cxn>
                <a:cxn ang="0">
                  <a:pos x="33" y="74"/>
                </a:cxn>
                <a:cxn ang="0">
                  <a:pos x="35" y="79"/>
                </a:cxn>
                <a:cxn ang="0">
                  <a:pos x="42" y="81"/>
                </a:cxn>
                <a:cxn ang="0">
                  <a:pos x="49" y="81"/>
                </a:cxn>
                <a:cxn ang="0">
                  <a:pos x="68" y="81"/>
                </a:cxn>
                <a:cxn ang="0">
                  <a:pos x="73" y="81"/>
                </a:cxn>
                <a:cxn ang="0">
                  <a:pos x="80" y="74"/>
                </a:cxn>
                <a:cxn ang="0">
                  <a:pos x="85" y="74"/>
                </a:cxn>
                <a:cxn ang="0">
                  <a:pos x="90" y="74"/>
                </a:cxn>
                <a:cxn ang="0">
                  <a:pos x="97" y="79"/>
                </a:cxn>
                <a:cxn ang="0">
                  <a:pos x="104" y="69"/>
                </a:cxn>
                <a:cxn ang="0">
                  <a:pos x="109" y="55"/>
                </a:cxn>
                <a:cxn ang="0">
                  <a:pos x="114" y="57"/>
                </a:cxn>
                <a:cxn ang="0">
                  <a:pos x="116" y="55"/>
                </a:cxn>
                <a:cxn ang="0">
                  <a:pos x="114" y="46"/>
                </a:cxn>
                <a:cxn ang="0">
                  <a:pos x="111" y="46"/>
                </a:cxn>
                <a:cxn ang="0">
                  <a:pos x="106" y="46"/>
                </a:cxn>
                <a:cxn ang="0">
                  <a:pos x="99" y="50"/>
                </a:cxn>
                <a:cxn ang="0">
                  <a:pos x="97" y="50"/>
                </a:cxn>
                <a:cxn ang="0">
                  <a:pos x="97" y="48"/>
                </a:cxn>
                <a:cxn ang="0">
                  <a:pos x="95" y="38"/>
                </a:cxn>
                <a:cxn ang="0">
                  <a:pos x="87" y="15"/>
                </a:cxn>
                <a:cxn ang="0">
                  <a:pos x="85" y="8"/>
                </a:cxn>
                <a:cxn ang="0">
                  <a:pos x="80" y="3"/>
                </a:cxn>
                <a:cxn ang="0">
                  <a:pos x="76" y="0"/>
                </a:cxn>
                <a:cxn ang="0">
                  <a:pos x="71" y="0"/>
                </a:cxn>
                <a:cxn ang="0">
                  <a:pos x="64" y="5"/>
                </a:cxn>
                <a:cxn ang="0">
                  <a:pos x="57" y="10"/>
                </a:cxn>
                <a:cxn ang="0">
                  <a:pos x="49" y="10"/>
                </a:cxn>
                <a:cxn ang="0">
                  <a:pos x="35" y="5"/>
                </a:cxn>
                <a:cxn ang="0">
                  <a:pos x="28" y="5"/>
                </a:cxn>
                <a:cxn ang="0">
                  <a:pos x="23" y="10"/>
                </a:cxn>
                <a:cxn ang="0">
                  <a:pos x="19" y="15"/>
                </a:cxn>
                <a:cxn ang="0">
                  <a:pos x="16" y="19"/>
                </a:cxn>
                <a:cxn ang="0">
                  <a:pos x="16" y="27"/>
                </a:cxn>
                <a:cxn ang="0">
                  <a:pos x="14" y="31"/>
                </a:cxn>
                <a:cxn ang="0">
                  <a:pos x="11" y="34"/>
                </a:cxn>
                <a:cxn ang="0">
                  <a:pos x="4" y="36"/>
                </a:cxn>
                <a:cxn ang="0">
                  <a:pos x="0" y="41"/>
                </a:cxn>
                <a:cxn ang="0">
                  <a:pos x="2" y="41"/>
                </a:cxn>
                <a:cxn ang="0">
                  <a:pos x="4" y="46"/>
                </a:cxn>
                <a:cxn ang="0">
                  <a:pos x="7" y="50"/>
                </a:cxn>
                <a:cxn ang="0">
                  <a:pos x="9" y="53"/>
                </a:cxn>
                <a:cxn ang="0">
                  <a:pos x="9" y="53"/>
                </a:cxn>
                <a:cxn ang="0">
                  <a:pos x="14" y="55"/>
                </a:cxn>
                <a:cxn ang="0">
                  <a:pos x="14" y="57"/>
                </a:cxn>
                <a:cxn ang="0">
                  <a:pos x="19" y="65"/>
                </a:cxn>
                <a:cxn ang="0">
                  <a:pos x="28" y="69"/>
                </a:cxn>
                <a:cxn ang="0">
                  <a:pos x="33" y="74"/>
                </a:cxn>
              </a:cxnLst>
              <a:rect l="0" t="0" r="r" b="b"/>
              <a:pathLst>
                <a:path w="116" h="81">
                  <a:moveTo>
                    <a:pt x="33" y="74"/>
                  </a:moveTo>
                  <a:lnTo>
                    <a:pt x="30" y="72"/>
                  </a:lnTo>
                  <a:lnTo>
                    <a:pt x="33" y="74"/>
                  </a:lnTo>
                  <a:lnTo>
                    <a:pt x="33" y="74"/>
                  </a:lnTo>
                  <a:lnTo>
                    <a:pt x="35" y="79"/>
                  </a:lnTo>
                  <a:lnTo>
                    <a:pt x="35" y="79"/>
                  </a:lnTo>
                  <a:lnTo>
                    <a:pt x="40" y="81"/>
                  </a:lnTo>
                  <a:lnTo>
                    <a:pt x="42" y="81"/>
                  </a:lnTo>
                  <a:lnTo>
                    <a:pt x="47" y="81"/>
                  </a:lnTo>
                  <a:lnTo>
                    <a:pt x="49" y="81"/>
                  </a:lnTo>
                  <a:lnTo>
                    <a:pt x="52" y="81"/>
                  </a:lnTo>
                  <a:lnTo>
                    <a:pt x="68" y="81"/>
                  </a:lnTo>
                  <a:lnTo>
                    <a:pt x="71" y="81"/>
                  </a:lnTo>
                  <a:lnTo>
                    <a:pt x="73" y="81"/>
                  </a:lnTo>
                  <a:lnTo>
                    <a:pt x="76" y="79"/>
                  </a:lnTo>
                  <a:lnTo>
                    <a:pt x="80" y="74"/>
                  </a:lnTo>
                  <a:lnTo>
                    <a:pt x="83" y="74"/>
                  </a:lnTo>
                  <a:lnTo>
                    <a:pt x="85" y="74"/>
                  </a:lnTo>
                  <a:lnTo>
                    <a:pt x="87" y="74"/>
                  </a:lnTo>
                  <a:lnTo>
                    <a:pt x="90" y="74"/>
                  </a:lnTo>
                  <a:lnTo>
                    <a:pt x="95" y="76"/>
                  </a:lnTo>
                  <a:lnTo>
                    <a:pt x="97" y="79"/>
                  </a:lnTo>
                  <a:lnTo>
                    <a:pt x="102" y="81"/>
                  </a:lnTo>
                  <a:lnTo>
                    <a:pt x="104" y="69"/>
                  </a:lnTo>
                  <a:lnTo>
                    <a:pt x="106" y="65"/>
                  </a:lnTo>
                  <a:lnTo>
                    <a:pt x="109" y="55"/>
                  </a:lnTo>
                  <a:lnTo>
                    <a:pt x="111" y="57"/>
                  </a:lnTo>
                  <a:lnTo>
                    <a:pt x="114" y="57"/>
                  </a:lnTo>
                  <a:lnTo>
                    <a:pt x="116" y="55"/>
                  </a:lnTo>
                  <a:lnTo>
                    <a:pt x="116" y="55"/>
                  </a:lnTo>
                  <a:lnTo>
                    <a:pt x="116" y="50"/>
                  </a:lnTo>
                  <a:lnTo>
                    <a:pt x="114" y="46"/>
                  </a:lnTo>
                  <a:lnTo>
                    <a:pt x="114" y="46"/>
                  </a:lnTo>
                  <a:lnTo>
                    <a:pt x="111" y="46"/>
                  </a:lnTo>
                  <a:lnTo>
                    <a:pt x="109" y="46"/>
                  </a:lnTo>
                  <a:lnTo>
                    <a:pt x="106" y="46"/>
                  </a:lnTo>
                  <a:lnTo>
                    <a:pt x="104" y="48"/>
                  </a:lnTo>
                  <a:lnTo>
                    <a:pt x="99" y="50"/>
                  </a:lnTo>
                  <a:lnTo>
                    <a:pt x="97" y="50"/>
                  </a:lnTo>
                  <a:lnTo>
                    <a:pt x="97" y="50"/>
                  </a:lnTo>
                  <a:lnTo>
                    <a:pt x="97" y="53"/>
                  </a:lnTo>
                  <a:lnTo>
                    <a:pt x="97" y="48"/>
                  </a:lnTo>
                  <a:lnTo>
                    <a:pt x="95" y="46"/>
                  </a:lnTo>
                  <a:lnTo>
                    <a:pt x="95" y="38"/>
                  </a:lnTo>
                  <a:lnTo>
                    <a:pt x="90" y="22"/>
                  </a:lnTo>
                  <a:lnTo>
                    <a:pt x="87" y="15"/>
                  </a:lnTo>
                  <a:lnTo>
                    <a:pt x="87" y="10"/>
                  </a:lnTo>
                  <a:lnTo>
                    <a:pt x="85" y="8"/>
                  </a:lnTo>
                  <a:lnTo>
                    <a:pt x="83" y="5"/>
                  </a:lnTo>
                  <a:lnTo>
                    <a:pt x="80" y="3"/>
                  </a:lnTo>
                  <a:lnTo>
                    <a:pt x="78" y="3"/>
                  </a:lnTo>
                  <a:lnTo>
                    <a:pt x="76" y="0"/>
                  </a:lnTo>
                  <a:lnTo>
                    <a:pt x="73" y="0"/>
                  </a:lnTo>
                  <a:lnTo>
                    <a:pt x="71" y="0"/>
                  </a:lnTo>
                  <a:lnTo>
                    <a:pt x="68" y="3"/>
                  </a:lnTo>
                  <a:lnTo>
                    <a:pt x="64" y="5"/>
                  </a:lnTo>
                  <a:lnTo>
                    <a:pt x="59" y="10"/>
                  </a:lnTo>
                  <a:lnTo>
                    <a:pt x="57" y="10"/>
                  </a:lnTo>
                  <a:lnTo>
                    <a:pt x="54" y="10"/>
                  </a:lnTo>
                  <a:lnTo>
                    <a:pt x="49" y="10"/>
                  </a:lnTo>
                  <a:lnTo>
                    <a:pt x="42" y="8"/>
                  </a:lnTo>
                  <a:lnTo>
                    <a:pt x="35" y="5"/>
                  </a:lnTo>
                  <a:lnTo>
                    <a:pt x="30" y="3"/>
                  </a:lnTo>
                  <a:lnTo>
                    <a:pt x="28" y="5"/>
                  </a:lnTo>
                  <a:lnTo>
                    <a:pt x="26" y="5"/>
                  </a:lnTo>
                  <a:lnTo>
                    <a:pt x="23" y="10"/>
                  </a:lnTo>
                  <a:lnTo>
                    <a:pt x="21" y="12"/>
                  </a:lnTo>
                  <a:lnTo>
                    <a:pt x="19" y="15"/>
                  </a:lnTo>
                  <a:lnTo>
                    <a:pt x="19" y="17"/>
                  </a:lnTo>
                  <a:lnTo>
                    <a:pt x="16" y="19"/>
                  </a:lnTo>
                  <a:lnTo>
                    <a:pt x="16" y="22"/>
                  </a:lnTo>
                  <a:lnTo>
                    <a:pt x="16" y="27"/>
                  </a:lnTo>
                  <a:lnTo>
                    <a:pt x="16" y="29"/>
                  </a:lnTo>
                  <a:lnTo>
                    <a:pt x="14" y="31"/>
                  </a:lnTo>
                  <a:lnTo>
                    <a:pt x="14" y="34"/>
                  </a:lnTo>
                  <a:lnTo>
                    <a:pt x="11" y="34"/>
                  </a:lnTo>
                  <a:lnTo>
                    <a:pt x="9" y="36"/>
                  </a:lnTo>
                  <a:lnTo>
                    <a:pt x="4" y="36"/>
                  </a:lnTo>
                  <a:lnTo>
                    <a:pt x="2" y="38"/>
                  </a:lnTo>
                  <a:lnTo>
                    <a:pt x="0" y="41"/>
                  </a:lnTo>
                  <a:lnTo>
                    <a:pt x="0" y="41"/>
                  </a:lnTo>
                  <a:lnTo>
                    <a:pt x="2" y="41"/>
                  </a:lnTo>
                  <a:lnTo>
                    <a:pt x="4" y="43"/>
                  </a:lnTo>
                  <a:lnTo>
                    <a:pt x="4" y="46"/>
                  </a:lnTo>
                  <a:lnTo>
                    <a:pt x="7" y="48"/>
                  </a:lnTo>
                  <a:lnTo>
                    <a:pt x="7" y="50"/>
                  </a:lnTo>
                  <a:lnTo>
                    <a:pt x="9" y="50"/>
                  </a:lnTo>
                  <a:lnTo>
                    <a:pt x="9" y="53"/>
                  </a:lnTo>
                  <a:lnTo>
                    <a:pt x="9" y="53"/>
                  </a:lnTo>
                  <a:lnTo>
                    <a:pt x="9" y="53"/>
                  </a:lnTo>
                  <a:lnTo>
                    <a:pt x="11" y="55"/>
                  </a:lnTo>
                  <a:lnTo>
                    <a:pt x="14" y="55"/>
                  </a:lnTo>
                  <a:lnTo>
                    <a:pt x="14" y="57"/>
                  </a:lnTo>
                  <a:lnTo>
                    <a:pt x="14" y="57"/>
                  </a:lnTo>
                  <a:lnTo>
                    <a:pt x="16" y="62"/>
                  </a:lnTo>
                  <a:lnTo>
                    <a:pt x="19" y="65"/>
                  </a:lnTo>
                  <a:lnTo>
                    <a:pt x="21" y="67"/>
                  </a:lnTo>
                  <a:lnTo>
                    <a:pt x="28" y="69"/>
                  </a:lnTo>
                  <a:lnTo>
                    <a:pt x="30" y="72"/>
                  </a:lnTo>
                  <a:lnTo>
                    <a:pt x="33" y="7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6" name="Freeform 1325">
              <a:extLst>
                <a:ext uri="{FF2B5EF4-FFF2-40B4-BE49-F238E27FC236}">
                  <a16:creationId xmlns:a16="http://schemas.microsoft.com/office/drawing/2014/main" id="{DA79985B-D080-4BCF-B277-3C60595E1155}"/>
                </a:ext>
              </a:extLst>
            </p:cNvPr>
            <p:cNvSpPr>
              <a:spLocks/>
            </p:cNvSpPr>
            <p:nvPr/>
          </p:nvSpPr>
          <p:spPr bwMode="auto">
            <a:xfrm>
              <a:off x="4443414" y="2725737"/>
              <a:ext cx="184150" cy="128587"/>
            </a:xfrm>
            <a:custGeom>
              <a:avLst/>
              <a:gdLst/>
              <a:ahLst/>
              <a:cxnLst>
                <a:cxn ang="0">
                  <a:pos x="30" y="72"/>
                </a:cxn>
                <a:cxn ang="0">
                  <a:pos x="33" y="74"/>
                </a:cxn>
                <a:cxn ang="0">
                  <a:pos x="35" y="79"/>
                </a:cxn>
                <a:cxn ang="0">
                  <a:pos x="42" y="81"/>
                </a:cxn>
                <a:cxn ang="0">
                  <a:pos x="49" y="81"/>
                </a:cxn>
                <a:cxn ang="0">
                  <a:pos x="68" y="81"/>
                </a:cxn>
                <a:cxn ang="0">
                  <a:pos x="73" y="81"/>
                </a:cxn>
                <a:cxn ang="0">
                  <a:pos x="80" y="74"/>
                </a:cxn>
                <a:cxn ang="0">
                  <a:pos x="85" y="74"/>
                </a:cxn>
                <a:cxn ang="0">
                  <a:pos x="90" y="74"/>
                </a:cxn>
                <a:cxn ang="0">
                  <a:pos x="97" y="79"/>
                </a:cxn>
                <a:cxn ang="0">
                  <a:pos x="104" y="69"/>
                </a:cxn>
                <a:cxn ang="0">
                  <a:pos x="109" y="55"/>
                </a:cxn>
                <a:cxn ang="0">
                  <a:pos x="114" y="57"/>
                </a:cxn>
                <a:cxn ang="0">
                  <a:pos x="116" y="55"/>
                </a:cxn>
                <a:cxn ang="0">
                  <a:pos x="114" y="46"/>
                </a:cxn>
                <a:cxn ang="0">
                  <a:pos x="111" y="46"/>
                </a:cxn>
                <a:cxn ang="0">
                  <a:pos x="106" y="46"/>
                </a:cxn>
                <a:cxn ang="0">
                  <a:pos x="99" y="50"/>
                </a:cxn>
                <a:cxn ang="0">
                  <a:pos x="97" y="50"/>
                </a:cxn>
                <a:cxn ang="0">
                  <a:pos x="97" y="48"/>
                </a:cxn>
                <a:cxn ang="0">
                  <a:pos x="95" y="38"/>
                </a:cxn>
                <a:cxn ang="0">
                  <a:pos x="87" y="15"/>
                </a:cxn>
                <a:cxn ang="0">
                  <a:pos x="85" y="8"/>
                </a:cxn>
                <a:cxn ang="0">
                  <a:pos x="80" y="3"/>
                </a:cxn>
                <a:cxn ang="0">
                  <a:pos x="76" y="0"/>
                </a:cxn>
                <a:cxn ang="0">
                  <a:pos x="71" y="0"/>
                </a:cxn>
                <a:cxn ang="0">
                  <a:pos x="64" y="5"/>
                </a:cxn>
                <a:cxn ang="0">
                  <a:pos x="57" y="10"/>
                </a:cxn>
                <a:cxn ang="0">
                  <a:pos x="49" y="10"/>
                </a:cxn>
                <a:cxn ang="0">
                  <a:pos x="35" y="5"/>
                </a:cxn>
                <a:cxn ang="0">
                  <a:pos x="28" y="5"/>
                </a:cxn>
                <a:cxn ang="0">
                  <a:pos x="23" y="10"/>
                </a:cxn>
                <a:cxn ang="0">
                  <a:pos x="19" y="15"/>
                </a:cxn>
                <a:cxn ang="0">
                  <a:pos x="16" y="19"/>
                </a:cxn>
                <a:cxn ang="0">
                  <a:pos x="16" y="27"/>
                </a:cxn>
                <a:cxn ang="0">
                  <a:pos x="14" y="31"/>
                </a:cxn>
                <a:cxn ang="0">
                  <a:pos x="11" y="34"/>
                </a:cxn>
                <a:cxn ang="0">
                  <a:pos x="4" y="36"/>
                </a:cxn>
                <a:cxn ang="0">
                  <a:pos x="0" y="41"/>
                </a:cxn>
                <a:cxn ang="0">
                  <a:pos x="2" y="41"/>
                </a:cxn>
                <a:cxn ang="0">
                  <a:pos x="4" y="46"/>
                </a:cxn>
                <a:cxn ang="0">
                  <a:pos x="7" y="50"/>
                </a:cxn>
                <a:cxn ang="0">
                  <a:pos x="9" y="53"/>
                </a:cxn>
                <a:cxn ang="0">
                  <a:pos x="9" y="53"/>
                </a:cxn>
                <a:cxn ang="0">
                  <a:pos x="14" y="55"/>
                </a:cxn>
                <a:cxn ang="0">
                  <a:pos x="14" y="57"/>
                </a:cxn>
                <a:cxn ang="0">
                  <a:pos x="19" y="65"/>
                </a:cxn>
                <a:cxn ang="0">
                  <a:pos x="28" y="69"/>
                </a:cxn>
                <a:cxn ang="0">
                  <a:pos x="33" y="74"/>
                </a:cxn>
              </a:cxnLst>
              <a:rect l="0" t="0" r="r" b="b"/>
              <a:pathLst>
                <a:path w="116" h="81">
                  <a:moveTo>
                    <a:pt x="33" y="74"/>
                  </a:moveTo>
                  <a:lnTo>
                    <a:pt x="30" y="72"/>
                  </a:lnTo>
                  <a:lnTo>
                    <a:pt x="33" y="74"/>
                  </a:lnTo>
                  <a:lnTo>
                    <a:pt x="33" y="74"/>
                  </a:lnTo>
                  <a:lnTo>
                    <a:pt x="35" y="79"/>
                  </a:lnTo>
                  <a:lnTo>
                    <a:pt x="35" y="79"/>
                  </a:lnTo>
                  <a:lnTo>
                    <a:pt x="40" y="81"/>
                  </a:lnTo>
                  <a:lnTo>
                    <a:pt x="42" y="81"/>
                  </a:lnTo>
                  <a:lnTo>
                    <a:pt x="47" y="81"/>
                  </a:lnTo>
                  <a:lnTo>
                    <a:pt x="49" y="81"/>
                  </a:lnTo>
                  <a:lnTo>
                    <a:pt x="52" y="81"/>
                  </a:lnTo>
                  <a:lnTo>
                    <a:pt x="68" y="81"/>
                  </a:lnTo>
                  <a:lnTo>
                    <a:pt x="71" y="81"/>
                  </a:lnTo>
                  <a:lnTo>
                    <a:pt x="73" y="81"/>
                  </a:lnTo>
                  <a:lnTo>
                    <a:pt x="76" y="79"/>
                  </a:lnTo>
                  <a:lnTo>
                    <a:pt x="80" y="74"/>
                  </a:lnTo>
                  <a:lnTo>
                    <a:pt x="83" y="74"/>
                  </a:lnTo>
                  <a:lnTo>
                    <a:pt x="85" y="74"/>
                  </a:lnTo>
                  <a:lnTo>
                    <a:pt x="87" y="74"/>
                  </a:lnTo>
                  <a:lnTo>
                    <a:pt x="90" y="74"/>
                  </a:lnTo>
                  <a:lnTo>
                    <a:pt x="95" y="76"/>
                  </a:lnTo>
                  <a:lnTo>
                    <a:pt x="97" y="79"/>
                  </a:lnTo>
                  <a:lnTo>
                    <a:pt x="102" y="81"/>
                  </a:lnTo>
                  <a:lnTo>
                    <a:pt x="104" y="69"/>
                  </a:lnTo>
                  <a:lnTo>
                    <a:pt x="106" y="65"/>
                  </a:lnTo>
                  <a:lnTo>
                    <a:pt x="109" y="55"/>
                  </a:lnTo>
                  <a:lnTo>
                    <a:pt x="111" y="57"/>
                  </a:lnTo>
                  <a:lnTo>
                    <a:pt x="114" y="57"/>
                  </a:lnTo>
                  <a:lnTo>
                    <a:pt x="116" y="55"/>
                  </a:lnTo>
                  <a:lnTo>
                    <a:pt x="116" y="55"/>
                  </a:lnTo>
                  <a:lnTo>
                    <a:pt x="116" y="50"/>
                  </a:lnTo>
                  <a:lnTo>
                    <a:pt x="114" y="46"/>
                  </a:lnTo>
                  <a:lnTo>
                    <a:pt x="114" y="46"/>
                  </a:lnTo>
                  <a:lnTo>
                    <a:pt x="111" y="46"/>
                  </a:lnTo>
                  <a:lnTo>
                    <a:pt x="109" y="46"/>
                  </a:lnTo>
                  <a:lnTo>
                    <a:pt x="106" y="46"/>
                  </a:lnTo>
                  <a:lnTo>
                    <a:pt x="104" y="48"/>
                  </a:lnTo>
                  <a:lnTo>
                    <a:pt x="99" y="50"/>
                  </a:lnTo>
                  <a:lnTo>
                    <a:pt x="97" y="50"/>
                  </a:lnTo>
                  <a:lnTo>
                    <a:pt x="97" y="50"/>
                  </a:lnTo>
                  <a:lnTo>
                    <a:pt x="97" y="53"/>
                  </a:lnTo>
                  <a:lnTo>
                    <a:pt x="97" y="48"/>
                  </a:lnTo>
                  <a:lnTo>
                    <a:pt x="95" y="46"/>
                  </a:lnTo>
                  <a:lnTo>
                    <a:pt x="95" y="38"/>
                  </a:lnTo>
                  <a:lnTo>
                    <a:pt x="90" y="22"/>
                  </a:lnTo>
                  <a:lnTo>
                    <a:pt x="87" y="15"/>
                  </a:lnTo>
                  <a:lnTo>
                    <a:pt x="87" y="10"/>
                  </a:lnTo>
                  <a:lnTo>
                    <a:pt x="85" y="8"/>
                  </a:lnTo>
                  <a:lnTo>
                    <a:pt x="83" y="5"/>
                  </a:lnTo>
                  <a:lnTo>
                    <a:pt x="80" y="3"/>
                  </a:lnTo>
                  <a:lnTo>
                    <a:pt x="78" y="3"/>
                  </a:lnTo>
                  <a:lnTo>
                    <a:pt x="76" y="0"/>
                  </a:lnTo>
                  <a:lnTo>
                    <a:pt x="73" y="0"/>
                  </a:lnTo>
                  <a:lnTo>
                    <a:pt x="71" y="0"/>
                  </a:lnTo>
                  <a:lnTo>
                    <a:pt x="68" y="3"/>
                  </a:lnTo>
                  <a:lnTo>
                    <a:pt x="64" y="5"/>
                  </a:lnTo>
                  <a:lnTo>
                    <a:pt x="59" y="10"/>
                  </a:lnTo>
                  <a:lnTo>
                    <a:pt x="57" y="10"/>
                  </a:lnTo>
                  <a:lnTo>
                    <a:pt x="54" y="10"/>
                  </a:lnTo>
                  <a:lnTo>
                    <a:pt x="49" y="10"/>
                  </a:lnTo>
                  <a:lnTo>
                    <a:pt x="42" y="8"/>
                  </a:lnTo>
                  <a:lnTo>
                    <a:pt x="35" y="5"/>
                  </a:lnTo>
                  <a:lnTo>
                    <a:pt x="30" y="3"/>
                  </a:lnTo>
                  <a:lnTo>
                    <a:pt x="28" y="5"/>
                  </a:lnTo>
                  <a:lnTo>
                    <a:pt x="26" y="5"/>
                  </a:lnTo>
                  <a:lnTo>
                    <a:pt x="23" y="10"/>
                  </a:lnTo>
                  <a:lnTo>
                    <a:pt x="21" y="12"/>
                  </a:lnTo>
                  <a:lnTo>
                    <a:pt x="19" y="15"/>
                  </a:lnTo>
                  <a:lnTo>
                    <a:pt x="19" y="17"/>
                  </a:lnTo>
                  <a:lnTo>
                    <a:pt x="16" y="19"/>
                  </a:lnTo>
                  <a:lnTo>
                    <a:pt x="16" y="22"/>
                  </a:lnTo>
                  <a:lnTo>
                    <a:pt x="16" y="27"/>
                  </a:lnTo>
                  <a:lnTo>
                    <a:pt x="16" y="29"/>
                  </a:lnTo>
                  <a:lnTo>
                    <a:pt x="14" y="31"/>
                  </a:lnTo>
                  <a:lnTo>
                    <a:pt x="14" y="34"/>
                  </a:lnTo>
                  <a:lnTo>
                    <a:pt x="11" y="34"/>
                  </a:lnTo>
                  <a:lnTo>
                    <a:pt x="9" y="36"/>
                  </a:lnTo>
                  <a:lnTo>
                    <a:pt x="4" y="36"/>
                  </a:lnTo>
                  <a:lnTo>
                    <a:pt x="2" y="38"/>
                  </a:lnTo>
                  <a:lnTo>
                    <a:pt x="0" y="41"/>
                  </a:lnTo>
                  <a:lnTo>
                    <a:pt x="0" y="41"/>
                  </a:lnTo>
                  <a:lnTo>
                    <a:pt x="2" y="41"/>
                  </a:lnTo>
                  <a:lnTo>
                    <a:pt x="4" y="43"/>
                  </a:lnTo>
                  <a:lnTo>
                    <a:pt x="4" y="46"/>
                  </a:lnTo>
                  <a:lnTo>
                    <a:pt x="7" y="48"/>
                  </a:lnTo>
                  <a:lnTo>
                    <a:pt x="7" y="50"/>
                  </a:lnTo>
                  <a:lnTo>
                    <a:pt x="9" y="50"/>
                  </a:lnTo>
                  <a:lnTo>
                    <a:pt x="9" y="53"/>
                  </a:lnTo>
                  <a:lnTo>
                    <a:pt x="9" y="53"/>
                  </a:lnTo>
                  <a:lnTo>
                    <a:pt x="9" y="53"/>
                  </a:lnTo>
                  <a:lnTo>
                    <a:pt x="11" y="55"/>
                  </a:lnTo>
                  <a:lnTo>
                    <a:pt x="14" y="55"/>
                  </a:lnTo>
                  <a:lnTo>
                    <a:pt x="14" y="57"/>
                  </a:lnTo>
                  <a:lnTo>
                    <a:pt x="14" y="57"/>
                  </a:lnTo>
                  <a:lnTo>
                    <a:pt x="16" y="62"/>
                  </a:lnTo>
                  <a:lnTo>
                    <a:pt x="19" y="65"/>
                  </a:lnTo>
                  <a:lnTo>
                    <a:pt x="21" y="67"/>
                  </a:lnTo>
                  <a:lnTo>
                    <a:pt x="28" y="69"/>
                  </a:lnTo>
                  <a:lnTo>
                    <a:pt x="30" y="72"/>
                  </a:lnTo>
                  <a:lnTo>
                    <a:pt x="33" y="7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7" name="Freeform 1326">
              <a:extLst>
                <a:ext uri="{FF2B5EF4-FFF2-40B4-BE49-F238E27FC236}">
                  <a16:creationId xmlns:a16="http://schemas.microsoft.com/office/drawing/2014/main" id="{6BCAD296-35E2-4A2C-BB67-50D17D7FEE48}"/>
                </a:ext>
              </a:extLst>
            </p:cNvPr>
            <p:cNvSpPr>
              <a:spLocks/>
            </p:cNvSpPr>
            <p:nvPr/>
          </p:nvSpPr>
          <p:spPr bwMode="auto">
            <a:xfrm>
              <a:off x="4491039" y="2840037"/>
              <a:ext cx="117475" cy="85724"/>
            </a:xfrm>
            <a:custGeom>
              <a:avLst/>
              <a:gdLst/>
              <a:ahLst/>
              <a:cxnLst>
                <a:cxn ang="0">
                  <a:pos x="8" y="52"/>
                </a:cxn>
                <a:cxn ang="0">
                  <a:pos x="12" y="52"/>
                </a:cxn>
                <a:cxn ang="0">
                  <a:pos x="17" y="52"/>
                </a:cxn>
                <a:cxn ang="0">
                  <a:pos x="24" y="50"/>
                </a:cxn>
                <a:cxn ang="0">
                  <a:pos x="29" y="50"/>
                </a:cxn>
                <a:cxn ang="0">
                  <a:pos x="34" y="52"/>
                </a:cxn>
                <a:cxn ang="0">
                  <a:pos x="38" y="54"/>
                </a:cxn>
                <a:cxn ang="0">
                  <a:pos x="43" y="54"/>
                </a:cxn>
                <a:cxn ang="0">
                  <a:pos x="46" y="52"/>
                </a:cxn>
                <a:cxn ang="0">
                  <a:pos x="48" y="52"/>
                </a:cxn>
                <a:cxn ang="0">
                  <a:pos x="50" y="47"/>
                </a:cxn>
                <a:cxn ang="0">
                  <a:pos x="50" y="45"/>
                </a:cxn>
                <a:cxn ang="0">
                  <a:pos x="53" y="42"/>
                </a:cxn>
                <a:cxn ang="0">
                  <a:pos x="57" y="42"/>
                </a:cxn>
                <a:cxn ang="0">
                  <a:pos x="72" y="40"/>
                </a:cxn>
                <a:cxn ang="0">
                  <a:pos x="72" y="35"/>
                </a:cxn>
                <a:cxn ang="0">
                  <a:pos x="69" y="28"/>
                </a:cxn>
                <a:cxn ang="0">
                  <a:pos x="69" y="19"/>
                </a:cxn>
                <a:cxn ang="0">
                  <a:pos x="72" y="9"/>
                </a:cxn>
                <a:cxn ang="0">
                  <a:pos x="65" y="4"/>
                </a:cxn>
                <a:cxn ang="0">
                  <a:pos x="57" y="2"/>
                </a:cxn>
                <a:cxn ang="0">
                  <a:pos x="53" y="2"/>
                </a:cxn>
                <a:cxn ang="0">
                  <a:pos x="46" y="7"/>
                </a:cxn>
                <a:cxn ang="0">
                  <a:pos x="41" y="9"/>
                </a:cxn>
                <a:cxn ang="0">
                  <a:pos x="22" y="9"/>
                </a:cxn>
                <a:cxn ang="0">
                  <a:pos x="17" y="9"/>
                </a:cxn>
                <a:cxn ang="0">
                  <a:pos x="12" y="9"/>
                </a:cxn>
                <a:cxn ang="0">
                  <a:pos x="8" y="7"/>
                </a:cxn>
                <a:cxn ang="0">
                  <a:pos x="5" y="4"/>
                </a:cxn>
                <a:cxn ang="0">
                  <a:pos x="3" y="2"/>
                </a:cxn>
                <a:cxn ang="0">
                  <a:pos x="0" y="2"/>
                </a:cxn>
                <a:cxn ang="0">
                  <a:pos x="0" y="4"/>
                </a:cxn>
                <a:cxn ang="0">
                  <a:pos x="3" y="9"/>
                </a:cxn>
                <a:cxn ang="0">
                  <a:pos x="3" y="14"/>
                </a:cxn>
                <a:cxn ang="0">
                  <a:pos x="5" y="19"/>
                </a:cxn>
                <a:cxn ang="0">
                  <a:pos x="5" y="26"/>
                </a:cxn>
                <a:cxn ang="0">
                  <a:pos x="3" y="35"/>
                </a:cxn>
                <a:cxn ang="0">
                  <a:pos x="3" y="38"/>
                </a:cxn>
                <a:cxn ang="0">
                  <a:pos x="5" y="40"/>
                </a:cxn>
                <a:cxn ang="0">
                  <a:pos x="8" y="42"/>
                </a:cxn>
                <a:cxn ang="0">
                  <a:pos x="8" y="52"/>
                </a:cxn>
              </a:cxnLst>
              <a:rect l="0" t="0" r="r" b="b"/>
              <a:pathLst>
                <a:path w="74" h="54">
                  <a:moveTo>
                    <a:pt x="8" y="52"/>
                  </a:moveTo>
                  <a:lnTo>
                    <a:pt x="8" y="52"/>
                  </a:lnTo>
                  <a:lnTo>
                    <a:pt x="10" y="52"/>
                  </a:lnTo>
                  <a:lnTo>
                    <a:pt x="12" y="52"/>
                  </a:lnTo>
                  <a:lnTo>
                    <a:pt x="15" y="52"/>
                  </a:lnTo>
                  <a:lnTo>
                    <a:pt x="17" y="52"/>
                  </a:lnTo>
                  <a:lnTo>
                    <a:pt x="22" y="50"/>
                  </a:lnTo>
                  <a:lnTo>
                    <a:pt x="24" y="50"/>
                  </a:lnTo>
                  <a:lnTo>
                    <a:pt x="27" y="50"/>
                  </a:lnTo>
                  <a:lnTo>
                    <a:pt x="29" y="50"/>
                  </a:lnTo>
                  <a:lnTo>
                    <a:pt x="31" y="52"/>
                  </a:lnTo>
                  <a:lnTo>
                    <a:pt x="34" y="52"/>
                  </a:lnTo>
                  <a:lnTo>
                    <a:pt x="36" y="54"/>
                  </a:lnTo>
                  <a:lnTo>
                    <a:pt x="38" y="54"/>
                  </a:lnTo>
                  <a:lnTo>
                    <a:pt x="41" y="54"/>
                  </a:lnTo>
                  <a:lnTo>
                    <a:pt x="43" y="54"/>
                  </a:lnTo>
                  <a:lnTo>
                    <a:pt x="46" y="54"/>
                  </a:lnTo>
                  <a:lnTo>
                    <a:pt x="46" y="52"/>
                  </a:lnTo>
                  <a:lnTo>
                    <a:pt x="46" y="52"/>
                  </a:lnTo>
                  <a:lnTo>
                    <a:pt x="48" y="52"/>
                  </a:lnTo>
                  <a:lnTo>
                    <a:pt x="48" y="50"/>
                  </a:lnTo>
                  <a:lnTo>
                    <a:pt x="50" y="47"/>
                  </a:lnTo>
                  <a:lnTo>
                    <a:pt x="50" y="45"/>
                  </a:lnTo>
                  <a:lnTo>
                    <a:pt x="50" y="45"/>
                  </a:lnTo>
                  <a:lnTo>
                    <a:pt x="50" y="42"/>
                  </a:lnTo>
                  <a:lnTo>
                    <a:pt x="53" y="42"/>
                  </a:lnTo>
                  <a:lnTo>
                    <a:pt x="55" y="42"/>
                  </a:lnTo>
                  <a:lnTo>
                    <a:pt x="57" y="42"/>
                  </a:lnTo>
                  <a:lnTo>
                    <a:pt x="67" y="40"/>
                  </a:lnTo>
                  <a:lnTo>
                    <a:pt x="72" y="40"/>
                  </a:lnTo>
                  <a:lnTo>
                    <a:pt x="74" y="40"/>
                  </a:lnTo>
                  <a:lnTo>
                    <a:pt x="72" y="35"/>
                  </a:lnTo>
                  <a:lnTo>
                    <a:pt x="72" y="33"/>
                  </a:lnTo>
                  <a:lnTo>
                    <a:pt x="69" y="28"/>
                  </a:lnTo>
                  <a:lnTo>
                    <a:pt x="69" y="23"/>
                  </a:lnTo>
                  <a:lnTo>
                    <a:pt x="69" y="19"/>
                  </a:lnTo>
                  <a:lnTo>
                    <a:pt x="72" y="16"/>
                  </a:lnTo>
                  <a:lnTo>
                    <a:pt x="72" y="9"/>
                  </a:lnTo>
                  <a:lnTo>
                    <a:pt x="67" y="7"/>
                  </a:lnTo>
                  <a:lnTo>
                    <a:pt x="65" y="4"/>
                  </a:lnTo>
                  <a:lnTo>
                    <a:pt x="60" y="2"/>
                  </a:lnTo>
                  <a:lnTo>
                    <a:pt x="57" y="2"/>
                  </a:lnTo>
                  <a:lnTo>
                    <a:pt x="55" y="2"/>
                  </a:lnTo>
                  <a:lnTo>
                    <a:pt x="53" y="2"/>
                  </a:lnTo>
                  <a:lnTo>
                    <a:pt x="50" y="2"/>
                  </a:lnTo>
                  <a:lnTo>
                    <a:pt x="46" y="7"/>
                  </a:lnTo>
                  <a:lnTo>
                    <a:pt x="43" y="9"/>
                  </a:lnTo>
                  <a:lnTo>
                    <a:pt x="41" y="9"/>
                  </a:lnTo>
                  <a:lnTo>
                    <a:pt x="38" y="9"/>
                  </a:lnTo>
                  <a:lnTo>
                    <a:pt x="22" y="9"/>
                  </a:lnTo>
                  <a:lnTo>
                    <a:pt x="19" y="9"/>
                  </a:lnTo>
                  <a:lnTo>
                    <a:pt x="17" y="9"/>
                  </a:lnTo>
                  <a:lnTo>
                    <a:pt x="15" y="9"/>
                  </a:lnTo>
                  <a:lnTo>
                    <a:pt x="12" y="9"/>
                  </a:lnTo>
                  <a:lnTo>
                    <a:pt x="10" y="9"/>
                  </a:lnTo>
                  <a:lnTo>
                    <a:pt x="8" y="7"/>
                  </a:lnTo>
                  <a:lnTo>
                    <a:pt x="5" y="7"/>
                  </a:lnTo>
                  <a:lnTo>
                    <a:pt x="5" y="4"/>
                  </a:lnTo>
                  <a:lnTo>
                    <a:pt x="3" y="2"/>
                  </a:lnTo>
                  <a:lnTo>
                    <a:pt x="3" y="2"/>
                  </a:lnTo>
                  <a:lnTo>
                    <a:pt x="0" y="0"/>
                  </a:lnTo>
                  <a:lnTo>
                    <a:pt x="0" y="2"/>
                  </a:lnTo>
                  <a:lnTo>
                    <a:pt x="0" y="2"/>
                  </a:lnTo>
                  <a:lnTo>
                    <a:pt x="0" y="4"/>
                  </a:lnTo>
                  <a:lnTo>
                    <a:pt x="0" y="7"/>
                  </a:lnTo>
                  <a:lnTo>
                    <a:pt x="3" y="9"/>
                  </a:lnTo>
                  <a:lnTo>
                    <a:pt x="3" y="12"/>
                  </a:lnTo>
                  <a:lnTo>
                    <a:pt x="3" y="14"/>
                  </a:lnTo>
                  <a:lnTo>
                    <a:pt x="5" y="16"/>
                  </a:lnTo>
                  <a:lnTo>
                    <a:pt x="5" y="19"/>
                  </a:lnTo>
                  <a:lnTo>
                    <a:pt x="5" y="21"/>
                  </a:lnTo>
                  <a:lnTo>
                    <a:pt x="5" y="26"/>
                  </a:lnTo>
                  <a:lnTo>
                    <a:pt x="3" y="31"/>
                  </a:lnTo>
                  <a:lnTo>
                    <a:pt x="3" y="35"/>
                  </a:lnTo>
                  <a:lnTo>
                    <a:pt x="3" y="35"/>
                  </a:lnTo>
                  <a:lnTo>
                    <a:pt x="3" y="38"/>
                  </a:lnTo>
                  <a:lnTo>
                    <a:pt x="5" y="38"/>
                  </a:lnTo>
                  <a:lnTo>
                    <a:pt x="5" y="40"/>
                  </a:lnTo>
                  <a:lnTo>
                    <a:pt x="5" y="42"/>
                  </a:lnTo>
                  <a:lnTo>
                    <a:pt x="8" y="42"/>
                  </a:lnTo>
                  <a:lnTo>
                    <a:pt x="8" y="42"/>
                  </a:lnTo>
                  <a:lnTo>
                    <a:pt x="8" y="52"/>
                  </a:lnTo>
                  <a:lnTo>
                    <a:pt x="8" y="5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8" name="Freeform 1327">
              <a:extLst>
                <a:ext uri="{FF2B5EF4-FFF2-40B4-BE49-F238E27FC236}">
                  <a16:creationId xmlns:a16="http://schemas.microsoft.com/office/drawing/2014/main" id="{C3E7A08F-6206-43C2-90F3-E74F8A9FC3E5}"/>
                </a:ext>
              </a:extLst>
            </p:cNvPr>
            <p:cNvSpPr>
              <a:spLocks/>
            </p:cNvSpPr>
            <p:nvPr/>
          </p:nvSpPr>
          <p:spPr bwMode="auto">
            <a:xfrm>
              <a:off x="4491039" y="2840037"/>
              <a:ext cx="117475" cy="85724"/>
            </a:xfrm>
            <a:custGeom>
              <a:avLst/>
              <a:gdLst/>
              <a:ahLst/>
              <a:cxnLst>
                <a:cxn ang="0">
                  <a:pos x="8" y="52"/>
                </a:cxn>
                <a:cxn ang="0">
                  <a:pos x="12" y="52"/>
                </a:cxn>
                <a:cxn ang="0">
                  <a:pos x="17" y="52"/>
                </a:cxn>
                <a:cxn ang="0">
                  <a:pos x="24" y="50"/>
                </a:cxn>
                <a:cxn ang="0">
                  <a:pos x="29" y="50"/>
                </a:cxn>
                <a:cxn ang="0">
                  <a:pos x="34" y="52"/>
                </a:cxn>
                <a:cxn ang="0">
                  <a:pos x="38" y="54"/>
                </a:cxn>
                <a:cxn ang="0">
                  <a:pos x="43" y="54"/>
                </a:cxn>
                <a:cxn ang="0">
                  <a:pos x="46" y="52"/>
                </a:cxn>
                <a:cxn ang="0">
                  <a:pos x="48" y="52"/>
                </a:cxn>
                <a:cxn ang="0">
                  <a:pos x="50" y="47"/>
                </a:cxn>
                <a:cxn ang="0">
                  <a:pos x="50" y="45"/>
                </a:cxn>
                <a:cxn ang="0">
                  <a:pos x="53" y="42"/>
                </a:cxn>
                <a:cxn ang="0">
                  <a:pos x="57" y="42"/>
                </a:cxn>
                <a:cxn ang="0">
                  <a:pos x="72" y="40"/>
                </a:cxn>
                <a:cxn ang="0">
                  <a:pos x="72" y="35"/>
                </a:cxn>
                <a:cxn ang="0">
                  <a:pos x="69" y="28"/>
                </a:cxn>
                <a:cxn ang="0">
                  <a:pos x="69" y="19"/>
                </a:cxn>
                <a:cxn ang="0">
                  <a:pos x="72" y="9"/>
                </a:cxn>
                <a:cxn ang="0">
                  <a:pos x="65" y="4"/>
                </a:cxn>
                <a:cxn ang="0">
                  <a:pos x="57" y="2"/>
                </a:cxn>
                <a:cxn ang="0">
                  <a:pos x="53" y="2"/>
                </a:cxn>
                <a:cxn ang="0">
                  <a:pos x="46" y="7"/>
                </a:cxn>
                <a:cxn ang="0">
                  <a:pos x="41" y="9"/>
                </a:cxn>
                <a:cxn ang="0">
                  <a:pos x="22" y="9"/>
                </a:cxn>
                <a:cxn ang="0">
                  <a:pos x="17" y="9"/>
                </a:cxn>
                <a:cxn ang="0">
                  <a:pos x="12" y="9"/>
                </a:cxn>
                <a:cxn ang="0">
                  <a:pos x="8" y="7"/>
                </a:cxn>
                <a:cxn ang="0">
                  <a:pos x="5" y="4"/>
                </a:cxn>
                <a:cxn ang="0">
                  <a:pos x="3" y="2"/>
                </a:cxn>
                <a:cxn ang="0">
                  <a:pos x="0" y="2"/>
                </a:cxn>
                <a:cxn ang="0">
                  <a:pos x="0" y="4"/>
                </a:cxn>
                <a:cxn ang="0">
                  <a:pos x="3" y="9"/>
                </a:cxn>
                <a:cxn ang="0">
                  <a:pos x="3" y="14"/>
                </a:cxn>
                <a:cxn ang="0">
                  <a:pos x="5" y="19"/>
                </a:cxn>
                <a:cxn ang="0">
                  <a:pos x="5" y="26"/>
                </a:cxn>
                <a:cxn ang="0">
                  <a:pos x="3" y="35"/>
                </a:cxn>
                <a:cxn ang="0">
                  <a:pos x="3" y="38"/>
                </a:cxn>
                <a:cxn ang="0">
                  <a:pos x="5" y="40"/>
                </a:cxn>
                <a:cxn ang="0">
                  <a:pos x="8" y="42"/>
                </a:cxn>
                <a:cxn ang="0">
                  <a:pos x="8" y="52"/>
                </a:cxn>
              </a:cxnLst>
              <a:rect l="0" t="0" r="r" b="b"/>
              <a:pathLst>
                <a:path w="74" h="54">
                  <a:moveTo>
                    <a:pt x="8" y="52"/>
                  </a:moveTo>
                  <a:lnTo>
                    <a:pt x="8" y="52"/>
                  </a:lnTo>
                  <a:lnTo>
                    <a:pt x="10" y="52"/>
                  </a:lnTo>
                  <a:lnTo>
                    <a:pt x="12" y="52"/>
                  </a:lnTo>
                  <a:lnTo>
                    <a:pt x="15" y="52"/>
                  </a:lnTo>
                  <a:lnTo>
                    <a:pt x="17" y="52"/>
                  </a:lnTo>
                  <a:lnTo>
                    <a:pt x="22" y="50"/>
                  </a:lnTo>
                  <a:lnTo>
                    <a:pt x="24" y="50"/>
                  </a:lnTo>
                  <a:lnTo>
                    <a:pt x="27" y="50"/>
                  </a:lnTo>
                  <a:lnTo>
                    <a:pt x="29" y="50"/>
                  </a:lnTo>
                  <a:lnTo>
                    <a:pt x="31" y="52"/>
                  </a:lnTo>
                  <a:lnTo>
                    <a:pt x="34" y="52"/>
                  </a:lnTo>
                  <a:lnTo>
                    <a:pt x="36" y="54"/>
                  </a:lnTo>
                  <a:lnTo>
                    <a:pt x="38" y="54"/>
                  </a:lnTo>
                  <a:lnTo>
                    <a:pt x="41" y="54"/>
                  </a:lnTo>
                  <a:lnTo>
                    <a:pt x="43" y="54"/>
                  </a:lnTo>
                  <a:lnTo>
                    <a:pt x="46" y="54"/>
                  </a:lnTo>
                  <a:lnTo>
                    <a:pt x="46" y="52"/>
                  </a:lnTo>
                  <a:lnTo>
                    <a:pt x="46" y="52"/>
                  </a:lnTo>
                  <a:lnTo>
                    <a:pt x="48" y="52"/>
                  </a:lnTo>
                  <a:lnTo>
                    <a:pt x="48" y="50"/>
                  </a:lnTo>
                  <a:lnTo>
                    <a:pt x="50" y="47"/>
                  </a:lnTo>
                  <a:lnTo>
                    <a:pt x="50" y="45"/>
                  </a:lnTo>
                  <a:lnTo>
                    <a:pt x="50" y="45"/>
                  </a:lnTo>
                  <a:lnTo>
                    <a:pt x="50" y="42"/>
                  </a:lnTo>
                  <a:lnTo>
                    <a:pt x="53" y="42"/>
                  </a:lnTo>
                  <a:lnTo>
                    <a:pt x="55" y="42"/>
                  </a:lnTo>
                  <a:lnTo>
                    <a:pt x="57" y="42"/>
                  </a:lnTo>
                  <a:lnTo>
                    <a:pt x="67" y="40"/>
                  </a:lnTo>
                  <a:lnTo>
                    <a:pt x="72" y="40"/>
                  </a:lnTo>
                  <a:lnTo>
                    <a:pt x="74" y="40"/>
                  </a:lnTo>
                  <a:lnTo>
                    <a:pt x="72" y="35"/>
                  </a:lnTo>
                  <a:lnTo>
                    <a:pt x="72" y="33"/>
                  </a:lnTo>
                  <a:lnTo>
                    <a:pt x="69" y="28"/>
                  </a:lnTo>
                  <a:lnTo>
                    <a:pt x="69" y="23"/>
                  </a:lnTo>
                  <a:lnTo>
                    <a:pt x="69" y="19"/>
                  </a:lnTo>
                  <a:lnTo>
                    <a:pt x="72" y="16"/>
                  </a:lnTo>
                  <a:lnTo>
                    <a:pt x="72" y="9"/>
                  </a:lnTo>
                  <a:lnTo>
                    <a:pt x="67" y="7"/>
                  </a:lnTo>
                  <a:lnTo>
                    <a:pt x="65" y="4"/>
                  </a:lnTo>
                  <a:lnTo>
                    <a:pt x="60" y="2"/>
                  </a:lnTo>
                  <a:lnTo>
                    <a:pt x="57" y="2"/>
                  </a:lnTo>
                  <a:lnTo>
                    <a:pt x="55" y="2"/>
                  </a:lnTo>
                  <a:lnTo>
                    <a:pt x="53" y="2"/>
                  </a:lnTo>
                  <a:lnTo>
                    <a:pt x="50" y="2"/>
                  </a:lnTo>
                  <a:lnTo>
                    <a:pt x="46" y="7"/>
                  </a:lnTo>
                  <a:lnTo>
                    <a:pt x="43" y="9"/>
                  </a:lnTo>
                  <a:lnTo>
                    <a:pt x="41" y="9"/>
                  </a:lnTo>
                  <a:lnTo>
                    <a:pt x="38" y="9"/>
                  </a:lnTo>
                  <a:lnTo>
                    <a:pt x="22" y="9"/>
                  </a:lnTo>
                  <a:lnTo>
                    <a:pt x="19" y="9"/>
                  </a:lnTo>
                  <a:lnTo>
                    <a:pt x="17" y="9"/>
                  </a:lnTo>
                  <a:lnTo>
                    <a:pt x="15" y="9"/>
                  </a:lnTo>
                  <a:lnTo>
                    <a:pt x="12" y="9"/>
                  </a:lnTo>
                  <a:lnTo>
                    <a:pt x="10" y="9"/>
                  </a:lnTo>
                  <a:lnTo>
                    <a:pt x="8" y="7"/>
                  </a:lnTo>
                  <a:lnTo>
                    <a:pt x="5" y="7"/>
                  </a:lnTo>
                  <a:lnTo>
                    <a:pt x="5" y="4"/>
                  </a:lnTo>
                  <a:lnTo>
                    <a:pt x="3" y="2"/>
                  </a:lnTo>
                  <a:lnTo>
                    <a:pt x="3" y="2"/>
                  </a:lnTo>
                  <a:lnTo>
                    <a:pt x="0" y="0"/>
                  </a:lnTo>
                  <a:lnTo>
                    <a:pt x="0" y="2"/>
                  </a:lnTo>
                  <a:lnTo>
                    <a:pt x="0" y="2"/>
                  </a:lnTo>
                  <a:lnTo>
                    <a:pt x="0" y="4"/>
                  </a:lnTo>
                  <a:lnTo>
                    <a:pt x="0" y="7"/>
                  </a:lnTo>
                  <a:lnTo>
                    <a:pt x="3" y="9"/>
                  </a:lnTo>
                  <a:lnTo>
                    <a:pt x="3" y="12"/>
                  </a:lnTo>
                  <a:lnTo>
                    <a:pt x="3" y="14"/>
                  </a:lnTo>
                  <a:lnTo>
                    <a:pt x="5" y="16"/>
                  </a:lnTo>
                  <a:lnTo>
                    <a:pt x="5" y="19"/>
                  </a:lnTo>
                  <a:lnTo>
                    <a:pt x="5" y="21"/>
                  </a:lnTo>
                  <a:lnTo>
                    <a:pt x="5" y="26"/>
                  </a:lnTo>
                  <a:lnTo>
                    <a:pt x="3" y="31"/>
                  </a:lnTo>
                  <a:lnTo>
                    <a:pt x="3" y="35"/>
                  </a:lnTo>
                  <a:lnTo>
                    <a:pt x="3" y="35"/>
                  </a:lnTo>
                  <a:lnTo>
                    <a:pt x="3" y="38"/>
                  </a:lnTo>
                  <a:lnTo>
                    <a:pt x="5" y="38"/>
                  </a:lnTo>
                  <a:lnTo>
                    <a:pt x="5" y="40"/>
                  </a:lnTo>
                  <a:lnTo>
                    <a:pt x="5" y="42"/>
                  </a:lnTo>
                  <a:lnTo>
                    <a:pt x="8" y="42"/>
                  </a:lnTo>
                  <a:lnTo>
                    <a:pt x="8" y="42"/>
                  </a:lnTo>
                  <a:lnTo>
                    <a:pt x="8" y="5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19" name="Freeform 1328">
              <a:extLst>
                <a:ext uri="{FF2B5EF4-FFF2-40B4-BE49-F238E27FC236}">
                  <a16:creationId xmlns:a16="http://schemas.microsoft.com/office/drawing/2014/main" id="{394D1009-5BEA-4622-8592-3C96D6A47EDC}"/>
                </a:ext>
              </a:extLst>
            </p:cNvPr>
            <p:cNvSpPr>
              <a:spLocks/>
            </p:cNvSpPr>
            <p:nvPr/>
          </p:nvSpPr>
          <p:spPr bwMode="auto">
            <a:xfrm>
              <a:off x="4491039" y="2840037"/>
              <a:ext cx="117475" cy="85724"/>
            </a:xfrm>
            <a:custGeom>
              <a:avLst/>
              <a:gdLst/>
              <a:ahLst/>
              <a:cxnLst>
                <a:cxn ang="0">
                  <a:pos x="8" y="52"/>
                </a:cxn>
                <a:cxn ang="0">
                  <a:pos x="12" y="52"/>
                </a:cxn>
                <a:cxn ang="0">
                  <a:pos x="17" y="52"/>
                </a:cxn>
                <a:cxn ang="0">
                  <a:pos x="24" y="50"/>
                </a:cxn>
                <a:cxn ang="0">
                  <a:pos x="29" y="50"/>
                </a:cxn>
                <a:cxn ang="0">
                  <a:pos x="34" y="52"/>
                </a:cxn>
                <a:cxn ang="0">
                  <a:pos x="38" y="54"/>
                </a:cxn>
                <a:cxn ang="0">
                  <a:pos x="43" y="54"/>
                </a:cxn>
                <a:cxn ang="0">
                  <a:pos x="46" y="52"/>
                </a:cxn>
                <a:cxn ang="0">
                  <a:pos x="48" y="52"/>
                </a:cxn>
                <a:cxn ang="0">
                  <a:pos x="50" y="47"/>
                </a:cxn>
                <a:cxn ang="0">
                  <a:pos x="50" y="45"/>
                </a:cxn>
                <a:cxn ang="0">
                  <a:pos x="53" y="42"/>
                </a:cxn>
                <a:cxn ang="0">
                  <a:pos x="57" y="42"/>
                </a:cxn>
                <a:cxn ang="0">
                  <a:pos x="72" y="40"/>
                </a:cxn>
                <a:cxn ang="0">
                  <a:pos x="72" y="35"/>
                </a:cxn>
                <a:cxn ang="0">
                  <a:pos x="69" y="28"/>
                </a:cxn>
                <a:cxn ang="0">
                  <a:pos x="69" y="19"/>
                </a:cxn>
                <a:cxn ang="0">
                  <a:pos x="72" y="9"/>
                </a:cxn>
                <a:cxn ang="0">
                  <a:pos x="65" y="4"/>
                </a:cxn>
                <a:cxn ang="0">
                  <a:pos x="57" y="2"/>
                </a:cxn>
                <a:cxn ang="0">
                  <a:pos x="53" y="2"/>
                </a:cxn>
                <a:cxn ang="0">
                  <a:pos x="46" y="7"/>
                </a:cxn>
                <a:cxn ang="0">
                  <a:pos x="41" y="9"/>
                </a:cxn>
                <a:cxn ang="0">
                  <a:pos x="22" y="9"/>
                </a:cxn>
                <a:cxn ang="0">
                  <a:pos x="17" y="9"/>
                </a:cxn>
                <a:cxn ang="0">
                  <a:pos x="12" y="9"/>
                </a:cxn>
                <a:cxn ang="0">
                  <a:pos x="8" y="7"/>
                </a:cxn>
                <a:cxn ang="0">
                  <a:pos x="5" y="4"/>
                </a:cxn>
                <a:cxn ang="0">
                  <a:pos x="3" y="2"/>
                </a:cxn>
                <a:cxn ang="0">
                  <a:pos x="0" y="2"/>
                </a:cxn>
                <a:cxn ang="0">
                  <a:pos x="0" y="4"/>
                </a:cxn>
                <a:cxn ang="0">
                  <a:pos x="3" y="9"/>
                </a:cxn>
                <a:cxn ang="0">
                  <a:pos x="3" y="14"/>
                </a:cxn>
                <a:cxn ang="0">
                  <a:pos x="5" y="19"/>
                </a:cxn>
                <a:cxn ang="0">
                  <a:pos x="5" y="26"/>
                </a:cxn>
                <a:cxn ang="0">
                  <a:pos x="3" y="35"/>
                </a:cxn>
                <a:cxn ang="0">
                  <a:pos x="3" y="38"/>
                </a:cxn>
                <a:cxn ang="0">
                  <a:pos x="5" y="40"/>
                </a:cxn>
                <a:cxn ang="0">
                  <a:pos x="8" y="42"/>
                </a:cxn>
                <a:cxn ang="0">
                  <a:pos x="8" y="52"/>
                </a:cxn>
              </a:cxnLst>
              <a:rect l="0" t="0" r="r" b="b"/>
              <a:pathLst>
                <a:path w="74" h="54">
                  <a:moveTo>
                    <a:pt x="8" y="52"/>
                  </a:moveTo>
                  <a:lnTo>
                    <a:pt x="8" y="52"/>
                  </a:lnTo>
                  <a:lnTo>
                    <a:pt x="10" y="52"/>
                  </a:lnTo>
                  <a:lnTo>
                    <a:pt x="12" y="52"/>
                  </a:lnTo>
                  <a:lnTo>
                    <a:pt x="15" y="52"/>
                  </a:lnTo>
                  <a:lnTo>
                    <a:pt x="17" y="52"/>
                  </a:lnTo>
                  <a:lnTo>
                    <a:pt x="22" y="50"/>
                  </a:lnTo>
                  <a:lnTo>
                    <a:pt x="24" y="50"/>
                  </a:lnTo>
                  <a:lnTo>
                    <a:pt x="27" y="50"/>
                  </a:lnTo>
                  <a:lnTo>
                    <a:pt x="29" y="50"/>
                  </a:lnTo>
                  <a:lnTo>
                    <a:pt x="31" y="52"/>
                  </a:lnTo>
                  <a:lnTo>
                    <a:pt x="34" y="52"/>
                  </a:lnTo>
                  <a:lnTo>
                    <a:pt x="36" y="54"/>
                  </a:lnTo>
                  <a:lnTo>
                    <a:pt x="38" y="54"/>
                  </a:lnTo>
                  <a:lnTo>
                    <a:pt x="41" y="54"/>
                  </a:lnTo>
                  <a:lnTo>
                    <a:pt x="43" y="54"/>
                  </a:lnTo>
                  <a:lnTo>
                    <a:pt x="46" y="54"/>
                  </a:lnTo>
                  <a:lnTo>
                    <a:pt x="46" y="52"/>
                  </a:lnTo>
                  <a:lnTo>
                    <a:pt x="46" y="52"/>
                  </a:lnTo>
                  <a:lnTo>
                    <a:pt x="48" y="52"/>
                  </a:lnTo>
                  <a:lnTo>
                    <a:pt x="48" y="50"/>
                  </a:lnTo>
                  <a:lnTo>
                    <a:pt x="50" y="47"/>
                  </a:lnTo>
                  <a:lnTo>
                    <a:pt x="50" y="45"/>
                  </a:lnTo>
                  <a:lnTo>
                    <a:pt x="50" y="45"/>
                  </a:lnTo>
                  <a:lnTo>
                    <a:pt x="50" y="42"/>
                  </a:lnTo>
                  <a:lnTo>
                    <a:pt x="53" y="42"/>
                  </a:lnTo>
                  <a:lnTo>
                    <a:pt x="55" y="42"/>
                  </a:lnTo>
                  <a:lnTo>
                    <a:pt x="57" y="42"/>
                  </a:lnTo>
                  <a:lnTo>
                    <a:pt x="67" y="40"/>
                  </a:lnTo>
                  <a:lnTo>
                    <a:pt x="72" y="40"/>
                  </a:lnTo>
                  <a:lnTo>
                    <a:pt x="74" y="40"/>
                  </a:lnTo>
                  <a:lnTo>
                    <a:pt x="72" y="35"/>
                  </a:lnTo>
                  <a:lnTo>
                    <a:pt x="72" y="33"/>
                  </a:lnTo>
                  <a:lnTo>
                    <a:pt x="69" y="28"/>
                  </a:lnTo>
                  <a:lnTo>
                    <a:pt x="69" y="23"/>
                  </a:lnTo>
                  <a:lnTo>
                    <a:pt x="69" y="19"/>
                  </a:lnTo>
                  <a:lnTo>
                    <a:pt x="72" y="16"/>
                  </a:lnTo>
                  <a:lnTo>
                    <a:pt x="72" y="9"/>
                  </a:lnTo>
                  <a:lnTo>
                    <a:pt x="67" y="7"/>
                  </a:lnTo>
                  <a:lnTo>
                    <a:pt x="65" y="4"/>
                  </a:lnTo>
                  <a:lnTo>
                    <a:pt x="60" y="2"/>
                  </a:lnTo>
                  <a:lnTo>
                    <a:pt x="57" y="2"/>
                  </a:lnTo>
                  <a:lnTo>
                    <a:pt x="55" y="2"/>
                  </a:lnTo>
                  <a:lnTo>
                    <a:pt x="53" y="2"/>
                  </a:lnTo>
                  <a:lnTo>
                    <a:pt x="50" y="2"/>
                  </a:lnTo>
                  <a:lnTo>
                    <a:pt x="46" y="7"/>
                  </a:lnTo>
                  <a:lnTo>
                    <a:pt x="43" y="9"/>
                  </a:lnTo>
                  <a:lnTo>
                    <a:pt x="41" y="9"/>
                  </a:lnTo>
                  <a:lnTo>
                    <a:pt x="38" y="9"/>
                  </a:lnTo>
                  <a:lnTo>
                    <a:pt x="22" y="9"/>
                  </a:lnTo>
                  <a:lnTo>
                    <a:pt x="19" y="9"/>
                  </a:lnTo>
                  <a:lnTo>
                    <a:pt x="17" y="9"/>
                  </a:lnTo>
                  <a:lnTo>
                    <a:pt x="15" y="9"/>
                  </a:lnTo>
                  <a:lnTo>
                    <a:pt x="12" y="9"/>
                  </a:lnTo>
                  <a:lnTo>
                    <a:pt x="10" y="9"/>
                  </a:lnTo>
                  <a:lnTo>
                    <a:pt x="8" y="7"/>
                  </a:lnTo>
                  <a:lnTo>
                    <a:pt x="5" y="7"/>
                  </a:lnTo>
                  <a:lnTo>
                    <a:pt x="5" y="4"/>
                  </a:lnTo>
                  <a:lnTo>
                    <a:pt x="3" y="2"/>
                  </a:lnTo>
                  <a:lnTo>
                    <a:pt x="3" y="2"/>
                  </a:lnTo>
                  <a:lnTo>
                    <a:pt x="0" y="0"/>
                  </a:lnTo>
                  <a:lnTo>
                    <a:pt x="0" y="2"/>
                  </a:lnTo>
                  <a:lnTo>
                    <a:pt x="0" y="2"/>
                  </a:lnTo>
                  <a:lnTo>
                    <a:pt x="0" y="4"/>
                  </a:lnTo>
                  <a:lnTo>
                    <a:pt x="0" y="7"/>
                  </a:lnTo>
                  <a:lnTo>
                    <a:pt x="3" y="9"/>
                  </a:lnTo>
                  <a:lnTo>
                    <a:pt x="3" y="12"/>
                  </a:lnTo>
                  <a:lnTo>
                    <a:pt x="3" y="14"/>
                  </a:lnTo>
                  <a:lnTo>
                    <a:pt x="5" y="16"/>
                  </a:lnTo>
                  <a:lnTo>
                    <a:pt x="5" y="19"/>
                  </a:lnTo>
                  <a:lnTo>
                    <a:pt x="5" y="21"/>
                  </a:lnTo>
                  <a:lnTo>
                    <a:pt x="5" y="26"/>
                  </a:lnTo>
                  <a:lnTo>
                    <a:pt x="3" y="31"/>
                  </a:lnTo>
                  <a:lnTo>
                    <a:pt x="3" y="35"/>
                  </a:lnTo>
                  <a:lnTo>
                    <a:pt x="3" y="35"/>
                  </a:lnTo>
                  <a:lnTo>
                    <a:pt x="3" y="38"/>
                  </a:lnTo>
                  <a:lnTo>
                    <a:pt x="5" y="38"/>
                  </a:lnTo>
                  <a:lnTo>
                    <a:pt x="5" y="40"/>
                  </a:lnTo>
                  <a:lnTo>
                    <a:pt x="5" y="42"/>
                  </a:lnTo>
                  <a:lnTo>
                    <a:pt x="8" y="42"/>
                  </a:lnTo>
                  <a:lnTo>
                    <a:pt x="8" y="42"/>
                  </a:lnTo>
                  <a:lnTo>
                    <a:pt x="8" y="5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0" name="Freeform 1329">
              <a:extLst>
                <a:ext uri="{FF2B5EF4-FFF2-40B4-BE49-F238E27FC236}">
                  <a16:creationId xmlns:a16="http://schemas.microsoft.com/office/drawing/2014/main" id="{65F6CBAF-F517-4161-9A5A-2CAD554F9ADB}"/>
                </a:ext>
              </a:extLst>
            </p:cNvPr>
            <p:cNvSpPr>
              <a:spLocks/>
            </p:cNvSpPr>
            <p:nvPr/>
          </p:nvSpPr>
          <p:spPr bwMode="auto">
            <a:xfrm>
              <a:off x="4435476" y="2889248"/>
              <a:ext cx="142875" cy="184150"/>
            </a:xfrm>
            <a:custGeom>
              <a:avLst/>
              <a:gdLst/>
              <a:ahLst/>
              <a:cxnLst>
                <a:cxn ang="0">
                  <a:pos x="83" y="19"/>
                </a:cxn>
                <a:cxn ang="0">
                  <a:pos x="81" y="21"/>
                </a:cxn>
                <a:cxn ang="0">
                  <a:pos x="76" y="23"/>
                </a:cxn>
                <a:cxn ang="0">
                  <a:pos x="69" y="21"/>
                </a:cxn>
                <a:cxn ang="0">
                  <a:pos x="64" y="19"/>
                </a:cxn>
                <a:cxn ang="0">
                  <a:pos x="57" y="19"/>
                </a:cxn>
                <a:cxn ang="0">
                  <a:pos x="47" y="21"/>
                </a:cxn>
                <a:cxn ang="0">
                  <a:pos x="43" y="21"/>
                </a:cxn>
                <a:cxn ang="0">
                  <a:pos x="40" y="26"/>
                </a:cxn>
                <a:cxn ang="0">
                  <a:pos x="33" y="28"/>
                </a:cxn>
                <a:cxn ang="0">
                  <a:pos x="21" y="30"/>
                </a:cxn>
                <a:cxn ang="0">
                  <a:pos x="16" y="28"/>
                </a:cxn>
                <a:cxn ang="0">
                  <a:pos x="14" y="23"/>
                </a:cxn>
                <a:cxn ang="0">
                  <a:pos x="14" y="11"/>
                </a:cxn>
                <a:cxn ang="0">
                  <a:pos x="9" y="2"/>
                </a:cxn>
                <a:cxn ang="0">
                  <a:pos x="2" y="2"/>
                </a:cxn>
                <a:cxn ang="0">
                  <a:pos x="0" y="7"/>
                </a:cxn>
                <a:cxn ang="0">
                  <a:pos x="2" y="16"/>
                </a:cxn>
                <a:cxn ang="0">
                  <a:pos x="7" y="42"/>
                </a:cxn>
                <a:cxn ang="0">
                  <a:pos x="12" y="52"/>
                </a:cxn>
                <a:cxn ang="0">
                  <a:pos x="21" y="61"/>
                </a:cxn>
                <a:cxn ang="0">
                  <a:pos x="26" y="71"/>
                </a:cxn>
                <a:cxn ang="0">
                  <a:pos x="31" y="87"/>
                </a:cxn>
                <a:cxn ang="0">
                  <a:pos x="33" y="95"/>
                </a:cxn>
                <a:cxn ang="0">
                  <a:pos x="35" y="102"/>
                </a:cxn>
                <a:cxn ang="0">
                  <a:pos x="40" y="104"/>
                </a:cxn>
                <a:cxn ang="0">
                  <a:pos x="47" y="109"/>
                </a:cxn>
                <a:cxn ang="0">
                  <a:pos x="57" y="116"/>
                </a:cxn>
                <a:cxn ang="0">
                  <a:pos x="54" y="104"/>
                </a:cxn>
                <a:cxn ang="0">
                  <a:pos x="52" y="92"/>
                </a:cxn>
                <a:cxn ang="0">
                  <a:pos x="57" y="92"/>
                </a:cxn>
                <a:cxn ang="0">
                  <a:pos x="57" y="87"/>
                </a:cxn>
                <a:cxn ang="0">
                  <a:pos x="59" y="85"/>
                </a:cxn>
                <a:cxn ang="0">
                  <a:pos x="64" y="85"/>
                </a:cxn>
                <a:cxn ang="0">
                  <a:pos x="73" y="83"/>
                </a:cxn>
                <a:cxn ang="0">
                  <a:pos x="66" y="73"/>
                </a:cxn>
                <a:cxn ang="0">
                  <a:pos x="50" y="57"/>
                </a:cxn>
                <a:cxn ang="0">
                  <a:pos x="45" y="47"/>
                </a:cxn>
                <a:cxn ang="0">
                  <a:pos x="45" y="42"/>
                </a:cxn>
                <a:cxn ang="0">
                  <a:pos x="47" y="35"/>
                </a:cxn>
                <a:cxn ang="0">
                  <a:pos x="54" y="45"/>
                </a:cxn>
                <a:cxn ang="0">
                  <a:pos x="59" y="42"/>
                </a:cxn>
                <a:cxn ang="0">
                  <a:pos x="62" y="40"/>
                </a:cxn>
                <a:cxn ang="0">
                  <a:pos x="62" y="35"/>
                </a:cxn>
                <a:cxn ang="0">
                  <a:pos x="90" y="23"/>
                </a:cxn>
                <a:cxn ang="0">
                  <a:pos x="85" y="19"/>
                </a:cxn>
              </a:cxnLst>
              <a:rect l="0" t="0" r="r" b="b"/>
              <a:pathLst>
                <a:path w="90" h="116">
                  <a:moveTo>
                    <a:pt x="85" y="16"/>
                  </a:moveTo>
                  <a:lnTo>
                    <a:pt x="83" y="16"/>
                  </a:lnTo>
                  <a:lnTo>
                    <a:pt x="83" y="19"/>
                  </a:lnTo>
                  <a:lnTo>
                    <a:pt x="83" y="21"/>
                  </a:lnTo>
                  <a:lnTo>
                    <a:pt x="81" y="21"/>
                  </a:lnTo>
                  <a:lnTo>
                    <a:pt x="81" y="21"/>
                  </a:lnTo>
                  <a:lnTo>
                    <a:pt x="81" y="23"/>
                  </a:lnTo>
                  <a:lnTo>
                    <a:pt x="78" y="23"/>
                  </a:lnTo>
                  <a:lnTo>
                    <a:pt x="76" y="23"/>
                  </a:lnTo>
                  <a:lnTo>
                    <a:pt x="73" y="23"/>
                  </a:lnTo>
                  <a:lnTo>
                    <a:pt x="71" y="23"/>
                  </a:lnTo>
                  <a:lnTo>
                    <a:pt x="69" y="21"/>
                  </a:lnTo>
                  <a:lnTo>
                    <a:pt x="66" y="21"/>
                  </a:lnTo>
                  <a:lnTo>
                    <a:pt x="66" y="21"/>
                  </a:lnTo>
                  <a:lnTo>
                    <a:pt x="64" y="19"/>
                  </a:lnTo>
                  <a:lnTo>
                    <a:pt x="62" y="19"/>
                  </a:lnTo>
                  <a:lnTo>
                    <a:pt x="59" y="19"/>
                  </a:lnTo>
                  <a:lnTo>
                    <a:pt x="57" y="19"/>
                  </a:lnTo>
                  <a:lnTo>
                    <a:pt x="52" y="21"/>
                  </a:lnTo>
                  <a:lnTo>
                    <a:pt x="50" y="21"/>
                  </a:lnTo>
                  <a:lnTo>
                    <a:pt x="47" y="21"/>
                  </a:lnTo>
                  <a:lnTo>
                    <a:pt x="45" y="21"/>
                  </a:lnTo>
                  <a:lnTo>
                    <a:pt x="43" y="21"/>
                  </a:lnTo>
                  <a:lnTo>
                    <a:pt x="43" y="21"/>
                  </a:lnTo>
                  <a:lnTo>
                    <a:pt x="43" y="21"/>
                  </a:lnTo>
                  <a:lnTo>
                    <a:pt x="43" y="23"/>
                  </a:lnTo>
                  <a:lnTo>
                    <a:pt x="40" y="26"/>
                  </a:lnTo>
                  <a:lnTo>
                    <a:pt x="40" y="28"/>
                  </a:lnTo>
                  <a:lnTo>
                    <a:pt x="35" y="28"/>
                  </a:lnTo>
                  <a:lnTo>
                    <a:pt x="33" y="28"/>
                  </a:lnTo>
                  <a:lnTo>
                    <a:pt x="31" y="30"/>
                  </a:lnTo>
                  <a:lnTo>
                    <a:pt x="24" y="30"/>
                  </a:lnTo>
                  <a:lnTo>
                    <a:pt x="21" y="30"/>
                  </a:lnTo>
                  <a:lnTo>
                    <a:pt x="19" y="30"/>
                  </a:lnTo>
                  <a:lnTo>
                    <a:pt x="16" y="28"/>
                  </a:lnTo>
                  <a:lnTo>
                    <a:pt x="16" y="28"/>
                  </a:lnTo>
                  <a:lnTo>
                    <a:pt x="16" y="26"/>
                  </a:lnTo>
                  <a:lnTo>
                    <a:pt x="14" y="23"/>
                  </a:lnTo>
                  <a:lnTo>
                    <a:pt x="14" y="23"/>
                  </a:lnTo>
                  <a:lnTo>
                    <a:pt x="14" y="21"/>
                  </a:lnTo>
                  <a:lnTo>
                    <a:pt x="12" y="16"/>
                  </a:lnTo>
                  <a:lnTo>
                    <a:pt x="14" y="11"/>
                  </a:lnTo>
                  <a:lnTo>
                    <a:pt x="14" y="9"/>
                  </a:lnTo>
                  <a:lnTo>
                    <a:pt x="12" y="4"/>
                  </a:lnTo>
                  <a:lnTo>
                    <a:pt x="9" y="2"/>
                  </a:lnTo>
                  <a:lnTo>
                    <a:pt x="7" y="2"/>
                  </a:lnTo>
                  <a:lnTo>
                    <a:pt x="5" y="0"/>
                  </a:lnTo>
                  <a:lnTo>
                    <a:pt x="2" y="2"/>
                  </a:lnTo>
                  <a:lnTo>
                    <a:pt x="2" y="2"/>
                  </a:lnTo>
                  <a:lnTo>
                    <a:pt x="0" y="2"/>
                  </a:lnTo>
                  <a:lnTo>
                    <a:pt x="0" y="7"/>
                  </a:lnTo>
                  <a:lnTo>
                    <a:pt x="0" y="9"/>
                  </a:lnTo>
                  <a:lnTo>
                    <a:pt x="2" y="11"/>
                  </a:lnTo>
                  <a:lnTo>
                    <a:pt x="2" y="16"/>
                  </a:lnTo>
                  <a:lnTo>
                    <a:pt x="5" y="21"/>
                  </a:lnTo>
                  <a:lnTo>
                    <a:pt x="5" y="28"/>
                  </a:lnTo>
                  <a:lnTo>
                    <a:pt x="7" y="42"/>
                  </a:lnTo>
                  <a:lnTo>
                    <a:pt x="9" y="47"/>
                  </a:lnTo>
                  <a:lnTo>
                    <a:pt x="9" y="49"/>
                  </a:lnTo>
                  <a:lnTo>
                    <a:pt x="12" y="52"/>
                  </a:lnTo>
                  <a:lnTo>
                    <a:pt x="14" y="57"/>
                  </a:lnTo>
                  <a:lnTo>
                    <a:pt x="16" y="59"/>
                  </a:lnTo>
                  <a:lnTo>
                    <a:pt x="21" y="61"/>
                  </a:lnTo>
                  <a:lnTo>
                    <a:pt x="24" y="66"/>
                  </a:lnTo>
                  <a:lnTo>
                    <a:pt x="26" y="68"/>
                  </a:lnTo>
                  <a:lnTo>
                    <a:pt x="26" y="71"/>
                  </a:lnTo>
                  <a:lnTo>
                    <a:pt x="28" y="73"/>
                  </a:lnTo>
                  <a:lnTo>
                    <a:pt x="28" y="78"/>
                  </a:lnTo>
                  <a:lnTo>
                    <a:pt x="31" y="87"/>
                  </a:lnTo>
                  <a:lnTo>
                    <a:pt x="31" y="92"/>
                  </a:lnTo>
                  <a:lnTo>
                    <a:pt x="31" y="95"/>
                  </a:lnTo>
                  <a:lnTo>
                    <a:pt x="33" y="95"/>
                  </a:lnTo>
                  <a:lnTo>
                    <a:pt x="35" y="99"/>
                  </a:lnTo>
                  <a:lnTo>
                    <a:pt x="35" y="102"/>
                  </a:lnTo>
                  <a:lnTo>
                    <a:pt x="35" y="102"/>
                  </a:lnTo>
                  <a:lnTo>
                    <a:pt x="38" y="102"/>
                  </a:lnTo>
                  <a:lnTo>
                    <a:pt x="40" y="104"/>
                  </a:lnTo>
                  <a:lnTo>
                    <a:pt x="40" y="104"/>
                  </a:lnTo>
                  <a:lnTo>
                    <a:pt x="43" y="102"/>
                  </a:lnTo>
                  <a:lnTo>
                    <a:pt x="45" y="106"/>
                  </a:lnTo>
                  <a:lnTo>
                    <a:pt x="47" y="109"/>
                  </a:lnTo>
                  <a:lnTo>
                    <a:pt x="52" y="111"/>
                  </a:lnTo>
                  <a:lnTo>
                    <a:pt x="52" y="111"/>
                  </a:lnTo>
                  <a:lnTo>
                    <a:pt x="57" y="116"/>
                  </a:lnTo>
                  <a:lnTo>
                    <a:pt x="57" y="111"/>
                  </a:lnTo>
                  <a:lnTo>
                    <a:pt x="54" y="109"/>
                  </a:lnTo>
                  <a:lnTo>
                    <a:pt x="54" y="104"/>
                  </a:lnTo>
                  <a:lnTo>
                    <a:pt x="52" y="99"/>
                  </a:lnTo>
                  <a:lnTo>
                    <a:pt x="52" y="95"/>
                  </a:lnTo>
                  <a:lnTo>
                    <a:pt x="52" y="92"/>
                  </a:lnTo>
                  <a:lnTo>
                    <a:pt x="54" y="92"/>
                  </a:lnTo>
                  <a:lnTo>
                    <a:pt x="54" y="95"/>
                  </a:lnTo>
                  <a:lnTo>
                    <a:pt x="57" y="92"/>
                  </a:lnTo>
                  <a:lnTo>
                    <a:pt x="59" y="90"/>
                  </a:lnTo>
                  <a:lnTo>
                    <a:pt x="57" y="87"/>
                  </a:lnTo>
                  <a:lnTo>
                    <a:pt x="57" y="87"/>
                  </a:lnTo>
                  <a:lnTo>
                    <a:pt x="54" y="83"/>
                  </a:lnTo>
                  <a:lnTo>
                    <a:pt x="57" y="83"/>
                  </a:lnTo>
                  <a:lnTo>
                    <a:pt x="59" y="85"/>
                  </a:lnTo>
                  <a:lnTo>
                    <a:pt x="62" y="85"/>
                  </a:lnTo>
                  <a:lnTo>
                    <a:pt x="64" y="85"/>
                  </a:lnTo>
                  <a:lnTo>
                    <a:pt x="64" y="85"/>
                  </a:lnTo>
                  <a:lnTo>
                    <a:pt x="66" y="85"/>
                  </a:lnTo>
                  <a:lnTo>
                    <a:pt x="66" y="83"/>
                  </a:lnTo>
                  <a:lnTo>
                    <a:pt x="73" y="83"/>
                  </a:lnTo>
                  <a:lnTo>
                    <a:pt x="73" y="80"/>
                  </a:lnTo>
                  <a:lnTo>
                    <a:pt x="69" y="78"/>
                  </a:lnTo>
                  <a:lnTo>
                    <a:pt x="66" y="73"/>
                  </a:lnTo>
                  <a:lnTo>
                    <a:pt x="57" y="64"/>
                  </a:lnTo>
                  <a:lnTo>
                    <a:pt x="52" y="61"/>
                  </a:lnTo>
                  <a:lnTo>
                    <a:pt x="50" y="57"/>
                  </a:lnTo>
                  <a:lnTo>
                    <a:pt x="47" y="54"/>
                  </a:lnTo>
                  <a:lnTo>
                    <a:pt x="47" y="49"/>
                  </a:lnTo>
                  <a:lnTo>
                    <a:pt x="45" y="47"/>
                  </a:lnTo>
                  <a:lnTo>
                    <a:pt x="45" y="42"/>
                  </a:lnTo>
                  <a:lnTo>
                    <a:pt x="45" y="42"/>
                  </a:lnTo>
                  <a:lnTo>
                    <a:pt x="45" y="42"/>
                  </a:lnTo>
                  <a:lnTo>
                    <a:pt x="45" y="40"/>
                  </a:lnTo>
                  <a:lnTo>
                    <a:pt x="45" y="38"/>
                  </a:lnTo>
                  <a:lnTo>
                    <a:pt x="47" y="35"/>
                  </a:lnTo>
                  <a:lnTo>
                    <a:pt x="50" y="38"/>
                  </a:lnTo>
                  <a:lnTo>
                    <a:pt x="52" y="42"/>
                  </a:lnTo>
                  <a:lnTo>
                    <a:pt x="54" y="45"/>
                  </a:lnTo>
                  <a:lnTo>
                    <a:pt x="57" y="47"/>
                  </a:lnTo>
                  <a:lnTo>
                    <a:pt x="59" y="45"/>
                  </a:lnTo>
                  <a:lnTo>
                    <a:pt x="59" y="42"/>
                  </a:lnTo>
                  <a:lnTo>
                    <a:pt x="62" y="42"/>
                  </a:lnTo>
                  <a:lnTo>
                    <a:pt x="64" y="40"/>
                  </a:lnTo>
                  <a:lnTo>
                    <a:pt x="62" y="40"/>
                  </a:lnTo>
                  <a:lnTo>
                    <a:pt x="62" y="38"/>
                  </a:lnTo>
                  <a:lnTo>
                    <a:pt x="62" y="35"/>
                  </a:lnTo>
                  <a:lnTo>
                    <a:pt x="62" y="35"/>
                  </a:lnTo>
                  <a:lnTo>
                    <a:pt x="59" y="33"/>
                  </a:lnTo>
                  <a:lnTo>
                    <a:pt x="90" y="33"/>
                  </a:lnTo>
                  <a:lnTo>
                    <a:pt x="90" y="23"/>
                  </a:lnTo>
                  <a:lnTo>
                    <a:pt x="85" y="21"/>
                  </a:lnTo>
                  <a:lnTo>
                    <a:pt x="85" y="21"/>
                  </a:lnTo>
                  <a:lnTo>
                    <a:pt x="85" y="19"/>
                  </a:lnTo>
                  <a:lnTo>
                    <a:pt x="85" y="16"/>
                  </a:lnTo>
                  <a:lnTo>
                    <a:pt x="85" y="1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1" name="Freeform 1330">
              <a:extLst>
                <a:ext uri="{FF2B5EF4-FFF2-40B4-BE49-F238E27FC236}">
                  <a16:creationId xmlns:a16="http://schemas.microsoft.com/office/drawing/2014/main" id="{2A8DF3B0-67AB-45BE-8A2D-1356BF221C9B}"/>
                </a:ext>
              </a:extLst>
            </p:cNvPr>
            <p:cNvSpPr>
              <a:spLocks/>
            </p:cNvSpPr>
            <p:nvPr/>
          </p:nvSpPr>
          <p:spPr bwMode="auto">
            <a:xfrm>
              <a:off x="4435476" y="2889248"/>
              <a:ext cx="142875" cy="184150"/>
            </a:xfrm>
            <a:custGeom>
              <a:avLst/>
              <a:gdLst/>
              <a:ahLst/>
              <a:cxnLst>
                <a:cxn ang="0">
                  <a:pos x="83" y="19"/>
                </a:cxn>
                <a:cxn ang="0">
                  <a:pos x="81" y="21"/>
                </a:cxn>
                <a:cxn ang="0">
                  <a:pos x="76" y="23"/>
                </a:cxn>
                <a:cxn ang="0">
                  <a:pos x="69" y="21"/>
                </a:cxn>
                <a:cxn ang="0">
                  <a:pos x="64" y="19"/>
                </a:cxn>
                <a:cxn ang="0">
                  <a:pos x="57" y="19"/>
                </a:cxn>
                <a:cxn ang="0">
                  <a:pos x="47" y="21"/>
                </a:cxn>
                <a:cxn ang="0">
                  <a:pos x="43" y="21"/>
                </a:cxn>
                <a:cxn ang="0">
                  <a:pos x="40" y="26"/>
                </a:cxn>
                <a:cxn ang="0">
                  <a:pos x="33" y="28"/>
                </a:cxn>
                <a:cxn ang="0">
                  <a:pos x="21" y="30"/>
                </a:cxn>
                <a:cxn ang="0">
                  <a:pos x="16" y="28"/>
                </a:cxn>
                <a:cxn ang="0">
                  <a:pos x="14" y="23"/>
                </a:cxn>
                <a:cxn ang="0">
                  <a:pos x="14" y="11"/>
                </a:cxn>
                <a:cxn ang="0">
                  <a:pos x="9" y="2"/>
                </a:cxn>
                <a:cxn ang="0">
                  <a:pos x="2" y="2"/>
                </a:cxn>
                <a:cxn ang="0">
                  <a:pos x="0" y="7"/>
                </a:cxn>
                <a:cxn ang="0">
                  <a:pos x="2" y="16"/>
                </a:cxn>
                <a:cxn ang="0">
                  <a:pos x="7" y="42"/>
                </a:cxn>
                <a:cxn ang="0">
                  <a:pos x="12" y="52"/>
                </a:cxn>
                <a:cxn ang="0">
                  <a:pos x="21" y="61"/>
                </a:cxn>
                <a:cxn ang="0">
                  <a:pos x="26" y="71"/>
                </a:cxn>
                <a:cxn ang="0">
                  <a:pos x="31" y="87"/>
                </a:cxn>
                <a:cxn ang="0">
                  <a:pos x="33" y="95"/>
                </a:cxn>
                <a:cxn ang="0">
                  <a:pos x="35" y="102"/>
                </a:cxn>
                <a:cxn ang="0">
                  <a:pos x="40" y="104"/>
                </a:cxn>
                <a:cxn ang="0">
                  <a:pos x="47" y="109"/>
                </a:cxn>
                <a:cxn ang="0">
                  <a:pos x="57" y="116"/>
                </a:cxn>
                <a:cxn ang="0">
                  <a:pos x="54" y="104"/>
                </a:cxn>
                <a:cxn ang="0">
                  <a:pos x="52" y="92"/>
                </a:cxn>
                <a:cxn ang="0">
                  <a:pos x="57" y="92"/>
                </a:cxn>
                <a:cxn ang="0">
                  <a:pos x="57" y="87"/>
                </a:cxn>
                <a:cxn ang="0">
                  <a:pos x="59" y="85"/>
                </a:cxn>
                <a:cxn ang="0">
                  <a:pos x="64" y="85"/>
                </a:cxn>
                <a:cxn ang="0">
                  <a:pos x="73" y="83"/>
                </a:cxn>
                <a:cxn ang="0">
                  <a:pos x="66" y="73"/>
                </a:cxn>
                <a:cxn ang="0">
                  <a:pos x="50" y="57"/>
                </a:cxn>
                <a:cxn ang="0">
                  <a:pos x="45" y="47"/>
                </a:cxn>
                <a:cxn ang="0">
                  <a:pos x="45" y="42"/>
                </a:cxn>
                <a:cxn ang="0">
                  <a:pos x="47" y="35"/>
                </a:cxn>
                <a:cxn ang="0">
                  <a:pos x="54" y="45"/>
                </a:cxn>
                <a:cxn ang="0">
                  <a:pos x="59" y="42"/>
                </a:cxn>
                <a:cxn ang="0">
                  <a:pos x="62" y="40"/>
                </a:cxn>
                <a:cxn ang="0">
                  <a:pos x="62" y="35"/>
                </a:cxn>
                <a:cxn ang="0">
                  <a:pos x="90" y="23"/>
                </a:cxn>
                <a:cxn ang="0">
                  <a:pos x="85" y="19"/>
                </a:cxn>
              </a:cxnLst>
              <a:rect l="0" t="0" r="r" b="b"/>
              <a:pathLst>
                <a:path w="90" h="116">
                  <a:moveTo>
                    <a:pt x="85" y="16"/>
                  </a:moveTo>
                  <a:lnTo>
                    <a:pt x="83" y="16"/>
                  </a:lnTo>
                  <a:lnTo>
                    <a:pt x="83" y="19"/>
                  </a:lnTo>
                  <a:lnTo>
                    <a:pt x="83" y="21"/>
                  </a:lnTo>
                  <a:lnTo>
                    <a:pt x="81" y="21"/>
                  </a:lnTo>
                  <a:lnTo>
                    <a:pt x="81" y="21"/>
                  </a:lnTo>
                  <a:lnTo>
                    <a:pt x="81" y="23"/>
                  </a:lnTo>
                  <a:lnTo>
                    <a:pt x="78" y="23"/>
                  </a:lnTo>
                  <a:lnTo>
                    <a:pt x="76" y="23"/>
                  </a:lnTo>
                  <a:lnTo>
                    <a:pt x="73" y="23"/>
                  </a:lnTo>
                  <a:lnTo>
                    <a:pt x="71" y="23"/>
                  </a:lnTo>
                  <a:lnTo>
                    <a:pt x="69" y="21"/>
                  </a:lnTo>
                  <a:lnTo>
                    <a:pt x="66" y="21"/>
                  </a:lnTo>
                  <a:lnTo>
                    <a:pt x="66" y="21"/>
                  </a:lnTo>
                  <a:lnTo>
                    <a:pt x="64" y="19"/>
                  </a:lnTo>
                  <a:lnTo>
                    <a:pt x="62" y="19"/>
                  </a:lnTo>
                  <a:lnTo>
                    <a:pt x="59" y="19"/>
                  </a:lnTo>
                  <a:lnTo>
                    <a:pt x="57" y="19"/>
                  </a:lnTo>
                  <a:lnTo>
                    <a:pt x="52" y="21"/>
                  </a:lnTo>
                  <a:lnTo>
                    <a:pt x="50" y="21"/>
                  </a:lnTo>
                  <a:lnTo>
                    <a:pt x="47" y="21"/>
                  </a:lnTo>
                  <a:lnTo>
                    <a:pt x="45" y="21"/>
                  </a:lnTo>
                  <a:lnTo>
                    <a:pt x="43" y="21"/>
                  </a:lnTo>
                  <a:lnTo>
                    <a:pt x="43" y="21"/>
                  </a:lnTo>
                  <a:lnTo>
                    <a:pt x="43" y="21"/>
                  </a:lnTo>
                  <a:lnTo>
                    <a:pt x="43" y="23"/>
                  </a:lnTo>
                  <a:lnTo>
                    <a:pt x="40" y="26"/>
                  </a:lnTo>
                  <a:lnTo>
                    <a:pt x="40" y="28"/>
                  </a:lnTo>
                  <a:lnTo>
                    <a:pt x="35" y="28"/>
                  </a:lnTo>
                  <a:lnTo>
                    <a:pt x="33" y="28"/>
                  </a:lnTo>
                  <a:lnTo>
                    <a:pt x="31" y="30"/>
                  </a:lnTo>
                  <a:lnTo>
                    <a:pt x="24" y="30"/>
                  </a:lnTo>
                  <a:lnTo>
                    <a:pt x="21" y="30"/>
                  </a:lnTo>
                  <a:lnTo>
                    <a:pt x="19" y="30"/>
                  </a:lnTo>
                  <a:lnTo>
                    <a:pt x="16" y="28"/>
                  </a:lnTo>
                  <a:lnTo>
                    <a:pt x="16" y="28"/>
                  </a:lnTo>
                  <a:lnTo>
                    <a:pt x="16" y="26"/>
                  </a:lnTo>
                  <a:lnTo>
                    <a:pt x="14" y="23"/>
                  </a:lnTo>
                  <a:lnTo>
                    <a:pt x="14" y="23"/>
                  </a:lnTo>
                  <a:lnTo>
                    <a:pt x="14" y="21"/>
                  </a:lnTo>
                  <a:lnTo>
                    <a:pt x="12" y="16"/>
                  </a:lnTo>
                  <a:lnTo>
                    <a:pt x="14" y="11"/>
                  </a:lnTo>
                  <a:lnTo>
                    <a:pt x="14" y="9"/>
                  </a:lnTo>
                  <a:lnTo>
                    <a:pt x="12" y="4"/>
                  </a:lnTo>
                  <a:lnTo>
                    <a:pt x="9" y="2"/>
                  </a:lnTo>
                  <a:lnTo>
                    <a:pt x="7" y="2"/>
                  </a:lnTo>
                  <a:lnTo>
                    <a:pt x="5" y="0"/>
                  </a:lnTo>
                  <a:lnTo>
                    <a:pt x="2" y="2"/>
                  </a:lnTo>
                  <a:lnTo>
                    <a:pt x="2" y="2"/>
                  </a:lnTo>
                  <a:lnTo>
                    <a:pt x="0" y="2"/>
                  </a:lnTo>
                  <a:lnTo>
                    <a:pt x="0" y="7"/>
                  </a:lnTo>
                  <a:lnTo>
                    <a:pt x="0" y="9"/>
                  </a:lnTo>
                  <a:lnTo>
                    <a:pt x="2" y="11"/>
                  </a:lnTo>
                  <a:lnTo>
                    <a:pt x="2" y="16"/>
                  </a:lnTo>
                  <a:lnTo>
                    <a:pt x="5" y="21"/>
                  </a:lnTo>
                  <a:lnTo>
                    <a:pt x="5" y="28"/>
                  </a:lnTo>
                  <a:lnTo>
                    <a:pt x="7" y="42"/>
                  </a:lnTo>
                  <a:lnTo>
                    <a:pt x="9" y="47"/>
                  </a:lnTo>
                  <a:lnTo>
                    <a:pt x="9" y="49"/>
                  </a:lnTo>
                  <a:lnTo>
                    <a:pt x="12" y="52"/>
                  </a:lnTo>
                  <a:lnTo>
                    <a:pt x="14" y="57"/>
                  </a:lnTo>
                  <a:lnTo>
                    <a:pt x="16" y="59"/>
                  </a:lnTo>
                  <a:lnTo>
                    <a:pt x="21" y="61"/>
                  </a:lnTo>
                  <a:lnTo>
                    <a:pt x="24" y="66"/>
                  </a:lnTo>
                  <a:lnTo>
                    <a:pt x="26" y="68"/>
                  </a:lnTo>
                  <a:lnTo>
                    <a:pt x="26" y="71"/>
                  </a:lnTo>
                  <a:lnTo>
                    <a:pt x="28" y="73"/>
                  </a:lnTo>
                  <a:lnTo>
                    <a:pt x="28" y="78"/>
                  </a:lnTo>
                  <a:lnTo>
                    <a:pt x="31" y="87"/>
                  </a:lnTo>
                  <a:lnTo>
                    <a:pt x="31" y="92"/>
                  </a:lnTo>
                  <a:lnTo>
                    <a:pt x="31" y="95"/>
                  </a:lnTo>
                  <a:lnTo>
                    <a:pt x="33" y="95"/>
                  </a:lnTo>
                  <a:lnTo>
                    <a:pt x="35" y="99"/>
                  </a:lnTo>
                  <a:lnTo>
                    <a:pt x="35" y="102"/>
                  </a:lnTo>
                  <a:lnTo>
                    <a:pt x="35" y="102"/>
                  </a:lnTo>
                  <a:lnTo>
                    <a:pt x="38" y="102"/>
                  </a:lnTo>
                  <a:lnTo>
                    <a:pt x="40" y="104"/>
                  </a:lnTo>
                  <a:lnTo>
                    <a:pt x="40" y="104"/>
                  </a:lnTo>
                  <a:lnTo>
                    <a:pt x="43" y="102"/>
                  </a:lnTo>
                  <a:lnTo>
                    <a:pt x="45" y="106"/>
                  </a:lnTo>
                  <a:lnTo>
                    <a:pt x="47" y="109"/>
                  </a:lnTo>
                  <a:lnTo>
                    <a:pt x="52" y="111"/>
                  </a:lnTo>
                  <a:lnTo>
                    <a:pt x="52" y="111"/>
                  </a:lnTo>
                  <a:lnTo>
                    <a:pt x="57" y="116"/>
                  </a:lnTo>
                  <a:lnTo>
                    <a:pt x="57" y="111"/>
                  </a:lnTo>
                  <a:lnTo>
                    <a:pt x="54" y="109"/>
                  </a:lnTo>
                  <a:lnTo>
                    <a:pt x="54" y="104"/>
                  </a:lnTo>
                  <a:lnTo>
                    <a:pt x="52" y="99"/>
                  </a:lnTo>
                  <a:lnTo>
                    <a:pt x="52" y="95"/>
                  </a:lnTo>
                  <a:lnTo>
                    <a:pt x="52" y="92"/>
                  </a:lnTo>
                  <a:lnTo>
                    <a:pt x="54" y="92"/>
                  </a:lnTo>
                  <a:lnTo>
                    <a:pt x="54" y="95"/>
                  </a:lnTo>
                  <a:lnTo>
                    <a:pt x="57" y="92"/>
                  </a:lnTo>
                  <a:lnTo>
                    <a:pt x="59" y="90"/>
                  </a:lnTo>
                  <a:lnTo>
                    <a:pt x="57" y="87"/>
                  </a:lnTo>
                  <a:lnTo>
                    <a:pt x="57" y="87"/>
                  </a:lnTo>
                  <a:lnTo>
                    <a:pt x="54" y="83"/>
                  </a:lnTo>
                  <a:lnTo>
                    <a:pt x="57" y="83"/>
                  </a:lnTo>
                  <a:lnTo>
                    <a:pt x="59" y="85"/>
                  </a:lnTo>
                  <a:lnTo>
                    <a:pt x="62" y="85"/>
                  </a:lnTo>
                  <a:lnTo>
                    <a:pt x="64" y="85"/>
                  </a:lnTo>
                  <a:lnTo>
                    <a:pt x="64" y="85"/>
                  </a:lnTo>
                  <a:lnTo>
                    <a:pt x="66" y="85"/>
                  </a:lnTo>
                  <a:lnTo>
                    <a:pt x="66" y="83"/>
                  </a:lnTo>
                  <a:lnTo>
                    <a:pt x="73" y="83"/>
                  </a:lnTo>
                  <a:lnTo>
                    <a:pt x="73" y="80"/>
                  </a:lnTo>
                  <a:lnTo>
                    <a:pt x="69" y="78"/>
                  </a:lnTo>
                  <a:lnTo>
                    <a:pt x="66" y="73"/>
                  </a:lnTo>
                  <a:lnTo>
                    <a:pt x="57" y="64"/>
                  </a:lnTo>
                  <a:lnTo>
                    <a:pt x="52" y="61"/>
                  </a:lnTo>
                  <a:lnTo>
                    <a:pt x="50" y="57"/>
                  </a:lnTo>
                  <a:lnTo>
                    <a:pt x="47" y="54"/>
                  </a:lnTo>
                  <a:lnTo>
                    <a:pt x="47" y="49"/>
                  </a:lnTo>
                  <a:lnTo>
                    <a:pt x="45" y="47"/>
                  </a:lnTo>
                  <a:lnTo>
                    <a:pt x="45" y="42"/>
                  </a:lnTo>
                  <a:lnTo>
                    <a:pt x="45" y="42"/>
                  </a:lnTo>
                  <a:lnTo>
                    <a:pt x="45" y="42"/>
                  </a:lnTo>
                  <a:lnTo>
                    <a:pt x="45" y="40"/>
                  </a:lnTo>
                  <a:lnTo>
                    <a:pt x="45" y="38"/>
                  </a:lnTo>
                  <a:lnTo>
                    <a:pt x="47" y="35"/>
                  </a:lnTo>
                  <a:lnTo>
                    <a:pt x="50" y="38"/>
                  </a:lnTo>
                  <a:lnTo>
                    <a:pt x="52" y="42"/>
                  </a:lnTo>
                  <a:lnTo>
                    <a:pt x="54" y="45"/>
                  </a:lnTo>
                  <a:lnTo>
                    <a:pt x="57" y="47"/>
                  </a:lnTo>
                  <a:lnTo>
                    <a:pt x="59" y="45"/>
                  </a:lnTo>
                  <a:lnTo>
                    <a:pt x="59" y="42"/>
                  </a:lnTo>
                  <a:lnTo>
                    <a:pt x="62" y="42"/>
                  </a:lnTo>
                  <a:lnTo>
                    <a:pt x="64" y="40"/>
                  </a:lnTo>
                  <a:lnTo>
                    <a:pt x="62" y="40"/>
                  </a:lnTo>
                  <a:lnTo>
                    <a:pt x="62" y="38"/>
                  </a:lnTo>
                  <a:lnTo>
                    <a:pt x="62" y="35"/>
                  </a:lnTo>
                  <a:lnTo>
                    <a:pt x="62" y="35"/>
                  </a:lnTo>
                  <a:lnTo>
                    <a:pt x="59" y="33"/>
                  </a:lnTo>
                  <a:lnTo>
                    <a:pt x="90" y="33"/>
                  </a:lnTo>
                  <a:lnTo>
                    <a:pt x="90" y="23"/>
                  </a:lnTo>
                  <a:lnTo>
                    <a:pt x="85" y="21"/>
                  </a:lnTo>
                  <a:lnTo>
                    <a:pt x="85" y="21"/>
                  </a:lnTo>
                  <a:lnTo>
                    <a:pt x="85" y="19"/>
                  </a:lnTo>
                  <a:lnTo>
                    <a:pt x="85" y="1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2" name="Freeform 1331">
              <a:extLst>
                <a:ext uri="{FF2B5EF4-FFF2-40B4-BE49-F238E27FC236}">
                  <a16:creationId xmlns:a16="http://schemas.microsoft.com/office/drawing/2014/main" id="{8B6BFA5E-4138-4343-A1A1-8121C6785584}"/>
                </a:ext>
              </a:extLst>
            </p:cNvPr>
            <p:cNvSpPr>
              <a:spLocks/>
            </p:cNvSpPr>
            <p:nvPr/>
          </p:nvSpPr>
          <p:spPr bwMode="auto">
            <a:xfrm>
              <a:off x="4435476" y="2889248"/>
              <a:ext cx="142875" cy="184150"/>
            </a:xfrm>
            <a:custGeom>
              <a:avLst/>
              <a:gdLst/>
              <a:ahLst/>
              <a:cxnLst>
                <a:cxn ang="0">
                  <a:pos x="83" y="19"/>
                </a:cxn>
                <a:cxn ang="0">
                  <a:pos x="81" y="21"/>
                </a:cxn>
                <a:cxn ang="0">
                  <a:pos x="76" y="23"/>
                </a:cxn>
                <a:cxn ang="0">
                  <a:pos x="69" y="21"/>
                </a:cxn>
                <a:cxn ang="0">
                  <a:pos x="64" y="19"/>
                </a:cxn>
                <a:cxn ang="0">
                  <a:pos x="57" y="19"/>
                </a:cxn>
                <a:cxn ang="0">
                  <a:pos x="47" y="21"/>
                </a:cxn>
                <a:cxn ang="0">
                  <a:pos x="43" y="21"/>
                </a:cxn>
                <a:cxn ang="0">
                  <a:pos x="40" y="26"/>
                </a:cxn>
                <a:cxn ang="0">
                  <a:pos x="33" y="28"/>
                </a:cxn>
                <a:cxn ang="0">
                  <a:pos x="21" y="30"/>
                </a:cxn>
                <a:cxn ang="0">
                  <a:pos x="16" y="28"/>
                </a:cxn>
                <a:cxn ang="0">
                  <a:pos x="14" y="23"/>
                </a:cxn>
                <a:cxn ang="0">
                  <a:pos x="14" y="11"/>
                </a:cxn>
                <a:cxn ang="0">
                  <a:pos x="9" y="2"/>
                </a:cxn>
                <a:cxn ang="0">
                  <a:pos x="2" y="2"/>
                </a:cxn>
                <a:cxn ang="0">
                  <a:pos x="0" y="7"/>
                </a:cxn>
                <a:cxn ang="0">
                  <a:pos x="2" y="16"/>
                </a:cxn>
                <a:cxn ang="0">
                  <a:pos x="7" y="42"/>
                </a:cxn>
                <a:cxn ang="0">
                  <a:pos x="12" y="52"/>
                </a:cxn>
                <a:cxn ang="0">
                  <a:pos x="21" y="61"/>
                </a:cxn>
                <a:cxn ang="0">
                  <a:pos x="26" y="71"/>
                </a:cxn>
                <a:cxn ang="0">
                  <a:pos x="31" y="87"/>
                </a:cxn>
                <a:cxn ang="0">
                  <a:pos x="33" y="95"/>
                </a:cxn>
                <a:cxn ang="0">
                  <a:pos x="35" y="102"/>
                </a:cxn>
                <a:cxn ang="0">
                  <a:pos x="40" y="104"/>
                </a:cxn>
                <a:cxn ang="0">
                  <a:pos x="47" y="109"/>
                </a:cxn>
                <a:cxn ang="0">
                  <a:pos x="57" y="116"/>
                </a:cxn>
                <a:cxn ang="0">
                  <a:pos x="54" y="104"/>
                </a:cxn>
                <a:cxn ang="0">
                  <a:pos x="52" y="92"/>
                </a:cxn>
                <a:cxn ang="0">
                  <a:pos x="57" y="92"/>
                </a:cxn>
                <a:cxn ang="0">
                  <a:pos x="57" y="87"/>
                </a:cxn>
                <a:cxn ang="0">
                  <a:pos x="59" y="85"/>
                </a:cxn>
                <a:cxn ang="0">
                  <a:pos x="64" y="85"/>
                </a:cxn>
                <a:cxn ang="0">
                  <a:pos x="73" y="83"/>
                </a:cxn>
                <a:cxn ang="0">
                  <a:pos x="66" y="73"/>
                </a:cxn>
                <a:cxn ang="0">
                  <a:pos x="50" y="57"/>
                </a:cxn>
                <a:cxn ang="0">
                  <a:pos x="45" y="47"/>
                </a:cxn>
                <a:cxn ang="0">
                  <a:pos x="45" y="42"/>
                </a:cxn>
                <a:cxn ang="0">
                  <a:pos x="47" y="35"/>
                </a:cxn>
                <a:cxn ang="0">
                  <a:pos x="54" y="45"/>
                </a:cxn>
                <a:cxn ang="0">
                  <a:pos x="59" y="42"/>
                </a:cxn>
                <a:cxn ang="0">
                  <a:pos x="62" y="40"/>
                </a:cxn>
                <a:cxn ang="0">
                  <a:pos x="62" y="35"/>
                </a:cxn>
                <a:cxn ang="0">
                  <a:pos x="90" y="23"/>
                </a:cxn>
                <a:cxn ang="0">
                  <a:pos x="85" y="19"/>
                </a:cxn>
              </a:cxnLst>
              <a:rect l="0" t="0" r="r" b="b"/>
              <a:pathLst>
                <a:path w="90" h="116">
                  <a:moveTo>
                    <a:pt x="85" y="16"/>
                  </a:moveTo>
                  <a:lnTo>
                    <a:pt x="83" y="16"/>
                  </a:lnTo>
                  <a:lnTo>
                    <a:pt x="83" y="19"/>
                  </a:lnTo>
                  <a:lnTo>
                    <a:pt x="83" y="21"/>
                  </a:lnTo>
                  <a:lnTo>
                    <a:pt x="81" y="21"/>
                  </a:lnTo>
                  <a:lnTo>
                    <a:pt x="81" y="21"/>
                  </a:lnTo>
                  <a:lnTo>
                    <a:pt x="81" y="23"/>
                  </a:lnTo>
                  <a:lnTo>
                    <a:pt x="78" y="23"/>
                  </a:lnTo>
                  <a:lnTo>
                    <a:pt x="76" y="23"/>
                  </a:lnTo>
                  <a:lnTo>
                    <a:pt x="73" y="23"/>
                  </a:lnTo>
                  <a:lnTo>
                    <a:pt x="71" y="23"/>
                  </a:lnTo>
                  <a:lnTo>
                    <a:pt x="69" y="21"/>
                  </a:lnTo>
                  <a:lnTo>
                    <a:pt x="66" y="21"/>
                  </a:lnTo>
                  <a:lnTo>
                    <a:pt x="66" y="21"/>
                  </a:lnTo>
                  <a:lnTo>
                    <a:pt x="64" y="19"/>
                  </a:lnTo>
                  <a:lnTo>
                    <a:pt x="62" y="19"/>
                  </a:lnTo>
                  <a:lnTo>
                    <a:pt x="59" y="19"/>
                  </a:lnTo>
                  <a:lnTo>
                    <a:pt x="57" y="19"/>
                  </a:lnTo>
                  <a:lnTo>
                    <a:pt x="52" y="21"/>
                  </a:lnTo>
                  <a:lnTo>
                    <a:pt x="50" y="21"/>
                  </a:lnTo>
                  <a:lnTo>
                    <a:pt x="47" y="21"/>
                  </a:lnTo>
                  <a:lnTo>
                    <a:pt x="45" y="21"/>
                  </a:lnTo>
                  <a:lnTo>
                    <a:pt x="43" y="21"/>
                  </a:lnTo>
                  <a:lnTo>
                    <a:pt x="43" y="21"/>
                  </a:lnTo>
                  <a:lnTo>
                    <a:pt x="43" y="21"/>
                  </a:lnTo>
                  <a:lnTo>
                    <a:pt x="43" y="23"/>
                  </a:lnTo>
                  <a:lnTo>
                    <a:pt x="40" y="26"/>
                  </a:lnTo>
                  <a:lnTo>
                    <a:pt x="40" y="28"/>
                  </a:lnTo>
                  <a:lnTo>
                    <a:pt x="35" y="28"/>
                  </a:lnTo>
                  <a:lnTo>
                    <a:pt x="33" y="28"/>
                  </a:lnTo>
                  <a:lnTo>
                    <a:pt x="31" y="30"/>
                  </a:lnTo>
                  <a:lnTo>
                    <a:pt x="24" y="30"/>
                  </a:lnTo>
                  <a:lnTo>
                    <a:pt x="21" y="30"/>
                  </a:lnTo>
                  <a:lnTo>
                    <a:pt x="19" y="30"/>
                  </a:lnTo>
                  <a:lnTo>
                    <a:pt x="16" y="28"/>
                  </a:lnTo>
                  <a:lnTo>
                    <a:pt x="16" y="28"/>
                  </a:lnTo>
                  <a:lnTo>
                    <a:pt x="16" y="26"/>
                  </a:lnTo>
                  <a:lnTo>
                    <a:pt x="14" y="23"/>
                  </a:lnTo>
                  <a:lnTo>
                    <a:pt x="14" y="23"/>
                  </a:lnTo>
                  <a:lnTo>
                    <a:pt x="14" y="21"/>
                  </a:lnTo>
                  <a:lnTo>
                    <a:pt x="12" y="16"/>
                  </a:lnTo>
                  <a:lnTo>
                    <a:pt x="14" y="11"/>
                  </a:lnTo>
                  <a:lnTo>
                    <a:pt x="14" y="9"/>
                  </a:lnTo>
                  <a:lnTo>
                    <a:pt x="12" y="4"/>
                  </a:lnTo>
                  <a:lnTo>
                    <a:pt x="9" y="2"/>
                  </a:lnTo>
                  <a:lnTo>
                    <a:pt x="7" y="2"/>
                  </a:lnTo>
                  <a:lnTo>
                    <a:pt x="5" y="0"/>
                  </a:lnTo>
                  <a:lnTo>
                    <a:pt x="2" y="2"/>
                  </a:lnTo>
                  <a:lnTo>
                    <a:pt x="2" y="2"/>
                  </a:lnTo>
                  <a:lnTo>
                    <a:pt x="0" y="2"/>
                  </a:lnTo>
                  <a:lnTo>
                    <a:pt x="0" y="7"/>
                  </a:lnTo>
                  <a:lnTo>
                    <a:pt x="0" y="9"/>
                  </a:lnTo>
                  <a:lnTo>
                    <a:pt x="2" y="11"/>
                  </a:lnTo>
                  <a:lnTo>
                    <a:pt x="2" y="16"/>
                  </a:lnTo>
                  <a:lnTo>
                    <a:pt x="5" y="21"/>
                  </a:lnTo>
                  <a:lnTo>
                    <a:pt x="5" y="28"/>
                  </a:lnTo>
                  <a:lnTo>
                    <a:pt x="7" y="42"/>
                  </a:lnTo>
                  <a:lnTo>
                    <a:pt x="9" y="47"/>
                  </a:lnTo>
                  <a:lnTo>
                    <a:pt x="9" y="49"/>
                  </a:lnTo>
                  <a:lnTo>
                    <a:pt x="12" y="52"/>
                  </a:lnTo>
                  <a:lnTo>
                    <a:pt x="14" y="57"/>
                  </a:lnTo>
                  <a:lnTo>
                    <a:pt x="16" y="59"/>
                  </a:lnTo>
                  <a:lnTo>
                    <a:pt x="21" y="61"/>
                  </a:lnTo>
                  <a:lnTo>
                    <a:pt x="24" y="66"/>
                  </a:lnTo>
                  <a:lnTo>
                    <a:pt x="26" y="68"/>
                  </a:lnTo>
                  <a:lnTo>
                    <a:pt x="26" y="71"/>
                  </a:lnTo>
                  <a:lnTo>
                    <a:pt x="28" y="73"/>
                  </a:lnTo>
                  <a:lnTo>
                    <a:pt x="28" y="78"/>
                  </a:lnTo>
                  <a:lnTo>
                    <a:pt x="31" y="87"/>
                  </a:lnTo>
                  <a:lnTo>
                    <a:pt x="31" y="92"/>
                  </a:lnTo>
                  <a:lnTo>
                    <a:pt x="31" y="95"/>
                  </a:lnTo>
                  <a:lnTo>
                    <a:pt x="33" y="95"/>
                  </a:lnTo>
                  <a:lnTo>
                    <a:pt x="35" y="99"/>
                  </a:lnTo>
                  <a:lnTo>
                    <a:pt x="35" y="102"/>
                  </a:lnTo>
                  <a:lnTo>
                    <a:pt x="35" y="102"/>
                  </a:lnTo>
                  <a:lnTo>
                    <a:pt x="38" y="102"/>
                  </a:lnTo>
                  <a:lnTo>
                    <a:pt x="40" y="104"/>
                  </a:lnTo>
                  <a:lnTo>
                    <a:pt x="40" y="104"/>
                  </a:lnTo>
                  <a:lnTo>
                    <a:pt x="43" y="102"/>
                  </a:lnTo>
                  <a:lnTo>
                    <a:pt x="45" y="106"/>
                  </a:lnTo>
                  <a:lnTo>
                    <a:pt x="47" y="109"/>
                  </a:lnTo>
                  <a:lnTo>
                    <a:pt x="52" y="111"/>
                  </a:lnTo>
                  <a:lnTo>
                    <a:pt x="52" y="111"/>
                  </a:lnTo>
                  <a:lnTo>
                    <a:pt x="57" y="116"/>
                  </a:lnTo>
                  <a:lnTo>
                    <a:pt x="57" y="111"/>
                  </a:lnTo>
                  <a:lnTo>
                    <a:pt x="54" y="109"/>
                  </a:lnTo>
                  <a:lnTo>
                    <a:pt x="54" y="104"/>
                  </a:lnTo>
                  <a:lnTo>
                    <a:pt x="52" y="99"/>
                  </a:lnTo>
                  <a:lnTo>
                    <a:pt x="52" y="95"/>
                  </a:lnTo>
                  <a:lnTo>
                    <a:pt x="52" y="92"/>
                  </a:lnTo>
                  <a:lnTo>
                    <a:pt x="54" y="92"/>
                  </a:lnTo>
                  <a:lnTo>
                    <a:pt x="54" y="95"/>
                  </a:lnTo>
                  <a:lnTo>
                    <a:pt x="57" y="92"/>
                  </a:lnTo>
                  <a:lnTo>
                    <a:pt x="59" y="90"/>
                  </a:lnTo>
                  <a:lnTo>
                    <a:pt x="57" y="87"/>
                  </a:lnTo>
                  <a:lnTo>
                    <a:pt x="57" y="87"/>
                  </a:lnTo>
                  <a:lnTo>
                    <a:pt x="54" y="83"/>
                  </a:lnTo>
                  <a:lnTo>
                    <a:pt x="57" y="83"/>
                  </a:lnTo>
                  <a:lnTo>
                    <a:pt x="59" y="85"/>
                  </a:lnTo>
                  <a:lnTo>
                    <a:pt x="62" y="85"/>
                  </a:lnTo>
                  <a:lnTo>
                    <a:pt x="64" y="85"/>
                  </a:lnTo>
                  <a:lnTo>
                    <a:pt x="64" y="85"/>
                  </a:lnTo>
                  <a:lnTo>
                    <a:pt x="66" y="85"/>
                  </a:lnTo>
                  <a:lnTo>
                    <a:pt x="66" y="83"/>
                  </a:lnTo>
                  <a:lnTo>
                    <a:pt x="73" y="83"/>
                  </a:lnTo>
                  <a:lnTo>
                    <a:pt x="73" y="80"/>
                  </a:lnTo>
                  <a:lnTo>
                    <a:pt x="69" y="78"/>
                  </a:lnTo>
                  <a:lnTo>
                    <a:pt x="66" y="73"/>
                  </a:lnTo>
                  <a:lnTo>
                    <a:pt x="57" y="64"/>
                  </a:lnTo>
                  <a:lnTo>
                    <a:pt x="52" y="61"/>
                  </a:lnTo>
                  <a:lnTo>
                    <a:pt x="50" y="57"/>
                  </a:lnTo>
                  <a:lnTo>
                    <a:pt x="47" y="54"/>
                  </a:lnTo>
                  <a:lnTo>
                    <a:pt x="47" y="49"/>
                  </a:lnTo>
                  <a:lnTo>
                    <a:pt x="45" y="47"/>
                  </a:lnTo>
                  <a:lnTo>
                    <a:pt x="45" y="42"/>
                  </a:lnTo>
                  <a:lnTo>
                    <a:pt x="45" y="42"/>
                  </a:lnTo>
                  <a:lnTo>
                    <a:pt x="45" y="42"/>
                  </a:lnTo>
                  <a:lnTo>
                    <a:pt x="45" y="40"/>
                  </a:lnTo>
                  <a:lnTo>
                    <a:pt x="45" y="38"/>
                  </a:lnTo>
                  <a:lnTo>
                    <a:pt x="47" y="35"/>
                  </a:lnTo>
                  <a:lnTo>
                    <a:pt x="50" y="38"/>
                  </a:lnTo>
                  <a:lnTo>
                    <a:pt x="52" y="42"/>
                  </a:lnTo>
                  <a:lnTo>
                    <a:pt x="54" y="45"/>
                  </a:lnTo>
                  <a:lnTo>
                    <a:pt x="57" y="47"/>
                  </a:lnTo>
                  <a:lnTo>
                    <a:pt x="59" y="45"/>
                  </a:lnTo>
                  <a:lnTo>
                    <a:pt x="59" y="42"/>
                  </a:lnTo>
                  <a:lnTo>
                    <a:pt x="62" y="42"/>
                  </a:lnTo>
                  <a:lnTo>
                    <a:pt x="64" y="40"/>
                  </a:lnTo>
                  <a:lnTo>
                    <a:pt x="62" y="40"/>
                  </a:lnTo>
                  <a:lnTo>
                    <a:pt x="62" y="38"/>
                  </a:lnTo>
                  <a:lnTo>
                    <a:pt x="62" y="35"/>
                  </a:lnTo>
                  <a:lnTo>
                    <a:pt x="62" y="35"/>
                  </a:lnTo>
                  <a:lnTo>
                    <a:pt x="59" y="33"/>
                  </a:lnTo>
                  <a:lnTo>
                    <a:pt x="90" y="33"/>
                  </a:lnTo>
                  <a:lnTo>
                    <a:pt x="90" y="23"/>
                  </a:lnTo>
                  <a:lnTo>
                    <a:pt x="85" y="21"/>
                  </a:lnTo>
                  <a:lnTo>
                    <a:pt x="85" y="21"/>
                  </a:lnTo>
                  <a:lnTo>
                    <a:pt x="85" y="19"/>
                  </a:lnTo>
                  <a:lnTo>
                    <a:pt x="85" y="1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3" name="Freeform 1332">
              <a:extLst>
                <a:ext uri="{FF2B5EF4-FFF2-40B4-BE49-F238E27FC236}">
                  <a16:creationId xmlns:a16="http://schemas.microsoft.com/office/drawing/2014/main" id="{3585C409-131C-4EC8-9AB3-50620C1E589E}"/>
                </a:ext>
              </a:extLst>
            </p:cNvPr>
            <p:cNvSpPr>
              <a:spLocks/>
            </p:cNvSpPr>
            <p:nvPr/>
          </p:nvSpPr>
          <p:spPr bwMode="auto">
            <a:xfrm>
              <a:off x="4435476" y="2889248"/>
              <a:ext cx="38100" cy="85724"/>
            </a:xfrm>
            <a:custGeom>
              <a:avLst/>
              <a:gdLst/>
              <a:ahLst/>
              <a:cxnLst>
                <a:cxn ang="0">
                  <a:pos x="24" y="30"/>
                </a:cxn>
                <a:cxn ang="0">
                  <a:pos x="21" y="30"/>
                </a:cxn>
                <a:cxn ang="0">
                  <a:pos x="19" y="30"/>
                </a:cxn>
                <a:cxn ang="0">
                  <a:pos x="16" y="28"/>
                </a:cxn>
                <a:cxn ang="0">
                  <a:pos x="16" y="28"/>
                </a:cxn>
                <a:cxn ang="0">
                  <a:pos x="16" y="26"/>
                </a:cxn>
                <a:cxn ang="0">
                  <a:pos x="14" y="23"/>
                </a:cxn>
                <a:cxn ang="0">
                  <a:pos x="14" y="19"/>
                </a:cxn>
                <a:cxn ang="0">
                  <a:pos x="14" y="16"/>
                </a:cxn>
                <a:cxn ang="0">
                  <a:pos x="14" y="11"/>
                </a:cxn>
                <a:cxn ang="0">
                  <a:pos x="14" y="9"/>
                </a:cxn>
                <a:cxn ang="0">
                  <a:pos x="12" y="4"/>
                </a:cxn>
                <a:cxn ang="0">
                  <a:pos x="9" y="2"/>
                </a:cxn>
                <a:cxn ang="0">
                  <a:pos x="7" y="2"/>
                </a:cxn>
                <a:cxn ang="0">
                  <a:pos x="5" y="0"/>
                </a:cxn>
                <a:cxn ang="0">
                  <a:pos x="2" y="2"/>
                </a:cxn>
                <a:cxn ang="0">
                  <a:pos x="2" y="2"/>
                </a:cxn>
                <a:cxn ang="0">
                  <a:pos x="0" y="2"/>
                </a:cxn>
                <a:cxn ang="0">
                  <a:pos x="0" y="7"/>
                </a:cxn>
                <a:cxn ang="0">
                  <a:pos x="0" y="9"/>
                </a:cxn>
                <a:cxn ang="0">
                  <a:pos x="2" y="11"/>
                </a:cxn>
                <a:cxn ang="0">
                  <a:pos x="2" y="16"/>
                </a:cxn>
                <a:cxn ang="0">
                  <a:pos x="5" y="21"/>
                </a:cxn>
                <a:cxn ang="0">
                  <a:pos x="5" y="28"/>
                </a:cxn>
                <a:cxn ang="0">
                  <a:pos x="7" y="42"/>
                </a:cxn>
                <a:cxn ang="0">
                  <a:pos x="7" y="45"/>
                </a:cxn>
                <a:cxn ang="0">
                  <a:pos x="9" y="49"/>
                </a:cxn>
                <a:cxn ang="0">
                  <a:pos x="9" y="49"/>
                </a:cxn>
                <a:cxn ang="0">
                  <a:pos x="12" y="54"/>
                </a:cxn>
                <a:cxn ang="0">
                  <a:pos x="12" y="49"/>
                </a:cxn>
                <a:cxn ang="0">
                  <a:pos x="14" y="47"/>
                </a:cxn>
                <a:cxn ang="0">
                  <a:pos x="19" y="42"/>
                </a:cxn>
                <a:cxn ang="0">
                  <a:pos x="21" y="38"/>
                </a:cxn>
                <a:cxn ang="0">
                  <a:pos x="21" y="35"/>
                </a:cxn>
                <a:cxn ang="0">
                  <a:pos x="24" y="30"/>
                </a:cxn>
                <a:cxn ang="0">
                  <a:pos x="24" y="30"/>
                </a:cxn>
                <a:cxn ang="0">
                  <a:pos x="24" y="30"/>
                </a:cxn>
              </a:cxnLst>
              <a:rect l="0" t="0" r="r" b="b"/>
              <a:pathLst>
                <a:path w="24" h="54">
                  <a:moveTo>
                    <a:pt x="24" y="30"/>
                  </a:moveTo>
                  <a:lnTo>
                    <a:pt x="21" y="30"/>
                  </a:lnTo>
                  <a:lnTo>
                    <a:pt x="19" y="30"/>
                  </a:lnTo>
                  <a:lnTo>
                    <a:pt x="16" y="28"/>
                  </a:lnTo>
                  <a:lnTo>
                    <a:pt x="16" y="28"/>
                  </a:lnTo>
                  <a:lnTo>
                    <a:pt x="16" y="26"/>
                  </a:lnTo>
                  <a:lnTo>
                    <a:pt x="14" y="23"/>
                  </a:lnTo>
                  <a:lnTo>
                    <a:pt x="14" y="19"/>
                  </a:lnTo>
                  <a:lnTo>
                    <a:pt x="14" y="16"/>
                  </a:lnTo>
                  <a:lnTo>
                    <a:pt x="14" y="11"/>
                  </a:lnTo>
                  <a:lnTo>
                    <a:pt x="14" y="9"/>
                  </a:lnTo>
                  <a:lnTo>
                    <a:pt x="12" y="4"/>
                  </a:lnTo>
                  <a:lnTo>
                    <a:pt x="9" y="2"/>
                  </a:lnTo>
                  <a:lnTo>
                    <a:pt x="7" y="2"/>
                  </a:lnTo>
                  <a:lnTo>
                    <a:pt x="5" y="0"/>
                  </a:lnTo>
                  <a:lnTo>
                    <a:pt x="2" y="2"/>
                  </a:lnTo>
                  <a:lnTo>
                    <a:pt x="2" y="2"/>
                  </a:lnTo>
                  <a:lnTo>
                    <a:pt x="0" y="2"/>
                  </a:lnTo>
                  <a:lnTo>
                    <a:pt x="0" y="7"/>
                  </a:lnTo>
                  <a:lnTo>
                    <a:pt x="0" y="9"/>
                  </a:lnTo>
                  <a:lnTo>
                    <a:pt x="2" y="11"/>
                  </a:lnTo>
                  <a:lnTo>
                    <a:pt x="2" y="16"/>
                  </a:lnTo>
                  <a:lnTo>
                    <a:pt x="5" y="21"/>
                  </a:lnTo>
                  <a:lnTo>
                    <a:pt x="5" y="28"/>
                  </a:lnTo>
                  <a:lnTo>
                    <a:pt x="7" y="42"/>
                  </a:lnTo>
                  <a:lnTo>
                    <a:pt x="7" y="45"/>
                  </a:lnTo>
                  <a:lnTo>
                    <a:pt x="9" y="49"/>
                  </a:lnTo>
                  <a:lnTo>
                    <a:pt x="9" y="49"/>
                  </a:lnTo>
                  <a:lnTo>
                    <a:pt x="12" y="54"/>
                  </a:lnTo>
                  <a:lnTo>
                    <a:pt x="12" y="49"/>
                  </a:lnTo>
                  <a:lnTo>
                    <a:pt x="14" y="47"/>
                  </a:lnTo>
                  <a:lnTo>
                    <a:pt x="19" y="42"/>
                  </a:lnTo>
                  <a:lnTo>
                    <a:pt x="21" y="38"/>
                  </a:lnTo>
                  <a:lnTo>
                    <a:pt x="21" y="35"/>
                  </a:lnTo>
                  <a:lnTo>
                    <a:pt x="24" y="30"/>
                  </a:lnTo>
                  <a:lnTo>
                    <a:pt x="24" y="30"/>
                  </a:lnTo>
                  <a:lnTo>
                    <a:pt x="24" y="3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4" name="Freeform 1333">
              <a:extLst>
                <a:ext uri="{FF2B5EF4-FFF2-40B4-BE49-F238E27FC236}">
                  <a16:creationId xmlns:a16="http://schemas.microsoft.com/office/drawing/2014/main" id="{40971EED-C7AC-4394-AEC6-F4499762947B}"/>
                </a:ext>
              </a:extLst>
            </p:cNvPr>
            <p:cNvSpPr>
              <a:spLocks/>
            </p:cNvSpPr>
            <p:nvPr/>
          </p:nvSpPr>
          <p:spPr bwMode="auto">
            <a:xfrm>
              <a:off x="4435476" y="2889248"/>
              <a:ext cx="38100" cy="85724"/>
            </a:xfrm>
            <a:custGeom>
              <a:avLst/>
              <a:gdLst/>
              <a:ahLst/>
              <a:cxnLst>
                <a:cxn ang="0">
                  <a:pos x="24" y="30"/>
                </a:cxn>
                <a:cxn ang="0">
                  <a:pos x="21" y="30"/>
                </a:cxn>
                <a:cxn ang="0">
                  <a:pos x="19" y="30"/>
                </a:cxn>
                <a:cxn ang="0">
                  <a:pos x="16" y="28"/>
                </a:cxn>
                <a:cxn ang="0">
                  <a:pos x="16" y="28"/>
                </a:cxn>
                <a:cxn ang="0">
                  <a:pos x="16" y="26"/>
                </a:cxn>
                <a:cxn ang="0">
                  <a:pos x="14" y="23"/>
                </a:cxn>
                <a:cxn ang="0">
                  <a:pos x="14" y="19"/>
                </a:cxn>
                <a:cxn ang="0">
                  <a:pos x="14" y="16"/>
                </a:cxn>
                <a:cxn ang="0">
                  <a:pos x="14" y="11"/>
                </a:cxn>
                <a:cxn ang="0">
                  <a:pos x="14" y="9"/>
                </a:cxn>
                <a:cxn ang="0">
                  <a:pos x="12" y="4"/>
                </a:cxn>
                <a:cxn ang="0">
                  <a:pos x="9" y="2"/>
                </a:cxn>
                <a:cxn ang="0">
                  <a:pos x="7" y="2"/>
                </a:cxn>
                <a:cxn ang="0">
                  <a:pos x="5" y="0"/>
                </a:cxn>
                <a:cxn ang="0">
                  <a:pos x="2" y="2"/>
                </a:cxn>
                <a:cxn ang="0">
                  <a:pos x="2" y="2"/>
                </a:cxn>
                <a:cxn ang="0">
                  <a:pos x="0" y="2"/>
                </a:cxn>
                <a:cxn ang="0">
                  <a:pos x="0" y="7"/>
                </a:cxn>
                <a:cxn ang="0">
                  <a:pos x="0" y="9"/>
                </a:cxn>
                <a:cxn ang="0">
                  <a:pos x="2" y="11"/>
                </a:cxn>
                <a:cxn ang="0">
                  <a:pos x="2" y="16"/>
                </a:cxn>
                <a:cxn ang="0">
                  <a:pos x="5" y="21"/>
                </a:cxn>
                <a:cxn ang="0">
                  <a:pos x="5" y="28"/>
                </a:cxn>
                <a:cxn ang="0">
                  <a:pos x="7" y="42"/>
                </a:cxn>
                <a:cxn ang="0">
                  <a:pos x="7" y="45"/>
                </a:cxn>
                <a:cxn ang="0">
                  <a:pos x="9" y="49"/>
                </a:cxn>
                <a:cxn ang="0">
                  <a:pos x="9" y="49"/>
                </a:cxn>
                <a:cxn ang="0">
                  <a:pos x="12" y="54"/>
                </a:cxn>
                <a:cxn ang="0">
                  <a:pos x="12" y="49"/>
                </a:cxn>
                <a:cxn ang="0">
                  <a:pos x="14" y="47"/>
                </a:cxn>
                <a:cxn ang="0">
                  <a:pos x="19" y="42"/>
                </a:cxn>
                <a:cxn ang="0">
                  <a:pos x="21" y="38"/>
                </a:cxn>
                <a:cxn ang="0">
                  <a:pos x="21" y="35"/>
                </a:cxn>
                <a:cxn ang="0">
                  <a:pos x="24" y="30"/>
                </a:cxn>
                <a:cxn ang="0">
                  <a:pos x="24" y="30"/>
                </a:cxn>
              </a:cxnLst>
              <a:rect l="0" t="0" r="r" b="b"/>
              <a:pathLst>
                <a:path w="24" h="54">
                  <a:moveTo>
                    <a:pt x="24" y="30"/>
                  </a:moveTo>
                  <a:lnTo>
                    <a:pt x="21" y="30"/>
                  </a:lnTo>
                  <a:lnTo>
                    <a:pt x="19" y="30"/>
                  </a:lnTo>
                  <a:lnTo>
                    <a:pt x="16" y="28"/>
                  </a:lnTo>
                  <a:lnTo>
                    <a:pt x="16" y="28"/>
                  </a:lnTo>
                  <a:lnTo>
                    <a:pt x="16" y="26"/>
                  </a:lnTo>
                  <a:lnTo>
                    <a:pt x="14" y="23"/>
                  </a:lnTo>
                  <a:lnTo>
                    <a:pt x="14" y="19"/>
                  </a:lnTo>
                  <a:lnTo>
                    <a:pt x="14" y="16"/>
                  </a:lnTo>
                  <a:lnTo>
                    <a:pt x="14" y="11"/>
                  </a:lnTo>
                  <a:lnTo>
                    <a:pt x="14" y="9"/>
                  </a:lnTo>
                  <a:lnTo>
                    <a:pt x="12" y="4"/>
                  </a:lnTo>
                  <a:lnTo>
                    <a:pt x="9" y="2"/>
                  </a:lnTo>
                  <a:lnTo>
                    <a:pt x="7" y="2"/>
                  </a:lnTo>
                  <a:lnTo>
                    <a:pt x="5" y="0"/>
                  </a:lnTo>
                  <a:lnTo>
                    <a:pt x="2" y="2"/>
                  </a:lnTo>
                  <a:lnTo>
                    <a:pt x="2" y="2"/>
                  </a:lnTo>
                  <a:lnTo>
                    <a:pt x="0" y="2"/>
                  </a:lnTo>
                  <a:lnTo>
                    <a:pt x="0" y="7"/>
                  </a:lnTo>
                  <a:lnTo>
                    <a:pt x="0" y="9"/>
                  </a:lnTo>
                  <a:lnTo>
                    <a:pt x="2" y="11"/>
                  </a:lnTo>
                  <a:lnTo>
                    <a:pt x="2" y="16"/>
                  </a:lnTo>
                  <a:lnTo>
                    <a:pt x="5" y="21"/>
                  </a:lnTo>
                  <a:lnTo>
                    <a:pt x="5" y="28"/>
                  </a:lnTo>
                  <a:lnTo>
                    <a:pt x="7" y="42"/>
                  </a:lnTo>
                  <a:lnTo>
                    <a:pt x="7" y="45"/>
                  </a:lnTo>
                  <a:lnTo>
                    <a:pt x="9" y="49"/>
                  </a:lnTo>
                  <a:lnTo>
                    <a:pt x="9" y="49"/>
                  </a:lnTo>
                  <a:lnTo>
                    <a:pt x="12" y="54"/>
                  </a:lnTo>
                  <a:lnTo>
                    <a:pt x="12" y="49"/>
                  </a:lnTo>
                  <a:lnTo>
                    <a:pt x="14" y="47"/>
                  </a:lnTo>
                  <a:lnTo>
                    <a:pt x="19" y="42"/>
                  </a:lnTo>
                  <a:lnTo>
                    <a:pt x="21" y="38"/>
                  </a:lnTo>
                  <a:lnTo>
                    <a:pt x="21" y="35"/>
                  </a:lnTo>
                  <a:lnTo>
                    <a:pt x="24" y="30"/>
                  </a:lnTo>
                  <a:lnTo>
                    <a:pt x="24" y="3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5" name="Freeform 1334">
              <a:extLst>
                <a:ext uri="{FF2B5EF4-FFF2-40B4-BE49-F238E27FC236}">
                  <a16:creationId xmlns:a16="http://schemas.microsoft.com/office/drawing/2014/main" id="{569B0927-6C1F-4611-9722-1E0C70C504F0}"/>
                </a:ext>
              </a:extLst>
            </p:cNvPr>
            <p:cNvSpPr>
              <a:spLocks/>
            </p:cNvSpPr>
            <p:nvPr/>
          </p:nvSpPr>
          <p:spPr bwMode="auto">
            <a:xfrm>
              <a:off x="4435476" y="2889248"/>
              <a:ext cx="38100" cy="85724"/>
            </a:xfrm>
            <a:custGeom>
              <a:avLst/>
              <a:gdLst/>
              <a:ahLst/>
              <a:cxnLst>
                <a:cxn ang="0">
                  <a:pos x="24" y="30"/>
                </a:cxn>
                <a:cxn ang="0">
                  <a:pos x="21" y="30"/>
                </a:cxn>
                <a:cxn ang="0">
                  <a:pos x="19" y="30"/>
                </a:cxn>
                <a:cxn ang="0">
                  <a:pos x="16" y="28"/>
                </a:cxn>
                <a:cxn ang="0">
                  <a:pos x="16" y="28"/>
                </a:cxn>
                <a:cxn ang="0">
                  <a:pos x="16" y="26"/>
                </a:cxn>
                <a:cxn ang="0">
                  <a:pos x="14" y="23"/>
                </a:cxn>
                <a:cxn ang="0">
                  <a:pos x="14" y="19"/>
                </a:cxn>
                <a:cxn ang="0">
                  <a:pos x="14" y="16"/>
                </a:cxn>
                <a:cxn ang="0">
                  <a:pos x="14" y="11"/>
                </a:cxn>
                <a:cxn ang="0">
                  <a:pos x="14" y="9"/>
                </a:cxn>
                <a:cxn ang="0">
                  <a:pos x="12" y="4"/>
                </a:cxn>
                <a:cxn ang="0">
                  <a:pos x="9" y="2"/>
                </a:cxn>
                <a:cxn ang="0">
                  <a:pos x="7" y="2"/>
                </a:cxn>
                <a:cxn ang="0">
                  <a:pos x="5" y="0"/>
                </a:cxn>
                <a:cxn ang="0">
                  <a:pos x="2" y="2"/>
                </a:cxn>
                <a:cxn ang="0">
                  <a:pos x="2" y="2"/>
                </a:cxn>
                <a:cxn ang="0">
                  <a:pos x="0" y="2"/>
                </a:cxn>
                <a:cxn ang="0">
                  <a:pos x="0" y="7"/>
                </a:cxn>
                <a:cxn ang="0">
                  <a:pos x="0" y="9"/>
                </a:cxn>
                <a:cxn ang="0">
                  <a:pos x="2" y="11"/>
                </a:cxn>
                <a:cxn ang="0">
                  <a:pos x="2" y="16"/>
                </a:cxn>
                <a:cxn ang="0">
                  <a:pos x="5" y="21"/>
                </a:cxn>
                <a:cxn ang="0">
                  <a:pos x="5" y="28"/>
                </a:cxn>
                <a:cxn ang="0">
                  <a:pos x="7" y="42"/>
                </a:cxn>
                <a:cxn ang="0">
                  <a:pos x="7" y="45"/>
                </a:cxn>
                <a:cxn ang="0">
                  <a:pos x="9" y="49"/>
                </a:cxn>
                <a:cxn ang="0">
                  <a:pos x="9" y="49"/>
                </a:cxn>
                <a:cxn ang="0">
                  <a:pos x="12" y="54"/>
                </a:cxn>
                <a:cxn ang="0">
                  <a:pos x="12" y="49"/>
                </a:cxn>
                <a:cxn ang="0">
                  <a:pos x="14" y="47"/>
                </a:cxn>
                <a:cxn ang="0">
                  <a:pos x="19" y="42"/>
                </a:cxn>
                <a:cxn ang="0">
                  <a:pos x="21" y="38"/>
                </a:cxn>
                <a:cxn ang="0">
                  <a:pos x="21" y="35"/>
                </a:cxn>
                <a:cxn ang="0">
                  <a:pos x="24" y="30"/>
                </a:cxn>
                <a:cxn ang="0">
                  <a:pos x="24" y="30"/>
                </a:cxn>
              </a:cxnLst>
              <a:rect l="0" t="0" r="r" b="b"/>
              <a:pathLst>
                <a:path w="24" h="54">
                  <a:moveTo>
                    <a:pt x="24" y="30"/>
                  </a:moveTo>
                  <a:lnTo>
                    <a:pt x="21" y="30"/>
                  </a:lnTo>
                  <a:lnTo>
                    <a:pt x="19" y="30"/>
                  </a:lnTo>
                  <a:lnTo>
                    <a:pt x="16" y="28"/>
                  </a:lnTo>
                  <a:lnTo>
                    <a:pt x="16" y="28"/>
                  </a:lnTo>
                  <a:lnTo>
                    <a:pt x="16" y="26"/>
                  </a:lnTo>
                  <a:lnTo>
                    <a:pt x="14" y="23"/>
                  </a:lnTo>
                  <a:lnTo>
                    <a:pt x="14" y="19"/>
                  </a:lnTo>
                  <a:lnTo>
                    <a:pt x="14" y="16"/>
                  </a:lnTo>
                  <a:lnTo>
                    <a:pt x="14" y="11"/>
                  </a:lnTo>
                  <a:lnTo>
                    <a:pt x="14" y="9"/>
                  </a:lnTo>
                  <a:lnTo>
                    <a:pt x="12" y="4"/>
                  </a:lnTo>
                  <a:lnTo>
                    <a:pt x="9" y="2"/>
                  </a:lnTo>
                  <a:lnTo>
                    <a:pt x="7" y="2"/>
                  </a:lnTo>
                  <a:lnTo>
                    <a:pt x="5" y="0"/>
                  </a:lnTo>
                  <a:lnTo>
                    <a:pt x="2" y="2"/>
                  </a:lnTo>
                  <a:lnTo>
                    <a:pt x="2" y="2"/>
                  </a:lnTo>
                  <a:lnTo>
                    <a:pt x="0" y="2"/>
                  </a:lnTo>
                  <a:lnTo>
                    <a:pt x="0" y="7"/>
                  </a:lnTo>
                  <a:lnTo>
                    <a:pt x="0" y="9"/>
                  </a:lnTo>
                  <a:lnTo>
                    <a:pt x="2" y="11"/>
                  </a:lnTo>
                  <a:lnTo>
                    <a:pt x="2" y="16"/>
                  </a:lnTo>
                  <a:lnTo>
                    <a:pt x="5" y="21"/>
                  </a:lnTo>
                  <a:lnTo>
                    <a:pt x="5" y="28"/>
                  </a:lnTo>
                  <a:lnTo>
                    <a:pt x="7" y="42"/>
                  </a:lnTo>
                  <a:lnTo>
                    <a:pt x="7" y="45"/>
                  </a:lnTo>
                  <a:lnTo>
                    <a:pt x="9" y="49"/>
                  </a:lnTo>
                  <a:lnTo>
                    <a:pt x="9" y="49"/>
                  </a:lnTo>
                  <a:lnTo>
                    <a:pt x="12" y="54"/>
                  </a:lnTo>
                  <a:lnTo>
                    <a:pt x="12" y="49"/>
                  </a:lnTo>
                  <a:lnTo>
                    <a:pt x="14" y="47"/>
                  </a:lnTo>
                  <a:lnTo>
                    <a:pt x="19" y="42"/>
                  </a:lnTo>
                  <a:lnTo>
                    <a:pt x="21" y="38"/>
                  </a:lnTo>
                  <a:lnTo>
                    <a:pt x="21" y="35"/>
                  </a:lnTo>
                  <a:lnTo>
                    <a:pt x="24" y="30"/>
                  </a:lnTo>
                  <a:lnTo>
                    <a:pt x="24" y="3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6" name="Freeform 1335">
              <a:extLst>
                <a:ext uri="{FF2B5EF4-FFF2-40B4-BE49-F238E27FC236}">
                  <a16:creationId xmlns:a16="http://schemas.microsoft.com/office/drawing/2014/main" id="{49F805A3-B509-46C7-A8E6-E353D351C1D4}"/>
                </a:ext>
              </a:extLst>
            </p:cNvPr>
            <p:cNvSpPr>
              <a:spLocks/>
            </p:cNvSpPr>
            <p:nvPr/>
          </p:nvSpPr>
          <p:spPr bwMode="auto">
            <a:xfrm>
              <a:off x="4454526" y="2914649"/>
              <a:ext cx="123825" cy="158749"/>
            </a:xfrm>
            <a:custGeom>
              <a:avLst/>
              <a:gdLst/>
              <a:ahLst/>
              <a:cxnLst>
                <a:cxn ang="0">
                  <a:pos x="12" y="17"/>
                </a:cxn>
                <a:cxn ang="0">
                  <a:pos x="9" y="22"/>
                </a:cxn>
                <a:cxn ang="0">
                  <a:pos x="7" y="26"/>
                </a:cxn>
                <a:cxn ang="0">
                  <a:pos x="0" y="38"/>
                </a:cxn>
                <a:cxn ang="0">
                  <a:pos x="9" y="48"/>
                </a:cxn>
                <a:cxn ang="0">
                  <a:pos x="14" y="52"/>
                </a:cxn>
                <a:cxn ang="0">
                  <a:pos x="16" y="62"/>
                </a:cxn>
                <a:cxn ang="0">
                  <a:pos x="19" y="76"/>
                </a:cxn>
                <a:cxn ang="0">
                  <a:pos x="21" y="79"/>
                </a:cxn>
                <a:cxn ang="0">
                  <a:pos x="23" y="86"/>
                </a:cxn>
                <a:cxn ang="0">
                  <a:pos x="26" y="86"/>
                </a:cxn>
                <a:cxn ang="0">
                  <a:pos x="28" y="88"/>
                </a:cxn>
                <a:cxn ang="0">
                  <a:pos x="33" y="90"/>
                </a:cxn>
                <a:cxn ang="0">
                  <a:pos x="40" y="95"/>
                </a:cxn>
                <a:cxn ang="0">
                  <a:pos x="45" y="100"/>
                </a:cxn>
                <a:cxn ang="0">
                  <a:pos x="42" y="93"/>
                </a:cxn>
                <a:cxn ang="0">
                  <a:pos x="40" y="83"/>
                </a:cxn>
                <a:cxn ang="0">
                  <a:pos x="40" y="76"/>
                </a:cxn>
                <a:cxn ang="0">
                  <a:pos x="42" y="79"/>
                </a:cxn>
                <a:cxn ang="0">
                  <a:pos x="47" y="74"/>
                </a:cxn>
                <a:cxn ang="0">
                  <a:pos x="45" y="71"/>
                </a:cxn>
                <a:cxn ang="0">
                  <a:pos x="45" y="67"/>
                </a:cxn>
                <a:cxn ang="0">
                  <a:pos x="50" y="69"/>
                </a:cxn>
                <a:cxn ang="0">
                  <a:pos x="52" y="69"/>
                </a:cxn>
                <a:cxn ang="0">
                  <a:pos x="54" y="67"/>
                </a:cxn>
                <a:cxn ang="0">
                  <a:pos x="61" y="64"/>
                </a:cxn>
                <a:cxn ang="0">
                  <a:pos x="54" y="57"/>
                </a:cxn>
                <a:cxn ang="0">
                  <a:pos x="40" y="45"/>
                </a:cxn>
                <a:cxn ang="0">
                  <a:pos x="35" y="38"/>
                </a:cxn>
                <a:cxn ang="0">
                  <a:pos x="33" y="31"/>
                </a:cxn>
                <a:cxn ang="0">
                  <a:pos x="33" y="26"/>
                </a:cxn>
                <a:cxn ang="0">
                  <a:pos x="33" y="24"/>
                </a:cxn>
                <a:cxn ang="0">
                  <a:pos x="35" y="19"/>
                </a:cxn>
                <a:cxn ang="0">
                  <a:pos x="40" y="26"/>
                </a:cxn>
                <a:cxn ang="0">
                  <a:pos x="45" y="31"/>
                </a:cxn>
                <a:cxn ang="0">
                  <a:pos x="47" y="26"/>
                </a:cxn>
                <a:cxn ang="0">
                  <a:pos x="52" y="26"/>
                </a:cxn>
                <a:cxn ang="0">
                  <a:pos x="50" y="22"/>
                </a:cxn>
                <a:cxn ang="0">
                  <a:pos x="50" y="19"/>
                </a:cxn>
                <a:cxn ang="0">
                  <a:pos x="78" y="17"/>
                </a:cxn>
                <a:cxn ang="0">
                  <a:pos x="73" y="5"/>
                </a:cxn>
                <a:cxn ang="0">
                  <a:pos x="73" y="3"/>
                </a:cxn>
                <a:cxn ang="0">
                  <a:pos x="71" y="0"/>
                </a:cxn>
                <a:cxn ang="0">
                  <a:pos x="71" y="5"/>
                </a:cxn>
                <a:cxn ang="0">
                  <a:pos x="69" y="5"/>
                </a:cxn>
                <a:cxn ang="0">
                  <a:pos x="66" y="7"/>
                </a:cxn>
                <a:cxn ang="0">
                  <a:pos x="61" y="10"/>
                </a:cxn>
                <a:cxn ang="0">
                  <a:pos x="57" y="5"/>
                </a:cxn>
                <a:cxn ang="0">
                  <a:pos x="54" y="5"/>
                </a:cxn>
                <a:cxn ang="0">
                  <a:pos x="50" y="3"/>
                </a:cxn>
                <a:cxn ang="0">
                  <a:pos x="45" y="3"/>
                </a:cxn>
                <a:cxn ang="0">
                  <a:pos x="38" y="5"/>
                </a:cxn>
                <a:cxn ang="0">
                  <a:pos x="33" y="5"/>
                </a:cxn>
                <a:cxn ang="0">
                  <a:pos x="31" y="5"/>
                </a:cxn>
                <a:cxn ang="0">
                  <a:pos x="31" y="7"/>
                </a:cxn>
                <a:cxn ang="0">
                  <a:pos x="28" y="12"/>
                </a:cxn>
                <a:cxn ang="0">
                  <a:pos x="21" y="14"/>
                </a:cxn>
                <a:cxn ang="0">
                  <a:pos x="12" y="14"/>
                </a:cxn>
              </a:cxnLst>
              <a:rect l="0" t="0" r="r" b="b"/>
              <a:pathLst>
                <a:path w="78" h="100">
                  <a:moveTo>
                    <a:pt x="12" y="14"/>
                  </a:moveTo>
                  <a:lnTo>
                    <a:pt x="12" y="17"/>
                  </a:lnTo>
                  <a:lnTo>
                    <a:pt x="9" y="19"/>
                  </a:lnTo>
                  <a:lnTo>
                    <a:pt x="9" y="22"/>
                  </a:lnTo>
                  <a:lnTo>
                    <a:pt x="9" y="26"/>
                  </a:lnTo>
                  <a:lnTo>
                    <a:pt x="7" y="26"/>
                  </a:lnTo>
                  <a:lnTo>
                    <a:pt x="2" y="31"/>
                  </a:lnTo>
                  <a:lnTo>
                    <a:pt x="0" y="38"/>
                  </a:lnTo>
                  <a:lnTo>
                    <a:pt x="4" y="43"/>
                  </a:lnTo>
                  <a:lnTo>
                    <a:pt x="9" y="48"/>
                  </a:lnTo>
                  <a:lnTo>
                    <a:pt x="12" y="50"/>
                  </a:lnTo>
                  <a:lnTo>
                    <a:pt x="14" y="52"/>
                  </a:lnTo>
                  <a:lnTo>
                    <a:pt x="16" y="57"/>
                  </a:lnTo>
                  <a:lnTo>
                    <a:pt x="16" y="62"/>
                  </a:lnTo>
                  <a:lnTo>
                    <a:pt x="19" y="71"/>
                  </a:lnTo>
                  <a:lnTo>
                    <a:pt x="19" y="76"/>
                  </a:lnTo>
                  <a:lnTo>
                    <a:pt x="19" y="79"/>
                  </a:lnTo>
                  <a:lnTo>
                    <a:pt x="21" y="79"/>
                  </a:lnTo>
                  <a:lnTo>
                    <a:pt x="23" y="83"/>
                  </a:lnTo>
                  <a:lnTo>
                    <a:pt x="23" y="86"/>
                  </a:lnTo>
                  <a:lnTo>
                    <a:pt x="23" y="86"/>
                  </a:lnTo>
                  <a:lnTo>
                    <a:pt x="26" y="86"/>
                  </a:lnTo>
                  <a:lnTo>
                    <a:pt x="28" y="88"/>
                  </a:lnTo>
                  <a:lnTo>
                    <a:pt x="28" y="88"/>
                  </a:lnTo>
                  <a:lnTo>
                    <a:pt x="31" y="86"/>
                  </a:lnTo>
                  <a:lnTo>
                    <a:pt x="33" y="90"/>
                  </a:lnTo>
                  <a:lnTo>
                    <a:pt x="35" y="93"/>
                  </a:lnTo>
                  <a:lnTo>
                    <a:pt x="40" y="95"/>
                  </a:lnTo>
                  <a:lnTo>
                    <a:pt x="40" y="95"/>
                  </a:lnTo>
                  <a:lnTo>
                    <a:pt x="45" y="100"/>
                  </a:lnTo>
                  <a:lnTo>
                    <a:pt x="45" y="95"/>
                  </a:lnTo>
                  <a:lnTo>
                    <a:pt x="42" y="93"/>
                  </a:lnTo>
                  <a:lnTo>
                    <a:pt x="42" y="88"/>
                  </a:lnTo>
                  <a:lnTo>
                    <a:pt x="40" y="83"/>
                  </a:lnTo>
                  <a:lnTo>
                    <a:pt x="40" y="79"/>
                  </a:lnTo>
                  <a:lnTo>
                    <a:pt x="40" y="76"/>
                  </a:lnTo>
                  <a:lnTo>
                    <a:pt x="42" y="76"/>
                  </a:lnTo>
                  <a:lnTo>
                    <a:pt x="42" y="79"/>
                  </a:lnTo>
                  <a:lnTo>
                    <a:pt x="45" y="76"/>
                  </a:lnTo>
                  <a:lnTo>
                    <a:pt x="47" y="74"/>
                  </a:lnTo>
                  <a:lnTo>
                    <a:pt x="45" y="71"/>
                  </a:lnTo>
                  <a:lnTo>
                    <a:pt x="45" y="71"/>
                  </a:lnTo>
                  <a:lnTo>
                    <a:pt x="42" y="67"/>
                  </a:lnTo>
                  <a:lnTo>
                    <a:pt x="45" y="67"/>
                  </a:lnTo>
                  <a:lnTo>
                    <a:pt x="47" y="69"/>
                  </a:lnTo>
                  <a:lnTo>
                    <a:pt x="50" y="69"/>
                  </a:lnTo>
                  <a:lnTo>
                    <a:pt x="52" y="69"/>
                  </a:lnTo>
                  <a:lnTo>
                    <a:pt x="52" y="69"/>
                  </a:lnTo>
                  <a:lnTo>
                    <a:pt x="54" y="69"/>
                  </a:lnTo>
                  <a:lnTo>
                    <a:pt x="54" y="67"/>
                  </a:lnTo>
                  <a:lnTo>
                    <a:pt x="61" y="67"/>
                  </a:lnTo>
                  <a:lnTo>
                    <a:pt x="61" y="64"/>
                  </a:lnTo>
                  <a:lnTo>
                    <a:pt x="57" y="62"/>
                  </a:lnTo>
                  <a:lnTo>
                    <a:pt x="54" y="57"/>
                  </a:lnTo>
                  <a:lnTo>
                    <a:pt x="45" y="48"/>
                  </a:lnTo>
                  <a:lnTo>
                    <a:pt x="40" y="45"/>
                  </a:lnTo>
                  <a:lnTo>
                    <a:pt x="38" y="41"/>
                  </a:lnTo>
                  <a:lnTo>
                    <a:pt x="35" y="38"/>
                  </a:lnTo>
                  <a:lnTo>
                    <a:pt x="35" y="33"/>
                  </a:lnTo>
                  <a:lnTo>
                    <a:pt x="33" y="31"/>
                  </a:lnTo>
                  <a:lnTo>
                    <a:pt x="33" y="26"/>
                  </a:lnTo>
                  <a:lnTo>
                    <a:pt x="33" y="26"/>
                  </a:lnTo>
                  <a:lnTo>
                    <a:pt x="33" y="26"/>
                  </a:lnTo>
                  <a:lnTo>
                    <a:pt x="33" y="24"/>
                  </a:lnTo>
                  <a:lnTo>
                    <a:pt x="33" y="24"/>
                  </a:lnTo>
                  <a:lnTo>
                    <a:pt x="35" y="19"/>
                  </a:lnTo>
                  <a:lnTo>
                    <a:pt x="38" y="24"/>
                  </a:lnTo>
                  <a:lnTo>
                    <a:pt x="40" y="26"/>
                  </a:lnTo>
                  <a:lnTo>
                    <a:pt x="42" y="29"/>
                  </a:lnTo>
                  <a:lnTo>
                    <a:pt x="45" y="31"/>
                  </a:lnTo>
                  <a:lnTo>
                    <a:pt x="47" y="29"/>
                  </a:lnTo>
                  <a:lnTo>
                    <a:pt x="47" y="26"/>
                  </a:lnTo>
                  <a:lnTo>
                    <a:pt x="50" y="26"/>
                  </a:lnTo>
                  <a:lnTo>
                    <a:pt x="52" y="26"/>
                  </a:lnTo>
                  <a:lnTo>
                    <a:pt x="50" y="24"/>
                  </a:lnTo>
                  <a:lnTo>
                    <a:pt x="50" y="22"/>
                  </a:lnTo>
                  <a:lnTo>
                    <a:pt x="50" y="19"/>
                  </a:lnTo>
                  <a:lnTo>
                    <a:pt x="50" y="19"/>
                  </a:lnTo>
                  <a:lnTo>
                    <a:pt x="47" y="17"/>
                  </a:lnTo>
                  <a:lnTo>
                    <a:pt x="78" y="17"/>
                  </a:lnTo>
                  <a:lnTo>
                    <a:pt x="78" y="7"/>
                  </a:lnTo>
                  <a:lnTo>
                    <a:pt x="73" y="5"/>
                  </a:lnTo>
                  <a:lnTo>
                    <a:pt x="73" y="5"/>
                  </a:lnTo>
                  <a:lnTo>
                    <a:pt x="73" y="3"/>
                  </a:lnTo>
                  <a:lnTo>
                    <a:pt x="73" y="0"/>
                  </a:lnTo>
                  <a:lnTo>
                    <a:pt x="71" y="0"/>
                  </a:lnTo>
                  <a:lnTo>
                    <a:pt x="71" y="3"/>
                  </a:lnTo>
                  <a:lnTo>
                    <a:pt x="71" y="5"/>
                  </a:lnTo>
                  <a:lnTo>
                    <a:pt x="69" y="5"/>
                  </a:lnTo>
                  <a:lnTo>
                    <a:pt x="69" y="5"/>
                  </a:lnTo>
                  <a:lnTo>
                    <a:pt x="69" y="7"/>
                  </a:lnTo>
                  <a:lnTo>
                    <a:pt x="66" y="7"/>
                  </a:lnTo>
                  <a:lnTo>
                    <a:pt x="64" y="10"/>
                  </a:lnTo>
                  <a:lnTo>
                    <a:pt x="61" y="10"/>
                  </a:lnTo>
                  <a:lnTo>
                    <a:pt x="59" y="7"/>
                  </a:lnTo>
                  <a:lnTo>
                    <a:pt x="57" y="5"/>
                  </a:lnTo>
                  <a:lnTo>
                    <a:pt x="54" y="5"/>
                  </a:lnTo>
                  <a:lnTo>
                    <a:pt x="54" y="5"/>
                  </a:lnTo>
                  <a:lnTo>
                    <a:pt x="52" y="3"/>
                  </a:lnTo>
                  <a:lnTo>
                    <a:pt x="50" y="3"/>
                  </a:lnTo>
                  <a:lnTo>
                    <a:pt x="47" y="3"/>
                  </a:lnTo>
                  <a:lnTo>
                    <a:pt x="45" y="3"/>
                  </a:lnTo>
                  <a:lnTo>
                    <a:pt x="40" y="5"/>
                  </a:lnTo>
                  <a:lnTo>
                    <a:pt x="38" y="5"/>
                  </a:lnTo>
                  <a:lnTo>
                    <a:pt x="35" y="5"/>
                  </a:lnTo>
                  <a:lnTo>
                    <a:pt x="33" y="5"/>
                  </a:lnTo>
                  <a:lnTo>
                    <a:pt x="31" y="5"/>
                  </a:lnTo>
                  <a:lnTo>
                    <a:pt x="31" y="5"/>
                  </a:lnTo>
                  <a:lnTo>
                    <a:pt x="31" y="5"/>
                  </a:lnTo>
                  <a:lnTo>
                    <a:pt x="31" y="7"/>
                  </a:lnTo>
                  <a:lnTo>
                    <a:pt x="28" y="10"/>
                  </a:lnTo>
                  <a:lnTo>
                    <a:pt x="28" y="12"/>
                  </a:lnTo>
                  <a:lnTo>
                    <a:pt x="23" y="12"/>
                  </a:lnTo>
                  <a:lnTo>
                    <a:pt x="21" y="14"/>
                  </a:lnTo>
                  <a:lnTo>
                    <a:pt x="19" y="14"/>
                  </a:lnTo>
                  <a:lnTo>
                    <a:pt x="12" y="14"/>
                  </a:lnTo>
                  <a:lnTo>
                    <a:pt x="12" y="1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7" name="Freeform 1336">
              <a:extLst>
                <a:ext uri="{FF2B5EF4-FFF2-40B4-BE49-F238E27FC236}">
                  <a16:creationId xmlns:a16="http://schemas.microsoft.com/office/drawing/2014/main" id="{B3571612-D824-45E2-8174-F75BA083CB0E}"/>
                </a:ext>
              </a:extLst>
            </p:cNvPr>
            <p:cNvSpPr>
              <a:spLocks/>
            </p:cNvSpPr>
            <p:nvPr/>
          </p:nvSpPr>
          <p:spPr bwMode="auto">
            <a:xfrm>
              <a:off x="4454526" y="2914649"/>
              <a:ext cx="123825" cy="158749"/>
            </a:xfrm>
            <a:custGeom>
              <a:avLst/>
              <a:gdLst/>
              <a:ahLst/>
              <a:cxnLst>
                <a:cxn ang="0">
                  <a:pos x="12" y="17"/>
                </a:cxn>
                <a:cxn ang="0">
                  <a:pos x="9" y="22"/>
                </a:cxn>
                <a:cxn ang="0">
                  <a:pos x="7" y="26"/>
                </a:cxn>
                <a:cxn ang="0">
                  <a:pos x="0" y="38"/>
                </a:cxn>
                <a:cxn ang="0">
                  <a:pos x="9" y="48"/>
                </a:cxn>
                <a:cxn ang="0">
                  <a:pos x="14" y="52"/>
                </a:cxn>
                <a:cxn ang="0">
                  <a:pos x="16" y="62"/>
                </a:cxn>
                <a:cxn ang="0">
                  <a:pos x="19" y="76"/>
                </a:cxn>
                <a:cxn ang="0">
                  <a:pos x="21" y="79"/>
                </a:cxn>
                <a:cxn ang="0">
                  <a:pos x="23" y="86"/>
                </a:cxn>
                <a:cxn ang="0">
                  <a:pos x="26" y="86"/>
                </a:cxn>
                <a:cxn ang="0">
                  <a:pos x="28" y="88"/>
                </a:cxn>
                <a:cxn ang="0">
                  <a:pos x="33" y="90"/>
                </a:cxn>
                <a:cxn ang="0">
                  <a:pos x="40" y="95"/>
                </a:cxn>
                <a:cxn ang="0">
                  <a:pos x="45" y="100"/>
                </a:cxn>
                <a:cxn ang="0">
                  <a:pos x="42" y="93"/>
                </a:cxn>
                <a:cxn ang="0">
                  <a:pos x="40" y="83"/>
                </a:cxn>
                <a:cxn ang="0">
                  <a:pos x="40" y="76"/>
                </a:cxn>
                <a:cxn ang="0">
                  <a:pos x="42" y="79"/>
                </a:cxn>
                <a:cxn ang="0">
                  <a:pos x="47" y="74"/>
                </a:cxn>
                <a:cxn ang="0">
                  <a:pos x="45" y="71"/>
                </a:cxn>
                <a:cxn ang="0">
                  <a:pos x="45" y="67"/>
                </a:cxn>
                <a:cxn ang="0">
                  <a:pos x="50" y="69"/>
                </a:cxn>
                <a:cxn ang="0">
                  <a:pos x="52" y="69"/>
                </a:cxn>
                <a:cxn ang="0">
                  <a:pos x="54" y="67"/>
                </a:cxn>
                <a:cxn ang="0">
                  <a:pos x="61" y="64"/>
                </a:cxn>
                <a:cxn ang="0">
                  <a:pos x="54" y="57"/>
                </a:cxn>
                <a:cxn ang="0">
                  <a:pos x="40" y="45"/>
                </a:cxn>
                <a:cxn ang="0">
                  <a:pos x="35" y="38"/>
                </a:cxn>
                <a:cxn ang="0">
                  <a:pos x="33" y="31"/>
                </a:cxn>
                <a:cxn ang="0">
                  <a:pos x="33" y="26"/>
                </a:cxn>
                <a:cxn ang="0">
                  <a:pos x="33" y="24"/>
                </a:cxn>
                <a:cxn ang="0">
                  <a:pos x="35" y="19"/>
                </a:cxn>
                <a:cxn ang="0">
                  <a:pos x="40" y="26"/>
                </a:cxn>
                <a:cxn ang="0">
                  <a:pos x="45" y="31"/>
                </a:cxn>
                <a:cxn ang="0">
                  <a:pos x="47" y="26"/>
                </a:cxn>
                <a:cxn ang="0">
                  <a:pos x="52" y="26"/>
                </a:cxn>
                <a:cxn ang="0">
                  <a:pos x="50" y="22"/>
                </a:cxn>
                <a:cxn ang="0">
                  <a:pos x="50" y="19"/>
                </a:cxn>
                <a:cxn ang="0">
                  <a:pos x="78" y="17"/>
                </a:cxn>
                <a:cxn ang="0">
                  <a:pos x="73" y="5"/>
                </a:cxn>
                <a:cxn ang="0">
                  <a:pos x="73" y="3"/>
                </a:cxn>
                <a:cxn ang="0">
                  <a:pos x="71" y="0"/>
                </a:cxn>
                <a:cxn ang="0">
                  <a:pos x="71" y="5"/>
                </a:cxn>
                <a:cxn ang="0">
                  <a:pos x="69" y="5"/>
                </a:cxn>
                <a:cxn ang="0">
                  <a:pos x="66" y="7"/>
                </a:cxn>
                <a:cxn ang="0">
                  <a:pos x="61" y="10"/>
                </a:cxn>
                <a:cxn ang="0">
                  <a:pos x="57" y="5"/>
                </a:cxn>
                <a:cxn ang="0">
                  <a:pos x="54" y="5"/>
                </a:cxn>
                <a:cxn ang="0">
                  <a:pos x="50" y="3"/>
                </a:cxn>
                <a:cxn ang="0">
                  <a:pos x="45" y="3"/>
                </a:cxn>
                <a:cxn ang="0">
                  <a:pos x="38" y="5"/>
                </a:cxn>
                <a:cxn ang="0">
                  <a:pos x="33" y="5"/>
                </a:cxn>
                <a:cxn ang="0">
                  <a:pos x="31" y="5"/>
                </a:cxn>
                <a:cxn ang="0">
                  <a:pos x="31" y="7"/>
                </a:cxn>
                <a:cxn ang="0">
                  <a:pos x="28" y="12"/>
                </a:cxn>
                <a:cxn ang="0">
                  <a:pos x="21" y="14"/>
                </a:cxn>
                <a:cxn ang="0">
                  <a:pos x="12" y="14"/>
                </a:cxn>
              </a:cxnLst>
              <a:rect l="0" t="0" r="r" b="b"/>
              <a:pathLst>
                <a:path w="78" h="100">
                  <a:moveTo>
                    <a:pt x="12" y="14"/>
                  </a:moveTo>
                  <a:lnTo>
                    <a:pt x="12" y="17"/>
                  </a:lnTo>
                  <a:lnTo>
                    <a:pt x="9" y="19"/>
                  </a:lnTo>
                  <a:lnTo>
                    <a:pt x="9" y="22"/>
                  </a:lnTo>
                  <a:lnTo>
                    <a:pt x="9" y="26"/>
                  </a:lnTo>
                  <a:lnTo>
                    <a:pt x="7" y="26"/>
                  </a:lnTo>
                  <a:lnTo>
                    <a:pt x="2" y="31"/>
                  </a:lnTo>
                  <a:lnTo>
                    <a:pt x="0" y="38"/>
                  </a:lnTo>
                  <a:lnTo>
                    <a:pt x="4" y="43"/>
                  </a:lnTo>
                  <a:lnTo>
                    <a:pt x="9" y="48"/>
                  </a:lnTo>
                  <a:lnTo>
                    <a:pt x="12" y="50"/>
                  </a:lnTo>
                  <a:lnTo>
                    <a:pt x="14" y="52"/>
                  </a:lnTo>
                  <a:lnTo>
                    <a:pt x="16" y="57"/>
                  </a:lnTo>
                  <a:lnTo>
                    <a:pt x="16" y="62"/>
                  </a:lnTo>
                  <a:lnTo>
                    <a:pt x="19" y="71"/>
                  </a:lnTo>
                  <a:lnTo>
                    <a:pt x="19" y="76"/>
                  </a:lnTo>
                  <a:lnTo>
                    <a:pt x="19" y="79"/>
                  </a:lnTo>
                  <a:lnTo>
                    <a:pt x="21" y="79"/>
                  </a:lnTo>
                  <a:lnTo>
                    <a:pt x="23" y="83"/>
                  </a:lnTo>
                  <a:lnTo>
                    <a:pt x="23" y="86"/>
                  </a:lnTo>
                  <a:lnTo>
                    <a:pt x="23" y="86"/>
                  </a:lnTo>
                  <a:lnTo>
                    <a:pt x="26" y="86"/>
                  </a:lnTo>
                  <a:lnTo>
                    <a:pt x="28" y="88"/>
                  </a:lnTo>
                  <a:lnTo>
                    <a:pt x="28" y="88"/>
                  </a:lnTo>
                  <a:lnTo>
                    <a:pt x="31" y="86"/>
                  </a:lnTo>
                  <a:lnTo>
                    <a:pt x="33" y="90"/>
                  </a:lnTo>
                  <a:lnTo>
                    <a:pt x="35" y="93"/>
                  </a:lnTo>
                  <a:lnTo>
                    <a:pt x="40" y="95"/>
                  </a:lnTo>
                  <a:lnTo>
                    <a:pt x="40" y="95"/>
                  </a:lnTo>
                  <a:lnTo>
                    <a:pt x="45" y="100"/>
                  </a:lnTo>
                  <a:lnTo>
                    <a:pt x="45" y="95"/>
                  </a:lnTo>
                  <a:lnTo>
                    <a:pt x="42" y="93"/>
                  </a:lnTo>
                  <a:lnTo>
                    <a:pt x="42" y="88"/>
                  </a:lnTo>
                  <a:lnTo>
                    <a:pt x="40" y="83"/>
                  </a:lnTo>
                  <a:lnTo>
                    <a:pt x="40" y="79"/>
                  </a:lnTo>
                  <a:lnTo>
                    <a:pt x="40" y="76"/>
                  </a:lnTo>
                  <a:lnTo>
                    <a:pt x="42" y="76"/>
                  </a:lnTo>
                  <a:lnTo>
                    <a:pt x="42" y="79"/>
                  </a:lnTo>
                  <a:lnTo>
                    <a:pt x="45" y="76"/>
                  </a:lnTo>
                  <a:lnTo>
                    <a:pt x="47" y="74"/>
                  </a:lnTo>
                  <a:lnTo>
                    <a:pt x="45" y="71"/>
                  </a:lnTo>
                  <a:lnTo>
                    <a:pt x="45" y="71"/>
                  </a:lnTo>
                  <a:lnTo>
                    <a:pt x="42" y="67"/>
                  </a:lnTo>
                  <a:lnTo>
                    <a:pt x="45" y="67"/>
                  </a:lnTo>
                  <a:lnTo>
                    <a:pt x="47" y="69"/>
                  </a:lnTo>
                  <a:lnTo>
                    <a:pt x="50" y="69"/>
                  </a:lnTo>
                  <a:lnTo>
                    <a:pt x="52" y="69"/>
                  </a:lnTo>
                  <a:lnTo>
                    <a:pt x="52" y="69"/>
                  </a:lnTo>
                  <a:lnTo>
                    <a:pt x="54" y="69"/>
                  </a:lnTo>
                  <a:lnTo>
                    <a:pt x="54" y="67"/>
                  </a:lnTo>
                  <a:lnTo>
                    <a:pt x="61" y="67"/>
                  </a:lnTo>
                  <a:lnTo>
                    <a:pt x="61" y="64"/>
                  </a:lnTo>
                  <a:lnTo>
                    <a:pt x="57" y="62"/>
                  </a:lnTo>
                  <a:lnTo>
                    <a:pt x="54" y="57"/>
                  </a:lnTo>
                  <a:lnTo>
                    <a:pt x="45" y="48"/>
                  </a:lnTo>
                  <a:lnTo>
                    <a:pt x="40" y="45"/>
                  </a:lnTo>
                  <a:lnTo>
                    <a:pt x="38" y="41"/>
                  </a:lnTo>
                  <a:lnTo>
                    <a:pt x="35" y="38"/>
                  </a:lnTo>
                  <a:lnTo>
                    <a:pt x="35" y="33"/>
                  </a:lnTo>
                  <a:lnTo>
                    <a:pt x="33" y="31"/>
                  </a:lnTo>
                  <a:lnTo>
                    <a:pt x="33" y="26"/>
                  </a:lnTo>
                  <a:lnTo>
                    <a:pt x="33" y="26"/>
                  </a:lnTo>
                  <a:lnTo>
                    <a:pt x="33" y="26"/>
                  </a:lnTo>
                  <a:lnTo>
                    <a:pt x="33" y="24"/>
                  </a:lnTo>
                  <a:lnTo>
                    <a:pt x="33" y="24"/>
                  </a:lnTo>
                  <a:lnTo>
                    <a:pt x="35" y="19"/>
                  </a:lnTo>
                  <a:lnTo>
                    <a:pt x="38" y="24"/>
                  </a:lnTo>
                  <a:lnTo>
                    <a:pt x="40" y="26"/>
                  </a:lnTo>
                  <a:lnTo>
                    <a:pt x="42" y="29"/>
                  </a:lnTo>
                  <a:lnTo>
                    <a:pt x="45" y="31"/>
                  </a:lnTo>
                  <a:lnTo>
                    <a:pt x="47" y="29"/>
                  </a:lnTo>
                  <a:lnTo>
                    <a:pt x="47" y="26"/>
                  </a:lnTo>
                  <a:lnTo>
                    <a:pt x="50" y="26"/>
                  </a:lnTo>
                  <a:lnTo>
                    <a:pt x="52" y="26"/>
                  </a:lnTo>
                  <a:lnTo>
                    <a:pt x="50" y="24"/>
                  </a:lnTo>
                  <a:lnTo>
                    <a:pt x="50" y="22"/>
                  </a:lnTo>
                  <a:lnTo>
                    <a:pt x="50" y="19"/>
                  </a:lnTo>
                  <a:lnTo>
                    <a:pt x="50" y="19"/>
                  </a:lnTo>
                  <a:lnTo>
                    <a:pt x="47" y="17"/>
                  </a:lnTo>
                  <a:lnTo>
                    <a:pt x="78" y="17"/>
                  </a:lnTo>
                  <a:lnTo>
                    <a:pt x="78" y="7"/>
                  </a:lnTo>
                  <a:lnTo>
                    <a:pt x="73" y="5"/>
                  </a:lnTo>
                  <a:lnTo>
                    <a:pt x="73" y="5"/>
                  </a:lnTo>
                  <a:lnTo>
                    <a:pt x="73" y="3"/>
                  </a:lnTo>
                  <a:lnTo>
                    <a:pt x="73" y="0"/>
                  </a:lnTo>
                  <a:lnTo>
                    <a:pt x="71" y="0"/>
                  </a:lnTo>
                  <a:lnTo>
                    <a:pt x="71" y="3"/>
                  </a:lnTo>
                  <a:lnTo>
                    <a:pt x="71" y="5"/>
                  </a:lnTo>
                  <a:lnTo>
                    <a:pt x="69" y="5"/>
                  </a:lnTo>
                  <a:lnTo>
                    <a:pt x="69" y="5"/>
                  </a:lnTo>
                  <a:lnTo>
                    <a:pt x="69" y="7"/>
                  </a:lnTo>
                  <a:lnTo>
                    <a:pt x="66" y="7"/>
                  </a:lnTo>
                  <a:lnTo>
                    <a:pt x="64" y="10"/>
                  </a:lnTo>
                  <a:lnTo>
                    <a:pt x="61" y="10"/>
                  </a:lnTo>
                  <a:lnTo>
                    <a:pt x="59" y="7"/>
                  </a:lnTo>
                  <a:lnTo>
                    <a:pt x="57" y="5"/>
                  </a:lnTo>
                  <a:lnTo>
                    <a:pt x="54" y="5"/>
                  </a:lnTo>
                  <a:lnTo>
                    <a:pt x="54" y="5"/>
                  </a:lnTo>
                  <a:lnTo>
                    <a:pt x="52" y="3"/>
                  </a:lnTo>
                  <a:lnTo>
                    <a:pt x="50" y="3"/>
                  </a:lnTo>
                  <a:lnTo>
                    <a:pt x="47" y="3"/>
                  </a:lnTo>
                  <a:lnTo>
                    <a:pt x="45" y="3"/>
                  </a:lnTo>
                  <a:lnTo>
                    <a:pt x="40" y="5"/>
                  </a:lnTo>
                  <a:lnTo>
                    <a:pt x="38" y="5"/>
                  </a:lnTo>
                  <a:lnTo>
                    <a:pt x="35" y="5"/>
                  </a:lnTo>
                  <a:lnTo>
                    <a:pt x="33" y="5"/>
                  </a:lnTo>
                  <a:lnTo>
                    <a:pt x="31" y="5"/>
                  </a:lnTo>
                  <a:lnTo>
                    <a:pt x="31" y="5"/>
                  </a:lnTo>
                  <a:lnTo>
                    <a:pt x="31" y="5"/>
                  </a:lnTo>
                  <a:lnTo>
                    <a:pt x="31" y="7"/>
                  </a:lnTo>
                  <a:lnTo>
                    <a:pt x="28" y="10"/>
                  </a:lnTo>
                  <a:lnTo>
                    <a:pt x="28" y="12"/>
                  </a:lnTo>
                  <a:lnTo>
                    <a:pt x="23" y="12"/>
                  </a:lnTo>
                  <a:lnTo>
                    <a:pt x="21" y="14"/>
                  </a:lnTo>
                  <a:lnTo>
                    <a:pt x="19" y="14"/>
                  </a:lnTo>
                  <a:lnTo>
                    <a:pt x="12" y="1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8" name="Freeform 1337">
              <a:extLst>
                <a:ext uri="{FF2B5EF4-FFF2-40B4-BE49-F238E27FC236}">
                  <a16:creationId xmlns:a16="http://schemas.microsoft.com/office/drawing/2014/main" id="{BCD3E0A3-629B-4079-B33A-699ACA565EAA}"/>
                </a:ext>
              </a:extLst>
            </p:cNvPr>
            <p:cNvSpPr>
              <a:spLocks/>
            </p:cNvSpPr>
            <p:nvPr/>
          </p:nvSpPr>
          <p:spPr bwMode="auto">
            <a:xfrm>
              <a:off x="4454526" y="2914649"/>
              <a:ext cx="123825" cy="158749"/>
            </a:xfrm>
            <a:custGeom>
              <a:avLst/>
              <a:gdLst/>
              <a:ahLst/>
              <a:cxnLst>
                <a:cxn ang="0">
                  <a:pos x="12" y="17"/>
                </a:cxn>
                <a:cxn ang="0">
                  <a:pos x="9" y="22"/>
                </a:cxn>
                <a:cxn ang="0">
                  <a:pos x="7" y="26"/>
                </a:cxn>
                <a:cxn ang="0">
                  <a:pos x="0" y="38"/>
                </a:cxn>
                <a:cxn ang="0">
                  <a:pos x="9" y="48"/>
                </a:cxn>
                <a:cxn ang="0">
                  <a:pos x="14" y="52"/>
                </a:cxn>
                <a:cxn ang="0">
                  <a:pos x="16" y="62"/>
                </a:cxn>
                <a:cxn ang="0">
                  <a:pos x="19" y="76"/>
                </a:cxn>
                <a:cxn ang="0">
                  <a:pos x="21" y="79"/>
                </a:cxn>
                <a:cxn ang="0">
                  <a:pos x="23" y="86"/>
                </a:cxn>
                <a:cxn ang="0">
                  <a:pos x="26" y="86"/>
                </a:cxn>
                <a:cxn ang="0">
                  <a:pos x="28" y="88"/>
                </a:cxn>
                <a:cxn ang="0">
                  <a:pos x="33" y="90"/>
                </a:cxn>
                <a:cxn ang="0">
                  <a:pos x="40" y="95"/>
                </a:cxn>
                <a:cxn ang="0">
                  <a:pos x="45" y="100"/>
                </a:cxn>
                <a:cxn ang="0">
                  <a:pos x="42" y="93"/>
                </a:cxn>
                <a:cxn ang="0">
                  <a:pos x="40" y="83"/>
                </a:cxn>
                <a:cxn ang="0">
                  <a:pos x="40" y="76"/>
                </a:cxn>
                <a:cxn ang="0">
                  <a:pos x="42" y="79"/>
                </a:cxn>
                <a:cxn ang="0">
                  <a:pos x="47" y="74"/>
                </a:cxn>
                <a:cxn ang="0">
                  <a:pos x="45" y="71"/>
                </a:cxn>
                <a:cxn ang="0">
                  <a:pos x="45" y="67"/>
                </a:cxn>
                <a:cxn ang="0">
                  <a:pos x="50" y="69"/>
                </a:cxn>
                <a:cxn ang="0">
                  <a:pos x="52" y="69"/>
                </a:cxn>
                <a:cxn ang="0">
                  <a:pos x="54" y="67"/>
                </a:cxn>
                <a:cxn ang="0">
                  <a:pos x="61" y="64"/>
                </a:cxn>
                <a:cxn ang="0">
                  <a:pos x="54" y="57"/>
                </a:cxn>
                <a:cxn ang="0">
                  <a:pos x="40" y="45"/>
                </a:cxn>
                <a:cxn ang="0">
                  <a:pos x="35" y="38"/>
                </a:cxn>
                <a:cxn ang="0">
                  <a:pos x="33" y="31"/>
                </a:cxn>
                <a:cxn ang="0">
                  <a:pos x="33" y="26"/>
                </a:cxn>
                <a:cxn ang="0">
                  <a:pos x="33" y="24"/>
                </a:cxn>
                <a:cxn ang="0">
                  <a:pos x="35" y="19"/>
                </a:cxn>
                <a:cxn ang="0">
                  <a:pos x="40" y="26"/>
                </a:cxn>
                <a:cxn ang="0">
                  <a:pos x="45" y="31"/>
                </a:cxn>
                <a:cxn ang="0">
                  <a:pos x="47" y="26"/>
                </a:cxn>
                <a:cxn ang="0">
                  <a:pos x="52" y="26"/>
                </a:cxn>
                <a:cxn ang="0">
                  <a:pos x="50" y="22"/>
                </a:cxn>
                <a:cxn ang="0">
                  <a:pos x="50" y="19"/>
                </a:cxn>
                <a:cxn ang="0">
                  <a:pos x="78" y="17"/>
                </a:cxn>
                <a:cxn ang="0">
                  <a:pos x="73" y="5"/>
                </a:cxn>
                <a:cxn ang="0">
                  <a:pos x="73" y="3"/>
                </a:cxn>
                <a:cxn ang="0">
                  <a:pos x="71" y="0"/>
                </a:cxn>
                <a:cxn ang="0">
                  <a:pos x="71" y="5"/>
                </a:cxn>
                <a:cxn ang="0">
                  <a:pos x="69" y="5"/>
                </a:cxn>
                <a:cxn ang="0">
                  <a:pos x="66" y="7"/>
                </a:cxn>
                <a:cxn ang="0">
                  <a:pos x="61" y="10"/>
                </a:cxn>
                <a:cxn ang="0">
                  <a:pos x="57" y="5"/>
                </a:cxn>
                <a:cxn ang="0">
                  <a:pos x="54" y="5"/>
                </a:cxn>
                <a:cxn ang="0">
                  <a:pos x="50" y="3"/>
                </a:cxn>
                <a:cxn ang="0">
                  <a:pos x="45" y="3"/>
                </a:cxn>
                <a:cxn ang="0">
                  <a:pos x="38" y="5"/>
                </a:cxn>
                <a:cxn ang="0">
                  <a:pos x="33" y="5"/>
                </a:cxn>
                <a:cxn ang="0">
                  <a:pos x="31" y="5"/>
                </a:cxn>
                <a:cxn ang="0">
                  <a:pos x="31" y="7"/>
                </a:cxn>
                <a:cxn ang="0">
                  <a:pos x="28" y="12"/>
                </a:cxn>
                <a:cxn ang="0">
                  <a:pos x="21" y="14"/>
                </a:cxn>
                <a:cxn ang="0">
                  <a:pos x="12" y="14"/>
                </a:cxn>
              </a:cxnLst>
              <a:rect l="0" t="0" r="r" b="b"/>
              <a:pathLst>
                <a:path w="78" h="100">
                  <a:moveTo>
                    <a:pt x="12" y="14"/>
                  </a:moveTo>
                  <a:lnTo>
                    <a:pt x="12" y="17"/>
                  </a:lnTo>
                  <a:lnTo>
                    <a:pt x="9" y="19"/>
                  </a:lnTo>
                  <a:lnTo>
                    <a:pt x="9" y="22"/>
                  </a:lnTo>
                  <a:lnTo>
                    <a:pt x="9" y="26"/>
                  </a:lnTo>
                  <a:lnTo>
                    <a:pt x="7" y="26"/>
                  </a:lnTo>
                  <a:lnTo>
                    <a:pt x="2" y="31"/>
                  </a:lnTo>
                  <a:lnTo>
                    <a:pt x="0" y="38"/>
                  </a:lnTo>
                  <a:lnTo>
                    <a:pt x="4" y="43"/>
                  </a:lnTo>
                  <a:lnTo>
                    <a:pt x="9" y="48"/>
                  </a:lnTo>
                  <a:lnTo>
                    <a:pt x="12" y="50"/>
                  </a:lnTo>
                  <a:lnTo>
                    <a:pt x="14" y="52"/>
                  </a:lnTo>
                  <a:lnTo>
                    <a:pt x="16" y="57"/>
                  </a:lnTo>
                  <a:lnTo>
                    <a:pt x="16" y="62"/>
                  </a:lnTo>
                  <a:lnTo>
                    <a:pt x="19" y="71"/>
                  </a:lnTo>
                  <a:lnTo>
                    <a:pt x="19" y="76"/>
                  </a:lnTo>
                  <a:lnTo>
                    <a:pt x="19" y="79"/>
                  </a:lnTo>
                  <a:lnTo>
                    <a:pt x="21" y="79"/>
                  </a:lnTo>
                  <a:lnTo>
                    <a:pt x="23" y="83"/>
                  </a:lnTo>
                  <a:lnTo>
                    <a:pt x="23" y="86"/>
                  </a:lnTo>
                  <a:lnTo>
                    <a:pt x="23" y="86"/>
                  </a:lnTo>
                  <a:lnTo>
                    <a:pt x="26" y="86"/>
                  </a:lnTo>
                  <a:lnTo>
                    <a:pt x="28" y="88"/>
                  </a:lnTo>
                  <a:lnTo>
                    <a:pt x="28" y="88"/>
                  </a:lnTo>
                  <a:lnTo>
                    <a:pt x="31" y="86"/>
                  </a:lnTo>
                  <a:lnTo>
                    <a:pt x="33" y="90"/>
                  </a:lnTo>
                  <a:lnTo>
                    <a:pt x="35" y="93"/>
                  </a:lnTo>
                  <a:lnTo>
                    <a:pt x="40" y="95"/>
                  </a:lnTo>
                  <a:lnTo>
                    <a:pt x="40" y="95"/>
                  </a:lnTo>
                  <a:lnTo>
                    <a:pt x="45" y="100"/>
                  </a:lnTo>
                  <a:lnTo>
                    <a:pt x="45" y="95"/>
                  </a:lnTo>
                  <a:lnTo>
                    <a:pt x="42" y="93"/>
                  </a:lnTo>
                  <a:lnTo>
                    <a:pt x="42" y="88"/>
                  </a:lnTo>
                  <a:lnTo>
                    <a:pt x="40" y="83"/>
                  </a:lnTo>
                  <a:lnTo>
                    <a:pt x="40" y="79"/>
                  </a:lnTo>
                  <a:lnTo>
                    <a:pt x="40" y="76"/>
                  </a:lnTo>
                  <a:lnTo>
                    <a:pt x="42" y="76"/>
                  </a:lnTo>
                  <a:lnTo>
                    <a:pt x="42" y="79"/>
                  </a:lnTo>
                  <a:lnTo>
                    <a:pt x="45" y="76"/>
                  </a:lnTo>
                  <a:lnTo>
                    <a:pt x="47" y="74"/>
                  </a:lnTo>
                  <a:lnTo>
                    <a:pt x="45" y="71"/>
                  </a:lnTo>
                  <a:lnTo>
                    <a:pt x="45" y="71"/>
                  </a:lnTo>
                  <a:lnTo>
                    <a:pt x="42" y="67"/>
                  </a:lnTo>
                  <a:lnTo>
                    <a:pt x="45" y="67"/>
                  </a:lnTo>
                  <a:lnTo>
                    <a:pt x="47" y="69"/>
                  </a:lnTo>
                  <a:lnTo>
                    <a:pt x="50" y="69"/>
                  </a:lnTo>
                  <a:lnTo>
                    <a:pt x="52" y="69"/>
                  </a:lnTo>
                  <a:lnTo>
                    <a:pt x="52" y="69"/>
                  </a:lnTo>
                  <a:lnTo>
                    <a:pt x="54" y="69"/>
                  </a:lnTo>
                  <a:lnTo>
                    <a:pt x="54" y="67"/>
                  </a:lnTo>
                  <a:lnTo>
                    <a:pt x="61" y="67"/>
                  </a:lnTo>
                  <a:lnTo>
                    <a:pt x="61" y="64"/>
                  </a:lnTo>
                  <a:lnTo>
                    <a:pt x="57" y="62"/>
                  </a:lnTo>
                  <a:lnTo>
                    <a:pt x="54" y="57"/>
                  </a:lnTo>
                  <a:lnTo>
                    <a:pt x="45" y="48"/>
                  </a:lnTo>
                  <a:lnTo>
                    <a:pt x="40" y="45"/>
                  </a:lnTo>
                  <a:lnTo>
                    <a:pt x="38" y="41"/>
                  </a:lnTo>
                  <a:lnTo>
                    <a:pt x="35" y="38"/>
                  </a:lnTo>
                  <a:lnTo>
                    <a:pt x="35" y="33"/>
                  </a:lnTo>
                  <a:lnTo>
                    <a:pt x="33" y="31"/>
                  </a:lnTo>
                  <a:lnTo>
                    <a:pt x="33" y="26"/>
                  </a:lnTo>
                  <a:lnTo>
                    <a:pt x="33" y="26"/>
                  </a:lnTo>
                  <a:lnTo>
                    <a:pt x="33" y="26"/>
                  </a:lnTo>
                  <a:lnTo>
                    <a:pt x="33" y="24"/>
                  </a:lnTo>
                  <a:lnTo>
                    <a:pt x="33" y="24"/>
                  </a:lnTo>
                  <a:lnTo>
                    <a:pt x="35" y="19"/>
                  </a:lnTo>
                  <a:lnTo>
                    <a:pt x="38" y="24"/>
                  </a:lnTo>
                  <a:lnTo>
                    <a:pt x="40" y="26"/>
                  </a:lnTo>
                  <a:lnTo>
                    <a:pt x="42" y="29"/>
                  </a:lnTo>
                  <a:lnTo>
                    <a:pt x="45" y="31"/>
                  </a:lnTo>
                  <a:lnTo>
                    <a:pt x="47" y="29"/>
                  </a:lnTo>
                  <a:lnTo>
                    <a:pt x="47" y="26"/>
                  </a:lnTo>
                  <a:lnTo>
                    <a:pt x="50" y="26"/>
                  </a:lnTo>
                  <a:lnTo>
                    <a:pt x="52" y="26"/>
                  </a:lnTo>
                  <a:lnTo>
                    <a:pt x="50" y="24"/>
                  </a:lnTo>
                  <a:lnTo>
                    <a:pt x="50" y="22"/>
                  </a:lnTo>
                  <a:lnTo>
                    <a:pt x="50" y="19"/>
                  </a:lnTo>
                  <a:lnTo>
                    <a:pt x="50" y="19"/>
                  </a:lnTo>
                  <a:lnTo>
                    <a:pt x="47" y="17"/>
                  </a:lnTo>
                  <a:lnTo>
                    <a:pt x="78" y="17"/>
                  </a:lnTo>
                  <a:lnTo>
                    <a:pt x="78" y="7"/>
                  </a:lnTo>
                  <a:lnTo>
                    <a:pt x="73" y="5"/>
                  </a:lnTo>
                  <a:lnTo>
                    <a:pt x="73" y="5"/>
                  </a:lnTo>
                  <a:lnTo>
                    <a:pt x="73" y="3"/>
                  </a:lnTo>
                  <a:lnTo>
                    <a:pt x="73" y="0"/>
                  </a:lnTo>
                  <a:lnTo>
                    <a:pt x="71" y="0"/>
                  </a:lnTo>
                  <a:lnTo>
                    <a:pt x="71" y="3"/>
                  </a:lnTo>
                  <a:lnTo>
                    <a:pt x="71" y="5"/>
                  </a:lnTo>
                  <a:lnTo>
                    <a:pt x="69" y="5"/>
                  </a:lnTo>
                  <a:lnTo>
                    <a:pt x="69" y="5"/>
                  </a:lnTo>
                  <a:lnTo>
                    <a:pt x="69" y="7"/>
                  </a:lnTo>
                  <a:lnTo>
                    <a:pt x="66" y="7"/>
                  </a:lnTo>
                  <a:lnTo>
                    <a:pt x="64" y="10"/>
                  </a:lnTo>
                  <a:lnTo>
                    <a:pt x="61" y="10"/>
                  </a:lnTo>
                  <a:lnTo>
                    <a:pt x="59" y="7"/>
                  </a:lnTo>
                  <a:lnTo>
                    <a:pt x="57" y="5"/>
                  </a:lnTo>
                  <a:lnTo>
                    <a:pt x="54" y="5"/>
                  </a:lnTo>
                  <a:lnTo>
                    <a:pt x="54" y="5"/>
                  </a:lnTo>
                  <a:lnTo>
                    <a:pt x="52" y="3"/>
                  </a:lnTo>
                  <a:lnTo>
                    <a:pt x="50" y="3"/>
                  </a:lnTo>
                  <a:lnTo>
                    <a:pt x="47" y="3"/>
                  </a:lnTo>
                  <a:lnTo>
                    <a:pt x="45" y="3"/>
                  </a:lnTo>
                  <a:lnTo>
                    <a:pt x="40" y="5"/>
                  </a:lnTo>
                  <a:lnTo>
                    <a:pt x="38" y="5"/>
                  </a:lnTo>
                  <a:lnTo>
                    <a:pt x="35" y="5"/>
                  </a:lnTo>
                  <a:lnTo>
                    <a:pt x="33" y="5"/>
                  </a:lnTo>
                  <a:lnTo>
                    <a:pt x="31" y="5"/>
                  </a:lnTo>
                  <a:lnTo>
                    <a:pt x="31" y="5"/>
                  </a:lnTo>
                  <a:lnTo>
                    <a:pt x="31" y="5"/>
                  </a:lnTo>
                  <a:lnTo>
                    <a:pt x="31" y="7"/>
                  </a:lnTo>
                  <a:lnTo>
                    <a:pt x="28" y="10"/>
                  </a:lnTo>
                  <a:lnTo>
                    <a:pt x="28" y="12"/>
                  </a:lnTo>
                  <a:lnTo>
                    <a:pt x="23" y="12"/>
                  </a:lnTo>
                  <a:lnTo>
                    <a:pt x="21" y="14"/>
                  </a:lnTo>
                  <a:lnTo>
                    <a:pt x="19" y="14"/>
                  </a:lnTo>
                  <a:lnTo>
                    <a:pt x="12" y="1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29" name="Freeform 1338">
              <a:extLst>
                <a:ext uri="{FF2B5EF4-FFF2-40B4-BE49-F238E27FC236}">
                  <a16:creationId xmlns:a16="http://schemas.microsoft.com/office/drawing/2014/main" id="{AF9FDFB6-44AD-4277-B482-E1C47D384B11}"/>
                </a:ext>
              </a:extLst>
            </p:cNvPr>
            <p:cNvSpPr>
              <a:spLocks/>
            </p:cNvSpPr>
            <p:nvPr/>
          </p:nvSpPr>
          <p:spPr bwMode="auto">
            <a:xfrm>
              <a:off x="5011739" y="3254374"/>
              <a:ext cx="52387" cy="44449"/>
            </a:xfrm>
            <a:custGeom>
              <a:avLst/>
              <a:gdLst/>
              <a:ahLst/>
              <a:cxnLst>
                <a:cxn ang="0">
                  <a:pos x="33" y="28"/>
                </a:cxn>
                <a:cxn ang="0">
                  <a:pos x="33" y="26"/>
                </a:cxn>
                <a:cxn ang="0">
                  <a:pos x="33" y="24"/>
                </a:cxn>
                <a:cxn ang="0">
                  <a:pos x="31" y="24"/>
                </a:cxn>
                <a:cxn ang="0">
                  <a:pos x="31" y="19"/>
                </a:cxn>
                <a:cxn ang="0">
                  <a:pos x="26" y="19"/>
                </a:cxn>
                <a:cxn ang="0">
                  <a:pos x="24" y="14"/>
                </a:cxn>
                <a:cxn ang="0">
                  <a:pos x="22" y="12"/>
                </a:cxn>
                <a:cxn ang="0">
                  <a:pos x="22" y="9"/>
                </a:cxn>
                <a:cxn ang="0">
                  <a:pos x="19" y="7"/>
                </a:cxn>
                <a:cxn ang="0">
                  <a:pos x="19" y="5"/>
                </a:cxn>
                <a:cxn ang="0">
                  <a:pos x="19" y="5"/>
                </a:cxn>
                <a:cxn ang="0">
                  <a:pos x="22" y="2"/>
                </a:cxn>
                <a:cxn ang="0">
                  <a:pos x="24" y="0"/>
                </a:cxn>
                <a:cxn ang="0">
                  <a:pos x="22" y="2"/>
                </a:cxn>
                <a:cxn ang="0">
                  <a:pos x="22" y="2"/>
                </a:cxn>
                <a:cxn ang="0">
                  <a:pos x="19" y="2"/>
                </a:cxn>
                <a:cxn ang="0">
                  <a:pos x="17" y="0"/>
                </a:cxn>
                <a:cxn ang="0">
                  <a:pos x="14" y="0"/>
                </a:cxn>
                <a:cxn ang="0">
                  <a:pos x="12" y="0"/>
                </a:cxn>
                <a:cxn ang="0">
                  <a:pos x="10" y="0"/>
                </a:cxn>
                <a:cxn ang="0">
                  <a:pos x="10" y="0"/>
                </a:cxn>
                <a:cxn ang="0">
                  <a:pos x="7" y="2"/>
                </a:cxn>
                <a:cxn ang="0">
                  <a:pos x="5" y="5"/>
                </a:cxn>
                <a:cxn ang="0">
                  <a:pos x="5" y="9"/>
                </a:cxn>
                <a:cxn ang="0">
                  <a:pos x="0" y="19"/>
                </a:cxn>
                <a:cxn ang="0">
                  <a:pos x="7" y="19"/>
                </a:cxn>
                <a:cxn ang="0">
                  <a:pos x="12" y="24"/>
                </a:cxn>
                <a:cxn ang="0">
                  <a:pos x="17" y="24"/>
                </a:cxn>
                <a:cxn ang="0">
                  <a:pos x="19" y="28"/>
                </a:cxn>
                <a:cxn ang="0">
                  <a:pos x="33" y="28"/>
                </a:cxn>
                <a:cxn ang="0">
                  <a:pos x="33" y="28"/>
                </a:cxn>
              </a:cxnLst>
              <a:rect l="0" t="0" r="r" b="b"/>
              <a:pathLst>
                <a:path w="33" h="28">
                  <a:moveTo>
                    <a:pt x="33" y="28"/>
                  </a:moveTo>
                  <a:lnTo>
                    <a:pt x="33" y="26"/>
                  </a:lnTo>
                  <a:lnTo>
                    <a:pt x="33" y="24"/>
                  </a:lnTo>
                  <a:lnTo>
                    <a:pt x="31" y="24"/>
                  </a:lnTo>
                  <a:lnTo>
                    <a:pt x="31" y="19"/>
                  </a:lnTo>
                  <a:lnTo>
                    <a:pt x="26" y="19"/>
                  </a:lnTo>
                  <a:lnTo>
                    <a:pt x="24" y="14"/>
                  </a:lnTo>
                  <a:lnTo>
                    <a:pt x="22" y="12"/>
                  </a:lnTo>
                  <a:lnTo>
                    <a:pt x="22" y="9"/>
                  </a:lnTo>
                  <a:lnTo>
                    <a:pt x="19" y="7"/>
                  </a:lnTo>
                  <a:lnTo>
                    <a:pt x="19" y="5"/>
                  </a:lnTo>
                  <a:lnTo>
                    <a:pt x="19" y="5"/>
                  </a:lnTo>
                  <a:lnTo>
                    <a:pt x="22" y="2"/>
                  </a:lnTo>
                  <a:lnTo>
                    <a:pt x="24" y="0"/>
                  </a:lnTo>
                  <a:lnTo>
                    <a:pt x="22" y="2"/>
                  </a:lnTo>
                  <a:lnTo>
                    <a:pt x="22" y="2"/>
                  </a:lnTo>
                  <a:lnTo>
                    <a:pt x="19" y="2"/>
                  </a:lnTo>
                  <a:lnTo>
                    <a:pt x="17" y="0"/>
                  </a:lnTo>
                  <a:lnTo>
                    <a:pt x="14" y="0"/>
                  </a:lnTo>
                  <a:lnTo>
                    <a:pt x="12" y="0"/>
                  </a:lnTo>
                  <a:lnTo>
                    <a:pt x="10" y="0"/>
                  </a:lnTo>
                  <a:lnTo>
                    <a:pt x="10" y="0"/>
                  </a:lnTo>
                  <a:lnTo>
                    <a:pt x="7" y="2"/>
                  </a:lnTo>
                  <a:lnTo>
                    <a:pt x="5" y="5"/>
                  </a:lnTo>
                  <a:lnTo>
                    <a:pt x="5" y="9"/>
                  </a:lnTo>
                  <a:lnTo>
                    <a:pt x="0" y="19"/>
                  </a:lnTo>
                  <a:lnTo>
                    <a:pt x="7" y="19"/>
                  </a:lnTo>
                  <a:lnTo>
                    <a:pt x="12" y="24"/>
                  </a:lnTo>
                  <a:lnTo>
                    <a:pt x="17" y="24"/>
                  </a:lnTo>
                  <a:lnTo>
                    <a:pt x="19" y="28"/>
                  </a:lnTo>
                  <a:lnTo>
                    <a:pt x="33" y="28"/>
                  </a:lnTo>
                  <a:lnTo>
                    <a:pt x="33" y="2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0" name="Freeform 1339">
              <a:extLst>
                <a:ext uri="{FF2B5EF4-FFF2-40B4-BE49-F238E27FC236}">
                  <a16:creationId xmlns:a16="http://schemas.microsoft.com/office/drawing/2014/main" id="{17E14AD4-3324-4393-B960-FE2FF406047B}"/>
                </a:ext>
              </a:extLst>
            </p:cNvPr>
            <p:cNvSpPr>
              <a:spLocks/>
            </p:cNvSpPr>
            <p:nvPr/>
          </p:nvSpPr>
          <p:spPr bwMode="auto">
            <a:xfrm>
              <a:off x="5011739" y="3254374"/>
              <a:ext cx="52387" cy="44449"/>
            </a:xfrm>
            <a:custGeom>
              <a:avLst/>
              <a:gdLst/>
              <a:ahLst/>
              <a:cxnLst>
                <a:cxn ang="0">
                  <a:pos x="33" y="28"/>
                </a:cxn>
                <a:cxn ang="0">
                  <a:pos x="33" y="26"/>
                </a:cxn>
                <a:cxn ang="0">
                  <a:pos x="33" y="24"/>
                </a:cxn>
                <a:cxn ang="0">
                  <a:pos x="31" y="24"/>
                </a:cxn>
                <a:cxn ang="0">
                  <a:pos x="31" y="19"/>
                </a:cxn>
                <a:cxn ang="0">
                  <a:pos x="26" y="19"/>
                </a:cxn>
                <a:cxn ang="0">
                  <a:pos x="24" y="14"/>
                </a:cxn>
                <a:cxn ang="0">
                  <a:pos x="22" y="12"/>
                </a:cxn>
                <a:cxn ang="0">
                  <a:pos x="22" y="9"/>
                </a:cxn>
                <a:cxn ang="0">
                  <a:pos x="19" y="7"/>
                </a:cxn>
                <a:cxn ang="0">
                  <a:pos x="19" y="5"/>
                </a:cxn>
                <a:cxn ang="0">
                  <a:pos x="19" y="5"/>
                </a:cxn>
                <a:cxn ang="0">
                  <a:pos x="22" y="2"/>
                </a:cxn>
                <a:cxn ang="0">
                  <a:pos x="24" y="0"/>
                </a:cxn>
                <a:cxn ang="0">
                  <a:pos x="22" y="2"/>
                </a:cxn>
                <a:cxn ang="0">
                  <a:pos x="22" y="2"/>
                </a:cxn>
                <a:cxn ang="0">
                  <a:pos x="19" y="2"/>
                </a:cxn>
                <a:cxn ang="0">
                  <a:pos x="17" y="0"/>
                </a:cxn>
                <a:cxn ang="0">
                  <a:pos x="14" y="0"/>
                </a:cxn>
                <a:cxn ang="0">
                  <a:pos x="12" y="0"/>
                </a:cxn>
                <a:cxn ang="0">
                  <a:pos x="10" y="0"/>
                </a:cxn>
                <a:cxn ang="0">
                  <a:pos x="10" y="0"/>
                </a:cxn>
                <a:cxn ang="0">
                  <a:pos x="7" y="2"/>
                </a:cxn>
                <a:cxn ang="0">
                  <a:pos x="5" y="5"/>
                </a:cxn>
                <a:cxn ang="0">
                  <a:pos x="5" y="9"/>
                </a:cxn>
                <a:cxn ang="0">
                  <a:pos x="0" y="19"/>
                </a:cxn>
                <a:cxn ang="0">
                  <a:pos x="7" y="19"/>
                </a:cxn>
                <a:cxn ang="0">
                  <a:pos x="12" y="24"/>
                </a:cxn>
                <a:cxn ang="0">
                  <a:pos x="17" y="24"/>
                </a:cxn>
                <a:cxn ang="0">
                  <a:pos x="19" y="28"/>
                </a:cxn>
                <a:cxn ang="0">
                  <a:pos x="33" y="28"/>
                </a:cxn>
              </a:cxnLst>
              <a:rect l="0" t="0" r="r" b="b"/>
              <a:pathLst>
                <a:path w="33" h="28">
                  <a:moveTo>
                    <a:pt x="33" y="28"/>
                  </a:moveTo>
                  <a:lnTo>
                    <a:pt x="33" y="26"/>
                  </a:lnTo>
                  <a:lnTo>
                    <a:pt x="33" y="24"/>
                  </a:lnTo>
                  <a:lnTo>
                    <a:pt x="31" y="24"/>
                  </a:lnTo>
                  <a:lnTo>
                    <a:pt x="31" y="19"/>
                  </a:lnTo>
                  <a:lnTo>
                    <a:pt x="26" y="19"/>
                  </a:lnTo>
                  <a:lnTo>
                    <a:pt x="24" y="14"/>
                  </a:lnTo>
                  <a:lnTo>
                    <a:pt x="22" y="12"/>
                  </a:lnTo>
                  <a:lnTo>
                    <a:pt x="22" y="9"/>
                  </a:lnTo>
                  <a:lnTo>
                    <a:pt x="19" y="7"/>
                  </a:lnTo>
                  <a:lnTo>
                    <a:pt x="19" y="5"/>
                  </a:lnTo>
                  <a:lnTo>
                    <a:pt x="19" y="5"/>
                  </a:lnTo>
                  <a:lnTo>
                    <a:pt x="22" y="2"/>
                  </a:lnTo>
                  <a:lnTo>
                    <a:pt x="24" y="0"/>
                  </a:lnTo>
                  <a:lnTo>
                    <a:pt x="22" y="2"/>
                  </a:lnTo>
                  <a:lnTo>
                    <a:pt x="22" y="2"/>
                  </a:lnTo>
                  <a:lnTo>
                    <a:pt x="19" y="2"/>
                  </a:lnTo>
                  <a:lnTo>
                    <a:pt x="17" y="0"/>
                  </a:lnTo>
                  <a:lnTo>
                    <a:pt x="14" y="0"/>
                  </a:lnTo>
                  <a:lnTo>
                    <a:pt x="12" y="0"/>
                  </a:lnTo>
                  <a:lnTo>
                    <a:pt x="10" y="0"/>
                  </a:lnTo>
                  <a:lnTo>
                    <a:pt x="10" y="0"/>
                  </a:lnTo>
                  <a:lnTo>
                    <a:pt x="7" y="2"/>
                  </a:lnTo>
                  <a:lnTo>
                    <a:pt x="5" y="5"/>
                  </a:lnTo>
                  <a:lnTo>
                    <a:pt x="5" y="9"/>
                  </a:lnTo>
                  <a:lnTo>
                    <a:pt x="0" y="19"/>
                  </a:lnTo>
                  <a:lnTo>
                    <a:pt x="7" y="19"/>
                  </a:lnTo>
                  <a:lnTo>
                    <a:pt x="12" y="24"/>
                  </a:lnTo>
                  <a:lnTo>
                    <a:pt x="17" y="24"/>
                  </a:lnTo>
                  <a:lnTo>
                    <a:pt x="19" y="28"/>
                  </a:lnTo>
                  <a:lnTo>
                    <a:pt x="33" y="2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1" name="Freeform 1340">
              <a:extLst>
                <a:ext uri="{FF2B5EF4-FFF2-40B4-BE49-F238E27FC236}">
                  <a16:creationId xmlns:a16="http://schemas.microsoft.com/office/drawing/2014/main" id="{8D5F5C3F-8D75-46E4-BDA0-2F75742A496D}"/>
                </a:ext>
              </a:extLst>
            </p:cNvPr>
            <p:cNvSpPr>
              <a:spLocks/>
            </p:cNvSpPr>
            <p:nvPr/>
          </p:nvSpPr>
          <p:spPr bwMode="auto">
            <a:xfrm>
              <a:off x="5011739" y="3254374"/>
              <a:ext cx="52387" cy="44449"/>
            </a:xfrm>
            <a:custGeom>
              <a:avLst/>
              <a:gdLst/>
              <a:ahLst/>
              <a:cxnLst>
                <a:cxn ang="0">
                  <a:pos x="33" y="28"/>
                </a:cxn>
                <a:cxn ang="0">
                  <a:pos x="33" y="26"/>
                </a:cxn>
                <a:cxn ang="0">
                  <a:pos x="33" y="24"/>
                </a:cxn>
                <a:cxn ang="0">
                  <a:pos x="31" y="24"/>
                </a:cxn>
                <a:cxn ang="0">
                  <a:pos x="31" y="19"/>
                </a:cxn>
                <a:cxn ang="0">
                  <a:pos x="26" y="19"/>
                </a:cxn>
                <a:cxn ang="0">
                  <a:pos x="24" y="14"/>
                </a:cxn>
                <a:cxn ang="0">
                  <a:pos x="22" y="12"/>
                </a:cxn>
                <a:cxn ang="0">
                  <a:pos x="22" y="9"/>
                </a:cxn>
                <a:cxn ang="0">
                  <a:pos x="19" y="7"/>
                </a:cxn>
                <a:cxn ang="0">
                  <a:pos x="19" y="5"/>
                </a:cxn>
                <a:cxn ang="0">
                  <a:pos x="19" y="5"/>
                </a:cxn>
                <a:cxn ang="0">
                  <a:pos x="22" y="2"/>
                </a:cxn>
                <a:cxn ang="0">
                  <a:pos x="24" y="0"/>
                </a:cxn>
                <a:cxn ang="0">
                  <a:pos x="22" y="2"/>
                </a:cxn>
                <a:cxn ang="0">
                  <a:pos x="22" y="2"/>
                </a:cxn>
                <a:cxn ang="0">
                  <a:pos x="19" y="2"/>
                </a:cxn>
                <a:cxn ang="0">
                  <a:pos x="17" y="0"/>
                </a:cxn>
                <a:cxn ang="0">
                  <a:pos x="14" y="0"/>
                </a:cxn>
                <a:cxn ang="0">
                  <a:pos x="12" y="0"/>
                </a:cxn>
                <a:cxn ang="0">
                  <a:pos x="10" y="0"/>
                </a:cxn>
                <a:cxn ang="0">
                  <a:pos x="10" y="0"/>
                </a:cxn>
                <a:cxn ang="0">
                  <a:pos x="7" y="2"/>
                </a:cxn>
                <a:cxn ang="0">
                  <a:pos x="5" y="5"/>
                </a:cxn>
                <a:cxn ang="0">
                  <a:pos x="5" y="9"/>
                </a:cxn>
                <a:cxn ang="0">
                  <a:pos x="0" y="19"/>
                </a:cxn>
                <a:cxn ang="0">
                  <a:pos x="7" y="19"/>
                </a:cxn>
                <a:cxn ang="0">
                  <a:pos x="12" y="24"/>
                </a:cxn>
                <a:cxn ang="0">
                  <a:pos x="17" y="24"/>
                </a:cxn>
                <a:cxn ang="0">
                  <a:pos x="19" y="28"/>
                </a:cxn>
                <a:cxn ang="0">
                  <a:pos x="33" y="28"/>
                </a:cxn>
              </a:cxnLst>
              <a:rect l="0" t="0" r="r" b="b"/>
              <a:pathLst>
                <a:path w="33" h="28">
                  <a:moveTo>
                    <a:pt x="33" y="28"/>
                  </a:moveTo>
                  <a:lnTo>
                    <a:pt x="33" y="26"/>
                  </a:lnTo>
                  <a:lnTo>
                    <a:pt x="33" y="24"/>
                  </a:lnTo>
                  <a:lnTo>
                    <a:pt x="31" y="24"/>
                  </a:lnTo>
                  <a:lnTo>
                    <a:pt x="31" y="19"/>
                  </a:lnTo>
                  <a:lnTo>
                    <a:pt x="26" y="19"/>
                  </a:lnTo>
                  <a:lnTo>
                    <a:pt x="24" y="14"/>
                  </a:lnTo>
                  <a:lnTo>
                    <a:pt x="22" y="12"/>
                  </a:lnTo>
                  <a:lnTo>
                    <a:pt x="22" y="9"/>
                  </a:lnTo>
                  <a:lnTo>
                    <a:pt x="19" y="7"/>
                  </a:lnTo>
                  <a:lnTo>
                    <a:pt x="19" y="5"/>
                  </a:lnTo>
                  <a:lnTo>
                    <a:pt x="19" y="5"/>
                  </a:lnTo>
                  <a:lnTo>
                    <a:pt x="22" y="2"/>
                  </a:lnTo>
                  <a:lnTo>
                    <a:pt x="24" y="0"/>
                  </a:lnTo>
                  <a:lnTo>
                    <a:pt x="22" y="2"/>
                  </a:lnTo>
                  <a:lnTo>
                    <a:pt x="22" y="2"/>
                  </a:lnTo>
                  <a:lnTo>
                    <a:pt x="19" y="2"/>
                  </a:lnTo>
                  <a:lnTo>
                    <a:pt x="17" y="0"/>
                  </a:lnTo>
                  <a:lnTo>
                    <a:pt x="14" y="0"/>
                  </a:lnTo>
                  <a:lnTo>
                    <a:pt x="12" y="0"/>
                  </a:lnTo>
                  <a:lnTo>
                    <a:pt x="10" y="0"/>
                  </a:lnTo>
                  <a:lnTo>
                    <a:pt x="10" y="0"/>
                  </a:lnTo>
                  <a:lnTo>
                    <a:pt x="7" y="2"/>
                  </a:lnTo>
                  <a:lnTo>
                    <a:pt x="5" y="5"/>
                  </a:lnTo>
                  <a:lnTo>
                    <a:pt x="5" y="9"/>
                  </a:lnTo>
                  <a:lnTo>
                    <a:pt x="0" y="19"/>
                  </a:lnTo>
                  <a:lnTo>
                    <a:pt x="7" y="19"/>
                  </a:lnTo>
                  <a:lnTo>
                    <a:pt x="12" y="24"/>
                  </a:lnTo>
                  <a:lnTo>
                    <a:pt x="17" y="24"/>
                  </a:lnTo>
                  <a:lnTo>
                    <a:pt x="19" y="28"/>
                  </a:lnTo>
                  <a:lnTo>
                    <a:pt x="33" y="2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2" name="Freeform 1341">
              <a:extLst>
                <a:ext uri="{FF2B5EF4-FFF2-40B4-BE49-F238E27FC236}">
                  <a16:creationId xmlns:a16="http://schemas.microsoft.com/office/drawing/2014/main" id="{EDCDB40D-EB73-4F81-9260-B7950A152F38}"/>
                </a:ext>
              </a:extLst>
            </p:cNvPr>
            <p:cNvSpPr>
              <a:spLocks/>
            </p:cNvSpPr>
            <p:nvPr/>
          </p:nvSpPr>
          <p:spPr bwMode="auto">
            <a:xfrm>
              <a:off x="4775201" y="3197223"/>
              <a:ext cx="436564" cy="388937"/>
            </a:xfrm>
            <a:custGeom>
              <a:avLst/>
              <a:gdLst/>
              <a:ahLst/>
              <a:cxnLst>
                <a:cxn ang="0">
                  <a:pos x="182" y="64"/>
                </a:cxn>
                <a:cxn ang="0">
                  <a:pos x="166" y="60"/>
                </a:cxn>
                <a:cxn ang="0">
                  <a:pos x="156" y="55"/>
                </a:cxn>
                <a:cxn ang="0">
                  <a:pos x="125" y="55"/>
                </a:cxn>
                <a:cxn ang="0">
                  <a:pos x="111" y="34"/>
                </a:cxn>
                <a:cxn ang="0">
                  <a:pos x="106" y="31"/>
                </a:cxn>
                <a:cxn ang="0">
                  <a:pos x="102" y="26"/>
                </a:cxn>
                <a:cxn ang="0">
                  <a:pos x="97" y="24"/>
                </a:cxn>
                <a:cxn ang="0">
                  <a:pos x="26" y="10"/>
                </a:cxn>
                <a:cxn ang="0">
                  <a:pos x="30" y="36"/>
                </a:cxn>
                <a:cxn ang="0">
                  <a:pos x="23" y="41"/>
                </a:cxn>
                <a:cxn ang="0">
                  <a:pos x="16" y="53"/>
                </a:cxn>
                <a:cxn ang="0">
                  <a:pos x="14" y="55"/>
                </a:cxn>
                <a:cxn ang="0">
                  <a:pos x="2" y="60"/>
                </a:cxn>
                <a:cxn ang="0">
                  <a:pos x="7" y="69"/>
                </a:cxn>
                <a:cxn ang="0">
                  <a:pos x="16" y="83"/>
                </a:cxn>
                <a:cxn ang="0">
                  <a:pos x="26" y="107"/>
                </a:cxn>
                <a:cxn ang="0">
                  <a:pos x="35" y="126"/>
                </a:cxn>
                <a:cxn ang="0">
                  <a:pos x="40" y="131"/>
                </a:cxn>
                <a:cxn ang="0">
                  <a:pos x="42" y="131"/>
                </a:cxn>
                <a:cxn ang="0">
                  <a:pos x="47" y="129"/>
                </a:cxn>
                <a:cxn ang="0">
                  <a:pos x="54" y="126"/>
                </a:cxn>
                <a:cxn ang="0">
                  <a:pos x="59" y="131"/>
                </a:cxn>
                <a:cxn ang="0">
                  <a:pos x="64" y="136"/>
                </a:cxn>
                <a:cxn ang="0">
                  <a:pos x="68" y="164"/>
                </a:cxn>
                <a:cxn ang="0">
                  <a:pos x="68" y="167"/>
                </a:cxn>
                <a:cxn ang="0">
                  <a:pos x="73" y="174"/>
                </a:cxn>
                <a:cxn ang="0">
                  <a:pos x="85" y="186"/>
                </a:cxn>
                <a:cxn ang="0">
                  <a:pos x="90" y="195"/>
                </a:cxn>
                <a:cxn ang="0">
                  <a:pos x="92" y="197"/>
                </a:cxn>
                <a:cxn ang="0">
                  <a:pos x="95" y="197"/>
                </a:cxn>
                <a:cxn ang="0">
                  <a:pos x="97" y="195"/>
                </a:cxn>
                <a:cxn ang="0">
                  <a:pos x="102" y="200"/>
                </a:cxn>
                <a:cxn ang="0">
                  <a:pos x="116" y="219"/>
                </a:cxn>
                <a:cxn ang="0">
                  <a:pos x="118" y="224"/>
                </a:cxn>
                <a:cxn ang="0">
                  <a:pos x="123" y="216"/>
                </a:cxn>
                <a:cxn ang="0">
                  <a:pos x="123" y="212"/>
                </a:cxn>
                <a:cxn ang="0">
                  <a:pos x="125" y="212"/>
                </a:cxn>
                <a:cxn ang="0">
                  <a:pos x="130" y="214"/>
                </a:cxn>
                <a:cxn ang="0">
                  <a:pos x="133" y="214"/>
                </a:cxn>
                <a:cxn ang="0">
                  <a:pos x="135" y="214"/>
                </a:cxn>
                <a:cxn ang="0">
                  <a:pos x="137" y="214"/>
                </a:cxn>
                <a:cxn ang="0">
                  <a:pos x="159" y="245"/>
                </a:cxn>
                <a:cxn ang="0">
                  <a:pos x="235" y="188"/>
                </a:cxn>
                <a:cxn ang="0">
                  <a:pos x="275" y="136"/>
                </a:cxn>
                <a:cxn ang="0">
                  <a:pos x="232" y="131"/>
                </a:cxn>
                <a:cxn ang="0">
                  <a:pos x="230" y="119"/>
                </a:cxn>
                <a:cxn ang="0">
                  <a:pos x="223" y="126"/>
                </a:cxn>
                <a:cxn ang="0">
                  <a:pos x="213" y="131"/>
                </a:cxn>
                <a:cxn ang="0">
                  <a:pos x="213" y="131"/>
                </a:cxn>
                <a:cxn ang="0">
                  <a:pos x="213" y="119"/>
                </a:cxn>
                <a:cxn ang="0">
                  <a:pos x="211" y="112"/>
                </a:cxn>
                <a:cxn ang="0">
                  <a:pos x="204" y="100"/>
                </a:cxn>
                <a:cxn ang="0">
                  <a:pos x="197" y="86"/>
                </a:cxn>
                <a:cxn ang="0">
                  <a:pos x="194" y="83"/>
                </a:cxn>
                <a:cxn ang="0">
                  <a:pos x="190" y="81"/>
                </a:cxn>
                <a:cxn ang="0">
                  <a:pos x="187" y="76"/>
                </a:cxn>
                <a:cxn ang="0">
                  <a:pos x="185" y="69"/>
                </a:cxn>
                <a:cxn ang="0">
                  <a:pos x="182" y="62"/>
                </a:cxn>
              </a:cxnLst>
              <a:rect l="0" t="0" r="r" b="b"/>
              <a:pathLst>
                <a:path w="275" h="245">
                  <a:moveTo>
                    <a:pt x="182" y="62"/>
                  </a:moveTo>
                  <a:lnTo>
                    <a:pt x="182" y="64"/>
                  </a:lnTo>
                  <a:lnTo>
                    <a:pt x="168" y="64"/>
                  </a:lnTo>
                  <a:lnTo>
                    <a:pt x="166" y="60"/>
                  </a:lnTo>
                  <a:lnTo>
                    <a:pt x="161" y="57"/>
                  </a:lnTo>
                  <a:lnTo>
                    <a:pt x="156" y="55"/>
                  </a:lnTo>
                  <a:lnTo>
                    <a:pt x="149" y="55"/>
                  </a:lnTo>
                  <a:lnTo>
                    <a:pt x="125" y="55"/>
                  </a:lnTo>
                  <a:lnTo>
                    <a:pt x="111" y="43"/>
                  </a:lnTo>
                  <a:lnTo>
                    <a:pt x="111" y="34"/>
                  </a:lnTo>
                  <a:lnTo>
                    <a:pt x="109" y="34"/>
                  </a:lnTo>
                  <a:lnTo>
                    <a:pt x="106" y="31"/>
                  </a:lnTo>
                  <a:lnTo>
                    <a:pt x="104" y="29"/>
                  </a:lnTo>
                  <a:lnTo>
                    <a:pt x="102" y="26"/>
                  </a:lnTo>
                  <a:lnTo>
                    <a:pt x="99" y="26"/>
                  </a:lnTo>
                  <a:lnTo>
                    <a:pt x="97" y="24"/>
                  </a:lnTo>
                  <a:lnTo>
                    <a:pt x="52" y="0"/>
                  </a:lnTo>
                  <a:lnTo>
                    <a:pt x="26" y="10"/>
                  </a:lnTo>
                  <a:lnTo>
                    <a:pt x="38" y="36"/>
                  </a:lnTo>
                  <a:lnTo>
                    <a:pt x="30" y="36"/>
                  </a:lnTo>
                  <a:lnTo>
                    <a:pt x="26" y="41"/>
                  </a:lnTo>
                  <a:lnTo>
                    <a:pt x="23" y="41"/>
                  </a:lnTo>
                  <a:lnTo>
                    <a:pt x="19" y="43"/>
                  </a:lnTo>
                  <a:lnTo>
                    <a:pt x="16" y="53"/>
                  </a:lnTo>
                  <a:lnTo>
                    <a:pt x="14" y="55"/>
                  </a:lnTo>
                  <a:lnTo>
                    <a:pt x="14" y="55"/>
                  </a:lnTo>
                  <a:lnTo>
                    <a:pt x="0" y="55"/>
                  </a:lnTo>
                  <a:lnTo>
                    <a:pt x="2" y="60"/>
                  </a:lnTo>
                  <a:lnTo>
                    <a:pt x="2" y="64"/>
                  </a:lnTo>
                  <a:lnTo>
                    <a:pt x="7" y="69"/>
                  </a:lnTo>
                  <a:lnTo>
                    <a:pt x="11" y="76"/>
                  </a:lnTo>
                  <a:lnTo>
                    <a:pt x="16" y="83"/>
                  </a:lnTo>
                  <a:lnTo>
                    <a:pt x="19" y="91"/>
                  </a:lnTo>
                  <a:lnTo>
                    <a:pt x="26" y="107"/>
                  </a:lnTo>
                  <a:lnTo>
                    <a:pt x="33" y="124"/>
                  </a:lnTo>
                  <a:lnTo>
                    <a:pt x="35" y="126"/>
                  </a:lnTo>
                  <a:lnTo>
                    <a:pt x="35" y="129"/>
                  </a:lnTo>
                  <a:lnTo>
                    <a:pt x="40" y="131"/>
                  </a:lnTo>
                  <a:lnTo>
                    <a:pt x="40" y="131"/>
                  </a:lnTo>
                  <a:lnTo>
                    <a:pt x="42" y="131"/>
                  </a:lnTo>
                  <a:lnTo>
                    <a:pt x="45" y="131"/>
                  </a:lnTo>
                  <a:lnTo>
                    <a:pt x="47" y="129"/>
                  </a:lnTo>
                  <a:lnTo>
                    <a:pt x="52" y="126"/>
                  </a:lnTo>
                  <a:lnTo>
                    <a:pt x="54" y="126"/>
                  </a:lnTo>
                  <a:lnTo>
                    <a:pt x="59" y="129"/>
                  </a:lnTo>
                  <a:lnTo>
                    <a:pt x="59" y="131"/>
                  </a:lnTo>
                  <a:lnTo>
                    <a:pt x="61" y="131"/>
                  </a:lnTo>
                  <a:lnTo>
                    <a:pt x="64" y="136"/>
                  </a:lnTo>
                  <a:lnTo>
                    <a:pt x="64" y="164"/>
                  </a:lnTo>
                  <a:lnTo>
                    <a:pt x="68" y="164"/>
                  </a:lnTo>
                  <a:lnTo>
                    <a:pt x="68" y="167"/>
                  </a:lnTo>
                  <a:lnTo>
                    <a:pt x="68" y="167"/>
                  </a:lnTo>
                  <a:lnTo>
                    <a:pt x="71" y="171"/>
                  </a:lnTo>
                  <a:lnTo>
                    <a:pt x="73" y="174"/>
                  </a:lnTo>
                  <a:lnTo>
                    <a:pt x="78" y="181"/>
                  </a:lnTo>
                  <a:lnTo>
                    <a:pt x="85" y="186"/>
                  </a:lnTo>
                  <a:lnTo>
                    <a:pt x="87" y="190"/>
                  </a:lnTo>
                  <a:lnTo>
                    <a:pt x="90" y="195"/>
                  </a:lnTo>
                  <a:lnTo>
                    <a:pt x="92" y="197"/>
                  </a:lnTo>
                  <a:lnTo>
                    <a:pt x="92" y="197"/>
                  </a:lnTo>
                  <a:lnTo>
                    <a:pt x="92" y="197"/>
                  </a:lnTo>
                  <a:lnTo>
                    <a:pt x="95" y="197"/>
                  </a:lnTo>
                  <a:lnTo>
                    <a:pt x="97" y="195"/>
                  </a:lnTo>
                  <a:lnTo>
                    <a:pt x="97" y="195"/>
                  </a:lnTo>
                  <a:lnTo>
                    <a:pt x="99" y="195"/>
                  </a:lnTo>
                  <a:lnTo>
                    <a:pt x="102" y="200"/>
                  </a:lnTo>
                  <a:lnTo>
                    <a:pt x="111" y="212"/>
                  </a:lnTo>
                  <a:lnTo>
                    <a:pt x="116" y="219"/>
                  </a:lnTo>
                  <a:lnTo>
                    <a:pt x="118" y="224"/>
                  </a:lnTo>
                  <a:lnTo>
                    <a:pt x="118" y="224"/>
                  </a:lnTo>
                  <a:lnTo>
                    <a:pt x="121" y="221"/>
                  </a:lnTo>
                  <a:lnTo>
                    <a:pt x="123" y="216"/>
                  </a:lnTo>
                  <a:lnTo>
                    <a:pt x="123" y="214"/>
                  </a:lnTo>
                  <a:lnTo>
                    <a:pt x="123" y="212"/>
                  </a:lnTo>
                  <a:lnTo>
                    <a:pt x="125" y="212"/>
                  </a:lnTo>
                  <a:lnTo>
                    <a:pt x="125" y="212"/>
                  </a:lnTo>
                  <a:lnTo>
                    <a:pt x="128" y="212"/>
                  </a:lnTo>
                  <a:lnTo>
                    <a:pt x="130" y="214"/>
                  </a:lnTo>
                  <a:lnTo>
                    <a:pt x="133" y="214"/>
                  </a:lnTo>
                  <a:lnTo>
                    <a:pt x="133" y="214"/>
                  </a:lnTo>
                  <a:lnTo>
                    <a:pt x="135" y="214"/>
                  </a:lnTo>
                  <a:lnTo>
                    <a:pt x="135" y="214"/>
                  </a:lnTo>
                  <a:lnTo>
                    <a:pt x="137" y="214"/>
                  </a:lnTo>
                  <a:lnTo>
                    <a:pt x="137" y="214"/>
                  </a:lnTo>
                  <a:lnTo>
                    <a:pt x="156" y="221"/>
                  </a:lnTo>
                  <a:lnTo>
                    <a:pt x="159" y="245"/>
                  </a:lnTo>
                  <a:lnTo>
                    <a:pt x="194" y="200"/>
                  </a:lnTo>
                  <a:lnTo>
                    <a:pt x="235" y="188"/>
                  </a:lnTo>
                  <a:lnTo>
                    <a:pt x="275" y="164"/>
                  </a:lnTo>
                  <a:lnTo>
                    <a:pt x="275" y="136"/>
                  </a:lnTo>
                  <a:lnTo>
                    <a:pt x="268" y="131"/>
                  </a:lnTo>
                  <a:lnTo>
                    <a:pt x="232" y="131"/>
                  </a:lnTo>
                  <a:lnTo>
                    <a:pt x="232" y="119"/>
                  </a:lnTo>
                  <a:lnTo>
                    <a:pt x="230" y="119"/>
                  </a:lnTo>
                  <a:lnTo>
                    <a:pt x="228" y="121"/>
                  </a:lnTo>
                  <a:lnTo>
                    <a:pt x="223" y="126"/>
                  </a:lnTo>
                  <a:lnTo>
                    <a:pt x="216" y="131"/>
                  </a:lnTo>
                  <a:lnTo>
                    <a:pt x="213" y="131"/>
                  </a:lnTo>
                  <a:lnTo>
                    <a:pt x="213" y="131"/>
                  </a:lnTo>
                  <a:lnTo>
                    <a:pt x="213" y="131"/>
                  </a:lnTo>
                  <a:lnTo>
                    <a:pt x="216" y="124"/>
                  </a:lnTo>
                  <a:lnTo>
                    <a:pt x="213" y="119"/>
                  </a:lnTo>
                  <a:lnTo>
                    <a:pt x="211" y="114"/>
                  </a:lnTo>
                  <a:lnTo>
                    <a:pt x="211" y="112"/>
                  </a:lnTo>
                  <a:lnTo>
                    <a:pt x="206" y="105"/>
                  </a:lnTo>
                  <a:lnTo>
                    <a:pt x="204" y="100"/>
                  </a:lnTo>
                  <a:lnTo>
                    <a:pt x="199" y="95"/>
                  </a:lnTo>
                  <a:lnTo>
                    <a:pt x="197" y="86"/>
                  </a:lnTo>
                  <a:lnTo>
                    <a:pt x="194" y="86"/>
                  </a:lnTo>
                  <a:lnTo>
                    <a:pt x="194" y="83"/>
                  </a:lnTo>
                  <a:lnTo>
                    <a:pt x="190" y="81"/>
                  </a:lnTo>
                  <a:lnTo>
                    <a:pt x="190" y="81"/>
                  </a:lnTo>
                  <a:lnTo>
                    <a:pt x="187" y="79"/>
                  </a:lnTo>
                  <a:lnTo>
                    <a:pt x="187" y="76"/>
                  </a:lnTo>
                  <a:lnTo>
                    <a:pt x="185" y="74"/>
                  </a:lnTo>
                  <a:lnTo>
                    <a:pt x="185" y="69"/>
                  </a:lnTo>
                  <a:lnTo>
                    <a:pt x="182" y="62"/>
                  </a:lnTo>
                  <a:lnTo>
                    <a:pt x="182" y="6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3" name="Freeform 1342">
              <a:extLst>
                <a:ext uri="{FF2B5EF4-FFF2-40B4-BE49-F238E27FC236}">
                  <a16:creationId xmlns:a16="http://schemas.microsoft.com/office/drawing/2014/main" id="{7F3A75FD-273B-497E-AE1C-3C9B6F15FB6C}"/>
                </a:ext>
              </a:extLst>
            </p:cNvPr>
            <p:cNvSpPr>
              <a:spLocks/>
            </p:cNvSpPr>
            <p:nvPr/>
          </p:nvSpPr>
          <p:spPr bwMode="auto">
            <a:xfrm>
              <a:off x="4775201" y="3197223"/>
              <a:ext cx="436564" cy="388937"/>
            </a:xfrm>
            <a:custGeom>
              <a:avLst/>
              <a:gdLst/>
              <a:ahLst/>
              <a:cxnLst>
                <a:cxn ang="0">
                  <a:pos x="182" y="64"/>
                </a:cxn>
                <a:cxn ang="0">
                  <a:pos x="166" y="60"/>
                </a:cxn>
                <a:cxn ang="0">
                  <a:pos x="156" y="55"/>
                </a:cxn>
                <a:cxn ang="0">
                  <a:pos x="125" y="55"/>
                </a:cxn>
                <a:cxn ang="0">
                  <a:pos x="111" y="34"/>
                </a:cxn>
                <a:cxn ang="0">
                  <a:pos x="106" y="31"/>
                </a:cxn>
                <a:cxn ang="0">
                  <a:pos x="102" y="26"/>
                </a:cxn>
                <a:cxn ang="0">
                  <a:pos x="97" y="24"/>
                </a:cxn>
                <a:cxn ang="0">
                  <a:pos x="26" y="10"/>
                </a:cxn>
                <a:cxn ang="0">
                  <a:pos x="30" y="36"/>
                </a:cxn>
                <a:cxn ang="0">
                  <a:pos x="23" y="41"/>
                </a:cxn>
                <a:cxn ang="0">
                  <a:pos x="16" y="53"/>
                </a:cxn>
                <a:cxn ang="0">
                  <a:pos x="14" y="55"/>
                </a:cxn>
                <a:cxn ang="0">
                  <a:pos x="2" y="60"/>
                </a:cxn>
                <a:cxn ang="0">
                  <a:pos x="7" y="69"/>
                </a:cxn>
                <a:cxn ang="0">
                  <a:pos x="16" y="83"/>
                </a:cxn>
                <a:cxn ang="0">
                  <a:pos x="26" y="107"/>
                </a:cxn>
                <a:cxn ang="0">
                  <a:pos x="35" y="126"/>
                </a:cxn>
                <a:cxn ang="0">
                  <a:pos x="40" y="131"/>
                </a:cxn>
                <a:cxn ang="0">
                  <a:pos x="42" y="131"/>
                </a:cxn>
                <a:cxn ang="0">
                  <a:pos x="47" y="129"/>
                </a:cxn>
                <a:cxn ang="0">
                  <a:pos x="54" y="126"/>
                </a:cxn>
                <a:cxn ang="0">
                  <a:pos x="59" y="131"/>
                </a:cxn>
                <a:cxn ang="0">
                  <a:pos x="64" y="136"/>
                </a:cxn>
                <a:cxn ang="0">
                  <a:pos x="68" y="164"/>
                </a:cxn>
                <a:cxn ang="0">
                  <a:pos x="68" y="167"/>
                </a:cxn>
                <a:cxn ang="0">
                  <a:pos x="73" y="174"/>
                </a:cxn>
                <a:cxn ang="0">
                  <a:pos x="85" y="186"/>
                </a:cxn>
                <a:cxn ang="0">
                  <a:pos x="90" y="195"/>
                </a:cxn>
                <a:cxn ang="0">
                  <a:pos x="92" y="197"/>
                </a:cxn>
                <a:cxn ang="0">
                  <a:pos x="95" y="197"/>
                </a:cxn>
                <a:cxn ang="0">
                  <a:pos x="97" y="195"/>
                </a:cxn>
                <a:cxn ang="0">
                  <a:pos x="102" y="200"/>
                </a:cxn>
                <a:cxn ang="0">
                  <a:pos x="116" y="219"/>
                </a:cxn>
                <a:cxn ang="0">
                  <a:pos x="118" y="224"/>
                </a:cxn>
                <a:cxn ang="0">
                  <a:pos x="123" y="216"/>
                </a:cxn>
                <a:cxn ang="0">
                  <a:pos x="123" y="212"/>
                </a:cxn>
                <a:cxn ang="0">
                  <a:pos x="125" y="212"/>
                </a:cxn>
                <a:cxn ang="0">
                  <a:pos x="130" y="214"/>
                </a:cxn>
                <a:cxn ang="0">
                  <a:pos x="133" y="214"/>
                </a:cxn>
                <a:cxn ang="0">
                  <a:pos x="135" y="214"/>
                </a:cxn>
                <a:cxn ang="0">
                  <a:pos x="137" y="214"/>
                </a:cxn>
                <a:cxn ang="0">
                  <a:pos x="159" y="245"/>
                </a:cxn>
                <a:cxn ang="0">
                  <a:pos x="235" y="188"/>
                </a:cxn>
                <a:cxn ang="0">
                  <a:pos x="275" y="136"/>
                </a:cxn>
                <a:cxn ang="0">
                  <a:pos x="232" y="131"/>
                </a:cxn>
                <a:cxn ang="0">
                  <a:pos x="230" y="119"/>
                </a:cxn>
                <a:cxn ang="0">
                  <a:pos x="223" y="126"/>
                </a:cxn>
                <a:cxn ang="0">
                  <a:pos x="213" y="131"/>
                </a:cxn>
                <a:cxn ang="0">
                  <a:pos x="213" y="131"/>
                </a:cxn>
                <a:cxn ang="0">
                  <a:pos x="213" y="119"/>
                </a:cxn>
                <a:cxn ang="0">
                  <a:pos x="211" y="112"/>
                </a:cxn>
                <a:cxn ang="0">
                  <a:pos x="204" y="100"/>
                </a:cxn>
                <a:cxn ang="0">
                  <a:pos x="197" y="86"/>
                </a:cxn>
                <a:cxn ang="0">
                  <a:pos x="194" y="83"/>
                </a:cxn>
                <a:cxn ang="0">
                  <a:pos x="190" y="81"/>
                </a:cxn>
                <a:cxn ang="0">
                  <a:pos x="187" y="76"/>
                </a:cxn>
                <a:cxn ang="0">
                  <a:pos x="185" y="69"/>
                </a:cxn>
              </a:cxnLst>
              <a:rect l="0" t="0" r="r" b="b"/>
              <a:pathLst>
                <a:path w="275" h="245">
                  <a:moveTo>
                    <a:pt x="182" y="62"/>
                  </a:moveTo>
                  <a:lnTo>
                    <a:pt x="182" y="64"/>
                  </a:lnTo>
                  <a:lnTo>
                    <a:pt x="168" y="64"/>
                  </a:lnTo>
                  <a:lnTo>
                    <a:pt x="166" y="60"/>
                  </a:lnTo>
                  <a:lnTo>
                    <a:pt x="161" y="57"/>
                  </a:lnTo>
                  <a:lnTo>
                    <a:pt x="156" y="55"/>
                  </a:lnTo>
                  <a:lnTo>
                    <a:pt x="149" y="55"/>
                  </a:lnTo>
                  <a:lnTo>
                    <a:pt x="125" y="55"/>
                  </a:lnTo>
                  <a:lnTo>
                    <a:pt x="111" y="43"/>
                  </a:lnTo>
                  <a:lnTo>
                    <a:pt x="111" y="34"/>
                  </a:lnTo>
                  <a:lnTo>
                    <a:pt x="109" y="34"/>
                  </a:lnTo>
                  <a:lnTo>
                    <a:pt x="106" y="31"/>
                  </a:lnTo>
                  <a:lnTo>
                    <a:pt x="104" y="29"/>
                  </a:lnTo>
                  <a:lnTo>
                    <a:pt x="102" y="26"/>
                  </a:lnTo>
                  <a:lnTo>
                    <a:pt x="99" y="26"/>
                  </a:lnTo>
                  <a:lnTo>
                    <a:pt x="97" y="24"/>
                  </a:lnTo>
                  <a:lnTo>
                    <a:pt x="52" y="0"/>
                  </a:lnTo>
                  <a:lnTo>
                    <a:pt x="26" y="10"/>
                  </a:lnTo>
                  <a:lnTo>
                    <a:pt x="38" y="36"/>
                  </a:lnTo>
                  <a:lnTo>
                    <a:pt x="30" y="36"/>
                  </a:lnTo>
                  <a:lnTo>
                    <a:pt x="26" y="41"/>
                  </a:lnTo>
                  <a:lnTo>
                    <a:pt x="23" y="41"/>
                  </a:lnTo>
                  <a:lnTo>
                    <a:pt x="19" y="43"/>
                  </a:lnTo>
                  <a:lnTo>
                    <a:pt x="16" y="53"/>
                  </a:lnTo>
                  <a:lnTo>
                    <a:pt x="14" y="55"/>
                  </a:lnTo>
                  <a:lnTo>
                    <a:pt x="14" y="55"/>
                  </a:lnTo>
                  <a:lnTo>
                    <a:pt x="0" y="55"/>
                  </a:lnTo>
                  <a:lnTo>
                    <a:pt x="2" y="60"/>
                  </a:lnTo>
                  <a:lnTo>
                    <a:pt x="2" y="64"/>
                  </a:lnTo>
                  <a:lnTo>
                    <a:pt x="7" y="69"/>
                  </a:lnTo>
                  <a:lnTo>
                    <a:pt x="11" y="76"/>
                  </a:lnTo>
                  <a:lnTo>
                    <a:pt x="16" y="83"/>
                  </a:lnTo>
                  <a:lnTo>
                    <a:pt x="19" y="91"/>
                  </a:lnTo>
                  <a:lnTo>
                    <a:pt x="26" y="107"/>
                  </a:lnTo>
                  <a:lnTo>
                    <a:pt x="33" y="124"/>
                  </a:lnTo>
                  <a:lnTo>
                    <a:pt x="35" y="126"/>
                  </a:lnTo>
                  <a:lnTo>
                    <a:pt x="35" y="129"/>
                  </a:lnTo>
                  <a:lnTo>
                    <a:pt x="40" y="131"/>
                  </a:lnTo>
                  <a:lnTo>
                    <a:pt x="40" y="131"/>
                  </a:lnTo>
                  <a:lnTo>
                    <a:pt x="42" y="131"/>
                  </a:lnTo>
                  <a:lnTo>
                    <a:pt x="45" y="131"/>
                  </a:lnTo>
                  <a:lnTo>
                    <a:pt x="47" y="129"/>
                  </a:lnTo>
                  <a:lnTo>
                    <a:pt x="52" y="126"/>
                  </a:lnTo>
                  <a:lnTo>
                    <a:pt x="54" y="126"/>
                  </a:lnTo>
                  <a:lnTo>
                    <a:pt x="59" y="129"/>
                  </a:lnTo>
                  <a:lnTo>
                    <a:pt x="59" y="131"/>
                  </a:lnTo>
                  <a:lnTo>
                    <a:pt x="61" y="131"/>
                  </a:lnTo>
                  <a:lnTo>
                    <a:pt x="64" y="136"/>
                  </a:lnTo>
                  <a:lnTo>
                    <a:pt x="64" y="164"/>
                  </a:lnTo>
                  <a:lnTo>
                    <a:pt x="68" y="164"/>
                  </a:lnTo>
                  <a:lnTo>
                    <a:pt x="68" y="167"/>
                  </a:lnTo>
                  <a:lnTo>
                    <a:pt x="68" y="167"/>
                  </a:lnTo>
                  <a:lnTo>
                    <a:pt x="71" y="171"/>
                  </a:lnTo>
                  <a:lnTo>
                    <a:pt x="73" y="174"/>
                  </a:lnTo>
                  <a:lnTo>
                    <a:pt x="78" y="181"/>
                  </a:lnTo>
                  <a:lnTo>
                    <a:pt x="85" y="186"/>
                  </a:lnTo>
                  <a:lnTo>
                    <a:pt x="87" y="190"/>
                  </a:lnTo>
                  <a:lnTo>
                    <a:pt x="90" y="195"/>
                  </a:lnTo>
                  <a:lnTo>
                    <a:pt x="92" y="197"/>
                  </a:lnTo>
                  <a:lnTo>
                    <a:pt x="92" y="197"/>
                  </a:lnTo>
                  <a:lnTo>
                    <a:pt x="92" y="197"/>
                  </a:lnTo>
                  <a:lnTo>
                    <a:pt x="95" y="197"/>
                  </a:lnTo>
                  <a:lnTo>
                    <a:pt x="97" y="195"/>
                  </a:lnTo>
                  <a:lnTo>
                    <a:pt x="97" y="195"/>
                  </a:lnTo>
                  <a:lnTo>
                    <a:pt x="99" y="195"/>
                  </a:lnTo>
                  <a:lnTo>
                    <a:pt x="102" y="200"/>
                  </a:lnTo>
                  <a:lnTo>
                    <a:pt x="111" y="212"/>
                  </a:lnTo>
                  <a:lnTo>
                    <a:pt x="116" y="219"/>
                  </a:lnTo>
                  <a:lnTo>
                    <a:pt x="118" y="224"/>
                  </a:lnTo>
                  <a:lnTo>
                    <a:pt x="118" y="224"/>
                  </a:lnTo>
                  <a:lnTo>
                    <a:pt x="121" y="221"/>
                  </a:lnTo>
                  <a:lnTo>
                    <a:pt x="123" y="216"/>
                  </a:lnTo>
                  <a:lnTo>
                    <a:pt x="123" y="214"/>
                  </a:lnTo>
                  <a:lnTo>
                    <a:pt x="123" y="212"/>
                  </a:lnTo>
                  <a:lnTo>
                    <a:pt x="125" y="212"/>
                  </a:lnTo>
                  <a:lnTo>
                    <a:pt x="125" y="212"/>
                  </a:lnTo>
                  <a:lnTo>
                    <a:pt x="128" y="212"/>
                  </a:lnTo>
                  <a:lnTo>
                    <a:pt x="130" y="214"/>
                  </a:lnTo>
                  <a:lnTo>
                    <a:pt x="133" y="214"/>
                  </a:lnTo>
                  <a:lnTo>
                    <a:pt x="133" y="214"/>
                  </a:lnTo>
                  <a:lnTo>
                    <a:pt x="135" y="214"/>
                  </a:lnTo>
                  <a:lnTo>
                    <a:pt x="135" y="214"/>
                  </a:lnTo>
                  <a:lnTo>
                    <a:pt x="137" y="214"/>
                  </a:lnTo>
                  <a:lnTo>
                    <a:pt x="137" y="214"/>
                  </a:lnTo>
                  <a:lnTo>
                    <a:pt x="156" y="221"/>
                  </a:lnTo>
                  <a:lnTo>
                    <a:pt x="159" y="245"/>
                  </a:lnTo>
                  <a:lnTo>
                    <a:pt x="194" y="200"/>
                  </a:lnTo>
                  <a:lnTo>
                    <a:pt x="235" y="188"/>
                  </a:lnTo>
                  <a:lnTo>
                    <a:pt x="275" y="164"/>
                  </a:lnTo>
                  <a:lnTo>
                    <a:pt x="275" y="136"/>
                  </a:lnTo>
                  <a:lnTo>
                    <a:pt x="268" y="131"/>
                  </a:lnTo>
                  <a:lnTo>
                    <a:pt x="232" y="131"/>
                  </a:lnTo>
                  <a:lnTo>
                    <a:pt x="232" y="119"/>
                  </a:lnTo>
                  <a:lnTo>
                    <a:pt x="230" y="119"/>
                  </a:lnTo>
                  <a:lnTo>
                    <a:pt x="228" y="121"/>
                  </a:lnTo>
                  <a:lnTo>
                    <a:pt x="223" y="126"/>
                  </a:lnTo>
                  <a:lnTo>
                    <a:pt x="216" y="131"/>
                  </a:lnTo>
                  <a:lnTo>
                    <a:pt x="213" y="131"/>
                  </a:lnTo>
                  <a:lnTo>
                    <a:pt x="213" y="131"/>
                  </a:lnTo>
                  <a:lnTo>
                    <a:pt x="213" y="131"/>
                  </a:lnTo>
                  <a:lnTo>
                    <a:pt x="216" y="124"/>
                  </a:lnTo>
                  <a:lnTo>
                    <a:pt x="213" y="119"/>
                  </a:lnTo>
                  <a:lnTo>
                    <a:pt x="211" y="114"/>
                  </a:lnTo>
                  <a:lnTo>
                    <a:pt x="211" y="112"/>
                  </a:lnTo>
                  <a:lnTo>
                    <a:pt x="206" y="105"/>
                  </a:lnTo>
                  <a:lnTo>
                    <a:pt x="204" y="100"/>
                  </a:lnTo>
                  <a:lnTo>
                    <a:pt x="199" y="95"/>
                  </a:lnTo>
                  <a:lnTo>
                    <a:pt x="197" y="86"/>
                  </a:lnTo>
                  <a:lnTo>
                    <a:pt x="194" y="86"/>
                  </a:lnTo>
                  <a:lnTo>
                    <a:pt x="194" y="83"/>
                  </a:lnTo>
                  <a:lnTo>
                    <a:pt x="190" y="81"/>
                  </a:lnTo>
                  <a:lnTo>
                    <a:pt x="190" y="81"/>
                  </a:lnTo>
                  <a:lnTo>
                    <a:pt x="187" y="79"/>
                  </a:lnTo>
                  <a:lnTo>
                    <a:pt x="187" y="76"/>
                  </a:lnTo>
                  <a:lnTo>
                    <a:pt x="185" y="74"/>
                  </a:lnTo>
                  <a:lnTo>
                    <a:pt x="185" y="69"/>
                  </a:lnTo>
                  <a:lnTo>
                    <a:pt x="182" y="6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4" name="Freeform 1343">
              <a:extLst>
                <a:ext uri="{FF2B5EF4-FFF2-40B4-BE49-F238E27FC236}">
                  <a16:creationId xmlns:a16="http://schemas.microsoft.com/office/drawing/2014/main" id="{9A0EAB44-5F4A-4D95-BDF9-973C01708F33}"/>
                </a:ext>
              </a:extLst>
            </p:cNvPr>
            <p:cNvSpPr>
              <a:spLocks/>
            </p:cNvSpPr>
            <p:nvPr/>
          </p:nvSpPr>
          <p:spPr bwMode="auto">
            <a:xfrm>
              <a:off x="4775201" y="3197223"/>
              <a:ext cx="436564" cy="388937"/>
            </a:xfrm>
            <a:custGeom>
              <a:avLst/>
              <a:gdLst/>
              <a:ahLst/>
              <a:cxnLst>
                <a:cxn ang="0">
                  <a:pos x="182" y="64"/>
                </a:cxn>
                <a:cxn ang="0">
                  <a:pos x="166" y="60"/>
                </a:cxn>
                <a:cxn ang="0">
                  <a:pos x="156" y="55"/>
                </a:cxn>
                <a:cxn ang="0">
                  <a:pos x="125" y="55"/>
                </a:cxn>
                <a:cxn ang="0">
                  <a:pos x="111" y="34"/>
                </a:cxn>
                <a:cxn ang="0">
                  <a:pos x="106" y="31"/>
                </a:cxn>
                <a:cxn ang="0">
                  <a:pos x="102" y="26"/>
                </a:cxn>
                <a:cxn ang="0">
                  <a:pos x="97" y="24"/>
                </a:cxn>
                <a:cxn ang="0">
                  <a:pos x="26" y="10"/>
                </a:cxn>
                <a:cxn ang="0">
                  <a:pos x="30" y="36"/>
                </a:cxn>
                <a:cxn ang="0">
                  <a:pos x="23" y="41"/>
                </a:cxn>
                <a:cxn ang="0">
                  <a:pos x="16" y="53"/>
                </a:cxn>
                <a:cxn ang="0">
                  <a:pos x="14" y="55"/>
                </a:cxn>
                <a:cxn ang="0">
                  <a:pos x="2" y="60"/>
                </a:cxn>
                <a:cxn ang="0">
                  <a:pos x="7" y="69"/>
                </a:cxn>
                <a:cxn ang="0">
                  <a:pos x="16" y="83"/>
                </a:cxn>
                <a:cxn ang="0">
                  <a:pos x="26" y="107"/>
                </a:cxn>
                <a:cxn ang="0">
                  <a:pos x="35" y="126"/>
                </a:cxn>
                <a:cxn ang="0">
                  <a:pos x="40" y="131"/>
                </a:cxn>
                <a:cxn ang="0">
                  <a:pos x="42" y="131"/>
                </a:cxn>
                <a:cxn ang="0">
                  <a:pos x="47" y="129"/>
                </a:cxn>
                <a:cxn ang="0">
                  <a:pos x="54" y="126"/>
                </a:cxn>
                <a:cxn ang="0">
                  <a:pos x="59" y="131"/>
                </a:cxn>
                <a:cxn ang="0">
                  <a:pos x="64" y="136"/>
                </a:cxn>
                <a:cxn ang="0">
                  <a:pos x="68" y="164"/>
                </a:cxn>
                <a:cxn ang="0">
                  <a:pos x="68" y="167"/>
                </a:cxn>
                <a:cxn ang="0">
                  <a:pos x="73" y="174"/>
                </a:cxn>
                <a:cxn ang="0">
                  <a:pos x="85" y="186"/>
                </a:cxn>
                <a:cxn ang="0">
                  <a:pos x="90" y="195"/>
                </a:cxn>
                <a:cxn ang="0">
                  <a:pos x="92" y="197"/>
                </a:cxn>
                <a:cxn ang="0">
                  <a:pos x="95" y="197"/>
                </a:cxn>
                <a:cxn ang="0">
                  <a:pos x="97" y="195"/>
                </a:cxn>
                <a:cxn ang="0">
                  <a:pos x="102" y="200"/>
                </a:cxn>
                <a:cxn ang="0">
                  <a:pos x="116" y="219"/>
                </a:cxn>
                <a:cxn ang="0">
                  <a:pos x="118" y="224"/>
                </a:cxn>
                <a:cxn ang="0">
                  <a:pos x="123" y="216"/>
                </a:cxn>
                <a:cxn ang="0">
                  <a:pos x="123" y="212"/>
                </a:cxn>
                <a:cxn ang="0">
                  <a:pos x="125" y="212"/>
                </a:cxn>
                <a:cxn ang="0">
                  <a:pos x="130" y="214"/>
                </a:cxn>
                <a:cxn ang="0">
                  <a:pos x="133" y="214"/>
                </a:cxn>
                <a:cxn ang="0">
                  <a:pos x="135" y="214"/>
                </a:cxn>
                <a:cxn ang="0">
                  <a:pos x="137" y="214"/>
                </a:cxn>
                <a:cxn ang="0">
                  <a:pos x="159" y="245"/>
                </a:cxn>
                <a:cxn ang="0">
                  <a:pos x="235" y="188"/>
                </a:cxn>
                <a:cxn ang="0">
                  <a:pos x="275" y="136"/>
                </a:cxn>
                <a:cxn ang="0">
                  <a:pos x="232" y="131"/>
                </a:cxn>
                <a:cxn ang="0">
                  <a:pos x="230" y="119"/>
                </a:cxn>
                <a:cxn ang="0">
                  <a:pos x="223" y="126"/>
                </a:cxn>
                <a:cxn ang="0">
                  <a:pos x="213" y="131"/>
                </a:cxn>
                <a:cxn ang="0">
                  <a:pos x="213" y="131"/>
                </a:cxn>
                <a:cxn ang="0">
                  <a:pos x="213" y="119"/>
                </a:cxn>
                <a:cxn ang="0">
                  <a:pos x="211" y="112"/>
                </a:cxn>
                <a:cxn ang="0">
                  <a:pos x="204" y="100"/>
                </a:cxn>
                <a:cxn ang="0">
                  <a:pos x="197" y="86"/>
                </a:cxn>
                <a:cxn ang="0">
                  <a:pos x="194" y="83"/>
                </a:cxn>
                <a:cxn ang="0">
                  <a:pos x="190" y="81"/>
                </a:cxn>
                <a:cxn ang="0">
                  <a:pos x="187" y="76"/>
                </a:cxn>
                <a:cxn ang="0">
                  <a:pos x="185" y="69"/>
                </a:cxn>
              </a:cxnLst>
              <a:rect l="0" t="0" r="r" b="b"/>
              <a:pathLst>
                <a:path w="275" h="245">
                  <a:moveTo>
                    <a:pt x="182" y="62"/>
                  </a:moveTo>
                  <a:lnTo>
                    <a:pt x="182" y="64"/>
                  </a:lnTo>
                  <a:lnTo>
                    <a:pt x="168" y="64"/>
                  </a:lnTo>
                  <a:lnTo>
                    <a:pt x="166" y="60"/>
                  </a:lnTo>
                  <a:lnTo>
                    <a:pt x="161" y="57"/>
                  </a:lnTo>
                  <a:lnTo>
                    <a:pt x="156" y="55"/>
                  </a:lnTo>
                  <a:lnTo>
                    <a:pt x="149" y="55"/>
                  </a:lnTo>
                  <a:lnTo>
                    <a:pt x="125" y="55"/>
                  </a:lnTo>
                  <a:lnTo>
                    <a:pt x="111" y="43"/>
                  </a:lnTo>
                  <a:lnTo>
                    <a:pt x="111" y="34"/>
                  </a:lnTo>
                  <a:lnTo>
                    <a:pt x="109" y="34"/>
                  </a:lnTo>
                  <a:lnTo>
                    <a:pt x="106" y="31"/>
                  </a:lnTo>
                  <a:lnTo>
                    <a:pt x="104" y="29"/>
                  </a:lnTo>
                  <a:lnTo>
                    <a:pt x="102" y="26"/>
                  </a:lnTo>
                  <a:lnTo>
                    <a:pt x="99" y="26"/>
                  </a:lnTo>
                  <a:lnTo>
                    <a:pt x="97" y="24"/>
                  </a:lnTo>
                  <a:lnTo>
                    <a:pt x="52" y="0"/>
                  </a:lnTo>
                  <a:lnTo>
                    <a:pt x="26" y="10"/>
                  </a:lnTo>
                  <a:lnTo>
                    <a:pt x="38" y="36"/>
                  </a:lnTo>
                  <a:lnTo>
                    <a:pt x="30" y="36"/>
                  </a:lnTo>
                  <a:lnTo>
                    <a:pt x="26" y="41"/>
                  </a:lnTo>
                  <a:lnTo>
                    <a:pt x="23" y="41"/>
                  </a:lnTo>
                  <a:lnTo>
                    <a:pt x="19" y="43"/>
                  </a:lnTo>
                  <a:lnTo>
                    <a:pt x="16" y="53"/>
                  </a:lnTo>
                  <a:lnTo>
                    <a:pt x="14" y="55"/>
                  </a:lnTo>
                  <a:lnTo>
                    <a:pt x="14" y="55"/>
                  </a:lnTo>
                  <a:lnTo>
                    <a:pt x="0" y="55"/>
                  </a:lnTo>
                  <a:lnTo>
                    <a:pt x="2" y="60"/>
                  </a:lnTo>
                  <a:lnTo>
                    <a:pt x="2" y="64"/>
                  </a:lnTo>
                  <a:lnTo>
                    <a:pt x="7" y="69"/>
                  </a:lnTo>
                  <a:lnTo>
                    <a:pt x="11" y="76"/>
                  </a:lnTo>
                  <a:lnTo>
                    <a:pt x="16" y="83"/>
                  </a:lnTo>
                  <a:lnTo>
                    <a:pt x="19" y="91"/>
                  </a:lnTo>
                  <a:lnTo>
                    <a:pt x="26" y="107"/>
                  </a:lnTo>
                  <a:lnTo>
                    <a:pt x="33" y="124"/>
                  </a:lnTo>
                  <a:lnTo>
                    <a:pt x="35" y="126"/>
                  </a:lnTo>
                  <a:lnTo>
                    <a:pt x="35" y="129"/>
                  </a:lnTo>
                  <a:lnTo>
                    <a:pt x="40" y="131"/>
                  </a:lnTo>
                  <a:lnTo>
                    <a:pt x="40" y="131"/>
                  </a:lnTo>
                  <a:lnTo>
                    <a:pt x="42" y="131"/>
                  </a:lnTo>
                  <a:lnTo>
                    <a:pt x="45" y="131"/>
                  </a:lnTo>
                  <a:lnTo>
                    <a:pt x="47" y="129"/>
                  </a:lnTo>
                  <a:lnTo>
                    <a:pt x="52" y="126"/>
                  </a:lnTo>
                  <a:lnTo>
                    <a:pt x="54" y="126"/>
                  </a:lnTo>
                  <a:lnTo>
                    <a:pt x="59" y="129"/>
                  </a:lnTo>
                  <a:lnTo>
                    <a:pt x="59" y="131"/>
                  </a:lnTo>
                  <a:lnTo>
                    <a:pt x="61" y="131"/>
                  </a:lnTo>
                  <a:lnTo>
                    <a:pt x="64" y="136"/>
                  </a:lnTo>
                  <a:lnTo>
                    <a:pt x="64" y="164"/>
                  </a:lnTo>
                  <a:lnTo>
                    <a:pt x="68" y="164"/>
                  </a:lnTo>
                  <a:lnTo>
                    <a:pt x="68" y="167"/>
                  </a:lnTo>
                  <a:lnTo>
                    <a:pt x="68" y="167"/>
                  </a:lnTo>
                  <a:lnTo>
                    <a:pt x="71" y="171"/>
                  </a:lnTo>
                  <a:lnTo>
                    <a:pt x="73" y="174"/>
                  </a:lnTo>
                  <a:lnTo>
                    <a:pt x="78" y="181"/>
                  </a:lnTo>
                  <a:lnTo>
                    <a:pt x="85" y="186"/>
                  </a:lnTo>
                  <a:lnTo>
                    <a:pt x="87" y="190"/>
                  </a:lnTo>
                  <a:lnTo>
                    <a:pt x="90" y="195"/>
                  </a:lnTo>
                  <a:lnTo>
                    <a:pt x="92" y="197"/>
                  </a:lnTo>
                  <a:lnTo>
                    <a:pt x="92" y="197"/>
                  </a:lnTo>
                  <a:lnTo>
                    <a:pt x="92" y="197"/>
                  </a:lnTo>
                  <a:lnTo>
                    <a:pt x="95" y="197"/>
                  </a:lnTo>
                  <a:lnTo>
                    <a:pt x="97" y="195"/>
                  </a:lnTo>
                  <a:lnTo>
                    <a:pt x="97" y="195"/>
                  </a:lnTo>
                  <a:lnTo>
                    <a:pt x="99" y="195"/>
                  </a:lnTo>
                  <a:lnTo>
                    <a:pt x="102" y="200"/>
                  </a:lnTo>
                  <a:lnTo>
                    <a:pt x="111" y="212"/>
                  </a:lnTo>
                  <a:lnTo>
                    <a:pt x="116" y="219"/>
                  </a:lnTo>
                  <a:lnTo>
                    <a:pt x="118" y="224"/>
                  </a:lnTo>
                  <a:lnTo>
                    <a:pt x="118" y="224"/>
                  </a:lnTo>
                  <a:lnTo>
                    <a:pt x="121" y="221"/>
                  </a:lnTo>
                  <a:lnTo>
                    <a:pt x="123" y="216"/>
                  </a:lnTo>
                  <a:lnTo>
                    <a:pt x="123" y="214"/>
                  </a:lnTo>
                  <a:lnTo>
                    <a:pt x="123" y="212"/>
                  </a:lnTo>
                  <a:lnTo>
                    <a:pt x="125" y="212"/>
                  </a:lnTo>
                  <a:lnTo>
                    <a:pt x="125" y="212"/>
                  </a:lnTo>
                  <a:lnTo>
                    <a:pt x="128" y="212"/>
                  </a:lnTo>
                  <a:lnTo>
                    <a:pt x="130" y="214"/>
                  </a:lnTo>
                  <a:lnTo>
                    <a:pt x="133" y="214"/>
                  </a:lnTo>
                  <a:lnTo>
                    <a:pt x="133" y="214"/>
                  </a:lnTo>
                  <a:lnTo>
                    <a:pt x="135" y="214"/>
                  </a:lnTo>
                  <a:lnTo>
                    <a:pt x="135" y="214"/>
                  </a:lnTo>
                  <a:lnTo>
                    <a:pt x="137" y="214"/>
                  </a:lnTo>
                  <a:lnTo>
                    <a:pt x="137" y="214"/>
                  </a:lnTo>
                  <a:lnTo>
                    <a:pt x="156" y="221"/>
                  </a:lnTo>
                  <a:lnTo>
                    <a:pt x="159" y="245"/>
                  </a:lnTo>
                  <a:lnTo>
                    <a:pt x="194" y="200"/>
                  </a:lnTo>
                  <a:lnTo>
                    <a:pt x="235" y="188"/>
                  </a:lnTo>
                  <a:lnTo>
                    <a:pt x="275" y="164"/>
                  </a:lnTo>
                  <a:lnTo>
                    <a:pt x="275" y="136"/>
                  </a:lnTo>
                  <a:lnTo>
                    <a:pt x="268" y="131"/>
                  </a:lnTo>
                  <a:lnTo>
                    <a:pt x="232" y="131"/>
                  </a:lnTo>
                  <a:lnTo>
                    <a:pt x="232" y="119"/>
                  </a:lnTo>
                  <a:lnTo>
                    <a:pt x="230" y="119"/>
                  </a:lnTo>
                  <a:lnTo>
                    <a:pt x="228" y="121"/>
                  </a:lnTo>
                  <a:lnTo>
                    <a:pt x="223" y="126"/>
                  </a:lnTo>
                  <a:lnTo>
                    <a:pt x="216" y="131"/>
                  </a:lnTo>
                  <a:lnTo>
                    <a:pt x="213" y="131"/>
                  </a:lnTo>
                  <a:lnTo>
                    <a:pt x="213" y="131"/>
                  </a:lnTo>
                  <a:lnTo>
                    <a:pt x="213" y="131"/>
                  </a:lnTo>
                  <a:lnTo>
                    <a:pt x="216" y="124"/>
                  </a:lnTo>
                  <a:lnTo>
                    <a:pt x="213" y="119"/>
                  </a:lnTo>
                  <a:lnTo>
                    <a:pt x="211" y="114"/>
                  </a:lnTo>
                  <a:lnTo>
                    <a:pt x="211" y="112"/>
                  </a:lnTo>
                  <a:lnTo>
                    <a:pt x="206" y="105"/>
                  </a:lnTo>
                  <a:lnTo>
                    <a:pt x="204" y="100"/>
                  </a:lnTo>
                  <a:lnTo>
                    <a:pt x="199" y="95"/>
                  </a:lnTo>
                  <a:lnTo>
                    <a:pt x="197" y="86"/>
                  </a:lnTo>
                  <a:lnTo>
                    <a:pt x="194" y="86"/>
                  </a:lnTo>
                  <a:lnTo>
                    <a:pt x="194" y="83"/>
                  </a:lnTo>
                  <a:lnTo>
                    <a:pt x="190" y="81"/>
                  </a:lnTo>
                  <a:lnTo>
                    <a:pt x="190" y="81"/>
                  </a:lnTo>
                  <a:lnTo>
                    <a:pt x="187" y="79"/>
                  </a:lnTo>
                  <a:lnTo>
                    <a:pt x="187" y="76"/>
                  </a:lnTo>
                  <a:lnTo>
                    <a:pt x="185" y="74"/>
                  </a:lnTo>
                  <a:lnTo>
                    <a:pt x="185" y="69"/>
                  </a:lnTo>
                  <a:lnTo>
                    <a:pt x="182" y="6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5" name="Freeform 1344">
              <a:extLst>
                <a:ext uri="{FF2B5EF4-FFF2-40B4-BE49-F238E27FC236}">
                  <a16:creationId xmlns:a16="http://schemas.microsoft.com/office/drawing/2014/main" id="{80057438-471F-40FF-BB56-D511BDFA1F38}"/>
                </a:ext>
              </a:extLst>
            </p:cNvPr>
            <p:cNvSpPr>
              <a:spLocks/>
            </p:cNvSpPr>
            <p:nvPr/>
          </p:nvSpPr>
          <p:spPr bwMode="auto">
            <a:xfrm>
              <a:off x="4375151" y="2681286"/>
              <a:ext cx="104774" cy="60325"/>
            </a:xfrm>
            <a:custGeom>
              <a:avLst/>
              <a:gdLst/>
              <a:ahLst/>
              <a:cxnLst>
                <a:cxn ang="0">
                  <a:pos x="16" y="0"/>
                </a:cxn>
                <a:cxn ang="0">
                  <a:pos x="16" y="5"/>
                </a:cxn>
                <a:cxn ang="0">
                  <a:pos x="14" y="5"/>
                </a:cxn>
                <a:cxn ang="0">
                  <a:pos x="14" y="7"/>
                </a:cxn>
                <a:cxn ang="0">
                  <a:pos x="12" y="9"/>
                </a:cxn>
                <a:cxn ang="0">
                  <a:pos x="12" y="12"/>
                </a:cxn>
                <a:cxn ang="0">
                  <a:pos x="9" y="12"/>
                </a:cxn>
                <a:cxn ang="0">
                  <a:pos x="5" y="14"/>
                </a:cxn>
                <a:cxn ang="0">
                  <a:pos x="2" y="16"/>
                </a:cxn>
                <a:cxn ang="0">
                  <a:pos x="0" y="19"/>
                </a:cxn>
                <a:cxn ang="0">
                  <a:pos x="0" y="21"/>
                </a:cxn>
                <a:cxn ang="0">
                  <a:pos x="0" y="21"/>
                </a:cxn>
                <a:cxn ang="0">
                  <a:pos x="0" y="24"/>
                </a:cxn>
                <a:cxn ang="0">
                  <a:pos x="0" y="26"/>
                </a:cxn>
                <a:cxn ang="0">
                  <a:pos x="0" y="28"/>
                </a:cxn>
                <a:cxn ang="0">
                  <a:pos x="2" y="31"/>
                </a:cxn>
                <a:cxn ang="0">
                  <a:pos x="5" y="33"/>
                </a:cxn>
                <a:cxn ang="0">
                  <a:pos x="9" y="38"/>
                </a:cxn>
                <a:cxn ang="0">
                  <a:pos x="12" y="38"/>
                </a:cxn>
                <a:cxn ang="0">
                  <a:pos x="14" y="38"/>
                </a:cxn>
                <a:cxn ang="0">
                  <a:pos x="21" y="36"/>
                </a:cxn>
                <a:cxn ang="0">
                  <a:pos x="28" y="33"/>
                </a:cxn>
                <a:cxn ang="0">
                  <a:pos x="35" y="28"/>
                </a:cxn>
                <a:cxn ang="0">
                  <a:pos x="40" y="26"/>
                </a:cxn>
                <a:cxn ang="0">
                  <a:pos x="40" y="26"/>
                </a:cxn>
                <a:cxn ang="0">
                  <a:pos x="43" y="24"/>
                </a:cxn>
                <a:cxn ang="0">
                  <a:pos x="45" y="21"/>
                </a:cxn>
                <a:cxn ang="0">
                  <a:pos x="47" y="21"/>
                </a:cxn>
                <a:cxn ang="0">
                  <a:pos x="52" y="24"/>
                </a:cxn>
                <a:cxn ang="0">
                  <a:pos x="57" y="26"/>
                </a:cxn>
                <a:cxn ang="0">
                  <a:pos x="59" y="26"/>
                </a:cxn>
                <a:cxn ang="0">
                  <a:pos x="62" y="26"/>
                </a:cxn>
                <a:cxn ang="0">
                  <a:pos x="62" y="26"/>
                </a:cxn>
                <a:cxn ang="0">
                  <a:pos x="62" y="24"/>
                </a:cxn>
                <a:cxn ang="0">
                  <a:pos x="64" y="19"/>
                </a:cxn>
                <a:cxn ang="0">
                  <a:pos x="66" y="12"/>
                </a:cxn>
                <a:cxn ang="0">
                  <a:pos x="64" y="12"/>
                </a:cxn>
                <a:cxn ang="0">
                  <a:pos x="62" y="12"/>
                </a:cxn>
                <a:cxn ang="0">
                  <a:pos x="54" y="9"/>
                </a:cxn>
                <a:cxn ang="0">
                  <a:pos x="50" y="7"/>
                </a:cxn>
                <a:cxn ang="0">
                  <a:pos x="47" y="7"/>
                </a:cxn>
                <a:cxn ang="0">
                  <a:pos x="43" y="7"/>
                </a:cxn>
                <a:cxn ang="0">
                  <a:pos x="38" y="9"/>
                </a:cxn>
                <a:cxn ang="0">
                  <a:pos x="35" y="12"/>
                </a:cxn>
                <a:cxn ang="0">
                  <a:pos x="33" y="12"/>
                </a:cxn>
                <a:cxn ang="0">
                  <a:pos x="31" y="12"/>
                </a:cxn>
                <a:cxn ang="0">
                  <a:pos x="31" y="9"/>
                </a:cxn>
                <a:cxn ang="0">
                  <a:pos x="31" y="7"/>
                </a:cxn>
                <a:cxn ang="0">
                  <a:pos x="31" y="7"/>
                </a:cxn>
                <a:cxn ang="0">
                  <a:pos x="28" y="7"/>
                </a:cxn>
                <a:cxn ang="0">
                  <a:pos x="28" y="7"/>
                </a:cxn>
                <a:cxn ang="0">
                  <a:pos x="26" y="7"/>
                </a:cxn>
                <a:cxn ang="0">
                  <a:pos x="24" y="7"/>
                </a:cxn>
                <a:cxn ang="0">
                  <a:pos x="21" y="7"/>
                </a:cxn>
                <a:cxn ang="0">
                  <a:pos x="21" y="5"/>
                </a:cxn>
                <a:cxn ang="0">
                  <a:pos x="19" y="2"/>
                </a:cxn>
                <a:cxn ang="0">
                  <a:pos x="16" y="0"/>
                </a:cxn>
                <a:cxn ang="0">
                  <a:pos x="16" y="0"/>
                </a:cxn>
              </a:cxnLst>
              <a:rect l="0" t="0" r="r" b="b"/>
              <a:pathLst>
                <a:path w="66" h="38">
                  <a:moveTo>
                    <a:pt x="16" y="0"/>
                  </a:moveTo>
                  <a:lnTo>
                    <a:pt x="16" y="5"/>
                  </a:lnTo>
                  <a:lnTo>
                    <a:pt x="14" y="5"/>
                  </a:lnTo>
                  <a:lnTo>
                    <a:pt x="14" y="7"/>
                  </a:lnTo>
                  <a:lnTo>
                    <a:pt x="12" y="9"/>
                  </a:lnTo>
                  <a:lnTo>
                    <a:pt x="12" y="12"/>
                  </a:lnTo>
                  <a:lnTo>
                    <a:pt x="9" y="12"/>
                  </a:lnTo>
                  <a:lnTo>
                    <a:pt x="5" y="14"/>
                  </a:lnTo>
                  <a:lnTo>
                    <a:pt x="2" y="16"/>
                  </a:lnTo>
                  <a:lnTo>
                    <a:pt x="0" y="19"/>
                  </a:lnTo>
                  <a:lnTo>
                    <a:pt x="0" y="21"/>
                  </a:lnTo>
                  <a:lnTo>
                    <a:pt x="0" y="21"/>
                  </a:lnTo>
                  <a:lnTo>
                    <a:pt x="0" y="24"/>
                  </a:lnTo>
                  <a:lnTo>
                    <a:pt x="0" y="26"/>
                  </a:lnTo>
                  <a:lnTo>
                    <a:pt x="0" y="28"/>
                  </a:lnTo>
                  <a:lnTo>
                    <a:pt x="2" y="31"/>
                  </a:lnTo>
                  <a:lnTo>
                    <a:pt x="5" y="33"/>
                  </a:lnTo>
                  <a:lnTo>
                    <a:pt x="9" y="38"/>
                  </a:lnTo>
                  <a:lnTo>
                    <a:pt x="12" y="38"/>
                  </a:lnTo>
                  <a:lnTo>
                    <a:pt x="14" y="38"/>
                  </a:lnTo>
                  <a:lnTo>
                    <a:pt x="21" y="36"/>
                  </a:lnTo>
                  <a:lnTo>
                    <a:pt x="28" y="33"/>
                  </a:lnTo>
                  <a:lnTo>
                    <a:pt x="35" y="28"/>
                  </a:lnTo>
                  <a:lnTo>
                    <a:pt x="40" y="26"/>
                  </a:lnTo>
                  <a:lnTo>
                    <a:pt x="40" y="26"/>
                  </a:lnTo>
                  <a:lnTo>
                    <a:pt x="43" y="24"/>
                  </a:lnTo>
                  <a:lnTo>
                    <a:pt x="45" y="21"/>
                  </a:lnTo>
                  <a:lnTo>
                    <a:pt x="47" y="21"/>
                  </a:lnTo>
                  <a:lnTo>
                    <a:pt x="52" y="24"/>
                  </a:lnTo>
                  <a:lnTo>
                    <a:pt x="57" y="26"/>
                  </a:lnTo>
                  <a:lnTo>
                    <a:pt x="59" y="26"/>
                  </a:lnTo>
                  <a:lnTo>
                    <a:pt x="62" y="26"/>
                  </a:lnTo>
                  <a:lnTo>
                    <a:pt x="62" y="26"/>
                  </a:lnTo>
                  <a:lnTo>
                    <a:pt x="62" y="24"/>
                  </a:lnTo>
                  <a:lnTo>
                    <a:pt x="64" y="19"/>
                  </a:lnTo>
                  <a:lnTo>
                    <a:pt x="66" y="12"/>
                  </a:lnTo>
                  <a:lnTo>
                    <a:pt x="64" y="12"/>
                  </a:lnTo>
                  <a:lnTo>
                    <a:pt x="62" y="12"/>
                  </a:lnTo>
                  <a:lnTo>
                    <a:pt x="54" y="9"/>
                  </a:lnTo>
                  <a:lnTo>
                    <a:pt x="50" y="7"/>
                  </a:lnTo>
                  <a:lnTo>
                    <a:pt x="47" y="7"/>
                  </a:lnTo>
                  <a:lnTo>
                    <a:pt x="43" y="7"/>
                  </a:lnTo>
                  <a:lnTo>
                    <a:pt x="38" y="9"/>
                  </a:lnTo>
                  <a:lnTo>
                    <a:pt x="35" y="12"/>
                  </a:lnTo>
                  <a:lnTo>
                    <a:pt x="33" y="12"/>
                  </a:lnTo>
                  <a:lnTo>
                    <a:pt x="31" y="12"/>
                  </a:lnTo>
                  <a:lnTo>
                    <a:pt x="31" y="9"/>
                  </a:lnTo>
                  <a:lnTo>
                    <a:pt x="31" y="7"/>
                  </a:lnTo>
                  <a:lnTo>
                    <a:pt x="31" y="7"/>
                  </a:lnTo>
                  <a:lnTo>
                    <a:pt x="28" y="7"/>
                  </a:lnTo>
                  <a:lnTo>
                    <a:pt x="28" y="7"/>
                  </a:lnTo>
                  <a:lnTo>
                    <a:pt x="26" y="7"/>
                  </a:lnTo>
                  <a:lnTo>
                    <a:pt x="24" y="7"/>
                  </a:lnTo>
                  <a:lnTo>
                    <a:pt x="21" y="7"/>
                  </a:lnTo>
                  <a:lnTo>
                    <a:pt x="21" y="5"/>
                  </a:lnTo>
                  <a:lnTo>
                    <a:pt x="19" y="2"/>
                  </a:lnTo>
                  <a:lnTo>
                    <a:pt x="16" y="0"/>
                  </a:lnTo>
                  <a:lnTo>
                    <a:pt x="16"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6" name="Freeform 1345">
              <a:extLst>
                <a:ext uri="{FF2B5EF4-FFF2-40B4-BE49-F238E27FC236}">
                  <a16:creationId xmlns:a16="http://schemas.microsoft.com/office/drawing/2014/main" id="{A79BCF3A-4763-44FF-A987-208008F4D9BA}"/>
                </a:ext>
              </a:extLst>
            </p:cNvPr>
            <p:cNvSpPr>
              <a:spLocks/>
            </p:cNvSpPr>
            <p:nvPr/>
          </p:nvSpPr>
          <p:spPr bwMode="auto">
            <a:xfrm>
              <a:off x="4375151" y="2681286"/>
              <a:ext cx="104774" cy="60325"/>
            </a:xfrm>
            <a:custGeom>
              <a:avLst/>
              <a:gdLst/>
              <a:ahLst/>
              <a:cxnLst>
                <a:cxn ang="0">
                  <a:pos x="16" y="0"/>
                </a:cxn>
                <a:cxn ang="0">
                  <a:pos x="16" y="5"/>
                </a:cxn>
                <a:cxn ang="0">
                  <a:pos x="14" y="5"/>
                </a:cxn>
                <a:cxn ang="0">
                  <a:pos x="14" y="7"/>
                </a:cxn>
                <a:cxn ang="0">
                  <a:pos x="12" y="9"/>
                </a:cxn>
                <a:cxn ang="0">
                  <a:pos x="12" y="12"/>
                </a:cxn>
                <a:cxn ang="0">
                  <a:pos x="9" y="12"/>
                </a:cxn>
                <a:cxn ang="0">
                  <a:pos x="5" y="14"/>
                </a:cxn>
                <a:cxn ang="0">
                  <a:pos x="2" y="16"/>
                </a:cxn>
                <a:cxn ang="0">
                  <a:pos x="0" y="19"/>
                </a:cxn>
                <a:cxn ang="0">
                  <a:pos x="0" y="21"/>
                </a:cxn>
                <a:cxn ang="0">
                  <a:pos x="0" y="21"/>
                </a:cxn>
                <a:cxn ang="0">
                  <a:pos x="0" y="24"/>
                </a:cxn>
                <a:cxn ang="0">
                  <a:pos x="0" y="26"/>
                </a:cxn>
                <a:cxn ang="0">
                  <a:pos x="0" y="28"/>
                </a:cxn>
                <a:cxn ang="0">
                  <a:pos x="2" y="31"/>
                </a:cxn>
                <a:cxn ang="0">
                  <a:pos x="5" y="33"/>
                </a:cxn>
                <a:cxn ang="0">
                  <a:pos x="9" y="38"/>
                </a:cxn>
                <a:cxn ang="0">
                  <a:pos x="12" y="38"/>
                </a:cxn>
                <a:cxn ang="0">
                  <a:pos x="14" y="38"/>
                </a:cxn>
                <a:cxn ang="0">
                  <a:pos x="21" y="36"/>
                </a:cxn>
                <a:cxn ang="0">
                  <a:pos x="28" y="33"/>
                </a:cxn>
                <a:cxn ang="0">
                  <a:pos x="35" y="28"/>
                </a:cxn>
                <a:cxn ang="0">
                  <a:pos x="40" y="26"/>
                </a:cxn>
                <a:cxn ang="0">
                  <a:pos x="40" y="26"/>
                </a:cxn>
                <a:cxn ang="0">
                  <a:pos x="43" y="24"/>
                </a:cxn>
                <a:cxn ang="0">
                  <a:pos x="45" y="21"/>
                </a:cxn>
                <a:cxn ang="0">
                  <a:pos x="47" y="21"/>
                </a:cxn>
                <a:cxn ang="0">
                  <a:pos x="52" y="24"/>
                </a:cxn>
                <a:cxn ang="0">
                  <a:pos x="57" y="26"/>
                </a:cxn>
                <a:cxn ang="0">
                  <a:pos x="59" y="26"/>
                </a:cxn>
                <a:cxn ang="0">
                  <a:pos x="62" y="26"/>
                </a:cxn>
                <a:cxn ang="0">
                  <a:pos x="62" y="26"/>
                </a:cxn>
                <a:cxn ang="0">
                  <a:pos x="62" y="24"/>
                </a:cxn>
                <a:cxn ang="0">
                  <a:pos x="64" y="19"/>
                </a:cxn>
                <a:cxn ang="0">
                  <a:pos x="66" y="12"/>
                </a:cxn>
                <a:cxn ang="0">
                  <a:pos x="64" y="12"/>
                </a:cxn>
                <a:cxn ang="0">
                  <a:pos x="62" y="12"/>
                </a:cxn>
                <a:cxn ang="0">
                  <a:pos x="54" y="9"/>
                </a:cxn>
                <a:cxn ang="0">
                  <a:pos x="50" y="7"/>
                </a:cxn>
                <a:cxn ang="0">
                  <a:pos x="47" y="7"/>
                </a:cxn>
                <a:cxn ang="0">
                  <a:pos x="43" y="7"/>
                </a:cxn>
                <a:cxn ang="0">
                  <a:pos x="38" y="9"/>
                </a:cxn>
                <a:cxn ang="0">
                  <a:pos x="35" y="12"/>
                </a:cxn>
                <a:cxn ang="0">
                  <a:pos x="33" y="12"/>
                </a:cxn>
                <a:cxn ang="0">
                  <a:pos x="31" y="12"/>
                </a:cxn>
                <a:cxn ang="0">
                  <a:pos x="31" y="9"/>
                </a:cxn>
                <a:cxn ang="0">
                  <a:pos x="31" y="7"/>
                </a:cxn>
                <a:cxn ang="0">
                  <a:pos x="31" y="7"/>
                </a:cxn>
                <a:cxn ang="0">
                  <a:pos x="28" y="7"/>
                </a:cxn>
                <a:cxn ang="0">
                  <a:pos x="28" y="7"/>
                </a:cxn>
                <a:cxn ang="0">
                  <a:pos x="26" y="7"/>
                </a:cxn>
                <a:cxn ang="0">
                  <a:pos x="24" y="7"/>
                </a:cxn>
                <a:cxn ang="0">
                  <a:pos x="21" y="7"/>
                </a:cxn>
                <a:cxn ang="0">
                  <a:pos x="21" y="5"/>
                </a:cxn>
                <a:cxn ang="0">
                  <a:pos x="19" y="2"/>
                </a:cxn>
                <a:cxn ang="0">
                  <a:pos x="16" y="0"/>
                </a:cxn>
              </a:cxnLst>
              <a:rect l="0" t="0" r="r" b="b"/>
              <a:pathLst>
                <a:path w="66" h="38">
                  <a:moveTo>
                    <a:pt x="16" y="0"/>
                  </a:moveTo>
                  <a:lnTo>
                    <a:pt x="16" y="5"/>
                  </a:lnTo>
                  <a:lnTo>
                    <a:pt x="14" y="5"/>
                  </a:lnTo>
                  <a:lnTo>
                    <a:pt x="14" y="7"/>
                  </a:lnTo>
                  <a:lnTo>
                    <a:pt x="12" y="9"/>
                  </a:lnTo>
                  <a:lnTo>
                    <a:pt x="12" y="12"/>
                  </a:lnTo>
                  <a:lnTo>
                    <a:pt x="9" y="12"/>
                  </a:lnTo>
                  <a:lnTo>
                    <a:pt x="5" y="14"/>
                  </a:lnTo>
                  <a:lnTo>
                    <a:pt x="2" y="16"/>
                  </a:lnTo>
                  <a:lnTo>
                    <a:pt x="0" y="19"/>
                  </a:lnTo>
                  <a:lnTo>
                    <a:pt x="0" y="21"/>
                  </a:lnTo>
                  <a:lnTo>
                    <a:pt x="0" y="21"/>
                  </a:lnTo>
                  <a:lnTo>
                    <a:pt x="0" y="24"/>
                  </a:lnTo>
                  <a:lnTo>
                    <a:pt x="0" y="26"/>
                  </a:lnTo>
                  <a:lnTo>
                    <a:pt x="0" y="28"/>
                  </a:lnTo>
                  <a:lnTo>
                    <a:pt x="2" y="31"/>
                  </a:lnTo>
                  <a:lnTo>
                    <a:pt x="5" y="33"/>
                  </a:lnTo>
                  <a:lnTo>
                    <a:pt x="9" y="38"/>
                  </a:lnTo>
                  <a:lnTo>
                    <a:pt x="12" y="38"/>
                  </a:lnTo>
                  <a:lnTo>
                    <a:pt x="14" y="38"/>
                  </a:lnTo>
                  <a:lnTo>
                    <a:pt x="21" y="36"/>
                  </a:lnTo>
                  <a:lnTo>
                    <a:pt x="28" y="33"/>
                  </a:lnTo>
                  <a:lnTo>
                    <a:pt x="35" y="28"/>
                  </a:lnTo>
                  <a:lnTo>
                    <a:pt x="40" y="26"/>
                  </a:lnTo>
                  <a:lnTo>
                    <a:pt x="40" y="26"/>
                  </a:lnTo>
                  <a:lnTo>
                    <a:pt x="43" y="24"/>
                  </a:lnTo>
                  <a:lnTo>
                    <a:pt x="45" y="21"/>
                  </a:lnTo>
                  <a:lnTo>
                    <a:pt x="47" y="21"/>
                  </a:lnTo>
                  <a:lnTo>
                    <a:pt x="52" y="24"/>
                  </a:lnTo>
                  <a:lnTo>
                    <a:pt x="57" y="26"/>
                  </a:lnTo>
                  <a:lnTo>
                    <a:pt x="59" y="26"/>
                  </a:lnTo>
                  <a:lnTo>
                    <a:pt x="62" y="26"/>
                  </a:lnTo>
                  <a:lnTo>
                    <a:pt x="62" y="26"/>
                  </a:lnTo>
                  <a:lnTo>
                    <a:pt x="62" y="24"/>
                  </a:lnTo>
                  <a:lnTo>
                    <a:pt x="64" y="19"/>
                  </a:lnTo>
                  <a:lnTo>
                    <a:pt x="66" y="12"/>
                  </a:lnTo>
                  <a:lnTo>
                    <a:pt x="64" y="12"/>
                  </a:lnTo>
                  <a:lnTo>
                    <a:pt x="62" y="12"/>
                  </a:lnTo>
                  <a:lnTo>
                    <a:pt x="54" y="9"/>
                  </a:lnTo>
                  <a:lnTo>
                    <a:pt x="50" y="7"/>
                  </a:lnTo>
                  <a:lnTo>
                    <a:pt x="47" y="7"/>
                  </a:lnTo>
                  <a:lnTo>
                    <a:pt x="43" y="7"/>
                  </a:lnTo>
                  <a:lnTo>
                    <a:pt x="38" y="9"/>
                  </a:lnTo>
                  <a:lnTo>
                    <a:pt x="35" y="12"/>
                  </a:lnTo>
                  <a:lnTo>
                    <a:pt x="33" y="12"/>
                  </a:lnTo>
                  <a:lnTo>
                    <a:pt x="31" y="12"/>
                  </a:lnTo>
                  <a:lnTo>
                    <a:pt x="31" y="9"/>
                  </a:lnTo>
                  <a:lnTo>
                    <a:pt x="31" y="7"/>
                  </a:lnTo>
                  <a:lnTo>
                    <a:pt x="31" y="7"/>
                  </a:lnTo>
                  <a:lnTo>
                    <a:pt x="28" y="7"/>
                  </a:lnTo>
                  <a:lnTo>
                    <a:pt x="28" y="7"/>
                  </a:lnTo>
                  <a:lnTo>
                    <a:pt x="26" y="7"/>
                  </a:lnTo>
                  <a:lnTo>
                    <a:pt x="24" y="7"/>
                  </a:lnTo>
                  <a:lnTo>
                    <a:pt x="21" y="7"/>
                  </a:lnTo>
                  <a:lnTo>
                    <a:pt x="21" y="5"/>
                  </a:lnTo>
                  <a:lnTo>
                    <a:pt x="19" y="2"/>
                  </a:lnTo>
                  <a:lnTo>
                    <a:pt x="16"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7" name="Freeform 1346">
              <a:extLst>
                <a:ext uri="{FF2B5EF4-FFF2-40B4-BE49-F238E27FC236}">
                  <a16:creationId xmlns:a16="http://schemas.microsoft.com/office/drawing/2014/main" id="{350B4E49-76C6-47FD-85BF-F7F1D3DD4A56}"/>
                </a:ext>
              </a:extLst>
            </p:cNvPr>
            <p:cNvSpPr>
              <a:spLocks/>
            </p:cNvSpPr>
            <p:nvPr/>
          </p:nvSpPr>
          <p:spPr bwMode="auto">
            <a:xfrm>
              <a:off x="4375151" y="2681286"/>
              <a:ext cx="104774" cy="60325"/>
            </a:xfrm>
            <a:custGeom>
              <a:avLst/>
              <a:gdLst/>
              <a:ahLst/>
              <a:cxnLst>
                <a:cxn ang="0">
                  <a:pos x="16" y="0"/>
                </a:cxn>
                <a:cxn ang="0">
                  <a:pos x="16" y="5"/>
                </a:cxn>
                <a:cxn ang="0">
                  <a:pos x="14" y="5"/>
                </a:cxn>
                <a:cxn ang="0">
                  <a:pos x="14" y="7"/>
                </a:cxn>
                <a:cxn ang="0">
                  <a:pos x="12" y="9"/>
                </a:cxn>
                <a:cxn ang="0">
                  <a:pos x="12" y="12"/>
                </a:cxn>
                <a:cxn ang="0">
                  <a:pos x="9" y="12"/>
                </a:cxn>
                <a:cxn ang="0">
                  <a:pos x="5" y="14"/>
                </a:cxn>
                <a:cxn ang="0">
                  <a:pos x="2" y="16"/>
                </a:cxn>
                <a:cxn ang="0">
                  <a:pos x="0" y="19"/>
                </a:cxn>
                <a:cxn ang="0">
                  <a:pos x="0" y="21"/>
                </a:cxn>
                <a:cxn ang="0">
                  <a:pos x="0" y="21"/>
                </a:cxn>
                <a:cxn ang="0">
                  <a:pos x="0" y="24"/>
                </a:cxn>
                <a:cxn ang="0">
                  <a:pos x="0" y="26"/>
                </a:cxn>
                <a:cxn ang="0">
                  <a:pos x="0" y="28"/>
                </a:cxn>
                <a:cxn ang="0">
                  <a:pos x="2" y="31"/>
                </a:cxn>
                <a:cxn ang="0">
                  <a:pos x="5" y="33"/>
                </a:cxn>
                <a:cxn ang="0">
                  <a:pos x="9" y="38"/>
                </a:cxn>
                <a:cxn ang="0">
                  <a:pos x="12" y="38"/>
                </a:cxn>
                <a:cxn ang="0">
                  <a:pos x="14" y="38"/>
                </a:cxn>
                <a:cxn ang="0">
                  <a:pos x="21" y="36"/>
                </a:cxn>
                <a:cxn ang="0">
                  <a:pos x="28" y="33"/>
                </a:cxn>
                <a:cxn ang="0">
                  <a:pos x="35" y="28"/>
                </a:cxn>
                <a:cxn ang="0">
                  <a:pos x="40" y="26"/>
                </a:cxn>
                <a:cxn ang="0">
                  <a:pos x="40" y="26"/>
                </a:cxn>
                <a:cxn ang="0">
                  <a:pos x="43" y="24"/>
                </a:cxn>
                <a:cxn ang="0">
                  <a:pos x="45" y="21"/>
                </a:cxn>
                <a:cxn ang="0">
                  <a:pos x="47" y="21"/>
                </a:cxn>
                <a:cxn ang="0">
                  <a:pos x="52" y="24"/>
                </a:cxn>
                <a:cxn ang="0">
                  <a:pos x="57" y="26"/>
                </a:cxn>
                <a:cxn ang="0">
                  <a:pos x="59" y="26"/>
                </a:cxn>
                <a:cxn ang="0">
                  <a:pos x="62" y="26"/>
                </a:cxn>
                <a:cxn ang="0">
                  <a:pos x="62" y="26"/>
                </a:cxn>
                <a:cxn ang="0">
                  <a:pos x="62" y="24"/>
                </a:cxn>
                <a:cxn ang="0">
                  <a:pos x="64" y="19"/>
                </a:cxn>
                <a:cxn ang="0">
                  <a:pos x="66" y="12"/>
                </a:cxn>
                <a:cxn ang="0">
                  <a:pos x="64" y="12"/>
                </a:cxn>
                <a:cxn ang="0">
                  <a:pos x="62" y="12"/>
                </a:cxn>
                <a:cxn ang="0">
                  <a:pos x="54" y="9"/>
                </a:cxn>
                <a:cxn ang="0">
                  <a:pos x="50" y="7"/>
                </a:cxn>
                <a:cxn ang="0">
                  <a:pos x="47" y="7"/>
                </a:cxn>
                <a:cxn ang="0">
                  <a:pos x="43" y="7"/>
                </a:cxn>
                <a:cxn ang="0">
                  <a:pos x="38" y="9"/>
                </a:cxn>
                <a:cxn ang="0">
                  <a:pos x="35" y="12"/>
                </a:cxn>
                <a:cxn ang="0">
                  <a:pos x="33" y="12"/>
                </a:cxn>
                <a:cxn ang="0">
                  <a:pos x="31" y="12"/>
                </a:cxn>
                <a:cxn ang="0">
                  <a:pos x="31" y="9"/>
                </a:cxn>
                <a:cxn ang="0">
                  <a:pos x="31" y="7"/>
                </a:cxn>
                <a:cxn ang="0">
                  <a:pos x="31" y="7"/>
                </a:cxn>
                <a:cxn ang="0">
                  <a:pos x="28" y="7"/>
                </a:cxn>
                <a:cxn ang="0">
                  <a:pos x="28" y="7"/>
                </a:cxn>
                <a:cxn ang="0">
                  <a:pos x="26" y="7"/>
                </a:cxn>
                <a:cxn ang="0">
                  <a:pos x="24" y="7"/>
                </a:cxn>
                <a:cxn ang="0">
                  <a:pos x="21" y="7"/>
                </a:cxn>
                <a:cxn ang="0">
                  <a:pos x="21" y="5"/>
                </a:cxn>
                <a:cxn ang="0">
                  <a:pos x="19" y="2"/>
                </a:cxn>
                <a:cxn ang="0">
                  <a:pos x="16" y="0"/>
                </a:cxn>
              </a:cxnLst>
              <a:rect l="0" t="0" r="r" b="b"/>
              <a:pathLst>
                <a:path w="66" h="38">
                  <a:moveTo>
                    <a:pt x="16" y="0"/>
                  </a:moveTo>
                  <a:lnTo>
                    <a:pt x="16" y="5"/>
                  </a:lnTo>
                  <a:lnTo>
                    <a:pt x="14" y="5"/>
                  </a:lnTo>
                  <a:lnTo>
                    <a:pt x="14" y="7"/>
                  </a:lnTo>
                  <a:lnTo>
                    <a:pt x="12" y="9"/>
                  </a:lnTo>
                  <a:lnTo>
                    <a:pt x="12" y="12"/>
                  </a:lnTo>
                  <a:lnTo>
                    <a:pt x="9" y="12"/>
                  </a:lnTo>
                  <a:lnTo>
                    <a:pt x="5" y="14"/>
                  </a:lnTo>
                  <a:lnTo>
                    <a:pt x="2" y="16"/>
                  </a:lnTo>
                  <a:lnTo>
                    <a:pt x="0" y="19"/>
                  </a:lnTo>
                  <a:lnTo>
                    <a:pt x="0" y="21"/>
                  </a:lnTo>
                  <a:lnTo>
                    <a:pt x="0" y="21"/>
                  </a:lnTo>
                  <a:lnTo>
                    <a:pt x="0" y="24"/>
                  </a:lnTo>
                  <a:lnTo>
                    <a:pt x="0" y="26"/>
                  </a:lnTo>
                  <a:lnTo>
                    <a:pt x="0" y="28"/>
                  </a:lnTo>
                  <a:lnTo>
                    <a:pt x="2" y="31"/>
                  </a:lnTo>
                  <a:lnTo>
                    <a:pt x="5" y="33"/>
                  </a:lnTo>
                  <a:lnTo>
                    <a:pt x="9" y="38"/>
                  </a:lnTo>
                  <a:lnTo>
                    <a:pt x="12" y="38"/>
                  </a:lnTo>
                  <a:lnTo>
                    <a:pt x="14" y="38"/>
                  </a:lnTo>
                  <a:lnTo>
                    <a:pt x="21" y="36"/>
                  </a:lnTo>
                  <a:lnTo>
                    <a:pt x="28" y="33"/>
                  </a:lnTo>
                  <a:lnTo>
                    <a:pt x="35" y="28"/>
                  </a:lnTo>
                  <a:lnTo>
                    <a:pt x="40" y="26"/>
                  </a:lnTo>
                  <a:lnTo>
                    <a:pt x="40" y="26"/>
                  </a:lnTo>
                  <a:lnTo>
                    <a:pt x="43" y="24"/>
                  </a:lnTo>
                  <a:lnTo>
                    <a:pt x="45" y="21"/>
                  </a:lnTo>
                  <a:lnTo>
                    <a:pt x="47" y="21"/>
                  </a:lnTo>
                  <a:lnTo>
                    <a:pt x="52" y="24"/>
                  </a:lnTo>
                  <a:lnTo>
                    <a:pt x="57" y="26"/>
                  </a:lnTo>
                  <a:lnTo>
                    <a:pt x="59" y="26"/>
                  </a:lnTo>
                  <a:lnTo>
                    <a:pt x="62" y="26"/>
                  </a:lnTo>
                  <a:lnTo>
                    <a:pt x="62" y="26"/>
                  </a:lnTo>
                  <a:lnTo>
                    <a:pt x="62" y="24"/>
                  </a:lnTo>
                  <a:lnTo>
                    <a:pt x="64" y="19"/>
                  </a:lnTo>
                  <a:lnTo>
                    <a:pt x="66" y="12"/>
                  </a:lnTo>
                  <a:lnTo>
                    <a:pt x="64" y="12"/>
                  </a:lnTo>
                  <a:lnTo>
                    <a:pt x="62" y="12"/>
                  </a:lnTo>
                  <a:lnTo>
                    <a:pt x="54" y="9"/>
                  </a:lnTo>
                  <a:lnTo>
                    <a:pt x="50" y="7"/>
                  </a:lnTo>
                  <a:lnTo>
                    <a:pt x="47" y="7"/>
                  </a:lnTo>
                  <a:lnTo>
                    <a:pt x="43" y="7"/>
                  </a:lnTo>
                  <a:lnTo>
                    <a:pt x="38" y="9"/>
                  </a:lnTo>
                  <a:lnTo>
                    <a:pt x="35" y="12"/>
                  </a:lnTo>
                  <a:lnTo>
                    <a:pt x="33" y="12"/>
                  </a:lnTo>
                  <a:lnTo>
                    <a:pt x="31" y="12"/>
                  </a:lnTo>
                  <a:lnTo>
                    <a:pt x="31" y="9"/>
                  </a:lnTo>
                  <a:lnTo>
                    <a:pt x="31" y="7"/>
                  </a:lnTo>
                  <a:lnTo>
                    <a:pt x="31" y="7"/>
                  </a:lnTo>
                  <a:lnTo>
                    <a:pt x="28" y="7"/>
                  </a:lnTo>
                  <a:lnTo>
                    <a:pt x="28" y="7"/>
                  </a:lnTo>
                  <a:lnTo>
                    <a:pt x="26" y="7"/>
                  </a:lnTo>
                  <a:lnTo>
                    <a:pt x="24" y="7"/>
                  </a:lnTo>
                  <a:lnTo>
                    <a:pt x="21" y="7"/>
                  </a:lnTo>
                  <a:lnTo>
                    <a:pt x="21" y="5"/>
                  </a:lnTo>
                  <a:lnTo>
                    <a:pt x="19" y="2"/>
                  </a:lnTo>
                  <a:lnTo>
                    <a:pt x="16"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8" name="Freeform 1347">
              <a:extLst>
                <a:ext uri="{FF2B5EF4-FFF2-40B4-BE49-F238E27FC236}">
                  <a16:creationId xmlns:a16="http://schemas.microsoft.com/office/drawing/2014/main" id="{E64BED91-5E73-4E20-9529-043307502B1C}"/>
                </a:ext>
              </a:extLst>
            </p:cNvPr>
            <p:cNvSpPr>
              <a:spLocks/>
            </p:cNvSpPr>
            <p:nvPr/>
          </p:nvSpPr>
          <p:spPr bwMode="auto">
            <a:xfrm>
              <a:off x="4284664" y="2651124"/>
              <a:ext cx="115888" cy="63500"/>
            </a:xfrm>
            <a:custGeom>
              <a:avLst/>
              <a:gdLst/>
              <a:ahLst/>
              <a:cxnLst>
                <a:cxn ang="0">
                  <a:pos x="73" y="19"/>
                </a:cxn>
                <a:cxn ang="0">
                  <a:pos x="73" y="24"/>
                </a:cxn>
                <a:cxn ang="0">
                  <a:pos x="71" y="24"/>
                </a:cxn>
                <a:cxn ang="0">
                  <a:pos x="71" y="26"/>
                </a:cxn>
                <a:cxn ang="0">
                  <a:pos x="69" y="28"/>
                </a:cxn>
                <a:cxn ang="0">
                  <a:pos x="66" y="31"/>
                </a:cxn>
                <a:cxn ang="0">
                  <a:pos x="64" y="31"/>
                </a:cxn>
                <a:cxn ang="0">
                  <a:pos x="62" y="33"/>
                </a:cxn>
                <a:cxn ang="0">
                  <a:pos x="59" y="35"/>
                </a:cxn>
                <a:cxn ang="0">
                  <a:pos x="57" y="38"/>
                </a:cxn>
                <a:cxn ang="0">
                  <a:pos x="57" y="38"/>
                </a:cxn>
                <a:cxn ang="0">
                  <a:pos x="54" y="40"/>
                </a:cxn>
                <a:cxn ang="0">
                  <a:pos x="52" y="40"/>
                </a:cxn>
                <a:cxn ang="0">
                  <a:pos x="50" y="40"/>
                </a:cxn>
                <a:cxn ang="0">
                  <a:pos x="45" y="38"/>
                </a:cxn>
                <a:cxn ang="0">
                  <a:pos x="45" y="35"/>
                </a:cxn>
                <a:cxn ang="0">
                  <a:pos x="40" y="35"/>
                </a:cxn>
                <a:cxn ang="0">
                  <a:pos x="40" y="35"/>
                </a:cxn>
                <a:cxn ang="0">
                  <a:pos x="38" y="35"/>
                </a:cxn>
                <a:cxn ang="0">
                  <a:pos x="35" y="35"/>
                </a:cxn>
                <a:cxn ang="0">
                  <a:pos x="35" y="35"/>
                </a:cxn>
                <a:cxn ang="0">
                  <a:pos x="33" y="38"/>
                </a:cxn>
                <a:cxn ang="0">
                  <a:pos x="31" y="40"/>
                </a:cxn>
                <a:cxn ang="0">
                  <a:pos x="28" y="40"/>
                </a:cxn>
                <a:cxn ang="0">
                  <a:pos x="28" y="40"/>
                </a:cxn>
                <a:cxn ang="0">
                  <a:pos x="26" y="40"/>
                </a:cxn>
                <a:cxn ang="0">
                  <a:pos x="23" y="40"/>
                </a:cxn>
                <a:cxn ang="0">
                  <a:pos x="21" y="40"/>
                </a:cxn>
                <a:cxn ang="0">
                  <a:pos x="19" y="38"/>
                </a:cxn>
                <a:cxn ang="0">
                  <a:pos x="19" y="38"/>
                </a:cxn>
                <a:cxn ang="0">
                  <a:pos x="16" y="33"/>
                </a:cxn>
                <a:cxn ang="0">
                  <a:pos x="9" y="28"/>
                </a:cxn>
                <a:cxn ang="0">
                  <a:pos x="7" y="24"/>
                </a:cxn>
                <a:cxn ang="0">
                  <a:pos x="4" y="21"/>
                </a:cxn>
                <a:cxn ang="0">
                  <a:pos x="2" y="16"/>
                </a:cxn>
                <a:cxn ang="0">
                  <a:pos x="0" y="14"/>
                </a:cxn>
                <a:cxn ang="0">
                  <a:pos x="0" y="12"/>
                </a:cxn>
                <a:cxn ang="0">
                  <a:pos x="23" y="0"/>
                </a:cxn>
                <a:cxn ang="0">
                  <a:pos x="26" y="0"/>
                </a:cxn>
                <a:cxn ang="0">
                  <a:pos x="28" y="0"/>
                </a:cxn>
                <a:cxn ang="0">
                  <a:pos x="31" y="0"/>
                </a:cxn>
                <a:cxn ang="0">
                  <a:pos x="33" y="0"/>
                </a:cxn>
                <a:cxn ang="0">
                  <a:pos x="40" y="5"/>
                </a:cxn>
                <a:cxn ang="0">
                  <a:pos x="50" y="9"/>
                </a:cxn>
                <a:cxn ang="0">
                  <a:pos x="50" y="9"/>
                </a:cxn>
                <a:cxn ang="0">
                  <a:pos x="50" y="12"/>
                </a:cxn>
                <a:cxn ang="0">
                  <a:pos x="50" y="12"/>
                </a:cxn>
                <a:cxn ang="0">
                  <a:pos x="52" y="12"/>
                </a:cxn>
                <a:cxn ang="0">
                  <a:pos x="52" y="12"/>
                </a:cxn>
                <a:cxn ang="0">
                  <a:pos x="54" y="12"/>
                </a:cxn>
                <a:cxn ang="0">
                  <a:pos x="57" y="9"/>
                </a:cxn>
                <a:cxn ang="0">
                  <a:pos x="57" y="9"/>
                </a:cxn>
                <a:cxn ang="0">
                  <a:pos x="59" y="9"/>
                </a:cxn>
                <a:cxn ang="0">
                  <a:pos x="59" y="12"/>
                </a:cxn>
                <a:cxn ang="0">
                  <a:pos x="64" y="12"/>
                </a:cxn>
                <a:cxn ang="0">
                  <a:pos x="71" y="14"/>
                </a:cxn>
                <a:cxn ang="0">
                  <a:pos x="71" y="16"/>
                </a:cxn>
                <a:cxn ang="0">
                  <a:pos x="73" y="19"/>
                </a:cxn>
                <a:cxn ang="0">
                  <a:pos x="73" y="19"/>
                </a:cxn>
              </a:cxnLst>
              <a:rect l="0" t="0" r="r" b="b"/>
              <a:pathLst>
                <a:path w="73" h="40">
                  <a:moveTo>
                    <a:pt x="73" y="19"/>
                  </a:moveTo>
                  <a:lnTo>
                    <a:pt x="73" y="24"/>
                  </a:lnTo>
                  <a:lnTo>
                    <a:pt x="71" y="24"/>
                  </a:lnTo>
                  <a:lnTo>
                    <a:pt x="71" y="26"/>
                  </a:lnTo>
                  <a:lnTo>
                    <a:pt x="69" y="28"/>
                  </a:lnTo>
                  <a:lnTo>
                    <a:pt x="66" y="31"/>
                  </a:lnTo>
                  <a:lnTo>
                    <a:pt x="64" y="31"/>
                  </a:lnTo>
                  <a:lnTo>
                    <a:pt x="62" y="33"/>
                  </a:lnTo>
                  <a:lnTo>
                    <a:pt x="59" y="35"/>
                  </a:lnTo>
                  <a:lnTo>
                    <a:pt x="57" y="38"/>
                  </a:lnTo>
                  <a:lnTo>
                    <a:pt x="57" y="38"/>
                  </a:lnTo>
                  <a:lnTo>
                    <a:pt x="54" y="40"/>
                  </a:lnTo>
                  <a:lnTo>
                    <a:pt x="52" y="40"/>
                  </a:lnTo>
                  <a:lnTo>
                    <a:pt x="50" y="40"/>
                  </a:lnTo>
                  <a:lnTo>
                    <a:pt x="45" y="38"/>
                  </a:lnTo>
                  <a:lnTo>
                    <a:pt x="45" y="35"/>
                  </a:lnTo>
                  <a:lnTo>
                    <a:pt x="40" y="35"/>
                  </a:lnTo>
                  <a:lnTo>
                    <a:pt x="40" y="35"/>
                  </a:lnTo>
                  <a:lnTo>
                    <a:pt x="38" y="35"/>
                  </a:lnTo>
                  <a:lnTo>
                    <a:pt x="35" y="35"/>
                  </a:lnTo>
                  <a:lnTo>
                    <a:pt x="35" y="35"/>
                  </a:lnTo>
                  <a:lnTo>
                    <a:pt x="33" y="38"/>
                  </a:lnTo>
                  <a:lnTo>
                    <a:pt x="31" y="40"/>
                  </a:lnTo>
                  <a:lnTo>
                    <a:pt x="28" y="40"/>
                  </a:lnTo>
                  <a:lnTo>
                    <a:pt x="28" y="40"/>
                  </a:lnTo>
                  <a:lnTo>
                    <a:pt x="26" y="40"/>
                  </a:lnTo>
                  <a:lnTo>
                    <a:pt x="23" y="40"/>
                  </a:lnTo>
                  <a:lnTo>
                    <a:pt x="21" y="40"/>
                  </a:lnTo>
                  <a:lnTo>
                    <a:pt x="19" y="38"/>
                  </a:lnTo>
                  <a:lnTo>
                    <a:pt x="19" y="38"/>
                  </a:lnTo>
                  <a:lnTo>
                    <a:pt x="16" y="33"/>
                  </a:lnTo>
                  <a:lnTo>
                    <a:pt x="9" y="28"/>
                  </a:lnTo>
                  <a:lnTo>
                    <a:pt x="7" y="24"/>
                  </a:lnTo>
                  <a:lnTo>
                    <a:pt x="4" y="21"/>
                  </a:lnTo>
                  <a:lnTo>
                    <a:pt x="2" y="16"/>
                  </a:lnTo>
                  <a:lnTo>
                    <a:pt x="0" y="14"/>
                  </a:lnTo>
                  <a:lnTo>
                    <a:pt x="0" y="12"/>
                  </a:lnTo>
                  <a:lnTo>
                    <a:pt x="23" y="0"/>
                  </a:lnTo>
                  <a:lnTo>
                    <a:pt x="26" y="0"/>
                  </a:lnTo>
                  <a:lnTo>
                    <a:pt x="28" y="0"/>
                  </a:lnTo>
                  <a:lnTo>
                    <a:pt x="31" y="0"/>
                  </a:lnTo>
                  <a:lnTo>
                    <a:pt x="33" y="0"/>
                  </a:lnTo>
                  <a:lnTo>
                    <a:pt x="40" y="5"/>
                  </a:lnTo>
                  <a:lnTo>
                    <a:pt x="50" y="9"/>
                  </a:lnTo>
                  <a:lnTo>
                    <a:pt x="50" y="9"/>
                  </a:lnTo>
                  <a:lnTo>
                    <a:pt x="50" y="12"/>
                  </a:lnTo>
                  <a:lnTo>
                    <a:pt x="50" y="12"/>
                  </a:lnTo>
                  <a:lnTo>
                    <a:pt x="52" y="12"/>
                  </a:lnTo>
                  <a:lnTo>
                    <a:pt x="52" y="12"/>
                  </a:lnTo>
                  <a:lnTo>
                    <a:pt x="54" y="12"/>
                  </a:lnTo>
                  <a:lnTo>
                    <a:pt x="57" y="9"/>
                  </a:lnTo>
                  <a:lnTo>
                    <a:pt x="57" y="9"/>
                  </a:lnTo>
                  <a:lnTo>
                    <a:pt x="59" y="9"/>
                  </a:lnTo>
                  <a:lnTo>
                    <a:pt x="59" y="12"/>
                  </a:lnTo>
                  <a:lnTo>
                    <a:pt x="64" y="12"/>
                  </a:lnTo>
                  <a:lnTo>
                    <a:pt x="71" y="14"/>
                  </a:lnTo>
                  <a:lnTo>
                    <a:pt x="71" y="16"/>
                  </a:lnTo>
                  <a:lnTo>
                    <a:pt x="73" y="19"/>
                  </a:lnTo>
                  <a:lnTo>
                    <a:pt x="73"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39" name="Freeform 1348">
              <a:extLst>
                <a:ext uri="{FF2B5EF4-FFF2-40B4-BE49-F238E27FC236}">
                  <a16:creationId xmlns:a16="http://schemas.microsoft.com/office/drawing/2014/main" id="{96E4879F-77D6-4228-AD6A-0FBE60AA685F}"/>
                </a:ext>
              </a:extLst>
            </p:cNvPr>
            <p:cNvSpPr>
              <a:spLocks/>
            </p:cNvSpPr>
            <p:nvPr/>
          </p:nvSpPr>
          <p:spPr bwMode="auto">
            <a:xfrm>
              <a:off x="4284664" y="2651124"/>
              <a:ext cx="115888" cy="63500"/>
            </a:xfrm>
            <a:custGeom>
              <a:avLst/>
              <a:gdLst/>
              <a:ahLst/>
              <a:cxnLst>
                <a:cxn ang="0">
                  <a:pos x="73" y="19"/>
                </a:cxn>
                <a:cxn ang="0">
                  <a:pos x="73" y="24"/>
                </a:cxn>
                <a:cxn ang="0">
                  <a:pos x="71" y="24"/>
                </a:cxn>
                <a:cxn ang="0">
                  <a:pos x="71" y="26"/>
                </a:cxn>
                <a:cxn ang="0">
                  <a:pos x="69" y="28"/>
                </a:cxn>
                <a:cxn ang="0">
                  <a:pos x="66" y="31"/>
                </a:cxn>
                <a:cxn ang="0">
                  <a:pos x="64" y="31"/>
                </a:cxn>
                <a:cxn ang="0">
                  <a:pos x="62" y="33"/>
                </a:cxn>
                <a:cxn ang="0">
                  <a:pos x="59" y="35"/>
                </a:cxn>
                <a:cxn ang="0">
                  <a:pos x="57" y="38"/>
                </a:cxn>
                <a:cxn ang="0">
                  <a:pos x="57" y="38"/>
                </a:cxn>
                <a:cxn ang="0">
                  <a:pos x="54" y="40"/>
                </a:cxn>
                <a:cxn ang="0">
                  <a:pos x="52" y="40"/>
                </a:cxn>
                <a:cxn ang="0">
                  <a:pos x="50" y="40"/>
                </a:cxn>
                <a:cxn ang="0">
                  <a:pos x="45" y="38"/>
                </a:cxn>
                <a:cxn ang="0">
                  <a:pos x="45" y="35"/>
                </a:cxn>
                <a:cxn ang="0">
                  <a:pos x="40" y="35"/>
                </a:cxn>
                <a:cxn ang="0">
                  <a:pos x="40" y="35"/>
                </a:cxn>
                <a:cxn ang="0">
                  <a:pos x="38" y="35"/>
                </a:cxn>
                <a:cxn ang="0">
                  <a:pos x="35" y="35"/>
                </a:cxn>
                <a:cxn ang="0">
                  <a:pos x="35" y="35"/>
                </a:cxn>
                <a:cxn ang="0">
                  <a:pos x="33" y="38"/>
                </a:cxn>
                <a:cxn ang="0">
                  <a:pos x="31" y="40"/>
                </a:cxn>
                <a:cxn ang="0">
                  <a:pos x="28" y="40"/>
                </a:cxn>
                <a:cxn ang="0">
                  <a:pos x="28" y="40"/>
                </a:cxn>
                <a:cxn ang="0">
                  <a:pos x="26" y="40"/>
                </a:cxn>
                <a:cxn ang="0">
                  <a:pos x="23" y="40"/>
                </a:cxn>
                <a:cxn ang="0">
                  <a:pos x="21" y="40"/>
                </a:cxn>
                <a:cxn ang="0">
                  <a:pos x="19" y="38"/>
                </a:cxn>
                <a:cxn ang="0">
                  <a:pos x="19" y="38"/>
                </a:cxn>
                <a:cxn ang="0">
                  <a:pos x="16" y="33"/>
                </a:cxn>
                <a:cxn ang="0">
                  <a:pos x="9" y="28"/>
                </a:cxn>
                <a:cxn ang="0">
                  <a:pos x="7" y="24"/>
                </a:cxn>
                <a:cxn ang="0">
                  <a:pos x="4" y="21"/>
                </a:cxn>
                <a:cxn ang="0">
                  <a:pos x="2" y="16"/>
                </a:cxn>
                <a:cxn ang="0">
                  <a:pos x="0" y="14"/>
                </a:cxn>
                <a:cxn ang="0">
                  <a:pos x="0" y="12"/>
                </a:cxn>
                <a:cxn ang="0">
                  <a:pos x="23" y="0"/>
                </a:cxn>
                <a:cxn ang="0">
                  <a:pos x="26" y="0"/>
                </a:cxn>
                <a:cxn ang="0">
                  <a:pos x="28" y="0"/>
                </a:cxn>
                <a:cxn ang="0">
                  <a:pos x="31" y="0"/>
                </a:cxn>
                <a:cxn ang="0">
                  <a:pos x="33" y="0"/>
                </a:cxn>
                <a:cxn ang="0">
                  <a:pos x="40" y="5"/>
                </a:cxn>
                <a:cxn ang="0">
                  <a:pos x="50" y="9"/>
                </a:cxn>
                <a:cxn ang="0">
                  <a:pos x="50" y="9"/>
                </a:cxn>
                <a:cxn ang="0">
                  <a:pos x="50" y="12"/>
                </a:cxn>
                <a:cxn ang="0">
                  <a:pos x="50" y="12"/>
                </a:cxn>
                <a:cxn ang="0">
                  <a:pos x="52" y="12"/>
                </a:cxn>
                <a:cxn ang="0">
                  <a:pos x="52" y="12"/>
                </a:cxn>
                <a:cxn ang="0">
                  <a:pos x="54" y="12"/>
                </a:cxn>
                <a:cxn ang="0">
                  <a:pos x="57" y="9"/>
                </a:cxn>
                <a:cxn ang="0">
                  <a:pos x="57" y="9"/>
                </a:cxn>
                <a:cxn ang="0">
                  <a:pos x="59" y="9"/>
                </a:cxn>
                <a:cxn ang="0">
                  <a:pos x="59" y="12"/>
                </a:cxn>
                <a:cxn ang="0">
                  <a:pos x="64" y="12"/>
                </a:cxn>
                <a:cxn ang="0">
                  <a:pos x="71" y="14"/>
                </a:cxn>
                <a:cxn ang="0">
                  <a:pos x="71" y="16"/>
                </a:cxn>
                <a:cxn ang="0">
                  <a:pos x="73" y="19"/>
                </a:cxn>
              </a:cxnLst>
              <a:rect l="0" t="0" r="r" b="b"/>
              <a:pathLst>
                <a:path w="73" h="40">
                  <a:moveTo>
                    <a:pt x="73" y="19"/>
                  </a:moveTo>
                  <a:lnTo>
                    <a:pt x="73" y="24"/>
                  </a:lnTo>
                  <a:lnTo>
                    <a:pt x="71" y="24"/>
                  </a:lnTo>
                  <a:lnTo>
                    <a:pt x="71" y="26"/>
                  </a:lnTo>
                  <a:lnTo>
                    <a:pt x="69" y="28"/>
                  </a:lnTo>
                  <a:lnTo>
                    <a:pt x="66" y="31"/>
                  </a:lnTo>
                  <a:lnTo>
                    <a:pt x="64" y="31"/>
                  </a:lnTo>
                  <a:lnTo>
                    <a:pt x="62" y="33"/>
                  </a:lnTo>
                  <a:lnTo>
                    <a:pt x="59" y="35"/>
                  </a:lnTo>
                  <a:lnTo>
                    <a:pt x="57" y="38"/>
                  </a:lnTo>
                  <a:lnTo>
                    <a:pt x="57" y="38"/>
                  </a:lnTo>
                  <a:lnTo>
                    <a:pt x="54" y="40"/>
                  </a:lnTo>
                  <a:lnTo>
                    <a:pt x="52" y="40"/>
                  </a:lnTo>
                  <a:lnTo>
                    <a:pt x="50" y="40"/>
                  </a:lnTo>
                  <a:lnTo>
                    <a:pt x="45" y="38"/>
                  </a:lnTo>
                  <a:lnTo>
                    <a:pt x="45" y="35"/>
                  </a:lnTo>
                  <a:lnTo>
                    <a:pt x="40" y="35"/>
                  </a:lnTo>
                  <a:lnTo>
                    <a:pt x="40" y="35"/>
                  </a:lnTo>
                  <a:lnTo>
                    <a:pt x="38" y="35"/>
                  </a:lnTo>
                  <a:lnTo>
                    <a:pt x="35" y="35"/>
                  </a:lnTo>
                  <a:lnTo>
                    <a:pt x="35" y="35"/>
                  </a:lnTo>
                  <a:lnTo>
                    <a:pt x="33" y="38"/>
                  </a:lnTo>
                  <a:lnTo>
                    <a:pt x="31" y="40"/>
                  </a:lnTo>
                  <a:lnTo>
                    <a:pt x="28" y="40"/>
                  </a:lnTo>
                  <a:lnTo>
                    <a:pt x="28" y="40"/>
                  </a:lnTo>
                  <a:lnTo>
                    <a:pt x="26" y="40"/>
                  </a:lnTo>
                  <a:lnTo>
                    <a:pt x="23" y="40"/>
                  </a:lnTo>
                  <a:lnTo>
                    <a:pt x="21" y="40"/>
                  </a:lnTo>
                  <a:lnTo>
                    <a:pt x="19" y="38"/>
                  </a:lnTo>
                  <a:lnTo>
                    <a:pt x="19" y="38"/>
                  </a:lnTo>
                  <a:lnTo>
                    <a:pt x="16" y="33"/>
                  </a:lnTo>
                  <a:lnTo>
                    <a:pt x="9" y="28"/>
                  </a:lnTo>
                  <a:lnTo>
                    <a:pt x="7" y="24"/>
                  </a:lnTo>
                  <a:lnTo>
                    <a:pt x="4" y="21"/>
                  </a:lnTo>
                  <a:lnTo>
                    <a:pt x="2" y="16"/>
                  </a:lnTo>
                  <a:lnTo>
                    <a:pt x="0" y="14"/>
                  </a:lnTo>
                  <a:lnTo>
                    <a:pt x="0" y="12"/>
                  </a:lnTo>
                  <a:lnTo>
                    <a:pt x="23" y="0"/>
                  </a:lnTo>
                  <a:lnTo>
                    <a:pt x="26" y="0"/>
                  </a:lnTo>
                  <a:lnTo>
                    <a:pt x="28" y="0"/>
                  </a:lnTo>
                  <a:lnTo>
                    <a:pt x="31" y="0"/>
                  </a:lnTo>
                  <a:lnTo>
                    <a:pt x="33" y="0"/>
                  </a:lnTo>
                  <a:lnTo>
                    <a:pt x="40" y="5"/>
                  </a:lnTo>
                  <a:lnTo>
                    <a:pt x="50" y="9"/>
                  </a:lnTo>
                  <a:lnTo>
                    <a:pt x="50" y="9"/>
                  </a:lnTo>
                  <a:lnTo>
                    <a:pt x="50" y="12"/>
                  </a:lnTo>
                  <a:lnTo>
                    <a:pt x="50" y="12"/>
                  </a:lnTo>
                  <a:lnTo>
                    <a:pt x="52" y="12"/>
                  </a:lnTo>
                  <a:lnTo>
                    <a:pt x="52" y="12"/>
                  </a:lnTo>
                  <a:lnTo>
                    <a:pt x="54" y="12"/>
                  </a:lnTo>
                  <a:lnTo>
                    <a:pt x="57" y="9"/>
                  </a:lnTo>
                  <a:lnTo>
                    <a:pt x="57" y="9"/>
                  </a:lnTo>
                  <a:lnTo>
                    <a:pt x="59" y="9"/>
                  </a:lnTo>
                  <a:lnTo>
                    <a:pt x="59" y="12"/>
                  </a:lnTo>
                  <a:lnTo>
                    <a:pt x="64" y="12"/>
                  </a:lnTo>
                  <a:lnTo>
                    <a:pt x="71" y="14"/>
                  </a:lnTo>
                  <a:lnTo>
                    <a:pt x="71" y="16"/>
                  </a:lnTo>
                  <a:lnTo>
                    <a:pt x="73"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0" name="Freeform 1349">
              <a:extLst>
                <a:ext uri="{FF2B5EF4-FFF2-40B4-BE49-F238E27FC236}">
                  <a16:creationId xmlns:a16="http://schemas.microsoft.com/office/drawing/2014/main" id="{4B1B6EE4-8BF7-4576-BEC6-8C441ADC8FE0}"/>
                </a:ext>
              </a:extLst>
            </p:cNvPr>
            <p:cNvSpPr>
              <a:spLocks/>
            </p:cNvSpPr>
            <p:nvPr/>
          </p:nvSpPr>
          <p:spPr bwMode="auto">
            <a:xfrm>
              <a:off x="4284664" y="2651124"/>
              <a:ext cx="115888" cy="63500"/>
            </a:xfrm>
            <a:custGeom>
              <a:avLst/>
              <a:gdLst/>
              <a:ahLst/>
              <a:cxnLst>
                <a:cxn ang="0">
                  <a:pos x="73" y="19"/>
                </a:cxn>
                <a:cxn ang="0">
                  <a:pos x="73" y="24"/>
                </a:cxn>
                <a:cxn ang="0">
                  <a:pos x="71" y="24"/>
                </a:cxn>
                <a:cxn ang="0">
                  <a:pos x="71" y="26"/>
                </a:cxn>
                <a:cxn ang="0">
                  <a:pos x="69" y="28"/>
                </a:cxn>
                <a:cxn ang="0">
                  <a:pos x="66" y="31"/>
                </a:cxn>
                <a:cxn ang="0">
                  <a:pos x="64" y="31"/>
                </a:cxn>
                <a:cxn ang="0">
                  <a:pos x="62" y="33"/>
                </a:cxn>
                <a:cxn ang="0">
                  <a:pos x="59" y="35"/>
                </a:cxn>
                <a:cxn ang="0">
                  <a:pos x="57" y="38"/>
                </a:cxn>
                <a:cxn ang="0">
                  <a:pos x="57" y="38"/>
                </a:cxn>
                <a:cxn ang="0">
                  <a:pos x="54" y="40"/>
                </a:cxn>
                <a:cxn ang="0">
                  <a:pos x="52" y="40"/>
                </a:cxn>
                <a:cxn ang="0">
                  <a:pos x="50" y="40"/>
                </a:cxn>
                <a:cxn ang="0">
                  <a:pos x="45" y="38"/>
                </a:cxn>
                <a:cxn ang="0">
                  <a:pos x="45" y="35"/>
                </a:cxn>
                <a:cxn ang="0">
                  <a:pos x="40" y="35"/>
                </a:cxn>
                <a:cxn ang="0">
                  <a:pos x="40" y="35"/>
                </a:cxn>
                <a:cxn ang="0">
                  <a:pos x="38" y="35"/>
                </a:cxn>
                <a:cxn ang="0">
                  <a:pos x="35" y="35"/>
                </a:cxn>
                <a:cxn ang="0">
                  <a:pos x="35" y="35"/>
                </a:cxn>
                <a:cxn ang="0">
                  <a:pos x="33" y="38"/>
                </a:cxn>
                <a:cxn ang="0">
                  <a:pos x="31" y="40"/>
                </a:cxn>
                <a:cxn ang="0">
                  <a:pos x="28" y="40"/>
                </a:cxn>
                <a:cxn ang="0">
                  <a:pos x="28" y="40"/>
                </a:cxn>
                <a:cxn ang="0">
                  <a:pos x="26" y="40"/>
                </a:cxn>
                <a:cxn ang="0">
                  <a:pos x="23" y="40"/>
                </a:cxn>
                <a:cxn ang="0">
                  <a:pos x="21" y="40"/>
                </a:cxn>
                <a:cxn ang="0">
                  <a:pos x="19" y="38"/>
                </a:cxn>
                <a:cxn ang="0">
                  <a:pos x="19" y="38"/>
                </a:cxn>
                <a:cxn ang="0">
                  <a:pos x="16" y="33"/>
                </a:cxn>
                <a:cxn ang="0">
                  <a:pos x="9" y="28"/>
                </a:cxn>
                <a:cxn ang="0">
                  <a:pos x="7" y="24"/>
                </a:cxn>
                <a:cxn ang="0">
                  <a:pos x="4" y="21"/>
                </a:cxn>
                <a:cxn ang="0">
                  <a:pos x="2" y="16"/>
                </a:cxn>
                <a:cxn ang="0">
                  <a:pos x="0" y="14"/>
                </a:cxn>
                <a:cxn ang="0">
                  <a:pos x="0" y="12"/>
                </a:cxn>
                <a:cxn ang="0">
                  <a:pos x="23" y="0"/>
                </a:cxn>
                <a:cxn ang="0">
                  <a:pos x="26" y="0"/>
                </a:cxn>
                <a:cxn ang="0">
                  <a:pos x="28" y="0"/>
                </a:cxn>
                <a:cxn ang="0">
                  <a:pos x="31" y="0"/>
                </a:cxn>
                <a:cxn ang="0">
                  <a:pos x="33" y="0"/>
                </a:cxn>
                <a:cxn ang="0">
                  <a:pos x="40" y="5"/>
                </a:cxn>
                <a:cxn ang="0">
                  <a:pos x="50" y="9"/>
                </a:cxn>
                <a:cxn ang="0">
                  <a:pos x="50" y="9"/>
                </a:cxn>
                <a:cxn ang="0">
                  <a:pos x="50" y="12"/>
                </a:cxn>
                <a:cxn ang="0">
                  <a:pos x="50" y="12"/>
                </a:cxn>
                <a:cxn ang="0">
                  <a:pos x="52" y="12"/>
                </a:cxn>
                <a:cxn ang="0">
                  <a:pos x="52" y="12"/>
                </a:cxn>
                <a:cxn ang="0">
                  <a:pos x="54" y="12"/>
                </a:cxn>
                <a:cxn ang="0">
                  <a:pos x="57" y="9"/>
                </a:cxn>
                <a:cxn ang="0">
                  <a:pos x="57" y="9"/>
                </a:cxn>
                <a:cxn ang="0">
                  <a:pos x="59" y="9"/>
                </a:cxn>
                <a:cxn ang="0">
                  <a:pos x="59" y="12"/>
                </a:cxn>
                <a:cxn ang="0">
                  <a:pos x="64" y="12"/>
                </a:cxn>
                <a:cxn ang="0">
                  <a:pos x="71" y="14"/>
                </a:cxn>
                <a:cxn ang="0">
                  <a:pos x="71" y="16"/>
                </a:cxn>
                <a:cxn ang="0">
                  <a:pos x="73" y="19"/>
                </a:cxn>
              </a:cxnLst>
              <a:rect l="0" t="0" r="r" b="b"/>
              <a:pathLst>
                <a:path w="73" h="40">
                  <a:moveTo>
                    <a:pt x="73" y="19"/>
                  </a:moveTo>
                  <a:lnTo>
                    <a:pt x="73" y="24"/>
                  </a:lnTo>
                  <a:lnTo>
                    <a:pt x="71" y="24"/>
                  </a:lnTo>
                  <a:lnTo>
                    <a:pt x="71" y="26"/>
                  </a:lnTo>
                  <a:lnTo>
                    <a:pt x="69" y="28"/>
                  </a:lnTo>
                  <a:lnTo>
                    <a:pt x="66" y="31"/>
                  </a:lnTo>
                  <a:lnTo>
                    <a:pt x="64" y="31"/>
                  </a:lnTo>
                  <a:lnTo>
                    <a:pt x="62" y="33"/>
                  </a:lnTo>
                  <a:lnTo>
                    <a:pt x="59" y="35"/>
                  </a:lnTo>
                  <a:lnTo>
                    <a:pt x="57" y="38"/>
                  </a:lnTo>
                  <a:lnTo>
                    <a:pt x="57" y="38"/>
                  </a:lnTo>
                  <a:lnTo>
                    <a:pt x="54" y="40"/>
                  </a:lnTo>
                  <a:lnTo>
                    <a:pt x="52" y="40"/>
                  </a:lnTo>
                  <a:lnTo>
                    <a:pt x="50" y="40"/>
                  </a:lnTo>
                  <a:lnTo>
                    <a:pt x="45" y="38"/>
                  </a:lnTo>
                  <a:lnTo>
                    <a:pt x="45" y="35"/>
                  </a:lnTo>
                  <a:lnTo>
                    <a:pt x="40" y="35"/>
                  </a:lnTo>
                  <a:lnTo>
                    <a:pt x="40" y="35"/>
                  </a:lnTo>
                  <a:lnTo>
                    <a:pt x="38" y="35"/>
                  </a:lnTo>
                  <a:lnTo>
                    <a:pt x="35" y="35"/>
                  </a:lnTo>
                  <a:lnTo>
                    <a:pt x="35" y="35"/>
                  </a:lnTo>
                  <a:lnTo>
                    <a:pt x="33" y="38"/>
                  </a:lnTo>
                  <a:lnTo>
                    <a:pt x="31" y="40"/>
                  </a:lnTo>
                  <a:lnTo>
                    <a:pt x="28" y="40"/>
                  </a:lnTo>
                  <a:lnTo>
                    <a:pt x="28" y="40"/>
                  </a:lnTo>
                  <a:lnTo>
                    <a:pt x="26" y="40"/>
                  </a:lnTo>
                  <a:lnTo>
                    <a:pt x="23" y="40"/>
                  </a:lnTo>
                  <a:lnTo>
                    <a:pt x="21" y="40"/>
                  </a:lnTo>
                  <a:lnTo>
                    <a:pt x="19" y="38"/>
                  </a:lnTo>
                  <a:lnTo>
                    <a:pt x="19" y="38"/>
                  </a:lnTo>
                  <a:lnTo>
                    <a:pt x="16" y="33"/>
                  </a:lnTo>
                  <a:lnTo>
                    <a:pt x="9" y="28"/>
                  </a:lnTo>
                  <a:lnTo>
                    <a:pt x="7" y="24"/>
                  </a:lnTo>
                  <a:lnTo>
                    <a:pt x="4" y="21"/>
                  </a:lnTo>
                  <a:lnTo>
                    <a:pt x="2" y="16"/>
                  </a:lnTo>
                  <a:lnTo>
                    <a:pt x="0" y="14"/>
                  </a:lnTo>
                  <a:lnTo>
                    <a:pt x="0" y="12"/>
                  </a:lnTo>
                  <a:lnTo>
                    <a:pt x="23" y="0"/>
                  </a:lnTo>
                  <a:lnTo>
                    <a:pt x="26" y="0"/>
                  </a:lnTo>
                  <a:lnTo>
                    <a:pt x="28" y="0"/>
                  </a:lnTo>
                  <a:lnTo>
                    <a:pt x="31" y="0"/>
                  </a:lnTo>
                  <a:lnTo>
                    <a:pt x="33" y="0"/>
                  </a:lnTo>
                  <a:lnTo>
                    <a:pt x="40" y="5"/>
                  </a:lnTo>
                  <a:lnTo>
                    <a:pt x="50" y="9"/>
                  </a:lnTo>
                  <a:lnTo>
                    <a:pt x="50" y="9"/>
                  </a:lnTo>
                  <a:lnTo>
                    <a:pt x="50" y="12"/>
                  </a:lnTo>
                  <a:lnTo>
                    <a:pt x="50" y="12"/>
                  </a:lnTo>
                  <a:lnTo>
                    <a:pt x="52" y="12"/>
                  </a:lnTo>
                  <a:lnTo>
                    <a:pt x="52" y="12"/>
                  </a:lnTo>
                  <a:lnTo>
                    <a:pt x="54" y="12"/>
                  </a:lnTo>
                  <a:lnTo>
                    <a:pt x="57" y="9"/>
                  </a:lnTo>
                  <a:lnTo>
                    <a:pt x="57" y="9"/>
                  </a:lnTo>
                  <a:lnTo>
                    <a:pt x="59" y="9"/>
                  </a:lnTo>
                  <a:lnTo>
                    <a:pt x="59" y="12"/>
                  </a:lnTo>
                  <a:lnTo>
                    <a:pt x="64" y="12"/>
                  </a:lnTo>
                  <a:lnTo>
                    <a:pt x="71" y="14"/>
                  </a:lnTo>
                  <a:lnTo>
                    <a:pt x="71" y="16"/>
                  </a:lnTo>
                  <a:lnTo>
                    <a:pt x="73"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1" name="Freeform 1350">
              <a:extLst>
                <a:ext uri="{FF2B5EF4-FFF2-40B4-BE49-F238E27FC236}">
                  <a16:creationId xmlns:a16="http://schemas.microsoft.com/office/drawing/2014/main" id="{9686A555-1C70-48DC-9080-FB9FB11373AE}"/>
                </a:ext>
              </a:extLst>
            </p:cNvPr>
            <p:cNvSpPr>
              <a:spLocks/>
            </p:cNvSpPr>
            <p:nvPr/>
          </p:nvSpPr>
          <p:spPr bwMode="auto">
            <a:xfrm>
              <a:off x="4559302" y="2711449"/>
              <a:ext cx="68263" cy="82550"/>
            </a:xfrm>
            <a:custGeom>
              <a:avLst/>
              <a:gdLst/>
              <a:ahLst/>
              <a:cxnLst>
                <a:cxn ang="0">
                  <a:pos x="22" y="52"/>
                </a:cxn>
                <a:cxn ang="0">
                  <a:pos x="29" y="47"/>
                </a:cxn>
                <a:cxn ang="0">
                  <a:pos x="29" y="36"/>
                </a:cxn>
                <a:cxn ang="0">
                  <a:pos x="43" y="38"/>
                </a:cxn>
                <a:cxn ang="0">
                  <a:pos x="38" y="26"/>
                </a:cxn>
                <a:cxn ang="0">
                  <a:pos x="33" y="19"/>
                </a:cxn>
                <a:cxn ang="0">
                  <a:pos x="29" y="9"/>
                </a:cxn>
                <a:cxn ang="0">
                  <a:pos x="22" y="2"/>
                </a:cxn>
                <a:cxn ang="0">
                  <a:pos x="14" y="0"/>
                </a:cxn>
                <a:cxn ang="0">
                  <a:pos x="0" y="9"/>
                </a:cxn>
                <a:cxn ang="0">
                  <a:pos x="7" y="12"/>
                </a:cxn>
                <a:cxn ang="0">
                  <a:pos x="14" y="17"/>
                </a:cxn>
                <a:cxn ang="0">
                  <a:pos x="17" y="26"/>
                </a:cxn>
                <a:cxn ang="0">
                  <a:pos x="19" y="38"/>
                </a:cxn>
                <a:cxn ang="0">
                  <a:pos x="22" y="52"/>
                </a:cxn>
                <a:cxn ang="0">
                  <a:pos x="22" y="52"/>
                </a:cxn>
              </a:cxnLst>
              <a:rect l="0" t="0" r="r" b="b"/>
              <a:pathLst>
                <a:path w="43" h="52">
                  <a:moveTo>
                    <a:pt x="22" y="52"/>
                  </a:moveTo>
                  <a:lnTo>
                    <a:pt x="29" y="47"/>
                  </a:lnTo>
                  <a:lnTo>
                    <a:pt x="29" y="36"/>
                  </a:lnTo>
                  <a:lnTo>
                    <a:pt x="43" y="38"/>
                  </a:lnTo>
                  <a:lnTo>
                    <a:pt x="38" y="26"/>
                  </a:lnTo>
                  <a:lnTo>
                    <a:pt x="33" y="19"/>
                  </a:lnTo>
                  <a:lnTo>
                    <a:pt x="29" y="9"/>
                  </a:lnTo>
                  <a:lnTo>
                    <a:pt x="22" y="2"/>
                  </a:lnTo>
                  <a:lnTo>
                    <a:pt x="14" y="0"/>
                  </a:lnTo>
                  <a:lnTo>
                    <a:pt x="0" y="9"/>
                  </a:lnTo>
                  <a:lnTo>
                    <a:pt x="7" y="12"/>
                  </a:lnTo>
                  <a:lnTo>
                    <a:pt x="14" y="17"/>
                  </a:lnTo>
                  <a:lnTo>
                    <a:pt x="17" y="26"/>
                  </a:lnTo>
                  <a:lnTo>
                    <a:pt x="19" y="38"/>
                  </a:lnTo>
                  <a:lnTo>
                    <a:pt x="22" y="52"/>
                  </a:lnTo>
                  <a:lnTo>
                    <a:pt x="22" y="5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2" name="Freeform 1351">
              <a:extLst>
                <a:ext uri="{FF2B5EF4-FFF2-40B4-BE49-F238E27FC236}">
                  <a16:creationId xmlns:a16="http://schemas.microsoft.com/office/drawing/2014/main" id="{16C668AA-DBDF-43B4-A39E-BE874CCFB302}"/>
                </a:ext>
              </a:extLst>
            </p:cNvPr>
            <p:cNvSpPr>
              <a:spLocks/>
            </p:cNvSpPr>
            <p:nvPr/>
          </p:nvSpPr>
          <p:spPr bwMode="auto">
            <a:xfrm>
              <a:off x="4559302" y="2711449"/>
              <a:ext cx="68263" cy="82550"/>
            </a:xfrm>
            <a:custGeom>
              <a:avLst/>
              <a:gdLst/>
              <a:ahLst/>
              <a:cxnLst>
                <a:cxn ang="0">
                  <a:pos x="22" y="52"/>
                </a:cxn>
                <a:cxn ang="0">
                  <a:pos x="29" y="47"/>
                </a:cxn>
                <a:cxn ang="0">
                  <a:pos x="29" y="36"/>
                </a:cxn>
                <a:cxn ang="0">
                  <a:pos x="43" y="38"/>
                </a:cxn>
                <a:cxn ang="0">
                  <a:pos x="38" y="26"/>
                </a:cxn>
                <a:cxn ang="0">
                  <a:pos x="33" y="19"/>
                </a:cxn>
                <a:cxn ang="0">
                  <a:pos x="29" y="9"/>
                </a:cxn>
                <a:cxn ang="0">
                  <a:pos x="22" y="2"/>
                </a:cxn>
                <a:cxn ang="0">
                  <a:pos x="14" y="0"/>
                </a:cxn>
                <a:cxn ang="0">
                  <a:pos x="0" y="9"/>
                </a:cxn>
                <a:cxn ang="0">
                  <a:pos x="7" y="12"/>
                </a:cxn>
                <a:cxn ang="0">
                  <a:pos x="14" y="17"/>
                </a:cxn>
                <a:cxn ang="0">
                  <a:pos x="17" y="26"/>
                </a:cxn>
                <a:cxn ang="0">
                  <a:pos x="19" y="38"/>
                </a:cxn>
                <a:cxn ang="0">
                  <a:pos x="22" y="52"/>
                </a:cxn>
              </a:cxnLst>
              <a:rect l="0" t="0" r="r" b="b"/>
              <a:pathLst>
                <a:path w="43" h="52">
                  <a:moveTo>
                    <a:pt x="22" y="52"/>
                  </a:moveTo>
                  <a:lnTo>
                    <a:pt x="29" y="47"/>
                  </a:lnTo>
                  <a:lnTo>
                    <a:pt x="29" y="36"/>
                  </a:lnTo>
                  <a:lnTo>
                    <a:pt x="43" y="38"/>
                  </a:lnTo>
                  <a:lnTo>
                    <a:pt x="38" y="26"/>
                  </a:lnTo>
                  <a:lnTo>
                    <a:pt x="33" y="19"/>
                  </a:lnTo>
                  <a:lnTo>
                    <a:pt x="29" y="9"/>
                  </a:lnTo>
                  <a:lnTo>
                    <a:pt x="22" y="2"/>
                  </a:lnTo>
                  <a:lnTo>
                    <a:pt x="14" y="0"/>
                  </a:lnTo>
                  <a:lnTo>
                    <a:pt x="0" y="9"/>
                  </a:lnTo>
                  <a:lnTo>
                    <a:pt x="7" y="12"/>
                  </a:lnTo>
                  <a:lnTo>
                    <a:pt x="14" y="17"/>
                  </a:lnTo>
                  <a:lnTo>
                    <a:pt x="17" y="26"/>
                  </a:lnTo>
                  <a:lnTo>
                    <a:pt x="19" y="38"/>
                  </a:lnTo>
                  <a:lnTo>
                    <a:pt x="22" y="5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3" name="Freeform 1352">
              <a:extLst>
                <a:ext uri="{FF2B5EF4-FFF2-40B4-BE49-F238E27FC236}">
                  <a16:creationId xmlns:a16="http://schemas.microsoft.com/office/drawing/2014/main" id="{B58B5FA0-EC54-4856-8442-B64739E15ED7}"/>
                </a:ext>
              </a:extLst>
            </p:cNvPr>
            <p:cNvSpPr>
              <a:spLocks/>
            </p:cNvSpPr>
            <p:nvPr/>
          </p:nvSpPr>
          <p:spPr bwMode="auto">
            <a:xfrm>
              <a:off x="4559302" y="2711449"/>
              <a:ext cx="68263" cy="82550"/>
            </a:xfrm>
            <a:custGeom>
              <a:avLst/>
              <a:gdLst/>
              <a:ahLst/>
              <a:cxnLst>
                <a:cxn ang="0">
                  <a:pos x="22" y="52"/>
                </a:cxn>
                <a:cxn ang="0">
                  <a:pos x="29" y="47"/>
                </a:cxn>
                <a:cxn ang="0">
                  <a:pos x="29" y="36"/>
                </a:cxn>
                <a:cxn ang="0">
                  <a:pos x="43" y="38"/>
                </a:cxn>
                <a:cxn ang="0">
                  <a:pos x="38" y="26"/>
                </a:cxn>
                <a:cxn ang="0">
                  <a:pos x="33" y="19"/>
                </a:cxn>
                <a:cxn ang="0">
                  <a:pos x="29" y="9"/>
                </a:cxn>
                <a:cxn ang="0">
                  <a:pos x="22" y="2"/>
                </a:cxn>
                <a:cxn ang="0">
                  <a:pos x="14" y="0"/>
                </a:cxn>
                <a:cxn ang="0">
                  <a:pos x="0" y="9"/>
                </a:cxn>
                <a:cxn ang="0">
                  <a:pos x="7" y="12"/>
                </a:cxn>
                <a:cxn ang="0">
                  <a:pos x="14" y="17"/>
                </a:cxn>
                <a:cxn ang="0">
                  <a:pos x="17" y="26"/>
                </a:cxn>
                <a:cxn ang="0">
                  <a:pos x="19" y="38"/>
                </a:cxn>
                <a:cxn ang="0">
                  <a:pos x="22" y="52"/>
                </a:cxn>
              </a:cxnLst>
              <a:rect l="0" t="0" r="r" b="b"/>
              <a:pathLst>
                <a:path w="43" h="52">
                  <a:moveTo>
                    <a:pt x="22" y="52"/>
                  </a:moveTo>
                  <a:lnTo>
                    <a:pt x="29" y="47"/>
                  </a:lnTo>
                  <a:lnTo>
                    <a:pt x="29" y="36"/>
                  </a:lnTo>
                  <a:lnTo>
                    <a:pt x="43" y="38"/>
                  </a:lnTo>
                  <a:lnTo>
                    <a:pt x="38" y="26"/>
                  </a:lnTo>
                  <a:lnTo>
                    <a:pt x="33" y="19"/>
                  </a:lnTo>
                  <a:lnTo>
                    <a:pt x="29" y="9"/>
                  </a:lnTo>
                  <a:lnTo>
                    <a:pt x="22" y="2"/>
                  </a:lnTo>
                  <a:lnTo>
                    <a:pt x="14" y="0"/>
                  </a:lnTo>
                  <a:lnTo>
                    <a:pt x="0" y="9"/>
                  </a:lnTo>
                  <a:lnTo>
                    <a:pt x="7" y="12"/>
                  </a:lnTo>
                  <a:lnTo>
                    <a:pt x="14" y="17"/>
                  </a:lnTo>
                  <a:lnTo>
                    <a:pt x="17" y="26"/>
                  </a:lnTo>
                  <a:lnTo>
                    <a:pt x="19" y="38"/>
                  </a:lnTo>
                  <a:lnTo>
                    <a:pt x="22" y="5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4" name="Freeform 1353">
              <a:extLst>
                <a:ext uri="{FF2B5EF4-FFF2-40B4-BE49-F238E27FC236}">
                  <a16:creationId xmlns:a16="http://schemas.microsoft.com/office/drawing/2014/main" id="{FA5F9EF6-825E-47E4-ABEC-A2A63B381B1D}"/>
                </a:ext>
              </a:extLst>
            </p:cNvPr>
            <p:cNvSpPr>
              <a:spLocks/>
            </p:cNvSpPr>
            <p:nvPr/>
          </p:nvSpPr>
          <p:spPr bwMode="auto">
            <a:xfrm>
              <a:off x="4473576" y="2593973"/>
              <a:ext cx="342901" cy="241301"/>
            </a:xfrm>
            <a:custGeom>
              <a:avLst/>
              <a:gdLst/>
              <a:ahLst/>
              <a:cxnLst>
                <a:cxn ang="0">
                  <a:pos x="61" y="79"/>
                </a:cxn>
                <a:cxn ang="0">
                  <a:pos x="76" y="76"/>
                </a:cxn>
                <a:cxn ang="0">
                  <a:pos x="87" y="93"/>
                </a:cxn>
                <a:cxn ang="0">
                  <a:pos x="97" y="112"/>
                </a:cxn>
                <a:cxn ang="0">
                  <a:pos x="83" y="110"/>
                </a:cxn>
                <a:cxn ang="0">
                  <a:pos x="76" y="126"/>
                </a:cxn>
                <a:cxn ang="0">
                  <a:pos x="85" y="129"/>
                </a:cxn>
                <a:cxn ang="0">
                  <a:pos x="95" y="129"/>
                </a:cxn>
                <a:cxn ang="0">
                  <a:pos x="102" y="124"/>
                </a:cxn>
                <a:cxn ang="0">
                  <a:pos x="106" y="112"/>
                </a:cxn>
                <a:cxn ang="0">
                  <a:pos x="118" y="110"/>
                </a:cxn>
                <a:cxn ang="0">
                  <a:pos x="125" y="117"/>
                </a:cxn>
                <a:cxn ang="0">
                  <a:pos x="137" y="117"/>
                </a:cxn>
                <a:cxn ang="0">
                  <a:pos x="140" y="124"/>
                </a:cxn>
                <a:cxn ang="0">
                  <a:pos x="142" y="136"/>
                </a:cxn>
                <a:cxn ang="0">
                  <a:pos x="147" y="152"/>
                </a:cxn>
                <a:cxn ang="0">
                  <a:pos x="159" y="145"/>
                </a:cxn>
                <a:cxn ang="0">
                  <a:pos x="171" y="138"/>
                </a:cxn>
                <a:cxn ang="0">
                  <a:pos x="168" y="133"/>
                </a:cxn>
                <a:cxn ang="0">
                  <a:pos x="156" y="126"/>
                </a:cxn>
                <a:cxn ang="0">
                  <a:pos x="152" y="117"/>
                </a:cxn>
                <a:cxn ang="0">
                  <a:pos x="163" y="112"/>
                </a:cxn>
                <a:cxn ang="0">
                  <a:pos x="180" y="102"/>
                </a:cxn>
                <a:cxn ang="0">
                  <a:pos x="194" y="100"/>
                </a:cxn>
                <a:cxn ang="0">
                  <a:pos x="199" y="88"/>
                </a:cxn>
                <a:cxn ang="0">
                  <a:pos x="216" y="86"/>
                </a:cxn>
                <a:cxn ang="0">
                  <a:pos x="213" y="71"/>
                </a:cxn>
                <a:cxn ang="0">
                  <a:pos x="216" y="62"/>
                </a:cxn>
                <a:cxn ang="0">
                  <a:pos x="206" y="50"/>
                </a:cxn>
                <a:cxn ang="0">
                  <a:pos x="185" y="45"/>
                </a:cxn>
                <a:cxn ang="0">
                  <a:pos x="168" y="43"/>
                </a:cxn>
                <a:cxn ang="0">
                  <a:pos x="156" y="36"/>
                </a:cxn>
                <a:cxn ang="0">
                  <a:pos x="152" y="24"/>
                </a:cxn>
                <a:cxn ang="0">
                  <a:pos x="137" y="14"/>
                </a:cxn>
                <a:cxn ang="0">
                  <a:pos x="130" y="0"/>
                </a:cxn>
                <a:cxn ang="0">
                  <a:pos x="106" y="5"/>
                </a:cxn>
                <a:cxn ang="0">
                  <a:pos x="95" y="17"/>
                </a:cxn>
                <a:cxn ang="0">
                  <a:pos x="66" y="17"/>
                </a:cxn>
                <a:cxn ang="0">
                  <a:pos x="38" y="10"/>
                </a:cxn>
                <a:cxn ang="0">
                  <a:pos x="23" y="10"/>
                </a:cxn>
                <a:cxn ang="0">
                  <a:pos x="11" y="14"/>
                </a:cxn>
                <a:cxn ang="0">
                  <a:pos x="9" y="24"/>
                </a:cxn>
                <a:cxn ang="0">
                  <a:pos x="16" y="41"/>
                </a:cxn>
                <a:cxn ang="0">
                  <a:pos x="9" y="52"/>
                </a:cxn>
                <a:cxn ang="0">
                  <a:pos x="2" y="67"/>
                </a:cxn>
                <a:cxn ang="0">
                  <a:pos x="4" y="83"/>
                </a:cxn>
                <a:cxn ang="0">
                  <a:pos x="16" y="86"/>
                </a:cxn>
                <a:cxn ang="0">
                  <a:pos x="30" y="91"/>
                </a:cxn>
                <a:cxn ang="0">
                  <a:pos x="45" y="88"/>
                </a:cxn>
                <a:cxn ang="0">
                  <a:pos x="54" y="83"/>
                </a:cxn>
              </a:cxnLst>
              <a:rect l="0" t="0" r="r" b="b"/>
              <a:pathLst>
                <a:path w="216" h="152">
                  <a:moveTo>
                    <a:pt x="54" y="83"/>
                  </a:moveTo>
                  <a:lnTo>
                    <a:pt x="61" y="79"/>
                  </a:lnTo>
                  <a:lnTo>
                    <a:pt x="68" y="74"/>
                  </a:lnTo>
                  <a:lnTo>
                    <a:pt x="76" y="76"/>
                  </a:lnTo>
                  <a:lnTo>
                    <a:pt x="83" y="83"/>
                  </a:lnTo>
                  <a:lnTo>
                    <a:pt x="87" y="93"/>
                  </a:lnTo>
                  <a:lnTo>
                    <a:pt x="92" y="100"/>
                  </a:lnTo>
                  <a:lnTo>
                    <a:pt x="97" y="112"/>
                  </a:lnTo>
                  <a:lnTo>
                    <a:pt x="90" y="112"/>
                  </a:lnTo>
                  <a:lnTo>
                    <a:pt x="83" y="110"/>
                  </a:lnTo>
                  <a:lnTo>
                    <a:pt x="83" y="121"/>
                  </a:lnTo>
                  <a:lnTo>
                    <a:pt x="76" y="126"/>
                  </a:lnTo>
                  <a:lnTo>
                    <a:pt x="78" y="133"/>
                  </a:lnTo>
                  <a:lnTo>
                    <a:pt x="85" y="129"/>
                  </a:lnTo>
                  <a:lnTo>
                    <a:pt x="92" y="129"/>
                  </a:lnTo>
                  <a:lnTo>
                    <a:pt x="95" y="129"/>
                  </a:lnTo>
                  <a:lnTo>
                    <a:pt x="99" y="129"/>
                  </a:lnTo>
                  <a:lnTo>
                    <a:pt x="102" y="124"/>
                  </a:lnTo>
                  <a:lnTo>
                    <a:pt x="106" y="119"/>
                  </a:lnTo>
                  <a:lnTo>
                    <a:pt x="106" y="112"/>
                  </a:lnTo>
                  <a:lnTo>
                    <a:pt x="109" y="110"/>
                  </a:lnTo>
                  <a:lnTo>
                    <a:pt x="118" y="110"/>
                  </a:lnTo>
                  <a:lnTo>
                    <a:pt x="121" y="112"/>
                  </a:lnTo>
                  <a:lnTo>
                    <a:pt x="125" y="117"/>
                  </a:lnTo>
                  <a:lnTo>
                    <a:pt x="133" y="119"/>
                  </a:lnTo>
                  <a:lnTo>
                    <a:pt x="137" y="117"/>
                  </a:lnTo>
                  <a:lnTo>
                    <a:pt x="144" y="117"/>
                  </a:lnTo>
                  <a:lnTo>
                    <a:pt x="140" y="124"/>
                  </a:lnTo>
                  <a:lnTo>
                    <a:pt x="130" y="129"/>
                  </a:lnTo>
                  <a:lnTo>
                    <a:pt x="142" y="136"/>
                  </a:lnTo>
                  <a:lnTo>
                    <a:pt x="147" y="140"/>
                  </a:lnTo>
                  <a:lnTo>
                    <a:pt x="147" y="152"/>
                  </a:lnTo>
                  <a:lnTo>
                    <a:pt x="154" y="150"/>
                  </a:lnTo>
                  <a:lnTo>
                    <a:pt x="159" y="145"/>
                  </a:lnTo>
                  <a:lnTo>
                    <a:pt x="166" y="145"/>
                  </a:lnTo>
                  <a:lnTo>
                    <a:pt x="171" y="138"/>
                  </a:lnTo>
                  <a:lnTo>
                    <a:pt x="175" y="138"/>
                  </a:lnTo>
                  <a:lnTo>
                    <a:pt x="168" y="133"/>
                  </a:lnTo>
                  <a:lnTo>
                    <a:pt x="163" y="129"/>
                  </a:lnTo>
                  <a:lnTo>
                    <a:pt x="156" y="126"/>
                  </a:lnTo>
                  <a:lnTo>
                    <a:pt x="152" y="121"/>
                  </a:lnTo>
                  <a:lnTo>
                    <a:pt x="152" y="117"/>
                  </a:lnTo>
                  <a:lnTo>
                    <a:pt x="156" y="117"/>
                  </a:lnTo>
                  <a:lnTo>
                    <a:pt x="163" y="112"/>
                  </a:lnTo>
                  <a:lnTo>
                    <a:pt x="173" y="110"/>
                  </a:lnTo>
                  <a:lnTo>
                    <a:pt x="180" y="102"/>
                  </a:lnTo>
                  <a:lnTo>
                    <a:pt x="187" y="102"/>
                  </a:lnTo>
                  <a:lnTo>
                    <a:pt x="194" y="100"/>
                  </a:lnTo>
                  <a:lnTo>
                    <a:pt x="194" y="93"/>
                  </a:lnTo>
                  <a:lnTo>
                    <a:pt x="199" y="88"/>
                  </a:lnTo>
                  <a:lnTo>
                    <a:pt x="201" y="86"/>
                  </a:lnTo>
                  <a:lnTo>
                    <a:pt x="216" y="86"/>
                  </a:lnTo>
                  <a:lnTo>
                    <a:pt x="216" y="79"/>
                  </a:lnTo>
                  <a:lnTo>
                    <a:pt x="213" y="71"/>
                  </a:lnTo>
                  <a:lnTo>
                    <a:pt x="211" y="67"/>
                  </a:lnTo>
                  <a:lnTo>
                    <a:pt x="216" y="62"/>
                  </a:lnTo>
                  <a:lnTo>
                    <a:pt x="216" y="57"/>
                  </a:lnTo>
                  <a:lnTo>
                    <a:pt x="206" y="50"/>
                  </a:lnTo>
                  <a:lnTo>
                    <a:pt x="194" y="48"/>
                  </a:lnTo>
                  <a:lnTo>
                    <a:pt x="185" y="45"/>
                  </a:lnTo>
                  <a:lnTo>
                    <a:pt x="180" y="38"/>
                  </a:lnTo>
                  <a:lnTo>
                    <a:pt x="168" y="43"/>
                  </a:lnTo>
                  <a:lnTo>
                    <a:pt x="166" y="38"/>
                  </a:lnTo>
                  <a:lnTo>
                    <a:pt x="156" y="36"/>
                  </a:lnTo>
                  <a:lnTo>
                    <a:pt x="154" y="31"/>
                  </a:lnTo>
                  <a:lnTo>
                    <a:pt x="152" y="24"/>
                  </a:lnTo>
                  <a:lnTo>
                    <a:pt x="140" y="24"/>
                  </a:lnTo>
                  <a:lnTo>
                    <a:pt x="137" y="14"/>
                  </a:lnTo>
                  <a:lnTo>
                    <a:pt x="137" y="7"/>
                  </a:lnTo>
                  <a:lnTo>
                    <a:pt x="130" y="0"/>
                  </a:lnTo>
                  <a:lnTo>
                    <a:pt x="114" y="5"/>
                  </a:lnTo>
                  <a:lnTo>
                    <a:pt x="106" y="5"/>
                  </a:lnTo>
                  <a:lnTo>
                    <a:pt x="97" y="7"/>
                  </a:lnTo>
                  <a:lnTo>
                    <a:pt x="95" y="17"/>
                  </a:lnTo>
                  <a:lnTo>
                    <a:pt x="80" y="17"/>
                  </a:lnTo>
                  <a:lnTo>
                    <a:pt x="66" y="17"/>
                  </a:lnTo>
                  <a:lnTo>
                    <a:pt x="54" y="12"/>
                  </a:lnTo>
                  <a:lnTo>
                    <a:pt x="38" y="10"/>
                  </a:lnTo>
                  <a:lnTo>
                    <a:pt x="30" y="10"/>
                  </a:lnTo>
                  <a:lnTo>
                    <a:pt x="23" y="10"/>
                  </a:lnTo>
                  <a:lnTo>
                    <a:pt x="19" y="12"/>
                  </a:lnTo>
                  <a:lnTo>
                    <a:pt x="11" y="14"/>
                  </a:lnTo>
                  <a:lnTo>
                    <a:pt x="7" y="14"/>
                  </a:lnTo>
                  <a:lnTo>
                    <a:pt x="9" y="24"/>
                  </a:lnTo>
                  <a:lnTo>
                    <a:pt x="11" y="31"/>
                  </a:lnTo>
                  <a:lnTo>
                    <a:pt x="16" y="41"/>
                  </a:lnTo>
                  <a:lnTo>
                    <a:pt x="11" y="45"/>
                  </a:lnTo>
                  <a:lnTo>
                    <a:pt x="9" y="52"/>
                  </a:lnTo>
                  <a:lnTo>
                    <a:pt x="4" y="60"/>
                  </a:lnTo>
                  <a:lnTo>
                    <a:pt x="2" y="67"/>
                  </a:lnTo>
                  <a:lnTo>
                    <a:pt x="0" y="79"/>
                  </a:lnTo>
                  <a:lnTo>
                    <a:pt x="4" y="83"/>
                  </a:lnTo>
                  <a:lnTo>
                    <a:pt x="11" y="86"/>
                  </a:lnTo>
                  <a:lnTo>
                    <a:pt x="16" y="86"/>
                  </a:lnTo>
                  <a:lnTo>
                    <a:pt x="23" y="88"/>
                  </a:lnTo>
                  <a:lnTo>
                    <a:pt x="30" y="91"/>
                  </a:lnTo>
                  <a:lnTo>
                    <a:pt x="38" y="93"/>
                  </a:lnTo>
                  <a:lnTo>
                    <a:pt x="45" y="88"/>
                  </a:lnTo>
                  <a:lnTo>
                    <a:pt x="49" y="83"/>
                  </a:lnTo>
                  <a:lnTo>
                    <a:pt x="54" y="83"/>
                  </a:lnTo>
                  <a:lnTo>
                    <a:pt x="54" y="8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5" name="Freeform 1354">
              <a:extLst>
                <a:ext uri="{FF2B5EF4-FFF2-40B4-BE49-F238E27FC236}">
                  <a16:creationId xmlns:a16="http://schemas.microsoft.com/office/drawing/2014/main" id="{211D4470-CBEA-4C06-839E-FFC5A189E015}"/>
                </a:ext>
              </a:extLst>
            </p:cNvPr>
            <p:cNvSpPr>
              <a:spLocks/>
            </p:cNvSpPr>
            <p:nvPr/>
          </p:nvSpPr>
          <p:spPr bwMode="auto">
            <a:xfrm>
              <a:off x="4473576" y="2593973"/>
              <a:ext cx="342901" cy="241301"/>
            </a:xfrm>
            <a:custGeom>
              <a:avLst/>
              <a:gdLst/>
              <a:ahLst/>
              <a:cxnLst>
                <a:cxn ang="0">
                  <a:pos x="61" y="79"/>
                </a:cxn>
                <a:cxn ang="0">
                  <a:pos x="76" y="76"/>
                </a:cxn>
                <a:cxn ang="0">
                  <a:pos x="87" y="93"/>
                </a:cxn>
                <a:cxn ang="0">
                  <a:pos x="97" y="112"/>
                </a:cxn>
                <a:cxn ang="0">
                  <a:pos x="83" y="110"/>
                </a:cxn>
                <a:cxn ang="0">
                  <a:pos x="76" y="126"/>
                </a:cxn>
                <a:cxn ang="0">
                  <a:pos x="85" y="129"/>
                </a:cxn>
                <a:cxn ang="0">
                  <a:pos x="95" y="129"/>
                </a:cxn>
                <a:cxn ang="0">
                  <a:pos x="102" y="124"/>
                </a:cxn>
                <a:cxn ang="0">
                  <a:pos x="106" y="112"/>
                </a:cxn>
                <a:cxn ang="0">
                  <a:pos x="118" y="110"/>
                </a:cxn>
                <a:cxn ang="0">
                  <a:pos x="125" y="117"/>
                </a:cxn>
                <a:cxn ang="0">
                  <a:pos x="137" y="117"/>
                </a:cxn>
                <a:cxn ang="0">
                  <a:pos x="140" y="124"/>
                </a:cxn>
                <a:cxn ang="0">
                  <a:pos x="142" y="136"/>
                </a:cxn>
                <a:cxn ang="0">
                  <a:pos x="147" y="152"/>
                </a:cxn>
                <a:cxn ang="0">
                  <a:pos x="159" y="145"/>
                </a:cxn>
                <a:cxn ang="0">
                  <a:pos x="171" y="138"/>
                </a:cxn>
                <a:cxn ang="0">
                  <a:pos x="168" y="133"/>
                </a:cxn>
                <a:cxn ang="0">
                  <a:pos x="156" y="126"/>
                </a:cxn>
                <a:cxn ang="0">
                  <a:pos x="152" y="117"/>
                </a:cxn>
                <a:cxn ang="0">
                  <a:pos x="163" y="112"/>
                </a:cxn>
                <a:cxn ang="0">
                  <a:pos x="180" y="102"/>
                </a:cxn>
                <a:cxn ang="0">
                  <a:pos x="194" y="100"/>
                </a:cxn>
                <a:cxn ang="0">
                  <a:pos x="199" y="88"/>
                </a:cxn>
                <a:cxn ang="0">
                  <a:pos x="216" y="86"/>
                </a:cxn>
                <a:cxn ang="0">
                  <a:pos x="213" y="71"/>
                </a:cxn>
                <a:cxn ang="0">
                  <a:pos x="216" y="62"/>
                </a:cxn>
                <a:cxn ang="0">
                  <a:pos x="206" y="50"/>
                </a:cxn>
                <a:cxn ang="0">
                  <a:pos x="185" y="45"/>
                </a:cxn>
                <a:cxn ang="0">
                  <a:pos x="168" y="43"/>
                </a:cxn>
                <a:cxn ang="0">
                  <a:pos x="156" y="36"/>
                </a:cxn>
                <a:cxn ang="0">
                  <a:pos x="152" y="24"/>
                </a:cxn>
                <a:cxn ang="0">
                  <a:pos x="137" y="14"/>
                </a:cxn>
                <a:cxn ang="0">
                  <a:pos x="130" y="0"/>
                </a:cxn>
                <a:cxn ang="0">
                  <a:pos x="106" y="5"/>
                </a:cxn>
                <a:cxn ang="0">
                  <a:pos x="95" y="17"/>
                </a:cxn>
                <a:cxn ang="0">
                  <a:pos x="66" y="17"/>
                </a:cxn>
                <a:cxn ang="0">
                  <a:pos x="38" y="10"/>
                </a:cxn>
                <a:cxn ang="0">
                  <a:pos x="23" y="10"/>
                </a:cxn>
                <a:cxn ang="0">
                  <a:pos x="11" y="14"/>
                </a:cxn>
                <a:cxn ang="0">
                  <a:pos x="9" y="24"/>
                </a:cxn>
                <a:cxn ang="0">
                  <a:pos x="16" y="41"/>
                </a:cxn>
                <a:cxn ang="0">
                  <a:pos x="9" y="52"/>
                </a:cxn>
                <a:cxn ang="0">
                  <a:pos x="2" y="67"/>
                </a:cxn>
                <a:cxn ang="0">
                  <a:pos x="4" y="83"/>
                </a:cxn>
                <a:cxn ang="0">
                  <a:pos x="16" y="86"/>
                </a:cxn>
                <a:cxn ang="0">
                  <a:pos x="30" y="91"/>
                </a:cxn>
                <a:cxn ang="0">
                  <a:pos x="45" y="88"/>
                </a:cxn>
                <a:cxn ang="0">
                  <a:pos x="54" y="83"/>
                </a:cxn>
              </a:cxnLst>
              <a:rect l="0" t="0" r="r" b="b"/>
              <a:pathLst>
                <a:path w="216" h="152">
                  <a:moveTo>
                    <a:pt x="54" y="83"/>
                  </a:moveTo>
                  <a:lnTo>
                    <a:pt x="61" y="79"/>
                  </a:lnTo>
                  <a:lnTo>
                    <a:pt x="68" y="74"/>
                  </a:lnTo>
                  <a:lnTo>
                    <a:pt x="76" y="76"/>
                  </a:lnTo>
                  <a:lnTo>
                    <a:pt x="83" y="83"/>
                  </a:lnTo>
                  <a:lnTo>
                    <a:pt x="87" y="93"/>
                  </a:lnTo>
                  <a:lnTo>
                    <a:pt x="92" y="100"/>
                  </a:lnTo>
                  <a:lnTo>
                    <a:pt x="97" y="112"/>
                  </a:lnTo>
                  <a:lnTo>
                    <a:pt x="90" y="112"/>
                  </a:lnTo>
                  <a:lnTo>
                    <a:pt x="83" y="110"/>
                  </a:lnTo>
                  <a:lnTo>
                    <a:pt x="83" y="121"/>
                  </a:lnTo>
                  <a:lnTo>
                    <a:pt x="76" y="126"/>
                  </a:lnTo>
                  <a:lnTo>
                    <a:pt x="78" y="133"/>
                  </a:lnTo>
                  <a:lnTo>
                    <a:pt x="85" y="129"/>
                  </a:lnTo>
                  <a:lnTo>
                    <a:pt x="92" y="129"/>
                  </a:lnTo>
                  <a:lnTo>
                    <a:pt x="95" y="129"/>
                  </a:lnTo>
                  <a:lnTo>
                    <a:pt x="99" y="129"/>
                  </a:lnTo>
                  <a:lnTo>
                    <a:pt x="102" y="124"/>
                  </a:lnTo>
                  <a:lnTo>
                    <a:pt x="106" y="119"/>
                  </a:lnTo>
                  <a:lnTo>
                    <a:pt x="106" y="112"/>
                  </a:lnTo>
                  <a:lnTo>
                    <a:pt x="109" y="110"/>
                  </a:lnTo>
                  <a:lnTo>
                    <a:pt x="118" y="110"/>
                  </a:lnTo>
                  <a:lnTo>
                    <a:pt x="121" y="112"/>
                  </a:lnTo>
                  <a:lnTo>
                    <a:pt x="125" y="117"/>
                  </a:lnTo>
                  <a:lnTo>
                    <a:pt x="133" y="119"/>
                  </a:lnTo>
                  <a:lnTo>
                    <a:pt x="137" y="117"/>
                  </a:lnTo>
                  <a:lnTo>
                    <a:pt x="144" y="117"/>
                  </a:lnTo>
                  <a:lnTo>
                    <a:pt x="140" y="124"/>
                  </a:lnTo>
                  <a:lnTo>
                    <a:pt x="130" y="129"/>
                  </a:lnTo>
                  <a:lnTo>
                    <a:pt x="142" y="136"/>
                  </a:lnTo>
                  <a:lnTo>
                    <a:pt x="147" y="140"/>
                  </a:lnTo>
                  <a:lnTo>
                    <a:pt x="147" y="152"/>
                  </a:lnTo>
                  <a:lnTo>
                    <a:pt x="154" y="150"/>
                  </a:lnTo>
                  <a:lnTo>
                    <a:pt x="159" y="145"/>
                  </a:lnTo>
                  <a:lnTo>
                    <a:pt x="166" y="145"/>
                  </a:lnTo>
                  <a:lnTo>
                    <a:pt x="171" y="138"/>
                  </a:lnTo>
                  <a:lnTo>
                    <a:pt x="175" y="138"/>
                  </a:lnTo>
                  <a:lnTo>
                    <a:pt x="168" y="133"/>
                  </a:lnTo>
                  <a:lnTo>
                    <a:pt x="163" y="129"/>
                  </a:lnTo>
                  <a:lnTo>
                    <a:pt x="156" y="126"/>
                  </a:lnTo>
                  <a:lnTo>
                    <a:pt x="152" y="121"/>
                  </a:lnTo>
                  <a:lnTo>
                    <a:pt x="152" y="117"/>
                  </a:lnTo>
                  <a:lnTo>
                    <a:pt x="156" y="117"/>
                  </a:lnTo>
                  <a:lnTo>
                    <a:pt x="163" y="112"/>
                  </a:lnTo>
                  <a:lnTo>
                    <a:pt x="173" y="110"/>
                  </a:lnTo>
                  <a:lnTo>
                    <a:pt x="180" y="102"/>
                  </a:lnTo>
                  <a:lnTo>
                    <a:pt x="187" y="102"/>
                  </a:lnTo>
                  <a:lnTo>
                    <a:pt x="194" y="100"/>
                  </a:lnTo>
                  <a:lnTo>
                    <a:pt x="194" y="93"/>
                  </a:lnTo>
                  <a:lnTo>
                    <a:pt x="199" y="88"/>
                  </a:lnTo>
                  <a:lnTo>
                    <a:pt x="201" y="86"/>
                  </a:lnTo>
                  <a:lnTo>
                    <a:pt x="216" y="86"/>
                  </a:lnTo>
                  <a:lnTo>
                    <a:pt x="216" y="79"/>
                  </a:lnTo>
                  <a:lnTo>
                    <a:pt x="213" y="71"/>
                  </a:lnTo>
                  <a:lnTo>
                    <a:pt x="211" y="67"/>
                  </a:lnTo>
                  <a:lnTo>
                    <a:pt x="216" y="62"/>
                  </a:lnTo>
                  <a:lnTo>
                    <a:pt x="216" y="57"/>
                  </a:lnTo>
                  <a:lnTo>
                    <a:pt x="206" y="50"/>
                  </a:lnTo>
                  <a:lnTo>
                    <a:pt x="194" y="48"/>
                  </a:lnTo>
                  <a:lnTo>
                    <a:pt x="185" y="45"/>
                  </a:lnTo>
                  <a:lnTo>
                    <a:pt x="180" y="38"/>
                  </a:lnTo>
                  <a:lnTo>
                    <a:pt x="168" y="43"/>
                  </a:lnTo>
                  <a:lnTo>
                    <a:pt x="166" y="38"/>
                  </a:lnTo>
                  <a:lnTo>
                    <a:pt x="156" y="36"/>
                  </a:lnTo>
                  <a:lnTo>
                    <a:pt x="154" y="31"/>
                  </a:lnTo>
                  <a:lnTo>
                    <a:pt x="152" y="24"/>
                  </a:lnTo>
                  <a:lnTo>
                    <a:pt x="140" y="24"/>
                  </a:lnTo>
                  <a:lnTo>
                    <a:pt x="137" y="14"/>
                  </a:lnTo>
                  <a:lnTo>
                    <a:pt x="137" y="7"/>
                  </a:lnTo>
                  <a:lnTo>
                    <a:pt x="130" y="0"/>
                  </a:lnTo>
                  <a:lnTo>
                    <a:pt x="114" y="5"/>
                  </a:lnTo>
                  <a:lnTo>
                    <a:pt x="106" y="5"/>
                  </a:lnTo>
                  <a:lnTo>
                    <a:pt x="97" y="7"/>
                  </a:lnTo>
                  <a:lnTo>
                    <a:pt x="95" y="17"/>
                  </a:lnTo>
                  <a:lnTo>
                    <a:pt x="80" y="17"/>
                  </a:lnTo>
                  <a:lnTo>
                    <a:pt x="66" y="17"/>
                  </a:lnTo>
                  <a:lnTo>
                    <a:pt x="54" y="12"/>
                  </a:lnTo>
                  <a:lnTo>
                    <a:pt x="38" y="10"/>
                  </a:lnTo>
                  <a:lnTo>
                    <a:pt x="30" y="10"/>
                  </a:lnTo>
                  <a:lnTo>
                    <a:pt x="23" y="10"/>
                  </a:lnTo>
                  <a:lnTo>
                    <a:pt x="19" y="12"/>
                  </a:lnTo>
                  <a:lnTo>
                    <a:pt x="11" y="14"/>
                  </a:lnTo>
                  <a:lnTo>
                    <a:pt x="7" y="14"/>
                  </a:lnTo>
                  <a:lnTo>
                    <a:pt x="9" y="24"/>
                  </a:lnTo>
                  <a:lnTo>
                    <a:pt x="11" y="31"/>
                  </a:lnTo>
                  <a:lnTo>
                    <a:pt x="16" y="41"/>
                  </a:lnTo>
                  <a:lnTo>
                    <a:pt x="11" y="45"/>
                  </a:lnTo>
                  <a:lnTo>
                    <a:pt x="9" y="52"/>
                  </a:lnTo>
                  <a:lnTo>
                    <a:pt x="4" y="60"/>
                  </a:lnTo>
                  <a:lnTo>
                    <a:pt x="2" y="67"/>
                  </a:lnTo>
                  <a:lnTo>
                    <a:pt x="0" y="79"/>
                  </a:lnTo>
                  <a:lnTo>
                    <a:pt x="4" y="83"/>
                  </a:lnTo>
                  <a:lnTo>
                    <a:pt x="11" y="86"/>
                  </a:lnTo>
                  <a:lnTo>
                    <a:pt x="16" y="86"/>
                  </a:lnTo>
                  <a:lnTo>
                    <a:pt x="23" y="88"/>
                  </a:lnTo>
                  <a:lnTo>
                    <a:pt x="30" y="91"/>
                  </a:lnTo>
                  <a:lnTo>
                    <a:pt x="38" y="93"/>
                  </a:lnTo>
                  <a:lnTo>
                    <a:pt x="45" y="88"/>
                  </a:lnTo>
                  <a:lnTo>
                    <a:pt x="49" y="83"/>
                  </a:lnTo>
                  <a:lnTo>
                    <a:pt x="54" y="8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6" name="Freeform 1355">
              <a:extLst>
                <a:ext uri="{FF2B5EF4-FFF2-40B4-BE49-F238E27FC236}">
                  <a16:creationId xmlns:a16="http://schemas.microsoft.com/office/drawing/2014/main" id="{E6592B8B-CDC0-4B43-AB5D-CE4F636562DC}"/>
                </a:ext>
              </a:extLst>
            </p:cNvPr>
            <p:cNvSpPr>
              <a:spLocks/>
            </p:cNvSpPr>
            <p:nvPr/>
          </p:nvSpPr>
          <p:spPr bwMode="auto">
            <a:xfrm>
              <a:off x="4473576" y="2593973"/>
              <a:ext cx="342901" cy="241301"/>
            </a:xfrm>
            <a:custGeom>
              <a:avLst/>
              <a:gdLst/>
              <a:ahLst/>
              <a:cxnLst>
                <a:cxn ang="0">
                  <a:pos x="61" y="79"/>
                </a:cxn>
                <a:cxn ang="0">
                  <a:pos x="76" y="76"/>
                </a:cxn>
                <a:cxn ang="0">
                  <a:pos x="87" y="93"/>
                </a:cxn>
                <a:cxn ang="0">
                  <a:pos x="97" y="112"/>
                </a:cxn>
                <a:cxn ang="0">
                  <a:pos x="83" y="110"/>
                </a:cxn>
                <a:cxn ang="0">
                  <a:pos x="76" y="126"/>
                </a:cxn>
                <a:cxn ang="0">
                  <a:pos x="85" y="129"/>
                </a:cxn>
                <a:cxn ang="0">
                  <a:pos x="95" y="129"/>
                </a:cxn>
                <a:cxn ang="0">
                  <a:pos x="102" y="124"/>
                </a:cxn>
                <a:cxn ang="0">
                  <a:pos x="106" y="112"/>
                </a:cxn>
                <a:cxn ang="0">
                  <a:pos x="118" y="110"/>
                </a:cxn>
                <a:cxn ang="0">
                  <a:pos x="125" y="117"/>
                </a:cxn>
                <a:cxn ang="0">
                  <a:pos x="137" y="117"/>
                </a:cxn>
                <a:cxn ang="0">
                  <a:pos x="140" y="124"/>
                </a:cxn>
                <a:cxn ang="0">
                  <a:pos x="142" y="136"/>
                </a:cxn>
                <a:cxn ang="0">
                  <a:pos x="147" y="152"/>
                </a:cxn>
                <a:cxn ang="0">
                  <a:pos x="159" y="145"/>
                </a:cxn>
                <a:cxn ang="0">
                  <a:pos x="171" y="138"/>
                </a:cxn>
                <a:cxn ang="0">
                  <a:pos x="168" y="133"/>
                </a:cxn>
                <a:cxn ang="0">
                  <a:pos x="156" y="126"/>
                </a:cxn>
                <a:cxn ang="0">
                  <a:pos x="152" y="117"/>
                </a:cxn>
                <a:cxn ang="0">
                  <a:pos x="163" y="112"/>
                </a:cxn>
                <a:cxn ang="0">
                  <a:pos x="180" y="102"/>
                </a:cxn>
                <a:cxn ang="0">
                  <a:pos x="194" y="100"/>
                </a:cxn>
                <a:cxn ang="0">
                  <a:pos x="199" y="88"/>
                </a:cxn>
                <a:cxn ang="0">
                  <a:pos x="216" y="86"/>
                </a:cxn>
                <a:cxn ang="0">
                  <a:pos x="213" y="71"/>
                </a:cxn>
                <a:cxn ang="0">
                  <a:pos x="216" y="62"/>
                </a:cxn>
                <a:cxn ang="0">
                  <a:pos x="206" y="50"/>
                </a:cxn>
                <a:cxn ang="0">
                  <a:pos x="185" y="45"/>
                </a:cxn>
                <a:cxn ang="0">
                  <a:pos x="168" y="43"/>
                </a:cxn>
                <a:cxn ang="0">
                  <a:pos x="156" y="36"/>
                </a:cxn>
                <a:cxn ang="0">
                  <a:pos x="152" y="24"/>
                </a:cxn>
                <a:cxn ang="0">
                  <a:pos x="137" y="14"/>
                </a:cxn>
                <a:cxn ang="0">
                  <a:pos x="130" y="0"/>
                </a:cxn>
                <a:cxn ang="0">
                  <a:pos x="106" y="5"/>
                </a:cxn>
                <a:cxn ang="0">
                  <a:pos x="95" y="17"/>
                </a:cxn>
                <a:cxn ang="0">
                  <a:pos x="66" y="17"/>
                </a:cxn>
                <a:cxn ang="0">
                  <a:pos x="38" y="10"/>
                </a:cxn>
                <a:cxn ang="0">
                  <a:pos x="23" y="10"/>
                </a:cxn>
                <a:cxn ang="0">
                  <a:pos x="11" y="14"/>
                </a:cxn>
                <a:cxn ang="0">
                  <a:pos x="9" y="24"/>
                </a:cxn>
                <a:cxn ang="0">
                  <a:pos x="16" y="41"/>
                </a:cxn>
                <a:cxn ang="0">
                  <a:pos x="9" y="52"/>
                </a:cxn>
                <a:cxn ang="0">
                  <a:pos x="2" y="67"/>
                </a:cxn>
                <a:cxn ang="0">
                  <a:pos x="4" y="83"/>
                </a:cxn>
                <a:cxn ang="0">
                  <a:pos x="16" y="86"/>
                </a:cxn>
                <a:cxn ang="0">
                  <a:pos x="30" y="91"/>
                </a:cxn>
                <a:cxn ang="0">
                  <a:pos x="45" y="88"/>
                </a:cxn>
                <a:cxn ang="0">
                  <a:pos x="54" y="83"/>
                </a:cxn>
              </a:cxnLst>
              <a:rect l="0" t="0" r="r" b="b"/>
              <a:pathLst>
                <a:path w="216" h="152">
                  <a:moveTo>
                    <a:pt x="54" y="83"/>
                  </a:moveTo>
                  <a:lnTo>
                    <a:pt x="61" y="79"/>
                  </a:lnTo>
                  <a:lnTo>
                    <a:pt x="68" y="74"/>
                  </a:lnTo>
                  <a:lnTo>
                    <a:pt x="76" y="76"/>
                  </a:lnTo>
                  <a:lnTo>
                    <a:pt x="83" y="83"/>
                  </a:lnTo>
                  <a:lnTo>
                    <a:pt x="87" y="93"/>
                  </a:lnTo>
                  <a:lnTo>
                    <a:pt x="92" y="100"/>
                  </a:lnTo>
                  <a:lnTo>
                    <a:pt x="97" y="112"/>
                  </a:lnTo>
                  <a:lnTo>
                    <a:pt x="90" y="112"/>
                  </a:lnTo>
                  <a:lnTo>
                    <a:pt x="83" y="110"/>
                  </a:lnTo>
                  <a:lnTo>
                    <a:pt x="83" y="121"/>
                  </a:lnTo>
                  <a:lnTo>
                    <a:pt x="76" y="126"/>
                  </a:lnTo>
                  <a:lnTo>
                    <a:pt x="78" y="133"/>
                  </a:lnTo>
                  <a:lnTo>
                    <a:pt x="85" y="129"/>
                  </a:lnTo>
                  <a:lnTo>
                    <a:pt x="92" y="129"/>
                  </a:lnTo>
                  <a:lnTo>
                    <a:pt x="95" y="129"/>
                  </a:lnTo>
                  <a:lnTo>
                    <a:pt x="99" y="129"/>
                  </a:lnTo>
                  <a:lnTo>
                    <a:pt x="102" y="124"/>
                  </a:lnTo>
                  <a:lnTo>
                    <a:pt x="106" y="119"/>
                  </a:lnTo>
                  <a:lnTo>
                    <a:pt x="106" y="112"/>
                  </a:lnTo>
                  <a:lnTo>
                    <a:pt x="109" y="110"/>
                  </a:lnTo>
                  <a:lnTo>
                    <a:pt x="118" y="110"/>
                  </a:lnTo>
                  <a:lnTo>
                    <a:pt x="121" y="112"/>
                  </a:lnTo>
                  <a:lnTo>
                    <a:pt x="125" y="117"/>
                  </a:lnTo>
                  <a:lnTo>
                    <a:pt x="133" y="119"/>
                  </a:lnTo>
                  <a:lnTo>
                    <a:pt x="137" y="117"/>
                  </a:lnTo>
                  <a:lnTo>
                    <a:pt x="144" y="117"/>
                  </a:lnTo>
                  <a:lnTo>
                    <a:pt x="140" y="124"/>
                  </a:lnTo>
                  <a:lnTo>
                    <a:pt x="130" y="129"/>
                  </a:lnTo>
                  <a:lnTo>
                    <a:pt x="142" y="136"/>
                  </a:lnTo>
                  <a:lnTo>
                    <a:pt x="147" y="140"/>
                  </a:lnTo>
                  <a:lnTo>
                    <a:pt x="147" y="152"/>
                  </a:lnTo>
                  <a:lnTo>
                    <a:pt x="154" y="150"/>
                  </a:lnTo>
                  <a:lnTo>
                    <a:pt x="159" y="145"/>
                  </a:lnTo>
                  <a:lnTo>
                    <a:pt x="166" y="145"/>
                  </a:lnTo>
                  <a:lnTo>
                    <a:pt x="171" y="138"/>
                  </a:lnTo>
                  <a:lnTo>
                    <a:pt x="175" y="138"/>
                  </a:lnTo>
                  <a:lnTo>
                    <a:pt x="168" y="133"/>
                  </a:lnTo>
                  <a:lnTo>
                    <a:pt x="163" y="129"/>
                  </a:lnTo>
                  <a:lnTo>
                    <a:pt x="156" y="126"/>
                  </a:lnTo>
                  <a:lnTo>
                    <a:pt x="152" y="121"/>
                  </a:lnTo>
                  <a:lnTo>
                    <a:pt x="152" y="117"/>
                  </a:lnTo>
                  <a:lnTo>
                    <a:pt x="156" y="117"/>
                  </a:lnTo>
                  <a:lnTo>
                    <a:pt x="163" y="112"/>
                  </a:lnTo>
                  <a:lnTo>
                    <a:pt x="173" y="110"/>
                  </a:lnTo>
                  <a:lnTo>
                    <a:pt x="180" y="102"/>
                  </a:lnTo>
                  <a:lnTo>
                    <a:pt x="187" y="102"/>
                  </a:lnTo>
                  <a:lnTo>
                    <a:pt x="194" y="100"/>
                  </a:lnTo>
                  <a:lnTo>
                    <a:pt x="194" y="93"/>
                  </a:lnTo>
                  <a:lnTo>
                    <a:pt x="199" y="88"/>
                  </a:lnTo>
                  <a:lnTo>
                    <a:pt x="201" y="86"/>
                  </a:lnTo>
                  <a:lnTo>
                    <a:pt x="216" y="86"/>
                  </a:lnTo>
                  <a:lnTo>
                    <a:pt x="216" y="79"/>
                  </a:lnTo>
                  <a:lnTo>
                    <a:pt x="213" y="71"/>
                  </a:lnTo>
                  <a:lnTo>
                    <a:pt x="211" y="67"/>
                  </a:lnTo>
                  <a:lnTo>
                    <a:pt x="216" y="62"/>
                  </a:lnTo>
                  <a:lnTo>
                    <a:pt x="216" y="57"/>
                  </a:lnTo>
                  <a:lnTo>
                    <a:pt x="206" y="50"/>
                  </a:lnTo>
                  <a:lnTo>
                    <a:pt x="194" y="48"/>
                  </a:lnTo>
                  <a:lnTo>
                    <a:pt x="185" y="45"/>
                  </a:lnTo>
                  <a:lnTo>
                    <a:pt x="180" y="38"/>
                  </a:lnTo>
                  <a:lnTo>
                    <a:pt x="168" y="43"/>
                  </a:lnTo>
                  <a:lnTo>
                    <a:pt x="166" y="38"/>
                  </a:lnTo>
                  <a:lnTo>
                    <a:pt x="156" y="36"/>
                  </a:lnTo>
                  <a:lnTo>
                    <a:pt x="154" y="31"/>
                  </a:lnTo>
                  <a:lnTo>
                    <a:pt x="152" y="24"/>
                  </a:lnTo>
                  <a:lnTo>
                    <a:pt x="140" y="24"/>
                  </a:lnTo>
                  <a:lnTo>
                    <a:pt x="137" y="14"/>
                  </a:lnTo>
                  <a:lnTo>
                    <a:pt x="137" y="7"/>
                  </a:lnTo>
                  <a:lnTo>
                    <a:pt x="130" y="0"/>
                  </a:lnTo>
                  <a:lnTo>
                    <a:pt x="114" y="5"/>
                  </a:lnTo>
                  <a:lnTo>
                    <a:pt x="106" y="5"/>
                  </a:lnTo>
                  <a:lnTo>
                    <a:pt x="97" y="7"/>
                  </a:lnTo>
                  <a:lnTo>
                    <a:pt x="95" y="17"/>
                  </a:lnTo>
                  <a:lnTo>
                    <a:pt x="80" y="17"/>
                  </a:lnTo>
                  <a:lnTo>
                    <a:pt x="66" y="17"/>
                  </a:lnTo>
                  <a:lnTo>
                    <a:pt x="54" y="12"/>
                  </a:lnTo>
                  <a:lnTo>
                    <a:pt x="38" y="10"/>
                  </a:lnTo>
                  <a:lnTo>
                    <a:pt x="30" y="10"/>
                  </a:lnTo>
                  <a:lnTo>
                    <a:pt x="23" y="10"/>
                  </a:lnTo>
                  <a:lnTo>
                    <a:pt x="19" y="12"/>
                  </a:lnTo>
                  <a:lnTo>
                    <a:pt x="11" y="14"/>
                  </a:lnTo>
                  <a:lnTo>
                    <a:pt x="7" y="14"/>
                  </a:lnTo>
                  <a:lnTo>
                    <a:pt x="9" y="24"/>
                  </a:lnTo>
                  <a:lnTo>
                    <a:pt x="11" y="31"/>
                  </a:lnTo>
                  <a:lnTo>
                    <a:pt x="16" y="41"/>
                  </a:lnTo>
                  <a:lnTo>
                    <a:pt x="11" y="45"/>
                  </a:lnTo>
                  <a:lnTo>
                    <a:pt x="9" y="52"/>
                  </a:lnTo>
                  <a:lnTo>
                    <a:pt x="4" y="60"/>
                  </a:lnTo>
                  <a:lnTo>
                    <a:pt x="2" y="67"/>
                  </a:lnTo>
                  <a:lnTo>
                    <a:pt x="0" y="79"/>
                  </a:lnTo>
                  <a:lnTo>
                    <a:pt x="4" y="83"/>
                  </a:lnTo>
                  <a:lnTo>
                    <a:pt x="11" y="86"/>
                  </a:lnTo>
                  <a:lnTo>
                    <a:pt x="16" y="86"/>
                  </a:lnTo>
                  <a:lnTo>
                    <a:pt x="23" y="88"/>
                  </a:lnTo>
                  <a:lnTo>
                    <a:pt x="30" y="91"/>
                  </a:lnTo>
                  <a:lnTo>
                    <a:pt x="38" y="93"/>
                  </a:lnTo>
                  <a:lnTo>
                    <a:pt x="45" y="88"/>
                  </a:lnTo>
                  <a:lnTo>
                    <a:pt x="49" y="83"/>
                  </a:lnTo>
                  <a:lnTo>
                    <a:pt x="54" y="8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7" name="Freeform 1356">
              <a:extLst>
                <a:ext uri="{FF2B5EF4-FFF2-40B4-BE49-F238E27FC236}">
                  <a16:creationId xmlns:a16="http://schemas.microsoft.com/office/drawing/2014/main" id="{77C1345D-D547-48C0-947B-D81C561D8B39}"/>
                </a:ext>
              </a:extLst>
            </p:cNvPr>
            <p:cNvSpPr>
              <a:spLocks/>
            </p:cNvSpPr>
            <p:nvPr/>
          </p:nvSpPr>
          <p:spPr bwMode="auto">
            <a:xfrm>
              <a:off x="4484690" y="2489199"/>
              <a:ext cx="173037" cy="131763"/>
            </a:xfrm>
            <a:custGeom>
              <a:avLst/>
              <a:gdLst/>
              <a:ahLst/>
              <a:cxnLst>
                <a:cxn ang="0">
                  <a:pos x="99" y="71"/>
                </a:cxn>
                <a:cxn ang="0">
                  <a:pos x="95" y="61"/>
                </a:cxn>
                <a:cxn ang="0">
                  <a:pos x="92" y="54"/>
                </a:cxn>
                <a:cxn ang="0">
                  <a:pos x="102" y="54"/>
                </a:cxn>
                <a:cxn ang="0">
                  <a:pos x="109" y="52"/>
                </a:cxn>
                <a:cxn ang="0">
                  <a:pos x="107" y="42"/>
                </a:cxn>
                <a:cxn ang="0">
                  <a:pos x="99" y="42"/>
                </a:cxn>
                <a:cxn ang="0">
                  <a:pos x="97" y="40"/>
                </a:cxn>
                <a:cxn ang="0">
                  <a:pos x="95" y="38"/>
                </a:cxn>
                <a:cxn ang="0">
                  <a:pos x="95" y="33"/>
                </a:cxn>
                <a:cxn ang="0">
                  <a:pos x="92" y="31"/>
                </a:cxn>
                <a:cxn ang="0">
                  <a:pos x="90" y="28"/>
                </a:cxn>
                <a:cxn ang="0">
                  <a:pos x="88" y="26"/>
                </a:cxn>
                <a:cxn ang="0">
                  <a:pos x="85" y="14"/>
                </a:cxn>
                <a:cxn ang="0">
                  <a:pos x="78" y="4"/>
                </a:cxn>
                <a:cxn ang="0">
                  <a:pos x="64" y="4"/>
                </a:cxn>
                <a:cxn ang="0">
                  <a:pos x="54" y="0"/>
                </a:cxn>
                <a:cxn ang="0">
                  <a:pos x="47" y="4"/>
                </a:cxn>
                <a:cxn ang="0">
                  <a:pos x="38" y="4"/>
                </a:cxn>
                <a:cxn ang="0">
                  <a:pos x="35" y="12"/>
                </a:cxn>
                <a:cxn ang="0">
                  <a:pos x="31" y="16"/>
                </a:cxn>
                <a:cxn ang="0">
                  <a:pos x="23" y="16"/>
                </a:cxn>
                <a:cxn ang="0">
                  <a:pos x="19" y="16"/>
                </a:cxn>
                <a:cxn ang="0">
                  <a:pos x="19" y="26"/>
                </a:cxn>
                <a:cxn ang="0">
                  <a:pos x="12" y="33"/>
                </a:cxn>
                <a:cxn ang="0">
                  <a:pos x="9" y="45"/>
                </a:cxn>
                <a:cxn ang="0">
                  <a:pos x="2" y="47"/>
                </a:cxn>
                <a:cxn ang="0">
                  <a:pos x="2" y="52"/>
                </a:cxn>
                <a:cxn ang="0">
                  <a:pos x="4" y="61"/>
                </a:cxn>
                <a:cxn ang="0">
                  <a:pos x="4" y="69"/>
                </a:cxn>
                <a:cxn ang="0">
                  <a:pos x="0" y="73"/>
                </a:cxn>
                <a:cxn ang="0">
                  <a:pos x="0" y="80"/>
                </a:cxn>
                <a:cxn ang="0">
                  <a:pos x="9" y="78"/>
                </a:cxn>
                <a:cxn ang="0">
                  <a:pos x="16" y="76"/>
                </a:cxn>
                <a:cxn ang="0">
                  <a:pos x="26" y="73"/>
                </a:cxn>
                <a:cxn ang="0">
                  <a:pos x="31" y="76"/>
                </a:cxn>
                <a:cxn ang="0">
                  <a:pos x="42" y="76"/>
                </a:cxn>
                <a:cxn ang="0">
                  <a:pos x="50" y="78"/>
                </a:cxn>
                <a:cxn ang="0">
                  <a:pos x="59" y="83"/>
                </a:cxn>
                <a:cxn ang="0">
                  <a:pos x="64" y="83"/>
                </a:cxn>
                <a:cxn ang="0">
                  <a:pos x="73" y="83"/>
                </a:cxn>
                <a:cxn ang="0">
                  <a:pos x="80" y="83"/>
                </a:cxn>
                <a:cxn ang="0">
                  <a:pos x="88" y="83"/>
                </a:cxn>
                <a:cxn ang="0">
                  <a:pos x="90" y="73"/>
                </a:cxn>
                <a:cxn ang="0">
                  <a:pos x="99" y="71"/>
                </a:cxn>
                <a:cxn ang="0">
                  <a:pos x="99" y="71"/>
                </a:cxn>
              </a:cxnLst>
              <a:rect l="0" t="0" r="r" b="b"/>
              <a:pathLst>
                <a:path w="109" h="83">
                  <a:moveTo>
                    <a:pt x="99" y="71"/>
                  </a:moveTo>
                  <a:lnTo>
                    <a:pt x="95" y="61"/>
                  </a:lnTo>
                  <a:lnTo>
                    <a:pt x="92" y="54"/>
                  </a:lnTo>
                  <a:lnTo>
                    <a:pt x="102" y="54"/>
                  </a:lnTo>
                  <a:lnTo>
                    <a:pt x="109" y="52"/>
                  </a:lnTo>
                  <a:lnTo>
                    <a:pt x="107" y="42"/>
                  </a:lnTo>
                  <a:lnTo>
                    <a:pt x="99" y="42"/>
                  </a:lnTo>
                  <a:lnTo>
                    <a:pt x="97" y="40"/>
                  </a:lnTo>
                  <a:lnTo>
                    <a:pt x="95" y="38"/>
                  </a:lnTo>
                  <a:lnTo>
                    <a:pt x="95" y="33"/>
                  </a:lnTo>
                  <a:lnTo>
                    <a:pt x="92" y="31"/>
                  </a:lnTo>
                  <a:lnTo>
                    <a:pt x="90" y="28"/>
                  </a:lnTo>
                  <a:lnTo>
                    <a:pt x="88" y="26"/>
                  </a:lnTo>
                  <a:lnTo>
                    <a:pt x="85" y="14"/>
                  </a:lnTo>
                  <a:lnTo>
                    <a:pt x="78" y="4"/>
                  </a:lnTo>
                  <a:lnTo>
                    <a:pt x="64" y="4"/>
                  </a:lnTo>
                  <a:lnTo>
                    <a:pt x="54" y="0"/>
                  </a:lnTo>
                  <a:lnTo>
                    <a:pt x="47" y="4"/>
                  </a:lnTo>
                  <a:lnTo>
                    <a:pt x="38" y="4"/>
                  </a:lnTo>
                  <a:lnTo>
                    <a:pt x="35" y="12"/>
                  </a:lnTo>
                  <a:lnTo>
                    <a:pt x="31" y="16"/>
                  </a:lnTo>
                  <a:lnTo>
                    <a:pt x="23" y="16"/>
                  </a:lnTo>
                  <a:lnTo>
                    <a:pt x="19" y="16"/>
                  </a:lnTo>
                  <a:lnTo>
                    <a:pt x="19" y="26"/>
                  </a:lnTo>
                  <a:lnTo>
                    <a:pt x="12" y="33"/>
                  </a:lnTo>
                  <a:lnTo>
                    <a:pt x="9" y="45"/>
                  </a:lnTo>
                  <a:lnTo>
                    <a:pt x="2" y="47"/>
                  </a:lnTo>
                  <a:lnTo>
                    <a:pt x="2" y="52"/>
                  </a:lnTo>
                  <a:lnTo>
                    <a:pt x="4" y="61"/>
                  </a:lnTo>
                  <a:lnTo>
                    <a:pt x="4" y="69"/>
                  </a:lnTo>
                  <a:lnTo>
                    <a:pt x="0" y="73"/>
                  </a:lnTo>
                  <a:lnTo>
                    <a:pt x="0" y="80"/>
                  </a:lnTo>
                  <a:lnTo>
                    <a:pt x="9" y="78"/>
                  </a:lnTo>
                  <a:lnTo>
                    <a:pt x="16" y="76"/>
                  </a:lnTo>
                  <a:lnTo>
                    <a:pt x="26" y="73"/>
                  </a:lnTo>
                  <a:lnTo>
                    <a:pt x="31" y="76"/>
                  </a:lnTo>
                  <a:lnTo>
                    <a:pt x="42" y="76"/>
                  </a:lnTo>
                  <a:lnTo>
                    <a:pt x="50" y="78"/>
                  </a:lnTo>
                  <a:lnTo>
                    <a:pt x="59" y="83"/>
                  </a:lnTo>
                  <a:lnTo>
                    <a:pt x="64" y="83"/>
                  </a:lnTo>
                  <a:lnTo>
                    <a:pt x="73" y="83"/>
                  </a:lnTo>
                  <a:lnTo>
                    <a:pt x="80" y="83"/>
                  </a:lnTo>
                  <a:lnTo>
                    <a:pt x="88" y="83"/>
                  </a:lnTo>
                  <a:lnTo>
                    <a:pt x="90" y="73"/>
                  </a:lnTo>
                  <a:lnTo>
                    <a:pt x="99" y="71"/>
                  </a:lnTo>
                  <a:lnTo>
                    <a:pt x="99" y="7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8" name="Freeform 1357">
              <a:extLst>
                <a:ext uri="{FF2B5EF4-FFF2-40B4-BE49-F238E27FC236}">
                  <a16:creationId xmlns:a16="http://schemas.microsoft.com/office/drawing/2014/main" id="{0A631FDD-585F-4A1C-9CB0-20F7FBA44C04}"/>
                </a:ext>
              </a:extLst>
            </p:cNvPr>
            <p:cNvSpPr>
              <a:spLocks/>
            </p:cNvSpPr>
            <p:nvPr/>
          </p:nvSpPr>
          <p:spPr bwMode="auto">
            <a:xfrm>
              <a:off x="4484690" y="2489199"/>
              <a:ext cx="173037" cy="131763"/>
            </a:xfrm>
            <a:custGeom>
              <a:avLst/>
              <a:gdLst/>
              <a:ahLst/>
              <a:cxnLst>
                <a:cxn ang="0">
                  <a:pos x="99" y="71"/>
                </a:cxn>
                <a:cxn ang="0">
                  <a:pos x="95" y="61"/>
                </a:cxn>
                <a:cxn ang="0">
                  <a:pos x="92" y="54"/>
                </a:cxn>
                <a:cxn ang="0">
                  <a:pos x="102" y="54"/>
                </a:cxn>
                <a:cxn ang="0">
                  <a:pos x="109" y="52"/>
                </a:cxn>
                <a:cxn ang="0">
                  <a:pos x="107" y="42"/>
                </a:cxn>
                <a:cxn ang="0">
                  <a:pos x="99" y="42"/>
                </a:cxn>
                <a:cxn ang="0">
                  <a:pos x="97" y="40"/>
                </a:cxn>
                <a:cxn ang="0">
                  <a:pos x="95" y="38"/>
                </a:cxn>
                <a:cxn ang="0">
                  <a:pos x="95" y="33"/>
                </a:cxn>
                <a:cxn ang="0">
                  <a:pos x="92" y="31"/>
                </a:cxn>
                <a:cxn ang="0">
                  <a:pos x="90" y="28"/>
                </a:cxn>
                <a:cxn ang="0">
                  <a:pos x="88" y="26"/>
                </a:cxn>
                <a:cxn ang="0">
                  <a:pos x="85" y="14"/>
                </a:cxn>
                <a:cxn ang="0">
                  <a:pos x="78" y="4"/>
                </a:cxn>
                <a:cxn ang="0">
                  <a:pos x="64" y="4"/>
                </a:cxn>
                <a:cxn ang="0">
                  <a:pos x="54" y="0"/>
                </a:cxn>
                <a:cxn ang="0">
                  <a:pos x="47" y="4"/>
                </a:cxn>
                <a:cxn ang="0">
                  <a:pos x="38" y="4"/>
                </a:cxn>
                <a:cxn ang="0">
                  <a:pos x="35" y="12"/>
                </a:cxn>
                <a:cxn ang="0">
                  <a:pos x="31" y="16"/>
                </a:cxn>
                <a:cxn ang="0">
                  <a:pos x="23" y="16"/>
                </a:cxn>
                <a:cxn ang="0">
                  <a:pos x="19" y="16"/>
                </a:cxn>
                <a:cxn ang="0">
                  <a:pos x="19" y="26"/>
                </a:cxn>
                <a:cxn ang="0">
                  <a:pos x="12" y="33"/>
                </a:cxn>
                <a:cxn ang="0">
                  <a:pos x="9" y="45"/>
                </a:cxn>
                <a:cxn ang="0">
                  <a:pos x="2" y="47"/>
                </a:cxn>
                <a:cxn ang="0">
                  <a:pos x="2" y="52"/>
                </a:cxn>
                <a:cxn ang="0">
                  <a:pos x="4" y="61"/>
                </a:cxn>
                <a:cxn ang="0">
                  <a:pos x="4" y="69"/>
                </a:cxn>
                <a:cxn ang="0">
                  <a:pos x="0" y="73"/>
                </a:cxn>
                <a:cxn ang="0">
                  <a:pos x="0" y="80"/>
                </a:cxn>
                <a:cxn ang="0">
                  <a:pos x="9" y="78"/>
                </a:cxn>
                <a:cxn ang="0">
                  <a:pos x="16" y="76"/>
                </a:cxn>
                <a:cxn ang="0">
                  <a:pos x="26" y="73"/>
                </a:cxn>
                <a:cxn ang="0">
                  <a:pos x="31" y="76"/>
                </a:cxn>
                <a:cxn ang="0">
                  <a:pos x="42" y="76"/>
                </a:cxn>
                <a:cxn ang="0">
                  <a:pos x="50" y="78"/>
                </a:cxn>
                <a:cxn ang="0">
                  <a:pos x="59" y="83"/>
                </a:cxn>
                <a:cxn ang="0">
                  <a:pos x="64" y="83"/>
                </a:cxn>
                <a:cxn ang="0">
                  <a:pos x="73" y="83"/>
                </a:cxn>
                <a:cxn ang="0">
                  <a:pos x="80" y="83"/>
                </a:cxn>
                <a:cxn ang="0">
                  <a:pos x="88" y="83"/>
                </a:cxn>
                <a:cxn ang="0">
                  <a:pos x="90" y="73"/>
                </a:cxn>
                <a:cxn ang="0">
                  <a:pos x="99" y="71"/>
                </a:cxn>
              </a:cxnLst>
              <a:rect l="0" t="0" r="r" b="b"/>
              <a:pathLst>
                <a:path w="109" h="83">
                  <a:moveTo>
                    <a:pt x="99" y="71"/>
                  </a:moveTo>
                  <a:lnTo>
                    <a:pt x="95" y="61"/>
                  </a:lnTo>
                  <a:lnTo>
                    <a:pt x="92" y="54"/>
                  </a:lnTo>
                  <a:lnTo>
                    <a:pt x="102" y="54"/>
                  </a:lnTo>
                  <a:lnTo>
                    <a:pt x="109" y="52"/>
                  </a:lnTo>
                  <a:lnTo>
                    <a:pt x="107" y="42"/>
                  </a:lnTo>
                  <a:lnTo>
                    <a:pt x="99" y="42"/>
                  </a:lnTo>
                  <a:lnTo>
                    <a:pt x="97" y="40"/>
                  </a:lnTo>
                  <a:lnTo>
                    <a:pt x="95" y="38"/>
                  </a:lnTo>
                  <a:lnTo>
                    <a:pt x="95" y="33"/>
                  </a:lnTo>
                  <a:lnTo>
                    <a:pt x="92" y="31"/>
                  </a:lnTo>
                  <a:lnTo>
                    <a:pt x="90" y="28"/>
                  </a:lnTo>
                  <a:lnTo>
                    <a:pt x="88" y="26"/>
                  </a:lnTo>
                  <a:lnTo>
                    <a:pt x="85" y="14"/>
                  </a:lnTo>
                  <a:lnTo>
                    <a:pt x="78" y="4"/>
                  </a:lnTo>
                  <a:lnTo>
                    <a:pt x="64" y="4"/>
                  </a:lnTo>
                  <a:lnTo>
                    <a:pt x="54" y="0"/>
                  </a:lnTo>
                  <a:lnTo>
                    <a:pt x="47" y="4"/>
                  </a:lnTo>
                  <a:lnTo>
                    <a:pt x="38" y="4"/>
                  </a:lnTo>
                  <a:lnTo>
                    <a:pt x="35" y="12"/>
                  </a:lnTo>
                  <a:lnTo>
                    <a:pt x="31" y="16"/>
                  </a:lnTo>
                  <a:lnTo>
                    <a:pt x="23" y="16"/>
                  </a:lnTo>
                  <a:lnTo>
                    <a:pt x="19" y="16"/>
                  </a:lnTo>
                  <a:lnTo>
                    <a:pt x="19" y="26"/>
                  </a:lnTo>
                  <a:lnTo>
                    <a:pt x="12" y="33"/>
                  </a:lnTo>
                  <a:lnTo>
                    <a:pt x="9" y="45"/>
                  </a:lnTo>
                  <a:lnTo>
                    <a:pt x="2" y="47"/>
                  </a:lnTo>
                  <a:lnTo>
                    <a:pt x="2" y="52"/>
                  </a:lnTo>
                  <a:lnTo>
                    <a:pt x="4" y="61"/>
                  </a:lnTo>
                  <a:lnTo>
                    <a:pt x="4" y="69"/>
                  </a:lnTo>
                  <a:lnTo>
                    <a:pt x="0" y="73"/>
                  </a:lnTo>
                  <a:lnTo>
                    <a:pt x="0" y="80"/>
                  </a:lnTo>
                  <a:lnTo>
                    <a:pt x="9" y="78"/>
                  </a:lnTo>
                  <a:lnTo>
                    <a:pt x="16" y="76"/>
                  </a:lnTo>
                  <a:lnTo>
                    <a:pt x="26" y="73"/>
                  </a:lnTo>
                  <a:lnTo>
                    <a:pt x="31" y="76"/>
                  </a:lnTo>
                  <a:lnTo>
                    <a:pt x="42" y="76"/>
                  </a:lnTo>
                  <a:lnTo>
                    <a:pt x="50" y="78"/>
                  </a:lnTo>
                  <a:lnTo>
                    <a:pt x="59" y="83"/>
                  </a:lnTo>
                  <a:lnTo>
                    <a:pt x="64" y="83"/>
                  </a:lnTo>
                  <a:lnTo>
                    <a:pt x="73" y="83"/>
                  </a:lnTo>
                  <a:lnTo>
                    <a:pt x="80" y="83"/>
                  </a:lnTo>
                  <a:lnTo>
                    <a:pt x="88" y="83"/>
                  </a:lnTo>
                  <a:lnTo>
                    <a:pt x="90" y="73"/>
                  </a:lnTo>
                  <a:lnTo>
                    <a:pt x="99" y="7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49" name="Freeform 1358">
              <a:extLst>
                <a:ext uri="{FF2B5EF4-FFF2-40B4-BE49-F238E27FC236}">
                  <a16:creationId xmlns:a16="http://schemas.microsoft.com/office/drawing/2014/main" id="{EFFF7351-BFCD-4345-8498-09BAAD383756}"/>
                </a:ext>
              </a:extLst>
            </p:cNvPr>
            <p:cNvSpPr>
              <a:spLocks/>
            </p:cNvSpPr>
            <p:nvPr/>
          </p:nvSpPr>
          <p:spPr bwMode="auto">
            <a:xfrm>
              <a:off x="4484690" y="2489199"/>
              <a:ext cx="173037" cy="131763"/>
            </a:xfrm>
            <a:custGeom>
              <a:avLst/>
              <a:gdLst/>
              <a:ahLst/>
              <a:cxnLst>
                <a:cxn ang="0">
                  <a:pos x="99" y="71"/>
                </a:cxn>
                <a:cxn ang="0">
                  <a:pos x="95" y="61"/>
                </a:cxn>
                <a:cxn ang="0">
                  <a:pos x="92" y="54"/>
                </a:cxn>
                <a:cxn ang="0">
                  <a:pos x="102" y="54"/>
                </a:cxn>
                <a:cxn ang="0">
                  <a:pos x="109" y="52"/>
                </a:cxn>
                <a:cxn ang="0">
                  <a:pos x="107" y="42"/>
                </a:cxn>
                <a:cxn ang="0">
                  <a:pos x="99" y="42"/>
                </a:cxn>
                <a:cxn ang="0">
                  <a:pos x="97" y="40"/>
                </a:cxn>
                <a:cxn ang="0">
                  <a:pos x="95" y="38"/>
                </a:cxn>
                <a:cxn ang="0">
                  <a:pos x="95" y="33"/>
                </a:cxn>
                <a:cxn ang="0">
                  <a:pos x="92" y="31"/>
                </a:cxn>
                <a:cxn ang="0">
                  <a:pos x="90" y="28"/>
                </a:cxn>
                <a:cxn ang="0">
                  <a:pos x="88" y="26"/>
                </a:cxn>
                <a:cxn ang="0">
                  <a:pos x="85" y="14"/>
                </a:cxn>
                <a:cxn ang="0">
                  <a:pos x="78" y="4"/>
                </a:cxn>
                <a:cxn ang="0">
                  <a:pos x="64" y="4"/>
                </a:cxn>
                <a:cxn ang="0">
                  <a:pos x="54" y="0"/>
                </a:cxn>
                <a:cxn ang="0">
                  <a:pos x="47" y="4"/>
                </a:cxn>
                <a:cxn ang="0">
                  <a:pos x="38" y="4"/>
                </a:cxn>
                <a:cxn ang="0">
                  <a:pos x="35" y="12"/>
                </a:cxn>
                <a:cxn ang="0">
                  <a:pos x="31" y="16"/>
                </a:cxn>
                <a:cxn ang="0">
                  <a:pos x="23" y="16"/>
                </a:cxn>
                <a:cxn ang="0">
                  <a:pos x="19" y="16"/>
                </a:cxn>
                <a:cxn ang="0">
                  <a:pos x="19" y="26"/>
                </a:cxn>
                <a:cxn ang="0">
                  <a:pos x="12" y="33"/>
                </a:cxn>
                <a:cxn ang="0">
                  <a:pos x="9" y="45"/>
                </a:cxn>
                <a:cxn ang="0">
                  <a:pos x="2" y="47"/>
                </a:cxn>
                <a:cxn ang="0">
                  <a:pos x="2" y="52"/>
                </a:cxn>
                <a:cxn ang="0">
                  <a:pos x="4" y="61"/>
                </a:cxn>
                <a:cxn ang="0">
                  <a:pos x="4" y="69"/>
                </a:cxn>
                <a:cxn ang="0">
                  <a:pos x="0" y="73"/>
                </a:cxn>
                <a:cxn ang="0">
                  <a:pos x="0" y="80"/>
                </a:cxn>
                <a:cxn ang="0">
                  <a:pos x="9" y="78"/>
                </a:cxn>
                <a:cxn ang="0">
                  <a:pos x="16" y="76"/>
                </a:cxn>
                <a:cxn ang="0">
                  <a:pos x="26" y="73"/>
                </a:cxn>
                <a:cxn ang="0">
                  <a:pos x="31" y="76"/>
                </a:cxn>
                <a:cxn ang="0">
                  <a:pos x="42" y="76"/>
                </a:cxn>
                <a:cxn ang="0">
                  <a:pos x="50" y="78"/>
                </a:cxn>
                <a:cxn ang="0">
                  <a:pos x="59" y="83"/>
                </a:cxn>
                <a:cxn ang="0">
                  <a:pos x="64" y="83"/>
                </a:cxn>
                <a:cxn ang="0">
                  <a:pos x="73" y="83"/>
                </a:cxn>
                <a:cxn ang="0">
                  <a:pos x="80" y="83"/>
                </a:cxn>
                <a:cxn ang="0">
                  <a:pos x="88" y="83"/>
                </a:cxn>
                <a:cxn ang="0">
                  <a:pos x="90" y="73"/>
                </a:cxn>
                <a:cxn ang="0">
                  <a:pos x="99" y="71"/>
                </a:cxn>
              </a:cxnLst>
              <a:rect l="0" t="0" r="r" b="b"/>
              <a:pathLst>
                <a:path w="109" h="83">
                  <a:moveTo>
                    <a:pt x="99" y="71"/>
                  </a:moveTo>
                  <a:lnTo>
                    <a:pt x="95" y="61"/>
                  </a:lnTo>
                  <a:lnTo>
                    <a:pt x="92" y="54"/>
                  </a:lnTo>
                  <a:lnTo>
                    <a:pt x="102" y="54"/>
                  </a:lnTo>
                  <a:lnTo>
                    <a:pt x="109" y="52"/>
                  </a:lnTo>
                  <a:lnTo>
                    <a:pt x="107" y="42"/>
                  </a:lnTo>
                  <a:lnTo>
                    <a:pt x="99" y="42"/>
                  </a:lnTo>
                  <a:lnTo>
                    <a:pt x="97" y="40"/>
                  </a:lnTo>
                  <a:lnTo>
                    <a:pt x="95" y="38"/>
                  </a:lnTo>
                  <a:lnTo>
                    <a:pt x="95" y="33"/>
                  </a:lnTo>
                  <a:lnTo>
                    <a:pt x="92" y="31"/>
                  </a:lnTo>
                  <a:lnTo>
                    <a:pt x="90" y="28"/>
                  </a:lnTo>
                  <a:lnTo>
                    <a:pt x="88" y="26"/>
                  </a:lnTo>
                  <a:lnTo>
                    <a:pt x="85" y="14"/>
                  </a:lnTo>
                  <a:lnTo>
                    <a:pt x="78" y="4"/>
                  </a:lnTo>
                  <a:lnTo>
                    <a:pt x="64" y="4"/>
                  </a:lnTo>
                  <a:lnTo>
                    <a:pt x="54" y="0"/>
                  </a:lnTo>
                  <a:lnTo>
                    <a:pt x="47" y="4"/>
                  </a:lnTo>
                  <a:lnTo>
                    <a:pt x="38" y="4"/>
                  </a:lnTo>
                  <a:lnTo>
                    <a:pt x="35" y="12"/>
                  </a:lnTo>
                  <a:lnTo>
                    <a:pt x="31" y="16"/>
                  </a:lnTo>
                  <a:lnTo>
                    <a:pt x="23" y="16"/>
                  </a:lnTo>
                  <a:lnTo>
                    <a:pt x="19" y="16"/>
                  </a:lnTo>
                  <a:lnTo>
                    <a:pt x="19" y="26"/>
                  </a:lnTo>
                  <a:lnTo>
                    <a:pt x="12" y="33"/>
                  </a:lnTo>
                  <a:lnTo>
                    <a:pt x="9" y="45"/>
                  </a:lnTo>
                  <a:lnTo>
                    <a:pt x="2" y="47"/>
                  </a:lnTo>
                  <a:lnTo>
                    <a:pt x="2" y="52"/>
                  </a:lnTo>
                  <a:lnTo>
                    <a:pt x="4" y="61"/>
                  </a:lnTo>
                  <a:lnTo>
                    <a:pt x="4" y="69"/>
                  </a:lnTo>
                  <a:lnTo>
                    <a:pt x="0" y="73"/>
                  </a:lnTo>
                  <a:lnTo>
                    <a:pt x="0" y="80"/>
                  </a:lnTo>
                  <a:lnTo>
                    <a:pt x="9" y="78"/>
                  </a:lnTo>
                  <a:lnTo>
                    <a:pt x="16" y="76"/>
                  </a:lnTo>
                  <a:lnTo>
                    <a:pt x="26" y="73"/>
                  </a:lnTo>
                  <a:lnTo>
                    <a:pt x="31" y="76"/>
                  </a:lnTo>
                  <a:lnTo>
                    <a:pt x="42" y="76"/>
                  </a:lnTo>
                  <a:lnTo>
                    <a:pt x="50" y="78"/>
                  </a:lnTo>
                  <a:lnTo>
                    <a:pt x="59" y="83"/>
                  </a:lnTo>
                  <a:lnTo>
                    <a:pt x="64" y="83"/>
                  </a:lnTo>
                  <a:lnTo>
                    <a:pt x="73" y="83"/>
                  </a:lnTo>
                  <a:lnTo>
                    <a:pt x="80" y="83"/>
                  </a:lnTo>
                  <a:lnTo>
                    <a:pt x="88" y="83"/>
                  </a:lnTo>
                  <a:lnTo>
                    <a:pt x="90" y="73"/>
                  </a:lnTo>
                  <a:lnTo>
                    <a:pt x="99" y="7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0" name="Freeform 1359">
              <a:extLst>
                <a:ext uri="{FF2B5EF4-FFF2-40B4-BE49-F238E27FC236}">
                  <a16:creationId xmlns:a16="http://schemas.microsoft.com/office/drawing/2014/main" id="{E2DB24EC-0DA3-4881-A92E-C551C334DA80}"/>
                </a:ext>
              </a:extLst>
            </p:cNvPr>
            <p:cNvSpPr>
              <a:spLocks/>
            </p:cNvSpPr>
            <p:nvPr/>
          </p:nvSpPr>
          <p:spPr bwMode="auto">
            <a:xfrm>
              <a:off x="5091113" y="2884487"/>
              <a:ext cx="301625" cy="215900"/>
            </a:xfrm>
            <a:custGeom>
              <a:avLst/>
              <a:gdLst/>
              <a:ahLst/>
              <a:cxnLst>
                <a:cxn ang="0">
                  <a:pos x="7" y="12"/>
                </a:cxn>
                <a:cxn ang="0">
                  <a:pos x="19" y="22"/>
                </a:cxn>
                <a:cxn ang="0">
                  <a:pos x="14" y="38"/>
                </a:cxn>
                <a:cxn ang="0">
                  <a:pos x="7" y="31"/>
                </a:cxn>
                <a:cxn ang="0">
                  <a:pos x="0" y="38"/>
                </a:cxn>
                <a:cxn ang="0">
                  <a:pos x="7" y="55"/>
                </a:cxn>
                <a:cxn ang="0">
                  <a:pos x="21" y="71"/>
                </a:cxn>
                <a:cxn ang="0">
                  <a:pos x="26" y="93"/>
                </a:cxn>
                <a:cxn ang="0">
                  <a:pos x="45" y="79"/>
                </a:cxn>
                <a:cxn ang="0">
                  <a:pos x="64" y="79"/>
                </a:cxn>
                <a:cxn ang="0">
                  <a:pos x="90" y="95"/>
                </a:cxn>
                <a:cxn ang="0">
                  <a:pos x="109" y="107"/>
                </a:cxn>
                <a:cxn ang="0">
                  <a:pos x="121" y="114"/>
                </a:cxn>
                <a:cxn ang="0">
                  <a:pos x="124" y="133"/>
                </a:cxn>
                <a:cxn ang="0">
                  <a:pos x="143" y="136"/>
                </a:cxn>
                <a:cxn ang="0">
                  <a:pos x="152" y="124"/>
                </a:cxn>
                <a:cxn ang="0">
                  <a:pos x="169" y="95"/>
                </a:cxn>
                <a:cxn ang="0">
                  <a:pos x="183" y="102"/>
                </a:cxn>
                <a:cxn ang="0">
                  <a:pos x="190" y="98"/>
                </a:cxn>
                <a:cxn ang="0">
                  <a:pos x="188" y="90"/>
                </a:cxn>
                <a:cxn ang="0">
                  <a:pos x="183" y="88"/>
                </a:cxn>
                <a:cxn ang="0">
                  <a:pos x="169" y="83"/>
                </a:cxn>
                <a:cxn ang="0">
                  <a:pos x="150" y="71"/>
                </a:cxn>
                <a:cxn ang="0">
                  <a:pos x="131" y="55"/>
                </a:cxn>
                <a:cxn ang="0">
                  <a:pos x="116" y="31"/>
                </a:cxn>
                <a:cxn ang="0">
                  <a:pos x="100" y="31"/>
                </a:cxn>
                <a:cxn ang="0">
                  <a:pos x="95" y="29"/>
                </a:cxn>
                <a:cxn ang="0">
                  <a:pos x="93" y="26"/>
                </a:cxn>
                <a:cxn ang="0">
                  <a:pos x="93" y="14"/>
                </a:cxn>
                <a:cxn ang="0">
                  <a:pos x="74" y="0"/>
                </a:cxn>
                <a:cxn ang="0">
                  <a:pos x="52" y="14"/>
                </a:cxn>
                <a:cxn ang="0">
                  <a:pos x="43" y="26"/>
                </a:cxn>
                <a:cxn ang="0">
                  <a:pos x="24" y="12"/>
                </a:cxn>
                <a:cxn ang="0">
                  <a:pos x="5" y="7"/>
                </a:cxn>
              </a:cxnLst>
              <a:rect l="0" t="0" r="r" b="b"/>
              <a:pathLst>
                <a:path w="190" h="136">
                  <a:moveTo>
                    <a:pt x="5" y="7"/>
                  </a:moveTo>
                  <a:lnTo>
                    <a:pt x="7" y="12"/>
                  </a:lnTo>
                  <a:lnTo>
                    <a:pt x="14" y="17"/>
                  </a:lnTo>
                  <a:lnTo>
                    <a:pt x="19" y="22"/>
                  </a:lnTo>
                  <a:lnTo>
                    <a:pt x="19" y="31"/>
                  </a:lnTo>
                  <a:lnTo>
                    <a:pt x="14" y="38"/>
                  </a:lnTo>
                  <a:lnTo>
                    <a:pt x="10" y="33"/>
                  </a:lnTo>
                  <a:lnTo>
                    <a:pt x="7" y="31"/>
                  </a:lnTo>
                  <a:lnTo>
                    <a:pt x="0" y="29"/>
                  </a:lnTo>
                  <a:lnTo>
                    <a:pt x="0" y="38"/>
                  </a:lnTo>
                  <a:lnTo>
                    <a:pt x="0" y="45"/>
                  </a:lnTo>
                  <a:lnTo>
                    <a:pt x="7" y="55"/>
                  </a:lnTo>
                  <a:lnTo>
                    <a:pt x="14" y="64"/>
                  </a:lnTo>
                  <a:lnTo>
                    <a:pt x="21" y="71"/>
                  </a:lnTo>
                  <a:lnTo>
                    <a:pt x="24" y="83"/>
                  </a:lnTo>
                  <a:lnTo>
                    <a:pt x="26" y="93"/>
                  </a:lnTo>
                  <a:lnTo>
                    <a:pt x="36" y="83"/>
                  </a:lnTo>
                  <a:lnTo>
                    <a:pt x="45" y="79"/>
                  </a:lnTo>
                  <a:lnTo>
                    <a:pt x="52" y="76"/>
                  </a:lnTo>
                  <a:lnTo>
                    <a:pt x="64" y="79"/>
                  </a:lnTo>
                  <a:lnTo>
                    <a:pt x="76" y="83"/>
                  </a:lnTo>
                  <a:lnTo>
                    <a:pt x="90" y="95"/>
                  </a:lnTo>
                  <a:lnTo>
                    <a:pt x="102" y="102"/>
                  </a:lnTo>
                  <a:lnTo>
                    <a:pt x="109" y="107"/>
                  </a:lnTo>
                  <a:lnTo>
                    <a:pt x="116" y="109"/>
                  </a:lnTo>
                  <a:lnTo>
                    <a:pt x="121" y="114"/>
                  </a:lnTo>
                  <a:lnTo>
                    <a:pt x="124" y="124"/>
                  </a:lnTo>
                  <a:lnTo>
                    <a:pt x="124" y="133"/>
                  </a:lnTo>
                  <a:lnTo>
                    <a:pt x="133" y="131"/>
                  </a:lnTo>
                  <a:lnTo>
                    <a:pt x="143" y="136"/>
                  </a:lnTo>
                  <a:lnTo>
                    <a:pt x="147" y="131"/>
                  </a:lnTo>
                  <a:lnTo>
                    <a:pt x="152" y="124"/>
                  </a:lnTo>
                  <a:lnTo>
                    <a:pt x="162" y="109"/>
                  </a:lnTo>
                  <a:lnTo>
                    <a:pt x="169" y="95"/>
                  </a:lnTo>
                  <a:lnTo>
                    <a:pt x="176" y="98"/>
                  </a:lnTo>
                  <a:lnTo>
                    <a:pt x="183" y="102"/>
                  </a:lnTo>
                  <a:lnTo>
                    <a:pt x="190" y="102"/>
                  </a:lnTo>
                  <a:lnTo>
                    <a:pt x="190" y="98"/>
                  </a:lnTo>
                  <a:lnTo>
                    <a:pt x="190" y="93"/>
                  </a:lnTo>
                  <a:lnTo>
                    <a:pt x="188" y="90"/>
                  </a:lnTo>
                  <a:lnTo>
                    <a:pt x="188" y="90"/>
                  </a:lnTo>
                  <a:lnTo>
                    <a:pt x="183" y="88"/>
                  </a:lnTo>
                  <a:lnTo>
                    <a:pt x="181" y="88"/>
                  </a:lnTo>
                  <a:lnTo>
                    <a:pt x="169" y="83"/>
                  </a:lnTo>
                  <a:lnTo>
                    <a:pt x="159" y="71"/>
                  </a:lnTo>
                  <a:lnTo>
                    <a:pt x="150" y="71"/>
                  </a:lnTo>
                  <a:lnTo>
                    <a:pt x="143" y="62"/>
                  </a:lnTo>
                  <a:lnTo>
                    <a:pt x="131" y="55"/>
                  </a:lnTo>
                  <a:lnTo>
                    <a:pt x="121" y="41"/>
                  </a:lnTo>
                  <a:lnTo>
                    <a:pt x="116" y="31"/>
                  </a:lnTo>
                  <a:lnTo>
                    <a:pt x="107" y="31"/>
                  </a:lnTo>
                  <a:lnTo>
                    <a:pt x="100" y="31"/>
                  </a:lnTo>
                  <a:lnTo>
                    <a:pt x="97" y="29"/>
                  </a:lnTo>
                  <a:lnTo>
                    <a:pt x="95" y="29"/>
                  </a:lnTo>
                  <a:lnTo>
                    <a:pt x="95" y="26"/>
                  </a:lnTo>
                  <a:lnTo>
                    <a:pt x="93" y="26"/>
                  </a:lnTo>
                  <a:lnTo>
                    <a:pt x="93" y="19"/>
                  </a:lnTo>
                  <a:lnTo>
                    <a:pt x="93" y="14"/>
                  </a:lnTo>
                  <a:lnTo>
                    <a:pt x="86" y="7"/>
                  </a:lnTo>
                  <a:lnTo>
                    <a:pt x="74" y="0"/>
                  </a:lnTo>
                  <a:lnTo>
                    <a:pt x="64" y="5"/>
                  </a:lnTo>
                  <a:lnTo>
                    <a:pt x="52" y="14"/>
                  </a:lnTo>
                  <a:lnTo>
                    <a:pt x="55" y="26"/>
                  </a:lnTo>
                  <a:lnTo>
                    <a:pt x="43" y="26"/>
                  </a:lnTo>
                  <a:lnTo>
                    <a:pt x="36" y="26"/>
                  </a:lnTo>
                  <a:lnTo>
                    <a:pt x="24" y="12"/>
                  </a:lnTo>
                  <a:lnTo>
                    <a:pt x="14" y="7"/>
                  </a:lnTo>
                  <a:lnTo>
                    <a:pt x="5" y="7"/>
                  </a:lnTo>
                  <a:lnTo>
                    <a:pt x="5"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1" name="Freeform 1360">
              <a:extLst>
                <a:ext uri="{FF2B5EF4-FFF2-40B4-BE49-F238E27FC236}">
                  <a16:creationId xmlns:a16="http://schemas.microsoft.com/office/drawing/2014/main" id="{E6C89284-C85E-4D59-8472-5DB75A3F0753}"/>
                </a:ext>
              </a:extLst>
            </p:cNvPr>
            <p:cNvSpPr>
              <a:spLocks/>
            </p:cNvSpPr>
            <p:nvPr/>
          </p:nvSpPr>
          <p:spPr bwMode="auto">
            <a:xfrm>
              <a:off x="5091113" y="2884487"/>
              <a:ext cx="301625" cy="215900"/>
            </a:xfrm>
            <a:custGeom>
              <a:avLst/>
              <a:gdLst/>
              <a:ahLst/>
              <a:cxnLst>
                <a:cxn ang="0">
                  <a:pos x="7" y="12"/>
                </a:cxn>
                <a:cxn ang="0">
                  <a:pos x="19" y="22"/>
                </a:cxn>
                <a:cxn ang="0">
                  <a:pos x="14" y="38"/>
                </a:cxn>
                <a:cxn ang="0">
                  <a:pos x="7" y="31"/>
                </a:cxn>
                <a:cxn ang="0">
                  <a:pos x="0" y="38"/>
                </a:cxn>
                <a:cxn ang="0">
                  <a:pos x="7" y="55"/>
                </a:cxn>
                <a:cxn ang="0">
                  <a:pos x="21" y="71"/>
                </a:cxn>
                <a:cxn ang="0">
                  <a:pos x="26" y="93"/>
                </a:cxn>
                <a:cxn ang="0">
                  <a:pos x="45" y="79"/>
                </a:cxn>
                <a:cxn ang="0">
                  <a:pos x="64" y="79"/>
                </a:cxn>
                <a:cxn ang="0">
                  <a:pos x="90" y="95"/>
                </a:cxn>
                <a:cxn ang="0">
                  <a:pos x="109" y="107"/>
                </a:cxn>
                <a:cxn ang="0">
                  <a:pos x="121" y="114"/>
                </a:cxn>
                <a:cxn ang="0">
                  <a:pos x="124" y="133"/>
                </a:cxn>
                <a:cxn ang="0">
                  <a:pos x="143" y="136"/>
                </a:cxn>
                <a:cxn ang="0">
                  <a:pos x="152" y="124"/>
                </a:cxn>
                <a:cxn ang="0">
                  <a:pos x="169" y="95"/>
                </a:cxn>
                <a:cxn ang="0">
                  <a:pos x="183" y="102"/>
                </a:cxn>
                <a:cxn ang="0">
                  <a:pos x="190" y="98"/>
                </a:cxn>
                <a:cxn ang="0">
                  <a:pos x="188" y="90"/>
                </a:cxn>
                <a:cxn ang="0">
                  <a:pos x="183" y="88"/>
                </a:cxn>
                <a:cxn ang="0">
                  <a:pos x="169" y="83"/>
                </a:cxn>
                <a:cxn ang="0">
                  <a:pos x="150" y="71"/>
                </a:cxn>
                <a:cxn ang="0">
                  <a:pos x="131" y="55"/>
                </a:cxn>
                <a:cxn ang="0">
                  <a:pos x="116" y="31"/>
                </a:cxn>
                <a:cxn ang="0">
                  <a:pos x="100" y="31"/>
                </a:cxn>
                <a:cxn ang="0">
                  <a:pos x="95" y="29"/>
                </a:cxn>
                <a:cxn ang="0">
                  <a:pos x="93" y="26"/>
                </a:cxn>
                <a:cxn ang="0">
                  <a:pos x="93" y="14"/>
                </a:cxn>
                <a:cxn ang="0">
                  <a:pos x="74" y="0"/>
                </a:cxn>
                <a:cxn ang="0">
                  <a:pos x="52" y="14"/>
                </a:cxn>
                <a:cxn ang="0">
                  <a:pos x="43" y="26"/>
                </a:cxn>
                <a:cxn ang="0">
                  <a:pos x="24" y="12"/>
                </a:cxn>
                <a:cxn ang="0">
                  <a:pos x="5" y="7"/>
                </a:cxn>
              </a:cxnLst>
              <a:rect l="0" t="0" r="r" b="b"/>
              <a:pathLst>
                <a:path w="190" h="136">
                  <a:moveTo>
                    <a:pt x="5" y="7"/>
                  </a:moveTo>
                  <a:lnTo>
                    <a:pt x="7" y="12"/>
                  </a:lnTo>
                  <a:lnTo>
                    <a:pt x="14" y="17"/>
                  </a:lnTo>
                  <a:lnTo>
                    <a:pt x="19" y="22"/>
                  </a:lnTo>
                  <a:lnTo>
                    <a:pt x="19" y="31"/>
                  </a:lnTo>
                  <a:lnTo>
                    <a:pt x="14" y="38"/>
                  </a:lnTo>
                  <a:lnTo>
                    <a:pt x="10" y="33"/>
                  </a:lnTo>
                  <a:lnTo>
                    <a:pt x="7" y="31"/>
                  </a:lnTo>
                  <a:lnTo>
                    <a:pt x="0" y="29"/>
                  </a:lnTo>
                  <a:lnTo>
                    <a:pt x="0" y="38"/>
                  </a:lnTo>
                  <a:lnTo>
                    <a:pt x="0" y="45"/>
                  </a:lnTo>
                  <a:lnTo>
                    <a:pt x="7" y="55"/>
                  </a:lnTo>
                  <a:lnTo>
                    <a:pt x="14" y="64"/>
                  </a:lnTo>
                  <a:lnTo>
                    <a:pt x="21" y="71"/>
                  </a:lnTo>
                  <a:lnTo>
                    <a:pt x="24" y="83"/>
                  </a:lnTo>
                  <a:lnTo>
                    <a:pt x="26" y="93"/>
                  </a:lnTo>
                  <a:lnTo>
                    <a:pt x="36" y="83"/>
                  </a:lnTo>
                  <a:lnTo>
                    <a:pt x="45" y="79"/>
                  </a:lnTo>
                  <a:lnTo>
                    <a:pt x="52" y="76"/>
                  </a:lnTo>
                  <a:lnTo>
                    <a:pt x="64" y="79"/>
                  </a:lnTo>
                  <a:lnTo>
                    <a:pt x="76" y="83"/>
                  </a:lnTo>
                  <a:lnTo>
                    <a:pt x="90" y="95"/>
                  </a:lnTo>
                  <a:lnTo>
                    <a:pt x="102" y="102"/>
                  </a:lnTo>
                  <a:lnTo>
                    <a:pt x="109" y="107"/>
                  </a:lnTo>
                  <a:lnTo>
                    <a:pt x="116" y="109"/>
                  </a:lnTo>
                  <a:lnTo>
                    <a:pt x="121" y="114"/>
                  </a:lnTo>
                  <a:lnTo>
                    <a:pt x="124" y="124"/>
                  </a:lnTo>
                  <a:lnTo>
                    <a:pt x="124" y="133"/>
                  </a:lnTo>
                  <a:lnTo>
                    <a:pt x="133" y="131"/>
                  </a:lnTo>
                  <a:lnTo>
                    <a:pt x="143" y="136"/>
                  </a:lnTo>
                  <a:lnTo>
                    <a:pt x="147" y="131"/>
                  </a:lnTo>
                  <a:lnTo>
                    <a:pt x="152" y="124"/>
                  </a:lnTo>
                  <a:lnTo>
                    <a:pt x="162" y="109"/>
                  </a:lnTo>
                  <a:lnTo>
                    <a:pt x="169" y="95"/>
                  </a:lnTo>
                  <a:lnTo>
                    <a:pt x="176" y="98"/>
                  </a:lnTo>
                  <a:lnTo>
                    <a:pt x="183" y="102"/>
                  </a:lnTo>
                  <a:lnTo>
                    <a:pt x="190" y="102"/>
                  </a:lnTo>
                  <a:lnTo>
                    <a:pt x="190" y="98"/>
                  </a:lnTo>
                  <a:lnTo>
                    <a:pt x="190" y="93"/>
                  </a:lnTo>
                  <a:lnTo>
                    <a:pt x="188" y="90"/>
                  </a:lnTo>
                  <a:lnTo>
                    <a:pt x="188" y="90"/>
                  </a:lnTo>
                  <a:lnTo>
                    <a:pt x="183" y="88"/>
                  </a:lnTo>
                  <a:lnTo>
                    <a:pt x="181" y="88"/>
                  </a:lnTo>
                  <a:lnTo>
                    <a:pt x="169" y="83"/>
                  </a:lnTo>
                  <a:lnTo>
                    <a:pt x="159" y="71"/>
                  </a:lnTo>
                  <a:lnTo>
                    <a:pt x="150" y="71"/>
                  </a:lnTo>
                  <a:lnTo>
                    <a:pt x="143" y="62"/>
                  </a:lnTo>
                  <a:lnTo>
                    <a:pt x="131" y="55"/>
                  </a:lnTo>
                  <a:lnTo>
                    <a:pt x="121" y="41"/>
                  </a:lnTo>
                  <a:lnTo>
                    <a:pt x="116" y="31"/>
                  </a:lnTo>
                  <a:lnTo>
                    <a:pt x="107" y="31"/>
                  </a:lnTo>
                  <a:lnTo>
                    <a:pt x="100" y="31"/>
                  </a:lnTo>
                  <a:lnTo>
                    <a:pt x="97" y="29"/>
                  </a:lnTo>
                  <a:lnTo>
                    <a:pt x="95" y="29"/>
                  </a:lnTo>
                  <a:lnTo>
                    <a:pt x="95" y="26"/>
                  </a:lnTo>
                  <a:lnTo>
                    <a:pt x="93" y="26"/>
                  </a:lnTo>
                  <a:lnTo>
                    <a:pt x="93" y="19"/>
                  </a:lnTo>
                  <a:lnTo>
                    <a:pt x="93" y="14"/>
                  </a:lnTo>
                  <a:lnTo>
                    <a:pt x="86" y="7"/>
                  </a:lnTo>
                  <a:lnTo>
                    <a:pt x="74" y="0"/>
                  </a:lnTo>
                  <a:lnTo>
                    <a:pt x="64" y="5"/>
                  </a:lnTo>
                  <a:lnTo>
                    <a:pt x="52" y="14"/>
                  </a:lnTo>
                  <a:lnTo>
                    <a:pt x="55" y="26"/>
                  </a:lnTo>
                  <a:lnTo>
                    <a:pt x="43" y="26"/>
                  </a:lnTo>
                  <a:lnTo>
                    <a:pt x="36" y="26"/>
                  </a:lnTo>
                  <a:lnTo>
                    <a:pt x="24" y="12"/>
                  </a:lnTo>
                  <a:lnTo>
                    <a:pt x="14" y="7"/>
                  </a:lnTo>
                  <a:lnTo>
                    <a:pt x="5"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2" name="Freeform 1361">
              <a:extLst>
                <a:ext uri="{FF2B5EF4-FFF2-40B4-BE49-F238E27FC236}">
                  <a16:creationId xmlns:a16="http://schemas.microsoft.com/office/drawing/2014/main" id="{3C6FC38B-E264-4E32-9F8D-F422750F3676}"/>
                </a:ext>
              </a:extLst>
            </p:cNvPr>
            <p:cNvSpPr>
              <a:spLocks/>
            </p:cNvSpPr>
            <p:nvPr/>
          </p:nvSpPr>
          <p:spPr bwMode="auto">
            <a:xfrm>
              <a:off x="5091113" y="2884487"/>
              <a:ext cx="301625" cy="215900"/>
            </a:xfrm>
            <a:custGeom>
              <a:avLst/>
              <a:gdLst/>
              <a:ahLst/>
              <a:cxnLst>
                <a:cxn ang="0">
                  <a:pos x="7" y="12"/>
                </a:cxn>
                <a:cxn ang="0">
                  <a:pos x="19" y="22"/>
                </a:cxn>
                <a:cxn ang="0">
                  <a:pos x="14" y="38"/>
                </a:cxn>
                <a:cxn ang="0">
                  <a:pos x="7" y="31"/>
                </a:cxn>
                <a:cxn ang="0">
                  <a:pos x="0" y="38"/>
                </a:cxn>
                <a:cxn ang="0">
                  <a:pos x="7" y="55"/>
                </a:cxn>
                <a:cxn ang="0">
                  <a:pos x="21" y="71"/>
                </a:cxn>
                <a:cxn ang="0">
                  <a:pos x="26" y="93"/>
                </a:cxn>
                <a:cxn ang="0">
                  <a:pos x="45" y="79"/>
                </a:cxn>
                <a:cxn ang="0">
                  <a:pos x="64" y="79"/>
                </a:cxn>
                <a:cxn ang="0">
                  <a:pos x="90" y="95"/>
                </a:cxn>
                <a:cxn ang="0">
                  <a:pos x="109" y="107"/>
                </a:cxn>
                <a:cxn ang="0">
                  <a:pos x="121" y="114"/>
                </a:cxn>
                <a:cxn ang="0">
                  <a:pos x="124" y="133"/>
                </a:cxn>
                <a:cxn ang="0">
                  <a:pos x="143" y="136"/>
                </a:cxn>
                <a:cxn ang="0">
                  <a:pos x="152" y="124"/>
                </a:cxn>
                <a:cxn ang="0">
                  <a:pos x="169" y="95"/>
                </a:cxn>
                <a:cxn ang="0">
                  <a:pos x="183" y="102"/>
                </a:cxn>
                <a:cxn ang="0">
                  <a:pos x="190" y="98"/>
                </a:cxn>
                <a:cxn ang="0">
                  <a:pos x="188" y="90"/>
                </a:cxn>
                <a:cxn ang="0">
                  <a:pos x="183" y="88"/>
                </a:cxn>
                <a:cxn ang="0">
                  <a:pos x="169" y="83"/>
                </a:cxn>
                <a:cxn ang="0">
                  <a:pos x="150" y="71"/>
                </a:cxn>
                <a:cxn ang="0">
                  <a:pos x="131" y="55"/>
                </a:cxn>
                <a:cxn ang="0">
                  <a:pos x="116" y="31"/>
                </a:cxn>
                <a:cxn ang="0">
                  <a:pos x="100" y="31"/>
                </a:cxn>
                <a:cxn ang="0">
                  <a:pos x="95" y="29"/>
                </a:cxn>
                <a:cxn ang="0">
                  <a:pos x="93" y="26"/>
                </a:cxn>
                <a:cxn ang="0">
                  <a:pos x="93" y="14"/>
                </a:cxn>
                <a:cxn ang="0">
                  <a:pos x="74" y="0"/>
                </a:cxn>
                <a:cxn ang="0">
                  <a:pos x="52" y="14"/>
                </a:cxn>
                <a:cxn ang="0">
                  <a:pos x="43" y="26"/>
                </a:cxn>
                <a:cxn ang="0">
                  <a:pos x="24" y="12"/>
                </a:cxn>
                <a:cxn ang="0">
                  <a:pos x="5" y="7"/>
                </a:cxn>
              </a:cxnLst>
              <a:rect l="0" t="0" r="r" b="b"/>
              <a:pathLst>
                <a:path w="190" h="136">
                  <a:moveTo>
                    <a:pt x="5" y="7"/>
                  </a:moveTo>
                  <a:lnTo>
                    <a:pt x="7" y="12"/>
                  </a:lnTo>
                  <a:lnTo>
                    <a:pt x="14" y="17"/>
                  </a:lnTo>
                  <a:lnTo>
                    <a:pt x="19" y="22"/>
                  </a:lnTo>
                  <a:lnTo>
                    <a:pt x="19" y="31"/>
                  </a:lnTo>
                  <a:lnTo>
                    <a:pt x="14" y="38"/>
                  </a:lnTo>
                  <a:lnTo>
                    <a:pt x="10" y="33"/>
                  </a:lnTo>
                  <a:lnTo>
                    <a:pt x="7" y="31"/>
                  </a:lnTo>
                  <a:lnTo>
                    <a:pt x="0" y="29"/>
                  </a:lnTo>
                  <a:lnTo>
                    <a:pt x="0" y="38"/>
                  </a:lnTo>
                  <a:lnTo>
                    <a:pt x="0" y="45"/>
                  </a:lnTo>
                  <a:lnTo>
                    <a:pt x="7" y="55"/>
                  </a:lnTo>
                  <a:lnTo>
                    <a:pt x="14" y="64"/>
                  </a:lnTo>
                  <a:lnTo>
                    <a:pt x="21" y="71"/>
                  </a:lnTo>
                  <a:lnTo>
                    <a:pt x="24" y="83"/>
                  </a:lnTo>
                  <a:lnTo>
                    <a:pt x="26" y="93"/>
                  </a:lnTo>
                  <a:lnTo>
                    <a:pt x="36" y="83"/>
                  </a:lnTo>
                  <a:lnTo>
                    <a:pt x="45" y="79"/>
                  </a:lnTo>
                  <a:lnTo>
                    <a:pt x="52" y="76"/>
                  </a:lnTo>
                  <a:lnTo>
                    <a:pt x="64" y="79"/>
                  </a:lnTo>
                  <a:lnTo>
                    <a:pt x="76" y="83"/>
                  </a:lnTo>
                  <a:lnTo>
                    <a:pt x="90" y="95"/>
                  </a:lnTo>
                  <a:lnTo>
                    <a:pt x="102" y="102"/>
                  </a:lnTo>
                  <a:lnTo>
                    <a:pt x="109" y="107"/>
                  </a:lnTo>
                  <a:lnTo>
                    <a:pt x="116" y="109"/>
                  </a:lnTo>
                  <a:lnTo>
                    <a:pt x="121" y="114"/>
                  </a:lnTo>
                  <a:lnTo>
                    <a:pt x="124" y="124"/>
                  </a:lnTo>
                  <a:lnTo>
                    <a:pt x="124" y="133"/>
                  </a:lnTo>
                  <a:lnTo>
                    <a:pt x="133" y="131"/>
                  </a:lnTo>
                  <a:lnTo>
                    <a:pt x="143" y="136"/>
                  </a:lnTo>
                  <a:lnTo>
                    <a:pt x="147" y="131"/>
                  </a:lnTo>
                  <a:lnTo>
                    <a:pt x="152" y="124"/>
                  </a:lnTo>
                  <a:lnTo>
                    <a:pt x="162" y="109"/>
                  </a:lnTo>
                  <a:lnTo>
                    <a:pt x="169" y="95"/>
                  </a:lnTo>
                  <a:lnTo>
                    <a:pt x="176" y="98"/>
                  </a:lnTo>
                  <a:lnTo>
                    <a:pt x="183" y="102"/>
                  </a:lnTo>
                  <a:lnTo>
                    <a:pt x="190" y="102"/>
                  </a:lnTo>
                  <a:lnTo>
                    <a:pt x="190" y="98"/>
                  </a:lnTo>
                  <a:lnTo>
                    <a:pt x="190" y="93"/>
                  </a:lnTo>
                  <a:lnTo>
                    <a:pt x="188" y="90"/>
                  </a:lnTo>
                  <a:lnTo>
                    <a:pt x="188" y="90"/>
                  </a:lnTo>
                  <a:lnTo>
                    <a:pt x="183" y="88"/>
                  </a:lnTo>
                  <a:lnTo>
                    <a:pt x="181" y="88"/>
                  </a:lnTo>
                  <a:lnTo>
                    <a:pt x="169" y="83"/>
                  </a:lnTo>
                  <a:lnTo>
                    <a:pt x="159" y="71"/>
                  </a:lnTo>
                  <a:lnTo>
                    <a:pt x="150" y="71"/>
                  </a:lnTo>
                  <a:lnTo>
                    <a:pt x="143" y="62"/>
                  </a:lnTo>
                  <a:lnTo>
                    <a:pt x="131" y="55"/>
                  </a:lnTo>
                  <a:lnTo>
                    <a:pt x="121" y="41"/>
                  </a:lnTo>
                  <a:lnTo>
                    <a:pt x="116" y="31"/>
                  </a:lnTo>
                  <a:lnTo>
                    <a:pt x="107" y="31"/>
                  </a:lnTo>
                  <a:lnTo>
                    <a:pt x="100" y="31"/>
                  </a:lnTo>
                  <a:lnTo>
                    <a:pt x="97" y="29"/>
                  </a:lnTo>
                  <a:lnTo>
                    <a:pt x="95" y="29"/>
                  </a:lnTo>
                  <a:lnTo>
                    <a:pt x="95" y="26"/>
                  </a:lnTo>
                  <a:lnTo>
                    <a:pt x="93" y="26"/>
                  </a:lnTo>
                  <a:lnTo>
                    <a:pt x="93" y="19"/>
                  </a:lnTo>
                  <a:lnTo>
                    <a:pt x="93" y="14"/>
                  </a:lnTo>
                  <a:lnTo>
                    <a:pt x="86" y="7"/>
                  </a:lnTo>
                  <a:lnTo>
                    <a:pt x="74" y="0"/>
                  </a:lnTo>
                  <a:lnTo>
                    <a:pt x="64" y="5"/>
                  </a:lnTo>
                  <a:lnTo>
                    <a:pt x="52" y="14"/>
                  </a:lnTo>
                  <a:lnTo>
                    <a:pt x="55" y="26"/>
                  </a:lnTo>
                  <a:lnTo>
                    <a:pt x="43" y="26"/>
                  </a:lnTo>
                  <a:lnTo>
                    <a:pt x="36" y="26"/>
                  </a:lnTo>
                  <a:lnTo>
                    <a:pt x="24" y="12"/>
                  </a:lnTo>
                  <a:lnTo>
                    <a:pt x="14" y="7"/>
                  </a:lnTo>
                  <a:lnTo>
                    <a:pt x="5"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3" name="Freeform 1362">
              <a:extLst>
                <a:ext uri="{FF2B5EF4-FFF2-40B4-BE49-F238E27FC236}">
                  <a16:creationId xmlns:a16="http://schemas.microsoft.com/office/drawing/2014/main" id="{DAAC0CDA-6720-42DE-BBEC-AAB3F7D45BC4}"/>
                </a:ext>
              </a:extLst>
            </p:cNvPr>
            <p:cNvSpPr>
              <a:spLocks/>
            </p:cNvSpPr>
            <p:nvPr/>
          </p:nvSpPr>
          <p:spPr bwMode="auto">
            <a:xfrm>
              <a:off x="5400676" y="2936874"/>
              <a:ext cx="147639" cy="109538"/>
            </a:xfrm>
            <a:custGeom>
              <a:avLst/>
              <a:gdLst/>
              <a:ahLst/>
              <a:cxnLst>
                <a:cxn ang="0">
                  <a:pos x="0" y="29"/>
                </a:cxn>
                <a:cxn ang="0">
                  <a:pos x="0" y="34"/>
                </a:cxn>
                <a:cxn ang="0">
                  <a:pos x="5" y="38"/>
                </a:cxn>
                <a:cxn ang="0">
                  <a:pos x="9" y="43"/>
                </a:cxn>
                <a:cxn ang="0">
                  <a:pos x="12" y="48"/>
                </a:cxn>
                <a:cxn ang="0">
                  <a:pos x="12" y="57"/>
                </a:cxn>
                <a:cxn ang="0">
                  <a:pos x="9" y="67"/>
                </a:cxn>
                <a:cxn ang="0">
                  <a:pos x="19" y="65"/>
                </a:cxn>
                <a:cxn ang="0">
                  <a:pos x="24" y="65"/>
                </a:cxn>
                <a:cxn ang="0">
                  <a:pos x="26" y="57"/>
                </a:cxn>
                <a:cxn ang="0">
                  <a:pos x="31" y="53"/>
                </a:cxn>
                <a:cxn ang="0">
                  <a:pos x="36" y="46"/>
                </a:cxn>
                <a:cxn ang="0">
                  <a:pos x="38" y="41"/>
                </a:cxn>
                <a:cxn ang="0">
                  <a:pos x="43" y="38"/>
                </a:cxn>
                <a:cxn ang="0">
                  <a:pos x="45" y="53"/>
                </a:cxn>
                <a:cxn ang="0">
                  <a:pos x="50" y="60"/>
                </a:cxn>
                <a:cxn ang="0">
                  <a:pos x="55" y="67"/>
                </a:cxn>
                <a:cxn ang="0">
                  <a:pos x="57" y="69"/>
                </a:cxn>
                <a:cxn ang="0">
                  <a:pos x="59" y="69"/>
                </a:cxn>
                <a:cxn ang="0">
                  <a:pos x="62" y="69"/>
                </a:cxn>
                <a:cxn ang="0">
                  <a:pos x="62" y="69"/>
                </a:cxn>
                <a:cxn ang="0">
                  <a:pos x="64" y="67"/>
                </a:cxn>
                <a:cxn ang="0">
                  <a:pos x="66" y="67"/>
                </a:cxn>
                <a:cxn ang="0">
                  <a:pos x="69" y="67"/>
                </a:cxn>
                <a:cxn ang="0">
                  <a:pos x="76" y="65"/>
                </a:cxn>
                <a:cxn ang="0">
                  <a:pos x="81" y="60"/>
                </a:cxn>
                <a:cxn ang="0">
                  <a:pos x="88" y="60"/>
                </a:cxn>
                <a:cxn ang="0">
                  <a:pos x="93" y="60"/>
                </a:cxn>
                <a:cxn ang="0">
                  <a:pos x="88" y="50"/>
                </a:cxn>
                <a:cxn ang="0">
                  <a:pos x="85" y="46"/>
                </a:cxn>
                <a:cxn ang="0">
                  <a:pos x="81" y="38"/>
                </a:cxn>
                <a:cxn ang="0">
                  <a:pos x="74" y="34"/>
                </a:cxn>
                <a:cxn ang="0">
                  <a:pos x="69" y="31"/>
                </a:cxn>
                <a:cxn ang="0">
                  <a:pos x="59" y="31"/>
                </a:cxn>
                <a:cxn ang="0">
                  <a:pos x="52" y="31"/>
                </a:cxn>
                <a:cxn ang="0">
                  <a:pos x="45" y="29"/>
                </a:cxn>
                <a:cxn ang="0">
                  <a:pos x="38" y="29"/>
                </a:cxn>
                <a:cxn ang="0">
                  <a:pos x="38" y="19"/>
                </a:cxn>
                <a:cxn ang="0">
                  <a:pos x="33" y="17"/>
                </a:cxn>
                <a:cxn ang="0">
                  <a:pos x="26" y="17"/>
                </a:cxn>
                <a:cxn ang="0">
                  <a:pos x="31" y="15"/>
                </a:cxn>
                <a:cxn ang="0">
                  <a:pos x="36" y="12"/>
                </a:cxn>
                <a:cxn ang="0">
                  <a:pos x="36" y="5"/>
                </a:cxn>
                <a:cxn ang="0">
                  <a:pos x="31" y="0"/>
                </a:cxn>
                <a:cxn ang="0">
                  <a:pos x="26" y="5"/>
                </a:cxn>
                <a:cxn ang="0">
                  <a:pos x="16" y="5"/>
                </a:cxn>
                <a:cxn ang="0">
                  <a:pos x="19" y="15"/>
                </a:cxn>
                <a:cxn ang="0">
                  <a:pos x="12" y="17"/>
                </a:cxn>
                <a:cxn ang="0">
                  <a:pos x="12" y="29"/>
                </a:cxn>
                <a:cxn ang="0">
                  <a:pos x="0" y="29"/>
                </a:cxn>
                <a:cxn ang="0">
                  <a:pos x="0" y="29"/>
                </a:cxn>
              </a:cxnLst>
              <a:rect l="0" t="0" r="r" b="b"/>
              <a:pathLst>
                <a:path w="93" h="69">
                  <a:moveTo>
                    <a:pt x="0" y="29"/>
                  </a:moveTo>
                  <a:lnTo>
                    <a:pt x="0" y="34"/>
                  </a:lnTo>
                  <a:lnTo>
                    <a:pt x="5" y="38"/>
                  </a:lnTo>
                  <a:lnTo>
                    <a:pt x="9" y="43"/>
                  </a:lnTo>
                  <a:lnTo>
                    <a:pt x="12" y="48"/>
                  </a:lnTo>
                  <a:lnTo>
                    <a:pt x="12" y="57"/>
                  </a:lnTo>
                  <a:lnTo>
                    <a:pt x="9" y="67"/>
                  </a:lnTo>
                  <a:lnTo>
                    <a:pt x="19" y="65"/>
                  </a:lnTo>
                  <a:lnTo>
                    <a:pt x="24" y="65"/>
                  </a:lnTo>
                  <a:lnTo>
                    <a:pt x="26" y="57"/>
                  </a:lnTo>
                  <a:lnTo>
                    <a:pt x="31" y="53"/>
                  </a:lnTo>
                  <a:lnTo>
                    <a:pt x="36" y="46"/>
                  </a:lnTo>
                  <a:lnTo>
                    <a:pt x="38" y="41"/>
                  </a:lnTo>
                  <a:lnTo>
                    <a:pt x="43" y="38"/>
                  </a:lnTo>
                  <a:lnTo>
                    <a:pt x="45" y="53"/>
                  </a:lnTo>
                  <a:lnTo>
                    <a:pt x="50" y="60"/>
                  </a:lnTo>
                  <a:lnTo>
                    <a:pt x="55" y="67"/>
                  </a:lnTo>
                  <a:lnTo>
                    <a:pt x="57" y="69"/>
                  </a:lnTo>
                  <a:lnTo>
                    <a:pt x="59" y="69"/>
                  </a:lnTo>
                  <a:lnTo>
                    <a:pt x="62" y="69"/>
                  </a:lnTo>
                  <a:lnTo>
                    <a:pt x="62" y="69"/>
                  </a:lnTo>
                  <a:lnTo>
                    <a:pt x="64" y="67"/>
                  </a:lnTo>
                  <a:lnTo>
                    <a:pt x="66" y="67"/>
                  </a:lnTo>
                  <a:lnTo>
                    <a:pt x="69" y="67"/>
                  </a:lnTo>
                  <a:lnTo>
                    <a:pt x="76" y="65"/>
                  </a:lnTo>
                  <a:lnTo>
                    <a:pt x="81" y="60"/>
                  </a:lnTo>
                  <a:lnTo>
                    <a:pt x="88" y="60"/>
                  </a:lnTo>
                  <a:lnTo>
                    <a:pt x="93" y="60"/>
                  </a:lnTo>
                  <a:lnTo>
                    <a:pt x="88" y="50"/>
                  </a:lnTo>
                  <a:lnTo>
                    <a:pt x="85" y="46"/>
                  </a:lnTo>
                  <a:lnTo>
                    <a:pt x="81" y="38"/>
                  </a:lnTo>
                  <a:lnTo>
                    <a:pt x="74" y="34"/>
                  </a:lnTo>
                  <a:lnTo>
                    <a:pt x="69" y="31"/>
                  </a:lnTo>
                  <a:lnTo>
                    <a:pt x="59" y="31"/>
                  </a:lnTo>
                  <a:lnTo>
                    <a:pt x="52" y="31"/>
                  </a:lnTo>
                  <a:lnTo>
                    <a:pt x="45" y="29"/>
                  </a:lnTo>
                  <a:lnTo>
                    <a:pt x="38" y="29"/>
                  </a:lnTo>
                  <a:lnTo>
                    <a:pt x="38" y="19"/>
                  </a:lnTo>
                  <a:lnTo>
                    <a:pt x="33" y="17"/>
                  </a:lnTo>
                  <a:lnTo>
                    <a:pt x="26" y="17"/>
                  </a:lnTo>
                  <a:lnTo>
                    <a:pt x="31" y="15"/>
                  </a:lnTo>
                  <a:lnTo>
                    <a:pt x="36" y="12"/>
                  </a:lnTo>
                  <a:lnTo>
                    <a:pt x="36" y="5"/>
                  </a:lnTo>
                  <a:lnTo>
                    <a:pt x="31" y="0"/>
                  </a:lnTo>
                  <a:lnTo>
                    <a:pt x="26" y="5"/>
                  </a:lnTo>
                  <a:lnTo>
                    <a:pt x="16" y="5"/>
                  </a:lnTo>
                  <a:lnTo>
                    <a:pt x="19" y="15"/>
                  </a:lnTo>
                  <a:lnTo>
                    <a:pt x="12" y="17"/>
                  </a:lnTo>
                  <a:lnTo>
                    <a:pt x="12" y="29"/>
                  </a:lnTo>
                  <a:lnTo>
                    <a:pt x="0" y="29"/>
                  </a:lnTo>
                  <a:lnTo>
                    <a:pt x="0" y="2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4" name="Freeform 1363">
              <a:extLst>
                <a:ext uri="{FF2B5EF4-FFF2-40B4-BE49-F238E27FC236}">
                  <a16:creationId xmlns:a16="http://schemas.microsoft.com/office/drawing/2014/main" id="{D0DE0AC5-E78B-4FAD-A662-9AFDD37DE7DF}"/>
                </a:ext>
              </a:extLst>
            </p:cNvPr>
            <p:cNvSpPr>
              <a:spLocks/>
            </p:cNvSpPr>
            <p:nvPr/>
          </p:nvSpPr>
          <p:spPr bwMode="auto">
            <a:xfrm>
              <a:off x="5400676" y="2936874"/>
              <a:ext cx="147639" cy="109538"/>
            </a:xfrm>
            <a:custGeom>
              <a:avLst/>
              <a:gdLst/>
              <a:ahLst/>
              <a:cxnLst>
                <a:cxn ang="0">
                  <a:pos x="0" y="29"/>
                </a:cxn>
                <a:cxn ang="0">
                  <a:pos x="0" y="34"/>
                </a:cxn>
                <a:cxn ang="0">
                  <a:pos x="5" y="38"/>
                </a:cxn>
                <a:cxn ang="0">
                  <a:pos x="9" y="43"/>
                </a:cxn>
                <a:cxn ang="0">
                  <a:pos x="12" y="48"/>
                </a:cxn>
                <a:cxn ang="0">
                  <a:pos x="12" y="57"/>
                </a:cxn>
                <a:cxn ang="0">
                  <a:pos x="9" y="67"/>
                </a:cxn>
                <a:cxn ang="0">
                  <a:pos x="19" y="65"/>
                </a:cxn>
                <a:cxn ang="0">
                  <a:pos x="24" y="65"/>
                </a:cxn>
                <a:cxn ang="0">
                  <a:pos x="26" y="57"/>
                </a:cxn>
                <a:cxn ang="0">
                  <a:pos x="31" y="53"/>
                </a:cxn>
                <a:cxn ang="0">
                  <a:pos x="36" y="46"/>
                </a:cxn>
                <a:cxn ang="0">
                  <a:pos x="38" y="41"/>
                </a:cxn>
                <a:cxn ang="0">
                  <a:pos x="43" y="38"/>
                </a:cxn>
                <a:cxn ang="0">
                  <a:pos x="45" y="53"/>
                </a:cxn>
                <a:cxn ang="0">
                  <a:pos x="50" y="60"/>
                </a:cxn>
                <a:cxn ang="0">
                  <a:pos x="55" y="67"/>
                </a:cxn>
                <a:cxn ang="0">
                  <a:pos x="57" y="69"/>
                </a:cxn>
                <a:cxn ang="0">
                  <a:pos x="59" y="69"/>
                </a:cxn>
                <a:cxn ang="0">
                  <a:pos x="62" y="69"/>
                </a:cxn>
                <a:cxn ang="0">
                  <a:pos x="62" y="69"/>
                </a:cxn>
                <a:cxn ang="0">
                  <a:pos x="64" y="67"/>
                </a:cxn>
                <a:cxn ang="0">
                  <a:pos x="66" y="67"/>
                </a:cxn>
                <a:cxn ang="0">
                  <a:pos x="69" y="67"/>
                </a:cxn>
                <a:cxn ang="0">
                  <a:pos x="76" y="65"/>
                </a:cxn>
                <a:cxn ang="0">
                  <a:pos x="81" y="60"/>
                </a:cxn>
                <a:cxn ang="0">
                  <a:pos x="88" y="60"/>
                </a:cxn>
                <a:cxn ang="0">
                  <a:pos x="93" y="60"/>
                </a:cxn>
                <a:cxn ang="0">
                  <a:pos x="88" y="50"/>
                </a:cxn>
                <a:cxn ang="0">
                  <a:pos x="85" y="46"/>
                </a:cxn>
                <a:cxn ang="0">
                  <a:pos x="81" y="38"/>
                </a:cxn>
                <a:cxn ang="0">
                  <a:pos x="74" y="34"/>
                </a:cxn>
                <a:cxn ang="0">
                  <a:pos x="69" y="31"/>
                </a:cxn>
                <a:cxn ang="0">
                  <a:pos x="59" y="31"/>
                </a:cxn>
                <a:cxn ang="0">
                  <a:pos x="52" y="31"/>
                </a:cxn>
                <a:cxn ang="0">
                  <a:pos x="45" y="29"/>
                </a:cxn>
                <a:cxn ang="0">
                  <a:pos x="38" y="29"/>
                </a:cxn>
                <a:cxn ang="0">
                  <a:pos x="38" y="19"/>
                </a:cxn>
                <a:cxn ang="0">
                  <a:pos x="33" y="17"/>
                </a:cxn>
                <a:cxn ang="0">
                  <a:pos x="26" y="17"/>
                </a:cxn>
                <a:cxn ang="0">
                  <a:pos x="31" y="15"/>
                </a:cxn>
                <a:cxn ang="0">
                  <a:pos x="36" y="12"/>
                </a:cxn>
                <a:cxn ang="0">
                  <a:pos x="36" y="5"/>
                </a:cxn>
                <a:cxn ang="0">
                  <a:pos x="31" y="0"/>
                </a:cxn>
                <a:cxn ang="0">
                  <a:pos x="26" y="5"/>
                </a:cxn>
                <a:cxn ang="0">
                  <a:pos x="16" y="5"/>
                </a:cxn>
                <a:cxn ang="0">
                  <a:pos x="19" y="15"/>
                </a:cxn>
                <a:cxn ang="0">
                  <a:pos x="12" y="17"/>
                </a:cxn>
                <a:cxn ang="0">
                  <a:pos x="12" y="29"/>
                </a:cxn>
                <a:cxn ang="0">
                  <a:pos x="0" y="29"/>
                </a:cxn>
              </a:cxnLst>
              <a:rect l="0" t="0" r="r" b="b"/>
              <a:pathLst>
                <a:path w="93" h="69">
                  <a:moveTo>
                    <a:pt x="0" y="29"/>
                  </a:moveTo>
                  <a:lnTo>
                    <a:pt x="0" y="34"/>
                  </a:lnTo>
                  <a:lnTo>
                    <a:pt x="5" y="38"/>
                  </a:lnTo>
                  <a:lnTo>
                    <a:pt x="9" y="43"/>
                  </a:lnTo>
                  <a:lnTo>
                    <a:pt x="12" y="48"/>
                  </a:lnTo>
                  <a:lnTo>
                    <a:pt x="12" y="57"/>
                  </a:lnTo>
                  <a:lnTo>
                    <a:pt x="9" y="67"/>
                  </a:lnTo>
                  <a:lnTo>
                    <a:pt x="19" y="65"/>
                  </a:lnTo>
                  <a:lnTo>
                    <a:pt x="24" y="65"/>
                  </a:lnTo>
                  <a:lnTo>
                    <a:pt x="26" y="57"/>
                  </a:lnTo>
                  <a:lnTo>
                    <a:pt x="31" y="53"/>
                  </a:lnTo>
                  <a:lnTo>
                    <a:pt x="36" y="46"/>
                  </a:lnTo>
                  <a:lnTo>
                    <a:pt x="38" y="41"/>
                  </a:lnTo>
                  <a:lnTo>
                    <a:pt x="43" y="38"/>
                  </a:lnTo>
                  <a:lnTo>
                    <a:pt x="45" y="53"/>
                  </a:lnTo>
                  <a:lnTo>
                    <a:pt x="50" y="60"/>
                  </a:lnTo>
                  <a:lnTo>
                    <a:pt x="55" y="67"/>
                  </a:lnTo>
                  <a:lnTo>
                    <a:pt x="57" y="69"/>
                  </a:lnTo>
                  <a:lnTo>
                    <a:pt x="59" y="69"/>
                  </a:lnTo>
                  <a:lnTo>
                    <a:pt x="62" y="69"/>
                  </a:lnTo>
                  <a:lnTo>
                    <a:pt x="62" y="69"/>
                  </a:lnTo>
                  <a:lnTo>
                    <a:pt x="64" y="67"/>
                  </a:lnTo>
                  <a:lnTo>
                    <a:pt x="66" y="67"/>
                  </a:lnTo>
                  <a:lnTo>
                    <a:pt x="69" y="67"/>
                  </a:lnTo>
                  <a:lnTo>
                    <a:pt x="76" y="65"/>
                  </a:lnTo>
                  <a:lnTo>
                    <a:pt x="81" y="60"/>
                  </a:lnTo>
                  <a:lnTo>
                    <a:pt x="88" y="60"/>
                  </a:lnTo>
                  <a:lnTo>
                    <a:pt x="93" y="60"/>
                  </a:lnTo>
                  <a:lnTo>
                    <a:pt x="88" y="50"/>
                  </a:lnTo>
                  <a:lnTo>
                    <a:pt x="85" y="46"/>
                  </a:lnTo>
                  <a:lnTo>
                    <a:pt x="81" y="38"/>
                  </a:lnTo>
                  <a:lnTo>
                    <a:pt x="74" y="34"/>
                  </a:lnTo>
                  <a:lnTo>
                    <a:pt x="69" y="31"/>
                  </a:lnTo>
                  <a:lnTo>
                    <a:pt x="59" y="31"/>
                  </a:lnTo>
                  <a:lnTo>
                    <a:pt x="52" y="31"/>
                  </a:lnTo>
                  <a:lnTo>
                    <a:pt x="45" y="29"/>
                  </a:lnTo>
                  <a:lnTo>
                    <a:pt x="38" y="29"/>
                  </a:lnTo>
                  <a:lnTo>
                    <a:pt x="38" y="19"/>
                  </a:lnTo>
                  <a:lnTo>
                    <a:pt x="33" y="17"/>
                  </a:lnTo>
                  <a:lnTo>
                    <a:pt x="26" y="17"/>
                  </a:lnTo>
                  <a:lnTo>
                    <a:pt x="31" y="15"/>
                  </a:lnTo>
                  <a:lnTo>
                    <a:pt x="36" y="12"/>
                  </a:lnTo>
                  <a:lnTo>
                    <a:pt x="36" y="5"/>
                  </a:lnTo>
                  <a:lnTo>
                    <a:pt x="31" y="0"/>
                  </a:lnTo>
                  <a:lnTo>
                    <a:pt x="26" y="5"/>
                  </a:lnTo>
                  <a:lnTo>
                    <a:pt x="16" y="5"/>
                  </a:lnTo>
                  <a:lnTo>
                    <a:pt x="19" y="15"/>
                  </a:lnTo>
                  <a:lnTo>
                    <a:pt x="12" y="17"/>
                  </a:lnTo>
                  <a:lnTo>
                    <a:pt x="12" y="29"/>
                  </a:lnTo>
                  <a:lnTo>
                    <a:pt x="0" y="2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5" name="Freeform 1364">
              <a:extLst>
                <a:ext uri="{FF2B5EF4-FFF2-40B4-BE49-F238E27FC236}">
                  <a16:creationId xmlns:a16="http://schemas.microsoft.com/office/drawing/2014/main" id="{5546B2F6-E7F8-4289-BFD1-6A80BB2D9C88}"/>
                </a:ext>
              </a:extLst>
            </p:cNvPr>
            <p:cNvSpPr>
              <a:spLocks/>
            </p:cNvSpPr>
            <p:nvPr/>
          </p:nvSpPr>
          <p:spPr bwMode="auto">
            <a:xfrm>
              <a:off x="5400676" y="2936874"/>
              <a:ext cx="147639" cy="109538"/>
            </a:xfrm>
            <a:custGeom>
              <a:avLst/>
              <a:gdLst/>
              <a:ahLst/>
              <a:cxnLst>
                <a:cxn ang="0">
                  <a:pos x="0" y="29"/>
                </a:cxn>
                <a:cxn ang="0">
                  <a:pos x="0" y="34"/>
                </a:cxn>
                <a:cxn ang="0">
                  <a:pos x="5" y="38"/>
                </a:cxn>
                <a:cxn ang="0">
                  <a:pos x="9" y="43"/>
                </a:cxn>
                <a:cxn ang="0">
                  <a:pos x="12" y="48"/>
                </a:cxn>
                <a:cxn ang="0">
                  <a:pos x="12" y="57"/>
                </a:cxn>
                <a:cxn ang="0">
                  <a:pos x="9" y="67"/>
                </a:cxn>
                <a:cxn ang="0">
                  <a:pos x="19" y="65"/>
                </a:cxn>
                <a:cxn ang="0">
                  <a:pos x="24" y="65"/>
                </a:cxn>
                <a:cxn ang="0">
                  <a:pos x="26" y="57"/>
                </a:cxn>
                <a:cxn ang="0">
                  <a:pos x="31" y="53"/>
                </a:cxn>
                <a:cxn ang="0">
                  <a:pos x="36" y="46"/>
                </a:cxn>
                <a:cxn ang="0">
                  <a:pos x="38" y="41"/>
                </a:cxn>
                <a:cxn ang="0">
                  <a:pos x="43" y="38"/>
                </a:cxn>
                <a:cxn ang="0">
                  <a:pos x="45" y="53"/>
                </a:cxn>
                <a:cxn ang="0">
                  <a:pos x="50" y="60"/>
                </a:cxn>
                <a:cxn ang="0">
                  <a:pos x="55" y="67"/>
                </a:cxn>
                <a:cxn ang="0">
                  <a:pos x="57" y="69"/>
                </a:cxn>
                <a:cxn ang="0">
                  <a:pos x="59" y="69"/>
                </a:cxn>
                <a:cxn ang="0">
                  <a:pos x="62" y="69"/>
                </a:cxn>
                <a:cxn ang="0">
                  <a:pos x="62" y="69"/>
                </a:cxn>
                <a:cxn ang="0">
                  <a:pos x="64" y="67"/>
                </a:cxn>
                <a:cxn ang="0">
                  <a:pos x="66" y="67"/>
                </a:cxn>
                <a:cxn ang="0">
                  <a:pos x="69" y="67"/>
                </a:cxn>
                <a:cxn ang="0">
                  <a:pos x="76" y="65"/>
                </a:cxn>
                <a:cxn ang="0">
                  <a:pos x="81" y="60"/>
                </a:cxn>
                <a:cxn ang="0">
                  <a:pos x="88" y="60"/>
                </a:cxn>
                <a:cxn ang="0">
                  <a:pos x="93" y="60"/>
                </a:cxn>
                <a:cxn ang="0">
                  <a:pos x="88" y="50"/>
                </a:cxn>
                <a:cxn ang="0">
                  <a:pos x="85" y="46"/>
                </a:cxn>
                <a:cxn ang="0">
                  <a:pos x="81" y="38"/>
                </a:cxn>
                <a:cxn ang="0">
                  <a:pos x="74" y="34"/>
                </a:cxn>
                <a:cxn ang="0">
                  <a:pos x="69" y="31"/>
                </a:cxn>
                <a:cxn ang="0">
                  <a:pos x="59" y="31"/>
                </a:cxn>
                <a:cxn ang="0">
                  <a:pos x="52" y="31"/>
                </a:cxn>
                <a:cxn ang="0">
                  <a:pos x="45" y="29"/>
                </a:cxn>
                <a:cxn ang="0">
                  <a:pos x="38" y="29"/>
                </a:cxn>
                <a:cxn ang="0">
                  <a:pos x="38" y="19"/>
                </a:cxn>
                <a:cxn ang="0">
                  <a:pos x="33" y="17"/>
                </a:cxn>
                <a:cxn ang="0">
                  <a:pos x="26" y="17"/>
                </a:cxn>
                <a:cxn ang="0">
                  <a:pos x="31" y="15"/>
                </a:cxn>
                <a:cxn ang="0">
                  <a:pos x="36" y="12"/>
                </a:cxn>
                <a:cxn ang="0">
                  <a:pos x="36" y="5"/>
                </a:cxn>
                <a:cxn ang="0">
                  <a:pos x="31" y="0"/>
                </a:cxn>
                <a:cxn ang="0">
                  <a:pos x="26" y="5"/>
                </a:cxn>
                <a:cxn ang="0">
                  <a:pos x="16" y="5"/>
                </a:cxn>
                <a:cxn ang="0">
                  <a:pos x="19" y="15"/>
                </a:cxn>
                <a:cxn ang="0">
                  <a:pos x="12" y="17"/>
                </a:cxn>
                <a:cxn ang="0">
                  <a:pos x="12" y="29"/>
                </a:cxn>
                <a:cxn ang="0">
                  <a:pos x="0" y="29"/>
                </a:cxn>
              </a:cxnLst>
              <a:rect l="0" t="0" r="r" b="b"/>
              <a:pathLst>
                <a:path w="93" h="69">
                  <a:moveTo>
                    <a:pt x="0" y="29"/>
                  </a:moveTo>
                  <a:lnTo>
                    <a:pt x="0" y="34"/>
                  </a:lnTo>
                  <a:lnTo>
                    <a:pt x="5" y="38"/>
                  </a:lnTo>
                  <a:lnTo>
                    <a:pt x="9" y="43"/>
                  </a:lnTo>
                  <a:lnTo>
                    <a:pt x="12" y="48"/>
                  </a:lnTo>
                  <a:lnTo>
                    <a:pt x="12" y="57"/>
                  </a:lnTo>
                  <a:lnTo>
                    <a:pt x="9" y="67"/>
                  </a:lnTo>
                  <a:lnTo>
                    <a:pt x="19" y="65"/>
                  </a:lnTo>
                  <a:lnTo>
                    <a:pt x="24" y="65"/>
                  </a:lnTo>
                  <a:lnTo>
                    <a:pt x="26" y="57"/>
                  </a:lnTo>
                  <a:lnTo>
                    <a:pt x="31" y="53"/>
                  </a:lnTo>
                  <a:lnTo>
                    <a:pt x="36" y="46"/>
                  </a:lnTo>
                  <a:lnTo>
                    <a:pt x="38" y="41"/>
                  </a:lnTo>
                  <a:lnTo>
                    <a:pt x="43" y="38"/>
                  </a:lnTo>
                  <a:lnTo>
                    <a:pt x="45" y="53"/>
                  </a:lnTo>
                  <a:lnTo>
                    <a:pt x="50" y="60"/>
                  </a:lnTo>
                  <a:lnTo>
                    <a:pt x="55" y="67"/>
                  </a:lnTo>
                  <a:lnTo>
                    <a:pt x="57" y="69"/>
                  </a:lnTo>
                  <a:lnTo>
                    <a:pt x="59" y="69"/>
                  </a:lnTo>
                  <a:lnTo>
                    <a:pt x="62" y="69"/>
                  </a:lnTo>
                  <a:lnTo>
                    <a:pt x="62" y="69"/>
                  </a:lnTo>
                  <a:lnTo>
                    <a:pt x="64" y="67"/>
                  </a:lnTo>
                  <a:lnTo>
                    <a:pt x="66" y="67"/>
                  </a:lnTo>
                  <a:lnTo>
                    <a:pt x="69" y="67"/>
                  </a:lnTo>
                  <a:lnTo>
                    <a:pt x="76" y="65"/>
                  </a:lnTo>
                  <a:lnTo>
                    <a:pt x="81" y="60"/>
                  </a:lnTo>
                  <a:lnTo>
                    <a:pt x="88" y="60"/>
                  </a:lnTo>
                  <a:lnTo>
                    <a:pt x="93" y="60"/>
                  </a:lnTo>
                  <a:lnTo>
                    <a:pt x="88" y="50"/>
                  </a:lnTo>
                  <a:lnTo>
                    <a:pt x="85" y="46"/>
                  </a:lnTo>
                  <a:lnTo>
                    <a:pt x="81" y="38"/>
                  </a:lnTo>
                  <a:lnTo>
                    <a:pt x="74" y="34"/>
                  </a:lnTo>
                  <a:lnTo>
                    <a:pt x="69" y="31"/>
                  </a:lnTo>
                  <a:lnTo>
                    <a:pt x="59" y="31"/>
                  </a:lnTo>
                  <a:lnTo>
                    <a:pt x="52" y="31"/>
                  </a:lnTo>
                  <a:lnTo>
                    <a:pt x="45" y="29"/>
                  </a:lnTo>
                  <a:lnTo>
                    <a:pt x="38" y="29"/>
                  </a:lnTo>
                  <a:lnTo>
                    <a:pt x="38" y="19"/>
                  </a:lnTo>
                  <a:lnTo>
                    <a:pt x="33" y="17"/>
                  </a:lnTo>
                  <a:lnTo>
                    <a:pt x="26" y="17"/>
                  </a:lnTo>
                  <a:lnTo>
                    <a:pt x="31" y="15"/>
                  </a:lnTo>
                  <a:lnTo>
                    <a:pt x="36" y="12"/>
                  </a:lnTo>
                  <a:lnTo>
                    <a:pt x="36" y="5"/>
                  </a:lnTo>
                  <a:lnTo>
                    <a:pt x="31" y="0"/>
                  </a:lnTo>
                  <a:lnTo>
                    <a:pt x="26" y="5"/>
                  </a:lnTo>
                  <a:lnTo>
                    <a:pt x="16" y="5"/>
                  </a:lnTo>
                  <a:lnTo>
                    <a:pt x="19" y="15"/>
                  </a:lnTo>
                  <a:lnTo>
                    <a:pt x="12" y="17"/>
                  </a:lnTo>
                  <a:lnTo>
                    <a:pt x="12" y="29"/>
                  </a:lnTo>
                  <a:lnTo>
                    <a:pt x="0" y="2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6" name="Freeform 1365">
              <a:extLst>
                <a:ext uri="{FF2B5EF4-FFF2-40B4-BE49-F238E27FC236}">
                  <a16:creationId xmlns:a16="http://schemas.microsoft.com/office/drawing/2014/main" id="{0AD9445B-3FAC-4436-881A-91052A8C93F3}"/>
                </a:ext>
              </a:extLst>
            </p:cNvPr>
            <p:cNvSpPr>
              <a:spLocks/>
            </p:cNvSpPr>
            <p:nvPr/>
          </p:nvSpPr>
          <p:spPr bwMode="auto">
            <a:xfrm>
              <a:off x="5441952" y="2870198"/>
              <a:ext cx="169863" cy="115889"/>
            </a:xfrm>
            <a:custGeom>
              <a:avLst/>
              <a:gdLst/>
              <a:ahLst/>
              <a:cxnLst>
                <a:cxn ang="0">
                  <a:pos x="12" y="61"/>
                </a:cxn>
                <a:cxn ang="0">
                  <a:pos x="12" y="71"/>
                </a:cxn>
                <a:cxn ang="0">
                  <a:pos x="17" y="71"/>
                </a:cxn>
                <a:cxn ang="0">
                  <a:pos x="19" y="71"/>
                </a:cxn>
                <a:cxn ang="0">
                  <a:pos x="26" y="73"/>
                </a:cxn>
                <a:cxn ang="0">
                  <a:pos x="33" y="73"/>
                </a:cxn>
                <a:cxn ang="0">
                  <a:pos x="38" y="73"/>
                </a:cxn>
                <a:cxn ang="0">
                  <a:pos x="43" y="73"/>
                </a:cxn>
                <a:cxn ang="0">
                  <a:pos x="43" y="66"/>
                </a:cxn>
                <a:cxn ang="0">
                  <a:pos x="45" y="59"/>
                </a:cxn>
                <a:cxn ang="0">
                  <a:pos x="52" y="54"/>
                </a:cxn>
                <a:cxn ang="0">
                  <a:pos x="57" y="54"/>
                </a:cxn>
                <a:cxn ang="0">
                  <a:pos x="67" y="50"/>
                </a:cxn>
                <a:cxn ang="0">
                  <a:pos x="76" y="50"/>
                </a:cxn>
                <a:cxn ang="0">
                  <a:pos x="83" y="42"/>
                </a:cxn>
                <a:cxn ang="0">
                  <a:pos x="88" y="35"/>
                </a:cxn>
                <a:cxn ang="0">
                  <a:pos x="95" y="31"/>
                </a:cxn>
                <a:cxn ang="0">
                  <a:pos x="97" y="23"/>
                </a:cxn>
                <a:cxn ang="0">
                  <a:pos x="102" y="19"/>
                </a:cxn>
                <a:cxn ang="0">
                  <a:pos x="107" y="14"/>
                </a:cxn>
                <a:cxn ang="0">
                  <a:pos x="95" y="7"/>
                </a:cxn>
                <a:cxn ang="0">
                  <a:pos x="86" y="7"/>
                </a:cxn>
                <a:cxn ang="0">
                  <a:pos x="74" y="7"/>
                </a:cxn>
                <a:cxn ang="0">
                  <a:pos x="69" y="7"/>
                </a:cxn>
                <a:cxn ang="0">
                  <a:pos x="62" y="9"/>
                </a:cxn>
                <a:cxn ang="0">
                  <a:pos x="57" y="9"/>
                </a:cxn>
                <a:cxn ang="0">
                  <a:pos x="57" y="7"/>
                </a:cxn>
                <a:cxn ang="0">
                  <a:pos x="52" y="7"/>
                </a:cxn>
                <a:cxn ang="0">
                  <a:pos x="48" y="2"/>
                </a:cxn>
                <a:cxn ang="0">
                  <a:pos x="40" y="0"/>
                </a:cxn>
                <a:cxn ang="0">
                  <a:pos x="33" y="7"/>
                </a:cxn>
                <a:cxn ang="0">
                  <a:pos x="33" y="14"/>
                </a:cxn>
                <a:cxn ang="0">
                  <a:pos x="26" y="14"/>
                </a:cxn>
                <a:cxn ang="0">
                  <a:pos x="19" y="9"/>
                </a:cxn>
                <a:cxn ang="0">
                  <a:pos x="17" y="7"/>
                </a:cxn>
                <a:cxn ang="0">
                  <a:pos x="7" y="9"/>
                </a:cxn>
                <a:cxn ang="0">
                  <a:pos x="7" y="21"/>
                </a:cxn>
                <a:cxn ang="0">
                  <a:pos x="2" y="28"/>
                </a:cxn>
                <a:cxn ang="0">
                  <a:pos x="0" y="33"/>
                </a:cxn>
                <a:cxn ang="0">
                  <a:pos x="7" y="35"/>
                </a:cxn>
                <a:cxn ang="0">
                  <a:pos x="14" y="38"/>
                </a:cxn>
                <a:cxn ang="0">
                  <a:pos x="17" y="35"/>
                </a:cxn>
                <a:cxn ang="0">
                  <a:pos x="29" y="42"/>
                </a:cxn>
                <a:cxn ang="0">
                  <a:pos x="36" y="45"/>
                </a:cxn>
                <a:cxn ang="0">
                  <a:pos x="31" y="54"/>
                </a:cxn>
                <a:cxn ang="0">
                  <a:pos x="24" y="57"/>
                </a:cxn>
                <a:cxn ang="0">
                  <a:pos x="17" y="59"/>
                </a:cxn>
                <a:cxn ang="0">
                  <a:pos x="12" y="61"/>
                </a:cxn>
                <a:cxn ang="0">
                  <a:pos x="12" y="61"/>
                </a:cxn>
              </a:cxnLst>
              <a:rect l="0" t="0" r="r" b="b"/>
              <a:pathLst>
                <a:path w="107" h="73">
                  <a:moveTo>
                    <a:pt x="12" y="61"/>
                  </a:moveTo>
                  <a:lnTo>
                    <a:pt x="12" y="71"/>
                  </a:lnTo>
                  <a:lnTo>
                    <a:pt x="17" y="71"/>
                  </a:lnTo>
                  <a:lnTo>
                    <a:pt x="19" y="71"/>
                  </a:lnTo>
                  <a:lnTo>
                    <a:pt x="26" y="73"/>
                  </a:lnTo>
                  <a:lnTo>
                    <a:pt x="33" y="73"/>
                  </a:lnTo>
                  <a:lnTo>
                    <a:pt x="38" y="73"/>
                  </a:lnTo>
                  <a:lnTo>
                    <a:pt x="43" y="73"/>
                  </a:lnTo>
                  <a:lnTo>
                    <a:pt x="43" y="66"/>
                  </a:lnTo>
                  <a:lnTo>
                    <a:pt x="45" y="59"/>
                  </a:lnTo>
                  <a:lnTo>
                    <a:pt x="52" y="54"/>
                  </a:lnTo>
                  <a:lnTo>
                    <a:pt x="57" y="54"/>
                  </a:lnTo>
                  <a:lnTo>
                    <a:pt x="67" y="50"/>
                  </a:lnTo>
                  <a:lnTo>
                    <a:pt x="76" y="50"/>
                  </a:lnTo>
                  <a:lnTo>
                    <a:pt x="83" y="42"/>
                  </a:lnTo>
                  <a:lnTo>
                    <a:pt x="88" y="35"/>
                  </a:lnTo>
                  <a:lnTo>
                    <a:pt x="95" y="31"/>
                  </a:lnTo>
                  <a:lnTo>
                    <a:pt x="97" y="23"/>
                  </a:lnTo>
                  <a:lnTo>
                    <a:pt x="102" y="19"/>
                  </a:lnTo>
                  <a:lnTo>
                    <a:pt x="107" y="14"/>
                  </a:lnTo>
                  <a:lnTo>
                    <a:pt x="95" y="7"/>
                  </a:lnTo>
                  <a:lnTo>
                    <a:pt x="86" y="7"/>
                  </a:lnTo>
                  <a:lnTo>
                    <a:pt x="74" y="7"/>
                  </a:lnTo>
                  <a:lnTo>
                    <a:pt x="69" y="7"/>
                  </a:lnTo>
                  <a:lnTo>
                    <a:pt x="62" y="9"/>
                  </a:lnTo>
                  <a:lnTo>
                    <a:pt x="57" y="9"/>
                  </a:lnTo>
                  <a:lnTo>
                    <a:pt x="57" y="7"/>
                  </a:lnTo>
                  <a:lnTo>
                    <a:pt x="52" y="7"/>
                  </a:lnTo>
                  <a:lnTo>
                    <a:pt x="48" y="2"/>
                  </a:lnTo>
                  <a:lnTo>
                    <a:pt x="40" y="0"/>
                  </a:lnTo>
                  <a:lnTo>
                    <a:pt x="33" y="7"/>
                  </a:lnTo>
                  <a:lnTo>
                    <a:pt x="33" y="14"/>
                  </a:lnTo>
                  <a:lnTo>
                    <a:pt x="26" y="14"/>
                  </a:lnTo>
                  <a:lnTo>
                    <a:pt x="19" y="9"/>
                  </a:lnTo>
                  <a:lnTo>
                    <a:pt x="17" y="7"/>
                  </a:lnTo>
                  <a:lnTo>
                    <a:pt x="7" y="9"/>
                  </a:lnTo>
                  <a:lnTo>
                    <a:pt x="7" y="21"/>
                  </a:lnTo>
                  <a:lnTo>
                    <a:pt x="2" y="28"/>
                  </a:lnTo>
                  <a:lnTo>
                    <a:pt x="0" y="33"/>
                  </a:lnTo>
                  <a:lnTo>
                    <a:pt x="7" y="35"/>
                  </a:lnTo>
                  <a:lnTo>
                    <a:pt x="14" y="38"/>
                  </a:lnTo>
                  <a:lnTo>
                    <a:pt x="17" y="35"/>
                  </a:lnTo>
                  <a:lnTo>
                    <a:pt x="29" y="42"/>
                  </a:lnTo>
                  <a:lnTo>
                    <a:pt x="36" y="45"/>
                  </a:lnTo>
                  <a:lnTo>
                    <a:pt x="31" y="54"/>
                  </a:lnTo>
                  <a:lnTo>
                    <a:pt x="24" y="57"/>
                  </a:lnTo>
                  <a:lnTo>
                    <a:pt x="17" y="59"/>
                  </a:lnTo>
                  <a:lnTo>
                    <a:pt x="12" y="61"/>
                  </a:lnTo>
                  <a:lnTo>
                    <a:pt x="12" y="6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7" name="Freeform 1366">
              <a:extLst>
                <a:ext uri="{FF2B5EF4-FFF2-40B4-BE49-F238E27FC236}">
                  <a16:creationId xmlns:a16="http://schemas.microsoft.com/office/drawing/2014/main" id="{642AB687-0D67-4F00-B4A9-7A862EECB2C3}"/>
                </a:ext>
              </a:extLst>
            </p:cNvPr>
            <p:cNvSpPr>
              <a:spLocks/>
            </p:cNvSpPr>
            <p:nvPr/>
          </p:nvSpPr>
          <p:spPr bwMode="auto">
            <a:xfrm>
              <a:off x="5441952" y="2870198"/>
              <a:ext cx="169863" cy="115889"/>
            </a:xfrm>
            <a:custGeom>
              <a:avLst/>
              <a:gdLst/>
              <a:ahLst/>
              <a:cxnLst>
                <a:cxn ang="0">
                  <a:pos x="12" y="61"/>
                </a:cxn>
                <a:cxn ang="0">
                  <a:pos x="12" y="71"/>
                </a:cxn>
                <a:cxn ang="0">
                  <a:pos x="17" y="71"/>
                </a:cxn>
                <a:cxn ang="0">
                  <a:pos x="19" y="71"/>
                </a:cxn>
                <a:cxn ang="0">
                  <a:pos x="26" y="73"/>
                </a:cxn>
                <a:cxn ang="0">
                  <a:pos x="33" y="73"/>
                </a:cxn>
                <a:cxn ang="0">
                  <a:pos x="38" y="73"/>
                </a:cxn>
                <a:cxn ang="0">
                  <a:pos x="43" y="73"/>
                </a:cxn>
                <a:cxn ang="0">
                  <a:pos x="43" y="66"/>
                </a:cxn>
                <a:cxn ang="0">
                  <a:pos x="45" y="59"/>
                </a:cxn>
                <a:cxn ang="0">
                  <a:pos x="52" y="54"/>
                </a:cxn>
                <a:cxn ang="0">
                  <a:pos x="57" y="54"/>
                </a:cxn>
                <a:cxn ang="0">
                  <a:pos x="67" y="50"/>
                </a:cxn>
                <a:cxn ang="0">
                  <a:pos x="76" y="50"/>
                </a:cxn>
                <a:cxn ang="0">
                  <a:pos x="83" y="42"/>
                </a:cxn>
                <a:cxn ang="0">
                  <a:pos x="88" y="35"/>
                </a:cxn>
                <a:cxn ang="0">
                  <a:pos x="95" y="31"/>
                </a:cxn>
                <a:cxn ang="0">
                  <a:pos x="97" y="23"/>
                </a:cxn>
                <a:cxn ang="0">
                  <a:pos x="102" y="19"/>
                </a:cxn>
                <a:cxn ang="0">
                  <a:pos x="107" y="14"/>
                </a:cxn>
                <a:cxn ang="0">
                  <a:pos x="95" y="7"/>
                </a:cxn>
                <a:cxn ang="0">
                  <a:pos x="86" y="7"/>
                </a:cxn>
                <a:cxn ang="0">
                  <a:pos x="74" y="7"/>
                </a:cxn>
                <a:cxn ang="0">
                  <a:pos x="69" y="7"/>
                </a:cxn>
                <a:cxn ang="0">
                  <a:pos x="62" y="9"/>
                </a:cxn>
                <a:cxn ang="0">
                  <a:pos x="57" y="9"/>
                </a:cxn>
                <a:cxn ang="0">
                  <a:pos x="57" y="7"/>
                </a:cxn>
                <a:cxn ang="0">
                  <a:pos x="52" y="7"/>
                </a:cxn>
                <a:cxn ang="0">
                  <a:pos x="48" y="2"/>
                </a:cxn>
                <a:cxn ang="0">
                  <a:pos x="40" y="0"/>
                </a:cxn>
                <a:cxn ang="0">
                  <a:pos x="33" y="7"/>
                </a:cxn>
                <a:cxn ang="0">
                  <a:pos x="33" y="14"/>
                </a:cxn>
                <a:cxn ang="0">
                  <a:pos x="26" y="14"/>
                </a:cxn>
                <a:cxn ang="0">
                  <a:pos x="19" y="9"/>
                </a:cxn>
                <a:cxn ang="0">
                  <a:pos x="17" y="7"/>
                </a:cxn>
                <a:cxn ang="0">
                  <a:pos x="7" y="9"/>
                </a:cxn>
                <a:cxn ang="0">
                  <a:pos x="7" y="21"/>
                </a:cxn>
                <a:cxn ang="0">
                  <a:pos x="2" y="28"/>
                </a:cxn>
                <a:cxn ang="0">
                  <a:pos x="0" y="33"/>
                </a:cxn>
                <a:cxn ang="0">
                  <a:pos x="7" y="35"/>
                </a:cxn>
                <a:cxn ang="0">
                  <a:pos x="14" y="38"/>
                </a:cxn>
                <a:cxn ang="0">
                  <a:pos x="17" y="35"/>
                </a:cxn>
                <a:cxn ang="0">
                  <a:pos x="29" y="42"/>
                </a:cxn>
                <a:cxn ang="0">
                  <a:pos x="36" y="45"/>
                </a:cxn>
                <a:cxn ang="0">
                  <a:pos x="31" y="54"/>
                </a:cxn>
                <a:cxn ang="0">
                  <a:pos x="24" y="57"/>
                </a:cxn>
                <a:cxn ang="0">
                  <a:pos x="17" y="59"/>
                </a:cxn>
                <a:cxn ang="0">
                  <a:pos x="12" y="61"/>
                </a:cxn>
              </a:cxnLst>
              <a:rect l="0" t="0" r="r" b="b"/>
              <a:pathLst>
                <a:path w="107" h="73">
                  <a:moveTo>
                    <a:pt x="12" y="61"/>
                  </a:moveTo>
                  <a:lnTo>
                    <a:pt x="12" y="71"/>
                  </a:lnTo>
                  <a:lnTo>
                    <a:pt x="17" y="71"/>
                  </a:lnTo>
                  <a:lnTo>
                    <a:pt x="19" y="71"/>
                  </a:lnTo>
                  <a:lnTo>
                    <a:pt x="26" y="73"/>
                  </a:lnTo>
                  <a:lnTo>
                    <a:pt x="33" y="73"/>
                  </a:lnTo>
                  <a:lnTo>
                    <a:pt x="38" y="73"/>
                  </a:lnTo>
                  <a:lnTo>
                    <a:pt x="43" y="73"/>
                  </a:lnTo>
                  <a:lnTo>
                    <a:pt x="43" y="66"/>
                  </a:lnTo>
                  <a:lnTo>
                    <a:pt x="45" y="59"/>
                  </a:lnTo>
                  <a:lnTo>
                    <a:pt x="52" y="54"/>
                  </a:lnTo>
                  <a:lnTo>
                    <a:pt x="57" y="54"/>
                  </a:lnTo>
                  <a:lnTo>
                    <a:pt x="67" y="50"/>
                  </a:lnTo>
                  <a:lnTo>
                    <a:pt x="76" y="50"/>
                  </a:lnTo>
                  <a:lnTo>
                    <a:pt x="83" y="42"/>
                  </a:lnTo>
                  <a:lnTo>
                    <a:pt x="88" y="35"/>
                  </a:lnTo>
                  <a:lnTo>
                    <a:pt x="95" y="31"/>
                  </a:lnTo>
                  <a:lnTo>
                    <a:pt x="97" y="23"/>
                  </a:lnTo>
                  <a:lnTo>
                    <a:pt x="102" y="19"/>
                  </a:lnTo>
                  <a:lnTo>
                    <a:pt x="107" y="14"/>
                  </a:lnTo>
                  <a:lnTo>
                    <a:pt x="95" y="7"/>
                  </a:lnTo>
                  <a:lnTo>
                    <a:pt x="86" y="7"/>
                  </a:lnTo>
                  <a:lnTo>
                    <a:pt x="74" y="7"/>
                  </a:lnTo>
                  <a:lnTo>
                    <a:pt x="69" y="7"/>
                  </a:lnTo>
                  <a:lnTo>
                    <a:pt x="62" y="9"/>
                  </a:lnTo>
                  <a:lnTo>
                    <a:pt x="57" y="9"/>
                  </a:lnTo>
                  <a:lnTo>
                    <a:pt x="57" y="7"/>
                  </a:lnTo>
                  <a:lnTo>
                    <a:pt x="52" y="7"/>
                  </a:lnTo>
                  <a:lnTo>
                    <a:pt x="48" y="2"/>
                  </a:lnTo>
                  <a:lnTo>
                    <a:pt x="40" y="0"/>
                  </a:lnTo>
                  <a:lnTo>
                    <a:pt x="33" y="7"/>
                  </a:lnTo>
                  <a:lnTo>
                    <a:pt x="33" y="14"/>
                  </a:lnTo>
                  <a:lnTo>
                    <a:pt x="26" y="14"/>
                  </a:lnTo>
                  <a:lnTo>
                    <a:pt x="19" y="9"/>
                  </a:lnTo>
                  <a:lnTo>
                    <a:pt x="17" y="7"/>
                  </a:lnTo>
                  <a:lnTo>
                    <a:pt x="7" y="9"/>
                  </a:lnTo>
                  <a:lnTo>
                    <a:pt x="7" y="21"/>
                  </a:lnTo>
                  <a:lnTo>
                    <a:pt x="2" y="28"/>
                  </a:lnTo>
                  <a:lnTo>
                    <a:pt x="0" y="33"/>
                  </a:lnTo>
                  <a:lnTo>
                    <a:pt x="7" y="35"/>
                  </a:lnTo>
                  <a:lnTo>
                    <a:pt x="14" y="38"/>
                  </a:lnTo>
                  <a:lnTo>
                    <a:pt x="17" y="35"/>
                  </a:lnTo>
                  <a:lnTo>
                    <a:pt x="29" y="42"/>
                  </a:lnTo>
                  <a:lnTo>
                    <a:pt x="36" y="45"/>
                  </a:lnTo>
                  <a:lnTo>
                    <a:pt x="31" y="54"/>
                  </a:lnTo>
                  <a:lnTo>
                    <a:pt x="24" y="57"/>
                  </a:lnTo>
                  <a:lnTo>
                    <a:pt x="17" y="59"/>
                  </a:lnTo>
                  <a:lnTo>
                    <a:pt x="12" y="6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8" name="Freeform 1367">
              <a:extLst>
                <a:ext uri="{FF2B5EF4-FFF2-40B4-BE49-F238E27FC236}">
                  <a16:creationId xmlns:a16="http://schemas.microsoft.com/office/drawing/2014/main" id="{A2654775-F6EE-451A-B445-CD137CECD3A7}"/>
                </a:ext>
              </a:extLst>
            </p:cNvPr>
            <p:cNvSpPr>
              <a:spLocks/>
            </p:cNvSpPr>
            <p:nvPr/>
          </p:nvSpPr>
          <p:spPr bwMode="auto">
            <a:xfrm>
              <a:off x="5441952" y="2870198"/>
              <a:ext cx="169863" cy="115889"/>
            </a:xfrm>
            <a:custGeom>
              <a:avLst/>
              <a:gdLst/>
              <a:ahLst/>
              <a:cxnLst>
                <a:cxn ang="0">
                  <a:pos x="12" y="61"/>
                </a:cxn>
                <a:cxn ang="0">
                  <a:pos x="12" y="71"/>
                </a:cxn>
                <a:cxn ang="0">
                  <a:pos x="17" y="71"/>
                </a:cxn>
                <a:cxn ang="0">
                  <a:pos x="19" y="71"/>
                </a:cxn>
                <a:cxn ang="0">
                  <a:pos x="26" y="73"/>
                </a:cxn>
                <a:cxn ang="0">
                  <a:pos x="33" y="73"/>
                </a:cxn>
                <a:cxn ang="0">
                  <a:pos x="38" y="73"/>
                </a:cxn>
                <a:cxn ang="0">
                  <a:pos x="43" y="73"/>
                </a:cxn>
                <a:cxn ang="0">
                  <a:pos x="43" y="66"/>
                </a:cxn>
                <a:cxn ang="0">
                  <a:pos x="45" y="59"/>
                </a:cxn>
                <a:cxn ang="0">
                  <a:pos x="52" y="54"/>
                </a:cxn>
                <a:cxn ang="0">
                  <a:pos x="57" y="54"/>
                </a:cxn>
                <a:cxn ang="0">
                  <a:pos x="67" y="50"/>
                </a:cxn>
                <a:cxn ang="0">
                  <a:pos x="76" y="50"/>
                </a:cxn>
                <a:cxn ang="0">
                  <a:pos x="83" y="42"/>
                </a:cxn>
                <a:cxn ang="0">
                  <a:pos x="88" y="35"/>
                </a:cxn>
                <a:cxn ang="0">
                  <a:pos x="95" y="31"/>
                </a:cxn>
                <a:cxn ang="0">
                  <a:pos x="97" y="23"/>
                </a:cxn>
                <a:cxn ang="0">
                  <a:pos x="102" y="19"/>
                </a:cxn>
                <a:cxn ang="0">
                  <a:pos x="107" y="14"/>
                </a:cxn>
                <a:cxn ang="0">
                  <a:pos x="95" y="7"/>
                </a:cxn>
                <a:cxn ang="0">
                  <a:pos x="86" y="7"/>
                </a:cxn>
                <a:cxn ang="0">
                  <a:pos x="74" y="7"/>
                </a:cxn>
                <a:cxn ang="0">
                  <a:pos x="69" y="7"/>
                </a:cxn>
                <a:cxn ang="0">
                  <a:pos x="62" y="9"/>
                </a:cxn>
                <a:cxn ang="0">
                  <a:pos x="57" y="9"/>
                </a:cxn>
                <a:cxn ang="0">
                  <a:pos x="57" y="7"/>
                </a:cxn>
                <a:cxn ang="0">
                  <a:pos x="52" y="7"/>
                </a:cxn>
                <a:cxn ang="0">
                  <a:pos x="48" y="2"/>
                </a:cxn>
                <a:cxn ang="0">
                  <a:pos x="40" y="0"/>
                </a:cxn>
                <a:cxn ang="0">
                  <a:pos x="33" y="7"/>
                </a:cxn>
                <a:cxn ang="0">
                  <a:pos x="33" y="14"/>
                </a:cxn>
                <a:cxn ang="0">
                  <a:pos x="26" y="14"/>
                </a:cxn>
                <a:cxn ang="0">
                  <a:pos x="19" y="9"/>
                </a:cxn>
                <a:cxn ang="0">
                  <a:pos x="17" y="7"/>
                </a:cxn>
                <a:cxn ang="0">
                  <a:pos x="7" y="9"/>
                </a:cxn>
                <a:cxn ang="0">
                  <a:pos x="7" y="21"/>
                </a:cxn>
                <a:cxn ang="0">
                  <a:pos x="2" y="28"/>
                </a:cxn>
                <a:cxn ang="0">
                  <a:pos x="0" y="33"/>
                </a:cxn>
                <a:cxn ang="0">
                  <a:pos x="7" y="35"/>
                </a:cxn>
                <a:cxn ang="0">
                  <a:pos x="14" y="38"/>
                </a:cxn>
                <a:cxn ang="0">
                  <a:pos x="17" y="35"/>
                </a:cxn>
                <a:cxn ang="0">
                  <a:pos x="29" y="42"/>
                </a:cxn>
                <a:cxn ang="0">
                  <a:pos x="36" y="45"/>
                </a:cxn>
                <a:cxn ang="0">
                  <a:pos x="31" y="54"/>
                </a:cxn>
                <a:cxn ang="0">
                  <a:pos x="24" y="57"/>
                </a:cxn>
                <a:cxn ang="0">
                  <a:pos x="17" y="59"/>
                </a:cxn>
                <a:cxn ang="0">
                  <a:pos x="12" y="61"/>
                </a:cxn>
              </a:cxnLst>
              <a:rect l="0" t="0" r="r" b="b"/>
              <a:pathLst>
                <a:path w="107" h="73">
                  <a:moveTo>
                    <a:pt x="12" y="61"/>
                  </a:moveTo>
                  <a:lnTo>
                    <a:pt x="12" y="71"/>
                  </a:lnTo>
                  <a:lnTo>
                    <a:pt x="17" y="71"/>
                  </a:lnTo>
                  <a:lnTo>
                    <a:pt x="19" y="71"/>
                  </a:lnTo>
                  <a:lnTo>
                    <a:pt x="26" y="73"/>
                  </a:lnTo>
                  <a:lnTo>
                    <a:pt x="33" y="73"/>
                  </a:lnTo>
                  <a:lnTo>
                    <a:pt x="38" y="73"/>
                  </a:lnTo>
                  <a:lnTo>
                    <a:pt x="43" y="73"/>
                  </a:lnTo>
                  <a:lnTo>
                    <a:pt x="43" y="66"/>
                  </a:lnTo>
                  <a:lnTo>
                    <a:pt x="45" y="59"/>
                  </a:lnTo>
                  <a:lnTo>
                    <a:pt x="52" y="54"/>
                  </a:lnTo>
                  <a:lnTo>
                    <a:pt x="57" y="54"/>
                  </a:lnTo>
                  <a:lnTo>
                    <a:pt x="67" y="50"/>
                  </a:lnTo>
                  <a:lnTo>
                    <a:pt x="76" y="50"/>
                  </a:lnTo>
                  <a:lnTo>
                    <a:pt x="83" y="42"/>
                  </a:lnTo>
                  <a:lnTo>
                    <a:pt x="88" y="35"/>
                  </a:lnTo>
                  <a:lnTo>
                    <a:pt x="95" y="31"/>
                  </a:lnTo>
                  <a:lnTo>
                    <a:pt x="97" y="23"/>
                  </a:lnTo>
                  <a:lnTo>
                    <a:pt x="102" y="19"/>
                  </a:lnTo>
                  <a:lnTo>
                    <a:pt x="107" y="14"/>
                  </a:lnTo>
                  <a:lnTo>
                    <a:pt x="95" y="7"/>
                  </a:lnTo>
                  <a:lnTo>
                    <a:pt x="86" y="7"/>
                  </a:lnTo>
                  <a:lnTo>
                    <a:pt x="74" y="7"/>
                  </a:lnTo>
                  <a:lnTo>
                    <a:pt x="69" y="7"/>
                  </a:lnTo>
                  <a:lnTo>
                    <a:pt x="62" y="9"/>
                  </a:lnTo>
                  <a:lnTo>
                    <a:pt x="57" y="9"/>
                  </a:lnTo>
                  <a:lnTo>
                    <a:pt x="57" y="7"/>
                  </a:lnTo>
                  <a:lnTo>
                    <a:pt x="52" y="7"/>
                  </a:lnTo>
                  <a:lnTo>
                    <a:pt x="48" y="2"/>
                  </a:lnTo>
                  <a:lnTo>
                    <a:pt x="40" y="0"/>
                  </a:lnTo>
                  <a:lnTo>
                    <a:pt x="33" y="7"/>
                  </a:lnTo>
                  <a:lnTo>
                    <a:pt x="33" y="14"/>
                  </a:lnTo>
                  <a:lnTo>
                    <a:pt x="26" y="14"/>
                  </a:lnTo>
                  <a:lnTo>
                    <a:pt x="19" y="9"/>
                  </a:lnTo>
                  <a:lnTo>
                    <a:pt x="17" y="7"/>
                  </a:lnTo>
                  <a:lnTo>
                    <a:pt x="7" y="9"/>
                  </a:lnTo>
                  <a:lnTo>
                    <a:pt x="7" y="21"/>
                  </a:lnTo>
                  <a:lnTo>
                    <a:pt x="2" y="28"/>
                  </a:lnTo>
                  <a:lnTo>
                    <a:pt x="0" y="33"/>
                  </a:lnTo>
                  <a:lnTo>
                    <a:pt x="7" y="35"/>
                  </a:lnTo>
                  <a:lnTo>
                    <a:pt x="14" y="38"/>
                  </a:lnTo>
                  <a:lnTo>
                    <a:pt x="17" y="35"/>
                  </a:lnTo>
                  <a:lnTo>
                    <a:pt x="29" y="42"/>
                  </a:lnTo>
                  <a:lnTo>
                    <a:pt x="36" y="45"/>
                  </a:lnTo>
                  <a:lnTo>
                    <a:pt x="31" y="54"/>
                  </a:lnTo>
                  <a:lnTo>
                    <a:pt x="24" y="57"/>
                  </a:lnTo>
                  <a:lnTo>
                    <a:pt x="17" y="59"/>
                  </a:lnTo>
                  <a:lnTo>
                    <a:pt x="12" y="6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59" name="Freeform 1368">
              <a:extLst>
                <a:ext uri="{FF2B5EF4-FFF2-40B4-BE49-F238E27FC236}">
                  <a16:creationId xmlns:a16="http://schemas.microsoft.com/office/drawing/2014/main" id="{ADF564BC-53A2-4E2A-BC4D-62EB876100AB}"/>
                </a:ext>
              </a:extLst>
            </p:cNvPr>
            <p:cNvSpPr>
              <a:spLocks/>
            </p:cNvSpPr>
            <p:nvPr/>
          </p:nvSpPr>
          <p:spPr bwMode="auto">
            <a:xfrm>
              <a:off x="5143501" y="2798762"/>
              <a:ext cx="355601" cy="247650"/>
            </a:xfrm>
            <a:custGeom>
              <a:avLst/>
              <a:gdLst/>
              <a:ahLst/>
              <a:cxnLst>
                <a:cxn ang="0">
                  <a:pos x="22" y="80"/>
                </a:cxn>
                <a:cxn ang="0">
                  <a:pos x="19" y="68"/>
                </a:cxn>
                <a:cxn ang="0">
                  <a:pos x="41" y="54"/>
                </a:cxn>
                <a:cxn ang="0">
                  <a:pos x="60" y="68"/>
                </a:cxn>
                <a:cxn ang="0">
                  <a:pos x="62" y="83"/>
                </a:cxn>
                <a:cxn ang="0">
                  <a:pos x="83" y="85"/>
                </a:cxn>
                <a:cxn ang="0">
                  <a:pos x="91" y="99"/>
                </a:cxn>
                <a:cxn ang="0">
                  <a:pos x="110" y="116"/>
                </a:cxn>
                <a:cxn ang="0">
                  <a:pos x="126" y="125"/>
                </a:cxn>
                <a:cxn ang="0">
                  <a:pos x="148" y="142"/>
                </a:cxn>
                <a:cxn ang="0">
                  <a:pos x="155" y="144"/>
                </a:cxn>
                <a:cxn ang="0">
                  <a:pos x="167" y="156"/>
                </a:cxn>
                <a:cxn ang="0">
                  <a:pos x="174" y="144"/>
                </a:cxn>
                <a:cxn ang="0">
                  <a:pos x="171" y="130"/>
                </a:cxn>
                <a:cxn ang="0">
                  <a:pos x="164" y="123"/>
                </a:cxn>
                <a:cxn ang="0">
                  <a:pos x="162" y="121"/>
                </a:cxn>
                <a:cxn ang="0">
                  <a:pos x="174" y="116"/>
                </a:cxn>
                <a:cxn ang="0">
                  <a:pos x="181" y="102"/>
                </a:cxn>
                <a:cxn ang="0">
                  <a:pos x="188" y="92"/>
                </a:cxn>
                <a:cxn ang="0">
                  <a:pos x="198" y="92"/>
                </a:cxn>
                <a:cxn ang="0">
                  <a:pos x="188" y="104"/>
                </a:cxn>
                <a:cxn ang="0">
                  <a:pos x="200" y="106"/>
                </a:cxn>
                <a:cxn ang="0">
                  <a:pos x="219" y="97"/>
                </a:cxn>
                <a:cxn ang="0">
                  <a:pos x="217" y="87"/>
                </a:cxn>
                <a:cxn ang="0">
                  <a:pos x="202" y="83"/>
                </a:cxn>
                <a:cxn ang="0">
                  <a:pos x="193" y="80"/>
                </a:cxn>
                <a:cxn ang="0">
                  <a:pos x="190" y="73"/>
                </a:cxn>
                <a:cxn ang="0">
                  <a:pos x="188" y="66"/>
                </a:cxn>
                <a:cxn ang="0">
                  <a:pos x="176" y="78"/>
                </a:cxn>
                <a:cxn ang="0">
                  <a:pos x="167" y="95"/>
                </a:cxn>
                <a:cxn ang="0">
                  <a:pos x="162" y="85"/>
                </a:cxn>
                <a:cxn ang="0">
                  <a:pos x="140" y="68"/>
                </a:cxn>
                <a:cxn ang="0">
                  <a:pos x="133" y="64"/>
                </a:cxn>
                <a:cxn ang="0">
                  <a:pos x="131" y="54"/>
                </a:cxn>
                <a:cxn ang="0">
                  <a:pos x="126" y="49"/>
                </a:cxn>
                <a:cxn ang="0">
                  <a:pos x="112" y="38"/>
                </a:cxn>
                <a:cxn ang="0">
                  <a:pos x="91" y="40"/>
                </a:cxn>
                <a:cxn ang="0">
                  <a:pos x="62" y="21"/>
                </a:cxn>
                <a:cxn ang="0">
                  <a:pos x="0" y="11"/>
                </a:cxn>
                <a:cxn ang="0">
                  <a:pos x="10" y="80"/>
                </a:cxn>
              </a:cxnLst>
              <a:rect l="0" t="0" r="r" b="b"/>
              <a:pathLst>
                <a:path w="224" h="156">
                  <a:moveTo>
                    <a:pt x="10" y="80"/>
                  </a:moveTo>
                  <a:lnTo>
                    <a:pt x="22" y="80"/>
                  </a:lnTo>
                  <a:lnTo>
                    <a:pt x="22" y="76"/>
                  </a:lnTo>
                  <a:lnTo>
                    <a:pt x="19" y="68"/>
                  </a:lnTo>
                  <a:lnTo>
                    <a:pt x="31" y="61"/>
                  </a:lnTo>
                  <a:lnTo>
                    <a:pt x="41" y="54"/>
                  </a:lnTo>
                  <a:lnTo>
                    <a:pt x="53" y="61"/>
                  </a:lnTo>
                  <a:lnTo>
                    <a:pt x="60" y="68"/>
                  </a:lnTo>
                  <a:lnTo>
                    <a:pt x="60" y="73"/>
                  </a:lnTo>
                  <a:lnTo>
                    <a:pt x="62" y="83"/>
                  </a:lnTo>
                  <a:lnTo>
                    <a:pt x="64" y="85"/>
                  </a:lnTo>
                  <a:lnTo>
                    <a:pt x="83" y="85"/>
                  </a:lnTo>
                  <a:lnTo>
                    <a:pt x="86" y="92"/>
                  </a:lnTo>
                  <a:lnTo>
                    <a:pt x="91" y="99"/>
                  </a:lnTo>
                  <a:lnTo>
                    <a:pt x="98" y="109"/>
                  </a:lnTo>
                  <a:lnTo>
                    <a:pt x="110" y="116"/>
                  </a:lnTo>
                  <a:lnTo>
                    <a:pt x="117" y="125"/>
                  </a:lnTo>
                  <a:lnTo>
                    <a:pt x="126" y="125"/>
                  </a:lnTo>
                  <a:lnTo>
                    <a:pt x="136" y="137"/>
                  </a:lnTo>
                  <a:lnTo>
                    <a:pt x="148" y="142"/>
                  </a:lnTo>
                  <a:lnTo>
                    <a:pt x="150" y="142"/>
                  </a:lnTo>
                  <a:lnTo>
                    <a:pt x="155" y="144"/>
                  </a:lnTo>
                  <a:lnTo>
                    <a:pt x="157" y="154"/>
                  </a:lnTo>
                  <a:lnTo>
                    <a:pt x="167" y="156"/>
                  </a:lnTo>
                  <a:lnTo>
                    <a:pt x="171" y="154"/>
                  </a:lnTo>
                  <a:lnTo>
                    <a:pt x="174" y="144"/>
                  </a:lnTo>
                  <a:lnTo>
                    <a:pt x="174" y="135"/>
                  </a:lnTo>
                  <a:lnTo>
                    <a:pt x="171" y="130"/>
                  </a:lnTo>
                  <a:lnTo>
                    <a:pt x="167" y="125"/>
                  </a:lnTo>
                  <a:lnTo>
                    <a:pt x="164" y="123"/>
                  </a:lnTo>
                  <a:lnTo>
                    <a:pt x="162" y="121"/>
                  </a:lnTo>
                  <a:lnTo>
                    <a:pt x="162" y="121"/>
                  </a:lnTo>
                  <a:lnTo>
                    <a:pt x="162" y="116"/>
                  </a:lnTo>
                  <a:lnTo>
                    <a:pt x="174" y="116"/>
                  </a:lnTo>
                  <a:lnTo>
                    <a:pt x="174" y="104"/>
                  </a:lnTo>
                  <a:lnTo>
                    <a:pt x="181" y="102"/>
                  </a:lnTo>
                  <a:lnTo>
                    <a:pt x="178" y="92"/>
                  </a:lnTo>
                  <a:lnTo>
                    <a:pt x="188" y="92"/>
                  </a:lnTo>
                  <a:lnTo>
                    <a:pt x="193" y="87"/>
                  </a:lnTo>
                  <a:lnTo>
                    <a:pt x="198" y="92"/>
                  </a:lnTo>
                  <a:lnTo>
                    <a:pt x="198" y="97"/>
                  </a:lnTo>
                  <a:lnTo>
                    <a:pt x="188" y="104"/>
                  </a:lnTo>
                  <a:lnTo>
                    <a:pt x="193" y="102"/>
                  </a:lnTo>
                  <a:lnTo>
                    <a:pt x="200" y="106"/>
                  </a:lnTo>
                  <a:lnTo>
                    <a:pt x="212" y="102"/>
                  </a:lnTo>
                  <a:lnTo>
                    <a:pt x="219" y="97"/>
                  </a:lnTo>
                  <a:lnTo>
                    <a:pt x="224" y="90"/>
                  </a:lnTo>
                  <a:lnTo>
                    <a:pt x="217" y="87"/>
                  </a:lnTo>
                  <a:lnTo>
                    <a:pt x="205" y="80"/>
                  </a:lnTo>
                  <a:lnTo>
                    <a:pt x="202" y="83"/>
                  </a:lnTo>
                  <a:lnTo>
                    <a:pt x="195" y="80"/>
                  </a:lnTo>
                  <a:lnTo>
                    <a:pt x="193" y="80"/>
                  </a:lnTo>
                  <a:lnTo>
                    <a:pt x="188" y="78"/>
                  </a:lnTo>
                  <a:lnTo>
                    <a:pt x="190" y="73"/>
                  </a:lnTo>
                  <a:lnTo>
                    <a:pt x="195" y="66"/>
                  </a:lnTo>
                  <a:lnTo>
                    <a:pt x="188" y="66"/>
                  </a:lnTo>
                  <a:lnTo>
                    <a:pt x="181" y="73"/>
                  </a:lnTo>
                  <a:lnTo>
                    <a:pt x="176" y="78"/>
                  </a:lnTo>
                  <a:lnTo>
                    <a:pt x="171" y="85"/>
                  </a:lnTo>
                  <a:lnTo>
                    <a:pt x="167" y="95"/>
                  </a:lnTo>
                  <a:lnTo>
                    <a:pt x="162" y="92"/>
                  </a:lnTo>
                  <a:lnTo>
                    <a:pt x="162" y="85"/>
                  </a:lnTo>
                  <a:lnTo>
                    <a:pt x="145" y="85"/>
                  </a:lnTo>
                  <a:lnTo>
                    <a:pt x="140" y="68"/>
                  </a:lnTo>
                  <a:lnTo>
                    <a:pt x="133" y="68"/>
                  </a:lnTo>
                  <a:lnTo>
                    <a:pt x="133" y="64"/>
                  </a:lnTo>
                  <a:lnTo>
                    <a:pt x="131" y="59"/>
                  </a:lnTo>
                  <a:lnTo>
                    <a:pt x="131" y="54"/>
                  </a:lnTo>
                  <a:lnTo>
                    <a:pt x="129" y="52"/>
                  </a:lnTo>
                  <a:lnTo>
                    <a:pt x="126" y="49"/>
                  </a:lnTo>
                  <a:lnTo>
                    <a:pt x="121" y="45"/>
                  </a:lnTo>
                  <a:lnTo>
                    <a:pt x="112" y="38"/>
                  </a:lnTo>
                  <a:lnTo>
                    <a:pt x="105" y="40"/>
                  </a:lnTo>
                  <a:lnTo>
                    <a:pt x="91" y="40"/>
                  </a:lnTo>
                  <a:lnTo>
                    <a:pt x="76" y="40"/>
                  </a:lnTo>
                  <a:lnTo>
                    <a:pt x="62" y="21"/>
                  </a:lnTo>
                  <a:lnTo>
                    <a:pt x="26" y="0"/>
                  </a:lnTo>
                  <a:lnTo>
                    <a:pt x="0" y="11"/>
                  </a:lnTo>
                  <a:lnTo>
                    <a:pt x="10" y="80"/>
                  </a:lnTo>
                  <a:lnTo>
                    <a:pt x="10" y="8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0" name="Freeform 1369">
              <a:extLst>
                <a:ext uri="{FF2B5EF4-FFF2-40B4-BE49-F238E27FC236}">
                  <a16:creationId xmlns:a16="http://schemas.microsoft.com/office/drawing/2014/main" id="{A7EB86E4-857C-469E-8E26-9D076451B1C2}"/>
                </a:ext>
              </a:extLst>
            </p:cNvPr>
            <p:cNvSpPr>
              <a:spLocks/>
            </p:cNvSpPr>
            <p:nvPr/>
          </p:nvSpPr>
          <p:spPr bwMode="auto">
            <a:xfrm>
              <a:off x="5143501" y="2798762"/>
              <a:ext cx="355601" cy="247650"/>
            </a:xfrm>
            <a:custGeom>
              <a:avLst/>
              <a:gdLst/>
              <a:ahLst/>
              <a:cxnLst>
                <a:cxn ang="0">
                  <a:pos x="22" y="80"/>
                </a:cxn>
                <a:cxn ang="0">
                  <a:pos x="19" y="68"/>
                </a:cxn>
                <a:cxn ang="0">
                  <a:pos x="41" y="54"/>
                </a:cxn>
                <a:cxn ang="0">
                  <a:pos x="60" y="68"/>
                </a:cxn>
                <a:cxn ang="0">
                  <a:pos x="62" y="83"/>
                </a:cxn>
                <a:cxn ang="0">
                  <a:pos x="83" y="85"/>
                </a:cxn>
                <a:cxn ang="0">
                  <a:pos x="91" y="99"/>
                </a:cxn>
                <a:cxn ang="0">
                  <a:pos x="110" y="116"/>
                </a:cxn>
                <a:cxn ang="0">
                  <a:pos x="126" y="125"/>
                </a:cxn>
                <a:cxn ang="0">
                  <a:pos x="148" y="142"/>
                </a:cxn>
                <a:cxn ang="0">
                  <a:pos x="155" y="144"/>
                </a:cxn>
                <a:cxn ang="0">
                  <a:pos x="167" y="156"/>
                </a:cxn>
                <a:cxn ang="0">
                  <a:pos x="174" y="144"/>
                </a:cxn>
                <a:cxn ang="0">
                  <a:pos x="171" y="130"/>
                </a:cxn>
                <a:cxn ang="0">
                  <a:pos x="164" y="123"/>
                </a:cxn>
                <a:cxn ang="0">
                  <a:pos x="162" y="121"/>
                </a:cxn>
                <a:cxn ang="0">
                  <a:pos x="174" y="116"/>
                </a:cxn>
                <a:cxn ang="0">
                  <a:pos x="181" y="102"/>
                </a:cxn>
                <a:cxn ang="0">
                  <a:pos x="188" y="92"/>
                </a:cxn>
                <a:cxn ang="0">
                  <a:pos x="198" y="92"/>
                </a:cxn>
                <a:cxn ang="0">
                  <a:pos x="188" y="104"/>
                </a:cxn>
                <a:cxn ang="0">
                  <a:pos x="200" y="106"/>
                </a:cxn>
                <a:cxn ang="0">
                  <a:pos x="219" y="97"/>
                </a:cxn>
                <a:cxn ang="0">
                  <a:pos x="217" y="87"/>
                </a:cxn>
                <a:cxn ang="0">
                  <a:pos x="202" y="83"/>
                </a:cxn>
                <a:cxn ang="0">
                  <a:pos x="193" y="80"/>
                </a:cxn>
                <a:cxn ang="0">
                  <a:pos x="190" y="73"/>
                </a:cxn>
                <a:cxn ang="0">
                  <a:pos x="188" y="66"/>
                </a:cxn>
                <a:cxn ang="0">
                  <a:pos x="176" y="78"/>
                </a:cxn>
                <a:cxn ang="0">
                  <a:pos x="167" y="95"/>
                </a:cxn>
                <a:cxn ang="0">
                  <a:pos x="162" y="85"/>
                </a:cxn>
                <a:cxn ang="0">
                  <a:pos x="140" y="68"/>
                </a:cxn>
                <a:cxn ang="0">
                  <a:pos x="133" y="64"/>
                </a:cxn>
                <a:cxn ang="0">
                  <a:pos x="131" y="54"/>
                </a:cxn>
                <a:cxn ang="0">
                  <a:pos x="126" y="49"/>
                </a:cxn>
                <a:cxn ang="0">
                  <a:pos x="112" y="38"/>
                </a:cxn>
                <a:cxn ang="0">
                  <a:pos x="91" y="40"/>
                </a:cxn>
                <a:cxn ang="0">
                  <a:pos x="62" y="21"/>
                </a:cxn>
                <a:cxn ang="0">
                  <a:pos x="0" y="11"/>
                </a:cxn>
              </a:cxnLst>
              <a:rect l="0" t="0" r="r" b="b"/>
              <a:pathLst>
                <a:path w="224" h="156">
                  <a:moveTo>
                    <a:pt x="10" y="80"/>
                  </a:moveTo>
                  <a:lnTo>
                    <a:pt x="22" y="80"/>
                  </a:lnTo>
                  <a:lnTo>
                    <a:pt x="22" y="76"/>
                  </a:lnTo>
                  <a:lnTo>
                    <a:pt x="19" y="68"/>
                  </a:lnTo>
                  <a:lnTo>
                    <a:pt x="31" y="61"/>
                  </a:lnTo>
                  <a:lnTo>
                    <a:pt x="41" y="54"/>
                  </a:lnTo>
                  <a:lnTo>
                    <a:pt x="53" y="61"/>
                  </a:lnTo>
                  <a:lnTo>
                    <a:pt x="60" y="68"/>
                  </a:lnTo>
                  <a:lnTo>
                    <a:pt x="60" y="73"/>
                  </a:lnTo>
                  <a:lnTo>
                    <a:pt x="62" y="83"/>
                  </a:lnTo>
                  <a:lnTo>
                    <a:pt x="64" y="85"/>
                  </a:lnTo>
                  <a:lnTo>
                    <a:pt x="83" y="85"/>
                  </a:lnTo>
                  <a:lnTo>
                    <a:pt x="86" y="92"/>
                  </a:lnTo>
                  <a:lnTo>
                    <a:pt x="91" y="99"/>
                  </a:lnTo>
                  <a:lnTo>
                    <a:pt x="98" y="109"/>
                  </a:lnTo>
                  <a:lnTo>
                    <a:pt x="110" y="116"/>
                  </a:lnTo>
                  <a:lnTo>
                    <a:pt x="117" y="125"/>
                  </a:lnTo>
                  <a:lnTo>
                    <a:pt x="126" y="125"/>
                  </a:lnTo>
                  <a:lnTo>
                    <a:pt x="136" y="137"/>
                  </a:lnTo>
                  <a:lnTo>
                    <a:pt x="148" y="142"/>
                  </a:lnTo>
                  <a:lnTo>
                    <a:pt x="150" y="142"/>
                  </a:lnTo>
                  <a:lnTo>
                    <a:pt x="155" y="144"/>
                  </a:lnTo>
                  <a:lnTo>
                    <a:pt x="157" y="154"/>
                  </a:lnTo>
                  <a:lnTo>
                    <a:pt x="167" y="156"/>
                  </a:lnTo>
                  <a:lnTo>
                    <a:pt x="171" y="154"/>
                  </a:lnTo>
                  <a:lnTo>
                    <a:pt x="174" y="144"/>
                  </a:lnTo>
                  <a:lnTo>
                    <a:pt x="174" y="135"/>
                  </a:lnTo>
                  <a:lnTo>
                    <a:pt x="171" y="130"/>
                  </a:lnTo>
                  <a:lnTo>
                    <a:pt x="167" y="125"/>
                  </a:lnTo>
                  <a:lnTo>
                    <a:pt x="164" y="123"/>
                  </a:lnTo>
                  <a:lnTo>
                    <a:pt x="162" y="121"/>
                  </a:lnTo>
                  <a:lnTo>
                    <a:pt x="162" y="121"/>
                  </a:lnTo>
                  <a:lnTo>
                    <a:pt x="162" y="116"/>
                  </a:lnTo>
                  <a:lnTo>
                    <a:pt x="174" y="116"/>
                  </a:lnTo>
                  <a:lnTo>
                    <a:pt x="174" y="104"/>
                  </a:lnTo>
                  <a:lnTo>
                    <a:pt x="181" y="102"/>
                  </a:lnTo>
                  <a:lnTo>
                    <a:pt x="178" y="92"/>
                  </a:lnTo>
                  <a:lnTo>
                    <a:pt x="188" y="92"/>
                  </a:lnTo>
                  <a:lnTo>
                    <a:pt x="193" y="87"/>
                  </a:lnTo>
                  <a:lnTo>
                    <a:pt x="198" y="92"/>
                  </a:lnTo>
                  <a:lnTo>
                    <a:pt x="198" y="97"/>
                  </a:lnTo>
                  <a:lnTo>
                    <a:pt x="188" y="104"/>
                  </a:lnTo>
                  <a:lnTo>
                    <a:pt x="193" y="102"/>
                  </a:lnTo>
                  <a:lnTo>
                    <a:pt x="200" y="106"/>
                  </a:lnTo>
                  <a:lnTo>
                    <a:pt x="212" y="102"/>
                  </a:lnTo>
                  <a:lnTo>
                    <a:pt x="219" y="97"/>
                  </a:lnTo>
                  <a:lnTo>
                    <a:pt x="224" y="90"/>
                  </a:lnTo>
                  <a:lnTo>
                    <a:pt x="217" y="87"/>
                  </a:lnTo>
                  <a:lnTo>
                    <a:pt x="205" y="80"/>
                  </a:lnTo>
                  <a:lnTo>
                    <a:pt x="202" y="83"/>
                  </a:lnTo>
                  <a:lnTo>
                    <a:pt x="195" y="80"/>
                  </a:lnTo>
                  <a:lnTo>
                    <a:pt x="193" y="80"/>
                  </a:lnTo>
                  <a:lnTo>
                    <a:pt x="188" y="78"/>
                  </a:lnTo>
                  <a:lnTo>
                    <a:pt x="190" y="73"/>
                  </a:lnTo>
                  <a:lnTo>
                    <a:pt x="195" y="66"/>
                  </a:lnTo>
                  <a:lnTo>
                    <a:pt x="188" y="66"/>
                  </a:lnTo>
                  <a:lnTo>
                    <a:pt x="181" y="73"/>
                  </a:lnTo>
                  <a:lnTo>
                    <a:pt x="176" y="78"/>
                  </a:lnTo>
                  <a:lnTo>
                    <a:pt x="171" y="85"/>
                  </a:lnTo>
                  <a:lnTo>
                    <a:pt x="167" y="95"/>
                  </a:lnTo>
                  <a:lnTo>
                    <a:pt x="162" y="92"/>
                  </a:lnTo>
                  <a:lnTo>
                    <a:pt x="162" y="85"/>
                  </a:lnTo>
                  <a:lnTo>
                    <a:pt x="145" y="85"/>
                  </a:lnTo>
                  <a:lnTo>
                    <a:pt x="140" y="68"/>
                  </a:lnTo>
                  <a:lnTo>
                    <a:pt x="133" y="68"/>
                  </a:lnTo>
                  <a:lnTo>
                    <a:pt x="133" y="64"/>
                  </a:lnTo>
                  <a:lnTo>
                    <a:pt x="131" y="59"/>
                  </a:lnTo>
                  <a:lnTo>
                    <a:pt x="131" y="54"/>
                  </a:lnTo>
                  <a:lnTo>
                    <a:pt x="129" y="52"/>
                  </a:lnTo>
                  <a:lnTo>
                    <a:pt x="126" y="49"/>
                  </a:lnTo>
                  <a:lnTo>
                    <a:pt x="121" y="45"/>
                  </a:lnTo>
                  <a:lnTo>
                    <a:pt x="112" y="38"/>
                  </a:lnTo>
                  <a:lnTo>
                    <a:pt x="105" y="40"/>
                  </a:lnTo>
                  <a:lnTo>
                    <a:pt x="91" y="40"/>
                  </a:lnTo>
                  <a:lnTo>
                    <a:pt x="76" y="40"/>
                  </a:lnTo>
                  <a:lnTo>
                    <a:pt x="62" y="21"/>
                  </a:lnTo>
                  <a:lnTo>
                    <a:pt x="26" y="0"/>
                  </a:lnTo>
                  <a:lnTo>
                    <a:pt x="0" y="11"/>
                  </a:lnTo>
                  <a:lnTo>
                    <a:pt x="10" y="8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1" name="Freeform 1370">
              <a:extLst>
                <a:ext uri="{FF2B5EF4-FFF2-40B4-BE49-F238E27FC236}">
                  <a16:creationId xmlns:a16="http://schemas.microsoft.com/office/drawing/2014/main" id="{E6B5D719-E010-4032-B1A4-F1A957155CB3}"/>
                </a:ext>
              </a:extLst>
            </p:cNvPr>
            <p:cNvSpPr>
              <a:spLocks/>
            </p:cNvSpPr>
            <p:nvPr/>
          </p:nvSpPr>
          <p:spPr bwMode="auto">
            <a:xfrm>
              <a:off x="5143501" y="2798762"/>
              <a:ext cx="355601" cy="247650"/>
            </a:xfrm>
            <a:custGeom>
              <a:avLst/>
              <a:gdLst/>
              <a:ahLst/>
              <a:cxnLst>
                <a:cxn ang="0">
                  <a:pos x="22" y="80"/>
                </a:cxn>
                <a:cxn ang="0">
                  <a:pos x="19" y="68"/>
                </a:cxn>
                <a:cxn ang="0">
                  <a:pos x="41" y="54"/>
                </a:cxn>
                <a:cxn ang="0">
                  <a:pos x="60" y="68"/>
                </a:cxn>
                <a:cxn ang="0">
                  <a:pos x="62" y="83"/>
                </a:cxn>
                <a:cxn ang="0">
                  <a:pos x="83" y="85"/>
                </a:cxn>
                <a:cxn ang="0">
                  <a:pos x="91" y="99"/>
                </a:cxn>
                <a:cxn ang="0">
                  <a:pos x="110" y="116"/>
                </a:cxn>
                <a:cxn ang="0">
                  <a:pos x="126" y="125"/>
                </a:cxn>
                <a:cxn ang="0">
                  <a:pos x="148" y="142"/>
                </a:cxn>
                <a:cxn ang="0">
                  <a:pos x="155" y="144"/>
                </a:cxn>
                <a:cxn ang="0">
                  <a:pos x="167" y="156"/>
                </a:cxn>
                <a:cxn ang="0">
                  <a:pos x="174" y="144"/>
                </a:cxn>
                <a:cxn ang="0">
                  <a:pos x="171" y="130"/>
                </a:cxn>
                <a:cxn ang="0">
                  <a:pos x="164" y="123"/>
                </a:cxn>
                <a:cxn ang="0">
                  <a:pos x="162" y="121"/>
                </a:cxn>
                <a:cxn ang="0">
                  <a:pos x="174" y="116"/>
                </a:cxn>
                <a:cxn ang="0">
                  <a:pos x="181" y="102"/>
                </a:cxn>
                <a:cxn ang="0">
                  <a:pos x="188" y="92"/>
                </a:cxn>
                <a:cxn ang="0">
                  <a:pos x="198" y="92"/>
                </a:cxn>
                <a:cxn ang="0">
                  <a:pos x="188" y="104"/>
                </a:cxn>
                <a:cxn ang="0">
                  <a:pos x="200" y="106"/>
                </a:cxn>
                <a:cxn ang="0">
                  <a:pos x="219" y="97"/>
                </a:cxn>
                <a:cxn ang="0">
                  <a:pos x="217" y="87"/>
                </a:cxn>
                <a:cxn ang="0">
                  <a:pos x="202" y="83"/>
                </a:cxn>
                <a:cxn ang="0">
                  <a:pos x="193" y="80"/>
                </a:cxn>
                <a:cxn ang="0">
                  <a:pos x="190" y="73"/>
                </a:cxn>
                <a:cxn ang="0">
                  <a:pos x="188" y="66"/>
                </a:cxn>
                <a:cxn ang="0">
                  <a:pos x="176" y="78"/>
                </a:cxn>
                <a:cxn ang="0">
                  <a:pos x="167" y="95"/>
                </a:cxn>
                <a:cxn ang="0">
                  <a:pos x="162" y="85"/>
                </a:cxn>
                <a:cxn ang="0">
                  <a:pos x="140" y="68"/>
                </a:cxn>
                <a:cxn ang="0">
                  <a:pos x="133" y="64"/>
                </a:cxn>
                <a:cxn ang="0">
                  <a:pos x="131" y="54"/>
                </a:cxn>
                <a:cxn ang="0">
                  <a:pos x="126" y="49"/>
                </a:cxn>
                <a:cxn ang="0">
                  <a:pos x="112" y="38"/>
                </a:cxn>
                <a:cxn ang="0">
                  <a:pos x="91" y="40"/>
                </a:cxn>
                <a:cxn ang="0">
                  <a:pos x="62" y="21"/>
                </a:cxn>
                <a:cxn ang="0">
                  <a:pos x="0" y="11"/>
                </a:cxn>
              </a:cxnLst>
              <a:rect l="0" t="0" r="r" b="b"/>
              <a:pathLst>
                <a:path w="224" h="156">
                  <a:moveTo>
                    <a:pt x="10" y="80"/>
                  </a:moveTo>
                  <a:lnTo>
                    <a:pt x="22" y="80"/>
                  </a:lnTo>
                  <a:lnTo>
                    <a:pt x="22" y="76"/>
                  </a:lnTo>
                  <a:lnTo>
                    <a:pt x="19" y="68"/>
                  </a:lnTo>
                  <a:lnTo>
                    <a:pt x="31" y="61"/>
                  </a:lnTo>
                  <a:lnTo>
                    <a:pt x="41" y="54"/>
                  </a:lnTo>
                  <a:lnTo>
                    <a:pt x="53" y="61"/>
                  </a:lnTo>
                  <a:lnTo>
                    <a:pt x="60" y="68"/>
                  </a:lnTo>
                  <a:lnTo>
                    <a:pt x="60" y="73"/>
                  </a:lnTo>
                  <a:lnTo>
                    <a:pt x="62" y="83"/>
                  </a:lnTo>
                  <a:lnTo>
                    <a:pt x="64" y="85"/>
                  </a:lnTo>
                  <a:lnTo>
                    <a:pt x="83" y="85"/>
                  </a:lnTo>
                  <a:lnTo>
                    <a:pt x="86" y="92"/>
                  </a:lnTo>
                  <a:lnTo>
                    <a:pt x="91" y="99"/>
                  </a:lnTo>
                  <a:lnTo>
                    <a:pt x="98" y="109"/>
                  </a:lnTo>
                  <a:lnTo>
                    <a:pt x="110" y="116"/>
                  </a:lnTo>
                  <a:lnTo>
                    <a:pt x="117" y="125"/>
                  </a:lnTo>
                  <a:lnTo>
                    <a:pt x="126" y="125"/>
                  </a:lnTo>
                  <a:lnTo>
                    <a:pt x="136" y="137"/>
                  </a:lnTo>
                  <a:lnTo>
                    <a:pt x="148" y="142"/>
                  </a:lnTo>
                  <a:lnTo>
                    <a:pt x="150" y="142"/>
                  </a:lnTo>
                  <a:lnTo>
                    <a:pt x="155" y="144"/>
                  </a:lnTo>
                  <a:lnTo>
                    <a:pt x="157" y="154"/>
                  </a:lnTo>
                  <a:lnTo>
                    <a:pt x="167" y="156"/>
                  </a:lnTo>
                  <a:lnTo>
                    <a:pt x="171" y="154"/>
                  </a:lnTo>
                  <a:lnTo>
                    <a:pt x="174" y="144"/>
                  </a:lnTo>
                  <a:lnTo>
                    <a:pt x="174" y="135"/>
                  </a:lnTo>
                  <a:lnTo>
                    <a:pt x="171" y="130"/>
                  </a:lnTo>
                  <a:lnTo>
                    <a:pt x="167" y="125"/>
                  </a:lnTo>
                  <a:lnTo>
                    <a:pt x="164" y="123"/>
                  </a:lnTo>
                  <a:lnTo>
                    <a:pt x="162" y="121"/>
                  </a:lnTo>
                  <a:lnTo>
                    <a:pt x="162" y="121"/>
                  </a:lnTo>
                  <a:lnTo>
                    <a:pt x="162" y="116"/>
                  </a:lnTo>
                  <a:lnTo>
                    <a:pt x="174" y="116"/>
                  </a:lnTo>
                  <a:lnTo>
                    <a:pt x="174" y="104"/>
                  </a:lnTo>
                  <a:lnTo>
                    <a:pt x="181" y="102"/>
                  </a:lnTo>
                  <a:lnTo>
                    <a:pt x="178" y="92"/>
                  </a:lnTo>
                  <a:lnTo>
                    <a:pt x="188" y="92"/>
                  </a:lnTo>
                  <a:lnTo>
                    <a:pt x="193" y="87"/>
                  </a:lnTo>
                  <a:lnTo>
                    <a:pt x="198" y="92"/>
                  </a:lnTo>
                  <a:lnTo>
                    <a:pt x="198" y="97"/>
                  </a:lnTo>
                  <a:lnTo>
                    <a:pt x="188" y="104"/>
                  </a:lnTo>
                  <a:lnTo>
                    <a:pt x="193" y="102"/>
                  </a:lnTo>
                  <a:lnTo>
                    <a:pt x="200" y="106"/>
                  </a:lnTo>
                  <a:lnTo>
                    <a:pt x="212" y="102"/>
                  </a:lnTo>
                  <a:lnTo>
                    <a:pt x="219" y="97"/>
                  </a:lnTo>
                  <a:lnTo>
                    <a:pt x="224" y="90"/>
                  </a:lnTo>
                  <a:lnTo>
                    <a:pt x="217" y="87"/>
                  </a:lnTo>
                  <a:lnTo>
                    <a:pt x="205" y="80"/>
                  </a:lnTo>
                  <a:lnTo>
                    <a:pt x="202" y="83"/>
                  </a:lnTo>
                  <a:lnTo>
                    <a:pt x="195" y="80"/>
                  </a:lnTo>
                  <a:lnTo>
                    <a:pt x="193" y="80"/>
                  </a:lnTo>
                  <a:lnTo>
                    <a:pt x="188" y="78"/>
                  </a:lnTo>
                  <a:lnTo>
                    <a:pt x="190" y="73"/>
                  </a:lnTo>
                  <a:lnTo>
                    <a:pt x="195" y="66"/>
                  </a:lnTo>
                  <a:lnTo>
                    <a:pt x="188" y="66"/>
                  </a:lnTo>
                  <a:lnTo>
                    <a:pt x="181" y="73"/>
                  </a:lnTo>
                  <a:lnTo>
                    <a:pt x="176" y="78"/>
                  </a:lnTo>
                  <a:lnTo>
                    <a:pt x="171" y="85"/>
                  </a:lnTo>
                  <a:lnTo>
                    <a:pt x="167" y="95"/>
                  </a:lnTo>
                  <a:lnTo>
                    <a:pt x="162" y="92"/>
                  </a:lnTo>
                  <a:lnTo>
                    <a:pt x="162" y="85"/>
                  </a:lnTo>
                  <a:lnTo>
                    <a:pt x="145" y="85"/>
                  </a:lnTo>
                  <a:lnTo>
                    <a:pt x="140" y="68"/>
                  </a:lnTo>
                  <a:lnTo>
                    <a:pt x="133" y="68"/>
                  </a:lnTo>
                  <a:lnTo>
                    <a:pt x="133" y="64"/>
                  </a:lnTo>
                  <a:lnTo>
                    <a:pt x="131" y="59"/>
                  </a:lnTo>
                  <a:lnTo>
                    <a:pt x="131" y="54"/>
                  </a:lnTo>
                  <a:lnTo>
                    <a:pt x="129" y="52"/>
                  </a:lnTo>
                  <a:lnTo>
                    <a:pt x="126" y="49"/>
                  </a:lnTo>
                  <a:lnTo>
                    <a:pt x="121" y="45"/>
                  </a:lnTo>
                  <a:lnTo>
                    <a:pt x="112" y="38"/>
                  </a:lnTo>
                  <a:lnTo>
                    <a:pt x="105" y="40"/>
                  </a:lnTo>
                  <a:lnTo>
                    <a:pt x="91" y="40"/>
                  </a:lnTo>
                  <a:lnTo>
                    <a:pt x="76" y="40"/>
                  </a:lnTo>
                  <a:lnTo>
                    <a:pt x="62" y="21"/>
                  </a:lnTo>
                  <a:lnTo>
                    <a:pt x="26" y="0"/>
                  </a:lnTo>
                  <a:lnTo>
                    <a:pt x="0" y="11"/>
                  </a:lnTo>
                  <a:lnTo>
                    <a:pt x="10" y="8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2" name="Freeform 1371">
              <a:extLst>
                <a:ext uri="{FF2B5EF4-FFF2-40B4-BE49-F238E27FC236}">
                  <a16:creationId xmlns:a16="http://schemas.microsoft.com/office/drawing/2014/main" id="{76BB2AA3-6352-4000-9636-0EA6A64632A2}"/>
                </a:ext>
              </a:extLst>
            </p:cNvPr>
            <p:cNvSpPr>
              <a:spLocks/>
            </p:cNvSpPr>
            <p:nvPr/>
          </p:nvSpPr>
          <p:spPr bwMode="auto">
            <a:xfrm>
              <a:off x="4943476" y="2511423"/>
              <a:ext cx="750889" cy="438150"/>
            </a:xfrm>
            <a:custGeom>
              <a:avLst/>
              <a:gdLst/>
              <a:ahLst/>
              <a:cxnLst>
                <a:cxn ang="0">
                  <a:pos x="117" y="247"/>
                </a:cxn>
                <a:cxn ang="0">
                  <a:pos x="126" y="192"/>
                </a:cxn>
                <a:cxn ang="0">
                  <a:pos x="202" y="221"/>
                </a:cxn>
                <a:cxn ang="0">
                  <a:pos x="259" y="249"/>
                </a:cxn>
                <a:cxn ang="0">
                  <a:pos x="288" y="266"/>
                </a:cxn>
                <a:cxn ang="0">
                  <a:pos x="295" y="268"/>
                </a:cxn>
                <a:cxn ang="0">
                  <a:pos x="321" y="247"/>
                </a:cxn>
                <a:cxn ang="0">
                  <a:pos x="347" y="240"/>
                </a:cxn>
                <a:cxn ang="0">
                  <a:pos x="371" y="233"/>
                </a:cxn>
                <a:cxn ang="0">
                  <a:pos x="409" y="233"/>
                </a:cxn>
                <a:cxn ang="0">
                  <a:pos x="423" y="216"/>
                </a:cxn>
                <a:cxn ang="0">
                  <a:pos x="428" y="190"/>
                </a:cxn>
                <a:cxn ang="0">
                  <a:pos x="433" y="164"/>
                </a:cxn>
                <a:cxn ang="0">
                  <a:pos x="449" y="154"/>
                </a:cxn>
                <a:cxn ang="0">
                  <a:pos x="452" y="133"/>
                </a:cxn>
                <a:cxn ang="0">
                  <a:pos x="457" y="107"/>
                </a:cxn>
                <a:cxn ang="0">
                  <a:pos x="419" y="88"/>
                </a:cxn>
                <a:cxn ang="0">
                  <a:pos x="392" y="76"/>
                </a:cxn>
                <a:cxn ang="0">
                  <a:pos x="343" y="36"/>
                </a:cxn>
                <a:cxn ang="0">
                  <a:pos x="321" y="19"/>
                </a:cxn>
                <a:cxn ang="0">
                  <a:pos x="293" y="28"/>
                </a:cxn>
                <a:cxn ang="0">
                  <a:pos x="233" y="0"/>
                </a:cxn>
                <a:cxn ang="0">
                  <a:pos x="150" y="26"/>
                </a:cxn>
                <a:cxn ang="0">
                  <a:pos x="152" y="47"/>
                </a:cxn>
                <a:cxn ang="0">
                  <a:pos x="169" y="74"/>
                </a:cxn>
                <a:cxn ang="0">
                  <a:pos x="150" y="88"/>
                </a:cxn>
                <a:cxn ang="0">
                  <a:pos x="141" y="88"/>
                </a:cxn>
                <a:cxn ang="0">
                  <a:pos x="105" y="81"/>
                </a:cxn>
                <a:cxn ang="0">
                  <a:pos x="84" y="85"/>
                </a:cxn>
                <a:cxn ang="0">
                  <a:pos x="38" y="66"/>
                </a:cxn>
                <a:cxn ang="0">
                  <a:pos x="15" y="102"/>
                </a:cxn>
                <a:cxn ang="0">
                  <a:pos x="0" y="112"/>
                </a:cxn>
                <a:cxn ang="0">
                  <a:pos x="0" y="131"/>
                </a:cxn>
                <a:cxn ang="0">
                  <a:pos x="3" y="133"/>
                </a:cxn>
                <a:cxn ang="0">
                  <a:pos x="8" y="140"/>
                </a:cxn>
                <a:cxn ang="0">
                  <a:pos x="34" y="164"/>
                </a:cxn>
                <a:cxn ang="0">
                  <a:pos x="60" y="157"/>
                </a:cxn>
                <a:cxn ang="0">
                  <a:pos x="72" y="154"/>
                </a:cxn>
                <a:cxn ang="0">
                  <a:pos x="76" y="185"/>
                </a:cxn>
                <a:cxn ang="0">
                  <a:pos x="62" y="197"/>
                </a:cxn>
                <a:cxn ang="0">
                  <a:pos x="53" y="204"/>
                </a:cxn>
                <a:cxn ang="0">
                  <a:pos x="76" y="228"/>
                </a:cxn>
                <a:cxn ang="0">
                  <a:pos x="86" y="252"/>
                </a:cxn>
                <a:cxn ang="0">
                  <a:pos x="91" y="245"/>
                </a:cxn>
              </a:cxnLst>
              <a:rect l="0" t="0" r="r" b="b"/>
              <a:pathLst>
                <a:path w="473" h="276">
                  <a:moveTo>
                    <a:pt x="98" y="242"/>
                  </a:moveTo>
                  <a:lnTo>
                    <a:pt x="107" y="242"/>
                  </a:lnTo>
                  <a:lnTo>
                    <a:pt x="117" y="247"/>
                  </a:lnTo>
                  <a:lnTo>
                    <a:pt x="129" y="261"/>
                  </a:lnTo>
                  <a:lnTo>
                    <a:pt x="136" y="261"/>
                  </a:lnTo>
                  <a:lnTo>
                    <a:pt x="126" y="192"/>
                  </a:lnTo>
                  <a:lnTo>
                    <a:pt x="152" y="181"/>
                  </a:lnTo>
                  <a:lnTo>
                    <a:pt x="188" y="202"/>
                  </a:lnTo>
                  <a:lnTo>
                    <a:pt x="202" y="221"/>
                  </a:lnTo>
                  <a:lnTo>
                    <a:pt x="238" y="219"/>
                  </a:lnTo>
                  <a:lnTo>
                    <a:pt x="257" y="235"/>
                  </a:lnTo>
                  <a:lnTo>
                    <a:pt x="259" y="249"/>
                  </a:lnTo>
                  <a:lnTo>
                    <a:pt x="266" y="249"/>
                  </a:lnTo>
                  <a:lnTo>
                    <a:pt x="271" y="266"/>
                  </a:lnTo>
                  <a:lnTo>
                    <a:pt x="288" y="266"/>
                  </a:lnTo>
                  <a:lnTo>
                    <a:pt x="288" y="273"/>
                  </a:lnTo>
                  <a:lnTo>
                    <a:pt x="293" y="276"/>
                  </a:lnTo>
                  <a:lnTo>
                    <a:pt x="295" y="268"/>
                  </a:lnTo>
                  <a:lnTo>
                    <a:pt x="300" y="261"/>
                  </a:lnTo>
                  <a:lnTo>
                    <a:pt x="314" y="247"/>
                  </a:lnTo>
                  <a:lnTo>
                    <a:pt x="321" y="247"/>
                  </a:lnTo>
                  <a:lnTo>
                    <a:pt x="321" y="235"/>
                  </a:lnTo>
                  <a:lnTo>
                    <a:pt x="331" y="233"/>
                  </a:lnTo>
                  <a:lnTo>
                    <a:pt x="347" y="240"/>
                  </a:lnTo>
                  <a:lnTo>
                    <a:pt x="347" y="233"/>
                  </a:lnTo>
                  <a:lnTo>
                    <a:pt x="354" y="226"/>
                  </a:lnTo>
                  <a:lnTo>
                    <a:pt x="371" y="233"/>
                  </a:lnTo>
                  <a:lnTo>
                    <a:pt x="383" y="233"/>
                  </a:lnTo>
                  <a:lnTo>
                    <a:pt x="400" y="233"/>
                  </a:lnTo>
                  <a:lnTo>
                    <a:pt x="409" y="233"/>
                  </a:lnTo>
                  <a:lnTo>
                    <a:pt x="421" y="240"/>
                  </a:lnTo>
                  <a:lnTo>
                    <a:pt x="423" y="228"/>
                  </a:lnTo>
                  <a:lnTo>
                    <a:pt x="423" y="216"/>
                  </a:lnTo>
                  <a:lnTo>
                    <a:pt x="416" y="192"/>
                  </a:lnTo>
                  <a:lnTo>
                    <a:pt x="414" y="185"/>
                  </a:lnTo>
                  <a:lnTo>
                    <a:pt x="428" y="190"/>
                  </a:lnTo>
                  <a:lnTo>
                    <a:pt x="433" y="188"/>
                  </a:lnTo>
                  <a:lnTo>
                    <a:pt x="433" y="178"/>
                  </a:lnTo>
                  <a:lnTo>
                    <a:pt x="433" y="164"/>
                  </a:lnTo>
                  <a:lnTo>
                    <a:pt x="430" y="152"/>
                  </a:lnTo>
                  <a:lnTo>
                    <a:pt x="442" y="154"/>
                  </a:lnTo>
                  <a:lnTo>
                    <a:pt x="449" y="154"/>
                  </a:lnTo>
                  <a:lnTo>
                    <a:pt x="457" y="152"/>
                  </a:lnTo>
                  <a:lnTo>
                    <a:pt x="461" y="145"/>
                  </a:lnTo>
                  <a:lnTo>
                    <a:pt x="452" y="133"/>
                  </a:lnTo>
                  <a:lnTo>
                    <a:pt x="468" y="114"/>
                  </a:lnTo>
                  <a:lnTo>
                    <a:pt x="473" y="109"/>
                  </a:lnTo>
                  <a:lnTo>
                    <a:pt x="457" y="107"/>
                  </a:lnTo>
                  <a:lnTo>
                    <a:pt x="442" y="97"/>
                  </a:lnTo>
                  <a:lnTo>
                    <a:pt x="423" y="81"/>
                  </a:lnTo>
                  <a:lnTo>
                    <a:pt x="419" y="88"/>
                  </a:lnTo>
                  <a:lnTo>
                    <a:pt x="402" y="85"/>
                  </a:lnTo>
                  <a:lnTo>
                    <a:pt x="402" y="78"/>
                  </a:lnTo>
                  <a:lnTo>
                    <a:pt x="392" y="76"/>
                  </a:lnTo>
                  <a:lnTo>
                    <a:pt x="392" y="85"/>
                  </a:lnTo>
                  <a:lnTo>
                    <a:pt x="385" y="83"/>
                  </a:lnTo>
                  <a:lnTo>
                    <a:pt x="343" y="36"/>
                  </a:lnTo>
                  <a:lnTo>
                    <a:pt x="328" y="28"/>
                  </a:lnTo>
                  <a:lnTo>
                    <a:pt x="328" y="19"/>
                  </a:lnTo>
                  <a:lnTo>
                    <a:pt x="321" y="19"/>
                  </a:lnTo>
                  <a:lnTo>
                    <a:pt x="307" y="36"/>
                  </a:lnTo>
                  <a:lnTo>
                    <a:pt x="293" y="36"/>
                  </a:lnTo>
                  <a:lnTo>
                    <a:pt x="293" y="28"/>
                  </a:lnTo>
                  <a:lnTo>
                    <a:pt x="264" y="24"/>
                  </a:lnTo>
                  <a:lnTo>
                    <a:pt x="255" y="5"/>
                  </a:lnTo>
                  <a:lnTo>
                    <a:pt x="233" y="0"/>
                  </a:lnTo>
                  <a:lnTo>
                    <a:pt x="224" y="12"/>
                  </a:lnTo>
                  <a:lnTo>
                    <a:pt x="169" y="26"/>
                  </a:lnTo>
                  <a:lnTo>
                    <a:pt x="150" y="26"/>
                  </a:lnTo>
                  <a:lnTo>
                    <a:pt x="155" y="38"/>
                  </a:lnTo>
                  <a:lnTo>
                    <a:pt x="167" y="43"/>
                  </a:lnTo>
                  <a:lnTo>
                    <a:pt x="152" y="47"/>
                  </a:lnTo>
                  <a:lnTo>
                    <a:pt x="152" y="57"/>
                  </a:lnTo>
                  <a:lnTo>
                    <a:pt x="148" y="66"/>
                  </a:lnTo>
                  <a:lnTo>
                    <a:pt x="169" y="74"/>
                  </a:lnTo>
                  <a:lnTo>
                    <a:pt x="167" y="85"/>
                  </a:lnTo>
                  <a:lnTo>
                    <a:pt x="155" y="88"/>
                  </a:lnTo>
                  <a:lnTo>
                    <a:pt x="150" y="88"/>
                  </a:lnTo>
                  <a:lnTo>
                    <a:pt x="145" y="88"/>
                  </a:lnTo>
                  <a:lnTo>
                    <a:pt x="143" y="88"/>
                  </a:lnTo>
                  <a:lnTo>
                    <a:pt x="141" y="88"/>
                  </a:lnTo>
                  <a:lnTo>
                    <a:pt x="136" y="83"/>
                  </a:lnTo>
                  <a:lnTo>
                    <a:pt x="133" y="81"/>
                  </a:lnTo>
                  <a:lnTo>
                    <a:pt x="105" y="81"/>
                  </a:lnTo>
                  <a:lnTo>
                    <a:pt x="100" y="88"/>
                  </a:lnTo>
                  <a:lnTo>
                    <a:pt x="91" y="83"/>
                  </a:lnTo>
                  <a:lnTo>
                    <a:pt x="84" y="85"/>
                  </a:lnTo>
                  <a:lnTo>
                    <a:pt x="72" y="76"/>
                  </a:lnTo>
                  <a:lnTo>
                    <a:pt x="55" y="69"/>
                  </a:lnTo>
                  <a:lnTo>
                    <a:pt x="38" y="66"/>
                  </a:lnTo>
                  <a:lnTo>
                    <a:pt x="19" y="85"/>
                  </a:lnTo>
                  <a:lnTo>
                    <a:pt x="22" y="97"/>
                  </a:lnTo>
                  <a:lnTo>
                    <a:pt x="15" y="102"/>
                  </a:lnTo>
                  <a:lnTo>
                    <a:pt x="8" y="90"/>
                  </a:lnTo>
                  <a:lnTo>
                    <a:pt x="0" y="100"/>
                  </a:lnTo>
                  <a:lnTo>
                    <a:pt x="0" y="112"/>
                  </a:lnTo>
                  <a:lnTo>
                    <a:pt x="0" y="121"/>
                  </a:lnTo>
                  <a:lnTo>
                    <a:pt x="0" y="128"/>
                  </a:lnTo>
                  <a:lnTo>
                    <a:pt x="0" y="131"/>
                  </a:lnTo>
                  <a:lnTo>
                    <a:pt x="0" y="133"/>
                  </a:lnTo>
                  <a:lnTo>
                    <a:pt x="3" y="133"/>
                  </a:lnTo>
                  <a:lnTo>
                    <a:pt x="3" y="133"/>
                  </a:lnTo>
                  <a:lnTo>
                    <a:pt x="5" y="133"/>
                  </a:lnTo>
                  <a:lnTo>
                    <a:pt x="8" y="131"/>
                  </a:lnTo>
                  <a:lnTo>
                    <a:pt x="8" y="140"/>
                  </a:lnTo>
                  <a:lnTo>
                    <a:pt x="19" y="140"/>
                  </a:lnTo>
                  <a:lnTo>
                    <a:pt x="29" y="157"/>
                  </a:lnTo>
                  <a:lnTo>
                    <a:pt x="34" y="164"/>
                  </a:lnTo>
                  <a:lnTo>
                    <a:pt x="46" y="154"/>
                  </a:lnTo>
                  <a:lnTo>
                    <a:pt x="53" y="154"/>
                  </a:lnTo>
                  <a:lnTo>
                    <a:pt x="60" y="157"/>
                  </a:lnTo>
                  <a:lnTo>
                    <a:pt x="65" y="157"/>
                  </a:lnTo>
                  <a:lnTo>
                    <a:pt x="67" y="154"/>
                  </a:lnTo>
                  <a:lnTo>
                    <a:pt x="72" y="154"/>
                  </a:lnTo>
                  <a:lnTo>
                    <a:pt x="76" y="162"/>
                  </a:lnTo>
                  <a:lnTo>
                    <a:pt x="76" y="171"/>
                  </a:lnTo>
                  <a:lnTo>
                    <a:pt x="76" y="185"/>
                  </a:lnTo>
                  <a:lnTo>
                    <a:pt x="67" y="183"/>
                  </a:lnTo>
                  <a:lnTo>
                    <a:pt x="60" y="185"/>
                  </a:lnTo>
                  <a:lnTo>
                    <a:pt x="62" y="197"/>
                  </a:lnTo>
                  <a:lnTo>
                    <a:pt x="55" y="197"/>
                  </a:lnTo>
                  <a:lnTo>
                    <a:pt x="48" y="197"/>
                  </a:lnTo>
                  <a:lnTo>
                    <a:pt x="53" y="204"/>
                  </a:lnTo>
                  <a:lnTo>
                    <a:pt x="60" y="214"/>
                  </a:lnTo>
                  <a:lnTo>
                    <a:pt x="72" y="226"/>
                  </a:lnTo>
                  <a:lnTo>
                    <a:pt x="76" y="228"/>
                  </a:lnTo>
                  <a:lnTo>
                    <a:pt x="81" y="233"/>
                  </a:lnTo>
                  <a:lnTo>
                    <a:pt x="84" y="240"/>
                  </a:lnTo>
                  <a:lnTo>
                    <a:pt x="86" y="252"/>
                  </a:lnTo>
                  <a:lnTo>
                    <a:pt x="91" y="259"/>
                  </a:lnTo>
                  <a:lnTo>
                    <a:pt x="91" y="252"/>
                  </a:lnTo>
                  <a:lnTo>
                    <a:pt x="91" y="245"/>
                  </a:lnTo>
                  <a:lnTo>
                    <a:pt x="98" y="242"/>
                  </a:lnTo>
                  <a:lnTo>
                    <a:pt x="98" y="24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3" name="Freeform 1372">
              <a:extLst>
                <a:ext uri="{FF2B5EF4-FFF2-40B4-BE49-F238E27FC236}">
                  <a16:creationId xmlns:a16="http://schemas.microsoft.com/office/drawing/2014/main" id="{2FBD28F8-F9CD-4C13-80AA-A2CDF51536E4}"/>
                </a:ext>
              </a:extLst>
            </p:cNvPr>
            <p:cNvSpPr>
              <a:spLocks/>
            </p:cNvSpPr>
            <p:nvPr/>
          </p:nvSpPr>
          <p:spPr bwMode="auto">
            <a:xfrm>
              <a:off x="4943476" y="2511423"/>
              <a:ext cx="750889" cy="438150"/>
            </a:xfrm>
            <a:custGeom>
              <a:avLst/>
              <a:gdLst/>
              <a:ahLst/>
              <a:cxnLst>
                <a:cxn ang="0">
                  <a:pos x="117" y="247"/>
                </a:cxn>
                <a:cxn ang="0">
                  <a:pos x="126" y="192"/>
                </a:cxn>
                <a:cxn ang="0">
                  <a:pos x="202" y="221"/>
                </a:cxn>
                <a:cxn ang="0">
                  <a:pos x="259" y="249"/>
                </a:cxn>
                <a:cxn ang="0">
                  <a:pos x="288" y="266"/>
                </a:cxn>
                <a:cxn ang="0">
                  <a:pos x="295" y="268"/>
                </a:cxn>
                <a:cxn ang="0">
                  <a:pos x="321" y="247"/>
                </a:cxn>
                <a:cxn ang="0">
                  <a:pos x="347" y="240"/>
                </a:cxn>
                <a:cxn ang="0">
                  <a:pos x="371" y="233"/>
                </a:cxn>
                <a:cxn ang="0">
                  <a:pos x="409" y="233"/>
                </a:cxn>
                <a:cxn ang="0">
                  <a:pos x="423" y="216"/>
                </a:cxn>
                <a:cxn ang="0">
                  <a:pos x="428" y="190"/>
                </a:cxn>
                <a:cxn ang="0">
                  <a:pos x="433" y="164"/>
                </a:cxn>
                <a:cxn ang="0">
                  <a:pos x="449" y="154"/>
                </a:cxn>
                <a:cxn ang="0">
                  <a:pos x="452" y="133"/>
                </a:cxn>
                <a:cxn ang="0">
                  <a:pos x="457" y="107"/>
                </a:cxn>
                <a:cxn ang="0">
                  <a:pos x="419" y="88"/>
                </a:cxn>
                <a:cxn ang="0">
                  <a:pos x="392" y="76"/>
                </a:cxn>
                <a:cxn ang="0">
                  <a:pos x="343" y="36"/>
                </a:cxn>
                <a:cxn ang="0">
                  <a:pos x="321" y="19"/>
                </a:cxn>
                <a:cxn ang="0">
                  <a:pos x="293" y="28"/>
                </a:cxn>
                <a:cxn ang="0">
                  <a:pos x="233" y="0"/>
                </a:cxn>
                <a:cxn ang="0">
                  <a:pos x="150" y="26"/>
                </a:cxn>
                <a:cxn ang="0">
                  <a:pos x="152" y="47"/>
                </a:cxn>
                <a:cxn ang="0">
                  <a:pos x="169" y="74"/>
                </a:cxn>
                <a:cxn ang="0">
                  <a:pos x="150" y="88"/>
                </a:cxn>
                <a:cxn ang="0">
                  <a:pos x="141" y="88"/>
                </a:cxn>
                <a:cxn ang="0">
                  <a:pos x="105" y="81"/>
                </a:cxn>
                <a:cxn ang="0">
                  <a:pos x="84" y="85"/>
                </a:cxn>
                <a:cxn ang="0">
                  <a:pos x="38" y="66"/>
                </a:cxn>
                <a:cxn ang="0">
                  <a:pos x="15" y="102"/>
                </a:cxn>
                <a:cxn ang="0">
                  <a:pos x="0" y="112"/>
                </a:cxn>
                <a:cxn ang="0">
                  <a:pos x="0" y="131"/>
                </a:cxn>
                <a:cxn ang="0">
                  <a:pos x="3" y="133"/>
                </a:cxn>
                <a:cxn ang="0">
                  <a:pos x="8" y="140"/>
                </a:cxn>
                <a:cxn ang="0">
                  <a:pos x="34" y="164"/>
                </a:cxn>
                <a:cxn ang="0">
                  <a:pos x="60" y="157"/>
                </a:cxn>
                <a:cxn ang="0">
                  <a:pos x="72" y="154"/>
                </a:cxn>
                <a:cxn ang="0">
                  <a:pos x="76" y="185"/>
                </a:cxn>
                <a:cxn ang="0">
                  <a:pos x="62" y="197"/>
                </a:cxn>
                <a:cxn ang="0">
                  <a:pos x="53" y="204"/>
                </a:cxn>
                <a:cxn ang="0">
                  <a:pos x="76" y="228"/>
                </a:cxn>
                <a:cxn ang="0">
                  <a:pos x="86" y="252"/>
                </a:cxn>
                <a:cxn ang="0">
                  <a:pos x="91" y="245"/>
                </a:cxn>
              </a:cxnLst>
              <a:rect l="0" t="0" r="r" b="b"/>
              <a:pathLst>
                <a:path w="473" h="276">
                  <a:moveTo>
                    <a:pt x="98" y="242"/>
                  </a:moveTo>
                  <a:lnTo>
                    <a:pt x="107" y="242"/>
                  </a:lnTo>
                  <a:lnTo>
                    <a:pt x="117" y="247"/>
                  </a:lnTo>
                  <a:lnTo>
                    <a:pt x="129" y="261"/>
                  </a:lnTo>
                  <a:lnTo>
                    <a:pt x="136" y="261"/>
                  </a:lnTo>
                  <a:lnTo>
                    <a:pt x="126" y="192"/>
                  </a:lnTo>
                  <a:lnTo>
                    <a:pt x="152" y="181"/>
                  </a:lnTo>
                  <a:lnTo>
                    <a:pt x="188" y="202"/>
                  </a:lnTo>
                  <a:lnTo>
                    <a:pt x="202" y="221"/>
                  </a:lnTo>
                  <a:lnTo>
                    <a:pt x="238" y="219"/>
                  </a:lnTo>
                  <a:lnTo>
                    <a:pt x="257" y="235"/>
                  </a:lnTo>
                  <a:lnTo>
                    <a:pt x="259" y="249"/>
                  </a:lnTo>
                  <a:lnTo>
                    <a:pt x="266" y="249"/>
                  </a:lnTo>
                  <a:lnTo>
                    <a:pt x="271" y="266"/>
                  </a:lnTo>
                  <a:lnTo>
                    <a:pt x="288" y="266"/>
                  </a:lnTo>
                  <a:lnTo>
                    <a:pt x="288" y="273"/>
                  </a:lnTo>
                  <a:lnTo>
                    <a:pt x="293" y="276"/>
                  </a:lnTo>
                  <a:lnTo>
                    <a:pt x="295" y="268"/>
                  </a:lnTo>
                  <a:lnTo>
                    <a:pt x="300" y="261"/>
                  </a:lnTo>
                  <a:lnTo>
                    <a:pt x="314" y="247"/>
                  </a:lnTo>
                  <a:lnTo>
                    <a:pt x="321" y="247"/>
                  </a:lnTo>
                  <a:lnTo>
                    <a:pt x="321" y="235"/>
                  </a:lnTo>
                  <a:lnTo>
                    <a:pt x="331" y="233"/>
                  </a:lnTo>
                  <a:lnTo>
                    <a:pt x="347" y="240"/>
                  </a:lnTo>
                  <a:lnTo>
                    <a:pt x="347" y="233"/>
                  </a:lnTo>
                  <a:lnTo>
                    <a:pt x="354" y="226"/>
                  </a:lnTo>
                  <a:lnTo>
                    <a:pt x="371" y="233"/>
                  </a:lnTo>
                  <a:lnTo>
                    <a:pt x="383" y="233"/>
                  </a:lnTo>
                  <a:lnTo>
                    <a:pt x="400" y="233"/>
                  </a:lnTo>
                  <a:lnTo>
                    <a:pt x="409" y="233"/>
                  </a:lnTo>
                  <a:lnTo>
                    <a:pt x="421" y="240"/>
                  </a:lnTo>
                  <a:lnTo>
                    <a:pt x="423" y="228"/>
                  </a:lnTo>
                  <a:lnTo>
                    <a:pt x="423" y="216"/>
                  </a:lnTo>
                  <a:lnTo>
                    <a:pt x="416" y="192"/>
                  </a:lnTo>
                  <a:lnTo>
                    <a:pt x="414" y="185"/>
                  </a:lnTo>
                  <a:lnTo>
                    <a:pt x="428" y="190"/>
                  </a:lnTo>
                  <a:lnTo>
                    <a:pt x="433" y="188"/>
                  </a:lnTo>
                  <a:lnTo>
                    <a:pt x="433" y="178"/>
                  </a:lnTo>
                  <a:lnTo>
                    <a:pt x="433" y="164"/>
                  </a:lnTo>
                  <a:lnTo>
                    <a:pt x="430" y="152"/>
                  </a:lnTo>
                  <a:lnTo>
                    <a:pt x="442" y="154"/>
                  </a:lnTo>
                  <a:lnTo>
                    <a:pt x="449" y="154"/>
                  </a:lnTo>
                  <a:lnTo>
                    <a:pt x="457" y="152"/>
                  </a:lnTo>
                  <a:lnTo>
                    <a:pt x="461" y="145"/>
                  </a:lnTo>
                  <a:lnTo>
                    <a:pt x="452" y="133"/>
                  </a:lnTo>
                  <a:lnTo>
                    <a:pt x="468" y="114"/>
                  </a:lnTo>
                  <a:lnTo>
                    <a:pt x="473" y="109"/>
                  </a:lnTo>
                  <a:lnTo>
                    <a:pt x="457" y="107"/>
                  </a:lnTo>
                  <a:lnTo>
                    <a:pt x="442" y="97"/>
                  </a:lnTo>
                  <a:lnTo>
                    <a:pt x="423" y="81"/>
                  </a:lnTo>
                  <a:lnTo>
                    <a:pt x="419" y="88"/>
                  </a:lnTo>
                  <a:lnTo>
                    <a:pt x="402" y="85"/>
                  </a:lnTo>
                  <a:lnTo>
                    <a:pt x="402" y="78"/>
                  </a:lnTo>
                  <a:lnTo>
                    <a:pt x="392" y="76"/>
                  </a:lnTo>
                  <a:lnTo>
                    <a:pt x="392" y="85"/>
                  </a:lnTo>
                  <a:lnTo>
                    <a:pt x="385" y="83"/>
                  </a:lnTo>
                  <a:lnTo>
                    <a:pt x="343" y="36"/>
                  </a:lnTo>
                  <a:lnTo>
                    <a:pt x="328" y="28"/>
                  </a:lnTo>
                  <a:lnTo>
                    <a:pt x="328" y="19"/>
                  </a:lnTo>
                  <a:lnTo>
                    <a:pt x="321" y="19"/>
                  </a:lnTo>
                  <a:lnTo>
                    <a:pt x="307" y="36"/>
                  </a:lnTo>
                  <a:lnTo>
                    <a:pt x="293" y="36"/>
                  </a:lnTo>
                  <a:lnTo>
                    <a:pt x="293" y="28"/>
                  </a:lnTo>
                  <a:lnTo>
                    <a:pt x="264" y="24"/>
                  </a:lnTo>
                  <a:lnTo>
                    <a:pt x="255" y="5"/>
                  </a:lnTo>
                  <a:lnTo>
                    <a:pt x="233" y="0"/>
                  </a:lnTo>
                  <a:lnTo>
                    <a:pt x="224" y="12"/>
                  </a:lnTo>
                  <a:lnTo>
                    <a:pt x="169" y="26"/>
                  </a:lnTo>
                  <a:lnTo>
                    <a:pt x="150" y="26"/>
                  </a:lnTo>
                  <a:lnTo>
                    <a:pt x="155" y="38"/>
                  </a:lnTo>
                  <a:lnTo>
                    <a:pt x="167" y="43"/>
                  </a:lnTo>
                  <a:lnTo>
                    <a:pt x="152" y="47"/>
                  </a:lnTo>
                  <a:lnTo>
                    <a:pt x="152" y="57"/>
                  </a:lnTo>
                  <a:lnTo>
                    <a:pt x="148" y="66"/>
                  </a:lnTo>
                  <a:lnTo>
                    <a:pt x="169" y="74"/>
                  </a:lnTo>
                  <a:lnTo>
                    <a:pt x="167" y="85"/>
                  </a:lnTo>
                  <a:lnTo>
                    <a:pt x="155" y="88"/>
                  </a:lnTo>
                  <a:lnTo>
                    <a:pt x="150" y="88"/>
                  </a:lnTo>
                  <a:lnTo>
                    <a:pt x="145" y="88"/>
                  </a:lnTo>
                  <a:lnTo>
                    <a:pt x="143" y="88"/>
                  </a:lnTo>
                  <a:lnTo>
                    <a:pt x="141" y="88"/>
                  </a:lnTo>
                  <a:lnTo>
                    <a:pt x="136" y="83"/>
                  </a:lnTo>
                  <a:lnTo>
                    <a:pt x="133" y="81"/>
                  </a:lnTo>
                  <a:lnTo>
                    <a:pt x="105" y="81"/>
                  </a:lnTo>
                  <a:lnTo>
                    <a:pt x="100" y="88"/>
                  </a:lnTo>
                  <a:lnTo>
                    <a:pt x="91" y="83"/>
                  </a:lnTo>
                  <a:lnTo>
                    <a:pt x="84" y="85"/>
                  </a:lnTo>
                  <a:lnTo>
                    <a:pt x="72" y="76"/>
                  </a:lnTo>
                  <a:lnTo>
                    <a:pt x="55" y="69"/>
                  </a:lnTo>
                  <a:lnTo>
                    <a:pt x="38" y="66"/>
                  </a:lnTo>
                  <a:lnTo>
                    <a:pt x="19" y="85"/>
                  </a:lnTo>
                  <a:lnTo>
                    <a:pt x="22" y="97"/>
                  </a:lnTo>
                  <a:lnTo>
                    <a:pt x="15" y="102"/>
                  </a:lnTo>
                  <a:lnTo>
                    <a:pt x="8" y="90"/>
                  </a:lnTo>
                  <a:lnTo>
                    <a:pt x="0" y="100"/>
                  </a:lnTo>
                  <a:lnTo>
                    <a:pt x="0" y="112"/>
                  </a:lnTo>
                  <a:lnTo>
                    <a:pt x="0" y="121"/>
                  </a:lnTo>
                  <a:lnTo>
                    <a:pt x="0" y="128"/>
                  </a:lnTo>
                  <a:lnTo>
                    <a:pt x="0" y="131"/>
                  </a:lnTo>
                  <a:lnTo>
                    <a:pt x="0" y="133"/>
                  </a:lnTo>
                  <a:lnTo>
                    <a:pt x="3" y="133"/>
                  </a:lnTo>
                  <a:lnTo>
                    <a:pt x="3" y="133"/>
                  </a:lnTo>
                  <a:lnTo>
                    <a:pt x="5" y="133"/>
                  </a:lnTo>
                  <a:lnTo>
                    <a:pt x="8" y="131"/>
                  </a:lnTo>
                  <a:lnTo>
                    <a:pt x="8" y="140"/>
                  </a:lnTo>
                  <a:lnTo>
                    <a:pt x="19" y="140"/>
                  </a:lnTo>
                  <a:lnTo>
                    <a:pt x="29" y="157"/>
                  </a:lnTo>
                  <a:lnTo>
                    <a:pt x="34" y="164"/>
                  </a:lnTo>
                  <a:lnTo>
                    <a:pt x="46" y="154"/>
                  </a:lnTo>
                  <a:lnTo>
                    <a:pt x="53" y="154"/>
                  </a:lnTo>
                  <a:lnTo>
                    <a:pt x="60" y="157"/>
                  </a:lnTo>
                  <a:lnTo>
                    <a:pt x="65" y="157"/>
                  </a:lnTo>
                  <a:lnTo>
                    <a:pt x="67" y="154"/>
                  </a:lnTo>
                  <a:lnTo>
                    <a:pt x="72" y="154"/>
                  </a:lnTo>
                  <a:lnTo>
                    <a:pt x="76" y="162"/>
                  </a:lnTo>
                  <a:lnTo>
                    <a:pt x="76" y="171"/>
                  </a:lnTo>
                  <a:lnTo>
                    <a:pt x="76" y="185"/>
                  </a:lnTo>
                  <a:lnTo>
                    <a:pt x="67" y="183"/>
                  </a:lnTo>
                  <a:lnTo>
                    <a:pt x="60" y="185"/>
                  </a:lnTo>
                  <a:lnTo>
                    <a:pt x="62" y="197"/>
                  </a:lnTo>
                  <a:lnTo>
                    <a:pt x="55" y="197"/>
                  </a:lnTo>
                  <a:lnTo>
                    <a:pt x="48" y="197"/>
                  </a:lnTo>
                  <a:lnTo>
                    <a:pt x="53" y="204"/>
                  </a:lnTo>
                  <a:lnTo>
                    <a:pt x="60" y="214"/>
                  </a:lnTo>
                  <a:lnTo>
                    <a:pt x="72" y="226"/>
                  </a:lnTo>
                  <a:lnTo>
                    <a:pt x="76" y="228"/>
                  </a:lnTo>
                  <a:lnTo>
                    <a:pt x="81" y="233"/>
                  </a:lnTo>
                  <a:lnTo>
                    <a:pt x="84" y="240"/>
                  </a:lnTo>
                  <a:lnTo>
                    <a:pt x="86" y="252"/>
                  </a:lnTo>
                  <a:lnTo>
                    <a:pt x="91" y="259"/>
                  </a:lnTo>
                  <a:lnTo>
                    <a:pt x="91" y="252"/>
                  </a:lnTo>
                  <a:lnTo>
                    <a:pt x="91" y="245"/>
                  </a:lnTo>
                  <a:lnTo>
                    <a:pt x="98" y="24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4" name="Freeform 1373">
              <a:extLst>
                <a:ext uri="{FF2B5EF4-FFF2-40B4-BE49-F238E27FC236}">
                  <a16:creationId xmlns:a16="http://schemas.microsoft.com/office/drawing/2014/main" id="{BEC33879-752D-429D-8B75-09E4E5865266}"/>
                </a:ext>
              </a:extLst>
            </p:cNvPr>
            <p:cNvSpPr>
              <a:spLocks/>
            </p:cNvSpPr>
            <p:nvPr/>
          </p:nvSpPr>
          <p:spPr bwMode="auto">
            <a:xfrm>
              <a:off x="4943476" y="2511423"/>
              <a:ext cx="750889" cy="438150"/>
            </a:xfrm>
            <a:custGeom>
              <a:avLst/>
              <a:gdLst/>
              <a:ahLst/>
              <a:cxnLst>
                <a:cxn ang="0">
                  <a:pos x="117" y="247"/>
                </a:cxn>
                <a:cxn ang="0">
                  <a:pos x="126" y="192"/>
                </a:cxn>
                <a:cxn ang="0">
                  <a:pos x="202" y="221"/>
                </a:cxn>
                <a:cxn ang="0">
                  <a:pos x="259" y="249"/>
                </a:cxn>
                <a:cxn ang="0">
                  <a:pos x="288" y="266"/>
                </a:cxn>
                <a:cxn ang="0">
                  <a:pos x="295" y="268"/>
                </a:cxn>
                <a:cxn ang="0">
                  <a:pos x="321" y="247"/>
                </a:cxn>
                <a:cxn ang="0">
                  <a:pos x="347" y="240"/>
                </a:cxn>
                <a:cxn ang="0">
                  <a:pos x="371" y="233"/>
                </a:cxn>
                <a:cxn ang="0">
                  <a:pos x="409" y="233"/>
                </a:cxn>
                <a:cxn ang="0">
                  <a:pos x="423" y="216"/>
                </a:cxn>
                <a:cxn ang="0">
                  <a:pos x="428" y="190"/>
                </a:cxn>
                <a:cxn ang="0">
                  <a:pos x="433" y="164"/>
                </a:cxn>
                <a:cxn ang="0">
                  <a:pos x="449" y="154"/>
                </a:cxn>
                <a:cxn ang="0">
                  <a:pos x="452" y="133"/>
                </a:cxn>
                <a:cxn ang="0">
                  <a:pos x="457" y="107"/>
                </a:cxn>
                <a:cxn ang="0">
                  <a:pos x="419" y="88"/>
                </a:cxn>
                <a:cxn ang="0">
                  <a:pos x="392" y="76"/>
                </a:cxn>
                <a:cxn ang="0">
                  <a:pos x="343" y="36"/>
                </a:cxn>
                <a:cxn ang="0">
                  <a:pos x="321" y="19"/>
                </a:cxn>
                <a:cxn ang="0">
                  <a:pos x="293" y="28"/>
                </a:cxn>
                <a:cxn ang="0">
                  <a:pos x="233" y="0"/>
                </a:cxn>
                <a:cxn ang="0">
                  <a:pos x="150" y="26"/>
                </a:cxn>
                <a:cxn ang="0">
                  <a:pos x="152" y="47"/>
                </a:cxn>
                <a:cxn ang="0">
                  <a:pos x="169" y="74"/>
                </a:cxn>
                <a:cxn ang="0">
                  <a:pos x="150" y="88"/>
                </a:cxn>
                <a:cxn ang="0">
                  <a:pos x="141" y="88"/>
                </a:cxn>
                <a:cxn ang="0">
                  <a:pos x="105" y="81"/>
                </a:cxn>
                <a:cxn ang="0">
                  <a:pos x="84" y="85"/>
                </a:cxn>
                <a:cxn ang="0">
                  <a:pos x="38" y="66"/>
                </a:cxn>
                <a:cxn ang="0">
                  <a:pos x="15" y="102"/>
                </a:cxn>
                <a:cxn ang="0">
                  <a:pos x="0" y="112"/>
                </a:cxn>
                <a:cxn ang="0">
                  <a:pos x="0" y="131"/>
                </a:cxn>
                <a:cxn ang="0">
                  <a:pos x="3" y="133"/>
                </a:cxn>
                <a:cxn ang="0">
                  <a:pos x="8" y="140"/>
                </a:cxn>
                <a:cxn ang="0">
                  <a:pos x="34" y="164"/>
                </a:cxn>
                <a:cxn ang="0">
                  <a:pos x="60" y="157"/>
                </a:cxn>
                <a:cxn ang="0">
                  <a:pos x="72" y="154"/>
                </a:cxn>
                <a:cxn ang="0">
                  <a:pos x="76" y="185"/>
                </a:cxn>
                <a:cxn ang="0">
                  <a:pos x="62" y="197"/>
                </a:cxn>
                <a:cxn ang="0">
                  <a:pos x="53" y="204"/>
                </a:cxn>
                <a:cxn ang="0">
                  <a:pos x="76" y="228"/>
                </a:cxn>
                <a:cxn ang="0">
                  <a:pos x="86" y="252"/>
                </a:cxn>
                <a:cxn ang="0">
                  <a:pos x="91" y="245"/>
                </a:cxn>
              </a:cxnLst>
              <a:rect l="0" t="0" r="r" b="b"/>
              <a:pathLst>
                <a:path w="473" h="276">
                  <a:moveTo>
                    <a:pt x="98" y="242"/>
                  </a:moveTo>
                  <a:lnTo>
                    <a:pt x="107" y="242"/>
                  </a:lnTo>
                  <a:lnTo>
                    <a:pt x="117" y="247"/>
                  </a:lnTo>
                  <a:lnTo>
                    <a:pt x="129" y="261"/>
                  </a:lnTo>
                  <a:lnTo>
                    <a:pt x="136" y="261"/>
                  </a:lnTo>
                  <a:lnTo>
                    <a:pt x="126" y="192"/>
                  </a:lnTo>
                  <a:lnTo>
                    <a:pt x="152" y="181"/>
                  </a:lnTo>
                  <a:lnTo>
                    <a:pt x="188" y="202"/>
                  </a:lnTo>
                  <a:lnTo>
                    <a:pt x="202" y="221"/>
                  </a:lnTo>
                  <a:lnTo>
                    <a:pt x="238" y="219"/>
                  </a:lnTo>
                  <a:lnTo>
                    <a:pt x="257" y="235"/>
                  </a:lnTo>
                  <a:lnTo>
                    <a:pt x="259" y="249"/>
                  </a:lnTo>
                  <a:lnTo>
                    <a:pt x="266" y="249"/>
                  </a:lnTo>
                  <a:lnTo>
                    <a:pt x="271" y="266"/>
                  </a:lnTo>
                  <a:lnTo>
                    <a:pt x="288" y="266"/>
                  </a:lnTo>
                  <a:lnTo>
                    <a:pt x="288" y="273"/>
                  </a:lnTo>
                  <a:lnTo>
                    <a:pt x="293" y="276"/>
                  </a:lnTo>
                  <a:lnTo>
                    <a:pt x="295" y="268"/>
                  </a:lnTo>
                  <a:lnTo>
                    <a:pt x="300" y="261"/>
                  </a:lnTo>
                  <a:lnTo>
                    <a:pt x="314" y="247"/>
                  </a:lnTo>
                  <a:lnTo>
                    <a:pt x="321" y="247"/>
                  </a:lnTo>
                  <a:lnTo>
                    <a:pt x="321" y="235"/>
                  </a:lnTo>
                  <a:lnTo>
                    <a:pt x="331" y="233"/>
                  </a:lnTo>
                  <a:lnTo>
                    <a:pt x="347" y="240"/>
                  </a:lnTo>
                  <a:lnTo>
                    <a:pt x="347" y="233"/>
                  </a:lnTo>
                  <a:lnTo>
                    <a:pt x="354" y="226"/>
                  </a:lnTo>
                  <a:lnTo>
                    <a:pt x="371" y="233"/>
                  </a:lnTo>
                  <a:lnTo>
                    <a:pt x="383" y="233"/>
                  </a:lnTo>
                  <a:lnTo>
                    <a:pt x="400" y="233"/>
                  </a:lnTo>
                  <a:lnTo>
                    <a:pt x="409" y="233"/>
                  </a:lnTo>
                  <a:lnTo>
                    <a:pt x="421" y="240"/>
                  </a:lnTo>
                  <a:lnTo>
                    <a:pt x="423" y="228"/>
                  </a:lnTo>
                  <a:lnTo>
                    <a:pt x="423" y="216"/>
                  </a:lnTo>
                  <a:lnTo>
                    <a:pt x="416" y="192"/>
                  </a:lnTo>
                  <a:lnTo>
                    <a:pt x="414" y="185"/>
                  </a:lnTo>
                  <a:lnTo>
                    <a:pt x="428" y="190"/>
                  </a:lnTo>
                  <a:lnTo>
                    <a:pt x="433" y="188"/>
                  </a:lnTo>
                  <a:lnTo>
                    <a:pt x="433" y="178"/>
                  </a:lnTo>
                  <a:lnTo>
                    <a:pt x="433" y="164"/>
                  </a:lnTo>
                  <a:lnTo>
                    <a:pt x="430" y="152"/>
                  </a:lnTo>
                  <a:lnTo>
                    <a:pt x="442" y="154"/>
                  </a:lnTo>
                  <a:lnTo>
                    <a:pt x="449" y="154"/>
                  </a:lnTo>
                  <a:lnTo>
                    <a:pt x="457" y="152"/>
                  </a:lnTo>
                  <a:lnTo>
                    <a:pt x="461" y="145"/>
                  </a:lnTo>
                  <a:lnTo>
                    <a:pt x="452" y="133"/>
                  </a:lnTo>
                  <a:lnTo>
                    <a:pt x="468" y="114"/>
                  </a:lnTo>
                  <a:lnTo>
                    <a:pt x="473" y="109"/>
                  </a:lnTo>
                  <a:lnTo>
                    <a:pt x="457" y="107"/>
                  </a:lnTo>
                  <a:lnTo>
                    <a:pt x="442" y="97"/>
                  </a:lnTo>
                  <a:lnTo>
                    <a:pt x="423" y="81"/>
                  </a:lnTo>
                  <a:lnTo>
                    <a:pt x="419" y="88"/>
                  </a:lnTo>
                  <a:lnTo>
                    <a:pt x="402" y="85"/>
                  </a:lnTo>
                  <a:lnTo>
                    <a:pt x="402" y="78"/>
                  </a:lnTo>
                  <a:lnTo>
                    <a:pt x="392" y="76"/>
                  </a:lnTo>
                  <a:lnTo>
                    <a:pt x="392" y="85"/>
                  </a:lnTo>
                  <a:lnTo>
                    <a:pt x="385" y="83"/>
                  </a:lnTo>
                  <a:lnTo>
                    <a:pt x="343" y="36"/>
                  </a:lnTo>
                  <a:lnTo>
                    <a:pt x="328" y="28"/>
                  </a:lnTo>
                  <a:lnTo>
                    <a:pt x="328" y="19"/>
                  </a:lnTo>
                  <a:lnTo>
                    <a:pt x="321" y="19"/>
                  </a:lnTo>
                  <a:lnTo>
                    <a:pt x="307" y="36"/>
                  </a:lnTo>
                  <a:lnTo>
                    <a:pt x="293" y="36"/>
                  </a:lnTo>
                  <a:lnTo>
                    <a:pt x="293" y="28"/>
                  </a:lnTo>
                  <a:lnTo>
                    <a:pt x="264" y="24"/>
                  </a:lnTo>
                  <a:lnTo>
                    <a:pt x="255" y="5"/>
                  </a:lnTo>
                  <a:lnTo>
                    <a:pt x="233" y="0"/>
                  </a:lnTo>
                  <a:lnTo>
                    <a:pt x="224" y="12"/>
                  </a:lnTo>
                  <a:lnTo>
                    <a:pt x="169" y="26"/>
                  </a:lnTo>
                  <a:lnTo>
                    <a:pt x="150" y="26"/>
                  </a:lnTo>
                  <a:lnTo>
                    <a:pt x="155" y="38"/>
                  </a:lnTo>
                  <a:lnTo>
                    <a:pt x="167" y="43"/>
                  </a:lnTo>
                  <a:lnTo>
                    <a:pt x="152" y="47"/>
                  </a:lnTo>
                  <a:lnTo>
                    <a:pt x="152" y="57"/>
                  </a:lnTo>
                  <a:lnTo>
                    <a:pt x="148" y="66"/>
                  </a:lnTo>
                  <a:lnTo>
                    <a:pt x="169" y="74"/>
                  </a:lnTo>
                  <a:lnTo>
                    <a:pt x="167" y="85"/>
                  </a:lnTo>
                  <a:lnTo>
                    <a:pt x="155" y="88"/>
                  </a:lnTo>
                  <a:lnTo>
                    <a:pt x="150" y="88"/>
                  </a:lnTo>
                  <a:lnTo>
                    <a:pt x="145" y="88"/>
                  </a:lnTo>
                  <a:lnTo>
                    <a:pt x="143" y="88"/>
                  </a:lnTo>
                  <a:lnTo>
                    <a:pt x="141" y="88"/>
                  </a:lnTo>
                  <a:lnTo>
                    <a:pt x="136" y="83"/>
                  </a:lnTo>
                  <a:lnTo>
                    <a:pt x="133" y="81"/>
                  </a:lnTo>
                  <a:lnTo>
                    <a:pt x="105" y="81"/>
                  </a:lnTo>
                  <a:lnTo>
                    <a:pt x="100" y="88"/>
                  </a:lnTo>
                  <a:lnTo>
                    <a:pt x="91" y="83"/>
                  </a:lnTo>
                  <a:lnTo>
                    <a:pt x="84" y="85"/>
                  </a:lnTo>
                  <a:lnTo>
                    <a:pt x="72" y="76"/>
                  </a:lnTo>
                  <a:lnTo>
                    <a:pt x="55" y="69"/>
                  </a:lnTo>
                  <a:lnTo>
                    <a:pt x="38" y="66"/>
                  </a:lnTo>
                  <a:lnTo>
                    <a:pt x="19" y="85"/>
                  </a:lnTo>
                  <a:lnTo>
                    <a:pt x="22" y="97"/>
                  </a:lnTo>
                  <a:lnTo>
                    <a:pt x="15" y="102"/>
                  </a:lnTo>
                  <a:lnTo>
                    <a:pt x="8" y="90"/>
                  </a:lnTo>
                  <a:lnTo>
                    <a:pt x="0" y="100"/>
                  </a:lnTo>
                  <a:lnTo>
                    <a:pt x="0" y="112"/>
                  </a:lnTo>
                  <a:lnTo>
                    <a:pt x="0" y="121"/>
                  </a:lnTo>
                  <a:lnTo>
                    <a:pt x="0" y="128"/>
                  </a:lnTo>
                  <a:lnTo>
                    <a:pt x="0" y="131"/>
                  </a:lnTo>
                  <a:lnTo>
                    <a:pt x="0" y="133"/>
                  </a:lnTo>
                  <a:lnTo>
                    <a:pt x="3" y="133"/>
                  </a:lnTo>
                  <a:lnTo>
                    <a:pt x="3" y="133"/>
                  </a:lnTo>
                  <a:lnTo>
                    <a:pt x="5" y="133"/>
                  </a:lnTo>
                  <a:lnTo>
                    <a:pt x="8" y="131"/>
                  </a:lnTo>
                  <a:lnTo>
                    <a:pt x="8" y="140"/>
                  </a:lnTo>
                  <a:lnTo>
                    <a:pt x="19" y="140"/>
                  </a:lnTo>
                  <a:lnTo>
                    <a:pt x="29" y="157"/>
                  </a:lnTo>
                  <a:lnTo>
                    <a:pt x="34" y="164"/>
                  </a:lnTo>
                  <a:lnTo>
                    <a:pt x="46" y="154"/>
                  </a:lnTo>
                  <a:lnTo>
                    <a:pt x="53" y="154"/>
                  </a:lnTo>
                  <a:lnTo>
                    <a:pt x="60" y="157"/>
                  </a:lnTo>
                  <a:lnTo>
                    <a:pt x="65" y="157"/>
                  </a:lnTo>
                  <a:lnTo>
                    <a:pt x="67" y="154"/>
                  </a:lnTo>
                  <a:lnTo>
                    <a:pt x="72" y="154"/>
                  </a:lnTo>
                  <a:lnTo>
                    <a:pt x="76" y="162"/>
                  </a:lnTo>
                  <a:lnTo>
                    <a:pt x="76" y="171"/>
                  </a:lnTo>
                  <a:lnTo>
                    <a:pt x="76" y="185"/>
                  </a:lnTo>
                  <a:lnTo>
                    <a:pt x="67" y="183"/>
                  </a:lnTo>
                  <a:lnTo>
                    <a:pt x="60" y="185"/>
                  </a:lnTo>
                  <a:lnTo>
                    <a:pt x="62" y="197"/>
                  </a:lnTo>
                  <a:lnTo>
                    <a:pt x="55" y="197"/>
                  </a:lnTo>
                  <a:lnTo>
                    <a:pt x="48" y="197"/>
                  </a:lnTo>
                  <a:lnTo>
                    <a:pt x="53" y="204"/>
                  </a:lnTo>
                  <a:lnTo>
                    <a:pt x="60" y="214"/>
                  </a:lnTo>
                  <a:lnTo>
                    <a:pt x="72" y="226"/>
                  </a:lnTo>
                  <a:lnTo>
                    <a:pt x="76" y="228"/>
                  </a:lnTo>
                  <a:lnTo>
                    <a:pt x="81" y="233"/>
                  </a:lnTo>
                  <a:lnTo>
                    <a:pt x="84" y="240"/>
                  </a:lnTo>
                  <a:lnTo>
                    <a:pt x="86" y="252"/>
                  </a:lnTo>
                  <a:lnTo>
                    <a:pt x="91" y="259"/>
                  </a:lnTo>
                  <a:lnTo>
                    <a:pt x="91" y="252"/>
                  </a:lnTo>
                  <a:lnTo>
                    <a:pt x="91" y="245"/>
                  </a:lnTo>
                  <a:lnTo>
                    <a:pt x="98" y="24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5" name="Freeform 1374">
              <a:extLst>
                <a:ext uri="{FF2B5EF4-FFF2-40B4-BE49-F238E27FC236}">
                  <a16:creationId xmlns:a16="http://schemas.microsoft.com/office/drawing/2014/main" id="{4026502C-1F6F-4F52-978C-2D3DDE16E363}"/>
                </a:ext>
              </a:extLst>
            </p:cNvPr>
            <p:cNvSpPr>
              <a:spLocks/>
            </p:cNvSpPr>
            <p:nvPr/>
          </p:nvSpPr>
          <p:spPr bwMode="auto">
            <a:xfrm>
              <a:off x="4830764" y="2859087"/>
              <a:ext cx="136525" cy="71438"/>
            </a:xfrm>
            <a:custGeom>
              <a:avLst/>
              <a:gdLst/>
              <a:ahLst/>
              <a:cxnLst>
                <a:cxn ang="0">
                  <a:pos x="26" y="30"/>
                </a:cxn>
                <a:cxn ang="0">
                  <a:pos x="26" y="28"/>
                </a:cxn>
                <a:cxn ang="0">
                  <a:pos x="24" y="26"/>
                </a:cxn>
                <a:cxn ang="0">
                  <a:pos x="24" y="23"/>
                </a:cxn>
                <a:cxn ang="0">
                  <a:pos x="24" y="23"/>
                </a:cxn>
                <a:cxn ang="0">
                  <a:pos x="24" y="21"/>
                </a:cxn>
                <a:cxn ang="0">
                  <a:pos x="24" y="21"/>
                </a:cxn>
                <a:cxn ang="0">
                  <a:pos x="22" y="14"/>
                </a:cxn>
                <a:cxn ang="0">
                  <a:pos x="19" y="14"/>
                </a:cxn>
                <a:cxn ang="0">
                  <a:pos x="17" y="11"/>
                </a:cxn>
                <a:cxn ang="0">
                  <a:pos x="12" y="9"/>
                </a:cxn>
                <a:cxn ang="0">
                  <a:pos x="7" y="4"/>
                </a:cxn>
                <a:cxn ang="0">
                  <a:pos x="3" y="2"/>
                </a:cxn>
                <a:cxn ang="0">
                  <a:pos x="0" y="0"/>
                </a:cxn>
                <a:cxn ang="0">
                  <a:pos x="10" y="0"/>
                </a:cxn>
                <a:cxn ang="0">
                  <a:pos x="19" y="4"/>
                </a:cxn>
                <a:cxn ang="0">
                  <a:pos x="29" y="4"/>
                </a:cxn>
                <a:cxn ang="0">
                  <a:pos x="36" y="4"/>
                </a:cxn>
                <a:cxn ang="0">
                  <a:pos x="48" y="14"/>
                </a:cxn>
                <a:cxn ang="0">
                  <a:pos x="62" y="14"/>
                </a:cxn>
                <a:cxn ang="0">
                  <a:pos x="74" y="19"/>
                </a:cxn>
                <a:cxn ang="0">
                  <a:pos x="76" y="26"/>
                </a:cxn>
                <a:cxn ang="0">
                  <a:pos x="86" y="30"/>
                </a:cxn>
                <a:cxn ang="0">
                  <a:pos x="81" y="33"/>
                </a:cxn>
                <a:cxn ang="0">
                  <a:pos x="83" y="38"/>
                </a:cxn>
                <a:cxn ang="0">
                  <a:pos x="86" y="45"/>
                </a:cxn>
                <a:cxn ang="0">
                  <a:pos x="79" y="45"/>
                </a:cxn>
                <a:cxn ang="0">
                  <a:pos x="76" y="40"/>
                </a:cxn>
                <a:cxn ang="0">
                  <a:pos x="69" y="38"/>
                </a:cxn>
                <a:cxn ang="0">
                  <a:pos x="69" y="42"/>
                </a:cxn>
                <a:cxn ang="0">
                  <a:pos x="60" y="42"/>
                </a:cxn>
                <a:cxn ang="0">
                  <a:pos x="50" y="42"/>
                </a:cxn>
                <a:cxn ang="0">
                  <a:pos x="50" y="42"/>
                </a:cxn>
                <a:cxn ang="0">
                  <a:pos x="50" y="40"/>
                </a:cxn>
                <a:cxn ang="0">
                  <a:pos x="50" y="38"/>
                </a:cxn>
                <a:cxn ang="0">
                  <a:pos x="48" y="38"/>
                </a:cxn>
                <a:cxn ang="0">
                  <a:pos x="48" y="35"/>
                </a:cxn>
                <a:cxn ang="0">
                  <a:pos x="45" y="33"/>
                </a:cxn>
                <a:cxn ang="0">
                  <a:pos x="41" y="30"/>
                </a:cxn>
                <a:cxn ang="0">
                  <a:pos x="33" y="30"/>
                </a:cxn>
                <a:cxn ang="0">
                  <a:pos x="26" y="30"/>
                </a:cxn>
                <a:cxn ang="0">
                  <a:pos x="26" y="30"/>
                </a:cxn>
              </a:cxnLst>
              <a:rect l="0" t="0" r="r" b="b"/>
              <a:pathLst>
                <a:path w="86" h="45">
                  <a:moveTo>
                    <a:pt x="26" y="30"/>
                  </a:moveTo>
                  <a:lnTo>
                    <a:pt x="26" y="28"/>
                  </a:lnTo>
                  <a:lnTo>
                    <a:pt x="24" y="26"/>
                  </a:lnTo>
                  <a:lnTo>
                    <a:pt x="24" y="23"/>
                  </a:lnTo>
                  <a:lnTo>
                    <a:pt x="24" y="23"/>
                  </a:lnTo>
                  <a:lnTo>
                    <a:pt x="24" y="21"/>
                  </a:lnTo>
                  <a:lnTo>
                    <a:pt x="24" y="21"/>
                  </a:lnTo>
                  <a:lnTo>
                    <a:pt x="22" y="14"/>
                  </a:lnTo>
                  <a:lnTo>
                    <a:pt x="19" y="14"/>
                  </a:lnTo>
                  <a:lnTo>
                    <a:pt x="17" y="11"/>
                  </a:lnTo>
                  <a:lnTo>
                    <a:pt x="12" y="9"/>
                  </a:lnTo>
                  <a:lnTo>
                    <a:pt x="7" y="4"/>
                  </a:lnTo>
                  <a:lnTo>
                    <a:pt x="3" y="2"/>
                  </a:lnTo>
                  <a:lnTo>
                    <a:pt x="0" y="0"/>
                  </a:lnTo>
                  <a:lnTo>
                    <a:pt x="10" y="0"/>
                  </a:lnTo>
                  <a:lnTo>
                    <a:pt x="19" y="4"/>
                  </a:lnTo>
                  <a:lnTo>
                    <a:pt x="29" y="4"/>
                  </a:lnTo>
                  <a:lnTo>
                    <a:pt x="36" y="4"/>
                  </a:lnTo>
                  <a:lnTo>
                    <a:pt x="48" y="14"/>
                  </a:lnTo>
                  <a:lnTo>
                    <a:pt x="62" y="14"/>
                  </a:lnTo>
                  <a:lnTo>
                    <a:pt x="74" y="19"/>
                  </a:lnTo>
                  <a:lnTo>
                    <a:pt x="76" y="26"/>
                  </a:lnTo>
                  <a:lnTo>
                    <a:pt x="86" y="30"/>
                  </a:lnTo>
                  <a:lnTo>
                    <a:pt x="81" y="33"/>
                  </a:lnTo>
                  <a:lnTo>
                    <a:pt x="83" y="38"/>
                  </a:lnTo>
                  <a:lnTo>
                    <a:pt x="86" y="45"/>
                  </a:lnTo>
                  <a:lnTo>
                    <a:pt x="79" y="45"/>
                  </a:lnTo>
                  <a:lnTo>
                    <a:pt x="76" y="40"/>
                  </a:lnTo>
                  <a:lnTo>
                    <a:pt x="69" y="38"/>
                  </a:lnTo>
                  <a:lnTo>
                    <a:pt x="69" y="42"/>
                  </a:lnTo>
                  <a:lnTo>
                    <a:pt x="60" y="42"/>
                  </a:lnTo>
                  <a:lnTo>
                    <a:pt x="50" y="42"/>
                  </a:lnTo>
                  <a:lnTo>
                    <a:pt x="50" y="42"/>
                  </a:lnTo>
                  <a:lnTo>
                    <a:pt x="50" y="40"/>
                  </a:lnTo>
                  <a:lnTo>
                    <a:pt x="50" y="38"/>
                  </a:lnTo>
                  <a:lnTo>
                    <a:pt x="48" y="38"/>
                  </a:lnTo>
                  <a:lnTo>
                    <a:pt x="48" y="35"/>
                  </a:lnTo>
                  <a:lnTo>
                    <a:pt x="45" y="33"/>
                  </a:lnTo>
                  <a:lnTo>
                    <a:pt x="41" y="30"/>
                  </a:lnTo>
                  <a:lnTo>
                    <a:pt x="33" y="30"/>
                  </a:lnTo>
                  <a:lnTo>
                    <a:pt x="26" y="30"/>
                  </a:lnTo>
                  <a:lnTo>
                    <a:pt x="26" y="3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6" name="Freeform 1375">
              <a:extLst>
                <a:ext uri="{FF2B5EF4-FFF2-40B4-BE49-F238E27FC236}">
                  <a16:creationId xmlns:a16="http://schemas.microsoft.com/office/drawing/2014/main" id="{4E1DD574-CFFE-4068-A042-5B3B2B3B8323}"/>
                </a:ext>
              </a:extLst>
            </p:cNvPr>
            <p:cNvSpPr>
              <a:spLocks/>
            </p:cNvSpPr>
            <p:nvPr/>
          </p:nvSpPr>
          <p:spPr bwMode="auto">
            <a:xfrm>
              <a:off x="4830764" y="2859087"/>
              <a:ext cx="136525" cy="71438"/>
            </a:xfrm>
            <a:custGeom>
              <a:avLst/>
              <a:gdLst/>
              <a:ahLst/>
              <a:cxnLst>
                <a:cxn ang="0">
                  <a:pos x="26" y="30"/>
                </a:cxn>
                <a:cxn ang="0">
                  <a:pos x="26" y="28"/>
                </a:cxn>
                <a:cxn ang="0">
                  <a:pos x="24" y="26"/>
                </a:cxn>
                <a:cxn ang="0">
                  <a:pos x="24" y="23"/>
                </a:cxn>
                <a:cxn ang="0">
                  <a:pos x="24" y="23"/>
                </a:cxn>
                <a:cxn ang="0">
                  <a:pos x="24" y="21"/>
                </a:cxn>
                <a:cxn ang="0">
                  <a:pos x="24" y="21"/>
                </a:cxn>
                <a:cxn ang="0">
                  <a:pos x="22" y="14"/>
                </a:cxn>
                <a:cxn ang="0">
                  <a:pos x="19" y="14"/>
                </a:cxn>
                <a:cxn ang="0">
                  <a:pos x="17" y="11"/>
                </a:cxn>
                <a:cxn ang="0">
                  <a:pos x="12" y="9"/>
                </a:cxn>
                <a:cxn ang="0">
                  <a:pos x="7" y="4"/>
                </a:cxn>
                <a:cxn ang="0">
                  <a:pos x="3" y="2"/>
                </a:cxn>
                <a:cxn ang="0">
                  <a:pos x="0" y="0"/>
                </a:cxn>
                <a:cxn ang="0">
                  <a:pos x="10" y="0"/>
                </a:cxn>
                <a:cxn ang="0">
                  <a:pos x="19" y="4"/>
                </a:cxn>
                <a:cxn ang="0">
                  <a:pos x="29" y="4"/>
                </a:cxn>
                <a:cxn ang="0">
                  <a:pos x="36" y="4"/>
                </a:cxn>
                <a:cxn ang="0">
                  <a:pos x="48" y="14"/>
                </a:cxn>
                <a:cxn ang="0">
                  <a:pos x="62" y="14"/>
                </a:cxn>
                <a:cxn ang="0">
                  <a:pos x="74" y="19"/>
                </a:cxn>
                <a:cxn ang="0">
                  <a:pos x="76" y="26"/>
                </a:cxn>
                <a:cxn ang="0">
                  <a:pos x="86" y="30"/>
                </a:cxn>
                <a:cxn ang="0">
                  <a:pos x="81" y="33"/>
                </a:cxn>
                <a:cxn ang="0">
                  <a:pos x="83" y="38"/>
                </a:cxn>
                <a:cxn ang="0">
                  <a:pos x="86" y="45"/>
                </a:cxn>
                <a:cxn ang="0">
                  <a:pos x="79" y="45"/>
                </a:cxn>
                <a:cxn ang="0">
                  <a:pos x="76" y="40"/>
                </a:cxn>
                <a:cxn ang="0">
                  <a:pos x="69" y="38"/>
                </a:cxn>
                <a:cxn ang="0">
                  <a:pos x="69" y="42"/>
                </a:cxn>
                <a:cxn ang="0">
                  <a:pos x="60" y="42"/>
                </a:cxn>
                <a:cxn ang="0">
                  <a:pos x="50" y="42"/>
                </a:cxn>
                <a:cxn ang="0">
                  <a:pos x="50" y="42"/>
                </a:cxn>
                <a:cxn ang="0">
                  <a:pos x="50" y="40"/>
                </a:cxn>
                <a:cxn ang="0">
                  <a:pos x="50" y="38"/>
                </a:cxn>
                <a:cxn ang="0">
                  <a:pos x="48" y="38"/>
                </a:cxn>
                <a:cxn ang="0">
                  <a:pos x="48" y="35"/>
                </a:cxn>
                <a:cxn ang="0">
                  <a:pos x="45" y="33"/>
                </a:cxn>
                <a:cxn ang="0">
                  <a:pos x="41" y="30"/>
                </a:cxn>
                <a:cxn ang="0">
                  <a:pos x="33" y="30"/>
                </a:cxn>
                <a:cxn ang="0">
                  <a:pos x="26" y="30"/>
                </a:cxn>
              </a:cxnLst>
              <a:rect l="0" t="0" r="r" b="b"/>
              <a:pathLst>
                <a:path w="86" h="45">
                  <a:moveTo>
                    <a:pt x="26" y="30"/>
                  </a:moveTo>
                  <a:lnTo>
                    <a:pt x="26" y="28"/>
                  </a:lnTo>
                  <a:lnTo>
                    <a:pt x="24" y="26"/>
                  </a:lnTo>
                  <a:lnTo>
                    <a:pt x="24" y="23"/>
                  </a:lnTo>
                  <a:lnTo>
                    <a:pt x="24" y="23"/>
                  </a:lnTo>
                  <a:lnTo>
                    <a:pt x="24" y="21"/>
                  </a:lnTo>
                  <a:lnTo>
                    <a:pt x="24" y="21"/>
                  </a:lnTo>
                  <a:lnTo>
                    <a:pt x="22" y="14"/>
                  </a:lnTo>
                  <a:lnTo>
                    <a:pt x="19" y="14"/>
                  </a:lnTo>
                  <a:lnTo>
                    <a:pt x="17" y="11"/>
                  </a:lnTo>
                  <a:lnTo>
                    <a:pt x="12" y="9"/>
                  </a:lnTo>
                  <a:lnTo>
                    <a:pt x="7" y="4"/>
                  </a:lnTo>
                  <a:lnTo>
                    <a:pt x="3" y="2"/>
                  </a:lnTo>
                  <a:lnTo>
                    <a:pt x="0" y="0"/>
                  </a:lnTo>
                  <a:lnTo>
                    <a:pt x="10" y="0"/>
                  </a:lnTo>
                  <a:lnTo>
                    <a:pt x="19" y="4"/>
                  </a:lnTo>
                  <a:lnTo>
                    <a:pt x="29" y="4"/>
                  </a:lnTo>
                  <a:lnTo>
                    <a:pt x="36" y="4"/>
                  </a:lnTo>
                  <a:lnTo>
                    <a:pt x="48" y="14"/>
                  </a:lnTo>
                  <a:lnTo>
                    <a:pt x="62" y="14"/>
                  </a:lnTo>
                  <a:lnTo>
                    <a:pt x="74" y="19"/>
                  </a:lnTo>
                  <a:lnTo>
                    <a:pt x="76" y="26"/>
                  </a:lnTo>
                  <a:lnTo>
                    <a:pt x="86" y="30"/>
                  </a:lnTo>
                  <a:lnTo>
                    <a:pt x="81" y="33"/>
                  </a:lnTo>
                  <a:lnTo>
                    <a:pt x="83" y="38"/>
                  </a:lnTo>
                  <a:lnTo>
                    <a:pt x="86" y="45"/>
                  </a:lnTo>
                  <a:lnTo>
                    <a:pt x="79" y="45"/>
                  </a:lnTo>
                  <a:lnTo>
                    <a:pt x="76" y="40"/>
                  </a:lnTo>
                  <a:lnTo>
                    <a:pt x="69" y="38"/>
                  </a:lnTo>
                  <a:lnTo>
                    <a:pt x="69" y="42"/>
                  </a:lnTo>
                  <a:lnTo>
                    <a:pt x="60" y="42"/>
                  </a:lnTo>
                  <a:lnTo>
                    <a:pt x="50" y="42"/>
                  </a:lnTo>
                  <a:lnTo>
                    <a:pt x="50" y="42"/>
                  </a:lnTo>
                  <a:lnTo>
                    <a:pt x="50" y="40"/>
                  </a:lnTo>
                  <a:lnTo>
                    <a:pt x="50" y="38"/>
                  </a:lnTo>
                  <a:lnTo>
                    <a:pt x="48" y="38"/>
                  </a:lnTo>
                  <a:lnTo>
                    <a:pt x="48" y="35"/>
                  </a:lnTo>
                  <a:lnTo>
                    <a:pt x="45" y="33"/>
                  </a:lnTo>
                  <a:lnTo>
                    <a:pt x="41" y="30"/>
                  </a:lnTo>
                  <a:lnTo>
                    <a:pt x="33" y="30"/>
                  </a:lnTo>
                  <a:lnTo>
                    <a:pt x="26" y="3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7" name="Freeform 1376">
              <a:extLst>
                <a:ext uri="{FF2B5EF4-FFF2-40B4-BE49-F238E27FC236}">
                  <a16:creationId xmlns:a16="http://schemas.microsoft.com/office/drawing/2014/main" id="{955631FC-C607-47D9-8B5F-5D978D59CBB3}"/>
                </a:ext>
              </a:extLst>
            </p:cNvPr>
            <p:cNvSpPr>
              <a:spLocks/>
            </p:cNvSpPr>
            <p:nvPr/>
          </p:nvSpPr>
          <p:spPr bwMode="auto">
            <a:xfrm>
              <a:off x="4830764" y="2859087"/>
              <a:ext cx="136525" cy="71438"/>
            </a:xfrm>
            <a:custGeom>
              <a:avLst/>
              <a:gdLst/>
              <a:ahLst/>
              <a:cxnLst>
                <a:cxn ang="0">
                  <a:pos x="26" y="30"/>
                </a:cxn>
                <a:cxn ang="0">
                  <a:pos x="26" y="28"/>
                </a:cxn>
                <a:cxn ang="0">
                  <a:pos x="24" y="26"/>
                </a:cxn>
                <a:cxn ang="0">
                  <a:pos x="24" y="23"/>
                </a:cxn>
                <a:cxn ang="0">
                  <a:pos x="24" y="23"/>
                </a:cxn>
                <a:cxn ang="0">
                  <a:pos x="24" y="21"/>
                </a:cxn>
                <a:cxn ang="0">
                  <a:pos x="24" y="21"/>
                </a:cxn>
                <a:cxn ang="0">
                  <a:pos x="22" y="14"/>
                </a:cxn>
                <a:cxn ang="0">
                  <a:pos x="19" y="14"/>
                </a:cxn>
                <a:cxn ang="0">
                  <a:pos x="17" y="11"/>
                </a:cxn>
                <a:cxn ang="0">
                  <a:pos x="12" y="9"/>
                </a:cxn>
                <a:cxn ang="0">
                  <a:pos x="7" y="4"/>
                </a:cxn>
                <a:cxn ang="0">
                  <a:pos x="3" y="2"/>
                </a:cxn>
                <a:cxn ang="0">
                  <a:pos x="0" y="0"/>
                </a:cxn>
                <a:cxn ang="0">
                  <a:pos x="10" y="0"/>
                </a:cxn>
                <a:cxn ang="0">
                  <a:pos x="19" y="4"/>
                </a:cxn>
                <a:cxn ang="0">
                  <a:pos x="29" y="4"/>
                </a:cxn>
                <a:cxn ang="0">
                  <a:pos x="36" y="4"/>
                </a:cxn>
                <a:cxn ang="0">
                  <a:pos x="48" y="14"/>
                </a:cxn>
                <a:cxn ang="0">
                  <a:pos x="62" y="14"/>
                </a:cxn>
                <a:cxn ang="0">
                  <a:pos x="74" y="19"/>
                </a:cxn>
                <a:cxn ang="0">
                  <a:pos x="76" y="26"/>
                </a:cxn>
                <a:cxn ang="0">
                  <a:pos x="86" y="30"/>
                </a:cxn>
                <a:cxn ang="0">
                  <a:pos x="81" y="33"/>
                </a:cxn>
                <a:cxn ang="0">
                  <a:pos x="83" y="38"/>
                </a:cxn>
                <a:cxn ang="0">
                  <a:pos x="86" y="45"/>
                </a:cxn>
                <a:cxn ang="0">
                  <a:pos x="79" y="45"/>
                </a:cxn>
                <a:cxn ang="0">
                  <a:pos x="76" y="40"/>
                </a:cxn>
                <a:cxn ang="0">
                  <a:pos x="69" y="38"/>
                </a:cxn>
                <a:cxn ang="0">
                  <a:pos x="69" y="42"/>
                </a:cxn>
                <a:cxn ang="0">
                  <a:pos x="60" y="42"/>
                </a:cxn>
                <a:cxn ang="0">
                  <a:pos x="50" y="42"/>
                </a:cxn>
                <a:cxn ang="0">
                  <a:pos x="50" y="42"/>
                </a:cxn>
                <a:cxn ang="0">
                  <a:pos x="50" y="40"/>
                </a:cxn>
                <a:cxn ang="0">
                  <a:pos x="50" y="38"/>
                </a:cxn>
                <a:cxn ang="0">
                  <a:pos x="48" y="38"/>
                </a:cxn>
                <a:cxn ang="0">
                  <a:pos x="48" y="35"/>
                </a:cxn>
                <a:cxn ang="0">
                  <a:pos x="45" y="33"/>
                </a:cxn>
                <a:cxn ang="0">
                  <a:pos x="41" y="30"/>
                </a:cxn>
                <a:cxn ang="0">
                  <a:pos x="33" y="30"/>
                </a:cxn>
                <a:cxn ang="0">
                  <a:pos x="26" y="30"/>
                </a:cxn>
              </a:cxnLst>
              <a:rect l="0" t="0" r="r" b="b"/>
              <a:pathLst>
                <a:path w="86" h="45">
                  <a:moveTo>
                    <a:pt x="26" y="30"/>
                  </a:moveTo>
                  <a:lnTo>
                    <a:pt x="26" y="28"/>
                  </a:lnTo>
                  <a:lnTo>
                    <a:pt x="24" y="26"/>
                  </a:lnTo>
                  <a:lnTo>
                    <a:pt x="24" y="23"/>
                  </a:lnTo>
                  <a:lnTo>
                    <a:pt x="24" y="23"/>
                  </a:lnTo>
                  <a:lnTo>
                    <a:pt x="24" y="21"/>
                  </a:lnTo>
                  <a:lnTo>
                    <a:pt x="24" y="21"/>
                  </a:lnTo>
                  <a:lnTo>
                    <a:pt x="22" y="14"/>
                  </a:lnTo>
                  <a:lnTo>
                    <a:pt x="19" y="14"/>
                  </a:lnTo>
                  <a:lnTo>
                    <a:pt x="17" y="11"/>
                  </a:lnTo>
                  <a:lnTo>
                    <a:pt x="12" y="9"/>
                  </a:lnTo>
                  <a:lnTo>
                    <a:pt x="7" y="4"/>
                  </a:lnTo>
                  <a:lnTo>
                    <a:pt x="3" y="2"/>
                  </a:lnTo>
                  <a:lnTo>
                    <a:pt x="0" y="0"/>
                  </a:lnTo>
                  <a:lnTo>
                    <a:pt x="10" y="0"/>
                  </a:lnTo>
                  <a:lnTo>
                    <a:pt x="19" y="4"/>
                  </a:lnTo>
                  <a:lnTo>
                    <a:pt x="29" y="4"/>
                  </a:lnTo>
                  <a:lnTo>
                    <a:pt x="36" y="4"/>
                  </a:lnTo>
                  <a:lnTo>
                    <a:pt x="48" y="14"/>
                  </a:lnTo>
                  <a:lnTo>
                    <a:pt x="62" y="14"/>
                  </a:lnTo>
                  <a:lnTo>
                    <a:pt x="74" y="19"/>
                  </a:lnTo>
                  <a:lnTo>
                    <a:pt x="76" y="26"/>
                  </a:lnTo>
                  <a:lnTo>
                    <a:pt x="86" y="30"/>
                  </a:lnTo>
                  <a:lnTo>
                    <a:pt x="81" y="33"/>
                  </a:lnTo>
                  <a:lnTo>
                    <a:pt x="83" y="38"/>
                  </a:lnTo>
                  <a:lnTo>
                    <a:pt x="86" y="45"/>
                  </a:lnTo>
                  <a:lnTo>
                    <a:pt x="79" y="45"/>
                  </a:lnTo>
                  <a:lnTo>
                    <a:pt x="76" y="40"/>
                  </a:lnTo>
                  <a:lnTo>
                    <a:pt x="69" y="38"/>
                  </a:lnTo>
                  <a:lnTo>
                    <a:pt x="69" y="42"/>
                  </a:lnTo>
                  <a:lnTo>
                    <a:pt x="60" y="42"/>
                  </a:lnTo>
                  <a:lnTo>
                    <a:pt x="50" y="42"/>
                  </a:lnTo>
                  <a:lnTo>
                    <a:pt x="50" y="42"/>
                  </a:lnTo>
                  <a:lnTo>
                    <a:pt x="50" y="40"/>
                  </a:lnTo>
                  <a:lnTo>
                    <a:pt x="50" y="38"/>
                  </a:lnTo>
                  <a:lnTo>
                    <a:pt x="48" y="38"/>
                  </a:lnTo>
                  <a:lnTo>
                    <a:pt x="48" y="35"/>
                  </a:lnTo>
                  <a:lnTo>
                    <a:pt x="45" y="33"/>
                  </a:lnTo>
                  <a:lnTo>
                    <a:pt x="41" y="30"/>
                  </a:lnTo>
                  <a:lnTo>
                    <a:pt x="33" y="30"/>
                  </a:lnTo>
                  <a:lnTo>
                    <a:pt x="26" y="3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8" name="Freeform 1377">
              <a:extLst>
                <a:ext uri="{FF2B5EF4-FFF2-40B4-BE49-F238E27FC236}">
                  <a16:creationId xmlns:a16="http://schemas.microsoft.com/office/drawing/2014/main" id="{9E809554-23CE-49E6-8481-BB5CAA56AC5F}"/>
                </a:ext>
              </a:extLst>
            </p:cNvPr>
            <p:cNvSpPr>
              <a:spLocks/>
            </p:cNvSpPr>
            <p:nvPr/>
          </p:nvSpPr>
          <p:spPr bwMode="auto">
            <a:xfrm>
              <a:off x="4940301" y="2906711"/>
              <a:ext cx="98425" cy="95249"/>
            </a:xfrm>
            <a:custGeom>
              <a:avLst/>
              <a:gdLst/>
              <a:ahLst/>
              <a:cxnLst>
                <a:cxn ang="0">
                  <a:pos x="40" y="5"/>
                </a:cxn>
                <a:cxn ang="0">
                  <a:pos x="45" y="10"/>
                </a:cxn>
                <a:cxn ang="0">
                  <a:pos x="50" y="15"/>
                </a:cxn>
                <a:cxn ang="0">
                  <a:pos x="57" y="22"/>
                </a:cxn>
                <a:cxn ang="0">
                  <a:pos x="62" y="27"/>
                </a:cxn>
                <a:cxn ang="0">
                  <a:pos x="57" y="27"/>
                </a:cxn>
                <a:cxn ang="0">
                  <a:pos x="55" y="60"/>
                </a:cxn>
                <a:cxn ang="0">
                  <a:pos x="50" y="57"/>
                </a:cxn>
                <a:cxn ang="0">
                  <a:pos x="48" y="57"/>
                </a:cxn>
                <a:cxn ang="0">
                  <a:pos x="45" y="55"/>
                </a:cxn>
                <a:cxn ang="0">
                  <a:pos x="45" y="50"/>
                </a:cxn>
                <a:cxn ang="0">
                  <a:pos x="45" y="48"/>
                </a:cxn>
                <a:cxn ang="0">
                  <a:pos x="45" y="46"/>
                </a:cxn>
                <a:cxn ang="0">
                  <a:pos x="43" y="38"/>
                </a:cxn>
                <a:cxn ang="0">
                  <a:pos x="36" y="38"/>
                </a:cxn>
                <a:cxn ang="0">
                  <a:pos x="33" y="41"/>
                </a:cxn>
                <a:cxn ang="0">
                  <a:pos x="31" y="48"/>
                </a:cxn>
                <a:cxn ang="0">
                  <a:pos x="26" y="50"/>
                </a:cxn>
                <a:cxn ang="0">
                  <a:pos x="21" y="38"/>
                </a:cxn>
                <a:cxn ang="0">
                  <a:pos x="14" y="36"/>
                </a:cxn>
                <a:cxn ang="0">
                  <a:pos x="10" y="31"/>
                </a:cxn>
                <a:cxn ang="0">
                  <a:pos x="10" y="27"/>
                </a:cxn>
                <a:cxn ang="0">
                  <a:pos x="7" y="27"/>
                </a:cxn>
                <a:cxn ang="0">
                  <a:pos x="7" y="24"/>
                </a:cxn>
                <a:cxn ang="0">
                  <a:pos x="7" y="22"/>
                </a:cxn>
                <a:cxn ang="0">
                  <a:pos x="5" y="22"/>
                </a:cxn>
                <a:cxn ang="0">
                  <a:pos x="2" y="17"/>
                </a:cxn>
                <a:cxn ang="0">
                  <a:pos x="0" y="12"/>
                </a:cxn>
                <a:cxn ang="0">
                  <a:pos x="0" y="8"/>
                </a:cxn>
                <a:cxn ang="0">
                  <a:pos x="7" y="10"/>
                </a:cxn>
                <a:cxn ang="0">
                  <a:pos x="10" y="15"/>
                </a:cxn>
                <a:cxn ang="0">
                  <a:pos x="14" y="15"/>
                </a:cxn>
                <a:cxn ang="0">
                  <a:pos x="17" y="15"/>
                </a:cxn>
                <a:cxn ang="0">
                  <a:pos x="14" y="8"/>
                </a:cxn>
                <a:cxn ang="0">
                  <a:pos x="12" y="3"/>
                </a:cxn>
                <a:cxn ang="0">
                  <a:pos x="17" y="0"/>
                </a:cxn>
                <a:cxn ang="0">
                  <a:pos x="21" y="5"/>
                </a:cxn>
                <a:cxn ang="0">
                  <a:pos x="26" y="8"/>
                </a:cxn>
                <a:cxn ang="0">
                  <a:pos x="29" y="12"/>
                </a:cxn>
                <a:cxn ang="0">
                  <a:pos x="33" y="12"/>
                </a:cxn>
                <a:cxn ang="0">
                  <a:pos x="38" y="8"/>
                </a:cxn>
                <a:cxn ang="0">
                  <a:pos x="40" y="5"/>
                </a:cxn>
                <a:cxn ang="0">
                  <a:pos x="40" y="5"/>
                </a:cxn>
              </a:cxnLst>
              <a:rect l="0" t="0" r="r" b="b"/>
              <a:pathLst>
                <a:path w="62" h="60">
                  <a:moveTo>
                    <a:pt x="40" y="5"/>
                  </a:moveTo>
                  <a:lnTo>
                    <a:pt x="45" y="10"/>
                  </a:lnTo>
                  <a:lnTo>
                    <a:pt x="50" y="15"/>
                  </a:lnTo>
                  <a:lnTo>
                    <a:pt x="57" y="22"/>
                  </a:lnTo>
                  <a:lnTo>
                    <a:pt x="62" y="27"/>
                  </a:lnTo>
                  <a:lnTo>
                    <a:pt x="57" y="27"/>
                  </a:lnTo>
                  <a:lnTo>
                    <a:pt x="55" y="60"/>
                  </a:lnTo>
                  <a:lnTo>
                    <a:pt x="50" y="57"/>
                  </a:lnTo>
                  <a:lnTo>
                    <a:pt x="48" y="57"/>
                  </a:lnTo>
                  <a:lnTo>
                    <a:pt x="45" y="55"/>
                  </a:lnTo>
                  <a:lnTo>
                    <a:pt x="45" y="50"/>
                  </a:lnTo>
                  <a:lnTo>
                    <a:pt x="45" y="48"/>
                  </a:lnTo>
                  <a:lnTo>
                    <a:pt x="45" y="46"/>
                  </a:lnTo>
                  <a:lnTo>
                    <a:pt x="43" y="38"/>
                  </a:lnTo>
                  <a:lnTo>
                    <a:pt x="36" y="38"/>
                  </a:lnTo>
                  <a:lnTo>
                    <a:pt x="33" y="41"/>
                  </a:lnTo>
                  <a:lnTo>
                    <a:pt x="31" y="48"/>
                  </a:lnTo>
                  <a:lnTo>
                    <a:pt x="26" y="50"/>
                  </a:lnTo>
                  <a:lnTo>
                    <a:pt x="21" y="38"/>
                  </a:lnTo>
                  <a:lnTo>
                    <a:pt x="14" y="36"/>
                  </a:lnTo>
                  <a:lnTo>
                    <a:pt x="10" y="31"/>
                  </a:lnTo>
                  <a:lnTo>
                    <a:pt x="10" y="27"/>
                  </a:lnTo>
                  <a:lnTo>
                    <a:pt x="7" y="27"/>
                  </a:lnTo>
                  <a:lnTo>
                    <a:pt x="7" y="24"/>
                  </a:lnTo>
                  <a:lnTo>
                    <a:pt x="7" y="22"/>
                  </a:lnTo>
                  <a:lnTo>
                    <a:pt x="5" y="22"/>
                  </a:lnTo>
                  <a:lnTo>
                    <a:pt x="2" y="17"/>
                  </a:lnTo>
                  <a:lnTo>
                    <a:pt x="0" y="12"/>
                  </a:lnTo>
                  <a:lnTo>
                    <a:pt x="0" y="8"/>
                  </a:lnTo>
                  <a:lnTo>
                    <a:pt x="7" y="10"/>
                  </a:lnTo>
                  <a:lnTo>
                    <a:pt x="10" y="15"/>
                  </a:lnTo>
                  <a:lnTo>
                    <a:pt x="14" y="15"/>
                  </a:lnTo>
                  <a:lnTo>
                    <a:pt x="17" y="15"/>
                  </a:lnTo>
                  <a:lnTo>
                    <a:pt x="14" y="8"/>
                  </a:lnTo>
                  <a:lnTo>
                    <a:pt x="12" y="3"/>
                  </a:lnTo>
                  <a:lnTo>
                    <a:pt x="17" y="0"/>
                  </a:lnTo>
                  <a:lnTo>
                    <a:pt x="21" y="5"/>
                  </a:lnTo>
                  <a:lnTo>
                    <a:pt x="26" y="8"/>
                  </a:lnTo>
                  <a:lnTo>
                    <a:pt x="29" y="12"/>
                  </a:lnTo>
                  <a:lnTo>
                    <a:pt x="33" y="12"/>
                  </a:lnTo>
                  <a:lnTo>
                    <a:pt x="38" y="8"/>
                  </a:lnTo>
                  <a:lnTo>
                    <a:pt x="40" y="5"/>
                  </a:lnTo>
                  <a:lnTo>
                    <a:pt x="40"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69" name="Freeform 1378">
              <a:extLst>
                <a:ext uri="{FF2B5EF4-FFF2-40B4-BE49-F238E27FC236}">
                  <a16:creationId xmlns:a16="http://schemas.microsoft.com/office/drawing/2014/main" id="{AA8CD94E-5FB2-44AC-B179-801B71ABA7B1}"/>
                </a:ext>
              </a:extLst>
            </p:cNvPr>
            <p:cNvSpPr>
              <a:spLocks/>
            </p:cNvSpPr>
            <p:nvPr/>
          </p:nvSpPr>
          <p:spPr bwMode="auto">
            <a:xfrm>
              <a:off x="4940301" y="2906711"/>
              <a:ext cx="98425" cy="95249"/>
            </a:xfrm>
            <a:custGeom>
              <a:avLst/>
              <a:gdLst/>
              <a:ahLst/>
              <a:cxnLst>
                <a:cxn ang="0">
                  <a:pos x="40" y="5"/>
                </a:cxn>
                <a:cxn ang="0">
                  <a:pos x="45" y="10"/>
                </a:cxn>
                <a:cxn ang="0">
                  <a:pos x="50" y="15"/>
                </a:cxn>
                <a:cxn ang="0">
                  <a:pos x="57" y="22"/>
                </a:cxn>
                <a:cxn ang="0">
                  <a:pos x="62" y="27"/>
                </a:cxn>
                <a:cxn ang="0">
                  <a:pos x="57" y="27"/>
                </a:cxn>
                <a:cxn ang="0">
                  <a:pos x="55" y="60"/>
                </a:cxn>
                <a:cxn ang="0">
                  <a:pos x="50" y="57"/>
                </a:cxn>
                <a:cxn ang="0">
                  <a:pos x="48" y="57"/>
                </a:cxn>
                <a:cxn ang="0">
                  <a:pos x="45" y="55"/>
                </a:cxn>
                <a:cxn ang="0">
                  <a:pos x="45" y="50"/>
                </a:cxn>
                <a:cxn ang="0">
                  <a:pos x="45" y="48"/>
                </a:cxn>
                <a:cxn ang="0">
                  <a:pos x="45" y="46"/>
                </a:cxn>
                <a:cxn ang="0">
                  <a:pos x="43" y="38"/>
                </a:cxn>
                <a:cxn ang="0">
                  <a:pos x="36" y="38"/>
                </a:cxn>
                <a:cxn ang="0">
                  <a:pos x="33" y="41"/>
                </a:cxn>
                <a:cxn ang="0">
                  <a:pos x="31" y="48"/>
                </a:cxn>
                <a:cxn ang="0">
                  <a:pos x="26" y="50"/>
                </a:cxn>
                <a:cxn ang="0">
                  <a:pos x="21" y="38"/>
                </a:cxn>
                <a:cxn ang="0">
                  <a:pos x="14" y="36"/>
                </a:cxn>
                <a:cxn ang="0">
                  <a:pos x="10" y="31"/>
                </a:cxn>
                <a:cxn ang="0">
                  <a:pos x="10" y="27"/>
                </a:cxn>
                <a:cxn ang="0">
                  <a:pos x="7" y="27"/>
                </a:cxn>
                <a:cxn ang="0">
                  <a:pos x="7" y="24"/>
                </a:cxn>
                <a:cxn ang="0">
                  <a:pos x="7" y="22"/>
                </a:cxn>
                <a:cxn ang="0">
                  <a:pos x="5" y="22"/>
                </a:cxn>
                <a:cxn ang="0">
                  <a:pos x="2" y="17"/>
                </a:cxn>
                <a:cxn ang="0">
                  <a:pos x="0" y="12"/>
                </a:cxn>
                <a:cxn ang="0">
                  <a:pos x="0" y="8"/>
                </a:cxn>
                <a:cxn ang="0">
                  <a:pos x="7" y="10"/>
                </a:cxn>
                <a:cxn ang="0">
                  <a:pos x="10" y="15"/>
                </a:cxn>
                <a:cxn ang="0">
                  <a:pos x="14" y="15"/>
                </a:cxn>
                <a:cxn ang="0">
                  <a:pos x="17" y="15"/>
                </a:cxn>
                <a:cxn ang="0">
                  <a:pos x="14" y="8"/>
                </a:cxn>
                <a:cxn ang="0">
                  <a:pos x="12" y="3"/>
                </a:cxn>
                <a:cxn ang="0">
                  <a:pos x="17" y="0"/>
                </a:cxn>
                <a:cxn ang="0">
                  <a:pos x="21" y="5"/>
                </a:cxn>
                <a:cxn ang="0">
                  <a:pos x="26" y="8"/>
                </a:cxn>
                <a:cxn ang="0">
                  <a:pos x="29" y="12"/>
                </a:cxn>
                <a:cxn ang="0">
                  <a:pos x="33" y="12"/>
                </a:cxn>
                <a:cxn ang="0">
                  <a:pos x="38" y="8"/>
                </a:cxn>
                <a:cxn ang="0">
                  <a:pos x="40" y="5"/>
                </a:cxn>
              </a:cxnLst>
              <a:rect l="0" t="0" r="r" b="b"/>
              <a:pathLst>
                <a:path w="62" h="60">
                  <a:moveTo>
                    <a:pt x="40" y="5"/>
                  </a:moveTo>
                  <a:lnTo>
                    <a:pt x="45" y="10"/>
                  </a:lnTo>
                  <a:lnTo>
                    <a:pt x="50" y="15"/>
                  </a:lnTo>
                  <a:lnTo>
                    <a:pt x="57" y="22"/>
                  </a:lnTo>
                  <a:lnTo>
                    <a:pt x="62" y="27"/>
                  </a:lnTo>
                  <a:lnTo>
                    <a:pt x="57" y="27"/>
                  </a:lnTo>
                  <a:lnTo>
                    <a:pt x="55" y="60"/>
                  </a:lnTo>
                  <a:lnTo>
                    <a:pt x="50" y="57"/>
                  </a:lnTo>
                  <a:lnTo>
                    <a:pt x="48" y="57"/>
                  </a:lnTo>
                  <a:lnTo>
                    <a:pt x="45" y="55"/>
                  </a:lnTo>
                  <a:lnTo>
                    <a:pt x="45" y="50"/>
                  </a:lnTo>
                  <a:lnTo>
                    <a:pt x="45" y="48"/>
                  </a:lnTo>
                  <a:lnTo>
                    <a:pt x="45" y="46"/>
                  </a:lnTo>
                  <a:lnTo>
                    <a:pt x="43" y="38"/>
                  </a:lnTo>
                  <a:lnTo>
                    <a:pt x="36" y="38"/>
                  </a:lnTo>
                  <a:lnTo>
                    <a:pt x="33" y="41"/>
                  </a:lnTo>
                  <a:lnTo>
                    <a:pt x="31" y="48"/>
                  </a:lnTo>
                  <a:lnTo>
                    <a:pt x="26" y="50"/>
                  </a:lnTo>
                  <a:lnTo>
                    <a:pt x="21" y="38"/>
                  </a:lnTo>
                  <a:lnTo>
                    <a:pt x="14" y="36"/>
                  </a:lnTo>
                  <a:lnTo>
                    <a:pt x="10" y="31"/>
                  </a:lnTo>
                  <a:lnTo>
                    <a:pt x="10" y="27"/>
                  </a:lnTo>
                  <a:lnTo>
                    <a:pt x="7" y="27"/>
                  </a:lnTo>
                  <a:lnTo>
                    <a:pt x="7" y="24"/>
                  </a:lnTo>
                  <a:lnTo>
                    <a:pt x="7" y="22"/>
                  </a:lnTo>
                  <a:lnTo>
                    <a:pt x="5" y="22"/>
                  </a:lnTo>
                  <a:lnTo>
                    <a:pt x="2" y="17"/>
                  </a:lnTo>
                  <a:lnTo>
                    <a:pt x="0" y="12"/>
                  </a:lnTo>
                  <a:lnTo>
                    <a:pt x="0" y="8"/>
                  </a:lnTo>
                  <a:lnTo>
                    <a:pt x="7" y="10"/>
                  </a:lnTo>
                  <a:lnTo>
                    <a:pt x="10" y="15"/>
                  </a:lnTo>
                  <a:lnTo>
                    <a:pt x="14" y="15"/>
                  </a:lnTo>
                  <a:lnTo>
                    <a:pt x="17" y="15"/>
                  </a:lnTo>
                  <a:lnTo>
                    <a:pt x="14" y="8"/>
                  </a:lnTo>
                  <a:lnTo>
                    <a:pt x="12" y="3"/>
                  </a:lnTo>
                  <a:lnTo>
                    <a:pt x="17" y="0"/>
                  </a:lnTo>
                  <a:lnTo>
                    <a:pt x="21" y="5"/>
                  </a:lnTo>
                  <a:lnTo>
                    <a:pt x="26" y="8"/>
                  </a:lnTo>
                  <a:lnTo>
                    <a:pt x="29" y="12"/>
                  </a:lnTo>
                  <a:lnTo>
                    <a:pt x="33" y="12"/>
                  </a:lnTo>
                  <a:lnTo>
                    <a:pt x="38" y="8"/>
                  </a:lnTo>
                  <a:lnTo>
                    <a:pt x="40"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0" name="Freeform 1379">
              <a:extLst>
                <a:ext uri="{FF2B5EF4-FFF2-40B4-BE49-F238E27FC236}">
                  <a16:creationId xmlns:a16="http://schemas.microsoft.com/office/drawing/2014/main" id="{5D21F606-908F-4888-B5C9-A17A5320CD7C}"/>
                </a:ext>
              </a:extLst>
            </p:cNvPr>
            <p:cNvSpPr>
              <a:spLocks/>
            </p:cNvSpPr>
            <p:nvPr/>
          </p:nvSpPr>
          <p:spPr bwMode="auto">
            <a:xfrm>
              <a:off x="4940301" y="2906711"/>
              <a:ext cx="98425" cy="95249"/>
            </a:xfrm>
            <a:custGeom>
              <a:avLst/>
              <a:gdLst/>
              <a:ahLst/>
              <a:cxnLst>
                <a:cxn ang="0">
                  <a:pos x="40" y="5"/>
                </a:cxn>
                <a:cxn ang="0">
                  <a:pos x="45" y="10"/>
                </a:cxn>
                <a:cxn ang="0">
                  <a:pos x="50" y="15"/>
                </a:cxn>
                <a:cxn ang="0">
                  <a:pos x="57" y="22"/>
                </a:cxn>
                <a:cxn ang="0">
                  <a:pos x="62" y="27"/>
                </a:cxn>
                <a:cxn ang="0">
                  <a:pos x="57" y="27"/>
                </a:cxn>
                <a:cxn ang="0">
                  <a:pos x="55" y="60"/>
                </a:cxn>
                <a:cxn ang="0">
                  <a:pos x="50" y="57"/>
                </a:cxn>
                <a:cxn ang="0">
                  <a:pos x="48" y="57"/>
                </a:cxn>
                <a:cxn ang="0">
                  <a:pos x="45" y="55"/>
                </a:cxn>
                <a:cxn ang="0">
                  <a:pos x="45" y="50"/>
                </a:cxn>
                <a:cxn ang="0">
                  <a:pos x="45" y="48"/>
                </a:cxn>
                <a:cxn ang="0">
                  <a:pos x="45" y="46"/>
                </a:cxn>
                <a:cxn ang="0">
                  <a:pos x="43" y="38"/>
                </a:cxn>
                <a:cxn ang="0">
                  <a:pos x="36" y="38"/>
                </a:cxn>
                <a:cxn ang="0">
                  <a:pos x="33" y="41"/>
                </a:cxn>
                <a:cxn ang="0">
                  <a:pos x="31" y="48"/>
                </a:cxn>
                <a:cxn ang="0">
                  <a:pos x="26" y="50"/>
                </a:cxn>
                <a:cxn ang="0">
                  <a:pos x="21" y="38"/>
                </a:cxn>
                <a:cxn ang="0">
                  <a:pos x="14" y="36"/>
                </a:cxn>
                <a:cxn ang="0">
                  <a:pos x="10" y="31"/>
                </a:cxn>
                <a:cxn ang="0">
                  <a:pos x="10" y="27"/>
                </a:cxn>
                <a:cxn ang="0">
                  <a:pos x="7" y="27"/>
                </a:cxn>
                <a:cxn ang="0">
                  <a:pos x="7" y="24"/>
                </a:cxn>
                <a:cxn ang="0">
                  <a:pos x="7" y="22"/>
                </a:cxn>
                <a:cxn ang="0">
                  <a:pos x="5" y="22"/>
                </a:cxn>
                <a:cxn ang="0">
                  <a:pos x="2" y="17"/>
                </a:cxn>
                <a:cxn ang="0">
                  <a:pos x="0" y="12"/>
                </a:cxn>
                <a:cxn ang="0">
                  <a:pos x="0" y="8"/>
                </a:cxn>
                <a:cxn ang="0">
                  <a:pos x="7" y="10"/>
                </a:cxn>
                <a:cxn ang="0">
                  <a:pos x="10" y="15"/>
                </a:cxn>
                <a:cxn ang="0">
                  <a:pos x="14" y="15"/>
                </a:cxn>
                <a:cxn ang="0">
                  <a:pos x="17" y="15"/>
                </a:cxn>
                <a:cxn ang="0">
                  <a:pos x="14" y="8"/>
                </a:cxn>
                <a:cxn ang="0">
                  <a:pos x="12" y="3"/>
                </a:cxn>
                <a:cxn ang="0">
                  <a:pos x="17" y="0"/>
                </a:cxn>
                <a:cxn ang="0">
                  <a:pos x="21" y="5"/>
                </a:cxn>
                <a:cxn ang="0">
                  <a:pos x="26" y="8"/>
                </a:cxn>
                <a:cxn ang="0">
                  <a:pos x="29" y="12"/>
                </a:cxn>
                <a:cxn ang="0">
                  <a:pos x="33" y="12"/>
                </a:cxn>
                <a:cxn ang="0">
                  <a:pos x="38" y="8"/>
                </a:cxn>
                <a:cxn ang="0">
                  <a:pos x="40" y="5"/>
                </a:cxn>
              </a:cxnLst>
              <a:rect l="0" t="0" r="r" b="b"/>
              <a:pathLst>
                <a:path w="62" h="60">
                  <a:moveTo>
                    <a:pt x="40" y="5"/>
                  </a:moveTo>
                  <a:lnTo>
                    <a:pt x="45" y="10"/>
                  </a:lnTo>
                  <a:lnTo>
                    <a:pt x="50" y="15"/>
                  </a:lnTo>
                  <a:lnTo>
                    <a:pt x="57" y="22"/>
                  </a:lnTo>
                  <a:lnTo>
                    <a:pt x="62" y="27"/>
                  </a:lnTo>
                  <a:lnTo>
                    <a:pt x="57" y="27"/>
                  </a:lnTo>
                  <a:lnTo>
                    <a:pt x="55" y="60"/>
                  </a:lnTo>
                  <a:lnTo>
                    <a:pt x="50" y="57"/>
                  </a:lnTo>
                  <a:lnTo>
                    <a:pt x="48" y="57"/>
                  </a:lnTo>
                  <a:lnTo>
                    <a:pt x="45" y="55"/>
                  </a:lnTo>
                  <a:lnTo>
                    <a:pt x="45" y="50"/>
                  </a:lnTo>
                  <a:lnTo>
                    <a:pt x="45" y="48"/>
                  </a:lnTo>
                  <a:lnTo>
                    <a:pt x="45" y="46"/>
                  </a:lnTo>
                  <a:lnTo>
                    <a:pt x="43" y="38"/>
                  </a:lnTo>
                  <a:lnTo>
                    <a:pt x="36" y="38"/>
                  </a:lnTo>
                  <a:lnTo>
                    <a:pt x="33" y="41"/>
                  </a:lnTo>
                  <a:lnTo>
                    <a:pt x="31" y="48"/>
                  </a:lnTo>
                  <a:lnTo>
                    <a:pt x="26" y="50"/>
                  </a:lnTo>
                  <a:lnTo>
                    <a:pt x="21" y="38"/>
                  </a:lnTo>
                  <a:lnTo>
                    <a:pt x="14" y="36"/>
                  </a:lnTo>
                  <a:lnTo>
                    <a:pt x="10" y="31"/>
                  </a:lnTo>
                  <a:lnTo>
                    <a:pt x="10" y="27"/>
                  </a:lnTo>
                  <a:lnTo>
                    <a:pt x="7" y="27"/>
                  </a:lnTo>
                  <a:lnTo>
                    <a:pt x="7" y="24"/>
                  </a:lnTo>
                  <a:lnTo>
                    <a:pt x="7" y="22"/>
                  </a:lnTo>
                  <a:lnTo>
                    <a:pt x="5" y="22"/>
                  </a:lnTo>
                  <a:lnTo>
                    <a:pt x="2" y="17"/>
                  </a:lnTo>
                  <a:lnTo>
                    <a:pt x="0" y="12"/>
                  </a:lnTo>
                  <a:lnTo>
                    <a:pt x="0" y="8"/>
                  </a:lnTo>
                  <a:lnTo>
                    <a:pt x="7" y="10"/>
                  </a:lnTo>
                  <a:lnTo>
                    <a:pt x="10" y="15"/>
                  </a:lnTo>
                  <a:lnTo>
                    <a:pt x="14" y="15"/>
                  </a:lnTo>
                  <a:lnTo>
                    <a:pt x="17" y="15"/>
                  </a:lnTo>
                  <a:lnTo>
                    <a:pt x="14" y="8"/>
                  </a:lnTo>
                  <a:lnTo>
                    <a:pt x="12" y="3"/>
                  </a:lnTo>
                  <a:lnTo>
                    <a:pt x="17" y="0"/>
                  </a:lnTo>
                  <a:lnTo>
                    <a:pt x="21" y="5"/>
                  </a:lnTo>
                  <a:lnTo>
                    <a:pt x="26" y="8"/>
                  </a:lnTo>
                  <a:lnTo>
                    <a:pt x="29" y="12"/>
                  </a:lnTo>
                  <a:lnTo>
                    <a:pt x="33" y="12"/>
                  </a:lnTo>
                  <a:lnTo>
                    <a:pt x="38" y="8"/>
                  </a:lnTo>
                  <a:lnTo>
                    <a:pt x="40"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1" name="Freeform 1380">
              <a:extLst>
                <a:ext uri="{FF2B5EF4-FFF2-40B4-BE49-F238E27FC236}">
                  <a16:creationId xmlns:a16="http://schemas.microsoft.com/office/drawing/2014/main" id="{A925E605-5D42-4B2D-85D3-EA4C289B32B8}"/>
                </a:ext>
              </a:extLst>
            </p:cNvPr>
            <p:cNvSpPr>
              <a:spLocks/>
            </p:cNvSpPr>
            <p:nvPr/>
          </p:nvSpPr>
          <p:spPr bwMode="auto">
            <a:xfrm>
              <a:off x="4943476" y="2974974"/>
              <a:ext cx="26989" cy="22225"/>
            </a:xfrm>
            <a:custGeom>
              <a:avLst/>
              <a:gdLst/>
              <a:ahLst/>
              <a:cxnLst>
                <a:cxn ang="0">
                  <a:pos x="0" y="3"/>
                </a:cxn>
                <a:cxn ang="0">
                  <a:pos x="5" y="7"/>
                </a:cxn>
                <a:cxn ang="0">
                  <a:pos x="8" y="12"/>
                </a:cxn>
                <a:cxn ang="0">
                  <a:pos x="12" y="14"/>
                </a:cxn>
                <a:cxn ang="0">
                  <a:pos x="17" y="12"/>
                </a:cxn>
                <a:cxn ang="0">
                  <a:pos x="10" y="3"/>
                </a:cxn>
                <a:cxn ang="0">
                  <a:pos x="5" y="0"/>
                </a:cxn>
                <a:cxn ang="0">
                  <a:pos x="0" y="3"/>
                </a:cxn>
                <a:cxn ang="0">
                  <a:pos x="0" y="3"/>
                </a:cxn>
              </a:cxnLst>
              <a:rect l="0" t="0" r="r" b="b"/>
              <a:pathLst>
                <a:path w="17" h="14">
                  <a:moveTo>
                    <a:pt x="0" y="3"/>
                  </a:moveTo>
                  <a:lnTo>
                    <a:pt x="5" y="7"/>
                  </a:lnTo>
                  <a:lnTo>
                    <a:pt x="8" y="12"/>
                  </a:lnTo>
                  <a:lnTo>
                    <a:pt x="12" y="14"/>
                  </a:lnTo>
                  <a:lnTo>
                    <a:pt x="17" y="12"/>
                  </a:lnTo>
                  <a:lnTo>
                    <a:pt x="10" y="3"/>
                  </a:lnTo>
                  <a:lnTo>
                    <a:pt x="5" y="0"/>
                  </a:lnTo>
                  <a:lnTo>
                    <a:pt x="0" y="3"/>
                  </a:lnTo>
                  <a:lnTo>
                    <a:pt x="0" y="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2" name="Freeform 1381">
              <a:extLst>
                <a:ext uri="{FF2B5EF4-FFF2-40B4-BE49-F238E27FC236}">
                  <a16:creationId xmlns:a16="http://schemas.microsoft.com/office/drawing/2014/main" id="{A51986CF-BAE6-453A-905B-47C5EAFD5DF3}"/>
                </a:ext>
              </a:extLst>
            </p:cNvPr>
            <p:cNvSpPr>
              <a:spLocks/>
            </p:cNvSpPr>
            <p:nvPr/>
          </p:nvSpPr>
          <p:spPr bwMode="auto">
            <a:xfrm>
              <a:off x="4943476" y="2974974"/>
              <a:ext cx="26989" cy="22225"/>
            </a:xfrm>
            <a:custGeom>
              <a:avLst/>
              <a:gdLst/>
              <a:ahLst/>
              <a:cxnLst>
                <a:cxn ang="0">
                  <a:pos x="0" y="3"/>
                </a:cxn>
                <a:cxn ang="0">
                  <a:pos x="5" y="7"/>
                </a:cxn>
                <a:cxn ang="0">
                  <a:pos x="8" y="12"/>
                </a:cxn>
                <a:cxn ang="0">
                  <a:pos x="12" y="14"/>
                </a:cxn>
                <a:cxn ang="0">
                  <a:pos x="17" y="12"/>
                </a:cxn>
                <a:cxn ang="0">
                  <a:pos x="10" y="3"/>
                </a:cxn>
                <a:cxn ang="0">
                  <a:pos x="5" y="0"/>
                </a:cxn>
                <a:cxn ang="0">
                  <a:pos x="0" y="3"/>
                </a:cxn>
              </a:cxnLst>
              <a:rect l="0" t="0" r="r" b="b"/>
              <a:pathLst>
                <a:path w="17" h="14">
                  <a:moveTo>
                    <a:pt x="0" y="3"/>
                  </a:moveTo>
                  <a:lnTo>
                    <a:pt x="5" y="7"/>
                  </a:lnTo>
                  <a:lnTo>
                    <a:pt x="8" y="12"/>
                  </a:lnTo>
                  <a:lnTo>
                    <a:pt x="12" y="14"/>
                  </a:lnTo>
                  <a:lnTo>
                    <a:pt x="17" y="12"/>
                  </a:lnTo>
                  <a:lnTo>
                    <a:pt x="10" y="3"/>
                  </a:lnTo>
                  <a:lnTo>
                    <a:pt x="5" y="0"/>
                  </a:lnTo>
                  <a:lnTo>
                    <a:pt x="0" y="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3" name="Freeform 1382">
              <a:extLst>
                <a:ext uri="{FF2B5EF4-FFF2-40B4-BE49-F238E27FC236}">
                  <a16:creationId xmlns:a16="http://schemas.microsoft.com/office/drawing/2014/main" id="{4E8B5672-477B-4E84-8B42-EA306B5C5F63}"/>
                </a:ext>
              </a:extLst>
            </p:cNvPr>
            <p:cNvSpPr>
              <a:spLocks/>
            </p:cNvSpPr>
            <p:nvPr/>
          </p:nvSpPr>
          <p:spPr bwMode="auto">
            <a:xfrm>
              <a:off x="4943476" y="2974974"/>
              <a:ext cx="26989" cy="22225"/>
            </a:xfrm>
            <a:custGeom>
              <a:avLst/>
              <a:gdLst/>
              <a:ahLst/>
              <a:cxnLst>
                <a:cxn ang="0">
                  <a:pos x="0" y="3"/>
                </a:cxn>
                <a:cxn ang="0">
                  <a:pos x="5" y="7"/>
                </a:cxn>
                <a:cxn ang="0">
                  <a:pos x="8" y="12"/>
                </a:cxn>
                <a:cxn ang="0">
                  <a:pos x="12" y="14"/>
                </a:cxn>
                <a:cxn ang="0">
                  <a:pos x="17" y="12"/>
                </a:cxn>
                <a:cxn ang="0">
                  <a:pos x="10" y="3"/>
                </a:cxn>
                <a:cxn ang="0">
                  <a:pos x="5" y="0"/>
                </a:cxn>
                <a:cxn ang="0">
                  <a:pos x="0" y="3"/>
                </a:cxn>
              </a:cxnLst>
              <a:rect l="0" t="0" r="r" b="b"/>
              <a:pathLst>
                <a:path w="17" h="14">
                  <a:moveTo>
                    <a:pt x="0" y="3"/>
                  </a:moveTo>
                  <a:lnTo>
                    <a:pt x="5" y="7"/>
                  </a:lnTo>
                  <a:lnTo>
                    <a:pt x="8" y="12"/>
                  </a:lnTo>
                  <a:lnTo>
                    <a:pt x="12" y="14"/>
                  </a:lnTo>
                  <a:lnTo>
                    <a:pt x="17" y="12"/>
                  </a:lnTo>
                  <a:lnTo>
                    <a:pt x="10" y="3"/>
                  </a:lnTo>
                  <a:lnTo>
                    <a:pt x="5" y="0"/>
                  </a:lnTo>
                  <a:lnTo>
                    <a:pt x="0" y="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4" name="Freeform 1383">
              <a:extLst>
                <a:ext uri="{FF2B5EF4-FFF2-40B4-BE49-F238E27FC236}">
                  <a16:creationId xmlns:a16="http://schemas.microsoft.com/office/drawing/2014/main" id="{A932E487-A768-46FA-B556-54943CB8FFC9}"/>
                </a:ext>
              </a:extLst>
            </p:cNvPr>
            <p:cNvSpPr>
              <a:spLocks/>
            </p:cNvSpPr>
            <p:nvPr/>
          </p:nvSpPr>
          <p:spPr bwMode="auto">
            <a:xfrm>
              <a:off x="4910138" y="2925762"/>
              <a:ext cx="71437" cy="68261"/>
            </a:xfrm>
            <a:custGeom>
              <a:avLst/>
              <a:gdLst/>
              <a:ahLst/>
              <a:cxnLst>
                <a:cxn ang="0">
                  <a:pos x="0" y="0"/>
                </a:cxn>
                <a:cxn ang="0">
                  <a:pos x="2" y="10"/>
                </a:cxn>
                <a:cxn ang="0">
                  <a:pos x="2" y="17"/>
                </a:cxn>
                <a:cxn ang="0">
                  <a:pos x="10" y="19"/>
                </a:cxn>
                <a:cxn ang="0">
                  <a:pos x="14" y="24"/>
                </a:cxn>
                <a:cxn ang="0">
                  <a:pos x="19" y="26"/>
                </a:cxn>
                <a:cxn ang="0">
                  <a:pos x="21" y="34"/>
                </a:cxn>
                <a:cxn ang="0">
                  <a:pos x="26" y="31"/>
                </a:cxn>
                <a:cxn ang="0">
                  <a:pos x="31" y="34"/>
                </a:cxn>
                <a:cxn ang="0">
                  <a:pos x="36" y="38"/>
                </a:cxn>
                <a:cxn ang="0">
                  <a:pos x="38" y="43"/>
                </a:cxn>
                <a:cxn ang="0">
                  <a:pos x="45" y="38"/>
                </a:cxn>
                <a:cxn ang="0">
                  <a:pos x="40" y="26"/>
                </a:cxn>
                <a:cxn ang="0">
                  <a:pos x="33" y="24"/>
                </a:cxn>
                <a:cxn ang="0">
                  <a:pos x="31" y="22"/>
                </a:cxn>
                <a:cxn ang="0">
                  <a:pos x="26" y="17"/>
                </a:cxn>
                <a:cxn ang="0">
                  <a:pos x="26" y="10"/>
                </a:cxn>
                <a:cxn ang="0">
                  <a:pos x="24" y="10"/>
                </a:cxn>
                <a:cxn ang="0">
                  <a:pos x="24" y="7"/>
                </a:cxn>
                <a:cxn ang="0">
                  <a:pos x="21" y="5"/>
                </a:cxn>
                <a:cxn ang="0">
                  <a:pos x="19" y="0"/>
                </a:cxn>
                <a:cxn ang="0">
                  <a:pos x="0" y="0"/>
                </a:cxn>
                <a:cxn ang="0">
                  <a:pos x="0" y="0"/>
                </a:cxn>
              </a:cxnLst>
              <a:rect l="0" t="0" r="r" b="b"/>
              <a:pathLst>
                <a:path w="45" h="43">
                  <a:moveTo>
                    <a:pt x="0" y="0"/>
                  </a:moveTo>
                  <a:lnTo>
                    <a:pt x="2" y="10"/>
                  </a:lnTo>
                  <a:lnTo>
                    <a:pt x="2" y="17"/>
                  </a:lnTo>
                  <a:lnTo>
                    <a:pt x="10" y="19"/>
                  </a:lnTo>
                  <a:lnTo>
                    <a:pt x="14" y="24"/>
                  </a:lnTo>
                  <a:lnTo>
                    <a:pt x="19" y="26"/>
                  </a:lnTo>
                  <a:lnTo>
                    <a:pt x="21" y="34"/>
                  </a:lnTo>
                  <a:lnTo>
                    <a:pt x="26" y="31"/>
                  </a:lnTo>
                  <a:lnTo>
                    <a:pt x="31" y="34"/>
                  </a:lnTo>
                  <a:lnTo>
                    <a:pt x="36" y="38"/>
                  </a:lnTo>
                  <a:lnTo>
                    <a:pt x="38" y="43"/>
                  </a:lnTo>
                  <a:lnTo>
                    <a:pt x="45" y="38"/>
                  </a:lnTo>
                  <a:lnTo>
                    <a:pt x="40" y="26"/>
                  </a:lnTo>
                  <a:lnTo>
                    <a:pt x="33" y="24"/>
                  </a:lnTo>
                  <a:lnTo>
                    <a:pt x="31" y="22"/>
                  </a:lnTo>
                  <a:lnTo>
                    <a:pt x="26" y="17"/>
                  </a:lnTo>
                  <a:lnTo>
                    <a:pt x="26" y="10"/>
                  </a:lnTo>
                  <a:lnTo>
                    <a:pt x="24" y="10"/>
                  </a:lnTo>
                  <a:lnTo>
                    <a:pt x="24" y="7"/>
                  </a:lnTo>
                  <a:lnTo>
                    <a:pt x="21" y="5"/>
                  </a:lnTo>
                  <a:lnTo>
                    <a:pt x="19" y="0"/>
                  </a:lnTo>
                  <a:lnTo>
                    <a:pt x="0" y="0"/>
                  </a:lnTo>
                  <a:lnTo>
                    <a:pt x="0"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5" name="Freeform 1384">
              <a:extLst>
                <a:ext uri="{FF2B5EF4-FFF2-40B4-BE49-F238E27FC236}">
                  <a16:creationId xmlns:a16="http://schemas.microsoft.com/office/drawing/2014/main" id="{35AB9A09-5C3F-4D0F-9F5E-1B48E69B8D4F}"/>
                </a:ext>
              </a:extLst>
            </p:cNvPr>
            <p:cNvSpPr>
              <a:spLocks/>
            </p:cNvSpPr>
            <p:nvPr/>
          </p:nvSpPr>
          <p:spPr bwMode="auto">
            <a:xfrm>
              <a:off x="4910138" y="2925762"/>
              <a:ext cx="71437" cy="68261"/>
            </a:xfrm>
            <a:custGeom>
              <a:avLst/>
              <a:gdLst/>
              <a:ahLst/>
              <a:cxnLst>
                <a:cxn ang="0">
                  <a:pos x="0" y="0"/>
                </a:cxn>
                <a:cxn ang="0">
                  <a:pos x="2" y="10"/>
                </a:cxn>
                <a:cxn ang="0">
                  <a:pos x="2" y="17"/>
                </a:cxn>
                <a:cxn ang="0">
                  <a:pos x="10" y="19"/>
                </a:cxn>
                <a:cxn ang="0">
                  <a:pos x="14" y="24"/>
                </a:cxn>
                <a:cxn ang="0">
                  <a:pos x="19" y="26"/>
                </a:cxn>
                <a:cxn ang="0">
                  <a:pos x="21" y="34"/>
                </a:cxn>
                <a:cxn ang="0">
                  <a:pos x="26" y="31"/>
                </a:cxn>
                <a:cxn ang="0">
                  <a:pos x="31" y="34"/>
                </a:cxn>
                <a:cxn ang="0">
                  <a:pos x="36" y="38"/>
                </a:cxn>
                <a:cxn ang="0">
                  <a:pos x="38" y="43"/>
                </a:cxn>
                <a:cxn ang="0">
                  <a:pos x="45" y="38"/>
                </a:cxn>
                <a:cxn ang="0">
                  <a:pos x="40" y="26"/>
                </a:cxn>
                <a:cxn ang="0">
                  <a:pos x="33" y="24"/>
                </a:cxn>
                <a:cxn ang="0">
                  <a:pos x="31" y="22"/>
                </a:cxn>
                <a:cxn ang="0">
                  <a:pos x="26" y="17"/>
                </a:cxn>
                <a:cxn ang="0">
                  <a:pos x="26" y="10"/>
                </a:cxn>
                <a:cxn ang="0">
                  <a:pos x="24" y="10"/>
                </a:cxn>
                <a:cxn ang="0">
                  <a:pos x="24" y="7"/>
                </a:cxn>
                <a:cxn ang="0">
                  <a:pos x="21" y="5"/>
                </a:cxn>
                <a:cxn ang="0">
                  <a:pos x="19" y="0"/>
                </a:cxn>
                <a:cxn ang="0">
                  <a:pos x="0" y="0"/>
                </a:cxn>
              </a:cxnLst>
              <a:rect l="0" t="0" r="r" b="b"/>
              <a:pathLst>
                <a:path w="45" h="43">
                  <a:moveTo>
                    <a:pt x="0" y="0"/>
                  </a:moveTo>
                  <a:lnTo>
                    <a:pt x="2" y="10"/>
                  </a:lnTo>
                  <a:lnTo>
                    <a:pt x="2" y="17"/>
                  </a:lnTo>
                  <a:lnTo>
                    <a:pt x="10" y="19"/>
                  </a:lnTo>
                  <a:lnTo>
                    <a:pt x="14" y="24"/>
                  </a:lnTo>
                  <a:lnTo>
                    <a:pt x="19" y="26"/>
                  </a:lnTo>
                  <a:lnTo>
                    <a:pt x="21" y="34"/>
                  </a:lnTo>
                  <a:lnTo>
                    <a:pt x="26" y="31"/>
                  </a:lnTo>
                  <a:lnTo>
                    <a:pt x="31" y="34"/>
                  </a:lnTo>
                  <a:lnTo>
                    <a:pt x="36" y="38"/>
                  </a:lnTo>
                  <a:lnTo>
                    <a:pt x="38" y="43"/>
                  </a:lnTo>
                  <a:lnTo>
                    <a:pt x="45" y="38"/>
                  </a:lnTo>
                  <a:lnTo>
                    <a:pt x="40" y="26"/>
                  </a:lnTo>
                  <a:lnTo>
                    <a:pt x="33" y="24"/>
                  </a:lnTo>
                  <a:lnTo>
                    <a:pt x="31" y="22"/>
                  </a:lnTo>
                  <a:lnTo>
                    <a:pt x="26" y="17"/>
                  </a:lnTo>
                  <a:lnTo>
                    <a:pt x="26" y="10"/>
                  </a:lnTo>
                  <a:lnTo>
                    <a:pt x="24" y="10"/>
                  </a:lnTo>
                  <a:lnTo>
                    <a:pt x="24" y="7"/>
                  </a:lnTo>
                  <a:lnTo>
                    <a:pt x="21" y="5"/>
                  </a:lnTo>
                  <a:lnTo>
                    <a:pt x="19" y="0"/>
                  </a:lnTo>
                  <a:lnTo>
                    <a:pt x="0"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6" name="Freeform 1385">
              <a:extLst>
                <a:ext uri="{FF2B5EF4-FFF2-40B4-BE49-F238E27FC236}">
                  <a16:creationId xmlns:a16="http://schemas.microsoft.com/office/drawing/2014/main" id="{E0EEFAC8-1947-4A7F-BE21-7B14DD23C9F6}"/>
                </a:ext>
              </a:extLst>
            </p:cNvPr>
            <p:cNvSpPr>
              <a:spLocks/>
            </p:cNvSpPr>
            <p:nvPr/>
          </p:nvSpPr>
          <p:spPr bwMode="auto">
            <a:xfrm>
              <a:off x="4910138" y="2925762"/>
              <a:ext cx="71437" cy="68261"/>
            </a:xfrm>
            <a:custGeom>
              <a:avLst/>
              <a:gdLst/>
              <a:ahLst/>
              <a:cxnLst>
                <a:cxn ang="0">
                  <a:pos x="0" y="0"/>
                </a:cxn>
                <a:cxn ang="0">
                  <a:pos x="2" y="10"/>
                </a:cxn>
                <a:cxn ang="0">
                  <a:pos x="2" y="17"/>
                </a:cxn>
                <a:cxn ang="0">
                  <a:pos x="10" y="19"/>
                </a:cxn>
                <a:cxn ang="0">
                  <a:pos x="14" y="24"/>
                </a:cxn>
                <a:cxn ang="0">
                  <a:pos x="19" y="26"/>
                </a:cxn>
                <a:cxn ang="0">
                  <a:pos x="21" y="34"/>
                </a:cxn>
                <a:cxn ang="0">
                  <a:pos x="26" y="31"/>
                </a:cxn>
                <a:cxn ang="0">
                  <a:pos x="31" y="34"/>
                </a:cxn>
                <a:cxn ang="0">
                  <a:pos x="36" y="38"/>
                </a:cxn>
                <a:cxn ang="0">
                  <a:pos x="38" y="43"/>
                </a:cxn>
                <a:cxn ang="0">
                  <a:pos x="45" y="38"/>
                </a:cxn>
                <a:cxn ang="0">
                  <a:pos x="40" y="26"/>
                </a:cxn>
                <a:cxn ang="0">
                  <a:pos x="33" y="24"/>
                </a:cxn>
                <a:cxn ang="0">
                  <a:pos x="31" y="22"/>
                </a:cxn>
                <a:cxn ang="0">
                  <a:pos x="26" y="17"/>
                </a:cxn>
                <a:cxn ang="0">
                  <a:pos x="26" y="10"/>
                </a:cxn>
                <a:cxn ang="0">
                  <a:pos x="24" y="10"/>
                </a:cxn>
                <a:cxn ang="0">
                  <a:pos x="24" y="7"/>
                </a:cxn>
                <a:cxn ang="0">
                  <a:pos x="21" y="5"/>
                </a:cxn>
                <a:cxn ang="0">
                  <a:pos x="19" y="0"/>
                </a:cxn>
                <a:cxn ang="0">
                  <a:pos x="0" y="0"/>
                </a:cxn>
              </a:cxnLst>
              <a:rect l="0" t="0" r="r" b="b"/>
              <a:pathLst>
                <a:path w="45" h="43">
                  <a:moveTo>
                    <a:pt x="0" y="0"/>
                  </a:moveTo>
                  <a:lnTo>
                    <a:pt x="2" y="10"/>
                  </a:lnTo>
                  <a:lnTo>
                    <a:pt x="2" y="17"/>
                  </a:lnTo>
                  <a:lnTo>
                    <a:pt x="10" y="19"/>
                  </a:lnTo>
                  <a:lnTo>
                    <a:pt x="14" y="24"/>
                  </a:lnTo>
                  <a:lnTo>
                    <a:pt x="19" y="26"/>
                  </a:lnTo>
                  <a:lnTo>
                    <a:pt x="21" y="34"/>
                  </a:lnTo>
                  <a:lnTo>
                    <a:pt x="26" y="31"/>
                  </a:lnTo>
                  <a:lnTo>
                    <a:pt x="31" y="34"/>
                  </a:lnTo>
                  <a:lnTo>
                    <a:pt x="36" y="38"/>
                  </a:lnTo>
                  <a:lnTo>
                    <a:pt x="38" y="43"/>
                  </a:lnTo>
                  <a:lnTo>
                    <a:pt x="45" y="38"/>
                  </a:lnTo>
                  <a:lnTo>
                    <a:pt x="40" y="26"/>
                  </a:lnTo>
                  <a:lnTo>
                    <a:pt x="33" y="24"/>
                  </a:lnTo>
                  <a:lnTo>
                    <a:pt x="31" y="22"/>
                  </a:lnTo>
                  <a:lnTo>
                    <a:pt x="26" y="17"/>
                  </a:lnTo>
                  <a:lnTo>
                    <a:pt x="26" y="10"/>
                  </a:lnTo>
                  <a:lnTo>
                    <a:pt x="24" y="10"/>
                  </a:lnTo>
                  <a:lnTo>
                    <a:pt x="24" y="7"/>
                  </a:lnTo>
                  <a:lnTo>
                    <a:pt x="21" y="5"/>
                  </a:lnTo>
                  <a:lnTo>
                    <a:pt x="19" y="0"/>
                  </a:lnTo>
                  <a:lnTo>
                    <a:pt x="0"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7" name="Freeform 1386">
              <a:extLst>
                <a:ext uri="{FF2B5EF4-FFF2-40B4-BE49-F238E27FC236}">
                  <a16:creationId xmlns:a16="http://schemas.microsoft.com/office/drawing/2014/main" id="{A8E5EB32-857B-411B-AA01-D0DD9E0FA5FA}"/>
                </a:ext>
              </a:extLst>
            </p:cNvPr>
            <p:cNvSpPr>
              <a:spLocks/>
            </p:cNvSpPr>
            <p:nvPr/>
          </p:nvSpPr>
          <p:spPr bwMode="auto">
            <a:xfrm>
              <a:off x="4503739" y="1957388"/>
              <a:ext cx="2597150" cy="968376"/>
            </a:xfrm>
            <a:custGeom>
              <a:avLst/>
              <a:gdLst/>
              <a:ahLst/>
              <a:cxnLst>
                <a:cxn ang="0">
                  <a:pos x="532" y="354"/>
                </a:cxn>
                <a:cxn ang="0">
                  <a:pos x="349" y="425"/>
                </a:cxn>
                <a:cxn ang="0">
                  <a:pos x="282" y="480"/>
                </a:cxn>
                <a:cxn ang="0">
                  <a:pos x="292" y="530"/>
                </a:cxn>
                <a:cxn ang="0">
                  <a:pos x="301" y="608"/>
                </a:cxn>
                <a:cxn ang="0">
                  <a:pos x="213" y="568"/>
                </a:cxn>
                <a:cxn ang="0">
                  <a:pos x="182" y="487"/>
                </a:cxn>
                <a:cxn ang="0">
                  <a:pos x="137" y="437"/>
                </a:cxn>
                <a:cxn ang="0">
                  <a:pos x="85" y="375"/>
                </a:cxn>
                <a:cxn ang="0">
                  <a:pos x="19" y="311"/>
                </a:cxn>
                <a:cxn ang="0">
                  <a:pos x="40" y="242"/>
                </a:cxn>
                <a:cxn ang="0">
                  <a:pos x="26" y="192"/>
                </a:cxn>
                <a:cxn ang="0">
                  <a:pos x="19" y="149"/>
                </a:cxn>
                <a:cxn ang="0">
                  <a:pos x="14" y="121"/>
                </a:cxn>
                <a:cxn ang="0">
                  <a:pos x="128" y="152"/>
                </a:cxn>
                <a:cxn ang="0">
                  <a:pos x="76" y="187"/>
                </a:cxn>
                <a:cxn ang="0">
                  <a:pos x="130" y="185"/>
                </a:cxn>
                <a:cxn ang="0">
                  <a:pos x="178" y="135"/>
                </a:cxn>
                <a:cxn ang="0">
                  <a:pos x="251" y="133"/>
                </a:cxn>
                <a:cxn ang="0">
                  <a:pos x="308" y="133"/>
                </a:cxn>
                <a:cxn ang="0">
                  <a:pos x="389" y="133"/>
                </a:cxn>
                <a:cxn ang="0">
                  <a:pos x="361" y="85"/>
                </a:cxn>
                <a:cxn ang="0">
                  <a:pos x="415" y="97"/>
                </a:cxn>
                <a:cxn ang="0">
                  <a:pos x="418" y="69"/>
                </a:cxn>
                <a:cxn ang="0">
                  <a:pos x="460" y="73"/>
                </a:cxn>
                <a:cxn ang="0">
                  <a:pos x="508" y="35"/>
                </a:cxn>
                <a:cxn ang="0">
                  <a:pos x="610" y="7"/>
                </a:cxn>
                <a:cxn ang="0">
                  <a:pos x="736" y="28"/>
                </a:cxn>
                <a:cxn ang="0">
                  <a:pos x="874" y="57"/>
                </a:cxn>
                <a:cxn ang="0">
                  <a:pos x="997" y="95"/>
                </a:cxn>
                <a:cxn ang="0">
                  <a:pos x="1064" y="69"/>
                </a:cxn>
                <a:cxn ang="0">
                  <a:pos x="1130" y="66"/>
                </a:cxn>
                <a:cxn ang="0">
                  <a:pos x="1239" y="95"/>
                </a:cxn>
                <a:cxn ang="0">
                  <a:pos x="1344" y="116"/>
                </a:cxn>
                <a:cxn ang="0">
                  <a:pos x="1413" y="114"/>
                </a:cxn>
                <a:cxn ang="0">
                  <a:pos x="1579" y="159"/>
                </a:cxn>
                <a:cxn ang="0">
                  <a:pos x="1636" y="197"/>
                </a:cxn>
                <a:cxn ang="0">
                  <a:pos x="1553" y="187"/>
                </a:cxn>
                <a:cxn ang="0">
                  <a:pos x="1570" y="237"/>
                </a:cxn>
                <a:cxn ang="0">
                  <a:pos x="1484" y="294"/>
                </a:cxn>
                <a:cxn ang="0">
                  <a:pos x="1539" y="358"/>
                </a:cxn>
                <a:cxn ang="0">
                  <a:pos x="1529" y="399"/>
                </a:cxn>
                <a:cxn ang="0">
                  <a:pos x="1456" y="356"/>
                </a:cxn>
                <a:cxn ang="0">
                  <a:pos x="1451" y="249"/>
                </a:cxn>
                <a:cxn ang="0">
                  <a:pos x="1403" y="249"/>
                </a:cxn>
                <a:cxn ang="0">
                  <a:pos x="1387" y="285"/>
                </a:cxn>
                <a:cxn ang="0">
                  <a:pos x="1306" y="285"/>
                </a:cxn>
                <a:cxn ang="0">
                  <a:pos x="1244" y="351"/>
                </a:cxn>
                <a:cxn ang="0">
                  <a:pos x="1287" y="377"/>
                </a:cxn>
                <a:cxn ang="0">
                  <a:pos x="1354" y="439"/>
                </a:cxn>
                <a:cxn ang="0">
                  <a:pos x="1349" y="577"/>
                </a:cxn>
                <a:cxn ang="0">
                  <a:pos x="1299" y="532"/>
                </a:cxn>
                <a:cxn ang="0">
                  <a:pos x="1289" y="489"/>
                </a:cxn>
                <a:cxn ang="0">
                  <a:pos x="1209" y="449"/>
                </a:cxn>
                <a:cxn ang="0">
                  <a:pos x="1109" y="389"/>
                </a:cxn>
                <a:cxn ang="0">
                  <a:pos x="1104" y="444"/>
                </a:cxn>
                <a:cxn ang="0">
                  <a:pos x="1045" y="444"/>
                </a:cxn>
                <a:cxn ang="0">
                  <a:pos x="959" y="446"/>
                </a:cxn>
                <a:cxn ang="0">
                  <a:pos x="897" y="425"/>
                </a:cxn>
                <a:cxn ang="0">
                  <a:pos x="859" y="437"/>
                </a:cxn>
                <a:cxn ang="0">
                  <a:pos x="783" y="437"/>
                </a:cxn>
              </a:cxnLst>
              <a:rect l="0" t="0" r="r" b="b"/>
              <a:pathLst>
                <a:path w="1636" h="610">
                  <a:moveTo>
                    <a:pt x="750" y="461"/>
                  </a:moveTo>
                  <a:lnTo>
                    <a:pt x="734" y="456"/>
                  </a:lnTo>
                  <a:lnTo>
                    <a:pt x="700" y="430"/>
                  </a:lnTo>
                  <a:lnTo>
                    <a:pt x="696" y="439"/>
                  </a:lnTo>
                  <a:lnTo>
                    <a:pt x="679" y="434"/>
                  </a:lnTo>
                  <a:lnTo>
                    <a:pt x="679" y="427"/>
                  </a:lnTo>
                  <a:lnTo>
                    <a:pt x="669" y="425"/>
                  </a:lnTo>
                  <a:lnTo>
                    <a:pt x="669" y="434"/>
                  </a:lnTo>
                  <a:lnTo>
                    <a:pt x="662" y="432"/>
                  </a:lnTo>
                  <a:lnTo>
                    <a:pt x="620" y="385"/>
                  </a:lnTo>
                  <a:lnTo>
                    <a:pt x="605" y="377"/>
                  </a:lnTo>
                  <a:lnTo>
                    <a:pt x="605" y="370"/>
                  </a:lnTo>
                  <a:lnTo>
                    <a:pt x="598" y="370"/>
                  </a:lnTo>
                  <a:lnTo>
                    <a:pt x="584" y="385"/>
                  </a:lnTo>
                  <a:lnTo>
                    <a:pt x="570" y="385"/>
                  </a:lnTo>
                  <a:lnTo>
                    <a:pt x="570" y="377"/>
                  </a:lnTo>
                  <a:lnTo>
                    <a:pt x="541" y="373"/>
                  </a:lnTo>
                  <a:lnTo>
                    <a:pt x="532" y="354"/>
                  </a:lnTo>
                  <a:lnTo>
                    <a:pt x="510" y="349"/>
                  </a:lnTo>
                  <a:lnTo>
                    <a:pt x="501" y="361"/>
                  </a:lnTo>
                  <a:lnTo>
                    <a:pt x="444" y="375"/>
                  </a:lnTo>
                  <a:lnTo>
                    <a:pt x="427" y="375"/>
                  </a:lnTo>
                  <a:lnTo>
                    <a:pt x="432" y="389"/>
                  </a:lnTo>
                  <a:lnTo>
                    <a:pt x="441" y="392"/>
                  </a:lnTo>
                  <a:lnTo>
                    <a:pt x="429" y="396"/>
                  </a:lnTo>
                  <a:lnTo>
                    <a:pt x="429" y="406"/>
                  </a:lnTo>
                  <a:lnTo>
                    <a:pt x="425" y="413"/>
                  </a:lnTo>
                  <a:lnTo>
                    <a:pt x="444" y="425"/>
                  </a:lnTo>
                  <a:lnTo>
                    <a:pt x="444" y="434"/>
                  </a:lnTo>
                  <a:lnTo>
                    <a:pt x="418" y="437"/>
                  </a:lnTo>
                  <a:lnTo>
                    <a:pt x="410" y="430"/>
                  </a:lnTo>
                  <a:lnTo>
                    <a:pt x="382" y="430"/>
                  </a:lnTo>
                  <a:lnTo>
                    <a:pt x="377" y="437"/>
                  </a:lnTo>
                  <a:lnTo>
                    <a:pt x="368" y="432"/>
                  </a:lnTo>
                  <a:lnTo>
                    <a:pt x="361" y="434"/>
                  </a:lnTo>
                  <a:lnTo>
                    <a:pt x="349" y="425"/>
                  </a:lnTo>
                  <a:lnTo>
                    <a:pt x="334" y="418"/>
                  </a:lnTo>
                  <a:lnTo>
                    <a:pt x="315" y="415"/>
                  </a:lnTo>
                  <a:lnTo>
                    <a:pt x="296" y="432"/>
                  </a:lnTo>
                  <a:lnTo>
                    <a:pt x="299" y="446"/>
                  </a:lnTo>
                  <a:lnTo>
                    <a:pt x="292" y="449"/>
                  </a:lnTo>
                  <a:lnTo>
                    <a:pt x="285" y="439"/>
                  </a:lnTo>
                  <a:lnTo>
                    <a:pt x="277" y="449"/>
                  </a:lnTo>
                  <a:lnTo>
                    <a:pt x="277" y="463"/>
                  </a:lnTo>
                  <a:lnTo>
                    <a:pt x="277" y="465"/>
                  </a:lnTo>
                  <a:lnTo>
                    <a:pt x="277" y="470"/>
                  </a:lnTo>
                  <a:lnTo>
                    <a:pt x="277" y="475"/>
                  </a:lnTo>
                  <a:lnTo>
                    <a:pt x="277" y="480"/>
                  </a:lnTo>
                  <a:lnTo>
                    <a:pt x="277" y="480"/>
                  </a:lnTo>
                  <a:lnTo>
                    <a:pt x="277" y="482"/>
                  </a:lnTo>
                  <a:lnTo>
                    <a:pt x="280" y="482"/>
                  </a:lnTo>
                  <a:lnTo>
                    <a:pt x="280" y="482"/>
                  </a:lnTo>
                  <a:lnTo>
                    <a:pt x="282" y="482"/>
                  </a:lnTo>
                  <a:lnTo>
                    <a:pt x="282" y="480"/>
                  </a:lnTo>
                  <a:lnTo>
                    <a:pt x="285" y="480"/>
                  </a:lnTo>
                  <a:lnTo>
                    <a:pt x="285" y="489"/>
                  </a:lnTo>
                  <a:lnTo>
                    <a:pt x="296" y="489"/>
                  </a:lnTo>
                  <a:lnTo>
                    <a:pt x="304" y="501"/>
                  </a:lnTo>
                  <a:lnTo>
                    <a:pt x="308" y="508"/>
                  </a:lnTo>
                  <a:lnTo>
                    <a:pt x="311" y="513"/>
                  </a:lnTo>
                  <a:lnTo>
                    <a:pt x="311" y="513"/>
                  </a:lnTo>
                  <a:lnTo>
                    <a:pt x="311" y="515"/>
                  </a:lnTo>
                  <a:lnTo>
                    <a:pt x="308" y="518"/>
                  </a:lnTo>
                  <a:lnTo>
                    <a:pt x="306" y="522"/>
                  </a:lnTo>
                  <a:lnTo>
                    <a:pt x="301" y="527"/>
                  </a:lnTo>
                  <a:lnTo>
                    <a:pt x="301" y="527"/>
                  </a:lnTo>
                  <a:lnTo>
                    <a:pt x="299" y="527"/>
                  </a:lnTo>
                  <a:lnTo>
                    <a:pt x="296" y="527"/>
                  </a:lnTo>
                  <a:lnTo>
                    <a:pt x="294" y="530"/>
                  </a:lnTo>
                  <a:lnTo>
                    <a:pt x="292" y="530"/>
                  </a:lnTo>
                  <a:lnTo>
                    <a:pt x="292" y="530"/>
                  </a:lnTo>
                  <a:lnTo>
                    <a:pt x="292" y="530"/>
                  </a:lnTo>
                  <a:lnTo>
                    <a:pt x="287" y="539"/>
                  </a:lnTo>
                  <a:lnTo>
                    <a:pt x="287" y="546"/>
                  </a:lnTo>
                  <a:lnTo>
                    <a:pt x="287" y="553"/>
                  </a:lnTo>
                  <a:lnTo>
                    <a:pt x="292" y="556"/>
                  </a:lnTo>
                  <a:lnTo>
                    <a:pt x="296" y="565"/>
                  </a:lnTo>
                  <a:lnTo>
                    <a:pt x="304" y="572"/>
                  </a:lnTo>
                  <a:lnTo>
                    <a:pt x="306" y="584"/>
                  </a:lnTo>
                  <a:lnTo>
                    <a:pt x="315" y="603"/>
                  </a:lnTo>
                  <a:lnTo>
                    <a:pt x="313" y="606"/>
                  </a:lnTo>
                  <a:lnTo>
                    <a:pt x="313" y="608"/>
                  </a:lnTo>
                  <a:lnTo>
                    <a:pt x="311" y="608"/>
                  </a:lnTo>
                  <a:lnTo>
                    <a:pt x="308" y="610"/>
                  </a:lnTo>
                  <a:lnTo>
                    <a:pt x="306" y="610"/>
                  </a:lnTo>
                  <a:lnTo>
                    <a:pt x="304" y="610"/>
                  </a:lnTo>
                  <a:lnTo>
                    <a:pt x="304" y="610"/>
                  </a:lnTo>
                  <a:lnTo>
                    <a:pt x="301" y="610"/>
                  </a:lnTo>
                  <a:lnTo>
                    <a:pt x="301" y="608"/>
                  </a:lnTo>
                  <a:lnTo>
                    <a:pt x="301" y="608"/>
                  </a:lnTo>
                  <a:lnTo>
                    <a:pt x="301" y="606"/>
                  </a:lnTo>
                  <a:lnTo>
                    <a:pt x="296" y="603"/>
                  </a:lnTo>
                  <a:lnTo>
                    <a:pt x="296" y="601"/>
                  </a:lnTo>
                  <a:lnTo>
                    <a:pt x="294" y="601"/>
                  </a:lnTo>
                  <a:lnTo>
                    <a:pt x="289" y="598"/>
                  </a:lnTo>
                  <a:lnTo>
                    <a:pt x="282" y="594"/>
                  </a:lnTo>
                  <a:lnTo>
                    <a:pt x="280" y="587"/>
                  </a:lnTo>
                  <a:lnTo>
                    <a:pt x="263" y="582"/>
                  </a:lnTo>
                  <a:lnTo>
                    <a:pt x="258" y="582"/>
                  </a:lnTo>
                  <a:lnTo>
                    <a:pt x="256" y="582"/>
                  </a:lnTo>
                  <a:lnTo>
                    <a:pt x="254" y="582"/>
                  </a:lnTo>
                  <a:lnTo>
                    <a:pt x="251" y="579"/>
                  </a:lnTo>
                  <a:lnTo>
                    <a:pt x="249" y="577"/>
                  </a:lnTo>
                  <a:lnTo>
                    <a:pt x="244" y="572"/>
                  </a:lnTo>
                  <a:lnTo>
                    <a:pt x="237" y="572"/>
                  </a:lnTo>
                  <a:lnTo>
                    <a:pt x="225" y="572"/>
                  </a:lnTo>
                  <a:lnTo>
                    <a:pt x="218" y="568"/>
                  </a:lnTo>
                  <a:lnTo>
                    <a:pt x="213" y="568"/>
                  </a:lnTo>
                  <a:lnTo>
                    <a:pt x="211" y="568"/>
                  </a:lnTo>
                  <a:lnTo>
                    <a:pt x="209" y="568"/>
                  </a:lnTo>
                  <a:lnTo>
                    <a:pt x="199" y="568"/>
                  </a:lnTo>
                  <a:lnTo>
                    <a:pt x="180" y="551"/>
                  </a:lnTo>
                  <a:lnTo>
                    <a:pt x="173" y="546"/>
                  </a:lnTo>
                  <a:lnTo>
                    <a:pt x="171" y="546"/>
                  </a:lnTo>
                  <a:lnTo>
                    <a:pt x="168" y="544"/>
                  </a:lnTo>
                  <a:lnTo>
                    <a:pt x="163" y="541"/>
                  </a:lnTo>
                  <a:lnTo>
                    <a:pt x="161" y="537"/>
                  </a:lnTo>
                  <a:lnTo>
                    <a:pt x="173" y="537"/>
                  </a:lnTo>
                  <a:lnTo>
                    <a:pt x="173" y="525"/>
                  </a:lnTo>
                  <a:lnTo>
                    <a:pt x="180" y="522"/>
                  </a:lnTo>
                  <a:lnTo>
                    <a:pt x="173" y="513"/>
                  </a:lnTo>
                  <a:lnTo>
                    <a:pt x="180" y="511"/>
                  </a:lnTo>
                  <a:lnTo>
                    <a:pt x="187" y="503"/>
                  </a:lnTo>
                  <a:lnTo>
                    <a:pt x="175" y="501"/>
                  </a:lnTo>
                  <a:lnTo>
                    <a:pt x="178" y="494"/>
                  </a:lnTo>
                  <a:lnTo>
                    <a:pt x="182" y="487"/>
                  </a:lnTo>
                  <a:lnTo>
                    <a:pt x="197" y="487"/>
                  </a:lnTo>
                  <a:lnTo>
                    <a:pt x="197" y="482"/>
                  </a:lnTo>
                  <a:lnTo>
                    <a:pt x="194" y="475"/>
                  </a:lnTo>
                  <a:lnTo>
                    <a:pt x="192" y="468"/>
                  </a:lnTo>
                  <a:lnTo>
                    <a:pt x="197" y="463"/>
                  </a:lnTo>
                  <a:lnTo>
                    <a:pt x="197" y="461"/>
                  </a:lnTo>
                  <a:lnTo>
                    <a:pt x="197" y="458"/>
                  </a:lnTo>
                  <a:lnTo>
                    <a:pt x="197" y="456"/>
                  </a:lnTo>
                  <a:lnTo>
                    <a:pt x="194" y="456"/>
                  </a:lnTo>
                  <a:lnTo>
                    <a:pt x="192" y="453"/>
                  </a:lnTo>
                  <a:lnTo>
                    <a:pt x="185" y="451"/>
                  </a:lnTo>
                  <a:lnTo>
                    <a:pt x="178" y="449"/>
                  </a:lnTo>
                  <a:lnTo>
                    <a:pt x="173" y="449"/>
                  </a:lnTo>
                  <a:lnTo>
                    <a:pt x="166" y="446"/>
                  </a:lnTo>
                  <a:lnTo>
                    <a:pt x="161" y="439"/>
                  </a:lnTo>
                  <a:lnTo>
                    <a:pt x="149" y="444"/>
                  </a:lnTo>
                  <a:lnTo>
                    <a:pt x="147" y="439"/>
                  </a:lnTo>
                  <a:lnTo>
                    <a:pt x="137" y="437"/>
                  </a:lnTo>
                  <a:lnTo>
                    <a:pt x="133" y="425"/>
                  </a:lnTo>
                  <a:lnTo>
                    <a:pt x="121" y="425"/>
                  </a:lnTo>
                  <a:lnTo>
                    <a:pt x="118" y="418"/>
                  </a:lnTo>
                  <a:lnTo>
                    <a:pt x="118" y="408"/>
                  </a:lnTo>
                  <a:lnTo>
                    <a:pt x="109" y="401"/>
                  </a:lnTo>
                  <a:lnTo>
                    <a:pt x="95" y="406"/>
                  </a:lnTo>
                  <a:lnTo>
                    <a:pt x="85" y="406"/>
                  </a:lnTo>
                  <a:lnTo>
                    <a:pt x="80" y="389"/>
                  </a:lnTo>
                  <a:lnTo>
                    <a:pt x="90" y="389"/>
                  </a:lnTo>
                  <a:lnTo>
                    <a:pt x="97" y="387"/>
                  </a:lnTo>
                  <a:lnTo>
                    <a:pt x="95" y="377"/>
                  </a:lnTo>
                  <a:lnTo>
                    <a:pt x="95" y="377"/>
                  </a:lnTo>
                  <a:lnTo>
                    <a:pt x="95" y="377"/>
                  </a:lnTo>
                  <a:lnTo>
                    <a:pt x="90" y="377"/>
                  </a:lnTo>
                  <a:lnTo>
                    <a:pt x="87" y="377"/>
                  </a:lnTo>
                  <a:lnTo>
                    <a:pt x="87" y="377"/>
                  </a:lnTo>
                  <a:lnTo>
                    <a:pt x="87" y="377"/>
                  </a:lnTo>
                  <a:lnTo>
                    <a:pt x="85" y="375"/>
                  </a:lnTo>
                  <a:lnTo>
                    <a:pt x="83" y="373"/>
                  </a:lnTo>
                  <a:lnTo>
                    <a:pt x="83" y="368"/>
                  </a:lnTo>
                  <a:lnTo>
                    <a:pt x="78" y="363"/>
                  </a:lnTo>
                  <a:lnTo>
                    <a:pt x="76" y="361"/>
                  </a:lnTo>
                  <a:lnTo>
                    <a:pt x="73" y="351"/>
                  </a:lnTo>
                  <a:lnTo>
                    <a:pt x="66" y="339"/>
                  </a:lnTo>
                  <a:lnTo>
                    <a:pt x="59" y="339"/>
                  </a:lnTo>
                  <a:lnTo>
                    <a:pt x="49" y="337"/>
                  </a:lnTo>
                  <a:lnTo>
                    <a:pt x="42" y="335"/>
                  </a:lnTo>
                  <a:lnTo>
                    <a:pt x="38" y="337"/>
                  </a:lnTo>
                  <a:lnTo>
                    <a:pt x="30" y="342"/>
                  </a:lnTo>
                  <a:lnTo>
                    <a:pt x="28" y="342"/>
                  </a:lnTo>
                  <a:lnTo>
                    <a:pt x="26" y="342"/>
                  </a:lnTo>
                  <a:lnTo>
                    <a:pt x="26" y="339"/>
                  </a:lnTo>
                  <a:lnTo>
                    <a:pt x="26" y="335"/>
                  </a:lnTo>
                  <a:lnTo>
                    <a:pt x="23" y="330"/>
                  </a:lnTo>
                  <a:lnTo>
                    <a:pt x="21" y="320"/>
                  </a:lnTo>
                  <a:lnTo>
                    <a:pt x="19" y="311"/>
                  </a:lnTo>
                  <a:lnTo>
                    <a:pt x="14" y="301"/>
                  </a:lnTo>
                  <a:lnTo>
                    <a:pt x="14" y="294"/>
                  </a:lnTo>
                  <a:lnTo>
                    <a:pt x="19" y="294"/>
                  </a:lnTo>
                  <a:lnTo>
                    <a:pt x="19" y="285"/>
                  </a:lnTo>
                  <a:lnTo>
                    <a:pt x="21" y="282"/>
                  </a:lnTo>
                  <a:lnTo>
                    <a:pt x="23" y="282"/>
                  </a:lnTo>
                  <a:lnTo>
                    <a:pt x="26" y="280"/>
                  </a:lnTo>
                  <a:lnTo>
                    <a:pt x="28" y="278"/>
                  </a:lnTo>
                  <a:lnTo>
                    <a:pt x="35" y="268"/>
                  </a:lnTo>
                  <a:lnTo>
                    <a:pt x="33" y="268"/>
                  </a:lnTo>
                  <a:lnTo>
                    <a:pt x="30" y="268"/>
                  </a:lnTo>
                  <a:lnTo>
                    <a:pt x="28" y="266"/>
                  </a:lnTo>
                  <a:lnTo>
                    <a:pt x="26" y="263"/>
                  </a:lnTo>
                  <a:lnTo>
                    <a:pt x="23" y="261"/>
                  </a:lnTo>
                  <a:lnTo>
                    <a:pt x="28" y="254"/>
                  </a:lnTo>
                  <a:lnTo>
                    <a:pt x="33" y="247"/>
                  </a:lnTo>
                  <a:lnTo>
                    <a:pt x="38" y="244"/>
                  </a:lnTo>
                  <a:lnTo>
                    <a:pt x="40" y="242"/>
                  </a:lnTo>
                  <a:lnTo>
                    <a:pt x="42" y="240"/>
                  </a:lnTo>
                  <a:lnTo>
                    <a:pt x="42" y="240"/>
                  </a:lnTo>
                  <a:lnTo>
                    <a:pt x="45" y="237"/>
                  </a:lnTo>
                  <a:lnTo>
                    <a:pt x="49" y="237"/>
                  </a:lnTo>
                  <a:lnTo>
                    <a:pt x="49" y="228"/>
                  </a:lnTo>
                  <a:lnTo>
                    <a:pt x="42" y="221"/>
                  </a:lnTo>
                  <a:lnTo>
                    <a:pt x="38" y="218"/>
                  </a:lnTo>
                  <a:lnTo>
                    <a:pt x="33" y="216"/>
                  </a:lnTo>
                  <a:lnTo>
                    <a:pt x="35" y="211"/>
                  </a:lnTo>
                  <a:lnTo>
                    <a:pt x="35" y="211"/>
                  </a:lnTo>
                  <a:lnTo>
                    <a:pt x="33" y="206"/>
                  </a:lnTo>
                  <a:lnTo>
                    <a:pt x="30" y="202"/>
                  </a:lnTo>
                  <a:lnTo>
                    <a:pt x="30" y="199"/>
                  </a:lnTo>
                  <a:lnTo>
                    <a:pt x="30" y="197"/>
                  </a:lnTo>
                  <a:lnTo>
                    <a:pt x="30" y="197"/>
                  </a:lnTo>
                  <a:lnTo>
                    <a:pt x="28" y="195"/>
                  </a:lnTo>
                  <a:lnTo>
                    <a:pt x="28" y="195"/>
                  </a:lnTo>
                  <a:lnTo>
                    <a:pt x="26" y="192"/>
                  </a:lnTo>
                  <a:lnTo>
                    <a:pt x="23" y="190"/>
                  </a:lnTo>
                  <a:lnTo>
                    <a:pt x="23" y="183"/>
                  </a:lnTo>
                  <a:lnTo>
                    <a:pt x="21" y="178"/>
                  </a:lnTo>
                  <a:lnTo>
                    <a:pt x="21" y="173"/>
                  </a:lnTo>
                  <a:lnTo>
                    <a:pt x="21" y="166"/>
                  </a:lnTo>
                  <a:lnTo>
                    <a:pt x="21" y="161"/>
                  </a:lnTo>
                  <a:lnTo>
                    <a:pt x="19" y="164"/>
                  </a:lnTo>
                  <a:lnTo>
                    <a:pt x="16" y="164"/>
                  </a:lnTo>
                  <a:lnTo>
                    <a:pt x="14" y="164"/>
                  </a:lnTo>
                  <a:lnTo>
                    <a:pt x="14" y="164"/>
                  </a:lnTo>
                  <a:lnTo>
                    <a:pt x="11" y="164"/>
                  </a:lnTo>
                  <a:lnTo>
                    <a:pt x="11" y="161"/>
                  </a:lnTo>
                  <a:lnTo>
                    <a:pt x="11" y="161"/>
                  </a:lnTo>
                  <a:lnTo>
                    <a:pt x="14" y="159"/>
                  </a:lnTo>
                  <a:lnTo>
                    <a:pt x="14" y="154"/>
                  </a:lnTo>
                  <a:lnTo>
                    <a:pt x="16" y="152"/>
                  </a:lnTo>
                  <a:lnTo>
                    <a:pt x="19" y="152"/>
                  </a:lnTo>
                  <a:lnTo>
                    <a:pt x="19" y="149"/>
                  </a:lnTo>
                  <a:lnTo>
                    <a:pt x="19" y="147"/>
                  </a:lnTo>
                  <a:lnTo>
                    <a:pt x="16" y="147"/>
                  </a:lnTo>
                  <a:lnTo>
                    <a:pt x="14" y="142"/>
                  </a:lnTo>
                  <a:lnTo>
                    <a:pt x="11" y="142"/>
                  </a:lnTo>
                  <a:lnTo>
                    <a:pt x="9" y="142"/>
                  </a:lnTo>
                  <a:lnTo>
                    <a:pt x="7" y="142"/>
                  </a:lnTo>
                  <a:lnTo>
                    <a:pt x="4" y="142"/>
                  </a:lnTo>
                  <a:lnTo>
                    <a:pt x="2" y="142"/>
                  </a:lnTo>
                  <a:lnTo>
                    <a:pt x="2" y="140"/>
                  </a:lnTo>
                  <a:lnTo>
                    <a:pt x="2" y="140"/>
                  </a:lnTo>
                  <a:lnTo>
                    <a:pt x="2" y="138"/>
                  </a:lnTo>
                  <a:lnTo>
                    <a:pt x="0" y="138"/>
                  </a:lnTo>
                  <a:lnTo>
                    <a:pt x="0" y="135"/>
                  </a:lnTo>
                  <a:lnTo>
                    <a:pt x="2" y="130"/>
                  </a:lnTo>
                  <a:lnTo>
                    <a:pt x="2" y="128"/>
                  </a:lnTo>
                  <a:lnTo>
                    <a:pt x="4" y="126"/>
                  </a:lnTo>
                  <a:lnTo>
                    <a:pt x="7" y="126"/>
                  </a:lnTo>
                  <a:lnTo>
                    <a:pt x="14" y="121"/>
                  </a:lnTo>
                  <a:lnTo>
                    <a:pt x="21" y="121"/>
                  </a:lnTo>
                  <a:lnTo>
                    <a:pt x="21" y="109"/>
                  </a:lnTo>
                  <a:lnTo>
                    <a:pt x="26" y="114"/>
                  </a:lnTo>
                  <a:lnTo>
                    <a:pt x="33" y="116"/>
                  </a:lnTo>
                  <a:lnTo>
                    <a:pt x="38" y="121"/>
                  </a:lnTo>
                  <a:lnTo>
                    <a:pt x="47" y="121"/>
                  </a:lnTo>
                  <a:lnTo>
                    <a:pt x="64" y="126"/>
                  </a:lnTo>
                  <a:lnTo>
                    <a:pt x="83" y="128"/>
                  </a:lnTo>
                  <a:lnTo>
                    <a:pt x="92" y="133"/>
                  </a:lnTo>
                  <a:lnTo>
                    <a:pt x="102" y="135"/>
                  </a:lnTo>
                  <a:lnTo>
                    <a:pt x="109" y="138"/>
                  </a:lnTo>
                  <a:lnTo>
                    <a:pt x="111" y="140"/>
                  </a:lnTo>
                  <a:lnTo>
                    <a:pt x="116" y="140"/>
                  </a:lnTo>
                  <a:lnTo>
                    <a:pt x="118" y="142"/>
                  </a:lnTo>
                  <a:lnTo>
                    <a:pt x="121" y="145"/>
                  </a:lnTo>
                  <a:lnTo>
                    <a:pt x="123" y="147"/>
                  </a:lnTo>
                  <a:lnTo>
                    <a:pt x="128" y="149"/>
                  </a:lnTo>
                  <a:lnTo>
                    <a:pt x="128" y="152"/>
                  </a:lnTo>
                  <a:lnTo>
                    <a:pt x="130" y="154"/>
                  </a:lnTo>
                  <a:lnTo>
                    <a:pt x="130" y="159"/>
                  </a:lnTo>
                  <a:lnTo>
                    <a:pt x="133" y="161"/>
                  </a:lnTo>
                  <a:lnTo>
                    <a:pt x="125" y="166"/>
                  </a:lnTo>
                  <a:lnTo>
                    <a:pt x="118" y="168"/>
                  </a:lnTo>
                  <a:lnTo>
                    <a:pt x="116" y="171"/>
                  </a:lnTo>
                  <a:lnTo>
                    <a:pt x="111" y="173"/>
                  </a:lnTo>
                  <a:lnTo>
                    <a:pt x="106" y="173"/>
                  </a:lnTo>
                  <a:lnTo>
                    <a:pt x="104" y="173"/>
                  </a:lnTo>
                  <a:lnTo>
                    <a:pt x="97" y="173"/>
                  </a:lnTo>
                  <a:lnTo>
                    <a:pt x="90" y="171"/>
                  </a:lnTo>
                  <a:lnTo>
                    <a:pt x="80" y="168"/>
                  </a:lnTo>
                  <a:lnTo>
                    <a:pt x="71" y="166"/>
                  </a:lnTo>
                  <a:lnTo>
                    <a:pt x="68" y="166"/>
                  </a:lnTo>
                  <a:lnTo>
                    <a:pt x="64" y="166"/>
                  </a:lnTo>
                  <a:lnTo>
                    <a:pt x="68" y="171"/>
                  </a:lnTo>
                  <a:lnTo>
                    <a:pt x="71" y="180"/>
                  </a:lnTo>
                  <a:lnTo>
                    <a:pt x="76" y="187"/>
                  </a:lnTo>
                  <a:lnTo>
                    <a:pt x="80" y="195"/>
                  </a:lnTo>
                  <a:lnTo>
                    <a:pt x="85" y="202"/>
                  </a:lnTo>
                  <a:lnTo>
                    <a:pt x="87" y="204"/>
                  </a:lnTo>
                  <a:lnTo>
                    <a:pt x="92" y="206"/>
                  </a:lnTo>
                  <a:lnTo>
                    <a:pt x="95" y="209"/>
                  </a:lnTo>
                  <a:lnTo>
                    <a:pt x="99" y="209"/>
                  </a:lnTo>
                  <a:lnTo>
                    <a:pt x="104" y="211"/>
                  </a:lnTo>
                  <a:lnTo>
                    <a:pt x="111" y="211"/>
                  </a:lnTo>
                  <a:lnTo>
                    <a:pt x="109" y="204"/>
                  </a:lnTo>
                  <a:lnTo>
                    <a:pt x="104" y="199"/>
                  </a:lnTo>
                  <a:lnTo>
                    <a:pt x="102" y="192"/>
                  </a:lnTo>
                  <a:lnTo>
                    <a:pt x="99" y="187"/>
                  </a:lnTo>
                  <a:lnTo>
                    <a:pt x="109" y="190"/>
                  </a:lnTo>
                  <a:lnTo>
                    <a:pt x="118" y="192"/>
                  </a:lnTo>
                  <a:lnTo>
                    <a:pt x="121" y="195"/>
                  </a:lnTo>
                  <a:lnTo>
                    <a:pt x="123" y="195"/>
                  </a:lnTo>
                  <a:lnTo>
                    <a:pt x="128" y="190"/>
                  </a:lnTo>
                  <a:lnTo>
                    <a:pt x="130" y="185"/>
                  </a:lnTo>
                  <a:lnTo>
                    <a:pt x="135" y="180"/>
                  </a:lnTo>
                  <a:lnTo>
                    <a:pt x="140" y="176"/>
                  </a:lnTo>
                  <a:lnTo>
                    <a:pt x="142" y="173"/>
                  </a:lnTo>
                  <a:lnTo>
                    <a:pt x="144" y="171"/>
                  </a:lnTo>
                  <a:lnTo>
                    <a:pt x="147" y="168"/>
                  </a:lnTo>
                  <a:lnTo>
                    <a:pt x="152" y="168"/>
                  </a:lnTo>
                  <a:lnTo>
                    <a:pt x="154" y="166"/>
                  </a:lnTo>
                  <a:lnTo>
                    <a:pt x="159" y="166"/>
                  </a:lnTo>
                  <a:lnTo>
                    <a:pt x="161" y="166"/>
                  </a:lnTo>
                  <a:lnTo>
                    <a:pt x="166" y="166"/>
                  </a:lnTo>
                  <a:lnTo>
                    <a:pt x="166" y="161"/>
                  </a:lnTo>
                  <a:lnTo>
                    <a:pt x="166" y="154"/>
                  </a:lnTo>
                  <a:lnTo>
                    <a:pt x="163" y="152"/>
                  </a:lnTo>
                  <a:lnTo>
                    <a:pt x="163" y="149"/>
                  </a:lnTo>
                  <a:lnTo>
                    <a:pt x="161" y="142"/>
                  </a:lnTo>
                  <a:lnTo>
                    <a:pt x="159" y="140"/>
                  </a:lnTo>
                  <a:lnTo>
                    <a:pt x="159" y="135"/>
                  </a:lnTo>
                  <a:lnTo>
                    <a:pt x="178" y="135"/>
                  </a:lnTo>
                  <a:lnTo>
                    <a:pt x="178" y="142"/>
                  </a:lnTo>
                  <a:lnTo>
                    <a:pt x="180" y="149"/>
                  </a:lnTo>
                  <a:lnTo>
                    <a:pt x="180" y="152"/>
                  </a:lnTo>
                  <a:lnTo>
                    <a:pt x="182" y="157"/>
                  </a:lnTo>
                  <a:lnTo>
                    <a:pt x="185" y="159"/>
                  </a:lnTo>
                  <a:lnTo>
                    <a:pt x="185" y="161"/>
                  </a:lnTo>
                  <a:lnTo>
                    <a:pt x="197" y="152"/>
                  </a:lnTo>
                  <a:lnTo>
                    <a:pt x="204" y="147"/>
                  </a:lnTo>
                  <a:lnTo>
                    <a:pt x="211" y="140"/>
                  </a:lnTo>
                  <a:lnTo>
                    <a:pt x="213" y="138"/>
                  </a:lnTo>
                  <a:lnTo>
                    <a:pt x="216" y="135"/>
                  </a:lnTo>
                  <a:lnTo>
                    <a:pt x="225" y="130"/>
                  </a:lnTo>
                  <a:lnTo>
                    <a:pt x="232" y="128"/>
                  </a:lnTo>
                  <a:lnTo>
                    <a:pt x="237" y="128"/>
                  </a:lnTo>
                  <a:lnTo>
                    <a:pt x="242" y="128"/>
                  </a:lnTo>
                  <a:lnTo>
                    <a:pt x="244" y="128"/>
                  </a:lnTo>
                  <a:lnTo>
                    <a:pt x="247" y="128"/>
                  </a:lnTo>
                  <a:lnTo>
                    <a:pt x="251" y="133"/>
                  </a:lnTo>
                  <a:lnTo>
                    <a:pt x="254" y="135"/>
                  </a:lnTo>
                  <a:lnTo>
                    <a:pt x="254" y="138"/>
                  </a:lnTo>
                  <a:lnTo>
                    <a:pt x="256" y="138"/>
                  </a:lnTo>
                  <a:lnTo>
                    <a:pt x="258" y="138"/>
                  </a:lnTo>
                  <a:lnTo>
                    <a:pt x="261" y="135"/>
                  </a:lnTo>
                  <a:lnTo>
                    <a:pt x="268" y="133"/>
                  </a:lnTo>
                  <a:lnTo>
                    <a:pt x="273" y="128"/>
                  </a:lnTo>
                  <a:lnTo>
                    <a:pt x="277" y="126"/>
                  </a:lnTo>
                  <a:lnTo>
                    <a:pt x="282" y="121"/>
                  </a:lnTo>
                  <a:lnTo>
                    <a:pt x="287" y="121"/>
                  </a:lnTo>
                  <a:lnTo>
                    <a:pt x="289" y="121"/>
                  </a:lnTo>
                  <a:lnTo>
                    <a:pt x="292" y="121"/>
                  </a:lnTo>
                  <a:lnTo>
                    <a:pt x="294" y="121"/>
                  </a:lnTo>
                  <a:lnTo>
                    <a:pt x="296" y="121"/>
                  </a:lnTo>
                  <a:lnTo>
                    <a:pt x="304" y="128"/>
                  </a:lnTo>
                  <a:lnTo>
                    <a:pt x="304" y="130"/>
                  </a:lnTo>
                  <a:lnTo>
                    <a:pt x="306" y="133"/>
                  </a:lnTo>
                  <a:lnTo>
                    <a:pt x="308" y="133"/>
                  </a:lnTo>
                  <a:lnTo>
                    <a:pt x="308" y="130"/>
                  </a:lnTo>
                  <a:lnTo>
                    <a:pt x="308" y="128"/>
                  </a:lnTo>
                  <a:lnTo>
                    <a:pt x="308" y="128"/>
                  </a:lnTo>
                  <a:lnTo>
                    <a:pt x="306" y="119"/>
                  </a:lnTo>
                  <a:lnTo>
                    <a:pt x="306" y="114"/>
                  </a:lnTo>
                  <a:lnTo>
                    <a:pt x="332" y="114"/>
                  </a:lnTo>
                  <a:lnTo>
                    <a:pt x="337" y="116"/>
                  </a:lnTo>
                  <a:lnTo>
                    <a:pt x="342" y="116"/>
                  </a:lnTo>
                  <a:lnTo>
                    <a:pt x="346" y="119"/>
                  </a:lnTo>
                  <a:lnTo>
                    <a:pt x="351" y="121"/>
                  </a:lnTo>
                  <a:lnTo>
                    <a:pt x="358" y="123"/>
                  </a:lnTo>
                  <a:lnTo>
                    <a:pt x="368" y="128"/>
                  </a:lnTo>
                  <a:lnTo>
                    <a:pt x="370" y="130"/>
                  </a:lnTo>
                  <a:lnTo>
                    <a:pt x="375" y="133"/>
                  </a:lnTo>
                  <a:lnTo>
                    <a:pt x="377" y="135"/>
                  </a:lnTo>
                  <a:lnTo>
                    <a:pt x="382" y="135"/>
                  </a:lnTo>
                  <a:lnTo>
                    <a:pt x="387" y="135"/>
                  </a:lnTo>
                  <a:lnTo>
                    <a:pt x="389" y="133"/>
                  </a:lnTo>
                  <a:lnTo>
                    <a:pt x="391" y="133"/>
                  </a:lnTo>
                  <a:lnTo>
                    <a:pt x="394" y="130"/>
                  </a:lnTo>
                  <a:lnTo>
                    <a:pt x="396" y="128"/>
                  </a:lnTo>
                  <a:lnTo>
                    <a:pt x="394" y="128"/>
                  </a:lnTo>
                  <a:lnTo>
                    <a:pt x="391" y="126"/>
                  </a:lnTo>
                  <a:lnTo>
                    <a:pt x="387" y="126"/>
                  </a:lnTo>
                  <a:lnTo>
                    <a:pt x="384" y="123"/>
                  </a:lnTo>
                  <a:lnTo>
                    <a:pt x="380" y="121"/>
                  </a:lnTo>
                  <a:lnTo>
                    <a:pt x="377" y="119"/>
                  </a:lnTo>
                  <a:lnTo>
                    <a:pt x="370" y="111"/>
                  </a:lnTo>
                  <a:lnTo>
                    <a:pt x="370" y="109"/>
                  </a:lnTo>
                  <a:lnTo>
                    <a:pt x="368" y="107"/>
                  </a:lnTo>
                  <a:lnTo>
                    <a:pt x="365" y="102"/>
                  </a:lnTo>
                  <a:lnTo>
                    <a:pt x="363" y="100"/>
                  </a:lnTo>
                  <a:lnTo>
                    <a:pt x="363" y="95"/>
                  </a:lnTo>
                  <a:lnTo>
                    <a:pt x="361" y="92"/>
                  </a:lnTo>
                  <a:lnTo>
                    <a:pt x="361" y="90"/>
                  </a:lnTo>
                  <a:lnTo>
                    <a:pt x="361" y="85"/>
                  </a:lnTo>
                  <a:lnTo>
                    <a:pt x="361" y="81"/>
                  </a:lnTo>
                  <a:lnTo>
                    <a:pt x="361" y="78"/>
                  </a:lnTo>
                  <a:lnTo>
                    <a:pt x="363" y="73"/>
                  </a:lnTo>
                  <a:lnTo>
                    <a:pt x="365" y="71"/>
                  </a:lnTo>
                  <a:lnTo>
                    <a:pt x="365" y="66"/>
                  </a:lnTo>
                  <a:lnTo>
                    <a:pt x="370" y="64"/>
                  </a:lnTo>
                  <a:lnTo>
                    <a:pt x="370" y="64"/>
                  </a:lnTo>
                  <a:lnTo>
                    <a:pt x="375" y="64"/>
                  </a:lnTo>
                  <a:lnTo>
                    <a:pt x="382" y="64"/>
                  </a:lnTo>
                  <a:lnTo>
                    <a:pt x="384" y="64"/>
                  </a:lnTo>
                  <a:lnTo>
                    <a:pt x="387" y="64"/>
                  </a:lnTo>
                  <a:lnTo>
                    <a:pt x="394" y="69"/>
                  </a:lnTo>
                  <a:lnTo>
                    <a:pt x="396" y="71"/>
                  </a:lnTo>
                  <a:lnTo>
                    <a:pt x="401" y="73"/>
                  </a:lnTo>
                  <a:lnTo>
                    <a:pt x="406" y="78"/>
                  </a:lnTo>
                  <a:lnTo>
                    <a:pt x="408" y="83"/>
                  </a:lnTo>
                  <a:lnTo>
                    <a:pt x="410" y="88"/>
                  </a:lnTo>
                  <a:lnTo>
                    <a:pt x="415" y="97"/>
                  </a:lnTo>
                  <a:lnTo>
                    <a:pt x="418" y="102"/>
                  </a:lnTo>
                  <a:lnTo>
                    <a:pt x="420" y="107"/>
                  </a:lnTo>
                  <a:lnTo>
                    <a:pt x="422" y="111"/>
                  </a:lnTo>
                  <a:lnTo>
                    <a:pt x="425" y="114"/>
                  </a:lnTo>
                  <a:lnTo>
                    <a:pt x="427" y="116"/>
                  </a:lnTo>
                  <a:lnTo>
                    <a:pt x="429" y="121"/>
                  </a:lnTo>
                  <a:lnTo>
                    <a:pt x="432" y="121"/>
                  </a:lnTo>
                  <a:lnTo>
                    <a:pt x="434" y="121"/>
                  </a:lnTo>
                  <a:lnTo>
                    <a:pt x="434" y="100"/>
                  </a:lnTo>
                  <a:lnTo>
                    <a:pt x="429" y="97"/>
                  </a:lnTo>
                  <a:lnTo>
                    <a:pt x="427" y="95"/>
                  </a:lnTo>
                  <a:lnTo>
                    <a:pt x="422" y="90"/>
                  </a:lnTo>
                  <a:lnTo>
                    <a:pt x="422" y="88"/>
                  </a:lnTo>
                  <a:lnTo>
                    <a:pt x="420" y="85"/>
                  </a:lnTo>
                  <a:lnTo>
                    <a:pt x="418" y="83"/>
                  </a:lnTo>
                  <a:lnTo>
                    <a:pt x="418" y="76"/>
                  </a:lnTo>
                  <a:lnTo>
                    <a:pt x="418" y="71"/>
                  </a:lnTo>
                  <a:lnTo>
                    <a:pt x="418" y="69"/>
                  </a:lnTo>
                  <a:lnTo>
                    <a:pt x="418" y="66"/>
                  </a:lnTo>
                  <a:lnTo>
                    <a:pt x="425" y="69"/>
                  </a:lnTo>
                  <a:lnTo>
                    <a:pt x="429" y="71"/>
                  </a:lnTo>
                  <a:lnTo>
                    <a:pt x="432" y="76"/>
                  </a:lnTo>
                  <a:lnTo>
                    <a:pt x="437" y="81"/>
                  </a:lnTo>
                  <a:lnTo>
                    <a:pt x="441" y="83"/>
                  </a:lnTo>
                  <a:lnTo>
                    <a:pt x="446" y="88"/>
                  </a:lnTo>
                  <a:lnTo>
                    <a:pt x="451" y="92"/>
                  </a:lnTo>
                  <a:lnTo>
                    <a:pt x="453" y="92"/>
                  </a:lnTo>
                  <a:lnTo>
                    <a:pt x="456" y="95"/>
                  </a:lnTo>
                  <a:lnTo>
                    <a:pt x="456" y="88"/>
                  </a:lnTo>
                  <a:lnTo>
                    <a:pt x="456" y="83"/>
                  </a:lnTo>
                  <a:lnTo>
                    <a:pt x="456" y="83"/>
                  </a:lnTo>
                  <a:lnTo>
                    <a:pt x="456" y="81"/>
                  </a:lnTo>
                  <a:lnTo>
                    <a:pt x="456" y="78"/>
                  </a:lnTo>
                  <a:lnTo>
                    <a:pt x="456" y="76"/>
                  </a:lnTo>
                  <a:lnTo>
                    <a:pt x="458" y="73"/>
                  </a:lnTo>
                  <a:lnTo>
                    <a:pt x="460" y="73"/>
                  </a:lnTo>
                  <a:lnTo>
                    <a:pt x="463" y="71"/>
                  </a:lnTo>
                  <a:lnTo>
                    <a:pt x="467" y="71"/>
                  </a:lnTo>
                  <a:lnTo>
                    <a:pt x="472" y="71"/>
                  </a:lnTo>
                  <a:lnTo>
                    <a:pt x="479" y="71"/>
                  </a:lnTo>
                  <a:lnTo>
                    <a:pt x="470" y="52"/>
                  </a:lnTo>
                  <a:lnTo>
                    <a:pt x="475" y="52"/>
                  </a:lnTo>
                  <a:lnTo>
                    <a:pt x="482" y="52"/>
                  </a:lnTo>
                  <a:lnTo>
                    <a:pt x="496" y="52"/>
                  </a:lnTo>
                  <a:lnTo>
                    <a:pt x="501" y="52"/>
                  </a:lnTo>
                  <a:lnTo>
                    <a:pt x="505" y="52"/>
                  </a:lnTo>
                  <a:lnTo>
                    <a:pt x="510" y="50"/>
                  </a:lnTo>
                  <a:lnTo>
                    <a:pt x="513" y="50"/>
                  </a:lnTo>
                  <a:lnTo>
                    <a:pt x="510" y="45"/>
                  </a:lnTo>
                  <a:lnTo>
                    <a:pt x="508" y="43"/>
                  </a:lnTo>
                  <a:lnTo>
                    <a:pt x="505" y="43"/>
                  </a:lnTo>
                  <a:lnTo>
                    <a:pt x="501" y="43"/>
                  </a:lnTo>
                  <a:lnTo>
                    <a:pt x="503" y="38"/>
                  </a:lnTo>
                  <a:lnTo>
                    <a:pt x="508" y="35"/>
                  </a:lnTo>
                  <a:lnTo>
                    <a:pt x="510" y="33"/>
                  </a:lnTo>
                  <a:lnTo>
                    <a:pt x="515" y="31"/>
                  </a:lnTo>
                  <a:lnTo>
                    <a:pt x="520" y="26"/>
                  </a:lnTo>
                  <a:lnTo>
                    <a:pt x="524" y="26"/>
                  </a:lnTo>
                  <a:lnTo>
                    <a:pt x="529" y="24"/>
                  </a:lnTo>
                  <a:lnTo>
                    <a:pt x="534" y="21"/>
                  </a:lnTo>
                  <a:lnTo>
                    <a:pt x="541" y="21"/>
                  </a:lnTo>
                  <a:lnTo>
                    <a:pt x="546" y="19"/>
                  </a:lnTo>
                  <a:lnTo>
                    <a:pt x="558" y="16"/>
                  </a:lnTo>
                  <a:lnTo>
                    <a:pt x="567" y="16"/>
                  </a:lnTo>
                  <a:lnTo>
                    <a:pt x="577" y="16"/>
                  </a:lnTo>
                  <a:lnTo>
                    <a:pt x="584" y="16"/>
                  </a:lnTo>
                  <a:lnTo>
                    <a:pt x="591" y="16"/>
                  </a:lnTo>
                  <a:lnTo>
                    <a:pt x="598" y="16"/>
                  </a:lnTo>
                  <a:lnTo>
                    <a:pt x="605" y="19"/>
                  </a:lnTo>
                  <a:lnTo>
                    <a:pt x="608" y="14"/>
                  </a:lnTo>
                  <a:lnTo>
                    <a:pt x="608" y="12"/>
                  </a:lnTo>
                  <a:lnTo>
                    <a:pt x="610" y="7"/>
                  </a:lnTo>
                  <a:lnTo>
                    <a:pt x="612" y="5"/>
                  </a:lnTo>
                  <a:lnTo>
                    <a:pt x="615" y="2"/>
                  </a:lnTo>
                  <a:lnTo>
                    <a:pt x="617" y="0"/>
                  </a:lnTo>
                  <a:lnTo>
                    <a:pt x="622" y="0"/>
                  </a:lnTo>
                  <a:lnTo>
                    <a:pt x="624" y="0"/>
                  </a:lnTo>
                  <a:lnTo>
                    <a:pt x="629" y="0"/>
                  </a:lnTo>
                  <a:lnTo>
                    <a:pt x="634" y="0"/>
                  </a:lnTo>
                  <a:lnTo>
                    <a:pt x="639" y="0"/>
                  </a:lnTo>
                  <a:lnTo>
                    <a:pt x="643" y="0"/>
                  </a:lnTo>
                  <a:lnTo>
                    <a:pt x="655" y="0"/>
                  </a:lnTo>
                  <a:lnTo>
                    <a:pt x="667" y="2"/>
                  </a:lnTo>
                  <a:lnTo>
                    <a:pt x="677" y="5"/>
                  </a:lnTo>
                  <a:lnTo>
                    <a:pt x="688" y="9"/>
                  </a:lnTo>
                  <a:lnTo>
                    <a:pt x="700" y="12"/>
                  </a:lnTo>
                  <a:lnTo>
                    <a:pt x="710" y="16"/>
                  </a:lnTo>
                  <a:lnTo>
                    <a:pt x="719" y="21"/>
                  </a:lnTo>
                  <a:lnTo>
                    <a:pt x="726" y="26"/>
                  </a:lnTo>
                  <a:lnTo>
                    <a:pt x="736" y="28"/>
                  </a:lnTo>
                  <a:lnTo>
                    <a:pt x="741" y="31"/>
                  </a:lnTo>
                  <a:lnTo>
                    <a:pt x="738" y="35"/>
                  </a:lnTo>
                  <a:lnTo>
                    <a:pt x="738" y="38"/>
                  </a:lnTo>
                  <a:lnTo>
                    <a:pt x="734" y="40"/>
                  </a:lnTo>
                  <a:lnTo>
                    <a:pt x="734" y="43"/>
                  </a:lnTo>
                  <a:lnTo>
                    <a:pt x="726" y="47"/>
                  </a:lnTo>
                  <a:lnTo>
                    <a:pt x="722" y="50"/>
                  </a:lnTo>
                  <a:lnTo>
                    <a:pt x="734" y="52"/>
                  </a:lnTo>
                  <a:lnTo>
                    <a:pt x="745" y="52"/>
                  </a:lnTo>
                  <a:lnTo>
                    <a:pt x="757" y="52"/>
                  </a:lnTo>
                  <a:lnTo>
                    <a:pt x="769" y="52"/>
                  </a:lnTo>
                  <a:lnTo>
                    <a:pt x="791" y="52"/>
                  </a:lnTo>
                  <a:lnTo>
                    <a:pt x="814" y="52"/>
                  </a:lnTo>
                  <a:lnTo>
                    <a:pt x="829" y="52"/>
                  </a:lnTo>
                  <a:lnTo>
                    <a:pt x="848" y="54"/>
                  </a:lnTo>
                  <a:lnTo>
                    <a:pt x="862" y="57"/>
                  </a:lnTo>
                  <a:lnTo>
                    <a:pt x="869" y="57"/>
                  </a:lnTo>
                  <a:lnTo>
                    <a:pt x="874" y="57"/>
                  </a:lnTo>
                  <a:lnTo>
                    <a:pt x="881" y="57"/>
                  </a:lnTo>
                  <a:lnTo>
                    <a:pt x="886" y="59"/>
                  </a:lnTo>
                  <a:lnTo>
                    <a:pt x="893" y="62"/>
                  </a:lnTo>
                  <a:lnTo>
                    <a:pt x="900" y="64"/>
                  </a:lnTo>
                  <a:lnTo>
                    <a:pt x="902" y="64"/>
                  </a:lnTo>
                  <a:lnTo>
                    <a:pt x="905" y="66"/>
                  </a:lnTo>
                  <a:lnTo>
                    <a:pt x="909" y="69"/>
                  </a:lnTo>
                  <a:lnTo>
                    <a:pt x="919" y="76"/>
                  </a:lnTo>
                  <a:lnTo>
                    <a:pt x="926" y="83"/>
                  </a:lnTo>
                  <a:lnTo>
                    <a:pt x="935" y="88"/>
                  </a:lnTo>
                  <a:lnTo>
                    <a:pt x="940" y="90"/>
                  </a:lnTo>
                  <a:lnTo>
                    <a:pt x="945" y="92"/>
                  </a:lnTo>
                  <a:lnTo>
                    <a:pt x="950" y="95"/>
                  </a:lnTo>
                  <a:lnTo>
                    <a:pt x="957" y="95"/>
                  </a:lnTo>
                  <a:lnTo>
                    <a:pt x="969" y="95"/>
                  </a:lnTo>
                  <a:lnTo>
                    <a:pt x="978" y="95"/>
                  </a:lnTo>
                  <a:lnTo>
                    <a:pt x="988" y="95"/>
                  </a:lnTo>
                  <a:lnTo>
                    <a:pt x="997" y="95"/>
                  </a:lnTo>
                  <a:lnTo>
                    <a:pt x="1009" y="95"/>
                  </a:lnTo>
                  <a:lnTo>
                    <a:pt x="1016" y="92"/>
                  </a:lnTo>
                  <a:lnTo>
                    <a:pt x="1026" y="90"/>
                  </a:lnTo>
                  <a:lnTo>
                    <a:pt x="1026" y="88"/>
                  </a:lnTo>
                  <a:lnTo>
                    <a:pt x="1028" y="85"/>
                  </a:lnTo>
                  <a:lnTo>
                    <a:pt x="1028" y="85"/>
                  </a:lnTo>
                  <a:lnTo>
                    <a:pt x="1030" y="83"/>
                  </a:lnTo>
                  <a:lnTo>
                    <a:pt x="1030" y="81"/>
                  </a:lnTo>
                  <a:lnTo>
                    <a:pt x="1038" y="71"/>
                  </a:lnTo>
                  <a:lnTo>
                    <a:pt x="1040" y="66"/>
                  </a:lnTo>
                  <a:lnTo>
                    <a:pt x="1040" y="64"/>
                  </a:lnTo>
                  <a:lnTo>
                    <a:pt x="1042" y="62"/>
                  </a:lnTo>
                  <a:lnTo>
                    <a:pt x="1045" y="62"/>
                  </a:lnTo>
                  <a:lnTo>
                    <a:pt x="1047" y="62"/>
                  </a:lnTo>
                  <a:lnTo>
                    <a:pt x="1049" y="62"/>
                  </a:lnTo>
                  <a:lnTo>
                    <a:pt x="1052" y="64"/>
                  </a:lnTo>
                  <a:lnTo>
                    <a:pt x="1059" y="66"/>
                  </a:lnTo>
                  <a:lnTo>
                    <a:pt x="1064" y="69"/>
                  </a:lnTo>
                  <a:lnTo>
                    <a:pt x="1068" y="71"/>
                  </a:lnTo>
                  <a:lnTo>
                    <a:pt x="1073" y="73"/>
                  </a:lnTo>
                  <a:lnTo>
                    <a:pt x="1078" y="73"/>
                  </a:lnTo>
                  <a:lnTo>
                    <a:pt x="1083" y="76"/>
                  </a:lnTo>
                  <a:lnTo>
                    <a:pt x="1087" y="76"/>
                  </a:lnTo>
                  <a:lnTo>
                    <a:pt x="1092" y="76"/>
                  </a:lnTo>
                  <a:lnTo>
                    <a:pt x="1099" y="76"/>
                  </a:lnTo>
                  <a:lnTo>
                    <a:pt x="1104" y="76"/>
                  </a:lnTo>
                  <a:lnTo>
                    <a:pt x="1109" y="73"/>
                  </a:lnTo>
                  <a:lnTo>
                    <a:pt x="1109" y="71"/>
                  </a:lnTo>
                  <a:lnTo>
                    <a:pt x="1111" y="69"/>
                  </a:lnTo>
                  <a:lnTo>
                    <a:pt x="1111" y="66"/>
                  </a:lnTo>
                  <a:lnTo>
                    <a:pt x="1114" y="64"/>
                  </a:lnTo>
                  <a:lnTo>
                    <a:pt x="1116" y="64"/>
                  </a:lnTo>
                  <a:lnTo>
                    <a:pt x="1118" y="64"/>
                  </a:lnTo>
                  <a:lnTo>
                    <a:pt x="1123" y="64"/>
                  </a:lnTo>
                  <a:lnTo>
                    <a:pt x="1125" y="64"/>
                  </a:lnTo>
                  <a:lnTo>
                    <a:pt x="1130" y="66"/>
                  </a:lnTo>
                  <a:lnTo>
                    <a:pt x="1135" y="69"/>
                  </a:lnTo>
                  <a:lnTo>
                    <a:pt x="1137" y="71"/>
                  </a:lnTo>
                  <a:lnTo>
                    <a:pt x="1140" y="73"/>
                  </a:lnTo>
                  <a:lnTo>
                    <a:pt x="1147" y="83"/>
                  </a:lnTo>
                  <a:lnTo>
                    <a:pt x="1154" y="88"/>
                  </a:lnTo>
                  <a:lnTo>
                    <a:pt x="1156" y="90"/>
                  </a:lnTo>
                  <a:lnTo>
                    <a:pt x="1161" y="95"/>
                  </a:lnTo>
                  <a:lnTo>
                    <a:pt x="1163" y="95"/>
                  </a:lnTo>
                  <a:lnTo>
                    <a:pt x="1166" y="95"/>
                  </a:lnTo>
                  <a:lnTo>
                    <a:pt x="1168" y="97"/>
                  </a:lnTo>
                  <a:lnTo>
                    <a:pt x="1173" y="97"/>
                  </a:lnTo>
                  <a:lnTo>
                    <a:pt x="1175" y="97"/>
                  </a:lnTo>
                  <a:lnTo>
                    <a:pt x="1178" y="97"/>
                  </a:lnTo>
                  <a:lnTo>
                    <a:pt x="1194" y="95"/>
                  </a:lnTo>
                  <a:lnTo>
                    <a:pt x="1209" y="95"/>
                  </a:lnTo>
                  <a:lnTo>
                    <a:pt x="1220" y="95"/>
                  </a:lnTo>
                  <a:lnTo>
                    <a:pt x="1232" y="95"/>
                  </a:lnTo>
                  <a:lnTo>
                    <a:pt x="1239" y="95"/>
                  </a:lnTo>
                  <a:lnTo>
                    <a:pt x="1242" y="95"/>
                  </a:lnTo>
                  <a:lnTo>
                    <a:pt x="1247" y="95"/>
                  </a:lnTo>
                  <a:lnTo>
                    <a:pt x="1251" y="97"/>
                  </a:lnTo>
                  <a:lnTo>
                    <a:pt x="1254" y="100"/>
                  </a:lnTo>
                  <a:lnTo>
                    <a:pt x="1258" y="102"/>
                  </a:lnTo>
                  <a:lnTo>
                    <a:pt x="1258" y="104"/>
                  </a:lnTo>
                  <a:lnTo>
                    <a:pt x="1263" y="109"/>
                  </a:lnTo>
                  <a:lnTo>
                    <a:pt x="1266" y="111"/>
                  </a:lnTo>
                  <a:lnTo>
                    <a:pt x="1268" y="114"/>
                  </a:lnTo>
                  <a:lnTo>
                    <a:pt x="1270" y="116"/>
                  </a:lnTo>
                  <a:lnTo>
                    <a:pt x="1275" y="116"/>
                  </a:lnTo>
                  <a:lnTo>
                    <a:pt x="1280" y="119"/>
                  </a:lnTo>
                  <a:lnTo>
                    <a:pt x="1287" y="119"/>
                  </a:lnTo>
                  <a:lnTo>
                    <a:pt x="1299" y="119"/>
                  </a:lnTo>
                  <a:lnTo>
                    <a:pt x="1311" y="116"/>
                  </a:lnTo>
                  <a:lnTo>
                    <a:pt x="1325" y="116"/>
                  </a:lnTo>
                  <a:lnTo>
                    <a:pt x="1337" y="116"/>
                  </a:lnTo>
                  <a:lnTo>
                    <a:pt x="1344" y="116"/>
                  </a:lnTo>
                  <a:lnTo>
                    <a:pt x="1349" y="119"/>
                  </a:lnTo>
                  <a:lnTo>
                    <a:pt x="1354" y="121"/>
                  </a:lnTo>
                  <a:lnTo>
                    <a:pt x="1361" y="121"/>
                  </a:lnTo>
                  <a:lnTo>
                    <a:pt x="1363" y="123"/>
                  </a:lnTo>
                  <a:lnTo>
                    <a:pt x="1368" y="128"/>
                  </a:lnTo>
                  <a:lnTo>
                    <a:pt x="1380" y="128"/>
                  </a:lnTo>
                  <a:lnTo>
                    <a:pt x="1375" y="121"/>
                  </a:lnTo>
                  <a:lnTo>
                    <a:pt x="1373" y="119"/>
                  </a:lnTo>
                  <a:lnTo>
                    <a:pt x="1373" y="114"/>
                  </a:lnTo>
                  <a:lnTo>
                    <a:pt x="1370" y="111"/>
                  </a:lnTo>
                  <a:lnTo>
                    <a:pt x="1373" y="109"/>
                  </a:lnTo>
                  <a:lnTo>
                    <a:pt x="1373" y="109"/>
                  </a:lnTo>
                  <a:lnTo>
                    <a:pt x="1375" y="109"/>
                  </a:lnTo>
                  <a:lnTo>
                    <a:pt x="1377" y="109"/>
                  </a:lnTo>
                  <a:lnTo>
                    <a:pt x="1382" y="109"/>
                  </a:lnTo>
                  <a:lnTo>
                    <a:pt x="1387" y="111"/>
                  </a:lnTo>
                  <a:lnTo>
                    <a:pt x="1394" y="111"/>
                  </a:lnTo>
                  <a:lnTo>
                    <a:pt x="1413" y="114"/>
                  </a:lnTo>
                  <a:lnTo>
                    <a:pt x="1425" y="114"/>
                  </a:lnTo>
                  <a:lnTo>
                    <a:pt x="1439" y="116"/>
                  </a:lnTo>
                  <a:lnTo>
                    <a:pt x="1451" y="116"/>
                  </a:lnTo>
                  <a:lnTo>
                    <a:pt x="1463" y="121"/>
                  </a:lnTo>
                  <a:lnTo>
                    <a:pt x="1475" y="121"/>
                  </a:lnTo>
                  <a:lnTo>
                    <a:pt x="1487" y="126"/>
                  </a:lnTo>
                  <a:lnTo>
                    <a:pt x="1498" y="128"/>
                  </a:lnTo>
                  <a:lnTo>
                    <a:pt x="1510" y="133"/>
                  </a:lnTo>
                  <a:lnTo>
                    <a:pt x="1522" y="135"/>
                  </a:lnTo>
                  <a:lnTo>
                    <a:pt x="1534" y="140"/>
                  </a:lnTo>
                  <a:lnTo>
                    <a:pt x="1544" y="145"/>
                  </a:lnTo>
                  <a:lnTo>
                    <a:pt x="1553" y="149"/>
                  </a:lnTo>
                  <a:lnTo>
                    <a:pt x="1563" y="154"/>
                  </a:lnTo>
                  <a:lnTo>
                    <a:pt x="1570" y="161"/>
                  </a:lnTo>
                  <a:lnTo>
                    <a:pt x="1570" y="161"/>
                  </a:lnTo>
                  <a:lnTo>
                    <a:pt x="1572" y="161"/>
                  </a:lnTo>
                  <a:lnTo>
                    <a:pt x="1574" y="159"/>
                  </a:lnTo>
                  <a:lnTo>
                    <a:pt x="1579" y="159"/>
                  </a:lnTo>
                  <a:lnTo>
                    <a:pt x="1584" y="159"/>
                  </a:lnTo>
                  <a:lnTo>
                    <a:pt x="1586" y="159"/>
                  </a:lnTo>
                  <a:lnTo>
                    <a:pt x="1591" y="161"/>
                  </a:lnTo>
                  <a:lnTo>
                    <a:pt x="1598" y="161"/>
                  </a:lnTo>
                  <a:lnTo>
                    <a:pt x="1605" y="164"/>
                  </a:lnTo>
                  <a:lnTo>
                    <a:pt x="1615" y="166"/>
                  </a:lnTo>
                  <a:lnTo>
                    <a:pt x="1620" y="168"/>
                  </a:lnTo>
                  <a:lnTo>
                    <a:pt x="1624" y="173"/>
                  </a:lnTo>
                  <a:lnTo>
                    <a:pt x="1629" y="178"/>
                  </a:lnTo>
                  <a:lnTo>
                    <a:pt x="1629" y="178"/>
                  </a:lnTo>
                  <a:lnTo>
                    <a:pt x="1629" y="180"/>
                  </a:lnTo>
                  <a:lnTo>
                    <a:pt x="1631" y="183"/>
                  </a:lnTo>
                  <a:lnTo>
                    <a:pt x="1634" y="185"/>
                  </a:lnTo>
                  <a:lnTo>
                    <a:pt x="1636" y="190"/>
                  </a:lnTo>
                  <a:lnTo>
                    <a:pt x="1636" y="192"/>
                  </a:lnTo>
                  <a:lnTo>
                    <a:pt x="1636" y="192"/>
                  </a:lnTo>
                  <a:lnTo>
                    <a:pt x="1636" y="195"/>
                  </a:lnTo>
                  <a:lnTo>
                    <a:pt x="1636" y="197"/>
                  </a:lnTo>
                  <a:lnTo>
                    <a:pt x="1634" y="197"/>
                  </a:lnTo>
                  <a:lnTo>
                    <a:pt x="1631" y="199"/>
                  </a:lnTo>
                  <a:lnTo>
                    <a:pt x="1631" y="199"/>
                  </a:lnTo>
                  <a:lnTo>
                    <a:pt x="1627" y="199"/>
                  </a:lnTo>
                  <a:lnTo>
                    <a:pt x="1620" y="197"/>
                  </a:lnTo>
                  <a:lnTo>
                    <a:pt x="1610" y="195"/>
                  </a:lnTo>
                  <a:lnTo>
                    <a:pt x="1586" y="185"/>
                  </a:lnTo>
                  <a:lnTo>
                    <a:pt x="1574" y="180"/>
                  </a:lnTo>
                  <a:lnTo>
                    <a:pt x="1570" y="180"/>
                  </a:lnTo>
                  <a:lnTo>
                    <a:pt x="1563" y="178"/>
                  </a:lnTo>
                  <a:lnTo>
                    <a:pt x="1558" y="178"/>
                  </a:lnTo>
                  <a:lnTo>
                    <a:pt x="1553" y="176"/>
                  </a:lnTo>
                  <a:lnTo>
                    <a:pt x="1548" y="176"/>
                  </a:lnTo>
                  <a:lnTo>
                    <a:pt x="1544" y="176"/>
                  </a:lnTo>
                  <a:lnTo>
                    <a:pt x="1546" y="180"/>
                  </a:lnTo>
                  <a:lnTo>
                    <a:pt x="1548" y="183"/>
                  </a:lnTo>
                  <a:lnTo>
                    <a:pt x="1551" y="185"/>
                  </a:lnTo>
                  <a:lnTo>
                    <a:pt x="1553" y="187"/>
                  </a:lnTo>
                  <a:lnTo>
                    <a:pt x="1548" y="192"/>
                  </a:lnTo>
                  <a:lnTo>
                    <a:pt x="1546" y="195"/>
                  </a:lnTo>
                  <a:lnTo>
                    <a:pt x="1541" y="195"/>
                  </a:lnTo>
                  <a:lnTo>
                    <a:pt x="1534" y="197"/>
                  </a:lnTo>
                  <a:lnTo>
                    <a:pt x="1539" y="199"/>
                  </a:lnTo>
                  <a:lnTo>
                    <a:pt x="1541" y="204"/>
                  </a:lnTo>
                  <a:lnTo>
                    <a:pt x="1551" y="204"/>
                  </a:lnTo>
                  <a:lnTo>
                    <a:pt x="1558" y="206"/>
                  </a:lnTo>
                  <a:lnTo>
                    <a:pt x="1567" y="209"/>
                  </a:lnTo>
                  <a:lnTo>
                    <a:pt x="1574" y="209"/>
                  </a:lnTo>
                  <a:lnTo>
                    <a:pt x="1574" y="211"/>
                  </a:lnTo>
                  <a:lnTo>
                    <a:pt x="1579" y="211"/>
                  </a:lnTo>
                  <a:lnTo>
                    <a:pt x="1582" y="216"/>
                  </a:lnTo>
                  <a:lnTo>
                    <a:pt x="1584" y="218"/>
                  </a:lnTo>
                  <a:lnTo>
                    <a:pt x="1586" y="221"/>
                  </a:lnTo>
                  <a:lnTo>
                    <a:pt x="1586" y="225"/>
                  </a:lnTo>
                  <a:lnTo>
                    <a:pt x="1579" y="233"/>
                  </a:lnTo>
                  <a:lnTo>
                    <a:pt x="1570" y="237"/>
                  </a:lnTo>
                  <a:lnTo>
                    <a:pt x="1553" y="252"/>
                  </a:lnTo>
                  <a:lnTo>
                    <a:pt x="1546" y="256"/>
                  </a:lnTo>
                  <a:lnTo>
                    <a:pt x="1536" y="263"/>
                  </a:lnTo>
                  <a:lnTo>
                    <a:pt x="1534" y="263"/>
                  </a:lnTo>
                  <a:lnTo>
                    <a:pt x="1529" y="266"/>
                  </a:lnTo>
                  <a:lnTo>
                    <a:pt x="1525" y="266"/>
                  </a:lnTo>
                  <a:lnTo>
                    <a:pt x="1517" y="266"/>
                  </a:lnTo>
                  <a:lnTo>
                    <a:pt x="1494" y="266"/>
                  </a:lnTo>
                  <a:lnTo>
                    <a:pt x="1491" y="268"/>
                  </a:lnTo>
                  <a:lnTo>
                    <a:pt x="1489" y="268"/>
                  </a:lnTo>
                  <a:lnTo>
                    <a:pt x="1487" y="273"/>
                  </a:lnTo>
                  <a:lnTo>
                    <a:pt x="1484" y="275"/>
                  </a:lnTo>
                  <a:lnTo>
                    <a:pt x="1484" y="278"/>
                  </a:lnTo>
                  <a:lnTo>
                    <a:pt x="1484" y="282"/>
                  </a:lnTo>
                  <a:lnTo>
                    <a:pt x="1482" y="287"/>
                  </a:lnTo>
                  <a:lnTo>
                    <a:pt x="1482" y="290"/>
                  </a:lnTo>
                  <a:lnTo>
                    <a:pt x="1482" y="292"/>
                  </a:lnTo>
                  <a:lnTo>
                    <a:pt x="1484" y="294"/>
                  </a:lnTo>
                  <a:lnTo>
                    <a:pt x="1484" y="299"/>
                  </a:lnTo>
                  <a:lnTo>
                    <a:pt x="1489" y="304"/>
                  </a:lnTo>
                  <a:lnTo>
                    <a:pt x="1491" y="306"/>
                  </a:lnTo>
                  <a:lnTo>
                    <a:pt x="1494" y="309"/>
                  </a:lnTo>
                  <a:lnTo>
                    <a:pt x="1503" y="316"/>
                  </a:lnTo>
                  <a:lnTo>
                    <a:pt x="1517" y="328"/>
                  </a:lnTo>
                  <a:lnTo>
                    <a:pt x="1525" y="332"/>
                  </a:lnTo>
                  <a:lnTo>
                    <a:pt x="1529" y="335"/>
                  </a:lnTo>
                  <a:lnTo>
                    <a:pt x="1529" y="337"/>
                  </a:lnTo>
                  <a:lnTo>
                    <a:pt x="1517" y="354"/>
                  </a:lnTo>
                  <a:lnTo>
                    <a:pt x="1525" y="354"/>
                  </a:lnTo>
                  <a:lnTo>
                    <a:pt x="1529" y="354"/>
                  </a:lnTo>
                  <a:lnTo>
                    <a:pt x="1532" y="354"/>
                  </a:lnTo>
                  <a:lnTo>
                    <a:pt x="1534" y="356"/>
                  </a:lnTo>
                  <a:lnTo>
                    <a:pt x="1536" y="356"/>
                  </a:lnTo>
                  <a:lnTo>
                    <a:pt x="1536" y="356"/>
                  </a:lnTo>
                  <a:lnTo>
                    <a:pt x="1539" y="358"/>
                  </a:lnTo>
                  <a:lnTo>
                    <a:pt x="1539" y="358"/>
                  </a:lnTo>
                  <a:lnTo>
                    <a:pt x="1539" y="361"/>
                  </a:lnTo>
                  <a:lnTo>
                    <a:pt x="1539" y="363"/>
                  </a:lnTo>
                  <a:lnTo>
                    <a:pt x="1539" y="366"/>
                  </a:lnTo>
                  <a:lnTo>
                    <a:pt x="1536" y="368"/>
                  </a:lnTo>
                  <a:lnTo>
                    <a:pt x="1532" y="368"/>
                  </a:lnTo>
                  <a:lnTo>
                    <a:pt x="1529" y="370"/>
                  </a:lnTo>
                  <a:lnTo>
                    <a:pt x="1529" y="373"/>
                  </a:lnTo>
                  <a:lnTo>
                    <a:pt x="1529" y="373"/>
                  </a:lnTo>
                  <a:lnTo>
                    <a:pt x="1529" y="377"/>
                  </a:lnTo>
                  <a:lnTo>
                    <a:pt x="1529" y="380"/>
                  </a:lnTo>
                  <a:lnTo>
                    <a:pt x="1529" y="382"/>
                  </a:lnTo>
                  <a:lnTo>
                    <a:pt x="1529" y="385"/>
                  </a:lnTo>
                  <a:lnTo>
                    <a:pt x="1532" y="385"/>
                  </a:lnTo>
                  <a:lnTo>
                    <a:pt x="1536" y="392"/>
                  </a:lnTo>
                  <a:lnTo>
                    <a:pt x="1534" y="394"/>
                  </a:lnTo>
                  <a:lnTo>
                    <a:pt x="1534" y="396"/>
                  </a:lnTo>
                  <a:lnTo>
                    <a:pt x="1529" y="399"/>
                  </a:lnTo>
                  <a:lnTo>
                    <a:pt x="1529" y="399"/>
                  </a:lnTo>
                  <a:lnTo>
                    <a:pt x="1529" y="401"/>
                  </a:lnTo>
                  <a:lnTo>
                    <a:pt x="1529" y="404"/>
                  </a:lnTo>
                  <a:lnTo>
                    <a:pt x="1529" y="404"/>
                  </a:lnTo>
                  <a:lnTo>
                    <a:pt x="1532" y="408"/>
                  </a:lnTo>
                  <a:lnTo>
                    <a:pt x="1534" y="411"/>
                  </a:lnTo>
                  <a:lnTo>
                    <a:pt x="1536" y="415"/>
                  </a:lnTo>
                  <a:lnTo>
                    <a:pt x="1536" y="418"/>
                  </a:lnTo>
                  <a:lnTo>
                    <a:pt x="1534" y="420"/>
                  </a:lnTo>
                  <a:lnTo>
                    <a:pt x="1534" y="425"/>
                  </a:lnTo>
                  <a:lnTo>
                    <a:pt x="1529" y="437"/>
                  </a:lnTo>
                  <a:lnTo>
                    <a:pt x="1527" y="430"/>
                  </a:lnTo>
                  <a:lnTo>
                    <a:pt x="1522" y="420"/>
                  </a:lnTo>
                  <a:lnTo>
                    <a:pt x="1515" y="415"/>
                  </a:lnTo>
                  <a:lnTo>
                    <a:pt x="1508" y="408"/>
                  </a:lnTo>
                  <a:lnTo>
                    <a:pt x="1477" y="377"/>
                  </a:lnTo>
                  <a:lnTo>
                    <a:pt x="1470" y="370"/>
                  </a:lnTo>
                  <a:lnTo>
                    <a:pt x="1463" y="363"/>
                  </a:lnTo>
                  <a:lnTo>
                    <a:pt x="1456" y="356"/>
                  </a:lnTo>
                  <a:lnTo>
                    <a:pt x="1453" y="351"/>
                  </a:lnTo>
                  <a:lnTo>
                    <a:pt x="1451" y="347"/>
                  </a:lnTo>
                  <a:lnTo>
                    <a:pt x="1446" y="339"/>
                  </a:lnTo>
                  <a:lnTo>
                    <a:pt x="1444" y="335"/>
                  </a:lnTo>
                  <a:lnTo>
                    <a:pt x="1444" y="330"/>
                  </a:lnTo>
                  <a:lnTo>
                    <a:pt x="1441" y="328"/>
                  </a:lnTo>
                  <a:lnTo>
                    <a:pt x="1439" y="323"/>
                  </a:lnTo>
                  <a:lnTo>
                    <a:pt x="1439" y="318"/>
                  </a:lnTo>
                  <a:lnTo>
                    <a:pt x="1439" y="313"/>
                  </a:lnTo>
                  <a:lnTo>
                    <a:pt x="1439" y="306"/>
                  </a:lnTo>
                  <a:lnTo>
                    <a:pt x="1441" y="299"/>
                  </a:lnTo>
                  <a:lnTo>
                    <a:pt x="1444" y="292"/>
                  </a:lnTo>
                  <a:lnTo>
                    <a:pt x="1446" y="282"/>
                  </a:lnTo>
                  <a:lnTo>
                    <a:pt x="1449" y="275"/>
                  </a:lnTo>
                  <a:lnTo>
                    <a:pt x="1451" y="271"/>
                  </a:lnTo>
                  <a:lnTo>
                    <a:pt x="1458" y="259"/>
                  </a:lnTo>
                  <a:lnTo>
                    <a:pt x="1453" y="252"/>
                  </a:lnTo>
                  <a:lnTo>
                    <a:pt x="1451" y="249"/>
                  </a:lnTo>
                  <a:lnTo>
                    <a:pt x="1451" y="247"/>
                  </a:lnTo>
                  <a:lnTo>
                    <a:pt x="1449" y="244"/>
                  </a:lnTo>
                  <a:lnTo>
                    <a:pt x="1446" y="240"/>
                  </a:lnTo>
                  <a:lnTo>
                    <a:pt x="1446" y="235"/>
                  </a:lnTo>
                  <a:lnTo>
                    <a:pt x="1444" y="230"/>
                  </a:lnTo>
                  <a:lnTo>
                    <a:pt x="1432" y="230"/>
                  </a:lnTo>
                  <a:lnTo>
                    <a:pt x="1432" y="237"/>
                  </a:lnTo>
                  <a:lnTo>
                    <a:pt x="1432" y="244"/>
                  </a:lnTo>
                  <a:lnTo>
                    <a:pt x="1432" y="249"/>
                  </a:lnTo>
                  <a:lnTo>
                    <a:pt x="1432" y="254"/>
                  </a:lnTo>
                  <a:lnTo>
                    <a:pt x="1432" y="263"/>
                  </a:lnTo>
                  <a:lnTo>
                    <a:pt x="1427" y="263"/>
                  </a:lnTo>
                  <a:lnTo>
                    <a:pt x="1425" y="261"/>
                  </a:lnTo>
                  <a:lnTo>
                    <a:pt x="1420" y="259"/>
                  </a:lnTo>
                  <a:lnTo>
                    <a:pt x="1418" y="256"/>
                  </a:lnTo>
                  <a:lnTo>
                    <a:pt x="1413" y="252"/>
                  </a:lnTo>
                  <a:lnTo>
                    <a:pt x="1408" y="249"/>
                  </a:lnTo>
                  <a:lnTo>
                    <a:pt x="1403" y="249"/>
                  </a:lnTo>
                  <a:lnTo>
                    <a:pt x="1399" y="247"/>
                  </a:lnTo>
                  <a:lnTo>
                    <a:pt x="1394" y="247"/>
                  </a:lnTo>
                  <a:lnTo>
                    <a:pt x="1392" y="247"/>
                  </a:lnTo>
                  <a:lnTo>
                    <a:pt x="1387" y="247"/>
                  </a:lnTo>
                  <a:lnTo>
                    <a:pt x="1382" y="247"/>
                  </a:lnTo>
                  <a:lnTo>
                    <a:pt x="1380" y="249"/>
                  </a:lnTo>
                  <a:lnTo>
                    <a:pt x="1377" y="252"/>
                  </a:lnTo>
                  <a:lnTo>
                    <a:pt x="1375" y="252"/>
                  </a:lnTo>
                  <a:lnTo>
                    <a:pt x="1375" y="254"/>
                  </a:lnTo>
                  <a:lnTo>
                    <a:pt x="1375" y="259"/>
                  </a:lnTo>
                  <a:lnTo>
                    <a:pt x="1375" y="263"/>
                  </a:lnTo>
                  <a:lnTo>
                    <a:pt x="1375" y="266"/>
                  </a:lnTo>
                  <a:lnTo>
                    <a:pt x="1377" y="271"/>
                  </a:lnTo>
                  <a:lnTo>
                    <a:pt x="1377" y="275"/>
                  </a:lnTo>
                  <a:lnTo>
                    <a:pt x="1380" y="278"/>
                  </a:lnTo>
                  <a:lnTo>
                    <a:pt x="1382" y="280"/>
                  </a:lnTo>
                  <a:lnTo>
                    <a:pt x="1384" y="282"/>
                  </a:lnTo>
                  <a:lnTo>
                    <a:pt x="1387" y="285"/>
                  </a:lnTo>
                  <a:lnTo>
                    <a:pt x="1389" y="287"/>
                  </a:lnTo>
                  <a:lnTo>
                    <a:pt x="1387" y="287"/>
                  </a:lnTo>
                  <a:lnTo>
                    <a:pt x="1387" y="290"/>
                  </a:lnTo>
                  <a:lnTo>
                    <a:pt x="1382" y="294"/>
                  </a:lnTo>
                  <a:lnTo>
                    <a:pt x="1377" y="297"/>
                  </a:lnTo>
                  <a:lnTo>
                    <a:pt x="1373" y="297"/>
                  </a:lnTo>
                  <a:lnTo>
                    <a:pt x="1370" y="297"/>
                  </a:lnTo>
                  <a:lnTo>
                    <a:pt x="1365" y="297"/>
                  </a:lnTo>
                  <a:lnTo>
                    <a:pt x="1361" y="294"/>
                  </a:lnTo>
                  <a:lnTo>
                    <a:pt x="1356" y="294"/>
                  </a:lnTo>
                  <a:lnTo>
                    <a:pt x="1349" y="292"/>
                  </a:lnTo>
                  <a:lnTo>
                    <a:pt x="1344" y="290"/>
                  </a:lnTo>
                  <a:lnTo>
                    <a:pt x="1337" y="287"/>
                  </a:lnTo>
                  <a:lnTo>
                    <a:pt x="1335" y="287"/>
                  </a:lnTo>
                  <a:lnTo>
                    <a:pt x="1332" y="287"/>
                  </a:lnTo>
                  <a:lnTo>
                    <a:pt x="1323" y="287"/>
                  </a:lnTo>
                  <a:lnTo>
                    <a:pt x="1316" y="287"/>
                  </a:lnTo>
                  <a:lnTo>
                    <a:pt x="1306" y="285"/>
                  </a:lnTo>
                  <a:lnTo>
                    <a:pt x="1297" y="285"/>
                  </a:lnTo>
                  <a:lnTo>
                    <a:pt x="1285" y="285"/>
                  </a:lnTo>
                  <a:lnTo>
                    <a:pt x="1275" y="287"/>
                  </a:lnTo>
                  <a:lnTo>
                    <a:pt x="1270" y="287"/>
                  </a:lnTo>
                  <a:lnTo>
                    <a:pt x="1266" y="290"/>
                  </a:lnTo>
                  <a:lnTo>
                    <a:pt x="1263" y="292"/>
                  </a:lnTo>
                  <a:lnTo>
                    <a:pt x="1258" y="294"/>
                  </a:lnTo>
                  <a:lnTo>
                    <a:pt x="1256" y="299"/>
                  </a:lnTo>
                  <a:lnTo>
                    <a:pt x="1254" y="304"/>
                  </a:lnTo>
                  <a:lnTo>
                    <a:pt x="1254" y="309"/>
                  </a:lnTo>
                  <a:lnTo>
                    <a:pt x="1251" y="313"/>
                  </a:lnTo>
                  <a:lnTo>
                    <a:pt x="1251" y="318"/>
                  </a:lnTo>
                  <a:lnTo>
                    <a:pt x="1251" y="323"/>
                  </a:lnTo>
                  <a:lnTo>
                    <a:pt x="1251" y="335"/>
                  </a:lnTo>
                  <a:lnTo>
                    <a:pt x="1249" y="339"/>
                  </a:lnTo>
                  <a:lnTo>
                    <a:pt x="1249" y="342"/>
                  </a:lnTo>
                  <a:lnTo>
                    <a:pt x="1247" y="347"/>
                  </a:lnTo>
                  <a:lnTo>
                    <a:pt x="1244" y="351"/>
                  </a:lnTo>
                  <a:lnTo>
                    <a:pt x="1242" y="354"/>
                  </a:lnTo>
                  <a:lnTo>
                    <a:pt x="1242" y="354"/>
                  </a:lnTo>
                  <a:lnTo>
                    <a:pt x="1239" y="356"/>
                  </a:lnTo>
                  <a:lnTo>
                    <a:pt x="1239" y="366"/>
                  </a:lnTo>
                  <a:lnTo>
                    <a:pt x="1249" y="363"/>
                  </a:lnTo>
                  <a:lnTo>
                    <a:pt x="1256" y="361"/>
                  </a:lnTo>
                  <a:lnTo>
                    <a:pt x="1258" y="358"/>
                  </a:lnTo>
                  <a:lnTo>
                    <a:pt x="1258" y="358"/>
                  </a:lnTo>
                  <a:lnTo>
                    <a:pt x="1258" y="356"/>
                  </a:lnTo>
                  <a:lnTo>
                    <a:pt x="1263" y="361"/>
                  </a:lnTo>
                  <a:lnTo>
                    <a:pt x="1266" y="363"/>
                  </a:lnTo>
                  <a:lnTo>
                    <a:pt x="1270" y="373"/>
                  </a:lnTo>
                  <a:lnTo>
                    <a:pt x="1278" y="380"/>
                  </a:lnTo>
                  <a:lnTo>
                    <a:pt x="1280" y="382"/>
                  </a:lnTo>
                  <a:lnTo>
                    <a:pt x="1282" y="385"/>
                  </a:lnTo>
                  <a:lnTo>
                    <a:pt x="1285" y="380"/>
                  </a:lnTo>
                  <a:lnTo>
                    <a:pt x="1285" y="377"/>
                  </a:lnTo>
                  <a:lnTo>
                    <a:pt x="1287" y="377"/>
                  </a:lnTo>
                  <a:lnTo>
                    <a:pt x="1287" y="377"/>
                  </a:lnTo>
                  <a:lnTo>
                    <a:pt x="1287" y="377"/>
                  </a:lnTo>
                  <a:lnTo>
                    <a:pt x="1292" y="377"/>
                  </a:lnTo>
                  <a:lnTo>
                    <a:pt x="1297" y="377"/>
                  </a:lnTo>
                  <a:lnTo>
                    <a:pt x="1299" y="377"/>
                  </a:lnTo>
                  <a:lnTo>
                    <a:pt x="1304" y="377"/>
                  </a:lnTo>
                  <a:lnTo>
                    <a:pt x="1306" y="380"/>
                  </a:lnTo>
                  <a:lnTo>
                    <a:pt x="1311" y="380"/>
                  </a:lnTo>
                  <a:lnTo>
                    <a:pt x="1313" y="385"/>
                  </a:lnTo>
                  <a:lnTo>
                    <a:pt x="1316" y="385"/>
                  </a:lnTo>
                  <a:lnTo>
                    <a:pt x="1320" y="389"/>
                  </a:lnTo>
                  <a:lnTo>
                    <a:pt x="1325" y="394"/>
                  </a:lnTo>
                  <a:lnTo>
                    <a:pt x="1330" y="399"/>
                  </a:lnTo>
                  <a:lnTo>
                    <a:pt x="1332" y="404"/>
                  </a:lnTo>
                  <a:lnTo>
                    <a:pt x="1337" y="411"/>
                  </a:lnTo>
                  <a:lnTo>
                    <a:pt x="1344" y="420"/>
                  </a:lnTo>
                  <a:lnTo>
                    <a:pt x="1349" y="430"/>
                  </a:lnTo>
                  <a:lnTo>
                    <a:pt x="1354" y="439"/>
                  </a:lnTo>
                  <a:lnTo>
                    <a:pt x="1356" y="449"/>
                  </a:lnTo>
                  <a:lnTo>
                    <a:pt x="1361" y="458"/>
                  </a:lnTo>
                  <a:lnTo>
                    <a:pt x="1361" y="468"/>
                  </a:lnTo>
                  <a:lnTo>
                    <a:pt x="1363" y="480"/>
                  </a:lnTo>
                  <a:lnTo>
                    <a:pt x="1365" y="489"/>
                  </a:lnTo>
                  <a:lnTo>
                    <a:pt x="1365" y="499"/>
                  </a:lnTo>
                  <a:lnTo>
                    <a:pt x="1365" y="520"/>
                  </a:lnTo>
                  <a:lnTo>
                    <a:pt x="1365" y="537"/>
                  </a:lnTo>
                  <a:lnTo>
                    <a:pt x="1365" y="541"/>
                  </a:lnTo>
                  <a:lnTo>
                    <a:pt x="1365" y="551"/>
                  </a:lnTo>
                  <a:lnTo>
                    <a:pt x="1363" y="556"/>
                  </a:lnTo>
                  <a:lnTo>
                    <a:pt x="1361" y="563"/>
                  </a:lnTo>
                  <a:lnTo>
                    <a:pt x="1361" y="568"/>
                  </a:lnTo>
                  <a:lnTo>
                    <a:pt x="1358" y="570"/>
                  </a:lnTo>
                  <a:lnTo>
                    <a:pt x="1358" y="572"/>
                  </a:lnTo>
                  <a:lnTo>
                    <a:pt x="1356" y="575"/>
                  </a:lnTo>
                  <a:lnTo>
                    <a:pt x="1354" y="577"/>
                  </a:lnTo>
                  <a:lnTo>
                    <a:pt x="1349" y="577"/>
                  </a:lnTo>
                  <a:lnTo>
                    <a:pt x="1346" y="579"/>
                  </a:lnTo>
                  <a:lnTo>
                    <a:pt x="1344" y="579"/>
                  </a:lnTo>
                  <a:lnTo>
                    <a:pt x="1339" y="579"/>
                  </a:lnTo>
                  <a:lnTo>
                    <a:pt x="1337" y="579"/>
                  </a:lnTo>
                  <a:lnTo>
                    <a:pt x="1330" y="579"/>
                  </a:lnTo>
                  <a:lnTo>
                    <a:pt x="1325" y="579"/>
                  </a:lnTo>
                  <a:lnTo>
                    <a:pt x="1323" y="579"/>
                  </a:lnTo>
                  <a:lnTo>
                    <a:pt x="1318" y="582"/>
                  </a:lnTo>
                  <a:lnTo>
                    <a:pt x="1316" y="584"/>
                  </a:lnTo>
                  <a:lnTo>
                    <a:pt x="1316" y="577"/>
                  </a:lnTo>
                  <a:lnTo>
                    <a:pt x="1313" y="572"/>
                  </a:lnTo>
                  <a:lnTo>
                    <a:pt x="1308" y="563"/>
                  </a:lnTo>
                  <a:lnTo>
                    <a:pt x="1308" y="558"/>
                  </a:lnTo>
                  <a:lnTo>
                    <a:pt x="1306" y="553"/>
                  </a:lnTo>
                  <a:lnTo>
                    <a:pt x="1304" y="551"/>
                  </a:lnTo>
                  <a:lnTo>
                    <a:pt x="1301" y="546"/>
                  </a:lnTo>
                  <a:lnTo>
                    <a:pt x="1299" y="546"/>
                  </a:lnTo>
                  <a:lnTo>
                    <a:pt x="1299" y="532"/>
                  </a:lnTo>
                  <a:lnTo>
                    <a:pt x="1304" y="534"/>
                  </a:lnTo>
                  <a:lnTo>
                    <a:pt x="1308" y="537"/>
                  </a:lnTo>
                  <a:lnTo>
                    <a:pt x="1311" y="539"/>
                  </a:lnTo>
                  <a:lnTo>
                    <a:pt x="1316" y="539"/>
                  </a:lnTo>
                  <a:lnTo>
                    <a:pt x="1316" y="537"/>
                  </a:lnTo>
                  <a:lnTo>
                    <a:pt x="1316" y="532"/>
                  </a:lnTo>
                  <a:lnTo>
                    <a:pt x="1316" y="527"/>
                  </a:lnTo>
                  <a:lnTo>
                    <a:pt x="1316" y="513"/>
                  </a:lnTo>
                  <a:lnTo>
                    <a:pt x="1313" y="506"/>
                  </a:lnTo>
                  <a:lnTo>
                    <a:pt x="1313" y="499"/>
                  </a:lnTo>
                  <a:lnTo>
                    <a:pt x="1311" y="494"/>
                  </a:lnTo>
                  <a:lnTo>
                    <a:pt x="1308" y="487"/>
                  </a:lnTo>
                  <a:lnTo>
                    <a:pt x="1306" y="482"/>
                  </a:lnTo>
                  <a:lnTo>
                    <a:pt x="1304" y="475"/>
                  </a:lnTo>
                  <a:lnTo>
                    <a:pt x="1299" y="477"/>
                  </a:lnTo>
                  <a:lnTo>
                    <a:pt x="1297" y="482"/>
                  </a:lnTo>
                  <a:lnTo>
                    <a:pt x="1292" y="487"/>
                  </a:lnTo>
                  <a:lnTo>
                    <a:pt x="1289" y="489"/>
                  </a:lnTo>
                  <a:lnTo>
                    <a:pt x="1287" y="489"/>
                  </a:lnTo>
                  <a:lnTo>
                    <a:pt x="1285" y="492"/>
                  </a:lnTo>
                  <a:lnTo>
                    <a:pt x="1282" y="492"/>
                  </a:lnTo>
                  <a:lnTo>
                    <a:pt x="1278" y="492"/>
                  </a:lnTo>
                  <a:lnTo>
                    <a:pt x="1275" y="492"/>
                  </a:lnTo>
                  <a:lnTo>
                    <a:pt x="1273" y="492"/>
                  </a:lnTo>
                  <a:lnTo>
                    <a:pt x="1268" y="489"/>
                  </a:lnTo>
                  <a:lnTo>
                    <a:pt x="1266" y="487"/>
                  </a:lnTo>
                  <a:lnTo>
                    <a:pt x="1263" y="484"/>
                  </a:lnTo>
                  <a:lnTo>
                    <a:pt x="1258" y="475"/>
                  </a:lnTo>
                  <a:lnTo>
                    <a:pt x="1256" y="472"/>
                  </a:lnTo>
                  <a:lnTo>
                    <a:pt x="1251" y="470"/>
                  </a:lnTo>
                  <a:lnTo>
                    <a:pt x="1247" y="468"/>
                  </a:lnTo>
                  <a:lnTo>
                    <a:pt x="1242" y="463"/>
                  </a:lnTo>
                  <a:lnTo>
                    <a:pt x="1230" y="458"/>
                  </a:lnTo>
                  <a:lnTo>
                    <a:pt x="1218" y="456"/>
                  </a:lnTo>
                  <a:lnTo>
                    <a:pt x="1213" y="453"/>
                  </a:lnTo>
                  <a:lnTo>
                    <a:pt x="1209" y="449"/>
                  </a:lnTo>
                  <a:lnTo>
                    <a:pt x="1201" y="446"/>
                  </a:lnTo>
                  <a:lnTo>
                    <a:pt x="1197" y="442"/>
                  </a:lnTo>
                  <a:lnTo>
                    <a:pt x="1194" y="437"/>
                  </a:lnTo>
                  <a:lnTo>
                    <a:pt x="1190" y="432"/>
                  </a:lnTo>
                  <a:lnTo>
                    <a:pt x="1180" y="423"/>
                  </a:lnTo>
                  <a:lnTo>
                    <a:pt x="1175" y="418"/>
                  </a:lnTo>
                  <a:lnTo>
                    <a:pt x="1171" y="413"/>
                  </a:lnTo>
                  <a:lnTo>
                    <a:pt x="1166" y="406"/>
                  </a:lnTo>
                  <a:lnTo>
                    <a:pt x="1161" y="404"/>
                  </a:lnTo>
                  <a:lnTo>
                    <a:pt x="1156" y="399"/>
                  </a:lnTo>
                  <a:lnTo>
                    <a:pt x="1149" y="394"/>
                  </a:lnTo>
                  <a:lnTo>
                    <a:pt x="1142" y="392"/>
                  </a:lnTo>
                  <a:lnTo>
                    <a:pt x="1137" y="389"/>
                  </a:lnTo>
                  <a:lnTo>
                    <a:pt x="1133" y="389"/>
                  </a:lnTo>
                  <a:lnTo>
                    <a:pt x="1128" y="389"/>
                  </a:lnTo>
                  <a:lnTo>
                    <a:pt x="1121" y="387"/>
                  </a:lnTo>
                  <a:lnTo>
                    <a:pt x="1114" y="387"/>
                  </a:lnTo>
                  <a:lnTo>
                    <a:pt x="1109" y="389"/>
                  </a:lnTo>
                  <a:lnTo>
                    <a:pt x="1104" y="389"/>
                  </a:lnTo>
                  <a:lnTo>
                    <a:pt x="1102" y="389"/>
                  </a:lnTo>
                  <a:lnTo>
                    <a:pt x="1099" y="389"/>
                  </a:lnTo>
                  <a:lnTo>
                    <a:pt x="1099" y="392"/>
                  </a:lnTo>
                  <a:lnTo>
                    <a:pt x="1097" y="392"/>
                  </a:lnTo>
                  <a:lnTo>
                    <a:pt x="1095" y="394"/>
                  </a:lnTo>
                  <a:lnTo>
                    <a:pt x="1095" y="394"/>
                  </a:lnTo>
                  <a:lnTo>
                    <a:pt x="1092" y="399"/>
                  </a:lnTo>
                  <a:lnTo>
                    <a:pt x="1092" y="399"/>
                  </a:lnTo>
                  <a:lnTo>
                    <a:pt x="1090" y="404"/>
                  </a:lnTo>
                  <a:lnTo>
                    <a:pt x="1092" y="406"/>
                  </a:lnTo>
                  <a:lnTo>
                    <a:pt x="1095" y="406"/>
                  </a:lnTo>
                  <a:lnTo>
                    <a:pt x="1097" y="411"/>
                  </a:lnTo>
                  <a:lnTo>
                    <a:pt x="1099" y="413"/>
                  </a:lnTo>
                  <a:lnTo>
                    <a:pt x="1099" y="418"/>
                  </a:lnTo>
                  <a:lnTo>
                    <a:pt x="1102" y="430"/>
                  </a:lnTo>
                  <a:lnTo>
                    <a:pt x="1104" y="439"/>
                  </a:lnTo>
                  <a:lnTo>
                    <a:pt x="1104" y="444"/>
                  </a:lnTo>
                  <a:lnTo>
                    <a:pt x="1104" y="446"/>
                  </a:lnTo>
                  <a:lnTo>
                    <a:pt x="1104" y="449"/>
                  </a:lnTo>
                  <a:lnTo>
                    <a:pt x="1102" y="453"/>
                  </a:lnTo>
                  <a:lnTo>
                    <a:pt x="1102" y="453"/>
                  </a:lnTo>
                  <a:lnTo>
                    <a:pt x="1099" y="456"/>
                  </a:lnTo>
                  <a:lnTo>
                    <a:pt x="1097" y="456"/>
                  </a:lnTo>
                  <a:lnTo>
                    <a:pt x="1095" y="456"/>
                  </a:lnTo>
                  <a:lnTo>
                    <a:pt x="1095" y="456"/>
                  </a:lnTo>
                  <a:lnTo>
                    <a:pt x="1090" y="456"/>
                  </a:lnTo>
                  <a:lnTo>
                    <a:pt x="1085" y="456"/>
                  </a:lnTo>
                  <a:lnTo>
                    <a:pt x="1080" y="453"/>
                  </a:lnTo>
                  <a:lnTo>
                    <a:pt x="1076" y="451"/>
                  </a:lnTo>
                  <a:lnTo>
                    <a:pt x="1066" y="449"/>
                  </a:lnTo>
                  <a:lnTo>
                    <a:pt x="1057" y="446"/>
                  </a:lnTo>
                  <a:lnTo>
                    <a:pt x="1054" y="444"/>
                  </a:lnTo>
                  <a:lnTo>
                    <a:pt x="1049" y="444"/>
                  </a:lnTo>
                  <a:lnTo>
                    <a:pt x="1047" y="444"/>
                  </a:lnTo>
                  <a:lnTo>
                    <a:pt x="1045" y="444"/>
                  </a:lnTo>
                  <a:lnTo>
                    <a:pt x="1042" y="446"/>
                  </a:lnTo>
                  <a:lnTo>
                    <a:pt x="1040" y="446"/>
                  </a:lnTo>
                  <a:lnTo>
                    <a:pt x="1035" y="449"/>
                  </a:lnTo>
                  <a:lnTo>
                    <a:pt x="1033" y="453"/>
                  </a:lnTo>
                  <a:lnTo>
                    <a:pt x="1026" y="458"/>
                  </a:lnTo>
                  <a:lnTo>
                    <a:pt x="1021" y="461"/>
                  </a:lnTo>
                  <a:lnTo>
                    <a:pt x="1019" y="463"/>
                  </a:lnTo>
                  <a:lnTo>
                    <a:pt x="1016" y="463"/>
                  </a:lnTo>
                  <a:lnTo>
                    <a:pt x="1014" y="463"/>
                  </a:lnTo>
                  <a:lnTo>
                    <a:pt x="1009" y="463"/>
                  </a:lnTo>
                  <a:lnTo>
                    <a:pt x="1002" y="463"/>
                  </a:lnTo>
                  <a:lnTo>
                    <a:pt x="997" y="463"/>
                  </a:lnTo>
                  <a:lnTo>
                    <a:pt x="990" y="461"/>
                  </a:lnTo>
                  <a:lnTo>
                    <a:pt x="985" y="458"/>
                  </a:lnTo>
                  <a:lnTo>
                    <a:pt x="981" y="456"/>
                  </a:lnTo>
                  <a:lnTo>
                    <a:pt x="976" y="453"/>
                  </a:lnTo>
                  <a:lnTo>
                    <a:pt x="964" y="449"/>
                  </a:lnTo>
                  <a:lnTo>
                    <a:pt x="959" y="446"/>
                  </a:lnTo>
                  <a:lnTo>
                    <a:pt x="954" y="444"/>
                  </a:lnTo>
                  <a:lnTo>
                    <a:pt x="950" y="442"/>
                  </a:lnTo>
                  <a:lnTo>
                    <a:pt x="945" y="442"/>
                  </a:lnTo>
                  <a:lnTo>
                    <a:pt x="940" y="439"/>
                  </a:lnTo>
                  <a:lnTo>
                    <a:pt x="933" y="439"/>
                  </a:lnTo>
                  <a:lnTo>
                    <a:pt x="928" y="439"/>
                  </a:lnTo>
                  <a:lnTo>
                    <a:pt x="924" y="442"/>
                  </a:lnTo>
                  <a:lnTo>
                    <a:pt x="921" y="442"/>
                  </a:lnTo>
                  <a:lnTo>
                    <a:pt x="919" y="442"/>
                  </a:lnTo>
                  <a:lnTo>
                    <a:pt x="914" y="442"/>
                  </a:lnTo>
                  <a:lnTo>
                    <a:pt x="912" y="442"/>
                  </a:lnTo>
                  <a:lnTo>
                    <a:pt x="912" y="442"/>
                  </a:lnTo>
                  <a:lnTo>
                    <a:pt x="907" y="439"/>
                  </a:lnTo>
                  <a:lnTo>
                    <a:pt x="905" y="437"/>
                  </a:lnTo>
                  <a:lnTo>
                    <a:pt x="905" y="437"/>
                  </a:lnTo>
                  <a:lnTo>
                    <a:pt x="902" y="432"/>
                  </a:lnTo>
                  <a:lnTo>
                    <a:pt x="900" y="427"/>
                  </a:lnTo>
                  <a:lnTo>
                    <a:pt x="897" y="425"/>
                  </a:lnTo>
                  <a:lnTo>
                    <a:pt x="895" y="420"/>
                  </a:lnTo>
                  <a:lnTo>
                    <a:pt x="893" y="420"/>
                  </a:lnTo>
                  <a:lnTo>
                    <a:pt x="886" y="418"/>
                  </a:lnTo>
                  <a:lnTo>
                    <a:pt x="878" y="418"/>
                  </a:lnTo>
                  <a:lnTo>
                    <a:pt x="871" y="415"/>
                  </a:lnTo>
                  <a:lnTo>
                    <a:pt x="862" y="415"/>
                  </a:lnTo>
                  <a:lnTo>
                    <a:pt x="857" y="415"/>
                  </a:lnTo>
                  <a:lnTo>
                    <a:pt x="852" y="415"/>
                  </a:lnTo>
                  <a:lnTo>
                    <a:pt x="852" y="415"/>
                  </a:lnTo>
                  <a:lnTo>
                    <a:pt x="850" y="418"/>
                  </a:lnTo>
                  <a:lnTo>
                    <a:pt x="850" y="418"/>
                  </a:lnTo>
                  <a:lnTo>
                    <a:pt x="850" y="423"/>
                  </a:lnTo>
                  <a:lnTo>
                    <a:pt x="850" y="425"/>
                  </a:lnTo>
                  <a:lnTo>
                    <a:pt x="852" y="425"/>
                  </a:lnTo>
                  <a:lnTo>
                    <a:pt x="852" y="430"/>
                  </a:lnTo>
                  <a:lnTo>
                    <a:pt x="855" y="432"/>
                  </a:lnTo>
                  <a:lnTo>
                    <a:pt x="857" y="434"/>
                  </a:lnTo>
                  <a:lnTo>
                    <a:pt x="859" y="437"/>
                  </a:lnTo>
                  <a:lnTo>
                    <a:pt x="859" y="442"/>
                  </a:lnTo>
                  <a:lnTo>
                    <a:pt x="859" y="444"/>
                  </a:lnTo>
                  <a:lnTo>
                    <a:pt x="859" y="446"/>
                  </a:lnTo>
                  <a:lnTo>
                    <a:pt x="859" y="449"/>
                  </a:lnTo>
                  <a:lnTo>
                    <a:pt x="859" y="449"/>
                  </a:lnTo>
                  <a:lnTo>
                    <a:pt x="857" y="451"/>
                  </a:lnTo>
                  <a:lnTo>
                    <a:pt x="852" y="451"/>
                  </a:lnTo>
                  <a:lnTo>
                    <a:pt x="850" y="453"/>
                  </a:lnTo>
                  <a:lnTo>
                    <a:pt x="840" y="451"/>
                  </a:lnTo>
                  <a:lnTo>
                    <a:pt x="831" y="449"/>
                  </a:lnTo>
                  <a:lnTo>
                    <a:pt x="824" y="446"/>
                  </a:lnTo>
                  <a:lnTo>
                    <a:pt x="817" y="444"/>
                  </a:lnTo>
                  <a:lnTo>
                    <a:pt x="810" y="442"/>
                  </a:lnTo>
                  <a:lnTo>
                    <a:pt x="802" y="439"/>
                  </a:lnTo>
                  <a:lnTo>
                    <a:pt x="795" y="437"/>
                  </a:lnTo>
                  <a:lnTo>
                    <a:pt x="788" y="437"/>
                  </a:lnTo>
                  <a:lnTo>
                    <a:pt x="786" y="437"/>
                  </a:lnTo>
                  <a:lnTo>
                    <a:pt x="783" y="437"/>
                  </a:lnTo>
                  <a:lnTo>
                    <a:pt x="779" y="437"/>
                  </a:lnTo>
                  <a:lnTo>
                    <a:pt x="774" y="442"/>
                  </a:lnTo>
                  <a:lnTo>
                    <a:pt x="769" y="444"/>
                  </a:lnTo>
                  <a:lnTo>
                    <a:pt x="764" y="446"/>
                  </a:lnTo>
                  <a:lnTo>
                    <a:pt x="760" y="451"/>
                  </a:lnTo>
                  <a:lnTo>
                    <a:pt x="750" y="461"/>
                  </a:lnTo>
                  <a:lnTo>
                    <a:pt x="750" y="46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8" name="Freeform 1387">
              <a:extLst>
                <a:ext uri="{FF2B5EF4-FFF2-40B4-BE49-F238E27FC236}">
                  <a16:creationId xmlns:a16="http://schemas.microsoft.com/office/drawing/2014/main" id="{A2223846-9870-4C3D-9D15-A2E3A7AFA122}"/>
                </a:ext>
              </a:extLst>
            </p:cNvPr>
            <p:cNvSpPr>
              <a:spLocks/>
            </p:cNvSpPr>
            <p:nvPr/>
          </p:nvSpPr>
          <p:spPr bwMode="auto">
            <a:xfrm>
              <a:off x="4503739" y="1957388"/>
              <a:ext cx="2597150" cy="968376"/>
            </a:xfrm>
            <a:custGeom>
              <a:avLst/>
              <a:gdLst/>
              <a:ahLst/>
              <a:cxnLst>
                <a:cxn ang="0">
                  <a:pos x="532" y="354"/>
                </a:cxn>
                <a:cxn ang="0">
                  <a:pos x="349" y="425"/>
                </a:cxn>
                <a:cxn ang="0">
                  <a:pos x="282" y="480"/>
                </a:cxn>
                <a:cxn ang="0">
                  <a:pos x="292" y="530"/>
                </a:cxn>
                <a:cxn ang="0">
                  <a:pos x="301" y="608"/>
                </a:cxn>
                <a:cxn ang="0">
                  <a:pos x="213" y="568"/>
                </a:cxn>
                <a:cxn ang="0">
                  <a:pos x="182" y="487"/>
                </a:cxn>
                <a:cxn ang="0">
                  <a:pos x="137" y="437"/>
                </a:cxn>
                <a:cxn ang="0">
                  <a:pos x="85" y="375"/>
                </a:cxn>
                <a:cxn ang="0">
                  <a:pos x="19" y="311"/>
                </a:cxn>
                <a:cxn ang="0">
                  <a:pos x="40" y="242"/>
                </a:cxn>
                <a:cxn ang="0">
                  <a:pos x="26" y="192"/>
                </a:cxn>
                <a:cxn ang="0">
                  <a:pos x="19" y="149"/>
                </a:cxn>
                <a:cxn ang="0">
                  <a:pos x="14" y="121"/>
                </a:cxn>
                <a:cxn ang="0">
                  <a:pos x="128" y="152"/>
                </a:cxn>
                <a:cxn ang="0">
                  <a:pos x="76" y="187"/>
                </a:cxn>
                <a:cxn ang="0">
                  <a:pos x="130" y="185"/>
                </a:cxn>
                <a:cxn ang="0">
                  <a:pos x="178" y="135"/>
                </a:cxn>
                <a:cxn ang="0">
                  <a:pos x="251" y="133"/>
                </a:cxn>
                <a:cxn ang="0">
                  <a:pos x="308" y="133"/>
                </a:cxn>
                <a:cxn ang="0">
                  <a:pos x="389" y="133"/>
                </a:cxn>
                <a:cxn ang="0">
                  <a:pos x="361" y="85"/>
                </a:cxn>
                <a:cxn ang="0">
                  <a:pos x="415" y="97"/>
                </a:cxn>
                <a:cxn ang="0">
                  <a:pos x="418" y="69"/>
                </a:cxn>
                <a:cxn ang="0">
                  <a:pos x="460" y="73"/>
                </a:cxn>
                <a:cxn ang="0">
                  <a:pos x="508" y="35"/>
                </a:cxn>
                <a:cxn ang="0">
                  <a:pos x="610" y="7"/>
                </a:cxn>
                <a:cxn ang="0">
                  <a:pos x="736" y="28"/>
                </a:cxn>
                <a:cxn ang="0">
                  <a:pos x="874" y="57"/>
                </a:cxn>
                <a:cxn ang="0">
                  <a:pos x="997" y="95"/>
                </a:cxn>
                <a:cxn ang="0">
                  <a:pos x="1064" y="69"/>
                </a:cxn>
                <a:cxn ang="0">
                  <a:pos x="1130" y="66"/>
                </a:cxn>
                <a:cxn ang="0">
                  <a:pos x="1239" y="95"/>
                </a:cxn>
                <a:cxn ang="0">
                  <a:pos x="1344" y="116"/>
                </a:cxn>
                <a:cxn ang="0">
                  <a:pos x="1413" y="114"/>
                </a:cxn>
                <a:cxn ang="0">
                  <a:pos x="1579" y="159"/>
                </a:cxn>
                <a:cxn ang="0">
                  <a:pos x="1636" y="197"/>
                </a:cxn>
                <a:cxn ang="0">
                  <a:pos x="1553" y="187"/>
                </a:cxn>
                <a:cxn ang="0">
                  <a:pos x="1570" y="237"/>
                </a:cxn>
                <a:cxn ang="0">
                  <a:pos x="1484" y="294"/>
                </a:cxn>
                <a:cxn ang="0">
                  <a:pos x="1539" y="358"/>
                </a:cxn>
                <a:cxn ang="0">
                  <a:pos x="1529" y="399"/>
                </a:cxn>
                <a:cxn ang="0">
                  <a:pos x="1456" y="356"/>
                </a:cxn>
                <a:cxn ang="0">
                  <a:pos x="1451" y="249"/>
                </a:cxn>
                <a:cxn ang="0">
                  <a:pos x="1403" y="249"/>
                </a:cxn>
                <a:cxn ang="0">
                  <a:pos x="1387" y="285"/>
                </a:cxn>
                <a:cxn ang="0">
                  <a:pos x="1306" y="285"/>
                </a:cxn>
                <a:cxn ang="0">
                  <a:pos x="1244" y="351"/>
                </a:cxn>
                <a:cxn ang="0">
                  <a:pos x="1287" y="377"/>
                </a:cxn>
                <a:cxn ang="0">
                  <a:pos x="1354" y="439"/>
                </a:cxn>
                <a:cxn ang="0">
                  <a:pos x="1349" y="577"/>
                </a:cxn>
                <a:cxn ang="0">
                  <a:pos x="1299" y="532"/>
                </a:cxn>
                <a:cxn ang="0">
                  <a:pos x="1289" y="489"/>
                </a:cxn>
                <a:cxn ang="0">
                  <a:pos x="1209" y="449"/>
                </a:cxn>
                <a:cxn ang="0">
                  <a:pos x="1109" y="389"/>
                </a:cxn>
                <a:cxn ang="0">
                  <a:pos x="1104" y="444"/>
                </a:cxn>
                <a:cxn ang="0">
                  <a:pos x="1045" y="444"/>
                </a:cxn>
                <a:cxn ang="0">
                  <a:pos x="959" y="446"/>
                </a:cxn>
                <a:cxn ang="0">
                  <a:pos x="897" y="425"/>
                </a:cxn>
                <a:cxn ang="0">
                  <a:pos x="859" y="437"/>
                </a:cxn>
                <a:cxn ang="0">
                  <a:pos x="783" y="437"/>
                </a:cxn>
              </a:cxnLst>
              <a:rect l="0" t="0" r="r" b="b"/>
              <a:pathLst>
                <a:path w="1636" h="610">
                  <a:moveTo>
                    <a:pt x="750" y="461"/>
                  </a:moveTo>
                  <a:lnTo>
                    <a:pt x="734" y="456"/>
                  </a:lnTo>
                  <a:lnTo>
                    <a:pt x="700" y="430"/>
                  </a:lnTo>
                  <a:lnTo>
                    <a:pt x="696" y="439"/>
                  </a:lnTo>
                  <a:lnTo>
                    <a:pt x="679" y="434"/>
                  </a:lnTo>
                  <a:lnTo>
                    <a:pt x="679" y="427"/>
                  </a:lnTo>
                  <a:lnTo>
                    <a:pt x="669" y="425"/>
                  </a:lnTo>
                  <a:lnTo>
                    <a:pt x="669" y="434"/>
                  </a:lnTo>
                  <a:lnTo>
                    <a:pt x="662" y="432"/>
                  </a:lnTo>
                  <a:lnTo>
                    <a:pt x="620" y="385"/>
                  </a:lnTo>
                  <a:lnTo>
                    <a:pt x="605" y="377"/>
                  </a:lnTo>
                  <a:lnTo>
                    <a:pt x="605" y="370"/>
                  </a:lnTo>
                  <a:lnTo>
                    <a:pt x="598" y="370"/>
                  </a:lnTo>
                  <a:lnTo>
                    <a:pt x="584" y="385"/>
                  </a:lnTo>
                  <a:lnTo>
                    <a:pt x="570" y="385"/>
                  </a:lnTo>
                  <a:lnTo>
                    <a:pt x="570" y="377"/>
                  </a:lnTo>
                  <a:lnTo>
                    <a:pt x="541" y="373"/>
                  </a:lnTo>
                  <a:lnTo>
                    <a:pt x="532" y="354"/>
                  </a:lnTo>
                  <a:lnTo>
                    <a:pt x="510" y="349"/>
                  </a:lnTo>
                  <a:lnTo>
                    <a:pt x="501" y="361"/>
                  </a:lnTo>
                  <a:lnTo>
                    <a:pt x="444" y="375"/>
                  </a:lnTo>
                  <a:lnTo>
                    <a:pt x="427" y="375"/>
                  </a:lnTo>
                  <a:lnTo>
                    <a:pt x="432" y="389"/>
                  </a:lnTo>
                  <a:lnTo>
                    <a:pt x="441" y="392"/>
                  </a:lnTo>
                  <a:lnTo>
                    <a:pt x="429" y="396"/>
                  </a:lnTo>
                  <a:lnTo>
                    <a:pt x="429" y="406"/>
                  </a:lnTo>
                  <a:lnTo>
                    <a:pt x="425" y="413"/>
                  </a:lnTo>
                  <a:lnTo>
                    <a:pt x="444" y="425"/>
                  </a:lnTo>
                  <a:lnTo>
                    <a:pt x="444" y="434"/>
                  </a:lnTo>
                  <a:lnTo>
                    <a:pt x="418" y="437"/>
                  </a:lnTo>
                  <a:lnTo>
                    <a:pt x="410" y="430"/>
                  </a:lnTo>
                  <a:lnTo>
                    <a:pt x="382" y="430"/>
                  </a:lnTo>
                  <a:lnTo>
                    <a:pt x="377" y="437"/>
                  </a:lnTo>
                  <a:lnTo>
                    <a:pt x="368" y="432"/>
                  </a:lnTo>
                  <a:lnTo>
                    <a:pt x="361" y="434"/>
                  </a:lnTo>
                  <a:lnTo>
                    <a:pt x="349" y="425"/>
                  </a:lnTo>
                  <a:lnTo>
                    <a:pt x="334" y="418"/>
                  </a:lnTo>
                  <a:lnTo>
                    <a:pt x="315" y="415"/>
                  </a:lnTo>
                  <a:lnTo>
                    <a:pt x="296" y="432"/>
                  </a:lnTo>
                  <a:lnTo>
                    <a:pt x="299" y="446"/>
                  </a:lnTo>
                  <a:lnTo>
                    <a:pt x="292" y="449"/>
                  </a:lnTo>
                  <a:lnTo>
                    <a:pt x="285" y="439"/>
                  </a:lnTo>
                  <a:lnTo>
                    <a:pt x="277" y="449"/>
                  </a:lnTo>
                  <a:lnTo>
                    <a:pt x="277" y="463"/>
                  </a:lnTo>
                  <a:lnTo>
                    <a:pt x="277" y="465"/>
                  </a:lnTo>
                  <a:lnTo>
                    <a:pt x="277" y="470"/>
                  </a:lnTo>
                  <a:lnTo>
                    <a:pt x="277" y="475"/>
                  </a:lnTo>
                  <a:lnTo>
                    <a:pt x="277" y="480"/>
                  </a:lnTo>
                  <a:lnTo>
                    <a:pt x="277" y="480"/>
                  </a:lnTo>
                  <a:lnTo>
                    <a:pt x="277" y="482"/>
                  </a:lnTo>
                  <a:lnTo>
                    <a:pt x="280" y="482"/>
                  </a:lnTo>
                  <a:lnTo>
                    <a:pt x="280" y="482"/>
                  </a:lnTo>
                  <a:lnTo>
                    <a:pt x="282" y="482"/>
                  </a:lnTo>
                  <a:lnTo>
                    <a:pt x="282" y="480"/>
                  </a:lnTo>
                  <a:lnTo>
                    <a:pt x="285" y="480"/>
                  </a:lnTo>
                  <a:lnTo>
                    <a:pt x="285" y="489"/>
                  </a:lnTo>
                  <a:lnTo>
                    <a:pt x="296" y="489"/>
                  </a:lnTo>
                  <a:lnTo>
                    <a:pt x="304" y="501"/>
                  </a:lnTo>
                  <a:lnTo>
                    <a:pt x="308" y="508"/>
                  </a:lnTo>
                  <a:lnTo>
                    <a:pt x="311" y="513"/>
                  </a:lnTo>
                  <a:lnTo>
                    <a:pt x="311" y="513"/>
                  </a:lnTo>
                  <a:lnTo>
                    <a:pt x="311" y="515"/>
                  </a:lnTo>
                  <a:lnTo>
                    <a:pt x="308" y="518"/>
                  </a:lnTo>
                  <a:lnTo>
                    <a:pt x="306" y="522"/>
                  </a:lnTo>
                  <a:lnTo>
                    <a:pt x="301" y="527"/>
                  </a:lnTo>
                  <a:lnTo>
                    <a:pt x="301" y="527"/>
                  </a:lnTo>
                  <a:lnTo>
                    <a:pt x="299" y="527"/>
                  </a:lnTo>
                  <a:lnTo>
                    <a:pt x="296" y="527"/>
                  </a:lnTo>
                  <a:lnTo>
                    <a:pt x="294" y="530"/>
                  </a:lnTo>
                  <a:lnTo>
                    <a:pt x="292" y="530"/>
                  </a:lnTo>
                  <a:lnTo>
                    <a:pt x="292" y="530"/>
                  </a:lnTo>
                  <a:lnTo>
                    <a:pt x="292" y="530"/>
                  </a:lnTo>
                  <a:lnTo>
                    <a:pt x="287" y="539"/>
                  </a:lnTo>
                  <a:lnTo>
                    <a:pt x="287" y="546"/>
                  </a:lnTo>
                  <a:lnTo>
                    <a:pt x="287" y="553"/>
                  </a:lnTo>
                  <a:lnTo>
                    <a:pt x="292" y="556"/>
                  </a:lnTo>
                  <a:lnTo>
                    <a:pt x="296" y="565"/>
                  </a:lnTo>
                  <a:lnTo>
                    <a:pt x="304" y="572"/>
                  </a:lnTo>
                  <a:lnTo>
                    <a:pt x="306" y="584"/>
                  </a:lnTo>
                  <a:lnTo>
                    <a:pt x="315" y="603"/>
                  </a:lnTo>
                  <a:lnTo>
                    <a:pt x="313" y="606"/>
                  </a:lnTo>
                  <a:lnTo>
                    <a:pt x="313" y="608"/>
                  </a:lnTo>
                  <a:lnTo>
                    <a:pt x="311" y="608"/>
                  </a:lnTo>
                  <a:lnTo>
                    <a:pt x="308" y="610"/>
                  </a:lnTo>
                  <a:lnTo>
                    <a:pt x="306" y="610"/>
                  </a:lnTo>
                  <a:lnTo>
                    <a:pt x="304" y="610"/>
                  </a:lnTo>
                  <a:lnTo>
                    <a:pt x="304" y="610"/>
                  </a:lnTo>
                  <a:lnTo>
                    <a:pt x="301" y="610"/>
                  </a:lnTo>
                  <a:lnTo>
                    <a:pt x="301" y="608"/>
                  </a:lnTo>
                  <a:lnTo>
                    <a:pt x="301" y="608"/>
                  </a:lnTo>
                  <a:lnTo>
                    <a:pt x="301" y="606"/>
                  </a:lnTo>
                  <a:lnTo>
                    <a:pt x="296" y="603"/>
                  </a:lnTo>
                  <a:lnTo>
                    <a:pt x="296" y="601"/>
                  </a:lnTo>
                  <a:lnTo>
                    <a:pt x="294" y="601"/>
                  </a:lnTo>
                  <a:lnTo>
                    <a:pt x="289" y="598"/>
                  </a:lnTo>
                  <a:lnTo>
                    <a:pt x="282" y="594"/>
                  </a:lnTo>
                  <a:lnTo>
                    <a:pt x="280" y="587"/>
                  </a:lnTo>
                  <a:lnTo>
                    <a:pt x="263" y="582"/>
                  </a:lnTo>
                  <a:lnTo>
                    <a:pt x="258" y="582"/>
                  </a:lnTo>
                  <a:lnTo>
                    <a:pt x="256" y="582"/>
                  </a:lnTo>
                  <a:lnTo>
                    <a:pt x="254" y="582"/>
                  </a:lnTo>
                  <a:lnTo>
                    <a:pt x="251" y="579"/>
                  </a:lnTo>
                  <a:lnTo>
                    <a:pt x="249" y="577"/>
                  </a:lnTo>
                  <a:lnTo>
                    <a:pt x="244" y="572"/>
                  </a:lnTo>
                  <a:lnTo>
                    <a:pt x="237" y="572"/>
                  </a:lnTo>
                  <a:lnTo>
                    <a:pt x="225" y="572"/>
                  </a:lnTo>
                  <a:lnTo>
                    <a:pt x="218" y="568"/>
                  </a:lnTo>
                  <a:lnTo>
                    <a:pt x="213" y="568"/>
                  </a:lnTo>
                  <a:lnTo>
                    <a:pt x="211" y="568"/>
                  </a:lnTo>
                  <a:lnTo>
                    <a:pt x="209" y="568"/>
                  </a:lnTo>
                  <a:lnTo>
                    <a:pt x="199" y="568"/>
                  </a:lnTo>
                  <a:lnTo>
                    <a:pt x="180" y="551"/>
                  </a:lnTo>
                  <a:lnTo>
                    <a:pt x="173" y="546"/>
                  </a:lnTo>
                  <a:lnTo>
                    <a:pt x="171" y="546"/>
                  </a:lnTo>
                  <a:lnTo>
                    <a:pt x="168" y="544"/>
                  </a:lnTo>
                  <a:lnTo>
                    <a:pt x="163" y="541"/>
                  </a:lnTo>
                  <a:lnTo>
                    <a:pt x="161" y="537"/>
                  </a:lnTo>
                  <a:lnTo>
                    <a:pt x="173" y="537"/>
                  </a:lnTo>
                  <a:lnTo>
                    <a:pt x="173" y="525"/>
                  </a:lnTo>
                  <a:lnTo>
                    <a:pt x="180" y="522"/>
                  </a:lnTo>
                  <a:lnTo>
                    <a:pt x="173" y="513"/>
                  </a:lnTo>
                  <a:lnTo>
                    <a:pt x="180" y="511"/>
                  </a:lnTo>
                  <a:lnTo>
                    <a:pt x="187" y="503"/>
                  </a:lnTo>
                  <a:lnTo>
                    <a:pt x="175" y="501"/>
                  </a:lnTo>
                  <a:lnTo>
                    <a:pt x="178" y="494"/>
                  </a:lnTo>
                  <a:lnTo>
                    <a:pt x="182" y="487"/>
                  </a:lnTo>
                  <a:lnTo>
                    <a:pt x="197" y="487"/>
                  </a:lnTo>
                  <a:lnTo>
                    <a:pt x="197" y="482"/>
                  </a:lnTo>
                  <a:lnTo>
                    <a:pt x="194" y="475"/>
                  </a:lnTo>
                  <a:lnTo>
                    <a:pt x="192" y="468"/>
                  </a:lnTo>
                  <a:lnTo>
                    <a:pt x="197" y="463"/>
                  </a:lnTo>
                  <a:lnTo>
                    <a:pt x="197" y="461"/>
                  </a:lnTo>
                  <a:lnTo>
                    <a:pt x="197" y="458"/>
                  </a:lnTo>
                  <a:lnTo>
                    <a:pt x="197" y="456"/>
                  </a:lnTo>
                  <a:lnTo>
                    <a:pt x="194" y="456"/>
                  </a:lnTo>
                  <a:lnTo>
                    <a:pt x="192" y="453"/>
                  </a:lnTo>
                  <a:lnTo>
                    <a:pt x="185" y="451"/>
                  </a:lnTo>
                  <a:lnTo>
                    <a:pt x="178" y="449"/>
                  </a:lnTo>
                  <a:lnTo>
                    <a:pt x="173" y="449"/>
                  </a:lnTo>
                  <a:lnTo>
                    <a:pt x="166" y="446"/>
                  </a:lnTo>
                  <a:lnTo>
                    <a:pt x="161" y="439"/>
                  </a:lnTo>
                  <a:lnTo>
                    <a:pt x="149" y="444"/>
                  </a:lnTo>
                  <a:lnTo>
                    <a:pt x="147" y="439"/>
                  </a:lnTo>
                  <a:lnTo>
                    <a:pt x="137" y="437"/>
                  </a:lnTo>
                  <a:lnTo>
                    <a:pt x="133" y="425"/>
                  </a:lnTo>
                  <a:lnTo>
                    <a:pt x="121" y="425"/>
                  </a:lnTo>
                  <a:lnTo>
                    <a:pt x="118" y="418"/>
                  </a:lnTo>
                  <a:lnTo>
                    <a:pt x="118" y="408"/>
                  </a:lnTo>
                  <a:lnTo>
                    <a:pt x="109" y="401"/>
                  </a:lnTo>
                  <a:lnTo>
                    <a:pt x="95" y="406"/>
                  </a:lnTo>
                  <a:lnTo>
                    <a:pt x="85" y="406"/>
                  </a:lnTo>
                  <a:lnTo>
                    <a:pt x="80" y="389"/>
                  </a:lnTo>
                  <a:lnTo>
                    <a:pt x="90" y="389"/>
                  </a:lnTo>
                  <a:lnTo>
                    <a:pt x="97" y="387"/>
                  </a:lnTo>
                  <a:lnTo>
                    <a:pt x="95" y="377"/>
                  </a:lnTo>
                  <a:lnTo>
                    <a:pt x="95" y="377"/>
                  </a:lnTo>
                  <a:lnTo>
                    <a:pt x="95" y="377"/>
                  </a:lnTo>
                  <a:lnTo>
                    <a:pt x="90" y="377"/>
                  </a:lnTo>
                  <a:lnTo>
                    <a:pt x="87" y="377"/>
                  </a:lnTo>
                  <a:lnTo>
                    <a:pt x="87" y="377"/>
                  </a:lnTo>
                  <a:lnTo>
                    <a:pt x="87" y="377"/>
                  </a:lnTo>
                  <a:lnTo>
                    <a:pt x="85" y="375"/>
                  </a:lnTo>
                  <a:lnTo>
                    <a:pt x="83" y="373"/>
                  </a:lnTo>
                  <a:lnTo>
                    <a:pt x="83" y="368"/>
                  </a:lnTo>
                  <a:lnTo>
                    <a:pt x="78" y="363"/>
                  </a:lnTo>
                  <a:lnTo>
                    <a:pt x="76" y="361"/>
                  </a:lnTo>
                  <a:lnTo>
                    <a:pt x="73" y="351"/>
                  </a:lnTo>
                  <a:lnTo>
                    <a:pt x="66" y="339"/>
                  </a:lnTo>
                  <a:lnTo>
                    <a:pt x="59" y="339"/>
                  </a:lnTo>
                  <a:lnTo>
                    <a:pt x="49" y="337"/>
                  </a:lnTo>
                  <a:lnTo>
                    <a:pt x="42" y="335"/>
                  </a:lnTo>
                  <a:lnTo>
                    <a:pt x="38" y="337"/>
                  </a:lnTo>
                  <a:lnTo>
                    <a:pt x="30" y="342"/>
                  </a:lnTo>
                  <a:lnTo>
                    <a:pt x="28" y="342"/>
                  </a:lnTo>
                  <a:lnTo>
                    <a:pt x="26" y="342"/>
                  </a:lnTo>
                  <a:lnTo>
                    <a:pt x="26" y="339"/>
                  </a:lnTo>
                  <a:lnTo>
                    <a:pt x="26" y="335"/>
                  </a:lnTo>
                  <a:lnTo>
                    <a:pt x="23" y="330"/>
                  </a:lnTo>
                  <a:lnTo>
                    <a:pt x="21" y="320"/>
                  </a:lnTo>
                  <a:lnTo>
                    <a:pt x="19" y="311"/>
                  </a:lnTo>
                  <a:lnTo>
                    <a:pt x="14" y="301"/>
                  </a:lnTo>
                  <a:lnTo>
                    <a:pt x="14" y="294"/>
                  </a:lnTo>
                  <a:lnTo>
                    <a:pt x="19" y="294"/>
                  </a:lnTo>
                  <a:lnTo>
                    <a:pt x="19" y="285"/>
                  </a:lnTo>
                  <a:lnTo>
                    <a:pt x="21" y="282"/>
                  </a:lnTo>
                  <a:lnTo>
                    <a:pt x="23" y="282"/>
                  </a:lnTo>
                  <a:lnTo>
                    <a:pt x="26" y="280"/>
                  </a:lnTo>
                  <a:lnTo>
                    <a:pt x="28" y="278"/>
                  </a:lnTo>
                  <a:lnTo>
                    <a:pt x="35" y="268"/>
                  </a:lnTo>
                  <a:lnTo>
                    <a:pt x="33" y="268"/>
                  </a:lnTo>
                  <a:lnTo>
                    <a:pt x="30" y="268"/>
                  </a:lnTo>
                  <a:lnTo>
                    <a:pt x="28" y="266"/>
                  </a:lnTo>
                  <a:lnTo>
                    <a:pt x="26" y="263"/>
                  </a:lnTo>
                  <a:lnTo>
                    <a:pt x="23" y="261"/>
                  </a:lnTo>
                  <a:lnTo>
                    <a:pt x="28" y="254"/>
                  </a:lnTo>
                  <a:lnTo>
                    <a:pt x="33" y="247"/>
                  </a:lnTo>
                  <a:lnTo>
                    <a:pt x="38" y="244"/>
                  </a:lnTo>
                  <a:lnTo>
                    <a:pt x="40" y="242"/>
                  </a:lnTo>
                  <a:lnTo>
                    <a:pt x="42" y="240"/>
                  </a:lnTo>
                  <a:lnTo>
                    <a:pt x="42" y="240"/>
                  </a:lnTo>
                  <a:lnTo>
                    <a:pt x="45" y="237"/>
                  </a:lnTo>
                  <a:lnTo>
                    <a:pt x="49" y="237"/>
                  </a:lnTo>
                  <a:lnTo>
                    <a:pt x="49" y="228"/>
                  </a:lnTo>
                  <a:lnTo>
                    <a:pt x="42" y="221"/>
                  </a:lnTo>
                  <a:lnTo>
                    <a:pt x="38" y="218"/>
                  </a:lnTo>
                  <a:lnTo>
                    <a:pt x="33" y="216"/>
                  </a:lnTo>
                  <a:lnTo>
                    <a:pt x="35" y="211"/>
                  </a:lnTo>
                  <a:lnTo>
                    <a:pt x="35" y="211"/>
                  </a:lnTo>
                  <a:lnTo>
                    <a:pt x="33" y="206"/>
                  </a:lnTo>
                  <a:lnTo>
                    <a:pt x="30" y="202"/>
                  </a:lnTo>
                  <a:lnTo>
                    <a:pt x="30" y="199"/>
                  </a:lnTo>
                  <a:lnTo>
                    <a:pt x="30" y="197"/>
                  </a:lnTo>
                  <a:lnTo>
                    <a:pt x="30" y="197"/>
                  </a:lnTo>
                  <a:lnTo>
                    <a:pt x="28" y="195"/>
                  </a:lnTo>
                  <a:lnTo>
                    <a:pt x="28" y="195"/>
                  </a:lnTo>
                  <a:lnTo>
                    <a:pt x="26" y="192"/>
                  </a:lnTo>
                  <a:lnTo>
                    <a:pt x="23" y="190"/>
                  </a:lnTo>
                  <a:lnTo>
                    <a:pt x="23" y="183"/>
                  </a:lnTo>
                  <a:lnTo>
                    <a:pt x="21" y="178"/>
                  </a:lnTo>
                  <a:lnTo>
                    <a:pt x="21" y="173"/>
                  </a:lnTo>
                  <a:lnTo>
                    <a:pt x="21" y="166"/>
                  </a:lnTo>
                  <a:lnTo>
                    <a:pt x="21" y="161"/>
                  </a:lnTo>
                  <a:lnTo>
                    <a:pt x="19" y="164"/>
                  </a:lnTo>
                  <a:lnTo>
                    <a:pt x="16" y="164"/>
                  </a:lnTo>
                  <a:lnTo>
                    <a:pt x="14" y="164"/>
                  </a:lnTo>
                  <a:lnTo>
                    <a:pt x="14" y="164"/>
                  </a:lnTo>
                  <a:lnTo>
                    <a:pt x="11" y="164"/>
                  </a:lnTo>
                  <a:lnTo>
                    <a:pt x="11" y="161"/>
                  </a:lnTo>
                  <a:lnTo>
                    <a:pt x="11" y="161"/>
                  </a:lnTo>
                  <a:lnTo>
                    <a:pt x="14" y="159"/>
                  </a:lnTo>
                  <a:lnTo>
                    <a:pt x="14" y="154"/>
                  </a:lnTo>
                  <a:lnTo>
                    <a:pt x="16" y="152"/>
                  </a:lnTo>
                  <a:lnTo>
                    <a:pt x="19" y="152"/>
                  </a:lnTo>
                  <a:lnTo>
                    <a:pt x="19" y="149"/>
                  </a:lnTo>
                  <a:lnTo>
                    <a:pt x="19" y="147"/>
                  </a:lnTo>
                  <a:lnTo>
                    <a:pt x="16" y="147"/>
                  </a:lnTo>
                  <a:lnTo>
                    <a:pt x="14" y="142"/>
                  </a:lnTo>
                  <a:lnTo>
                    <a:pt x="11" y="142"/>
                  </a:lnTo>
                  <a:lnTo>
                    <a:pt x="9" y="142"/>
                  </a:lnTo>
                  <a:lnTo>
                    <a:pt x="7" y="142"/>
                  </a:lnTo>
                  <a:lnTo>
                    <a:pt x="4" y="142"/>
                  </a:lnTo>
                  <a:lnTo>
                    <a:pt x="2" y="142"/>
                  </a:lnTo>
                  <a:lnTo>
                    <a:pt x="2" y="140"/>
                  </a:lnTo>
                  <a:lnTo>
                    <a:pt x="2" y="140"/>
                  </a:lnTo>
                  <a:lnTo>
                    <a:pt x="2" y="138"/>
                  </a:lnTo>
                  <a:lnTo>
                    <a:pt x="0" y="138"/>
                  </a:lnTo>
                  <a:lnTo>
                    <a:pt x="0" y="135"/>
                  </a:lnTo>
                  <a:lnTo>
                    <a:pt x="2" y="130"/>
                  </a:lnTo>
                  <a:lnTo>
                    <a:pt x="2" y="128"/>
                  </a:lnTo>
                  <a:lnTo>
                    <a:pt x="4" y="126"/>
                  </a:lnTo>
                  <a:lnTo>
                    <a:pt x="7" y="126"/>
                  </a:lnTo>
                  <a:lnTo>
                    <a:pt x="14" y="121"/>
                  </a:lnTo>
                  <a:lnTo>
                    <a:pt x="21" y="121"/>
                  </a:lnTo>
                  <a:lnTo>
                    <a:pt x="21" y="109"/>
                  </a:lnTo>
                  <a:lnTo>
                    <a:pt x="26" y="114"/>
                  </a:lnTo>
                  <a:lnTo>
                    <a:pt x="33" y="116"/>
                  </a:lnTo>
                  <a:lnTo>
                    <a:pt x="38" y="121"/>
                  </a:lnTo>
                  <a:lnTo>
                    <a:pt x="47" y="121"/>
                  </a:lnTo>
                  <a:lnTo>
                    <a:pt x="64" y="126"/>
                  </a:lnTo>
                  <a:lnTo>
                    <a:pt x="83" y="128"/>
                  </a:lnTo>
                  <a:lnTo>
                    <a:pt x="92" y="133"/>
                  </a:lnTo>
                  <a:lnTo>
                    <a:pt x="102" y="135"/>
                  </a:lnTo>
                  <a:lnTo>
                    <a:pt x="109" y="138"/>
                  </a:lnTo>
                  <a:lnTo>
                    <a:pt x="111" y="140"/>
                  </a:lnTo>
                  <a:lnTo>
                    <a:pt x="116" y="140"/>
                  </a:lnTo>
                  <a:lnTo>
                    <a:pt x="118" y="142"/>
                  </a:lnTo>
                  <a:lnTo>
                    <a:pt x="121" y="145"/>
                  </a:lnTo>
                  <a:lnTo>
                    <a:pt x="123" y="147"/>
                  </a:lnTo>
                  <a:lnTo>
                    <a:pt x="128" y="149"/>
                  </a:lnTo>
                  <a:lnTo>
                    <a:pt x="128" y="152"/>
                  </a:lnTo>
                  <a:lnTo>
                    <a:pt x="130" y="154"/>
                  </a:lnTo>
                  <a:lnTo>
                    <a:pt x="130" y="159"/>
                  </a:lnTo>
                  <a:lnTo>
                    <a:pt x="133" y="161"/>
                  </a:lnTo>
                  <a:lnTo>
                    <a:pt x="125" y="166"/>
                  </a:lnTo>
                  <a:lnTo>
                    <a:pt x="118" y="168"/>
                  </a:lnTo>
                  <a:lnTo>
                    <a:pt x="116" y="171"/>
                  </a:lnTo>
                  <a:lnTo>
                    <a:pt x="111" y="173"/>
                  </a:lnTo>
                  <a:lnTo>
                    <a:pt x="106" y="173"/>
                  </a:lnTo>
                  <a:lnTo>
                    <a:pt x="104" y="173"/>
                  </a:lnTo>
                  <a:lnTo>
                    <a:pt x="97" y="173"/>
                  </a:lnTo>
                  <a:lnTo>
                    <a:pt x="90" y="171"/>
                  </a:lnTo>
                  <a:lnTo>
                    <a:pt x="80" y="168"/>
                  </a:lnTo>
                  <a:lnTo>
                    <a:pt x="71" y="166"/>
                  </a:lnTo>
                  <a:lnTo>
                    <a:pt x="68" y="166"/>
                  </a:lnTo>
                  <a:lnTo>
                    <a:pt x="64" y="166"/>
                  </a:lnTo>
                  <a:lnTo>
                    <a:pt x="68" y="171"/>
                  </a:lnTo>
                  <a:lnTo>
                    <a:pt x="71" y="180"/>
                  </a:lnTo>
                  <a:lnTo>
                    <a:pt x="76" y="187"/>
                  </a:lnTo>
                  <a:lnTo>
                    <a:pt x="80" y="195"/>
                  </a:lnTo>
                  <a:lnTo>
                    <a:pt x="85" y="202"/>
                  </a:lnTo>
                  <a:lnTo>
                    <a:pt x="87" y="204"/>
                  </a:lnTo>
                  <a:lnTo>
                    <a:pt x="92" y="206"/>
                  </a:lnTo>
                  <a:lnTo>
                    <a:pt x="95" y="209"/>
                  </a:lnTo>
                  <a:lnTo>
                    <a:pt x="99" y="209"/>
                  </a:lnTo>
                  <a:lnTo>
                    <a:pt x="104" y="211"/>
                  </a:lnTo>
                  <a:lnTo>
                    <a:pt x="111" y="211"/>
                  </a:lnTo>
                  <a:lnTo>
                    <a:pt x="109" y="204"/>
                  </a:lnTo>
                  <a:lnTo>
                    <a:pt x="104" y="199"/>
                  </a:lnTo>
                  <a:lnTo>
                    <a:pt x="102" y="192"/>
                  </a:lnTo>
                  <a:lnTo>
                    <a:pt x="99" y="187"/>
                  </a:lnTo>
                  <a:lnTo>
                    <a:pt x="109" y="190"/>
                  </a:lnTo>
                  <a:lnTo>
                    <a:pt x="118" y="192"/>
                  </a:lnTo>
                  <a:lnTo>
                    <a:pt x="121" y="195"/>
                  </a:lnTo>
                  <a:lnTo>
                    <a:pt x="123" y="195"/>
                  </a:lnTo>
                  <a:lnTo>
                    <a:pt x="128" y="190"/>
                  </a:lnTo>
                  <a:lnTo>
                    <a:pt x="130" y="185"/>
                  </a:lnTo>
                  <a:lnTo>
                    <a:pt x="135" y="180"/>
                  </a:lnTo>
                  <a:lnTo>
                    <a:pt x="140" y="176"/>
                  </a:lnTo>
                  <a:lnTo>
                    <a:pt x="142" y="173"/>
                  </a:lnTo>
                  <a:lnTo>
                    <a:pt x="144" y="171"/>
                  </a:lnTo>
                  <a:lnTo>
                    <a:pt x="147" y="168"/>
                  </a:lnTo>
                  <a:lnTo>
                    <a:pt x="152" y="168"/>
                  </a:lnTo>
                  <a:lnTo>
                    <a:pt x="154" y="166"/>
                  </a:lnTo>
                  <a:lnTo>
                    <a:pt x="159" y="166"/>
                  </a:lnTo>
                  <a:lnTo>
                    <a:pt x="161" y="166"/>
                  </a:lnTo>
                  <a:lnTo>
                    <a:pt x="166" y="166"/>
                  </a:lnTo>
                  <a:lnTo>
                    <a:pt x="166" y="161"/>
                  </a:lnTo>
                  <a:lnTo>
                    <a:pt x="166" y="154"/>
                  </a:lnTo>
                  <a:lnTo>
                    <a:pt x="163" y="152"/>
                  </a:lnTo>
                  <a:lnTo>
                    <a:pt x="163" y="149"/>
                  </a:lnTo>
                  <a:lnTo>
                    <a:pt x="161" y="142"/>
                  </a:lnTo>
                  <a:lnTo>
                    <a:pt x="159" y="140"/>
                  </a:lnTo>
                  <a:lnTo>
                    <a:pt x="159" y="135"/>
                  </a:lnTo>
                  <a:lnTo>
                    <a:pt x="178" y="135"/>
                  </a:lnTo>
                  <a:lnTo>
                    <a:pt x="178" y="142"/>
                  </a:lnTo>
                  <a:lnTo>
                    <a:pt x="180" y="149"/>
                  </a:lnTo>
                  <a:lnTo>
                    <a:pt x="180" y="152"/>
                  </a:lnTo>
                  <a:lnTo>
                    <a:pt x="182" y="157"/>
                  </a:lnTo>
                  <a:lnTo>
                    <a:pt x="185" y="159"/>
                  </a:lnTo>
                  <a:lnTo>
                    <a:pt x="185" y="161"/>
                  </a:lnTo>
                  <a:lnTo>
                    <a:pt x="197" y="152"/>
                  </a:lnTo>
                  <a:lnTo>
                    <a:pt x="204" y="147"/>
                  </a:lnTo>
                  <a:lnTo>
                    <a:pt x="211" y="140"/>
                  </a:lnTo>
                  <a:lnTo>
                    <a:pt x="213" y="138"/>
                  </a:lnTo>
                  <a:lnTo>
                    <a:pt x="216" y="135"/>
                  </a:lnTo>
                  <a:lnTo>
                    <a:pt x="225" y="130"/>
                  </a:lnTo>
                  <a:lnTo>
                    <a:pt x="232" y="128"/>
                  </a:lnTo>
                  <a:lnTo>
                    <a:pt x="237" y="128"/>
                  </a:lnTo>
                  <a:lnTo>
                    <a:pt x="242" y="128"/>
                  </a:lnTo>
                  <a:lnTo>
                    <a:pt x="244" y="128"/>
                  </a:lnTo>
                  <a:lnTo>
                    <a:pt x="247" y="128"/>
                  </a:lnTo>
                  <a:lnTo>
                    <a:pt x="251" y="133"/>
                  </a:lnTo>
                  <a:lnTo>
                    <a:pt x="254" y="135"/>
                  </a:lnTo>
                  <a:lnTo>
                    <a:pt x="254" y="138"/>
                  </a:lnTo>
                  <a:lnTo>
                    <a:pt x="256" y="138"/>
                  </a:lnTo>
                  <a:lnTo>
                    <a:pt x="258" y="138"/>
                  </a:lnTo>
                  <a:lnTo>
                    <a:pt x="261" y="135"/>
                  </a:lnTo>
                  <a:lnTo>
                    <a:pt x="268" y="133"/>
                  </a:lnTo>
                  <a:lnTo>
                    <a:pt x="273" y="128"/>
                  </a:lnTo>
                  <a:lnTo>
                    <a:pt x="277" y="126"/>
                  </a:lnTo>
                  <a:lnTo>
                    <a:pt x="282" y="121"/>
                  </a:lnTo>
                  <a:lnTo>
                    <a:pt x="287" y="121"/>
                  </a:lnTo>
                  <a:lnTo>
                    <a:pt x="289" y="121"/>
                  </a:lnTo>
                  <a:lnTo>
                    <a:pt x="292" y="121"/>
                  </a:lnTo>
                  <a:lnTo>
                    <a:pt x="294" y="121"/>
                  </a:lnTo>
                  <a:lnTo>
                    <a:pt x="296" y="121"/>
                  </a:lnTo>
                  <a:lnTo>
                    <a:pt x="304" y="128"/>
                  </a:lnTo>
                  <a:lnTo>
                    <a:pt x="304" y="130"/>
                  </a:lnTo>
                  <a:lnTo>
                    <a:pt x="306" y="133"/>
                  </a:lnTo>
                  <a:lnTo>
                    <a:pt x="308" y="133"/>
                  </a:lnTo>
                  <a:lnTo>
                    <a:pt x="308" y="130"/>
                  </a:lnTo>
                  <a:lnTo>
                    <a:pt x="308" y="128"/>
                  </a:lnTo>
                  <a:lnTo>
                    <a:pt x="308" y="128"/>
                  </a:lnTo>
                  <a:lnTo>
                    <a:pt x="306" y="119"/>
                  </a:lnTo>
                  <a:lnTo>
                    <a:pt x="306" y="114"/>
                  </a:lnTo>
                  <a:lnTo>
                    <a:pt x="332" y="114"/>
                  </a:lnTo>
                  <a:lnTo>
                    <a:pt x="337" y="116"/>
                  </a:lnTo>
                  <a:lnTo>
                    <a:pt x="342" y="116"/>
                  </a:lnTo>
                  <a:lnTo>
                    <a:pt x="346" y="119"/>
                  </a:lnTo>
                  <a:lnTo>
                    <a:pt x="351" y="121"/>
                  </a:lnTo>
                  <a:lnTo>
                    <a:pt x="358" y="123"/>
                  </a:lnTo>
                  <a:lnTo>
                    <a:pt x="368" y="128"/>
                  </a:lnTo>
                  <a:lnTo>
                    <a:pt x="370" y="130"/>
                  </a:lnTo>
                  <a:lnTo>
                    <a:pt x="375" y="133"/>
                  </a:lnTo>
                  <a:lnTo>
                    <a:pt x="377" y="135"/>
                  </a:lnTo>
                  <a:lnTo>
                    <a:pt x="382" y="135"/>
                  </a:lnTo>
                  <a:lnTo>
                    <a:pt x="387" y="135"/>
                  </a:lnTo>
                  <a:lnTo>
                    <a:pt x="389" y="133"/>
                  </a:lnTo>
                  <a:lnTo>
                    <a:pt x="391" y="133"/>
                  </a:lnTo>
                  <a:lnTo>
                    <a:pt x="394" y="130"/>
                  </a:lnTo>
                  <a:lnTo>
                    <a:pt x="396" y="128"/>
                  </a:lnTo>
                  <a:lnTo>
                    <a:pt x="394" y="128"/>
                  </a:lnTo>
                  <a:lnTo>
                    <a:pt x="391" y="126"/>
                  </a:lnTo>
                  <a:lnTo>
                    <a:pt x="387" y="126"/>
                  </a:lnTo>
                  <a:lnTo>
                    <a:pt x="384" y="123"/>
                  </a:lnTo>
                  <a:lnTo>
                    <a:pt x="380" y="121"/>
                  </a:lnTo>
                  <a:lnTo>
                    <a:pt x="377" y="119"/>
                  </a:lnTo>
                  <a:lnTo>
                    <a:pt x="370" y="111"/>
                  </a:lnTo>
                  <a:lnTo>
                    <a:pt x="370" y="109"/>
                  </a:lnTo>
                  <a:lnTo>
                    <a:pt x="368" y="107"/>
                  </a:lnTo>
                  <a:lnTo>
                    <a:pt x="365" y="102"/>
                  </a:lnTo>
                  <a:lnTo>
                    <a:pt x="363" y="100"/>
                  </a:lnTo>
                  <a:lnTo>
                    <a:pt x="363" y="95"/>
                  </a:lnTo>
                  <a:lnTo>
                    <a:pt x="361" y="92"/>
                  </a:lnTo>
                  <a:lnTo>
                    <a:pt x="361" y="90"/>
                  </a:lnTo>
                  <a:lnTo>
                    <a:pt x="361" y="85"/>
                  </a:lnTo>
                  <a:lnTo>
                    <a:pt x="361" y="81"/>
                  </a:lnTo>
                  <a:lnTo>
                    <a:pt x="361" y="78"/>
                  </a:lnTo>
                  <a:lnTo>
                    <a:pt x="363" y="73"/>
                  </a:lnTo>
                  <a:lnTo>
                    <a:pt x="365" y="71"/>
                  </a:lnTo>
                  <a:lnTo>
                    <a:pt x="365" y="66"/>
                  </a:lnTo>
                  <a:lnTo>
                    <a:pt x="370" y="64"/>
                  </a:lnTo>
                  <a:lnTo>
                    <a:pt x="370" y="64"/>
                  </a:lnTo>
                  <a:lnTo>
                    <a:pt x="375" y="64"/>
                  </a:lnTo>
                  <a:lnTo>
                    <a:pt x="382" y="64"/>
                  </a:lnTo>
                  <a:lnTo>
                    <a:pt x="384" y="64"/>
                  </a:lnTo>
                  <a:lnTo>
                    <a:pt x="387" y="64"/>
                  </a:lnTo>
                  <a:lnTo>
                    <a:pt x="394" y="69"/>
                  </a:lnTo>
                  <a:lnTo>
                    <a:pt x="396" y="71"/>
                  </a:lnTo>
                  <a:lnTo>
                    <a:pt x="401" y="73"/>
                  </a:lnTo>
                  <a:lnTo>
                    <a:pt x="406" y="78"/>
                  </a:lnTo>
                  <a:lnTo>
                    <a:pt x="408" y="83"/>
                  </a:lnTo>
                  <a:lnTo>
                    <a:pt x="410" y="88"/>
                  </a:lnTo>
                  <a:lnTo>
                    <a:pt x="415" y="97"/>
                  </a:lnTo>
                  <a:lnTo>
                    <a:pt x="418" y="102"/>
                  </a:lnTo>
                  <a:lnTo>
                    <a:pt x="420" y="107"/>
                  </a:lnTo>
                  <a:lnTo>
                    <a:pt x="422" y="111"/>
                  </a:lnTo>
                  <a:lnTo>
                    <a:pt x="425" y="114"/>
                  </a:lnTo>
                  <a:lnTo>
                    <a:pt x="427" y="116"/>
                  </a:lnTo>
                  <a:lnTo>
                    <a:pt x="429" y="121"/>
                  </a:lnTo>
                  <a:lnTo>
                    <a:pt x="432" y="121"/>
                  </a:lnTo>
                  <a:lnTo>
                    <a:pt x="434" y="121"/>
                  </a:lnTo>
                  <a:lnTo>
                    <a:pt x="434" y="100"/>
                  </a:lnTo>
                  <a:lnTo>
                    <a:pt x="429" y="97"/>
                  </a:lnTo>
                  <a:lnTo>
                    <a:pt x="427" y="95"/>
                  </a:lnTo>
                  <a:lnTo>
                    <a:pt x="422" y="90"/>
                  </a:lnTo>
                  <a:lnTo>
                    <a:pt x="422" y="88"/>
                  </a:lnTo>
                  <a:lnTo>
                    <a:pt x="420" y="85"/>
                  </a:lnTo>
                  <a:lnTo>
                    <a:pt x="418" y="83"/>
                  </a:lnTo>
                  <a:lnTo>
                    <a:pt x="418" y="76"/>
                  </a:lnTo>
                  <a:lnTo>
                    <a:pt x="418" y="71"/>
                  </a:lnTo>
                  <a:lnTo>
                    <a:pt x="418" y="69"/>
                  </a:lnTo>
                  <a:lnTo>
                    <a:pt x="418" y="66"/>
                  </a:lnTo>
                  <a:lnTo>
                    <a:pt x="425" y="69"/>
                  </a:lnTo>
                  <a:lnTo>
                    <a:pt x="429" y="71"/>
                  </a:lnTo>
                  <a:lnTo>
                    <a:pt x="432" y="76"/>
                  </a:lnTo>
                  <a:lnTo>
                    <a:pt x="437" y="81"/>
                  </a:lnTo>
                  <a:lnTo>
                    <a:pt x="441" y="83"/>
                  </a:lnTo>
                  <a:lnTo>
                    <a:pt x="446" y="88"/>
                  </a:lnTo>
                  <a:lnTo>
                    <a:pt x="451" y="92"/>
                  </a:lnTo>
                  <a:lnTo>
                    <a:pt x="453" y="92"/>
                  </a:lnTo>
                  <a:lnTo>
                    <a:pt x="456" y="95"/>
                  </a:lnTo>
                  <a:lnTo>
                    <a:pt x="456" y="88"/>
                  </a:lnTo>
                  <a:lnTo>
                    <a:pt x="456" y="83"/>
                  </a:lnTo>
                  <a:lnTo>
                    <a:pt x="456" y="83"/>
                  </a:lnTo>
                  <a:lnTo>
                    <a:pt x="456" y="81"/>
                  </a:lnTo>
                  <a:lnTo>
                    <a:pt x="456" y="78"/>
                  </a:lnTo>
                  <a:lnTo>
                    <a:pt x="456" y="76"/>
                  </a:lnTo>
                  <a:lnTo>
                    <a:pt x="458" y="73"/>
                  </a:lnTo>
                  <a:lnTo>
                    <a:pt x="460" y="73"/>
                  </a:lnTo>
                  <a:lnTo>
                    <a:pt x="463" y="71"/>
                  </a:lnTo>
                  <a:lnTo>
                    <a:pt x="467" y="71"/>
                  </a:lnTo>
                  <a:lnTo>
                    <a:pt x="472" y="71"/>
                  </a:lnTo>
                  <a:lnTo>
                    <a:pt x="479" y="71"/>
                  </a:lnTo>
                  <a:lnTo>
                    <a:pt x="470" y="52"/>
                  </a:lnTo>
                  <a:lnTo>
                    <a:pt x="475" y="52"/>
                  </a:lnTo>
                  <a:lnTo>
                    <a:pt x="482" y="52"/>
                  </a:lnTo>
                  <a:lnTo>
                    <a:pt x="496" y="52"/>
                  </a:lnTo>
                  <a:lnTo>
                    <a:pt x="501" y="52"/>
                  </a:lnTo>
                  <a:lnTo>
                    <a:pt x="505" y="52"/>
                  </a:lnTo>
                  <a:lnTo>
                    <a:pt x="510" y="50"/>
                  </a:lnTo>
                  <a:lnTo>
                    <a:pt x="513" y="50"/>
                  </a:lnTo>
                  <a:lnTo>
                    <a:pt x="510" y="45"/>
                  </a:lnTo>
                  <a:lnTo>
                    <a:pt x="508" y="43"/>
                  </a:lnTo>
                  <a:lnTo>
                    <a:pt x="505" y="43"/>
                  </a:lnTo>
                  <a:lnTo>
                    <a:pt x="501" y="43"/>
                  </a:lnTo>
                  <a:lnTo>
                    <a:pt x="503" y="38"/>
                  </a:lnTo>
                  <a:lnTo>
                    <a:pt x="508" y="35"/>
                  </a:lnTo>
                  <a:lnTo>
                    <a:pt x="510" y="33"/>
                  </a:lnTo>
                  <a:lnTo>
                    <a:pt x="515" y="31"/>
                  </a:lnTo>
                  <a:lnTo>
                    <a:pt x="520" y="26"/>
                  </a:lnTo>
                  <a:lnTo>
                    <a:pt x="524" y="26"/>
                  </a:lnTo>
                  <a:lnTo>
                    <a:pt x="529" y="24"/>
                  </a:lnTo>
                  <a:lnTo>
                    <a:pt x="534" y="21"/>
                  </a:lnTo>
                  <a:lnTo>
                    <a:pt x="541" y="21"/>
                  </a:lnTo>
                  <a:lnTo>
                    <a:pt x="546" y="19"/>
                  </a:lnTo>
                  <a:lnTo>
                    <a:pt x="558" y="16"/>
                  </a:lnTo>
                  <a:lnTo>
                    <a:pt x="567" y="16"/>
                  </a:lnTo>
                  <a:lnTo>
                    <a:pt x="577" y="16"/>
                  </a:lnTo>
                  <a:lnTo>
                    <a:pt x="584" y="16"/>
                  </a:lnTo>
                  <a:lnTo>
                    <a:pt x="591" y="16"/>
                  </a:lnTo>
                  <a:lnTo>
                    <a:pt x="598" y="16"/>
                  </a:lnTo>
                  <a:lnTo>
                    <a:pt x="605" y="19"/>
                  </a:lnTo>
                  <a:lnTo>
                    <a:pt x="608" y="14"/>
                  </a:lnTo>
                  <a:lnTo>
                    <a:pt x="608" y="12"/>
                  </a:lnTo>
                  <a:lnTo>
                    <a:pt x="610" y="7"/>
                  </a:lnTo>
                  <a:lnTo>
                    <a:pt x="612" y="5"/>
                  </a:lnTo>
                  <a:lnTo>
                    <a:pt x="615" y="2"/>
                  </a:lnTo>
                  <a:lnTo>
                    <a:pt x="617" y="0"/>
                  </a:lnTo>
                  <a:lnTo>
                    <a:pt x="622" y="0"/>
                  </a:lnTo>
                  <a:lnTo>
                    <a:pt x="624" y="0"/>
                  </a:lnTo>
                  <a:lnTo>
                    <a:pt x="629" y="0"/>
                  </a:lnTo>
                  <a:lnTo>
                    <a:pt x="634" y="0"/>
                  </a:lnTo>
                  <a:lnTo>
                    <a:pt x="639" y="0"/>
                  </a:lnTo>
                  <a:lnTo>
                    <a:pt x="643" y="0"/>
                  </a:lnTo>
                  <a:lnTo>
                    <a:pt x="655" y="0"/>
                  </a:lnTo>
                  <a:lnTo>
                    <a:pt x="667" y="2"/>
                  </a:lnTo>
                  <a:lnTo>
                    <a:pt x="677" y="5"/>
                  </a:lnTo>
                  <a:lnTo>
                    <a:pt x="688" y="9"/>
                  </a:lnTo>
                  <a:lnTo>
                    <a:pt x="700" y="12"/>
                  </a:lnTo>
                  <a:lnTo>
                    <a:pt x="710" y="16"/>
                  </a:lnTo>
                  <a:lnTo>
                    <a:pt x="719" y="21"/>
                  </a:lnTo>
                  <a:lnTo>
                    <a:pt x="726" y="26"/>
                  </a:lnTo>
                  <a:lnTo>
                    <a:pt x="736" y="28"/>
                  </a:lnTo>
                  <a:lnTo>
                    <a:pt x="741" y="31"/>
                  </a:lnTo>
                  <a:lnTo>
                    <a:pt x="738" y="35"/>
                  </a:lnTo>
                  <a:lnTo>
                    <a:pt x="738" y="38"/>
                  </a:lnTo>
                  <a:lnTo>
                    <a:pt x="734" y="40"/>
                  </a:lnTo>
                  <a:lnTo>
                    <a:pt x="734" y="43"/>
                  </a:lnTo>
                  <a:lnTo>
                    <a:pt x="726" y="47"/>
                  </a:lnTo>
                  <a:lnTo>
                    <a:pt x="722" y="50"/>
                  </a:lnTo>
                  <a:lnTo>
                    <a:pt x="734" y="52"/>
                  </a:lnTo>
                  <a:lnTo>
                    <a:pt x="745" y="52"/>
                  </a:lnTo>
                  <a:lnTo>
                    <a:pt x="757" y="52"/>
                  </a:lnTo>
                  <a:lnTo>
                    <a:pt x="769" y="52"/>
                  </a:lnTo>
                  <a:lnTo>
                    <a:pt x="791" y="52"/>
                  </a:lnTo>
                  <a:lnTo>
                    <a:pt x="814" y="52"/>
                  </a:lnTo>
                  <a:lnTo>
                    <a:pt x="829" y="52"/>
                  </a:lnTo>
                  <a:lnTo>
                    <a:pt x="848" y="54"/>
                  </a:lnTo>
                  <a:lnTo>
                    <a:pt x="862" y="57"/>
                  </a:lnTo>
                  <a:lnTo>
                    <a:pt x="869" y="57"/>
                  </a:lnTo>
                  <a:lnTo>
                    <a:pt x="874" y="57"/>
                  </a:lnTo>
                  <a:lnTo>
                    <a:pt x="881" y="57"/>
                  </a:lnTo>
                  <a:lnTo>
                    <a:pt x="886" y="59"/>
                  </a:lnTo>
                  <a:lnTo>
                    <a:pt x="893" y="62"/>
                  </a:lnTo>
                  <a:lnTo>
                    <a:pt x="900" y="64"/>
                  </a:lnTo>
                  <a:lnTo>
                    <a:pt x="902" y="64"/>
                  </a:lnTo>
                  <a:lnTo>
                    <a:pt x="905" y="66"/>
                  </a:lnTo>
                  <a:lnTo>
                    <a:pt x="909" y="69"/>
                  </a:lnTo>
                  <a:lnTo>
                    <a:pt x="919" y="76"/>
                  </a:lnTo>
                  <a:lnTo>
                    <a:pt x="926" y="83"/>
                  </a:lnTo>
                  <a:lnTo>
                    <a:pt x="935" y="88"/>
                  </a:lnTo>
                  <a:lnTo>
                    <a:pt x="940" y="90"/>
                  </a:lnTo>
                  <a:lnTo>
                    <a:pt x="945" y="92"/>
                  </a:lnTo>
                  <a:lnTo>
                    <a:pt x="950" y="95"/>
                  </a:lnTo>
                  <a:lnTo>
                    <a:pt x="957" y="95"/>
                  </a:lnTo>
                  <a:lnTo>
                    <a:pt x="969" y="95"/>
                  </a:lnTo>
                  <a:lnTo>
                    <a:pt x="978" y="95"/>
                  </a:lnTo>
                  <a:lnTo>
                    <a:pt x="988" y="95"/>
                  </a:lnTo>
                  <a:lnTo>
                    <a:pt x="997" y="95"/>
                  </a:lnTo>
                  <a:lnTo>
                    <a:pt x="1009" y="95"/>
                  </a:lnTo>
                  <a:lnTo>
                    <a:pt x="1016" y="92"/>
                  </a:lnTo>
                  <a:lnTo>
                    <a:pt x="1026" y="90"/>
                  </a:lnTo>
                  <a:lnTo>
                    <a:pt x="1026" y="88"/>
                  </a:lnTo>
                  <a:lnTo>
                    <a:pt x="1028" y="85"/>
                  </a:lnTo>
                  <a:lnTo>
                    <a:pt x="1028" y="85"/>
                  </a:lnTo>
                  <a:lnTo>
                    <a:pt x="1030" y="83"/>
                  </a:lnTo>
                  <a:lnTo>
                    <a:pt x="1030" y="81"/>
                  </a:lnTo>
                  <a:lnTo>
                    <a:pt x="1038" y="71"/>
                  </a:lnTo>
                  <a:lnTo>
                    <a:pt x="1040" y="66"/>
                  </a:lnTo>
                  <a:lnTo>
                    <a:pt x="1040" y="64"/>
                  </a:lnTo>
                  <a:lnTo>
                    <a:pt x="1042" y="62"/>
                  </a:lnTo>
                  <a:lnTo>
                    <a:pt x="1045" y="62"/>
                  </a:lnTo>
                  <a:lnTo>
                    <a:pt x="1047" y="62"/>
                  </a:lnTo>
                  <a:lnTo>
                    <a:pt x="1049" y="62"/>
                  </a:lnTo>
                  <a:lnTo>
                    <a:pt x="1052" y="64"/>
                  </a:lnTo>
                  <a:lnTo>
                    <a:pt x="1059" y="66"/>
                  </a:lnTo>
                  <a:lnTo>
                    <a:pt x="1064" y="69"/>
                  </a:lnTo>
                  <a:lnTo>
                    <a:pt x="1068" y="71"/>
                  </a:lnTo>
                  <a:lnTo>
                    <a:pt x="1073" y="73"/>
                  </a:lnTo>
                  <a:lnTo>
                    <a:pt x="1078" y="73"/>
                  </a:lnTo>
                  <a:lnTo>
                    <a:pt x="1083" y="76"/>
                  </a:lnTo>
                  <a:lnTo>
                    <a:pt x="1087" y="76"/>
                  </a:lnTo>
                  <a:lnTo>
                    <a:pt x="1092" y="76"/>
                  </a:lnTo>
                  <a:lnTo>
                    <a:pt x="1099" y="76"/>
                  </a:lnTo>
                  <a:lnTo>
                    <a:pt x="1104" y="76"/>
                  </a:lnTo>
                  <a:lnTo>
                    <a:pt x="1109" y="73"/>
                  </a:lnTo>
                  <a:lnTo>
                    <a:pt x="1109" y="71"/>
                  </a:lnTo>
                  <a:lnTo>
                    <a:pt x="1111" y="69"/>
                  </a:lnTo>
                  <a:lnTo>
                    <a:pt x="1111" y="66"/>
                  </a:lnTo>
                  <a:lnTo>
                    <a:pt x="1114" y="64"/>
                  </a:lnTo>
                  <a:lnTo>
                    <a:pt x="1116" y="64"/>
                  </a:lnTo>
                  <a:lnTo>
                    <a:pt x="1118" y="64"/>
                  </a:lnTo>
                  <a:lnTo>
                    <a:pt x="1123" y="64"/>
                  </a:lnTo>
                  <a:lnTo>
                    <a:pt x="1125" y="64"/>
                  </a:lnTo>
                  <a:lnTo>
                    <a:pt x="1130" y="66"/>
                  </a:lnTo>
                  <a:lnTo>
                    <a:pt x="1135" y="69"/>
                  </a:lnTo>
                  <a:lnTo>
                    <a:pt x="1137" y="71"/>
                  </a:lnTo>
                  <a:lnTo>
                    <a:pt x="1140" y="73"/>
                  </a:lnTo>
                  <a:lnTo>
                    <a:pt x="1147" y="83"/>
                  </a:lnTo>
                  <a:lnTo>
                    <a:pt x="1154" y="88"/>
                  </a:lnTo>
                  <a:lnTo>
                    <a:pt x="1156" y="90"/>
                  </a:lnTo>
                  <a:lnTo>
                    <a:pt x="1161" y="95"/>
                  </a:lnTo>
                  <a:lnTo>
                    <a:pt x="1163" y="95"/>
                  </a:lnTo>
                  <a:lnTo>
                    <a:pt x="1166" y="95"/>
                  </a:lnTo>
                  <a:lnTo>
                    <a:pt x="1168" y="97"/>
                  </a:lnTo>
                  <a:lnTo>
                    <a:pt x="1173" y="97"/>
                  </a:lnTo>
                  <a:lnTo>
                    <a:pt x="1175" y="97"/>
                  </a:lnTo>
                  <a:lnTo>
                    <a:pt x="1178" y="97"/>
                  </a:lnTo>
                  <a:lnTo>
                    <a:pt x="1194" y="95"/>
                  </a:lnTo>
                  <a:lnTo>
                    <a:pt x="1209" y="95"/>
                  </a:lnTo>
                  <a:lnTo>
                    <a:pt x="1220" y="95"/>
                  </a:lnTo>
                  <a:lnTo>
                    <a:pt x="1232" y="95"/>
                  </a:lnTo>
                  <a:lnTo>
                    <a:pt x="1239" y="95"/>
                  </a:lnTo>
                  <a:lnTo>
                    <a:pt x="1242" y="95"/>
                  </a:lnTo>
                  <a:lnTo>
                    <a:pt x="1247" y="95"/>
                  </a:lnTo>
                  <a:lnTo>
                    <a:pt x="1251" y="97"/>
                  </a:lnTo>
                  <a:lnTo>
                    <a:pt x="1254" y="100"/>
                  </a:lnTo>
                  <a:lnTo>
                    <a:pt x="1258" y="102"/>
                  </a:lnTo>
                  <a:lnTo>
                    <a:pt x="1258" y="104"/>
                  </a:lnTo>
                  <a:lnTo>
                    <a:pt x="1263" y="109"/>
                  </a:lnTo>
                  <a:lnTo>
                    <a:pt x="1266" y="111"/>
                  </a:lnTo>
                  <a:lnTo>
                    <a:pt x="1268" y="114"/>
                  </a:lnTo>
                  <a:lnTo>
                    <a:pt x="1270" y="116"/>
                  </a:lnTo>
                  <a:lnTo>
                    <a:pt x="1275" y="116"/>
                  </a:lnTo>
                  <a:lnTo>
                    <a:pt x="1280" y="119"/>
                  </a:lnTo>
                  <a:lnTo>
                    <a:pt x="1287" y="119"/>
                  </a:lnTo>
                  <a:lnTo>
                    <a:pt x="1299" y="119"/>
                  </a:lnTo>
                  <a:lnTo>
                    <a:pt x="1311" y="116"/>
                  </a:lnTo>
                  <a:lnTo>
                    <a:pt x="1325" y="116"/>
                  </a:lnTo>
                  <a:lnTo>
                    <a:pt x="1337" y="116"/>
                  </a:lnTo>
                  <a:lnTo>
                    <a:pt x="1344" y="116"/>
                  </a:lnTo>
                  <a:lnTo>
                    <a:pt x="1349" y="119"/>
                  </a:lnTo>
                  <a:lnTo>
                    <a:pt x="1354" y="121"/>
                  </a:lnTo>
                  <a:lnTo>
                    <a:pt x="1361" y="121"/>
                  </a:lnTo>
                  <a:lnTo>
                    <a:pt x="1363" y="123"/>
                  </a:lnTo>
                  <a:lnTo>
                    <a:pt x="1368" y="128"/>
                  </a:lnTo>
                  <a:lnTo>
                    <a:pt x="1380" y="128"/>
                  </a:lnTo>
                  <a:lnTo>
                    <a:pt x="1375" y="121"/>
                  </a:lnTo>
                  <a:lnTo>
                    <a:pt x="1373" y="119"/>
                  </a:lnTo>
                  <a:lnTo>
                    <a:pt x="1373" y="114"/>
                  </a:lnTo>
                  <a:lnTo>
                    <a:pt x="1370" y="111"/>
                  </a:lnTo>
                  <a:lnTo>
                    <a:pt x="1373" y="109"/>
                  </a:lnTo>
                  <a:lnTo>
                    <a:pt x="1373" y="109"/>
                  </a:lnTo>
                  <a:lnTo>
                    <a:pt x="1375" y="109"/>
                  </a:lnTo>
                  <a:lnTo>
                    <a:pt x="1377" y="109"/>
                  </a:lnTo>
                  <a:lnTo>
                    <a:pt x="1382" y="109"/>
                  </a:lnTo>
                  <a:lnTo>
                    <a:pt x="1387" y="111"/>
                  </a:lnTo>
                  <a:lnTo>
                    <a:pt x="1394" y="111"/>
                  </a:lnTo>
                  <a:lnTo>
                    <a:pt x="1413" y="114"/>
                  </a:lnTo>
                  <a:lnTo>
                    <a:pt x="1425" y="114"/>
                  </a:lnTo>
                  <a:lnTo>
                    <a:pt x="1439" y="116"/>
                  </a:lnTo>
                  <a:lnTo>
                    <a:pt x="1451" y="116"/>
                  </a:lnTo>
                  <a:lnTo>
                    <a:pt x="1463" y="121"/>
                  </a:lnTo>
                  <a:lnTo>
                    <a:pt x="1475" y="121"/>
                  </a:lnTo>
                  <a:lnTo>
                    <a:pt x="1487" y="126"/>
                  </a:lnTo>
                  <a:lnTo>
                    <a:pt x="1498" y="128"/>
                  </a:lnTo>
                  <a:lnTo>
                    <a:pt x="1510" y="133"/>
                  </a:lnTo>
                  <a:lnTo>
                    <a:pt x="1522" y="135"/>
                  </a:lnTo>
                  <a:lnTo>
                    <a:pt x="1534" y="140"/>
                  </a:lnTo>
                  <a:lnTo>
                    <a:pt x="1544" y="145"/>
                  </a:lnTo>
                  <a:lnTo>
                    <a:pt x="1553" y="149"/>
                  </a:lnTo>
                  <a:lnTo>
                    <a:pt x="1563" y="154"/>
                  </a:lnTo>
                  <a:lnTo>
                    <a:pt x="1570" y="161"/>
                  </a:lnTo>
                  <a:lnTo>
                    <a:pt x="1570" y="161"/>
                  </a:lnTo>
                  <a:lnTo>
                    <a:pt x="1572" y="161"/>
                  </a:lnTo>
                  <a:lnTo>
                    <a:pt x="1574" y="159"/>
                  </a:lnTo>
                  <a:lnTo>
                    <a:pt x="1579" y="159"/>
                  </a:lnTo>
                  <a:lnTo>
                    <a:pt x="1584" y="159"/>
                  </a:lnTo>
                  <a:lnTo>
                    <a:pt x="1586" y="159"/>
                  </a:lnTo>
                  <a:lnTo>
                    <a:pt x="1591" y="161"/>
                  </a:lnTo>
                  <a:lnTo>
                    <a:pt x="1598" y="161"/>
                  </a:lnTo>
                  <a:lnTo>
                    <a:pt x="1605" y="164"/>
                  </a:lnTo>
                  <a:lnTo>
                    <a:pt x="1615" y="166"/>
                  </a:lnTo>
                  <a:lnTo>
                    <a:pt x="1620" y="168"/>
                  </a:lnTo>
                  <a:lnTo>
                    <a:pt x="1624" y="173"/>
                  </a:lnTo>
                  <a:lnTo>
                    <a:pt x="1629" y="178"/>
                  </a:lnTo>
                  <a:lnTo>
                    <a:pt x="1629" y="178"/>
                  </a:lnTo>
                  <a:lnTo>
                    <a:pt x="1629" y="180"/>
                  </a:lnTo>
                  <a:lnTo>
                    <a:pt x="1631" y="183"/>
                  </a:lnTo>
                  <a:lnTo>
                    <a:pt x="1634" y="185"/>
                  </a:lnTo>
                  <a:lnTo>
                    <a:pt x="1636" y="190"/>
                  </a:lnTo>
                  <a:lnTo>
                    <a:pt x="1636" y="192"/>
                  </a:lnTo>
                  <a:lnTo>
                    <a:pt x="1636" y="192"/>
                  </a:lnTo>
                  <a:lnTo>
                    <a:pt x="1636" y="195"/>
                  </a:lnTo>
                  <a:lnTo>
                    <a:pt x="1636" y="197"/>
                  </a:lnTo>
                  <a:lnTo>
                    <a:pt x="1634" y="197"/>
                  </a:lnTo>
                  <a:lnTo>
                    <a:pt x="1631" y="199"/>
                  </a:lnTo>
                  <a:lnTo>
                    <a:pt x="1631" y="199"/>
                  </a:lnTo>
                  <a:lnTo>
                    <a:pt x="1627" y="199"/>
                  </a:lnTo>
                  <a:lnTo>
                    <a:pt x="1620" y="197"/>
                  </a:lnTo>
                  <a:lnTo>
                    <a:pt x="1610" y="195"/>
                  </a:lnTo>
                  <a:lnTo>
                    <a:pt x="1586" y="185"/>
                  </a:lnTo>
                  <a:lnTo>
                    <a:pt x="1574" y="180"/>
                  </a:lnTo>
                  <a:lnTo>
                    <a:pt x="1570" y="180"/>
                  </a:lnTo>
                  <a:lnTo>
                    <a:pt x="1563" y="178"/>
                  </a:lnTo>
                  <a:lnTo>
                    <a:pt x="1558" y="178"/>
                  </a:lnTo>
                  <a:lnTo>
                    <a:pt x="1553" y="176"/>
                  </a:lnTo>
                  <a:lnTo>
                    <a:pt x="1548" y="176"/>
                  </a:lnTo>
                  <a:lnTo>
                    <a:pt x="1544" y="176"/>
                  </a:lnTo>
                  <a:lnTo>
                    <a:pt x="1546" y="180"/>
                  </a:lnTo>
                  <a:lnTo>
                    <a:pt x="1548" y="183"/>
                  </a:lnTo>
                  <a:lnTo>
                    <a:pt x="1551" y="185"/>
                  </a:lnTo>
                  <a:lnTo>
                    <a:pt x="1553" y="187"/>
                  </a:lnTo>
                  <a:lnTo>
                    <a:pt x="1548" y="192"/>
                  </a:lnTo>
                  <a:lnTo>
                    <a:pt x="1546" y="195"/>
                  </a:lnTo>
                  <a:lnTo>
                    <a:pt x="1541" y="195"/>
                  </a:lnTo>
                  <a:lnTo>
                    <a:pt x="1534" y="197"/>
                  </a:lnTo>
                  <a:lnTo>
                    <a:pt x="1539" y="199"/>
                  </a:lnTo>
                  <a:lnTo>
                    <a:pt x="1541" y="204"/>
                  </a:lnTo>
                  <a:lnTo>
                    <a:pt x="1551" y="204"/>
                  </a:lnTo>
                  <a:lnTo>
                    <a:pt x="1558" y="206"/>
                  </a:lnTo>
                  <a:lnTo>
                    <a:pt x="1567" y="209"/>
                  </a:lnTo>
                  <a:lnTo>
                    <a:pt x="1574" y="209"/>
                  </a:lnTo>
                  <a:lnTo>
                    <a:pt x="1574" y="211"/>
                  </a:lnTo>
                  <a:lnTo>
                    <a:pt x="1579" y="211"/>
                  </a:lnTo>
                  <a:lnTo>
                    <a:pt x="1582" y="216"/>
                  </a:lnTo>
                  <a:lnTo>
                    <a:pt x="1584" y="218"/>
                  </a:lnTo>
                  <a:lnTo>
                    <a:pt x="1586" y="221"/>
                  </a:lnTo>
                  <a:lnTo>
                    <a:pt x="1586" y="225"/>
                  </a:lnTo>
                  <a:lnTo>
                    <a:pt x="1579" y="233"/>
                  </a:lnTo>
                  <a:lnTo>
                    <a:pt x="1570" y="237"/>
                  </a:lnTo>
                  <a:lnTo>
                    <a:pt x="1553" y="252"/>
                  </a:lnTo>
                  <a:lnTo>
                    <a:pt x="1546" y="256"/>
                  </a:lnTo>
                  <a:lnTo>
                    <a:pt x="1536" y="263"/>
                  </a:lnTo>
                  <a:lnTo>
                    <a:pt x="1534" y="263"/>
                  </a:lnTo>
                  <a:lnTo>
                    <a:pt x="1529" y="266"/>
                  </a:lnTo>
                  <a:lnTo>
                    <a:pt x="1525" y="266"/>
                  </a:lnTo>
                  <a:lnTo>
                    <a:pt x="1517" y="266"/>
                  </a:lnTo>
                  <a:lnTo>
                    <a:pt x="1494" y="266"/>
                  </a:lnTo>
                  <a:lnTo>
                    <a:pt x="1491" y="268"/>
                  </a:lnTo>
                  <a:lnTo>
                    <a:pt x="1489" y="268"/>
                  </a:lnTo>
                  <a:lnTo>
                    <a:pt x="1487" y="273"/>
                  </a:lnTo>
                  <a:lnTo>
                    <a:pt x="1484" y="275"/>
                  </a:lnTo>
                  <a:lnTo>
                    <a:pt x="1484" y="278"/>
                  </a:lnTo>
                  <a:lnTo>
                    <a:pt x="1484" y="282"/>
                  </a:lnTo>
                  <a:lnTo>
                    <a:pt x="1482" y="287"/>
                  </a:lnTo>
                  <a:lnTo>
                    <a:pt x="1482" y="290"/>
                  </a:lnTo>
                  <a:lnTo>
                    <a:pt x="1482" y="292"/>
                  </a:lnTo>
                  <a:lnTo>
                    <a:pt x="1484" y="294"/>
                  </a:lnTo>
                  <a:lnTo>
                    <a:pt x="1484" y="299"/>
                  </a:lnTo>
                  <a:lnTo>
                    <a:pt x="1489" y="304"/>
                  </a:lnTo>
                  <a:lnTo>
                    <a:pt x="1491" y="306"/>
                  </a:lnTo>
                  <a:lnTo>
                    <a:pt x="1494" y="309"/>
                  </a:lnTo>
                  <a:lnTo>
                    <a:pt x="1503" y="316"/>
                  </a:lnTo>
                  <a:lnTo>
                    <a:pt x="1517" y="328"/>
                  </a:lnTo>
                  <a:lnTo>
                    <a:pt x="1525" y="332"/>
                  </a:lnTo>
                  <a:lnTo>
                    <a:pt x="1529" y="335"/>
                  </a:lnTo>
                  <a:lnTo>
                    <a:pt x="1529" y="337"/>
                  </a:lnTo>
                  <a:lnTo>
                    <a:pt x="1517" y="354"/>
                  </a:lnTo>
                  <a:lnTo>
                    <a:pt x="1525" y="354"/>
                  </a:lnTo>
                  <a:lnTo>
                    <a:pt x="1529" y="354"/>
                  </a:lnTo>
                  <a:lnTo>
                    <a:pt x="1532" y="354"/>
                  </a:lnTo>
                  <a:lnTo>
                    <a:pt x="1534" y="356"/>
                  </a:lnTo>
                  <a:lnTo>
                    <a:pt x="1536" y="356"/>
                  </a:lnTo>
                  <a:lnTo>
                    <a:pt x="1536" y="356"/>
                  </a:lnTo>
                  <a:lnTo>
                    <a:pt x="1539" y="358"/>
                  </a:lnTo>
                  <a:lnTo>
                    <a:pt x="1539" y="358"/>
                  </a:lnTo>
                  <a:lnTo>
                    <a:pt x="1539" y="361"/>
                  </a:lnTo>
                  <a:lnTo>
                    <a:pt x="1539" y="363"/>
                  </a:lnTo>
                  <a:lnTo>
                    <a:pt x="1539" y="366"/>
                  </a:lnTo>
                  <a:lnTo>
                    <a:pt x="1536" y="368"/>
                  </a:lnTo>
                  <a:lnTo>
                    <a:pt x="1532" y="368"/>
                  </a:lnTo>
                  <a:lnTo>
                    <a:pt x="1529" y="370"/>
                  </a:lnTo>
                  <a:lnTo>
                    <a:pt x="1529" y="373"/>
                  </a:lnTo>
                  <a:lnTo>
                    <a:pt x="1529" y="373"/>
                  </a:lnTo>
                  <a:lnTo>
                    <a:pt x="1529" y="377"/>
                  </a:lnTo>
                  <a:lnTo>
                    <a:pt x="1529" y="380"/>
                  </a:lnTo>
                  <a:lnTo>
                    <a:pt x="1529" y="382"/>
                  </a:lnTo>
                  <a:lnTo>
                    <a:pt x="1529" y="385"/>
                  </a:lnTo>
                  <a:lnTo>
                    <a:pt x="1532" y="385"/>
                  </a:lnTo>
                  <a:lnTo>
                    <a:pt x="1536" y="392"/>
                  </a:lnTo>
                  <a:lnTo>
                    <a:pt x="1534" y="394"/>
                  </a:lnTo>
                  <a:lnTo>
                    <a:pt x="1534" y="396"/>
                  </a:lnTo>
                  <a:lnTo>
                    <a:pt x="1529" y="399"/>
                  </a:lnTo>
                  <a:lnTo>
                    <a:pt x="1529" y="399"/>
                  </a:lnTo>
                  <a:lnTo>
                    <a:pt x="1529" y="401"/>
                  </a:lnTo>
                  <a:lnTo>
                    <a:pt x="1529" y="404"/>
                  </a:lnTo>
                  <a:lnTo>
                    <a:pt x="1529" y="404"/>
                  </a:lnTo>
                  <a:lnTo>
                    <a:pt x="1532" y="408"/>
                  </a:lnTo>
                  <a:lnTo>
                    <a:pt x="1534" y="411"/>
                  </a:lnTo>
                  <a:lnTo>
                    <a:pt x="1536" y="415"/>
                  </a:lnTo>
                  <a:lnTo>
                    <a:pt x="1536" y="418"/>
                  </a:lnTo>
                  <a:lnTo>
                    <a:pt x="1534" y="420"/>
                  </a:lnTo>
                  <a:lnTo>
                    <a:pt x="1534" y="425"/>
                  </a:lnTo>
                  <a:lnTo>
                    <a:pt x="1529" y="437"/>
                  </a:lnTo>
                  <a:lnTo>
                    <a:pt x="1527" y="430"/>
                  </a:lnTo>
                  <a:lnTo>
                    <a:pt x="1522" y="420"/>
                  </a:lnTo>
                  <a:lnTo>
                    <a:pt x="1515" y="415"/>
                  </a:lnTo>
                  <a:lnTo>
                    <a:pt x="1508" y="408"/>
                  </a:lnTo>
                  <a:lnTo>
                    <a:pt x="1477" y="377"/>
                  </a:lnTo>
                  <a:lnTo>
                    <a:pt x="1470" y="370"/>
                  </a:lnTo>
                  <a:lnTo>
                    <a:pt x="1463" y="363"/>
                  </a:lnTo>
                  <a:lnTo>
                    <a:pt x="1456" y="356"/>
                  </a:lnTo>
                  <a:lnTo>
                    <a:pt x="1453" y="351"/>
                  </a:lnTo>
                  <a:lnTo>
                    <a:pt x="1451" y="347"/>
                  </a:lnTo>
                  <a:lnTo>
                    <a:pt x="1446" y="339"/>
                  </a:lnTo>
                  <a:lnTo>
                    <a:pt x="1444" y="335"/>
                  </a:lnTo>
                  <a:lnTo>
                    <a:pt x="1444" y="330"/>
                  </a:lnTo>
                  <a:lnTo>
                    <a:pt x="1441" y="328"/>
                  </a:lnTo>
                  <a:lnTo>
                    <a:pt x="1439" y="323"/>
                  </a:lnTo>
                  <a:lnTo>
                    <a:pt x="1439" y="318"/>
                  </a:lnTo>
                  <a:lnTo>
                    <a:pt x="1439" y="313"/>
                  </a:lnTo>
                  <a:lnTo>
                    <a:pt x="1439" y="306"/>
                  </a:lnTo>
                  <a:lnTo>
                    <a:pt x="1441" y="299"/>
                  </a:lnTo>
                  <a:lnTo>
                    <a:pt x="1444" y="292"/>
                  </a:lnTo>
                  <a:lnTo>
                    <a:pt x="1446" y="282"/>
                  </a:lnTo>
                  <a:lnTo>
                    <a:pt x="1449" y="275"/>
                  </a:lnTo>
                  <a:lnTo>
                    <a:pt x="1451" y="271"/>
                  </a:lnTo>
                  <a:lnTo>
                    <a:pt x="1458" y="259"/>
                  </a:lnTo>
                  <a:lnTo>
                    <a:pt x="1453" y="252"/>
                  </a:lnTo>
                  <a:lnTo>
                    <a:pt x="1451" y="249"/>
                  </a:lnTo>
                  <a:lnTo>
                    <a:pt x="1451" y="247"/>
                  </a:lnTo>
                  <a:lnTo>
                    <a:pt x="1449" y="244"/>
                  </a:lnTo>
                  <a:lnTo>
                    <a:pt x="1446" y="240"/>
                  </a:lnTo>
                  <a:lnTo>
                    <a:pt x="1446" y="235"/>
                  </a:lnTo>
                  <a:lnTo>
                    <a:pt x="1444" y="230"/>
                  </a:lnTo>
                  <a:lnTo>
                    <a:pt x="1432" y="230"/>
                  </a:lnTo>
                  <a:lnTo>
                    <a:pt x="1432" y="237"/>
                  </a:lnTo>
                  <a:lnTo>
                    <a:pt x="1432" y="244"/>
                  </a:lnTo>
                  <a:lnTo>
                    <a:pt x="1432" y="249"/>
                  </a:lnTo>
                  <a:lnTo>
                    <a:pt x="1432" y="254"/>
                  </a:lnTo>
                  <a:lnTo>
                    <a:pt x="1432" y="263"/>
                  </a:lnTo>
                  <a:lnTo>
                    <a:pt x="1427" y="263"/>
                  </a:lnTo>
                  <a:lnTo>
                    <a:pt x="1425" y="261"/>
                  </a:lnTo>
                  <a:lnTo>
                    <a:pt x="1420" y="259"/>
                  </a:lnTo>
                  <a:lnTo>
                    <a:pt x="1418" y="256"/>
                  </a:lnTo>
                  <a:lnTo>
                    <a:pt x="1413" y="252"/>
                  </a:lnTo>
                  <a:lnTo>
                    <a:pt x="1408" y="249"/>
                  </a:lnTo>
                  <a:lnTo>
                    <a:pt x="1403" y="249"/>
                  </a:lnTo>
                  <a:lnTo>
                    <a:pt x="1399" y="247"/>
                  </a:lnTo>
                  <a:lnTo>
                    <a:pt x="1394" y="247"/>
                  </a:lnTo>
                  <a:lnTo>
                    <a:pt x="1392" y="247"/>
                  </a:lnTo>
                  <a:lnTo>
                    <a:pt x="1387" y="247"/>
                  </a:lnTo>
                  <a:lnTo>
                    <a:pt x="1382" y="247"/>
                  </a:lnTo>
                  <a:lnTo>
                    <a:pt x="1380" y="249"/>
                  </a:lnTo>
                  <a:lnTo>
                    <a:pt x="1377" y="252"/>
                  </a:lnTo>
                  <a:lnTo>
                    <a:pt x="1375" y="252"/>
                  </a:lnTo>
                  <a:lnTo>
                    <a:pt x="1375" y="254"/>
                  </a:lnTo>
                  <a:lnTo>
                    <a:pt x="1375" y="259"/>
                  </a:lnTo>
                  <a:lnTo>
                    <a:pt x="1375" y="263"/>
                  </a:lnTo>
                  <a:lnTo>
                    <a:pt x="1375" y="266"/>
                  </a:lnTo>
                  <a:lnTo>
                    <a:pt x="1377" y="271"/>
                  </a:lnTo>
                  <a:lnTo>
                    <a:pt x="1377" y="275"/>
                  </a:lnTo>
                  <a:lnTo>
                    <a:pt x="1380" y="278"/>
                  </a:lnTo>
                  <a:lnTo>
                    <a:pt x="1382" y="280"/>
                  </a:lnTo>
                  <a:lnTo>
                    <a:pt x="1384" y="282"/>
                  </a:lnTo>
                  <a:lnTo>
                    <a:pt x="1387" y="285"/>
                  </a:lnTo>
                  <a:lnTo>
                    <a:pt x="1389" y="287"/>
                  </a:lnTo>
                  <a:lnTo>
                    <a:pt x="1387" y="287"/>
                  </a:lnTo>
                  <a:lnTo>
                    <a:pt x="1387" y="290"/>
                  </a:lnTo>
                  <a:lnTo>
                    <a:pt x="1382" y="294"/>
                  </a:lnTo>
                  <a:lnTo>
                    <a:pt x="1377" y="297"/>
                  </a:lnTo>
                  <a:lnTo>
                    <a:pt x="1373" y="297"/>
                  </a:lnTo>
                  <a:lnTo>
                    <a:pt x="1370" y="297"/>
                  </a:lnTo>
                  <a:lnTo>
                    <a:pt x="1365" y="297"/>
                  </a:lnTo>
                  <a:lnTo>
                    <a:pt x="1361" y="294"/>
                  </a:lnTo>
                  <a:lnTo>
                    <a:pt x="1356" y="294"/>
                  </a:lnTo>
                  <a:lnTo>
                    <a:pt x="1349" y="292"/>
                  </a:lnTo>
                  <a:lnTo>
                    <a:pt x="1344" y="290"/>
                  </a:lnTo>
                  <a:lnTo>
                    <a:pt x="1337" y="287"/>
                  </a:lnTo>
                  <a:lnTo>
                    <a:pt x="1335" y="287"/>
                  </a:lnTo>
                  <a:lnTo>
                    <a:pt x="1332" y="287"/>
                  </a:lnTo>
                  <a:lnTo>
                    <a:pt x="1323" y="287"/>
                  </a:lnTo>
                  <a:lnTo>
                    <a:pt x="1316" y="287"/>
                  </a:lnTo>
                  <a:lnTo>
                    <a:pt x="1306" y="285"/>
                  </a:lnTo>
                  <a:lnTo>
                    <a:pt x="1297" y="285"/>
                  </a:lnTo>
                  <a:lnTo>
                    <a:pt x="1285" y="285"/>
                  </a:lnTo>
                  <a:lnTo>
                    <a:pt x="1275" y="287"/>
                  </a:lnTo>
                  <a:lnTo>
                    <a:pt x="1270" y="287"/>
                  </a:lnTo>
                  <a:lnTo>
                    <a:pt x="1266" y="290"/>
                  </a:lnTo>
                  <a:lnTo>
                    <a:pt x="1263" y="292"/>
                  </a:lnTo>
                  <a:lnTo>
                    <a:pt x="1258" y="294"/>
                  </a:lnTo>
                  <a:lnTo>
                    <a:pt x="1256" y="299"/>
                  </a:lnTo>
                  <a:lnTo>
                    <a:pt x="1254" y="304"/>
                  </a:lnTo>
                  <a:lnTo>
                    <a:pt x="1254" y="309"/>
                  </a:lnTo>
                  <a:lnTo>
                    <a:pt x="1251" y="313"/>
                  </a:lnTo>
                  <a:lnTo>
                    <a:pt x="1251" y="318"/>
                  </a:lnTo>
                  <a:lnTo>
                    <a:pt x="1251" y="323"/>
                  </a:lnTo>
                  <a:lnTo>
                    <a:pt x="1251" y="335"/>
                  </a:lnTo>
                  <a:lnTo>
                    <a:pt x="1249" y="339"/>
                  </a:lnTo>
                  <a:lnTo>
                    <a:pt x="1249" y="342"/>
                  </a:lnTo>
                  <a:lnTo>
                    <a:pt x="1247" y="347"/>
                  </a:lnTo>
                  <a:lnTo>
                    <a:pt x="1244" y="351"/>
                  </a:lnTo>
                  <a:lnTo>
                    <a:pt x="1242" y="354"/>
                  </a:lnTo>
                  <a:lnTo>
                    <a:pt x="1242" y="354"/>
                  </a:lnTo>
                  <a:lnTo>
                    <a:pt x="1239" y="356"/>
                  </a:lnTo>
                  <a:lnTo>
                    <a:pt x="1239" y="366"/>
                  </a:lnTo>
                  <a:lnTo>
                    <a:pt x="1249" y="363"/>
                  </a:lnTo>
                  <a:lnTo>
                    <a:pt x="1256" y="361"/>
                  </a:lnTo>
                  <a:lnTo>
                    <a:pt x="1258" y="358"/>
                  </a:lnTo>
                  <a:lnTo>
                    <a:pt x="1258" y="358"/>
                  </a:lnTo>
                  <a:lnTo>
                    <a:pt x="1258" y="356"/>
                  </a:lnTo>
                  <a:lnTo>
                    <a:pt x="1263" y="361"/>
                  </a:lnTo>
                  <a:lnTo>
                    <a:pt x="1266" y="363"/>
                  </a:lnTo>
                  <a:lnTo>
                    <a:pt x="1270" y="373"/>
                  </a:lnTo>
                  <a:lnTo>
                    <a:pt x="1278" y="380"/>
                  </a:lnTo>
                  <a:lnTo>
                    <a:pt x="1280" y="382"/>
                  </a:lnTo>
                  <a:lnTo>
                    <a:pt x="1282" y="385"/>
                  </a:lnTo>
                  <a:lnTo>
                    <a:pt x="1285" y="380"/>
                  </a:lnTo>
                  <a:lnTo>
                    <a:pt x="1285" y="377"/>
                  </a:lnTo>
                  <a:lnTo>
                    <a:pt x="1287" y="377"/>
                  </a:lnTo>
                  <a:lnTo>
                    <a:pt x="1287" y="377"/>
                  </a:lnTo>
                  <a:lnTo>
                    <a:pt x="1287" y="377"/>
                  </a:lnTo>
                  <a:lnTo>
                    <a:pt x="1292" y="377"/>
                  </a:lnTo>
                  <a:lnTo>
                    <a:pt x="1297" y="377"/>
                  </a:lnTo>
                  <a:lnTo>
                    <a:pt x="1299" y="377"/>
                  </a:lnTo>
                  <a:lnTo>
                    <a:pt x="1304" y="377"/>
                  </a:lnTo>
                  <a:lnTo>
                    <a:pt x="1306" y="380"/>
                  </a:lnTo>
                  <a:lnTo>
                    <a:pt x="1311" y="380"/>
                  </a:lnTo>
                  <a:lnTo>
                    <a:pt x="1313" y="385"/>
                  </a:lnTo>
                  <a:lnTo>
                    <a:pt x="1316" y="385"/>
                  </a:lnTo>
                  <a:lnTo>
                    <a:pt x="1320" y="389"/>
                  </a:lnTo>
                  <a:lnTo>
                    <a:pt x="1325" y="394"/>
                  </a:lnTo>
                  <a:lnTo>
                    <a:pt x="1330" y="399"/>
                  </a:lnTo>
                  <a:lnTo>
                    <a:pt x="1332" y="404"/>
                  </a:lnTo>
                  <a:lnTo>
                    <a:pt x="1337" y="411"/>
                  </a:lnTo>
                  <a:lnTo>
                    <a:pt x="1344" y="420"/>
                  </a:lnTo>
                  <a:lnTo>
                    <a:pt x="1349" y="430"/>
                  </a:lnTo>
                  <a:lnTo>
                    <a:pt x="1354" y="439"/>
                  </a:lnTo>
                  <a:lnTo>
                    <a:pt x="1356" y="449"/>
                  </a:lnTo>
                  <a:lnTo>
                    <a:pt x="1361" y="458"/>
                  </a:lnTo>
                  <a:lnTo>
                    <a:pt x="1361" y="468"/>
                  </a:lnTo>
                  <a:lnTo>
                    <a:pt x="1363" y="480"/>
                  </a:lnTo>
                  <a:lnTo>
                    <a:pt x="1365" y="489"/>
                  </a:lnTo>
                  <a:lnTo>
                    <a:pt x="1365" y="499"/>
                  </a:lnTo>
                  <a:lnTo>
                    <a:pt x="1365" y="520"/>
                  </a:lnTo>
                  <a:lnTo>
                    <a:pt x="1365" y="537"/>
                  </a:lnTo>
                  <a:lnTo>
                    <a:pt x="1365" y="541"/>
                  </a:lnTo>
                  <a:lnTo>
                    <a:pt x="1365" y="551"/>
                  </a:lnTo>
                  <a:lnTo>
                    <a:pt x="1363" y="556"/>
                  </a:lnTo>
                  <a:lnTo>
                    <a:pt x="1361" y="563"/>
                  </a:lnTo>
                  <a:lnTo>
                    <a:pt x="1361" y="568"/>
                  </a:lnTo>
                  <a:lnTo>
                    <a:pt x="1358" y="570"/>
                  </a:lnTo>
                  <a:lnTo>
                    <a:pt x="1358" y="572"/>
                  </a:lnTo>
                  <a:lnTo>
                    <a:pt x="1356" y="575"/>
                  </a:lnTo>
                  <a:lnTo>
                    <a:pt x="1354" y="577"/>
                  </a:lnTo>
                  <a:lnTo>
                    <a:pt x="1349" y="577"/>
                  </a:lnTo>
                  <a:lnTo>
                    <a:pt x="1346" y="579"/>
                  </a:lnTo>
                  <a:lnTo>
                    <a:pt x="1344" y="579"/>
                  </a:lnTo>
                  <a:lnTo>
                    <a:pt x="1339" y="579"/>
                  </a:lnTo>
                  <a:lnTo>
                    <a:pt x="1337" y="579"/>
                  </a:lnTo>
                  <a:lnTo>
                    <a:pt x="1330" y="579"/>
                  </a:lnTo>
                  <a:lnTo>
                    <a:pt x="1325" y="579"/>
                  </a:lnTo>
                  <a:lnTo>
                    <a:pt x="1323" y="579"/>
                  </a:lnTo>
                  <a:lnTo>
                    <a:pt x="1318" y="582"/>
                  </a:lnTo>
                  <a:lnTo>
                    <a:pt x="1316" y="584"/>
                  </a:lnTo>
                  <a:lnTo>
                    <a:pt x="1316" y="577"/>
                  </a:lnTo>
                  <a:lnTo>
                    <a:pt x="1313" y="572"/>
                  </a:lnTo>
                  <a:lnTo>
                    <a:pt x="1308" y="563"/>
                  </a:lnTo>
                  <a:lnTo>
                    <a:pt x="1308" y="558"/>
                  </a:lnTo>
                  <a:lnTo>
                    <a:pt x="1306" y="553"/>
                  </a:lnTo>
                  <a:lnTo>
                    <a:pt x="1304" y="551"/>
                  </a:lnTo>
                  <a:lnTo>
                    <a:pt x="1301" y="546"/>
                  </a:lnTo>
                  <a:lnTo>
                    <a:pt x="1299" y="546"/>
                  </a:lnTo>
                  <a:lnTo>
                    <a:pt x="1299" y="532"/>
                  </a:lnTo>
                  <a:lnTo>
                    <a:pt x="1304" y="534"/>
                  </a:lnTo>
                  <a:lnTo>
                    <a:pt x="1308" y="537"/>
                  </a:lnTo>
                  <a:lnTo>
                    <a:pt x="1311" y="539"/>
                  </a:lnTo>
                  <a:lnTo>
                    <a:pt x="1316" y="539"/>
                  </a:lnTo>
                  <a:lnTo>
                    <a:pt x="1316" y="537"/>
                  </a:lnTo>
                  <a:lnTo>
                    <a:pt x="1316" y="532"/>
                  </a:lnTo>
                  <a:lnTo>
                    <a:pt x="1316" y="527"/>
                  </a:lnTo>
                  <a:lnTo>
                    <a:pt x="1316" y="513"/>
                  </a:lnTo>
                  <a:lnTo>
                    <a:pt x="1313" y="506"/>
                  </a:lnTo>
                  <a:lnTo>
                    <a:pt x="1313" y="499"/>
                  </a:lnTo>
                  <a:lnTo>
                    <a:pt x="1311" y="494"/>
                  </a:lnTo>
                  <a:lnTo>
                    <a:pt x="1308" y="487"/>
                  </a:lnTo>
                  <a:lnTo>
                    <a:pt x="1306" y="482"/>
                  </a:lnTo>
                  <a:lnTo>
                    <a:pt x="1304" y="475"/>
                  </a:lnTo>
                  <a:lnTo>
                    <a:pt x="1299" y="477"/>
                  </a:lnTo>
                  <a:lnTo>
                    <a:pt x="1297" y="482"/>
                  </a:lnTo>
                  <a:lnTo>
                    <a:pt x="1292" y="487"/>
                  </a:lnTo>
                  <a:lnTo>
                    <a:pt x="1289" y="489"/>
                  </a:lnTo>
                  <a:lnTo>
                    <a:pt x="1287" y="489"/>
                  </a:lnTo>
                  <a:lnTo>
                    <a:pt x="1285" y="492"/>
                  </a:lnTo>
                  <a:lnTo>
                    <a:pt x="1282" y="492"/>
                  </a:lnTo>
                  <a:lnTo>
                    <a:pt x="1278" y="492"/>
                  </a:lnTo>
                  <a:lnTo>
                    <a:pt x="1275" y="492"/>
                  </a:lnTo>
                  <a:lnTo>
                    <a:pt x="1273" y="492"/>
                  </a:lnTo>
                  <a:lnTo>
                    <a:pt x="1268" y="489"/>
                  </a:lnTo>
                  <a:lnTo>
                    <a:pt x="1266" y="487"/>
                  </a:lnTo>
                  <a:lnTo>
                    <a:pt x="1263" y="484"/>
                  </a:lnTo>
                  <a:lnTo>
                    <a:pt x="1258" y="475"/>
                  </a:lnTo>
                  <a:lnTo>
                    <a:pt x="1256" y="472"/>
                  </a:lnTo>
                  <a:lnTo>
                    <a:pt x="1251" y="470"/>
                  </a:lnTo>
                  <a:lnTo>
                    <a:pt x="1247" y="468"/>
                  </a:lnTo>
                  <a:lnTo>
                    <a:pt x="1242" y="463"/>
                  </a:lnTo>
                  <a:lnTo>
                    <a:pt x="1230" y="458"/>
                  </a:lnTo>
                  <a:lnTo>
                    <a:pt x="1218" y="456"/>
                  </a:lnTo>
                  <a:lnTo>
                    <a:pt x="1213" y="453"/>
                  </a:lnTo>
                  <a:lnTo>
                    <a:pt x="1209" y="449"/>
                  </a:lnTo>
                  <a:lnTo>
                    <a:pt x="1201" y="446"/>
                  </a:lnTo>
                  <a:lnTo>
                    <a:pt x="1197" y="442"/>
                  </a:lnTo>
                  <a:lnTo>
                    <a:pt x="1194" y="437"/>
                  </a:lnTo>
                  <a:lnTo>
                    <a:pt x="1190" y="432"/>
                  </a:lnTo>
                  <a:lnTo>
                    <a:pt x="1180" y="423"/>
                  </a:lnTo>
                  <a:lnTo>
                    <a:pt x="1175" y="418"/>
                  </a:lnTo>
                  <a:lnTo>
                    <a:pt x="1171" y="413"/>
                  </a:lnTo>
                  <a:lnTo>
                    <a:pt x="1166" y="406"/>
                  </a:lnTo>
                  <a:lnTo>
                    <a:pt x="1161" y="404"/>
                  </a:lnTo>
                  <a:lnTo>
                    <a:pt x="1156" y="399"/>
                  </a:lnTo>
                  <a:lnTo>
                    <a:pt x="1149" y="394"/>
                  </a:lnTo>
                  <a:lnTo>
                    <a:pt x="1142" y="392"/>
                  </a:lnTo>
                  <a:lnTo>
                    <a:pt x="1137" y="389"/>
                  </a:lnTo>
                  <a:lnTo>
                    <a:pt x="1133" y="389"/>
                  </a:lnTo>
                  <a:lnTo>
                    <a:pt x="1128" y="389"/>
                  </a:lnTo>
                  <a:lnTo>
                    <a:pt x="1121" y="387"/>
                  </a:lnTo>
                  <a:lnTo>
                    <a:pt x="1114" y="387"/>
                  </a:lnTo>
                  <a:lnTo>
                    <a:pt x="1109" y="389"/>
                  </a:lnTo>
                  <a:lnTo>
                    <a:pt x="1104" y="389"/>
                  </a:lnTo>
                  <a:lnTo>
                    <a:pt x="1102" y="389"/>
                  </a:lnTo>
                  <a:lnTo>
                    <a:pt x="1099" y="389"/>
                  </a:lnTo>
                  <a:lnTo>
                    <a:pt x="1099" y="392"/>
                  </a:lnTo>
                  <a:lnTo>
                    <a:pt x="1097" y="392"/>
                  </a:lnTo>
                  <a:lnTo>
                    <a:pt x="1095" y="394"/>
                  </a:lnTo>
                  <a:lnTo>
                    <a:pt x="1095" y="394"/>
                  </a:lnTo>
                  <a:lnTo>
                    <a:pt x="1092" y="399"/>
                  </a:lnTo>
                  <a:lnTo>
                    <a:pt x="1092" y="399"/>
                  </a:lnTo>
                  <a:lnTo>
                    <a:pt x="1090" y="404"/>
                  </a:lnTo>
                  <a:lnTo>
                    <a:pt x="1092" y="406"/>
                  </a:lnTo>
                  <a:lnTo>
                    <a:pt x="1095" y="406"/>
                  </a:lnTo>
                  <a:lnTo>
                    <a:pt x="1097" y="411"/>
                  </a:lnTo>
                  <a:lnTo>
                    <a:pt x="1099" y="413"/>
                  </a:lnTo>
                  <a:lnTo>
                    <a:pt x="1099" y="418"/>
                  </a:lnTo>
                  <a:lnTo>
                    <a:pt x="1102" y="430"/>
                  </a:lnTo>
                  <a:lnTo>
                    <a:pt x="1104" y="439"/>
                  </a:lnTo>
                  <a:lnTo>
                    <a:pt x="1104" y="444"/>
                  </a:lnTo>
                  <a:lnTo>
                    <a:pt x="1104" y="446"/>
                  </a:lnTo>
                  <a:lnTo>
                    <a:pt x="1104" y="449"/>
                  </a:lnTo>
                  <a:lnTo>
                    <a:pt x="1102" y="453"/>
                  </a:lnTo>
                  <a:lnTo>
                    <a:pt x="1102" y="453"/>
                  </a:lnTo>
                  <a:lnTo>
                    <a:pt x="1099" y="456"/>
                  </a:lnTo>
                  <a:lnTo>
                    <a:pt x="1097" y="456"/>
                  </a:lnTo>
                  <a:lnTo>
                    <a:pt x="1095" y="456"/>
                  </a:lnTo>
                  <a:lnTo>
                    <a:pt x="1095" y="456"/>
                  </a:lnTo>
                  <a:lnTo>
                    <a:pt x="1090" y="456"/>
                  </a:lnTo>
                  <a:lnTo>
                    <a:pt x="1085" y="456"/>
                  </a:lnTo>
                  <a:lnTo>
                    <a:pt x="1080" y="453"/>
                  </a:lnTo>
                  <a:lnTo>
                    <a:pt x="1076" y="451"/>
                  </a:lnTo>
                  <a:lnTo>
                    <a:pt x="1066" y="449"/>
                  </a:lnTo>
                  <a:lnTo>
                    <a:pt x="1057" y="446"/>
                  </a:lnTo>
                  <a:lnTo>
                    <a:pt x="1054" y="444"/>
                  </a:lnTo>
                  <a:lnTo>
                    <a:pt x="1049" y="444"/>
                  </a:lnTo>
                  <a:lnTo>
                    <a:pt x="1047" y="444"/>
                  </a:lnTo>
                  <a:lnTo>
                    <a:pt x="1045" y="444"/>
                  </a:lnTo>
                  <a:lnTo>
                    <a:pt x="1042" y="446"/>
                  </a:lnTo>
                  <a:lnTo>
                    <a:pt x="1040" y="446"/>
                  </a:lnTo>
                  <a:lnTo>
                    <a:pt x="1035" y="449"/>
                  </a:lnTo>
                  <a:lnTo>
                    <a:pt x="1033" y="453"/>
                  </a:lnTo>
                  <a:lnTo>
                    <a:pt x="1026" y="458"/>
                  </a:lnTo>
                  <a:lnTo>
                    <a:pt x="1021" y="461"/>
                  </a:lnTo>
                  <a:lnTo>
                    <a:pt x="1019" y="463"/>
                  </a:lnTo>
                  <a:lnTo>
                    <a:pt x="1016" y="463"/>
                  </a:lnTo>
                  <a:lnTo>
                    <a:pt x="1014" y="463"/>
                  </a:lnTo>
                  <a:lnTo>
                    <a:pt x="1009" y="463"/>
                  </a:lnTo>
                  <a:lnTo>
                    <a:pt x="1002" y="463"/>
                  </a:lnTo>
                  <a:lnTo>
                    <a:pt x="997" y="463"/>
                  </a:lnTo>
                  <a:lnTo>
                    <a:pt x="990" y="461"/>
                  </a:lnTo>
                  <a:lnTo>
                    <a:pt x="985" y="458"/>
                  </a:lnTo>
                  <a:lnTo>
                    <a:pt x="981" y="456"/>
                  </a:lnTo>
                  <a:lnTo>
                    <a:pt x="976" y="453"/>
                  </a:lnTo>
                  <a:lnTo>
                    <a:pt x="964" y="449"/>
                  </a:lnTo>
                  <a:lnTo>
                    <a:pt x="959" y="446"/>
                  </a:lnTo>
                  <a:lnTo>
                    <a:pt x="954" y="444"/>
                  </a:lnTo>
                  <a:lnTo>
                    <a:pt x="950" y="442"/>
                  </a:lnTo>
                  <a:lnTo>
                    <a:pt x="945" y="442"/>
                  </a:lnTo>
                  <a:lnTo>
                    <a:pt x="940" y="439"/>
                  </a:lnTo>
                  <a:lnTo>
                    <a:pt x="933" y="439"/>
                  </a:lnTo>
                  <a:lnTo>
                    <a:pt x="928" y="439"/>
                  </a:lnTo>
                  <a:lnTo>
                    <a:pt x="924" y="442"/>
                  </a:lnTo>
                  <a:lnTo>
                    <a:pt x="921" y="442"/>
                  </a:lnTo>
                  <a:lnTo>
                    <a:pt x="919" y="442"/>
                  </a:lnTo>
                  <a:lnTo>
                    <a:pt x="914" y="442"/>
                  </a:lnTo>
                  <a:lnTo>
                    <a:pt x="912" y="442"/>
                  </a:lnTo>
                  <a:lnTo>
                    <a:pt x="912" y="442"/>
                  </a:lnTo>
                  <a:lnTo>
                    <a:pt x="907" y="439"/>
                  </a:lnTo>
                  <a:lnTo>
                    <a:pt x="905" y="437"/>
                  </a:lnTo>
                  <a:lnTo>
                    <a:pt x="905" y="437"/>
                  </a:lnTo>
                  <a:lnTo>
                    <a:pt x="902" y="432"/>
                  </a:lnTo>
                  <a:lnTo>
                    <a:pt x="900" y="427"/>
                  </a:lnTo>
                  <a:lnTo>
                    <a:pt x="897" y="425"/>
                  </a:lnTo>
                  <a:lnTo>
                    <a:pt x="895" y="420"/>
                  </a:lnTo>
                  <a:lnTo>
                    <a:pt x="893" y="420"/>
                  </a:lnTo>
                  <a:lnTo>
                    <a:pt x="886" y="418"/>
                  </a:lnTo>
                  <a:lnTo>
                    <a:pt x="878" y="418"/>
                  </a:lnTo>
                  <a:lnTo>
                    <a:pt x="871" y="415"/>
                  </a:lnTo>
                  <a:lnTo>
                    <a:pt x="862" y="415"/>
                  </a:lnTo>
                  <a:lnTo>
                    <a:pt x="857" y="415"/>
                  </a:lnTo>
                  <a:lnTo>
                    <a:pt x="852" y="415"/>
                  </a:lnTo>
                  <a:lnTo>
                    <a:pt x="852" y="415"/>
                  </a:lnTo>
                  <a:lnTo>
                    <a:pt x="850" y="418"/>
                  </a:lnTo>
                  <a:lnTo>
                    <a:pt x="850" y="418"/>
                  </a:lnTo>
                  <a:lnTo>
                    <a:pt x="850" y="423"/>
                  </a:lnTo>
                  <a:lnTo>
                    <a:pt x="850" y="425"/>
                  </a:lnTo>
                  <a:lnTo>
                    <a:pt x="852" y="425"/>
                  </a:lnTo>
                  <a:lnTo>
                    <a:pt x="852" y="430"/>
                  </a:lnTo>
                  <a:lnTo>
                    <a:pt x="855" y="432"/>
                  </a:lnTo>
                  <a:lnTo>
                    <a:pt x="857" y="434"/>
                  </a:lnTo>
                  <a:lnTo>
                    <a:pt x="859" y="437"/>
                  </a:lnTo>
                  <a:lnTo>
                    <a:pt x="859" y="442"/>
                  </a:lnTo>
                  <a:lnTo>
                    <a:pt x="859" y="444"/>
                  </a:lnTo>
                  <a:lnTo>
                    <a:pt x="859" y="446"/>
                  </a:lnTo>
                  <a:lnTo>
                    <a:pt x="859" y="449"/>
                  </a:lnTo>
                  <a:lnTo>
                    <a:pt x="859" y="449"/>
                  </a:lnTo>
                  <a:lnTo>
                    <a:pt x="857" y="451"/>
                  </a:lnTo>
                  <a:lnTo>
                    <a:pt x="852" y="451"/>
                  </a:lnTo>
                  <a:lnTo>
                    <a:pt x="850" y="453"/>
                  </a:lnTo>
                  <a:lnTo>
                    <a:pt x="840" y="451"/>
                  </a:lnTo>
                  <a:lnTo>
                    <a:pt x="831" y="449"/>
                  </a:lnTo>
                  <a:lnTo>
                    <a:pt x="824" y="446"/>
                  </a:lnTo>
                  <a:lnTo>
                    <a:pt x="817" y="444"/>
                  </a:lnTo>
                  <a:lnTo>
                    <a:pt x="810" y="442"/>
                  </a:lnTo>
                  <a:lnTo>
                    <a:pt x="802" y="439"/>
                  </a:lnTo>
                  <a:lnTo>
                    <a:pt x="795" y="437"/>
                  </a:lnTo>
                  <a:lnTo>
                    <a:pt x="788" y="437"/>
                  </a:lnTo>
                  <a:lnTo>
                    <a:pt x="786" y="437"/>
                  </a:lnTo>
                  <a:lnTo>
                    <a:pt x="783" y="437"/>
                  </a:lnTo>
                  <a:lnTo>
                    <a:pt x="779" y="437"/>
                  </a:lnTo>
                  <a:lnTo>
                    <a:pt x="774" y="442"/>
                  </a:lnTo>
                  <a:lnTo>
                    <a:pt x="769" y="444"/>
                  </a:lnTo>
                  <a:lnTo>
                    <a:pt x="764" y="446"/>
                  </a:lnTo>
                  <a:lnTo>
                    <a:pt x="760" y="451"/>
                  </a:lnTo>
                  <a:lnTo>
                    <a:pt x="750" y="46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79" name="Freeform 1388">
              <a:extLst>
                <a:ext uri="{FF2B5EF4-FFF2-40B4-BE49-F238E27FC236}">
                  <a16:creationId xmlns:a16="http://schemas.microsoft.com/office/drawing/2014/main" id="{7A8F78D1-BBB9-4EFA-907E-FEFA6EB95D15}"/>
                </a:ext>
              </a:extLst>
            </p:cNvPr>
            <p:cNvSpPr>
              <a:spLocks/>
            </p:cNvSpPr>
            <p:nvPr/>
          </p:nvSpPr>
          <p:spPr bwMode="auto">
            <a:xfrm>
              <a:off x="4503739" y="1957388"/>
              <a:ext cx="2597150" cy="968376"/>
            </a:xfrm>
            <a:custGeom>
              <a:avLst/>
              <a:gdLst/>
              <a:ahLst/>
              <a:cxnLst>
                <a:cxn ang="0">
                  <a:pos x="532" y="354"/>
                </a:cxn>
                <a:cxn ang="0">
                  <a:pos x="349" y="425"/>
                </a:cxn>
                <a:cxn ang="0">
                  <a:pos x="282" y="480"/>
                </a:cxn>
                <a:cxn ang="0">
                  <a:pos x="292" y="530"/>
                </a:cxn>
                <a:cxn ang="0">
                  <a:pos x="301" y="608"/>
                </a:cxn>
                <a:cxn ang="0">
                  <a:pos x="213" y="568"/>
                </a:cxn>
                <a:cxn ang="0">
                  <a:pos x="182" y="487"/>
                </a:cxn>
                <a:cxn ang="0">
                  <a:pos x="137" y="437"/>
                </a:cxn>
                <a:cxn ang="0">
                  <a:pos x="85" y="375"/>
                </a:cxn>
                <a:cxn ang="0">
                  <a:pos x="19" y="311"/>
                </a:cxn>
                <a:cxn ang="0">
                  <a:pos x="40" y="242"/>
                </a:cxn>
                <a:cxn ang="0">
                  <a:pos x="26" y="192"/>
                </a:cxn>
                <a:cxn ang="0">
                  <a:pos x="19" y="149"/>
                </a:cxn>
                <a:cxn ang="0">
                  <a:pos x="14" y="121"/>
                </a:cxn>
                <a:cxn ang="0">
                  <a:pos x="128" y="152"/>
                </a:cxn>
                <a:cxn ang="0">
                  <a:pos x="76" y="187"/>
                </a:cxn>
                <a:cxn ang="0">
                  <a:pos x="130" y="185"/>
                </a:cxn>
                <a:cxn ang="0">
                  <a:pos x="178" y="135"/>
                </a:cxn>
                <a:cxn ang="0">
                  <a:pos x="251" y="133"/>
                </a:cxn>
                <a:cxn ang="0">
                  <a:pos x="308" y="133"/>
                </a:cxn>
                <a:cxn ang="0">
                  <a:pos x="389" y="133"/>
                </a:cxn>
                <a:cxn ang="0">
                  <a:pos x="361" y="85"/>
                </a:cxn>
                <a:cxn ang="0">
                  <a:pos x="415" y="97"/>
                </a:cxn>
                <a:cxn ang="0">
                  <a:pos x="418" y="69"/>
                </a:cxn>
                <a:cxn ang="0">
                  <a:pos x="460" y="73"/>
                </a:cxn>
                <a:cxn ang="0">
                  <a:pos x="508" y="35"/>
                </a:cxn>
                <a:cxn ang="0">
                  <a:pos x="610" y="7"/>
                </a:cxn>
                <a:cxn ang="0">
                  <a:pos x="736" y="28"/>
                </a:cxn>
                <a:cxn ang="0">
                  <a:pos x="874" y="57"/>
                </a:cxn>
                <a:cxn ang="0">
                  <a:pos x="997" y="95"/>
                </a:cxn>
                <a:cxn ang="0">
                  <a:pos x="1064" y="69"/>
                </a:cxn>
                <a:cxn ang="0">
                  <a:pos x="1130" y="66"/>
                </a:cxn>
                <a:cxn ang="0">
                  <a:pos x="1239" y="95"/>
                </a:cxn>
                <a:cxn ang="0">
                  <a:pos x="1344" y="116"/>
                </a:cxn>
                <a:cxn ang="0">
                  <a:pos x="1413" y="114"/>
                </a:cxn>
                <a:cxn ang="0">
                  <a:pos x="1579" y="159"/>
                </a:cxn>
                <a:cxn ang="0">
                  <a:pos x="1636" y="197"/>
                </a:cxn>
                <a:cxn ang="0">
                  <a:pos x="1553" y="187"/>
                </a:cxn>
                <a:cxn ang="0">
                  <a:pos x="1570" y="237"/>
                </a:cxn>
                <a:cxn ang="0">
                  <a:pos x="1484" y="294"/>
                </a:cxn>
                <a:cxn ang="0">
                  <a:pos x="1539" y="358"/>
                </a:cxn>
                <a:cxn ang="0">
                  <a:pos x="1529" y="399"/>
                </a:cxn>
                <a:cxn ang="0">
                  <a:pos x="1456" y="356"/>
                </a:cxn>
                <a:cxn ang="0">
                  <a:pos x="1451" y="249"/>
                </a:cxn>
                <a:cxn ang="0">
                  <a:pos x="1403" y="249"/>
                </a:cxn>
                <a:cxn ang="0">
                  <a:pos x="1387" y="285"/>
                </a:cxn>
                <a:cxn ang="0">
                  <a:pos x="1306" y="285"/>
                </a:cxn>
                <a:cxn ang="0">
                  <a:pos x="1244" y="351"/>
                </a:cxn>
                <a:cxn ang="0">
                  <a:pos x="1287" y="377"/>
                </a:cxn>
                <a:cxn ang="0">
                  <a:pos x="1354" y="439"/>
                </a:cxn>
                <a:cxn ang="0">
                  <a:pos x="1349" y="577"/>
                </a:cxn>
                <a:cxn ang="0">
                  <a:pos x="1299" y="532"/>
                </a:cxn>
                <a:cxn ang="0">
                  <a:pos x="1289" y="489"/>
                </a:cxn>
                <a:cxn ang="0">
                  <a:pos x="1209" y="449"/>
                </a:cxn>
                <a:cxn ang="0">
                  <a:pos x="1109" y="389"/>
                </a:cxn>
                <a:cxn ang="0">
                  <a:pos x="1104" y="444"/>
                </a:cxn>
                <a:cxn ang="0">
                  <a:pos x="1045" y="444"/>
                </a:cxn>
                <a:cxn ang="0">
                  <a:pos x="959" y="446"/>
                </a:cxn>
                <a:cxn ang="0">
                  <a:pos x="897" y="425"/>
                </a:cxn>
                <a:cxn ang="0">
                  <a:pos x="859" y="437"/>
                </a:cxn>
                <a:cxn ang="0">
                  <a:pos x="783" y="437"/>
                </a:cxn>
              </a:cxnLst>
              <a:rect l="0" t="0" r="r" b="b"/>
              <a:pathLst>
                <a:path w="1636" h="610">
                  <a:moveTo>
                    <a:pt x="750" y="461"/>
                  </a:moveTo>
                  <a:lnTo>
                    <a:pt x="734" y="456"/>
                  </a:lnTo>
                  <a:lnTo>
                    <a:pt x="700" y="430"/>
                  </a:lnTo>
                  <a:lnTo>
                    <a:pt x="696" y="439"/>
                  </a:lnTo>
                  <a:lnTo>
                    <a:pt x="679" y="434"/>
                  </a:lnTo>
                  <a:lnTo>
                    <a:pt x="679" y="427"/>
                  </a:lnTo>
                  <a:lnTo>
                    <a:pt x="669" y="425"/>
                  </a:lnTo>
                  <a:lnTo>
                    <a:pt x="669" y="434"/>
                  </a:lnTo>
                  <a:lnTo>
                    <a:pt x="662" y="432"/>
                  </a:lnTo>
                  <a:lnTo>
                    <a:pt x="620" y="385"/>
                  </a:lnTo>
                  <a:lnTo>
                    <a:pt x="605" y="377"/>
                  </a:lnTo>
                  <a:lnTo>
                    <a:pt x="605" y="370"/>
                  </a:lnTo>
                  <a:lnTo>
                    <a:pt x="598" y="370"/>
                  </a:lnTo>
                  <a:lnTo>
                    <a:pt x="584" y="385"/>
                  </a:lnTo>
                  <a:lnTo>
                    <a:pt x="570" y="385"/>
                  </a:lnTo>
                  <a:lnTo>
                    <a:pt x="570" y="377"/>
                  </a:lnTo>
                  <a:lnTo>
                    <a:pt x="541" y="373"/>
                  </a:lnTo>
                  <a:lnTo>
                    <a:pt x="532" y="354"/>
                  </a:lnTo>
                  <a:lnTo>
                    <a:pt x="510" y="349"/>
                  </a:lnTo>
                  <a:lnTo>
                    <a:pt x="501" y="361"/>
                  </a:lnTo>
                  <a:lnTo>
                    <a:pt x="444" y="375"/>
                  </a:lnTo>
                  <a:lnTo>
                    <a:pt x="427" y="375"/>
                  </a:lnTo>
                  <a:lnTo>
                    <a:pt x="432" y="389"/>
                  </a:lnTo>
                  <a:lnTo>
                    <a:pt x="441" y="392"/>
                  </a:lnTo>
                  <a:lnTo>
                    <a:pt x="429" y="396"/>
                  </a:lnTo>
                  <a:lnTo>
                    <a:pt x="429" y="406"/>
                  </a:lnTo>
                  <a:lnTo>
                    <a:pt x="425" y="413"/>
                  </a:lnTo>
                  <a:lnTo>
                    <a:pt x="444" y="425"/>
                  </a:lnTo>
                  <a:lnTo>
                    <a:pt x="444" y="434"/>
                  </a:lnTo>
                  <a:lnTo>
                    <a:pt x="418" y="437"/>
                  </a:lnTo>
                  <a:lnTo>
                    <a:pt x="410" y="430"/>
                  </a:lnTo>
                  <a:lnTo>
                    <a:pt x="382" y="430"/>
                  </a:lnTo>
                  <a:lnTo>
                    <a:pt x="377" y="437"/>
                  </a:lnTo>
                  <a:lnTo>
                    <a:pt x="368" y="432"/>
                  </a:lnTo>
                  <a:lnTo>
                    <a:pt x="361" y="434"/>
                  </a:lnTo>
                  <a:lnTo>
                    <a:pt x="349" y="425"/>
                  </a:lnTo>
                  <a:lnTo>
                    <a:pt x="334" y="418"/>
                  </a:lnTo>
                  <a:lnTo>
                    <a:pt x="315" y="415"/>
                  </a:lnTo>
                  <a:lnTo>
                    <a:pt x="296" y="432"/>
                  </a:lnTo>
                  <a:lnTo>
                    <a:pt x="299" y="446"/>
                  </a:lnTo>
                  <a:lnTo>
                    <a:pt x="292" y="449"/>
                  </a:lnTo>
                  <a:lnTo>
                    <a:pt x="285" y="439"/>
                  </a:lnTo>
                  <a:lnTo>
                    <a:pt x="277" y="449"/>
                  </a:lnTo>
                  <a:lnTo>
                    <a:pt x="277" y="463"/>
                  </a:lnTo>
                  <a:lnTo>
                    <a:pt x="277" y="465"/>
                  </a:lnTo>
                  <a:lnTo>
                    <a:pt x="277" y="470"/>
                  </a:lnTo>
                  <a:lnTo>
                    <a:pt x="277" y="475"/>
                  </a:lnTo>
                  <a:lnTo>
                    <a:pt x="277" y="480"/>
                  </a:lnTo>
                  <a:lnTo>
                    <a:pt x="277" y="480"/>
                  </a:lnTo>
                  <a:lnTo>
                    <a:pt x="277" y="482"/>
                  </a:lnTo>
                  <a:lnTo>
                    <a:pt x="280" y="482"/>
                  </a:lnTo>
                  <a:lnTo>
                    <a:pt x="280" y="482"/>
                  </a:lnTo>
                  <a:lnTo>
                    <a:pt x="282" y="482"/>
                  </a:lnTo>
                  <a:lnTo>
                    <a:pt x="282" y="480"/>
                  </a:lnTo>
                  <a:lnTo>
                    <a:pt x="285" y="480"/>
                  </a:lnTo>
                  <a:lnTo>
                    <a:pt x="285" y="489"/>
                  </a:lnTo>
                  <a:lnTo>
                    <a:pt x="296" y="489"/>
                  </a:lnTo>
                  <a:lnTo>
                    <a:pt x="304" y="501"/>
                  </a:lnTo>
                  <a:lnTo>
                    <a:pt x="308" y="508"/>
                  </a:lnTo>
                  <a:lnTo>
                    <a:pt x="311" y="513"/>
                  </a:lnTo>
                  <a:lnTo>
                    <a:pt x="311" y="513"/>
                  </a:lnTo>
                  <a:lnTo>
                    <a:pt x="311" y="515"/>
                  </a:lnTo>
                  <a:lnTo>
                    <a:pt x="308" y="518"/>
                  </a:lnTo>
                  <a:lnTo>
                    <a:pt x="306" y="522"/>
                  </a:lnTo>
                  <a:lnTo>
                    <a:pt x="301" y="527"/>
                  </a:lnTo>
                  <a:lnTo>
                    <a:pt x="301" y="527"/>
                  </a:lnTo>
                  <a:lnTo>
                    <a:pt x="299" y="527"/>
                  </a:lnTo>
                  <a:lnTo>
                    <a:pt x="296" y="527"/>
                  </a:lnTo>
                  <a:lnTo>
                    <a:pt x="294" y="530"/>
                  </a:lnTo>
                  <a:lnTo>
                    <a:pt x="292" y="530"/>
                  </a:lnTo>
                  <a:lnTo>
                    <a:pt x="292" y="530"/>
                  </a:lnTo>
                  <a:lnTo>
                    <a:pt x="292" y="530"/>
                  </a:lnTo>
                  <a:lnTo>
                    <a:pt x="287" y="539"/>
                  </a:lnTo>
                  <a:lnTo>
                    <a:pt x="287" y="546"/>
                  </a:lnTo>
                  <a:lnTo>
                    <a:pt x="287" y="553"/>
                  </a:lnTo>
                  <a:lnTo>
                    <a:pt x="292" y="556"/>
                  </a:lnTo>
                  <a:lnTo>
                    <a:pt x="296" y="565"/>
                  </a:lnTo>
                  <a:lnTo>
                    <a:pt x="304" y="572"/>
                  </a:lnTo>
                  <a:lnTo>
                    <a:pt x="306" y="584"/>
                  </a:lnTo>
                  <a:lnTo>
                    <a:pt x="315" y="603"/>
                  </a:lnTo>
                  <a:lnTo>
                    <a:pt x="313" y="606"/>
                  </a:lnTo>
                  <a:lnTo>
                    <a:pt x="313" y="608"/>
                  </a:lnTo>
                  <a:lnTo>
                    <a:pt x="311" y="608"/>
                  </a:lnTo>
                  <a:lnTo>
                    <a:pt x="308" y="610"/>
                  </a:lnTo>
                  <a:lnTo>
                    <a:pt x="306" y="610"/>
                  </a:lnTo>
                  <a:lnTo>
                    <a:pt x="304" y="610"/>
                  </a:lnTo>
                  <a:lnTo>
                    <a:pt x="304" y="610"/>
                  </a:lnTo>
                  <a:lnTo>
                    <a:pt x="301" y="610"/>
                  </a:lnTo>
                  <a:lnTo>
                    <a:pt x="301" y="608"/>
                  </a:lnTo>
                  <a:lnTo>
                    <a:pt x="301" y="608"/>
                  </a:lnTo>
                  <a:lnTo>
                    <a:pt x="301" y="606"/>
                  </a:lnTo>
                  <a:lnTo>
                    <a:pt x="296" y="603"/>
                  </a:lnTo>
                  <a:lnTo>
                    <a:pt x="296" y="601"/>
                  </a:lnTo>
                  <a:lnTo>
                    <a:pt x="294" y="601"/>
                  </a:lnTo>
                  <a:lnTo>
                    <a:pt x="289" y="598"/>
                  </a:lnTo>
                  <a:lnTo>
                    <a:pt x="282" y="594"/>
                  </a:lnTo>
                  <a:lnTo>
                    <a:pt x="280" y="587"/>
                  </a:lnTo>
                  <a:lnTo>
                    <a:pt x="263" y="582"/>
                  </a:lnTo>
                  <a:lnTo>
                    <a:pt x="258" y="582"/>
                  </a:lnTo>
                  <a:lnTo>
                    <a:pt x="256" y="582"/>
                  </a:lnTo>
                  <a:lnTo>
                    <a:pt x="254" y="582"/>
                  </a:lnTo>
                  <a:lnTo>
                    <a:pt x="251" y="579"/>
                  </a:lnTo>
                  <a:lnTo>
                    <a:pt x="249" y="577"/>
                  </a:lnTo>
                  <a:lnTo>
                    <a:pt x="244" y="572"/>
                  </a:lnTo>
                  <a:lnTo>
                    <a:pt x="237" y="572"/>
                  </a:lnTo>
                  <a:lnTo>
                    <a:pt x="225" y="572"/>
                  </a:lnTo>
                  <a:lnTo>
                    <a:pt x="218" y="568"/>
                  </a:lnTo>
                  <a:lnTo>
                    <a:pt x="213" y="568"/>
                  </a:lnTo>
                  <a:lnTo>
                    <a:pt x="211" y="568"/>
                  </a:lnTo>
                  <a:lnTo>
                    <a:pt x="209" y="568"/>
                  </a:lnTo>
                  <a:lnTo>
                    <a:pt x="199" y="568"/>
                  </a:lnTo>
                  <a:lnTo>
                    <a:pt x="180" y="551"/>
                  </a:lnTo>
                  <a:lnTo>
                    <a:pt x="173" y="546"/>
                  </a:lnTo>
                  <a:lnTo>
                    <a:pt x="171" y="546"/>
                  </a:lnTo>
                  <a:lnTo>
                    <a:pt x="168" y="544"/>
                  </a:lnTo>
                  <a:lnTo>
                    <a:pt x="163" y="541"/>
                  </a:lnTo>
                  <a:lnTo>
                    <a:pt x="161" y="537"/>
                  </a:lnTo>
                  <a:lnTo>
                    <a:pt x="173" y="537"/>
                  </a:lnTo>
                  <a:lnTo>
                    <a:pt x="173" y="525"/>
                  </a:lnTo>
                  <a:lnTo>
                    <a:pt x="180" y="522"/>
                  </a:lnTo>
                  <a:lnTo>
                    <a:pt x="173" y="513"/>
                  </a:lnTo>
                  <a:lnTo>
                    <a:pt x="180" y="511"/>
                  </a:lnTo>
                  <a:lnTo>
                    <a:pt x="187" y="503"/>
                  </a:lnTo>
                  <a:lnTo>
                    <a:pt x="175" y="501"/>
                  </a:lnTo>
                  <a:lnTo>
                    <a:pt x="178" y="494"/>
                  </a:lnTo>
                  <a:lnTo>
                    <a:pt x="182" y="487"/>
                  </a:lnTo>
                  <a:lnTo>
                    <a:pt x="197" y="487"/>
                  </a:lnTo>
                  <a:lnTo>
                    <a:pt x="197" y="482"/>
                  </a:lnTo>
                  <a:lnTo>
                    <a:pt x="194" y="475"/>
                  </a:lnTo>
                  <a:lnTo>
                    <a:pt x="192" y="468"/>
                  </a:lnTo>
                  <a:lnTo>
                    <a:pt x="197" y="463"/>
                  </a:lnTo>
                  <a:lnTo>
                    <a:pt x="197" y="461"/>
                  </a:lnTo>
                  <a:lnTo>
                    <a:pt x="197" y="458"/>
                  </a:lnTo>
                  <a:lnTo>
                    <a:pt x="197" y="456"/>
                  </a:lnTo>
                  <a:lnTo>
                    <a:pt x="194" y="456"/>
                  </a:lnTo>
                  <a:lnTo>
                    <a:pt x="192" y="453"/>
                  </a:lnTo>
                  <a:lnTo>
                    <a:pt x="185" y="451"/>
                  </a:lnTo>
                  <a:lnTo>
                    <a:pt x="178" y="449"/>
                  </a:lnTo>
                  <a:lnTo>
                    <a:pt x="173" y="449"/>
                  </a:lnTo>
                  <a:lnTo>
                    <a:pt x="166" y="446"/>
                  </a:lnTo>
                  <a:lnTo>
                    <a:pt x="161" y="439"/>
                  </a:lnTo>
                  <a:lnTo>
                    <a:pt x="149" y="444"/>
                  </a:lnTo>
                  <a:lnTo>
                    <a:pt x="147" y="439"/>
                  </a:lnTo>
                  <a:lnTo>
                    <a:pt x="137" y="437"/>
                  </a:lnTo>
                  <a:lnTo>
                    <a:pt x="133" y="425"/>
                  </a:lnTo>
                  <a:lnTo>
                    <a:pt x="121" y="425"/>
                  </a:lnTo>
                  <a:lnTo>
                    <a:pt x="118" y="418"/>
                  </a:lnTo>
                  <a:lnTo>
                    <a:pt x="118" y="408"/>
                  </a:lnTo>
                  <a:lnTo>
                    <a:pt x="109" y="401"/>
                  </a:lnTo>
                  <a:lnTo>
                    <a:pt x="95" y="406"/>
                  </a:lnTo>
                  <a:lnTo>
                    <a:pt x="85" y="406"/>
                  </a:lnTo>
                  <a:lnTo>
                    <a:pt x="80" y="389"/>
                  </a:lnTo>
                  <a:lnTo>
                    <a:pt x="90" y="389"/>
                  </a:lnTo>
                  <a:lnTo>
                    <a:pt x="97" y="387"/>
                  </a:lnTo>
                  <a:lnTo>
                    <a:pt x="95" y="377"/>
                  </a:lnTo>
                  <a:lnTo>
                    <a:pt x="95" y="377"/>
                  </a:lnTo>
                  <a:lnTo>
                    <a:pt x="95" y="377"/>
                  </a:lnTo>
                  <a:lnTo>
                    <a:pt x="90" y="377"/>
                  </a:lnTo>
                  <a:lnTo>
                    <a:pt x="87" y="377"/>
                  </a:lnTo>
                  <a:lnTo>
                    <a:pt x="87" y="377"/>
                  </a:lnTo>
                  <a:lnTo>
                    <a:pt x="87" y="377"/>
                  </a:lnTo>
                  <a:lnTo>
                    <a:pt x="85" y="375"/>
                  </a:lnTo>
                  <a:lnTo>
                    <a:pt x="83" y="373"/>
                  </a:lnTo>
                  <a:lnTo>
                    <a:pt x="83" y="368"/>
                  </a:lnTo>
                  <a:lnTo>
                    <a:pt x="78" y="363"/>
                  </a:lnTo>
                  <a:lnTo>
                    <a:pt x="76" y="361"/>
                  </a:lnTo>
                  <a:lnTo>
                    <a:pt x="73" y="351"/>
                  </a:lnTo>
                  <a:lnTo>
                    <a:pt x="66" y="339"/>
                  </a:lnTo>
                  <a:lnTo>
                    <a:pt x="59" y="339"/>
                  </a:lnTo>
                  <a:lnTo>
                    <a:pt x="49" y="337"/>
                  </a:lnTo>
                  <a:lnTo>
                    <a:pt x="42" y="335"/>
                  </a:lnTo>
                  <a:lnTo>
                    <a:pt x="38" y="337"/>
                  </a:lnTo>
                  <a:lnTo>
                    <a:pt x="30" y="342"/>
                  </a:lnTo>
                  <a:lnTo>
                    <a:pt x="28" y="342"/>
                  </a:lnTo>
                  <a:lnTo>
                    <a:pt x="26" y="342"/>
                  </a:lnTo>
                  <a:lnTo>
                    <a:pt x="26" y="339"/>
                  </a:lnTo>
                  <a:lnTo>
                    <a:pt x="26" y="335"/>
                  </a:lnTo>
                  <a:lnTo>
                    <a:pt x="23" y="330"/>
                  </a:lnTo>
                  <a:lnTo>
                    <a:pt x="21" y="320"/>
                  </a:lnTo>
                  <a:lnTo>
                    <a:pt x="19" y="311"/>
                  </a:lnTo>
                  <a:lnTo>
                    <a:pt x="14" y="301"/>
                  </a:lnTo>
                  <a:lnTo>
                    <a:pt x="14" y="294"/>
                  </a:lnTo>
                  <a:lnTo>
                    <a:pt x="19" y="294"/>
                  </a:lnTo>
                  <a:lnTo>
                    <a:pt x="19" y="285"/>
                  </a:lnTo>
                  <a:lnTo>
                    <a:pt x="21" y="282"/>
                  </a:lnTo>
                  <a:lnTo>
                    <a:pt x="23" y="282"/>
                  </a:lnTo>
                  <a:lnTo>
                    <a:pt x="26" y="280"/>
                  </a:lnTo>
                  <a:lnTo>
                    <a:pt x="28" y="278"/>
                  </a:lnTo>
                  <a:lnTo>
                    <a:pt x="35" y="268"/>
                  </a:lnTo>
                  <a:lnTo>
                    <a:pt x="33" y="268"/>
                  </a:lnTo>
                  <a:lnTo>
                    <a:pt x="30" y="268"/>
                  </a:lnTo>
                  <a:lnTo>
                    <a:pt x="28" y="266"/>
                  </a:lnTo>
                  <a:lnTo>
                    <a:pt x="26" y="263"/>
                  </a:lnTo>
                  <a:lnTo>
                    <a:pt x="23" y="261"/>
                  </a:lnTo>
                  <a:lnTo>
                    <a:pt x="28" y="254"/>
                  </a:lnTo>
                  <a:lnTo>
                    <a:pt x="33" y="247"/>
                  </a:lnTo>
                  <a:lnTo>
                    <a:pt x="38" y="244"/>
                  </a:lnTo>
                  <a:lnTo>
                    <a:pt x="40" y="242"/>
                  </a:lnTo>
                  <a:lnTo>
                    <a:pt x="42" y="240"/>
                  </a:lnTo>
                  <a:lnTo>
                    <a:pt x="42" y="240"/>
                  </a:lnTo>
                  <a:lnTo>
                    <a:pt x="45" y="237"/>
                  </a:lnTo>
                  <a:lnTo>
                    <a:pt x="49" y="237"/>
                  </a:lnTo>
                  <a:lnTo>
                    <a:pt x="49" y="228"/>
                  </a:lnTo>
                  <a:lnTo>
                    <a:pt x="42" y="221"/>
                  </a:lnTo>
                  <a:lnTo>
                    <a:pt x="38" y="218"/>
                  </a:lnTo>
                  <a:lnTo>
                    <a:pt x="33" y="216"/>
                  </a:lnTo>
                  <a:lnTo>
                    <a:pt x="35" y="211"/>
                  </a:lnTo>
                  <a:lnTo>
                    <a:pt x="35" y="211"/>
                  </a:lnTo>
                  <a:lnTo>
                    <a:pt x="33" y="206"/>
                  </a:lnTo>
                  <a:lnTo>
                    <a:pt x="30" y="202"/>
                  </a:lnTo>
                  <a:lnTo>
                    <a:pt x="30" y="199"/>
                  </a:lnTo>
                  <a:lnTo>
                    <a:pt x="30" y="197"/>
                  </a:lnTo>
                  <a:lnTo>
                    <a:pt x="30" y="197"/>
                  </a:lnTo>
                  <a:lnTo>
                    <a:pt x="28" y="195"/>
                  </a:lnTo>
                  <a:lnTo>
                    <a:pt x="28" y="195"/>
                  </a:lnTo>
                  <a:lnTo>
                    <a:pt x="26" y="192"/>
                  </a:lnTo>
                  <a:lnTo>
                    <a:pt x="23" y="190"/>
                  </a:lnTo>
                  <a:lnTo>
                    <a:pt x="23" y="183"/>
                  </a:lnTo>
                  <a:lnTo>
                    <a:pt x="21" y="178"/>
                  </a:lnTo>
                  <a:lnTo>
                    <a:pt x="21" y="173"/>
                  </a:lnTo>
                  <a:lnTo>
                    <a:pt x="21" y="166"/>
                  </a:lnTo>
                  <a:lnTo>
                    <a:pt x="21" y="161"/>
                  </a:lnTo>
                  <a:lnTo>
                    <a:pt x="19" y="164"/>
                  </a:lnTo>
                  <a:lnTo>
                    <a:pt x="16" y="164"/>
                  </a:lnTo>
                  <a:lnTo>
                    <a:pt x="14" y="164"/>
                  </a:lnTo>
                  <a:lnTo>
                    <a:pt x="14" y="164"/>
                  </a:lnTo>
                  <a:lnTo>
                    <a:pt x="11" y="164"/>
                  </a:lnTo>
                  <a:lnTo>
                    <a:pt x="11" y="161"/>
                  </a:lnTo>
                  <a:lnTo>
                    <a:pt x="11" y="161"/>
                  </a:lnTo>
                  <a:lnTo>
                    <a:pt x="14" y="159"/>
                  </a:lnTo>
                  <a:lnTo>
                    <a:pt x="14" y="154"/>
                  </a:lnTo>
                  <a:lnTo>
                    <a:pt x="16" y="152"/>
                  </a:lnTo>
                  <a:lnTo>
                    <a:pt x="19" y="152"/>
                  </a:lnTo>
                  <a:lnTo>
                    <a:pt x="19" y="149"/>
                  </a:lnTo>
                  <a:lnTo>
                    <a:pt x="19" y="147"/>
                  </a:lnTo>
                  <a:lnTo>
                    <a:pt x="16" y="147"/>
                  </a:lnTo>
                  <a:lnTo>
                    <a:pt x="14" y="142"/>
                  </a:lnTo>
                  <a:lnTo>
                    <a:pt x="11" y="142"/>
                  </a:lnTo>
                  <a:lnTo>
                    <a:pt x="9" y="142"/>
                  </a:lnTo>
                  <a:lnTo>
                    <a:pt x="7" y="142"/>
                  </a:lnTo>
                  <a:lnTo>
                    <a:pt x="4" y="142"/>
                  </a:lnTo>
                  <a:lnTo>
                    <a:pt x="2" y="142"/>
                  </a:lnTo>
                  <a:lnTo>
                    <a:pt x="2" y="140"/>
                  </a:lnTo>
                  <a:lnTo>
                    <a:pt x="2" y="140"/>
                  </a:lnTo>
                  <a:lnTo>
                    <a:pt x="2" y="138"/>
                  </a:lnTo>
                  <a:lnTo>
                    <a:pt x="0" y="138"/>
                  </a:lnTo>
                  <a:lnTo>
                    <a:pt x="0" y="135"/>
                  </a:lnTo>
                  <a:lnTo>
                    <a:pt x="2" y="130"/>
                  </a:lnTo>
                  <a:lnTo>
                    <a:pt x="2" y="128"/>
                  </a:lnTo>
                  <a:lnTo>
                    <a:pt x="4" y="126"/>
                  </a:lnTo>
                  <a:lnTo>
                    <a:pt x="7" y="126"/>
                  </a:lnTo>
                  <a:lnTo>
                    <a:pt x="14" y="121"/>
                  </a:lnTo>
                  <a:lnTo>
                    <a:pt x="21" y="121"/>
                  </a:lnTo>
                  <a:lnTo>
                    <a:pt x="21" y="109"/>
                  </a:lnTo>
                  <a:lnTo>
                    <a:pt x="26" y="114"/>
                  </a:lnTo>
                  <a:lnTo>
                    <a:pt x="33" y="116"/>
                  </a:lnTo>
                  <a:lnTo>
                    <a:pt x="38" y="121"/>
                  </a:lnTo>
                  <a:lnTo>
                    <a:pt x="47" y="121"/>
                  </a:lnTo>
                  <a:lnTo>
                    <a:pt x="64" y="126"/>
                  </a:lnTo>
                  <a:lnTo>
                    <a:pt x="83" y="128"/>
                  </a:lnTo>
                  <a:lnTo>
                    <a:pt x="92" y="133"/>
                  </a:lnTo>
                  <a:lnTo>
                    <a:pt x="102" y="135"/>
                  </a:lnTo>
                  <a:lnTo>
                    <a:pt x="109" y="138"/>
                  </a:lnTo>
                  <a:lnTo>
                    <a:pt x="111" y="140"/>
                  </a:lnTo>
                  <a:lnTo>
                    <a:pt x="116" y="140"/>
                  </a:lnTo>
                  <a:lnTo>
                    <a:pt x="118" y="142"/>
                  </a:lnTo>
                  <a:lnTo>
                    <a:pt x="121" y="145"/>
                  </a:lnTo>
                  <a:lnTo>
                    <a:pt x="123" y="147"/>
                  </a:lnTo>
                  <a:lnTo>
                    <a:pt x="128" y="149"/>
                  </a:lnTo>
                  <a:lnTo>
                    <a:pt x="128" y="152"/>
                  </a:lnTo>
                  <a:lnTo>
                    <a:pt x="130" y="154"/>
                  </a:lnTo>
                  <a:lnTo>
                    <a:pt x="130" y="159"/>
                  </a:lnTo>
                  <a:lnTo>
                    <a:pt x="133" y="161"/>
                  </a:lnTo>
                  <a:lnTo>
                    <a:pt x="125" y="166"/>
                  </a:lnTo>
                  <a:lnTo>
                    <a:pt x="118" y="168"/>
                  </a:lnTo>
                  <a:lnTo>
                    <a:pt x="116" y="171"/>
                  </a:lnTo>
                  <a:lnTo>
                    <a:pt x="111" y="173"/>
                  </a:lnTo>
                  <a:lnTo>
                    <a:pt x="106" y="173"/>
                  </a:lnTo>
                  <a:lnTo>
                    <a:pt x="104" y="173"/>
                  </a:lnTo>
                  <a:lnTo>
                    <a:pt x="97" y="173"/>
                  </a:lnTo>
                  <a:lnTo>
                    <a:pt x="90" y="171"/>
                  </a:lnTo>
                  <a:lnTo>
                    <a:pt x="80" y="168"/>
                  </a:lnTo>
                  <a:lnTo>
                    <a:pt x="71" y="166"/>
                  </a:lnTo>
                  <a:lnTo>
                    <a:pt x="68" y="166"/>
                  </a:lnTo>
                  <a:lnTo>
                    <a:pt x="64" y="166"/>
                  </a:lnTo>
                  <a:lnTo>
                    <a:pt x="68" y="171"/>
                  </a:lnTo>
                  <a:lnTo>
                    <a:pt x="71" y="180"/>
                  </a:lnTo>
                  <a:lnTo>
                    <a:pt x="76" y="187"/>
                  </a:lnTo>
                  <a:lnTo>
                    <a:pt x="80" y="195"/>
                  </a:lnTo>
                  <a:lnTo>
                    <a:pt x="85" y="202"/>
                  </a:lnTo>
                  <a:lnTo>
                    <a:pt x="87" y="204"/>
                  </a:lnTo>
                  <a:lnTo>
                    <a:pt x="92" y="206"/>
                  </a:lnTo>
                  <a:lnTo>
                    <a:pt x="95" y="209"/>
                  </a:lnTo>
                  <a:lnTo>
                    <a:pt x="99" y="209"/>
                  </a:lnTo>
                  <a:lnTo>
                    <a:pt x="104" y="211"/>
                  </a:lnTo>
                  <a:lnTo>
                    <a:pt x="111" y="211"/>
                  </a:lnTo>
                  <a:lnTo>
                    <a:pt x="109" y="204"/>
                  </a:lnTo>
                  <a:lnTo>
                    <a:pt x="104" y="199"/>
                  </a:lnTo>
                  <a:lnTo>
                    <a:pt x="102" y="192"/>
                  </a:lnTo>
                  <a:lnTo>
                    <a:pt x="99" y="187"/>
                  </a:lnTo>
                  <a:lnTo>
                    <a:pt x="109" y="190"/>
                  </a:lnTo>
                  <a:lnTo>
                    <a:pt x="118" y="192"/>
                  </a:lnTo>
                  <a:lnTo>
                    <a:pt x="121" y="195"/>
                  </a:lnTo>
                  <a:lnTo>
                    <a:pt x="123" y="195"/>
                  </a:lnTo>
                  <a:lnTo>
                    <a:pt x="128" y="190"/>
                  </a:lnTo>
                  <a:lnTo>
                    <a:pt x="130" y="185"/>
                  </a:lnTo>
                  <a:lnTo>
                    <a:pt x="135" y="180"/>
                  </a:lnTo>
                  <a:lnTo>
                    <a:pt x="140" y="176"/>
                  </a:lnTo>
                  <a:lnTo>
                    <a:pt x="142" y="173"/>
                  </a:lnTo>
                  <a:lnTo>
                    <a:pt x="144" y="171"/>
                  </a:lnTo>
                  <a:lnTo>
                    <a:pt x="147" y="168"/>
                  </a:lnTo>
                  <a:lnTo>
                    <a:pt x="152" y="168"/>
                  </a:lnTo>
                  <a:lnTo>
                    <a:pt x="154" y="166"/>
                  </a:lnTo>
                  <a:lnTo>
                    <a:pt x="159" y="166"/>
                  </a:lnTo>
                  <a:lnTo>
                    <a:pt x="161" y="166"/>
                  </a:lnTo>
                  <a:lnTo>
                    <a:pt x="166" y="166"/>
                  </a:lnTo>
                  <a:lnTo>
                    <a:pt x="166" y="161"/>
                  </a:lnTo>
                  <a:lnTo>
                    <a:pt x="166" y="154"/>
                  </a:lnTo>
                  <a:lnTo>
                    <a:pt x="163" y="152"/>
                  </a:lnTo>
                  <a:lnTo>
                    <a:pt x="163" y="149"/>
                  </a:lnTo>
                  <a:lnTo>
                    <a:pt x="161" y="142"/>
                  </a:lnTo>
                  <a:lnTo>
                    <a:pt x="159" y="140"/>
                  </a:lnTo>
                  <a:lnTo>
                    <a:pt x="159" y="135"/>
                  </a:lnTo>
                  <a:lnTo>
                    <a:pt x="178" y="135"/>
                  </a:lnTo>
                  <a:lnTo>
                    <a:pt x="178" y="142"/>
                  </a:lnTo>
                  <a:lnTo>
                    <a:pt x="180" y="149"/>
                  </a:lnTo>
                  <a:lnTo>
                    <a:pt x="180" y="152"/>
                  </a:lnTo>
                  <a:lnTo>
                    <a:pt x="182" y="157"/>
                  </a:lnTo>
                  <a:lnTo>
                    <a:pt x="185" y="159"/>
                  </a:lnTo>
                  <a:lnTo>
                    <a:pt x="185" y="161"/>
                  </a:lnTo>
                  <a:lnTo>
                    <a:pt x="197" y="152"/>
                  </a:lnTo>
                  <a:lnTo>
                    <a:pt x="204" y="147"/>
                  </a:lnTo>
                  <a:lnTo>
                    <a:pt x="211" y="140"/>
                  </a:lnTo>
                  <a:lnTo>
                    <a:pt x="213" y="138"/>
                  </a:lnTo>
                  <a:lnTo>
                    <a:pt x="216" y="135"/>
                  </a:lnTo>
                  <a:lnTo>
                    <a:pt x="225" y="130"/>
                  </a:lnTo>
                  <a:lnTo>
                    <a:pt x="232" y="128"/>
                  </a:lnTo>
                  <a:lnTo>
                    <a:pt x="237" y="128"/>
                  </a:lnTo>
                  <a:lnTo>
                    <a:pt x="242" y="128"/>
                  </a:lnTo>
                  <a:lnTo>
                    <a:pt x="244" y="128"/>
                  </a:lnTo>
                  <a:lnTo>
                    <a:pt x="247" y="128"/>
                  </a:lnTo>
                  <a:lnTo>
                    <a:pt x="251" y="133"/>
                  </a:lnTo>
                  <a:lnTo>
                    <a:pt x="254" y="135"/>
                  </a:lnTo>
                  <a:lnTo>
                    <a:pt x="254" y="138"/>
                  </a:lnTo>
                  <a:lnTo>
                    <a:pt x="256" y="138"/>
                  </a:lnTo>
                  <a:lnTo>
                    <a:pt x="258" y="138"/>
                  </a:lnTo>
                  <a:lnTo>
                    <a:pt x="261" y="135"/>
                  </a:lnTo>
                  <a:lnTo>
                    <a:pt x="268" y="133"/>
                  </a:lnTo>
                  <a:lnTo>
                    <a:pt x="273" y="128"/>
                  </a:lnTo>
                  <a:lnTo>
                    <a:pt x="277" y="126"/>
                  </a:lnTo>
                  <a:lnTo>
                    <a:pt x="282" y="121"/>
                  </a:lnTo>
                  <a:lnTo>
                    <a:pt x="287" y="121"/>
                  </a:lnTo>
                  <a:lnTo>
                    <a:pt x="289" y="121"/>
                  </a:lnTo>
                  <a:lnTo>
                    <a:pt x="292" y="121"/>
                  </a:lnTo>
                  <a:lnTo>
                    <a:pt x="294" y="121"/>
                  </a:lnTo>
                  <a:lnTo>
                    <a:pt x="296" y="121"/>
                  </a:lnTo>
                  <a:lnTo>
                    <a:pt x="304" y="128"/>
                  </a:lnTo>
                  <a:lnTo>
                    <a:pt x="304" y="130"/>
                  </a:lnTo>
                  <a:lnTo>
                    <a:pt x="306" y="133"/>
                  </a:lnTo>
                  <a:lnTo>
                    <a:pt x="308" y="133"/>
                  </a:lnTo>
                  <a:lnTo>
                    <a:pt x="308" y="130"/>
                  </a:lnTo>
                  <a:lnTo>
                    <a:pt x="308" y="128"/>
                  </a:lnTo>
                  <a:lnTo>
                    <a:pt x="308" y="128"/>
                  </a:lnTo>
                  <a:lnTo>
                    <a:pt x="306" y="119"/>
                  </a:lnTo>
                  <a:lnTo>
                    <a:pt x="306" y="114"/>
                  </a:lnTo>
                  <a:lnTo>
                    <a:pt x="332" y="114"/>
                  </a:lnTo>
                  <a:lnTo>
                    <a:pt x="337" y="116"/>
                  </a:lnTo>
                  <a:lnTo>
                    <a:pt x="342" y="116"/>
                  </a:lnTo>
                  <a:lnTo>
                    <a:pt x="346" y="119"/>
                  </a:lnTo>
                  <a:lnTo>
                    <a:pt x="351" y="121"/>
                  </a:lnTo>
                  <a:lnTo>
                    <a:pt x="358" y="123"/>
                  </a:lnTo>
                  <a:lnTo>
                    <a:pt x="368" y="128"/>
                  </a:lnTo>
                  <a:lnTo>
                    <a:pt x="370" y="130"/>
                  </a:lnTo>
                  <a:lnTo>
                    <a:pt x="375" y="133"/>
                  </a:lnTo>
                  <a:lnTo>
                    <a:pt x="377" y="135"/>
                  </a:lnTo>
                  <a:lnTo>
                    <a:pt x="382" y="135"/>
                  </a:lnTo>
                  <a:lnTo>
                    <a:pt x="387" y="135"/>
                  </a:lnTo>
                  <a:lnTo>
                    <a:pt x="389" y="133"/>
                  </a:lnTo>
                  <a:lnTo>
                    <a:pt x="391" y="133"/>
                  </a:lnTo>
                  <a:lnTo>
                    <a:pt x="394" y="130"/>
                  </a:lnTo>
                  <a:lnTo>
                    <a:pt x="396" y="128"/>
                  </a:lnTo>
                  <a:lnTo>
                    <a:pt x="394" y="128"/>
                  </a:lnTo>
                  <a:lnTo>
                    <a:pt x="391" y="126"/>
                  </a:lnTo>
                  <a:lnTo>
                    <a:pt x="387" y="126"/>
                  </a:lnTo>
                  <a:lnTo>
                    <a:pt x="384" y="123"/>
                  </a:lnTo>
                  <a:lnTo>
                    <a:pt x="380" y="121"/>
                  </a:lnTo>
                  <a:lnTo>
                    <a:pt x="377" y="119"/>
                  </a:lnTo>
                  <a:lnTo>
                    <a:pt x="370" y="111"/>
                  </a:lnTo>
                  <a:lnTo>
                    <a:pt x="370" y="109"/>
                  </a:lnTo>
                  <a:lnTo>
                    <a:pt x="368" y="107"/>
                  </a:lnTo>
                  <a:lnTo>
                    <a:pt x="365" y="102"/>
                  </a:lnTo>
                  <a:lnTo>
                    <a:pt x="363" y="100"/>
                  </a:lnTo>
                  <a:lnTo>
                    <a:pt x="363" y="95"/>
                  </a:lnTo>
                  <a:lnTo>
                    <a:pt x="361" y="92"/>
                  </a:lnTo>
                  <a:lnTo>
                    <a:pt x="361" y="90"/>
                  </a:lnTo>
                  <a:lnTo>
                    <a:pt x="361" y="85"/>
                  </a:lnTo>
                  <a:lnTo>
                    <a:pt x="361" y="81"/>
                  </a:lnTo>
                  <a:lnTo>
                    <a:pt x="361" y="78"/>
                  </a:lnTo>
                  <a:lnTo>
                    <a:pt x="363" y="73"/>
                  </a:lnTo>
                  <a:lnTo>
                    <a:pt x="365" y="71"/>
                  </a:lnTo>
                  <a:lnTo>
                    <a:pt x="365" y="66"/>
                  </a:lnTo>
                  <a:lnTo>
                    <a:pt x="370" y="64"/>
                  </a:lnTo>
                  <a:lnTo>
                    <a:pt x="370" y="64"/>
                  </a:lnTo>
                  <a:lnTo>
                    <a:pt x="375" y="64"/>
                  </a:lnTo>
                  <a:lnTo>
                    <a:pt x="382" y="64"/>
                  </a:lnTo>
                  <a:lnTo>
                    <a:pt x="384" y="64"/>
                  </a:lnTo>
                  <a:lnTo>
                    <a:pt x="387" y="64"/>
                  </a:lnTo>
                  <a:lnTo>
                    <a:pt x="394" y="69"/>
                  </a:lnTo>
                  <a:lnTo>
                    <a:pt x="396" y="71"/>
                  </a:lnTo>
                  <a:lnTo>
                    <a:pt x="401" y="73"/>
                  </a:lnTo>
                  <a:lnTo>
                    <a:pt x="406" y="78"/>
                  </a:lnTo>
                  <a:lnTo>
                    <a:pt x="408" y="83"/>
                  </a:lnTo>
                  <a:lnTo>
                    <a:pt x="410" y="88"/>
                  </a:lnTo>
                  <a:lnTo>
                    <a:pt x="415" y="97"/>
                  </a:lnTo>
                  <a:lnTo>
                    <a:pt x="418" y="102"/>
                  </a:lnTo>
                  <a:lnTo>
                    <a:pt x="420" y="107"/>
                  </a:lnTo>
                  <a:lnTo>
                    <a:pt x="422" y="111"/>
                  </a:lnTo>
                  <a:lnTo>
                    <a:pt x="425" y="114"/>
                  </a:lnTo>
                  <a:lnTo>
                    <a:pt x="427" y="116"/>
                  </a:lnTo>
                  <a:lnTo>
                    <a:pt x="429" y="121"/>
                  </a:lnTo>
                  <a:lnTo>
                    <a:pt x="432" y="121"/>
                  </a:lnTo>
                  <a:lnTo>
                    <a:pt x="434" y="121"/>
                  </a:lnTo>
                  <a:lnTo>
                    <a:pt x="434" y="100"/>
                  </a:lnTo>
                  <a:lnTo>
                    <a:pt x="429" y="97"/>
                  </a:lnTo>
                  <a:lnTo>
                    <a:pt x="427" y="95"/>
                  </a:lnTo>
                  <a:lnTo>
                    <a:pt x="422" y="90"/>
                  </a:lnTo>
                  <a:lnTo>
                    <a:pt x="422" y="88"/>
                  </a:lnTo>
                  <a:lnTo>
                    <a:pt x="420" y="85"/>
                  </a:lnTo>
                  <a:lnTo>
                    <a:pt x="418" y="83"/>
                  </a:lnTo>
                  <a:lnTo>
                    <a:pt x="418" y="76"/>
                  </a:lnTo>
                  <a:lnTo>
                    <a:pt x="418" y="71"/>
                  </a:lnTo>
                  <a:lnTo>
                    <a:pt x="418" y="69"/>
                  </a:lnTo>
                  <a:lnTo>
                    <a:pt x="418" y="66"/>
                  </a:lnTo>
                  <a:lnTo>
                    <a:pt x="425" y="69"/>
                  </a:lnTo>
                  <a:lnTo>
                    <a:pt x="429" y="71"/>
                  </a:lnTo>
                  <a:lnTo>
                    <a:pt x="432" y="76"/>
                  </a:lnTo>
                  <a:lnTo>
                    <a:pt x="437" y="81"/>
                  </a:lnTo>
                  <a:lnTo>
                    <a:pt x="441" y="83"/>
                  </a:lnTo>
                  <a:lnTo>
                    <a:pt x="446" y="88"/>
                  </a:lnTo>
                  <a:lnTo>
                    <a:pt x="451" y="92"/>
                  </a:lnTo>
                  <a:lnTo>
                    <a:pt x="453" y="92"/>
                  </a:lnTo>
                  <a:lnTo>
                    <a:pt x="456" y="95"/>
                  </a:lnTo>
                  <a:lnTo>
                    <a:pt x="456" y="88"/>
                  </a:lnTo>
                  <a:lnTo>
                    <a:pt x="456" y="83"/>
                  </a:lnTo>
                  <a:lnTo>
                    <a:pt x="456" y="83"/>
                  </a:lnTo>
                  <a:lnTo>
                    <a:pt x="456" y="81"/>
                  </a:lnTo>
                  <a:lnTo>
                    <a:pt x="456" y="78"/>
                  </a:lnTo>
                  <a:lnTo>
                    <a:pt x="456" y="76"/>
                  </a:lnTo>
                  <a:lnTo>
                    <a:pt x="458" y="73"/>
                  </a:lnTo>
                  <a:lnTo>
                    <a:pt x="460" y="73"/>
                  </a:lnTo>
                  <a:lnTo>
                    <a:pt x="463" y="71"/>
                  </a:lnTo>
                  <a:lnTo>
                    <a:pt x="467" y="71"/>
                  </a:lnTo>
                  <a:lnTo>
                    <a:pt x="472" y="71"/>
                  </a:lnTo>
                  <a:lnTo>
                    <a:pt x="479" y="71"/>
                  </a:lnTo>
                  <a:lnTo>
                    <a:pt x="470" y="52"/>
                  </a:lnTo>
                  <a:lnTo>
                    <a:pt x="475" y="52"/>
                  </a:lnTo>
                  <a:lnTo>
                    <a:pt x="482" y="52"/>
                  </a:lnTo>
                  <a:lnTo>
                    <a:pt x="496" y="52"/>
                  </a:lnTo>
                  <a:lnTo>
                    <a:pt x="501" y="52"/>
                  </a:lnTo>
                  <a:lnTo>
                    <a:pt x="505" y="52"/>
                  </a:lnTo>
                  <a:lnTo>
                    <a:pt x="510" y="50"/>
                  </a:lnTo>
                  <a:lnTo>
                    <a:pt x="513" y="50"/>
                  </a:lnTo>
                  <a:lnTo>
                    <a:pt x="510" y="45"/>
                  </a:lnTo>
                  <a:lnTo>
                    <a:pt x="508" y="43"/>
                  </a:lnTo>
                  <a:lnTo>
                    <a:pt x="505" y="43"/>
                  </a:lnTo>
                  <a:lnTo>
                    <a:pt x="501" y="43"/>
                  </a:lnTo>
                  <a:lnTo>
                    <a:pt x="503" y="38"/>
                  </a:lnTo>
                  <a:lnTo>
                    <a:pt x="508" y="35"/>
                  </a:lnTo>
                  <a:lnTo>
                    <a:pt x="510" y="33"/>
                  </a:lnTo>
                  <a:lnTo>
                    <a:pt x="515" y="31"/>
                  </a:lnTo>
                  <a:lnTo>
                    <a:pt x="520" y="26"/>
                  </a:lnTo>
                  <a:lnTo>
                    <a:pt x="524" y="26"/>
                  </a:lnTo>
                  <a:lnTo>
                    <a:pt x="529" y="24"/>
                  </a:lnTo>
                  <a:lnTo>
                    <a:pt x="534" y="21"/>
                  </a:lnTo>
                  <a:lnTo>
                    <a:pt x="541" y="21"/>
                  </a:lnTo>
                  <a:lnTo>
                    <a:pt x="546" y="19"/>
                  </a:lnTo>
                  <a:lnTo>
                    <a:pt x="558" y="16"/>
                  </a:lnTo>
                  <a:lnTo>
                    <a:pt x="567" y="16"/>
                  </a:lnTo>
                  <a:lnTo>
                    <a:pt x="577" y="16"/>
                  </a:lnTo>
                  <a:lnTo>
                    <a:pt x="584" y="16"/>
                  </a:lnTo>
                  <a:lnTo>
                    <a:pt x="591" y="16"/>
                  </a:lnTo>
                  <a:lnTo>
                    <a:pt x="598" y="16"/>
                  </a:lnTo>
                  <a:lnTo>
                    <a:pt x="605" y="19"/>
                  </a:lnTo>
                  <a:lnTo>
                    <a:pt x="608" y="14"/>
                  </a:lnTo>
                  <a:lnTo>
                    <a:pt x="608" y="12"/>
                  </a:lnTo>
                  <a:lnTo>
                    <a:pt x="610" y="7"/>
                  </a:lnTo>
                  <a:lnTo>
                    <a:pt x="612" y="5"/>
                  </a:lnTo>
                  <a:lnTo>
                    <a:pt x="615" y="2"/>
                  </a:lnTo>
                  <a:lnTo>
                    <a:pt x="617" y="0"/>
                  </a:lnTo>
                  <a:lnTo>
                    <a:pt x="622" y="0"/>
                  </a:lnTo>
                  <a:lnTo>
                    <a:pt x="624" y="0"/>
                  </a:lnTo>
                  <a:lnTo>
                    <a:pt x="629" y="0"/>
                  </a:lnTo>
                  <a:lnTo>
                    <a:pt x="634" y="0"/>
                  </a:lnTo>
                  <a:lnTo>
                    <a:pt x="639" y="0"/>
                  </a:lnTo>
                  <a:lnTo>
                    <a:pt x="643" y="0"/>
                  </a:lnTo>
                  <a:lnTo>
                    <a:pt x="655" y="0"/>
                  </a:lnTo>
                  <a:lnTo>
                    <a:pt x="667" y="2"/>
                  </a:lnTo>
                  <a:lnTo>
                    <a:pt x="677" y="5"/>
                  </a:lnTo>
                  <a:lnTo>
                    <a:pt x="688" y="9"/>
                  </a:lnTo>
                  <a:lnTo>
                    <a:pt x="700" y="12"/>
                  </a:lnTo>
                  <a:lnTo>
                    <a:pt x="710" y="16"/>
                  </a:lnTo>
                  <a:lnTo>
                    <a:pt x="719" y="21"/>
                  </a:lnTo>
                  <a:lnTo>
                    <a:pt x="726" y="26"/>
                  </a:lnTo>
                  <a:lnTo>
                    <a:pt x="736" y="28"/>
                  </a:lnTo>
                  <a:lnTo>
                    <a:pt x="741" y="31"/>
                  </a:lnTo>
                  <a:lnTo>
                    <a:pt x="738" y="35"/>
                  </a:lnTo>
                  <a:lnTo>
                    <a:pt x="738" y="38"/>
                  </a:lnTo>
                  <a:lnTo>
                    <a:pt x="734" y="40"/>
                  </a:lnTo>
                  <a:lnTo>
                    <a:pt x="734" y="43"/>
                  </a:lnTo>
                  <a:lnTo>
                    <a:pt x="726" y="47"/>
                  </a:lnTo>
                  <a:lnTo>
                    <a:pt x="722" y="50"/>
                  </a:lnTo>
                  <a:lnTo>
                    <a:pt x="734" y="52"/>
                  </a:lnTo>
                  <a:lnTo>
                    <a:pt x="745" y="52"/>
                  </a:lnTo>
                  <a:lnTo>
                    <a:pt x="757" y="52"/>
                  </a:lnTo>
                  <a:lnTo>
                    <a:pt x="769" y="52"/>
                  </a:lnTo>
                  <a:lnTo>
                    <a:pt x="791" y="52"/>
                  </a:lnTo>
                  <a:lnTo>
                    <a:pt x="814" y="52"/>
                  </a:lnTo>
                  <a:lnTo>
                    <a:pt x="829" y="52"/>
                  </a:lnTo>
                  <a:lnTo>
                    <a:pt x="848" y="54"/>
                  </a:lnTo>
                  <a:lnTo>
                    <a:pt x="862" y="57"/>
                  </a:lnTo>
                  <a:lnTo>
                    <a:pt x="869" y="57"/>
                  </a:lnTo>
                  <a:lnTo>
                    <a:pt x="874" y="57"/>
                  </a:lnTo>
                  <a:lnTo>
                    <a:pt x="881" y="57"/>
                  </a:lnTo>
                  <a:lnTo>
                    <a:pt x="886" y="59"/>
                  </a:lnTo>
                  <a:lnTo>
                    <a:pt x="893" y="62"/>
                  </a:lnTo>
                  <a:lnTo>
                    <a:pt x="900" y="64"/>
                  </a:lnTo>
                  <a:lnTo>
                    <a:pt x="902" y="64"/>
                  </a:lnTo>
                  <a:lnTo>
                    <a:pt x="905" y="66"/>
                  </a:lnTo>
                  <a:lnTo>
                    <a:pt x="909" y="69"/>
                  </a:lnTo>
                  <a:lnTo>
                    <a:pt x="919" y="76"/>
                  </a:lnTo>
                  <a:lnTo>
                    <a:pt x="926" y="83"/>
                  </a:lnTo>
                  <a:lnTo>
                    <a:pt x="935" y="88"/>
                  </a:lnTo>
                  <a:lnTo>
                    <a:pt x="940" y="90"/>
                  </a:lnTo>
                  <a:lnTo>
                    <a:pt x="945" y="92"/>
                  </a:lnTo>
                  <a:lnTo>
                    <a:pt x="950" y="95"/>
                  </a:lnTo>
                  <a:lnTo>
                    <a:pt x="957" y="95"/>
                  </a:lnTo>
                  <a:lnTo>
                    <a:pt x="969" y="95"/>
                  </a:lnTo>
                  <a:lnTo>
                    <a:pt x="978" y="95"/>
                  </a:lnTo>
                  <a:lnTo>
                    <a:pt x="988" y="95"/>
                  </a:lnTo>
                  <a:lnTo>
                    <a:pt x="997" y="95"/>
                  </a:lnTo>
                  <a:lnTo>
                    <a:pt x="1009" y="95"/>
                  </a:lnTo>
                  <a:lnTo>
                    <a:pt x="1016" y="92"/>
                  </a:lnTo>
                  <a:lnTo>
                    <a:pt x="1026" y="90"/>
                  </a:lnTo>
                  <a:lnTo>
                    <a:pt x="1026" y="88"/>
                  </a:lnTo>
                  <a:lnTo>
                    <a:pt x="1028" y="85"/>
                  </a:lnTo>
                  <a:lnTo>
                    <a:pt x="1028" y="85"/>
                  </a:lnTo>
                  <a:lnTo>
                    <a:pt x="1030" y="83"/>
                  </a:lnTo>
                  <a:lnTo>
                    <a:pt x="1030" y="81"/>
                  </a:lnTo>
                  <a:lnTo>
                    <a:pt x="1038" y="71"/>
                  </a:lnTo>
                  <a:lnTo>
                    <a:pt x="1040" y="66"/>
                  </a:lnTo>
                  <a:lnTo>
                    <a:pt x="1040" y="64"/>
                  </a:lnTo>
                  <a:lnTo>
                    <a:pt x="1042" y="62"/>
                  </a:lnTo>
                  <a:lnTo>
                    <a:pt x="1045" y="62"/>
                  </a:lnTo>
                  <a:lnTo>
                    <a:pt x="1047" y="62"/>
                  </a:lnTo>
                  <a:lnTo>
                    <a:pt x="1049" y="62"/>
                  </a:lnTo>
                  <a:lnTo>
                    <a:pt x="1052" y="64"/>
                  </a:lnTo>
                  <a:lnTo>
                    <a:pt x="1059" y="66"/>
                  </a:lnTo>
                  <a:lnTo>
                    <a:pt x="1064" y="69"/>
                  </a:lnTo>
                  <a:lnTo>
                    <a:pt x="1068" y="71"/>
                  </a:lnTo>
                  <a:lnTo>
                    <a:pt x="1073" y="73"/>
                  </a:lnTo>
                  <a:lnTo>
                    <a:pt x="1078" y="73"/>
                  </a:lnTo>
                  <a:lnTo>
                    <a:pt x="1083" y="76"/>
                  </a:lnTo>
                  <a:lnTo>
                    <a:pt x="1087" y="76"/>
                  </a:lnTo>
                  <a:lnTo>
                    <a:pt x="1092" y="76"/>
                  </a:lnTo>
                  <a:lnTo>
                    <a:pt x="1099" y="76"/>
                  </a:lnTo>
                  <a:lnTo>
                    <a:pt x="1104" y="76"/>
                  </a:lnTo>
                  <a:lnTo>
                    <a:pt x="1109" y="73"/>
                  </a:lnTo>
                  <a:lnTo>
                    <a:pt x="1109" y="71"/>
                  </a:lnTo>
                  <a:lnTo>
                    <a:pt x="1111" y="69"/>
                  </a:lnTo>
                  <a:lnTo>
                    <a:pt x="1111" y="66"/>
                  </a:lnTo>
                  <a:lnTo>
                    <a:pt x="1114" y="64"/>
                  </a:lnTo>
                  <a:lnTo>
                    <a:pt x="1116" y="64"/>
                  </a:lnTo>
                  <a:lnTo>
                    <a:pt x="1118" y="64"/>
                  </a:lnTo>
                  <a:lnTo>
                    <a:pt x="1123" y="64"/>
                  </a:lnTo>
                  <a:lnTo>
                    <a:pt x="1125" y="64"/>
                  </a:lnTo>
                  <a:lnTo>
                    <a:pt x="1130" y="66"/>
                  </a:lnTo>
                  <a:lnTo>
                    <a:pt x="1135" y="69"/>
                  </a:lnTo>
                  <a:lnTo>
                    <a:pt x="1137" y="71"/>
                  </a:lnTo>
                  <a:lnTo>
                    <a:pt x="1140" y="73"/>
                  </a:lnTo>
                  <a:lnTo>
                    <a:pt x="1147" y="83"/>
                  </a:lnTo>
                  <a:lnTo>
                    <a:pt x="1154" y="88"/>
                  </a:lnTo>
                  <a:lnTo>
                    <a:pt x="1156" y="90"/>
                  </a:lnTo>
                  <a:lnTo>
                    <a:pt x="1161" y="95"/>
                  </a:lnTo>
                  <a:lnTo>
                    <a:pt x="1163" y="95"/>
                  </a:lnTo>
                  <a:lnTo>
                    <a:pt x="1166" y="95"/>
                  </a:lnTo>
                  <a:lnTo>
                    <a:pt x="1168" y="97"/>
                  </a:lnTo>
                  <a:lnTo>
                    <a:pt x="1173" y="97"/>
                  </a:lnTo>
                  <a:lnTo>
                    <a:pt x="1175" y="97"/>
                  </a:lnTo>
                  <a:lnTo>
                    <a:pt x="1178" y="97"/>
                  </a:lnTo>
                  <a:lnTo>
                    <a:pt x="1194" y="95"/>
                  </a:lnTo>
                  <a:lnTo>
                    <a:pt x="1209" y="95"/>
                  </a:lnTo>
                  <a:lnTo>
                    <a:pt x="1220" y="95"/>
                  </a:lnTo>
                  <a:lnTo>
                    <a:pt x="1232" y="95"/>
                  </a:lnTo>
                  <a:lnTo>
                    <a:pt x="1239" y="95"/>
                  </a:lnTo>
                  <a:lnTo>
                    <a:pt x="1242" y="95"/>
                  </a:lnTo>
                  <a:lnTo>
                    <a:pt x="1247" y="95"/>
                  </a:lnTo>
                  <a:lnTo>
                    <a:pt x="1251" y="97"/>
                  </a:lnTo>
                  <a:lnTo>
                    <a:pt x="1254" y="100"/>
                  </a:lnTo>
                  <a:lnTo>
                    <a:pt x="1258" y="102"/>
                  </a:lnTo>
                  <a:lnTo>
                    <a:pt x="1258" y="104"/>
                  </a:lnTo>
                  <a:lnTo>
                    <a:pt x="1263" y="109"/>
                  </a:lnTo>
                  <a:lnTo>
                    <a:pt x="1266" y="111"/>
                  </a:lnTo>
                  <a:lnTo>
                    <a:pt x="1268" y="114"/>
                  </a:lnTo>
                  <a:lnTo>
                    <a:pt x="1270" y="116"/>
                  </a:lnTo>
                  <a:lnTo>
                    <a:pt x="1275" y="116"/>
                  </a:lnTo>
                  <a:lnTo>
                    <a:pt x="1280" y="119"/>
                  </a:lnTo>
                  <a:lnTo>
                    <a:pt x="1287" y="119"/>
                  </a:lnTo>
                  <a:lnTo>
                    <a:pt x="1299" y="119"/>
                  </a:lnTo>
                  <a:lnTo>
                    <a:pt x="1311" y="116"/>
                  </a:lnTo>
                  <a:lnTo>
                    <a:pt x="1325" y="116"/>
                  </a:lnTo>
                  <a:lnTo>
                    <a:pt x="1337" y="116"/>
                  </a:lnTo>
                  <a:lnTo>
                    <a:pt x="1344" y="116"/>
                  </a:lnTo>
                  <a:lnTo>
                    <a:pt x="1349" y="119"/>
                  </a:lnTo>
                  <a:lnTo>
                    <a:pt x="1354" y="121"/>
                  </a:lnTo>
                  <a:lnTo>
                    <a:pt x="1361" y="121"/>
                  </a:lnTo>
                  <a:lnTo>
                    <a:pt x="1363" y="123"/>
                  </a:lnTo>
                  <a:lnTo>
                    <a:pt x="1368" y="128"/>
                  </a:lnTo>
                  <a:lnTo>
                    <a:pt x="1380" y="128"/>
                  </a:lnTo>
                  <a:lnTo>
                    <a:pt x="1375" y="121"/>
                  </a:lnTo>
                  <a:lnTo>
                    <a:pt x="1373" y="119"/>
                  </a:lnTo>
                  <a:lnTo>
                    <a:pt x="1373" y="114"/>
                  </a:lnTo>
                  <a:lnTo>
                    <a:pt x="1370" y="111"/>
                  </a:lnTo>
                  <a:lnTo>
                    <a:pt x="1373" y="109"/>
                  </a:lnTo>
                  <a:lnTo>
                    <a:pt x="1373" y="109"/>
                  </a:lnTo>
                  <a:lnTo>
                    <a:pt x="1375" y="109"/>
                  </a:lnTo>
                  <a:lnTo>
                    <a:pt x="1377" y="109"/>
                  </a:lnTo>
                  <a:lnTo>
                    <a:pt x="1382" y="109"/>
                  </a:lnTo>
                  <a:lnTo>
                    <a:pt x="1387" y="111"/>
                  </a:lnTo>
                  <a:lnTo>
                    <a:pt x="1394" y="111"/>
                  </a:lnTo>
                  <a:lnTo>
                    <a:pt x="1413" y="114"/>
                  </a:lnTo>
                  <a:lnTo>
                    <a:pt x="1425" y="114"/>
                  </a:lnTo>
                  <a:lnTo>
                    <a:pt x="1439" y="116"/>
                  </a:lnTo>
                  <a:lnTo>
                    <a:pt x="1451" y="116"/>
                  </a:lnTo>
                  <a:lnTo>
                    <a:pt x="1463" y="121"/>
                  </a:lnTo>
                  <a:lnTo>
                    <a:pt x="1475" y="121"/>
                  </a:lnTo>
                  <a:lnTo>
                    <a:pt x="1487" y="126"/>
                  </a:lnTo>
                  <a:lnTo>
                    <a:pt x="1498" y="128"/>
                  </a:lnTo>
                  <a:lnTo>
                    <a:pt x="1510" y="133"/>
                  </a:lnTo>
                  <a:lnTo>
                    <a:pt x="1522" y="135"/>
                  </a:lnTo>
                  <a:lnTo>
                    <a:pt x="1534" y="140"/>
                  </a:lnTo>
                  <a:lnTo>
                    <a:pt x="1544" y="145"/>
                  </a:lnTo>
                  <a:lnTo>
                    <a:pt x="1553" y="149"/>
                  </a:lnTo>
                  <a:lnTo>
                    <a:pt x="1563" y="154"/>
                  </a:lnTo>
                  <a:lnTo>
                    <a:pt x="1570" y="161"/>
                  </a:lnTo>
                  <a:lnTo>
                    <a:pt x="1570" y="161"/>
                  </a:lnTo>
                  <a:lnTo>
                    <a:pt x="1572" y="161"/>
                  </a:lnTo>
                  <a:lnTo>
                    <a:pt x="1574" y="159"/>
                  </a:lnTo>
                  <a:lnTo>
                    <a:pt x="1579" y="159"/>
                  </a:lnTo>
                  <a:lnTo>
                    <a:pt x="1584" y="159"/>
                  </a:lnTo>
                  <a:lnTo>
                    <a:pt x="1586" y="159"/>
                  </a:lnTo>
                  <a:lnTo>
                    <a:pt x="1591" y="161"/>
                  </a:lnTo>
                  <a:lnTo>
                    <a:pt x="1598" y="161"/>
                  </a:lnTo>
                  <a:lnTo>
                    <a:pt x="1605" y="164"/>
                  </a:lnTo>
                  <a:lnTo>
                    <a:pt x="1615" y="166"/>
                  </a:lnTo>
                  <a:lnTo>
                    <a:pt x="1620" y="168"/>
                  </a:lnTo>
                  <a:lnTo>
                    <a:pt x="1624" y="173"/>
                  </a:lnTo>
                  <a:lnTo>
                    <a:pt x="1629" y="178"/>
                  </a:lnTo>
                  <a:lnTo>
                    <a:pt x="1629" y="178"/>
                  </a:lnTo>
                  <a:lnTo>
                    <a:pt x="1629" y="180"/>
                  </a:lnTo>
                  <a:lnTo>
                    <a:pt x="1631" y="183"/>
                  </a:lnTo>
                  <a:lnTo>
                    <a:pt x="1634" y="185"/>
                  </a:lnTo>
                  <a:lnTo>
                    <a:pt x="1636" y="190"/>
                  </a:lnTo>
                  <a:lnTo>
                    <a:pt x="1636" y="192"/>
                  </a:lnTo>
                  <a:lnTo>
                    <a:pt x="1636" y="192"/>
                  </a:lnTo>
                  <a:lnTo>
                    <a:pt x="1636" y="195"/>
                  </a:lnTo>
                  <a:lnTo>
                    <a:pt x="1636" y="197"/>
                  </a:lnTo>
                  <a:lnTo>
                    <a:pt x="1634" y="197"/>
                  </a:lnTo>
                  <a:lnTo>
                    <a:pt x="1631" y="199"/>
                  </a:lnTo>
                  <a:lnTo>
                    <a:pt x="1631" y="199"/>
                  </a:lnTo>
                  <a:lnTo>
                    <a:pt x="1627" y="199"/>
                  </a:lnTo>
                  <a:lnTo>
                    <a:pt x="1620" y="197"/>
                  </a:lnTo>
                  <a:lnTo>
                    <a:pt x="1610" y="195"/>
                  </a:lnTo>
                  <a:lnTo>
                    <a:pt x="1586" y="185"/>
                  </a:lnTo>
                  <a:lnTo>
                    <a:pt x="1574" y="180"/>
                  </a:lnTo>
                  <a:lnTo>
                    <a:pt x="1570" y="180"/>
                  </a:lnTo>
                  <a:lnTo>
                    <a:pt x="1563" y="178"/>
                  </a:lnTo>
                  <a:lnTo>
                    <a:pt x="1558" y="178"/>
                  </a:lnTo>
                  <a:lnTo>
                    <a:pt x="1553" y="176"/>
                  </a:lnTo>
                  <a:lnTo>
                    <a:pt x="1548" y="176"/>
                  </a:lnTo>
                  <a:lnTo>
                    <a:pt x="1544" y="176"/>
                  </a:lnTo>
                  <a:lnTo>
                    <a:pt x="1546" y="180"/>
                  </a:lnTo>
                  <a:lnTo>
                    <a:pt x="1548" y="183"/>
                  </a:lnTo>
                  <a:lnTo>
                    <a:pt x="1551" y="185"/>
                  </a:lnTo>
                  <a:lnTo>
                    <a:pt x="1553" y="187"/>
                  </a:lnTo>
                  <a:lnTo>
                    <a:pt x="1548" y="192"/>
                  </a:lnTo>
                  <a:lnTo>
                    <a:pt x="1546" y="195"/>
                  </a:lnTo>
                  <a:lnTo>
                    <a:pt x="1541" y="195"/>
                  </a:lnTo>
                  <a:lnTo>
                    <a:pt x="1534" y="197"/>
                  </a:lnTo>
                  <a:lnTo>
                    <a:pt x="1539" y="199"/>
                  </a:lnTo>
                  <a:lnTo>
                    <a:pt x="1541" y="204"/>
                  </a:lnTo>
                  <a:lnTo>
                    <a:pt x="1551" y="204"/>
                  </a:lnTo>
                  <a:lnTo>
                    <a:pt x="1558" y="206"/>
                  </a:lnTo>
                  <a:lnTo>
                    <a:pt x="1567" y="209"/>
                  </a:lnTo>
                  <a:lnTo>
                    <a:pt x="1574" y="209"/>
                  </a:lnTo>
                  <a:lnTo>
                    <a:pt x="1574" y="211"/>
                  </a:lnTo>
                  <a:lnTo>
                    <a:pt x="1579" y="211"/>
                  </a:lnTo>
                  <a:lnTo>
                    <a:pt x="1582" y="216"/>
                  </a:lnTo>
                  <a:lnTo>
                    <a:pt x="1584" y="218"/>
                  </a:lnTo>
                  <a:lnTo>
                    <a:pt x="1586" y="221"/>
                  </a:lnTo>
                  <a:lnTo>
                    <a:pt x="1586" y="225"/>
                  </a:lnTo>
                  <a:lnTo>
                    <a:pt x="1579" y="233"/>
                  </a:lnTo>
                  <a:lnTo>
                    <a:pt x="1570" y="237"/>
                  </a:lnTo>
                  <a:lnTo>
                    <a:pt x="1553" y="252"/>
                  </a:lnTo>
                  <a:lnTo>
                    <a:pt x="1546" y="256"/>
                  </a:lnTo>
                  <a:lnTo>
                    <a:pt x="1536" y="263"/>
                  </a:lnTo>
                  <a:lnTo>
                    <a:pt x="1534" y="263"/>
                  </a:lnTo>
                  <a:lnTo>
                    <a:pt x="1529" y="266"/>
                  </a:lnTo>
                  <a:lnTo>
                    <a:pt x="1525" y="266"/>
                  </a:lnTo>
                  <a:lnTo>
                    <a:pt x="1517" y="266"/>
                  </a:lnTo>
                  <a:lnTo>
                    <a:pt x="1494" y="266"/>
                  </a:lnTo>
                  <a:lnTo>
                    <a:pt x="1491" y="268"/>
                  </a:lnTo>
                  <a:lnTo>
                    <a:pt x="1489" y="268"/>
                  </a:lnTo>
                  <a:lnTo>
                    <a:pt x="1487" y="273"/>
                  </a:lnTo>
                  <a:lnTo>
                    <a:pt x="1484" y="275"/>
                  </a:lnTo>
                  <a:lnTo>
                    <a:pt x="1484" y="278"/>
                  </a:lnTo>
                  <a:lnTo>
                    <a:pt x="1484" y="282"/>
                  </a:lnTo>
                  <a:lnTo>
                    <a:pt x="1482" y="287"/>
                  </a:lnTo>
                  <a:lnTo>
                    <a:pt x="1482" y="290"/>
                  </a:lnTo>
                  <a:lnTo>
                    <a:pt x="1482" y="292"/>
                  </a:lnTo>
                  <a:lnTo>
                    <a:pt x="1484" y="294"/>
                  </a:lnTo>
                  <a:lnTo>
                    <a:pt x="1484" y="299"/>
                  </a:lnTo>
                  <a:lnTo>
                    <a:pt x="1489" y="304"/>
                  </a:lnTo>
                  <a:lnTo>
                    <a:pt x="1491" y="306"/>
                  </a:lnTo>
                  <a:lnTo>
                    <a:pt x="1494" y="309"/>
                  </a:lnTo>
                  <a:lnTo>
                    <a:pt x="1503" y="316"/>
                  </a:lnTo>
                  <a:lnTo>
                    <a:pt x="1517" y="328"/>
                  </a:lnTo>
                  <a:lnTo>
                    <a:pt x="1525" y="332"/>
                  </a:lnTo>
                  <a:lnTo>
                    <a:pt x="1529" y="335"/>
                  </a:lnTo>
                  <a:lnTo>
                    <a:pt x="1529" y="337"/>
                  </a:lnTo>
                  <a:lnTo>
                    <a:pt x="1517" y="354"/>
                  </a:lnTo>
                  <a:lnTo>
                    <a:pt x="1525" y="354"/>
                  </a:lnTo>
                  <a:lnTo>
                    <a:pt x="1529" y="354"/>
                  </a:lnTo>
                  <a:lnTo>
                    <a:pt x="1532" y="354"/>
                  </a:lnTo>
                  <a:lnTo>
                    <a:pt x="1534" y="356"/>
                  </a:lnTo>
                  <a:lnTo>
                    <a:pt x="1536" y="356"/>
                  </a:lnTo>
                  <a:lnTo>
                    <a:pt x="1536" y="356"/>
                  </a:lnTo>
                  <a:lnTo>
                    <a:pt x="1539" y="358"/>
                  </a:lnTo>
                  <a:lnTo>
                    <a:pt x="1539" y="358"/>
                  </a:lnTo>
                  <a:lnTo>
                    <a:pt x="1539" y="361"/>
                  </a:lnTo>
                  <a:lnTo>
                    <a:pt x="1539" y="363"/>
                  </a:lnTo>
                  <a:lnTo>
                    <a:pt x="1539" y="366"/>
                  </a:lnTo>
                  <a:lnTo>
                    <a:pt x="1536" y="368"/>
                  </a:lnTo>
                  <a:lnTo>
                    <a:pt x="1532" y="368"/>
                  </a:lnTo>
                  <a:lnTo>
                    <a:pt x="1529" y="370"/>
                  </a:lnTo>
                  <a:lnTo>
                    <a:pt x="1529" y="373"/>
                  </a:lnTo>
                  <a:lnTo>
                    <a:pt x="1529" y="373"/>
                  </a:lnTo>
                  <a:lnTo>
                    <a:pt x="1529" y="377"/>
                  </a:lnTo>
                  <a:lnTo>
                    <a:pt x="1529" y="380"/>
                  </a:lnTo>
                  <a:lnTo>
                    <a:pt x="1529" y="382"/>
                  </a:lnTo>
                  <a:lnTo>
                    <a:pt x="1529" y="385"/>
                  </a:lnTo>
                  <a:lnTo>
                    <a:pt x="1532" y="385"/>
                  </a:lnTo>
                  <a:lnTo>
                    <a:pt x="1536" y="392"/>
                  </a:lnTo>
                  <a:lnTo>
                    <a:pt x="1534" y="394"/>
                  </a:lnTo>
                  <a:lnTo>
                    <a:pt x="1534" y="396"/>
                  </a:lnTo>
                  <a:lnTo>
                    <a:pt x="1529" y="399"/>
                  </a:lnTo>
                  <a:lnTo>
                    <a:pt x="1529" y="399"/>
                  </a:lnTo>
                  <a:lnTo>
                    <a:pt x="1529" y="401"/>
                  </a:lnTo>
                  <a:lnTo>
                    <a:pt x="1529" y="404"/>
                  </a:lnTo>
                  <a:lnTo>
                    <a:pt x="1529" y="404"/>
                  </a:lnTo>
                  <a:lnTo>
                    <a:pt x="1532" y="408"/>
                  </a:lnTo>
                  <a:lnTo>
                    <a:pt x="1534" y="411"/>
                  </a:lnTo>
                  <a:lnTo>
                    <a:pt x="1536" y="415"/>
                  </a:lnTo>
                  <a:lnTo>
                    <a:pt x="1536" y="418"/>
                  </a:lnTo>
                  <a:lnTo>
                    <a:pt x="1534" y="420"/>
                  </a:lnTo>
                  <a:lnTo>
                    <a:pt x="1534" y="425"/>
                  </a:lnTo>
                  <a:lnTo>
                    <a:pt x="1529" y="437"/>
                  </a:lnTo>
                  <a:lnTo>
                    <a:pt x="1527" y="430"/>
                  </a:lnTo>
                  <a:lnTo>
                    <a:pt x="1522" y="420"/>
                  </a:lnTo>
                  <a:lnTo>
                    <a:pt x="1515" y="415"/>
                  </a:lnTo>
                  <a:lnTo>
                    <a:pt x="1508" y="408"/>
                  </a:lnTo>
                  <a:lnTo>
                    <a:pt x="1477" y="377"/>
                  </a:lnTo>
                  <a:lnTo>
                    <a:pt x="1470" y="370"/>
                  </a:lnTo>
                  <a:lnTo>
                    <a:pt x="1463" y="363"/>
                  </a:lnTo>
                  <a:lnTo>
                    <a:pt x="1456" y="356"/>
                  </a:lnTo>
                  <a:lnTo>
                    <a:pt x="1453" y="351"/>
                  </a:lnTo>
                  <a:lnTo>
                    <a:pt x="1451" y="347"/>
                  </a:lnTo>
                  <a:lnTo>
                    <a:pt x="1446" y="339"/>
                  </a:lnTo>
                  <a:lnTo>
                    <a:pt x="1444" y="335"/>
                  </a:lnTo>
                  <a:lnTo>
                    <a:pt x="1444" y="330"/>
                  </a:lnTo>
                  <a:lnTo>
                    <a:pt x="1441" y="328"/>
                  </a:lnTo>
                  <a:lnTo>
                    <a:pt x="1439" y="323"/>
                  </a:lnTo>
                  <a:lnTo>
                    <a:pt x="1439" y="318"/>
                  </a:lnTo>
                  <a:lnTo>
                    <a:pt x="1439" y="313"/>
                  </a:lnTo>
                  <a:lnTo>
                    <a:pt x="1439" y="306"/>
                  </a:lnTo>
                  <a:lnTo>
                    <a:pt x="1441" y="299"/>
                  </a:lnTo>
                  <a:lnTo>
                    <a:pt x="1444" y="292"/>
                  </a:lnTo>
                  <a:lnTo>
                    <a:pt x="1446" y="282"/>
                  </a:lnTo>
                  <a:lnTo>
                    <a:pt x="1449" y="275"/>
                  </a:lnTo>
                  <a:lnTo>
                    <a:pt x="1451" y="271"/>
                  </a:lnTo>
                  <a:lnTo>
                    <a:pt x="1458" y="259"/>
                  </a:lnTo>
                  <a:lnTo>
                    <a:pt x="1453" y="252"/>
                  </a:lnTo>
                  <a:lnTo>
                    <a:pt x="1451" y="249"/>
                  </a:lnTo>
                  <a:lnTo>
                    <a:pt x="1451" y="247"/>
                  </a:lnTo>
                  <a:lnTo>
                    <a:pt x="1449" y="244"/>
                  </a:lnTo>
                  <a:lnTo>
                    <a:pt x="1446" y="240"/>
                  </a:lnTo>
                  <a:lnTo>
                    <a:pt x="1446" y="235"/>
                  </a:lnTo>
                  <a:lnTo>
                    <a:pt x="1444" y="230"/>
                  </a:lnTo>
                  <a:lnTo>
                    <a:pt x="1432" y="230"/>
                  </a:lnTo>
                  <a:lnTo>
                    <a:pt x="1432" y="237"/>
                  </a:lnTo>
                  <a:lnTo>
                    <a:pt x="1432" y="244"/>
                  </a:lnTo>
                  <a:lnTo>
                    <a:pt x="1432" y="249"/>
                  </a:lnTo>
                  <a:lnTo>
                    <a:pt x="1432" y="254"/>
                  </a:lnTo>
                  <a:lnTo>
                    <a:pt x="1432" y="263"/>
                  </a:lnTo>
                  <a:lnTo>
                    <a:pt x="1427" y="263"/>
                  </a:lnTo>
                  <a:lnTo>
                    <a:pt x="1425" y="261"/>
                  </a:lnTo>
                  <a:lnTo>
                    <a:pt x="1420" y="259"/>
                  </a:lnTo>
                  <a:lnTo>
                    <a:pt x="1418" y="256"/>
                  </a:lnTo>
                  <a:lnTo>
                    <a:pt x="1413" y="252"/>
                  </a:lnTo>
                  <a:lnTo>
                    <a:pt x="1408" y="249"/>
                  </a:lnTo>
                  <a:lnTo>
                    <a:pt x="1403" y="249"/>
                  </a:lnTo>
                  <a:lnTo>
                    <a:pt x="1399" y="247"/>
                  </a:lnTo>
                  <a:lnTo>
                    <a:pt x="1394" y="247"/>
                  </a:lnTo>
                  <a:lnTo>
                    <a:pt x="1392" y="247"/>
                  </a:lnTo>
                  <a:lnTo>
                    <a:pt x="1387" y="247"/>
                  </a:lnTo>
                  <a:lnTo>
                    <a:pt x="1382" y="247"/>
                  </a:lnTo>
                  <a:lnTo>
                    <a:pt x="1380" y="249"/>
                  </a:lnTo>
                  <a:lnTo>
                    <a:pt x="1377" y="252"/>
                  </a:lnTo>
                  <a:lnTo>
                    <a:pt x="1375" y="252"/>
                  </a:lnTo>
                  <a:lnTo>
                    <a:pt x="1375" y="254"/>
                  </a:lnTo>
                  <a:lnTo>
                    <a:pt x="1375" y="259"/>
                  </a:lnTo>
                  <a:lnTo>
                    <a:pt x="1375" y="263"/>
                  </a:lnTo>
                  <a:lnTo>
                    <a:pt x="1375" y="266"/>
                  </a:lnTo>
                  <a:lnTo>
                    <a:pt x="1377" y="271"/>
                  </a:lnTo>
                  <a:lnTo>
                    <a:pt x="1377" y="275"/>
                  </a:lnTo>
                  <a:lnTo>
                    <a:pt x="1380" y="278"/>
                  </a:lnTo>
                  <a:lnTo>
                    <a:pt x="1382" y="280"/>
                  </a:lnTo>
                  <a:lnTo>
                    <a:pt x="1384" y="282"/>
                  </a:lnTo>
                  <a:lnTo>
                    <a:pt x="1387" y="285"/>
                  </a:lnTo>
                  <a:lnTo>
                    <a:pt x="1389" y="287"/>
                  </a:lnTo>
                  <a:lnTo>
                    <a:pt x="1387" y="287"/>
                  </a:lnTo>
                  <a:lnTo>
                    <a:pt x="1387" y="290"/>
                  </a:lnTo>
                  <a:lnTo>
                    <a:pt x="1382" y="294"/>
                  </a:lnTo>
                  <a:lnTo>
                    <a:pt x="1377" y="297"/>
                  </a:lnTo>
                  <a:lnTo>
                    <a:pt x="1373" y="297"/>
                  </a:lnTo>
                  <a:lnTo>
                    <a:pt x="1370" y="297"/>
                  </a:lnTo>
                  <a:lnTo>
                    <a:pt x="1365" y="297"/>
                  </a:lnTo>
                  <a:lnTo>
                    <a:pt x="1361" y="294"/>
                  </a:lnTo>
                  <a:lnTo>
                    <a:pt x="1356" y="294"/>
                  </a:lnTo>
                  <a:lnTo>
                    <a:pt x="1349" y="292"/>
                  </a:lnTo>
                  <a:lnTo>
                    <a:pt x="1344" y="290"/>
                  </a:lnTo>
                  <a:lnTo>
                    <a:pt x="1337" y="287"/>
                  </a:lnTo>
                  <a:lnTo>
                    <a:pt x="1335" y="287"/>
                  </a:lnTo>
                  <a:lnTo>
                    <a:pt x="1332" y="287"/>
                  </a:lnTo>
                  <a:lnTo>
                    <a:pt x="1323" y="287"/>
                  </a:lnTo>
                  <a:lnTo>
                    <a:pt x="1316" y="287"/>
                  </a:lnTo>
                  <a:lnTo>
                    <a:pt x="1306" y="285"/>
                  </a:lnTo>
                  <a:lnTo>
                    <a:pt x="1297" y="285"/>
                  </a:lnTo>
                  <a:lnTo>
                    <a:pt x="1285" y="285"/>
                  </a:lnTo>
                  <a:lnTo>
                    <a:pt x="1275" y="287"/>
                  </a:lnTo>
                  <a:lnTo>
                    <a:pt x="1270" y="287"/>
                  </a:lnTo>
                  <a:lnTo>
                    <a:pt x="1266" y="290"/>
                  </a:lnTo>
                  <a:lnTo>
                    <a:pt x="1263" y="292"/>
                  </a:lnTo>
                  <a:lnTo>
                    <a:pt x="1258" y="294"/>
                  </a:lnTo>
                  <a:lnTo>
                    <a:pt x="1256" y="299"/>
                  </a:lnTo>
                  <a:lnTo>
                    <a:pt x="1254" y="304"/>
                  </a:lnTo>
                  <a:lnTo>
                    <a:pt x="1254" y="309"/>
                  </a:lnTo>
                  <a:lnTo>
                    <a:pt x="1251" y="313"/>
                  </a:lnTo>
                  <a:lnTo>
                    <a:pt x="1251" y="318"/>
                  </a:lnTo>
                  <a:lnTo>
                    <a:pt x="1251" y="323"/>
                  </a:lnTo>
                  <a:lnTo>
                    <a:pt x="1251" y="335"/>
                  </a:lnTo>
                  <a:lnTo>
                    <a:pt x="1249" y="339"/>
                  </a:lnTo>
                  <a:lnTo>
                    <a:pt x="1249" y="342"/>
                  </a:lnTo>
                  <a:lnTo>
                    <a:pt x="1247" y="347"/>
                  </a:lnTo>
                  <a:lnTo>
                    <a:pt x="1244" y="351"/>
                  </a:lnTo>
                  <a:lnTo>
                    <a:pt x="1242" y="354"/>
                  </a:lnTo>
                  <a:lnTo>
                    <a:pt x="1242" y="354"/>
                  </a:lnTo>
                  <a:lnTo>
                    <a:pt x="1239" y="356"/>
                  </a:lnTo>
                  <a:lnTo>
                    <a:pt x="1239" y="366"/>
                  </a:lnTo>
                  <a:lnTo>
                    <a:pt x="1249" y="363"/>
                  </a:lnTo>
                  <a:lnTo>
                    <a:pt x="1256" y="361"/>
                  </a:lnTo>
                  <a:lnTo>
                    <a:pt x="1258" y="358"/>
                  </a:lnTo>
                  <a:lnTo>
                    <a:pt x="1258" y="358"/>
                  </a:lnTo>
                  <a:lnTo>
                    <a:pt x="1258" y="356"/>
                  </a:lnTo>
                  <a:lnTo>
                    <a:pt x="1263" y="361"/>
                  </a:lnTo>
                  <a:lnTo>
                    <a:pt x="1266" y="363"/>
                  </a:lnTo>
                  <a:lnTo>
                    <a:pt x="1270" y="373"/>
                  </a:lnTo>
                  <a:lnTo>
                    <a:pt x="1278" y="380"/>
                  </a:lnTo>
                  <a:lnTo>
                    <a:pt x="1280" y="382"/>
                  </a:lnTo>
                  <a:lnTo>
                    <a:pt x="1282" y="385"/>
                  </a:lnTo>
                  <a:lnTo>
                    <a:pt x="1285" y="380"/>
                  </a:lnTo>
                  <a:lnTo>
                    <a:pt x="1285" y="377"/>
                  </a:lnTo>
                  <a:lnTo>
                    <a:pt x="1287" y="377"/>
                  </a:lnTo>
                  <a:lnTo>
                    <a:pt x="1287" y="377"/>
                  </a:lnTo>
                  <a:lnTo>
                    <a:pt x="1287" y="377"/>
                  </a:lnTo>
                  <a:lnTo>
                    <a:pt x="1292" y="377"/>
                  </a:lnTo>
                  <a:lnTo>
                    <a:pt x="1297" y="377"/>
                  </a:lnTo>
                  <a:lnTo>
                    <a:pt x="1299" y="377"/>
                  </a:lnTo>
                  <a:lnTo>
                    <a:pt x="1304" y="377"/>
                  </a:lnTo>
                  <a:lnTo>
                    <a:pt x="1306" y="380"/>
                  </a:lnTo>
                  <a:lnTo>
                    <a:pt x="1311" y="380"/>
                  </a:lnTo>
                  <a:lnTo>
                    <a:pt x="1313" y="385"/>
                  </a:lnTo>
                  <a:lnTo>
                    <a:pt x="1316" y="385"/>
                  </a:lnTo>
                  <a:lnTo>
                    <a:pt x="1320" y="389"/>
                  </a:lnTo>
                  <a:lnTo>
                    <a:pt x="1325" y="394"/>
                  </a:lnTo>
                  <a:lnTo>
                    <a:pt x="1330" y="399"/>
                  </a:lnTo>
                  <a:lnTo>
                    <a:pt x="1332" y="404"/>
                  </a:lnTo>
                  <a:lnTo>
                    <a:pt x="1337" y="411"/>
                  </a:lnTo>
                  <a:lnTo>
                    <a:pt x="1344" y="420"/>
                  </a:lnTo>
                  <a:lnTo>
                    <a:pt x="1349" y="430"/>
                  </a:lnTo>
                  <a:lnTo>
                    <a:pt x="1354" y="439"/>
                  </a:lnTo>
                  <a:lnTo>
                    <a:pt x="1356" y="449"/>
                  </a:lnTo>
                  <a:lnTo>
                    <a:pt x="1361" y="458"/>
                  </a:lnTo>
                  <a:lnTo>
                    <a:pt x="1361" y="468"/>
                  </a:lnTo>
                  <a:lnTo>
                    <a:pt x="1363" y="480"/>
                  </a:lnTo>
                  <a:lnTo>
                    <a:pt x="1365" y="489"/>
                  </a:lnTo>
                  <a:lnTo>
                    <a:pt x="1365" y="499"/>
                  </a:lnTo>
                  <a:lnTo>
                    <a:pt x="1365" y="520"/>
                  </a:lnTo>
                  <a:lnTo>
                    <a:pt x="1365" y="537"/>
                  </a:lnTo>
                  <a:lnTo>
                    <a:pt x="1365" y="541"/>
                  </a:lnTo>
                  <a:lnTo>
                    <a:pt x="1365" y="551"/>
                  </a:lnTo>
                  <a:lnTo>
                    <a:pt x="1363" y="556"/>
                  </a:lnTo>
                  <a:lnTo>
                    <a:pt x="1361" y="563"/>
                  </a:lnTo>
                  <a:lnTo>
                    <a:pt x="1361" y="568"/>
                  </a:lnTo>
                  <a:lnTo>
                    <a:pt x="1358" y="570"/>
                  </a:lnTo>
                  <a:lnTo>
                    <a:pt x="1358" y="572"/>
                  </a:lnTo>
                  <a:lnTo>
                    <a:pt x="1356" y="575"/>
                  </a:lnTo>
                  <a:lnTo>
                    <a:pt x="1354" y="577"/>
                  </a:lnTo>
                  <a:lnTo>
                    <a:pt x="1349" y="577"/>
                  </a:lnTo>
                  <a:lnTo>
                    <a:pt x="1346" y="579"/>
                  </a:lnTo>
                  <a:lnTo>
                    <a:pt x="1344" y="579"/>
                  </a:lnTo>
                  <a:lnTo>
                    <a:pt x="1339" y="579"/>
                  </a:lnTo>
                  <a:lnTo>
                    <a:pt x="1337" y="579"/>
                  </a:lnTo>
                  <a:lnTo>
                    <a:pt x="1330" y="579"/>
                  </a:lnTo>
                  <a:lnTo>
                    <a:pt x="1325" y="579"/>
                  </a:lnTo>
                  <a:lnTo>
                    <a:pt x="1323" y="579"/>
                  </a:lnTo>
                  <a:lnTo>
                    <a:pt x="1318" y="582"/>
                  </a:lnTo>
                  <a:lnTo>
                    <a:pt x="1316" y="584"/>
                  </a:lnTo>
                  <a:lnTo>
                    <a:pt x="1316" y="577"/>
                  </a:lnTo>
                  <a:lnTo>
                    <a:pt x="1313" y="572"/>
                  </a:lnTo>
                  <a:lnTo>
                    <a:pt x="1308" y="563"/>
                  </a:lnTo>
                  <a:lnTo>
                    <a:pt x="1308" y="558"/>
                  </a:lnTo>
                  <a:lnTo>
                    <a:pt x="1306" y="553"/>
                  </a:lnTo>
                  <a:lnTo>
                    <a:pt x="1304" y="551"/>
                  </a:lnTo>
                  <a:lnTo>
                    <a:pt x="1301" y="546"/>
                  </a:lnTo>
                  <a:lnTo>
                    <a:pt x="1299" y="546"/>
                  </a:lnTo>
                  <a:lnTo>
                    <a:pt x="1299" y="532"/>
                  </a:lnTo>
                  <a:lnTo>
                    <a:pt x="1304" y="534"/>
                  </a:lnTo>
                  <a:lnTo>
                    <a:pt x="1308" y="537"/>
                  </a:lnTo>
                  <a:lnTo>
                    <a:pt x="1311" y="539"/>
                  </a:lnTo>
                  <a:lnTo>
                    <a:pt x="1316" y="539"/>
                  </a:lnTo>
                  <a:lnTo>
                    <a:pt x="1316" y="537"/>
                  </a:lnTo>
                  <a:lnTo>
                    <a:pt x="1316" y="532"/>
                  </a:lnTo>
                  <a:lnTo>
                    <a:pt x="1316" y="527"/>
                  </a:lnTo>
                  <a:lnTo>
                    <a:pt x="1316" y="513"/>
                  </a:lnTo>
                  <a:lnTo>
                    <a:pt x="1313" y="506"/>
                  </a:lnTo>
                  <a:lnTo>
                    <a:pt x="1313" y="499"/>
                  </a:lnTo>
                  <a:lnTo>
                    <a:pt x="1311" y="494"/>
                  </a:lnTo>
                  <a:lnTo>
                    <a:pt x="1308" y="487"/>
                  </a:lnTo>
                  <a:lnTo>
                    <a:pt x="1306" y="482"/>
                  </a:lnTo>
                  <a:lnTo>
                    <a:pt x="1304" y="475"/>
                  </a:lnTo>
                  <a:lnTo>
                    <a:pt x="1299" y="477"/>
                  </a:lnTo>
                  <a:lnTo>
                    <a:pt x="1297" y="482"/>
                  </a:lnTo>
                  <a:lnTo>
                    <a:pt x="1292" y="487"/>
                  </a:lnTo>
                  <a:lnTo>
                    <a:pt x="1289" y="489"/>
                  </a:lnTo>
                  <a:lnTo>
                    <a:pt x="1287" y="489"/>
                  </a:lnTo>
                  <a:lnTo>
                    <a:pt x="1285" y="492"/>
                  </a:lnTo>
                  <a:lnTo>
                    <a:pt x="1282" y="492"/>
                  </a:lnTo>
                  <a:lnTo>
                    <a:pt x="1278" y="492"/>
                  </a:lnTo>
                  <a:lnTo>
                    <a:pt x="1275" y="492"/>
                  </a:lnTo>
                  <a:lnTo>
                    <a:pt x="1273" y="492"/>
                  </a:lnTo>
                  <a:lnTo>
                    <a:pt x="1268" y="489"/>
                  </a:lnTo>
                  <a:lnTo>
                    <a:pt x="1266" y="487"/>
                  </a:lnTo>
                  <a:lnTo>
                    <a:pt x="1263" y="484"/>
                  </a:lnTo>
                  <a:lnTo>
                    <a:pt x="1258" y="475"/>
                  </a:lnTo>
                  <a:lnTo>
                    <a:pt x="1256" y="472"/>
                  </a:lnTo>
                  <a:lnTo>
                    <a:pt x="1251" y="470"/>
                  </a:lnTo>
                  <a:lnTo>
                    <a:pt x="1247" y="468"/>
                  </a:lnTo>
                  <a:lnTo>
                    <a:pt x="1242" y="463"/>
                  </a:lnTo>
                  <a:lnTo>
                    <a:pt x="1230" y="458"/>
                  </a:lnTo>
                  <a:lnTo>
                    <a:pt x="1218" y="456"/>
                  </a:lnTo>
                  <a:lnTo>
                    <a:pt x="1213" y="453"/>
                  </a:lnTo>
                  <a:lnTo>
                    <a:pt x="1209" y="449"/>
                  </a:lnTo>
                  <a:lnTo>
                    <a:pt x="1201" y="446"/>
                  </a:lnTo>
                  <a:lnTo>
                    <a:pt x="1197" y="442"/>
                  </a:lnTo>
                  <a:lnTo>
                    <a:pt x="1194" y="437"/>
                  </a:lnTo>
                  <a:lnTo>
                    <a:pt x="1190" y="432"/>
                  </a:lnTo>
                  <a:lnTo>
                    <a:pt x="1180" y="423"/>
                  </a:lnTo>
                  <a:lnTo>
                    <a:pt x="1175" y="418"/>
                  </a:lnTo>
                  <a:lnTo>
                    <a:pt x="1171" y="413"/>
                  </a:lnTo>
                  <a:lnTo>
                    <a:pt x="1166" y="406"/>
                  </a:lnTo>
                  <a:lnTo>
                    <a:pt x="1161" y="404"/>
                  </a:lnTo>
                  <a:lnTo>
                    <a:pt x="1156" y="399"/>
                  </a:lnTo>
                  <a:lnTo>
                    <a:pt x="1149" y="394"/>
                  </a:lnTo>
                  <a:lnTo>
                    <a:pt x="1142" y="392"/>
                  </a:lnTo>
                  <a:lnTo>
                    <a:pt x="1137" y="389"/>
                  </a:lnTo>
                  <a:lnTo>
                    <a:pt x="1133" y="389"/>
                  </a:lnTo>
                  <a:lnTo>
                    <a:pt x="1128" y="389"/>
                  </a:lnTo>
                  <a:lnTo>
                    <a:pt x="1121" y="387"/>
                  </a:lnTo>
                  <a:lnTo>
                    <a:pt x="1114" y="387"/>
                  </a:lnTo>
                  <a:lnTo>
                    <a:pt x="1109" y="389"/>
                  </a:lnTo>
                  <a:lnTo>
                    <a:pt x="1104" y="389"/>
                  </a:lnTo>
                  <a:lnTo>
                    <a:pt x="1102" y="389"/>
                  </a:lnTo>
                  <a:lnTo>
                    <a:pt x="1099" y="389"/>
                  </a:lnTo>
                  <a:lnTo>
                    <a:pt x="1099" y="392"/>
                  </a:lnTo>
                  <a:lnTo>
                    <a:pt x="1097" y="392"/>
                  </a:lnTo>
                  <a:lnTo>
                    <a:pt x="1095" y="394"/>
                  </a:lnTo>
                  <a:lnTo>
                    <a:pt x="1095" y="394"/>
                  </a:lnTo>
                  <a:lnTo>
                    <a:pt x="1092" y="399"/>
                  </a:lnTo>
                  <a:lnTo>
                    <a:pt x="1092" y="399"/>
                  </a:lnTo>
                  <a:lnTo>
                    <a:pt x="1090" y="404"/>
                  </a:lnTo>
                  <a:lnTo>
                    <a:pt x="1092" y="406"/>
                  </a:lnTo>
                  <a:lnTo>
                    <a:pt x="1095" y="406"/>
                  </a:lnTo>
                  <a:lnTo>
                    <a:pt x="1097" y="411"/>
                  </a:lnTo>
                  <a:lnTo>
                    <a:pt x="1099" y="413"/>
                  </a:lnTo>
                  <a:lnTo>
                    <a:pt x="1099" y="418"/>
                  </a:lnTo>
                  <a:lnTo>
                    <a:pt x="1102" y="430"/>
                  </a:lnTo>
                  <a:lnTo>
                    <a:pt x="1104" y="439"/>
                  </a:lnTo>
                  <a:lnTo>
                    <a:pt x="1104" y="444"/>
                  </a:lnTo>
                  <a:lnTo>
                    <a:pt x="1104" y="446"/>
                  </a:lnTo>
                  <a:lnTo>
                    <a:pt x="1104" y="449"/>
                  </a:lnTo>
                  <a:lnTo>
                    <a:pt x="1102" y="453"/>
                  </a:lnTo>
                  <a:lnTo>
                    <a:pt x="1102" y="453"/>
                  </a:lnTo>
                  <a:lnTo>
                    <a:pt x="1099" y="456"/>
                  </a:lnTo>
                  <a:lnTo>
                    <a:pt x="1097" y="456"/>
                  </a:lnTo>
                  <a:lnTo>
                    <a:pt x="1095" y="456"/>
                  </a:lnTo>
                  <a:lnTo>
                    <a:pt x="1095" y="456"/>
                  </a:lnTo>
                  <a:lnTo>
                    <a:pt x="1090" y="456"/>
                  </a:lnTo>
                  <a:lnTo>
                    <a:pt x="1085" y="456"/>
                  </a:lnTo>
                  <a:lnTo>
                    <a:pt x="1080" y="453"/>
                  </a:lnTo>
                  <a:lnTo>
                    <a:pt x="1076" y="451"/>
                  </a:lnTo>
                  <a:lnTo>
                    <a:pt x="1066" y="449"/>
                  </a:lnTo>
                  <a:lnTo>
                    <a:pt x="1057" y="446"/>
                  </a:lnTo>
                  <a:lnTo>
                    <a:pt x="1054" y="444"/>
                  </a:lnTo>
                  <a:lnTo>
                    <a:pt x="1049" y="444"/>
                  </a:lnTo>
                  <a:lnTo>
                    <a:pt x="1047" y="444"/>
                  </a:lnTo>
                  <a:lnTo>
                    <a:pt x="1045" y="444"/>
                  </a:lnTo>
                  <a:lnTo>
                    <a:pt x="1042" y="446"/>
                  </a:lnTo>
                  <a:lnTo>
                    <a:pt x="1040" y="446"/>
                  </a:lnTo>
                  <a:lnTo>
                    <a:pt x="1035" y="449"/>
                  </a:lnTo>
                  <a:lnTo>
                    <a:pt x="1033" y="453"/>
                  </a:lnTo>
                  <a:lnTo>
                    <a:pt x="1026" y="458"/>
                  </a:lnTo>
                  <a:lnTo>
                    <a:pt x="1021" y="461"/>
                  </a:lnTo>
                  <a:lnTo>
                    <a:pt x="1019" y="463"/>
                  </a:lnTo>
                  <a:lnTo>
                    <a:pt x="1016" y="463"/>
                  </a:lnTo>
                  <a:lnTo>
                    <a:pt x="1014" y="463"/>
                  </a:lnTo>
                  <a:lnTo>
                    <a:pt x="1009" y="463"/>
                  </a:lnTo>
                  <a:lnTo>
                    <a:pt x="1002" y="463"/>
                  </a:lnTo>
                  <a:lnTo>
                    <a:pt x="997" y="463"/>
                  </a:lnTo>
                  <a:lnTo>
                    <a:pt x="990" y="461"/>
                  </a:lnTo>
                  <a:lnTo>
                    <a:pt x="985" y="458"/>
                  </a:lnTo>
                  <a:lnTo>
                    <a:pt x="981" y="456"/>
                  </a:lnTo>
                  <a:lnTo>
                    <a:pt x="976" y="453"/>
                  </a:lnTo>
                  <a:lnTo>
                    <a:pt x="964" y="449"/>
                  </a:lnTo>
                  <a:lnTo>
                    <a:pt x="959" y="446"/>
                  </a:lnTo>
                  <a:lnTo>
                    <a:pt x="954" y="444"/>
                  </a:lnTo>
                  <a:lnTo>
                    <a:pt x="950" y="442"/>
                  </a:lnTo>
                  <a:lnTo>
                    <a:pt x="945" y="442"/>
                  </a:lnTo>
                  <a:lnTo>
                    <a:pt x="940" y="439"/>
                  </a:lnTo>
                  <a:lnTo>
                    <a:pt x="933" y="439"/>
                  </a:lnTo>
                  <a:lnTo>
                    <a:pt x="928" y="439"/>
                  </a:lnTo>
                  <a:lnTo>
                    <a:pt x="924" y="442"/>
                  </a:lnTo>
                  <a:lnTo>
                    <a:pt x="921" y="442"/>
                  </a:lnTo>
                  <a:lnTo>
                    <a:pt x="919" y="442"/>
                  </a:lnTo>
                  <a:lnTo>
                    <a:pt x="914" y="442"/>
                  </a:lnTo>
                  <a:lnTo>
                    <a:pt x="912" y="442"/>
                  </a:lnTo>
                  <a:lnTo>
                    <a:pt x="912" y="442"/>
                  </a:lnTo>
                  <a:lnTo>
                    <a:pt x="907" y="439"/>
                  </a:lnTo>
                  <a:lnTo>
                    <a:pt x="905" y="437"/>
                  </a:lnTo>
                  <a:lnTo>
                    <a:pt x="905" y="437"/>
                  </a:lnTo>
                  <a:lnTo>
                    <a:pt x="902" y="432"/>
                  </a:lnTo>
                  <a:lnTo>
                    <a:pt x="900" y="427"/>
                  </a:lnTo>
                  <a:lnTo>
                    <a:pt x="897" y="425"/>
                  </a:lnTo>
                  <a:lnTo>
                    <a:pt x="895" y="420"/>
                  </a:lnTo>
                  <a:lnTo>
                    <a:pt x="893" y="420"/>
                  </a:lnTo>
                  <a:lnTo>
                    <a:pt x="886" y="418"/>
                  </a:lnTo>
                  <a:lnTo>
                    <a:pt x="878" y="418"/>
                  </a:lnTo>
                  <a:lnTo>
                    <a:pt x="871" y="415"/>
                  </a:lnTo>
                  <a:lnTo>
                    <a:pt x="862" y="415"/>
                  </a:lnTo>
                  <a:lnTo>
                    <a:pt x="857" y="415"/>
                  </a:lnTo>
                  <a:lnTo>
                    <a:pt x="852" y="415"/>
                  </a:lnTo>
                  <a:lnTo>
                    <a:pt x="852" y="415"/>
                  </a:lnTo>
                  <a:lnTo>
                    <a:pt x="850" y="418"/>
                  </a:lnTo>
                  <a:lnTo>
                    <a:pt x="850" y="418"/>
                  </a:lnTo>
                  <a:lnTo>
                    <a:pt x="850" y="423"/>
                  </a:lnTo>
                  <a:lnTo>
                    <a:pt x="850" y="425"/>
                  </a:lnTo>
                  <a:lnTo>
                    <a:pt x="852" y="425"/>
                  </a:lnTo>
                  <a:lnTo>
                    <a:pt x="852" y="430"/>
                  </a:lnTo>
                  <a:lnTo>
                    <a:pt x="855" y="432"/>
                  </a:lnTo>
                  <a:lnTo>
                    <a:pt x="857" y="434"/>
                  </a:lnTo>
                  <a:lnTo>
                    <a:pt x="859" y="437"/>
                  </a:lnTo>
                  <a:lnTo>
                    <a:pt x="859" y="442"/>
                  </a:lnTo>
                  <a:lnTo>
                    <a:pt x="859" y="444"/>
                  </a:lnTo>
                  <a:lnTo>
                    <a:pt x="859" y="446"/>
                  </a:lnTo>
                  <a:lnTo>
                    <a:pt x="859" y="449"/>
                  </a:lnTo>
                  <a:lnTo>
                    <a:pt x="859" y="449"/>
                  </a:lnTo>
                  <a:lnTo>
                    <a:pt x="857" y="451"/>
                  </a:lnTo>
                  <a:lnTo>
                    <a:pt x="852" y="451"/>
                  </a:lnTo>
                  <a:lnTo>
                    <a:pt x="850" y="453"/>
                  </a:lnTo>
                  <a:lnTo>
                    <a:pt x="840" y="451"/>
                  </a:lnTo>
                  <a:lnTo>
                    <a:pt x="831" y="449"/>
                  </a:lnTo>
                  <a:lnTo>
                    <a:pt x="824" y="446"/>
                  </a:lnTo>
                  <a:lnTo>
                    <a:pt x="817" y="444"/>
                  </a:lnTo>
                  <a:lnTo>
                    <a:pt x="810" y="442"/>
                  </a:lnTo>
                  <a:lnTo>
                    <a:pt x="802" y="439"/>
                  </a:lnTo>
                  <a:lnTo>
                    <a:pt x="795" y="437"/>
                  </a:lnTo>
                  <a:lnTo>
                    <a:pt x="788" y="437"/>
                  </a:lnTo>
                  <a:lnTo>
                    <a:pt x="786" y="437"/>
                  </a:lnTo>
                  <a:lnTo>
                    <a:pt x="783" y="437"/>
                  </a:lnTo>
                  <a:lnTo>
                    <a:pt x="779" y="437"/>
                  </a:lnTo>
                  <a:lnTo>
                    <a:pt x="774" y="442"/>
                  </a:lnTo>
                  <a:lnTo>
                    <a:pt x="769" y="444"/>
                  </a:lnTo>
                  <a:lnTo>
                    <a:pt x="764" y="446"/>
                  </a:lnTo>
                  <a:lnTo>
                    <a:pt x="760" y="451"/>
                  </a:lnTo>
                  <a:lnTo>
                    <a:pt x="750" y="46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0" name="Freeform 1389">
              <a:extLst>
                <a:ext uri="{FF2B5EF4-FFF2-40B4-BE49-F238E27FC236}">
                  <a16:creationId xmlns:a16="http://schemas.microsoft.com/office/drawing/2014/main" id="{8C48E75D-99E3-4FB9-95DE-5855E0A35CDE}"/>
                </a:ext>
              </a:extLst>
            </p:cNvPr>
            <p:cNvSpPr>
              <a:spLocks/>
            </p:cNvSpPr>
            <p:nvPr/>
          </p:nvSpPr>
          <p:spPr bwMode="auto">
            <a:xfrm>
              <a:off x="2806700" y="1844674"/>
              <a:ext cx="504825" cy="142875"/>
            </a:xfrm>
            <a:custGeom>
              <a:avLst/>
              <a:gdLst/>
              <a:ahLst/>
              <a:cxnLst>
                <a:cxn ang="0">
                  <a:pos x="159" y="59"/>
                </a:cxn>
                <a:cxn ang="0">
                  <a:pos x="171" y="47"/>
                </a:cxn>
                <a:cxn ang="0">
                  <a:pos x="175" y="40"/>
                </a:cxn>
                <a:cxn ang="0">
                  <a:pos x="190" y="40"/>
                </a:cxn>
                <a:cxn ang="0">
                  <a:pos x="209" y="40"/>
                </a:cxn>
                <a:cxn ang="0">
                  <a:pos x="225" y="30"/>
                </a:cxn>
                <a:cxn ang="0">
                  <a:pos x="249" y="28"/>
                </a:cxn>
                <a:cxn ang="0">
                  <a:pos x="263" y="26"/>
                </a:cxn>
                <a:cxn ang="0">
                  <a:pos x="251" y="21"/>
                </a:cxn>
                <a:cxn ang="0">
                  <a:pos x="275" y="26"/>
                </a:cxn>
                <a:cxn ang="0">
                  <a:pos x="306" y="16"/>
                </a:cxn>
                <a:cxn ang="0">
                  <a:pos x="304" y="4"/>
                </a:cxn>
                <a:cxn ang="0">
                  <a:pos x="270" y="0"/>
                </a:cxn>
                <a:cxn ang="0">
                  <a:pos x="178" y="2"/>
                </a:cxn>
                <a:cxn ang="0">
                  <a:pos x="147" y="9"/>
                </a:cxn>
                <a:cxn ang="0">
                  <a:pos x="140" y="9"/>
                </a:cxn>
                <a:cxn ang="0">
                  <a:pos x="133" y="7"/>
                </a:cxn>
                <a:cxn ang="0">
                  <a:pos x="109" y="11"/>
                </a:cxn>
                <a:cxn ang="0">
                  <a:pos x="73" y="11"/>
                </a:cxn>
                <a:cxn ang="0">
                  <a:pos x="64" y="16"/>
                </a:cxn>
                <a:cxn ang="0">
                  <a:pos x="66" y="23"/>
                </a:cxn>
                <a:cxn ang="0">
                  <a:pos x="78" y="26"/>
                </a:cxn>
                <a:cxn ang="0">
                  <a:pos x="99" y="26"/>
                </a:cxn>
                <a:cxn ang="0">
                  <a:pos x="116" y="33"/>
                </a:cxn>
                <a:cxn ang="0">
                  <a:pos x="116" y="40"/>
                </a:cxn>
                <a:cxn ang="0">
                  <a:pos x="109" y="35"/>
                </a:cxn>
                <a:cxn ang="0">
                  <a:pos x="97" y="30"/>
                </a:cxn>
                <a:cxn ang="0">
                  <a:pos x="87" y="33"/>
                </a:cxn>
                <a:cxn ang="0">
                  <a:pos x="83" y="40"/>
                </a:cxn>
                <a:cxn ang="0">
                  <a:pos x="78" y="38"/>
                </a:cxn>
                <a:cxn ang="0">
                  <a:pos x="47" y="21"/>
                </a:cxn>
                <a:cxn ang="0">
                  <a:pos x="19" y="28"/>
                </a:cxn>
                <a:cxn ang="0">
                  <a:pos x="2" y="38"/>
                </a:cxn>
                <a:cxn ang="0">
                  <a:pos x="0" y="45"/>
                </a:cxn>
                <a:cxn ang="0">
                  <a:pos x="4" y="52"/>
                </a:cxn>
                <a:cxn ang="0">
                  <a:pos x="28" y="57"/>
                </a:cxn>
                <a:cxn ang="0">
                  <a:pos x="47" y="54"/>
                </a:cxn>
                <a:cxn ang="0">
                  <a:pos x="54" y="54"/>
                </a:cxn>
                <a:cxn ang="0">
                  <a:pos x="61" y="57"/>
                </a:cxn>
                <a:cxn ang="0">
                  <a:pos x="64" y="71"/>
                </a:cxn>
                <a:cxn ang="0">
                  <a:pos x="57" y="66"/>
                </a:cxn>
                <a:cxn ang="0">
                  <a:pos x="47" y="64"/>
                </a:cxn>
                <a:cxn ang="0">
                  <a:pos x="42" y="71"/>
                </a:cxn>
                <a:cxn ang="0">
                  <a:pos x="28" y="76"/>
                </a:cxn>
                <a:cxn ang="0">
                  <a:pos x="19" y="76"/>
                </a:cxn>
                <a:cxn ang="0">
                  <a:pos x="19" y="83"/>
                </a:cxn>
                <a:cxn ang="0">
                  <a:pos x="28" y="85"/>
                </a:cxn>
                <a:cxn ang="0">
                  <a:pos x="83" y="83"/>
                </a:cxn>
                <a:cxn ang="0">
                  <a:pos x="95" y="87"/>
                </a:cxn>
                <a:cxn ang="0">
                  <a:pos x="104" y="87"/>
                </a:cxn>
                <a:cxn ang="0">
                  <a:pos x="118" y="78"/>
                </a:cxn>
                <a:cxn ang="0">
                  <a:pos x="104" y="71"/>
                </a:cxn>
                <a:cxn ang="0">
                  <a:pos x="116" y="76"/>
                </a:cxn>
                <a:cxn ang="0">
                  <a:pos x="121" y="76"/>
                </a:cxn>
                <a:cxn ang="0">
                  <a:pos x="128" y="64"/>
                </a:cxn>
                <a:cxn ang="0">
                  <a:pos x="137" y="57"/>
                </a:cxn>
              </a:cxnLst>
              <a:rect l="0" t="0" r="r" b="b"/>
              <a:pathLst>
                <a:path w="318" h="90">
                  <a:moveTo>
                    <a:pt x="144" y="64"/>
                  </a:moveTo>
                  <a:lnTo>
                    <a:pt x="147" y="64"/>
                  </a:lnTo>
                  <a:lnTo>
                    <a:pt x="154" y="61"/>
                  </a:lnTo>
                  <a:lnTo>
                    <a:pt x="159" y="59"/>
                  </a:lnTo>
                  <a:lnTo>
                    <a:pt x="163" y="54"/>
                  </a:lnTo>
                  <a:lnTo>
                    <a:pt x="166" y="54"/>
                  </a:lnTo>
                  <a:lnTo>
                    <a:pt x="168" y="52"/>
                  </a:lnTo>
                  <a:lnTo>
                    <a:pt x="171" y="47"/>
                  </a:lnTo>
                  <a:lnTo>
                    <a:pt x="173" y="45"/>
                  </a:lnTo>
                  <a:lnTo>
                    <a:pt x="173" y="42"/>
                  </a:lnTo>
                  <a:lnTo>
                    <a:pt x="173" y="40"/>
                  </a:lnTo>
                  <a:lnTo>
                    <a:pt x="175" y="40"/>
                  </a:lnTo>
                  <a:lnTo>
                    <a:pt x="178" y="40"/>
                  </a:lnTo>
                  <a:lnTo>
                    <a:pt x="180" y="40"/>
                  </a:lnTo>
                  <a:lnTo>
                    <a:pt x="185" y="40"/>
                  </a:lnTo>
                  <a:lnTo>
                    <a:pt x="190" y="40"/>
                  </a:lnTo>
                  <a:lnTo>
                    <a:pt x="199" y="40"/>
                  </a:lnTo>
                  <a:lnTo>
                    <a:pt x="201" y="40"/>
                  </a:lnTo>
                  <a:lnTo>
                    <a:pt x="204" y="40"/>
                  </a:lnTo>
                  <a:lnTo>
                    <a:pt x="209" y="40"/>
                  </a:lnTo>
                  <a:lnTo>
                    <a:pt x="213" y="38"/>
                  </a:lnTo>
                  <a:lnTo>
                    <a:pt x="218" y="35"/>
                  </a:lnTo>
                  <a:lnTo>
                    <a:pt x="220" y="33"/>
                  </a:lnTo>
                  <a:lnTo>
                    <a:pt x="225" y="30"/>
                  </a:lnTo>
                  <a:lnTo>
                    <a:pt x="230" y="28"/>
                  </a:lnTo>
                  <a:lnTo>
                    <a:pt x="235" y="28"/>
                  </a:lnTo>
                  <a:lnTo>
                    <a:pt x="242" y="28"/>
                  </a:lnTo>
                  <a:lnTo>
                    <a:pt x="249" y="28"/>
                  </a:lnTo>
                  <a:lnTo>
                    <a:pt x="254" y="28"/>
                  </a:lnTo>
                  <a:lnTo>
                    <a:pt x="258" y="28"/>
                  </a:lnTo>
                  <a:lnTo>
                    <a:pt x="261" y="28"/>
                  </a:lnTo>
                  <a:lnTo>
                    <a:pt x="263" y="26"/>
                  </a:lnTo>
                  <a:lnTo>
                    <a:pt x="261" y="26"/>
                  </a:lnTo>
                  <a:lnTo>
                    <a:pt x="258" y="26"/>
                  </a:lnTo>
                  <a:lnTo>
                    <a:pt x="256" y="23"/>
                  </a:lnTo>
                  <a:lnTo>
                    <a:pt x="251" y="21"/>
                  </a:lnTo>
                  <a:lnTo>
                    <a:pt x="263" y="21"/>
                  </a:lnTo>
                  <a:lnTo>
                    <a:pt x="266" y="23"/>
                  </a:lnTo>
                  <a:lnTo>
                    <a:pt x="268" y="23"/>
                  </a:lnTo>
                  <a:lnTo>
                    <a:pt x="275" y="26"/>
                  </a:lnTo>
                  <a:lnTo>
                    <a:pt x="282" y="23"/>
                  </a:lnTo>
                  <a:lnTo>
                    <a:pt x="292" y="21"/>
                  </a:lnTo>
                  <a:lnTo>
                    <a:pt x="299" y="19"/>
                  </a:lnTo>
                  <a:lnTo>
                    <a:pt x="306" y="16"/>
                  </a:lnTo>
                  <a:lnTo>
                    <a:pt x="313" y="14"/>
                  </a:lnTo>
                  <a:lnTo>
                    <a:pt x="318" y="11"/>
                  </a:lnTo>
                  <a:lnTo>
                    <a:pt x="308" y="7"/>
                  </a:lnTo>
                  <a:lnTo>
                    <a:pt x="304" y="4"/>
                  </a:lnTo>
                  <a:lnTo>
                    <a:pt x="296" y="2"/>
                  </a:lnTo>
                  <a:lnTo>
                    <a:pt x="287" y="0"/>
                  </a:lnTo>
                  <a:lnTo>
                    <a:pt x="280" y="0"/>
                  </a:lnTo>
                  <a:lnTo>
                    <a:pt x="270" y="0"/>
                  </a:lnTo>
                  <a:lnTo>
                    <a:pt x="254" y="0"/>
                  </a:lnTo>
                  <a:lnTo>
                    <a:pt x="211" y="0"/>
                  </a:lnTo>
                  <a:lnTo>
                    <a:pt x="187" y="0"/>
                  </a:lnTo>
                  <a:lnTo>
                    <a:pt x="178" y="2"/>
                  </a:lnTo>
                  <a:lnTo>
                    <a:pt x="168" y="2"/>
                  </a:lnTo>
                  <a:lnTo>
                    <a:pt x="161" y="4"/>
                  </a:lnTo>
                  <a:lnTo>
                    <a:pt x="154" y="7"/>
                  </a:lnTo>
                  <a:lnTo>
                    <a:pt x="147" y="9"/>
                  </a:lnTo>
                  <a:lnTo>
                    <a:pt x="144" y="9"/>
                  </a:lnTo>
                  <a:lnTo>
                    <a:pt x="142" y="11"/>
                  </a:lnTo>
                  <a:lnTo>
                    <a:pt x="142" y="9"/>
                  </a:lnTo>
                  <a:lnTo>
                    <a:pt x="140" y="9"/>
                  </a:lnTo>
                  <a:lnTo>
                    <a:pt x="140" y="9"/>
                  </a:lnTo>
                  <a:lnTo>
                    <a:pt x="135" y="7"/>
                  </a:lnTo>
                  <a:lnTo>
                    <a:pt x="133" y="7"/>
                  </a:lnTo>
                  <a:lnTo>
                    <a:pt x="133" y="7"/>
                  </a:lnTo>
                  <a:lnTo>
                    <a:pt x="128" y="7"/>
                  </a:lnTo>
                  <a:lnTo>
                    <a:pt x="123" y="7"/>
                  </a:lnTo>
                  <a:lnTo>
                    <a:pt x="116" y="9"/>
                  </a:lnTo>
                  <a:lnTo>
                    <a:pt x="109" y="11"/>
                  </a:lnTo>
                  <a:lnTo>
                    <a:pt x="106" y="11"/>
                  </a:lnTo>
                  <a:lnTo>
                    <a:pt x="104" y="11"/>
                  </a:lnTo>
                  <a:lnTo>
                    <a:pt x="78" y="11"/>
                  </a:lnTo>
                  <a:lnTo>
                    <a:pt x="73" y="11"/>
                  </a:lnTo>
                  <a:lnTo>
                    <a:pt x="68" y="11"/>
                  </a:lnTo>
                  <a:lnTo>
                    <a:pt x="66" y="14"/>
                  </a:lnTo>
                  <a:lnTo>
                    <a:pt x="66" y="14"/>
                  </a:lnTo>
                  <a:lnTo>
                    <a:pt x="64" y="16"/>
                  </a:lnTo>
                  <a:lnTo>
                    <a:pt x="64" y="19"/>
                  </a:lnTo>
                  <a:lnTo>
                    <a:pt x="64" y="19"/>
                  </a:lnTo>
                  <a:lnTo>
                    <a:pt x="66" y="21"/>
                  </a:lnTo>
                  <a:lnTo>
                    <a:pt x="66" y="23"/>
                  </a:lnTo>
                  <a:lnTo>
                    <a:pt x="66" y="23"/>
                  </a:lnTo>
                  <a:lnTo>
                    <a:pt x="71" y="26"/>
                  </a:lnTo>
                  <a:lnTo>
                    <a:pt x="71" y="26"/>
                  </a:lnTo>
                  <a:lnTo>
                    <a:pt x="78" y="26"/>
                  </a:lnTo>
                  <a:lnTo>
                    <a:pt x="80" y="26"/>
                  </a:lnTo>
                  <a:lnTo>
                    <a:pt x="95" y="26"/>
                  </a:lnTo>
                  <a:lnTo>
                    <a:pt x="97" y="26"/>
                  </a:lnTo>
                  <a:lnTo>
                    <a:pt x="99" y="26"/>
                  </a:lnTo>
                  <a:lnTo>
                    <a:pt x="104" y="26"/>
                  </a:lnTo>
                  <a:lnTo>
                    <a:pt x="109" y="28"/>
                  </a:lnTo>
                  <a:lnTo>
                    <a:pt x="111" y="28"/>
                  </a:lnTo>
                  <a:lnTo>
                    <a:pt x="116" y="33"/>
                  </a:lnTo>
                  <a:lnTo>
                    <a:pt x="116" y="35"/>
                  </a:lnTo>
                  <a:lnTo>
                    <a:pt x="118" y="35"/>
                  </a:lnTo>
                  <a:lnTo>
                    <a:pt x="118" y="40"/>
                  </a:lnTo>
                  <a:lnTo>
                    <a:pt x="116" y="40"/>
                  </a:lnTo>
                  <a:lnTo>
                    <a:pt x="111" y="38"/>
                  </a:lnTo>
                  <a:lnTo>
                    <a:pt x="111" y="38"/>
                  </a:lnTo>
                  <a:lnTo>
                    <a:pt x="111" y="35"/>
                  </a:lnTo>
                  <a:lnTo>
                    <a:pt x="109" y="35"/>
                  </a:lnTo>
                  <a:lnTo>
                    <a:pt x="106" y="33"/>
                  </a:lnTo>
                  <a:lnTo>
                    <a:pt x="104" y="30"/>
                  </a:lnTo>
                  <a:lnTo>
                    <a:pt x="102" y="30"/>
                  </a:lnTo>
                  <a:lnTo>
                    <a:pt x="97" y="30"/>
                  </a:lnTo>
                  <a:lnTo>
                    <a:pt x="92" y="30"/>
                  </a:lnTo>
                  <a:lnTo>
                    <a:pt x="90" y="30"/>
                  </a:lnTo>
                  <a:lnTo>
                    <a:pt x="90" y="33"/>
                  </a:lnTo>
                  <a:lnTo>
                    <a:pt x="87" y="33"/>
                  </a:lnTo>
                  <a:lnTo>
                    <a:pt x="85" y="35"/>
                  </a:lnTo>
                  <a:lnTo>
                    <a:pt x="85" y="38"/>
                  </a:lnTo>
                  <a:lnTo>
                    <a:pt x="85" y="40"/>
                  </a:lnTo>
                  <a:lnTo>
                    <a:pt x="83" y="40"/>
                  </a:lnTo>
                  <a:lnTo>
                    <a:pt x="80" y="40"/>
                  </a:lnTo>
                  <a:lnTo>
                    <a:pt x="78" y="40"/>
                  </a:lnTo>
                  <a:lnTo>
                    <a:pt x="78" y="38"/>
                  </a:lnTo>
                  <a:lnTo>
                    <a:pt x="78" y="38"/>
                  </a:lnTo>
                  <a:lnTo>
                    <a:pt x="73" y="35"/>
                  </a:lnTo>
                  <a:lnTo>
                    <a:pt x="64" y="28"/>
                  </a:lnTo>
                  <a:lnTo>
                    <a:pt x="52" y="23"/>
                  </a:lnTo>
                  <a:lnTo>
                    <a:pt x="47" y="21"/>
                  </a:lnTo>
                  <a:lnTo>
                    <a:pt x="42" y="21"/>
                  </a:lnTo>
                  <a:lnTo>
                    <a:pt x="35" y="23"/>
                  </a:lnTo>
                  <a:lnTo>
                    <a:pt x="26" y="26"/>
                  </a:lnTo>
                  <a:lnTo>
                    <a:pt x="19" y="28"/>
                  </a:lnTo>
                  <a:lnTo>
                    <a:pt x="11" y="30"/>
                  </a:lnTo>
                  <a:lnTo>
                    <a:pt x="7" y="35"/>
                  </a:lnTo>
                  <a:lnTo>
                    <a:pt x="4" y="35"/>
                  </a:lnTo>
                  <a:lnTo>
                    <a:pt x="2" y="38"/>
                  </a:lnTo>
                  <a:lnTo>
                    <a:pt x="2" y="38"/>
                  </a:lnTo>
                  <a:lnTo>
                    <a:pt x="0" y="40"/>
                  </a:lnTo>
                  <a:lnTo>
                    <a:pt x="0" y="42"/>
                  </a:lnTo>
                  <a:lnTo>
                    <a:pt x="0" y="45"/>
                  </a:lnTo>
                  <a:lnTo>
                    <a:pt x="0" y="45"/>
                  </a:lnTo>
                  <a:lnTo>
                    <a:pt x="0" y="49"/>
                  </a:lnTo>
                  <a:lnTo>
                    <a:pt x="2" y="49"/>
                  </a:lnTo>
                  <a:lnTo>
                    <a:pt x="4" y="52"/>
                  </a:lnTo>
                  <a:lnTo>
                    <a:pt x="9" y="54"/>
                  </a:lnTo>
                  <a:lnTo>
                    <a:pt x="14" y="57"/>
                  </a:lnTo>
                  <a:lnTo>
                    <a:pt x="19" y="57"/>
                  </a:lnTo>
                  <a:lnTo>
                    <a:pt x="28" y="57"/>
                  </a:lnTo>
                  <a:lnTo>
                    <a:pt x="33" y="57"/>
                  </a:lnTo>
                  <a:lnTo>
                    <a:pt x="35" y="57"/>
                  </a:lnTo>
                  <a:lnTo>
                    <a:pt x="42" y="57"/>
                  </a:lnTo>
                  <a:lnTo>
                    <a:pt x="47" y="54"/>
                  </a:lnTo>
                  <a:lnTo>
                    <a:pt x="52" y="49"/>
                  </a:lnTo>
                  <a:lnTo>
                    <a:pt x="52" y="54"/>
                  </a:lnTo>
                  <a:lnTo>
                    <a:pt x="54" y="54"/>
                  </a:lnTo>
                  <a:lnTo>
                    <a:pt x="54" y="54"/>
                  </a:lnTo>
                  <a:lnTo>
                    <a:pt x="57" y="54"/>
                  </a:lnTo>
                  <a:lnTo>
                    <a:pt x="59" y="54"/>
                  </a:lnTo>
                  <a:lnTo>
                    <a:pt x="61" y="57"/>
                  </a:lnTo>
                  <a:lnTo>
                    <a:pt x="61" y="57"/>
                  </a:lnTo>
                  <a:lnTo>
                    <a:pt x="61" y="61"/>
                  </a:lnTo>
                  <a:lnTo>
                    <a:pt x="64" y="66"/>
                  </a:lnTo>
                  <a:lnTo>
                    <a:pt x="66" y="71"/>
                  </a:lnTo>
                  <a:lnTo>
                    <a:pt x="64" y="71"/>
                  </a:lnTo>
                  <a:lnTo>
                    <a:pt x="61" y="71"/>
                  </a:lnTo>
                  <a:lnTo>
                    <a:pt x="61" y="71"/>
                  </a:lnTo>
                  <a:lnTo>
                    <a:pt x="59" y="68"/>
                  </a:lnTo>
                  <a:lnTo>
                    <a:pt x="57" y="66"/>
                  </a:lnTo>
                  <a:lnTo>
                    <a:pt x="54" y="64"/>
                  </a:lnTo>
                  <a:lnTo>
                    <a:pt x="52" y="64"/>
                  </a:lnTo>
                  <a:lnTo>
                    <a:pt x="49" y="64"/>
                  </a:lnTo>
                  <a:lnTo>
                    <a:pt x="47" y="64"/>
                  </a:lnTo>
                  <a:lnTo>
                    <a:pt x="45" y="66"/>
                  </a:lnTo>
                  <a:lnTo>
                    <a:pt x="45" y="68"/>
                  </a:lnTo>
                  <a:lnTo>
                    <a:pt x="42" y="71"/>
                  </a:lnTo>
                  <a:lnTo>
                    <a:pt x="42" y="71"/>
                  </a:lnTo>
                  <a:lnTo>
                    <a:pt x="42" y="76"/>
                  </a:lnTo>
                  <a:lnTo>
                    <a:pt x="42" y="78"/>
                  </a:lnTo>
                  <a:lnTo>
                    <a:pt x="38" y="78"/>
                  </a:lnTo>
                  <a:lnTo>
                    <a:pt x="28" y="76"/>
                  </a:lnTo>
                  <a:lnTo>
                    <a:pt x="26" y="76"/>
                  </a:lnTo>
                  <a:lnTo>
                    <a:pt x="21" y="76"/>
                  </a:lnTo>
                  <a:lnTo>
                    <a:pt x="21" y="76"/>
                  </a:lnTo>
                  <a:lnTo>
                    <a:pt x="19" y="76"/>
                  </a:lnTo>
                  <a:lnTo>
                    <a:pt x="19" y="78"/>
                  </a:lnTo>
                  <a:lnTo>
                    <a:pt x="19" y="78"/>
                  </a:lnTo>
                  <a:lnTo>
                    <a:pt x="19" y="80"/>
                  </a:lnTo>
                  <a:lnTo>
                    <a:pt x="19" y="83"/>
                  </a:lnTo>
                  <a:lnTo>
                    <a:pt x="21" y="85"/>
                  </a:lnTo>
                  <a:lnTo>
                    <a:pt x="23" y="87"/>
                  </a:lnTo>
                  <a:lnTo>
                    <a:pt x="26" y="87"/>
                  </a:lnTo>
                  <a:lnTo>
                    <a:pt x="28" y="85"/>
                  </a:lnTo>
                  <a:lnTo>
                    <a:pt x="33" y="85"/>
                  </a:lnTo>
                  <a:lnTo>
                    <a:pt x="35" y="83"/>
                  </a:lnTo>
                  <a:lnTo>
                    <a:pt x="38" y="83"/>
                  </a:lnTo>
                  <a:lnTo>
                    <a:pt x="83" y="83"/>
                  </a:lnTo>
                  <a:lnTo>
                    <a:pt x="85" y="83"/>
                  </a:lnTo>
                  <a:lnTo>
                    <a:pt x="87" y="85"/>
                  </a:lnTo>
                  <a:lnTo>
                    <a:pt x="92" y="87"/>
                  </a:lnTo>
                  <a:lnTo>
                    <a:pt x="95" y="87"/>
                  </a:lnTo>
                  <a:lnTo>
                    <a:pt x="97" y="90"/>
                  </a:lnTo>
                  <a:lnTo>
                    <a:pt x="99" y="90"/>
                  </a:lnTo>
                  <a:lnTo>
                    <a:pt x="102" y="87"/>
                  </a:lnTo>
                  <a:lnTo>
                    <a:pt x="104" y="87"/>
                  </a:lnTo>
                  <a:lnTo>
                    <a:pt x="109" y="85"/>
                  </a:lnTo>
                  <a:lnTo>
                    <a:pt x="116" y="83"/>
                  </a:lnTo>
                  <a:lnTo>
                    <a:pt x="116" y="80"/>
                  </a:lnTo>
                  <a:lnTo>
                    <a:pt x="118" y="78"/>
                  </a:lnTo>
                  <a:lnTo>
                    <a:pt x="116" y="76"/>
                  </a:lnTo>
                  <a:lnTo>
                    <a:pt x="111" y="73"/>
                  </a:lnTo>
                  <a:lnTo>
                    <a:pt x="109" y="71"/>
                  </a:lnTo>
                  <a:lnTo>
                    <a:pt x="104" y="71"/>
                  </a:lnTo>
                  <a:lnTo>
                    <a:pt x="106" y="71"/>
                  </a:lnTo>
                  <a:lnTo>
                    <a:pt x="109" y="71"/>
                  </a:lnTo>
                  <a:lnTo>
                    <a:pt x="111" y="73"/>
                  </a:lnTo>
                  <a:lnTo>
                    <a:pt x="116" y="76"/>
                  </a:lnTo>
                  <a:lnTo>
                    <a:pt x="116" y="76"/>
                  </a:lnTo>
                  <a:lnTo>
                    <a:pt x="118" y="76"/>
                  </a:lnTo>
                  <a:lnTo>
                    <a:pt x="121" y="76"/>
                  </a:lnTo>
                  <a:lnTo>
                    <a:pt x="121" y="76"/>
                  </a:lnTo>
                  <a:lnTo>
                    <a:pt x="123" y="73"/>
                  </a:lnTo>
                  <a:lnTo>
                    <a:pt x="125" y="71"/>
                  </a:lnTo>
                  <a:lnTo>
                    <a:pt x="128" y="68"/>
                  </a:lnTo>
                  <a:lnTo>
                    <a:pt x="128" y="64"/>
                  </a:lnTo>
                  <a:lnTo>
                    <a:pt x="128" y="61"/>
                  </a:lnTo>
                  <a:lnTo>
                    <a:pt x="130" y="54"/>
                  </a:lnTo>
                  <a:lnTo>
                    <a:pt x="135" y="54"/>
                  </a:lnTo>
                  <a:lnTo>
                    <a:pt x="137" y="57"/>
                  </a:lnTo>
                  <a:lnTo>
                    <a:pt x="140" y="59"/>
                  </a:lnTo>
                  <a:lnTo>
                    <a:pt x="144" y="64"/>
                  </a:lnTo>
                  <a:lnTo>
                    <a:pt x="144" y="6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1" name="Freeform 1390">
              <a:extLst>
                <a:ext uri="{FF2B5EF4-FFF2-40B4-BE49-F238E27FC236}">
                  <a16:creationId xmlns:a16="http://schemas.microsoft.com/office/drawing/2014/main" id="{7281A08C-9581-4D92-B573-C9E60A6D52A1}"/>
                </a:ext>
              </a:extLst>
            </p:cNvPr>
            <p:cNvSpPr>
              <a:spLocks/>
            </p:cNvSpPr>
            <p:nvPr/>
          </p:nvSpPr>
          <p:spPr bwMode="auto">
            <a:xfrm>
              <a:off x="2806700" y="1844674"/>
              <a:ext cx="504825" cy="142875"/>
            </a:xfrm>
            <a:custGeom>
              <a:avLst/>
              <a:gdLst/>
              <a:ahLst/>
              <a:cxnLst>
                <a:cxn ang="0">
                  <a:pos x="159" y="59"/>
                </a:cxn>
                <a:cxn ang="0">
                  <a:pos x="171" y="47"/>
                </a:cxn>
                <a:cxn ang="0">
                  <a:pos x="175" y="40"/>
                </a:cxn>
                <a:cxn ang="0">
                  <a:pos x="190" y="40"/>
                </a:cxn>
                <a:cxn ang="0">
                  <a:pos x="209" y="40"/>
                </a:cxn>
                <a:cxn ang="0">
                  <a:pos x="225" y="30"/>
                </a:cxn>
                <a:cxn ang="0">
                  <a:pos x="249" y="28"/>
                </a:cxn>
                <a:cxn ang="0">
                  <a:pos x="263" y="26"/>
                </a:cxn>
                <a:cxn ang="0">
                  <a:pos x="251" y="21"/>
                </a:cxn>
                <a:cxn ang="0">
                  <a:pos x="275" y="26"/>
                </a:cxn>
                <a:cxn ang="0">
                  <a:pos x="306" y="16"/>
                </a:cxn>
                <a:cxn ang="0">
                  <a:pos x="304" y="4"/>
                </a:cxn>
                <a:cxn ang="0">
                  <a:pos x="270" y="0"/>
                </a:cxn>
                <a:cxn ang="0">
                  <a:pos x="178" y="2"/>
                </a:cxn>
                <a:cxn ang="0">
                  <a:pos x="147" y="9"/>
                </a:cxn>
                <a:cxn ang="0">
                  <a:pos x="140" y="9"/>
                </a:cxn>
                <a:cxn ang="0">
                  <a:pos x="133" y="7"/>
                </a:cxn>
                <a:cxn ang="0">
                  <a:pos x="109" y="11"/>
                </a:cxn>
                <a:cxn ang="0">
                  <a:pos x="73" y="11"/>
                </a:cxn>
                <a:cxn ang="0">
                  <a:pos x="64" y="16"/>
                </a:cxn>
                <a:cxn ang="0">
                  <a:pos x="66" y="23"/>
                </a:cxn>
                <a:cxn ang="0">
                  <a:pos x="78" y="26"/>
                </a:cxn>
                <a:cxn ang="0">
                  <a:pos x="99" y="26"/>
                </a:cxn>
                <a:cxn ang="0">
                  <a:pos x="116" y="33"/>
                </a:cxn>
                <a:cxn ang="0">
                  <a:pos x="116" y="40"/>
                </a:cxn>
                <a:cxn ang="0">
                  <a:pos x="109" y="35"/>
                </a:cxn>
                <a:cxn ang="0">
                  <a:pos x="97" y="30"/>
                </a:cxn>
                <a:cxn ang="0">
                  <a:pos x="87" y="33"/>
                </a:cxn>
                <a:cxn ang="0">
                  <a:pos x="83" y="40"/>
                </a:cxn>
                <a:cxn ang="0">
                  <a:pos x="78" y="38"/>
                </a:cxn>
                <a:cxn ang="0">
                  <a:pos x="47" y="21"/>
                </a:cxn>
                <a:cxn ang="0">
                  <a:pos x="19" y="28"/>
                </a:cxn>
                <a:cxn ang="0">
                  <a:pos x="2" y="38"/>
                </a:cxn>
                <a:cxn ang="0">
                  <a:pos x="0" y="45"/>
                </a:cxn>
                <a:cxn ang="0">
                  <a:pos x="4" y="52"/>
                </a:cxn>
                <a:cxn ang="0">
                  <a:pos x="28" y="57"/>
                </a:cxn>
                <a:cxn ang="0">
                  <a:pos x="47" y="54"/>
                </a:cxn>
                <a:cxn ang="0">
                  <a:pos x="54" y="54"/>
                </a:cxn>
                <a:cxn ang="0">
                  <a:pos x="61" y="57"/>
                </a:cxn>
                <a:cxn ang="0">
                  <a:pos x="64" y="71"/>
                </a:cxn>
                <a:cxn ang="0">
                  <a:pos x="57" y="66"/>
                </a:cxn>
                <a:cxn ang="0">
                  <a:pos x="47" y="64"/>
                </a:cxn>
                <a:cxn ang="0">
                  <a:pos x="42" y="71"/>
                </a:cxn>
                <a:cxn ang="0">
                  <a:pos x="28" y="76"/>
                </a:cxn>
                <a:cxn ang="0">
                  <a:pos x="19" y="76"/>
                </a:cxn>
                <a:cxn ang="0">
                  <a:pos x="19" y="83"/>
                </a:cxn>
                <a:cxn ang="0">
                  <a:pos x="28" y="85"/>
                </a:cxn>
                <a:cxn ang="0">
                  <a:pos x="83" y="83"/>
                </a:cxn>
                <a:cxn ang="0">
                  <a:pos x="95" y="87"/>
                </a:cxn>
                <a:cxn ang="0">
                  <a:pos x="104" y="87"/>
                </a:cxn>
                <a:cxn ang="0">
                  <a:pos x="118" y="78"/>
                </a:cxn>
                <a:cxn ang="0">
                  <a:pos x="104" y="71"/>
                </a:cxn>
                <a:cxn ang="0">
                  <a:pos x="116" y="76"/>
                </a:cxn>
                <a:cxn ang="0">
                  <a:pos x="121" y="76"/>
                </a:cxn>
                <a:cxn ang="0">
                  <a:pos x="128" y="64"/>
                </a:cxn>
                <a:cxn ang="0">
                  <a:pos x="137" y="57"/>
                </a:cxn>
              </a:cxnLst>
              <a:rect l="0" t="0" r="r" b="b"/>
              <a:pathLst>
                <a:path w="318" h="90">
                  <a:moveTo>
                    <a:pt x="144" y="64"/>
                  </a:moveTo>
                  <a:lnTo>
                    <a:pt x="147" y="64"/>
                  </a:lnTo>
                  <a:lnTo>
                    <a:pt x="154" y="61"/>
                  </a:lnTo>
                  <a:lnTo>
                    <a:pt x="159" y="59"/>
                  </a:lnTo>
                  <a:lnTo>
                    <a:pt x="163" y="54"/>
                  </a:lnTo>
                  <a:lnTo>
                    <a:pt x="166" y="54"/>
                  </a:lnTo>
                  <a:lnTo>
                    <a:pt x="168" y="52"/>
                  </a:lnTo>
                  <a:lnTo>
                    <a:pt x="171" y="47"/>
                  </a:lnTo>
                  <a:lnTo>
                    <a:pt x="173" y="45"/>
                  </a:lnTo>
                  <a:lnTo>
                    <a:pt x="173" y="42"/>
                  </a:lnTo>
                  <a:lnTo>
                    <a:pt x="173" y="40"/>
                  </a:lnTo>
                  <a:lnTo>
                    <a:pt x="175" y="40"/>
                  </a:lnTo>
                  <a:lnTo>
                    <a:pt x="178" y="40"/>
                  </a:lnTo>
                  <a:lnTo>
                    <a:pt x="180" y="40"/>
                  </a:lnTo>
                  <a:lnTo>
                    <a:pt x="185" y="40"/>
                  </a:lnTo>
                  <a:lnTo>
                    <a:pt x="190" y="40"/>
                  </a:lnTo>
                  <a:lnTo>
                    <a:pt x="199" y="40"/>
                  </a:lnTo>
                  <a:lnTo>
                    <a:pt x="201" y="40"/>
                  </a:lnTo>
                  <a:lnTo>
                    <a:pt x="204" y="40"/>
                  </a:lnTo>
                  <a:lnTo>
                    <a:pt x="209" y="40"/>
                  </a:lnTo>
                  <a:lnTo>
                    <a:pt x="213" y="38"/>
                  </a:lnTo>
                  <a:lnTo>
                    <a:pt x="218" y="35"/>
                  </a:lnTo>
                  <a:lnTo>
                    <a:pt x="220" y="33"/>
                  </a:lnTo>
                  <a:lnTo>
                    <a:pt x="225" y="30"/>
                  </a:lnTo>
                  <a:lnTo>
                    <a:pt x="230" y="28"/>
                  </a:lnTo>
                  <a:lnTo>
                    <a:pt x="235" y="28"/>
                  </a:lnTo>
                  <a:lnTo>
                    <a:pt x="242" y="28"/>
                  </a:lnTo>
                  <a:lnTo>
                    <a:pt x="249" y="28"/>
                  </a:lnTo>
                  <a:lnTo>
                    <a:pt x="254" y="28"/>
                  </a:lnTo>
                  <a:lnTo>
                    <a:pt x="258" y="28"/>
                  </a:lnTo>
                  <a:lnTo>
                    <a:pt x="261" y="28"/>
                  </a:lnTo>
                  <a:lnTo>
                    <a:pt x="263" y="26"/>
                  </a:lnTo>
                  <a:lnTo>
                    <a:pt x="261" y="26"/>
                  </a:lnTo>
                  <a:lnTo>
                    <a:pt x="258" y="26"/>
                  </a:lnTo>
                  <a:lnTo>
                    <a:pt x="256" y="23"/>
                  </a:lnTo>
                  <a:lnTo>
                    <a:pt x="251" y="21"/>
                  </a:lnTo>
                  <a:lnTo>
                    <a:pt x="263" y="21"/>
                  </a:lnTo>
                  <a:lnTo>
                    <a:pt x="266" y="23"/>
                  </a:lnTo>
                  <a:lnTo>
                    <a:pt x="268" y="23"/>
                  </a:lnTo>
                  <a:lnTo>
                    <a:pt x="275" y="26"/>
                  </a:lnTo>
                  <a:lnTo>
                    <a:pt x="282" y="23"/>
                  </a:lnTo>
                  <a:lnTo>
                    <a:pt x="292" y="21"/>
                  </a:lnTo>
                  <a:lnTo>
                    <a:pt x="299" y="19"/>
                  </a:lnTo>
                  <a:lnTo>
                    <a:pt x="306" y="16"/>
                  </a:lnTo>
                  <a:lnTo>
                    <a:pt x="313" y="14"/>
                  </a:lnTo>
                  <a:lnTo>
                    <a:pt x="318" y="11"/>
                  </a:lnTo>
                  <a:lnTo>
                    <a:pt x="308" y="7"/>
                  </a:lnTo>
                  <a:lnTo>
                    <a:pt x="304" y="4"/>
                  </a:lnTo>
                  <a:lnTo>
                    <a:pt x="296" y="2"/>
                  </a:lnTo>
                  <a:lnTo>
                    <a:pt x="287" y="0"/>
                  </a:lnTo>
                  <a:lnTo>
                    <a:pt x="280" y="0"/>
                  </a:lnTo>
                  <a:lnTo>
                    <a:pt x="270" y="0"/>
                  </a:lnTo>
                  <a:lnTo>
                    <a:pt x="254" y="0"/>
                  </a:lnTo>
                  <a:lnTo>
                    <a:pt x="211" y="0"/>
                  </a:lnTo>
                  <a:lnTo>
                    <a:pt x="187" y="0"/>
                  </a:lnTo>
                  <a:lnTo>
                    <a:pt x="178" y="2"/>
                  </a:lnTo>
                  <a:lnTo>
                    <a:pt x="168" y="2"/>
                  </a:lnTo>
                  <a:lnTo>
                    <a:pt x="161" y="4"/>
                  </a:lnTo>
                  <a:lnTo>
                    <a:pt x="154" y="7"/>
                  </a:lnTo>
                  <a:lnTo>
                    <a:pt x="147" y="9"/>
                  </a:lnTo>
                  <a:lnTo>
                    <a:pt x="144" y="9"/>
                  </a:lnTo>
                  <a:lnTo>
                    <a:pt x="142" y="11"/>
                  </a:lnTo>
                  <a:lnTo>
                    <a:pt x="142" y="9"/>
                  </a:lnTo>
                  <a:lnTo>
                    <a:pt x="140" y="9"/>
                  </a:lnTo>
                  <a:lnTo>
                    <a:pt x="140" y="9"/>
                  </a:lnTo>
                  <a:lnTo>
                    <a:pt x="135" y="7"/>
                  </a:lnTo>
                  <a:lnTo>
                    <a:pt x="133" y="7"/>
                  </a:lnTo>
                  <a:lnTo>
                    <a:pt x="133" y="7"/>
                  </a:lnTo>
                  <a:lnTo>
                    <a:pt x="128" y="7"/>
                  </a:lnTo>
                  <a:lnTo>
                    <a:pt x="123" y="7"/>
                  </a:lnTo>
                  <a:lnTo>
                    <a:pt x="116" y="9"/>
                  </a:lnTo>
                  <a:lnTo>
                    <a:pt x="109" y="11"/>
                  </a:lnTo>
                  <a:lnTo>
                    <a:pt x="106" y="11"/>
                  </a:lnTo>
                  <a:lnTo>
                    <a:pt x="104" y="11"/>
                  </a:lnTo>
                  <a:lnTo>
                    <a:pt x="78" y="11"/>
                  </a:lnTo>
                  <a:lnTo>
                    <a:pt x="73" y="11"/>
                  </a:lnTo>
                  <a:lnTo>
                    <a:pt x="68" y="11"/>
                  </a:lnTo>
                  <a:lnTo>
                    <a:pt x="66" y="14"/>
                  </a:lnTo>
                  <a:lnTo>
                    <a:pt x="66" y="14"/>
                  </a:lnTo>
                  <a:lnTo>
                    <a:pt x="64" y="16"/>
                  </a:lnTo>
                  <a:lnTo>
                    <a:pt x="64" y="19"/>
                  </a:lnTo>
                  <a:lnTo>
                    <a:pt x="64" y="19"/>
                  </a:lnTo>
                  <a:lnTo>
                    <a:pt x="66" y="21"/>
                  </a:lnTo>
                  <a:lnTo>
                    <a:pt x="66" y="23"/>
                  </a:lnTo>
                  <a:lnTo>
                    <a:pt x="66" y="23"/>
                  </a:lnTo>
                  <a:lnTo>
                    <a:pt x="71" y="26"/>
                  </a:lnTo>
                  <a:lnTo>
                    <a:pt x="71" y="26"/>
                  </a:lnTo>
                  <a:lnTo>
                    <a:pt x="78" y="26"/>
                  </a:lnTo>
                  <a:lnTo>
                    <a:pt x="80" y="26"/>
                  </a:lnTo>
                  <a:lnTo>
                    <a:pt x="95" y="26"/>
                  </a:lnTo>
                  <a:lnTo>
                    <a:pt x="97" y="26"/>
                  </a:lnTo>
                  <a:lnTo>
                    <a:pt x="99" y="26"/>
                  </a:lnTo>
                  <a:lnTo>
                    <a:pt x="104" y="26"/>
                  </a:lnTo>
                  <a:lnTo>
                    <a:pt x="109" y="28"/>
                  </a:lnTo>
                  <a:lnTo>
                    <a:pt x="111" y="28"/>
                  </a:lnTo>
                  <a:lnTo>
                    <a:pt x="116" y="33"/>
                  </a:lnTo>
                  <a:lnTo>
                    <a:pt x="116" y="35"/>
                  </a:lnTo>
                  <a:lnTo>
                    <a:pt x="118" y="35"/>
                  </a:lnTo>
                  <a:lnTo>
                    <a:pt x="118" y="40"/>
                  </a:lnTo>
                  <a:lnTo>
                    <a:pt x="116" y="40"/>
                  </a:lnTo>
                  <a:lnTo>
                    <a:pt x="111" y="38"/>
                  </a:lnTo>
                  <a:lnTo>
                    <a:pt x="111" y="38"/>
                  </a:lnTo>
                  <a:lnTo>
                    <a:pt x="111" y="35"/>
                  </a:lnTo>
                  <a:lnTo>
                    <a:pt x="109" y="35"/>
                  </a:lnTo>
                  <a:lnTo>
                    <a:pt x="106" y="33"/>
                  </a:lnTo>
                  <a:lnTo>
                    <a:pt x="104" y="30"/>
                  </a:lnTo>
                  <a:lnTo>
                    <a:pt x="102" y="30"/>
                  </a:lnTo>
                  <a:lnTo>
                    <a:pt x="97" y="30"/>
                  </a:lnTo>
                  <a:lnTo>
                    <a:pt x="92" y="30"/>
                  </a:lnTo>
                  <a:lnTo>
                    <a:pt x="90" y="30"/>
                  </a:lnTo>
                  <a:lnTo>
                    <a:pt x="90" y="33"/>
                  </a:lnTo>
                  <a:lnTo>
                    <a:pt x="87" y="33"/>
                  </a:lnTo>
                  <a:lnTo>
                    <a:pt x="85" y="35"/>
                  </a:lnTo>
                  <a:lnTo>
                    <a:pt x="85" y="38"/>
                  </a:lnTo>
                  <a:lnTo>
                    <a:pt x="85" y="40"/>
                  </a:lnTo>
                  <a:lnTo>
                    <a:pt x="83" y="40"/>
                  </a:lnTo>
                  <a:lnTo>
                    <a:pt x="80" y="40"/>
                  </a:lnTo>
                  <a:lnTo>
                    <a:pt x="78" y="40"/>
                  </a:lnTo>
                  <a:lnTo>
                    <a:pt x="78" y="38"/>
                  </a:lnTo>
                  <a:lnTo>
                    <a:pt x="78" y="38"/>
                  </a:lnTo>
                  <a:lnTo>
                    <a:pt x="73" y="35"/>
                  </a:lnTo>
                  <a:lnTo>
                    <a:pt x="64" y="28"/>
                  </a:lnTo>
                  <a:lnTo>
                    <a:pt x="52" y="23"/>
                  </a:lnTo>
                  <a:lnTo>
                    <a:pt x="47" y="21"/>
                  </a:lnTo>
                  <a:lnTo>
                    <a:pt x="42" y="21"/>
                  </a:lnTo>
                  <a:lnTo>
                    <a:pt x="35" y="23"/>
                  </a:lnTo>
                  <a:lnTo>
                    <a:pt x="26" y="26"/>
                  </a:lnTo>
                  <a:lnTo>
                    <a:pt x="19" y="28"/>
                  </a:lnTo>
                  <a:lnTo>
                    <a:pt x="11" y="30"/>
                  </a:lnTo>
                  <a:lnTo>
                    <a:pt x="7" y="35"/>
                  </a:lnTo>
                  <a:lnTo>
                    <a:pt x="4" y="35"/>
                  </a:lnTo>
                  <a:lnTo>
                    <a:pt x="2" y="38"/>
                  </a:lnTo>
                  <a:lnTo>
                    <a:pt x="2" y="38"/>
                  </a:lnTo>
                  <a:lnTo>
                    <a:pt x="0" y="40"/>
                  </a:lnTo>
                  <a:lnTo>
                    <a:pt x="0" y="42"/>
                  </a:lnTo>
                  <a:lnTo>
                    <a:pt x="0" y="45"/>
                  </a:lnTo>
                  <a:lnTo>
                    <a:pt x="0" y="45"/>
                  </a:lnTo>
                  <a:lnTo>
                    <a:pt x="0" y="49"/>
                  </a:lnTo>
                  <a:lnTo>
                    <a:pt x="2" y="49"/>
                  </a:lnTo>
                  <a:lnTo>
                    <a:pt x="4" y="52"/>
                  </a:lnTo>
                  <a:lnTo>
                    <a:pt x="9" y="54"/>
                  </a:lnTo>
                  <a:lnTo>
                    <a:pt x="14" y="57"/>
                  </a:lnTo>
                  <a:lnTo>
                    <a:pt x="19" y="57"/>
                  </a:lnTo>
                  <a:lnTo>
                    <a:pt x="28" y="57"/>
                  </a:lnTo>
                  <a:lnTo>
                    <a:pt x="33" y="57"/>
                  </a:lnTo>
                  <a:lnTo>
                    <a:pt x="35" y="57"/>
                  </a:lnTo>
                  <a:lnTo>
                    <a:pt x="42" y="57"/>
                  </a:lnTo>
                  <a:lnTo>
                    <a:pt x="47" y="54"/>
                  </a:lnTo>
                  <a:lnTo>
                    <a:pt x="52" y="49"/>
                  </a:lnTo>
                  <a:lnTo>
                    <a:pt x="52" y="54"/>
                  </a:lnTo>
                  <a:lnTo>
                    <a:pt x="54" y="54"/>
                  </a:lnTo>
                  <a:lnTo>
                    <a:pt x="54" y="54"/>
                  </a:lnTo>
                  <a:lnTo>
                    <a:pt x="57" y="54"/>
                  </a:lnTo>
                  <a:lnTo>
                    <a:pt x="59" y="54"/>
                  </a:lnTo>
                  <a:lnTo>
                    <a:pt x="61" y="57"/>
                  </a:lnTo>
                  <a:lnTo>
                    <a:pt x="61" y="57"/>
                  </a:lnTo>
                  <a:lnTo>
                    <a:pt x="61" y="61"/>
                  </a:lnTo>
                  <a:lnTo>
                    <a:pt x="64" y="66"/>
                  </a:lnTo>
                  <a:lnTo>
                    <a:pt x="66" y="71"/>
                  </a:lnTo>
                  <a:lnTo>
                    <a:pt x="64" y="71"/>
                  </a:lnTo>
                  <a:lnTo>
                    <a:pt x="61" y="71"/>
                  </a:lnTo>
                  <a:lnTo>
                    <a:pt x="61" y="71"/>
                  </a:lnTo>
                  <a:lnTo>
                    <a:pt x="59" y="68"/>
                  </a:lnTo>
                  <a:lnTo>
                    <a:pt x="57" y="66"/>
                  </a:lnTo>
                  <a:lnTo>
                    <a:pt x="54" y="64"/>
                  </a:lnTo>
                  <a:lnTo>
                    <a:pt x="52" y="64"/>
                  </a:lnTo>
                  <a:lnTo>
                    <a:pt x="49" y="64"/>
                  </a:lnTo>
                  <a:lnTo>
                    <a:pt x="47" y="64"/>
                  </a:lnTo>
                  <a:lnTo>
                    <a:pt x="45" y="66"/>
                  </a:lnTo>
                  <a:lnTo>
                    <a:pt x="45" y="68"/>
                  </a:lnTo>
                  <a:lnTo>
                    <a:pt x="42" y="71"/>
                  </a:lnTo>
                  <a:lnTo>
                    <a:pt x="42" y="71"/>
                  </a:lnTo>
                  <a:lnTo>
                    <a:pt x="42" y="76"/>
                  </a:lnTo>
                  <a:lnTo>
                    <a:pt x="42" y="78"/>
                  </a:lnTo>
                  <a:lnTo>
                    <a:pt x="38" y="78"/>
                  </a:lnTo>
                  <a:lnTo>
                    <a:pt x="28" y="76"/>
                  </a:lnTo>
                  <a:lnTo>
                    <a:pt x="26" y="76"/>
                  </a:lnTo>
                  <a:lnTo>
                    <a:pt x="21" y="76"/>
                  </a:lnTo>
                  <a:lnTo>
                    <a:pt x="21" y="76"/>
                  </a:lnTo>
                  <a:lnTo>
                    <a:pt x="19" y="76"/>
                  </a:lnTo>
                  <a:lnTo>
                    <a:pt x="19" y="78"/>
                  </a:lnTo>
                  <a:lnTo>
                    <a:pt x="19" y="78"/>
                  </a:lnTo>
                  <a:lnTo>
                    <a:pt x="19" y="80"/>
                  </a:lnTo>
                  <a:lnTo>
                    <a:pt x="19" y="83"/>
                  </a:lnTo>
                  <a:lnTo>
                    <a:pt x="21" y="85"/>
                  </a:lnTo>
                  <a:lnTo>
                    <a:pt x="23" y="87"/>
                  </a:lnTo>
                  <a:lnTo>
                    <a:pt x="26" y="87"/>
                  </a:lnTo>
                  <a:lnTo>
                    <a:pt x="28" y="85"/>
                  </a:lnTo>
                  <a:lnTo>
                    <a:pt x="33" y="85"/>
                  </a:lnTo>
                  <a:lnTo>
                    <a:pt x="35" y="83"/>
                  </a:lnTo>
                  <a:lnTo>
                    <a:pt x="38" y="83"/>
                  </a:lnTo>
                  <a:lnTo>
                    <a:pt x="83" y="83"/>
                  </a:lnTo>
                  <a:lnTo>
                    <a:pt x="85" y="83"/>
                  </a:lnTo>
                  <a:lnTo>
                    <a:pt x="87" y="85"/>
                  </a:lnTo>
                  <a:lnTo>
                    <a:pt x="92" y="87"/>
                  </a:lnTo>
                  <a:lnTo>
                    <a:pt x="95" y="87"/>
                  </a:lnTo>
                  <a:lnTo>
                    <a:pt x="97" y="90"/>
                  </a:lnTo>
                  <a:lnTo>
                    <a:pt x="99" y="90"/>
                  </a:lnTo>
                  <a:lnTo>
                    <a:pt x="102" y="87"/>
                  </a:lnTo>
                  <a:lnTo>
                    <a:pt x="104" y="87"/>
                  </a:lnTo>
                  <a:lnTo>
                    <a:pt x="109" y="85"/>
                  </a:lnTo>
                  <a:lnTo>
                    <a:pt x="116" y="83"/>
                  </a:lnTo>
                  <a:lnTo>
                    <a:pt x="116" y="80"/>
                  </a:lnTo>
                  <a:lnTo>
                    <a:pt x="118" y="78"/>
                  </a:lnTo>
                  <a:lnTo>
                    <a:pt x="116" y="76"/>
                  </a:lnTo>
                  <a:lnTo>
                    <a:pt x="111" y="73"/>
                  </a:lnTo>
                  <a:lnTo>
                    <a:pt x="109" y="71"/>
                  </a:lnTo>
                  <a:lnTo>
                    <a:pt x="104" y="71"/>
                  </a:lnTo>
                  <a:lnTo>
                    <a:pt x="106" y="71"/>
                  </a:lnTo>
                  <a:lnTo>
                    <a:pt x="109" y="71"/>
                  </a:lnTo>
                  <a:lnTo>
                    <a:pt x="111" y="73"/>
                  </a:lnTo>
                  <a:lnTo>
                    <a:pt x="116" y="76"/>
                  </a:lnTo>
                  <a:lnTo>
                    <a:pt x="116" y="76"/>
                  </a:lnTo>
                  <a:lnTo>
                    <a:pt x="118" y="76"/>
                  </a:lnTo>
                  <a:lnTo>
                    <a:pt x="121" y="76"/>
                  </a:lnTo>
                  <a:lnTo>
                    <a:pt x="121" y="76"/>
                  </a:lnTo>
                  <a:lnTo>
                    <a:pt x="123" y="73"/>
                  </a:lnTo>
                  <a:lnTo>
                    <a:pt x="125" y="71"/>
                  </a:lnTo>
                  <a:lnTo>
                    <a:pt x="128" y="68"/>
                  </a:lnTo>
                  <a:lnTo>
                    <a:pt x="128" y="64"/>
                  </a:lnTo>
                  <a:lnTo>
                    <a:pt x="128" y="61"/>
                  </a:lnTo>
                  <a:lnTo>
                    <a:pt x="130" y="54"/>
                  </a:lnTo>
                  <a:lnTo>
                    <a:pt x="135" y="54"/>
                  </a:lnTo>
                  <a:lnTo>
                    <a:pt x="137" y="57"/>
                  </a:lnTo>
                  <a:lnTo>
                    <a:pt x="140" y="59"/>
                  </a:lnTo>
                  <a:lnTo>
                    <a:pt x="144" y="6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2" name="Freeform 1391">
              <a:extLst>
                <a:ext uri="{FF2B5EF4-FFF2-40B4-BE49-F238E27FC236}">
                  <a16:creationId xmlns:a16="http://schemas.microsoft.com/office/drawing/2014/main" id="{BE29D1C5-B401-4E7C-96AF-4F42F1CC6695}"/>
                </a:ext>
              </a:extLst>
            </p:cNvPr>
            <p:cNvSpPr>
              <a:spLocks/>
            </p:cNvSpPr>
            <p:nvPr/>
          </p:nvSpPr>
          <p:spPr bwMode="auto">
            <a:xfrm>
              <a:off x="2806700" y="1844674"/>
              <a:ext cx="504825" cy="142875"/>
            </a:xfrm>
            <a:custGeom>
              <a:avLst/>
              <a:gdLst/>
              <a:ahLst/>
              <a:cxnLst>
                <a:cxn ang="0">
                  <a:pos x="159" y="59"/>
                </a:cxn>
                <a:cxn ang="0">
                  <a:pos x="171" y="47"/>
                </a:cxn>
                <a:cxn ang="0">
                  <a:pos x="175" y="40"/>
                </a:cxn>
                <a:cxn ang="0">
                  <a:pos x="190" y="40"/>
                </a:cxn>
                <a:cxn ang="0">
                  <a:pos x="209" y="40"/>
                </a:cxn>
                <a:cxn ang="0">
                  <a:pos x="225" y="30"/>
                </a:cxn>
                <a:cxn ang="0">
                  <a:pos x="249" y="28"/>
                </a:cxn>
                <a:cxn ang="0">
                  <a:pos x="263" y="26"/>
                </a:cxn>
                <a:cxn ang="0">
                  <a:pos x="251" y="21"/>
                </a:cxn>
                <a:cxn ang="0">
                  <a:pos x="275" y="26"/>
                </a:cxn>
                <a:cxn ang="0">
                  <a:pos x="306" y="16"/>
                </a:cxn>
                <a:cxn ang="0">
                  <a:pos x="304" y="4"/>
                </a:cxn>
                <a:cxn ang="0">
                  <a:pos x="270" y="0"/>
                </a:cxn>
                <a:cxn ang="0">
                  <a:pos x="178" y="2"/>
                </a:cxn>
                <a:cxn ang="0">
                  <a:pos x="147" y="9"/>
                </a:cxn>
                <a:cxn ang="0">
                  <a:pos x="140" y="9"/>
                </a:cxn>
                <a:cxn ang="0">
                  <a:pos x="133" y="7"/>
                </a:cxn>
                <a:cxn ang="0">
                  <a:pos x="109" y="11"/>
                </a:cxn>
                <a:cxn ang="0">
                  <a:pos x="73" y="11"/>
                </a:cxn>
                <a:cxn ang="0">
                  <a:pos x="64" y="16"/>
                </a:cxn>
                <a:cxn ang="0">
                  <a:pos x="66" y="23"/>
                </a:cxn>
                <a:cxn ang="0">
                  <a:pos x="78" y="26"/>
                </a:cxn>
                <a:cxn ang="0">
                  <a:pos x="99" y="26"/>
                </a:cxn>
                <a:cxn ang="0">
                  <a:pos x="116" y="33"/>
                </a:cxn>
                <a:cxn ang="0">
                  <a:pos x="116" y="40"/>
                </a:cxn>
                <a:cxn ang="0">
                  <a:pos x="109" y="35"/>
                </a:cxn>
                <a:cxn ang="0">
                  <a:pos x="97" y="30"/>
                </a:cxn>
                <a:cxn ang="0">
                  <a:pos x="87" y="33"/>
                </a:cxn>
                <a:cxn ang="0">
                  <a:pos x="83" y="40"/>
                </a:cxn>
                <a:cxn ang="0">
                  <a:pos x="78" y="38"/>
                </a:cxn>
                <a:cxn ang="0">
                  <a:pos x="47" y="21"/>
                </a:cxn>
                <a:cxn ang="0">
                  <a:pos x="19" y="28"/>
                </a:cxn>
                <a:cxn ang="0">
                  <a:pos x="2" y="38"/>
                </a:cxn>
                <a:cxn ang="0">
                  <a:pos x="0" y="45"/>
                </a:cxn>
                <a:cxn ang="0">
                  <a:pos x="4" y="52"/>
                </a:cxn>
                <a:cxn ang="0">
                  <a:pos x="28" y="57"/>
                </a:cxn>
                <a:cxn ang="0">
                  <a:pos x="47" y="54"/>
                </a:cxn>
                <a:cxn ang="0">
                  <a:pos x="54" y="54"/>
                </a:cxn>
                <a:cxn ang="0">
                  <a:pos x="61" y="57"/>
                </a:cxn>
                <a:cxn ang="0">
                  <a:pos x="64" y="71"/>
                </a:cxn>
                <a:cxn ang="0">
                  <a:pos x="57" y="66"/>
                </a:cxn>
                <a:cxn ang="0">
                  <a:pos x="47" y="64"/>
                </a:cxn>
                <a:cxn ang="0">
                  <a:pos x="42" y="71"/>
                </a:cxn>
                <a:cxn ang="0">
                  <a:pos x="28" y="76"/>
                </a:cxn>
                <a:cxn ang="0">
                  <a:pos x="19" y="76"/>
                </a:cxn>
                <a:cxn ang="0">
                  <a:pos x="19" y="83"/>
                </a:cxn>
                <a:cxn ang="0">
                  <a:pos x="28" y="85"/>
                </a:cxn>
                <a:cxn ang="0">
                  <a:pos x="83" y="83"/>
                </a:cxn>
                <a:cxn ang="0">
                  <a:pos x="95" y="87"/>
                </a:cxn>
                <a:cxn ang="0">
                  <a:pos x="104" y="87"/>
                </a:cxn>
                <a:cxn ang="0">
                  <a:pos x="118" y="78"/>
                </a:cxn>
                <a:cxn ang="0">
                  <a:pos x="104" y="71"/>
                </a:cxn>
                <a:cxn ang="0">
                  <a:pos x="116" y="76"/>
                </a:cxn>
                <a:cxn ang="0">
                  <a:pos x="121" y="76"/>
                </a:cxn>
                <a:cxn ang="0">
                  <a:pos x="128" y="64"/>
                </a:cxn>
                <a:cxn ang="0">
                  <a:pos x="137" y="57"/>
                </a:cxn>
              </a:cxnLst>
              <a:rect l="0" t="0" r="r" b="b"/>
              <a:pathLst>
                <a:path w="318" h="90">
                  <a:moveTo>
                    <a:pt x="144" y="64"/>
                  </a:moveTo>
                  <a:lnTo>
                    <a:pt x="147" y="64"/>
                  </a:lnTo>
                  <a:lnTo>
                    <a:pt x="154" y="61"/>
                  </a:lnTo>
                  <a:lnTo>
                    <a:pt x="159" y="59"/>
                  </a:lnTo>
                  <a:lnTo>
                    <a:pt x="163" y="54"/>
                  </a:lnTo>
                  <a:lnTo>
                    <a:pt x="166" y="54"/>
                  </a:lnTo>
                  <a:lnTo>
                    <a:pt x="168" y="52"/>
                  </a:lnTo>
                  <a:lnTo>
                    <a:pt x="171" y="47"/>
                  </a:lnTo>
                  <a:lnTo>
                    <a:pt x="173" y="45"/>
                  </a:lnTo>
                  <a:lnTo>
                    <a:pt x="173" y="42"/>
                  </a:lnTo>
                  <a:lnTo>
                    <a:pt x="173" y="40"/>
                  </a:lnTo>
                  <a:lnTo>
                    <a:pt x="175" y="40"/>
                  </a:lnTo>
                  <a:lnTo>
                    <a:pt x="178" y="40"/>
                  </a:lnTo>
                  <a:lnTo>
                    <a:pt x="180" y="40"/>
                  </a:lnTo>
                  <a:lnTo>
                    <a:pt x="185" y="40"/>
                  </a:lnTo>
                  <a:lnTo>
                    <a:pt x="190" y="40"/>
                  </a:lnTo>
                  <a:lnTo>
                    <a:pt x="199" y="40"/>
                  </a:lnTo>
                  <a:lnTo>
                    <a:pt x="201" y="40"/>
                  </a:lnTo>
                  <a:lnTo>
                    <a:pt x="204" y="40"/>
                  </a:lnTo>
                  <a:lnTo>
                    <a:pt x="209" y="40"/>
                  </a:lnTo>
                  <a:lnTo>
                    <a:pt x="213" y="38"/>
                  </a:lnTo>
                  <a:lnTo>
                    <a:pt x="218" y="35"/>
                  </a:lnTo>
                  <a:lnTo>
                    <a:pt x="220" y="33"/>
                  </a:lnTo>
                  <a:lnTo>
                    <a:pt x="225" y="30"/>
                  </a:lnTo>
                  <a:lnTo>
                    <a:pt x="230" y="28"/>
                  </a:lnTo>
                  <a:lnTo>
                    <a:pt x="235" y="28"/>
                  </a:lnTo>
                  <a:lnTo>
                    <a:pt x="242" y="28"/>
                  </a:lnTo>
                  <a:lnTo>
                    <a:pt x="249" y="28"/>
                  </a:lnTo>
                  <a:lnTo>
                    <a:pt x="254" y="28"/>
                  </a:lnTo>
                  <a:lnTo>
                    <a:pt x="258" y="28"/>
                  </a:lnTo>
                  <a:lnTo>
                    <a:pt x="261" y="28"/>
                  </a:lnTo>
                  <a:lnTo>
                    <a:pt x="263" y="26"/>
                  </a:lnTo>
                  <a:lnTo>
                    <a:pt x="261" y="26"/>
                  </a:lnTo>
                  <a:lnTo>
                    <a:pt x="258" y="26"/>
                  </a:lnTo>
                  <a:lnTo>
                    <a:pt x="256" y="23"/>
                  </a:lnTo>
                  <a:lnTo>
                    <a:pt x="251" y="21"/>
                  </a:lnTo>
                  <a:lnTo>
                    <a:pt x="263" y="21"/>
                  </a:lnTo>
                  <a:lnTo>
                    <a:pt x="266" y="23"/>
                  </a:lnTo>
                  <a:lnTo>
                    <a:pt x="268" y="23"/>
                  </a:lnTo>
                  <a:lnTo>
                    <a:pt x="275" y="26"/>
                  </a:lnTo>
                  <a:lnTo>
                    <a:pt x="282" y="23"/>
                  </a:lnTo>
                  <a:lnTo>
                    <a:pt x="292" y="21"/>
                  </a:lnTo>
                  <a:lnTo>
                    <a:pt x="299" y="19"/>
                  </a:lnTo>
                  <a:lnTo>
                    <a:pt x="306" y="16"/>
                  </a:lnTo>
                  <a:lnTo>
                    <a:pt x="313" y="14"/>
                  </a:lnTo>
                  <a:lnTo>
                    <a:pt x="318" y="11"/>
                  </a:lnTo>
                  <a:lnTo>
                    <a:pt x="308" y="7"/>
                  </a:lnTo>
                  <a:lnTo>
                    <a:pt x="304" y="4"/>
                  </a:lnTo>
                  <a:lnTo>
                    <a:pt x="296" y="2"/>
                  </a:lnTo>
                  <a:lnTo>
                    <a:pt x="287" y="0"/>
                  </a:lnTo>
                  <a:lnTo>
                    <a:pt x="280" y="0"/>
                  </a:lnTo>
                  <a:lnTo>
                    <a:pt x="270" y="0"/>
                  </a:lnTo>
                  <a:lnTo>
                    <a:pt x="254" y="0"/>
                  </a:lnTo>
                  <a:lnTo>
                    <a:pt x="211" y="0"/>
                  </a:lnTo>
                  <a:lnTo>
                    <a:pt x="187" y="0"/>
                  </a:lnTo>
                  <a:lnTo>
                    <a:pt x="178" y="2"/>
                  </a:lnTo>
                  <a:lnTo>
                    <a:pt x="168" y="2"/>
                  </a:lnTo>
                  <a:lnTo>
                    <a:pt x="161" y="4"/>
                  </a:lnTo>
                  <a:lnTo>
                    <a:pt x="154" y="7"/>
                  </a:lnTo>
                  <a:lnTo>
                    <a:pt x="147" y="9"/>
                  </a:lnTo>
                  <a:lnTo>
                    <a:pt x="144" y="9"/>
                  </a:lnTo>
                  <a:lnTo>
                    <a:pt x="142" y="11"/>
                  </a:lnTo>
                  <a:lnTo>
                    <a:pt x="142" y="9"/>
                  </a:lnTo>
                  <a:lnTo>
                    <a:pt x="140" y="9"/>
                  </a:lnTo>
                  <a:lnTo>
                    <a:pt x="140" y="9"/>
                  </a:lnTo>
                  <a:lnTo>
                    <a:pt x="135" y="7"/>
                  </a:lnTo>
                  <a:lnTo>
                    <a:pt x="133" y="7"/>
                  </a:lnTo>
                  <a:lnTo>
                    <a:pt x="133" y="7"/>
                  </a:lnTo>
                  <a:lnTo>
                    <a:pt x="128" y="7"/>
                  </a:lnTo>
                  <a:lnTo>
                    <a:pt x="123" y="7"/>
                  </a:lnTo>
                  <a:lnTo>
                    <a:pt x="116" y="9"/>
                  </a:lnTo>
                  <a:lnTo>
                    <a:pt x="109" y="11"/>
                  </a:lnTo>
                  <a:lnTo>
                    <a:pt x="106" y="11"/>
                  </a:lnTo>
                  <a:lnTo>
                    <a:pt x="104" y="11"/>
                  </a:lnTo>
                  <a:lnTo>
                    <a:pt x="78" y="11"/>
                  </a:lnTo>
                  <a:lnTo>
                    <a:pt x="73" y="11"/>
                  </a:lnTo>
                  <a:lnTo>
                    <a:pt x="68" y="11"/>
                  </a:lnTo>
                  <a:lnTo>
                    <a:pt x="66" y="14"/>
                  </a:lnTo>
                  <a:lnTo>
                    <a:pt x="66" y="14"/>
                  </a:lnTo>
                  <a:lnTo>
                    <a:pt x="64" y="16"/>
                  </a:lnTo>
                  <a:lnTo>
                    <a:pt x="64" y="19"/>
                  </a:lnTo>
                  <a:lnTo>
                    <a:pt x="64" y="19"/>
                  </a:lnTo>
                  <a:lnTo>
                    <a:pt x="66" y="21"/>
                  </a:lnTo>
                  <a:lnTo>
                    <a:pt x="66" y="23"/>
                  </a:lnTo>
                  <a:lnTo>
                    <a:pt x="66" y="23"/>
                  </a:lnTo>
                  <a:lnTo>
                    <a:pt x="71" y="26"/>
                  </a:lnTo>
                  <a:lnTo>
                    <a:pt x="71" y="26"/>
                  </a:lnTo>
                  <a:lnTo>
                    <a:pt x="78" y="26"/>
                  </a:lnTo>
                  <a:lnTo>
                    <a:pt x="80" y="26"/>
                  </a:lnTo>
                  <a:lnTo>
                    <a:pt x="95" y="26"/>
                  </a:lnTo>
                  <a:lnTo>
                    <a:pt x="97" y="26"/>
                  </a:lnTo>
                  <a:lnTo>
                    <a:pt x="99" y="26"/>
                  </a:lnTo>
                  <a:lnTo>
                    <a:pt x="104" y="26"/>
                  </a:lnTo>
                  <a:lnTo>
                    <a:pt x="109" y="28"/>
                  </a:lnTo>
                  <a:lnTo>
                    <a:pt x="111" y="28"/>
                  </a:lnTo>
                  <a:lnTo>
                    <a:pt x="116" y="33"/>
                  </a:lnTo>
                  <a:lnTo>
                    <a:pt x="116" y="35"/>
                  </a:lnTo>
                  <a:lnTo>
                    <a:pt x="118" y="35"/>
                  </a:lnTo>
                  <a:lnTo>
                    <a:pt x="118" y="40"/>
                  </a:lnTo>
                  <a:lnTo>
                    <a:pt x="116" y="40"/>
                  </a:lnTo>
                  <a:lnTo>
                    <a:pt x="111" y="38"/>
                  </a:lnTo>
                  <a:lnTo>
                    <a:pt x="111" y="38"/>
                  </a:lnTo>
                  <a:lnTo>
                    <a:pt x="111" y="35"/>
                  </a:lnTo>
                  <a:lnTo>
                    <a:pt x="109" y="35"/>
                  </a:lnTo>
                  <a:lnTo>
                    <a:pt x="106" y="33"/>
                  </a:lnTo>
                  <a:lnTo>
                    <a:pt x="104" y="30"/>
                  </a:lnTo>
                  <a:lnTo>
                    <a:pt x="102" y="30"/>
                  </a:lnTo>
                  <a:lnTo>
                    <a:pt x="97" y="30"/>
                  </a:lnTo>
                  <a:lnTo>
                    <a:pt x="92" y="30"/>
                  </a:lnTo>
                  <a:lnTo>
                    <a:pt x="90" y="30"/>
                  </a:lnTo>
                  <a:lnTo>
                    <a:pt x="90" y="33"/>
                  </a:lnTo>
                  <a:lnTo>
                    <a:pt x="87" y="33"/>
                  </a:lnTo>
                  <a:lnTo>
                    <a:pt x="85" y="35"/>
                  </a:lnTo>
                  <a:lnTo>
                    <a:pt x="85" y="38"/>
                  </a:lnTo>
                  <a:lnTo>
                    <a:pt x="85" y="40"/>
                  </a:lnTo>
                  <a:lnTo>
                    <a:pt x="83" y="40"/>
                  </a:lnTo>
                  <a:lnTo>
                    <a:pt x="80" y="40"/>
                  </a:lnTo>
                  <a:lnTo>
                    <a:pt x="78" y="40"/>
                  </a:lnTo>
                  <a:lnTo>
                    <a:pt x="78" y="38"/>
                  </a:lnTo>
                  <a:lnTo>
                    <a:pt x="78" y="38"/>
                  </a:lnTo>
                  <a:lnTo>
                    <a:pt x="73" y="35"/>
                  </a:lnTo>
                  <a:lnTo>
                    <a:pt x="64" y="28"/>
                  </a:lnTo>
                  <a:lnTo>
                    <a:pt x="52" y="23"/>
                  </a:lnTo>
                  <a:lnTo>
                    <a:pt x="47" y="21"/>
                  </a:lnTo>
                  <a:lnTo>
                    <a:pt x="42" y="21"/>
                  </a:lnTo>
                  <a:lnTo>
                    <a:pt x="35" y="23"/>
                  </a:lnTo>
                  <a:lnTo>
                    <a:pt x="26" y="26"/>
                  </a:lnTo>
                  <a:lnTo>
                    <a:pt x="19" y="28"/>
                  </a:lnTo>
                  <a:lnTo>
                    <a:pt x="11" y="30"/>
                  </a:lnTo>
                  <a:lnTo>
                    <a:pt x="7" y="35"/>
                  </a:lnTo>
                  <a:lnTo>
                    <a:pt x="4" y="35"/>
                  </a:lnTo>
                  <a:lnTo>
                    <a:pt x="2" y="38"/>
                  </a:lnTo>
                  <a:lnTo>
                    <a:pt x="2" y="38"/>
                  </a:lnTo>
                  <a:lnTo>
                    <a:pt x="0" y="40"/>
                  </a:lnTo>
                  <a:lnTo>
                    <a:pt x="0" y="42"/>
                  </a:lnTo>
                  <a:lnTo>
                    <a:pt x="0" y="45"/>
                  </a:lnTo>
                  <a:lnTo>
                    <a:pt x="0" y="45"/>
                  </a:lnTo>
                  <a:lnTo>
                    <a:pt x="0" y="49"/>
                  </a:lnTo>
                  <a:lnTo>
                    <a:pt x="2" y="49"/>
                  </a:lnTo>
                  <a:lnTo>
                    <a:pt x="4" y="52"/>
                  </a:lnTo>
                  <a:lnTo>
                    <a:pt x="9" y="54"/>
                  </a:lnTo>
                  <a:lnTo>
                    <a:pt x="14" y="57"/>
                  </a:lnTo>
                  <a:lnTo>
                    <a:pt x="19" y="57"/>
                  </a:lnTo>
                  <a:lnTo>
                    <a:pt x="28" y="57"/>
                  </a:lnTo>
                  <a:lnTo>
                    <a:pt x="33" y="57"/>
                  </a:lnTo>
                  <a:lnTo>
                    <a:pt x="35" y="57"/>
                  </a:lnTo>
                  <a:lnTo>
                    <a:pt x="42" y="57"/>
                  </a:lnTo>
                  <a:lnTo>
                    <a:pt x="47" y="54"/>
                  </a:lnTo>
                  <a:lnTo>
                    <a:pt x="52" y="49"/>
                  </a:lnTo>
                  <a:lnTo>
                    <a:pt x="52" y="54"/>
                  </a:lnTo>
                  <a:lnTo>
                    <a:pt x="54" y="54"/>
                  </a:lnTo>
                  <a:lnTo>
                    <a:pt x="54" y="54"/>
                  </a:lnTo>
                  <a:lnTo>
                    <a:pt x="57" y="54"/>
                  </a:lnTo>
                  <a:lnTo>
                    <a:pt x="59" y="54"/>
                  </a:lnTo>
                  <a:lnTo>
                    <a:pt x="61" y="57"/>
                  </a:lnTo>
                  <a:lnTo>
                    <a:pt x="61" y="57"/>
                  </a:lnTo>
                  <a:lnTo>
                    <a:pt x="61" y="61"/>
                  </a:lnTo>
                  <a:lnTo>
                    <a:pt x="64" y="66"/>
                  </a:lnTo>
                  <a:lnTo>
                    <a:pt x="66" y="71"/>
                  </a:lnTo>
                  <a:lnTo>
                    <a:pt x="64" y="71"/>
                  </a:lnTo>
                  <a:lnTo>
                    <a:pt x="61" y="71"/>
                  </a:lnTo>
                  <a:lnTo>
                    <a:pt x="61" y="71"/>
                  </a:lnTo>
                  <a:lnTo>
                    <a:pt x="59" y="68"/>
                  </a:lnTo>
                  <a:lnTo>
                    <a:pt x="57" y="66"/>
                  </a:lnTo>
                  <a:lnTo>
                    <a:pt x="54" y="64"/>
                  </a:lnTo>
                  <a:lnTo>
                    <a:pt x="52" y="64"/>
                  </a:lnTo>
                  <a:lnTo>
                    <a:pt x="49" y="64"/>
                  </a:lnTo>
                  <a:lnTo>
                    <a:pt x="47" y="64"/>
                  </a:lnTo>
                  <a:lnTo>
                    <a:pt x="45" y="66"/>
                  </a:lnTo>
                  <a:lnTo>
                    <a:pt x="45" y="68"/>
                  </a:lnTo>
                  <a:lnTo>
                    <a:pt x="42" y="71"/>
                  </a:lnTo>
                  <a:lnTo>
                    <a:pt x="42" y="71"/>
                  </a:lnTo>
                  <a:lnTo>
                    <a:pt x="42" y="76"/>
                  </a:lnTo>
                  <a:lnTo>
                    <a:pt x="42" y="78"/>
                  </a:lnTo>
                  <a:lnTo>
                    <a:pt x="38" y="78"/>
                  </a:lnTo>
                  <a:lnTo>
                    <a:pt x="28" y="76"/>
                  </a:lnTo>
                  <a:lnTo>
                    <a:pt x="26" y="76"/>
                  </a:lnTo>
                  <a:lnTo>
                    <a:pt x="21" y="76"/>
                  </a:lnTo>
                  <a:lnTo>
                    <a:pt x="21" y="76"/>
                  </a:lnTo>
                  <a:lnTo>
                    <a:pt x="19" y="76"/>
                  </a:lnTo>
                  <a:lnTo>
                    <a:pt x="19" y="78"/>
                  </a:lnTo>
                  <a:lnTo>
                    <a:pt x="19" y="78"/>
                  </a:lnTo>
                  <a:lnTo>
                    <a:pt x="19" y="80"/>
                  </a:lnTo>
                  <a:lnTo>
                    <a:pt x="19" y="83"/>
                  </a:lnTo>
                  <a:lnTo>
                    <a:pt x="21" y="85"/>
                  </a:lnTo>
                  <a:lnTo>
                    <a:pt x="23" y="87"/>
                  </a:lnTo>
                  <a:lnTo>
                    <a:pt x="26" y="87"/>
                  </a:lnTo>
                  <a:lnTo>
                    <a:pt x="28" y="85"/>
                  </a:lnTo>
                  <a:lnTo>
                    <a:pt x="33" y="85"/>
                  </a:lnTo>
                  <a:lnTo>
                    <a:pt x="35" y="83"/>
                  </a:lnTo>
                  <a:lnTo>
                    <a:pt x="38" y="83"/>
                  </a:lnTo>
                  <a:lnTo>
                    <a:pt x="83" y="83"/>
                  </a:lnTo>
                  <a:lnTo>
                    <a:pt x="85" y="83"/>
                  </a:lnTo>
                  <a:lnTo>
                    <a:pt x="87" y="85"/>
                  </a:lnTo>
                  <a:lnTo>
                    <a:pt x="92" y="87"/>
                  </a:lnTo>
                  <a:lnTo>
                    <a:pt x="95" y="87"/>
                  </a:lnTo>
                  <a:lnTo>
                    <a:pt x="97" y="90"/>
                  </a:lnTo>
                  <a:lnTo>
                    <a:pt x="99" y="90"/>
                  </a:lnTo>
                  <a:lnTo>
                    <a:pt x="102" y="87"/>
                  </a:lnTo>
                  <a:lnTo>
                    <a:pt x="104" y="87"/>
                  </a:lnTo>
                  <a:lnTo>
                    <a:pt x="109" y="85"/>
                  </a:lnTo>
                  <a:lnTo>
                    <a:pt x="116" y="83"/>
                  </a:lnTo>
                  <a:lnTo>
                    <a:pt x="116" y="80"/>
                  </a:lnTo>
                  <a:lnTo>
                    <a:pt x="118" y="78"/>
                  </a:lnTo>
                  <a:lnTo>
                    <a:pt x="116" y="76"/>
                  </a:lnTo>
                  <a:lnTo>
                    <a:pt x="111" y="73"/>
                  </a:lnTo>
                  <a:lnTo>
                    <a:pt x="109" y="71"/>
                  </a:lnTo>
                  <a:lnTo>
                    <a:pt x="104" y="71"/>
                  </a:lnTo>
                  <a:lnTo>
                    <a:pt x="106" y="71"/>
                  </a:lnTo>
                  <a:lnTo>
                    <a:pt x="109" y="71"/>
                  </a:lnTo>
                  <a:lnTo>
                    <a:pt x="111" y="73"/>
                  </a:lnTo>
                  <a:lnTo>
                    <a:pt x="116" y="76"/>
                  </a:lnTo>
                  <a:lnTo>
                    <a:pt x="116" y="76"/>
                  </a:lnTo>
                  <a:lnTo>
                    <a:pt x="118" y="76"/>
                  </a:lnTo>
                  <a:lnTo>
                    <a:pt x="121" y="76"/>
                  </a:lnTo>
                  <a:lnTo>
                    <a:pt x="121" y="76"/>
                  </a:lnTo>
                  <a:lnTo>
                    <a:pt x="123" y="73"/>
                  </a:lnTo>
                  <a:lnTo>
                    <a:pt x="125" y="71"/>
                  </a:lnTo>
                  <a:lnTo>
                    <a:pt x="128" y="68"/>
                  </a:lnTo>
                  <a:lnTo>
                    <a:pt x="128" y="64"/>
                  </a:lnTo>
                  <a:lnTo>
                    <a:pt x="128" y="61"/>
                  </a:lnTo>
                  <a:lnTo>
                    <a:pt x="130" y="54"/>
                  </a:lnTo>
                  <a:lnTo>
                    <a:pt x="135" y="54"/>
                  </a:lnTo>
                  <a:lnTo>
                    <a:pt x="137" y="57"/>
                  </a:lnTo>
                  <a:lnTo>
                    <a:pt x="140" y="59"/>
                  </a:lnTo>
                  <a:lnTo>
                    <a:pt x="144" y="6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3" name="Freeform 1392">
              <a:extLst>
                <a:ext uri="{FF2B5EF4-FFF2-40B4-BE49-F238E27FC236}">
                  <a16:creationId xmlns:a16="http://schemas.microsoft.com/office/drawing/2014/main" id="{854C3459-10B3-497D-A1F7-6682DFDEFBCB}"/>
                </a:ext>
              </a:extLst>
            </p:cNvPr>
            <p:cNvSpPr>
              <a:spLocks/>
            </p:cNvSpPr>
            <p:nvPr/>
          </p:nvSpPr>
          <p:spPr bwMode="auto">
            <a:xfrm>
              <a:off x="3092451" y="1831974"/>
              <a:ext cx="830263" cy="558801"/>
            </a:xfrm>
            <a:custGeom>
              <a:avLst/>
              <a:gdLst/>
              <a:ahLst/>
              <a:cxnLst>
                <a:cxn ang="0">
                  <a:pos x="371" y="176"/>
                </a:cxn>
                <a:cxn ang="0">
                  <a:pos x="378" y="164"/>
                </a:cxn>
                <a:cxn ang="0">
                  <a:pos x="399" y="179"/>
                </a:cxn>
                <a:cxn ang="0">
                  <a:pos x="418" y="164"/>
                </a:cxn>
                <a:cxn ang="0">
                  <a:pos x="387" y="143"/>
                </a:cxn>
                <a:cxn ang="0">
                  <a:pos x="416" y="152"/>
                </a:cxn>
                <a:cxn ang="0">
                  <a:pos x="409" y="138"/>
                </a:cxn>
                <a:cxn ang="0">
                  <a:pos x="430" y="126"/>
                </a:cxn>
                <a:cxn ang="0">
                  <a:pos x="442" y="114"/>
                </a:cxn>
                <a:cxn ang="0">
                  <a:pos x="454" y="105"/>
                </a:cxn>
                <a:cxn ang="0">
                  <a:pos x="428" y="91"/>
                </a:cxn>
                <a:cxn ang="0">
                  <a:pos x="461" y="84"/>
                </a:cxn>
                <a:cxn ang="0">
                  <a:pos x="454" y="72"/>
                </a:cxn>
                <a:cxn ang="0">
                  <a:pos x="435" y="69"/>
                </a:cxn>
                <a:cxn ang="0">
                  <a:pos x="463" y="43"/>
                </a:cxn>
                <a:cxn ang="0">
                  <a:pos x="497" y="31"/>
                </a:cxn>
                <a:cxn ang="0">
                  <a:pos x="437" y="22"/>
                </a:cxn>
                <a:cxn ang="0">
                  <a:pos x="409" y="17"/>
                </a:cxn>
                <a:cxn ang="0">
                  <a:pos x="409" y="5"/>
                </a:cxn>
                <a:cxn ang="0">
                  <a:pos x="361" y="0"/>
                </a:cxn>
                <a:cxn ang="0">
                  <a:pos x="316" y="5"/>
                </a:cxn>
                <a:cxn ang="0">
                  <a:pos x="240" y="15"/>
                </a:cxn>
                <a:cxn ang="0">
                  <a:pos x="195" y="15"/>
                </a:cxn>
                <a:cxn ang="0">
                  <a:pos x="136" y="24"/>
                </a:cxn>
                <a:cxn ang="0">
                  <a:pos x="88" y="38"/>
                </a:cxn>
                <a:cxn ang="0">
                  <a:pos x="76" y="53"/>
                </a:cxn>
                <a:cxn ang="0">
                  <a:pos x="5" y="60"/>
                </a:cxn>
                <a:cxn ang="0">
                  <a:pos x="2" y="74"/>
                </a:cxn>
                <a:cxn ang="0">
                  <a:pos x="43" y="74"/>
                </a:cxn>
                <a:cxn ang="0">
                  <a:pos x="10" y="79"/>
                </a:cxn>
                <a:cxn ang="0">
                  <a:pos x="14" y="91"/>
                </a:cxn>
                <a:cxn ang="0">
                  <a:pos x="48" y="95"/>
                </a:cxn>
                <a:cxn ang="0">
                  <a:pos x="95" y="105"/>
                </a:cxn>
                <a:cxn ang="0">
                  <a:pos x="107" y="114"/>
                </a:cxn>
                <a:cxn ang="0">
                  <a:pos x="100" y="160"/>
                </a:cxn>
                <a:cxn ang="0">
                  <a:pos x="116" y="157"/>
                </a:cxn>
                <a:cxn ang="0">
                  <a:pos x="109" y="176"/>
                </a:cxn>
                <a:cxn ang="0">
                  <a:pos x="95" y="193"/>
                </a:cxn>
                <a:cxn ang="0">
                  <a:pos x="114" y="195"/>
                </a:cxn>
                <a:cxn ang="0">
                  <a:pos x="121" y="183"/>
                </a:cxn>
                <a:cxn ang="0">
                  <a:pos x="121" y="212"/>
                </a:cxn>
                <a:cxn ang="0">
                  <a:pos x="90" y="233"/>
                </a:cxn>
                <a:cxn ang="0">
                  <a:pos x="83" y="250"/>
                </a:cxn>
                <a:cxn ang="0">
                  <a:pos x="90" y="262"/>
                </a:cxn>
                <a:cxn ang="0">
                  <a:pos x="97" y="278"/>
                </a:cxn>
                <a:cxn ang="0">
                  <a:pos x="95" y="297"/>
                </a:cxn>
                <a:cxn ang="0">
                  <a:pos x="107" y="316"/>
                </a:cxn>
                <a:cxn ang="0">
                  <a:pos x="116" y="335"/>
                </a:cxn>
                <a:cxn ang="0">
                  <a:pos x="140" y="350"/>
                </a:cxn>
                <a:cxn ang="0">
                  <a:pos x="162" y="347"/>
                </a:cxn>
                <a:cxn ang="0">
                  <a:pos x="178" y="316"/>
                </a:cxn>
                <a:cxn ang="0">
                  <a:pos x="200" y="290"/>
                </a:cxn>
                <a:cxn ang="0">
                  <a:pos x="212" y="269"/>
                </a:cxn>
                <a:cxn ang="0">
                  <a:pos x="223" y="257"/>
                </a:cxn>
                <a:cxn ang="0">
                  <a:pos x="254" y="250"/>
                </a:cxn>
                <a:cxn ang="0">
                  <a:pos x="295" y="228"/>
                </a:cxn>
                <a:cxn ang="0">
                  <a:pos x="337" y="214"/>
                </a:cxn>
              </a:cxnLst>
              <a:rect l="0" t="0" r="r" b="b"/>
              <a:pathLst>
                <a:path w="523" h="352">
                  <a:moveTo>
                    <a:pt x="406" y="186"/>
                  </a:moveTo>
                  <a:lnTo>
                    <a:pt x="406" y="183"/>
                  </a:lnTo>
                  <a:lnTo>
                    <a:pt x="394" y="186"/>
                  </a:lnTo>
                  <a:lnTo>
                    <a:pt x="390" y="183"/>
                  </a:lnTo>
                  <a:lnTo>
                    <a:pt x="383" y="183"/>
                  </a:lnTo>
                  <a:lnTo>
                    <a:pt x="378" y="183"/>
                  </a:lnTo>
                  <a:lnTo>
                    <a:pt x="373" y="181"/>
                  </a:lnTo>
                  <a:lnTo>
                    <a:pt x="371" y="179"/>
                  </a:lnTo>
                  <a:lnTo>
                    <a:pt x="371" y="176"/>
                  </a:lnTo>
                  <a:lnTo>
                    <a:pt x="371" y="174"/>
                  </a:lnTo>
                  <a:lnTo>
                    <a:pt x="373" y="174"/>
                  </a:lnTo>
                  <a:lnTo>
                    <a:pt x="375" y="171"/>
                  </a:lnTo>
                  <a:lnTo>
                    <a:pt x="378" y="169"/>
                  </a:lnTo>
                  <a:lnTo>
                    <a:pt x="378" y="167"/>
                  </a:lnTo>
                  <a:lnTo>
                    <a:pt x="371" y="162"/>
                  </a:lnTo>
                  <a:lnTo>
                    <a:pt x="361" y="160"/>
                  </a:lnTo>
                  <a:lnTo>
                    <a:pt x="373" y="162"/>
                  </a:lnTo>
                  <a:lnTo>
                    <a:pt x="378" y="164"/>
                  </a:lnTo>
                  <a:lnTo>
                    <a:pt x="380" y="164"/>
                  </a:lnTo>
                  <a:lnTo>
                    <a:pt x="387" y="164"/>
                  </a:lnTo>
                  <a:lnTo>
                    <a:pt x="387" y="169"/>
                  </a:lnTo>
                  <a:lnTo>
                    <a:pt x="390" y="171"/>
                  </a:lnTo>
                  <a:lnTo>
                    <a:pt x="390" y="174"/>
                  </a:lnTo>
                  <a:lnTo>
                    <a:pt x="392" y="176"/>
                  </a:lnTo>
                  <a:lnTo>
                    <a:pt x="394" y="179"/>
                  </a:lnTo>
                  <a:lnTo>
                    <a:pt x="397" y="179"/>
                  </a:lnTo>
                  <a:lnTo>
                    <a:pt x="399" y="179"/>
                  </a:lnTo>
                  <a:lnTo>
                    <a:pt x="404" y="179"/>
                  </a:lnTo>
                  <a:lnTo>
                    <a:pt x="409" y="179"/>
                  </a:lnTo>
                  <a:lnTo>
                    <a:pt x="411" y="179"/>
                  </a:lnTo>
                  <a:lnTo>
                    <a:pt x="413" y="176"/>
                  </a:lnTo>
                  <a:lnTo>
                    <a:pt x="416" y="174"/>
                  </a:lnTo>
                  <a:lnTo>
                    <a:pt x="418" y="174"/>
                  </a:lnTo>
                  <a:lnTo>
                    <a:pt x="418" y="169"/>
                  </a:lnTo>
                  <a:lnTo>
                    <a:pt x="418" y="167"/>
                  </a:lnTo>
                  <a:lnTo>
                    <a:pt x="418" y="164"/>
                  </a:lnTo>
                  <a:lnTo>
                    <a:pt x="418" y="162"/>
                  </a:lnTo>
                  <a:lnTo>
                    <a:pt x="416" y="160"/>
                  </a:lnTo>
                  <a:lnTo>
                    <a:pt x="413" y="157"/>
                  </a:lnTo>
                  <a:lnTo>
                    <a:pt x="411" y="155"/>
                  </a:lnTo>
                  <a:lnTo>
                    <a:pt x="404" y="152"/>
                  </a:lnTo>
                  <a:lnTo>
                    <a:pt x="394" y="148"/>
                  </a:lnTo>
                  <a:lnTo>
                    <a:pt x="390" y="145"/>
                  </a:lnTo>
                  <a:lnTo>
                    <a:pt x="387" y="143"/>
                  </a:lnTo>
                  <a:lnTo>
                    <a:pt x="387" y="143"/>
                  </a:lnTo>
                  <a:lnTo>
                    <a:pt x="392" y="143"/>
                  </a:lnTo>
                  <a:lnTo>
                    <a:pt x="394" y="143"/>
                  </a:lnTo>
                  <a:lnTo>
                    <a:pt x="399" y="145"/>
                  </a:lnTo>
                  <a:lnTo>
                    <a:pt x="402" y="148"/>
                  </a:lnTo>
                  <a:lnTo>
                    <a:pt x="406" y="152"/>
                  </a:lnTo>
                  <a:lnTo>
                    <a:pt x="411" y="152"/>
                  </a:lnTo>
                  <a:lnTo>
                    <a:pt x="413" y="155"/>
                  </a:lnTo>
                  <a:lnTo>
                    <a:pt x="416" y="152"/>
                  </a:lnTo>
                  <a:lnTo>
                    <a:pt x="416" y="152"/>
                  </a:lnTo>
                  <a:lnTo>
                    <a:pt x="418" y="152"/>
                  </a:lnTo>
                  <a:lnTo>
                    <a:pt x="418" y="150"/>
                  </a:lnTo>
                  <a:lnTo>
                    <a:pt x="418" y="148"/>
                  </a:lnTo>
                  <a:lnTo>
                    <a:pt x="418" y="148"/>
                  </a:lnTo>
                  <a:lnTo>
                    <a:pt x="418" y="145"/>
                  </a:lnTo>
                  <a:lnTo>
                    <a:pt x="418" y="143"/>
                  </a:lnTo>
                  <a:lnTo>
                    <a:pt x="416" y="143"/>
                  </a:lnTo>
                  <a:lnTo>
                    <a:pt x="411" y="141"/>
                  </a:lnTo>
                  <a:lnTo>
                    <a:pt x="409" y="138"/>
                  </a:lnTo>
                  <a:lnTo>
                    <a:pt x="406" y="138"/>
                  </a:lnTo>
                  <a:lnTo>
                    <a:pt x="402" y="136"/>
                  </a:lnTo>
                  <a:lnTo>
                    <a:pt x="402" y="136"/>
                  </a:lnTo>
                  <a:lnTo>
                    <a:pt x="399" y="133"/>
                  </a:lnTo>
                  <a:lnTo>
                    <a:pt x="399" y="131"/>
                  </a:lnTo>
                  <a:lnTo>
                    <a:pt x="397" y="131"/>
                  </a:lnTo>
                  <a:lnTo>
                    <a:pt x="432" y="131"/>
                  </a:lnTo>
                  <a:lnTo>
                    <a:pt x="430" y="129"/>
                  </a:lnTo>
                  <a:lnTo>
                    <a:pt x="430" y="126"/>
                  </a:lnTo>
                  <a:lnTo>
                    <a:pt x="428" y="124"/>
                  </a:lnTo>
                  <a:lnTo>
                    <a:pt x="423" y="122"/>
                  </a:lnTo>
                  <a:lnTo>
                    <a:pt x="421" y="119"/>
                  </a:lnTo>
                  <a:lnTo>
                    <a:pt x="425" y="119"/>
                  </a:lnTo>
                  <a:lnTo>
                    <a:pt x="432" y="119"/>
                  </a:lnTo>
                  <a:lnTo>
                    <a:pt x="435" y="119"/>
                  </a:lnTo>
                  <a:lnTo>
                    <a:pt x="437" y="119"/>
                  </a:lnTo>
                  <a:lnTo>
                    <a:pt x="440" y="117"/>
                  </a:lnTo>
                  <a:lnTo>
                    <a:pt x="442" y="114"/>
                  </a:lnTo>
                  <a:lnTo>
                    <a:pt x="437" y="112"/>
                  </a:lnTo>
                  <a:lnTo>
                    <a:pt x="435" y="112"/>
                  </a:lnTo>
                  <a:lnTo>
                    <a:pt x="432" y="112"/>
                  </a:lnTo>
                  <a:lnTo>
                    <a:pt x="442" y="112"/>
                  </a:lnTo>
                  <a:lnTo>
                    <a:pt x="447" y="112"/>
                  </a:lnTo>
                  <a:lnTo>
                    <a:pt x="449" y="112"/>
                  </a:lnTo>
                  <a:lnTo>
                    <a:pt x="454" y="110"/>
                  </a:lnTo>
                  <a:lnTo>
                    <a:pt x="456" y="105"/>
                  </a:lnTo>
                  <a:lnTo>
                    <a:pt x="454" y="105"/>
                  </a:lnTo>
                  <a:lnTo>
                    <a:pt x="449" y="103"/>
                  </a:lnTo>
                  <a:lnTo>
                    <a:pt x="447" y="98"/>
                  </a:lnTo>
                  <a:lnTo>
                    <a:pt x="447" y="95"/>
                  </a:lnTo>
                  <a:lnTo>
                    <a:pt x="444" y="95"/>
                  </a:lnTo>
                  <a:lnTo>
                    <a:pt x="444" y="95"/>
                  </a:lnTo>
                  <a:lnTo>
                    <a:pt x="435" y="93"/>
                  </a:lnTo>
                  <a:lnTo>
                    <a:pt x="430" y="93"/>
                  </a:lnTo>
                  <a:lnTo>
                    <a:pt x="428" y="91"/>
                  </a:lnTo>
                  <a:lnTo>
                    <a:pt x="428" y="91"/>
                  </a:lnTo>
                  <a:lnTo>
                    <a:pt x="428" y="88"/>
                  </a:lnTo>
                  <a:lnTo>
                    <a:pt x="430" y="86"/>
                  </a:lnTo>
                  <a:lnTo>
                    <a:pt x="432" y="86"/>
                  </a:lnTo>
                  <a:lnTo>
                    <a:pt x="437" y="86"/>
                  </a:lnTo>
                  <a:lnTo>
                    <a:pt x="444" y="86"/>
                  </a:lnTo>
                  <a:lnTo>
                    <a:pt x="449" y="84"/>
                  </a:lnTo>
                  <a:lnTo>
                    <a:pt x="456" y="84"/>
                  </a:lnTo>
                  <a:lnTo>
                    <a:pt x="459" y="84"/>
                  </a:lnTo>
                  <a:lnTo>
                    <a:pt x="461" y="84"/>
                  </a:lnTo>
                  <a:lnTo>
                    <a:pt x="463" y="81"/>
                  </a:lnTo>
                  <a:lnTo>
                    <a:pt x="463" y="81"/>
                  </a:lnTo>
                  <a:lnTo>
                    <a:pt x="463" y="79"/>
                  </a:lnTo>
                  <a:lnTo>
                    <a:pt x="459" y="76"/>
                  </a:lnTo>
                  <a:lnTo>
                    <a:pt x="456" y="76"/>
                  </a:lnTo>
                  <a:lnTo>
                    <a:pt x="456" y="74"/>
                  </a:lnTo>
                  <a:lnTo>
                    <a:pt x="454" y="74"/>
                  </a:lnTo>
                  <a:lnTo>
                    <a:pt x="454" y="74"/>
                  </a:lnTo>
                  <a:lnTo>
                    <a:pt x="454" y="72"/>
                  </a:lnTo>
                  <a:lnTo>
                    <a:pt x="454" y="69"/>
                  </a:lnTo>
                  <a:lnTo>
                    <a:pt x="454" y="67"/>
                  </a:lnTo>
                  <a:lnTo>
                    <a:pt x="451" y="67"/>
                  </a:lnTo>
                  <a:lnTo>
                    <a:pt x="451" y="67"/>
                  </a:lnTo>
                  <a:lnTo>
                    <a:pt x="447" y="67"/>
                  </a:lnTo>
                  <a:lnTo>
                    <a:pt x="442" y="69"/>
                  </a:lnTo>
                  <a:lnTo>
                    <a:pt x="437" y="69"/>
                  </a:lnTo>
                  <a:lnTo>
                    <a:pt x="435" y="69"/>
                  </a:lnTo>
                  <a:lnTo>
                    <a:pt x="435" y="69"/>
                  </a:lnTo>
                  <a:lnTo>
                    <a:pt x="437" y="67"/>
                  </a:lnTo>
                  <a:lnTo>
                    <a:pt x="437" y="62"/>
                  </a:lnTo>
                  <a:lnTo>
                    <a:pt x="440" y="62"/>
                  </a:lnTo>
                  <a:lnTo>
                    <a:pt x="442" y="60"/>
                  </a:lnTo>
                  <a:lnTo>
                    <a:pt x="444" y="57"/>
                  </a:lnTo>
                  <a:lnTo>
                    <a:pt x="451" y="53"/>
                  </a:lnTo>
                  <a:lnTo>
                    <a:pt x="459" y="50"/>
                  </a:lnTo>
                  <a:lnTo>
                    <a:pt x="456" y="46"/>
                  </a:lnTo>
                  <a:lnTo>
                    <a:pt x="463" y="43"/>
                  </a:lnTo>
                  <a:lnTo>
                    <a:pt x="466" y="43"/>
                  </a:lnTo>
                  <a:lnTo>
                    <a:pt x="468" y="43"/>
                  </a:lnTo>
                  <a:lnTo>
                    <a:pt x="468" y="41"/>
                  </a:lnTo>
                  <a:lnTo>
                    <a:pt x="463" y="41"/>
                  </a:lnTo>
                  <a:lnTo>
                    <a:pt x="468" y="41"/>
                  </a:lnTo>
                  <a:lnTo>
                    <a:pt x="473" y="38"/>
                  </a:lnTo>
                  <a:lnTo>
                    <a:pt x="482" y="36"/>
                  </a:lnTo>
                  <a:lnTo>
                    <a:pt x="492" y="31"/>
                  </a:lnTo>
                  <a:lnTo>
                    <a:pt x="497" y="31"/>
                  </a:lnTo>
                  <a:lnTo>
                    <a:pt x="501" y="29"/>
                  </a:lnTo>
                  <a:lnTo>
                    <a:pt x="504" y="29"/>
                  </a:lnTo>
                  <a:lnTo>
                    <a:pt x="508" y="29"/>
                  </a:lnTo>
                  <a:lnTo>
                    <a:pt x="513" y="29"/>
                  </a:lnTo>
                  <a:lnTo>
                    <a:pt x="518" y="29"/>
                  </a:lnTo>
                  <a:lnTo>
                    <a:pt x="520" y="27"/>
                  </a:lnTo>
                  <a:lnTo>
                    <a:pt x="520" y="24"/>
                  </a:lnTo>
                  <a:lnTo>
                    <a:pt x="523" y="22"/>
                  </a:lnTo>
                  <a:lnTo>
                    <a:pt x="437" y="22"/>
                  </a:lnTo>
                  <a:lnTo>
                    <a:pt x="437" y="19"/>
                  </a:lnTo>
                  <a:lnTo>
                    <a:pt x="440" y="19"/>
                  </a:lnTo>
                  <a:lnTo>
                    <a:pt x="440" y="19"/>
                  </a:lnTo>
                  <a:lnTo>
                    <a:pt x="442" y="17"/>
                  </a:lnTo>
                  <a:lnTo>
                    <a:pt x="442" y="17"/>
                  </a:lnTo>
                  <a:lnTo>
                    <a:pt x="437" y="17"/>
                  </a:lnTo>
                  <a:lnTo>
                    <a:pt x="437" y="17"/>
                  </a:lnTo>
                  <a:lnTo>
                    <a:pt x="409" y="17"/>
                  </a:lnTo>
                  <a:lnTo>
                    <a:pt x="409" y="17"/>
                  </a:lnTo>
                  <a:lnTo>
                    <a:pt x="449" y="17"/>
                  </a:lnTo>
                  <a:lnTo>
                    <a:pt x="449" y="10"/>
                  </a:lnTo>
                  <a:lnTo>
                    <a:pt x="444" y="10"/>
                  </a:lnTo>
                  <a:lnTo>
                    <a:pt x="440" y="8"/>
                  </a:lnTo>
                  <a:lnTo>
                    <a:pt x="432" y="5"/>
                  </a:lnTo>
                  <a:lnTo>
                    <a:pt x="423" y="5"/>
                  </a:lnTo>
                  <a:lnTo>
                    <a:pt x="418" y="5"/>
                  </a:lnTo>
                  <a:lnTo>
                    <a:pt x="411" y="5"/>
                  </a:lnTo>
                  <a:lnTo>
                    <a:pt x="409" y="5"/>
                  </a:lnTo>
                  <a:lnTo>
                    <a:pt x="406" y="5"/>
                  </a:lnTo>
                  <a:lnTo>
                    <a:pt x="404" y="5"/>
                  </a:lnTo>
                  <a:lnTo>
                    <a:pt x="404" y="8"/>
                  </a:lnTo>
                  <a:lnTo>
                    <a:pt x="402" y="10"/>
                  </a:lnTo>
                  <a:lnTo>
                    <a:pt x="366" y="10"/>
                  </a:lnTo>
                  <a:lnTo>
                    <a:pt x="366" y="5"/>
                  </a:lnTo>
                  <a:lnTo>
                    <a:pt x="364" y="5"/>
                  </a:lnTo>
                  <a:lnTo>
                    <a:pt x="364" y="3"/>
                  </a:lnTo>
                  <a:lnTo>
                    <a:pt x="361" y="0"/>
                  </a:lnTo>
                  <a:lnTo>
                    <a:pt x="359" y="0"/>
                  </a:lnTo>
                  <a:lnTo>
                    <a:pt x="359" y="0"/>
                  </a:lnTo>
                  <a:lnTo>
                    <a:pt x="356" y="0"/>
                  </a:lnTo>
                  <a:lnTo>
                    <a:pt x="354" y="0"/>
                  </a:lnTo>
                  <a:lnTo>
                    <a:pt x="349" y="0"/>
                  </a:lnTo>
                  <a:lnTo>
                    <a:pt x="345" y="0"/>
                  </a:lnTo>
                  <a:lnTo>
                    <a:pt x="340" y="0"/>
                  </a:lnTo>
                  <a:lnTo>
                    <a:pt x="328" y="3"/>
                  </a:lnTo>
                  <a:lnTo>
                    <a:pt x="316" y="5"/>
                  </a:lnTo>
                  <a:lnTo>
                    <a:pt x="311" y="8"/>
                  </a:lnTo>
                  <a:lnTo>
                    <a:pt x="307" y="8"/>
                  </a:lnTo>
                  <a:lnTo>
                    <a:pt x="304" y="8"/>
                  </a:lnTo>
                  <a:lnTo>
                    <a:pt x="304" y="5"/>
                  </a:lnTo>
                  <a:lnTo>
                    <a:pt x="302" y="5"/>
                  </a:lnTo>
                  <a:lnTo>
                    <a:pt x="302" y="3"/>
                  </a:lnTo>
                  <a:lnTo>
                    <a:pt x="257" y="3"/>
                  </a:lnTo>
                  <a:lnTo>
                    <a:pt x="245" y="12"/>
                  </a:lnTo>
                  <a:lnTo>
                    <a:pt x="240" y="15"/>
                  </a:lnTo>
                  <a:lnTo>
                    <a:pt x="238" y="15"/>
                  </a:lnTo>
                  <a:lnTo>
                    <a:pt x="235" y="15"/>
                  </a:lnTo>
                  <a:lnTo>
                    <a:pt x="231" y="15"/>
                  </a:lnTo>
                  <a:lnTo>
                    <a:pt x="226" y="17"/>
                  </a:lnTo>
                  <a:lnTo>
                    <a:pt x="214" y="19"/>
                  </a:lnTo>
                  <a:lnTo>
                    <a:pt x="204" y="22"/>
                  </a:lnTo>
                  <a:lnTo>
                    <a:pt x="200" y="22"/>
                  </a:lnTo>
                  <a:lnTo>
                    <a:pt x="193" y="22"/>
                  </a:lnTo>
                  <a:lnTo>
                    <a:pt x="195" y="15"/>
                  </a:lnTo>
                  <a:lnTo>
                    <a:pt x="174" y="15"/>
                  </a:lnTo>
                  <a:lnTo>
                    <a:pt x="169" y="17"/>
                  </a:lnTo>
                  <a:lnTo>
                    <a:pt x="164" y="17"/>
                  </a:lnTo>
                  <a:lnTo>
                    <a:pt x="157" y="17"/>
                  </a:lnTo>
                  <a:lnTo>
                    <a:pt x="152" y="19"/>
                  </a:lnTo>
                  <a:lnTo>
                    <a:pt x="147" y="19"/>
                  </a:lnTo>
                  <a:lnTo>
                    <a:pt x="145" y="22"/>
                  </a:lnTo>
                  <a:lnTo>
                    <a:pt x="140" y="22"/>
                  </a:lnTo>
                  <a:lnTo>
                    <a:pt x="136" y="24"/>
                  </a:lnTo>
                  <a:lnTo>
                    <a:pt x="131" y="27"/>
                  </a:lnTo>
                  <a:lnTo>
                    <a:pt x="126" y="31"/>
                  </a:lnTo>
                  <a:lnTo>
                    <a:pt x="121" y="34"/>
                  </a:lnTo>
                  <a:lnTo>
                    <a:pt x="116" y="36"/>
                  </a:lnTo>
                  <a:lnTo>
                    <a:pt x="112" y="36"/>
                  </a:lnTo>
                  <a:lnTo>
                    <a:pt x="109" y="38"/>
                  </a:lnTo>
                  <a:lnTo>
                    <a:pt x="100" y="38"/>
                  </a:lnTo>
                  <a:lnTo>
                    <a:pt x="93" y="38"/>
                  </a:lnTo>
                  <a:lnTo>
                    <a:pt x="88" y="38"/>
                  </a:lnTo>
                  <a:lnTo>
                    <a:pt x="83" y="41"/>
                  </a:lnTo>
                  <a:lnTo>
                    <a:pt x="81" y="41"/>
                  </a:lnTo>
                  <a:lnTo>
                    <a:pt x="78" y="43"/>
                  </a:lnTo>
                  <a:lnTo>
                    <a:pt x="81" y="46"/>
                  </a:lnTo>
                  <a:lnTo>
                    <a:pt x="88" y="46"/>
                  </a:lnTo>
                  <a:lnTo>
                    <a:pt x="83" y="50"/>
                  </a:lnTo>
                  <a:lnTo>
                    <a:pt x="83" y="53"/>
                  </a:lnTo>
                  <a:lnTo>
                    <a:pt x="78" y="53"/>
                  </a:lnTo>
                  <a:lnTo>
                    <a:pt x="76" y="53"/>
                  </a:lnTo>
                  <a:lnTo>
                    <a:pt x="67" y="55"/>
                  </a:lnTo>
                  <a:lnTo>
                    <a:pt x="57" y="57"/>
                  </a:lnTo>
                  <a:lnTo>
                    <a:pt x="45" y="60"/>
                  </a:lnTo>
                  <a:lnTo>
                    <a:pt x="36" y="60"/>
                  </a:lnTo>
                  <a:lnTo>
                    <a:pt x="29" y="60"/>
                  </a:lnTo>
                  <a:lnTo>
                    <a:pt x="21" y="60"/>
                  </a:lnTo>
                  <a:lnTo>
                    <a:pt x="17" y="60"/>
                  </a:lnTo>
                  <a:lnTo>
                    <a:pt x="10" y="60"/>
                  </a:lnTo>
                  <a:lnTo>
                    <a:pt x="5" y="60"/>
                  </a:lnTo>
                  <a:lnTo>
                    <a:pt x="2" y="62"/>
                  </a:lnTo>
                  <a:lnTo>
                    <a:pt x="2" y="62"/>
                  </a:lnTo>
                  <a:lnTo>
                    <a:pt x="0" y="62"/>
                  </a:lnTo>
                  <a:lnTo>
                    <a:pt x="0" y="65"/>
                  </a:lnTo>
                  <a:lnTo>
                    <a:pt x="0" y="65"/>
                  </a:lnTo>
                  <a:lnTo>
                    <a:pt x="0" y="69"/>
                  </a:lnTo>
                  <a:lnTo>
                    <a:pt x="0" y="72"/>
                  </a:lnTo>
                  <a:lnTo>
                    <a:pt x="0" y="72"/>
                  </a:lnTo>
                  <a:lnTo>
                    <a:pt x="2" y="74"/>
                  </a:lnTo>
                  <a:lnTo>
                    <a:pt x="5" y="74"/>
                  </a:lnTo>
                  <a:lnTo>
                    <a:pt x="5" y="74"/>
                  </a:lnTo>
                  <a:lnTo>
                    <a:pt x="7" y="76"/>
                  </a:lnTo>
                  <a:lnTo>
                    <a:pt x="10" y="74"/>
                  </a:lnTo>
                  <a:lnTo>
                    <a:pt x="14" y="74"/>
                  </a:lnTo>
                  <a:lnTo>
                    <a:pt x="17" y="72"/>
                  </a:lnTo>
                  <a:lnTo>
                    <a:pt x="19" y="72"/>
                  </a:lnTo>
                  <a:lnTo>
                    <a:pt x="45" y="72"/>
                  </a:lnTo>
                  <a:lnTo>
                    <a:pt x="43" y="74"/>
                  </a:lnTo>
                  <a:lnTo>
                    <a:pt x="43" y="76"/>
                  </a:lnTo>
                  <a:lnTo>
                    <a:pt x="38" y="79"/>
                  </a:lnTo>
                  <a:lnTo>
                    <a:pt x="36" y="79"/>
                  </a:lnTo>
                  <a:lnTo>
                    <a:pt x="31" y="79"/>
                  </a:lnTo>
                  <a:lnTo>
                    <a:pt x="24" y="79"/>
                  </a:lnTo>
                  <a:lnTo>
                    <a:pt x="19" y="79"/>
                  </a:lnTo>
                  <a:lnTo>
                    <a:pt x="17" y="79"/>
                  </a:lnTo>
                  <a:lnTo>
                    <a:pt x="14" y="79"/>
                  </a:lnTo>
                  <a:lnTo>
                    <a:pt x="10" y="79"/>
                  </a:lnTo>
                  <a:lnTo>
                    <a:pt x="7" y="81"/>
                  </a:lnTo>
                  <a:lnTo>
                    <a:pt x="7" y="84"/>
                  </a:lnTo>
                  <a:lnTo>
                    <a:pt x="7" y="84"/>
                  </a:lnTo>
                  <a:lnTo>
                    <a:pt x="7" y="86"/>
                  </a:lnTo>
                  <a:lnTo>
                    <a:pt x="7" y="86"/>
                  </a:lnTo>
                  <a:lnTo>
                    <a:pt x="10" y="88"/>
                  </a:lnTo>
                  <a:lnTo>
                    <a:pt x="12" y="91"/>
                  </a:lnTo>
                  <a:lnTo>
                    <a:pt x="17" y="91"/>
                  </a:lnTo>
                  <a:lnTo>
                    <a:pt x="14" y="91"/>
                  </a:lnTo>
                  <a:lnTo>
                    <a:pt x="17" y="93"/>
                  </a:lnTo>
                  <a:lnTo>
                    <a:pt x="19" y="95"/>
                  </a:lnTo>
                  <a:lnTo>
                    <a:pt x="21" y="98"/>
                  </a:lnTo>
                  <a:lnTo>
                    <a:pt x="21" y="100"/>
                  </a:lnTo>
                  <a:lnTo>
                    <a:pt x="24" y="100"/>
                  </a:lnTo>
                  <a:lnTo>
                    <a:pt x="29" y="100"/>
                  </a:lnTo>
                  <a:lnTo>
                    <a:pt x="33" y="98"/>
                  </a:lnTo>
                  <a:lnTo>
                    <a:pt x="43" y="98"/>
                  </a:lnTo>
                  <a:lnTo>
                    <a:pt x="48" y="95"/>
                  </a:lnTo>
                  <a:lnTo>
                    <a:pt x="52" y="95"/>
                  </a:lnTo>
                  <a:lnTo>
                    <a:pt x="59" y="95"/>
                  </a:lnTo>
                  <a:lnTo>
                    <a:pt x="64" y="95"/>
                  </a:lnTo>
                  <a:lnTo>
                    <a:pt x="71" y="95"/>
                  </a:lnTo>
                  <a:lnTo>
                    <a:pt x="76" y="95"/>
                  </a:lnTo>
                  <a:lnTo>
                    <a:pt x="78" y="98"/>
                  </a:lnTo>
                  <a:lnTo>
                    <a:pt x="83" y="98"/>
                  </a:lnTo>
                  <a:lnTo>
                    <a:pt x="90" y="103"/>
                  </a:lnTo>
                  <a:lnTo>
                    <a:pt x="95" y="105"/>
                  </a:lnTo>
                  <a:lnTo>
                    <a:pt x="97" y="105"/>
                  </a:lnTo>
                  <a:lnTo>
                    <a:pt x="97" y="105"/>
                  </a:lnTo>
                  <a:lnTo>
                    <a:pt x="100" y="107"/>
                  </a:lnTo>
                  <a:lnTo>
                    <a:pt x="100" y="107"/>
                  </a:lnTo>
                  <a:lnTo>
                    <a:pt x="100" y="110"/>
                  </a:lnTo>
                  <a:lnTo>
                    <a:pt x="102" y="112"/>
                  </a:lnTo>
                  <a:lnTo>
                    <a:pt x="102" y="112"/>
                  </a:lnTo>
                  <a:lnTo>
                    <a:pt x="107" y="114"/>
                  </a:lnTo>
                  <a:lnTo>
                    <a:pt x="107" y="114"/>
                  </a:lnTo>
                  <a:lnTo>
                    <a:pt x="109" y="114"/>
                  </a:lnTo>
                  <a:lnTo>
                    <a:pt x="109" y="119"/>
                  </a:lnTo>
                  <a:lnTo>
                    <a:pt x="107" y="122"/>
                  </a:lnTo>
                  <a:lnTo>
                    <a:pt x="107" y="124"/>
                  </a:lnTo>
                  <a:lnTo>
                    <a:pt x="107" y="126"/>
                  </a:lnTo>
                  <a:lnTo>
                    <a:pt x="109" y="129"/>
                  </a:lnTo>
                  <a:lnTo>
                    <a:pt x="109" y="131"/>
                  </a:lnTo>
                  <a:lnTo>
                    <a:pt x="112" y="131"/>
                  </a:lnTo>
                  <a:lnTo>
                    <a:pt x="100" y="160"/>
                  </a:lnTo>
                  <a:lnTo>
                    <a:pt x="100" y="162"/>
                  </a:lnTo>
                  <a:lnTo>
                    <a:pt x="102" y="164"/>
                  </a:lnTo>
                  <a:lnTo>
                    <a:pt x="102" y="164"/>
                  </a:lnTo>
                  <a:lnTo>
                    <a:pt x="105" y="167"/>
                  </a:lnTo>
                  <a:lnTo>
                    <a:pt x="107" y="164"/>
                  </a:lnTo>
                  <a:lnTo>
                    <a:pt x="109" y="164"/>
                  </a:lnTo>
                  <a:lnTo>
                    <a:pt x="112" y="162"/>
                  </a:lnTo>
                  <a:lnTo>
                    <a:pt x="114" y="160"/>
                  </a:lnTo>
                  <a:lnTo>
                    <a:pt x="116" y="157"/>
                  </a:lnTo>
                  <a:lnTo>
                    <a:pt x="119" y="157"/>
                  </a:lnTo>
                  <a:lnTo>
                    <a:pt x="119" y="160"/>
                  </a:lnTo>
                  <a:lnTo>
                    <a:pt x="121" y="162"/>
                  </a:lnTo>
                  <a:lnTo>
                    <a:pt x="124" y="167"/>
                  </a:lnTo>
                  <a:lnTo>
                    <a:pt x="128" y="171"/>
                  </a:lnTo>
                  <a:lnTo>
                    <a:pt x="131" y="174"/>
                  </a:lnTo>
                  <a:lnTo>
                    <a:pt x="128" y="174"/>
                  </a:lnTo>
                  <a:lnTo>
                    <a:pt x="121" y="176"/>
                  </a:lnTo>
                  <a:lnTo>
                    <a:pt x="109" y="176"/>
                  </a:lnTo>
                  <a:lnTo>
                    <a:pt x="105" y="179"/>
                  </a:lnTo>
                  <a:lnTo>
                    <a:pt x="102" y="179"/>
                  </a:lnTo>
                  <a:lnTo>
                    <a:pt x="100" y="179"/>
                  </a:lnTo>
                  <a:lnTo>
                    <a:pt x="97" y="181"/>
                  </a:lnTo>
                  <a:lnTo>
                    <a:pt x="95" y="183"/>
                  </a:lnTo>
                  <a:lnTo>
                    <a:pt x="95" y="186"/>
                  </a:lnTo>
                  <a:lnTo>
                    <a:pt x="95" y="188"/>
                  </a:lnTo>
                  <a:lnTo>
                    <a:pt x="95" y="190"/>
                  </a:lnTo>
                  <a:lnTo>
                    <a:pt x="95" y="193"/>
                  </a:lnTo>
                  <a:lnTo>
                    <a:pt x="95" y="195"/>
                  </a:lnTo>
                  <a:lnTo>
                    <a:pt x="97" y="195"/>
                  </a:lnTo>
                  <a:lnTo>
                    <a:pt x="100" y="195"/>
                  </a:lnTo>
                  <a:lnTo>
                    <a:pt x="100" y="195"/>
                  </a:lnTo>
                  <a:lnTo>
                    <a:pt x="102" y="195"/>
                  </a:lnTo>
                  <a:lnTo>
                    <a:pt x="105" y="195"/>
                  </a:lnTo>
                  <a:lnTo>
                    <a:pt x="109" y="195"/>
                  </a:lnTo>
                  <a:lnTo>
                    <a:pt x="112" y="195"/>
                  </a:lnTo>
                  <a:lnTo>
                    <a:pt x="114" y="195"/>
                  </a:lnTo>
                  <a:lnTo>
                    <a:pt x="116" y="195"/>
                  </a:lnTo>
                  <a:lnTo>
                    <a:pt x="116" y="193"/>
                  </a:lnTo>
                  <a:lnTo>
                    <a:pt x="119" y="190"/>
                  </a:lnTo>
                  <a:lnTo>
                    <a:pt x="119" y="188"/>
                  </a:lnTo>
                  <a:lnTo>
                    <a:pt x="114" y="188"/>
                  </a:lnTo>
                  <a:lnTo>
                    <a:pt x="112" y="186"/>
                  </a:lnTo>
                  <a:lnTo>
                    <a:pt x="109" y="186"/>
                  </a:lnTo>
                  <a:lnTo>
                    <a:pt x="114" y="183"/>
                  </a:lnTo>
                  <a:lnTo>
                    <a:pt x="121" y="183"/>
                  </a:lnTo>
                  <a:lnTo>
                    <a:pt x="124" y="186"/>
                  </a:lnTo>
                  <a:lnTo>
                    <a:pt x="126" y="186"/>
                  </a:lnTo>
                  <a:lnTo>
                    <a:pt x="128" y="188"/>
                  </a:lnTo>
                  <a:lnTo>
                    <a:pt x="133" y="188"/>
                  </a:lnTo>
                  <a:lnTo>
                    <a:pt x="128" y="195"/>
                  </a:lnTo>
                  <a:lnTo>
                    <a:pt x="128" y="202"/>
                  </a:lnTo>
                  <a:lnTo>
                    <a:pt x="126" y="205"/>
                  </a:lnTo>
                  <a:lnTo>
                    <a:pt x="124" y="209"/>
                  </a:lnTo>
                  <a:lnTo>
                    <a:pt x="121" y="212"/>
                  </a:lnTo>
                  <a:lnTo>
                    <a:pt x="119" y="214"/>
                  </a:lnTo>
                  <a:lnTo>
                    <a:pt x="114" y="217"/>
                  </a:lnTo>
                  <a:lnTo>
                    <a:pt x="109" y="219"/>
                  </a:lnTo>
                  <a:lnTo>
                    <a:pt x="105" y="219"/>
                  </a:lnTo>
                  <a:lnTo>
                    <a:pt x="100" y="221"/>
                  </a:lnTo>
                  <a:lnTo>
                    <a:pt x="97" y="226"/>
                  </a:lnTo>
                  <a:lnTo>
                    <a:pt x="95" y="226"/>
                  </a:lnTo>
                  <a:lnTo>
                    <a:pt x="93" y="231"/>
                  </a:lnTo>
                  <a:lnTo>
                    <a:pt x="90" y="233"/>
                  </a:lnTo>
                  <a:lnTo>
                    <a:pt x="90" y="236"/>
                  </a:lnTo>
                  <a:lnTo>
                    <a:pt x="88" y="240"/>
                  </a:lnTo>
                  <a:lnTo>
                    <a:pt x="88" y="243"/>
                  </a:lnTo>
                  <a:lnTo>
                    <a:pt x="90" y="243"/>
                  </a:lnTo>
                  <a:lnTo>
                    <a:pt x="95" y="243"/>
                  </a:lnTo>
                  <a:lnTo>
                    <a:pt x="102" y="243"/>
                  </a:lnTo>
                  <a:lnTo>
                    <a:pt x="100" y="245"/>
                  </a:lnTo>
                  <a:lnTo>
                    <a:pt x="95" y="245"/>
                  </a:lnTo>
                  <a:lnTo>
                    <a:pt x="83" y="250"/>
                  </a:lnTo>
                  <a:lnTo>
                    <a:pt x="88" y="252"/>
                  </a:lnTo>
                  <a:lnTo>
                    <a:pt x="93" y="255"/>
                  </a:lnTo>
                  <a:lnTo>
                    <a:pt x="97" y="255"/>
                  </a:lnTo>
                  <a:lnTo>
                    <a:pt x="100" y="257"/>
                  </a:lnTo>
                  <a:lnTo>
                    <a:pt x="102" y="257"/>
                  </a:lnTo>
                  <a:lnTo>
                    <a:pt x="100" y="259"/>
                  </a:lnTo>
                  <a:lnTo>
                    <a:pt x="97" y="259"/>
                  </a:lnTo>
                  <a:lnTo>
                    <a:pt x="95" y="262"/>
                  </a:lnTo>
                  <a:lnTo>
                    <a:pt x="90" y="262"/>
                  </a:lnTo>
                  <a:lnTo>
                    <a:pt x="90" y="264"/>
                  </a:lnTo>
                  <a:lnTo>
                    <a:pt x="90" y="264"/>
                  </a:lnTo>
                  <a:lnTo>
                    <a:pt x="90" y="269"/>
                  </a:lnTo>
                  <a:lnTo>
                    <a:pt x="90" y="274"/>
                  </a:lnTo>
                  <a:lnTo>
                    <a:pt x="90" y="276"/>
                  </a:lnTo>
                  <a:lnTo>
                    <a:pt x="93" y="276"/>
                  </a:lnTo>
                  <a:lnTo>
                    <a:pt x="93" y="278"/>
                  </a:lnTo>
                  <a:lnTo>
                    <a:pt x="95" y="278"/>
                  </a:lnTo>
                  <a:lnTo>
                    <a:pt x="97" y="278"/>
                  </a:lnTo>
                  <a:lnTo>
                    <a:pt x="100" y="278"/>
                  </a:lnTo>
                  <a:lnTo>
                    <a:pt x="105" y="278"/>
                  </a:lnTo>
                  <a:lnTo>
                    <a:pt x="102" y="281"/>
                  </a:lnTo>
                  <a:lnTo>
                    <a:pt x="100" y="283"/>
                  </a:lnTo>
                  <a:lnTo>
                    <a:pt x="95" y="283"/>
                  </a:lnTo>
                  <a:lnTo>
                    <a:pt x="93" y="283"/>
                  </a:lnTo>
                  <a:lnTo>
                    <a:pt x="93" y="290"/>
                  </a:lnTo>
                  <a:lnTo>
                    <a:pt x="95" y="295"/>
                  </a:lnTo>
                  <a:lnTo>
                    <a:pt x="95" y="297"/>
                  </a:lnTo>
                  <a:lnTo>
                    <a:pt x="95" y="300"/>
                  </a:lnTo>
                  <a:lnTo>
                    <a:pt x="97" y="302"/>
                  </a:lnTo>
                  <a:lnTo>
                    <a:pt x="100" y="304"/>
                  </a:lnTo>
                  <a:lnTo>
                    <a:pt x="100" y="304"/>
                  </a:lnTo>
                  <a:lnTo>
                    <a:pt x="102" y="304"/>
                  </a:lnTo>
                  <a:lnTo>
                    <a:pt x="102" y="309"/>
                  </a:lnTo>
                  <a:lnTo>
                    <a:pt x="102" y="312"/>
                  </a:lnTo>
                  <a:lnTo>
                    <a:pt x="105" y="314"/>
                  </a:lnTo>
                  <a:lnTo>
                    <a:pt x="107" y="316"/>
                  </a:lnTo>
                  <a:lnTo>
                    <a:pt x="109" y="319"/>
                  </a:lnTo>
                  <a:lnTo>
                    <a:pt x="109" y="321"/>
                  </a:lnTo>
                  <a:lnTo>
                    <a:pt x="109" y="323"/>
                  </a:lnTo>
                  <a:lnTo>
                    <a:pt x="109" y="326"/>
                  </a:lnTo>
                  <a:lnTo>
                    <a:pt x="112" y="328"/>
                  </a:lnTo>
                  <a:lnTo>
                    <a:pt x="112" y="331"/>
                  </a:lnTo>
                  <a:lnTo>
                    <a:pt x="112" y="333"/>
                  </a:lnTo>
                  <a:lnTo>
                    <a:pt x="114" y="335"/>
                  </a:lnTo>
                  <a:lnTo>
                    <a:pt x="116" y="335"/>
                  </a:lnTo>
                  <a:lnTo>
                    <a:pt x="119" y="335"/>
                  </a:lnTo>
                  <a:lnTo>
                    <a:pt x="121" y="335"/>
                  </a:lnTo>
                  <a:lnTo>
                    <a:pt x="124" y="338"/>
                  </a:lnTo>
                  <a:lnTo>
                    <a:pt x="126" y="338"/>
                  </a:lnTo>
                  <a:lnTo>
                    <a:pt x="131" y="340"/>
                  </a:lnTo>
                  <a:lnTo>
                    <a:pt x="133" y="342"/>
                  </a:lnTo>
                  <a:lnTo>
                    <a:pt x="136" y="345"/>
                  </a:lnTo>
                  <a:lnTo>
                    <a:pt x="138" y="347"/>
                  </a:lnTo>
                  <a:lnTo>
                    <a:pt x="140" y="350"/>
                  </a:lnTo>
                  <a:lnTo>
                    <a:pt x="143" y="352"/>
                  </a:lnTo>
                  <a:lnTo>
                    <a:pt x="145" y="352"/>
                  </a:lnTo>
                  <a:lnTo>
                    <a:pt x="147" y="352"/>
                  </a:lnTo>
                  <a:lnTo>
                    <a:pt x="150" y="352"/>
                  </a:lnTo>
                  <a:lnTo>
                    <a:pt x="152" y="352"/>
                  </a:lnTo>
                  <a:lnTo>
                    <a:pt x="155" y="352"/>
                  </a:lnTo>
                  <a:lnTo>
                    <a:pt x="157" y="350"/>
                  </a:lnTo>
                  <a:lnTo>
                    <a:pt x="159" y="350"/>
                  </a:lnTo>
                  <a:lnTo>
                    <a:pt x="162" y="347"/>
                  </a:lnTo>
                  <a:lnTo>
                    <a:pt x="164" y="342"/>
                  </a:lnTo>
                  <a:lnTo>
                    <a:pt x="166" y="335"/>
                  </a:lnTo>
                  <a:lnTo>
                    <a:pt x="166" y="328"/>
                  </a:lnTo>
                  <a:lnTo>
                    <a:pt x="169" y="326"/>
                  </a:lnTo>
                  <a:lnTo>
                    <a:pt x="171" y="323"/>
                  </a:lnTo>
                  <a:lnTo>
                    <a:pt x="171" y="323"/>
                  </a:lnTo>
                  <a:lnTo>
                    <a:pt x="174" y="321"/>
                  </a:lnTo>
                  <a:lnTo>
                    <a:pt x="176" y="319"/>
                  </a:lnTo>
                  <a:lnTo>
                    <a:pt x="178" y="316"/>
                  </a:lnTo>
                  <a:lnTo>
                    <a:pt x="178" y="314"/>
                  </a:lnTo>
                  <a:lnTo>
                    <a:pt x="181" y="312"/>
                  </a:lnTo>
                  <a:lnTo>
                    <a:pt x="181" y="309"/>
                  </a:lnTo>
                  <a:lnTo>
                    <a:pt x="183" y="307"/>
                  </a:lnTo>
                  <a:lnTo>
                    <a:pt x="185" y="304"/>
                  </a:lnTo>
                  <a:lnTo>
                    <a:pt x="188" y="300"/>
                  </a:lnTo>
                  <a:lnTo>
                    <a:pt x="193" y="297"/>
                  </a:lnTo>
                  <a:lnTo>
                    <a:pt x="197" y="295"/>
                  </a:lnTo>
                  <a:lnTo>
                    <a:pt x="200" y="290"/>
                  </a:lnTo>
                  <a:lnTo>
                    <a:pt x="202" y="288"/>
                  </a:lnTo>
                  <a:lnTo>
                    <a:pt x="207" y="283"/>
                  </a:lnTo>
                  <a:lnTo>
                    <a:pt x="207" y="274"/>
                  </a:lnTo>
                  <a:lnTo>
                    <a:pt x="209" y="276"/>
                  </a:lnTo>
                  <a:lnTo>
                    <a:pt x="209" y="276"/>
                  </a:lnTo>
                  <a:lnTo>
                    <a:pt x="212" y="274"/>
                  </a:lnTo>
                  <a:lnTo>
                    <a:pt x="214" y="271"/>
                  </a:lnTo>
                  <a:lnTo>
                    <a:pt x="212" y="271"/>
                  </a:lnTo>
                  <a:lnTo>
                    <a:pt x="212" y="269"/>
                  </a:lnTo>
                  <a:lnTo>
                    <a:pt x="209" y="266"/>
                  </a:lnTo>
                  <a:lnTo>
                    <a:pt x="209" y="264"/>
                  </a:lnTo>
                  <a:lnTo>
                    <a:pt x="209" y="264"/>
                  </a:lnTo>
                  <a:lnTo>
                    <a:pt x="209" y="262"/>
                  </a:lnTo>
                  <a:lnTo>
                    <a:pt x="209" y="262"/>
                  </a:lnTo>
                  <a:lnTo>
                    <a:pt x="212" y="259"/>
                  </a:lnTo>
                  <a:lnTo>
                    <a:pt x="214" y="259"/>
                  </a:lnTo>
                  <a:lnTo>
                    <a:pt x="216" y="259"/>
                  </a:lnTo>
                  <a:lnTo>
                    <a:pt x="223" y="257"/>
                  </a:lnTo>
                  <a:lnTo>
                    <a:pt x="228" y="257"/>
                  </a:lnTo>
                  <a:lnTo>
                    <a:pt x="238" y="257"/>
                  </a:lnTo>
                  <a:lnTo>
                    <a:pt x="240" y="257"/>
                  </a:lnTo>
                  <a:lnTo>
                    <a:pt x="242" y="255"/>
                  </a:lnTo>
                  <a:lnTo>
                    <a:pt x="245" y="255"/>
                  </a:lnTo>
                  <a:lnTo>
                    <a:pt x="247" y="252"/>
                  </a:lnTo>
                  <a:lnTo>
                    <a:pt x="250" y="250"/>
                  </a:lnTo>
                  <a:lnTo>
                    <a:pt x="252" y="250"/>
                  </a:lnTo>
                  <a:lnTo>
                    <a:pt x="254" y="250"/>
                  </a:lnTo>
                  <a:lnTo>
                    <a:pt x="257" y="250"/>
                  </a:lnTo>
                  <a:lnTo>
                    <a:pt x="261" y="247"/>
                  </a:lnTo>
                  <a:lnTo>
                    <a:pt x="266" y="247"/>
                  </a:lnTo>
                  <a:lnTo>
                    <a:pt x="271" y="245"/>
                  </a:lnTo>
                  <a:lnTo>
                    <a:pt x="273" y="245"/>
                  </a:lnTo>
                  <a:lnTo>
                    <a:pt x="276" y="243"/>
                  </a:lnTo>
                  <a:lnTo>
                    <a:pt x="283" y="238"/>
                  </a:lnTo>
                  <a:lnTo>
                    <a:pt x="290" y="231"/>
                  </a:lnTo>
                  <a:lnTo>
                    <a:pt x="295" y="228"/>
                  </a:lnTo>
                  <a:lnTo>
                    <a:pt x="297" y="226"/>
                  </a:lnTo>
                  <a:lnTo>
                    <a:pt x="302" y="219"/>
                  </a:lnTo>
                  <a:lnTo>
                    <a:pt x="302" y="214"/>
                  </a:lnTo>
                  <a:lnTo>
                    <a:pt x="304" y="209"/>
                  </a:lnTo>
                  <a:lnTo>
                    <a:pt x="309" y="214"/>
                  </a:lnTo>
                  <a:lnTo>
                    <a:pt x="311" y="217"/>
                  </a:lnTo>
                  <a:lnTo>
                    <a:pt x="314" y="217"/>
                  </a:lnTo>
                  <a:lnTo>
                    <a:pt x="326" y="217"/>
                  </a:lnTo>
                  <a:lnTo>
                    <a:pt x="337" y="214"/>
                  </a:lnTo>
                  <a:lnTo>
                    <a:pt x="349" y="212"/>
                  </a:lnTo>
                  <a:lnTo>
                    <a:pt x="356" y="209"/>
                  </a:lnTo>
                  <a:lnTo>
                    <a:pt x="364" y="207"/>
                  </a:lnTo>
                  <a:lnTo>
                    <a:pt x="375" y="202"/>
                  </a:lnTo>
                  <a:lnTo>
                    <a:pt x="385" y="195"/>
                  </a:lnTo>
                  <a:lnTo>
                    <a:pt x="397" y="190"/>
                  </a:lnTo>
                  <a:lnTo>
                    <a:pt x="406" y="186"/>
                  </a:lnTo>
                  <a:lnTo>
                    <a:pt x="406" y="18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4" name="Freeform 1393">
              <a:extLst>
                <a:ext uri="{FF2B5EF4-FFF2-40B4-BE49-F238E27FC236}">
                  <a16:creationId xmlns:a16="http://schemas.microsoft.com/office/drawing/2014/main" id="{6093CA06-1089-415F-92FA-07C9848D16BD}"/>
                </a:ext>
              </a:extLst>
            </p:cNvPr>
            <p:cNvSpPr>
              <a:spLocks/>
            </p:cNvSpPr>
            <p:nvPr/>
          </p:nvSpPr>
          <p:spPr bwMode="auto">
            <a:xfrm>
              <a:off x="3092451" y="1831974"/>
              <a:ext cx="830263" cy="558801"/>
            </a:xfrm>
            <a:custGeom>
              <a:avLst/>
              <a:gdLst/>
              <a:ahLst/>
              <a:cxnLst>
                <a:cxn ang="0">
                  <a:pos x="371" y="176"/>
                </a:cxn>
                <a:cxn ang="0">
                  <a:pos x="378" y="164"/>
                </a:cxn>
                <a:cxn ang="0">
                  <a:pos x="399" y="179"/>
                </a:cxn>
                <a:cxn ang="0">
                  <a:pos x="418" y="164"/>
                </a:cxn>
                <a:cxn ang="0">
                  <a:pos x="387" y="143"/>
                </a:cxn>
                <a:cxn ang="0">
                  <a:pos x="416" y="152"/>
                </a:cxn>
                <a:cxn ang="0">
                  <a:pos x="409" y="138"/>
                </a:cxn>
                <a:cxn ang="0">
                  <a:pos x="430" y="126"/>
                </a:cxn>
                <a:cxn ang="0">
                  <a:pos x="442" y="114"/>
                </a:cxn>
                <a:cxn ang="0">
                  <a:pos x="454" y="105"/>
                </a:cxn>
                <a:cxn ang="0">
                  <a:pos x="428" y="91"/>
                </a:cxn>
                <a:cxn ang="0">
                  <a:pos x="461" y="84"/>
                </a:cxn>
                <a:cxn ang="0">
                  <a:pos x="454" y="72"/>
                </a:cxn>
                <a:cxn ang="0">
                  <a:pos x="435" y="69"/>
                </a:cxn>
                <a:cxn ang="0">
                  <a:pos x="463" y="43"/>
                </a:cxn>
                <a:cxn ang="0">
                  <a:pos x="497" y="31"/>
                </a:cxn>
                <a:cxn ang="0">
                  <a:pos x="437" y="22"/>
                </a:cxn>
                <a:cxn ang="0">
                  <a:pos x="409" y="17"/>
                </a:cxn>
                <a:cxn ang="0">
                  <a:pos x="409" y="5"/>
                </a:cxn>
                <a:cxn ang="0">
                  <a:pos x="361" y="0"/>
                </a:cxn>
                <a:cxn ang="0">
                  <a:pos x="316" y="5"/>
                </a:cxn>
                <a:cxn ang="0">
                  <a:pos x="240" y="15"/>
                </a:cxn>
                <a:cxn ang="0">
                  <a:pos x="195" y="15"/>
                </a:cxn>
                <a:cxn ang="0">
                  <a:pos x="136" y="24"/>
                </a:cxn>
                <a:cxn ang="0">
                  <a:pos x="88" y="38"/>
                </a:cxn>
                <a:cxn ang="0">
                  <a:pos x="76" y="53"/>
                </a:cxn>
                <a:cxn ang="0">
                  <a:pos x="5" y="60"/>
                </a:cxn>
                <a:cxn ang="0">
                  <a:pos x="2" y="74"/>
                </a:cxn>
                <a:cxn ang="0">
                  <a:pos x="43" y="74"/>
                </a:cxn>
                <a:cxn ang="0">
                  <a:pos x="10" y="79"/>
                </a:cxn>
                <a:cxn ang="0">
                  <a:pos x="14" y="91"/>
                </a:cxn>
                <a:cxn ang="0">
                  <a:pos x="48" y="95"/>
                </a:cxn>
                <a:cxn ang="0">
                  <a:pos x="95" y="105"/>
                </a:cxn>
                <a:cxn ang="0">
                  <a:pos x="107" y="114"/>
                </a:cxn>
                <a:cxn ang="0">
                  <a:pos x="100" y="160"/>
                </a:cxn>
                <a:cxn ang="0">
                  <a:pos x="116" y="157"/>
                </a:cxn>
                <a:cxn ang="0">
                  <a:pos x="109" y="176"/>
                </a:cxn>
                <a:cxn ang="0">
                  <a:pos x="95" y="193"/>
                </a:cxn>
                <a:cxn ang="0">
                  <a:pos x="114" y="195"/>
                </a:cxn>
                <a:cxn ang="0">
                  <a:pos x="121" y="183"/>
                </a:cxn>
                <a:cxn ang="0">
                  <a:pos x="121" y="212"/>
                </a:cxn>
                <a:cxn ang="0">
                  <a:pos x="90" y="233"/>
                </a:cxn>
                <a:cxn ang="0">
                  <a:pos x="83" y="250"/>
                </a:cxn>
                <a:cxn ang="0">
                  <a:pos x="90" y="262"/>
                </a:cxn>
                <a:cxn ang="0">
                  <a:pos x="97" y="278"/>
                </a:cxn>
                <a:cxn ang="0">
                  <a:pos x="95" y="297"/>
                </a:cxn>
                <a:cxn ang="0">
                  <a:pos x="107" y="316"/>
                </a:cxn>
                <a:cxn ang="0">
                  <a:pos x="116" y="335"/>
                </a:cxn>
                <a:cxn ang="0">
                  <a:pos x="140" y="350"/>
                </a:cxn>
                <a:cxn ang="0">
                  <a:pos x="162" y="347"/>
                </a:cxn>
                <a:cxn ang="0">
                  <a:pos x="178" y="316"/>
                </a:cxn>
                <a:cxn ang="0">
                  <a:pos x="200" y="290"/>
                </a:cxn>
                <a:cxn ang="0">
                  <a:pos x="212" y="269"/>
                </a:cxn>
                <a:cxn ang="0">
                  <a:pos x="223" y="257"/>
                </a:cxn>
                <a:cxn ang="0">
                  <a:pos x="254" y="250"/>
                </a:cxn>
                <a:cxn ang="0">
                  <a:pos x="295" y="228"/>
                </a:cxn>
                <a:cxn ang="0">
                  <a:pos x="337" y="214"/>
                </a:cxn>
              </a:cxnLst>
              <a:rect l="0" t="0" r="r" b="b"/>
              <a:pathLst>
                <a:path w="523" h="352">
                  <a:moveTo>
                    <a:pt x="406" y="186"/>
                  </a:moveTo>
                  <a:lnTo>
                    <a:pt x="406" y="183"/>
                  </a:lnTo>
                  <a:lnTo>
                    <a:pt x="394" y="186"/>
                  </a:lnTo>
                  <a:lnTo>
                    <a:pt x="390" y="183"/>
                  </a:lnTo>
                  <a:lnTo>
                    <a:pt x="383" y="183"/>
                  </a:lnTo>
                  <a:lnTo>
                    <a:pt x="378" y="183"/>
                  </a:lnTo>
                  <a:lnTo>
                    <a:pt x="373" y="181"/>
                  </a:lnTo>
                  <a:lnTo>
                    <a:pt x="371" y="179"/>
                  </a:lnTo>
                  <a:lnTo>
                    <a:pt x="371" y="176"/>
                  </a:lnTo>
                  <a:lnTo>
                    <a:pt x="371" y="174"/>
                  </a:lnTo>
                  <a:lnTo>
                    <a:pt x="373" y="174"/>
                  </a:lnTo>
                  <a:lnTo>
                    <a:pt x="375" y="171"/>
                  </a:lnTo>
                  <a:lnTo>
                    <a:pt x="378" y="169"/>
                  </a:lnTo>
                  <a:lnTo>
                    <a:pt x="378" y="167"/>
                  </a:lnTo>
                  <a:lnTo>
                    <a:pt x="371" y="162"/>
                  </a:lnTo>
                  <a:lnTo>
                    <a:pt x="361" y="160"/>
                  </a:lnTo>
                  <a:lnTo>
                    <a:pt x="373" y="162"/>
                  </a:lnTo>
                  <a:lnTo>
                    <a:pt x="378" y="164"/>
                  </a:lnTo>
                  <a:lnTo>
                    <a:pt x="380" y="164"/>
                  </a:lnTo>
                  <a:lnTo>
                    <a:pt x="387" y="164"/>
                  </a:lnTo>
                  <a:lnTo>
                    <a:pt x="387" y="169"/>
                  </a:lnTo>
                  <a:lnTo>
                    <a:pt x="390" y="171"/>
                  </a:lnTo>
                  <a:lnTo>
                    <a:pt x="390" y="174"/>
                  </a:lnTo>
                  <a:lnTo>
                    <a:pt x="392" y="176"/>
                  </a:lnTo>
                  <a:lnTo>
                    <a:pt x="394" y="179"/>
                  </a:lnTo>
                  <a:lnTo>
                    <a:pt x="397" y="179"/>
                  </a:lnTo>
                  <a:lnTo>
                    <a:pt x="399" y="179"/>
                  </a:lnTo>
                  <a:lnTo>
                    <a:pt x="404" y="179"/>
                  </a:lnTo>
                  <a:lnTo>
                    <a:pt x="409" y="179"/>
                  </a:lnTo>
                  <a:lnTo>
                    <a:pt x="411" y="179"/>
                  </a:lnTo>
                  <a:lnTo>
                    <a:pt x="413" y="176"/>
                  </a:lnTo>
                  <a:lnTo>
                    <a:pt x="416" y="174"/>
                  </a:lnTo>
                  <a:lnTo>
                    <a:pt x="418" y="174"/>
                  </a:lnTo>
                  <a:lnTo>
                    <a:pt x="418" y="169"/>
                  </a:lnTo>
                  <a:lnTo>
                    <a:pt x="418" y="167"/>
                  </a:lnTo>
                  <a:lnTo>
                    <a:pt x="418" y="164"/>
                  </a:lnTo>
                  <a:lnTo>
                    <a:pt x="418" y="162"/>
                  </a:lnTo>
                  <a:lnTo>
                    <a:pt x="416" y="160"/>
                  </a:lnTo>
                  <a:lnTo>
                    <a:pt x="413" y="157"/>
                  </a:lnTo>
                  <a:lnTo>
                    <a:pt x="411" y="155"/>
                  </a:lnTo>
                  <a:lnTo>
                    <a:pt x="404" y="152"/>
                  </a:lnTo>
                  <a:lnTo>
                    <a:pt x="394" y="148"/>
                  </a:lnTo>
                  <a:lnTo>
                    <a:pt x="390" y="145"/>
                  </a:lnTo>
                  <a:lnTo>
                    <a:pt x="387" y="143"/>
                  </a:lnTo>
                  <a:lnTo>
                    <a:pt x="387" y="143"/>
                  </a:lnTo>
                  <a:lnTo>
                    <a:pt x="392" y="143"/>
                  </a:lnTo>
                  <a:lnTo>
                    <a:pt x="394" y="143"/>
                  </a:lnTo>
                  <a:lnTo>
                    <a:pt x="399" y="145"/>
                  </a:lnTo>
                  <a:lnTo>
                    <a:pt x="402" y="148"/>
                  </a:lnTo>
                  <a:lnTo>
                    <a:pt x="406" y="152"/>
                  </a:lnTo>
                  <a:lnTo>
                    <a:pt x="411" y="152"/>
                  </a:lnTo>
                  <a:lnTo>
                    <a:pt x="413" y="155"/>
                  </a:lnTo>
                  <a:lnTo>
                    <a:pt x="416" y="152"/>
                  </a:lnTo>
                  <a:lnTo>
                    <a:pt x="416" y="152"/>
                  </a:lnTo>
                  <a:lnTo>
                    <a:pt x="418" y="152"/>
                  </a:lnTo>
                  <a:lnTo>
                    <a:pt x="418" y="150"/>
                  </a:lnTo>
                  <a:lnTo>
                    <a:pt x="418" y="148"/>
                  </a:lnTo>
                  <a:lnTo>
                    <a:pt x="418" y="148"/>
                  </a:lnTo>
                  <a:lnTo>
                    <a:pt x="418" y="145"/>
                  </a:lnTo>
                  <a:lnTo>
                    <a:pt x="418" y="143"/>
                  </a:lnTo>
                  <a:lnTo>
                    <a:pt x="416" y="143"/>
                  </a:lnTo>
                  <a:lnTo>
                    <a:pt x="411" y="141"/>
                  </a:lnTo>
                  <a:lnTo>
                    <a:pt x="409" y="138"/>
                  </a:lnTo>
                  <a:lnTo>
                    <a:pt x="406" y="138"/>
                  </a:lnTo>
                  <a:lnTo>
                    <a:pt x="402" y="136"/>
                  </a:lnTo>
                  <a:lnTo>
                    <a:pt x="402" y="136"/>
                  </a:lnTo>
                  <a:lnTo>
                    <a:pt x="399" y="133"/>
                  </a:lnTo>
                  <a:lnTo>
                    <a:pt x="399" y="131"/>
                  </a:lnTo>
                  <a:lnTo>
                    <a:pt x="397" y="131"/>
                  </a:lnTo>
                  <a:lnTo>
                    <a:pt x="432" y="131"/>
                  </a:lnTo>
                  <a:lnTo>
                    <a:pt x="430" y="129"/>
                  </a:lnTo>
                  <a:lnTo>
                    <a:pt x="430" y="126"/>
                  </a:lnTo>
                  <a:lnTo>
                    <a:pt x="428" y="124"/>
                  </a:lnTo>
                  <a:lnTo>
                    <a:pt x="423" y="122"/>
                  </a:lnTo>
                  <a:lnTo>
                    <a:pt x="421" y="119"/>
                  </a:lnTo>
                  <a:lnTo>
                    <a:pt x="425" y="119"/>
                  </a:lnTo>
                  <a:lnTo>
                    <a:pt x="432" y="119"/>
                  </a:lnTo>
                  <a:lnTo>
                    <a:pt x="435" y="119"/>
                  </a:lnTo>
                  <a:lnTo>
                    <a:pt x="437" y="119"/>
                  </a:lnTo>
                  <a:lnTo>
                    <a:pt x="440" y="117"/>
                  </a:lnTo>
                  <a:lnTo>
                    <a:pt x="442" y="114"/>
                  </a:lnTo>
                  <a:lnTo>
                    <a:pt x="437" y="112"/>
                  </a:lnTo>
                  <a:lnTo>
                    <a:pt x="435" y="112"/>
                  </a:lnTo>
                  <a:lnTo>
                    <a:pt x="432" y="112"/>
                  </a:lnTo>
                  <a:lnTo>
                    <a:pt x="442" y="112"/>
                  </a:lnTo>
                  <a:lnTo>
                    <a:pt x="447" y="112"/>
                  </a:lnTo>
                  <a:lnTo>
                    <a:pt x="449" y="112"/>
                  </a:lnTo>
                  <a:lnTo>
                    <a:pt x="454" y="110"/>
                  </a:lnTo>
                  <a:lnTo>
                    <a:pt x="456" y="105"/>
                  </a:lnTo>
                  <a:lnTo>
                    <a:pt x="454" y="105"/>
                  </a:lnTo>
                  <a:lnTo>
                    <a:pt x="449" y="103"/>
                  </a:lnTo>
                  <a:lnTo>
                    <a:pt x="447" y="98"/>
                  </a:lnTo>
                  <a:lnTo>
                    <a:pt x="447" y="95"/>
                  </a:lnTo>
                  <a:lnTo>
                    <a:pt x="444" y="95"/>
                  </a:lnTo>
                  <a:lnTo>
                    <a:pt x="444" y="95"/>
                  </a:lnTo>
                  <a:lnTo>
                    <a:pt x="435" y="93"/>
                  </a:lnTo>
                  <a:lnTo>
                    <a:pt x="430" y="93"/>
                  </a:lnTo>
                  <a:lnTo>
                    <a:pt x="428" y="91"/>
                  </a:lnTo>
                  <a:lnTo>
                    <a:pt x="428" y="91"/>
                  </a:lnTo>
                  <a:lnTo>
                    <a:pt x="428" y="88"/>
                  </a:lnTo>
                  <a:lnTo>
                    <a:pt x="430" y="86"/>
                  </a:lnTo>
                  <a:lnTo>
                    <a:pt x="432" y="86"/>
                  </a:lnTo>
                  <a:lnTo>
                    <a:pt x="437" y="86"/>
                  </a:lnTo>
                  <a:lnTo>
                    <a:pt x="444" y="86"/>
                  </a:lnTo>
                  <a:lnTo>
                    <a:pt x="449" y="84"/>
                  </a:lnTo>
                  <a:lnTo>
                    <a:pt x="456" y="84"/>
                  </a:lnTo>
                  <a:lnTo>
                    <a:pt x="459" y="84"/>
                  </a:lnTo>
                  <a:lnTo>
                    <a:pt x="461" y="84"/>
                  </a:lnTo>
                  <a:lnTo>
                    <a:pt x="463" y="81"/>
                  </a:lnTo>
                  <a:lnTo>
                    <a:pt x="463" y="81"/>
                  </a:lnTo>
                  <a:lnTo>
                    <a:pt x="463" y="79"/>
                  </a:lnTo>
                  <a:lnTo>
                    <a:pt x="459" y="76"/>
                  </a:lnTo>
                  <a:lnTo>
                    <a:pt x="456" y="76"/>
                  </a:lnTo>
                  <a:lnTo>
                    <a:pt x="456" y="74"/>
                  </a:lnTo>
                  <a:lnTo>
                    <a:pt x="454" y="74"/>
                  </a:lnTo>
                  <a:lnTo>
                    <a:pt x="454" y="74"/>
                  </a:lnTo>
                  <a:lnTo>
                    <a:pt x="454" y="72"/>
                  </a:lnTo>
                  <a:lnTo>
                    <a:pt x="454" y="69"/>
                  </a:lnTo>
                  <a:lnTo>
                    <a:pt x="454" y="67"/>
                  </a:lnTo>
                  <a:lnTo>
                    <a:pt x="451" y="67"/>
                  </a:lnTo>
                  <a:lnTo>
                    <a:pt x="451" y="67"/>
                  </a:lnTo>
                  <a:lnTo>
                    <a:pt x="447" y="67"/>
                  </a:lnTo>
                  <a:lnTo>
                    <a:pt x="442" y="69"/>
                  </a:lnTo>
                  <a:lnTo>
                    <a:pt x="437" y="69"/>
                  </a:lnTo>
                  <a:lnTo>
                    <a:pt x="435" y="69"/>
                  </a:lnTo>
                  <a:lnTo>
                    <a:pt x="435" y="69"/>
                  </a:lnTo>
                  <a:lnTo>
                    <a:pt x="437" y="67"/>
                  </a:lnTo>
                  <a:lnTo>
                    <a:pt x="437" y="62"/>
                  </a:lnTo>
                  <a:lnTo>
                    <a:pt x="440" y="62"/>
                  </a:lnTo>
                  <a:lnTo>
                    <a:pt x="442" y="60"/>
                  </a:lnTo>
                  <a:lnTo>
                    <a:pt x="444" y="57"/>
                  </a:lnTo>
                  <a:lnTo>
                    <a:pt x="451" y="53"/>
                  </a:lnTo>
                  <a:lnTo>
                    <a:pt x="459" y="50"/>
                  </a:lnTo>
                  <a:lnTo>
                    <a:pt x="456" y="46"/>
                  </a:lnTo>
                  <a:lnTo>
                    <a:pt x="463" y="43"/>
                  </a:lnTo>
                  <a:lnTo>
                    <a:pt x="466" y="43"/>
                  </a:lnTo>
                  <a:lnTo>
                    <a:pt x="468" y="43"/>
                  </a:lnTo>
                  <a:lnTo>
                    <a:pt x="468" y="41"/>
                  </a:lnTo>
                  <a:lnTo>
                    <a:pt x="463" y="41"/>
                  </a:lnTo>
                  <a:lnTo>
                    <a:pt x="468" y="41"/>
                  </a:lnTo>
                  <a:lnTo>
                    <a:pt x="473" y="38"/>
                  </a:lnTo>
                  <a:lnTo>
                    <a:pt x="482" y="36"/>
                  </a:lnTo>
                  <a:lnTo>
                    <a:pt x="492" y="31"/>
                  </a:lnTo>
                  <a:lnTo>
                    <a:pt x="497" y="31"/>
                  </a:lnTo>
                  <a:lnTo>
                    <a:pt x="501" y="29"/>
                  </a:lnTo>
                  <a:lnTo>
                    <a:pt x="504" y="29"/>
                  </a:lnTo>
                  <a:lnTo>
                    <a:pt x="508" y="29"/>
                  </a:lnTo>
                  <a:lnTo>
                    <a:pt x="513" y="29"/>
                  </a:lnTo>
                  <a:lnTo>
                    <a:pt x="518" y="29"/>
                  </a:lnTo>
                  <a:lnTo>
                    <a:pt x="520" y="27"/>
                  </a:lnTo>
                  <a:lnTo>
                    <a:pt x="520" y="24"/>
                  </a:lnTo>
                  <a:lnTo>
                    <a:pt x="523" y="22"/>
                  </a:lnTo>
                  <a:lnTo>
                    <a:pt x="437" y="22"/>
                  </a:lnTo>
                  <a:lnTo>
                    <a:pt x="437" y="19"/>
                  </a:lnTo>
                  <a:lnTo>
                    <a:pt x="440" y="19"/>
                  </a:lnTo>
                  <a:lnTo>
                    <a:pt x="440" y="19"/>
                  </a:lnTo>
                  <a:lnTo>
                    <a:pt x="442" y="17"/>
                  </a:lnTo>
                  <a:lnTo>
                    <a:pt x="442" y="17"/>
                  </a:lnTo>
                  <a:lnTo>
                    <a:pt x="437" y="17"/>
                  </a:lnTo>
                  <a:lnTo>
                    <a:pt x="437" y="17"/>
                  </a:lnTo>
                  <a:lnTo>
                    <a:pt x="409" y="17"/>
                  </a:lnTo>
                  <a:lnTo>
                    <a:pt x="409" y="17"/>
                  </a:lnTo>
                  <a:lnTo>
                    <a:pt x="449" y="17"/>
                  </a:lnTo>
                  <a:lnTo>
                    <a:pt x="449" y="10"/>
                  </a:lnTo>
                  <a:lnTo>
                    <a:pt x="444" y="10"/>
                  </a:lnTo>
                  <a:lnTo>
                    <a:pt x="440" y="8"/>
                  </a:lnTo>
                  <a:lnTo>
                    <a:pt x="432" y="5"/>
                  </a:lnTo>
                  <a:lnTo>
                    <a:pt x="423" y="5"/>
                  </a:lnTo>
                  <a:lnTo>
                    <a:pt x="418" y="5"/>
                  </a:lnTo>
                  <a:lnTo>
                    <a:pt x="411" y="5"/>
                  </a:lnTo>
                  <a:lnTo>
                    <a:pt x="409" y="5"/>
                  </a:lnTo>
                  <a:lnTo>
                    <a:pt x="406" y="5"/>
                  </a:lnTo>
                  <a:lnTo>
                    <a:pt x="404" y="5"/>
                  </a:lnTo>
                  <a:lnTo>
                    <a:pt x="404" y="8"/>
                  </a:lnTo>
                  <a:lnTo>
                    <a:pt x="402" y="10"/>
                  </a:lnTo>
                  <a:lnTo>
                    <a:pt x="366" y="10"/>
                  </a:lnTo>
                  <a:lnTo>
                    <a:pt x="366" y="5"/>
                  </a:lnTo>
                  <a:lnTo>
                    <a:pt x="364" y="5"/>
                  </a:lnTo>
                  <a:lnTo>
                    <a:pt x="364" y="3"/>
                  </a:lnTo>
                  <a:lnTo>
                    <a:pt x="361" y="0"/>
                  </a:lnTo>
                  <a:lnTo>
                    <a:pt x="359" y="0"/>
                  </a:lnTo>
                  <a:lnTo>
                    <a:pt x="359" y="0"/>
                  </a:lnTo>
                  <a:lnTo>
                    <a:pt x="356" y="0"/>
                  </a:lnTo>
                  <a:lnTo>
                    <a:pt x="354" y="0"/>
                  </a:lnTo>
                  <a:lnTo>
                    <a:pt x="349" y="0"/>
                  </a:lnTo>
                  <a:lnTo>
                    <a:pt x="345" y="0"/>
                  </a:lnTo>
                  <a:lnTo>
                    <a:pt x="340" y="0"/>
                  </a:lnTo>
                  <a:lnTo>
                    <a:pt x="328" y="3"/>
                  </a:lnTo>
                  <a:lnTo>
                    <a:pt x="316" y="5"/>
                  </a:lnTo>
                  <a:lnTo>
                    <a:pt x="311" y="8"/>
                  </a:lnTo>
                  <a:lnTo>
                    <a:pt x="307" y="8"/>
                  </a:lnTo>
                  <a:lnTo>
                    <a:pt x="304" y="8"/>
                  </a:lnTo>
                  <a:lnTo>
                    <a:pt x="304" y="5"/>
                  </a:lnTo>
                  <a:lnTo>
                    <a:pt x="302" y="5"/>
                  </a:lnTo>
                  <a:lnTo>
                    <a:pt x="302" y="3"/>
                  </a:lnTo>
                  <a:lnTo>
                    <a:pt x="257" y="3"/>
                  </a:lnTo>
                  <a:lnTo>
                    <a:pt x="245" y="12"/>
                  </a:lnTo>
                  <a:lnTo>
                    <a:pt x="240" y="15"/>
                  </a:lnTo>
                  <a:lnTo>
                    <a:pt x="238" y="15"/>
                  </a:lnTo>
                  <a:lnTo>
                    <a:pt x="235" y="15"/>
                  </a:lnTo>
                  <a:lnTo>
                    <a:pt x="231" y="15"/>
                  </a:lnTo>
                  <a:lnTo>
                    <a:pt x="226" y="17"/>
                  </a:lnTo>
                  <a:lnTo>
                    <a:pt x="214" y="19"/>
                  </a:lnTo>
                  <a:lnTo>
                    <a:pt x="204" y="22"/>
                  </a:lnTo>
                  <a:lnTo>
                    <a:pt x="200" y="22"/>
                  </a:lnTo>
                  <a:lnTo>
                    <a:pt x="193" y="22"/>
                  </a:lnTo>
                  <a:lnTo>
                    <a:pt x="195" y="15"/>
                  </a:lnTo>
                  <a:lnTo>
                    <a:pt x="174" y="15"/>
                  </a:lnTo>
                  <a:lnTo>
                    <a:pt x="169" y="17"/>
                  </a:lnTo>
                  <a:lnTo>
                    <a:pt x="164" y="17"/>
                  </a:lnTo>
                  <a:lnTo>
                    <a:pt x="157" y="17"/>
                  </a:lnTo>
                  <a:lnTo>
                    <a:pt x="152" y="19"/>
                  </a:lnTo>
                  <a:lnTo>
                    <a:pt x="147" y="19"/>
                  </a:lnTo>
                  <a:lnTo>
                    <a:pt x="145" y="22"/>
                  </a:lnTo>
                  <a:lnTo>
                    <a:pt x="140" y="22"/>
                  </a:lnTo>
                  <a:lnTo>
                    <a:pt x="136" y="24"/>
                  </a:lnTo>
                  <a:lnTo>
                    <a:pt x="131" y="27"/>
                  </a:lnTo>
                  <a:lnTo>
                    <a:pt x="126" y="31"/>
                  </a:lnTo>
                  <a:lnTo>
                    <a:pt x="121" y="34"/>
                  </a:lnTo>
                  <a:lnTo>
                    <a:pt x="116" y="36"/>
                  </a:lnTo>
                  <a:lnTo>
                    <a:pt x="112" y="36"/>
                  </a:lnTo>
                  <a:lnTo>
                    <a:pt x="109" y="38"/>
                  </a:lnTo>
                  <a:lnTo>
                    <a:pt x="100" y="38"/>
                  </a:lnTo>
                  <a:lnTo>
                    <a:pt x="93" y="38"/>
                  </a:lnTo>
                  <a:lnTo>
                    <a:pt x="88" y="38"/>
                  </a:lnTo>
                  <a:lnTo>
                    <a:pt x="83" y="41"/>
                  </a:lnTo>
                  <a:lnTo>
                    <a:pt x="81" y="41"/>
                  </a:lnTo>
                  <a:lnTo>
                    <a:pt x="78" y="43"/>
                  </a:lnTo>
                  <a:lnTo>
                    <a:pt x="81" y="46"/>
                  </a:lnTo>
                  <a:lnTo>
                    <a:pt x="88" y="46"/>
                  </a:lnTo>
                  <a:lnTo>
                    <a:pt x="83" y="50"/>
                  </a:lnTo>
                  <a:lnTo>
                    <a:pt x="83" y="53"/>
                  </a:lnTo>
                  <a:lnTo>
                    <a:pt x="78" y="53"/>
                  </a:lnTo>
                  <a:lnTo>
                    <a:pt x="76" y="53"/>
                  </a:lnTo>
                  <a:lnTo>
                    <a:pt x="67" y="55"/>
                  </a:lnTo>
                  <a:lnTo>
                    <a:pt x="57" y="57"/>
                  </a:lnTo>
                  <a:lnTo>
                    <a:pt x="45" y="60"/>
                  </a:lnTo>
                  <a:lnTo>
                    <a:pt x="36" y="60"/>
                  </a:lnTo>
                  <a:lnTo>
                    <a:pt x="29" y="60"/>
                  </a:lnTo>
                  <a:lnTo>
                    <a:pt x="21" y="60"/>
                  </a:lnTo>
                  <a:lnTo>
                    <a:pt x="17" y="60"/>
                  </a:lnTo>
                  <a:lnTo>
                    <a:pt x="10" y="60"/>
                  </a:lnTo>
                  <a:lnTo>
                    <a:pt x="5" y="60"/>
                  </a:lnTo>
                  <a:lnTo>
                    <a:pt x="2" y="62"/>
                  </a:lnTo>
                  <a:lnTo>
                    <a:pt x="2" y="62"/>
                  </a:lnTo>
                  <a:lnTo>
                    <a:pt x="0" y="62"/>
                  </a:lnTo>
                  <a:lnTo>
                    <a:pt x="0" y="65"/>
                  </a:lnTo>
                  <a:lnTo>
                    <a:pt x="0" y="65"/>
                  </a:lnTo>
                  <a:lnTo>
                    <a:pt x="0" y="69"/>
                  </a:lnTo>
                  <a:lnTo>
                    <a:pt x="0" y="72"/>
                  </a:lnTo>
                  <a:lnTo>
                    <a:pt x="0" y="72"/>
                  </a:lnTo>
                  <a:lnTo>
                    <a:pt x="2" y="74"/>
                  </a:lnTo>
                  <a:lnTo>
                    <a:pt x="5" y="74"/>
                  </a:lnTo>
                  <a:lnTo>
                    <a:pt x="5" y="74"/>
                  </a:lnTo>
                  <a:lnTo>
                    <a:pt x="7" y="76"/>
                  </a:lnTo>
                  <a:lnTo>
                    <a:pt x="10" y="74"/>
                  </a:lnTo>
                  <a:lnTo>
                    <a:pt x="14" y="74"/>
                  </a:lnTo>
                  <a:lnTo>
                    <a:pt x="17" y="72"/>
                  </a:lnTo>
                  <a:lnTo>
                    <a:pt x="19" y="72"/>
                  </a:lnTo>
                  <a:lnTo>
                    <a:pt x="45" y="72"/>
                  </a:lnTo>
                  <a:lnTo>
                    <a:pt x="43" y="74"/>
                  </a:lnTo>
                  <a:lnTo>
                    <a:pt x="43" y="76"/>
                  </a:lnTo>
                  <a:lnTo>
                    <a:pt x="38" y="79"/>
                  </a:lnTo>
                  <a:lnTo>
                    <a:pt x="36" y="79"/>
                  </a:lnTo>
                  <a:lnTo>
                    <a:pt x="31" y="79"/>
                  </a:lnTo>
                  <a:lnTo>
                    <a:pt x="24" y="79"/>
                  </a:lnTo>
                  <a:lnTo>
                    <a:pt x="19" y="79"/>
                  </a:lnTo>
                  <a:lnTo>
                    <a:pt x="17" y="79"/>
                  </a:lnTo>
                  <a:lnTo>
                    <a:pt x="14" y="79"/>
                  </a:lnTo>
                  <a:lnTo>
                    <a:pt x="10" y="79"/>
                  </a:lnTo>
                  <a:lnTo>
                    <a:pt x="7" y="81"/>
                  </a:lnTo>
                  <a:lnTo>
                    <a:pt x="7" y="84"/>
                  </a:lnTo>
                  <a:lnTo>
                    <a:pt x="7" y="84"/>
                  </a:lnTo>
                  <a:lnTo>
                    <a:pt x="7" y="86"/>
                  </a:lnTo>
                  <a:lnTo>
                    <a:pt x="7" y="86"/>
                  </a:lnTo>
                  <a:lnTo>
                    <a:pt x="10" y="88"/>
                  </a:lnTo>
                  <a:lnTo>
                    <a:pt x="12" y="91"/>
                  </a:lnTo>
                  <a:lnTo>
                    <a:pt x="17" y="91"/>
                  </a:lnTo>
                  <a:lnTo>
                    <a:pt x="14" y="91"/>
                  </a:lnTo>
                  <a:lnTo>
                    <a:pt x="17" y="93"/>
                  </a:lnTo>
                  <a:lnTo>
                    <a:pt x="19" y="95"/>
                  </a:lnTo>
                  <a:lnTo>
                    <a:pt x="21" y="98"/>
                  </a:lnTo>
                  <a:lnTo>
                    <a:pt x="21" y="100"/>
                  </a:lnTo>
                  <a:lnTo>
                    <a:pt x="24" y="100"/>
                  </a:lnTo>
                  <a:lnTo>
                    <a:pt x="29" y="100"/>
                  </a:lnTo>
                  <a:lnTo>
                    <a:pt x="33" y="98"/>
                  </a:lnTo>
                  <a:lnTo>
                    <a:pt x="43" y="98"/>
                  </a:lnTo>
                  <a:lnTo>
                    <a:pt x="48" y="95"/>
                  </a:lnTo>
                  <a:lnTo>
                    <a:pt x="52" y="95"/>
                  </a:lnTo>
                  <a:lnTo>
                    <a:pt x="59" y="95"/>
                  </a:lnTo>
                  <a:lnTo>
                    <a:pt x="64" y="95"/>
                  </a:lnTo>
                  <a:lnTo>
                    <a:pt x="71" y="95"/>
                  </a:lnTo>
                  <a:lnTo>
                    <a:pt x="76" y="95"/>
                  </a:lnTo>
                  <a:lnTo>
                    <a:pt x="78" y="98"/>
                  </a:lnTo>
                  <a:lnTo>
                    <a:pt x="83" y="98"/>
                  </a:lnTo>
                  <a:lnTo>
                    <a:pt x="90" y="103"/>
                  </a:lnTo>
                  <a:lnTo>
                    <a:pt x="95" y="105"/>
                  </a:lnTo>
                  <a:lnTo>
                    <a:pt x="97" y="105"/>
                  </a:lnTo>
                  <a:lnTo>
                    <a:pt x="97" y="105"/>
                  </a:lnTo>
                  <a:lnTo>
                    <a:pt x="100" y="107"/>
                  </a:lnTo>
                  <a:lnTo>
                    <a:pt x="100" y="107"/>
                  </a:lnTo>
                  <a:lnTo>
                    <a:pt x="100" y="110"/>
                  </a:lnTo>
                  <a:lnTo>
                    <a:pt x="102" y="112"/>
                  </a:lnTo>
                  <a:lnTo>
                    <a:pt x="102" y="112"/>
                  </a:lnTo>
                  <a:lnTo>
                    <a:pt x="107" y="114"/>
                  </a:lnTo>
                  <a:lnTo>
                    <a:pt x="107" y="114"/>
                  </a:lnTo>
                  <a:lnTo>
                    <a:pt x="109" y="114"/>
                  </a:lnTo>
                  <a:lnTo>
                    <a:pt x="109" y="119"/>
                  </a:lnTo>
                  <a:lnTo>
                    <a:pt x="107" y="122"/>
                  </a:lnTo>
                  <a:lnTo>
                    <a:pt x="107" y="124"/>
                  </a:lnTo>
                  <a:lnTo>
                    <a:pt x="107" y="126"/>
                  </a:lnTo>
                  <a:lnTo>
                    <a:pt x="109" y="129"/>
                  </a:lnTo>
                  <a:lnTo>
                    <a:pt x="109" y="131"/>
                  </a:lnTo>
                  <a:lnTo>
                    <a:pt x="112" y="131"/>
                  </a:lnTo>
                  <a:lnTo>
                    <a:pt x="100" y="160"/>
                  </a:lnTo>
                  <a:lnTo>
                    <a:pt x="100" y="162"/>
                  </a:lnTo>
                  <a:lnTo>
                    <a:pt x="102" y="164"/>
                  </a:lnTo>
                  <a:lnTo>
                    <a:pt x="102" y="164"/>
                  </a:lnTo>
                  <a:lnTo>
                    <a:pt x="105" y="167"/>
                  </a:lnTo>
                  <a:lnTo>
                    <a:pt x="107" y="164"/>
                  </a:lnTo>
                  <a:lnTo>
                    <a:pt x="109" y="164"/>
                  </a:lnTo>
                  <a:lnTo>
                    <a:pt x="112" y="162"/>
                  </a:lnTo>
                  <a:lnTo>
                    <a:pt x="114" y="160"/>
                  </a:lnTo>
                  <a:lnTo>
                    <a:pt x="116" y="157"/>
                  </a:lnTo>
                  <a:lnTo>
                    <a:pt x="119" y="157"/>
                  </a:lnTo>
                  <a:lnTo>
                    <a:pt x="119" y="160"/>
                  </a:lnTo>
                  <a:lnTo>
                    <a:pt x="121" y="162"/>
                  </a:lnTo>
                  <a:lnTo>
                    <a:pt x="124" y="167"/>
                  </a:lnTo>
                  <a:lnTo>
                    <a:pt x="128" y="171"/>
                  </a:lnTo>
                  <a:lnTo>
                    <a:pt x="131" y="174"/>
                  </a:lnTo>
                  <a:lnTo>
                    <a:pt x="128" y="174"/>
                  </a:lnTo>
                  <a:lnTo>
                    <a:pt x="121" y="176"/>
                  </a:lnTo>
                  <a:lnTo>
                    <a:pt x="109" y="176"/>
                  </a:lnTo>
                  <a:lnTo>
                    <a:pt x="105" y="179"/>
                  </a:lnTo>
                  <a:lnTo>
                    <a:pt x="102" y="179"/>
                  </a:lnTo>
                  <a:lnTo>
                    <a:pt x="100" y="179"/>
                  </a:lnTo>
                  <a:lnTo>
                    <a:pt x="97" y="181"/>
                  </a:lnTo>
                  <a:lnTo>
                    <a:pt x="95" y="183"/>
                  </a:lnTo>
                  <a:lnTo>
                    <a:pt x="95" y="186"/>
                  </a:lnTo>
                  <a:lnTo>
                    <a:pt x="95" y="188"/>
                  </a:lnTo>
                  <a:lnTo>
                    <a:pt x="95" y="190"/>
                  </a:lnTo>
                  <a:lnTo>
                    <a:pt x="95" y="193"/>
                  </a:lnTo>
                  <a:lnTo>
                    <a:pt x="95" y="195"/>
                  </a:lnTo>
                  <a:lnTo>
                    <a:pt x="97" y="195"/>
                  </a:lnTo>
                  <a:lnTo>
                    <a:pt x="100" y="195"/>
                  </a:lnTo>
                  <a:lnTo>
                    <a:pt x="100" y="195"/>
                  </a:lnTo>
                  <a:lnTo>
                    <a:pt x="102" y="195"/>
                  </a:lnTo>
                  <a:lnTo>
                    <a:pt x="105" y="195"/>
                  </a:lnTo>
                  <a:lnTo>
                    <a:pt x="109" y="195"/>
                  </a:lnTo>
                  <a:lnTo>
                    <a:pt x="112" y="195"/>
                  </a:lnTo>
                  <a:lnTo>
                    <a:pt x="114" y="195"/>
                  </a:lnTo>
                  <a:lnTo>
                    <a:pt x="116" y="195"/>
                  </a:lnTo>
                  <a:lnTo>
                    <a:pt x="116" y="193"/>
                  </a:lnTo>
                  <a:lnTo>
                    <a:pt x="119" y="190"/>
                  </a:lnTo>
                  <a:lnTo>
                    <a:pt x="119" y="188"/>
                  </a:lnTo>
                  <a:lnTo>
                    <a:pt x="114" y="188"/>
                  </a:lnTo>
                  <a:lnTo>
                    <a:pt x="112" y="186"/>
                  </a:lnTo>
                  <a:lnTo>
                    <a:pt x="109" y="186"/>
                  </a:lnTo>
                  <a:lnTo>
                    <a:pt x="114" y="183"/>
                  </a:lnTo>
                  <a:lnTo>
                    <a:pt x="121" y="183"/>
                  </a:lnTo>
                  <a:lnTo>
                    <a:pt x="124" y="186"/>
                  </a:lnTo>
                  <a:lnTo>
                    <a:pt x="126" y="186"/>
                  </a:lnTo>
                  <a:lnTo>
                    <a:pt x="128" y="188"/>
                  </a:lnTo>
                  <a:lnTo>
                    <a:pt x="133" y="188"/>
                  </a:lnTo>
                  <a:lnTo>
                    <a:pt x="128" y="195"/>
                  </a:lnTo>
                  <a:lnTo>
                    <a:pt x="128" y="202"/>
                  </a:lnTo>
                  <a:lnTo>
                    <a:pt x="126" y="205"/>
                  </a:lnTo>
                  <a:lnTo>
                    <a:pt x="124" y="209"/>
                  </a:lnTo>
                  <a:lnTo>
                    <a:pt x="121" y="212"/>
                  </a:lnTo>
                  <a:lnTo>
                    <a:pt x="119" y="214"/>
                  </a:lnTo>
                  <a:lnTo>
                    <a:pt x="114" y="217"/>
                  </a:lnTo>
                  <a:lnTo>
                    <a:pt x="109" y="219"/>
                  </a:lnTo>
                  <a:lnTo>
                    <a:pt x="105" y="219"/>
                  </a:lnTo>
                  <a:lnTo>
                    <a:pt x="100" y="221"/>
                  </a:lnTo>
                  <a:lnTo>
                    <a:pt x="97" y="226"/>
                  </a:lnTo>
                  <a:lnTo>
                    <a:pt x="95" y="226"/>
                  </a:lnTo>
                  <a:lnTo>
                    <a:pt x="93" y="231"/>
                  </a:lnTo>
                  <a:lnTo>
                    <a:pt x="90" y="233"/>
                  </a:lnTo>
                  <a:lnTo>
                    <a:pt x="90" y="236"/>
                  </a:lnTo>
                  <a:lnTo>
                    <a:pt x="88" y="240"/>
                  </a:lnTo>
                  <a:lnTo>
                    <a:pt x="88" y="243"/>
                  </a:lnTo>
                  <a:lnTo>
                    <a:pt x="90" y="243"/>
                  </a:lnTo>
                  <a:lnTo>
                    <a:pt x="95" y="243"/>
                  </a:lnTo>
                  <a:lnTo>
                    <a:pt x="102" y="243"/>
                  </a:lnTo>
                  <a:lnTo>
                    <a:pt x="100" y="245"/>
                  </a:lnTo>
                  <a:lnTo>
                    <a:pt x="95" y="245"/>
                  </a:lnTo>
                  <a:lnTo>
                    <a:pt x="83" y="250"/>
                  </a:lnTo>
                  <a:lnTo>
                    <a:pt x="88" y="252"/>
                  </a:lnTo>
                  <a:lnTo>
                    <a:pt x="93" y="255"/>
                  </a:lnTo>
                  <a:lnTo>
                    <a:pt x="97" y="255"/>
                  </a:lnTo>
                  <a:lnTo>
                    <a:pt x="100" y="257"/>
                  </a:lnTo>
                  <a:lnTo>
                    <a:pt x="102" y="257"/>
                  </a:lnTo>
                  <a:lnTo>
                    <a:pt x="100" y="259"/>
                  </a:lnTo>
                  <a:lnTo>
                    <a:pt x="97" y="259"/>
                  </a:lnTo>
                  <a:lnTo>
                    <a:pt x="95" y="262"/>
                  </a:lnTo>
                  <a:lnTo>
                    <a:pt x="90" y="262"/>
                  </a:lnTo>
                  <a:lnTo>
                    <a:pt x="90" y="264"/>
                  </a:lnTo>
                  <a:lnTo>
                    <a:pt x="90" y="264"/>
                  </a:lnTo>
                  <a:lnTo>
                    <a:pt x="90" y="269"/>
                  </a:lnTo>
                  <a:lnTo>
                    <a:pt x="90" y="274"/>
                  </a:lnTo>
                  <a:lnTo>
                    <a:pt x="90" y="276"/>
                  </a:lnTo>
                  <a:lnTo>
                    <a:pt x="93" y="276"/>
                  </a:lnTo>
                  <a:lnTo>
                    <a:pt x="93" y="278"/>
                  </a:lnTo>
                  <a:lnTo>
                    <a:pt x="95" y="278"/>
                  </a:lnTo>
                  <a:lnTo>
                    <a:pt x="97" y="278"/>
                  </a:lnTo>
                  <a:lnTo>
                    <a:pt x="100" y="278"/>
                  </a:lnTo>
                  <a:lnTo>
                    <a:pt x="105" y="278"/>
                  </a:lnTo>
                  <a:lnTo>
                    <a:pt x="102" y="281"/>
                  </a:lnTo>
                  <a:lnTo>
                    <a:pt x="100" y="283"/>
                  </a:lnTo>
                  <a:lnTo>
                    <a:pt x="95" y="283"/>
                  </a:lnTo>
                  <a:lnTo>
                    <a:pt x="93" y="283"/>
                  </a:lnTo>
                  <a:lnTo>
                    <a:pt x="93" y="290"/>
                  </a:lnTo>
                  <a:lnTo>
                    <a:pt x="95" y="295"/>
                  </a:lnTo>
                  <a:lnTo>
                    <a:pt x="95" y="297"/>
                  </a:lnTo>
                  <a:lnTo>
                    <a:pt x="95" y="300"/>
                  </a:lnTo>
                  <a:lnTo>
                    <a:pt x="97" y="302"/>
                  </a:lnTo>
                  <a:lnTo>
                    <a:pt x="100" y="304"/>
                  </a:lnTo>
                  <a:lnTo>
                    <a:pt x="100" y="304"/>
                  </a:lnTo>
                  <a:lnTo>
                    <a:pt x="102" y="304"/>
                  </a:lnTo>
                  <a:lnTo>
                    <a:pt x="102" y="309"/>
                  </a:lnTo>
                  <a:lnTo>
                    <a:pt x="102" y="312"/>
                  </a:lnTo>
                  <a:lnTo>
                    <a:pt x="105" y="314"/>
                  </a:lnTo>
                  <a:lnTo>
                    <a:pt x="107" y="316"/>
                  </a:lnTo>
                  <a:lnTo>
                    <a:pt x="109" y="319"/>
                  </a:lnTo>
                  <a:lnTo>
                    <a:pt x="109" y="321"/>
                  </a:lnTo>
                  <a:lnTo>
                    <a:pt x="109" y="323"/>
                  </a:lnTo>
                  <a:lnTo>
                    <a:pt x="109" y="326"/>
                  </a:lnTo>
                  <a:lnTo>
                    <a:pt x="112" y="328"/>
                  </a:lnTo>
                  <a:lnTo>
                    <a:pt x="112" y="331"/>
                  </a:lnTo>
                  <a:lnTo>
                    <a:pt x="112" y="333"/>
                  </a:lnTo>
                  <a:lnTo>
                    <a:pt x="114" y="335"/>
                  </a:lnTo>
                  <a:lnTo>
                    <a:pt x="116" y="335"/>
                  </a:lnTo>
                  <a:lnTo>
                    <a:pt x="119" y="335"/>
                  </a:lnTo>
                  <a:lnTo>
                    <a:pt x="121" y="335"/>
                  </a:lnTo>
                  <a:lnTo>
                    <a:pt x="124" y="338"/>
                  </a:lnTo>
                  <a:lnTo>
                    <a:pt x="126" y="338"/>
                  </a:lnTo>
                  <a:lnTo>
                    <a:pt x="131" y="340"/>
                  </a:lnTo>
                  <a:lnTo>
                    <a:pt x="133" y="342"/>
                  </a:lnTo>
                  <a:lnTo>
                    <a:pt x="136" y="345"/>
                  </a:lnTo>
                  <a:lnTo>
                    <a:pt x="138" y="347"/>
                  </a:lnTo>
                  <a:lnTo>
                    <a:pt x="140" y="350"/>
                  </a:lnTo>
                  <a:lnTo>
                    <a:pt x="143" y="352"/>
                  </a:lnTo>
                  <a:lnTo>
                    <a:pt x="145" y="352"/>
                  </a:lnTo>
                  <a:lnTo>
                    <a:pt x="147" y="352"/>
                  </a:lnTo>
                  <a:lnTo>
                    <a:pt x="150" y="352"/>
                  </a:lnTo>
                  <a:lnTo>
                    <a:pt x="152" y="352"/>
                  </a:lnTo>
                  <a:lnTo>
                    <a:pt x="155" y="352"/>
                  </a:lnTo>
                  <a:lnTo>
                    <a:pt x="157" y="350"/>
                  </a:lnTo>
                  <a:lnTo>
                    <a:pt x="159" y="350"/>
                  </a:lnTo>
                  <a:lnTo>
                    <a:pt x="162" y="347"/>
                  </a:lnTo>
                  <a:lnTo>
                    <a:pt x="164" y="342"/>
                  </a:lnTo>
                  <a:lnTo>
                    <a:pt x="166" y="335"/>
                  </a:lnTo>
                  <a:lnTo>
                    <a:pt x="166" y="328"/>
                  </a:lnTo>
                  <a:lnTo>
                    <a:pt x="169" y="326"/>
                  </a:lnTo>
                  <a:lnTo>
                    <a:pt x="171" y="323"/>
                  </a:lnTo>
                  <a:lnTo>
                    <a:pt x="171" y="323"/>
                  </a:lnTo>
                  <a:lnTo>
                    <a:pt x="174" y="321"/>
                  </a:lnTo>
                  <a:lnTo>
                    <a:pt x="176" y="319"/>
                  </a:lnTo>
                  <a:lnTo>
                    <a:pt x="178" y="316"/>
                  </a:lnTo>
                  <a:lnTo>
                    <a:pt x="178" y="314"/>
                  </a:lnTo>
                  <a:lnTo>
                    <a:pt x="181" y="312"/>
                  </a:lnTo>
                  <a:lnTo>
                    <a:pt x="181" y="309"/>
                  </a:lnTo>
                  <a:lnTo>
                    <a:pt x="183" y="307"/>
                  </a:lnTo>
                  <a:lnTo>
                    <a:pt x="185" y="304"/>
                  </a:lnTo>
                  <a:lnTo>
                    <a:pt x="188" y="300"/>
                  </a:lnTo>
                  <a:lnTo>
                    <a:pt x="193" y="297"/>
                  </a:lnTo>
                  <a:lnTo>
                    <a:pt x="197" y="295"/>
                  </a:lnTo>
                  <a:lnTo>
                    <a:pt x="200" y="290"/>
                  </a:lnTo>
                  <a:lnTo>
                    <a:pt x="202" y="288"/>
                  </a:lnTo>
                  <a:lnTo>
                    <a:pt x="207" y="283"/>
                  </a:lnTo>
                  <a:lnTo>
                    <a:pt x="207" y="274"/>
                  </a:lnTo>
                  <a:lnTo>
                    <a:pt x="209" y="276"/>
                  </a:lnTo>
                  <a:lnTo>
                    <a:pt x="209" y="276"/>
                  </a:lnTo>
                  <a:lnTo>
                    <a:pt x="212" y="274"/>
                  </a:lnTo>
                  <a:lnTo>
                    <a:pt x="214" y="271"/>
                  </a:lnTo>
                  <a:lnTo>
                    <a:pt x="212" y="271"/>
                  </a:lnTo>
                  <a:lnTo>
                    <a:pt x="212" y="269"/>
                  </a:lnTo>
                  <a:lnTo>
                    <a:pt x="209" y="266"/>
                  </a:lnTo>
                  <a:lnTo>
                    <a:pt x="209" y="264"/>
                  </a:lnTo>
                  <a:lnTo>
                    <a:pt x="209" y="264"/>
                  </a:lnTo>
                  <a:lnTo>
                    <a:pt x="209" y="262"/>
                  </a:lnTo>
                  <a:lnTo>
                    <a:pt x="209" y="262"/>
                  </a:lnTo>
                  <a:lnTo>
                    <a:pt x="212" y="259"/>
                  </a:lnTo>
                  <a:lnTo>
                    <a:pt x="214" y="259"/>
                  </a:lnTo>
                  <a:lnTo>
                    <a:pt x="216" y="259"/>
                  </a:lnTo>
                  <a:lnTo>
                    <a:pt x="223" y="257"/>
                  </a:lnTo>
                  <a:lnTo>
                    <a:pt x="228" y="257"/>
                  </a:lnTo>
                  <a:lnTo>
                    <a:pt x="238" y="257"/>
                  </a:lnTo>
                  <a:lnTo>
                    <a:pt x="240" y="257"/>
                  </a:lnTo>
                  <a:lnTo>
                    <a:pt x="242" y="255"/>
                  </a:lnTo>
                  <a:lnTo>
                    <a:pt x="245" y="255"/>
                  </a:lnTo>
                  <a:lnTo>
                    <a:pt x="247" y="252"/>
                  </a:lnTo>
                  <a:lnTo>
                    <a:pt x="250" y="250"/>
                  </a:lnTo>
                  <a:lnTo>
                    <a:pt x="252" y="250"/>
                  </a:lnTo>
                  <a:lnTo>
                    <a:pt x="254" y="250"/>
                  </a:lnTo>
                  <a:lnTo>
                    <a:pt x="257" y="250"/>
                  </a:lnTo>
                  <a:lnTo>
                    <a:pt x="261" y="247"/>
                  </a:lnTo>
                  <a:lnTo>
                    <a:pt x="266" y="247"/>
                  </a:lnTo>
                  <a:lnTo>
                    <a:pt x="271" y="245"/>
                  </a:lnTo>
                  <a:lnTo>
                    <a:pt x="273" y="245"/>
                  </a:lnTo>
                  <a:lnTo>
                    <a:pt x="276" y="243"/>
                  </a:lnTo>
                  <a:lnTo>
                    <a:pt x="283" y="238"/>
                  </a:lnTo>
                  <a:lnTo>
                    <a:pt x="290" y="231"/>
                  </a:lnTo>
                  <a:lnTo>
                    <a:pt x="295" y="228"/>
                  </a:lnTo>
                  <a:lnTo>
                    <a:pt x="297" y="226"/>
                  </a:lnTo>
                  <a:lnTo>
                    <a:pt x="302" y="219"/>
                  </a:lnTo>
                  <a:lnTo>
                    <a:pt x="302" y="214"/>
                  </a:lnTo>
                  <a:lnTo>
                    <a:pt x="304" y="209"/>
                  </a:lnTo>
                  <a:lnTo>
                    <a:pt x="309" y="214"/>
                  </a:lnTo>
                  <a:lnTo>
                    <a:pt x="311" y="217"/>
                  </a:lnTo>
                  <a:lnTo>
                    <a:pt x="314" y="217"/>
                  </a:lnTo>
                  <a:lnTo>
                    <a:pt x="326" y="217"/>
                  </a:lnTo>
                  <a:lnTo>
                    <a:pt x="337" y="214"/>
                  </a:lnTo>
                  <a:lnTo>
                    <a:pt x="349" y="212"/>
                  </a:lnTo>
                  <a:lnTo>
                    <a:pt x="356" y="209"/>
                  </a:lnTo>
                  <a:lnTo>
                    <a:pt x="364" y="207"/>
                  </a:lnTo>
                  <a:lnTo>
                    <a:pt x="375" y="202"/>
                  </a:lnTo>
                  <a:lnTo>
                    <a:pt x="385" y="195"/>
                  </a:lnTo>
                  <a:lnTo>
                    <a:pt x="397" y="190"/>
                  </a:lnTo>
                  <a:lnTo>
                    <a:pt x="406" y="18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5" name="Freeform 1394">
              <a:extLst>
                <a:ext uri="{FF2B5EF4-FFF2-40B4-BE49-F238E27FC236}">
                  <a16:creationId xmlns:a16="http://schemas.microsoft.com/office/drawing/2014/main" id="{A52558EF-442F-4ECC-B689-50719FFBBDC3}"/>
                </a:ext>
              </a:extLst>
            </p:cNvPr>
            <p:cNvSpPr>
              <a:spLocks/>
            </p:cNvSpPr>
            <p:nvPr/>
          </p:nvSpPr>
          <p:spPr bwMode="auto">
            <a:xfrm>
              <a:off x="3092451" y="1831974"/>
              <a:ext cx="830263" cy="558801"/>
            </a:xfrm>
            <a:custGeom>
              <a:avLst/>
              <a:gdLst/>
              <a:ahLst/>
              <a:cxnLst>
                <a:cxn ang="0">
                  <a:pos x="371" y="176"/>
                </a:cxn>
                <a:cxn ang="0">
                  <a:pos x="378" y="164"/>
                </a:cxn>
                <a:cxn ang="0">
                  <a:pos x="399" y="179"/>
                </a:cxn>
                <a:cxn ang="0">
                  <a:pos x="418" y="164"/>
                </a:cxn>
                <a:cxn ang="0">
                  <a:pos x="387" y="143"/>
                </a:cxn>
                <a:cxn ang="0">
                  <a:pos x="416" y="152"/>
                </a:cxn>
                <a:cxn ang="0">
                  <a:pos x="409" y="138"/>
                </a:cxn>
                <a:cxn ang="0">
                  <a:pos x="430" y="126"/>
                </a:cxn>
                <a:cxn ang="0">
                  <a:pos x="442" y="114"/>
                </a:cxn>
                <a:cxn ang="0">
                  <a:pos x="454" y="105"/>
                </a:cxn>
                <a:cxn ang="0">
                  <a:pos x="428" y="91"/>
                </a:cxn>
                <a:cxn ang="0">
                  <a:pos x="461" y="84"/>
                </a:cxn>
                <a:cxn ang="0">
                  <a:pos x="454" y="72"/>
                </a:cxn>
                <a:cxn ang="0">
                  <a:pos x="435" y="69"/>
                </a:cxn>
                <a:cxn ang="0">
                  <a:pos x="463" y="43"/>
                </a:cxn>
                <a:cxn ang="0">
                  <a:pos x="497" y="31"/>
                </a:cxn>
                <a:cxn ang="0">
                  <a:pos x="437" y="22"/>
                </a:cxn>
                <a:cxn ang="0">
                  <a:pos x="409" y="17"/>
                </a:cxn>
                <a:cxn ang="0">
                  <a:pos x="409" y="5"/>
                </a:cxn>
                <a:cxn ang="0">
                  <a:pos x="361" y="0"/>
                </a:cxn>
                <a:cxn ang="0">
                  <a:pos x="316" y="5"/>
                </a:cxn>
                <a:cxn ang="0">
                  <a:pos x="240" y="15"/>
                </a:cxn>
                <a:cxn ang="0">
                  <a:pos x="195" y="15"/>
                </a:cxn>
                <a:cxn ang="0">
                  <a:pos x="136" y="24"/>
                </a:cxn>
                <a:cxn ang="0">
                  <a:pos x="88" y="38"/>
                </a:cxn>
                <a:cxn ang="0">
                  <a:pos x="76" y="53"/>
                </a:cxn>
                <a:cxn ang="0">
                  <a:pos x="5" y="60"/>
                </a:cxn>
                <a:cxn ang="0">
                  <a:pos x="2" y="74"/>
                </a:cxn>
                <a:cxn ang="0">
                  <a:pos x="43" y="74"/>
                </a:cxn>
                <a:cxn ang="0">
                  <a:pos x="10" y="79"/>
                </a:cxn>
                <a:cxn ang="0">
                  <a:pos x="14" y="91"/>
                </a:cxn>
                <a:cxn ang="0">
                  <a:pos x="48" y="95"/>
                </a:cxn>
                <a:cxn ang="0">
                  <a:pos x="95" y="105"/>
                </a:cxn>
                <a:cxn ang="0">
                  <a:pos x="107" y="114"/>
                </a:cxn>
                <a:cxn ang="0">
                  <a:pos x="100" y="160"/>
                </a:cxn>
                <a:cxn ang="0">
                  <a:pos x="116" y="157"/>
                </a:cxn>
                <a:cxn ang="0">
                  <a:pos x="109" y="176"/>
                </a:cxn>
                <a:cxn ang="0">
                  <a:pos x="95" y="193"/>
                </a:cxn>
                <a:cxn ang="0">
                  <a:pos x="114" y="195"/>
                </a:cxn>
                <a:cxn ang="0">
                  <a:pos x="121" y="183"/>
                </a:cxn>
                <a:cxn ang="0">
                  <a:pos x="121" y="212"/>
                </a:cxn>
                <a:cxn ang="0">
                  <a:pos x="90" y="233"/>
                </a:cxn>
                <a:cxn ang="0">
                  <a:pos x="83" y="250"/>
                </a:cxn>
                <a:cxn ang="0">
                  <a:pos x="90" y="262"/>
                </a:cxn>
                <a:cxn ang="0">
                  <a:pos x="97" y="278"/>
                </a:cxn>
                <a:cxn ang="0">
                  <a:pos x="95" y="297"/>
                </a:cxn>
                <a:cxn ang="0">
                  <a:pos x="107" y="316"/>
                </a:cxn>
                <a:cxn ang="0">
                  <a:pos x="116" y="335"/>
                </a:cxn>
                <a:cxn ang="0">
                  <a:pos x="140" y="350"/>
                </a:cxn>
                <a:cxn ang="0">
                  <a:pos x="162" y="347"/>
                </a:cxn>
                <a:cxn ang="0">
                  <a:pos x="178" y="316"/>
                </a:cxn>
                <a:cxn ang="0">
                  <a:pos x="200" y="290"/>
                </a:cxn>
                <a:cxn ang="0">
                  <a:pos x="212" y="269"/>
                </a:cxn>
                <a:cxn ang="0">
                  <a:pos x="223" y="257"/>
                </a:cxn>
                <a:cxn ang="0">
                  <a:pos x="254" y="250"/>
                </a:cxn>
                <a:cxn ang="0">
                  <a:pos x="295" y="228"/>
                </a:cxn>
                <a:cxn ang="0">
                  <a:pos x="337" y="214"/>
                </a:cxn>
              </a:cxnLst>
              <a:rect l="0" t="0" r="r" b="b"/>
              <a:pathLst>
                <a:path w="523" h="352">
                  <a:moveTo>
                    <a:pt x="406" y="186"/>
                  </a:moveTo>
                  <a:lnTo>
                    <a:pt x="406" y="183"/>
                  </a:lnTo>
                  <a:lnTo>
                    <a:pt x="394" y="186"/>
                  </a:lnTo>
                  <a:lnTo>
                    <a:pt x="390" y="183"/>
                  </a:lnTo>
                  <a:lnTo>
                    <a:pt x="383" y="183"/>
                  </a:lnTo>
                  <a:lnTo>
                    <a:pt x="378" y="183"/>
                  </a:lnTo>
                  <a:lnTo>
                    <a:pt x="373" y="181"/>
                  </a:lnTo>
                  <a:lnTo>
                    <a:pt x="371" y="179"/>
                  </a:lnTo>
                  <a:lnTo>
                    <a:pt x="371" y="176"/>
                  </a:lnTo>
                  <a:lnTo>
                    <a:pt x="371" y="174"/>
                  </a:lnTo>
                  <a:lnTo>
                    <a:pt x="373" y="174"/>
                  </a:lnTo>
                  <a:lnTo>
                    <a:pt x="375" y="171"/>
                  </a:lnTo>
                  <a:lnTo>
                    <a:pt x="378" y="169"/>
                  </a:lnTo>
                  <a:lnTo>
                    <a:pt x="378" y="167"/>
                  </a:lnTo>
                  <a:lnTo>
                    <a:pt x="371" y="162"/>
                  </a:lnTo>
                  <a:lnTo>
                    <a:pt x="361" y="160"/>
                  </a:lnTo>
                  <a:lnTo>
                    <a:pt x="373" y="162"/>
                  </a:lnTo>
                  <a:lnTo>
                    <a:pt x="378" y="164"/>
                  </a:lnTo>
                  <a:lnTo>
                    <a:pt x="380" y="164"/>
                  </a:lnTo>
                  <a:lnTo>
                    <a:pt x="387" y="164"/>
                  </a:lnTo>
                  <a:lnTo>
                    <a:pt x="387" y="169"/>
                  </a:lnTo>
                  <a:lnTo>
                    <a:pt x="390" y="171"/>
                  </a:lnTo>
                  <a:lnTo>
                    <a:pt x="390" y="174"/>
                  </a:lnTo>
                  <a:lnTo>
                    <a:pt x="392" y="176"/>
                  </a:lnTo>
                  <a:lnTo>
                    <a:pt x="394" y="179"/>
                  </a:lnTo>
                  <a:lnTo>
                    <a:pt x="397" y="179"/>
                  </a:lnTo>
                  <a:lnTo>
                    <a:pt x="399" y="179"/>
                  </a:lnTo>
                  <a:lnTo>
                    <a:pt x="404" y="179"/>
                  </a:lnTo>
                  <a:lnTo>
                    <a:pt x="409" y="179"/>
                  </a:lnTo>
                  <a:lnTo>
                    <a:pt x="411" y="179"/>
                  </a:lnTo>
                  <a:lnTo>
                    <a:pt x="413" y="176"/>
                  </a:lnTo>
                  <a:lnTo>
                    <a:pt x="416" y="174"/>
                  </a:lnTo>
                  <a:lnTo>
                    <a:pt x="418" y="174"/>
                  </a:lnTo>
                  <a:lnTo>
                    <a:pt x="418" y="169"/>
                  </a:lnTo>
                  <a:lnTo>
                    <a:pt x="418" y="167"/>
                  </a:lnTo>
                  <a:lnTo>
                    <a:pt x="418" y="164"/>
                  </a:lnTo>
                  <a:lnTo>
                    <a:pt x="418" y="162"/>
                  </a:lnTo>
                  <a:lnTo>
                    <a:pt x="416" y="160"/>
                  </a:lnTo>
                  <a:lnTo>
                    <a:pt x="413" y="157"/>
                  </a:lnTo>
                  <a:lnTo>
                    <a:pt x="411" y="155"/>
                  </a:lnTo>
                  <a:lnTo>
                    <a:pt x="404" y="152"/>
                  </a:lnTo>
                  <a:lnTo>
                    <a:pt x="394" y="148"/>
                  </a:lnTo>
                  <a:lnTo>
                    <a:pt x="390" y="145"/>
                  </a:lnTo>
                  <a:lnTo>
                    <a:pt x="387" y="143"/>
                  </a:lnTo>
                  <a:lnTo>
                    <a:pt x="387" y="143"/>
                  </a:lnTo>
                  <a:lnTo>
                    <a:pt x="392" y="143"/>
                  </a:lnTo>
                  <a:lnTo>
                    <a:pt x="394" y="143"/>
                  </a:lnTo>
                  <a:lnTo>
                    <a:pt x="399" y="145"/>
                  </a:lnTo>
                  <a:lnTo>
                    <a:pt x="402" y="148"/>
                  </a:lnTo>
                  <a:lnTo>
                    <a:pt x="406" y="152"/>
                  </a:lnTo>
                  <a:lnTo>
                    <a:pt x="411" y="152"/>
                  </a:lnTo>
                  <a:lnTo>
                    <a:pt x="413" y="155"/>
                  </a:lnTo>
                  <a:lnTo>
                    <a:pt x="416" y="152"/>
                  </a:lnTo>
                  <a:lnTo>
                    <a:pt x="416" y="152"/>
                  </a:lnTo>
                  <a:lnTo>
                    <a:pt x="418" y="152"/>
                  </a:lnTo>
                  <a:lnTo>
                    <a:pt x="418" y="150"/>
                  </a:lnTo>
                  <a:lnTo>
                    <a:pt x="418" y="148"/>
                  </a:lnTo>
                  <a:lnTo>
                    <a:pt x="418" y="148"/>
                  </a:lnTo>
                  <a:lnTo>
                    <a:pt x="418" y="145"/>
                  </a:lnTo>
                  <a:lnTo>
                    <a:pt x="418" y="143"/>
                  </a:lnTo>
                  <a:lnTo>
                    <a:pt x="416" y="143"/>
                  </a:lnTo>
                  <a:lnTo>
                    <a:pt x="411" y="141"/>
                  </a:lnTo>
                  <a:lnTo>
                    <a:pt x="409" y="138"/>
                  </a:lnTo>
                  <a:lnTo>
                    <a:pt x="406" y="138"/>
                  </a:lnTo>
                  <a:lnTo>
                    <a:pt x="402" y="136"/>
                  </a:lnTo>
                  <a:lnTo>
                    <a:pt x="402" y="136"/>
                  </a:lnTo>
                  <a:lnTo>
                    <a:pt x="399" y="133"/>
                  </a:lnTo>
                  <a:lnTo>
                    <a:pt x="399" y="131"/>
                  </a:lnTo>
                  <a:lnTo>
                    <a:pt x="397" y="131"/>
                  </a:lnTo>
                  <a:lnTo>
                    <a:pt x="432" y="131"/>
                  </a:lnTo>
                  <a:lnTo>
                    <a:pt x="430" y="129"/>
                  </a:lnTo>
                  <a:lnTo>
                    <a:pt x="430" y="126"/>
                  </a:lnTo>
                  <a:lnTo>
                    <a:pt x="428" y="124"/>
                  </a:lnTo>
                  <a:lnTo>
                    <a:pt x="423" y="122"/>
                  </a:lnTo>
                  <a:lnTo>
                    <a:pt x="421" y="119"/>
                  </a:lnTo>
                  <a:lnTo>
                    <a:pt x="425" y="119"/>
                  </a:lnTo>
                  <a:lnTo>
                    <a:pt x="432" y="119"/>
                  </a:lnTo>
                  <a:lnTo>
                    <a:pt x="435" y="119"/>
                  </a:lnTo>
                  <a:lnTo>
                    <a:pt x="437" y="119"/>
                  </a:lnTo>
                  <a:lnTo>
                    <a:pt x="440" y="117"/>
                  </a:lnTo>
                  <a:lnTo>
                    <a:pt x="442" y="114"/>
                  </a:lnTo>
                  <a:lnTo>
                    <a:pt x="437" y="112"/>
                  </a:lnTo>
                  <a:lnTo>
                    <a:pt x="435" y="112"/>
                  </a:lnTo>
                  <a:lnTo>
                    <a:pt x="432" y="112"/>
                  </a:lnTo>
                  <a:lnTo>
                    <a:pt x="442" y="112"/>
                  </a:lnTo>
                  <a:lnTo>
                    <a:pt x="447" y="112"/>
                  </a:lnTo>
                  <a:lnTo>
                    <a:pt x="449" y="112"/>
                  </a:lnTo>
                  <a:lnTo>
                    <a:pt x="454" y="110"/>
                  </a:lnTo>
                  <a:lnTo>
                    <a:pt x="456" y="105"/>
                  </a:lnTo>
                  <a:lnTo>
                    <a:pt x="454" y="105"/>
                  </a:lnTo>
                  <a:lnTo>
                    <a:pt x="449" y="103"/>
                  </a:lnTo>
                  <a:lnTo>
                    <a:pt x="447" y="98"/>
                  </a:lnTo>
                  <a:lnTo>
                    <a:pt x="447" y="95"/>
                  </a:lnTo>
                  <a:lnTo>
                    <a:pt x="444" y="95"/>
                  </a:lnTo>
                  <a:lnTo>
                    <a:pt x="444" y="95"/>
                  </a:lnTo>
                  <a:lnTo>
                    <a:pt x="435" y="93"/>
                  </a:lnTo>
                  <a:lnTo>
                    <a:pt x="430" y="93"/>
                  </a:lnTo>
                  <a:lnTo>
                    <a:pt x="428" y="91"/>
                  </a:lnTo>
                  <a:lnTo>
                    <a:pt x="428" y="91"/>
                  </a:lnTo>
                  <a:lnTo>
                    <a:pt x="428" y="88"/>
                  </a:lnTo>
                  <a:lnTo>
                    <a:pt x="430" y="86"/>
                  </a:lnTo>
                  <a:lnTo>
                    <a:pt x="432" y="86"/>
                  </a:lnTo>
                  <a:lnTo>
                    <a:pt x="437" y="86"/>
                  </a:lnTo>
                  <a:lnTo>
                    <a:pt x="444" y="86"/>
                  </a:lnTo>
                  <a:lnTo>
                    <a:pt x="449" y="84"/>
                  </a:lnTo>
                  <a:lnTo>
                    <a:pt x="456" y="84"/>
                  </a:lnTo>
                  <a:lnTo>
                    <a:pt x="459" y="84"/>
                  </a:lnTo>
                  <a:lnTo>
                    <a:pt x="461" y="84"/>
                  </a:lnTo>
                  <a:lnTo>
                    <a:pt x="463" y="81"/>
                  </a:lnTo>
                  <a:lnTo>
                    <a:pt x="463" y="81"/>
                  </a:lnTo>
                  <a:lnTo>
                    <a:pt x="463" y="79"/>
                  </a:lnTo>
                  <a:lnTo>
                    <a:pt x="459" y="76"/>
                  </a:lnTo>
                  <a:lnTo>
                    <a:pt x="456" y="76"/>
                  </a:lnTo>
                  <a:lnTo>
                    <a:pt x="456" y="74"/>
                  </a:lnTo>
                  <a:lnTo>
                    <a:pt x="454" y="74"/>
                  </a:lnTo>
                  <a:lnTo>
                    <a:pt x="454" y="74"/>
                  </a:lnTo>
                  <a:lnTo>
                    <a:pt x="454" y="72"/>
                  </a:lnTo>
                  <a:lnTo>
                    <a:pt x="454" y="69"/>
                  </a:lnTo>
                  <a:lnTo>
                    <a:pt x="454" y="67"/>
                  </a:lnTo>
                  <a:lnTo>
                    <a:pt x="451" y="67"/>
                  </a:lnTo>
                  <a:lnTo>
                    <a:pt x="451" y="67"/>
                  </a:lnTo>
                  <a:lnTo>
                    <a:pt x="447" y="67"/>
                  </a:lnTo>
                  <a:lnTo>
                    <a:pt x="442" y="69"/>
                  </a:lnTo>
                  <a:lnTo>
                    <a:pt x="437" y="69"/>
                  </a:lnTo>
                  <a:lnTo>
                    <a:pt x="435" y="69"/>
                  </a:lnTo>
                  <a:lnTo>
                    <a:pt x="435" y="69"/>
                  </a:lnTo>
                  <a:lnTo>
                    <a:pt x="437" y="67"/>
                  </a:lnTo>
                  <a:lnTo>
                    <a:pt x="437" y="62"/>
                  </a:lnTo>
                  <a:lnTo>
                    <a:pt x="440" y="62"/>
                  </a:lnTo>
                  <a:lnTo>
                    <a:pt x="442" y="60"/>
                  </a:lnTo>
                  <a:lnTo>
                    <a:pt x="444" y="57"/>
                  </a:lnTo>
                  <a:lnTo>
                    <a:pt x="451" y="53"/>
                  </a:lnTo>
                  <a:lnTo>
                    <a:pt x="459" y="50"/>
                  </a:lnTo>
                  <a:lnTo>
                    <a:pt x="456" y="46"/>
                  </a:lnTo>
                  <a:lnTo>
                    <a:pt x="463" y="43"/>
                  </a:lnTo>
                  <a:lnTo>
                    <a:pt x="466" y="43"/>
                  </a:lnTo>
                  <a:lnTo>
                    <a:pt x="468" y="43"/>
                  </a:lnTo>
                  <a:lnTo>
                    <a:pt x="468" y="41"/>
                  </a:lnTo>
                  <a:lnTo>
                    <a:pt x="463" y="41"/>
                  </a:lnTo>
                  <a:lnTo>
                    <a:pt x="468" y="41"/>
                  </a:lnTo>
                  <a:lnTo>
                    <a:pt x="473" y="38"/>
                  </a:lnTo>
                  <a:lnTo>
                    <a:pt x="482" y="36"/>
                  </a:lnTo>
                  <a:lnTo>
                    <a:pt x="492" y="31"/>
                  </a:lnTo>
                  <a:lnTo>
                    <a:pt x="497" y="31"/>
                  </a:lnTo>
                  <a:lnTo>
                    <a:pt x="501" y="29"/>
                  </a:lnTo>
                  <a:lnTo>
                    <a:pt x="504" y="29"/>
                  </a:lnTo>
                  <a:lnTo>
                    <a:pt x="508" y="29"/>
                  </a:lnTo>
                  <a:lnTo>
                    <a:pt x="513" y="29"/>
                  </a:lnTo>
                  <a:lnTo>
                    <a:pt x="518" y="29"/>
                  </a:lnTo>
                  <a:lnTo>
                    <a:pt x="520" y="27"/>
                  </a:lnTo>
                  <a:lnTo>
                    <a:pt x="520" y="24"/>
                  </a:lnTo>
                  <a:lnTo>
                    <a:pt x="523" y="22"/>
                  </a:lnTo>
                  <a:lnTo>
                    <a:pt x="437" y="22"/>
                  </a:lnTo>
                  <a:lnTo>
                    <a:pt x="437" y="19"/>
                  </a:lnTo>
                  <a:lnTo>
                    <a:pt x="440" y="19"/>
                  </a:lnTo>
                  <a:lnTo>
                    <a:pt x="440" y="19"/>
                  </a:lnTo>
                  <a:lnTo>
                    <a:pt x="442" y="17"/>
                  </a:lnTo>
                  <a:lnTo>
                    <a:pt x="442" y="17"/>
                  </a:lnTo>
                  <a:lnTo>
                    <a:pt x="437" y="17"/>
                  </a:lnTo>
                  <a:lnTo>
                    <a:pt x="437" y="17"/>
                  </a:lnTo>
                  <a:lnTo>
                    <a:pt x="409" y="17"/>
                  </a:lnTo>
                  <a:lnTo>
                    <a:pt x="409" y="17"/>
                  </a:lnTo>
                  <a:lnTo>
                    <a:pt x="449" y="17"/>
                  </a:lnTo>
                  <a:lnTo>
                    <a:pt x="449" y="10"/>
                  </a:lnTo>
                  <a:lnTo>
                    <a:pt x="444" y="10"/>
                  </a:lnTo>
                  <a:lnTo>
                    <a:pt x="440" y="8"/>
                  </a:lnTo>
                  <a:lnTo>
                    <a:pt x="432" y="5"/>
                  </a:lnTo>
                  <a:lnTo>
                    <a:pt x="423" y="5"/>
                  </a:lnTo>
                  <a:lnTo>
                    <a:pt x="418" y="5"/>
                  </a:lnTo>
                  <a:lnTo>
                    <a:pt x="411" y="5"/>
                  </a:lnTo>
                  <a:lnTo>
                    <a:pt x="409" y="5"/>
                  </a:lnTo>
                  <a:lnTo>
                    <a:pt x="406" y="5"/>
                  </a:lnTo>
                  <a:lnTo>
                    <a:pt x="404" y="5"/>
                  </a:lnTo>
                  <a:lnTo>
                    <a:pt x="404" y="8"/>
                  </a:lnTo>
                  <a:lnTo>
                    <a:pt x="402" y="10"/>
                  </a:lnTo>
                  <a:lnTo>
                    <a:pt x="366" y="10"/>
                  </a:lnTo>
                  <a:lnTo>
                    <a:pt x="366" y="5"/>
                  </a:lnTo>
                  <a:lnTo>
                    <a:pt x="364" y="5"/>
                  </a:lnTo>
                  <a:lnTo>
                    <a:pt x="364" y="3"/>
                  </a:lnTo>
                  <a:lnTo>
                    <a:pt x="361" y="0"/>
                  </a:lnTo>
                  <a:lnTo>
                    <a:pt x="359" y="0"/>
                  </a:lnTo>
                  <a:lnTo>
                    <a:pt x="359" y="0"/>
                  </a:lnTo>
                  <a:lnTo>
                    <a:pt x="356" y="0"/>
                  </a:lnTo>
                  <a:lnTo>
                    <a:pt x="354" y="0"/>
                  </a:lnTo>
                  <a:lnTo>
                    <a:pt x="349" y="0"/>
                  </a:lnTo>
                  <a:lnTo>
                    <a:pt x="345" y="0"/>
                  </a:lnTo>
                  <a:lnTo>
                    <a:pt x="340" y="0"/>
                  </a:lnTo>
                  <a:lnTo>
                    <a:pt x="328" y="3"/>
                  </a:lnTo>
                  <a:lnTo>
                    <a:pt x="316" y="5"/>
                  </a:lnTo>
                  <a:lnTo>
                    <a:pt x="311" y="8"/>
                  </a:lnTo>
                  <a:lnTo>
                    <a:pt x="307" y="8"/>
                  </a:lnTo>
                  <a:lnTo>
                    <a:pt x="304" y="8"/>
                  </a:lnTo>
                  <a:lnTo>
                    <a:pt x="304" y="5"/>
                  </a:lnTo>
                  <a:lnTo>
                    <a:pt x="302" y="5"/>
                  </a:lnTo>
                  <a:lnTo>
                    <a:pt x="302" y="3"/>
                  </a:lnTo>
                  <a:lnTo>
                    <a:pt x="257" y="3"/>
                  </a:lnTo>
                  <a:lnTo>
                    <a:pt x="245" y="12"/>
                  </a:lnTo>
                  <a:lnTo>
                    <a:pt x="240" y="15"/>
                  </a:lnTo>
                  <a:lnTo>
                    <a:pt x="238" y="15"/>
                  </a:lnTo>
                  <a:lnTo>
                    <a:pt x="235" y="15"/>
                  </a:lnTo>
                  <a:lnTo>
                    <a:pt x="231" y="15"/>
                  </a:lnTo>
                  <a:lnTo>
                    <a:pt x="226" y="17"/>
                  </a:lnTo>
                  <a:lnTo>
                    <a:pt x="214" y="19"/>
                  </a:lnTo>
                  <a:lnTo>
                    <a:pt x="204" y="22"/>
                  </a:lnTo>
                  <a:lnTo>
                    <a:pt x="200" y="22"/>
                  </a:lnTo>
                  <a:lnTo>
                    <a:pt x="193" y="22"/>
                  </a:lnTo>
                  <a:lnTo>
                    <a:pt x="195" y="15"/>
                  </a:lnTo>
                  <a:lnTo>
                    <a:pt x="174" y="15"/>
                  </a:lnTo>
                  <a:lnTo>
                    <a:pt x="169" y="17"/>
                  </a:lnTo>
                  <a:lnTo>
                    <a:pt x="164" y="17"/>
                  </a:lnTo>
                  <a:lnTo>
                    <a:pt x="157" y="17"/>
                  </a:lnTo>
                  <a:lnTo>
                    <a:pt x="152" y="19"/>
                  </a:lnTo>
                  <a:lnTo>
                    <a:pt x="147" y="19"/>
                  </a:lnTo>
                  <a:lnTo>
                    <a:pt x="145" y="22"/>
                  </a:lnTo>
                  <a:lnTo>
                    <a:pt x="140" y="22"/>
                  </a:lnTo>
                  <a:lnTo>
                    <a:pt x="136" y="24"/>
                  </a:lnTo>
                  <a:lnTo>
                    <a:pt x="131" y="27"/>
                  </a:lnTo>
                  <a:lnTo>
                    <a:pt x="126" y="31"/>
                  </a:lnTo>
                  <a:lnTo>
                    <a:pt x="121" y="34"/>
                  </a:lnTo>
                  <a:lnTo>
                    <a:pt x="116" y="36"/>
                  </a:lnTo>
                  <a:lnTo>
                    <a:pt x="112" y="36"/>
                  </a:lnTo>
                  <a:lnTo>
                    <a:pt x="109" y="38"/>
                  </a:lnTo>
                  <a:lnTo>
                    <a:pt x="100" y="38"/>
                  </a:lnTo>
                  <a:lnTo>
                    <a:pt x="93" y="38"/>
                  </a:lnTo>
                  <a:lnTo>
                    <a:pt x="88" y="38"/>
                  </a:lnTo>
                  <a:lnTo>
                    <a:pt x="83" y="41"/>
                  </a:lnTo>
                  <a:lnTo>
                    <a:pt x="81" y="41"/>
                  </a:lnTo>
                  <a:lnTo>
                    <a:pt x="78" y="43"/>
                  </a:lnTo>
                  <a:lnTo>
                    <a:pt x="81" y="46"/>
                  </a:lnTo>
                  <a:lnTo>
                    <a:pt x="88" y="46"/>
                  </a:lnTo>
                  <a:lnTo>
                    <a:pt x="83" y="50"/>
                  </a:lnTo>
                  <a:lnTo>
                    <a:pt x="83" y="53"/>
                  </a:lnTo>
                  <a:lnTo>
                    <a:pt x="78" y="53"/>
                  </a:lnTo>
                  <a:lnTo>
                    <a:pt x="76" y="53"/>
                  </a:lnTo>
                  <a:lnTo>
                    <a:pt x="67" y="55"/>
                  </a:lnTo>
                  <a:lnTo>
                    <a:pt x="57" y="57"/>
                  </a:lnTo>
                  <a:lnTo>
                    <a:pt x="45" y="60"/>
                  </a:lnTo>
                  <a:lnTo>
                    <a:pt x="36" y="60"/>
                  </a:lnTo>
                  <a:lnTo>
                    <a:pt x="29" y="60"/>
                  </a:lnTo>
                  <a:lnTo>
                    <a:pt x="21" y="60"/>
                  </a:lnTo>
                  <a:lnTo>
                    <a:pt x="17" y="60"/>
                  </a:lnTo>
                  <a:lnTo>
                    <a:pt x="10" y="60"/>
                  </a:lnTo>
                  <a:lnTo>
                    <a:pt x="5" y="60"/>
                  </a:lnTo>
                  <a:lnTo>
                    <a:pt x="2" y="62"/>
                  </a:lnTo>
                  <a:lnTo>
                    <a:pt x="2" y="62"/>
                  </a:lnTo>
                  <a:lnTo>
                    <a:pt x="0" y="62"/>
                  </a:lnTo>
                  <a:lnTo>
                    <a:pt x="0" y="65"/>
                  </a:lnTo>
                  <a:lnTo>
                    <a:pt x="0" y="65"/>
                  </a:lnTo>
                  <a:lnTo>
                    <a:pt x="0" y="69"/>
                  </a:lnTo>
                  <a:lnTo>
                    <a:pt x="0" y="72"/>
                  </a:lnTo>
                  <a:lnTo>
                    <a:pt x="0" y="72"/>
                  </a:lnTo>
                  <a:lnTo>
                    <a:pt x="2" y="74"/>
                  </a:lnTo>
                  <a:lnTo>
                    <a:pt x="5" y="74"/>
                  </a:lnTo>
                  <a:lnTo>
                    <a:pt x="5" y="74"/>
                  </a:lnTo>
                  <a:lnTo>
                    <a:pt x="7" y="76"/>
                  </a:lnTo>
                  <a:lnTo>
                    <a:pt x="10" y="74"/>
                  </a:lnTo>
                  <a:lnTo>
                    <a:pt x="14" y="74"/>
                  </a:lnTo>
                  <a:lnTo>
                    <a:pt x="17" y="72"/>
                  </a:lnTo>
                  <a:lnTo>
                    <a:pt x="19" y="72"/>
                  </a:lnTo>
                  <a:lnTo>
                    <a:pt x="45" y="72"/>
                  </a:lnTo>
                  <a:lnTo>
                    <a:pt x="43" y="74"/>
                  </a:lnTo>
                  <a:lnTo>
                    <a:pt x="43" y="76"/>
                  </a:lnTo>
                  <a:lnTo>
                    <a:pt x="38" y="79"/>
                  </a:lnTo>
                  <a:lnTo>
                    <a:pt x="36" y="79"/>
                  </a:lnTo>
                  <a:lnTo>
                    <a:pt x="31" y="79"/>
                  </a:lnTo>
                  <a:lnTo>
                    <a:pt x="24" y="79"/>
                  </a:lnTo>
                  <a:lnTo>
                    <a:pt x="19" y="79"/>
                  </a:lnTo>
                  <a:lnTo>
                    <a:pt x="17" y="79"/>
                  </a:lnTo>
                  <a:lnTo>
                    <a:pt x="14" y="79"/>
                  </a:lnTo>
                  <a:lnTo>
                    <a:pt x="10" y="79"/>
                  </a:lnTo>
                  <a:lnTo>
                    <a:pt x="7" y="81"/>
                  </a:lnTo>
                  <a:lnTo>
                    <a:pt x="7" y="84"/>
                  </a:lnTo>
                  <a:lnTo>
                    <a:pt x="7" y="84"/>
                  </a:lnTo>
                  <a:lnTo>
                    <a:pt x="7" y="86"/>
                  </a:lnTo>
                  <a:lnTo>
                    <a:pt x="7" y="86"/>
                  </a:lnTo>
                  <a:lnTo>
                    <a:pt x="10" y="88"/>
                  </a:lnTo>
                  <a:lnTo>
                    <a:pt x="12" y="91"/>
                  </a:lnTo>
                  <a:lnTo>
                    <a:pt x="17" y="91"/>
                  </a:lnTo>
                  <a:lnTo>
                    <a:pt x="14" y="91"/>
                  </a:lnTo>
                  <a:lnTo>
                    <a:pt x="17" y="93"/>
                  </a:lnTo>
                  <a:lnTo>
                    <a:pt x="19" y="95"/>
                  </a:lnTo>
                  <a:lnTo>
                    <a:pt x="21" y="98"/>
                  </a:lnTo>
                  <a:lnTo>
                    <a:pt x="21" y="100"/>
                  </a:lnTo>
                  <a:lnTo>
                    <a:pt x="24" y="100"/>
                  </a:lnTo>
                  <a:lnTo>
                    <a:pt x="29" y="100"/>
                  </a:lnTo>
                  <a:lnTo>
                    <a:pt x="33" y="98"/>
                  </a:lnTo>
                  <a:lnTo>
                    <a:pt x="43" y="98"/>
                  </a:lnTo>
                  <a:lnTo>
                    <a:pt x="48" y="95"/>
                  </a:lnTo>
                  <a:lnTo>
                    <a:pt x="52" y="95"/>
                  </a:lnTo>
                  <a:lnTo>
                    <a:pt x="59" y="95"/>
                  </a:lnTo>
                  <a:lnTo>
                    <a:pt x="64" y="95"/>
                  </a:lnTo>
                  <a:lnTo>
                    <a:pt x="71" y="95"/>
                  </a:lnTo>
                  <a:lnTo>
                    <a:pt x="76" y="95"/>
                  </a:lnTo>
                  <a:lnTo>
                    <a:pt x="78" y="98"/>
                  </a:lnTo>
                  <a:lnTo>
                    <a:pt x="83" y="98"/>
                  </a:lnTo>
                  <a:lnTo>
                    <a:pt x="90" y="103"/>
                  </a:lnTo>
                  <a:lnTo>
                    <a:pt x="95" y="105"/>
                  </a:lnTo>
                  <a:lnTo>
                    <a:pt x="97" y="105"/>
                  </a:lnTo>
                  <a:lnTo>
                    <a:pt x="97" y="105"/>
                  </a:lnTo>
                  <a:lnTo>
                    <a:pt x="100" y="107"/>
                  </a:lnTo>
                  <a:lnTo>
                    <a:pt x="100" y="107"/>
                  </a:lnTo>
                  <a:lnTo>
                    <a:pt x="100" y="110"/>
                  </a:lnTo>
                  <a:lnTo>
                    <a:pt x="102" y="112"/>
                  </a:lnTo>
                  <a:lnTo>
                    <a:pt x="102" y="112"/>
                  </a:lnTo>
                  <a:lnTo>
                    <a:pt x="107" y="114"/>
                  </a:lnTo>
                  <a:lnTo>
                    <a:pt x="107" y="114"/>
                  </a:lnTo>
                  <a:lnTo>
                    <a:pt x="109" y="114"/>
                  </a:lnTo>
                  <a:lnTo>
                    <a:pt x="109" y="119"/>
                  </a:lnTo>
                  <a:lnTo>
                    <a:pt x="107" y="122"/>
                  </a:lnTo>
                  <a:lnTo>
                    <a:pt x="107" y="124"/>
                  </a:lnTo>
                  <a:lnTo>
                    <a:pt x="107" y="126"/>
                  </a:lnTo>
                  <a:lnTo>
                    <a:pt x="109" y="129"/>
                  </a:lnTo>
                  <a:lnTo>
                    <a:pt x="109" y="131"/>
                  </a:lnTo>
                  <a:lnTo>
                    <a:pt x="112" y="131"/>
                  </a:lnTo>
                  <a:lnTo>
                    <a:pt x="100" y="160"/>
                  </a:lnTo>
                  <a:lnTo>
                    <a:pt x="100" y="162"/>
                  </a:lnTo>
                  <a:lnTo>
                    <a:pt x="102" y="164"/>
                  </a:lnTo>
                  <a:lnTo>
                    <a:pt x="102" y="164"/>
                  </a:lnTo>
                  <a:lnTo>
                    <a:pt x="105" y="167"/>
                  </a:lnTo>
                  <a:lnTo>
                    <a:pt x="107" y="164"/>
                  </a:lnTo>
                  <a:lnTo>
                    <a:pt x="109" y="164"/>
                  </a:lnTo>
                  <a:lnTo>
                    <a:pt x="112" y="162"/>
                  </a:lnTo>
                  <a:lnTo>
                    <a:pt x="114" y="160"/>
                  </a:lnTo>
                  <a:lnTo>
                    <a:pt x="116" y="157"/>
                  </a:lnTo>
                  <a:lnTo>
                    <a:pt x="119" y="157"/>
                  </a:lnTo>
                  <a:lnTo>
                    <a:pt x="119" y="160"/>
                  </a:lnTo>
                  <a:lnTo>
                    <a:pt x="121" y="162"/>
                  </a:lnTo>
                  <a:lnTo>
                    <a:pt x="124" y="167"/>
                  </a:lnTo>
                  <a:lnTo>
                    <a:pt x="128" y="171"/>
                  </a:lnTo>
                  <a:lnTo>
                    <a:pt x="131" y="174"/>
                  </a:lnTo>
                  <a:lnTo>
                    <a:pt x="128" y="174"/>
                  </a:lnTo>
                  <a:lnTo>
                    <a:pt x="121" y="176"/>
                  </a:lnTo>
                  <a:lnTo>
                    <a:pt x="109" y="176"/>
                  </a:lnTo>
                  <a:lnTo>
                    <a:pt x="105" y="179"/>
                  </a:lnTo>
                  <a:lnTo>
                    <a:pt x="102" y="179"/>
                  </a:lnTo>
                  <a:lnTo>
                    <a:pt x="100" y="179"/>
                  </a:lnTo>
                  <a:lnTo>
                    <a:pt x="97" y="181"/>
                  </a:lnTo>
                  <a:lnTo>
                    <a:pt x="95" y="183"/>
                  </a:lnTo>
                  <a:lnTo>
                    <a:pt x="95" y="186"/>
                  </a:lnTo>
                  <a:lnTo>
                    <a:pt x="95" y="188"/>
                  </a:lnTo>
                  <a:lnTo>
                    <a:pt x="95" y="190"/>
                  </a:lnTo>
                  <a:lnTo>
                    <a:pt x="95" y="193"/>
                  </a:lnTo>
                  <a:lnTo>
                    <a:pt x="95" y="195"/>
                  </a:lnTo>
                  <a:lnTo>
                    <a:pt x="97" y="195"/>
                  </a:lnTo>
                  <a:lnTo>
                    <a:pt x="100" y="195"/>
                  </a:lnTo>
                  <a:lnTo>
                    <a:pt x="100" y="195"/>
                  </a:lnTo>
                  <a:lnTo>
                    <a:pt x="102" y="195"/>
                  </a:lnTo>
                  <a:lnTo>
                    <a:pt x="105" y="195"/>
                  </a:lnTo>
                  <a:lnTo>
                    <a:pt x="109" y="195"/>
                  </a:lnTo>
                  <a:lnTo>
                    <a:pt x="112" y="195"/>
                  </a:lnTo>
                  <a:lnTo>
                    <a:pt x="114" y="195"/>
                  </a:lnTo>
                  <a:lnTo>
                    <a:pt x="116" y="195"/>
                  </a:lnTo>
                  <a:lnTo>
                    <a:pt x="116" y="193"/>
                  </a:lnTo>
                  <a:lnTo>
                    <a:pt x="119" y="190"/>
                  </a:lnTo>
                  <a:lnTo>
                    <a:pt x="119" y="188"/>
                  </a:lnTo>
                  <a:lnTo>
                    <a:pt x="114" y="188"/>
                  </a:lnTo>
                  <a:lnTo>
                    <a:pt x="112" y="186"/>
                  </a:lnTo>
                  <a:lnTo>
                    <a:pt x="109" y="186"/>
                  </a:lnTo>
                  <a:lnTo>
                    <a:pt x="114" y="183"/>
                  </a:lnTo>
                  <a:lnTo>
                    <a:pt x="121" y="183"/>
                  </a:lnTo>
                  <a:lnTo>
                    <a:pt x="124" y="186"/>
                  </a:lnTo>
                  <a:lnTo>
                    <a:pt x="126" y="186"/>
                  </a:lnTo>
                  <a:lnTo>
                    <a:pt x="128" y="188"/>
                  </a:lnTo>
                  <a:lnTo>
                    <a:pt x="133" y="188"/>
                  </a:lnTo>
                  <a:lnTo>
                    <a:pt x="128" y="195"/>
                  </a:lnTo>
                  <a:lnTo>
                    <a:pt x="128" y="202"/>
                  </a:lnTo>
                  <a:lnTo>
                    <a:pt x="126" y="205"/>
                  </a:lnTo>
                  <a:lnTo>
                    <a:pt x="124" y="209"/>
                  </a:lnTo>
                  <a:lnTo>
                    <a:pt x="121" y="212"/>
                  </a:lnTo>
                  <a:lnTo>
                    <a:pt x="119" y="214"/>
                  </a:lnTo>
                  <a:lnTo>
                    <a:pt x="114" y="217"/>
                  </a:lnTo>
                  <a:lnTo>
                    <a:pt x="109" y="219"/>
                  </a:lnTo>
                  <a:lnTo>
                    <a:pt x="105" y="219"/>
                  </a:lnTo>
                  <a:lnTo>
                    <a:pt x="100" y="221"/>
                  </a:lnTo>
                  <a:lnTo>
                    <a:pt x="97" y="226"/>
                  </a:lnTo>
                  <a:lnTo>
                    <a:pt x="95" y="226"/>
                  </a:lnTo>
                  <a:lnTo>
                    <a:pt x="93" y="231"/>
                  </a:lnTo>
                  <a:lnTo>
                    <a:pt x="90" y="233"/>
                  </a:lnTo>
                  <a:lnTo>
                    <a:pt x="90" y="236"/>
                  </a:lnTo>
                  <a:lnTo>
                    <a:pt x="88" y="240"/>
                  </a:lnTo>
                  <a:lnTo>
                    <a:pt x="88" y="243"/>
                  </a:lnTo>
                  <a:lnTo>
                    <a:pt x="90" y="243"/>
                  </a:lnTo>
                  <a:lnTo>
                    <a:pt x="95" y="243"/>
                  </a:lnTo>
                  <a:lnTo>
                    <a:pt x="102" y="243"/>
                  </a:lnTo>
                  <a:lnTo>
                    <a:pt x="100" y="245"/>
                  </a:lnTo>
                  <a:lnTo>
                    <a:pt x="95" y="245"/>
                  </a:lnTo>
                  <a:lnTo>
                    <a:pt x="83" y="250"/>
                  </a:lnTo>
                  <a:lnTo>
                    <a:pt x="88" y="252"/>
                  </a:lnTo>
                  <a:lnTo>
                    <a:pt x="93" y="255"/>
                  </a:lnTo>
                  <a:lnTo>
                    <a:pt x="97" y="255"/>
                  </a:lnTo>
                  <a:lnTo>
                    <a:pt x="100" y="257"/>
                  </a:lnTo>
                  <a:lnTo>
                    <a:pt x="102" y="257"/>
                  </a:lnTo>
                  <a:lnTo>
                    <a:pt x="100" y="259"/>
                  </a:lnTo>
                  <a:lnTo>
                    <a:pt x="97" y="259"/>
                  </a:lnTo>
                  <a:lnTo>
                    <a:pt x="95" y="262"/>
                  </a:lnTo>
                  <a:lnTo>
                    <a:pt x="90" y="262"/>
                  </a:lnTo>
                  <a:lnTo>
                    <a:pt x="90" y="264"/>
                  </a:lnTo>
                  <a:lnTo>
                    <a:pt x="90" y="264"/>
                  </a:lnTo>
                  <a:lnTo>
                    <a:pt x="90" y="269"/>
                  </a:lnTo>
                  <a:lnTo>
                    <a:pt x="90" y="274"/>
                  </a:lnTo>
                  <a:lnTo>
                    <a:pt x="90" y="276"/>
                  </a:lnTo>
                  <a:lnTo>
                    <a:pt x="93" y="276"/>
                  </a:lnTo>
                  <a:lnTo>
                    <a:pt x="93" y="278"/>
                  </a:lnTo>
                  <a:lnTo>
                    <a:pt x="95" y="278"/>
                  </a:lnTo>
                  <a:lnTo>
                    <a:pt x="97" y="278"/>
                  </a:lnTo>
                  <a:lnTo>
                    <a:pt x="100" y="278"/>
                  </a:lnTo>
                  <a:lnTo>
                    <a:pt x="105" y="278"/>
                  </a:lnTo>
                  <a:lnTo>
                    <a:pt x="102" y="281"/>
                  </a:lnTo>
                  <a:lnTo>
                    <a:pt x="100" y="283"/>
                  </a:lnTo>
                  <a:lnTo>
                    <a:pt x="95" y="283"/>
                  </a:lnTo>
                  <a:lnTo>
                    <a:pt x="93" y="283"/>
                  </a:lnTo>
                  <a:lnTo>
                    <a:pt x="93" y="290"/>
                  </a:lnTo>
                  <a:lnTo>
                    <a:pt x="95" y="295"/>
                  </a:lnTo>
                  <a:lnTo>
                    <a:pt x="95" y="297"/>
                  </a:lnTo>
                  <a:lnTo>
                    <a:pt x="95" y="300"/>
                  </a:lnTo>
                  <a:lnTo>
                    <a:pt x="97" y="302"/>
                  </a:lnTo>
                  <a:lnTo>
                    <a:pt x="100" y="304"/>
                  </a:lnTo>
                  <a:lnTo>
                    <a:pt x="100" y="304"/>
                  </a:lnTo>
                  <a:lnTo>
                    <a:pt x="102" y="304"/>
                  </a:lnTo>
                  <a:lnTo>
                    <a:pt x="102" y="309"/>
                  </a:lnTo>
                  <a:lnTo>
                    <a:pt x="102" y="312"/>
                  </a:lnTo>
                  <a:lnTo>
                    <a:pt x="105" y="314"/>
                  </a:lnTo>
                  <a:lnTo>
                    <a:pt x="107" y="316"/>
                  </a:lnTo>
                  <a:lnTo>
                    <a:pt x="109" y="319"/>
                  </a:lnTo>
                  <a:lnTo>
                    <a:pt x="109" y="321"/>
                  </a:lnTo>
                  <a:lnTo>
                    <a:pt x="109" y="323"/>
                  </a:lnTo>
                  <a:lnTo>
                    <a:pt x="109" y="326"/>
                  </a:lnTo>
                  <a:lnTo>
                    <a:pt x="112" y="328"/>
                  </a:lnTo>
                  <a:lnTo>
                    <a:pt x="112" y="331"/>
                  </a:lnTo>
                  <a:lnTo>
                    <a:pt x="112" y="333"/>
                  </a:lnTo>
                  <a:lnTo>
                    <a:pt x="114" y="335"/>
                  </a:lnTo>
                  <a:lnTo>
                    <a:pt x="116" y="335"/>
                  </a:lnTo>
                  <a:lnTo>
                    <a:pt x="119" y="335"/>
                  </a:lnTo>
                  <a:lnTo>
                    <a:pt x="121" y="335"/>
                  </a:lnTo>
                  <a:lnTo>
                    <a:pt x="124" y="338"/>
                  </a:lnTo>
                  <a:lnTo>
                    <a:pt x="126" y="338"/>
                  </a:lnTo>
                  <a:lnTo>
                    <a:pt x="131" y="340"/>
                  </a:lnTo>
                  <a:lnTo>
                    <a:pt x="133" y="342"/>
                  </a:lnTo>
                  <a:lnTo>
                    <a:pt x="136" y="345"/>
                  </a:lnTo>
                  <a:lnTo>
                    <a:pt x="138" y="347"/>
                  </a:lnTo>
                  <a:lnTo>
                    <a:pt x="140" y="350"/>
                  </a:lnTo>
                  <a:lnTo>
                    <a:pt x="143" y="352"/>
                  </a:lnTo>
                  <a:lnTo>
                    <a:pt x="145" y="352"/>
                  </a:lnTo>
                  <a:lnTo>
                    <a:pt x="147" y="352"/>
                  </a:lnTo>
                  <a:lnTo>
                    <a:pt x="150" y="352"/>
                  </a:lnTo>
                  <a:lnTo>
                    <a:pt x="152" y="352"/>
                  </a:lnTo>
                  <a:lnTo>
                    <a:pt x="155" y="352"/>
                  </a:lnTo>
                  <a:lnTo>
                    <a:pt x="157" y="350"/>
                  </a:lnTo>
                  <a:lnTo>
                    <a:pt x="159" y="350"/>
                  </a:lnTo>
                  <a:lnTo>
                    <a:pt x="162" y="347"/>
                  </a:lnTo>
                  <a:lnTo>
                    <a:pt x="164" y="342"/>
                  </a:lnTo>
                  <a:lnTo>
                    <a:pt x="166" y="335"/>
                  </a:lnTo>
                  <a:lnTo>
                    <a:pt x="166" y="328"/>
                  </a:lnTo>
                  <a:lnTo>
                    <a:pt x="169" y="326"/>
                  </a:lnTo>
                  <a:lnTo>
                    <a:pt x="171" y="323"/>
                  </a:lnTo>
                  <a:lnTo>
                    <a:pt x="171" y="323"/>
                  </a:lnTo>
                  <a:lnTo>
                    <a:pt x="174" y="321"/>
                  </a:lnTo>
                  <a:lnTo>
                    <a:pt x="176" y="319"/>
                  </a:lnTo>
                  <a:lnTo>
                    <a:pt x="178" y="316"/>
                  </a:lnTo>
                  <a:lnTo>
                    <a:pt x="178" y="314"/>
                  </a:lnTo>
                  <a:lnTo>
                    <a:pt x="181" y="312"/>
                  </a:lnTo>
                  <a:lnTo>
                    <a:pt x="181" y="309"/>
                  </a:lnTo>
                  <a:lnTo>
                    <a:pt x="183" y="307"/>
                  </a:lnTo>
                  <a:lnTo>
                    <a:pt x="185" y="304"/>
                  </a:lnTo>
                  <a:lnTo>
                    <a:pt x="188" y="300"/>
                  </a:lnTo>
                  <a:lnTo>
                    <a:pt x="193" y="297"/>
                  </a:lnTo>
                  <a:lnTo>
                    <a:pt x="197" y="295"/>
                  </a:lnTo>
                  <a:lnTo>
                    <a:pt x="200" y="290"/>
                  </a:lnTo>
                  <a:lnTo>
                    <a:pt x="202" y="288"/>
                  </a:lnTo>
                  <a:lnTo>
                    <a:pt x="207" y="283"/>
                  </a:lnTo>
                  <a:lnTo>
                    <a:pt x="207" y="274"/>
                  </a:lnTo>
                  <a:lnTo>
                    <a:pt x="209" y="276"/>
                  </a:lnTo>
                  <a:lnTo>
                    <a:pt x="209" y="276"/>
                  </a:lnTo>
                  <a:lnTo>
                    <a:pt x="212" y="274"/>
                  </a:lnTo>
                  <a:lnTo>
                    <a:pt x="214" y="271"/>
                  </a:lnTo>
                  <a:lnTo>
                    <a:pt x="212" y="271"/>
                  </a:lnTo>
                  <a:lnTo>
                    <a:pt x="212" y="269"/>
                  </a:lnTo>
                  <a:lnTo>
                    <a:pt x="209" y="266"/>
                  </a:lnTo>
                  <a:lnTo>
                    <a:pt x="209" y="264"/>
                  </a:lnTo>
                  <a:lnTo>
                    <a:pt x="209" y="264"/>
                  </a:lnTo>
                  <a:lnTo>
                    <a:pt x="209" y="262"/>
                  </a:lnTo>
                  <a:lnTo>
                    <a:pt x="209" y="262"/>
                  </a:lnTo>
                  <a:lnTo>
                    <a:pt x="212" y="259"/>
                  </a:lnTo>
                  <a:lnTo>
                    <a:pt x="214" y="259"/>
                  </a:lnTo>
                  <a:lnTo>
                    <a:pt x="216" y="259"/>
                  </a:lnTo>
                  <a:lnTo>
                    <a:pt x="223" y="257"/>
                  </a:lnTo>
                  <a:lnTo>
                    <a:pt x="228" y="257"/>
                  </a:lnTo>
                  <a:lnTo>
                    <a:pt x="238" y="257"/>
                  </a:lnTo>
                  <a:lnTo>
                    <a:pt x="240" y="257"/>
                  </a:lnTo>
                  <a:lnTo>
                    <a:pt x="242" y="255"/>
                  </a:lnTo>
                  <a:lnTo>
                    <a:pt x="245" y="255"/>
                  </a:lnTo>
                  <a:lnTo>
                    <a:pt x="247" y="252"/>
                  </a:lnTo>
                  <a:lnTo>
                    <a:pt x="250" y="250"/>
                  </a:lnTo>
                  <a:lnTo>
                    <a:pt x="252" y="250"/>
                  </a:lnTo>
                  <a:lnTo>
                    <a:pt x="254" y="250"/>
                  </a:lnTo>
                  <a:lnTo>
                    <a:pt x="257" y="250"/>
                  </a:lnTo>
                  <a:lnTo>
                    <a:pt x="261" y="247"/>
                  </a:lnTo>
                  <a:lnTo>
                    <a:pt x="266" y="247"/>
                  </a:lnTo>
                  <a:lnTo>
                    <a:pt x="271" y="245"/>
                  </a:lnTo>
                  <a:lnTo>
                    <a:pt x="273" y="245"/>
                  </a:lnTo>
                  <a:lnTo>
                    <a:pt x="276" y="243"/>
                  </a:lnTo>
                  <a:lnTo>
                    <a:pt x="283" y="238"/>
                  </a:lnTo>
                  <a:lnTo>
                    <a:pt x="290" y="231"/>
                  </a:lnTo>
                  <a:lnTo>
                    <a:pt x="295" y="228"/>
                  </a:lnTo>
                  <a:lnTo>
                    <a:pt x="297" y="226"/>
                  </a:lnTo>
                  <a:lnTo>
                    <a:pt x="302" y="219"/>
                  </a:lnTo>
                  <a:lnTo>
                    <a:pt x="302" y="214"/>
                  </a:lnTo>
                  <a:lnTo>
                    <a:pt x="304" y="209"/>
                  </a:lnTo>
                  <a:lnTo>
                    <a:pt x="309" y="214"/>
                  </a:lnTo>
                  <a:lnTo>
                    <a:pt x="311" y="217"/>
                  </a:lnTo>
                  <a:lnTo>
                    <a:pt x="314" y="217"/>
                  </a:lnTo>
                  <a:lnTo>
                    <a:pt x="326" y="217"/>
                  </a:lnTo>
                  <a:lnTo>
                    <a:pt x="337" y="214"/>
                  </a:lnTo>
                  <a:lnTo>
                    <a:pt x="349" y="212"/>
                  </a:lnTo>
                  <a:lnTo>
                    <a:pt x="356" y="209"/>
                  </a:lnTo>
                  <a:lnTo>
                    <a:pt x="364" y="207"/>
                  </a:lnTo>
                  <a:lnTo>
                    <a:pt x="375" y="202"/>
                  </a:lnTo>
                  <a:lnTo>
                    <a:pt x="385" y="195"/>
                  </a:lnTo>
                  <a:lnTo>
                    <a:pt x="397" y="190"/>
                  </a:lnTo>
                  <a:lnTo>
                    <a:pt x="406" y="18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6" name="Freeform 1395">
              <a:extLst>
                <a:ext uri="{FF2B5EF4-FFF2-40B4-BE49-F238E27FC236}">
                  <a16:creationId xmlns:a16="http://schemas.microsoft.com/office/drawing/2014/main" id="{7D88EC1F-8BC4-413B-A28F-AD78E7D7BA48}"/>
                </a:ext>
              </a:extLst>
            </p:cNvPr>
            <p:cNvSpPr>
              <a:spLocks/>
            </p:cNvSpPr>
            <p:nvPr/>
          </p:nvSpPr>
          <p:spPr bwMode="auto">
            <a:xfrm>
              <a:off x="4714876" y="3084512"/>
              <a:ext cx="25400" cy="22225"/>
            </a:xfrm>
            <a:custGeom>
              <a:avLst/>
              <a:gdLst/>
              <a:ahLst/>
              <a:cxnLst>
                <a:cxn ang="0">
                  <a:pos x="7" y="14"/>
                </a:cxn>
                <a:cxn ang="0">
                  <a:pos x="9" y="14"/>
                </a:cxn>
                <a:cxn ang="0">
                  <a:pos x="11" y="12"/>
                </a:cxn>
                <a:cxn ang="0">
                  <a:pos x="14" y="10"/>
                </a:cxn>
                <a:cxn ang="0">
                  <a:pos x="16" y="10"/>
                </a:cxn>
                <a:cxn ang="0">
                  <a:pos x="16" y="5"/>
                </a:cxn>
                <a:cxn ang="0">
                  <a:pos x="16" y="2"/>
                </a:cxn>
                <a:cxn ang="0">
                  <a:pos x="16" y="0"/>
                </a:cxn>
                <a:cxn ang="0">
                  <a:pos x="11" y="5"/>
                </a:cxn>
                <a:cxn ang="0">
                  <a:pos x="9" y="5"/>
                </a:cxn>
                <a:cxn ang="0">
                  <a:pos x="9" y="2"/>
                </a:cxn>
                <a:cxn ang="0">
                  <a:pos x="7" y="0"/>
                </a:cxn>
                <a:cxn ang="0">
                  <a:pos x="4" y="5"/>
                </a:cxn>
                <a:cxn ang="0">
                  <a:pos x="2" y="5"/>
                </a:cxn>
                <a:cxn ang="0">
                  <a:pos x="2" y="5"/>
                </a:cxn>
                <a:cxn ang="0">
                  <a:pos x="2" y="7"/>
                </a:cxn>
                <a:cxn ang="0">
                  <a:pos x="2" y="10"/>
                </a:cxn>
                <a:cxn ang="0">
                  <a:pos x="2" y="10"/>
                </a:cxn>
                <a:cxn ang="0">
                  <a:pos x="0" y="14"/>
                </a:cxn>
                <a:cxn ang="0">
                  <a:pos x="7" y="14"/>
                </a:cxn>
                <a:cxn ang="0">
                  <a:pos x="7" y="14"/>
                </a:cxn>
              </a:cxnLst>
              <a:rect l="0" t="0" r="r" b="b"/>
              <a:pathLst>
                <a:path w="16" h="14">
                  <a:moveTo>
                    <a:pt x="7" y="14"/>
                  </a:moveTo>
                  <a:lnTo>
                    <a:pt x="9" y="14"/>
                  </a:lnTo>
                  <a:lnTo>
                    <a:pt x="11" y="12"/>
                  </a:lnTo>
                  <a:lnTo>
                    <a:pt x="14" y="10"/>
                  </a:lnTo>
                  <a:lnTo>
                    <a:pt x="16" y="10"/>
                  </a:lnTo>
                  <a:lnTo>
                    <a:pt x="16" y="5"/>
                  </a:lnTo>
                  <a:lnTo>
                    <a:pt x="16" y="2"/>
                  </a:lnTo>
                  <a:lnTo>
                    <a:pt x="16" y="0"/>
                  </a:lnTo>
                  <a:lnTo>
                    <a:pt x="11" y="5"/>
                  </a:lnTo>
                  <a:lnTo>
                    <a:pt x="9" y="5"/>
                  </a:lnTo>
                  <a:lnTo>
                    <a:pt x="9" y="2"/>
                  </a:lnTo>
                  <a:lnTo>
                    <a:pt x="7" y="0"/>
                  </a:lnTo>
                  <a:lnTo>
                    <a:pt x="4" y="5"/>
                  </a:lnTo>
                  <a:lnTo>
                    <a:pt x="2" y="5"/>
                  </a:lnTo>
                  <a:lnTo>
                    <a:pt x="2" y="5"/>
                  </a:lnTo>
                  <a:lnTo>
                    <a:pt x="2" y="7"/>
                  </a:lnTo>
                  <a:lnTo>
                    <a:pt x="2" y="10"/>
                  </a:lnTo>
                  <a:lnTo>
                    <a:pt x="2" y="10"/>
                  </a:lnTo>
                  <a:lnTo>
                    <a:pt x="0" y="14"/>
                  </a:lnTo>
                  <a:lnTo>
                    <a:pt x="7" y="14"/>
                  </a:lnTo>
                  <a:lnTo>
                    <a:pt x="7" y="1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7" name="Freeform 1396">
              <a:extLst>
                <a:ext uri="{FF2B5EF4-FFF2-40B4-BE49-F238E27FC236}">
                  <a16:creationId xmlns:a16="http://schemas.microsoft.com/office/drawing/2014/main" id="{88FCC0D0-3C55-4855-AA1E-59C9DA04DACE}"/>
                </a:ext>
              </a:extLst>
            </p:cNvPr>
            <p:cNvSpPr>
              <a:spLocks/>
            </p:cNvSpPr>
            <p:nvPr/>
          </p:nvSpPr>
          <p:spPr bwMode="auto">
            <a:xfrm>
              <a:off x="4714876" y="3084512"/>
              <a:ext cx="25400" cy="22225"/>
            </a:xfrm>
            <a:custGeom>
              <a:avLst/>
              <a:gdLst/>
              <a:ahLst/>
              <a:cxnLst>
                <a:cxn ang="0">
                  <a:pos x="7" y="14"/>
                </a:cxn>
                <a:cxn ang="0">
                  <a:pos x="9" y="14"/>
                </a:cxn>
                <a:cxn ang="0">
                  <a:pos x="11" y="12"/>
                </a:cxn>
                <a:cxn ang="0">
                  <a:pos x="14" y="10"/>
                </a:cxn>
                <a:cxn ang="0">
                  <a:pos x="16" y="10"/>
                </a:cxn>
                <a:cxn ang="0">
                  <a:pos x="16" y="5"/>
                </a:cxn>
                <a:cxn ang="0">
                  <a:pos x="16" y="2"/>
                </a:cxn>
                <a:cxn ang="0">
                  <a:pos x="16" y="0"/>
                </a:cxn>
                <a:cxn ang="0">
                  <a:pos x="11" y="5"/>
                </a:cxn>
                <a:cxn ang="0">
                  <a:pos x="9" y="5"/>
                </a:cxn>
                <a:cxn ang="0">
                  <a:pos x="9" y="2"/>
                </a:cxn>
                <a:cxn ang="0">
                  <a:pos x="7" y="0"/>
                </a:cxn>
                <a:cxn ang="0">
                  <a:pos x="4" y="5"/>
                </a:cxn>
                <a:cxn ang="0">
                  <a:pos x="2" y="5"/>
                </a:cxn>
                <a:cxn ang="0">
                  <a:pos x="2" y="5"/>
                </a:cxn>
                <a:cxn ang="0">
                  <a:pos x="2" y="7"/>
                </a:cxn>
                <a:cxn ang="0">
                  <a:pos x="2" y="10"/>
                </a:cxn>
                <a:cxn ang="0">
                  <a:pos x="2" y="10"/>
                </a:cxn>
                <a:cxn ang="0">
                  <a:pos x="0" y="14"/>
                </a:cxn>
                <a:cxn ang="0">
                  <a:pos x="7" y="14"/>
                </a:cxn>
              </a:cxnLst>
              <a:rect l="0" t="0" r="r" b="b"/>
              <a:pathLst>
                <a:path w="16" h="14">
                  <a:moveTo>
                    <a:pt x="7" y="14"/>
                  </a:moveTo>
                  <a:lnTo>
                    <a:pt x="9" y="14"/>
                  </a:lnTo>
                  <a:lnTo>
                    <a:pt x="11" y="12"/>
                  </a:lnTo>
                  <a:lnTo>
                    <a:pt x="14" y="10"/>
                  </a:lnTo>
                  <a:lnTo>
                    <a:pt x="16" y="10"/>
                  </a:lnTo>
                  <a:lnTo>
                    <a:pt x="16" y="5"/>
                  </a:lnTo>
                  <a:lnTo>
                    <a:pt x="16" y="2"/>
                  </a:lnTo>
                  <a:lnTo>
                    <a:pt x="16" y="0"/>
                  </a:lnTo>
                  <a:lnTo>
                    <a:pt x="11" y="5"/>
                  </a:lnTo>
                  <a:lnTo>
                    <a:pt x="9" y="5"/>
                  </a:lnTo>
                  <a:lnTo>
                    <a:pt x="9" y="2"/>
                  </a:lnTo>
                  <a:lnTo>
                    <a:pt x="7" y="0"/>
                  </a:lnTo>
                  <a:lnTo>
                    <a:pt x="4" y="5"/>
                  </a:lnTo>
                  <a:lnTo>
                    <a:pt x="2" y="5"/>
                  </a:lnTo>
                  <a:lnTo>
                    <a:pt x="2" y="5"/>
                  </a:lnTo>
                  <a:lnTo>
                    <a:pt x="2" y="7"/>
                  </a:lnTo>
                  <a:lnTo>
                    <a:pt x="2" y="10"/>
                  </a:lnTo>
                  <a:lnTo>
                    <a:pt x="2" y="10"/>
                  </a:lnTo>
                  <a:lnTo>
                    <a:pt x="0" y="14"/>
                  </a:lnTo>
                  <a:lnTo>
                    <a:pt x="7" y="1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8" name="Freeform 1397">
              <a:extLst>
                <a:ext uri="{FF2B5EF4-FFF2-40B4-BE49-F238E27FC236}">
                  <a16:creationId xmlns:a16="http://schemas.microsoft.com/office/drawing/2014/main" id="{247C8D66-C4AB-4DA4-B750-106C07BC043D}"/>
                </a:ext>
              </a:extLst>
            </p:cNvPr>
            <p:cNvSpPr>
              <a:spLocks/>
            </p:cNvSpPr>
            <p:nvPr/>
          </p:nvSpPr>
          <p:spPr bwMode="auto">
            <a:xfrm>
              <a:off x="4714876" y="3084512"/>
              <a:ext cx="25400" cy="22225"/>
            </a:xfrm>
            <a:custGeom>
              <a:avLst/>
              <a:gdLst/>
              <a:ahLst/>
              <a:cxnLst>
                <a:cxn ang="0">
                  <a:pos x="7" y="14"/>
                </a:cxn>
                <a:cxn ang="0">
                  <a:pos x="9" y="14"/>
                </a:cxn>
                <a:cxn ang="0">
                  <a:pos x="11" y="12"/>
                </a:cxn>
                <a:cxn ang="0">
                  <a:pos x="14" y="10"/>
                </a:cxn>
                <a:cxn ang="0">
                  <a:pos x="16" y="10"/>
                </a:cxn>
                <a:cxn ang="0">
                  <a:pos x="16" y="5"/>
                </a:cxn>
                <a:cxn ang="0">
                  <a:pos x="16" y="2"/>
                </a:cxn>
                <a:cxn ang="0">
                  <a:pos x="16" y="0"/>
                </a:cxn>
                <a:cxn ang="0">
                  <a:pos x="11" y="5"/>
                </a:cxn>
                <a:cxn ang="0">
                  <a:pos x="9" y="5"/>
                </a:cxn>
                <a:cxn ang="0">
                  <a:pos x="9" y="2"/>
                </a:cxn>
                <a:cxn ang="0">
                  <a:pos x="7" y="0"/>
                </a:cxn>
                <a:cxn ang="0">
                  <a:pos x="4" y="5"/>
                </a:cxn>
                <a:cxn ang="0">
                  <a:pos x="2" y="5"/>
                </a:cxn>
                <a:cxn ang="0">
                  <a:pos x="2" y="5"/>
                </a:cxn>
                <a:cxn ang="0">
                  <a:pos x="2" y="7"/>
                </a:cxn>
                <a:cxn ang="0">
                  <a:pos x="2" y="10"/>
                </a:cxn>
                <a:cxn ang="0">
                  <a:pos x="2" y="10"/>
                </a:cxn>
                <a:cxn ang="0">
                  <a:pos x="0" y="14"/>
                </a:cxn>
                <a:cxn ang="0">
                  <a:pos x="7" y="14"/>
                </a:cxn>
              </a:cxnLst>
              <a:rect l="0" t="0" r="r" b="b"/>
              <a:pathLst>
                <a:path w="16" h="14">
                  <a:moveTo>
                    <a:pt x="7" y="14"/>
                  </a:moveTo>
                  <a:lnTo>
                    <a:pt x="9" y="14"/>
                  </a:lnTo>
                  <a:lnTo>
                    <a:pt x="11" y="12"/>
                  </a:lnTo>
                  <a:lnTo>
                    <a:pt x="14" y="10"/>
                  </a:lnTo>
                  <a:lnTo>
                    <a:pt x="16" y="10"/>
                  </a:lnTo>
                  <a:lnTo>
                    <a:pt x="16" y="5"/>
                  </a:lnTo>
                  <a:lnTo>
                    <a:pt x="16" y="2"/>
                  </a:lnTo>
                  <a:lnTo>
                    <a:pt x="16" y="0"/>
                  </a:lnTo>
                  <a:lnTo>
                    <a:pt x="11" y="5"/>
                  </a:lnTo>
                  <a:lnTo>
                    <a:pt x="9" y="5"/>
                  </a:lnTo>
                  <a:lnTo>
                    <a:pt x="9" y="2"/>
                  </a:lnTo>
                  <a:lnTo>
                    <a:pt x="7" y="0"/>
                  </a:lnTo>
                  <a:lnTo>
                    <a:pt x="4" y="5"/>
                  </a:lnTo>
                  <a:lnTo>
                    <a:pt x="2" y="5"/>
                  </a:lnTo>
                  <a:lnTo>
                    <a:pt x="2" y="5"/>
                  </a:lnTo>
                  <a:lnTo>
                    <a:pt x="2" y="7"/>
                  </a:lnTo>
                  <a:lnTo>
                    <a:pt x="2" y="10"/>
                  </a:lnTo>
                  <a:lnTo>
                    <a:pt x="2" y="10"/>
                  </a:lnTo>
                  <a:lnTo>
                    <a:pt x="0" y="14"/>
                  </a:lnTo>
                  <a:lnTo>
                    <a:pt x="7" y="1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89" name="Freeform 1398">
              <a:extLst>
                <a:ext uri="{FF2B5EF4-FFF2-40B4-BE49-F238E27FC236}">
                  <a16:creationId xmlns:a16="http://schemas.microsoft.com/office/drawing/2014/main" id="{C20F85E0-3E4B-4D16-B790-109021DBFB40}"/>
                </a:ext>
              </a:extLst>
            </p:cNvPr>
            <p:cNvSpPr>
              <a:spLocks/>
            </p:cNvSpPr>
            <p:nvPr/>
          </p:nvSpPr>
          <p:spPr bwMode="auto">
            <a:xfrm>
              <a:off x="4805364" y="2141537"/>
              <a:ext cx="33336" cy="26986"/>
            </a:xfrm>
            <a:custGeom>
              <a:avLst/>
              <a:gdLst/>
              <a:ahLst/>
              <a:cxnLst>
                <a:cxn ang="0">
                  <a:pos x="21" y="10"/>
                </a:cxn>
                <a:cxn ang="0">
                  <a:pos x="16" y="5"/>
                </a:cxn>
                <a:cxn ang="0">
                  <a:pos x="14" y="5"/>
                </a:cxn>
                <a:cxn ang="0">
                  <a:pos x="11" y="3"/>
                </a:cxn>
                <a:cxn ang="0">
                  <a:pos x="7" y="0"/>
                </a:cxn>
                <a:cxn ang="0">
                  <a:pos x="7" y="0"/>
                </a:cxn>
                <a:cxn ang="0">
                  <a:pos x="4" y="0"/>
                </a:cxn>
                <a:cxn ang="0">
                  <a:pos x="0" y="0"/>
                </a:cxn>
                <a:cxn ang="0">
                  <a:pos x="0" y="5"/>
                </a:cxn>
                <a:cxn ang="0">
                  <a:pos x="0" y="5"/>
                </a:cxn>
                <a:cxn ang="0">
                  <a:pos x="2" y="10"/>
                </a:cxn>
                <a:cxn ang="0">
                  <a:pos x="2" y="12"/>
                </a:cxn>
                <a:cxn ang="0">
                  <a:pos x="4" y="12"/>
                </a:cxn>
                <a:cxn ang="0">
                  <a:pos x="4" y="14"/>
                </a:cxn>
                <a:cxn ang="0">
                  <a:pos x="7" y="17"/>
                </a:cxn>
                <a:cxn ang="0">
                  <a:pos x="9" y="17"/>
                </a:cxn>
                <a:cxn ang="0">
                  <a:pos x="14" y="14"/>
                </a:cxn>
                <a:cxn ang="0">
                  <a:pos x="16" y="14"/>
                </a:cxn>
                <a:cxn ang="0">
                  <a:pos x="21" y="10"/>
                </a:cxn>
                <a:cxn ang="0">
                  <a:pos x="21" y="10"/>
                </a:cxn>
              </a:cxnLst>
              <a:rect l="0" t="0" r="r" b="b"/>
              <a:pathLst>
                <a:path w="21" h="17">
                  <a:moveTo>
                    <a:pt x="21" y="10"/>
                  </a:moveTo>
                  <a:lnTo>
                    <a:pt x="16" y="5"/>
                  </a:lnTo>
                  <a:lnTo>
                    <a:pt x="14" y="5"/>
                  </a:lnTo>
                  <a:lnTo>
                    <a:pt x="11" y="3"/>
                  </a:lnTo>
                  <a:lnTo>
                    <a:pt x="7" y="0"/>
                  </a:lnTo>
                  <a:lnTo>
                    <a:pt x="7" y="0"/>
                  </a:lnTo>
                  <a:lnTo>
                    <a:pt x="4" y="0"/>
                  </a:lnTo>
                  <a:lnTo>
                    <a:pt x="0" y="0"/>
                  </a:lnTo>
                  <a:lnTo>
                    <a:pt x="0" y="5"/>
                  </a:lnTo>
                  <a:lnTo>
                    <a:pt x="0" y="5"/>
                  </a:lnTo>
                  <a:lnTo>
                    <a:pt x="2" y="10"/>
                  </a:lnTo>
                  <a:lnTo>
                    <a:pt x="2" y="12"/>
                  </a:lnTo>
                  <a:lnTo>
                    <a:pt x="4" y="12"/>
                  </a:lnTo>
                  <a:lnTo>
                    <a:pt x="4" y="14"/>
                  </a:lnTo>
                  <a:lnTo>
                    <a:pt x="7" y="17"/>
                  </a:lnTo>
                  <a:lnTo>
                    <a:pt x="9" y="17"/>
                  </a:lnTo>
                  <a:lnTo>
                    <a:pt x="14" y="14"/>
                  </a:lnTo>
                  <a:lnTo>
                    <a:pt x="16" y="14"/>
                  </a:lnTo>
                  <a:lnTo>
                    <a:pt x="21" y="10"/>
                  </a:lnTo>
                  <a:lnTo>
                    <a:pt x="21"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0" name="Freeform 1399">
              <a:extLst>
                <a:ext uri="{FF2B5EF4-FFF2-40B4-BE49-F238E27FC236}">
                  <a16:creationId xmlns:a16="http://schemas.microsoft.com/office/drawing/2014/main" id="{051BB59C-3F75-4AB9-A9B4-55C4D3787F42}"/>
                </a:ext>
              </a:extLst>
            </p:cNvPr>
            <p:cNvSpPr>
              <a:spLocks/>
            </p:cNvSpPr>
            <p:nvPr/>
          </p:nvSpPr>
          <p:spPr bwMode="auto">
            <a:xfrm>
              <a:off x="4805364" y="2141537"/>
              <a:ext cx="33336" cy="26986"/>
            </a:xfrm>
            <a:custGeom>
              <a:avLst/>
              <a:gdLst/>
              <a:ahLst/>
              <a:cxnLst>
                <a:cxn ang="0">
                  <a:pos x="21" y="10"/>
                </a:cxn>
                <a:cxn ang="0">
                  <a:pos x="16" y="5"/>
                </a:cxn>
                <a:cxn ang="0">
                  <a:pos x="14" y="5"/>
                </a:cxn>
                <a:cxn ang="0">
                  <a:pos x="11" y="3"/>
                </a:cxn>
                <a:cxn ang="0">
                  <a:pos x="7" y="0"/>
                </a:cxn>
                <a:cxn ang="0">
                  <a:pos x="7" y="0"/>
                </a:cxn>
                <a:cxn ang="0">
                  <a:pos x="4" y="0"/>
                </a:cxn>
                <a:cxn ang="0">
                  <a:pos x="0" y="0"/>
                </a:cxn>
                <a:cxn ang="0">
                  <a:pos x="0" y="5"/>
                </a:cxn>
                <a:cxn ang="0">
                  <a:pos x="0" y="5"/>
                </a:cxn>
                <a:cxn ang="0">
                  <a:pos x="2" y="10"/>
                </a:cxn>
                <a:cxn ang="0">
                  <a:pos x="2" y="12"/>
                </a:cxn>
                <a:cxn ang="0">
                  <a:pos x="4" y="12"/>
                </a:cxn>
                <a:cxn ang="0">
                  <a:pos x="4" y="14"/>
                </a:cxn>
                <a:cxn ang="0">
                  <a:pos x="7" y="17"/>
                </a:cxn>
                <a:cxn ang="0">
                  <a:pos x="9" y="17"/>
                </a:cxn>
                <a:cxn ang="0">
                  <a:pos x="14" y="14"/>
                </a:cxn>
                <a:cxn ang="0">
                  <a:pos x="16" y="14"/>
                </a:cxn>
                <a:cxn ang="0">
                  <a:pos x="21" y="10"/>
                </a:cxn>
              </a:cxnLst>
              <a:rect l="0" t="0" r="r" b="b"/>
              <a:pathLst>
                <a:path w="21" h="17">
                  <a:moveTo>
                    <a:pt x="21" y="10"/>
                  </a:moveTo>
                  <a:lnTo>
                    <a:pt x="16" y="5"/>
                  </a:lnTo>
                  <a:lnTo>
                    <a:pt x="14" y="5"/>
                  </a:lnTo>
                  <a:lnTo>
                    <a:pt x="11" y="3"/>
                  </a:lnTo>
                  <a:lnTo>
                    <a:pt x="7" y="0"/>
                  </a:lnTo>
                  <a:lnTo>
                    <a:pt x="7" y="0"/>
                  </a:lnTo>
                  <a:lnTo>
                    <a:pt x="4" y="0"/>
                  </a:lnTo>
                  <a:lnTo>
                    <a:pt x="0" y="0"/>
                  </a:lnTo>
                  <a:lnTo>
                    <a:pt x="0" y="5"/>
                  </a:lnTo>
                  <a:lnTo>
                    <a:pt x="0" y="5"/>
                  </a:lnTo>
                  <a:lnTo>
                    <a:pt x="2" y="10"/>
                  </a:lnTo>
                  <a:lnTo>
                    <a:pt x="2" y="12"/>
                  </a:lnTo>
                  <a:lnTo>
                    <a:pt x="4" y="12"/>
                  </a:lnTo>
                  <a:lnTo>
                    <a:pt x="4" y="14"/>
                  </a:lnTo>
                  <a:lnTo>
                    <a:pt x="7" y="17"/>
                  </a:lnTo>
                  <a:lnTo>
                    <a:pt x="9" y="17"/>
                  </a:lnTo>
                  <a:lnTo>
                    <a:pt x="14" y="14"/>
                  </a:lnTo>
                  <a:lnTo>
                    <a:pt x="16" y="14"/>
                  </a:lnTo>
                  <a:lnTo>
                    <a:pt x="21"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1" name="Freeform 1400">
              <a:extLst>
                <a:ext uri="{FF2B5EF4-FFF2-40B4-BE49-F238E27FC236}">
                  <a16:creationId xmlns:a16="http://schemas.microsoft.com/office/drawing/2014/main" id="{83C3FFA5-9888-4942-AE60-CA5EA58FCD09}"/>
                </a:ext>
              </a:extLst>
            </p:cNvPr>
            <p:cNvSpPr>
              <a:spLocks/>
            </p:cNvSpPr>
            <p:nvPr/>
          </p:nvSpPr>
          <p:spPr bwMode="auto">
            <a:xfrm>
              <a:off x="4805364" y="2141537"/>
              <a:ext cx="33336" cy="26986"/>
            </a:xfrm>
            <a:custGeom>
              <a:avLst/>
              <a:gdLst/>
              <a:ahLst/>
              <a:cxnLst>
                <a:cxn ang="0">
                  <a:pos x="21" y="10"/>
                </a:cxn>
                <a:cxn ang="0">
                  <a:pos x="16" y="5"/>
                </a:cxn>
                <a:cxn ang="0">
                  <a:pos x="14" y="5"/>
                </a:cxn>
                <a:cxn ang="0">
                  <a:pos x="11" y="3"/>
                </a:cxn>
                <a:cxn ang="0">
                  <a:pos x="7" y="0"/>
                </a:cxn>
                <a:cxn ang="0">
                  <a:pos x="7" y="0"/>
                </a:cxn>
                <a:cxn ang="0">
                  <a:pos x="4" y="0"/>
                </a:cxn>
                <a:cxn ang="0">
                  <a:pos x="0" y="0"/>
                </a:cxn>
                <a:cxn ang="0">
                  <a:pos x="0" y="5"/>
                </a:cxn>
                <a:cxn ang="0">
                  <a:pos x="0" y="5"/>
                </a:cxn>
                <a:cxn ang="0">
                  <a:pos x="2" y="10"/>
                </a:cxn>
                <a:cxn ang="0">
                  <a:pos x="2" y="12"/>
                </a:cxn>
                <a:cxn ang="0">
                  <a:pos x="4" y="12"/>
                </a:cxn>
                <a:cxn ang="0">
                  <a:pos x="4" y="14"/>
                </a:cxn>
                <a:cxn ang="0">
                  <a:pos x="7" y="17"/>
                </a:cxn>
                <a:cxn ang="0">
                  <a:pos x="9" y="17"/>
                </a:cxn>
                <a:cxn ang="0">
                  <a:pos x="14" y="14"/>
                </a:cxn>
                <a:cxn ang="0">
                  <a:pos x="16" y="14"/>
                </a:cxn>
                <a:cxn ang="0">
                  <a:pos x="21" y="10"/>
                </a:cxn>
              </a:cxnLst>
              <a:rect l="0" t="0" r="r" b="b"/>
              <a:pathLst>
                <a:path w="21" h="17">
                  <a:moveTo>
                    <a:pt x="21" y="10"/>
                  </a:moveTo>
                  <a:lnTo>
                    <a:pt x="16" y="5"/>
                  </a:lnTo>
                  <a:lnTo>
                    <a:pt x="14" y="5"/>
                  </a:lnTo>
                  <a:lnTo>
                    <a:pt x="11" y="3"/>
                  </a:lnTo>
                  <a:lnTo>
                    <a:pt x="7" y="0"/>
                  </a:lnTo>
                  <a:lnTo>
                    <a:pt x="7" y="0"/>
                  </a:lnTo>
                  <a:lnTo>
                    <a:pt x="4" y="0"/>
                  </a:lnTo>
                  <a:lnTo>
                    <a:pt x="0" y="0"/>
                  </a:lnTo>
                  <a:lnTo>
                    <a:pt x="0" y="5"/>
                  </a:lnTo>
                  <a:lnTo>
                    <a:pt x="0" y="5"/>
                  </a:lnTo>
                  <a:lnTo>
                    <a:pt x="2" y="10"/>
                  </a:lnTo>
                  <a:lnTo>
                    <a:pt x="2" y="12"/>
                  </a:lnTo>
                  <a:lnTo>
                    <a:pt x="4" y="12"/>
                  </a:lnTo>
                  <a:lnTo>
                    <a:pt x="4" y="14"/>
                  </a:lnTo>
                  <a:lnTo>
                    <a:pt x="7" y="17"/>
                  </a:lnTo>
                  <a:lnTo>
                    <a:pt x="9" y="17"/>
                  </a:lnTo>
                  <a:lnTo>
                    <a:pt x="14" y="14"/>
                  </a:lnTo>
                  <a:lnTo>
                    <a:pt x="16" y="14"/>
                  </a:lnTo>
                  <a:lnTo>
                    <a:pt x="21"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2" name="Freeform 1401">
              <a:extLst>
                <a:ext uri="{FF2B5EF4-FFF2-40B4-BE49-F238E27FC236}">
                  <a16:creationId xmlns:a16="http://schemas.microsoft.com/office/drawing/2014/main" id="{F60BCA85-7874-4DE7-9F2A-07E7E8296102}"/>
                </a:ext>
              </a:extLst>
            </p:cNvPr>
            <p:cNvSpPr>
              <a:spLocks/>
            </p:cNvSpPr>
            <p:nvPr/>
          </p:nvSpPr>
          <p:spPr bwMode="auto">
            <a:xfrm>
              <a:off x="4830764" y="1968498"/>
              <a:ext cx="192087" cy="147638"/>
            </a:xfrm>
            <a:custGeom>
              <a:avLst/>
              <a:gdLst/>
              <a:ahLst/>
              <a:cxnLst>
                <a:cxn ang="0">
                  <a:pos x="41" y="93"/>
                </a:cxn>
                <a:cxn ang="0">
                  <a:pos x="55" y="93"/>
                </a:cxn>
                <a:cxn ang="0">
                  <a:pos x="64" y="93"/>
                </a:cxn>
                <a:cxn ang="0">
                  <a:pos x="60" y="88"/>
                </a:cxn>
                <a:cxn ang="0">
                  <a:pos x="55" y="85"/>
                </a:cxn>
                <a:cxn ang="0">
                  <a:pos x="41" y="78"/>
                </a:cxn>
                <a:cxn ang="0">
                  <a:pos x="36" y="76"/>
                </a:cxn>
                <a:cxn ang="0">
                  <a:pos x="33" y="69"/>
                </a:cxn>
                <a:cxn ang="0">
                  <a:pos x="33" y="64"/>
                </a:cxn>
                <a:cxn ang="0">
                  <a:pos x="33" y="57"/>
                </a:cxn>
                <a:cxn ang="0">
                  <a:pos x="38" y="50"/>
                </a:cxn>
                <a:cxn ang="0">
                  <a:pos x="43" y="43"/>
                </a:cxn>
                <a:cxn ang="0">
                  <a:pos x="48" y="38"/>
                </a:cxn>
                <a:cxn ang="0">
                  <a:pos x="57" y="31"/>
                </a:cxn>
                <a:cxn ang="0">
                  <a:pos x="69" y="26"/>
                </a:cxn>
                <a:cxn ang="0">
                  <a:pos x="102" y="14"/>
                </a:cxn>
                <a:cxn ang="0">
                  <a:pos x="114" y="12"/>
                </a:cxn>
                <a:cxn ang="0">
                  <a:pos x="119" y="9"/>
                </a:cxn>
                <a:cxn ang="0">
                  <a:pos x="121" y="5"/>
                </a:cxn>
                <a:cxn ang="0">
                  <a:pos x="121" y="2"/>
                </a:cxn>
                <a:cxn ang="0">
                  <a:pos x="117" y="0"/>
                </a:cxn>
                <a:cxn ang="0">
                  <a:pos x="107" y="0"/>
                </a:cxn>
                <a:cxn ang="0">
                  <a:pos x="100" y="0"/>
                </a:cxn>
                <a:cxn ang="0">
                  <a:pos x="95" y="2"/>
                </a:cxn>
                <a:cxn ang="0">
                  <a:pos x="81" y="9"/>
                </a:cxn>
                <a:cxn ang="0">
                  <a:pos x="52" y="12"/>
                </a:cxn>
                <a:cxn ang="0">
                  <a:pos x="43" y="14"/>
                </a:cxn>
                <a:cxn ang="0">
                  <a:pos x="29" y="24"/>
                </a:cxn>
                <a:cxn ang="0">
                  <a:pos x="26" y="26"/>
                </a:cxn>
                <a:cxn ang="0">
                  <a:pos x="24" y="31"/>
                </a:cxn>
                <a:cxn ang="0">
                  <a:pos x="19" y="38"/>
                </a:cxn>
                <a:cxn ang="0">
                  <a:pos x="17" y="47"/>
                </a:cxn>
                <a:cxn ang="0">
                  <a:pos x="12" y="55"/>
                </a:cxn>
                <a:cxn ang="0">
                  <a:pos x="10" y="55"/>
                </a:cxn>
                <a:cxn ang="0">
                  <a:pos x="7" y="59"/>
                </a:cxn>
                <a:cxn ang="0">
                  <a:pos x="5" y="66"/>
                </a:cxn>
                <a:cxn ang="0">
                  <a:pos x="0" y="69"/>
                </a:cxn>
                <a:cxn ang="0">
                  <a:pos x="0" y="71"/>
                </a:cxn>
                <a:cxn ang="0">
                  <a:pos x="0" y="76"/>
                </a:cxn>
                <a:cxn ang="0">
                  <a:pos x="5" y="76"/>
                </a:cxn>
                <a:cxn ang="0">
                  <a:pos x="12" y="78"/>
                </a:cxn>
                <a:cxn ang="0">
                  <a:pos x="19" y="76"/>
                </a:cxn>
                <a:cxn ang="0">
                  <a:pos x="24" y="85"/>
                </a:cxn>
                <a:cxn ang="0">
                  <a:pos x="31" y="93"/>
                </a:cxn>
                <a:cxn ang="0">
                  <a:pos x="31" y="93"/>
                </a:cxn>
              </a:cxnLst>
              <a:rect l="0" t="0" r="r" b="b"/>
              <a:pathLst>
                <a:path w="121" h="93">
                  <a:moveTo>
                    <a:pt x="31" y="93"/>
                  </a:moveTo>
                  <a:lnTo>
                    <a:pt x="41" y="93"/>
                  </a:lnTo>
                  <a:lnTo>
                    <a:pt x="48" y="93"/>
                  </a:lnTo>
                  <a:lnTo>
                    <a:pt x="55" y="93"/>
                  </a:lnTo>
                  <a:lnTo>
                    <a:pt x="60" y="93"/>
                  </a:lnTo>
                  <a:lnTo>
                    <a:pt x="64" y="93"/>
                  </a:lnTo>
                  <a:lnTo>
                    <a:pt x="62" y="90"/>
                  </a:lnTo>
                  <a:lnTo>
                    <a:pt x="60" y="88"/>
                  </a:lnTo>
                  <a:lnTo>
                    <a:pt x="57" y="88"/>
                  </a:lnTo>
                  <a:lnTo>
                    <a:pt x="55" y="85"/>
                  </a:lnTo>
                  <a:lnTo>
                    <a:pt x="45" y="83"/>
                  </a:lnTo>
                  <a:lnTo>
                    <a:pt x="41" y="78"/>
                  </a:lnTo>
                  <a:lnTo>
                    <a:pt x="38" y="78"/>
                  </a:lnTo>
                  <a:lnTo>
                    <a:pt x="36" y="76"/>
                  </a:lnTo>
                  <a:lnTo>
                    <a:pt x="36" y="74"/>
                  </a:lnTo>
                  <a:lnTo>
                    <a:pt x="33" y="69"/>
                  </a:lnTo>
                  <a:lnTo>
                    <a:pt x="33" y="66"/>
                  </a:lnTo>
                  <a:lnTo>
                    <a:pt x="33" y="64"/>
                  </a:lnTo>
                  <a:lnTo>
                    <a:pt x="33" y="57"/>
                  </a:lnTo>
                  <a:lnTo>
                    <a:pt x="33" y="57"/>
                  </a:lnTo>
                  <a:lnTo>
                    <a:pt x="36" y="52"/>
                  </a:lnTo>
                  <a:lnTo>
                    <a:pt x="38" y="50"/>
                  </a:lnTo>
                  <a:lnTo>
                    <a:pt x="41" y="45"/>
                  </a:lnTo>
                  <a:lnTo>
                    <a:pt x="43" y="43"/>
                  </a:lnTo>
                  <a:lnTo>
                    <a:pt x="45" y="40"/>
                  </a:lnTo>
                  <a:lnTo>
                    <a:pt x="48" y="38"/>
                  </a:lnTo>
                  <a:lnTo>
                    <a:pt x="50" y="36"/>
                  </a:lnTo>
                  <a:lnTo>
                    <a:pt x="57" y="31"/>
                  </a:lnTo>
                  <a:lnTo>
                    <a:pt x="64" y="28"/>
                  </a:lnTo>
                  <a:lnTo>
                    <a:pt x="69" y="26"/>
                  </a:lnTo>
                  <a:lnTo>
                    <a:pt x="86" y="19"/>
                  </a:lnTo>
                  <a:lnTo>
                    <a:pt x="102" y="14"/>
                  </a:lnTo>
                  <a:lnTo>
                    <a:pt x="109" y="14"/>
                  </a:lnTo>
                  <a:lnTo>
                    <a:pt x="114" y="12"/>
                  </a:lnTo>
                  <a:lnTo>
                    <a:pt x="117" y="9"/>
                  </a:lnTo>
                  <a:lnTo>
                    <a:pt x="119" y="9"/>
                  </a:lnTo>
                  <a:lnTo>
                    <a:pt x="119" y="7"/>
                  </a:lnTo>
                  <a:lnTo>
                    <a:pt x="121" y="5"/>
                  </a:lnTo>
                  <a:lnTo>
                    <a:pt x="121" y="2"/>
                  </a:lnTo>
                  <a:lnTo>
                    <a:pt x="121" y="2"/>
                  </a:lnTo>
                  <a:lnTo>
                    <a:pt x="119" y="0"/>
                  </a:lnTo>
                  <a:lnTo>
                    <a:pt x="117" y="0"/>
                  </a:lnTo>
                  <a:lnTo>
                    <a:pt x="112" y="0"/>
                  </a:lnTo>
                  <a:lnTo>
                    <a:pt x="107" y="0"/>
                  </a:lnTo>
                  <a:lnTo>
                    <a:pt x="105" y="0"/>
                  </a:lnTo>
                  <a:lnTo>
                    <a:pt x="100" y="0"/>
                  </a:lnTo>
                  <a:lnTo>
                    <a:pt x="98" y="0"/>
                  </a:lnTo>
                  <a:lnTo>
                    <a:pt x="95" y="2"/>
                  </a:lnTo>
                  <a:lnTo>
                    <a:pt x="88" y="5"/>
                  </a:lnTo>
                  <a:lnTo>
                    <a:pt x="81" y="9"/>
                  </a:lnTo>
                  <a:lnTo>
                    <a:pt x="57" y="9"/>
                  </a:lnTo>
                  <a:lnTo>
                    <a:pt x="52" y="12"/>
                  </a:lnTo>
                  <a:lnTo>
                    <a:pt x="50" y="12"/>
                  </a:lnTo>
                  <a:lnTo>
                    <a:pt x="43" y="14"/>
                  </a:lnTo>
                  <a:lnTo>
                    <a:pt x="36" y="19"/>
                  </a:lnTo>
                  <a:lnTo>
                    <a:pt x="29" y="24"/>
                  </a:lnTo>
                  <a:lnTo>
                    <a:pt x="26" y="24"/>
                  </a:lnTo>
                  <a:lnTo>
                    <a:pt x="26" y="26"/>
                  </a:lnTo>
                  <a:lnTo>
                    <a:pt x="24" y="26"/>
                  </a:lnTo>
                  <a:lnTo>
                    <a:pt x="24" y="31"/>
                  </a:lnTo>
                  <a:lnTo>
                    <a:pt x="19" y="33"/>
                  </a:lnTo>
                  <a:lnTo>
                    <a:pt x="19" y="38"/>
                  </a:lnTo>
                  <a:lnTo>
                    <a:pt x="17" y="40"/>
                  </a:lnTo>
                  <a:lnTo>
                    <a:pt x="17" y="47"/>
                  </a:lnTo>
                  <a:lnTo>
                    <a:pt x="17" y="52"/>
                  </a:lnTo>
                  <a:lnTo>
                    <a:pt x="12" y="55"/>
                  </a:lnTo>
                  <a:lnTo>
                    <a:pt x="10" y="55"/>
                  </a:lnTo>
                  <a:lnTo>
                    <a:pt x="10" y="55"/>
                  </a:lnTo>
                  <a:lnTo>
                    <a:pt x="7" y="57"/>
                  </a:lnTo>
                  <a:lnTo>
                    <a:pt x="7" y="59"/>
                  </a:lnTo>
                  <a:lnTo>
                    <a:pt x="7" y="62"/>
                  </a:lnTo>
                  <a:lnTo>
                    <a:pt x="5" y="66"/>
                  </a:lnTo>
                  <a:lnTo>
                    <a:pt x="3" y="66"/>
                  </a:lnTo>
                  <a:lnTo>
                    <a:pt x="0" y="69"/>
                  </a:lnTo>
                  <a:lnTo>
                    <a:pt x="0" y="69"/>
                  </a:lnTo>
                  <a:lnTo>
                    <a:pt x="0" y="71"/>
                  </a:lnTo>
                  <a:lnTo>
                    <a:pt x="0" y="74"/>
                  </a:lnTo>
                  <a:lnTo>
                    <a:pt x="0" y="76"/>
                  </a:lnTo>
                  <a:lnTo>
                    <a:pt x="3" y="76"/>
                  </a:lnTo>
                  <a:lnTo>
                    <a:pt x="5" y="76"/>
                  </a:lnTo>
                  <a:lnTo>
                    <a:pt x="7" y="76"/>
                  </a:lnTo>
                  <a:lnTo>
                    <a:pt x="12" y="78"/>
                  </a:lnTo>
                  <a:lnTo>
                    <a:pt x="14" y="78"/>
                  </a:lnTo>
                  <a:lnTo>
                    <a:pt x="19" y="76"/>
                  </a:lnTo>
                  <a:lnTo>
                    <a:pt x="22" y="81"/>
                  </a:lnTo>
                  <a:lnTo>
                    <a:pt x="24" y="85"/>
                  </a:lnTo>
                  <a:lnTo>
                    <a:pt x="29" y="93"/>
                  </a:lnTo>
                  <a:lnTo>
                    <a:pt x="31" y="93"/>
                  </a:lnTo>
                  <a:lnTo>
                    <a:pt x="31" y="93"/>
                  </a:lnTo>
                  <a:lnTo>
                    <a:pt x="31" y="9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3" name="Freeform 1402">
              <a:extLst>
                <a:ext uri="{FF2B5EF4-FFF2-40B4-BE49-F238E27FC236}">
                  <a16:creationId xmlns:a16="http://schemas.microsoft.com/office/drawing/2014/main" id="{E8FC1E64-6112-4655-8A6C-1048179828D5}"/>
                </a:ext>
              </a:extLst>
            </p:cNvPr>
            <p:cNvSpPr>
              <a:spLocks/>
            </p:cNvSpPr>
            <p:nvPr/>
          </p:nvSpPr>
          <p:spPr bwMode="auto">
            <a:xfrm>
              <a:off x="4830764" y="1968498"/>
              <a:ext cx="192087" cy="147638"/>
            </a:xfrm>
            <a:custGeom>
              <a:avLst/>
              <a:gdLst/>
              <a:ahLst/>
              <a:cxnLst>
                <a:cxn ang="0">
                  <a:pos x="41" y="93"/>
                </a:cxn>
                <a:cxn ang="0">
                  <a:pos x="55" y="93"/>
                </a:cxn>
                <a:cxn ang="0">
                  <a:pos x="64" y="93"/>
                </a:cxn>
                <a:cxn ang="0">
                  <a:pos x="60" y="88"/>
                </a:cxn>
                <a:cxn ang="0">
                  <a:pos x="55" y="85"/>
                </a:cxn>
                <a:cxn ang="0">
                  <a:pos x="41" y="78"/>
                </a:cxn>
                <a:cxn ang="0">
                  <a:pos x="36" y="76"/>
                </a:cxn>
                <a:cxn ang="0">
                  <a:pos x="33" y="69"/>
                </a:cxn>
                <a:cxn ang="0">
                  <a:pos x="33" y="64"/>
                </a:cxn>
                <a:cxn ang="0">
                  <a:pos x="33" y="57"/>
                </a:cxn>
                <a:cxn ang="0">
                  <a:pos x="38" y="50"/>
                </a:cxn>
                <a:cxn ang="0">
                  <a:pos x="43" y="43"/>
                </a:cxn>
                <a:cxn ang="0">
                  <a:pos x="48" y="38"/>
                </a:cxn>
                <a:cxn ang="0">
                  <a:pos x="57" y="31"/>
                </a:cxn>
                <a:cxn ang="0">
                  <a:pos x="69" y="26"/>
                </a:cxn>
                <a:cxn ang="0">
                  <a:pos x="102" y="14"/>
                </a:cxn>
                <a:cxn ang="0">
                  <a:pos x="114" y="12"/>
                </a:cxn>
                <a:cxn ang="0">
                  <a:pos x="119" y="9"/>
                </a:cxn>
                <a:cxn ang="0">
                  <a:pos x="121" y="5"/>
                </a:cxn>
                <a:cxn ang="0">
                  <a:pos x="121" y="2"/>
                </a:cxn>
                <a:cxn ang="0">
                  <a:pos x="117" y="0"/>
                </a:cxn>
                <a:cxn ang="0">
                  <a:pos x="107" y="0"/>
                </a:cxn>
                <a:cxn ang="0">
                  <a:pos x="100" y="0"/>
                </a:cxn>
                <a:cxn ang="0">
                  <a:pos x="95" y="2"/>
                </a:cxn>
                <a:cxn ang="0">
                  <a:pos x="81" y="9"/>
                </a:cxn>
                <a:cxn ang="0">
                  <a:pos x="52" y="12"/>
                </a:cxn>
                <a:cxn ang="0">
                  <a:pos x="43" y="14"/>
                </a:cxn>
                <a:cxn ang="0">
                  <a:pos x="29" y="24"/>
                </a:cxn>
                <a:cxn ang="0">
                  <a:pos x="26" y="26"/>
                </a:cxn>
                <a:cxn ang="0">
                  <a:pos x="24" y="31"/>
                </a:cxn>
                <a:cxn ang="0">
                  <a:pos x="19" y="38"/>
                </a:cxn>
                <a:cxn ang="0">
                  <a:pos x="17" y="47"/>
                </a:cxn>
                <a:cxn ang="0">
                  <a:pos x="12" y="55"/>
                </a:cxn>
                <a:cxn ang="0">
                  <a:pos x="10" y="55"/>
                </a:cxn>
                <a:cxn ang="0">
                  <a:pos x="7" y="59"/>
                </a:cxn>
                <a:cxn ang="0">
                  <a:pos x="5" y="66"/>
                </a:cxn>
                <a:cxn ang="0">
                  <a:pos x="0" y="69"/>
                </a:cxn>
                <a:cxn ang="0">
                  <a:pos x="0" y="71"/>
                </a:cxn>
                <a:cxn ang="0">
                  <a:pos x="0" y="76"/>
                </a:cxn>
                <a:cxn ang="0">
                  <a:pos x="5" y="76"/>
                </a:cxn>
                <a:cxn ang="0">
                  <a:pos x="12" y="78"/>
                </a:cxn>
                <a:cxn ang="0">
                  <a:pos x="19" y="76"/>
                </a:cxn>
                <a:cxn ang="0">
                  <a:pos x="24" y="85"/>
                </a:cxn>
                <a:cxn ang="0">
                  <a:pos x="31" y="93"/>
                </a:cxn>
              </a:cxnLst>
              <a:rect l="0" t="0" r="r" b="b"/>
              <a:pathLst>
                <a:path w="121" h="93">
                  <a:moveTo>
                    <a:pt x="31" y="93"/>
                  </a:moveTo>
                  <a:lnTo>
                    <a:pt x="41" y="93"/>
                  </a:lnTo>
                  <a:lnTo>
                    <a:pt x="48" y="93"/>
                  </a:lnTo>
                  <a:lnTo>
                    <a:pt x="55" y="93"/>
                  </a:lnTo>
                  <a:lnTo>
                    <a:pt x="60" y="93"/>
                  </a:lnTo>
                  <a:lnTo>
                    <a:pt x="64" y="93"/>
                  </a:lnTo>
                  <a:lnTo>
                    <a:pt x="62" y="90"/>
                  </a:lnTo>
                  <a:lnTo>
                    <a:pt x="60" y="88"/>
                  </a:lnTo>
                  <a:lnTo>
                    <a:pt x="57" y="88"/>
                  </a:lnTo>
                  <a:lnTo>
                    <a:pt x="55" y="85"/>
                  </a:lnTo>
                  <a:lnTo>
                    <a:pt x="45" y="83"/>
                  </a:lnTo>
                  <a:lnTo>
                    <a:pt x="41" y="78"/>
                  </a:lnTo>
                  <a:lnTo>
                    <a:pt x="38" y="78"/>
                  </a:lnTo>
                  <a:lnTo>
                    <a:pt x="36" y="76"/>
                  </a:lnTo>
                  <a:lnTo>
                    <a:pt x="36" y="74"/>
                  </a:lnTo>
                  <a:lnTo>
                    <a:pt x="33" y="69"/>
                  </a:lnTo>
                  <a:lnTo>
                    <a:pt x="33" y="66"/>
                  </a:lnTo>
                  <a:lnTo>
                    <a:pt x="33" y="64"/>
                  </a:lnTo>
                  <a:lnTo>
                    <a:pt x="33" y="57"/>
                  </a:lnTo>
                  <a:lnTo>
                    <a:pt x="33" y="57"/>
                  </a:lnTo>
                  <a:lnTo>
                    <a:pt x="36" y="52"/>
                  </a:lnTo>
                  <a:lnTo>
                    <a:pt x="38" y="50"/>
                  </a:lnTo>
                  <a:lnTo>
                    <a:pt x="41" y="45"/>
                  </a:lnTo>
                  <a:lnTo>
                    <a:pt x="43" y="43"/>
                  </a:lnTo>
                  <a:lnTo>
                    <a:pt x="45" y="40"/>
                  </a:lnTo>
                  <a:lnTo>
                    <a:pt x="48" y="38"/>
                  </a:lnTo>
                  <a:lnTo>
                    <a:pt x="50" y="36"/>
                  </a:lnTo>
                  <a:lnTo>
                    <a:pt x="57" y="31"/>
                  </a:lnTo>
                  <a:lnTo>
                    <a:pt x="64" y="28"/>
                  </a:lnTo>
                  <a:lnTo>
                    <a:pt x="69" y="26"/>
                  </a:lnTo>
                  <a:lnTo>
                    <a:pt x="86" y="19"/>
                  </a:lnTo>
                  <a:lnTo>
                    <a:pt x="102" y="14"/>
                  </a:lnTo>
                  <a:lnTo>
                    <a:pt x="109" y="14"/>
                  </a:lnTo>
                  <a:lnTo>
                    <a:pt x="114" y="12"/>
                  </a:lnTo>
                  <a:lnTo>
                    <a:pt x="117" y="9"/>
                  </a:lnTo>
                  <a:lnTo>
                    <a:pt x="119" y="9"/>
                  </a:lnTo>
                  <a:lnTo>
                    <a:pt x="119" y="7"/>
                  </a:lnTo>
                  <a:lnTo>
                    <a:pt x="121" y="5"/>
                  </a:lnTo>
                  <a:lnTo>
                    <a:pt x="121" y="2"/>
                  </a:lnTo>
                  <a:lnTo>
                    <a:pt x="121" y="2"/>
                  </a:lnTo>
                  <a:lnTo>
                    <a:pt x="119" y="0"/>
                  </a:lnTo>
                  <a:lnTo>
                    <a:pt x="117" y="0"/>
                  </a:lnTo>
                  <a:lnTo>
                    <a:pt x="112" y="0"/>
                  </a:lnTo>
                  <a:lnTo>
                    <a:pt x="107" y="0"/>
                  </a:lnTo>
                  <a:lnTo>
                    <a:pt x="105" y="0"/>
                  </a:lnTo>
                  <a:lnTo>
                    <a:pt x="100" y="0"/>
                  </a:lnTo>
                  <a:lnTo>
                    <a:pt x="98" y="0"/>
                  </a:lnTo>
                  <a:lnTo>
                    <a:pt x="95" y="2"/>
                  </a:lnTo>
                  <a:lnTo>
                    <a:pt x="88" y="5"/>
                  </a:lnTo>
                  <a:lnTo>
                    <a:pt x="81" y="9"/>
                  </a:lnTo>
                  <a:lnTo>
                    <a:pt x="57" y="9"/>
                  </a:lnTo>
                  <a:lnTo>
                    <a:pt x="52" y="12"/>
                  </a:lnTo>
                  <a:lnTo>
                    <a:pt x="50" y="12"/>
                  </a:lnTo>
                  <a:lnTo>
                    <a:pt x="43" y="14"/>
                  </a:lnTo>
                  <a:lnTo>
                    <a:pt x="36" y="19"/>
                  </a:lnTo>
                  <a:lnTo>
                    <a:pt x="29" y="24"/>
                  </a:lnTo>
                  <a:lnTo>
                    <a:pt x="26" y="24"/>
                  </a:lnTo>
                  <a:lnTo>
                    <a:pt x="26" y="26"/>
                  </a:lnTo>
                  <a:lnTo>
                    <a:pt x="24" y="26"/>
                  </a:lnTo>
                  <a:lnTo>
                    <a:pt x="24" y="31"/>
                  </a:lnTo>
                  <a:lnTo>
                    <a:pt x="19" y="33"/>
                  </a:lnTo>
                  <a:lnTo>
                    <a:pt x="19" y="38"/>
                  </a:lnTo>
                  <a:lnTo>
                    <a:pt x="17" y="40"/>
                  </a:lnTo>
                  <a:lnTo>
                    <a:pt x="17" y="47"/>
                  </a:lnTo>
                  <a:lnTo>
                    <a:pt x="17" y="52"/>
                  </a:lnTo>
                  <a:lnTo>
                    <a:pt x="12" y="55"/>
                  </a:lnTo>
                  <a:lnTo>
                    <a:pt x="10" y="55"/>
                  </a:lnTo>
                  <a:lnTo>
                    <a:pt x="10" y="55"/>
                  </a:lnTo>
                  <a:lnTo>
                    <a:pt x="7" y="57"/>
                  </a:lnTo>
                  <a:lnTo>
                    <a:pt x="7" y="59"/>
                  </a:lnTo>
                  <a:lnTo>
                    <a:pt x="7" y="62"/>
                  </a:lnTo>
                  <a:lnTo>
                    <a:pt x="5" y="66"/>
                  </a:lnTo>
                  <a:lnTo>
                    <a:pt x="3" y="66"/>
                  </a:lnTo>
                  <a:lnTo>
                    <a:pt x="0" y="69"/>
                  </a:lnTo>
                  <a:lnTo>
                    <a:pt x="0" y="69"/>
                  </a:lnTo>
                  <a:lnTo>
                    <a:pt x="0" y="71"/>
                  </a:lnTo>
                  <a:lnTo>
                    <a:pt x="0" y="74"/>
                  </a:lnTo>
                  <a:lnTo>
                    <a:pt x="0" y="76"/>
                  </a:lnTo>
                  <a:lnTo>
                    <a:pt x="3" y="76"/>
                  </a:lnTo>
                  <a:lnTo>
                    <a:pt x="5" y="76"/>
                  </a:lnTo>
                  <a:lnTo>
                    <a:pt x="7" y="76"/>
                  </a:lnTo>
                  <a:lnTo>
                    <a:pt x="12" y="78"/>
                  </a:lnTo>
                  <a:lnTo>
                    <a:pt x="14" y="78"/>
                  </a:lnTo>
                  <a:lnTo>
                    <a:pt x="19" y="76"/>
                  </a:lnTo>
                  <a:lnTo>
                    <a:pt x="22" y="81"/>
                  </a:lnTo>
                  <a:lnTo>
                    <a:pt x="24" y="85"/>
                  </a:lnTo>
                  <a:lnTo>
                    <a:pt x="29" y="93"/>
                  </a:lnTo>
                  <a:lnTo>
                    <a:pt x="31" y="93"/>
                  </a:lnTo>
                  <a:lnTo>
                    <a:pt x="31" y="9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4" name="Freeform 1403">
              <a:extLst>
                <a:ext uri="{FF2B5EF4-FFF2-40B4-BE49-F238E27FC236}">
                  <a16:creationId xmlns:a16="http://schemas.microsoft.com/office/drawing/2014/main" id="{F5DDAC99-F935-4D54-8843-B44D0A56CB84}"/>
                </a:ext>
              </a:extLst>
            </p:cNvPr>
            <p:cNvSpPr>
              <a:spLocks/>
            </p:cNvSpPr>
            <p:nvPr/>
          </p:nvSpPr>
          <p:spPr bwMode="auto">
            <a:xfrm>
              <a:off x="4830764" y="1968498"/>
              <a:ext cx="192087" cy="147638"/>
            </a:xfrm>
            <a:custGeom>
              <a:avLst/>
              <a:gdLst/>
              <a:ahLst/>
              <a:cxnLst>
                <a:cxn ang="0">
                  <a:pos x="41" y="93"/>
                </a:cxn>
                <a:cxn ang="0">
                  <a:pos x="55" y="93"/>
                </a:cxn>
                <a:cxn ang="0">
                  <a:pos x="64" y="93"/>
                </a:cxn>
                <a:cxn ang="0">
                  <a:pos x="60" y="88"/>
                </a:cxn>
                <a:cxn ang="0">
                  <a:pos x="55" y="85"/>
                </a:cxn>
                <a:cxn ang="0">
                  <a:pos x="41" y="78"/>
                </a:cxn>
                <a:cxn ang="0">
                  <a:pos x="36" y="76"/>
                </a:cxn>
                <a:cxn ang="0">
                  <a:pos x="33" y="69"/>
                </a:cxn>
                <a:cxn ang="0">
                  <a:pos x="33" y="64"/>
                </a:cxn>
                <a:cxn ang="0">
                  <a:pos x="33" y="57"/>
                </a:cxn>
                <a:cxn ang="0">
                  <a:pos x="38" y="50"/>
                </a:cxn>
                <a:cxn ang="0">
                  <a:pos x="43" y="43"/>
                </a:cxn>
                <a:cxn ang="0">
                  <a:pos x="48" y="38"/>
                </a:cxn>
                <a:cxn ang="0">
                  <a:pos x="57" y="31"/>
                </a:cxn>
                <a:cxn ang="0">
                  <a:pos x="69" y="26"/>
                </a:cxn>
                <a:cxn ang="0">
                  <a:pos x="102" y="14"/>
                </a:cxn>
                <a:cxn ang="0">
                  <a:pos x="114" y="12"/>
                </a:cxn>
                <a:cxn ang="0">
                  <a:pos x="119" y="9"/>
                </a:cxn>
                <a:cxn ang="0">
                  <a:pos x="121" y="5"/>
                </a:cxn>
                <a:cxn ang="0">
                  <a:pos x="121" y="2"/>
                </a:cxn>
                <a:cxn ang="0">
                  <a:pos x="117" y="0"/>
                </a:cxn>
                <a:cxn ang="0">
                  <a:pos x="107" y="0"/>
                </a:cxn>
                <a:cxn ang="0">
                  <a:pos x="100" y="0"/>
                </a:cxn>
                <a:cxn ang="0">
                  <a:pos x="95" y="2"/>
                </a:cxn>
                <a:cxn ang="0">
                  <a:pos x="81" y="9"/>
                </a:cxn>
                <a:cxn ang="0">
                  <a:pos x="52" y="12"/>
                </a:cxn>
                <a:cxn ang="0">
                  <a:pos x="43" y="14"/>
                </a:cxn>
                <a:cxn ang="0">
                  <a:pos x="29" y="24"/>
                </a:cxn>
                <a:cxn ang="0">
                  <a:pos x="26" y="26"/>
                </a:cxn>
                <a:cxn ang="0">
                  <a:pos x="24" y="31"/>
                </a:cxn>
                <a:cxn ang="0">
                  <a:pos x="19" y="38"/>
                </a:cxn>
                <a:cxn ang="0">
                  <a:pos x="17" y="47"/>
                </a:cxn>
                <a:cxn ang="0">
                  <a:pos x="12" y="55"/>
                </a:cxn>
                <a:cxn ang="0">
                  <a:pos x="10" y="55"/>
                </a:cxn>
                <a:cxn ang="0">
                  <a:pos x="7" y="59"/>
                </a:cxn>
                <a:cxn ang="0">
                  <a:pos x="5" y="66"/>
                </a:cxn>
                <a:cxn ang="0">
                  <a:pos x="0" y="69"/>
                </a:cxn>
                <a:cxn ang="0">
                  <a:pos x="0" y="71"/>
                </a:cxn>
                <a:cxn ang="0">
                  <a:pos x="0" y="76"/>
                </a:cxn>
                <a:cxn ang="0">
                  <a:pos x="5" y="76"/>
                </a:cxn>
                <a:cxn ang="0">
                  <a:pos x="12" y="78"/>
                </a:cxn>
                <a:cxn ang="0">
                  <a:pos x="19" y="76"/>
                </a:cxn>
                <a:cxn ang="0">
                  <a:pos x="24" y="85"/>
                </a:cxn>
                <a:cxn ang="0">
                  <a:pos x="31" y="93"/>
                </a:cxn>
              </a:cxnLst>
              <a:rect l="0" t="0" r="r" b="b"/>
              <a:pathLst>
                <a:path w="121" h="93">
                  <a:moveTo>
                    <a:pt x="31" y="93"/>
                  </a:moveTo>
                  <a:lnTo>
                    <a:pt x="41" y="93"/>
                  </a:lnTo>
                  <a:lnTo>
                    <a:pt x="48" y="93"/>
                  </a:lnTo>
                  <a:lnTo>
                    <a:pt x="55" y="93"/>
                  </a:lnTo>
                  <a:lnTo>
                    <a:pt x="60" y="93"/>
                  </a:lnTo>
                  <a:lnTo>
                    <a:pt x="64" y="93"/>
                  </a:lnTo>
                  <a:lnTo>
                    <a:pt x="62" y="90"/>
                  </a:lnTo>
                  <a:lnTo>
                    <a:pt x="60" y="88"/>
                  </a:lnTo>
                  <a:lnTo>
                    <a:pt x="57" y="88"/>
                  </a:lnTo>
                  <a:lnTo>
                    <a:pt x="55" y="85"/>
                  </a:lnTo>
                  <a:lnTo>
                    <a:pt x="45" y="83"/>
                  </a:lnTo>
                  <a:lnTo>
                    <a:pt x="41" y="78"/>
                  </a:lnTo>
                  <a:lnTo>
                    <a:pt x="38" y="78"/>
                  </a:lnTo>
                  <a:lnTo>
                    <a:pt x="36" y="76"/>
                  </a:lnTo>
                  <a:lnTo>
                    <a:pt x="36" y="74"/>
                  </a:lnTo>
                  <a:lnTo>
                    <a:pt x="33" y="69"/>
                  </a:lnTo>
                  <a:lnTo>
                    <a:pt x="33" y="66"/>
                  </a:lnTo>
                  <a:lnTo>
                    <a:pt x="33" y="64"/>
                  </a:lnTo>
                  <a:lnTo>
                    <a:pt x="33" y="57"/>
                  </a:lnTo>
                  <a:lnTo>
                    <a:pt x="33" y="57"/>
                  </a:lnTo>
                  <a:lnTo>
                    <a:pt x="36" y="52"/>
                  </a:lnTo>
                  <a:lnTo>
                    <a:pt x="38" y="50"/>
                  </a:lnTo>
                  <a:lnTo>
                    <a:pt x="41" y="45"/>
                  </a:lnTo>
                  <a:lnTo>
                    <a:pt x="43" y="43"/>
                  </a:lnTo>
                  <a:lnTo>
                    <a:pt x="45" y="40"/>
                  </a:lnTo>
                  <a:lnTo>
                    <a:pt x="48" y="38"/>
                  </a:lnTo>
                  <a:lnTo>
                    <a:pt x="50" y="36"/>
                  </a:lnTo>
                  <a:lnTo>
                    <a:pt x="57" y="31"/>
                  </a:lnTo>
                  <a:lnTo>
                    <a:pt x="64" y="28"/>
                  </a:lnTo>
                  <a:lnTo>
                    <a:pt x="69" y="26"/>
                  </a:lnTo>
                  <a:lnTo>
                    <a:pt x="86" y="19"/>
                  </a:lnTo>
                  <a:lnTo>
                    <a:pt x="102" y="14"/>
                  </a:lnTo>
                  <a:lnTo>
                    <a:pt x="109" y="14"/>
                  </a:lnTo>
                  <a:lnTo>
                    <a:pt x="114" y="12"/>
                  </a:lnTo>
                  <a:lnTo>
                    <a:pt x="117" y="9"/>
                  </a:lnTo>
                  <a:lnTo>
                    <a:pt x="119" y="9"/>
                  </a:lnTo>
                  <a:lnTo>
                    <a:pt x="119" y="7"/>
                  </a:lnTo>
                  <a:lnTo>
                    <a:pt x="121" y="5"/>
                  </a:lnTo>
                  <a:lnTo>
                    <a:pt x="121" y="2"/>
                  </a:lnTo>
                  <a:lnTo>
                    <a:pt x="121" y="2"/>
                  </a:lnTo>
                  <a:lnTo>
                    <a:pt x="119" y="0"/>
                  </a:lnTo>
                  <a:lnTo>
                    <a:pt x="117" y="0"/>
                  </a:lnTo>
                  <a:lnTo>
                    <a:pt x="112" y="0"/>
                  </a:lnTo>
                  <a:lnTo>
                    <a:pt x="107" y="0"/>
                  </a:lnTo>
                  <a:lnTo>
                    <a:pt x="105" y="0"/>
                  </a:lnTo>
                  <a:lnTo>
                    <a:pt x="100" y="0"/>
                  </a:lnTo>
                  <a:lnTo>
                    <a:pt x="98" y="0"/>
                  </a:lnTo>
                  <a:lnTo>
                    <a:pt x="95" y="2"/>
                  </a:lnTo>
                  <a:lnTo>
                    <a:pt x="88" y="5"/>
                  </a:lnTo>
                  <a:lnTo>
                    <a:pt x="81" y="9"/>
                  </a:lnTo>
                  <a:lnTo>
                    <a:pt x="57" y="9"/>
                  </a:lnTo>
                  <a:lnTo>
                    <a:pt x="52" y="12"/>
                  </a:lnTo>
                  <a:lnTo>
                    <a:pt x="50" y="12"/>
                  </a:lnTo>
                  <a:lnTo>
                    <a:pt x="43" y="14"/>
                  </a:lnTo>
                  <a:lnTo>
                    <a:pt x="36" y="19"/>
                  </a:lnTo>
                  <a:lnTo>
                    <a:pt x="29" y="24"/>
                  </a:lnTo>
                  <a:lnTo>
                    <a:pt x="26" y="24"/>
                  </a:lnTo>
                  <a:lnTo>
                    <a:pt x="26" y="26"/>
                  </a:lnTo>
                  <a:lnTo>
                    <a:pt x="24" y="26"/>
                  </a:lnTo>
                  <a:lnTo>
                    <a:pt x="24" y="31"/>
                  </a:lnTo>
                  <a:lnTo>
                    <a:pt x="19" y="33"/>
                  </a:lnTo>
                  <a:lnTo>
                    <a:pt x="19" y="38"/>
                  </a:lnTo>
                  <a:lnTo>
                    <a:pt x="17" y="40"/>
                  </a:lnTo>
                  <a:lnTo>
                    <a:pt x="17" y="47"/>
                  </a:lnTo>
                  <a:lnTo>
                    <a:pt x="17" y="52"/>
                  </a:lnTo>
                  <a:lnTo>
                    <a:pt x="12" y="55"/>
                  </a:lnTo>
                  <a:lnTo>
                    <a:pt x="10" y="55"/>
                  </a:lnTo>
                  <a:lnTo>
                    <a:pt x="10" y="55"/>
                  </a:lnTo>
                  <a:lnTo>
                    <a:pt x="7" y="57"/>
                  </a:lnTo>
                  <a:lnTo>
                    <a:pt x="7" y="59"/>
                  </a:lnTo>
                  <a:lnTo>
                    <a:pt x="7" y="62"/>
                  </a:lnTo>
                  <a:lnTo>
                    <a:pt x="5" y="66"/>
                  </a:lnTo>
                  <a:lnTo>
                    <a:pt x="3" y="66"/>
                  </a:lnTo>
                  <a:lnTo>
                    <a:pt x="0" y="69"/>
                  </a:lnTo>
                  <a:lnTo>
                    <a:pt x="0" y="69"/>
                  </a:lnTo>
                  <a:lnTo>
                    <a:pt x="0" y="71"/>
                  </a:lnTo>
                  <a:lnTo>
                    <a:pt x="0" y="74"/>
                  </a:lnTo>
                  <a:lnTo>
                    <a:pt x="0" y="76"/>
                  </a:lnTo>
                  <a:lnTo>
                    <a:pt x="3" y="76"/>
                  </a:lnTo>
                  <a:lnTo>
                    <a:pt x="5" y="76"/>
                  </a:lnTo>
                  <a:lnTo>
                    <a:pt x="7" y="76"/>
                  </a:lnTo>
                  <a:lnTo>
                    <a:pt x="12" y="78"/>
                  </a:lnTo>
                  <a:lnTo>
                    <a:pt x="14" y="78"/>
                  </a:lnTo>
                  <a:lnTo>
                    <a:pt x="19" y="76"/>
                  </a:lnTo>
                  <a:lnTo>
                    <a:pt x="22" y="81"/>
                  </a:lnTo>
                  <a:lnTo>
                    <a:pt x="24" y="85"/>
                  </a:lnTo>
                  <a:lnTo>
                    <a:pt x="29" y="93"/>
                  </a:lnTo>
                  <a:lnTo>
                    <a:pt x="31" y="93"/>
                  </a:lnTo>
                  <a:lnTo>
                    <a:pt x="31" y="9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5" name="Freeform 1404">
              <a:extLst>
                <a:ext uri="{FF2B5EF4-FFF2-40B4-BE49-F238E27FC236}">
                  <a16:creationId xmlns:a16="http://schemas.microsoft.com/office/drawing/2014/main" id="{3776CE67-A879-4C20-BE7A-0ECB8D5DD1A7}"/>
                </a:ext>
              </a:extLst>
            </p:cNvPr>
            <p:cNvSpPr>
              <a:spLocks/>
            </p:cNvSpPr>
            <p:nvPr/>
          </p:nvSpPr>
          <p:spPr bwMode="auto">
            <a:xfrm>
              <a:off x="5268914" y="1878012"/>
              <a:ext cx="139699" cy="52387"/>
            </a:xfrm>
            <a:custGeom>
              <a:avLst/>
              <a:gdLst/>
              <a:ahLst/>
              <a:cxnLst>
                <a:cxn ang="0">
                  <a:pos x="83" y="31"/>
                </a:cxn>
                <a:cxn ang="0">
                  <a:pos x="76" y="21"/>
                </a:cxn>
                <a:cxn ang="0">
                  <a:pos x="71" y="17"/>
                </a:cxn>
                <a:cxn ang="0">
                  <a:pos x="64" y="14"/>
                </a:cxn>
                <a:cxn ang="0">
                  <a:pos x="59" y="17"/>
                </a:cxn>
                <a:cxn ang="0">
                  <a:pos x="57" y="19"/>
                </a:cxn>
                <a:cxn ang="0">
                  <a:pos x="52" y="17"/>
                </a:cxn>
                <a:cxn ang="0">
                  <a:pos x="42" y="14"/>
                </a:cxn>
                <a:cxn ang="0">
                  <a:pos x="45" y="14"/>
                </a:cxn>
                <a:cxn ang="0">
                  <a:pos x="42" y="7"/>
                </a:cxn>
                <a:cxn ang="0">
                  <a:pos x="35" y="2"/>
                </a:cxn>
                <a:cxn ang="0">
                  <a:pos x="28" y="0"/>
                </a:cxn>
                <a:cxn ang="0">
                  <a:pos x="19" y="0"/>
                </a:cxn>
                <a:cxn ang="0">
                  <a:pos x="9" y="0"/>
                </a:cxn>
                <a:cxn ang="0">
                  <a:pos x="2" y="2"/>
                </a:cxn>
                <a:cxn ang="0">
                  <a:pos x="2" y="5"/>
                </a:cxn>
                <a:cxn ang="0">
                  <a:pos x="0" y="7"/>
                </a:cxn>
                <a:cxn ang="0">
                  <a:pos x="2" y="9"/>
                </a:cxn>
                <a:cxn ang="0">
                  <a:pos x="2" y="12"/>
                </a:cxn>
                <a:cxn ang="0">
                  <a:pos x="7" y="14"/>
                </a:cxn>
                <a:cxn ang="0">
                  <a:pos x="14" y="12"/>
                </a:cxn>
                <a:cxn ang="0">
                  <a:pos x="26" y="14"/>
                </a:cxn>
                <a:cxn ang="0">
                  <a:pos x="28" y="17"/>
                </a:cxn>
                <a:cxn ang="0">
                  <a:pos x="31" y="21"/>
                </a:cxn>
                <a:cxn ang="0">
                  <a:pos x="35" y="26"/>
                </a:cxn>
                <a:cxn ang="0">
                  <a:pos x="47" y="31"/>
                </a:cxn>
                <a:cxn ang="0">
                  <a:pos x="59" y="33"/>
                </a:cxn>
                <a:cxn ang="0">
                  <a:pos x="64" y="33"/>
                </a:cxn>
                <a:cxn ang="0">
                  <a:pos x="66" y="31"/>
                </a:cxn>
                <a:cxn ang="0">
                  <a:pos x="71" y="31"/>
                </a:cxn>
                <a:cxn ang="0">
                  <a:pos x="78" y="31"/>
                </a:cxn>
                <a:cxn ang="0">
                  <a:pos x="83" y="31"/>
                </a:cxn>
                <a:cxn ang="0">
                  <a:pos x="88" y="31"/>
                </a:cxn>
              </a:cxnLst>
              <a:rect l="0" t="0" r="r" b="b"/>
              <a:pathLst>
                <a:path w="88" h="33">
                  <a:moveTo>
                    <a:pt x="88" y="31"/>
                  </a:moveTo>
                  <a:lnTo>
                    <a:pt x="83" y="31"/>
                  </a:lnTo>
                  <a:lnTo>
                    <a:pt x="80" y="26"/>
                  </a:lnTo>
                  <a:lnTo>
                    <a:pt x="76" y="21"/>
                  </a:lnTo>
                  <a:lnTo>
                    <a:pt x="73" y="19"/>
                  </a:lnTo>
                  <a:lnTo>
                    <a:pt x="71" y="17"/>
                  </a:lnTo>
                  <a:lnTo>
                    <a:pt x="69" y="17"/>
                  </a:lnTo>
                  <a:lnTo>
                    <a:pt x="64" y="14"/>
                  </a:lnTo>
                  <a:lnTo>
                    <a:pt x="61" y="17"/>
                  </a:lnTo>
                  <a:lnTo>
                    <a:pt x="59" y="17"/>
                  </a:lnTo>
                  <a:lnTo>
                    <a:pt x="59" y="19"/>
                  </a:lnTo>
                  <a:lnTo>
                    <a:pt x="57" y="19"/>
                  </a:lnTo>
                  <a:lnTo>
                    <a:pt x="54" y="19"/>
                  </a:lnTo>
                  <a:lnTo>
                    <a:pt x="52" y="17"/>
                  </a:lnTo>
                  <a:lnTo>
                    <a:pt x="50" y="14"/>
                  </a:lnTo>
                  <a:lnTo>
                    <a:pt x="42" y="14"/>
                  </a:lnTo>
                  <a:lnTo>
                    <a:pt x="38" y="14"/>
                  </a:lnTo>
                  <a:lnTo>
                    <a:pt x="45" y="14"/>
                  </a:lnTo>
                  <a:lnTo>
                    <a:pt x="42" y="12"/>
                  </a:lnTo>
                  <a:lnTo>
                    <a:pt x="42" y="7"/>
                  </a:lnTo>
                  <a:lnTo>
                    <a:pt x="38" y="5"/>
                  </a:lnTo>
                  <a:lnTo>
                    <a:pt x="35" y="2"/>
                  </a:lnTo>
                  <a:lnTo>
                    <a:pt x="31" y="2"/>
                  </a:lnTo>
                  <a:lnTo>
                    <a:pt x="28" y="0"/>
                  </a:lnTo>
                  <a:lnTo>
                    <a:pt x="23" y="0"/>
                  </a:lnTo>
                  <a:lnTo>
                    <a:pt x="19" y="0"/>
                  </a:lnTo>
                  <a:lnTo>
                    <a:pt x="14" y="0"/>
                  </a:lnTo>
                  <a:lnTo>
                    <a:pt x="9" y="0"/>
                  </a:lnTo>
                  <a:lnTo>
                    <a:pt x="4" y="2"/>
                  </a:lnTo>
                  <a:lnTo>
                    <a:pt x="2" y="2"/>
                  </a:lnTo>
                  <a:lnTo>
                    <a:pt x="2" y="2"/>
                  </a:lnTo>
                  <a:lnTo>
                    <a:pt x="2" y="5"/>
                  </a:lnTo>
                  <a:lnTo>
                    <a:pt x="0" y="5"/>
                  </a:lnTo>
                  <a:lnTo>
                    <a:pt x="0" y="7"/>
                  </a:lnTo>
                  <a:lnTo>
                    <a:pt x="0" y="9"/>
                  </a:lnTo>
                  <a:lnTo>
                    <a:pt x="2" y="9"/>
                  </a:lnTo>
                  <a:lnTo>
                    <a:pt x="2" y="12"/>
                  </a:lnTo>
                  <a:lnTo>
                    <a:pt x="2" y="12"/>
                  </a:lnTo>
                  <a:lnTo>
                    <a:pt x="4" y="14"/>
                  </a:lnTo>
                  <a:lnTo>
                    <a:pt x="7" y="14"/>
                  </a:lnTo>
                  <a:lnTo>
                    <a:pt x="12" y="14"/>
                  </a:lnTo>
                  <a:lnTo>
                    <a:pt x="14" y="12"/>
                  </a:lnTo>
                  <a:lnTo>
                    <a:pt x="21" y="14"/>
                  </a:lnTo>
                  <a:lnTo>
                    <a:pt x="26" y="14"/>
                  </a:lnTo>
                  <a:lnTo>
                    <a:pt x="31" y="14"/>
                  </a:lnTo>
                  <a:lnTo>
                    <a:pt x="28" y="17"/>
                  </a:lnTo>
                  <a:lnTo>
                    <a:pt x="28" y="19"/>
                  </a:lnTo>
                  <a:lnTo>
                    <a:pt x="31" y="21"/>
                  </a:lnTo>
                  <a:lnTo>
                    <a:pt x="31" y="24"/>
                  </a:lnTo>
                  <a:lnTo>
                    <a:pt x="35" y="26"/>
                  </a:lnTo>
                  <a:lnTo>
                    <a:pt x="40" y="28"/>
                  </a:lnTo>
                  <a:lnTo>
                    <a:pt x="47" y="31"/>
                  </a:lnTo>
                  <a:lnTo>
                    <a:pt x="52" y="33"/>
                  </a:lnTo>
                  <a:lnTo>
                    <a:pt x="59" y="33"/>
                  </a:lnTo>
                  <a:lnTo>
                    <a:pt x="64" y="33"/>
                  </a:lnTo>
                  <a:lnTo>
                    <a:pt x="64" y="33"/>
                  </a:lnTo>
                  <a:lnTo>
                    <a:pt x="66" y="31"/>
                  </a:lnTo>
                  <a:lnTo>
                    <a:pt x="66" y="31"/>
                  </a:lnTo>
                  <a:lnTo>
                    <a:pt x="69" y="31"/>
                  </a:lnTo>
                  <a:lnTo>
                    <a:pt x="71" y="31"/>
                  </a:lnTo>
                  <a:lnTo>
                    <a:pt x="76" y="31"/>
                  </a:lnTo>
                  <a:lnTo>
                    <a:pt x="78" y="31"/>
                  </a:lnTo>
                  <a:lnTo>
                    <a:pt x="80" y="31"/>
                  </a:lnTo>
                  <a:lnTo>
                    <a:pt x="83" y="31"/>
                  </a:lnTo>
                  <a:lnTo>
                    <a:pt x="88" y="31"/>
                  </a:lnTo>
                  <a:lnTo>
                    <a:pt x="88"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6" name="Freeform 1405">
              <a:extLst>
                <a:ext uri="{FF2B5EF4-FFF2-40B4-BE49-F238E27FC236}">
                  <a16:creationId xmlns:a16="http://schemas.microsoft.com/office/drawing/2014/main" id="{04C72060-291D-423C-BBCC-42C8DEA95505}"/>
                </a:ext>
              </a:extLst>
            </p:cNvPr>
            <p:cNvSpPr>
              <a:spLocks/>
            </p:cNvSpPr>
            <p:nvPr/>
          </p:nvSpPr>
          <p:spPr bwMode="auto">
            <a:xfrm>
              <a:off x="5268914" y="1878012"/>
              <a:ext cx="139699" cy="52387"/>
            </a:xfrm>
            <a:custGeom>
              <a:avLst/>
              <a:gdLst/>
              <a:ahLst/>
              <a:cxnLst>
                <a:cxn ang="0">
                  <a:pos x="83" y="31"/>
                </a:cxn>
                <a:cxn ang="0">
                  <a:pos x="76" y="21"/>
                </a:cxn>
                <a:cxn ang="0">
                  <a:pos x="71" y="17"/>
                </a:cxn>
                <a:cxn ang="0">
                  <a:pos x="64" y="14"/>
                </a:cxn>
                <a:cxn ang="0">
                  <a:pos x="59" y="17"/>
                </a:cxn>
                <a:cxn ang="0">
                  <a:pos x="57" y="19"/>
                </a:cxn>
                <a:cxn ang="0">
                  <a:pos x="52" y="17"/>
                </a:cxn>
                <a:cxn ang="0">
                  <a:pos x="42" y="14"/>
                </a:cxn>
                <a:cxn ang="0">
                  <a:pos x="45" y="14"/>
                </a:cxn>
                <a:cxn ang="0">
                  <a:pos x="42" y="7"/>
                </a:cxn>
                <a:cxn ang="0">
                  <a:pos x="35" y="2"/>
                </a:cxn>
                <a:cxn ang="0">
                  <a:pos x="28" y="0"/>
                </a:cxn>
                <a:cxn ang="0">
                  <a:pos x="19" y="0"/>
                </a:cxn>
                <a:cxn ang="0">
                  <a:pos x="9" y="0"/>
                </a:cxn>
                <a:cxn ang="0">
                  <a:pos x="2" y="2"/>
                </a:cxn>
                <a:cxn ang="0">
                  <a:pos x="2" y="5"/>
                </a:cxn>
                <a:cxn ang="0">
                  <a:pos x="0" y="7"/>
                </a:cxn>
                <a:cxn ang="0">
                  <a:pos x="2" y="9"/>
                </a:cxn>
                <a:cxn ang="0">
                  <a:pos x="2" y="12"/>
                </a:cxn>
                <a:cxn ang="0">
                  <a:pos x="7" y="14"/>
                </a:cxn>
                <a:cxn ang="0">
                  <a:pos x="14" y="12"/>
                </a:cxn>
                <a:cxn ang="0">
                  <a:pos x="26" y="14"/>
                </a:cxn>
                <a:cxn ang="0">
                  <a:pos x="28" y="17"/>
                </a:cxn>
                <a:cxn ang="0">
                  <a:pos x="31" y="21"/>
                </a:cxn>
                <a:cxn ang="0">
                  <a:pos x="35" y="26"/>
                </a:cxn>
                <a:cxn ang="0">
                  <a:pos x="47" y="31"/>
                </a:cxn>
                <a:cxn ang="0">
                  <a:pos x="59" y="33"/>
                </a:cxn>
                <a:cxn ang="0">
                  <a:pos x="64" y="33"/>
                </a:cxn>
                <a:cxn ang="0">
                  <a:pos x="66" y="31"/>
                </a:cxn>
                <a:cxn ang="0">
                  <a:pos x="71" y="31"/>
                </a:cxn>
                <a:cxn ang="0">
                  <a:pos x="78" y="31"/>
                </a:cxn>
                <a:cxn ang="0">
                  <a:pos x="83" y="31"/>
                </a:cxn>
              </a:cxnLst>
              <a:rect l="0" t="0" r="r" b="b"/>
              <a:pathLst>
                <a:path w="88" h="33">
                  <a:moveTo>
                    <a:pt x="88" y="31"/>
                  </a:moveTo>
                  <a:lnTo>
                    <a:pt x="83" y="31"/>
                  </a:lnTo>
                  <a:lnTo>
                    <a:pt x="80" y="26"/>
                  </a:lnTo>
                  <a:lnTo>
                    <a:pt x="76" y="21"/>
                  </a:lnTo>
                  <a:lnTo>
                    <a:pt x="73" y="19"/>
                  </a:lnTo>
                  <a:lnTo>
                    <a:pt x="71" y="17"/>
                  </a:lnTo>
                  <a:lnTo>
                    <a:pt x="69" y="17"/>
                  </a:lnTo>
                  <a:lnTo>
                    <a:pt x="64" y="14"/>
                  </a:lnTo>
                  <a:lnTo>
                    <a:pt x="61" y="17"/>
                  </a:lnTo>
                  <a:lnTo>
                    <a:pt x="59" y="17"/>
                  </a:lnTo>
                  <a:lnTo>
                    <a:pt x="59" y="19"/>
                  </a:lnTo>
                  <a:lnTo>
                    <a:pt x="57" y="19"/>
                  </a:lnTo>
                  <a:lnTo>
                    <a:pt x="54" y="19"/>
                  </a:lnTo>
                  <a:lnTo>
                    <a:pt x="52" y="17"/>
                  </a:lnTo>
                  <a:lnTo>
                    <a:pt x="50" y="14"/>
                  </a:lnTo>
                  <a:lnTo>
                    <a:pt x="42" y="14"/>
                  </a:lnTo>
                  <a:lnTo>
                    <a:pt x="38" y="14"/>
                  </a:lnTo>
                  <a:lnTo>
                    <a:pt x="45" y="14"/>
                  </a:lnTo>
                  <a:lnTo>
                    <a:pt x="42" y="12"/>
                  </a:lnTo>
                  <a:lnTo>
                    <a:pt x="42" y="7"/>
                  </a:lnTo>
                  <a:lnTo>
                    <a:pt x="38" y="5"/>
                  </a:lnTo>
                  <a:lnTo>
                    <a:pt x="35" y="2"/>
                  </a:lnTo>
                  <a:lnTo>
                    <a:pt x="31" y="2"/>
                  </a:lnTo>
                  <a:lnTo>
                    <a:pt x="28" y="0"/>
                  </a:lnTo>
                  <a:lnTo>
                    <a:pt x="23" y="0"/>
                  </a:lnTo>
                  <a:lnTo>
                    <a:pt x="19" y="0"/>
                  </a:lnTo>
                  <a:lnTo>
                    <a:pt x="14" y="0"/>
                  </a:lnTo>
                  <a:lnTo>
                    <a:pt x="9" y="0"/>
                  </a:lnTo>
                  <a:lnTo>
                    <a:pt x="4" y="2"/>
                  </a:lnTo>
                  <a:lnTo>
                    <a:pt x="2" y="2"/>
                  </a:lnTo>
                  <a:lnTo>
                    <a:pt x="2" y="2"/>
                  </a:lnTo>
                  <a:lnTo>
                    <a:pt x="2" y="5"/>
                  </a:lnTo>
                  <a:lnTo>
                    <a:pt x="0" y="5"/>
                  </a:lnTo>
                  <a:lnTo>
                    <a:pt x="0" y="7"/>
                  </a:lnTo>
                  <a:lnTo>
                    <a:pt x="0" y="9"/>
                  </a:lnTo>
                  <a:lnTo>
                    <a:pt x="2" y="9"/>
                  </a:lnTo>
                  <a:lnTo>
                    <a:pt x="2" y="12"/>
                  </a:lnTo>
                  <a:lnTo>
                    <a:pt x="2" y="12"/>
                  </a:lnTo>
                  <a:lnTo>
                    <a:pt x="4" y="14"/>
                  </a:lnTo>
                  <a:lnTo>
                    <a:pt x="7" y="14"/>
                  </a:lnTo>
                  <a:lnTo>
                    <a:pt x="12" y="14"/>
                  </a:lnTo>
                  <a:lnTo>
                    <a:pt x="14" y="12"/>
                  </a:lnTo>
                  <a:lnTo>
                    <a:pt x="21" y="14"/>
                  </a:lnTo>
                  <a:lnTo>
                    <a:pt x="26" y="14"/>
                  </a:lnTo>
                  <a:lnTo>
                    <a:pt x="31" y="14"/>
                  </a:lnTo>
                  <a:lnTo>
                    <a:pt x="28" y="17"/>
                  </a:lnTo>
                  <a:lnTo>
                    <a:pt x="28" y="19"/>
                  </a:lnTo>
                  <a:lnTo>
                    <a:pt x="31" y="21"/>
                  </a:lnTo>
                  <a:lnTo>
                    <a:pt x="31" y="24"/>
                  </a:lnTo>
                  <a:lnTo>
                    <a:pt x="35" y="26"/>
                  </a:lnTo>
                  <a:lnTo>
                    <a:pt x="40" y="28"/>
                  </a:lnTo>
                  <a:lnTo>
                    <a:pt x="47" y="31"/>
                  </a:lnTo>
                  <a:lnTo>
                    <a:pt x="52" y="33"/>
                  </a:lnTo>
                  <a:lnTo>
                    <a:pt x="59" y="33"/>
                  </a:lnTo>
                  <a:lnTo>
                    <a:pt x="64" y="33"/>
                  </a:lnTo>
                  <a:lnTo>
                    <a:pt x="64" y="33"/>
                  </a:lnTo>
                  <a:lnTo>
                    <a:pt x="66" y="31"/>
                  </a:lnTo>
                  <a:lnTo>
                    <a:pt x="66" y="31"/>
                  </a:lnTo>
                  <a:lnTo>
                    <a:pt x="69" y="31"/>
                  </a:lnTo>
                  <a:lnTo>
                    <a:pt x="71" y="31"/>
                  </a:lnTo>
                  <a:lnTo>
                    <a:pt x="76" y="31"/>
                  </a:lnTo>
                  <a:lnTo>
                    <a:pt x="78" y="31"/>
                  </a:lnTo>
                  <a:lnTo>
                    <a:pt x="80" y="31"/>
                  </a:lnTo>
                  <a:lnTo>
                    <a:pt x="83" y="31"/>
                  </a:lnTo>
                  <a:lnTo>
                    <a:pt x="88"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7" name="Freeform 1406">
              <a:extLst>
                <a:ext uri="{FF2B5EF4-FFF2-40B4-BE49-F238E27FC236}">
                  <a16:creationId xmlns:a16="http://schemas.microsoft.com/office/drawing/2014/main" id="{49631660-DEEE-41DC-A919-E51E78610D76}"/>
                </a:ext>
              </a:extLst>
            </p:cNvPr>
            <p:cNvSpPr>
              <a:spLocks/>
            </p:cNvSpPr>
            <p:nvPr/>
          </p:nvSpPr>
          <p:spPr bwMode="auto">
            <a:xfrm>
              <a:off x="5268914" y="1878012"/>
              <a:ext cx="139699" cy="52387"/>
            </a:xfrm>
            <a:custGeom>
              <a:avLst/>
              <a:gdLst/>
              <a:ahLst/>
              <a:cxnLst>
                <a:cxn ang="0">
                  <a:pos x="83" y="31"/>
                </a:cxn>
                <a:cxn ang="0">
                  <a:pos x="76" y="21"/>
                </a:cxn>
                <a:cxn ang="0">
                  <a:pos x="71" y="17"/>
                </a:cxn>
                <a:cxn ang="0">
                  <a:pos x="64" y="14"/>
                </a:cxn>
                <a:cxn ang="0">
                  <a:pos x="59" y="17"/>
                </a:cxn>
                <a:cxn ang="0">
                  <a:pos x="57" y="19"/>
                </a:cxn>
                <a:cxn ang="0">
                  <a:pos x="52" y="17"/>
                </a:cxn>
                <a:cxn ang="0">
                  <a:pos x="42" y="14"/>
                </a:cxn>
                <a:cxn ang="0">
                  <a:pos x="45" y="14"/>
                </a:cxn>
                <a:cxn ang="0">
                  <a:pos x="42" y="7"/>
                </a:cxn>
                <a:cxn ang="0">
                  <a:pos x="35" y="2"/>
                </a:cxn>
                <a:cxn ang="0">
                  <a:pos x="28" y="0"/>
                </a:cxn>
                <a:cxn ang="0">
                  <a:pos x="19" y="0"/>
                </a:cxn>
                <a:cxn ang="0">
                  <a:pos x="9" y="0"/>
                </a:cxn>
                <a:cxn ang="0">
                  <a:pos x="2" y="2"/>
                </a:cxn>
                <a:cxn ang="0">
                  <a:pos x="2" y="5"/>
                </a:cxn>
                <a:cxn ang="0">
                  <a:pos x="0" y="7"/>
                </a:cxn>
                <a:cxn ang="0">
                  <a:pos x="2" y="9"/>
                </a:cxn>
                <a:cxn ang="0">
                  <a:pos x="2" y="12"/>
                </a:cxn>
                <a:cxn ang="0">
                  <a:pos x="7" y="14"/>
                </a:cxn>
                <a:cxn ang="0">
                  <a:pos x="14" y="12"/>
                </a:cxn>
                <a:cxn ang="0">
                  <a:pos x="26" y="14"/>
                </a:cxn>
                <a:cxn ang="0">
                  <a:pos x="28" y="17"/>
                </a:cxn>
                <a:cxn ang="0">
                  <a:pos x="31" y="21"/>
                </a:cxn>
                <a:cxn ang="0">
                  <a:pos x="35" y="26"/>
                </a:cxn>
                <a:cxn ang="0">
                  <a:pos x="47" y="31"/>
                </a:cxn>
                <a:cxn ang="0">
                  <a:pos x="59" y="33"/>
                </a:cxn>
                <a:cxn ang="0">
                  <a:pos x="64" y="33"/>
                </a:cxn>
                <a:cxn ang="0">
                  <a:pos x="66" y="31"/>
                </a:cxn>
                <a:cxn ang="0">
                  <a:pos x="71" y="31"/>
                </a:cxn>
                <a:cxn ang="0">
                  <a:pos x="78" y="31"/>
                </a:cxn>
                <a:cxn ang="0">
                  <a:pos x="83" y="31"/>
                </a:cxn>
              </a:cxnLst>
              <a:rect l="0" t="0" r="r" b="b"/>
              <a:pathLst>
                <a:path w="88" h="33">
                  <a:moveTo>
                    <a:pt x="88" y="31"/>
                  </a:moveTo>
                  <a:lnTo>
                    <a:pt x="83" y="31"/>
                  </a:lnTo>
                  <a:lnTo>
                    <a:pt x="80" y="26"/>
                  </a:lnTo>
                  <a:lnTo>
                    <a:pt x="76" y="21"/>
                  </a:lnTo>
                  <a:lnTo>
                    <a:pt x="73" y="19"/>
                  </a:lnTo>
                  <a:lnTo>
                    <a:pt x="71" y="17"/>
                  </a:lnTo>
                  <a:lnTo>
                    <a:pt x="69" y="17"/>
                  </a:lnTo>
                  <a:lnTo>
                    <a:pt x="64" y="14"/>
                  </a:lnTo>
                  <a:lnTo>
                    <a:pt x="61" y="17"/>
                  </a:lnTo>
                  <a:lnTo>
                    <a:pt x="59" y="17"/>
                  </a:lnTo>
                  <a:lnTo>
                    <a:pt x="59" y="19"/>
                  </a:lnTo>
                  <a:lnTo>
                    <a:pt x="57" y="19"/>
                  </a:lnTo>
                  <a:lnTo>
                    <a:pt x="54" y="19"/>
                  </a:lnTo>
                  <a:lnTo>
                    <a:pt x="52" y="17"/>
                  </a:lnTo>
                  <a:lnTo>
                    <a:pt x="50" y="14"/>
                  </a:lnTo>
                  <a:lnTo>
                    <a:pt x="42" y="14"/>
                  </a:lnTo>
                  <a:lnTo>
                    <a:pt x="38" y="14"/>
                  </a:lnTo>
                  <a:lnTo>
                    <a:pt x="45" y="14"/>
                  </a:lnTo>
                  <a:lnTo>
                    <a:pt x="42" y="12"/>
                  </a:lnTo>
                  <a:lnTo>
                    <a:pt x="42" y="7"/>
                  </a:lnTo>
                  <a:lnTo>
                    <a:pt x="38" y="5"/>
                  </a:lnTo>
                  <a:lnTo>
                    <a:pt x="35" y="2"/>
                  </a:lnTo>
                  <a:lnTo>
                    <a:pt x="31" y="2"/>
                  </a:lnTo>
                  <a:lnTo>
                    <a:pt x="28" y="0"/>
                  </a:lnTo>
                  <a:lnTo>
                    <a:pt x="23" y="0"/>
                  </a:lnTo>
                  <a:lnTo>
                    <a:pt x="19" y="0"/>
                  </a:lnTo>
                  <a:lnTo>
                    <a:pt x="14" y="0"/>
                  </a:lnTo>
                  <a:lnTo>
                    <a:pt x="9" y="0"/>
                  </a:lnTo>
                  <a:lnTo>
                    <a:pt x="4" y="2"/>
                  </a:lnTo>
                  <a:lnTo>
                    <a:pt x="2" y="2"/>
                  </a:lnTo>
                  <a:lnTo>
                    <a:pt x="2" y="2"/>
                  </a:lnTo>
                  <a:lnTo>
                    <a:pt x="2" y="5"/>
                  </a:lnTo>
                  <a:lnTo>
                    <a:pt x="0" y="5"/>
                  </a:lnTo>
                  <a:lnTo>
                    <a:pt x="0" y="7"/>
                  </a:lnTo>
                  <a:lnTo>
                    <a:pt x="0" y="9"/>
                  </a:lnTo>
                  <a:lnTo>
                    <a:pt x="2" y="9"/>
                  </a:lnTo>
                  <a:lnTo>
                    <a:pt x="2" y="12"/>
                  </a:lnTo>
                  <a:lnTo>
                    <a:pt x="2" y="12"/>
                  </a:lnTo>
                  <a:lnTo>
                    <a:pt x="4" y="14"/>
                  </a:lnTo>
                  <a:lnTo>
                    <a:pt x="7" y="14"/>
                  </a:lnTo>
                  <a:lnTo>
                    <a:pt x="12" y="14"/>
                  </a:lnTo>
                  <a:lnTo>
                    <a:pt x="14" y="12"/>
                  </a:lnTo>
                  <a:lnTo>
                    <a:pt x="21" y="14"/>
                  </a:lnTo>
                  <a:lnTo>
                    <a:pt x="26" y="14"/>
                  </a:lnTo>
                  <a:lnTo>
                    <a:pt x="31" y="14"/>
                  </a:lnTo>
                  <a:lnTo>
                    <a:pt x="28" y="17"/>
                  </a:lnTo>
                  <a:lnTo>
                    <a:pt x="28" y="19"/>
                  </a:lnTo>
                  <a:lnTo>
                    <a:pt x="31" y="21"/>
                  </a:lnTo>
                  <a:lnTo>
                    <a:pt x="31" y="24"/>
                  </a:lnTo>
                  <a:lnTo>
                    <a:pt x="35" y="26"/>
                  </a:lnTo>
                  <a:lnTo>
                    <a:pt x="40" y="28"/>
                  </a:lnTo>
                  <a:lnTo>
                    <a:pt x="47" y="31"/>
                  </a:lnTo>
                  <a:lnTo>
                    <a:pt x="52" y="33"/>
                  </a:lnTo>
                  <a:lnTo>
                    <a:pt x="59" y="33"/>
                  </a:lnTo>
                  <a:lnTo>
                    <a:pt x="64" y="33"/>
                  </a:lnTo>
                  <a:lnTo>
                    <a:pt x="64" y="33"/>
                  </a:lnTo>
                  <a:lnTo>
                    <a:pt x="66" y="31"/>
                  </a:lnTo>
                  <a:lnTo>
                    <a:pt x="66" y="31"/>
                  </a:lnTo>
                  <a:lnTo>
                    <a:pt x="69" y="31"/>
                  </a:lnTo>
                  <a:lnTo>
                    <a:pt x="71" y="31"/>
                  </a:lnTo>
                  <a:lnTo>
                    <a:pt x="76" y="31"/>
                  </a:lnTo>
                  <a:lnTo>
                    <a:pt x="78" y="31"/>
                  </a:lnTo>
                  <a:lnTo>
                    <a:pt x="80" y="31"/>
                  </a:lnTo>
                  <a:lnTo>
                    <a:pt x="83" y="31"/>
                  </a:lnTo>
                  <a:lnTo>
                    <a:pt x="88"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8" name="Freeform 1407">
              <a:extLst>
                <a:ext uri="{FF2B5EF4-FFF2-40B4-BE49-F238E27FC236}">
                  <a16:creationId xmlns:a16="http://schemas.microsoft.com/office/drawing/2014/main" id="{F28E8298-86C3-4BA3-9261-5CAA23C6B0E4}"/>
                </a:ext>
              </a:extLst>
            </p:cNvPr>
            <p:cNvSpPr>
              <a:spLocks/>
            </p:cNvSpPr>
            <p:nvPr/>
          </p:nvSpPr>
          <p:spPr bwMode="auto">
            <a:xfrm>
              <a:off x="5419725" y="1916113"/>
              <a:ext cx="71438" cy="36512"/>
            </a:xfrm>
            <a:custGeom>
              <a:avLst/>
              <a:gdLst/>
              <a:ahLst/>
              <a:cxnLst>
                <a:cxn ang="0">
                  <a:pos x="4" y="23"/>
                </a:cxn>
                <a:cxn ang="0">
                  <a:pos x="9" y="23"/>
                </a:cxn>
                <a:cxn ang="0">
                  <a:pos x="12" y="21"/>
                </a:cxn>
                <a:cxn ang="0">
                  <a:pos x="16" y="21"/>
                </a:cxn>
                <a:cxn ang="0">
                  <a:pos x="21" y="19"/>
                </a:cxn>
                <a:cxn ang="0">
                  <a:pos x="24" y="19"/>
                </a:cxn>
                <a:cxn ang="0">
                  <a:pos x="28" y="16"/>
                </a:cxn>
                <a:cxn ang="0">
                  <a:pos x="33" y="16"/>
                </a:cxn>
                <a:cxn ang="0">
                  <a:pos x="38" y="16"/>
                </a:cxn>
                <a:cxn ang="0">
                  <a:pos x="40" y="16"/>
                </a:cxn>
                <a:cxn ang="0">
                  <a:pos x="43" y="16"/>
                </a:cxn>
                <a:cxn ang="0">
                  <a:pos x="43" y="14"/>
                </a:cxn>
                <a:cxn ang="0">
                  <a:pos x="43" y="12"/>
                </a:cxn>
                <a:cxn ang="0">
                  <a:pos x="45" y="9"/>
                </a:cxn>
                <a:cxn ang="0">
                  <a:pos x="40" y="9"/>
                </a:cxn>
                <a:cxn ang="0">
                  <a:pos x="38" y="9"/>
                </a:cxn>
                <a:cxn ang="0">
                  <a:pos x="26" y="7"/>
                </a:cxn>
                <a:cxn ang="0">
                  <a:pos x="24" y="4"/>
                </a:cxn>
                <a:cxn ang="0">
                  <a:pos x="19" y="4"/>
                </a:cxn>
                <a:cxn ang="0">
                  <a:pos x="14" y="2"/>
                </a:cxn>
                <a:cxn ang="0">
                  <a:pos x="14" y="0"/>
                </a:cxn>
                <a:cxn ang="0">
                  <a:pos x="12" y="0"/>
                </a:cxn>
                <a:cxn ang="0">
                  <a:pos x="4" y="0"/>
                </a:cxn>
                <a:cxn ang="0">
                  <a:pos x="4" y="2"/>
                </a:cxn>
                <a:cxn ang="0">
                  <a:pos x="2" y="4"/>
                </a:cxn>
                <a:cxn ang="0">
                  <a:pos x="2" y="4"/>
                </a:cxn>
                <a:cxn ang="0">
                  <a:pos x="0" y="4"/>
                </a:cxn>
                <a:cxn ang="0">
                  <a:pos x="0" y="16"/>
                </a:cxn>
                <a:cxn ang="0">
                  <a:pos x="2" y="21"/>
                </a:cxn>
                <a:cxn ang="0">
                  <a:pos x="2" y="21"/>
                </a:cxn>
                <a:cxn ang="0">
                  <a:pos x="4" y="23"/>
                </a:cxn>
                <a:cxn ang="0">
                  <a:pos x="4" y="23"/>
                </a:cxn>
              </a:cxnLst>
              <a:rect l="0" t="0" r="r" b="b"/>
              <a:pathLst>
                <a:path w="45" h="23">
                  <a:moveTo>
                    <a:pt x="4" y="23"/>
                  </a:moveTo>
                  <a:lnTo>
                    <a:pt x="9" y="23"/>
                  </a:lnTo>
                  <a:lnTo>
                    <a:pt x="12" y="21"/>
                  </a:lnTo>
                  <a:lnTo>
                    <a:pt x="16" y="21"/>
                  </a:lnTo>
                  <a:lnTo>
                    <a:pt x="21" y="19"/>
                  </a:lnTo>
                  <a:lnTo>
                    <a:pt x="24" y="19"/>
                  </a:lnTo>
                  <a:lnTo>
                    <a:pt x="28" y="16"/>
                  </a:lnTo>
                  <a:lnTo>
                    <a:pt x="33" y="16"/>
                  </a:lnTo>
                  <a:lnTo>
                    <a:pt x="38" y="16"/>
                  </a:lnTo>
                  <a:lnTo>
                    <a:pt x="40" y="16"/>
                  </a:lnTo>
                  <a:lnTo>
                    <a:pt x="43" y="16"/>
                  </a:lnTo>
                  <a:lnTo>
                    <a:pt x="43" y="14"/>
                  </a:lnTo>
                  <a:lnTo>
                    <a:pt x="43" y="12"/>
                  </a:lnTo>
                  <a:lnTo>
                    <a:pt x="45" y="9"/>
                  </a:lnTo>
                  <a:lnTo>
                    <a:pt x="40" y="9"/>
                  </a:lnTo>
                  <a:lnTo>
                    <a:pt x="38" y="9"/>
                  </a:lnTo>
                  <a:lnTo>
                    <a:pt x="26" y="7"/>
                  </a:lnTo>
                  <a:lnTo>
                    <a:pt x="24" y="4"/>
                  </a:lnTo>
                  <a:lnTo>
                    <a:pt x="19" y="4"/>
                  </a:lnTo>
                  <a:lnTo>
                    <a:pt x="14" y="2"/>
                  </a:lnTo>
                  <a:lnTo>
                    <a:pt x="14" y="0"/>
                  </a:lnTo>
                  <a:lnTo>
                    <a:pt x="12" y="0"/>
                  </a:lnTo>
                  <a:lnTo>
                    <a:pt x="4" y="0"/>
                  </a:lnTo>
                  <a:lnTo>
                    <a:pt x="4" y="2"/>
                  </a:lnTo>
                  <a:lnTo>
                    <a:pt x="2" y="4"/>
                  </a:lnTo>
                  <a:lnTo>
                    <a:pt x="2" y="4"/>
                  </a:lnTo>
                  <a:lnTo>
                    <a:pt x="0" y="4"/>
                  </a:lnTo>
                  <a:lnTo>
                    <a:pt x="0" y="16"/>
                  </a:lnTo>
                  <a:lnTo>
                    <a:pt x="2" y="21"/>
                  </a:lnTo>
                  <a:lnTo>
                    <a:pt x="2" y="21"/>
                  </a:lnTo>
                  <a:lnTo>
                    <a:pt x="4" y="23"/>
                  </a:lnTo>
                  <a:lnTo>
                    <a:pt x="4" y="2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699" name="Freeform 1408">
              <a:extLst>
                <a:ext uri="{FF2B5EF4-FFF2-40B4-BE49-F238E27FC236}">
                  <a16:creationId xmlns:a16="http://schemas.microsoft.com/office/drawing/2014/main" id="{5EA301A5-1FB3-4522-95A8-77EE9057C18A}"/>
                </a:ext>
              </a:extLst>
            </p:cNvPr>
            <p:cNvSpPr>
              <a:spLocks/>
            </p:cNvSpPr>
            <p:nvPr/>
          </p:nvSpPr>
          <p:spPr bwMode="auto">
            <a:xfrm>
              <a:off x="5419725" y="1916113"/>
              <a:ext cx="71438" cy="36512"/>
            </a:xfrm>
            <a:custGeom>
              <a:avLst/>
              <a:gdLst/>
              <a:ahLst/>
              <a:cxnLst>
                <a:cxn ang="0">
                  <a:pos x="4" y="23"/>
                </a:cxn>
                <a:cxn ang="0">
                  <a:pos x="9" y="23"/>
                </a:cxn>
                <a:cxn ang="0">
                  <a:pos x="12" y="21"/>
                </a:cxn>
                <a:cxn ang="0">
                  <a:pos x="16" y="21"/>
                </a:cxn>
                <a:cxn ang="0">
                  <a:pos x="21" y="19"/>
                </a:cxn>
                <a:cxn ang="0">
                  <a:pos x="24" y="19"/>
                </a:cxn>
                <a:cxn ang="0">
                  <a:pos x="28" y="16"/>
                </a:cxn>
                <a:cxn ang="0">
                  <a:pos x="33" y="16"/>
                </a:cxn>
                <a:cxn ang="0">
                  <a:pos x="38" y="16"/>
                </a:cxn>
                <a:cxn ang="0">
                  <a:pos x="40" y="16"/>
                </a:cxn>
                <a:cxn ang="0">
                  <a:pos x="43" y="16"/>
                </a:cxn>
                <a:cxn ang="0">
                  <a:pos x="43" y="14"/>
                </a:cxn>
                <a:cxn ang="0">
                  <a:pos x="43" y="12"/>
                </a:cxn>
                <a:cxn ang="0">
                  <a:pos x="45" y="9"/>
                </a:cxn>
                <a:cxn ang="0">
                  <a:pos x="40" y="9"/>
                </a:cxn>
                <a:cxn ang="0">
                  <a:pos x="38" y="9"/>
                </a:cxn>
                <a:cxn ang="0">
                  <a:pos x="26" y="7"/>
                </a:cxn>
                <a:cxn ang="0">
                  <a:pos x="24" y="4"/>
                </a:cxn>
                <a:cxn ang="0">
                  <a:pos x="19" y="4"/>
                </a:cxn>
                <a:cxn ang="0">
                  <a:pos x="14" y="2"/>
                </a:cxn>
                <a:cxn ang="0">
                  <a:pos x="14" y="0"/>
                </a:cxn>
                <a:cxn ang="0">
                  <a:pos x="12" y="0"/>
                </a:cxn>
                <a:cxn ang="0">
                  <a:pos x="4" y="0"/>
                </a:cxn>
                <a:cxn ang="0">
                  <a:pos x="4" y="2"/>
                </a:cxn>
                <a:cxn ang="0">
                  <a:pos x="2" y="4"/>
                </a:cxn>
                <a:cxn ang="0">
                  <a:pos x="2" y="4"/>
                </a:cxn>
                <a:cxn ang="0">
                  <a:pos x="0" y="4"/>
                </a:cxn>
                <a:cxn ang="0">
                  <a:pos x="0" y="16"/>
                </a:cxn>
                <a:cxn ang="0">
                  <a:pos x="2" y="21"/>
                </a:cxn>
                <a:cxn ang="0">
                  <a:pos x="2" y="21"/>
                </a:cxn>
                <a:cxn ang="0">
                  <a:pos x="4" y="23"/>
                </a:cxn>
              </a:cxnLst>
              <a:rect l="0" t="0" r="r" b="b"/>
              <a:pathLst>
                <a:path w="45" h="23">
                  <a:moveTo>
                    <a:pt x="4" y="23"/>
                  </a:moveTo>
                  <a:lnTo>
                    <a:pt x="9" y="23"/>
                  </a:lnTo>
                  <a:lnTo>
                    <a:pt x="12" y="21"/>
                  </a:lnTo>
                  <a:lnTo>
                    <a:pt x="16" y="21"/>
                  </a:lnTo>
                  <a:lnTo>
                    <a:pt x="21" y="19"/>
                  </a:lnTo>
                  <a:lnTo>
                    <a:pt x="24" y="19"/>
                  </a:lnTo>
                  <a:lnTo>
                    <a:pt x="28" y="16"/>
                  </a:lnTo>
                  <a:lnTo>
                    <a:pt x="33" y="16"/>
                  </a:lnTo>
                  <a:lnTo>
                    <a:pt x="38" y="16"/>
                  </a:lnTo>
                  <a:lnTo>
                    <a:pt x="40" y="16"/>
                  </a:lnTo>
                  <a:lnTo>
                    <a:pt x="43" y="16"/>
                  </a:lnTo>
                  <a:lnTo>
                    <a:pt x="43" y="14"/>
                  </a:lnTo>
                  <a:lnTo>
                    <a:pt x="43" y="12"/>
                  </a:lnTo>
                  <a:lnTo>
                    <a:pt x="45" y="9"/>
                  </a:lnTo>
                  <a:lnTo>
                    <a:pt x="40" y="9"/>
                  </a:lnTo>
                  <a:lnTo>
                    <a:pt x="38" y="9"/>
                  </a:lnTo>
                  <a:lnTo>
                    <a:pt x="26" y="7"/>
                  </a:lnTo>
                  <a:lnTo>
                    <a:pt x="24" y="4"/>
                  </a:lnTo>
                  <a:lnTo>
                    <a:pt x="19" y="4"/>
                  </a:lnTo>
                  <a:lnTo>
                    <a:pt x="14" y="2"/>
                  </a:lnTo>
                  <a:lnTo>
                    <a:pt x="14" y="0"/>
                  </a:lnTo>
                  <a:lnTo>
                    <a:pt x="12" y="0"/>
                  </a:lnTo>
                  <a:lnTo>
                    <a:pt x="4" y="0"/>
                  </a:lnTo>
                  <a:lnTo>
                    <a:pt x="4" y="2"/>
                  </a:lnTo>
                  <a:lnTo>
                    <a:pt x="2" y="4"/>
                  </a:lnTo>
                  <a:lnTo>
                    <a:pt x="2" y="4"/>
                  </a:lnTo>
                  <a:lnTo>
                    <a:pt x="0" y="4"/>
                  </a:lnTo>
                  <a:lnTo>
                    <a:pt x="0" y="16"/>
                  </a:lnTo>
                  <a:lnTo>
                    <a:pt x="2" y="21"/>
                  </a:lnTo>
                  <a:lnTo>
                    <a:pt x="2" y="21"/>
                  </a:lnTo>
                  <a:lnTo>
                    <a:pt x="4" y="2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0" name="Freeform 1409">
              <a:extLst>
                <a:ext uri="{FF2B5EF4-FFF2-40B4-BE49-F238E27FC236}">
                  <a16:creationId xmlns:a16="http://schemas.microsoft.com/office/drawing/2014/main" id="{AE10A51A-AEE2-4F4D-BC52-46DA39D5E1D3}"/>
                </a:ext>
              </a:extLst>
            </p:cNvPr>
            <p:cNvSpPr>
              <a:spLocks/>
            </p:cNvSpPr>
            <p:nvPr/>
          </p:nvSpPr>
          <p:spPr bwMode="auto">
            <a:xfrm>
              <a:off x="5419725" y="1916113"/>
              <a:ext cx="71438" cy="36512"/>
            </a:xfrm>
            <a:custGeom>
              <a:avLst/>
              <a:gdLst/>
              <a:ahLst/>
              <a:cxnLst>
                <a:cxn ang="0">
                  <a:pos x="4" y="23"/>
                </a:cxn>
                <a:cxn ang="0">
                  <a:pos x="9" y="23"/>
                </a:cxn>
                <a:cxn ang="0">
                  <a:pos x="12" y="21"/>
                </a:cxn>
                <a:cxn ang="0">
                  <a:pos x="16" y="21"/>
                </a:cxn>
                <a:cxn ang="0">
                  <a:pos x="21" y="19"/>
                </a:cxn>
                <a:cxn ang="0">
                  <a:pos x="24" y="19"/>
                </a:cxn>
                <a:cxn ang="0">
                  <a:pos x="28" y="16"/>
                </a:cxn>
                <a:cxn ang="0">
                  <a:pos x="33" y="16"/>
                </a:cxn>
                <a:cxn ang="0">
                  <a:pos x="38" y="16"/>
                </a:cxn>
                <a:cxn ang="0">
                  <a:pos x="40" y="16"/>
                </a:cxn>
                <a:cxn ang="0">
                  <a:pos x="43" y="16"/>
                </a:cxn>
                <a:cxn ang="0">
                  <a:pos x="43" y="14"/>
                </a:cxn>
                <a:cxn ang="0">
                  <a:pos x="43" y="12"/>
                </a:cxn>
                <a:cxn ang="0">
                  <a:pos x="45" y="9"/>
                </a:cxn>
                <a:cxn ang="0">
                  <a:pos x="40" y="9"/>
                </a:cxn>
                <a:cxn ang="0">
                  <a:pos x="38" y="9"/>
                </a:cxn>
                <a:cxn ang="0">
                  <a:pos x="26" y="7"/>
                </a:cxn>
                <a:cxn ang="0">
                  <a:pos x="24" y="4"/>
                </a:cxn>
                <a:cxn ang="0">
                  <a:pos x="19" y="4"/>
                </a:cxn>
                <a:cxn ang="0">
                  <a:pos x="14" y="2"/>
                </a:cxn>
                <a:cxn ang="0">
                  <a:pos x="14" y="0"/>
                </a:cxn>
                <a:cxn ang="0">
                  <a:pos x="12" y="0"/>
                </a:cxn>
                <a:cxn ang="0">
                  <a:pos x="4" y="0"/>
                </a:cxn>
                <a:cxn ang="0">
                  <a:pos x="4" y="2"/>
                </a:cxn>
                <a:cxn ang="0">
                  <a:pos x="2" y="4"/>
                </a:cxn>
                <a:cxn ang="0">
                  <a:pos x="2" y="4"/>
                </a:cxn>
                <a:cxn ang="0">
                  <a:pos x="0" y="4"/>
                </a:cxn>
                <a:cxn ang="0">
                  <a:pos x="0" y="16"/>
                </a:cxn>
                <a:cxn ang="0">
                  <a:pos x="2" y="21"/>
                </a:cxn>
                <a:cxn ang="0">
                  <a:pos x="2" y="21"/>
                </a:cxn>
                <a:cxn ang="0">
                  <a:pos x="4" y="23"/>
                </a:cxn>
              </a:cxnLst>
              <a:rect l="0" t="0" r="r" b="b"/>
              <a:pathLst>
                <a:path w="45" h="23">
                  <a:moveTo>
                    <a:pt x="4" y="23"/>
                  </a:moveTo>
                  <a:lnTo>
                    <a:pt x="9" y="23"/>
                  </a:lnTo>
                  <a:lnTo>
                    <a:pt x="12" y="21"/>
                  </a:lnTo>
                  <a:lnTo>
                    <a:pt x="16" y="21"/>
                  </a:lnTo>
                  <a:lnTo>
                    <a:pt x="21" y="19"/>
                  </a:lnTo>
                  <a:lnTo>
                    <a:pt x="24" y="19"/>
                  </a:lnTo>
                  <a:lnTo>
                    <a:pt x="28" y="16"/>
                  </a:lnTo>
                  <a:lnTo>
                    <a:pt x="33" y="16"/>
                  </a:lnTo>
                  <a:lnTo>
                    <a:pt x="38" y="16"/>
                  </a:lnTo>
                  <a:lnTo>
                    <a:pt x="40" y="16"/>
                  </a:lnTo>
                  <a:lnTo>
                    <a:pt x="43" y="16"/>
                  </a:lnTo>
                  <a:lnTo>
                    <a:pt x="43" y="14"/>
                  </a:lnTo>
                  <a:lnTo>
                    <a:pt x="43" y="12"/>
                  </a:lnTo>
                  <a:lnTo>
                    <a:pt x="45" y="9"/>
                  </a:lnTo>
                  <a:lnTo>
                    <a:pt x="40" y="9"/>
                  </a:lnTo>
                  <a:lnTo>
                    <a:pt x="38" y="9"/>
                  </a:lnTo>
                  <a:lnTo>
                    <a:pt x="26" y="7"/>
                  </a:lnTo>
                  <a:lnTo>
                    <a:pt x="24" y="4"/>
                  </a:lnTo>
                  <a:lnTo>
                    <a:pt x="19" y="4"/>
                  </a:lnTo>
                  <a:lnTo>
                    <a:pt x="14" y="2"/>
                  </a:lnTo>
                  <a:lnTo>
                    <a:pt x="14" y="0"/>
                  </a:lnTo>
                  <a:lnTo>
                    <a:pt x="12" y="0"/>
                  </a:lnTo>
                  <a:lnTo>
                    <a:pt x="4" y="0"/>
                  </a:lnTo>
                  <a:lnTo>
                    <a:pt x="4" y="2"/>
                  </a:lnTo>
                  <a:lnTo>
                    <a:pt x="2" y="4"/>
                  </a:lnTo>
                  <a:lnTo>
                    <a:pt x="2" y="4"/>
                  </a:lnTo>
                  <a:lnTo>
                    <a:pt x="0" y="4"/>
                  </a:lnTo>
                  <a:lnTo>
                    <a:pt x="0" y="16"/>
                  </a:lnTo>
                  <a:lnTo>
                    <a:pt x="2" y="21"/>
                  </a:lnTo>
                  <a:lnTo>
                    <a:pt x="2" y="21"/>
                  </a:lnTo>
                  <a:lnTo>
                    <a:pt x="4" y="2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1" name="Freeform 1410">
              <a:extLst>
                <a:ext uri="{FF2B5EF4-FFF2-40B4-BE49-F238E27FC236}">
                  <a16:creationId xmlns:a16="http://schemas.microsoft.com/office/drawing/2014/main" id="{2BEE17A1-C29C-456F-8E84-C53A4EB714AD}"/>
                </a:ext>
              </a:extLst>
            </p:cNvPr>
            <p:cNvSpPr>
              <a:spLocks/>
            </p:cNvSpPr>
            <p:nvPr/>
          </p:nvSpPr>
          <p:spPr bwMode="auto">
            <a:xfrm>
              <a:off x="6003926" y="1982787"/>
              <a:ext cx="123825" cy="30163"/>
            </a:xfrm>
            <a:custGeom>
              <a:avLst/>
              <a:gdLst/>
              <a:ahLst/>
              <a:cxnLst>
                <a:cxn ang="0">
                  <a:pos x="62" y="15"/>
                </a:cxn>
                <a:cxn ang="0">
                  <a:pos x="64" y="15"/>
                </a:cxn>
                <a:cxn ang="0">
                  <a:pos x="64" y="17"/>
                </a:cxn>
                <a:cxn ang="0">
                  <a:pos x="66" y="17"/>
                </a:cxn>
                <a:cxn ang="0">
                  <a:pos x="69" y="17"/>
                </a:cxn>
                <a:cxn ang="0">
                  <a:pos x="74" y="17"/>
                </a:cxn>
                <a:cxn ang="0">
                  <a:pos x="78" y="15"/>
                </a:cxn>
                <a:cxn ang="0">
                  <a:pos x="76" y="12"/>
                </a:cxn>
                <a:cxn ang="0">
                  <a:pos x="76" y="10"/>
                </a:cxn>
                <a:cxn ang="0">
                  <a:pos x="71" y="8"/>
                </a:cxn>
                <a:cxn ang="0">
                  <a:pos x="64" y="5"/>
                </a:cxn>
                <a:cxn ang="0">
                  <a:pos x="59" y="3"/>
                </a:cxn>
                <a:cxn ang="0">
                  <a:pos x="52" y="3"/>
                </a:cxn>
                <a:cxn ang="0">
                  <a:pos x="45" y="3"/>
                </a:cxn>
                <a:cxn ang="0">
                  <a:pos x="36" y="3"/>
                </a:cxn>
                <a:cxn ang="0">
                  <a:pos x="33" y="3"/>
                </a:cxn>
                <a:cxn ang="0">
                  <a:pos x="33" y="3"/>
                </a:cxn>
                <a:cxn ang="0">
                  <a:pos x="31" y="3"/>
                </a:cxn>
                <a:cxn ang="0">
                  <a:pos x="31" y="5"/>
                </a:cxn>
                <a:cxn ang="0">
                  <a:pos x="28" y="5"/>
                </a:cxn>
                <a:cxn ang="0">
                  <a:pos x="26" y="5"/>
                </a:cxn>
                <a:cxn ang="0">
                  <a:pos x="24" y="5"/>
                </a:cxn>
                <a:cxn ang="0">
                  <a:pos x="21" y="5"/>
                </a:cxn>
                <a:cxn ang="0">
                  <a:pos x="19" y="3"/>
                </a:cxn>
                <a:cxn ang="0">
                  <a:pos x="14" y="0"/>
                </a:cxn>
                <a:cxn ang="0">
                  <a:pos x="12" y="0"/>
                </a:cxn>
                <a:cxn ang="0">
                  <a:pos x="7" y="0"/>
                </a:cxn>
                <a:cxn ang="0">
                  <a:pos x="7" y="0"/>
                </a:cxn>
                <a:cxn ang="0">
                  <a:pos x="2" y="0"/>
                </a:cxn>
                <a:cxn ang="0">
                  <a:pos x="2" y="3"/>
                </a:cxn>
                <a:cxn ang="0">
                  <a:pos x="0" y="5"/>
                </a:cxn>
                <a:cxn ang="0">
                  <a:pos x="0" y="5"/>
                </a:cxn>
                <a:cxn ang="0">
                  <a:pos x="0" y="8"/>
                </a:cxn>
                <a:cxn ang="0">
                  <a:pos x="2" y="10"/>
                </a:cxn>
                <a:cxn ang="0">
                  <a:pos x="2" y="12"/>
                </a:cxn>
                <a:cxn ang="0">
                  <a:pos x="5" y="15"/>
                </a:cxn>
                <a:cxn ang="0">
                  <a:pos x="7" y="17"/>
                </a:cxn>
                <a:cxn ang="0">
                  <a:pos x="14" y="17"/>
                </a:cxn>
                <a:cxn ang="0">
                  <a:pos x="24" y="19"/>
                </a:cxn>
                <a:cxn ang="0">
                  <a:pos x="33" y="19"/>
                </a:cxn>
                <a:cxn ang="0">
                  <a:pos x="62" y="19"/>
                </a:cxn>
                <a:cxn ang="0">
                  <a:pos x="62" y="17"/>
                </a:cxn>
                <a:cxn ang="0">
                  <a:pos x="62" y="15"/>
                </a:cxn>
                <a:cxn ang="0">
                  <a:pos x="62" y="15"/>
                </a:cxn>
              </a:cxnLst>
              <a:rect l="0" t="0" r="r" b="b"/>
              <a:pathLst>
                <a:path w="78" h="19">
                  <a:moveTo>
                    <a:pt x="62" y="15"/>
                  </a:moveTo>
                  <a:lnTo>
                    <a:pt x="64" y="15"/>
                  </a:lnTo>
                  <a:lnTo>
                    <a:pt x="64" y="17"/>
                  </a:lnTo>
                  <a:lnTo>
                    <a:pt x="66" y="17"/>
                  </a:lnTo>
                  <a:lnTo>
                    <a:pt x="69" y="17"/>
                  </a:lnTo>
                  <a:lnTo>
                    <a:pt x="74" y="17"/>
                  </a:lnTo>
                  <a:lnTo>
                    <a:pt x="78" y="15"/>
                  </a:lnTo>
                  <a:lnTo>
                    <a:pt x="76" y="12"/>
                  </a:lnTo>
                  <a:lnTo>
                    <a:pt x="76" y="10"/>
                  </a:lnTo>
                  <a:lnTo>
                    <a:pt x="71" y="8"/>
                  </a:lnTo>
                  <a:lnTo>
                    <a:pt x="64" y="5"/>
                  </a:lnTo>
                  <a:lnTo>
                    <a:pt x="59" y="3"/>
                  </a:lnTo>
                  <a:lnTo>
                    <a:pt x="52" y="3"/>
                  </a:lnTo>
                  <a:lnTo>
                    <a:pt x="45" y="3"/>
                  </a:lnTo>
                  <a:lnTo>
                    <a:pt x="36" y="3"/>
                  </a:lnTo>
                  <a:lnTo>
                    <a:pt x="33" y="3"/>
                  </a:lnTo>
                  <a:lnTo>
                    <a:pt x="33" y="3"/>
                  </a:lnTo>
                  <a:lnTo>
                    <a:pt x="31" y="3"/>
                  </a:lnTo>
                  <a:lnTo>
                    <a:pt x="31" y="5"/>
                  </a:lnTo>
                  <a:lnTo>
                    <a:pt x="28" y="5"/>
                  </a:lnTo>
                  <a:lnTo>
                    <a:pt x="26" y="5"/>
                  </a:lnTo>
                  <a:lnTo>
                    <a:pt x="24" y="5"/>
                  </a:lnTo>
                  <a:lnTo>
                    <a:pt x="21" y="5"/>
                  </a:lnTo>
                  <a:lnTo>
                    <a:pt x="19" y="3"/>
                  </a:lnTo>
                  <a:lnTo>
                    <a:pt x="14" y="0"/>
                  </a:lnTo>
                  <a:lnTo>
                    <a:pt x="12" y="0"/>
                  </a:lnTo>
                  <a:lnTo>
                    <a:pt x="7" y="0"/>
                  </a:lnTo>
                  <a:lnTo>
                    <a:pt x="7" y="0"/>
                  </a:lnTo>
                  <a:lnTo>
                    <a:pt x="2" y="0"/>
                  </a:lnTo>
                  <a:lnTo>
                    <a:pt x="2" y="3"/>
                  </a:lnTo>
                  <a:lnTo>
                    <a:pt x="0" y="5"/>
                  </a:lnTo>
                  <a:lnTo>
                    <a:pt x="0" y="5"/>
                  </a:lnTo>
                  <a:lnTo>
                    <a:pt x="0" y="8"/>
                  </a:lnTo>
                  <a:lnTo>
                    <a:pt x="2" y="10"/>
                  </a:lnTo>
                  <a:lnTo>
                    <a:pt x="2" y="12"/>
                  </a:lnTo>
                  <a:lnTo>
                    <a:pt x="5" y="15"/>
                  </a:lnTo>
                  <a:lnTo>
                    <a:pt x="7" y="17"/>
                  </a:lnTo>
                  <a:lnTo>
                    <a:pt x="14" y="17"/>
                  </a:lnTo>
                  <a:lnTo>
                    <a:pt x="24" y="19"/>
                  </a:lnTo>
                  <a:lnTo>
                    <a:pt x="33" y="19"/>
                  </a:lnTo>
                  <a:lnTo>
                    <a:pt x="62" y="19"/>
                  </a:lnTo>
                  <a:lnTo>
                    <a:pt x="62" y="17"/>
                  </a:lnTo>
                  <a:lnTo>
                    <a:pt x="62" y="15"/>
                  </a:lnTo>
                  <a:lnTo>
                    <a:pt x="62" y="1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2" name="Freeform 1411">
              <a:extLst>
                <a:ext uri="{FF2B5EF4-FFF2-40B4-BE49-F238E27FC236}">
                  <a16:creationId xmlns:a16="http://schemas.microsoft.com/office/drawing/2014/main" id="{EA782355-5F0D-4C21-9696-459CF2E5780F}"/>
                </a:ext>
              </a:extLst>
            </p:cNvPr>
            <p:cNvSpPr>
              <a:spLocks/>
            </p:cNvSpPr>
            <p:nvPr/>
          </p:nvSpPr>
          <p:spPr bwMode="auto">
            <a:xfrm>
              <a:off x="6003926" y="1982787"/>
              <a:ext cx="123825" cy="30163"/>
            </a:xfrm>
            <a:custGeom>
              <a:avLst/>
              <a:gdLst/>
              <a:ahLst/>
              <a:cxnLst>
                <a:cxn ang="0">
                  <a:pos x="62" y="15"/>
                </a:cxn>
                <a:cxn ang="0">
                  <a:pos x="64" y="15"/>
                </a:cxn>
                <a:cxn ang="0">
                  <a:pos x="64" y="17"/>
                </a:cxn>
                <a:cxn ang="0">
                  <a:pos x="66" y="17"/>
                </a:cxn>
                <a:cxn ang="0">
                  <a:pos x="69" y="17"/>
                </a:cxn>
                <a:cxn ang="0">
                  <a:pos x="74" y="17"/>
                </a:cxn>
                <a:cxn ang="0">
                  <a:pos x="78" y="15"/>
                </a:cxn>
                <a:cxn ang="0">
                  <a:pos x="76" y="12"/>
                </a:cxn>
                <a:cxn ang="0">
                  <a:pos x="76" y="10"/>
                </a:cxn>
                <a:cxn ang="0">
                  <a:pos x="71" y="8"/>
                </a:cxn>
                <a:cxn ang="0">
                  <a:pos x="64" y="5"/>
                </a:cxn>
                <a:cxn ang="0">
                  <a:pos x="59" y="3"/>
                </a:cxn>
                <a:cxn ang="0">
                  <a:pos x="52" y="3"/>
                </a:cxn>
                <a:cxn ang="0">
                  <a:pos x="45" y="3"/>
                </a:cxn>
                <a:cxn ang="0">
                  <a:pos x="36" y="3"/>
                </a:cxn>
                <a:cxn ang="0">
                  <a:pos x="33" y="3"/>
                </a:cxn>
                <a:cxn ang="0">
                  <a:pos x="33" y="3"/>
                </a:cxn>
                <a:cxn ang="0">
                  <a:pos x="31" y="3"/>
                </a:cxn>
                <a:cxn ang="0">
                  <a:pos x="31" y="5"/>
                </a:cxn>
                <a:cxn ang="0">
                  <a:pos x="28" y="5"/>
                </a:cxn>
                <a:cxn ang="0">
                  <a:pos x="26" y="5"/>
                </a:cxn>
                <a:cxn ang="0">
                  <a:pos x="24" y="5"/>
                </a:cxn>
                <a:cxn ang="0">
                  <a:pos x="21" y="5"/>
                </a:cxn>
                <a:cxn ang="0">
                  <a:pos x="19" y="3"/>
                </a:cxn>
                <a:cxn ang="0">
                  <a:pos x="14" y="0"/>
                </a:cxn>
                <a:cxn ang="0">
                  <a:pos x="12" y="0"/>
                </a:cxn>
                <a:cxn ang="0">
                  <a:pos x="7" y="0"/>
                </a:cxn>
                <a:cxn ang="0">
                  <a:pos x="7" y="0"/>
                </a:cxn>
                <a:cxn ang="0">
                  <a:pos x="2" y="0"/>
                </a:cxn>
                <a:cxn ang="0">
                  <a:pos x="2" y="3"/>
                </a:cxn>
                <a:cxn ang="0">
                  <a:pos x="0" y="5"/>
                </a:cxn>
                <a:cxn ang="0">
                  <a:pos x="0" y="5"/>
                </a:cxn>
                <a:cxn ang="0">
                  <a:pos x="0" y="8"/>
                </a:cxn>
                <a:cxn ang="0">
                  <a:pos x="2" y="10"/>
                </a:cxn>
                <a:cxn ang="0">
                  <a:pos x="2" y="12"/>
                </a:cxn>
                <a:cxn ang="0">
                  <a:pos x="5" y="15"/>
                </a:cxn>
                <a:cxn ang="0">
                  <a:pos x="7" y="17"/>
                </a:cxn>
                <a:cxn ang="0">
                  <a:pos x="14" y="17"/>
                </a:cxn>
                <a:cxn ang="0">
                  <a:pos x="24" y="19"/>
                </a:cxn>
                <a:cxn ang="0">
                  <a:pos x="33" y="19"/>
                </a:cxn>
                <a:cxn ang="0">
                  <a:pos x="62" y="19"/>
                </a:cxn>
                <a:cxn ang="0">
                  <a:pos x="62" y="17"/>
                </a:cxn>
                <a:cxn ang="0">
                  <a:pos x="62" y="15"/>
                </a:cxn>
              </a:cxnLst>
              <a:rect l="0" t="0" r="r" b="b"/>
              <a:pathLst>
                <a:path w="78" h="19">
                  <a:moveTo>
                    <a:pt x="62" y="15"/>
                  </a:moveTo>
                  <a:lnTo>
                    <a:pt x="64" y="15"/>
                  </a:lnTo>
                  <a:lnTo>
                    <a:pt x="64" y="17"/>
                  </a:lnTo>
                  <a:lnTo>
                    <a:pt x="66" y="17"/>
                  </a:lnTo>
                  <a:lnTo>
                    <a:pt x="69" y="17"/>
                  </a:lnTo>
                  <a:lnTo>
                    <a:pt x="74" y="17"/>
                  </a:lnTo>
                  <a:lnTo>
                    <a:pt x="78" y="15"/>
                  </a:lnTo>
                  <a:lnTo>
                    <a:pt x="76" y="12"/>
                  </a:lnTo>
                  <a:lnTo>
                    <a:pt x="76" y="10"/>
                  </a:lnTo>
                  <a:lnTo>
                    <a:pt x="71" y="8"/>
                  </a:lnTo>
                  <a:lnTo>
                    <a:pt x="64" y="5"/>
                  </a:lnTo>
                  <a:lnTo>
                    <a:pt x="59" y="3"/>
                  </a:lnTo>
                  <a:lnTo>
                    <a:pt x="52" y="3"/>
                  </a:lnTo>
                  <a:lnTo>
                    <a:pt x="45" y="3"/>
                  </a:lnTo>
                  <a:lnTo>
                    <a:pt x="36" y="3"/>
                  </a:lnTo>
                  <a:lnTo>
                    <a:pt x="33" y="3"/>
                  </a:lnTo>
                  <a:lnTo>
                    <a:pt x="33" y="3"/>
                  </a:lnTo>
                  <a:lnTo>
                    <a:pt x="31" y="3"/>
                  </a:lnTo>
                  <a:lnTo>
                    <a:pt x="31" y="5"/>
                  </a:lnTo>
                  <a:lnTo>
                    <a:pt x="28" y="5"/>
                  </a:lnTo>
                  <a:lnTo>
                    <a:pt x="26" y="5"/>
                  </a:lnTo>
                  <a:lnTo>
                    <a:pt x="24" y="5"/>
                  </a:lnTo>
                  <a:lnTo>
                    <a:pt x="21" y="5"/>
                  </a:lnTo>
                  <a:lnTo>
                    <a:pt x="19" y="3"/>
                  </a:lnTo>
                  <a:lnTo>
                    <a:pt x="14" y="0"/>
                  </a:lnTo>
                  <a:lnTo>
                    <a:pt x="12" y="0"/>
                  </a:lnTo>
                  <a:lnTo>
                    <a:pt x="7" y="0"/>
                  </a:lnTo>
                  <a:lnTo>
                    <a:pt x="7" y="0"/>
                  </a:lnTo>
                  <a:lnTo>
                    <a:pt x="2" y="0"/>
                  </a:lnTo>
                  <a:lnTo>
                    <a:pt x="2" y="3"/>
                  </a:lnTo>
                  <a:lnTo>
                    <a:pt x="0" y="5"/>
                  </a:lnTo>
                  <a:lnTo>
                    <a:pt x="0" y="5"/>
                  </a:lnTo>
                  <a:lnTo>
                    <a:pt x="0" y="8"/>
                  </a:lnTo>
                  <a:lnTo>
                    <a:pt x="2" y="10"/>
                  </a:lnTo>
                  <a:lnTo>
                    <a:pt x="2" y="12"/>
                  </a:lnTo>
                  <a:lnTo>
                    <a:pt x="5" y="15"/>
                  </a:lnTo>
                  <a:lnTo>
                    <a:pt x="7" y="17"/>
                  </a:lnTo>
                  <a:lnTo>
                    <a:pt x="14" y="17"/>
                  </a:lnTo>
                  <a:lnTo>
                    <a:pt x="24" y="19"/>
                  </a:lnTo>
                  <a:lnTo>
                    <a:pt x="33" y="19"/>
                  </a:lnTo>
                  <a:lnTo>
                    <a:pt x="62" y="19"/>
                  </a:lnTo>
                  <a:lnTo>
                    <a:pt x="62" y="17"/>
                  </a:lnTo>
                  <a:lnTo>
                    <a:pt x="62" y="1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3" name="Freeform 1412">
              <a:extLst>
                <a:ext uri="{FF2B5EF4-FFF2-40B4-BE49-F238E27FC236}">
                  <a16:creationId xmlns:a16="http://schemas.microsoft.com/office/drawing/2014/main" id="{911048CD-1139-4BF2-8FDD-7099871DEA44}"/>
                </a:ext>
              </a:extLst>
            </p:cNvPr>
            <p:cNvSpPr>
              <a:spLocks/>
            </p:cNvSpPr>
            <p:nvPr/>
          </p:nvSpPr>
          <p:spPr bwMode="auto">
            <a:xfrm>
              <a:off x="6003926" y="1982787"/>
              <a:ext cx="123825" cy="30163"/>
            </a:xfrm>
            <a:custGeom>
              <a:avLst/>
              <a:gdLst/>
              <a:ahLst/>
              <a:cxnLst>
                <a:cxn ang="0">
                  <a:pos x="62" y="15"/>
                </a:cxn>
                <a:cxn ang="0">
                  <a:pos x="64" y="15"/>
                </a:cxn>
                <a:cxn ang="0">
                  <a:pos x="64" y="17"/>
                </a:cxn>
                <a:cxn ang="0">
                  <a:pos x="66" y="17"/>
                </a:cxn>
                <a:cxn ang="0">
                  <a:pos x="69" y="17"/>
                </a:cxn>
                <a:cxn ang="0">
                  <a:pos x="74" y="17"/>
                </a:cxn>
                <a:cxn ang="0">
                  <a:pos x="78" y="15"/>
                </a:cxn>
                <a:cxn ang="0">
                  <a:pos x="76" y="12"/>
                </a:cxn>
                <a:cxn ang="0">
                  <a:pos x="76" y="10"/>
                </a:cxn>
                <a:cxn ang="0">
                  <a:pos x="71" y="8"/>
                </a:cxn>
                <a:cxn ang="0">
                  <a:pos x="64" y="5"/>
                </a:cxn>
                <a:cxn ang="0">
                  <a:pos x="59" y="3"/>
                </a:cxn>
                <a:cxn ang="0">
                  <a:pos x="52" y="3"/>
                </a:cxn>
                <a:cxn ang="0">
                  <a:pos x="45" y="3"/>
                </a:cxn>
                <a:cxn ang="0">
                  <a:pos x="36" y="3"/>
                </a:cxn>
                <a:cxn ang="0">
                  <a:pos x="33" y="3"/>
                </a:cxn>
                <a:cxn ang="0">
                  <a:pos x="33" y="3"/>
                </a:cxn>
                <a:cxn ang="0">
                  <a:pos x="31" y="3"/>
                </a:cxn>
                <a:cxn ang="0">
                  <a:pos x="31" y="5"/>
                </a:cxn>
                <a:cxn ang="0">
                  <a:pos x="28" y="5"/>
                </a:cxn>
                <a:cxn ang="0">
                  <a:pos x="26" y="5"/>
                </a:cxn>
                <a:cxn ang="0">
                  <a:pos x="24" y="5"/>
                </a:cxn>
                <a:cxn ang="0">
                  <a:pos x="21" y="5"/>
                </a:cxn>
                <a:cxn ang="0">
                  <a:pos x="19" y="3"/>
                </a:cxn>
                <a:cxn ang="0">
                  <a:pos x="14" y="0"/>
                </a:cxn>
                <a:cxn ang="0">
                  <a:pos x="12" y="0"/>
                </a:cxn>
                <a:cxn ang="0">
                  <a:pos x="7" y="0"/>
                </a:cxn>
                <a:cxn ang="0">
                  <a:pos x="7" y="0"/>
                </a:cxn>
                <a:cxn ang="0">
                  <a:pos x="2" y="0"/>
                </a:cxn>
                <a:cxn ang="0">
                  <a:pos x="2" y="3"/>
                </a:cxn>
                <a:cxn ang="0">
                  <a:pos x="0" y="5"/>
                </a:cxn>
                <a:cxn ang="0">
                  <a:pos x="0" y="5"/>
                </a:cxn>
                <a:cxn ang="0">
                  <a:pos x="0" y="8"/>
                </a:cxn>
                <a:cxn ang="0">
                  <a:pos x="2" y="10"/>
                </a:cxn>
                <a:cxn ang="0">
                  <a:pos x="2" y="12"/>
                </a:cxn>
                <a:cxn ang="0">
                  <a:pos x="5" y="15"/>
                </a:cxn>
                <a:cxn ang="0">
                  <a:pos x="7" y="17"/>
                </a:cxn>
                <a:cxn ang="0">
                  <a:pos x="14" y="17"/>
                </a:cxn>
                <a:cxn ang="0">
                  <a:pos x="24" y="19"/>
                </a:cxn>
                <a:cxn ang="0">
                  <a:pos x="33" y="19"/>
                </a:cxn>
                <a:cxn ang="0">
                  <a:pos x="62" y="19"/>
                </a:cxn>
                <a:cxn ang="0">
                  <a:pos x="62" y="17"/>
                </a:cxn>
                <a:cxn ang="0">
                  <a:pos x="62" y="15"/>
                </a:cxn>
              </a:cxnLst>
              <a:rect l="0" t="0" r="r" b="b"/>
              <a:pathLst>
                <a:path w="78" h="19">
                  <a:moveTo>
                    <a:pt x="62" y="15"/>
                  </a:moveTo>
                  <a:lnTo>
                    <a:pt x="64" y="15"/>
                  </a:lnTo>
                  <a:lnTo>
                    <a:pt x="64" y="17"/>
                  </a:lnTo>
                  <a:lnTo>
                    <a:pt x="66" y="17"/>
                  </a:lnTo>
                  <a:lnTo>
                    <a:pt x="69" y="17"/>
                  </a:lnTo>
                  <a:lnTo>
                    <a:pt x="74" y="17"/>
                  </a:lnTo>
                  <a:lnTo>
                    <a:pt x="78" y="15"/>
                  </a:lnTo>
                  <a:lnTo>
                    <a:pt x="76" y="12"/>
                  </a:lnTo>
                  <a:lnTo>
                    <a:pt x="76" y="10"/>
                  </a:lnTo>
                  <a:lnTo>
                    <a:pt x="71" y="8"/>
                  </a:lnTo>
                  <a:lnTo>
                    <a:pt x="64" y="5"/>
                  </a:lnTo>
                  <a:lnTo>
                    <a:pt x="59" y="3"/>
                  </a:lnTo>
                  <a:lnTo>
                    <a:pt x="52" y="3"/>
                  </a:lnTo>
                  <a:lnTo>
                    <a:pt x="45" y="3"/>
                  </a:lnTo>
                  <a:lnTo>
                    <a:pt x="36" y="3"/>
                  </a:lnTo>
                  <a:lnTo>
                    <a:pt x="33" y="3"/>
                  </a:lnTo>
                  <a:lnTo>
                    <a:pt x="33" y="3"/>
                  </a:lnTo>
                  <a:lnTo>
                    <a:pt x="31" y="3"/>
                  </a:lnTo>
                  <a:lnTo>
                    <a:pt x="31" y="5"/>
                  </a:lnTo>
                  <a:lnTo>
                    <a:pt x="28" y="5"/>
                  </a:lnTo>
                  <a:lnTo>
                    <a:pt x="26" y="5"/>
                  </a:lnTo>
                  <a:lnTo>
                    <a:pt x="24" y="5"/>
                  </a:lnTo>
                  <a:lnTo>
                    <a:pt x="21" y="5"/>
                  </a:lnTo>
                  <a:lnTo>
                    <a:pt x="19" y="3"/>
                  </a:lnTo>
                  <a:lnTo>
                    <a:pt x="14" y="0"/>
                  </a:lnTo>
                  <a:lnTo>
                    <a:pt x="12" y="0"/>
                  </a:lnTo>
                  <a:lnTo>
                    <a:pt x="7" y="0"/>
                  </a:lnTo>
                  <a:lnTo>
                    <a:pt x="7" y="0"/>
                  </a:lnTo>
                  <a:lnTo>
                    <a:pt x="2" y="0"/>
                  </a:lnTo>
                  <a:lnTo>
                    <a:pt x="2" y="3"/>
                  </a:lnTo>
                  <a:lnTo>
                    <a:pt x="0" y="5"/>
                  </a:lnTo>
                  <a:lnTo>
                    <a:pt x="0" y="5"/>
                  </a:lnTo>
                  <a:lnTo>
                    <a:pt x="0" y="8"/>
                  </a:lnTo>
                  <a:lnTo>
                    <a:pt x="2" y="10"/>
                  </a:lnTo>
                  <a:lnTo>
                    <a:pt x="2" y="12"/>
                  </a:lnTo>
                  <a:lnTo>
                    <a:pt x="5" y="15"/>
                  </a:lnTo>
                  <a:lnTo>
                    <a:pt x="7" y="17"/>
                  </a:lnTo>
                  <a:lnTo>
                    <a:pt x="14" y="17"/>
                  </a:lnTo>
                  <a:lnTo>
                    <a:pt x="24" y="19"/>
                  </a:lnTo>
                  <a:lnTo>
                    <a:pt x="33" y="19"/>
                  </a:lnTo>
                  <a:lnTo>
                    <a:pt x="62" y="19"/>
                  </a:lnTo>
                  <a:lnTo>
                    <a:pt x="62" y="17"/>
                  </a:lnTo>
                  <a:lnTo>
                    <a:pt x="62" y="1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4" name="Freeform 1413">
              <a:extLst>
                <a:ext uri="{FF2B5EF4-FFF2-40B4-BE49-F238E27FC236}">
                  <a16:creationId xmlns:a16="http://schemas.microsoft.com/office/drawing/2014/main" id="{F14DF10C-76C7-466D-ADBB-F5F70155FC49}"/>
                </a:ext>
              </a:extLst>
            </p:cNvPr>
            <p:cNvSpPr>
              <a:spLocks/>
            </p:cNvSpPr>
            <p:nvPr/>
          </p:nvSpPr>
          <p:spPr bwMode="auto">
            <a:xfrm>
              <a:off x="6143626" y="1995486"/>
              <a:ext cx="71438" cy="22225"/>
            </a:xfrm>
            <a:custGeom>
              <a:avLst/>
              <a:gdLst/>
              <a:ahLst/>
              <a:cxnLst>
                <a:cxn ang="0">
                  <a:pos x="38" y="14"/>
                </a:cxn>
                <a:cxn ang="0">
                  <a:pos x="40" y="14"/>
                </a:cxn>
                <a:cxn ang="0">
                  <a:pos x="40" y="14"/>
                </a:cxn>
                <a:cxn ang="0">
                  <a:pos x="43" y="11"/>
                </a:cxn>
                <a:cxn ang="0">
                  <a:pos x="45" y="9"/>
                </a:cxn>
                <a:cxn ang="0">
                  <a:pos x="40" y="7"/>
                </a:cxn>
                <a:cxn ang="0">
                  <a:pos x="35" y="4"/>
                </a:cxn>
                <a:cxn ang="0">
                  <a:pos x="26" y="4"/>
                </a:cxn>
                <a:cxn ang="0">
                  <a:pos x="16" y="2"/>
                </a:cxn>
                <a:cxn ang="0">
                  <a:pos x="12" y="2"/>
                </a:cxn>
                <a:cxn ang="0">
                  <a:pos x="9" y="2"/>
                </a:cxn>
                <a:cxn ang="0">
                  <a:pos x="7" y="0"/>
                </a:cxn>
                <a:cxn ang="0">
                  <a:pos x="0" y="0"/>
                </a:cxn>
                <a:cxn ang="0">
                  <a:pos x="2" y="2"/>
                </a:cxn>
                <a:cxn ang="0">
                  <a:pos x="2" y="2"/>
                </a:cxn>
                <a:cxn ang="0">
                  <a:pos x="5" y="4"/>
                </a:cxn>
                <a:cxn ang="0">
                  <a:pos x="7" y="7"/>
                </a:cxn>
                <a:cxn ang="0">
                  <a:pos x="12" y="9"/>
                </a:cxn>
                <a:cxn ang="0">
                  <a:pos x="16" y="11"/>
                </a:cxn>
                <a:cxn ang="0">
                  <a:pos x="28" y="14"/>
                </a:cxn>
                <a:cxn ang="0">
                  <a:pos x="33" y="14"/>
                </a:cxn>
                <a:cxn ang="0">
                  <a:pos x="38" y="14"/>
                </a:cxn>
                <a:cxn ang="0">
                  <a:pos x="38" y="14"/>
                </a:cxn>
              </a:cxnLst>
              <a:rect l="0" t="0" r="r" b="b"/>
              <a:pathLst>
                <a:path w="45" h="14">
                  <a:moveTo>
                    <a:pt x="38" y="14"/>
                  </a:moveTo>
                  <a:lnTo>
                    <a:pt x="40" y="14"/>
                  </a:lnTo>
                  <a:lnTo>
                    <a:pt x="40" y="14"/>
                  </a:lnTo>
                  <a:lnTo>
                    <a:pt x="43" y="11"/>
                  </a:lnTo>
                  <a:lnTo>
                    <a:pt x="45" y="9"/>
                  </a:lnTo>
                  <a:lnTo>
                    <a:pt x="40" y="7"/>
                  </a:lnTo>
                  <a:lnTo>
                    <a:pt x="35" y="4"/>
                  </a:lnTo>
                  <a:lnTo>
                    <a:pt x="26" y="4"/>
                  </a:lnTo>
                  <a:lnTo>
                    <a:pt x="16" y="2"/>
                  </a:lnTo>
                  <a:lnTo>
                    <a:pt x="12" y="2"/>
                  </a:lnTo>
                  <a:lnTo>
                    <a:pt x="9" y="2"/>
                  </a:lnTo>
                  <a:lnTo>
                    <a:pt x="7" y="0"/>
                  </a:lnTo>
                  <a:lnTo>
                    <a:pt x="0" y="0"/>
                  </a:lnTo>
                  <a:lnTo>
                    <a:pt x="2" y="2"/>
                  </a:lnTo>
                  <a:lnTo>
                    <a:pt x="2" y="2"/>
                  </a:lnTo>
                  <a:lnTo>
                    <a:pt x="5" y="4"/>
                  </a:lnTo>
                  <a:lnTo>
                    <a:pt x="7" y="7"/>
                  </a:lnTo>
                  <a:lnTo>
                    <a:pt x="12" y="9"/>
                  </a:lnTo>
                  <a:lnTo>
                    <a:pt x="16" y="11"/>
                  </a:lnTo>
                  <a:lnTo>
                    <a:pt x="28" y="14"/>
                  </a:lnTo>
                  <a:lnTo>
                    <a:pt x="33" y="14"/>
                  </a:lnTo>
                  <a:lnTo>
                    <a:pt x="38" y="14"/>
                  </a:lnTo>
                  <a:lnTo>
                    <a:pt x="38" y="1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5" name="Freeform 1414">
              <a:extLst>
                <a:ext uri="{FF2B5EF4-FFF2-40B4-BE49-F238E27FC236}">
                  <a16:creationId xmlns:a16="http://schemas.microsoft.com/office/drawing/2014/main" id="{A17AF914-01DD-4C67-90A8-A1B1CA538F9D}"/>
                </a:ext>
              </a:extLst>
            </p:cNvPr>
            <p:cNvSpPr>
              <a:spLocks/>
            </p:cNvSpPr>
            <p:nvPr/>
          </p:nvSpPr>
          <p:spPr bwMode="auto">
            <a:xfrm>
              <a:off x="6143626" y="1995486"/>
              <a:ext cx="71438" cy="22225"/>
            </a:xfrm>
            <a:custGeom>
              <a:avLst/>
              <a:gdLst/>
              <a:ahLst/>
              <a:cxnLst>
                <a:cxn ang="0">
                  <a:pos x="38" y="14"/>
                </a:cxn>
                <a:cxn ang="0">
                  <a:pos x="40" y="14"/>
                </a:cxn>
                <a:cxn ang="0">
                  <a:pos x="40" y="14"/>
                </a:cxn>
                <a:cxn ang="0">
                  <a:pos x="43" y="11"/>
                </a:cxn>
                <a:cxn ang="0">
                  <a:pos x="45" y="9"/>
                </a:cxn>
                <a:cxn ang="0">
                  <a:pos x="40" y="7"/>
                </a:cxn>
                <a:cxn ang="0">
                  <a:pos x="35" y="4"/>
                </a:cxn>
                <a:cxn ang="0">
                  <a:pos x="26" y="4"/>
                </a:cxn>
                <a:cxn ang="0">
                  <a:pos x="16" y="2"/>
                </a:cxn>
                <a:cxn ang="0">
                  <a:pos x="12" y="2"/>
                </a:cxn>
                <a:cxn ang="0">
                  <a:pos x="9" y="2"/>
                </a:cxn>
                <a:cxn ang="0">
                  <a:pos x="7" y="0"/>
                </a:cxn>
                <a:cxn ang="0">
                  <a:pos x="0" y="0"/>
                </a:cxn>
                <a:cxn ang="0">
                  <a:pos x="2" y="2"/>
                </a:cxn>
                <a:cxn ang="0">
                  <a:pos x="2" y="2"/>
                </a:cxn>
                <a:cxn ang="0">
                  <a:pos x="5" y="4"/>
                </a:cxn>
                <a:cxn ang="0">
                  <a:pos x="7" y="7"/>
                </a:cxn>
                <a:cxn ang="0">
                  <a:pos x="12" y="9"/>
                </a:cxn>
                <a:cxn ang="0">
                  <a:pos x="16" y="11"/>
                </a:cxn>
                <a:cxn ang="0">
                  <a:pos x="28" y="14"/>
                </a:cxn>
                <a:cxn ang="0">
                  <a:pos x="33" y="14"/>
                </a:cxn>
                <a:cxn ang="0">
                  <a:pos x="38" y="14"/>
                </a:cxn>
              </a:cxnLst>
              <a:rect l="0" t="0" r="r" b="b"/>
              <a:pathLst>
                <a:path w="45" h="14">
                  <a:moveTo>
                    <a:pt x="38" y="14"/>
                  </a:moveTo>
                  <a:lnTo>
                    <a:pt x="40" y="14"/>
                  </a:lnTo>
                  <a:lnTo>
                    <a:pt x="40" y="14"/>
                  </a:lnTo>
                  <a:lnTo>
                    <a:pt x="43" y="11"/>
                  </a:lnTo>
                  <a:lnTo>
                    <a:pt x="45" y="9"/>
                  </a:lnTo>
                  <a:lnTo>
                    <a:pt x="40" y="7"/>
                  </a:lnTo>
                  <a:lnTo>
                    <a:pt x="35" y="4"/>
                  </a:lnTo>
                  <a:lnTo>
                    <a:pt x="26" y="4"/>
                  </a:lnTo>
                  <a:lnTo>
                    <a:pt x="16" y="2"/>
                  </a:lnTo>
                  <a:lnTo>
                    <a:pt x="12" y="2"/>
                  </a:lnTo>
                  <a:lnTo>
                    <a:pt x="9" y="2"/>
                  </a:lnTo>
                  <a:lnTo>
                    <a:pt x="7" y="0"/>
                  </a:lnTo>
                  <a:lnTo>
                    <a:pt x="0" y="0"/>
                  </a:lnTo>
                  <a:lnTo>
                    <a:pt x="2" y="2"/>
                  </a:lnTo>
                  <a:lnTo>
                    <a:pt x="2" y="2"/>
                  </a:lnTo>
                  <a:lnTo>
                    <a:pt x="5" y="4"/>
                  </a:lnTo>
                  <a:lnTo>
                    <a:pt x="7" y="7"/>
                  </a:lnTo>
                  <a:lnTo>
                    <a:pt x="12" y="9"/>
                  </a:lnTo>
                  <a:lnTo>
                    <a:pt x="16" y="11"/>
                  </a:lnTo>
                  <a:lnTo>
                    <a:pt x="28" y="14"/>
                  </a:lnTo>
                  <a:lnTo>
                    <a:pt x="33" y="14"/>
                  </a:lnTo>
                  <a:lnTo>
                    <a:pt x="38" y="1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6" name="Freeform 1415">
              <a:extLst>
                <a:ext uri="{FF2B5EF4-FFF2-40B4-BE49-F238E27FC236}">
                  <a16:creationId xmlns:a16="http://schemas.microsoft.com/office/drawing/2014/main" id="{C3D2F441-7BB9-43EB-BE2C-EE54C50BA246}"/>
                </a:ext>
              </a:extLst>
            </p:cNvPr>
            <p:cNvSpPr>
              <a:spLocks/>
            </p:cNvSpPr>
            <p:nvPr/>
          </p:nvSpPr>
          <p:spPr bwMode="auto">
            <a:xfrm>
              <a:off x="6143626" y="1995486"/>
              <a:ext cx="71438" cy="22225"/>
            </a:xfrm>
            <a:custGeom>
              <a:avLst/>
              <a:gdLst/>
              <a:ahLst/>
              <a:cxnLst>
                <a:cxn ang="0">
                  <a:pos x="38" y="14"/>
                </a:cxn>
                <a:cxn ang="0">
                  <a:pos x="40" y="14"/>
                </a:cxn>
                <a:cxn ang="0">
                  <a:pos x="40" y="14"/>
                </a:cxn>
                <a:cxn ang="0">
                  <a:pos x="43" y="11"/>
                </a:cxn>
                <a:cxn ang="0">
                  <a:pos x="45" y="9"/>
                </a:cxn>
                <a:cxn ang="0">
                  <a:pos x="40" y="7"/>
                </a:cxn>
                <a:cxn ang="0">
                  <a:pos x="35" y="4"/>
                </a:cxn>
                <a:cxn ang="0">
                  <a:pos x="26" y="4"/>
                </a:cxn>
                <a:cxn ang="0">
                  <a:pos x="16" y="2"/>
                </a:cxn>
                <a:cxn ang="0">
                  <a:pos x="12" y="2"/>
                </a:cxn>
                <a:cxn ang="0">
                  <a:pos x="9" y="2"/>
                </a:cxn>
                <a:cxn ang="0">
                  <a:pos x="7" y="0"/>
                </a:cxn>
                <a:cxn ang="0">
                  <a:pos x="0" y="0"/>
                </a:cxn>
                <a:cxn ang="0">
                  <a:pos x="2" y="2"/>
                </a:cxn>
                <a:cxn ang="0">
                  <a:pos x="2" y="2"/>
                </a:cxn>
                <a:cxn ang="0">
                  <a:pos x="5" y="4"/>
                </a:cxn>
                <a:cxn ang="0">
                  <a:pos x="7" y="7"/>
                </a:cxn>
                <a:cxn ang="0">
                  <a:pos x="12" y="9"/>
                </a:cxn>
                <a:cxn ang="0">
                  <a:pos x="16" y="11"/>
                </a:cxn>
                <a:cxn ang="0">
                  <a:pos x="28" y="14"/>
                </a:cxn>
                <a:cxn ang="0">
                  <a:pos x="33" y="14"/>
                </a:cxn>
                <a:cxn ang="0">
                  <a:pos x="38" y="14"/>
                </a:cxn>
              </a:cxnLst>
              <a:rect l="0" t="0" r="r" b="b"/>
              <a:pathLst>
                <a:path w="45" h="14">
                  <a:moveTo>
                    <a:pt x="38" y="14"/>
                  </a:moveTo>
                  <a:lnTo>
                    <a:pt x="40" y="14"/>
                  </a:lnTo>
                  <a:lnTo>
                    <a:pt x="40" y="14"/>
                  </a:lnTo>
                  <a:lnTo>
                    <a:pt x="43" y="11"/>
                  </a:lnTo>
                  <a:lnTo>
                    <a:pt x="45" y="9"/>
                  </a:lnTo>
                  <a:lnTo>
                    <a:pt x="40" y="7"/>
                  </a:lnTo>
                  <a:lnTo>
                    <a:pt x="35" y="4"/>
                  </a:lnTo>
                  <a:lnTo>
                    <a:pt x="26" y="4"/>
                  </a:lnTo>
                  <a:lnTo>
                    <a:pt x="16" y="2"/>
                  </a:lnTo>
                  <a:lnTo>
                    <a:pt x="12" y="2"/>
                  </a:lnTo>
                  <a:lnTo>
                    <a:pt x="9" y="2"/>
                  </a:lnTo>
                  <a:lnTo>
                    <a:pt x="7" y="0"/>
                  </a:lnTo>
                  <a:lnTo>
                    <a:pt x="0" y="0"/>
                  </a:lnTo>
                  <a:lnTo>
                    <a:pt x="2" y="2"/>
                  </a:lnTo>
                  <a:lnTo>
                    <a:pt x="2" y="2"/>
                  </a:lnTo>
                  <a:lnTo>
                    <a:pt x="5" y="4"/>
                  </a:lnTo>
                  <a:lnTo>
                    <a:pt x="7" y="7"/>
                  </a:lnTo>
                  <a:lnTo>
                    <a:pt x="12" y="9"/>
                  </a:lnTo>
                  <a:lnTo>
                    <a:pt x="16" y="11"/>
                  </a:lnTo>
                  <a:lnTo>
                    <a:pt x="28" y="14"/>
                  </a:lnTo>
                  <a:lnTo>
                    <a:pt x="33" y="14"/>
                  </a:lnTo>
                  <a:lnTo>
                    <a:pt x="38" y="1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7" name="Freeform 1416">
              <a:extLst>
                <a:ext uri="{FF2B5EF4-FFF2-40B4-BE49-F238E27FC236}">
                  <a16:creationId xmlns:a16="http://schemas.microsoft.com/office/drawing/2014/main" id="{09D14A83-AF20-4770-A308-59EE7519244D}"/>
                </a:ext>
              </a:extLst>
            </p:cNvPr>
            <p:cNvSpPr>
              <a:spLocks/>
            </p:cNvSpPr>
            <p:nvPr/>
          </p:nvSpPr>
          <p:spPr bwMode="auto">
            <a:xfrm>
              <a:off x="6757989" y="2089149"/>
              <a:ext cx="49212" cy="22225"/>
            </a:xfrm>
            <a:custGeom>
              <a:avLst/>
              <a:gdLst/>
              <a:ahLst/>
              <a:cxnLst>
                <a:cxn ang="0">
                  <a:pos x="14" y="12"/>
                </a:cxn>
                <a:cxn ang="0">
                  <a:pos x="19" y="12"/>
                </a:cxn>
                <a:cxn ang="0">
                  <a:pos x="24" y="12"/>
                </a:cxn>
                <a:cxn ang="0">
                  <a:pos x="26" y="12"/>
                </a:cxn>
                <a:cxn ang="0">
                  <a:pos x="31" y="12"/>
                </a:cxn>
                <a:cxn ang="0">
                  <a:pos x="29" y="7"/>
                </a:cxn>
                <a:cxn ang="0">
                  <a:pos x="24" y="5"/>
                </a:cxn>
                <a:cxn ang="0">
                  <a:pos x="19" y="2"/>
                </a:cxn>
                <a:cxn ang="0">
                  <a:pos x="14" y="2"/>
                </a:cxn>
                <a:cxn ang="0">
                  <a:pos x="12" y="0"/>
                </a:cxn>
                <a:cxn ang="0">
                  <a:pos x="10" y="2"/>
                </a:cxn>
                <a:cxn ang="0">
                  <a:pos x="5" y="2"/>
                </a:cxn>
                <a:cxn ang="0">
                  <a:pos x="2" y="7"/>
                </a:cxn>
                <a:cxn ang="0">
                  <a:pos x="0" y="7"/>
                </a:cxn>
                <a:cxn ang="0">
                  <a:pos x="0" y="9"/>
                </a:cxn>
                <a:cxn ang="0">
                  <a:pos x="0" y="12"/>
                </a:cxn>
                <a:cxn ang="0">
                  <a:pos x="2" y="12"/>
                </a:cxn>
                <a:cxn ang="0">
                  <a:pos x="2" y="14"/>
                </a:cxn>
                <a:cxn ang="0">
                  <a:pos x="5" y="14"/>
                </a:cxn>
                <a:cxn ang="0">
                  <a:pos x="5" y="14"/>
                </a:cxn>
                <a:cxn ang="0">
                  <a:pos x="7" y="14"/>
                </a:cxn>
                <a:cxn ang="0">
                  <a:pos x="10" y="14"/>
                </a:cxn>
                <a:cxn ang="0">
                  <a:pos x="12" y="12"/>
                </a:cxn>
                <a:cxn ang="0">
                  <a:pos x="12" y="12"/>
                </a:cxn>
                <a:cxn ang="0">
                  <a:pos x="14" y="12"/>
                </a:cxn>
                <a:cxn ang="0">
                  <a:pos x="14" y="12"/>
                </a:cxn>
              </a:cxnLst>
              <a:rect l="0" t="0" r="r" b="b"/>
              <a:pathLst>
                <a:path w="31" h="14">
                  <a:moveTo>
                    <a:pt x="14" y="12"/>
                  </a:moveTo>
                  <a:lnTo>
                    <a:pt x="19" y="12"/>
                  </a:lnTo>
                  <a:lnTo>
                    <a:pt x="24" y="12"/>
                  </a:lnTo>
                  <a:lnTo>
                    <a:pt x="26" y="12"/>
                  </a:lnTo>
                  <a:lnTo>
                    <a:pt x="31" y="12"/>
                  </a:lnTo>
                  <a:lnTo>
                    <a:pt x="29" y="7"/>
                  </a:lnTo>
                  <a:lnTo>
                    <a:pt x="24" y="5"/>
                  </a:lnTo>
                  <a:lnTo>
                    <a:pt x="19" y="2"/>
                  </a:lnTo>
                  <a:lnTo>
                    <a:pt x="14" y="2"/>
                  </a:lnTo>
                  <a:lnTo>
                    <a:pt x="12" y="0"/>
                  </a:lnTo>
                  <a:lnTo>
                    <a:pt x="10" y="2"/>
                  </a:lnTo>
                  <a:lnTo>
                    <a:pt x="5" y="2"/>
                  </a:lnTo>
                  <a:lnTo>
                    <a:pt x="2" y="7"/>
                  </a:lnTo>
                  <a:lnTo>
                    <a:pt x="0" y="7"/>
                  </a:lnTo>
                  <a:lnTo>
                    <a:pt x="0" y="9"/>
                  </a:lnTo>
                  <a:lnTo>
                    <a:pt x="0" y="12"/>
                  </a:lnTo>
                  <a:lnTo>
                    <a:pt x="2" y="12"/>
                  </a:lnTo>
                  <a:lnTo>
                    <a:pt x="2" y="14"/>
                  </a:lnTo>
                  <a:lnTo>
                    <a:pt x="5" y="14"/>
                  </a:lnTo>
                  <a:lnTo>
                    <a:pt x="5" y="14"/>
                  </a:lnTo>
                  <a:lnTo>
                    <a:pt x="7" y="14"/>
                  </a:lnTo>
                  <a:lnTo>
                    <a:pt x="10" y="14"/>
                  </a:lnTo>
                  <a:lnTo>
                    <a:pt x="12" y="12"/>
                  </a:lnTo>
                  <a:lnTo>
                    <a:pt x="12" y="12"/>
                  </a:lnTo>
                  <a:lnTo>
                    <a:pt x="14" y="12"/>
                  </a:lnTo>
                  <a:lnTo>
                    <a:pt x="14"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8" name="Freeform 1417">
              <a:extLst>
                <a:ext uri="{FF2B5EF4-FFF2-40B4-BE49-F238E27FC236}">
                  <a16:creationId xmlns:a16="http://schemas.microsoft.com/office/drawing/2014/main" id="{F647BDC6-42AE-4D07-B406-367FAF43ADFF}"/>
                </a:ext>
              </a:extLst>
            </p:cNvPr>
            <p:cNvSpPr>
              <a:spLocks/>
            </p:cNvSpPr>
            <p:nvPr/>
          </p:nvSpPr>
          <p:spPr bwMode="auto">
            <a:xfrm>
              <a:off x="6757989" y="2089149"/>
              <a:ext cx="49212" cy="22225"/>
            </a:xfrm>
            <a:custGeom>
              <a:avLst/>
              <a:gdLst/>
              <a:ahLst/>
              <a:cxnLst>
                <a:cxn ang="0">
                  <a:pos x="14" y="12"/>
                </a:cxn>
                <a:cxn ang="0">
                  <a:pos x="19" y="12"/>
                </a:cxn>
                <a:cxn ang="0">
                  <a:pos x="24" y="12"/>
                </a:cxn>
                <a:cxn ang="0">
                  <a:pos x="26" y="12"/>
                </a:cxn>
                <a:cxn ang="0">
                  <a:pos x="31" y="12"/>
                </a:cxn>
                <a:cxn ang="0">
                  <a:pos x="29" y="7"/>
                </a:cxn>
                <a:cxn ang="0">
                  <a:pos x="24" y="5"/>
                </a:cxn>
                <a:cxn ang="0">
                  <a:pos x="19" y="2"/>
                </a:cxn>
                <a:cxn ang="0">
                  <a:pos x="14" y="2"/>
                </a:cxn>
                <a:cxn ang="0">
                  <a:pos x="12" y="0"/>
                </a:cxn>
                <a:cxn ang="0">
                  <a:pos x="10" y="2"/>
                </a:cxn>
                <a:cxn ang="0">
                  <a:pos x="5" y="2"/>
                </a:cxn>
                <a:cxn ang="0">
                  <a:pos x="2" y="7"/>
                </a:cxn>
                <a:cxn ang="0">
                  <a:pos x="0" y="7"/>
                </a:cxn>
                <a:cxn ang="0">
                  <a:pos x="0" y="9"/>
                </a:cxn>
                <a:cxn ang="0">
                  <a:pos x="0" y="12"/>
                </a:cxn>
                <a:cxn ang="0">
                  <a:pos x="2" y="12"/>
                </a:cxn>
                <a:cxn ang="0">
                  <a:pos x="2" y="14"/>
                </a:cxn>
                <a:cxn ang="0">
                  <a:pos x="5" y="14"/>
                </a:cxn>
                <a:cxn ang="0">
                  <a:pos x="5" y="14"/>
                </a:cxn>
                <a:cxn ang="0">
                  <a:pos x="7" y="14"/>
                </a:cxn>
                <a:cxn ang="0">
                  <a:pos x="10" y="14"/>
                </a:cxn>
                <a:cxn ang="0">
                  <a:pos x="12" y="12"/>
                </a:cxn>
                <a:cxn ang="0">
                  <a:pos x="12" y="12"/>
                </a:cxn>
                <a:cxn ang="0">
                  <a:pos x="14" y="12"/>
                </a:cxn>
              </a:cxnLst>
              <a:rect l="0" t="0" r="r" b="b"/>
              <a:pathLst>
                <a:path w="31" h="14">
                  <a:moveTo>
                    <a:pt x="14" y="12"/>
                  </a:moveTo>
                  <a:lnTo>
                    <a:pt x="19" y="12"/>
                  </a:lnTo>
                  <a:lnTo>
                    <a:pt x="24" y="12"/>
                  </a:lnTo>
                  <a:lnTo>
                    <a:pt x="26" y="12"/>
                  </a:lnTo>
                  <a:lnTo>
                    <a:pt x="31" y="12"/>
                  </a:lnTo>
                  <a:lnTo>
                    <a:pt x="29" y="7"/>
                  </a:lnTo>
                  <a:lnTo>
                    <a:pt x="24" y="5"/>
                  </a:lnTo>
                  <a:lnTo>
                    <a:pt x="19" y="2"/>
                  </a:lnTo>
                  <a:lnTo>
                    <a:pt x="14" y="2"/>
                  </a:lnTo>
                  <a:lnTo>
                    <a:pt x="12" y="0"/>
                  </a:lnTo>
                  <a:lnTo>
                    <a:pt x="10" y="2"/>
                  </a:lnTo>
                  <a:lnTo>
                    <a:pt x="5" y="2"/>
                  </a:lnTo>
                  <a:lnTo>
                    <a:pt x="2" y="7"/>
                  </a:lnTo>
                  <a:lnTo>
                    <a:pt x="0" y="7"/>
                  </a:lnTo>
                  <a:lnTo>
                    <a:pt x="0" y="9"/>
                  </a:lnTo>
                  <a:lnTo>
                    <a:pt x="0" y="12"/>
                  </a:lnTo>
                  <a:lnTo>
                    <a:pt x="2" y="12"/>
                  </a:lnTo>
                  <a:lnTo>
                    <a:pt x="2" y="14"/>
                  </a:lnTo>
                  <a:lnTo>
                    <a:pt x="5" y="14"/>
                  </a:lnTo>
                  <a:lnTo>
                    <a:pt x="5" y="14"/>
                  </a:lnTo>
                  <a:lnTo>
                    <a:pt x="7" y="14"/>
                  </a:lnTo>
                  <a:lnTo>
                    <a:pt x="10" y="14"/>
                  </a:lnTo>
                  <a:lnTo>
                    <a:pt x="12" y="12"/>
                  </a:lnTo>
                  <a:lnTo>
                    <a:pt x="12" y="12"/>
                  </a:lnTo>
                  <a:lnTo>
                    <a:pt x="14"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09" name="Freeform 1418">
              <a:extLst>
                <a:ext uri="{FF2B5EF4-FFF2-40B4-BE49-F238E27FC236}">
                  <a16:creationId xmlns:a16="http://schemas.microsoft.com/office/drawing/2014/main" id="{C892B834-644F-43FC-8C11-CB5FB8E6B4F4}"/>
                </a:ext>
              </a:extLst>
            </p:cNvPr>
            <p:cNvSpPr>
              <a:spLocks/>
            </p:cNvSpPr>
            <p:nvPr/>
          </p:nvSpPr>
          <p:spPr bwMode="auto">
            <a:xfrm>
              <a:off x="6757989" y="2089149"/>
              <a:ext cx="49212" cy="22225"/>
            </a:xfrm>
            <a:custGeom>
              <a:avLst/>
              <a:gdLst/>
              <a:ahLst/>
              <a:cxnLst>
                <a:cxn ang="0">
                  <a:pos x="14" y="12"/>
                </a:cxn>
                <a:cxn ang="0">
                  <a:pos x="19" y="12"/>
                </a:cxn>
                <a:cxn ang="0">
                  <a:pos x="24" y="12"/>
                </a:cxn>
                <a:cxn ang="0">
                  <a:pos x="26" y="12"/>
                </a:cxn>
                <a:cxn ang="0">
                  <a:pos x="31" y="12"/>
                </a:cxn>
                <a:cxn ang="0">
                  <a:pos x="29" y="7"/>
                </a:cxn>
                <a:cxn ang="0">
                  <a:pos x="24" y="5"/>
                </a:cxn>
                <a:cxn ang="0">
                  <a:pos x="19" y="2"/>
                </a:cxn>
                <a:cxn ang="0">
                  <a:pos x="14" y="2"/>
                </a:cxn>
                <a:cxn ang="0">
                  <a:pos x="12" y="0"/>
                </a:cxn>
                <a:cxn ang="0">
                  <a:pos x="10" y="2"/>
                </a:cxn>
                <a:cxn ang="0">
                  <a:pos x="5" y="2"/>
                </a:cxn>
                <a:cxn ang="0">
                  <a:pos x="2" y="7"/>
                </a:cxn>
                <a:cxn ang="0">
                  <a:pos x="0" y="7"/>
                </a:cxn>
                <a:cxn ang="0">
                  <a:pos x="0" y="9"/>
                </a:cxn>
                <a:cxn ang="0">
                  <a:pos x="0" y="12"/>
                </a:cxn>
                <a:cxn ang="0">
                  <a:pos x="2" y="12"/>
                </a:cxn>
                <a:cxn ang="0">
                  <a:pos x="2" y="14"/>
                </a:cxn>
                <a:cxn ang="0">
                  <a:pos x="5" y="14"/>
                </a:cxn>
                <a:cxn ang="0">
                  <a:pos x="5" y="14"/>
                </a:cxn>
                <a:cxn ang="0">
                  <a:pos x="7" y="14"/>
                </a:cxn>
                <a:cxn ang="0">
                  <a:pos x="10" y="14"/>
                </a:cxn>
                <a:cxn ang="0">
                  <a:pos x="12" y="12"/>
                </a:cxn>
                <a:cxn ang="0">
                  <a:pos x="12" y="12"/>
                </a:cxn>
                <a:cxn ang="0">
                  <a:pos x="14" y="12"/>
                </a:cxn>
              </a:cxnLst>
              <a:rect l="0" t="0" r="r" b="b"/>
              <a:pathLst>
                <a:path w="31" h="14">
                  <a:moveTo>
                    <a:pt x="14" y="12"/>
                  </a:moveTo>
                  <a:lnTo>
                    <a:pt x="19" y="12"/>
                  </a:lnTo>
                  <a:lnTo>
                    <a:pt x="24" y="12"/>
                  </a:lnTo>
                  <a:lnTo>
                    <a:pt x="26" y="12"/>
                  </a:lnTo>
                  <a:lnTo>
                    <a:pt x="31" y="12"/>
                  </a:lnTo>
                  <a:lnTo>
                    <a:pt x="29" y="7"/>
                  </a:lnTo>
                  <a:lnTo>
                    <a:pt x="24" y="5"/>
                  </a:lnTo>
                  <a:lnTo>
                    <a:pt x="19" y="2"/>
                  </a:lnTo>
                  <a:lnTo>
                    <a:pt x="14" y="2"/>
                  </a:lnTo>
                  <a:lnTo>
                    <a:pt x="12" y="0"/>
                  </a:lnTo>
                  <a:lnTo>
                    <a:pt x="10" y="2"/>
                  </a:lnTo>
                  <a:lnTo>
                    <a:pt x="5" y="2"/>
                  </a:lnTo>
                  <a:lnTo>
                    <a:pt x="2" y="7"/>
                  </a:lnTo>
                  <a:lnTo>
                    <a:pt x="0" y="7"/>
                  </a:lnTo>
                  <a:lnTo>
                    <a:pt x="0" y="9"/>
                  </a:lnTo>
                  <a:lnTo>
                    <a:pt x="0" y="12"/>
                  </a:lnTo>
                  <a:lnTo>
                    <a:pt x="2" y="12"/>
                  </a:lnTo>
                  <a:lnTo>
                    <a:pt x="2" y="14"/>
                  </a:lnTo>
                  <a:lnTo>
                    <a:pt x="5" y="14"/>
                  </a:lnTo>
                  <a:lnTo>
                    <a:pt x="5" y="14"/>
                  </a:lnTo>
                  <a:lnTo>
                    <a:pt x="7" y="14"/>
                  </a:lnTo>
                  <a:lnTo>
                    <a:pt x="10" y="14"/>
                  </a:lnTo>
                  <a:lnTo>
                    <a:pt x="12" y="12"/>
                  </a:lnTo>
                  <a:lnTo>
                    <a:pt x="12" y="12"/>
                  </a:lnTo>
                  <a:lnTo>
                    <a:pt x="14"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0" name="Freeform 1419">
              <a:extLst>
                <a:ext uri="{FF2B5EF4-FFF2-40B4-BE49-F238E27FC236}">
                  <a16:creationId xmlns:a16="http://schemas.microsoft.com/office/drawing/2014/main" id="{4472913B-9CE7-4D7E-8CC9-8030A4E7C6C0}"/>
                </a:ext>
              </a:extLst>
            </p:cNvPr>
            <p:cNvSpPr>
              <a:spLocks/>
            </p:cNvSpPr>
            <p:nvPr/>
          </p:nvSpPr>
          <p:spPr bwMode="auto">
            <a:xfrm>
              <a:off x="6618289" y="2552698"/>
              <a:ext cx="155575" cy="238125"/>
            </a:xfrm>
            <a:custGeom>
              <a:avLst/>
              <a:gdLst/>
              <a:ahLst/>
              <a:cxnLst>
                <a:cxn ang="0">
                  <a:pos x="0" y="0"/>
                </a:cxn>
                <a:cxn ang="0">
                  <a:pos x="0" y="7"/>
                </a:cxn>
                <a:cxn ang="0">
                  <a:pos x="0" y="17"/>
                </a:cxn>
                <a:cxn ang="0">
                  <a:pos x="0" y="19"/>
                </a:cxn>
                <a:cxn ang="0">
                  <a:pos x="3" y="24"/>
                </a:cxn>
                <a:cxn ang="0">
                  <a:pos x="3" y="26"/>
                </a:cxn>
                <a:cxn ang="0">
                  <a:pos x="5" y="29"/>
                </a:cxn>
                <a:cxn ang="0">
                  <a:pos x="5" y="31"/>
                </a:cxn>
                <a:cxn ang="0">
                  <a:pos x="7" y="31"/>
                </a:cxn>
                <a:cxn ang="0">
                  <a:pos x="10" y="33"/>
                </a:cxn>
                <a:cxn ang="0">
                  <a:pos x="12" y="36"/>
                </a:cxn>
                <a:cxn ang="0">
                  <a:pos x="19" y="43"/>
                </a:cxn>
                <a:cxn ang="0">
                  <a:pos x="24" y="45"/>
                </a:cxn>
                <a:cxn ang="0">
                  <a:pos x="29" y="50"/>
                </a:cxn>
                <a:cxn ang="0">
                  <a:pos x="33" y="57"/>
                </a:cxn>
                <a:cxn ang="0">
                  <a:pos x="36" y="64"/>
                </a:cxn>
                <a:cxn ang="0">
                  <a:pos x="45" y="78"/>
                </a:cxn>
                <a:cxn ang="0">
                  <a:pos x="50" y="88"/>
                </a:cxn>
                <a:cxn ang="0">
                  <a:pos x="55" y="95"/>
                </a:cxn>
                <a:cxn ang="0">
                  <a:pos x="62" y="114"/>
                </a:cxn>
                <a:cxn ang="0">
                  <a:pos x="67" y="124"/>
                </a:cxn>
                <a:cxn ang="0">
                  <a:pos x="74" y="133"/>
                </a:cxn>
                <a:cxn ang="0">
                  <a:pos x="79" y="140"/>
                </a:cxn>
                <a:cxn ang="0">
                  <a:pos x="81" y="145"/>
                </a:cxn>
                <a:cxn ang="0">
                  <a:pos x="86" y="150"/>
                </a:cxn>
                <a:cxn ang="0">
                  <a:pos x="86" y="136"/>
                </a:cxn>
                <a:cxn ang="0">
                  <a:pos x="88" y="136"/>
                </a:cxn>
                <a:cxn ang="0">
                  <a:pos x="88" y="138"/>
                </a:cxn>
                <a:cxn ang="0">
                  <a:pos x="93" y="140"/>
                </a:cxn>
                <a:cxn ang="0">
                  <a:pos x="98" y="140"/>
                </a:cxn>
                <a:cxn ang="0">
                  <a:pos x="88" y="133"/>
                </a:cxn>
                <a:cxn ang="0">
                  <a:pos x="83" y="126"/>
                </a:cxn>
                <a:cxn ang="0">
                  <a:pos x="79" y="121"/>
                </a:cxn>
                <a:cxn ang="0">
                  <a:pos x="71" y="114"/>
                </a:cxn>
                <a:cxn ang="0">
                  <a:pos x="67" y="107"/>
                </a:cxn>
                <a:cxn ang="0">
                  <a:pos x="67" y="105"/>
                </a:cxn>
                <a:cxn ang="0">
                  <a:pos x="64" y="100"/>
                </a:cxn>
                <a:cxn ang="0">
                  <a:pos x="64" y="97"/>
                </a:cxn>
                <a:cxn ang="0">
                  <a:pos x="64" y="93"/>
                </a:cxn>
                <a:cxn ang="0">
                  <a:pos x="64" y="93"/>
                </a:cxn>
                <a:cxn ang="0">
                  <a:pos x="64" y="88"/>
                </a:cxn>
                <a:cxn ang="0">
                  <a:pos x="67" y="88"/>
                </a:cxn>
                <a:cxn ang="0">
                  <a:pos x="67" y="88"/>
                </a:cxn>
                <a:cxn ang="0">
                  <a:pos x="69" y="88"/>
                </a:cxn>
                <a:cxn ang="0">
                  <a:pos x="74" y="88"/>
                </a:cxn>
                <a:cxn ang="0">
                  <a:pos x="74" y="90"/>
                </a:cxn>
                <a:cxn ang="0">
                  <a:pos x="79" y="93"/>
                </a:cxn>
                <a:cxn ang="0">
                  <a:pos x="81" y="93"/>
                </a:cxn>
                <a:cxn ang="0">
                  <a:pos x="0" y="0"/>
                </a:cxn>
                <a:cxn ang="0">
                  <a:pos x="0" y="0"/>
                </a:cxn>
              </a:cxnLst>
              <a:rect l="0" t="0" r="r" b="b"/>
              <a:pathLst>
                <a:path w="98" h="150">
                  <a:moveTo>
                    <a:pt x="0" y="0"/>
                  </a:moveTo>
                  <a:lnTo>
                    <a:pt x="0" y="7"/>
                  </a:lnTo>
                  <a:lnTo>
                    <a:pt x="0" y="17"/>
                  </a:lnTo>
                  <a:lnTo>
                    <a:pt x="0" y="19"/>
                  </a:lnTo>
                  <a:lnTo>
                    <a:pt x="3" y="24"/>
                  </a:lnTo>
                  <a:lnTo>
                    <a:pt x="3" y="26"/>
                  </a:lnTo>
                  <a:lnTo>
                    <a:pt x="5" y="29"/>
                  </a:lnTo>
                  <a:lnTo>
                    <a:pt x="5" y="31"/>
                  </a:lnTo>
                  <a:lnTo>
                    <a:pt x="7" y="31"/>
                  </a:lnTo>
                  <a:lnTo>
                    <a:pt x="10" y="33"/>
                  </a:lnTo>
                  <a:lnTo>
                    <a:pt x="12" y="36"/>
                  </a:lnTo>
                  <a:lnTo>
                    <a:pt x="19" y="43"/>
                  </a:lnTo>
                  <a:lnTo>
                    <a:pt x="24" y="45"/>
                  </a:lnTo>
                  <a:lnTo>
                    <a:pt x="29" y="50"/>
                  </a:lnTo>
                  <a:lnTo>
                    <a:pt x="33" y="57"/>
                  </a:lnTo>
                  <a:lnTo>
                    <a:pt x="36" y="64"/>
                  </a:lnTo>
                  <a:lnTo>
                    <a:pt x="45" y="78"/>
                  </a:lnTo>
                  <a:lnTo>
                    <a:pt x="50" y="88"/>
                  </a:lnTo>
                  <a:lnTo>
                    <a:pt x="55" y="95"/>
                  </a:lnTo>
                  <a:lnTo>
                    <a:pt x="62" y="114"/>
                  </a:lnTo>
                  <a:lnTo>
                    <a:pt x="67" y="124"/>
                  </a:lnTo>
                  <a:lnTo>
                    <a:pt x="74" y="133"/>
                  </a:lnTo>
                  <a:lnTo>
                    <a:pt x="79" y="140"/>
                  </a:lnTo>
                  <a:lnTo>
                    <a:pt x="81" y="145"/>
                  </a:lnTo>
                  <a:lnTo>
                    <a:pt x="86" y="150"/>
                  </a:lnTo>
                  <a:lnTo>
                    <a:pt x="86" y="136"/>
                  </a:lnTo>
                  <a:lnTo>
                    <a:pt x="88" y="136"/>
                  </a:lnTo>
                  <a:lnTo>
                    <a:pt x="88" y="138"/>
                  </a:lnTo>
                  <a:lnTo>
                    <a:pt x="93" y="140"/>
                  </a:lnTo>
                  <a:lnTo>
                    <a:pt x="98" y="140"/>
                  </a:lnTo>
                  <a:lnTo>
                    <a:pt x="88" y="133"/>
                  </a:lnTo>
                  <a:lnTo>
                    <a:pt x="83" y="126"/>
                  </a:lnTo>
                  <a:lnTo>
                    <a:pt x="79" y="121"/>
                  </a:lnTo>
                  <a:lnTo>
                    <a:pt x="71" y="114"/>
                  </a:lnTo>
                  <a:lnTo>
                    <a:pt x="67" y="107"/>
                  </a:lnTo>
                  <a:lnTo>
                    <a:pt x="67" y="105"/>
                  </a:lnTo>
                  <a:lnTo>
                    <a:pt x="64" y="100"/>
                  </a:lnTo>
                  <a:lnTo>
                    <a:pt x="64" y="97"/>
                  </a:lnTo>
                  <a:lnTo>
                    <a:pt x="64" y="93"/>
                  </a:lnTo>
                  <a:lnTo>
                    <a:pt x="64" y="93"/>
                  </a:lnTo>
                  <a:lnTo>
                    <a:pt x="64" y="88"/>
                  </a:lnTo>
                  <a:lnTo>
                    <a:pt x="67" y="88"/>
                  </a:lnTo>
                  <a:lnTo>
                    <a:pt x="67" y="88"/>
                  </a:lnTo>
                  <a:lnTo>
                    <a:pt x="69" y="88"/>
                  </a:lnTo>
                  <a:lnTo>
                    <a:pt x="74" y="88"/>
                  </a:lnTo>
                  <a:lnTo>
                    <a:pt x="74" y="90"/>
                  </a:lnTo>
                  <a:lnTo>
                    <a:pt x="79" y="93"/>
                  </a:lnTo>
                  <a:lnTo>
                    <a:pt x="81" y="93"/>
                  </a:lnTo>
                  <a:lnTo>
                    <a:pt x="0" y="0"/>
                  </a:lnTo>
                  <a:lnTo>
                    <a:pt x="0"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1" name="Freeform 1420">
              <a:extLst>
                <a:ext uri="{FF2B5EF4-FFF2-40B4-BE49-F238E27FC236}">
                  <a16:creationId xmlns:a16="http://schemas.microsoft.com/office/drawing/2014/main" id="{CFDDA514-0D21-431A-956C-DA2B2102B49D}"/>
                </a:ext>
              </a:extLst>
            </p:cNvPr>
            <p:cNvSpPr>
              <a:spLocks/>
            </p:cNvSpPr>
            <p:nvPr/>
          </p:nvSpPr>
          <p:spPr bwMode="auto">
            <a:xfrm>
              <a:off x="6618289" y="2552698"/>
              <a:ext cx="155575" cy="238125"/>
            </a:xfrm>
            <a:custGeom>
              <a:avLst/>
              <a:gdLst/>
              <a:ahLst/>
              <a:cxnLst>
                <a:cxn ang="0">
                  <a:pos x="0" y="0"/>
                </a:cxn>
                <a:cxn ang="0">
                  <a:pos x="0" y="7"/>
                </a:cxn>
                <a:cxn ang="0">
                  <a:pos x="0" y="17"/>
                </a:cxn>
                <a:cxn ang="0">
                  <a:pos x="0" y="19"/>
                </a:cxn>
                <a:cxn ang="0">
                  <a:pos x="3" y="24"/>
                </a:cxn>
                <a:cxn ang="0">
                  <a:pos x="3" y="26"/>
                </a:cxn>
                <a:cxn ang="0">
                  <a:pos x="5" y="29"/>
                </a:cxn>
                <a:cxn ang="0">
                  <a:pos x="5" y="31"/>
                </a:cxn>
                <a:cxn ang="0">
                  <a:pos x="7" y="31"/>
                </a:cxn>
                <a:cxn ang="0">
                  <a:pos x="10" y="33"/>
                </a:cxn>
                <a:cxn ang="0">
                  <a:pos x="12" y="36"/>
                </a:cxn>
                <a:cxn ang="0">
                  <a:pos x="19" y="43"/>
                </a:cxn>
                <a:cxn ang="0">
                  <a:pos x="24" y="45"/>
                </a:cxn>
                <a:cxn ang="0">
                  <a:pos x="29" y="50"/>
                </a:cxn>
                <a:cxn ang="0">
                  <a:pos x="33" y="57"/>
                </a:cxn>
                <a:cxn ang="0">
                  <a:pos x="36" y="64"/>
                </a:cxn>
                <a:cxn ang="0">
                  <a:pos x="45" y="78"/>
                </a:cxn>
                <a:cxn ang="0">
                  <a:pos x="50" y="88"/>
                </a:cxn>
                <a:cxn ang="0">
                  <a:pos x="55" y="95"/>
                </a:cxn>
                <a:cxn ang="0">
                  <a:pos x="62" y="114"/>
                </a:cxn>
                <a:cxn ang="0">
                  <a:pos x="67" y="124"/>
                </a:cxn>
                <a:cxn ang="0">
                  <a:pos x="74" y="133"/>
                </a:cxn>
                <a:cxn ang="0">
                  <a:pos x="79" y="140"/>
                </a:cxn>
                <a:cxn ang="0">
                  <a:pos x="81" y="145"/>
                </a:cxn>
                <a:cxn ang="0">
                  <a:pos x="86" y="150"/>
                </a:cxn>
                <a:cxn ang="0">
                  <a:pos x="86" y="136"/>
                </a:cxn>
                <a:cxn ang="0">
                  <a:pos x="88" y="136"/>
                </a:cxn>
                <a:cxn ang="0">
                  <a:pos x="88" y="138"/>
                </a:cxn>
                <a:cxn ang="0">
                  <a:pos x="93" y="140"/>
                </a:cxn>
                <a:cxn ang="0">
                  <a:pos x="98" y="140"/>
                </a:cxn>
                <a:cxn ang="0">
                  <a:pos x="88" y="133"/>
                </a:cxn>
                <a:cxn ang="0">
                  <a:pos x="83" y="126"/>
                </a:cxn>
                <a:cxn ang="0">
                  <a:pos x="79" y="121"/>
                </a:cxn>
                <a:cxn ang="0">
                  <a:pos x="71" y="114"/>
                </a:cxn>
                <a:cxn ang="0">
                  <a:pos x="67" y="107"/>
                </a:cxn>
                <a:cxn ang="0">
                  <a:pos x="67" y="105"/>
                </a:cxn>
                <a:cxn ang="0">
                  <a:pos x="64" y="100"/>
                </a:cxn>
                <a:cxn ang="0">
                  <a:pos x="64" y="97"/>
                </a:cxn>
                <a:cxn ang="0">
                  <a:pos x="64" y="93"/>
                </a:cxn>
                <a:cxn ang="0">
                  <a:pos x="64" y="93"/>
                </a:cxn>
                <a:cxn ang="0">
                  <a:pos x="64" y="88"/>
                </a:cxn>
                <a:cxn ang="0">
                  <a:pos x="67" y="88"/>
                </a:cxn>
                <a:cxn ang="0">
                  <a:pos x="67" y="88"/>
                </a:cxn>
                <a:cxn ang="0">
                  <a:pos x="69" y="88"/>
                </a:cxn>
                <a:cxn ang="0">
                  <a:pos x="74" y="88"/>
                </a:cxn>
                <a:cxn ang="0">
                  <a:pos x="74" y="90"/>
                </a:cxn>
                <a:cxn ang="0">
                  <a:pos x="79" y="93"/>
                </a:cxn>
                <a:cxn ang="0">
                  <a:pos x="81" y="93"/>
                </a:cxn>
                <a:cxn ang="0">
                  <a:pos x="0" y="0"/>
                </a:cxn>
              </a:cxnLst>
              <a:rect l="0" t="0" r="r" b="b"/>
              <a:pathLst>
                <a:path w="98" h="150">
                  <a:moveTo>
                    <a:pt x="0" y="0"/>
                  </a:moveTo>
                  <a:lnTo>
                    <a:pt x="0" y="7"/>
                  </a:lnTo>
                  <a:lnTo>
                    <a:pt x="0" y="17"/>
                  </a:lnTo>
                  <a:lnTo>
                    <a:pt x="0" y="19"/>
                  </a:lnTo>
                  <a:lnTo>
                    <a:pt x="3" y="24"/>
                  </a:lnTo>
                  <a:lnTo>
                    <a:pt x="3" y="26"/>
                  </a:lnTo>
                  <a:lnTo>
                    <a:pt x="5" y="29"/>
                  </a:lnTo>
                  <a:lnTo>
                    <a:pt x="5" y="31"/>
                  </a:lnTo>
                  <a:lnTo>
                    <a:pt x="7" y="31"/>
                  </a:lnTo>
                  <a:lnTo>
                    <a:pt x="10" y="33"/>
                  </a:lnTo>
                  <a:lnTo>
                    <a:pt x="12" y="36"/>
                  </a:lnTo>
                  <a:lnTo>
                    <a:pt x="19" y="43"/>
                  </a:lnTo>
                  <a:lnTo>
                    <a:pt x="24" y="45"/>
                  </a:lnTo>
                  <a:lnTo>
                    <a:pt x="29" y="50"/>
                  </a:lnTo>
                  <a:lnTo>
                    <a:pt x="33" y="57"/>
                  </a:lnTo>
                  <a:lnTo>
                    <a:pt x="36" y="64"/>
                  </a:lnTo>
                  <a:lnTo>
                    <a:pt x="45" y="78"/>
                  </a:lnTo>
                  <a:lnTo>
                    <a:pt x="50" y="88"/>
                  </a:lnTo>
                  <a:lnTo>
                    <a:pt x="55" y="95"/>
                  </a:lnTo>
                  <a:lnTo>
                    <a:pt x="62" y="114"/>
                  </a:lnTo>
                  <a:lnTo>
                    <a:pt x="67" y="124"/>
                  </a:lnTo>
                  <a:lnTo>
                    <a:pt x="74" y="133"/>
                  </a:lnTo>
                  <a:lnTo>
                    <a:pt x="79" y="140"/>
                  </a:lnTo>
                  <a:lnTo>
                    <a:pt x="81" y="145"/>
                  </a:lnTo>
                  <a:lnTo>
                    <a:pt x="86" y="150"/>
                  </a:lnTo>
                  <a:lnTo>
                    <a:pt x="86" y="136"/>
                  </a:lnTo>
                  <a:lnTo>
                    <a:pt x="88" y="136"/>
                  </a:lnTo>
                  <a:lnTo>
                    <a:pt x="88" y="138"/>
                  </a:lnTo>
                  <a:lnTo>
                    <a:pt x="93" y="140"/>
                  </a:lnTo>
                  <a:lnTo>
                    <a:pt x="98" y="140"/>
                  </a:lnTo>
                  <a:lnTo>
                    <a:pt x="88" y="133"/>
                  </a:lnTo>
                  <a:lnTo>
                    <a:pt x="83" y="126"/>
                  </a:lnTo>
                  <a:lnTo>
                    <a:pt x="79" y="121"/>
                  </a:lnTo>
                  <a:lnTo>
                    <a:pt x="71" y="114"/>
                  </a:lnTo>
                  <a:lnTo>
                    <a:pt x="67" y="107"/>
                  </a:lnTo>
                  <a:lnTo>
                    <a:pt x="67" y="105"/>
                  </a:lnTo>
                  <a:lnTo>
                    <a:pt x="64" y="100"/>
                  </a:lnTo>
                  <a:lnTo>
                    <a:pt x="64" y="97"/>
                  </a:lnTo>
                  <a:lnTo>
                    <a:pt x="64" y="93"/>
                  </a:lnTo>
                  <a:lnTo>
                    <a:pt x="64" y="93"/>
                  </a:lnTo>
                  <a:lnTo>
                    <a:pt x="64" y="88"/>
                  </a:lnTo>
                  <a:lnTo>
                    <a:pt x="67" y="88"/>
                  </a:lnTo>
                  <a:lnTo>
                    <a:pt x="67" y="88"/>
                  </a:lnTo>
                  <a:lnTo>
                    <a:pt x="69" y="88"/>
                  </a:lnTo>
                  <a:lnTo>
                    <a:pt x="74" y="88"/>
                  </a:lnTo>
                  <a:lnTo>
                    <a:pt x="74" y="90"/>
                  </a:lnTo>
                  <a:lnTo>
                    <a:pt x="79" y="93"/>
                  </a:lnTo>
                  <a:lnTo>
                    <a:pt x="81" y="93"/>
                  </a:lnTo>
                  <a:lnTo>
                    <a:pt x="0"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2" name="Freeform 1421">
              <a:extLst>
                <a:ext uri="{FF2B5EF4-FFF2-40B4-BE49-F238E27FC236}">
                  <a16:creationId xmlns:a16="http://schemas.microsoft.com/office/drawing/2014/main" id="{C4DB9FF5-7FD5-4142-8972-AC10B67620B0}"/>
                </a:ext>
              </a:extLst>
            </p:cNvPr>
            <p:cNvSpPr>
              <a:spLocks/>
            </p:cNvSpPr>
            <p:nvPr/>
          </p:nvSpPr>
          <p:spPr bwMode="auto">
            <a:xfrm>
              <a:off x="6618289" y="2552698"/>
              <a:ext cx="155575" cy="238125"/>
            </a:xfrm>
            <a:custGeom>
              <a:avLst/>
              <a:gdLst/>
              <a:ahLst/>
              <a:cxnLst>
                <a:cxn ang="0">
                  <a:pos x="0" y="0"/>
                </a:cxn>
                <a:cxn ang="0">
                  <a:pos x="0" y="7"/>
                </a:cxn>
                <a:cxn ang="0">
                  <a:pos x="0" y="17"/>
                </a:cxn>
                <a:cxn ang="0">
                  <a:pos x="0" y="19"/>
                </a:cxn>
                <a:cxn ang="0">
                  <a:pos x="3" y="24"/>
                </a:cxn>
                <a:cxn ang="0">
                  <a:pos x="3" y="26"/>
                </a:cxn>
                <a:cxn ang="0">
                  <a:pos x="5" y="29"/>
                </a:cxn>
                <a:cxn ang="0">
                  <a:pos x="5" y="31"/>
                </a:cxn>
                <a:cxn ang="0">
                  <a:pos x="7" y="31"/>
                </a:cxn>
                <a:cxn ang="0">
                  <a:pos x="10" y="33"/>
                </a:cxn>
                <a:cxn ang="0">
                  <a:pos x="12" y="36"/>
                </a:cxn>
                <a:cxn ang="0">
                  <a:pos x="19" y="43"/>
                </a:cxn>
                <a:cxn ang="0">
                  <a:pos x="24" y="45"/>
                </a:cxn>
                <a:cxn ang="0">
                  <a:pos x="29" y="50"/>
                </a:cxn>
                <a:cxn ang="0">
                  <a:pos x="33" y="57"/>
                </a:cxn>
                <a:cxn ang="0">
                  <a:pos x="36" y="64"/>
                </a:cxn>
                <a:cxn ang="0">
                  <a:pos x="45" y="78"/>
                </a:cxn>
                <a:cxn ang="0">
                  <a:pos x="50" y="88"/>
                </a:cxn>
                <a:cxn ang="0">
                  <a:pos x="55" y="95"/>
                </a:cxn>
                <a:cxn ang="0">
                  <a:pos x="62" y="114"/>
                </a:cxn>
                <a:cxn ang="0">
                  <a:pos x="67" y="124"/>
                </a:cxn>
                <a:cxn ang="0">
                  <a:pos x="74" y="133"/>
                </a:cxn>
                <a:cxn ang="0">
                  <a:pos x="79" y="140"/>
                </a:cxn>
                <a:cxn ang="0">
                  <a:pos x="81" y="145"/>
                </a:cxn>
                <a:cxn ang="0">
                  <a:pos x="86" y="150"/>
                </a:cxn>
                <a:cxn ang="0">
                  <a:pos x="86" y="136"/>
                </a:cxn>
                <a:cxn ang="0">
                  <a:pos x="88" y="136"/>
                </a:cxn>
                <a:cxn ang="0">
                  <a:pos x="88" y="138"/>
                </a:cxn>
                <a:cxn ang="0">
                  <a:pos x="93" y="140"/>
                </a:cxn>
                <a:cxn ang="0">
                  <a:pos x="98" y="140"/>
                </a:cxn>
                <a:cxn ang="0">
                  <a:pos x="88" y="133"/>
                </a:cxn>
                <a:cxn ang="0">
                  <a:pos x="83" y="126"/>
                </a:cxn>
                <a:cxn ang="0">
                  <a:pos x="79" y="121"/>
                </a:cxn>
                <a:cxn ang="0">
                  <a:pos x="71" y="114"/>
                </a:cxn>
                <a:cxn ang="0">
                  <a:pos x="67" y="107"/>
                </a:cxn>
                <a:cxn ang="0">
                  <a:pos x="67" y="105"/>
                </a:cxn>
                <a:cxn ang="0">
                  <a:pos x="64" y="100"/>
                </a:cxn>
                <a:cxn ang="0">
                  <a:pos x="64" y="97"/>
                </a:cxn>
                <a:cxn ang="0">
                  <a:pos x="64" y="93"/>
                </a:cxn>
                <a:cxn ang="0">
                  <a:pos x="64" y="93"/>
                </a:cxn>
                <a:cxn ang="0">
                  <a:pos x="64" y="88"/>
                </a:cxn>
                <a:cxn ang="0">
                  <a:pos x="67" y="88"/>
                </a:cxn>
                <a:cxn ang="0">
                  <a:pos x="67" y="88"/>
                </a:cxn>
                <a:cxn ang="0">
                  <a:pos x="69" y="88"/>
                </a:cxn>
                <a:cxn ang="0">
                  <a:pos x="74" y="88"/>
                </a:cxn>
                <a:cxn ang="0">
                  <a:pos x="74" y="90"/>
                </a:cxn>
                <a:cxn ang="0">
                  <a:pos x="79" y="93"/>
                </a:cxn>
                <a:cxn ang="0">
                  <a:pos x="81" y="93"/>
                </a:cxn>
                <a:cxn ang="0">
                  <a:pos x="0" y="0"/>
                </a:cxn>
              </a:cxnLst>
              <a:rect l="0" t="0" r="r" b="b"/>
              <a:pathLst>
                <a:path w="98" h="150">
                  <a:moveTo>
                    <a:pt x="0" y="0"/>
                  </a:moveTo>
                  <a:lnTo>
                    <a:pt x="0" y="7"/>
                  </a:lnTo>
                  <a:lnTo>
                    <a:pt x="0" y="17"/>
                  </a:lnTo>
                  <a:lnTo>
                    <a:pt x="0" y="19"/>
                  </a:lnTo>
                  <a:lnTo>
                    <a:pt x="3" y="24"/>
                  </a:lnTo>
                  <a:lnTo>
                    <a:pt x="3" y="26"/>
                  </a:lnTo>
                  <a:lnTo>
                    <a:pt x="5" y="29"/>
                  </a:lnTo>
                  <a:lnTo>
                    <a:pt x="5" y="31"/>
                  </a:lnTo>
                  <a:lnTo>
                    <a:pt x="7" y="31"/>
                  </a:lnTo>
                  <a:lnTo>
                    <a:pt x="10" y="33"/>
                  </a:lnTo>
                  <a:lnTo>
                    <a:pt x="12" y="36"/>
                  </a:lnTo>
                  <a:lnTo>
                    <a:pt x="19" y="43"/>
                  </a:lnTo>
                  <a:lnTo>
                    <a:pt x="24" y="45"/>
                  </a:lnTo>
                  <a:lnTo>
                    <a:pt x="29" y="50"/>
                  </a:lnTo>
                  <a:lnTo>
                    <a:pt x="33" y="57"/>
                  </a:lnTo>
                  <a:lnTo>
                    <a:pt x="36" y="64"/>
                  </a:lnTo>
                  <a:lnTo>
                    <a:pt x="45" y="78"/>
                  </a:lnTo>
                  <a:lnTo>
                    <a:pt x="50" y="88"/>
                  </a:lnTo>
                  <a:lnTo>
                    <a:pt x="55" y="95"/>
                  </a:lnTo>
                  <a:lnTo>
                    <a:pt x="62" y="114"/>
                  </a:lnTo>
                  <a:lnTo>
                    <a:pt x="67" y="124"/>
                  </a:lnTo>
                  <a:lnTo>
                    <a:pt x="74" y="133"/>
                  </a:lnTo>
                  <a:lnTo>
                    <a:pt x="79" y="140"/>
                  </a:lnTo>
                  <a:lnTo>
                    <a:pt x="81" y="145"/>
                  </a:lnTo>
                  <a:lnTo>
                    <a:pt x="86" y="150"/>
                  </a:lnTo>
                  <a:lnTo>
                    <a:pt x="86" y="136"/>
                  </a:lnTo>
                  <a:lnTo>
                    <a:pt x="88" y="136"/>
                  </a:lnTo>
                  <a:lnTo>
                    <a:pt x="88" y="138"/>
                  </a:lnTo>
                  <a:lnTo>
                    <a:pt x="93" y="140"/>
                  </a:lnTo>
                  <a:lnTo>
                    <a:pt x="98" y="140"/>
                  </a:lnTo>
                  <a:lnTo>
                    <a:pt x="88" y="133"/>
                  </a:lnTo>
                  <a:lnTo>
                    <a:pt x="83" y="126"/>
                  </a:lnTo>
                  <a:lnTo>
                    <a:pt x="79" y="121"/>
                  </a:lnTo>
                  <a:lnTo>
                    <a:pt x="71" y="114"/>
                  </a:lnTo>
                  <a:lnTo>
                    <a:pt x="67" y="107"/>
                  </a:lnTo>
                  <a:lnTo>
                    <a:pt x="67" y="105"/>
                  </a:lnTo>
                  <a:lnTo>
                    <a:pt x="64" y="100"/>
                  </a:lnTo>
                  <a:lnTo>
                    <a:pt x="64" y="97"/>
                  </a:lnTo>
                  <a:lnTo>
                    <a:pt x="64" y="93"/>
                  </a:lnTo>
                  <a:lnTo>
                    <a:pt x="64" y="93"/>
                  </a:lnTo>
                  <a:lnTo>
                    <a:pt x="64" y="88"/>
                  </a:lnTo>
                  <a:lnTo>
                    <a:pt x="67" y="88"/>
                  </a:lnTo>
                  <a:lnTo>
                    <a:pt x="67" y="88"/>
                  </a:lnTo>
                  <a:lnTo>
                    <a:pt x="69" y="88"/>
                  </a:lnTo>
                  <a:lnTo>
                    <a:pt x="74" y="88"/>
                  </a:lnTo>
                  <a:lnTo>
                    <a:pt x="74" y="90"/>
                  </a:lnTo>
                  <a:lnTo>
                    <a:pt x="79" y="93"/>
                  </a:lnTo>
                  <a:lnTo>
                    <a:pt x="81" y="93"/>
                  </a:lnTo>
                  <a:lnTo>
                    <a:pt x="0"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3" name="Freeform 1422">
              <a:extLst>
                <a:ext uri="{FF2B5EF4-FFF2-40B4-BE49-F238E27FC236}">
                  <a16:creationId xmlns:a16="http://schemas.microsoft.com/office/drawing/2014/main" id="{8D0D3278-EAE4-4702-906B-31030717BE48}"/>
                </a:ext>
              </a:extLst>
            </p:cNvPr>
            <p:cNvSpPr>
              <a:spLocks/>
            </p:cNvSpPr>
            <p:nvPr/>
          </p:nvSpPr>
          <p:spPr bwMode="auto">
            <a:xfrm>
              <a:off x="6757989" y="2801937"/>
              <a:ext cx="109537" cy="112712"/>
            </a:xfrm>
            <a:custGeom>
              <a:avLst/>
              <a:gdLst/>
              <a:ahLst/>
              <a:cxnLst>
                <a:cxn ang="0">
                  <a:pos x="26" y="55"/>
                </a:cxn>
                <a:cxn ang="0">
                  <a:pos x="38" y="59"/>
                </a:cxn>
                <a:cxn ang="0">
                  <a:pos x="48" y="62"/>
                </a:cxn>
                <a:cxn ang="0">
                  <a:pos x="50" y="47"/>
                </a:cxn>
                <a:cxn ang="0">
                  <a:pos x="59" y="45"/>
                </a:cxn>
                <a:cxn ang="0">
                  <a:pos x="64" y="45"/>
                </a:cxn>
                <a:cxn ang="0">
                  <a:pos x="69" y="40"/>
                </a:cxn>
                <a:cxn ang="0">
                  <a:pos x="62" y="36"/>
                </a:cxn>
                <a:cxn ang="0">
                  <a:pos x="62" y="33"/>
                </a:cxn>
                <a:cxn ang="0">
                  <a:pos x="57" y="24"/>
                </a:cxn>
                <a:cxn ang="0">
                  <a:pos x="50" y="26"/>
                </a:cxn>
                <a:cxn ang="0">
                  <a:pos x="43" y="26"/>
                </a:cxn>
                <a:cxn ang="0">
                  <a:pos x="36" y="26"/>
                </a:cxn>
                <a:cxn ang="0">
                  <a:pos x="26" y="19"/>
                </a:cxn>
                <a:cxn ang="0">
                  <a:pos x="14" y="9"/>
                </a:cxn>
                <a:cxn ang="0">
                  <a:pos x="5" y="2"/>
                </a:cxn>
                <a:cxn ang="0">
                  <a:pos x="2" y="0"/>
                </a:cxn>
                <a:cxn ang="0">
                  <a:pos x="0" y="2"/>
                </a:cxn>
                <a:cxn ang="0">
                  <a:pos x="2" y="5"/>
                </a:cxn>
                <a:cxn ang="0">
                  <a:pos x="7" y="9"/>
                </a:cxn>
                <a:cxn ang="0">
                  <a:pos x="10" y="14"/>
                </a:cxn>
                <a:cxn ang="0">
                  <a:pos x="12" y="24"/>
                </a:cxn>
                <a:cxn ang="0">
                  <a:pos x="14" y="36"/>
                </a:cxn>
                <a:cxn ang="0">
                  <a:pos x="7" y="40"/>
                </a:cxn>
                <a:cxn ang="0">
                  <a:pos x="10" y="45"/>
                </a:cxn>
                <a:cxn ang="0">
                  <a:pos x="10" y="50"/>
                </a:cxn>
                <a:cxn ang="0">
                  <a:pos x="7" y="55"/>
                </a:cxn>
                <a:cxn ang="0">
                  <a:pos x="7" y="59"/>
                </a:cxn>
                <a:cxn ang="0">
                  <a:pos x="12" y="64"/>
                </a:cxn>
                <a:cxn ang="0">
                  <a:pos x="19" y="71"/>
                </a:cxn>
                <a:cxn ang="0">
                  <a:pos x="29" y="71"/>
                </a:cxn>
                <a:cxn ang="0">
                  <a:pos x="24" y="66"/>
                </a:cxn>
                <a:cxn ang="0">
                  <a:pos x="17" y="62"/>
                </a:cxn>
                <a:cxn ang="0">
                  <a:pos x="14" y="57"/>
                </a:cxn>
                <a:cxn ang="0">
                  <a:pos x="19" y="55"/>
                </a:cxn>
                <a:cxn ang="0">
                  <a:pos x="24" y="55"/>
                </a:cxn>
              </a:cxnLst>
              <a:rect l="0" t="0" r="r" b="b"/>
              <a:pathLst>
                <a:path w="69" h="71">
                  <a:moveTo>
                    <a:pt x="24" y="55"/>
                  </a:moveTo>
                  <a:lnTo>
                    <a:pt x="26" y="55"/>
                  </a:lnTo>
                  <a:lnTo>
                    <a:pt x="31" y="55"/>
                  </a:lnTo>
                  <a:lnTo>
                    <a:pt x="38" y="59"/>
                  </a:lnTo>
                  <a:lnTo>
                    <a:pt x="43" y="62"/>
                  </a:lnTo>
                  <a:lnTo>
                    <a:pt x="48" y="62"/>
                  </a:lnTo>
                  <a:lnTo>
                    <a:pt x="50" y="64"/>
                  </a:lnTo>
                  <a:lnTo>
                    <a:pt x="50" y="47"/>
                  </a:lnTo>
                  <a:lnTo>
                    <a:pt x="55" y="47"/>
                  </a:lnTo>
                  <a:lnTo>
                    <a:pt x="59" y="45"/>
                  </a:lnTo>
                  <a:lnTo>
                    <a:pt x="62" y="45"/>
                  </a:lnTo>
                  <a:lnTo>
                    <a:pt x="64" y="45"/>
                  </a:lnTo>
                  <a:lnTo>
                    <a:pt x="67" y="45"/>
                  </a:lnTo>
                  <a:lnTo>
                    <a:pt x="69" y="40"/>
                  </a:lnTo>
                  <a:lnTo>
                    <a:pt x="64" y="38"/>
                  </a:lnTo>
                  <a:lnTo>
                    <a:pt x="62" y="36"/>
                  </a:lnTo>
                  <a:lnTo>
                    <a:pt x="62" y="33"/>
                  </a:lnTo>
                  <a:lnTo>
                    <a:pt x="62" y="33"/>
                  </a:lnTo>
                  <a:lnTo>
                    <a:pt x="62" y="21"/>
                  </a:lnTo>
                  <a:lnTo>
                    <a:pt x="57" y="24"/>
                  </a:lnTo>
                  <a:lnTo>
                    <a:pt x="52" y="26"/>
                  </a:lnTo>
                  <a:lnTo>
                    <a:pt x="50" y="26"/>
                  </a:lnTo>
                  <a:lnTo>
                    <a:pt x="45" y="28"/>
                  </a:lnTo>
                  <a:lnTo>
                    <a:pt x="43" y="26"/>
                  </a:lnTo>
                  <a:lnTo>
                    <a:pt x="38" y="26"/>
                  </a:lnTo>
                  <a:lnTo>
                    <a:pt x="36" y="26"/>
                  </a:lnTo>
                  <a:lnTo>
                    <a:pt x="31" y="24"/>
                  </a:lnTo>
                  <a:lnTo>
                    <a:pt x="26" y="19"/>
                  </a:lnTo>
                  <a:lnTo>
                    <a:pt x="19" y="14"/>
                  </a:lnTo>
                  <a:lnTo>
                    <a:pt x="14" y="9"/>
                  </a:lnTo>
                  <a:lnTo>
                    <a:pt x="7" y="5"/>
                  </a:lnTo>
                  <a:lnTo>
                    <a:pt x="5" y="2"/>
                  </a:lnTo>
                  <a:lnTo>
                    <a:pt x="2" y="2"/>
                  </a:lnTo>
                  <a:lnTo>
                    <a:pt x="2" y="0"/>
                  </a:lnTo>
                  <a:lnTo>
                    <a:pt x="0" y="0"/>
                  </a:lnTo>
                  <a:lnTo>
                    <a:pt x="0" y="2"/>
                  </a:lnTo>
                  <a:lnTo>
                    <a:pt x="0" y="2"/>
                  </a:lnTo>
                  <a:lnTo>
                    <a:pt x="2" y="5"/>
                  </a:lnTo>
                  <a:lnTo>
                    <a:pt x="5" y="9"/>
                  </a:lnTo>
                  <a:lnTo>
                    <a:pt x="7" y="9"/>
                  </a:lnTo>
                  <a:lnTo>
                    <a:pt x="7" y="12"/>
                  </a:lnTo>
                  <a:lnTo>
                    <a:pt x="10" y="14"/>
                  </a:lnTo>
                  <a:lnTo>
                    <a:pt x="10" y="17"/>
                  </a:lnTo>
                  <a:lnTo>
                    <a:pt x="12" y="24"/>
                  </a:lnTo>
                  <a:lnTo>
                    <a:pt x="12" y="28"/>
                  </a:lnTo>
                  <a:lnTo>
                    <a:pt x="14" y="36"/>
                  </a:lnTo>
                  <a:lnTo>
                    <a:pt x="14" y="40"/>
                  </a:lnTo>
                  <a:lnTo>
                    <a:pt x="7" y="40"/>
                  </a:lnTo>
                  <a:lnTo>
                    <a:pt x="10" y="43"/>
                  </a:lnTo>
                  <a:lnTo>
                    <a:pt x="10" y="45"/>
                  </a:lnTo>
                  <a:lnTo>
                    <a:pt x="12" y="50"/>
                  </a:lnTo>
                  <a:lnTo>
                    <a:pt x="10" y="50"/>
                  </a:lnTo>
                  <a:lnTo>
                    <a:pt x="7" y="52"/>
                  </a:lnTo>
                  <a:lnTo>
                    <a:pt x="7" y="55"/>
                  </a:lnTo>
                  <a:lnTo>
                    <a:pt x="5" y="57"/>
                  </a:lnTo>
                  <a:lnTo>
                    <a:pt x="7" y="59"/>
                  </a:lnTo>
                  <a:lnTo>
                    <a:pt x="10" y="59"/>
                  </a:lnTo>
                  <a:lnTo>
                    <a:pt x="12" y="64"/>
                  </a:lnTo>
                  <a:lnTo>
                    <a:pt x="14" y="69"/>
                  </a:lnTo>
                  <a:lnTo>
                    <a:pt x="19" y="71"/>
                  </a:lnTo>
                  <a:lnTo>
                    <a:pt x="24" y="71"/>
                  </a:lnTo>
                  <a:lnTo>
                    <a:pt x="29" y="71"/>
                  </a:lnTo>
                  <a:lnTo>
                    <a:pt x="26" y="69"/>
                  </a:lnTo>
                  <a:lnTo>
                    <a:pt x="24" y="66"/>
                  </a:lnTo>
                  <a:lnTo>
                    <a:pt x="21" y="64"/>
                  </a:lnTo>
                  <a:lnTo>
                    <a:pt x="17" y="62"/>
                  </a:lnTo>
                  <a:lnTo>
                    <a:pt x="12" y="57"/>
                  </a:lnTo>
                  <a:lnTo>
                    <a:pt x="14" y="57"/>
                  </a:lnTo>
                  <a:lnTo>
                    <a:pt x="17" y="55"/>
                  </a:lnTo>
                  <a:lnTo>
                    <a:pt x="19" y="55"/>
                  </a:lnTo>
                  <a:lnTo>
                    <a:pt x="24" y="55"/>
                  </a:lnTo>
                  <a:lnTo>
                    <a:pt x="24" y="5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4" name="Freeform 1423">
              <a:extLst>
                <a:ext uri="{FF2B5EF4-FFF2-40B4-BE49-F238E27FC236}">
                  <a16:creationId xmlns:a16="http://schemas.microsoft.com/office/drawing/2014/main" id="{506C3BE2-FE1B-4842-A2BF-1B9C1E1B9671}"/>
                </a:ext>
              </a:extLst>
            </p:cNvPr>
            <p:cNvSpPr>
              <a:spLocks/>
            </p:cNvSpPr>
            <p:nvPr/>
          </p:nvSpPr>
          <p:spPr bwMode="auto">
            <a:xfrm>
              <a:off x="6757989" y="2801937"/>
              <a:ext cx="109537" cy="112712"/>
            </a:xfrm>
            <a:custGeom>
              <a:avLst/>
              <a:gdLst/>
              <a:ahLst/>
              <a:cxnLst>
                <a:cxn ang="0">
                  <a:pos x="26" y="55"/>
                </a:cxn>
                <a:cxn ang="0">
                  <a:pos x="38" y="59"/>
                </a:cxn>
                <a:cxn ang="0">
                  <a:pos x="48" y="62"/>
                </a:cxn>
                <a:cxn ang="0">
                  <a:pos x="50" y="47"/>
                </a:cxn>
                <a:cxn ang="0">
                  <a:pos x="59" y="45"/>
                </a:cxn>
                <a:cxn ang="0">
                  <a:pos x="64" y="45"/>
                </a:cxn>
                <a:cxn ang="0">
                  <a:pos x="69" y="40"/>
                </a:cxn>
                <a:cxn ang="0">
                  <a:pos x="62" y="36"/>
                </a:cxn>
                <a:cxn ang="0">
                  <a:pos x="62" y="33"/>
                </a:cxn>
                <a:cxn ang="0">
                  <a:pos x="57" y="24"/>
                </a:cxn>
                <a:cxn ang="0">
                  <a:pos x="50" y="26"/>
                </a:cxn>
                <a:cxn ang="0">
                  <a:pos x="43" y="26"/>
                </a:cxn>
                <a:cxn ang="0">
                  <a:pos x="36" y="26"/>
                </a:cxn>
                <a:cxn ang="0">
                  <a:pos x="26" y="19"/>
                </a:cxn>
                <a:cxn ang="0">
                  <a:pos x="14" y="9"/>
                </a:cxn>
                <a:cxn ang="0">
                  <a:pos x="5" y="2"/>
                </a:cxn>
                <a:cxn ang="0">
                  <a:pos x="2" y="0"/>
                </a:cxn>
                <a:cxn ang="0">
                  <a:pos x="0" y="2"/>
                </a:cxn>
                <a:cxn ang="0">
                  <a:pos x="2" y="5"/>
                </a:cxn>
                <a:cxn ang="0">
                  <a:pos x="7" y="9"/>
                </a:cxn>
                <a:cxn ang="0">
                  <a:pos x="10" y="14"/>
                </a:cxn>
                <a:cxn ang="0">
                  <a:pos x="12" y="24"/>
                </a:cxn>
                <a:cxn ang="0">
                  <a:pos x="14" y="36"/>
                </a:cxn>
                <a:cxn ang="0">
                  <a:pos x="7" y="40"/>
                </a:cxn>
                <a:cxn ang="0">
                  <a:pos x="10" y="45"/>
                </a:cxn>
                <a:cxn ang="0">
                  <a:pos x="10" y="50"/>
                </a:cxn>
                <a:cxn ang="0">
                  <a:pos x="7" y="55"/>
                </a:cxn>
                <a:cxn ang="0">
                  <a:pos x="7" y="59"/>
                </a:cxn>
                <a:cxn ang="0">
                  <a:pos x="12" y="64"/>
                </a:cxn>
                <a:cxn ang="0">
                  <a:pos x="19" y="71"/>
                </a:cxn>
                <a:cxn ang="0">
                  <a:pos x="29" y="71"/>
                </a:cxn>
                <a:cxn ang="0">
                  <a:pos x="24" y="66"/>
                </a:cxn>
                <a:cxn ang="0">
                  <a:pos x="17" y="62"/>
                </a:cxn>
                <a:cxn ang="0">
                  <a:pos x="14" y="57"/>
                </a:cxn>
                <a:cxn ang="0">
                  <a:pos x="19" y="55"/>
                </a:cxn>
                <a:cxn ang="0">
                  <a:pos x="24" y="55"/>
                </a:cxn>
              </a:cxnLst>
              <a:rect l="0" t="0" r="r" b="b"/>
              <a:pathLst>
                <a:path w="69" h="71">
                  <a:moveTo>
                    <a:pt x="24" y="55"/>
                  </a:moveTo>
                  <a:lnTo>
                    <a:pt x="26" y="55"/>
                  </a:lnTo>
                  <a:lnTo>
                    <a:pt x="31" y="55"/>
                  </a:lnTo>
                  <a:lnTo>
                    <a:pt x="38" y="59"/>
                  </a:lnTo>
                  <a:lnTo>
                    <a:pt x="43" y="62"/>
                  </a:lnTo>
                  <a:lnTo>
                    <a:pt x="48" y="62"/>
                  </a:lnTo>
                  <a:lnTo>
                    <a:pt x="50" y="64"/>
                  </a:lnTo>
                  <a:lnTo>
                    <a:pt x="50" y="47"/>
                  </a:lnTo>
                  <a:lnTo>
                    <a:pt x="55" y="47"/>
                  </a:lnTo>
                  <a:lnTo>
                    <a:pt x="59" y="45"/>
                  </a:lnTo>
                  <a:lnTo>
                    <a:pt x="62" y="45"/>
                  </a:lnTo>
                  <a:lnTo>
                    <a:pt x="64" y="45"/>
                  </a:lnTo>
                  <a:lnTo>
                    <a:pt x="67" y="45"/>
                  </a:lnTo>
                  <a:lnTo>
                    <a:pt x="69" y="40"/>
                  </a:lnTo>
                  <a:lnTo>
                    <a:pt x="64" y="38"/>
                  </a:lnTo>
                  <a:lnTo>
                    <a:pt x="62" y="36"/>
                  </a:lnTo>
                  <a:lnTo>
                    <a:pt x="62" y="33"/>
                  </a:lnTo>
                  <a:lnTo>
                    <a:pt x="62" y="33"/>
                  </a:lnTo>
                  <a:lnTo>
                    <a:pt x="62" y="21"/>
                  </a:lnTo>
                  <a:lnTo>
                    <a:pt x="57" y="24"/>
                  </a:lnTo>
                  <a:lnTo>
                    <a:pt x="52" y="26"/>
                  </a:lnTo>
                  <a:lnTo>
                    <a:pt x="50" y="26"/>
                  </a:lnTo>
                  <a:lnTo>
                    <a:pt x="45" y="28"/>
                  </a:lnTo>
                  <a:lnTo>
                    <a:pt x="43" y="26"/>
                  </a:lnTo>
                  <a:lnTo>
                    <a:pt x="38" y="26"/>
                  </a:lnTo>
                  <a:lnTo>
                    <a:pt x="36" y="26"/>
                  </a:lnTo>
                  <a:lnTo>
                    <a:pt x="31" y="24"/>
                  </a:lnTo>
                  <a:lnTo>
                    <a:pt x="26" y="19"/>
                  </a:lnTo>
                  <a:lnTo>
                    <a:pt x="19" y="14"/>
                  </a:lnTo>
                  <a:lnTo>
                    <a:pt x="14" y="9"/>
                  </a:lnTo>
                  <a:lnTo>
                    <a:pt x="7" y="5"/>
                  </a:lnTo>
                  <a:lnTo>
                    <a:pt x="5" y="2"/>
                  </a:lnTo>
                  <a:lnTo>
                    <a:pt x="2" y="2"/>
                  </a:lnTo>
                  <a:lnTo>
                    <a:pt x="2" y="0"/>
                  </a:lnTo>
                  <a:lnTo>
                    <a:pt x="0" y="0"/>
                  </a:lnTo>
                  <a:lnTo>
                    <a:pt x="0" y="2"/>
                  </a:lnTo>
                  <a:lnTo>
                    <a:pt x="0" y="2"/>
                  </a:lnTo>
                  <a:lnTo>
                    <a:pt x="2" y="5"/>
                  </a:lnTo>
                  <a:lnTo>
                    <a:pt x="5" y="9"/>
                  </a:lnTo>
                  <a:lnTo>
                    <a:pt x="7" y="9"/>
                  </a:lnTo>
                  <a:lnTo>
                    <a:pt x="7" y="12"/>
                  </a:lnTo>
                  <a:lnTo>
                    <a:pt x="10" y="14"/>
                  </a:lnTo>
                  <a:lnTo>
                    <a:pt x="10" y="17"/>
                  </a:lnTo>
                  <a:lnTo>
                    <a:pt x="12" y="24"/>
                  </a:lnTo>
                  <a:lnTo>
                    <a:pt x="12" y="28"/>
                  </a:lnTo>
                  <a:lnTo>
                    <a:pt x="14" y="36"/>
                  </a:lnTo>
                  <a:lnTo>
                    <a:pt x="14" y="40"/>
                  </a:lnTo>
                  <a:lnTo>
                    <a:pt x="7" y="40"/>
                  </a:lnTo>
                  <a:lnTo>
                    <a:pt x="10" y="43"/>
                  </a:lnTo>
                  <a:lnTo>
                    <a:pt x="10" y="45"/>
                  </a:lnTo>
                  <a:lnTo>
                    <a:pt x="12" y="50"/>
                  </a:lnTo>
                  <a:lnTo>
                    <a:pt x="10" y="50"/>
                  </a:lnTo>
                  <a:lnTo>
                    <a:pt x="7" y="52"/>
                  </a:lnTo>
                  <a:lnTo>
                    <a:pt x="7" y="55"/>
                  </a:lnTo>
                  <a:lnTo>
                    <a:pt x="5" y="57"/>
                  </a:lnTo>
                  <a:lnTo>
                    <a:pt x="7" y="59"/>
                  </a:lnTo>
                  <a:lnTo>
                    <a:pt x="10" y="59"/>
                  </a:lnTo>
                  <a:lnTo>
                    <a:pt x="12" y="64"/>
                  </a:lnTo>
                  <a:lnTo>
                    <a:pt x="14" y="69"/>
                  </a:lnTo>
                  <a:lnTo>
                    <a:pt x="19" y="71"/>
                  </a:lnTo>
                  <a:lnTo>
                    <a:pt x="24" y="71"/>
                  </a:lnTo>
                  <a:lnTo>
                    <a:pt x="29" y="71"/>
                  </a:lnTo>
                  <a:lnTo>
                    <a:pt x="26" y="69"/>
                  </a:lnTo>
                  <a:lnTo>
                    <a:pt x="24" y="66"/>
                  </a:lnTo>
                  <a:lnTo>
                    <a:pt x="21" y="64"/>
                  </a:lnTo>
                  <a:lnTo>
                    <a:pt x="17" y="62"/>
                  </a:lnTo>
                  <a:lnTo>
                    <a:pt x="12" y="57"/>
                  </a:lnTo>
                  <a:lnTo>
                    <a:pt x="14" y="57"/>
                  </a:lnTo>
                  <a:lnTo>
                    <a:pt x="17" y="55"/>
                  </a:lnTo>
                  <a:lnTo>
                    <a:pt x="19" y="55"/>
                  </a:lnTo>
                  <a:lnTo>
                    <a:pt x="24" y="55"/>
                  </a:lnTo>
                  <a:lnTo>
                    <a:pt x="24" y="5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5" name="Freeform 1424">
              <a:extLst>
                <a:ext uri="{FF2B5EF4-FFF2-40B4-BE49-F238E27FC236}">
                  <a16:creationId xmlns:a16="http://schemas.microsoft.com/office/drawing/2014/main" id="{C01ABDB1-C43E-41F8-92CF-EA2C32F36832}"/>
                </a:ext>
              </a:extLst>
            </p:cNvPr>
            <p:cNvSpPr>
              <a:spLocks/>
            </p:cNvSpPr>
            <p:nvPr/>
          </p:nvSpPr>
          <p:spPr bwMode="auto">
            <a:xfrm>
              <a:off x="6757989" y="2801937"/>
              <a:ext cx="109537" cy="112712"/>
            </a:xfrm>
            <a:custGeom>
              <a:avLst/>
              <a:gdLst/>
              <a:ahLst/>
              <a:cxnLst>
                <a:cxn ang="0">
                  <a:pos x="26" y="55"/>
                </a:cxn>
                <a:cxn ang="0">
                  <a:pos x="38" y="59"/>
                </a:cxn>
                <a:cxn ang="0">
                  <a:pos x="48" y="62"/>
                </a:cxn>
                <a:cxn ang="0">
                  <a:pos x="50" y="47"/>
                </a:cxn>
                <a:cxn ang="0">
                  <a:pos x="59" y="45"/>
                </a:cxn>
                <a:cxn ang="0">
                  <a:pos x="64" y="45"/>
                </a:cxn>
                <a:cxn ang="0">
                  <a:pos x="69" y="40"/>
                </a:cxn>
                <a:cxn ang="0">
                  <a:pos x="62" y="36"/>
                </a:cxn>
                <a:cxn ang="0">
                  <a:pos x="62" y="33"/>
                </a:cxn>
                <a:cxn ang="0">
                  <a:pos x="57" y="24"/>
                </a:cxn>
                <a:cxn ang="0">
                  <a:pos x="50" y="26"/>
                </a:cxn>
                <a:cxn ang="0">
                  <a:pos x="43" y="26"/>
                </a:cxn>
                <a:cxn ang="0">
                  <a:pos x="36" y="26"/>
                </a:cxn>
                <a:cxn ang="0">
                  <a:pos x="26" y="19"/>
                </a:cxn>
                <a:cxn ang="0">
                  <a:pos x="14" y="9"/>
                </a:cxn>
                <a:cxn ang="0">
                  <a:pos x="5" y="2"/>
                </a:cxn>
                <a:cxn ang="0">
                  <a:pos x="2" y="0"/>
                </a:cxn>
                <a:cxn ang="0">
                  <a:pos x="0" y="2"/>
                </a:cxn>
                <a:cxn ang="0">
                  <a:pos x="2" y="5"/>
                </a:cxn>
                <a:cxn ang="0">
                  <a:pos x="7" y="9"/>
                </a:cxn>
                <a:cxn ang="0">
                  <a:pos x="10" y="14"/>
                </a:cxn>
                <a:cxn ang="0">
                  <a:pos x="12" y="24"/>
                </a:cxn>
                <a:cxn ang="0">
                  <a:pos x="14" y="36"/>
                </a:cxn>
                <a:cxn ang="0">
                  <a:pos x="7" y="40"/>
                </a:cxn>
                <a:cxn ang="0">
                  <a:pos x="10" y="45"/>
                </a:cxn>
                <a:cxn ang="0">
                  <a:pos x="10" y="50"/>
                </a:cxn>
                <a:cxn ang="0">
                  <a:pos x="7" y="55"/>
                </a:cxn>
                <a:cxn ang="0">
                  <a:pos x="7" y="59"/>
                </a:cxn>
                <a:cxn ang="0">
                  <a:pos x="12" y="64"/>
                </a:cxn>
                <a:cxn ang="0">
                  <a:pos x="19" y="71"/>
                </a:cxn>
                <a:cxn ang="0">
                  <a:pos x="29" y="71"/>
                </a:cxn>
                <a:cxn ang="0">
                  <a:pos x="24" y="66"/>
                </a:cxn>
                <a:cxn ang="0">
                  <a:pos x="17" y="62"/>
                </a:cxn>
                <a:cxn ang="0">
                  <a:pos x="14" y="57"/>
                </a:cxn>
                <a:cxn ang="0">
                  <a:pos x="19" y="55"/>
                </a:cxn>
              </a:cxnLst>
              <a:rect l="0" t="0" r="r" b="b"/>
              <a:pathLst>
                <a:path w="69" h="71">
                  <a:moveTo>
                    <a:pt x="24" y="55"/>
                  </a:moveTo>
                  <a:lnTo>
                    <a:pt x="26" y="55"/>
                  </a:lnTo>
                  <a:lnTo>
                    <a:pt x="31" y="55"/>
                  </a:lnTo>
                  <a:lnTo>
                    <a:pt x="38" y="59"/>
                  </a:lnTo>
                  <a:lnTo>
                    <a:pt x="43" y="62"/>
                  </a:lnTo>
                  <a:lnTo>
                    <a:pt x="48" y="62"/>
                  </a:lnTo>
                  <a:lnTo>
                    <a:pt x="50" y="64"/>
                  </a:lnTo>
                  <a:lnTo>
                    <a:pt x="50" y="47"/>
                  </a:lnTo>
                  <a:lnTo>
                    <a:pt x="55" y="47"/>
                  </a:lnTo>
                  <a:lnTo>
                    <a:pt x="59" y="45"/>
                  </a:lnTo>
                  <a:lnTo>
                    <a:pt x="62" y="45"/>
                  </a:lnTo>
                  <a:lnTo>
                    <a:pt x="64" y="45"/>
                  </a:lnTo>
                  <a:lnTo>
                    <a:pt x="67" y="45"/>
                  </a:lnTo>
                  <a:lnTo>
                    <a:pt x="69" y="40"/>
                  </a:lnTo>
                  <a:lnTo>
                    <a:pt x="64" y="38"/>
                  </a:lnTo>
                  <a:lnTo>
                    <a:pt x="62" y="36"/>
                  </a:lnTo>
                  <a:lnTo>
                    <a:pt x="62" y="33"/>
                  </a:lnTo>
                  <a:lnTo>
                    <a:pt x="62" y="33"/>
                  </a:lnTo>
                  <a:lnTo>
                    <a:pt x="62" y="21"/>
                  </a:lnTo>
                  <a:lnTo>
                    <a:pt x="57" y="24"/>
                  </a:lnTo>
                  <a:lnTo>
                    <a:pt x="52" y="26"/>
                  </a:lnTo>
                  <a:lnTo>
                    <a:pt x="50" y="26"/>
                  </a:lnTo>
                  <a:lnTo>
                    <a:pt x="45" y="28"/>
                  </a:lnTo>
                  <a:lnTo>
                    <a:pt x="43" y="26"/>
                  </a:lnTo>
                  <a:lnTo>
                    <a:pt x="38" y="26"/>
                  </a:lnTo>
                  <a:lnTo>
                    <a:pt x="36" y="26"/>
                  </a:lnTo>
                  <a:lnTo>
                    <a:pt x="31" y="24"/>
                  </a:lnTo>
                  <a:lnTo>
                    <a:pt x="26" y="19"/>
                  </a:lnTo>
                  <a:lnTo>
                    <a:pt x="19" y="14"/>
                  </a:lnTo>
                  <a:lnTo>
                    <a:pt x="14" y="9"/>
                  </a:lnTo>
                  <a:lnTo>
                    <a:pt x="7" y="5"/>
                  </a:lnTo>
                  <a:lnTo>
                    <a:pt x="5" y="2"/>
                  </a:lnTo>
                  <a:lnTo>
                    <a:pt x="2" y="2"/>
                  </a:lnTo>
                  <a:lnTo>
                    <a:pt x="2" y="0"/>
                  </a:lnTo>
                  <a:lnTo>
                    <a:pt x="0" y="0"/>
                  </a:lnTo>
                  <a:lnTo>
                    <a:pt x="0" y="2"/>
                  </a:lnTo>
                  <a:lnTo>
                    <a:pt x="0" y="2"/>
                  </a:lnTo>
                  <a:lnTo>
                    <a:pt x="2" y="5"/>
                  </a:lnTo>
                  <a:lnTo>
                    <a:pt x="5" y="9"/>
                  </a:lnTo>
                  <a:lnTo>
                    <a:pt x="7" y="9"/>
                  </a:lnTo>
                  <a:lnTo>
                    <a:pt x="7" y="12"/>
                  </a:lnTo>
                  <a:lnTo>
                    <a:pt x="10" y="14"/>
                  </a:lnTo>
                  <a:lnTo>
                    <a:pt x="10" y="17"/>
                  </a:lnTo>
                  <a:lnTo>
                    <a:pt x="12" y="24"/>
                  </a:lnTo>
                  <a:lnTo>
                    <a:pt x="12" y="28"/>
                  </a:lnTo>
                  <a:lnTo>
                    <a:pt x="14" y="36"/>
                  </a:lnTo>
                  <a:lnTo>
                    <a:pt x="14" y="40"/>
                  </a:lnTo>
                  <a:lnTo>
                    <a:pt x="7" y="40"/>
                  </a:lnTo>
                  <a:lnTo>
                    <a:pt x="10" y="43"/>
                  </a:lnTo>
                  <a:lnTo>
                    <a:pt x="10" y="45"/>
                  </a:lnTo>
                  <a:lnTo>
                    <a:pt x="12" y="50"/>
                  </a:lnTo>
                  <a:lnTo>
                    <a:pt x="10" y="50"/>
                  </a:lnTo>
                  <a:lnTo>
                    <a:pt x="7" y="52"/>
                  </a:lnTo>
                  <a:lnTo>
                    <a:pt x="7" y="55"/>
                  </a:lnTo>
                  <a:lnTo>
                    <a:pt x="5" y="57"/>
                  </a:lnTo>
                  <a:lnTo>
                    <a:pt x="7" y="59"/>
                  </a:lnTo>
                  <a:lnTo>
                    <a:pt x="10" y="59"/>
                  </a:lnTo>
                  <a:lnTo>
                    <a:pt x="12" y="64"/>
                  </a:lnTo>
                  <a:lnTo>
                    <a:pt x="14" y="69"/>
                  </a:lnTo>
                  <a:lnTo>
                    <a:pt x="19" y="71"/>
                  </a:lnTo>
                  <a:lnTo>
                    <a:pt x="24" y="71"/>
                  </a:lnTo>
                  <a:lnTo>
                    <a:pt x="29" y="71"/>
                  </a:lnTo>
                  <a:lnTo>
                    <a:pt x="26" y="69"/>
                  </a:lnTo>
                  <a:lnTo>
                    <a:pt x="24" y="66"/>
                  </a:lnTo>
                  <a:lnTo>
                    <a:pt x="21" y="64"/>
                  </a:lnTo>
                  <a:lnTo>
                    <a:pt x="17" y="62"/>
                  </a:lnTo>
                  <a:lnTo>
                    <a:pt x="12" y="57"/>
                  </a:lnTo>
                  <a:lnTo>
                    <a:pt x="14" y="57"/>
                  </a:lnTo>
                  <a:lnTo>
                    <a:pt x="17" y="55"/>
                  </a:lnTo>
                  <a:lnTo>
                    <a:pt x="19" y="55"/>
                  </a:lnTo>
                  <a:lnTo>
                    <a:pt x="24" y="5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6" name="Freeform 1425">
              <a:extLst>
                <a:ext uri="{FF2B5EF4-FFF2-40B4-BE49-F238E27FC236}">
                  <a16:creationId xmlns:a16="http://schemas.microsoft.com/office/drawing/2014/main" id="{29A5BE0A-8F64-4396-B8E5-417584119983}"/>
                </a:ext>
              </a:extLst>
            </p:cNvPr>
            <p:cNvSpPr>
              <a:spLocks/>
            </p:cNvSpPr>
            <p:nvPr/>
          </p:nvSpPr>
          <p:spPr bwMode="auto">
            <a:xfrm>
              <a:off x="6757989" y="2801937"/>
              <a:ext cx="109537" cy="112712"/>
            </a:xfrm>
            <a:custGeom>
              <a:avLst/>
              <a:gdLst/>
              <a:ahLst/>
              <a:cxnLst>
                <a:cxn ang="0">
                  <a:pos x="26" y="55"/>
                </a:cxn>
                <a:cxn ang="0">
                  <a:pos x="38" y="59"/>
                </a:cxn>
                <a:cxn ang="0">
                  <a:pos x="48" y="62"/>
                </a:cxn>
                <a:cxn ang="0">
                  <a:pos x="50" y="47"/>
                </a:cxn>
                <a:cxn ang="0">
                  <a:pos x="59" y="45"/>
                </a:cxn>
                <a:cxn ang="0">
                  <a:pos x="64" y="45"/>
                </a:cxn>
                <a:cxn ang="0">
                  <a:pos x="69" y="40"/>
                </a:cxn>
                <a:cxn ang="0">
                  <a:pos x="62" y="36"/>
                </a:cxn>
                <a:cxn ang="0">
                  <a:pos x="62" y="33"/>
                </a:cxn>
                <a:cxn ang="0">
                  <a:pos x="57" y="24"/>
                </a:cxn>
                <a:cxn ang="0">
                  <a:pos x="50" y="26"/>
                </a:cxn>
                <a:cxn ang="0">
                  <a:pos x="43" y="26"/>
                </a:cxn>
                <a:cxn ang="0">
                  <a:pos x="36" y="26"/>
                </a:cxn>
                <a:cxn ang="0">
                  <a:pos x="26" y="19"/>
                </a:cxn>
                <a:cxn ang="0">
                  <a:pos x="14" y="9"/>
                </a:cxn>
                <a:cxn ang="0">
                  <a:pos x="5" y="2"/>
                </a:cxn>
                <a:cxn ang="0">
                  <a:pos x="2" y="0"/>
                </a:cxn>
                <a:cxn ang="0">
                  <a:pos x="0" y="2"/>
                </a:cxn>
                <a:cxn ang="0">
                  <a:pos x="2" y="5"/>
                </a:cxn>
                <a:cxn ang="0">
                  <a:pos x="7" y="9"/>
                </a:cxn>
                <a:cxn ang="0">
                  <a:pos x="10" y="14"/>
                </a:cxn>
                <a:cxn ang="0">
                  <a:pos x="12" y="24"/>
                </a:cxn>
                <a:cxn ang="0">
                  <a:pos x="14" y="36"/>
                </a:cxn>
                <a:cxn ang="0">
                  <a:pos x="7" y="40"/>
                </a:cxn>
                <a:cxn ang="0">
                  <a:pos x="10" y="45"/>
                </a:cxn>
                <a:cxn ang="0">
                  <a:pos x="10" y="50"/>
                </a:cxn>
                <a:cxn ang="0">
                  <a:pos x="7" y="55"/>
                </a:cxn>
                <a:cxn ang="0">
                  <a:pos x="7" y="59"/>
                </a:cxn>
                <a:cxn ang="0">
                  <a:pos x="12" y="64"/>
                </a:cxn>
                <a:cxn ang="0">
                  <a:pos x="19" y="71"/>
                </a:cxn>
                <a:cxn ang="0">
                  <a:pos x="29" y="71"/>
                </a:cxn>
                <a:cxn ang="0">
                  <a:pos x="24" y="66"/>
                </a:cxn>
                <a:cxn ang="0">
                  <a:pos x="17" y="62"/>
                </a:cxn>
                <a:cxn ang="0">
                  <a:pos x="14" y="57"/>
                </a:cxn>
                <a:cxn ang="0">
                  <a:pos x="19" y="55"/>
                </a:cxn>
              </a:cxnLst>
              <a:rect l="0" t="0" r="r" b="b"/>
              <a:pathLst>
                <a:path w="69" h="71">
                  <a:moveTo>
                    <a:pt x="24" y="55"/>
                  </a:moveTo>
                  <a:lnTo>
                    <a:pt x="26" y="55"/>
                  </a:lnTo>
                  <a:lnTo>
                    <a:pt x="31" y="55"/>
                  </a:lnTo>
                  <a:lnTo>
                    <a:pt x="38" y="59"/>
                  </a:lnTo>
                  <a:lnTo>
                    <a:pt x="43" y="62"/>
                  </a:lnTo>
                  <a:lnTo>
                    <a:pt x="48" y="62"/>
                  </a:lnTo>
                  <a:lnTo>
                    <a:pt x="50" y="64"/>
                  </a:lnTo>
                  <a:lnTo>
                    <a:pt x="50" y="47"/>
                  </a:lnTo>
                  <a:lnTo>
                    <a:pt x="55" y="47"/>
                  </a:lnTo>
                  <a:lnTo>
                    <a:pt x="59" y="45"/>
                  </a:lnTo>
                  <a:lnTo>
                    <a:pt x="62" y="45"/>
                  </a:lnTo>
                  <a:lnTo>
                    <a:pt x="64" y="45"/>
                  </a:lnTo>
                  <a:lnTo>
                    <a:pt x="67" y="45"/>
                  </a:lnTo>
                  <a:lnTo>
                    <a:pt x="69" y="40"/>
                  </a:lnTo>
                  <a:lnTo>
                    <a:pt x="64" y="38"/>
                  </a:lnTo>
                  <a:lnTo>
                    <a:pt x="62" y="36"/>
                  </a:lnTo>
                  <a:lnTo>
                    <a:pt x="62" y="33"/>
                  </a:lnTo>
                  <a:lnTo>
                    <a:pt x="62" y="33"/>
                  </a:lnTo>
                  <a:lnTo>
                    <a:pt x="62" y="21"/>
                  </a:lnTo>
                  <a:lnTo>
                    <a:pt x="57" y="24"/>
                  </a:lnTo>
                  <a:lnTo>
                    <a:pt x="52" y="26"/>
                  </a:lnTo>
                  <a:lnTo>
                    <a:pt x="50" y="26"/>
                  </a:lnTo>
                  <a:lnTo>
                    <a:pt x="45" y="28"/>
                  </a:lnTo>
                  <a:lnTo>
                    <a:pt x="43" y="26"/>
                  </a:lnTo>
                  <a:lnTo>
                    <a:pt x="38" y="26"/>
                  </a:lnTo>
                  <a:lnTo>
                    <a:pt x="36" y="26"/>
                  </a:lnTo>
                  <a:lnTo>
                    <a:pt x="31" y="24"/>
                  </a:lnTo>
                  <a:lnTo>
                    <a:pt x="26" y="19"/>
                  </a:lnTo>
                  <a:lnTo>
                    <a:pt x="19" y="14"/>
                  </a:lnTo>
                  <a:lnTo>
                    <a:pt x="14" y="9"/>
                  </a:lnTo>
                  <a:lnTo>
                    <a:pt x="7" y="5"/>
                  </a:lnTo>
                  <a:lnTo>
                    <a:pt x="5" y="2"/>
                  </a:lnTo>
                  <a:lnTo>
                    <a:pt x="2" y="2"/>
                  </a:lnTo>
                  <a:lnTo>
                    <a:pt x="2" y="0"/>
                  </a:lnTo>
                  <a:lnTo>
                    <a:pt x="0" y="0"/>
                  </a:lnTo>
                  <a:lnTo>
                    <a:pt x="0" y="2"/>
                  </a:lnTo>
                  <a:lnTo>
                    <a:pt x="0" y="2"/>
                  </a:lnTo>
                  <a:lnTo>
                    <a:pt x="2" y="5"/>
                  </a:lnTo>
                  <a:lnTo>
                    <a:pt x="5" y="9"/>
                  </a:lnTo>
                  <a:lnTo>
                    <a:pt x="7" y="9"/>
                  </a:lnTo>
                  <a:lnTo>
                    <a:pt x="7" y="12"/>
                  </a:lnTo>
                  <a:lnTo>
                    <a:pt x="10" y="14"/>
                  </a:lnTo>
                  <a:lnTo>
                    <a:pt x="10" y="17"/>
                  </a:lnTo>
                  <a:lnTo>
                    <a:pt x="12" y="24"/>
                  </a:lnTo>
                  <a:lnTo>
                    <a:pt x="12" y="28"/>
                  </a:lnTo>
                  <a:lnTo>
                    <a:pt x="14" y="36"/>
                  </a:lnTo>
                  <a:lnTo>
                    <a:pt x="14" y="40"/>
                  </a:lnTo>
                  <a:lnTo>
                    <a:pt x="7" y="40"/>
                  </a:lnTo>
                  <a:lnTo>
                    <a:pt x="10" y="43"/>
                  </a:lnTo>
                  <a:lnTo>
                    <a:pt x="10" y="45"/>
                  </a:lnTo>
                  <a:lnTo>
                    <a:pt x="12" y="50"/>
                  </a:lnTo>
                  <a:lnTo>
                    <a:pt x="10" y="50"/>
                  </a:lnTo>
                  <a:lnTo>
                    <a:pt x="7" y="52"/>
                  </a:lnTo>
                  <a:lnTo>
                    <a:pt x="7" y="55"/>
                  </a:lnTo>
                  <a:lnTo>
                    <a:pt x="5" y="57"/>
                  </a:lnTo>
                  <a:lnTo>
                    <a:pt x="7" y="59"/>
                  </a:lnTo>
                  <a:lnTo>
                    <a:pt x="10" y="59"/>
                  </a:lnTo>
                  <a:lnTo>
                    <a:pt x="12" y="64"/>
                  </a:lnTo>
                  <a:lnTo>
                    <a:pt x="14" y="69"/>
                  </a:lnTo>
                  <a:lnTo>
                    <a:pt x="19" y="71"/>
                  </a:lnTo>
                  <a:lnTo>
                    <a:pt x="24" y="71"/>
                  </a:lnTo>
                  <a:lnTo>
                    <a:pt x="29" y="71"/>
                  </a:lnTo>
                  <a:lnTo>
                    <a:pt x="26" y="69"/>
                  </a:lnTo>
                  <a:lnTo>
                    <a:pt x="24" y="66"/>
                  </a:lnTo>
                  <a:lnTo>
                    <a:pt x="21" y="64"/>
                  </a:lnTo>
                  <a:lnTo>
                    <a:pt x="17" y="62"/>
                  </a:lnTo>
                  <a:lnTo>
                    <a:pt x="12" y="57"/>
                  </a:lnTo>
                  <a:lnTo>
                    <a:pt x="14" y="57"/>
                  </a:lnTo>
                  <a:lnTo>
                    <a:pt x="17" y="55"/>
                  </a:lnTo>
                  <a:lnTo>
                    <a:pt x="19" y="55"/>
                  </a:lnTo>
                  <a:lnTo>
                    <a:pt x="24" y="5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7" name="Freeform 1426">
              <a:extLst>
                <a:ext uri="{FF2B5EF4-FFF2-40B4-BE49-F238E27FC236}">
                  <a16:creationId xmlns:a16="http://schemas.microsoft.com/office/drawing/2014/main" id="{FE28DC96-CC32-4AFE-BED2-8977BB14C785}"/>
                </a:ext>
              </a:extLst>
            </p:cNvPr>
            <p:cNvSpPr>
              <a:spLocks/>
            </p:cNvSpPr>
            <p:nvPr/>
          </p:nvSpPr>
          <p:spPr bwMode="auto">
            <a:xfrm>
              <a:off x="6694489" y="2922587"/>
              <a:ext cx="180975" cy="238125"/>
            </a:xfrm>
            <a:custGeom>
              <a:avLst/>
              <a:gdLst/>
              <a:ahLst/>
              <a:cxnLst>
                <a:cxn ang="0">
                  <a:pos x="64" y="17"/>
                </a:cxn>
                <a:cxn ang="0">
                  <a:pos x="69" y="28"/>
                </a:cxn>
                <a:cxn ang="0">
                  <a:pos x="76" y="40"/>
                </a:cxn>
                <a:cxn ang="0">
                  <a:pos x="78" y="50"/>
                </a:cxn>
                <a:cxn ang="0">
                  <a:pos x="78" y="62"/>
                </a:cxn>
                <a:cxn ang="0">
                  <a:pos x="76" y="69"/>
                </a:cxn>
                <a:cxn ang="0">
                  <a:pos x="71" y="78"/>
                </a:cxn>
                <a:cxn ang="0">
                  <a:pos x="64" y="83"/>
                </a:cxn>
                <a:cxn ang="0">
                  <a:pos x="59" y="81"/>
                </a:cxn>
                <a:cxn ang="0">
                  <a:pos x="57" y="74"/>
                </a:cxn>
                <a:cxn ang="0">
                  <a:pos x="57" y="81"/>
                </a:cxn>
                <a:cxn ang="0">
                  <a:pos x="57" y="85"/>
                </a:cxn>
                <a:cxn ang="0">
                  <a:pos x="52" y="93"/>
                </a:cxn>
                <a:cxn ang="0">
                  <a:pos x="50" y="95"/>
                </a:cxn>
                <a:cxn ang="0">
                  <a:pos x="52" y="104"/>
                </a:cxn>
                <a:cxn ang="0">
                  <a:pos x="52" y="109"/>
                </a:cxn>
                <a:cxn ang="0">
                  <a:pos x="45" y="104"/>
                </a:cxn>
                <a:cxn ang="0">
                  <a:pos x="35" y="104"/>
                </a:cxn>
                <a:cxn ang="0">
                  <a:pos x="26" y="107"/>
                </a:cxn>
                <a:cxn ang="0">
                  <a:pos x="19" y="107"/>
                </a:cxn>
                <a:cxn ang="0">
                  <a:pos x="14" y="114"/>
                </a:cxn>
                <a:cxn ang="0">
                  <a:pos x="7" y="126"/>
                </a:cxn>
                <a:cxn ang="0">
                  <a:pos x="0" y="131"/>
                </a:cxn>
                <a:cxn ang="0">
                  <a:pos x="2" y="135"/>
                </a:cxn>
                <a:cxn ang="0">
                  <a:pos x="12" y="138"/>
                </a:cxn>
                <a:cxn ang="0">
                  <a:pos x="16" y="131"/>
                </a:cxn>
                <a:cxn ang="0">
                  <a:pos x="33" y="128"/>
                </a:cxn>
                <a:cxn ang="0">
                  <a:pos x="45" y="123"/>
                </a:cxn>
                <a:cxn ang="0">
                  <a:pos x="54" y="133"/>
                </a:cxn>
                <a:cxn ang="0">
                  <a:pos x="59" y="142"/>
                </a:cxn>
                <a:cxn ang="0">
                  <a:pos x="69" y="150"/>
                </a:cxn>
                <a:cxn ang="0">
                  <a:pos x="73" y="138"/>
                </a:cxn>
                <a:cxn ang="0">
                  <a:pos x="69" y="126"/>
                </a:cxn>
                <a:cxn ang="0">
                  <a:pos x="71" y="121"/>
                </a:cxn>
                <a:cxn ang="0">
                  <a:pos x="78" y="123"/>
                </a:cxn>
                <a:cxn ang="0">
                  <a:pos x="85" y="123"/>
                </a:cxn>
                <a:cxn ang="0">
                  <a:pos x="90" y="121"/>
                </a:cxn>
                <a:cxn ang="0">
                  <a:pos x="97" y="121"/>
                </a:cxn>
                <a:cxn ang="0">
                  <a:pos x="99" y="112"/>
                </a:cxn>
                <a:cxn ang="0">
                  <a:pos x="107" y="109"/>
                </a:cxn>
                <a:cxn ang="0">
                  <a:pos x="104" y="114"/>
                </a:cxn>
                <a:cxn ang="0">
                  <a:pos x="107" y="116"/>
                </a:cxn>
                <a:cxn ang="0">
                  <a:pos x="111" y="112"/>
                </a:cxn>
                <a:cxn ang="0">
                  <a:pos x="109" y="95"/>
                </a:cxn>
                <a:cxn ang="0">
                  <a:pos x="99" y="57"/>
                </a:cxn>
                <a:cxn ang="0">
                  <a:pos x="102" y="45"/>
                </a:cxn>
                <a:cxn ang="0">
                  <a:pos x="97" y="33"/>
                </a:cxn>
                <a:cxn ang="0">
                  <a:pos x="85" y="17"/>
                </a:cxn>
                <a:cxn ang="0">
                  <a:pos x="71" y="0"/>
                </a:cxn>
                <a:cxn ang="0">
                  <a:pos x="64" y="7"/>
                </a:cxn>
                <a:cxn ang="0">
                  <a:pos x="64" y="12"/>
                </a:cxn>
              </a:cxnLst>
              <a:rect l="0" t="0" r="r" b="b"/>
              <a:pathLst>
                <a:path w="114" h="150">
                  <a:moveTo>
                    <a:pt x="64" y="12"/>
                  </a:moveTo>
                  <a:lnTo>
                    <a:pt x="64" y="14"/>
                  </a:lnTo>
                  <a:lnTo>
                    <a:pt x="64" y="17"/>
                  </a:lnTo>
                  <a:lnTo>
                    <a:pt x="66" y="19"/>
                  </a:lnTo>
                  <a:lnTo>
                    <a:pt x="66" y="24"/>
                  </a:lnTo>
                  <a:lnTo>
                    <a:pt x="69" y="28"/>
                  </a:lnTo>
                  <a:lnTo>
                    <a:pt x="73" y="33"/>
                  </a:lnTo>
                  <a:lnTo>
                    <a:pt x="76" y="38"/>
                  </a:lnTo>
                  <a:lnTo>
                    <a:pt x="76" y="40"/>
                  </a:lnTo>
                  <a:lnTo>
                    <a:pt x="78" y="43"/>
                  </a:lnTo>
                  <a:lnTo>
                    <a:pt x="78" y="43"/>
                  </a:lnTo>
                  <a:lnTo>
                    <a:pt x="78" y="50"/>
                  </a:lnTo>
                  <a:lnTo>
                    <a:pt x="78" y="55"/>
                  </a:lnTo>
                  <a:lnTo>
                    <a:pt x="78" y="59"/>
                  </a:lnTo>
                  <a:lnTo>
                    <a:pt x="78" y="62"/>
                  </a:lnTo>
                  <a:lnTo>
                    <a:pt x="76" y="64"/>
                  </a:lnTo>
                  <a:lnTo>
                    <a:pt x="76" y="66"/>
                  </a:lnTo>
                  <a:lnTo>
                    <a:pt x="76" y="69"/>
                  </a:lnTo>
                  <a:lnTo>
                    <a:pt x="73" y="74"/>
                  </a:lnTo>
                  <a:lnTo>
                    <a:pt x="71" y="78"/>
                  </a:lnTo>
                  <a:lnTo>
                    <a:pt x="71" y="78"/>
                  </a:lnTo>
                  <a:lnTo>
                    <a:pt x="69" y="81"/>
                  </a:lnTo>
                  <a:lnTo>
                    <a:pt x="66" y="81"/>
                  </a:lnTo>
                  <a:lnTo>
                    <a:pt x="64" y="83"/>
                  </a:lnTo>
                  <a:lnTo>
                    <a:pt x="59" y="83"/>
                  </a:lnTo>
                  <a:lnTo>
                    <a:pt x="59" y="83"/>
                  </a:lnTo>
                  <a:lnTo>
                    <a:pt x="59" y="81"/>
                  </a:lnTo>
                  <a:lnTo>
                    <a:pt x="59" y="78"/>
                  </a:lnTo>
                  <a:lnTo>
                    <a:pt x="57" y="76"/>
                  </a:lnTo>
                  <a:lnTo>
                    <a:pt x="57" y="74"/>
                  </a:lnTo>
                  <a:lnTo>
                    <a:pt x="57" y="76"/>
                  </a:lnTo>
                  <a:lnTo>
                    <a:pt x="57" y="78"/>
                  </a:lnTo>
                  <a:lnTo>
                    <a:pt x="57" y="81"/>
                  </a:lnTo>
                  <a:lnTo>
                    <a:pt x="59" y="81"/>
                  </a:lnTo>
                  <a:lnTo>
                    <a:pt x="57" y="83"/>
                  </a:lnTo>
                  <a:lnTo>
                    <a:pt x="57" y="85"/>
                  </a:lnTo>
                  <a:lnTo>
                    <a:pt x="54" y="88"/>
                  </a:lnTo>
                  <a:lnTo>
                    <a:pt x="52" y="90"/>
                  </a:lnTo>
                  <a:lnTo>
                    <a:pt x="52" y="93"/>
                  </a:lnTo>
                  <a:lnTo>
                    <a:pt x="50" y="93"/>
                  </a:lnTo>
                  <a:lnTo>
                    <a:pt x="50" y="95"/>
                  </a:lnTo>
                  <a:lnTo>
                    <a:pt x="50" y="95"/>
                  </a:lnTo>
                  <a:lnTo>
                    <a:pt x="52" y="97"/>
                  </a:lnTo>
                  <a:lnTo>
                    <a:pt x="52" y="102"/>
                  </a:lnTo>
                  <a:lnTo>
                    <a:pt x="52" y="104"/>
                  </a:lnTo>
                  <a:lnTo>
                    <a:pt x="52" y="104"/>
                  </a:lnTo>
                  <a:lnTo>
                    <a:pt x="52" y="107"/>
                  </a:lnTo>
                  <a:lnTo>
                    <a:pt x="52" y="109"/>
                  </a:lnTo>
                  <a:lnTo>
                    <a:pt x="47" y="112"/>
                  </a:lnTo>
                  <a:lnTo>
                    <a:pt x="47" y="107"/>
                  </a:lnTo>
                  <a:lnTo>
                    <a:pt x="45" y="104"/>
                  </a:lnTo>
                  <a:lnTo>
                    <a:pt x="42" y="104"/>
                  </a:lnTo>
                  <a:lnTo>
                    <a:pt x="40" y="104"/>
                  </a:lnTo>
                  <a:lnTo>
                    <a:pt x="35" y="104"/>
                  </a:lnTo>
                  <a:lnTo>
                    <a:pt x="31" y="104"/>
                  </a:lnTo>
                  <a:lnTo>
                    <a:pt x="26" y="107"/>
                  </a:lnTo>
                  <a:lnTo>
                    <a:pt x="26" y="107"/>
                  </a:lnTo>
                  <a:lnTo>
                    <a:pt x="23" y="107"/>
                  </a:lnTo>
                  <a:lnTo>
                    <a:pt x="21" y="107"/>
                  </a:lnTo>
                  <a:lnTo>
                    <a:pt x="19" y="107"/>
                  </a:lnTo>
                  <a:lnTo>
                    <a:pt x="16" y="112"/>
                  </a:lnTo>
                  <a:lnTo>
                    <a:pt x="14" y="112"/>
                  </a:lnTo>
                  <a:lnTo>
                    <a:pt x="14" y="114"/>
                  </a:lnTo>
                  <a:lnTo>
                    <a:pt x="14" y="119"/>
                  </a:lnTo>
                  <a:lnTo>
                    <a:pt x="9" y="121"/>
                  </a:lnTo>
                  <a:lnTo>
                    <a:pt x="7" y="126"/>
                  </a:lnTo>
                  <a:lnTo>
                    <a:pt x="4" y="128"/>
                  </a:lnTo>
                  <a:lnTo>
                    <a:pt x="2" y="128"/>
                  </a:lnTo>
                  <a:lnTo>
                    <a:pt x="0" y="131"/>
                  </a:lnTo>
                  <a:lnTo>
                    <a:pt x="0" y="131"/>
                  </a:lnTo>
                  <a:lnTo>
                    <a:pt x="0" y="133"/>
                  </a:lnTo>
                  <a:lnTo>
                    <a:pt x="2" y="135"/>
                  </a:lnTo>
                  <a:lnTo>
                    <a:pt x="2" y="135"/>
                  </a:lnTo>
                  <a:lnTo>
                    <a:pt x="7" y="138"/>
                  </a:lnTo>
                  <a:lnTo>
                    <a:pt x="12" y="138"/>
                  </a:lnTo>
                  <a:lnTo>
                    <a:pt x="14" y="138"/>
                  </a:lnTo>
                  <a:lnTo>
                    <a:pt x="16" y="138"/>
                  </a:lnTo>
                  <a:lnTo>
                    <a:pt x="16" y="131"/>
                  </a:lnTo>
                  <a:lnTo>
                    <a:pt x="21" y="131"/>
                  </a:lnTo>
                  <a:lnTo>
                    <a:pt x="26" y="131"/>
                  </a:lnTo>
                  <a:lnTo>
                    <a:pt x="33" y="128"/>
                  </a:lnTo>
                  <a:lnTo>
                    <a:pt x="38" y="126"/>
                  </a:lnTo>
                  <a:lnTo>
                    <a:pt x="42" y="123"/>
                  </a:lnTo>
                  <a:lnTo>
                    <a:pt x="45" y="123"/>
                  </a:lnTo>
                  <a:lnTo>
                    <a:pt x="54" y="123"/>
                  </a:lnTo>
                  <a:lnTo>
                    <a:pt x="54" y="128"/>
                  </a:lnTo>
                  <a:lnTo>
                    <a:pt x="54" y="133"/>
                  </a:lnTo>
                  <a:lnTo>
                    <a:pt x="57" y="138"/>
                  </a:lnTo>
                  <a:lnTo>
                    <a:pt x="59" y="140"/>
                  </a:lnTo>
                  <a:lnTo>
                    <a:pt x="59" y="142"/>
                  </a:lnTo>
                  <a:lnTo>
                    <a:pt x="61" y="147"/>
                  </a:lnTo>
                  <a:lnTo>
                    <a:pt x="64" y="147"/>
                  </a:lnTo>
                  <a:lnTo>
                    <a:pt x="69" y="150"/>
                  </a:lnTo>
                  <a:lnTo>
                    <a:pt x="71" y="145"/>
                  </a:lnTo>
                  <a:lnTo>
                    <a:pt x="71" y="142"/>
                  </a:lnTo>
                  <a:lnTo>
                    <a:pt x="73" y="138"/>
                  </a:lnTo>
                  <a:lnTo>
                    <a:pt x="76" y="133"/>
                  </a:lnTo>
                  <a:lnTo>
                    <a:pt x="71" y="128"/>
                  </a:lnTo>
                  <a:lnTo>
                    <a:pt x="69" y="126"/>
                  </a:lnTo>
                  <a:lnTo>
                    <a:pt x="69" y="123"/>
                  </a:lnTo>
                  <a:lnTo>
                    <a:pt x="69" y="121"/>
                  </a:lnTo>
                  <a:lnTo>
                    <a:pt x="71" y="121"/>
                  </a:lnTo>
                  <a:lnTo>
                    <a:pt x="71" y="121"/>
                  </a:lnTo>
                  <a:lnTo>
                    <a:pt x="73" y="121"/>
                  </a:lnTo>
                  <a:lnTo>
                    <a:pt x="78" y="123"/>
                  </a:lnTo>
                  <a:lnTo>
                    <a:pt x="80" y="123"/>
                  </a:lnTo>
                  <a:lnTo>
                    <a:pt x="83" y="123"/>
                  </a:lnTo>
                  <a:lnTo>
                    <a:pt x="85" y="123"/>
                  </a:lnTo>
                  <a:lnTo>
                    <a:pt x="88" y="123"/>
                  </a:lnTo>
                  <a:lnTo>
                    <a:pt x="88" y="123"/>
                  </a:lnTo>
                  <a:lnTo>
                    <a:pt x="90" y="121"/>
                  </a:lnTo>
                  <a:lnTo>
                    <a:pt x="95" y="116"/>
                  </a:lnTo>
                  <a:lnTo>
                    <a:pt x="95" y="119"/>
                  </a:lnTo>
                  <a:lnTo>
                    <a:pt x="97" y="121"/>
                  </a:lnTo>
                  <a:lnTo>
                    <a:pt x="97" y="119"/>
                  </a:lnTo>
                  <a:lnTo>
                    <a:pt x="97" y="112"/>
                  </a:lnTo>
                  <a:lnTo>
                    <a:pt x="99" y="112"/>
                  </a:lnTo>
                  <a:lnTo>
                    <a:pt x="102" y="112"/>
                  </a:lnTo>
                  <a:lnTo>
                    <a:pt x="104" y="109"/>
                  </a:lnTo>
                  <a:lnTo>
                    <a:pt x="107" y="109"/>
                  </a:lnTo>
                  <a:lnTo>
                    <a:pt x="107" y="109"/>
                  </a:lnTo>
                  <a:lnTo>
                    <a:pt x="104" y="112"/>
                  </a:lnTo>
                  <a:lnTo>
                    <a:pt x="104" y="114"/>
                  </a:lnTo>
                  <a:lnTo>
                    <a:pt x="104" y="116"/>
                  </a:lnTo>
                  <a:lnTo>
                    <a:pt x="104" y="116"/>
                  </a:lnTo>
                  <a:lnTo>
                    <a:pt x="107" y="116"/>
                  </a:lnTo>
                  <a:lnTo>
                    <a:pt x="109" y="116"/>
                  </a:lnTo>
                  <a:lnTo>
                    <a:pt x="111" y="116"/>
                  </a:lnTo>
                  <a:lnTo>
                    <a:pt x="111" y="112"/>
                  </a:lnTo>
                  <a:lnTo>
                    <a:pt x="111" y="107"/>
                  </a:lnTo>
                  <a:lnTo>
                    <a:pt x="114" y="104"/>
                  </a:lnTo>
                  <a:lnTo>
                    <a:pt x="109" y="95"/>
                  </a:lnTo>
                  <a:lnTo>
                    <a:pt x="104" y="81"/>
                  </a:lnTo>
                  <a:lnTo>
                    <a:pt x="99" y="59"/>
                  </a:lnTo>
                  <a:lnTo>
                    <a:pt x="99" y="57"/>
                  </a:lnTo>
                  <a:lnTo>
                    <a:pt x="102" y="55"/>
                  </a:lnTo>
                  <a:lnTo>
                    <a:pt x="102" y="50"/>
                  </a:lnTo>
                  <a:lnTo>
                    <a:pt x="102" y="45"/>
                  </a:lnTo>
                  <a:lnTo>
                    <a:pt x="99" y="43"/>
                  </a:lnTo>
                  <a:lnTo>
                    <a:pt x="99" y="38"/>
                  </a:lnTo>
                  <a:lnTo>
                    <a:pt x="97" y="33"/>
                  </a:lnTo>
                  <a:lnTo>
                    <a:pt x="95" y="31"/>
                  </a:lnTo>
                  <a:lnTo>
                    <a:pt x="90" y="24"/>
                  </a:lnTo>
                  <a:lnTo>
                    <a:pt x="85" y="17"/>
                  </a:lnTo>
                  <a:lnTo>
                    <a:pt x="80" y="9"/>
                  </a:lnTo>
                  <a:lnTo>
                    <a:pt x="76" y="5"/>
                  </a:lnTo>
                  <a:lnTo>
                    <a:pt x="71" y="0"/>
                  </a:lnTo>
                  <a:lnTo>
                    <a:pt x="71" y="2"/>
                  </a:lnTo>
                  <a:lnTo>
                    <a:pt x="66" y="5"/>
                  </a:lnTo>
                  <a:lnTo>
                    <a:pt x="64" y="7"/>
                  </a:lnTo>
                  <a:lnTo>
                    <a:pt x="64" y="9"/>
                  </a:lnTo>
                  <a:lnTo>
                    <a:pt x="64" y="12"/>
                  </a:lnTo>
                  <a:lnTo>
                    <a:pt x="64"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8" name="Freeform 1427">
              <a:extLst>
                <a:ext uri="{FF2B5EF4-FFF2-40B4-BE49-F238E27FC236}">
                  <a16:creationId xmlns:a16="http://schemas.microsoft.com/office/drawing/2014/main" id="{5FB725A2-814E-427F-9615-553014CF99D5}"/>
                </a:ext>
              </a:extLst>
            </p:cNvPr>
            <p:cNvSpPr>
              <a:spLocks/>
            </p:cNvSpPr>
            <p:nvPr/>
          </p:nvSpPr>
          <p:spPr bwMode="auto">
            <a:xfrm>
              <a:off x="6694489" y="2922587"/>
              <a:ext cx="180975" cy="238125"/>
            </a:xfrm>
            <a:custGeom>
              <a:avLst/>
              <a:gdLst/>
              <a:ahLst/>
              <a:cxnLst>
                <a:cxn ang="0">
                  <a:pos x="64" y="17"/>
                </a:cxn>
                <a:cxn ang="0">
                  <a:pos x="69" y="28"/>
                </a:cxn>
                <a:cxn ang="0">
                  <a:pos x="76" y="40"/>
                </a:cxn>
                <a:cxn ang="0">
                  <a:pos x="78" y="50"/>
                </a:cxn>
                <a:cxn ang="0">
                  <a:pos x="78" y="62"/>
                </a:cxn>
                <a:cxn ang="0">
                  <a:pos x="76" y="69"/>
                </a:cxn>
                <a:cxn ang="0">
                  <a:pos x="71" y="78"/>
                </a:cxn>
                <a:cxn ang="0">
                  <a:pos x="64" y="83"/>
                </a:cxn>
                <a:cxn ang="0">
                  <a:pos x="59" y="81"/>
                </a:cxn>
                <a:cxn ang="0">
                  <a:pos x="57" y="74"/>
                </a:cxn>
                <a:cxn ang="0">
                  <a:pos x="57" y="81"/>
                </a:cxn>
                <a:cxn ang="0">
                  <a:pos x="57" y="85"/>
                </a:cxn>
                <a:cxn ang="0">
                  <a:pos x="52" y="93"/>
                </a:cxn>
                <a:cxn ang="0">
                  <a:pos x="50" y="95"/>
                </a:cxn>
                <a:cxn ang="0">
                  <a:pos x="52" y="104"/>
                </a:cxn>
                <a:cxn ang="0">
                  <a:pos x="52" y="109"/>
                </a:cxn>
                <a:cxn ang="0">
                  <a:pos x="45" y="104"/>
                </a:cxn>
                <a:cxn ang="0">
                  <a:pos x="35" y="104"/>
                </a:cxn>
                <a:cxn ang="0">
                  <a:pos x="26" y="107"/>
                </a:cxn>
                <a:cxn ang="0">
                  <a:pos x="19" y="107"/>
                </a:cxn>
                <a:cxn ang="0">
                  <a:pos x="14" y="114"/>
                </a:cxn>
                <a:cxn ang="0">
                  <a:pos x="7" y="126"/>
                </a:cxn>
                <a:cxn ang="0">
                  <a:pos x="0" y="131"/>
                </a:cxn>
                <a:cxn ang="0">
                  <a:pos x="2" y="135"/>
                </a:cxn>
                <a:cxn ang="0">
                  <a:pos x="12" y="138"/>
                </a:cxn>
                <a:cxn ang="0">
                  <a:pos x="16" y="131"/>
                </a:cxn>
                <a:cxn ang="0">
                  <a:pos x="33" y="128"/>
                </a:cxn>
                <a:cxn ang="0">
                  <a:pos x="45" y="123"/>
                </a:cxn>
                <a:cxn ang="0">
                  <a:pos x="54" y="133"/>
                </a:cxn>
                <a:cxn ang="0">
                  <a:pos x="59" y="142"/>
                </a:cxn>
                <a:cxn ang="0">
                  <a:pos x="69" y="150"/>
                </a:cxn>
                <a:cxn ang="0">
                  <a:pos x="73" y="138"/>
                </a:cxn>
                <a:cxn ang="0">
                  <a:pos x="69" y="126"/>
                </a:cxn>
                <a:cxn ang="0">
                  <a:pos x="71" y="121"/>
                </a:cxn>
                <a:cxn ang="0">
                  <a:pos x="78" y="123"/>
                </a:cxn>
                <a:cxn ang="0">
                  <a:pos x="85" y="123"/>
                </a:cxn>
                <a:cxn ang="0">
                  <a:pos x="90" y="121"/>
                </a:cxn>
                <a:cxn ang="0">
                  <a:pos x="97" y="121"/>
                </a:cxn>
                <a:cxn ang="0">
                  <a:pos x="99" y="112"/>
                </a:cxn>
                <a:cxn ang="0">
                  <a:pos x="107" y="109"/>
                </a:cxn>
                <a:cxn ang="0">
                  <a:pos x="104" y="114"/>
                </a:cxn>
                <a:cxn ang="0">
                  <a:pos x="107" y="116"/>
                </a:cxn>
                <a:cxn ang="0">
                  <a:pos x="111" y="112"/>
                </a:cxn>
                <a:cxn ang="0">
                  <a:pos x="109" y="95"/>
                </a:cxn>
                <a:cxn ang="0">
                  <a:pos x="99" y="57"/>
                </a:cxn>
                <a:cxn ang="0">
                  <a:pos x="102" y="45"/>
                </a:cxn>
                <a:cxn ang="0">
                  <a:pos x="97" y="33"/>
                </a:cxn>
                <a:cxn ang="0">
                  <a:pos x="85" y="17"/>
                </a:cxn>
                <a:cxn ang="0">
                  <a:pos x="71" y="0"/>
                </a:cxn>
                <a:cxn ang="0">
                  <a:pos x="64" y="7"/>
                </a:cxn>
                <a:cxn ang="0">
                  <a:pos x="64" y="12"/>
                </a:cxn>
              </a:cxnLst>
              <a:rect l="0" t="0" r="r" b="b"/>
              <a:pathLst>
                <a:path w="114" h="150">
                  <a:moveTo>
                    <a:pt x="64" y="12"/>
                  </a:moveTo>
                  <a:lnTo>
                    <a:pt x="64" y="14"/>
                  </a:lnTo>
                  <a:lnTo>
                    <a:pt x="64" y="17"/>
                  </a:lnTo>
                  <a:lnTo>
                    <a:pt x="66" y="19"/>
                  </a:lnTo>
                  <a:lnTo>
                    <a:pt x="66" y="24"/>
                  </a:lnTo>
                  <a:lnTo>
                    <a:pt x="69" y="28"/>
                  </a:lnTo>
                  <a:lnTo>
                    <a:pt x="73" y="33"/>
                  </a:lnTo>
                  <a:lnTo>
                    <a:pt x="76" y="38"/>
                  </a:lnTo>
                  <a:lnTo>
                    <a:pt x="76" y="40"/>
                  </a:lnTo>
                  <a:lnTo>
                    <a:pt x="78" y="43"/>
                  </a:lnTo>
                  <a:lnTo>
                    <a:pt x="78" y="43"/>
                  </a:lnTo>
                  <a:lnTo>
                    <a:pt x="78" y="50"/>
                  </a:lnTo>
                  <a:lnTo>
                    <a:pt x="78" y="55"/>
                  </a:lnTo>
                  <a:lnTo>
                    <a:pt x="78" y="59"/>
                  </a:lnTo>
                  <a:lnTo>
                    <a:pt x="78" y="62"/>
                  </a:lnTo>
                  <a:lnTo>
                    <a:pt x="76" y="64"/>
                  </a:lnTo>
                  <a:lnTo>
                    <a:pt x="76" y="66"/>
                  </a:lnTo>
                  <a:lnTo>
                    <a:pt x="76" y="69"/>
                  </a:lnTo>
                  <a:lnTo>
                    <a:pt x="73" y="74"/>
                  </a:lnTo>
                  <a:lnTo>
                    <a:pt x="71" y="78"/>
                  </a:lnTo>
                  <a:lnTo>
                    <a:pt x="71" y="78"/>
                  </a:lnTo>
                  <a:lnTo>
                    <a:pt x="69" y="81"/>
                  </a:lnTo>
                  <a:lnTo>
                    <a:pt x="66" y="81"/>
                  </a:lnTo>
                  <a:lnTo>
                    <a:pt x="64" y="83"/>
                  </a:lnTo>
                  <a:lnTo>
                    <a:pt x="59" y="83"/>
                  </a:lnTo>
                  <a:lnTo>
                    <a:pt x="59" y="83"/>
                  </a:lnTo>
                  <a:lnTo>
                    <a:pt x="59" y="81"/>
                  </a:lnTo>
                  <a:lnTo>
                    <a:pt x="59" y="78"/>
                  </a:lnTo>
                  <a:lnTo>
                    <a:pt x="57" y="76"/>
                  </a:lnTo>
                  <a:lnTo>
                    <a:pt x="57" y="74"/>
                  </a:lnTo>
                  <a:lnTo>
                    <a:pt x="57" y="76"/>
                  </a:lnTo>
                  <a:lnTo>
                    <a:pt x="57" y="78"/>
                  </a:lnTo>
                  <a:lnTo>
                    <a:pt x="57" y="81"/>
                  </a:lnTo>
                  <a:lnTo>
                    <a:pt x="59" y="81"/>
                  </a:lnTo>
                  <a:lnTo>
                    <a:pt x="57" y="83"/>
                  </a:lnTo>
                  <a:lnTo>
                    <a:pt x="57" y="85"/>
                  </a:lnTo>
                  <a:lnTo>
                    <a:pt x="54" y="88"/>
                  </a:lnTo>
                  <a:lnTo>
                    <a:pt x="52" y="90"/>
                  </a:lnTo>
                  <a:lnTo>
                    <a:pt x="52" y="93"/>
                  </a:lnTo>
                  <a:lnTo>
                    <a:pt x="50" y="93"/>
                  </a:lnTo>
                  <a:lnTo>
                    <a:pt x="50" y="95"/>
                  </a:lnTo>
                  <a:lnTo>
                    <a:pt x="50" y="95"/>
                  </a:lnTo>
                  <a:lnTo>
                    <a:pt x="52" y="97"/>
                  </a:lnTo>
                  <a:lnTo>
                    <a:pt x="52" y="102"/>
                  </a:lnTo>
                  <a:lnTo>
                    <a:pt x="52" y="104"/>
                  </a:lnTo>
                  <a:lnTo>
                    <a:pt x="52" y="104"/>
                  </a:lnTo>
                  <a:lnTo>
                    <a:pt x="52" y="107"/>
                  </a:lnTo>
                  <a:lnTo>
                    <a:pt x="52" y="109"/>
                  </a:lnTo>
                  <a:lnTo>
                    <a:pt x="47" y="112"/>
                  </a:lnTo>
                  <a:lnTo>
                    <a:pt x="47" y="107"/>
                  </a:lnTo>
                  <a:lnTo>
                    <a:pt x="45" y="104"/>
                  </a:lnTo>
                  <a:lnTo>
                    <a:pt x="42" y="104"/>
                  </a:lnTo>
                  <a:lnTo>
                    <a:pt x="40" y="104"/>
                  </a:lnTo>
                  <a:lnTo>
                    <a:pt x="35" y="104"/>
                  </a:lnTo>
                  <a:lnTo>
                    <a:pt x="31" y="104"/>
                  </a:lnTo>
                  <a:lnTo>
                    <a:pt x="26" y="107"/>
                  </a:lnTo>
                  <a:lnTo>
                    <a:pt x="26" y="107"/>
                  </a:lnTo>
                  <a:lnTo>
                    <a:pt x="23" y="107"/>
                  </a:lnTo>
                  <a:lnTo>
                    <a:pt x="21" y="107"/>
                  </a:lnTo>
                  <a:lnTo>
                    <a:pt x="19" y="107"/>
                  </a:lnTo>
                  <a:lnTo>
                    <a:pt x="16" y="112"/>
                  </a:lnTo>
                  <a:lnTo>
                    <a:pt x="14" y="112"/>
                  </a:lnTo>
                  <a:lnTo>
                    <a:pt x="14" y="114"/>
                  </a:lnTo>
                  <a:lnTo>
                    <a:pt x="14" y="119"/>
                  </a:lnTo>
                  <a:lnTo>
                    <a:pt x="9" y="121"/>
                  </a:lnTo>
                  <a:lnTo>
                    <a:pt x="7" y="126"/>
                  </a:lnTo>
                  <a:lnTo>
                    <a:pt x="4" y="128"/>
                  </a:lnTo>
                  <a:lnTo>
                    <a:pt x="2" y="128"/>
                  </a:lnTo>
                  <a:lnTo>
                    <a:pt x="0" y="131"/>
                  </a:lnTo>
                  <a:lnTo>
                    <a:pt x="0" y="131"/>
                  </a:lnTo>
                  <a:lnTo>
                    <a:pt x="0" y="133"/>
                  </a:lnTo>
                  <a:lnTo>
                    <a:pt x="2" y="135"/>
                  </a:lnTo>
                  <a:lnTo>
                    <a:pt x="2" y="135"/>
                  </a:lnTo>
                  <a:lnTo>
                    <a:pt x="7" y="138"/>
                  </a:lnTo>
                  <a:lnTo>
                    <a:pt x="12" y="138"/>
                  </a:lnTo>
                  <a:lnTo>
                    <a:pt x="14" y="138"/>
                  </a:lnTo>
                  <a:lnTo>
                    <a:pt x="16" y="138"/>
                  </a:lnTo>
                  <a:lnTo>
                    <a:pt x="16" y="131"/>
                  </a:lnTo>
                  <a:lnTo>
                    <a:pt x="21" y="131"/>
                  </a:lnTo>
                  <a:lnTo>
                    <a:pt x="26" y="131"/>
                  </a:lnTo>
                  <a:lnTo>
                    <a:pt x="33" y="128"/>
                  </a:lnTo>
                  <a:lnTo>
                    <a:pt x="38" y="126"/>
                  </a:lnTo>
                  <a:lnTo>
                    <a:pt x="42" y="123"/>
                  </a:lnTo>
                  <a:lnTo>
                    <a:pt x="45" y="123"/>
                  </a:lnTo>
                  <a:lnTo>
                    <a:pt x="54" y="123"/>
                  </a:lnTo>
                  <a:lnTo>
                    <a:pt x="54" y="128"/>
                  </a:lnTo>
                  <a:lnTo>
                    <a:pt x="54" y="133"/>
                  </a:lnTo>
                  <a:lnTo>
                    <a:pt x="57" y="138"/>
                  </a:lnTo>
                  <a:lnTo>
                    <a:pt x="59" y="140"/>
                  </a:lnTo>
                  <a:lnTo>
                    <a:pt x="59" y="142"/>
                  </a:lnTo>
                  <a:lnTo>
                    <a:pt x="61" y="147"/>
                  </a:lnTo>
                  <a:lnTo>
                    <a:pt x="64" y="147"/>
                  </a:lnTo>
                  <a:lnTo>
                    <a:pt x="69" y="150"/>
                  </a:lnTo>
                  <a:lnTo>
                    <a:pt x="71" y="145"/>
                  </a:lnTo>
                  <a:lnTo>
                    <a:pt x="71" y="142"/>
                  </a:lnTo>
                  <a:lnTo>
                    <a:pt x="73" y="138"/>
                  </a:lnTo>
                  <a:lnTo>
                    <a:pt x="76" y="133"/>
                  </a:lnTo>
                  <a:lnTo>
                    <a:pt x="71" y="128"/>
                  </a:lnTo>
                  <a:lnTo>
                    <a:pt x="69" y="126"/>
                  </a:lnTo>
                  <a:lnTo>
                    <a:pt x="69" y="123"/>
                  </a:lnTo>
                  <a:lnTo>
                    <a:pt x="69" y="121"/>
                  </a:lnTo>
                  <a:lnTo>
                    <a:pt x="71" y="121"/>
                  </a:lnTo>
                  <a:lnTo>
                    <a:pt x="71" y="121"/>
                  </a:lnTo>
                  <a:lnTo>
                    <a:pt x="73" y="121"/>
                  </a:lnTo>
                  <a:lnTo>
                    <a:pt x="78" y="123"/>
                  </a:lnTo>
                  <a:lnTo>
                    <a:pt x="80" y="123"/>
                  </a:lnTo>
                  <a:lnTo>
                    <a:pt x="83" y="123"/>
                  </a:lnTo>
                  <a:lnTo>
                    <a:pt x="85" y="123"/>
                  </a:lnTo>
                  <a:lnTo>
                    <a:pt x="88" y="123"/>
                  </a:lnTo>
                  <a:lnTo>
                    <a:pt x="88" y="123"/>
                  </a:lnTo>
                  <a:lnTo>
                    <a:pt x="90" y="121"/>
                  </a:lnTo>
                  <a:lnTo>
                    <a:pt x="95" y="116"/>
                  </a:lnTo>
                  <a:lnTo>
                    <a:pt x="95" y="119"/>
                  </a:lnTo>
                  <a:lnTo>
                    <a:pt x="97" y="121"/>
                  </a:lnTo>
                  <a:lnTo>
                    <a:pt x="97" y="119"/>
                  </a:lnTo>
                  <a:lnTo>
                    <a:pt x="97" y="112"/>
                  </a:lnTo>
                  <a:lnTo>
                    <a:pt x="99" y="112"/>
                  </a:lnTo>
                  <a:lnTo>
                    <a:pt x="102" y="112"/>
                  </a:lnTo>
                  <a:lnTo>
                    <a:pt x="104" y="109"/>
                  </a:lnTo>
                  <a:lnTo>
                    <a:pt x="107" y="109"/>
                  </a:lnTo>
                  <a:lnTo>
                    <a:pt x="107" y="109"/>
                  </a:lnTo>
                  <a:lnTo>
                    <a:pt x="104" y="112"/>
                  </a:lnTo>
                  <a:lnTo>
                    <a:pt x="104" y="114"/>
                  </a:lnTo>
                  <a:lnTo>
                    <a:pt x="104" y="116"/>
                  </a:lnTo>
                  <a:lnTo>
                    <a:pt x="104" y="116"/>
                  </a:lnTo>
                  <a:lnTo>
                    <a:pt x="107" y="116"/>
                  </a:lnTo>
                  <a:lnTo>
                    <a:pt x="109" y="116"/>
                  </a:lnTo>
                  <a:lnTo>
                    <a:pt x="111" y="116"/>
                  </a:lnTo>
                  <a:lnTo>
                    <a:pt x="111" y="112"/>
                  </a:lnTo>
                  <a:lnTo>
                    <a:pt x="111" y="107"/>
                  </a:lnTo>
                  <a:lnTo>
                    <a:pt x="114" y="104"/>
                  </a:lnTo>
                  <a:lnTo>
                    <a:pt x="109" y="95"/>
                  </a:lnTo>
                  <a:lnTo>
                    <a:pt x="104" y="81"/>
                  </a:lnTo>
                  <a:lnTo>
                    <a:pt x="99" y="59"/>
                  </a:lnTo>
                  <a:lnTo>
                    <a:pt x="99" y="57"/>
                  </a:lnTo>
                  <a:lnTo>
                    <a:pt x="102" y="55"/>
                  </a:lnTo>
                  <a:lnTo>
                    <a:pt x="102" y="50"/>
                  </a:lnTo>
                  <a:lnTo>
                    <a:pt x="102" y="45"/>
                  </a:lnTo>
                  <a:lnTo>
                    <a:pt x="99" y="43"/>
                  </a:lnTo>
                  <a:lnTo>
                    <a:pt x="99" y="38"/>
                  </a:lnTo>
                  <a:lnTo>
                    <a:pt x="97" y="33"/>
                  </a:lnTo>
                  <a:lnTo>
                    <a:pt x="95" y="31"/>
                  </a:lnTo>
                  <a:lnTo>
                    <a:pt x="90" y="24"/>
                  </a:lnTo>
                  <a:lnTo>
                    <a:pt x="85" y="17"/>
                  </a:lnTo>
                  <a:lnTo>
                    <a:pt x="80" y="9"/>
                  </a:lnTo>
                  <a:lnTo>
                    <a:pt x="76" y="5"/>
                  </a:lnTo>
                  <a:lnTo>
                    <a:pt x="71" y="0"/>
                  </a:lnTo>
                  <a:lnTo>
                    <a:pt x="71" y="2"/>
                  </a:lnTo>
                  <a:lnTo>
                    <a:pt x="66" y="5"/>
                  </a:lnTo>
                  <a:lnTo>
                    <a:pt x="64" y="7"/>
                  </a:lnTo>
                  <a:lnTo>
                    <a:pt x="64" y="9"/>
                  </a:lnTo>
                  <a:lnTo>
                    <a:pt x="64" y="12"/>
                  </a:lnTo>
                  <a:lnTo>
                    <a:pt x="64"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19" name="Freeform 1428">
              <a:extLst>
                <a:ext uri="{FF2B5EF4-FFF2-40B4-BE49-F238E27FC236}">
                  <a16:creationId xmlns:a16="http://schemas.microsoft.com/office/drawing/2014/main" id="{B1607C31-9096-4A3B-872C-D366CA2EB6B1}"/>
                </a:ext>
              </a:extLst>
            </p:cNvPr>
            <p:cNvSpPr>
              <a:spLocks/>
            </p:cNvSpPr>
            <p:nvPr/>
          </p:nvSpPr>
          <p:spPr bwMode="auto">
            <a:xfrm>
              <a:off x="6694489" y="2922587"/>
              <a:ext cx="180975" cy="238125"/>
            </a:xfrm>
            <a:custGeom>
              <a:avLst/>
              <a:gdLst/>
              <a:ahLst/>
              <a:cxnLst>
                <a:cxn ang="0">
                  <a:pos x="64" y="17"/>
                </a:cxn>
                <a:cxn ang="0">
                  <a:pos x="69" y="28"/>
                </a:cxn>
                <a:cxn ang="0">
                  <a:pos x="76" y="40"/>
                </a:cxn>
                <a:cxn ang="0">
                  <a:pos x="78" y="50"/>
                </a:cxn>
                <a:cxn ang="0">
                  <a:pos x="78" y="62"/>
                </a:cxn>
                <a:cxn ang="0">
                  <a:pos x="76" y="69"/>
                </a:cxn>
                <a:cxn ang="0">
                  <a:pos x="71" y="78"/>
                </a:cxn>
                <a:cxn ang="0">
                  <a:pos x="64" y="83"/>
                </a:cxn>
                <a:cxn ang="0">
                  <a:pos x="59" y="81"/>
                </a:cxn>
                <a:cxn ang="0">
                  <a:pos x="57" y="74"/>
                </a:cxn>
                <a:cxn ang="0">
                  <a:pos x="57" y="81"/>
                </a:cxn>
                <a:cxn ang="0">
                  <a:pos x="57" y="85"/>
                </a:cxn>
                <a:cxn ang="0">
                  <a:pos x="52" y="93"/>
                </a:cxn>
                <a:cxn ang="0">
                  <a:pos x="50" y="95"/>
                </a:cxn>
                <a:cxn ang="0">
                  <a:pos x="52" y="104"/>
                </a:cxn>
                <a:cxn ang="0">
                  <a:pos x="52" y="109"/>
                </a:cxn>
                <a:cxn ang="0">
                  <a:pos x="45" y="104"/>
                </a:cxn>
                <a:cxn ang="0">
                  <a:pos x="35" y="104"/>
                </a:cxn>
                <a:cxn ang="0">
                  <a:pos x="26" y="107"/>
                </a:cxn>
                <a:cxn ang="0">
                  <a:pos x="19" y="107"/>
                </a:cxn>
                <a:cxn ang="0">
                  <a:pos x="14" y="114"/>
                </a:cxn>
                <a:cxn ang="0">
                  <a:pos x="7" y="126"/>
                </a:cxn>
                <a:cxn ang="0">
                  <a:pos x="0" y="131"/>
                </a:cxn>
                <a:cxn ang="0">
                  <a:pos x="2" y="135"/>
                </a:cxn>
                <a:cxn ang="0">
                  <a:pos x="12" y="138"/>
                </a:cxn>
                <a:cxn ang="0">
                  <a:pos x="16" y="131"/>
                </a:cxn>
                <a:cxn ang="0">
                  <a:pos x="33" y="128"/>
                </a:cxn>
                <a:cxn ang="0">
                  <a:pos x="45" y="123"/>
                </a:cxn>
                <a:cxn ang="0">
                  <a:pos x="54" y="133"/>
                </a:cxn>
                <a:cxn ang="0">
                  <a:pos x="59" y="142"/>
                </a:cxn>
                <a:cxn ang="0">
                  <a:pos x="69" y="150"/>
                </a:cxn>
                <a:cxn ang="0">
                  <a:pos x="73" y="138"/>
                </a:cxn>
                <a:cxn ang="0">
                  <a:pos x="69" y="126"/>
                </a:cxn>
                <a:cxn ang="0">
                  <a:pos x="71" y="121"/>
                </a:cxn>
                <a:cxn ang="0">
                  <a:pos x="78" y="123"/>
                </a:cxn>
                <a:cxn ang="0">
                  <a:pos x="85" y="123"/>
                </a:cxn>
                <a:cxn ang="0">
                  <a:pos x="90" y="121"/>
                </a:cxn>
                <a:cxn ang="0">
                  <a:pos x="97" y="121"/>
                </a:cxn>
                <a:cxn ang="0">
                  <a:pos x="99" y="112"/>
                </a:cxn>
                <a:cxn ang="0">
                  <a:pos x="107" y="109"/>
                </a:cxn>
                <a:cxn ang="0">
                  <a:pos x="104" y="114"/>
                </a:cxn>
                <a:cxn ang="0">
                  <a:pos x="107" y="116"/>
                </a:cxn>
                <a:cxn ang="0">
                  <a:pos x="111" y="112"/>
                </a:cxn>
                <a:cxn ang="0">
                  <a:pos x="109" y="95"/>
                </a:cxn>
                <a:cxn ang="0">
                  <a:pos x="99" y="57"/>
                </a:cxn>
                <a:cxn ang="0">
                  <a:pos x="102" y="45"/>
                </a:cxn>
                <a:cxn ang="0">
                  <a:pos x="97" y="33"/>
                </a:cxn>
                <a:cxn ang="0">
                  <a:pos x="85" y="17"/>
                </a:cxn>
                <a:cxn ang="0">
                  <a:pos x="71" y="0"/>
                </a:cxn>
                <a:cxn ang="0">
                  <a:pos x="64" y="7"/>
                </a:cxn>
              </a:cxnLst>
              <a:rect l="0" t="0" r="r" b="b"/>
              <a:pathLst>
                <a:path w="114" h="150">
                  <a:moveTo>
                    <a:pt x="64" y="12"/>
                  </a:moveTo>
                  <a:lnTo>
                    <a:pt x="64" y="14"/>
                  </a:lnTo>
                  <a:lnTo>
                    <a:pt x="64" y="17"/>
                  </a:lnTo>
                  <a:lnTo>
                    <a:pt x="66" y="19"/>
                  </a:lnTo>
                  <a:lnTo>
                    <a:pt x="66" y="24"/>
                  </a:lnTo>
                  <a:lnTo>
                    <a:pt x="69" y="28"/>
                  </a:lnTo>
                  <a:lnTo>
                    <a:pt x="73" y="33"/>
                  </a:lnTo>
                  <a:lnTo>
                    <a:pt x="76" y="38"/>
                  </a:lnTo>
                  <a:lnTo>
                    <a:pt x="76" y="40"/>
                  </a:lnTo>
                  <a:lnTo>
                    <a:pt x="78" y="43"/>
                  </a:lnTo>
                  <a:lnTo>
                    <a:pt x="78" y="43"/>
                  </a:lnTo>
                  <a:lnTo>
                    <a:pt x="78" y="50"/>
                  </a:lnTo>
                  <a:lnTo>
                    <a:pt x="78" y="55"/>
                  </a:lnTo>
                  <a:lnTo>
                    <a:pt x="78" y="59"/>
                  </a:lnTo>
                  <a:lnTo>
                    <a:pt x="78" y="62"/>
                  </a:lnTo>
                  <a:lnTo>
                    <a:pt x="76" y="64"/>
                  </a:lnTo>
                  <a:lnTo>
                    <a:pt x="76" y="66"/>
                  </a:lnTo>
                  <a:lnTo>
                    <a:pt x="76" y="69"/>
                  </a:lnTo>
                  <a:lnTo>
                    <a:pt x="73" y="74"/>
                  </a:lnTo>
                  <a:lnTo>
                    <a:pt x="71" y="78"/>
                  </a:lnTo>
                  <a:lnTo>
                    <a:pt x="71" y="78"/>
                  </a:lnTo>
                  <a:lnTo>
                    <a:pt x="69" y="81"/>
                  </a:lnTo>
                  <a:lnTo>
                    <a:pt x="66" y="81"/>
                  </a:lnTo>
                  <a:lnTo>
                    <a:pt x="64" y="83"/>
                  </a:lnTo>
                  <a:lnTo>
                    <a:pt x="59" y="83"/>
                  </a:lnTo>
                  <a:lnTo>
                    <a:pt x="59" y="83"/>
                  </a:lnTo>
                  <a:lnTo>
                    <a:pt x="59" y="81"/>
                  </a:lnTo>
                  <a:lnTo>
                    <a:pt x="59" y="78"/>
                  </a:lnTo>
                  <a:lnTo>
                    <a:pt x="57" y="76"/>
                  </a:lnTo>
                  <a:lnTo>
                    <a:pt x="57" y="74"/>
                  </a:lnTo>
                  <a:lnTo>
                    <a:pt x="57" y="76"/>
                  </a:lnTo>
                  <a:lnTo>
                    <a:pt x="57" y="78"/>
                  </a:lnTo>
                  <a:lnTo>
                    <a:pt x="57" y="81"/>
                  </a:lnTo>
                  <a:lnTo>
                    <a:pt x="59" y="81"/>
                  </a:lnTo>
                  <a:lnTo>
                    <a:pt x="57" y="83"/>
                  </a:lnTo>
                  <a:lnTo>
                    <a:pt x="57" y="85"/>
                  </a:lnTo>
                  <a:lnTo>
                    <a:pt x="54" y="88"/>
                  </a:lnTo>
                  <a:lnTo>
                    <a:pt x="52" y="90"/>
                  </a:lnTo>
                  <a:lnTo>
                    <a:pt x="52" y="93"/>
                  </a:lnTo>
                  <a:lnTo>
                    <a:pt x="50" y="93"/>
                  </a:lnTo>
                  <a:lnTo>
                    <a:pt x="50" y="95"/>
                  </a:lnTo>
                  <a:lnTo>
                    <a:pt x="50" y="95"/>
                  </a:lnTo>
                  <a:lnTo>
                    <a:pt x="52" y="97"/>
                  </a:lnTo>
                  <a:lnTo>
                    <a:pt x="52" y="102"/>
                  </a:lnTo>
                  <a:lnTo>
                    <a:pt x="52" y="104"/>
                  </a:lnTo>
                  <a:lnTo>
                    <a:pt x="52" y="104"/>
                  </a:lnTo>
                  <a:lnTo>
                    <a:pt x="52" y="107"/>
                  </a:lnTo>
                  <a:lnTo>
                    <a:pt x="52" y="109"/>
                  </a:lnTo>
                  <a:lnTo>
                    <a:pt x="47" y="112"/>
                  </a:lnTo>
                  <a:lnTo>
                    <a:pt x="47" y="107"/>
                  </a:lnTo>
                  <a:lnTo>
                    <a:pt x="45" y="104"/>
                  </a:lnTo>
                  <a:lnTo>
                    <a:pt x="42" y="104"/>
                  </a:lnTo>
                  <a:lnTo>
                    <a:pt x="40" y="104"/>
                  </a:lnTo>
                  <a:lnTo>
                    <a:pt x="35" y="104"/>
                  </a:lnTo>
                  <a:lnTo>
                    <a:pt x="31" y="104"/>
                  </a:lnTo>
                  <a:lnTo>
                    <a:pt x="26" y="107"/>
                  </a:lnTo>
                  <a:lnTo>
                    <a:pt x="26" y="107"/>
                  </a:lnTo>
                  <a:lnTo>
                    <a:pt x="23" y="107"/>
                  </a:lnTo>
                  <a:lnTo>
                    <a:pt x="21" y="107"/>
                  </a:lnTo>
                  <a:lnTo>
                    <a:pt x="19" y="107"/>
                  </a:lnTo>
                  <a:lnTo>
                    <a:pt x="16" y="112"/>
                  </a:lnTo>
                  <a:lnTo>
                    <a:pt x="14" y="112"/>
                  </a:lnTo>
                  <a:lnTo>
                    <a:pt x="14" y="114"/>
                  </a:lnTo>
                  <a:lnTo>
                    <a:pt x="14" y="119"/>
                  </a:lnTo>
                  <a:lnTo>
                    <a:pt x="9" y="121"/>
                  </a:lnTo>
                  <a:lnTo>
                    <a:pt x="7" y="126"/>
                  </a:lnTo>
                  <a:lnTo>
                    <a:pt x="4" y="128"/>
                  </a:lnTo>
                  <a:lnTo>
                    <a:pt x="2" y="128"/>
                  </a:lnTo>
                  <a:lnTo>
                    <a:pt x="0" y="131"/>
                  </a:lnTo>
                  <a:lnTo>
                    <a:pt x="0" y="131"/>
                  </a:lnTo>
                  <a:lnTo>
                    <a:pt x="0" y="133"/>
                  </a:lnTo>
                  <a:lnTo>
                    <a:pt x="2" y="135"/>
                  </a:lnTo>
                  <a:lnTo>
                    <a:pt x="2" y="135"/>
                  </a:lnTo>
                  <a:lnTo>
                    <a:pt x="7" y="138"/>
                  </a:lnTo>
                  <a:lnTo>
                    <a:pt x="12" y="138"/>
                  </a:lnTo>
                  <a:lnTo>
                    <a:pt x="14" y="138"/>
                  </a:lnTo>
                  <a:lnTo>
                    <a:pt x="16" y="138"/>
                  </a:lnTo>
                  <a:lnTo>
                    <a:pt x="16" y="131"/>
                  </a:lnTo>
                  <a:lnTo>
                    <a:pt x="21" y="131"/>
                  </a:lnTo>
                  <a:lnTo>
                    <a:pt x="26" y="131"/>
                  </a:lnTo>
                  <a:lnTo>
                    <a:pt x="33" y="128"/>
                  </a:lnTo>
                  <a:lnTo>
                    <a:pt x="38" y="126"/>
                  </a:lnTo>
                  <a:lnTo>
                    <a:pt x="42" y="123"/>
                  </a:lnTo>
                  <a:lnTo>
                    <a:pt x="45" y="123"/>
                  </a:lnTo>
                  <a:lnTo>
                    <a:pt x="54" y="123"/>
                  </a:lnTo>
                  <a:lnTo>
                    <a:pt x="54" y="128"/>
                  </a:lnTo>
                  <a:lnTo>
                    <a:pt x="54" y="133"/>
                  </a:lnTo>
                  <a:lnTo>
                    <a:pt x="57" y="138"/>
                  </a:lnTo>
                  <a:lnTo>
                    <a:pt x="59" y="140"/>
                  </a:lnTo>
                  <a:lnTo>
                    <a:pt x="59" y="142"/>
                  </a:lnTo>
                  <a:lnTo>
                    <a:pt x="61" y="147"/>
                  </a:lnTo>
                  <a:lnTo>
                    <a:pt x="64" y="147"/>
                  </a:lnTo>
                  <a:lnTo>
                    <a:pt x="69" y="150"/>
                  </a:lnTo>
                  <a:lnTo>
                    <a:pt x="71" y="145"/>
                  </a:lnTo>
                  <a:lnTo>
                    <a:pt x="71" y="142"/>
                  </a:lnTo>
                  <a:lnTo>
                    <a:pt x="73" y="138"/>
                  </a:lnTo>
                  <a:lnTo>
                    <a:pt x="76" y="133"/>
                  </a:lnTo>
                  <a:lnTo>
                    <a:pt x="71" y="128"/>
                  </a:lnTo>
                  <a:lnTo>
                    <a:pt x="69" y="126"/>
                  </a:lnTo>
                  <a:lnTo>
                    <a:pt x="69" y="123"/>
                  </a:lnTo>
                  <a:lnTo>
                    <a:pt x="69" y="121"/>
                  </a:lnTo>
                  <a:lnTo>
                    <a:pt x="71" y="121"/>
                  </a:lnTo>
                  <a:lnTo>
                    <a:pt x="71" y="121"/>
                  </a:lnTo>
                  <a:lnTo>
                    <a:pt x="73" y="121"/>
                  </a:lnTo>
                  <a:lnTo>
                    <a:pt x="78" y="123"/>
                  </a:lnTo>
                  <a:lnTo>
                    <a:pt x="80" y="123"/>
                  </a:lnTo>
                  <a:lnTo>
                    <a:pt x="83" y="123"/>
                  </a:lnTo>
                  <a:lnTo>
                    <a:pt x="85" y="123"/>
                  </a:lnTo>
                  <a:lnTo>
                    <a:pt x="88" y="123"/>
                  </a:lnTo>
                  <a:lnTo>
                    <a:pt x="88" y="123"/>
                  </a:lnTo>
                  <a:lnTo>
                    <a:pt x="90" y="121"/>
                  </a:lnTo>
                  <a:lnTo>
                    <a:pt x="95" y="116"/>
                  </a:lnTo>
                  <a:lnTo>
                    <a:pt x="95" y="119"/>
                  </a:lnTo>
                  <a:lnTo>
                    <a:pt x="97" y="121"/>
                  </a:lnTo>
                  <a:lnTo>
                    <a:pt x="97" y="119"/>
                  </a:lnTo>
                  <a:lnTo>
                    <a:pt x="97" y="112"/>
                  </a:lnTo>
                  <a:lnTo>
                    <a:pt x="99" y="112"/>
                  </a:lnTo>
                  <a:lnTo>
                    <a:pt x="102" y="112"/>
                  </a:lnTo>
                  <a:lnTo>
                    <a:pt x="104" y="109"/>
                  </a:lnTo>
                  <a:lnTo>
                    <a:pt x="107" y="109"/>
                  </a:lnTo>
                  <a:lnTo>
                    <a:pt x="107" y="109"/>
                  </a:lnTo>
                  <a:lnTo>
                    <a:pt x="104" y="112"/>
                  </a:lnTo>
                  <a:lnTo>
                    <a:pt x="104" y="114"/>
                  </a:lnTo>
                  <a:lnTo>
                    <a:pt x="104" y="116"/>
                  </a:lnTo>
                  <a:lnTo>
                    <a:pt x="104" y="116"/>
                  </a:lnTo>
                  <a:lnTo>
                    <a:pt x="107" y="116"/>
                  </a:lnTo>
                  <a:lnTo>
                    <a:pt x="109" y="116"/>
                  </a:lnTo>
                  <a:lnTo>
                    <a:pt x="111" y="116"/>
                  </a:lnTo>
                  <a:lnTo>
                    <a:pt x="111" y="112"/>
                  </a:lnTo>
                  <a:lnTo>
                    <a:pt x="111" y="107"/>
                  </a:lnTo>
                  <a:lnTo>
                    <a:pt x="114" y="104"/>
                  </a:lnTo>
                  <a:lnTo>
                    <a:pt x="109" y="95"/>
                  </a:lnTo>
                  <a:lnTo>
                    <a:pt x="104" y="81"/>
                  </a:lnTo>
                  <a:lnTo>
                    <a:pt x="99" y="59"/>
                  </a:lnTo>
                  <a:lnTo>
                    <a:pt x="99" y="57"/>
                  </a:lnTo>
                  <a:lnTo>
                    <a:pt x="102" y="55"/>
                  </a:lnTo>
                  <a:lnTo>
                    <a:pt x="102" y="50"/>
                  </a:lnTo>
                  <a:lnTo>
                    <a:pt x="102" y="45"/>
                  </a:lnTo>
                  <a:lnTo>
                    <a:pt x="99" y="43"/>
                  </a:lnTo>
                  <a:lnTo>
                    <a:pt x="99" y="38"/>
                  </a:lnTo>
                  <a:lnTo>
                    <a:pt x="97" y="33"/>
                  </a:lnTo>
                  <a:lnTo>
                    <a:pt x="95" y="31"/>
                  </a:lnTo>
                  <a:lnTo>
                    <a:pt x="90" y="24"/>
                  </a:lnTo>
                  <a:lnTo>
                    <a:pt x="85" y="17"/>
                  </a:lnTo>
                  <a:lnTo>
                    <a:pt x="80" y="9"/>
                  </a:lnTo>
                  <a:lnTo>
                    <a:pt x="76" y="5"/>
                  </a:lnTo>
                  <a:lnTo>
                    <a:pt x="71" y="0"/>
                  </a:lnTo>
                  <a:lnTo>
                    <a:pt x="71" y="2"/>
                  </a:lnTo>
                  <a:lnTo>
                    <a:pt x="66" y="5"/>
                  </a:lnTo>
                  <a:lnTo>
                    <a:pt x="64" y="7"/>
                  </a:lnTo>
                  <a:lnTo>
                    <a:pt x="64" y="9"/>
                  </a:lnTo>
                  <a:lnTo>
                    <a:pt x="64"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0" name="Freeform 1429">
              <a:extLst>
                <a:ext uri="{FF2B5EF4-FFF2-40B4-BE49-F238E27FC236}">
                  <a16:creationId xmlns:a16="http://schemas.microsoft.com/office/drawing/2014/main" id="{D5927B1B-9F03-4215-84D5-84F4CD08A2A4}"/>
                </a:ext>
              </a:extLst>
            </p:cNvPr>
            <p:cNvSpPr>
              <a:spLocks/>
            </p:cNvSpPr>
            <p:nvPr/>
          </p:nvSpPr>
          <p:spPr bwMode="auto">
            <a:xfrm>
              <a:off x="6694489" y="2922587"/>
              <a:ext cx="180975" cy="238125"/>
            </a:xfrm>
            <a:custGeom>
              <a:avLst/>
              <a:gdLst/>
              <a:ahLst/>
              <a:cxnLst>
                <a:cxn ang="0">
                  <a:pos x="64" y="17"/>
                </a:cxn>
                <a:cxn ang="0">
                  <a:pos x="69" y="28"/>
                </a:cxn>
                <a:cxn ang="0">
                  <a:pos x="76" y="40"/>
                </a:cxn>
                <a:cxn ang="0">
                  <a:pos x="78" y="50"/>
                </a:cxn>
                <a:cxn ang="0">
                  <a:pos x="78" y="62"/>
                </a:cxn>
                <a:cxn ang="0">
                  <a:pos x="76" y="69"/>
                </a:cxn>
                <a:cxn ang="0">
                  <a:pos x="71" y="78"/>
                </a:cxn>
                <a:cxn ang="0">
                  <a:pos x="64" y="83"/>
                </a:cxn>
                <a:cxn ang="0">
                  <a:pos x="59" y="81"/>
                </a:cxn>
                <a:cxn ang="0">
                  <a:pos x="57" y="74"/>
                </a:cxn>
                <a:cxn ang="0">
                  <a:pos x="57" y="81"/>
                </a:cxn>
                <a:cxn ang="0">
                  <a:pos x="57" y="85"/>
                </a:cxn>
                <a:cxn ang="0">
                  <a:pos x="52" y="93"/>
                </a:cxn>
                <a:cxn ang="0">
                  <a:pos x="50" y="95"/>
                </a:cxn>
                <a:cxn ang="0">
                  <a:pos x="52" y="104"/>
                </a:cxn>
                <a:cxn ang="0">
                  <a:pos x="52" y="109"/>
                </a:cxn>
                <a:cxn ang="0">
                  <a:pos x="45" y="104"/>
                </a:cxn>
                <a:cxn ang="0">
                  <a:pos x="35" y="104"/>
                </a:cxn>
                <a:cxn ang="0">
                  <a:pos x="26" y="107"/>
                </a:cxn>
                <a:cxn ang="0">
                  <a:pos x="19" y="107"/>
                </a:cxn>
                <a:cxn ang="0">
                  <a:pos x="14" y="114"/>
                </a:cxn>
                <a:cxn ang="0">
                  <a:pos x="7" y="126"/>
                </a:cxn>
                <a:cxn ang="0">
                  <a:pos x="0" y="131"/>
                </a:cxn>
                <a:cxn ang="0">
                  <a:pos x="2" y="135"/>
                </a:cxn>
                <a:cxn ang="0">
                  <a:pos x="12" y="138"/>
                </a:cxn>
                <a:cxn ang="0">
                  <a:pos x="16" y="131"/>
                </a:cxn>
                <a:cxn ang="0">
                  <a:pos x="33" y="128"/>
                </a:cxn>
                <a:cxn ang="0">
                  <a:pos x="45" y="123"/>
                </a:cxn>
                <a:cxn ang="0">
                  <a:pos x="54" y="133"/>
                </a:cxn>
                <a:cxn ang="0">
                  <a:pos x="59" y="142"/>
                </a:cxn>
                <a:cxn ang="0">
                  <a:pos x="69" y="150"/>
                </a:cxn>
                <a:cxn ang="0">
                  <a:pos x="73" y="138"/>
                </a:cxn>
                <a:cxn ang="0">
                  <a:pos x="69" y="126"/>
                </a:cxn>
                <a:cxn ang="0">
                  <a:pos x="71" y="121"/>
                </a:cxn>
                <a:cxn ang="0">
                  <a:pos x="78" y="123"/>
                </a:cxn>
                <a:cxn ang="0">
                  <a:pos x="85" y="123"/>
                </a:cxn>
                <a:cxn ang="0">
                  <a:pos x="90" y="121"/>
                </a:cxn>
                <a:cxn ang="0">
                  <a:pos x="97" y="121"/>
                </a:cxn>
                <a:cxn ang="0">
                  <a:pos x="99" y="112"/>
                </a:cxn>
                <a:cxn ang="0">
                  <a:pos x="107" y="109"/>
                </a:cxn>
                <a:cxn ang="0">
                  <a:pos x="104" y="114"/>
                </a:cxn>
                <a:cxn ang="0">
                  <a:pos x="107" y="116"/>
                </a:cxn>
                <a:cxn ang="0">
                  <a:pos x="111" y="112"/>
                </a:cxn>
                <a:cxn ang="0">
                  <a:pos x="109" y="95"/>
                </a:cxn>
                <a:cxn ang="0">
                  <a:pos x="99" y="57"/>
                </a:cxn>
                <a:cxn ang="0">
                  <a:pos x="102" y="45"/>
                </a:cxn>
                <a:cxn ang="0">
                  <a:pos x="97" y="33"/>
                </a:cxn>
                <a:cxn ang="0">
                  <a:pos x="85" y="17"/>
                </a:cxn>
                <a:cxn ang="0">
                  <a:pos x="71" y="0"/>
                </a:cxn>
                <a:cxn ang="0">
                  <a:pos x="64" y="7"/>
                </a:cxn>
              </a:cxnLst>
              <a:rect l="0" t="0" r="r" b="b"/>
              <a:pathLst>
                <a:path w="114" h="150">
                  <a:moveTo>
                    <a:pt x="64" y="12"/>
                  </a:moveTo>
                  <a:lnTo>
                    <a:pt x="64" y="14"/>
                  </a:lnTo>
                  <a:lnTo>
                    <a:pt x="64" y="17"/>
                  </a:lnTo>
                  <a:lnTo>
                    <a:pt x="66" y="19"/>
                  </a:lnTo>
                  <a:lnTo>
                    <a:pt x="66" y="24"/>
                  </a:lnTo>
                  <a:lnTo>
                    <a:pt x="69" y="28"/>
                  </a:lnTo>
                  <a:lnTo>
                    <a:pt x="73" y="33"/>
                  </a:lnTo>
                  <a:lnTo>
                    <a:pt x="76" y="38"/>
                  </a:lnTo>
                  <a:lnTo>
                    <a:pt x="76" y="40"/>
                  </a:lnTo>
                  <a:lnTo>
                    <a:pt x="78" y="43"/>
                  </a:lnTo>
                  <a:lnTo>
                    <a:pt x="78" y="43"/>
                  </a:lnTo>
                  <a:lnTo>
                    <a:pt x="78" y="50"/>
                  </a:lnTo>
                  <a:lnTo>
                    <a:pt x="78" y="55"/>
                  </a:lnTo>
                  <a:lnTo>
                    <a:pt x="78" y="59"/>
                  </a:lnTo>
                  <a:lnTo>
                    <a:pt x="78" y="62"/>
                  </a:lnTo>
                  <a:lnTo>
                    <a:pt x="76" y="64"/>
                  </a:lnTo>
                  <a:lnTo>
                    <a:pt x="76" y="66"/>
                  </a:lnTo>
                  <a:lnTo>
                    <a:pt x="76" y="69"/>
                  </a:lnTo>
                  <a:lnTo>
                    <a:pt x="73" y="74"/>
                  </a:lnTo>
                  <a:lnTo>
                    <a:pt x="71" y="78"/>
                  </a:lnTo>
                  <a:lnTo>
                    <a:pt x="71" y="78"/>
                  </a:lnTo>
                  <a:lnTo>
                    <a:pt x="69" y="81"/>
                  </a:lnTo>
                  <a:lnTo>
                    <a:pt x="66" y="81"/>
                  </a:lnTo>
                  <a:lnTo>
                    <a:pt x="64" y="83"/>
                  </a:lnTo>
                  <a:lnTo>
                    <a:pt x="59" y="83"/>
                  </a:lnTo>
                  <a:lnTo>
                    <a:pt x="59" y="83"/>
                  </a:lnTo>
                  <a:lnTo>
                    <a:pt x="59" y="81"/>
                  </a:lnTo>
                  <a:lnTo>
                    <a:pt x="59" y="78"/>
                  </a:lnTo>
                  <a:lnTo>
                    <a:pt x="57" y="76"/>
                  </a:lnTo>
                  <a:lnTo>
                    <a:pt x="57" y="74"/>
                  </a:lnTo>
                  <a:lnTo>
                    <a:pt x="57" y="76"/>
                  </a:lnTo>
                  <a:lnTo>
                    <a:pt x="57" y="78"/>
                  </a:lnTo>
                  <a:lnTo>
                    <a:pt x="57" y="81"/>
                  </a:lnTo>
                  <a:lnTo>
                    <a:pt x="59" y="81"/>
                  </a:lnTo>
                  <a:lnTo>
                    <a:pt x="57" y="83"/>
                  </a:lnTo>
                  <a:lnTo>
                    <a:pt x="57" y="85"/>
                  </a:lnTo>
                  <a:lnTo>
                    <a:pt x="54" y="88"/>
                  </a:lnTo>
                  <a:lnTo>
                    <a:pt x="52" y="90"/>
                  </a:lnTo>
                  <a:lnTo>
                    <a:pt x="52" y="93"/>
                  </a:lnTo>
                  <a:lnTo>
                    <a:pt x="50" y="93"/>
                  </a:lnTo>
                  <a:lnTo>
                    <a:pt x="50" y="95"/>
                  </a:lnTo>
                  <a:lnTo>
                    <a:pt x="50" y="95"/>
                  </a:lnTo>
                  <a:lnTo>
                    <a:pt x="52" y="97"/>
                  </a:lnTo>
                  <a:lnTo>
                    <a:pt x="52" y="102"/>
                  </a:lnTo>
                  <a:lnTo>
                    <a:pt x="52" y="104"/>
                  </a:lnTo>
                  <a:lnTo>
                    <a:pt x="52" y="104"/>
                  </a:lnTo>
                  <a:lnTo>
                    <a:pt x="52" y="107"/>
                  </a:lnTo>
                  <a:lnTo>
                    <a:pt x="52" y="109"/>
                  </a:lnTo>
                  <a:lnTo>
                    <a:pt x="47" y="112"/>
                  </a:lnTo>
                  <a:lnTo>
                    <a:pt x="47" y="107"/>
                  </a:lnTo>
                  <a:lnTo>
                    <a:pt x="45" y="104"/>
                  </a:lnTo>
                  <a:lnTo>
                    <a:pt x="42" y="104"/>
                  </a:lnTo>
                  <a:lnTo>
                    <a:pt x="40" y="104"/>
                  </a:lnTo>
                  <a:lnTo>
                    <a:pt x="35" y="104"/>
                  </a:lnTo>
                  <a:lnTo>
                    <a:pt x="31" y="104"/>
                  </a:lnTo>
                  <a:lnTo>
                    <a:pt x="26" y="107"/>
                  </a:lnTo>
                  <a:lnTo>
                    <a:pt x="26" y="107"/>
                  </a:lnTo>
                  <a:lnTo>
                    <a:pt x="23" y="107"/>
                  </a:lnTo>
                  <a:lnTo>
                    <a:pt x="21" y="107"/>
                  </a:lnTo>
                  <a:lnTo>
                    <a:pt x="19" y="107"/>
                  </a:lnTo>
                  <a:lnTo>
                    <a:pt x="16" y="112"/>
                  </a:lnTo>
                  <a:lnTo>
                    <a:pt x="14" y="112"/>
                  </a:lnTo>
                  <a:lnTo>
                    <a:pt x="14" y="114"/>
                  </a:lnTo>
                  <a:lnTo>
                    <a:pt x="14" y="119"/>
                  </a:lnTo>
                  <a:lnTo>
                    <a:pt x="9" y="121"/>
                  </a:lnTo>
                  <a:lnTo>
                    <a:pt x="7" y="126"/>
                  </a:lnTo>
                  <a:lnTo>
                    <a:pt x="4" y="128"/>
                  </a:lnTo>
                  <a:lnTo>
                    <a:pt x="2" y="128"/>
                  </a:lnTo>
                  <a:lnTo>
                    <a:pt x="0" y="131"/>
                  </a:lnTo>
                  <a:lnTo>
                    <a:pt x="0" y="131"/>
                  </a:lnTo>
                  <a:lnTo>
                    <a:pt x="0" y="133"/>
                  </a:lnTo>
                  <a:lnTo>
                    <a:pt x="2" y="135"/>
                  </a:lnTo>
                  <a:lnTo>
                    <a:pt x="2" y="135"/>
                  </a:lnTo>
                  <a:lnTo>
                    <a:pt x="7" y="138"/>
                  </a:lnTo>
                  <a:lnTo>
                    <a:pt x="12" y="138"/>
                  </a:lnTo>
                  <a:lnTo>
                    <a:pt x="14" y="138"/>
                  </a:lnTo>
                  <a:lnTo>
                    <a:pt x="16" y="138"/>
                  </a:lnTo>
                  <a:lnTo>
                    <a:pt x="16" y="131"/>
                  </a:lnTo>
                  <a:lnTo>
                    <a:pt x="21" y="131"/>
                  </a:lnTo>
                  <a:lnTo>
                    <a:pt x="26" y="131"/>
                  </a:lnTo>
                  <a:lnTo>
                    <a:pt x="33" y="128"/>
                  </a:lnTo>
                  <a:lnTo>
                    <a:pt x="38" y="126"/>
                  </a:lnTo>
                  <a:lnTo>
                    <a:pt x="42" y="123"/>
                  </a:lnTo>
                  <a:lnTo>
                    <a:pt x="45" y="123"/>
                  </a:lnTo>
                  <a:lnTo>
                    <a:pt x="54" y="123"/>
                  </a:lnTo>
                  <a:lnTo>
                    <a:pt x="54" y="128"/>
                  </a:lnTo>
                  <a:lnTo>
                    <a:pt x="54" y="133"/>
                  </a:lnTo>
                  <a:lnTo>
                    <a:pt x="57" y="138"/>
                  </a:lnTo>
                  <a:lnTo>
                    <a:pt x="59" y="140"/>
                  </a:lnTo>
                  <a:lnTo>
                    <a:pt x="59" y="142"/>
                  </a:lnTo>
                  <a:lnTo>
                    <a:pt x="61" y="147"/>
                  </a:lnTo>
                  <a:lnTo>
                    <a:pt x="64" y="147"/>
                  </a:lnTo>
                  <a:lnTo>
                    <a:pt x="69" y="150"/>
                  </a:lnTo>
                  <a:lnTo>
                    <a:pt x="71" y="145"/>
                  </a:lnTo>
                  <a:lnTo>
                    <a:pt x="71" y="142"/>
                  </a:lnTo>
                  <a:lnTo>
                    <a:pt x="73" y="138"/>
                  </a:lnTo>
                  <a:lnTo>
                    <a:pt x="76" y="133"/>
                  </a:lnTo>
                  <a:lnTo>
                    <a:pt x="71" y="128"/>
                  </a:lnTo>
                  <a:lnTo>
                    <a:pt x="69" y="126"/>
                  </a:lnTo>
                  <a:lnTo>
                    <a:pt x="69" y="123"/>
                  </a:lnTo>
                  <a:lnTo>
                    <a:pt x="69" y="121"/>
                  </a:lnTo>
                  <a:lnTo>
                    <a:pt x="71" y="121"/>
                  </a:lnTo>
                  <a:lnTo>
                    <a:pt x="71" y="121"/>
                  </a:lnTo>
                  <a:lnTo>
                    <a:pt x="73" y="121"/>
                  </a:lnTo>
                  <a:lnTo>
                    <a:pt x="78" y="123"/>
                  </a:lnTo>
                  <a:lnTo>
                    <a:pt x="80" y="123"/>
                  </a:lnTo>
                  <a:lnTo>
                    <a:pt x="83" y="123"/>
                  </a:lnTo>
                  <a:lnTo>
                    <a:pt x="85" y="123"/>
                  </a:lnTo>
                  <a:lnTo>
                    <a:pt x="88" y="123"/>
                  </a:lnTo>
                  <a:lnTo>
                    <a:pt x="88" y="123"/>
                  </a:lnTo>
                  <a:lnTo>
                    <a:pt x="90" y="121"/>
                  </a:lnTo>
                  <a:lnTo>
                    <a:pt x="95" y="116"/>
                  </a:lnTo>
                  <a:lnTo>
                    <a:pt x="95" y="119"/>
                  </a:lnTo>
                  <a:lnTo>
                    <a:pt x="97" y="121"/>
                  </a:lnTo>
                  <a:lnTo>
                    <a:pt x="97" y="119"/>
                  </a:lnTo>
                  <a:lnTo>
                    <a:pt x="97" y="112"/>
                  </a:lnTo>
                  <a:lnTo>
                    <a:pt x="99" y="112"/>
                  </a:lnTo>
                  <a:lnTo>
                    <a:pt x="102" y="112"/>
                  </a:lnTo>
                  <a:lnTo>
                    <a:pt x="104" y="109"/>
                  </a:lnTo>
                  <a:lnTo>
                    <a:pt x="107" y="109"/>
                  </a:lnTo>
                  <a:lnTo>
                    <a:pt x="107" y="109"/>
                  </a:lnTo>
                  <a:lnTo>
                    <a:pt x="104" y="112"/>
                  </a:lnTo>
                  <a:lnTo>
                    <a:pt x="104" y="114"/>
                  </a:lnTo>
                  <a:lnTo>
                    <a:pt x="104" y="116"/>
                  </a:lnTo>
                  <a:lnTo>
                    <a:pt x="104" y="116"/>
                  </a:lnTo>
                  <a:lnTo>
                    <a:pt x="107" y="116"/>
                  </a:lnTo>
                  <a:lnTo>
                    <a:pt x="109" y="116"/>
                  </a:lnTo>
                  <a:lnTo>
                    <a:pt x="111" y="116"/>
                  </a:lnTo>
                  <a:lnTo>
                    <a:pt x="111" y="112"/>
                  </a:lnTo>
                  <a:lnTo>
                    <a:pt x="111" y="107"/>
                  </a:lnTo>
                  <a:lnTo>
                    <a:pt x="114" y="104"/>
                  </a:lnTo>
                  <a:lnTo>
                    <a:pt x="109" y="95"/>
                  </a:lnTo>
                  <a:lnTo>
                    <a:pt x="104" y="81"/>
                  </a:lnTo>
                  <a:lnTo>
                    <a:pt x="99" y="59"/>
                  </a:lnTo>
                  <a:lnTo>
                    <a:pt x="99" y="57"/>
                  </a:lnTo>
                  <a:lnTo>
                    <a:pt x="102" y="55"/>
                  </a:lnTo>
                  <a:lnTo>
                    <a:pt x="102" y="50"/>
                  </a:lnTo>
                  <a:lnTo>
                    <a:pt x="102" y="45"/>
                  </a:lnTo>
                  <a:lnTo>
                    <a:pt x="99" y="43"/>
                  </a:lnTo>
                  <a:lnTo>
                    <a:pt x="99" y="38"/>
                  </a:lnTo>
                  <a:lnTo>
                    <a:pt x="97" y="33"/>
                  </a:lnTo>
                  <a:lnTo>
                    <a:pt x="95" y="31"/>
                  </a:lnTo>
                  <a:lnTo>
                    <a:pt x="90" y="24"/>
                  </a:lnTo>
                  <a:lnTo>
                    <a:pt x="85" y="17"/>
                  </a:lnTo>
                  <a:lnTo>
                    <a:pt x="80" y="9"/>
                  </a:lnTo>
                  <a:lnTo>
                    <a:pt x="76" y="5"/>
                  </a:lnTo>
                  <a:lnTo>
                    <a:pt x="71" y="0"/>
                  </a:lnTo>
                  <a:lnTo>
                    <a:pt x="71" y="2"/>
                  </a:lnTo>
                  <a:lnTo>
                    <a:pt x="66" y="5"/>
                  </a:lnTo>
                  <a:lnTo>
                    <a:pt x="64" y="7"/>
                  </a:lnTo>
                  <a:lnTo>
                    <a:pt x="64" y="9"/>
                  </a:lnTo>
                  <a:lnTo>
                    <a:pt x="64"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1" name="Freeform 1430">
              <a:extLst>
                <a:ext uri="{FF2B5EF4-FFF2-40B4-BE49-F238E27FC236}">
                  <a16:creationId xmlns:a16="http://schemas.microsoft.com/office/drawing/2014/main" id="{95F60555-ABB0-40B7-90A1-831031754A6E}"/>
                </a:ext>
              </a:extLst>
            </p:cNvPr>
            <p:cNvSpPr>
              <a:spLocks/>
            </p:cNvSpPr>
            <p:nvPr/>
          </p:nvSpPr>
          <p:spPr bwMode="auto">
            <a:xfrm>
              <a:off x="6731001" y="3130549"/>
              <a:ext cx="46038" cy="41275"/>
            </a:xfrm>
            <a:custGeom>
              <a:avLst/>
              <a:gdLst/>
              <a:ahLst/>
              <a:cxnLst>
                <a:cxn ang="0">
                  <a:pos x="15" y="4"/>
                </a:cxn>
                <a:cxn ang="0">
                  <a:pos x="12" y="7"/>
                </a:cxn>
                <a:cxn ang="0">
                  <a:pos x="10" y="7"/>
                </a:cxn>
                <a:cxn ang="0">
                  <a:pos x="3" y="4"/>
                </a:cxn>
                <a:cxn ang="0">
                  <a:pos x="3" y="7"/>
                </a:cxn>
                <a:cxn ang="0">
                  <a:pos x="3" y="9"/>
                </a:cxn>
                <a:cxn ang="0">
                  <a:pos x="3" y="9"/>
                </a:cxn>
                <a:cxn ang="0">
                  <a:pos x="0" y="11"/>
                </a:cxn>
                <a:cxn ang="0">
                  <a:pos x="3" y="11"/>
                </a:cxn>
                <a:cxn ang="0">
                  <a:pos x="3" y="14"/>
                </a:cxn>
                <a:cxn ang="0">
                  <a:pos x="3" y="21"/>
                </a:cxn>
                <a:cxn ang="0">
                  <a:pos x="8" y="26"/>
                </a:cxn>
                <a:cxn ang="0">
                  <a:pos x="10" y="26"/>
                </a:cxn>
                <a:cxn ang="0">
                  <a:pos x="10" y="26"/>
                </a:cxn>
                <a:cxn ang="0">
                  <a:pos x="10" y="26"/>
                </a:cxn>
                <a:cxn ang="0">
                  <a:pos x="12" y="26"/>
                </a:cxn>
                <a:cxn ang="0">
                  <a:pos x="12" y="23"/>
                </a:cxn>
                <a:cxn ang="0">
                  <a:pos x="15" y="19"/>
                </a:cxn>
                <a:cxn ang="0">
                  <a:pos x="15" y="16"/>
                </a:cxn>
                <a:cxn ang="0">
                  <a:pos x="17" y="16"/>
                </a:cxn>
                <a:cxn ang="0">
                  <a:pos x="22" y="14"/>
                </a:cxn>
                <a:cxn ang="0">
                  <a:pos x="24" y="14"/>
                </a:cxn>
                <a:cxn ang="0">
                  <a:pos x="24" y="14"/>
                </a:cxn>
                <a:cxn ang="0">
                  <a:pos x="27" y="11"/>
                </a:cxn>
                <a:cxn ang="0">
                  <a:pos x="29" y="9"/>
                </a:cxn>
                <a:cxn ang="0">
                  <a:pos x="27" y="4"/>
                </a:cxn>
                <a:cxn ang="0">
                  <a:pos x="22" y="2"/>
                </a:cxn>
                <a:cxn ang="0">
                  <a:pos x="22" y="2"/>
                </a:cxn>
                <a:cxn ang="0">
                  <a:pos x="19" y="0"/>
                </a:cxn>
                <a:cxn ang="0">
                  <a:pos x="17" y="0"/>
                </a:cxn>
                <a:cxn ang="0">
                  <a:pos x="15" y="0"/>
                </a:cxn>
                <a:cxn ang="0">
                  <a:pos x="15" y="2"/>
                </a:cxn>
                <a:cxn ang="0">
                  <a:pos x="15" y="4"/>
                </a:cxn>
                <a:cxn ang="0">
                  <a:pos x="15" y="4"/>
                </a:cxn>
                <a:cxn ang="0">
                  <a:pos x="15" y="4"/>
                </a:cxn>
              </a:cxnLst>
              <a:rect l="0" t="0" r="r" b="b"/>
              <a:pathLst>
                <a:path w="29" h="26">
                  <a:moveTo>
                    <a:pt x="15" y="4"/>
                  </a:moveTo>
                  <a:lnTo>
                    <a:pt x="12" y="7"/>
                  </a:lnTo>
                  <a:lnTo>
                    <a:pt x="10" y="7"/>
                  </a:lnTo>
                  <a:lnTo>
                    <a:pt x="3" y="4"/>
                  </a:lnTo>
                  <a:lnTo>
                    <a:pt x="3" y="7"/>
                  </a:lnTo>
                  <a:lnTo>
                    <a:pt x="3" y="9"/>
                  </a:lnTo>
                  <a:lnTo>
                    <a:pt x="3" y="9"/>
                  </a:lnTo>
                  <a:lnTo>
                    <a:pt x="0" y="11"/>
                  </a:lnTo>
                  <a:lnTo>
                    <a:pt x="3" y="11"/>
                  </a:lnTo>
                  <a:lnTo>
                    <a:pt x="3" y="14"/>
                  </a:lnTo>
                  <a:lnTo>
                    <a:pt x="3" y="21"/>
                  </a:lnTo>
                  <a:lnTo>
                    <a:pt x="8" y="26"/>
                  </a:lnTo>
                  <a:lnTo>
                    <a:pt x="10" y="26"/>
                  </a:lnTo>
                  <a:lnTo>
                    <a:pt x="10" y="26"/>
                  </a:lnTo>
                  <a:lnTo>
                    <a:pt x="10" y="26"/>
                  </a:lnTo>
                  <a:lnTo>
                    <a:pt x="12" y="26"/>
                  </a:lnTo>
                  <a:lnTo>
                    <a:pt x="12" y="23"/>
                  </a:lnTo>
                  <a:lnTo>
                    <a:pt x="15" y="19"/>
                  </a:lnTo>
                  <a:lnTo>
                    <a:pt x="15" y="16"/>
                  </a:lnTo>
                  <a:lnTo>
                    <a:pt x="17" y="16"/>
                  </a:lnTo>
                  <a:lnTo>
                    <a:pt x="22" y="14"/>
                  </a:lnTo>
                  <a:lnTo>
                    <a:pt x="24" y="14"/>
                  </a:lnTo>
                  <a:lnTo>
                    <a:pt x="24" y="14"/>
                  </a:lnTo>
                  <a:lnTo>
                    <a:pt x="27" y="11"/>
                  </a:lnTo>
                  <a:lnTo>
                    <a:pt x="29" y="9"/>
                  </a:lnTo>
                  <a:lnTo>
                    <a:pt x="27" y="4"/>
                  </a:lnTo>
                  <a:lnTo>
                    <a:pt x="22" y="2"/>
                  </a:lnTo>
                  <a:lnTo>
                    <a:pt x="22" y="2"/>
                  </a:lnTo>
                  <a:lnTo>
                    <a:pt x="19" y="0"/>
                  </a:lnTo>
                  <a:lnTo>
                    <a:pt x="17" y="0"/>
                  </a:lnTo>
                  <a:lnTo>
                    <a:pt x="15" y="0"/>
                  </a:lnTo>
                  <a:lnTo>
                    <a:pt x="15" y="2"/>
                  </a:lnTo>
                  <a:lnTo>
                    <a:pt x="15" y="4"/>
                  </a:lnTo>
                  <a:lnTo>
                    <a:pt x="15" y="4"/>
                  </a:lnTo>
                  <a:lnTo>
                    <a:pt x="15"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2" name="Freeform 1431">
              <a:extLst>
                <a:ext uri="{FF2B5EF4-FFF2-40B4-BE49-F238E27FC236}">
                  <a16:creationId xmlns:a16="http://schemas.microsoft.com/office/drawing/2014/main" id="{5B16F8C8-E984-454D-949E-980DF8AFDA51}"/>
                </a:ext>
              </a:extLst>
            </p:cNvPr>
            <p:cNvSpPr>
              <a:spLocks/>
            </p:cNvSpPr>
            <p:nvPr/>
          </p:nvSpPr>
          <p:spPr bwMode="auto">
            <a:xfrm>
              <a:off x="6731001" y="3130549"/>
              <a:ext cx="46038" cy="41275"/>
            </a:xfrm>
            <a:custGeom>
              <a:avLst/>
              <a:gdLst/>
              <a:ahLst/>
              <a:cxnLst>
                <a:cxn ang="0">
                  <a:pos x="15" y="4"/>
                </a:cxn>
                <a:cxn ang="0">
                  <a:pos x="12" y="7"/>
                </a:cxn>
                <a:cxn ang="0">
                  <a:pos x="10" y="7"/>
                </a:cxn>
                <a:cxn ang="0">
                  <a:pos x="3" y="4"/>
                </a:cxn>
                <a:cxn ang="0">
                  <a:pos x="3" y="7"/>
                </a:cxn>
                <a:cxn ang="0">
                  <a:pos x="3" y="9"/>
                </a:cxn>
                <a:cxn ang="0">
                  <a:pos x="3" y="9"/>
                </a:cxn>
                <a:cxn ang="0">
                  <a:pos x="0" y="11"/>
                </a:cxn>
                <a:cxn ang="0">
                  <a:pos x="3" y="11"/>
                </a:cxn>
                <a:cxn ang="0">
                  <a:pos x="3" y="14"/>
                </a:cxn>
                <a:cxn ang="0">
                  <a:pos x="3" y="21"/>
                </a:cxn>
                <a:cxn ang="0">
                  <a:pos x="8" y="26"/>
                </a:cxn>
                <a:cxn ang="0">
                  <a:pos x="10" y="26"/>
                </a:cxn>
                <a:cxn ang="0">
                  <a:pos x="10" y="26"/>
                </a:cxn>
                <a:cxn ang="0">
                  <a:pos x="10" y="26"/>
                </a:cxn>
                <a:cxn ang="0">
                  <a:pos x="12" y="26"/>
                </a:cxn>
                <a:cxn ang="0">
                  <a:pos x="12" y="23"/>
                </a:cxn>
                <a:cxn ang="0">
                  <a:pos x="15" y="19"/>
                </a:cxn>
                <a:cxn ang="0">
                  <a:pos x="15" y="16"/>
                </a:cxn>
                <a:cxn ang="0">
                  <a:pos x="17" y="16"/>
                </a:cxn>
                <a:cxn ang="0">
                  <a:pos x="22" y="14"/>
                </a:cxn>
                <a:cxn ang="0">
                  <a:pos x="24" y="14"/>
                </a:cxn>
                <a:cxn ang="0">
                  <a:pos x="24" y="14"/>
                </a:cxn>
                <a:cxn ang="0">
                  <a:pos x="27" y="11"/>
                </a:cxn>
                <a:cxn ang="0">
                  <a:pos x="29" y="9"/>
                </a:cxn>
                <a:cxn ang="0">
                  <a:pos x="27" y="4"/>
                </a:cxn>
                <a:cxn ang="0">
                  <a:pos x="22" y="2"/>
                </a:cxn>
                <a:cxn ang="0">
                  <a:pos x="22" y="2"/>
                </a:cxn>
                <a:cxn ang="0">
                  <a:pos x="19" y="0"/>
                </a:cxn>
                <a:cxn ang="0">
                  <a:pos x="17" y="0"/>
                </a:cxn>
                <a:cxn ang="0">
                  <a:pos x="15" y="0"/>
                </a:cxn>
                <a:cxn ang="0">
                  <a:pos x="15" y="2"/>
                </a:cxn>
                <a:cxn ang="0">
                  <a:pos x="15" y="4"/>
                </a:cxn>
                <a:cxn ang="0">
                  <a:pos x="15" y="4"/>
                </a:cxn>
                <a:cxn ang="0">
                  <a:pos x="15" y="4"/>
                </a:cxn>
              </a:cxnLst>
              <a:rect l="0" t="0" r="r" b="b"/>
              <a:pathLst>
                <a:path w="29" h="26">
                  <a:moveTo>
                    <a:pt x="15" y="4"/>
                  </a:moveTo>
                  <a:lnTo>
                    <a:pt x="12" y="7"/>
                  </a:lnTo>
                  <a:lnTo>
                    <a:pt x="10" y="7"/>
                  </a:lnTo>
                  <a:lnTo>
                    <a:pt x="3" y="4"/>
                  </a:lnTo>
                  <a:lnTo>
                    <a:pt x="3" y="7"/>
                  </a:lnTo>
                  <a:lnTo>
                    <a:pt x="3" y="9"/>
                  </a:lnTo>
                  <a:lnTo>
                    <a:pt x="3" y="9"/>
                  </a:lnTo>
                  <a:lnTo>
                    <a:pt x="0" y="11"/>
                  </a:lnTo>
                  <a:lnTo>
                    <a:pt x="3" y="11"/>
                  </a:lnTo>
                  <a:lnTo>
                    <a:pt x="3" y="14"/>
                  </a:lnTo>
                  <a:lnTo>
                    <a:pt x="3" y="21"/>
                  </a:lnTo>
                  <a:lnTo>
                    <a:pt x="8" y="26"/>
                  </a:lnTo>
                  <a:lnTo>
                    <a:pt x="10" y="26"/>
                  </a:lnTo>
                  <a:lnTo>
                    <a:pt x="10" y="26"/>
                  </a:lnTo>
                  <a:lnTo>
                    <a:pt x="10" y="26"/>
                  </a:lnTo>
                  <a:lnTo>
                    <a:pt x="12" y="26"/>
                  </a:lnTo>
                  <a:lnTo>
                    <a:pt x="12" y="23"/>
                  </a:lnTo>
                  <a:lnTo>
                    <a:pt x="15" y="19"/>
                  </a:lnTo>
                  <a:lnTo>
                    <a:pt x="15" y="16"/>
                  </a:lnTo>
                  <a:lnTo>
                    <a:pt x="17" y="16"/>
                  </a:lnTo>
                  <a:lnTo>
                    <a:pt x="22" y="14"/>
                  </a:lnTo>
                  <a:lnTo>
                    <a:pt x="24" y="14"/>
                  </a:lnTo>
                  <a:lnTo>
                    <a:pt x="24" y="14"/>
                  </a:lnTo>
                  <a:lnTo>
                    <a:pt x="27" y="11"/>
                  </a:lnTo>
                  <a:lnTo>
                    <a:pt x="29" y="9"/>
                  </a:lnTo>
                  <a:lnTo>
                    <a:pt x="27" y="4"/>
                  </a:lnTo>
                  <a:lnTo>
                    <a:pt x="22" y="2"/>
                  </a:lnTo>
                  <a:lnTo>
                    <a:pt x="22" y="2"/>
                  </a:lnTo>
                  <a:lnTo>
                    <a:pt x="19" y="0"/>
                  </a:lnTo>
                  <a:lnTo>
                    <a:pt x="17" y="0"/>
                  </a:lnTo>
                  <a:lnTo>
                    <a:pt x="15" y="0"/>
                  </a:lnTo>
                  <a:lnTo>
                    <a:pt x="15" y="2"/>
                  </a:lnTo>
                  <a:lnTo>
                    <a:pt x="15" y="4"/>
                  </a:lnTo>
                  <a:lnTo>
                    <a:pt x="15" y="4"/>
                  </a:lnTo>
                  <a:lnTo>
                    <a:pt x="15"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3" name="Freeform 1432">
              <a:extLst>
                <a:ext uri="{FF2B5EF4-FFF2-40B4-BE49-F238E27FC236}">
                  <a16:creationId xmlns:a16="http://schemas.microsoft.com/office/drawing/2014/main" id="{260AAE78-C2C1-49B7-BA7D-E1E9AF4D312B}"/>
                </a:ext>
              </a:extLst>
            </p:cNvPr>
            <p:cNvSpPr>
              <a:spLocks/>
            </p:cNvSpPr>
            <p:nvPr/>
          </p:nvSpPr>
          <p:spPr bwMode="auto">
            <a:xfrm>
              <a:off x="6731001" y="3130549"/>
              <a:ext cx="46038" cy="41275"/>
            </a:xfrm>
            <a:custGeom>
              <a:avLst/>
              <a:gdLst/>
              <a:ahLst/>
              <a:cxnLst>
                <a:cxn ang="0">
                  <a:pos x="15" y="4"/>
                </a:cxn>
                <a:cxn ang="0">
                  <a:pos x="12" y="7"/>
                </a:cxn>
                <a:cxn ang="0">
                  <a:pos x="10" y="7"/>
                </a:cxn>
                <a:cxn ang="0">
                  <a:pos x="3" y="4"/>
                </a:cxn>
                <a:cxn ang="0">
                  <a:pos x="3" y="7"/>
                </a:cxn>
                <a:cxn ang="0">
                  <a:pos x="3" y="9"/>
                </a:cxn>
                <a:cxn ang="0">
                  <a:pos x="3" y="9"/>
                </a:cxn>
                <a:cxn ang="0">
                  <a:pos x="0" y="11"/>
                </a:cxn>
                <a:cxn ang="0">
                  <a:pos x="3" y="11"/>
                </a:cxn>
                <a:cxn ang="0">
                  <a:pos x="3" y="14"/>
                </a:cxn>
                <a:cxn ang="0">
                  <a:pos x="3" y="21"/>
                </a:cxn>
                <a:cxn ang="0">
                  <a:pos x="8" y="26"/>
                </a:cxn>
                <a:cxn ang="0">
                  <a:pos x="10" y="26"/>
                </a:cxn>
                <a:cxn ang="0">
                  <a:pos x="10" y="26"/>
                </a:cxn>
                <a:cxn ang="0">
                  <a:pos x="10" y="26"/>
                </a:cxn>
                <a:cxn ang="0">
                  <a:pos x="12" y="26"/>
                </a:cxn>
                <a:cxn ang="0">
                  <a:pos x="12" y="23"/>
                </a:cxn>
                <a:cxn ang="0">
                  <a:pos x="15" y="19"/>
                </a:cxn>
                <a:cxn ang="0">
                  <a:pos x="15" y="16"/>
                </a:cxn>
                <a:cxn ang="0">
                  <a:pos x="17" y="16"/>
                </a:cxn>
                <a:cxn ang="0">
                  <a:pos x="22" y="14"/>
                </a:cxn>
                <a:cxn ang="0">
                  <a:pos x="24" y="14"/>
                </a:cxn>
                <a:cxn ang="0">
                  <a:pos x="24" y="14"/>
                </a:cxn>
                <a:cxn ang="0">
                  <a:pos x="27" y="11"/>
                </a:cxn>
                <a:cxn ang="0">
                  <a:pos x="29" y="9"/>
                </a:cxn>
                <a:cxn ang="0">
                  <a:pos x="27" y="4"/>
                </a:cxn>
                <a:cxn ang="0">
                  <a:pos x="22" y="2"/>
                </a:cxn>
                <a:cxn ang="0">
                  <a:pos x="22" y="2"/>
                </a:cxn>
                <a:cxn ang="0">
                  <a:pos x="19" y="0"/>
                </a:cxn>
                <a:cxn ang="0">
                  <a:pos x="17" y="0"/>
                </a:cxn>
                <a:cxn ang="0">
                  <a:pos x="15" y="0"/>
                </a:cxn>
                <a:cxn ang="0">
                  <a:pos x="15" y="2"/>
                </a:cxn>
                <a:cxn ang="0">
                  <a:pos x="15" y="4"/>
                </a:cxn>
                <a:cxn ang="0">
                  <a:pos x="15" y="4"/>
                </a:cxn>
              </a:cxnLst>
              <a:rect l="0" t="0" r="r" b="b"/>
              <a:pathLst>
                <a:path w="29" h="26">
                  <a:moveTo>
                    <a:pt x="15" y="4"/>
                  </a:moveTo>
                  <a:lnTo>
                    <a:pt x="12" y="7"/>
                  </a:lnTo>
                  <a:lnTo>
                    <a:pt x="10" y="7"/>
                  </a:lnTo>
                  <a:lnTo>
                    <a:pt x="3" y="4"/>
                  </a:lnTo>
                  <a:lnTo>
                    <a:pt x="3" y="7"/>
                  </a:lnTo>
                  <a:lnTo>
                    <a:pt x="3" y="9"/>
                  </a:lnTo>
                  <a:lnTo>
                    <a:pt x="3" y="9"/>
                  </a:lnTo>
                  <a:lnTo>
                    <a:pt x="0" y="11"/>
                  </a:lnTo>
                  <a:lnTo>
                    <a:pt x="3" y="11"/>
                  </a:lnTo>
                  <a:lnTo>
                    <a:pt x="3" y="14"/>
                  </a:lnTo>
                  <a:lnTo>
                    <a:pt x="3" y="21"/>
                  </a:lnTo>
                  <a:lnTo>
                    <a:pt x="8" y="26"/>
                  </a:lnTo>
                  <a:lnTo>
                    <a:pt x="10" y="26"/>
                  </a:lnTo>
                  <a:lnTo>
                    <a:pt x="10" y="26"/>
                  </a:lnTo>
                  <a:lnTo>
                    <a:pt x="10" y="26"/>
                  </a:lnTo>
                  <a:lnTo>
                    <a:pt x="12" y="26"/>
                  </a:lnTo>
                  <a:lnTo>
                    <a:pt x="12" y="23"/>
                  </a:lnTo>
                  <a:lnTo>
                    <a:pt x="15" y="19"/>
                  </a:lnTo>
                  <a:lnTo>
                    <a:pt x="15" y="16"/>
                  </a:lnTo>
                  <a:lnTo>
                    <a:pt x="17" y="16"/>
                  </a:lnTo>
                  <a:lnTo>
                    <a:pt x="22" y="14"/>
                  </a:lnTo>
                  <a:lnTo>
                    <a:pt x="24" y="14"/>
                  </a:lnTo>
                  <a:lnTo>
                    <a:pt x="24" y="14"/>
                  </a:lnTo>
                  <a:lnTo>
                    <a:pt x="27" y="11"/>
                  </a:lnTo>
                  <a:lnTo>
                    <a:pt x="29" y="9"/>
                  </a:lnTo>
                  <a:lnTo>
                    <a:pt x="27" y="4"/>
                  </a:lnTo>
                  <a:lnTo>
                    <a:pt x="22" y="2"/>
                  </a:lnTo>
                  <a:lnTo>
                    <a:pt x="22" y="2"/>
                  </a:lnTo>
                  <a:lnTo>
                    <a:pt x="19" y="0"/>
                  </a:lnTo>
                  <a:lnTo>
                    <a:pt x="17" y="0"/>
                  </a:lnTo>
                  <a:lnTo>
                    <a:pt x="15" y="0"/>
                  </a:lnTo>
                  <a:lnTo>
                    <a:pt x="15" y="2"/>
                  </a:lnTo>
                  <a:lnTo>
                    <a:pt x="15" y="4"/>
                  </a:lnTo>
                  <a:lnTo>
                    <a:pt x="15"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4" name="Freeform 1433">
              <a:extLst>
                <a:ext uri="{FF2B5EF4-FFF2-40B4-BE49-F238E27FC236}">
                  <a16:creationId xmlns:a16="http://schemas.microsoft.com/office/drawing/2014/main" id="{9A17D49C-1949-4D38-A638-3E124AA2E10E}"/>
                </a:ext>
              </a:extLst>
            </p:cNvPr>
            <p:cNvSpPr>
              <a:spLocks/>
            </p:cNvSpPr>
            <p:nvPr/>
          </p:nvSpPr>
          <p:spPr bwMode="auto">
            <a:xfrm>
              <a:off x="6731001" y="3130549"/>
              <a:ext cx="46038" cy="41275"/>
            </a:xfrm>
            <a:custGeom>
              <a:avLst/>
              <a:gdLst/>
              <a:ahLst/>
              <a:cxnLst>
                <a:cxn ang="0">
                  <a:pos x="15" y="4"/>
                </a:cxn>
                <a:cxn ang="0">
                  <a:pos x="12" y="7"/>
                </a:cxn>
                <a:cxn ang="0">
                  <a:pos x="10" y="7"/>
                </a:cxn>
                <a:cxn ang="0">
                  <a:pos x="3" y="4"/>
                </a:cxn>
                <a:cxn ang="0">
                  <a:pos x="3" y="7"/>
                </a:cxn>
                <a:cxn ang="0">
                  <a:pos x="3" y="9"/>
                </a:cxn>
                <a:cxn ang="0">
                  <a:pos x="3" y="9"/>
                </a:cxn>
                <a:cxn ang="0">
                  <a:pos x="0" y="11"/>
                </a:cxn>
                <a:cxn ang="0">
                  <a:pos x="3" y="11"/>
                </a:cxn>
                <a:cxn ang="0">
                  <a:pos x="3" y="14"/>
                </a:cxn>
                <a:cxn ang="0">
                  <a:pos x="3" y="21"/>
                </a:cxn>
                <a:cxn ang="0">
                  <a:pos x="8" y="26"/>
                </a:cxn>
                <a:cxn ang="0">
                  <a:pos x="10" y="26"/>
                </a:cxn>
                <a:cxn ang="0">
                  <a:pos x="10" y="26"/>
                </a:cxn>
                <a:cxn ang="0">
                  <a:pos x="10" y="26"/>
                </a:cxn>
                <a:cxn ang="0">
                  <a:pos x="12" y="26"/>
                </a:cxn>
                <a:cxn ang="0">
                  <a:pos x="12" y="23"/>
                </a:cxn>
                <a:cxn ang="0">
                  <a:pos x="15" y="19"/>
                </a:cxn>
                <a:cxn ang="0">
                  <a:pos x="15" y="16"/>
                </a:cxn>
                <a:cxn ang="0">
                  <a:pos x="17" y="16"/>
                </a:cxn>
                <a:cxn ang="0">
                  <a:pos x="22" y="14"/>
                </a:cxn>
                <a:cxn ang="0">
                  <a:pos x="24" y="14"/>
                </a:cxn>
                <a:cxn ang="0">
                  <a:pos x="24" y="14"/>
                </a:cxn>
                <a:cxn ang="0">
                  <a:pos x="27" y="11"/>
                </a:cxn>
                <a:cxn ang="0">
                  <a:pos x="29" y="9"/>
                </a:cxn>
                <a:cxn ang="0">
                  <a:pos x="27" y="4"/>
                </a:cxn>
                <a:cxn ang="0">
                  <a:pos x="22" y="2"/>
                </a:cxn>
                <a:cxn ang="0">
                  <a:pos x="22" y="2"/>
                </a:cxn>
                <a:cxn ang="0">
                  <a:pos x="19" y="0"/>
                </a:cxn>
                <a:cxn ang="0">
                  <a:pos x="17" y="0"/>
                </a:cxn>
                <a:cxn ang="0">
                  <a:pos x="15" y="0"/>
                </a:cxn>
                <a:cxn ang="0">
                  <a:pos x="15" y="2"/>
                </a:cxn>
                <a:cxn ang="0">
                  <a:pos x="15" y="4"/>
                </a:cxn>
                <a:cxn ang="0">
                  <a:pos x="15" y="4"/>
                </a:cxn>
              </a:cxnLst>
              <a:rect l="0" t="0" r="r" b="b"/>
              <a:pathLst>
                <a:path w="29" h="26">
                  <a:moveTo>
                    <a:pt x="15" y="4"/>
                  </a:moveTo>
                  <a:lnTo>
                    <a:pt x="12" y="7"/>
                  </a:lnTo>
                  <a:lnTo>
                    <a:pt x="10" y="7"/>
                  </a:lnTo>
                  <a:lnTo>
                    <a:pt x="3" y="4"/>
                  </a:lnTo>
                  <a:lnTo>
                    <a:pt x="3" y="7"/>
                  </a:lnTo>
                  <a:lnTo>
                    <a:pt x="3" y="9"/>
                  </a:lnTo>
                  <a:lnTo>
                    <a:pt x="3" y="9"/>
                  </a:lnTo>
                  <a:lnTo>
                    <a:pt x="0" y="11"/>
                  </a:lnTo>
                  <a:lnTo>
                    <a:pt x="3" y="11"/>
                  </a:lnTo>
                  <a:lnTo>
                    <a:pt x="3" y="14"/>
                  </a:lnTo>
                  <a:lnTo>
                    <a:pt x="3" y="21"/>
                  </a:lnTo>
                  <a:lnTo>
                    <a:pt x="8" y="26"/>
                  </a:lnTo>
                  <a:lnTo>
                    <a:pt x="10" y="26"/>
                  </a:lnTo>
                  <a:lnTo>
                    <a:pt x="10" y="26"/>
                  </a:lnTo>
                  <a:lnTo>
                    <a:pt x="10" y="26"/>
                  </a:lnTo>
                  <a:lnTo>
                    <a:pt x="12" y="26"/>
                  </a:lnTo>
                  <a:lnTo>
                    <a:pt x="12" y="23"/>
                  </a:lnTo>
                  <a:lnTo>
                    <a:pt x="15" y="19"/>
                  </a:lnTo>
                  <a:lnTo>
                    <a:pt x="15" y="16"/>
                  </a:lnTo>
                  <a:lnTo>
                    <a:pt x="17" y="16"/>
                  </a:lnTo>
                  <a:lnTo>
                    <a:pt x="22" y="14"/>
                  </a:lnTo>
                  <a:lnTo>
                    <a:pt x="24" y="14"/>
                  </a:lnTo>
                  <a:lnTo>
                    <a:pt x="24" y="14"/>
                  </a:lnTo>
                  <a:lnTo>
                    <a:pt x="27" y="11"/>
                  </a:lnTo>
                  <a:lnTo>
                    <a:pt x="29" y="9"/>
                  </a:lnTo>
                  <a:lnTo>
                    <a:pt x="27" y="4"/>
                  </a:lnTo>
                  <a:lnTo>
                    <a:pt x="22" y="2"/>
                  </a:lnTo>
                  <a:lnTo>
                    <a:pt x="22" y="2"/>
                  </a:lnTo>
                  <a:lnTo>
                    <a:pt x="19" y="0"/>
                  </a:lnTo>
                  <a:lnTo>
                    <a:pt x="17" y="0"/>
                  </a:lnTo>
                  <a:lnTo>
                    <a:pt x="15" y="0"/>
                  </a:lnTo>
                  <a:lnTo>
                    <a:pt x="15" y="2"/>
                  </a:lnTo>
                  <a:lnTo>
                    <a:pt x="15" y="4"/>
                  </a:lnTo>
                  <a:lnTo>
                    <a:pt x="15"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5" name="Freeform 1434">
              <a:extLst>
                <a:ext uri="{FF2B5EF4-FFF2-40B4-BE49-F238E27FC236}">
                  <a16:creationId xmlns:a16="http://schemas.microsoft.com/office/drawing/2014/main" id="{CA1FD560-2BC9-41F6-B7B6-DC6FD618BA02}"/>
                </a:ext>
              </a:extLst>
            </p:cNvPr>
            <p:cNvSpPr>
              <a:spLocks/>
            </p:cNvSpPr>
            <p:nvPr/>
          </p:nvSpPr>
          <p:spPr bwMode="auto">
            <a:xfrm>
              <a:off x="6678614" y="3141661"/>
              <a:ext cx="52387" cy="82550"/>
            </a:xfrm>
            <a:custGeom>
              <a:avLst/>
              <a:gdLst/>
              <a:ahLst/>
              <a:cxnLst>
                <a:cxn ang="0">
                  <a:pos x="12" y="26"/>
                </a:cxn>
                <a:cxn ang="0">
                  <a:pos x="14" y="28"/>
                </a:cxn>
                <a:cxn ang="0">
                  <a:pos x="14" y="31"/>
                </a:cxn>
                <a:cxn ang="0">
                  <a:pos x="17" y="33"/>
                </a:cxn>
                <a:cxn ang="0">
                  <a:pos x="17" y="38"/>
                </a:cxn>
                <a:cxn ang="0">
                  <a:pos x="17" y="40"/>
                </a:cxn>
                <a:cxn ang="0">
                  <a:pos x="17" y="42"/>
                </a:cxn>
                <a:cxn ang="0">
                  <a:pos x="19" y="45"/>
                </a:cxn>
                <a:cxn ang="0">
                  <a:pos x="24" y="47"/>
                </a:cxn>
                <a:cxn ang="0">
                  <a:pos x="29" y="52"/>
                </a:cxn>
                <a:cxn ang="0">
                  <a:pos x="31" y="52"/>
                </a:cxn>
                <a:cxn ang="0">
                  <a:pos x="33" y="52"/>
                </a:cxn>
                <a:cxn ang="0">
                  <a:pos x="33" y="50"/>
                </a:cxn>
                <a:cxn ang="0">
                  <a:pos x="33" y="47"/>
                </a:cxn>
                <a:cxn ang="0">
                  <a:pos x="33" y="47"/>
                </a:cxn>
                <a:cxn ang="0">
                  <a:pos x="33" y="42"/>
                </a:cxn>
                <a:cxn ang="0">
                  <a:pos x="33" y="42"/>
                </a:cxn>
                <a:cxn ang="0">
                  <a:pos x="33" y="40"/>
                </a:cxn>
                <a:cxn ang="0">
                  <a:pos x="31" y="38"/>
                </a:cxn>
                <a:cxn ang="0">
                  <a:pos x="31" y="35"/>
                </a:cxn>
                <a:cxn ang="0">
                  <a:pos x="31" y="33"/>
                </a:cxn>
                <a:cxn ang="0">
                  <a:pos x="31" y="31"/>
                </a:cxn>
                <a:cxn ang="0">
                  <a:pos x="31" y="28"/>
                </a:cxn>
                <a:cxn ang="0">
                  <a:pos x="31" y="26"/>
                </a:cxn>
                <a:cxn ang="0">
                  <a:pos x="33" y="23"/>
                </a:cxn>
                <a:cxn ang="0">
                  <a:pos x="33" y="21"/>
                </a:cxn>
                <a:cxn ang="0">
                  <a:pos x="31" y="19"/>
                </a:cxn>
                <a:cxn ang="0">
                  <a:pos x="29" y="16"/>
                </a:cxn>
                <a:cxn ang="0">
                  <a:pos x="26" y="12"/>
                </a:cxn>
                <a:cxn ang="0">
                  <a:pos x="24" y="9"/>
                </a:cxn>
                <a:cxn ang="0">
                  <a:pos x="24" y="7"/>
                </a:cxn>
                <a:cxn ang="0">
                  <a:pos x="22" y="7"/>
                </a:cxn>
                <a:cxn ang="0">
                  <a:pos x="17" y="4"/>
                </a:cxn>
                <a:cxn ang="0">
                  <a:pos x="17" y="4"/>
                </a:cxn>
                <a:cxn ang="0">
                  <a:pos x="14" y="4"/>
                </a:cxn>
                <a:cxn ang="0">
                  <a:pos x="14" y="2"/>
                </a:cxn>
                <a:cxn ang="0">
                  <a:pos x="12" y="0"/>
                </a:cxn>
                <a:cxn ang="0">
                  <a:pos x="12" y="0"/>
                </a:cxn>
                <a:cxn ang="0">
                  <a:pos x="10" y="2"/>
                </a:cxn>
                <a:cxn ang="0">
                  <a:pos x="5" y="4"/>
                </a:cxn>
                <a:cxn ang="0">
                  <a:pos x="3" y="9"/>
                </a:cxn>
                <a:cxn ang="0">
                  <a:pos x="3" y="9"/>
                </a:cxn>
                <a:cxn ang="0">
                  <a:pos x="0" y="12"/>
                </a:cxn>
                <a:cxn ang="0">
                  <a:pos x="3" y="14"/>
                </a:cxn>
                <a:cxn ang="0">
                  <a:pos x="3" y="16"/>
                </a:cxn>
                <a:cxn ang="0">
                  <a:pos x="5" y="16"/>
                </a:cxn>
                <a:cxn ang="0">
                  <a:pos x="5" y="19"/>
                </a:cxn>
                <a:cxn ang="0">
                  <a:pos x="7" y="21"/>
                </a:cxn>
                <a:cxn ang="0">
                  <a:pos x="12" y="26"/>
                </a:cxn>
                <a:cxn ang="0">
                  <a:pos x="12" y="26"/>
                </a:cxn>
              </a:cxnLst>
              <a:rect l="0" t="0" r="r" b="b"/>
              <a:pathLst>
                <a:path w="33" h="52">
                  <a:moveTo>
                    <a:pt x="12" y="26"/>
                  </a:moveTo>
                  <a:lnTo>
                    <a:pt x="14" y="28"/>
                  </a:lnTo>
                  <a:lnTo>
                    <a:pt x="14" y="31"/>
                  </a:lnTo>
                  <a:lnTo>
                    <a:pt x="17" y="33"/>
                  </a:lnTo>
                  <a:lnTo>
                    <a:pt x="17" y="38"/>
                  </a:lnTo>
                  <a:lnTo>
                    <a:pt x="17" y="40"/>
                  </a:lnTo>
                  <a:lnTo>
                    <a:pt x="17" y="42"/>
                  </a:lnTo>
                  <a:lnTo>
                    <a:pt x="19" y="45"/>
                  </a:lnTo>
                  <a:lnTo>
                    <a:pt x="24" y="47"/>
                  </a:lnTo>
                  <a:lnTo>
                    <a:pt x="29" y="52"/>
                  </a:lnTo>
                  <a:lnTo>
                    <a:pt x="31" y="52"/>
                  </a:lnTo>
                  <a:lnTo>
                    <a:pt x="33" y="52"/>
                  </a:lnTo>
                  <a:lnTo>
                    <a:pt x="33" y="50"/>
                  </a:lnTo>
                  <a:lnTo>
                    <a:pt x="33" y="47"/>
                  </a:lnTo>
                  <a:lnTo>
                    <a:pt x="33" y="47"/>
                  </a:lnTo>
                  <a:lnTo>
                    <a:pt x="33" y="42"/>
                  </a:lnTo>
                  <a:lnTo>
                    <a:pt x="33" y="42"/>
                  </a:lnTo>
                  <a:lnTo>
                    <a:pt x="33" y="40"/>
                  </a:lnTo>
                  <a:lnTo>
                    <a:pt x="31" y="38"/>
                  </a:lnTo>
                  <a:lnTo>
                    <a:pt x="31" y="35"/>
                  </a:lnTo>
                  <a:lnTo>
                    <a:pt x="31" y="33"/>
                  </a:lnTo>
                  <a:lnTo>
                    <a:pt x="31" y="31"/>
                  </a:lnTo>
                  <a:lnTo>
                    <a:pt x="31" y="28"/>
                  </a:lnTo>
                  <a:lnTo>
                    <a:pt x="31" y="26"/>
                  </a:lnTo>
                  <a:lnTo>
                    <a:pt x="33" y="23"/>
                  </a:lnTo>
                  <a:lnTo>
                    <a:pt x="33" y="21"/>
                  </a:lnTo>
                  <a:lnTo>
                    <a:pt x="31" y="19"/>
                  </a:lnTo>
                  <a:lnTo>
                    <a:pt x="29" y="16"/>
                  </a:lnTo>
                  <a:lnTo>
                    <a:pt x="26" y="12"/>
                  </a:lnTo>
                  <a:lnTo>
                    <a:pt x="24" y="9"/>
                  </a:lnTo>
                  <a:lnTo>
                    <a:pt x="24" y="7"/>
                  </a:lnTo>
                  <a:lnTo>
                    <a:pt x="22" y="7"/>
                  </a:lnTo>
                  <a:lnTo>
                    <a:pt x="17" y="4"/>
                  </a:lnTo>
                  <a:lnTo>
                    <a:pt x="17" y="4"/>
                  </a:lnTo>
                  <a:lnTo>
                    <a:pt x="14" y="4"/>
                  </a:lnTo>
                  <a:lnTo>
                    <a:pt x="14" y="2"/>
                  </a:lnTo>
                  <a:lnTo>
                    <a:pt x="12" y="0"/>
                  </a:lnTo>
                  <a:lnTo>
                    <a:pt x="12" y="0"/>
                  </a:lnTo>
                  <a:lnTo>
                    <a:pt x="10" y="2"/>
                  </a:lnTo>
                  <a:lnTo>
                    <a:pt x="5" y="4"/>
                  </a:lnTo>
                  <a:lnTo>
                    <a:pt x="3" y="9"/>
                  </a:lnTo>
                  <a:lnTo>
                    <a:pt x="3" y="9"/>
                  </a:lnTo>
                  <a:lnTo>
                    <a:pt x="0" y="12"/>
                  </a:lnTo>
                  <a:lnTo>
                    <a:pt x="3" y="14"/>
                  </a:lnTo>
                  <a:lnTo>
                    <a:pt x="3" y="16"/>
                  </a:lnTo>
                  <a:lnTo>
                    <a:pt x="5" y="16"/>
                  </a:lnTo>
                  <a:lnTo>
                    <a:pt x="5" y="19"/>
                  </a:lnTo>
                  <a:lnTo>
                    <a:pt x="7" y="21"/>
                  </a:lnTo>
                  <a:lnTo>
                    <a:pt x="12" y="26"/>
                  </a:lnTo>
                  <a:lnTo>
                    <a:pt x="12" y="2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6" name="Freeform 1435">
              <a:extLst>
                <a:ext uri="{FF2B5EF4-FFF2-40B4-BE49-F238E27FC236}">
                  <a16:creationId xmlns:a16="http://schemas.microsoft.com/office/drawing/2014/main" id="{04C669AD-575D-43C1-9E64-B013C7C3969C}"/>
                </a:ext>
              </a:extLst>
            </p:cNvPr>
            <p:cNvSpPr>
              <a:spLocks/>
            </p:cNvSpPr>
            <p:nvPr/>
          </p:nvSpPr>
          <p:spPr bwMode="auto">
            <a:xfrm>
              <a:off x="6678614" y="3141661"/>
              <a:ext cx="52387" cy="82550"/>
            </a:xfrm>
            <a:custGeom>
              <a:avLst/>
              <a:gdLst/>
              <a:ahLst/>
              <a:cxnLst>
                <a:cxn ang="0">
                  <a:pos x="12" y="26"/>
                </a:cxn>
                <a:cxn ang="0">
                  <a:pos x="14" y="28"/>
                </a:cxn>
                <a:cxn ang="0">
                  <a:pos x="14" y="31"/>
                </a:cxn>
                <a:cxn ang="0">
                  <a:pos x="17" y="33"/>
                </a:cxn>
                <a:cxn ang="0">
                  <a:pos x="17" y="38"/>
                </a:cxn>
                <a:cxn ang="0">
                  <a:pos x="17" y="40"/>
                </a:cxn>
                <a:cxn ang="0">
                  <a:pos x="17" y="42"/>
                </a:cxn>
                <a:cxn ang="0">
                  <a:pos x="19" y="45"/>
                </a:cxn>
                <a:cxn ang="0">
                  <a:pos x="24" y="47"/>
                </a:cxn>
                <a:cxn ang="0">
                  <a:pos x="29" y="52"/>
                </a:cxn>
                <a:cxn ang="0">
                  <a:pos x="31" y="52"/>
                </a:cxn>
                <a:cxn ang="0">
                  <a:pos x="33" y="52"/>
                </a:cxn>
                <a:cxn ang="0">
                  <a:pos x="33" y="50"/>
                </a:cxn>
                <a:cxn ang="0">
                  <a:pos x="33" y="47"/>
                </a:cxn>
                <a:cxn ang="0">
                  <a:pos x="33" y="47"/>
                </a:cxn>
                <a:cxn ang="0">
                  <a:pos x="33" y="42"/>
                </a:cxn>
                <a:cxn ang="0">
                  <a:pos x="33" y="42"/>
                </a:cxn>
                <a:cxn ang="0">
                  <a:pos x="33" y="40"/>
                </a:cxn>
                <a:cxn ang="0">
                  <a:pos x="31" y="38"/>
                </a:cxn>
                <a:cxn ang="0">
                  <a:pos x="31" y="35"/>
                </a:cxn>
                <a:cxn ang="0">
                  <a:pos x="31" y="33"/>
                </a:cxn>
                <a:cxn ang="0">
                  <a:pos x="31" y="31"/>
                </a:cxn>
                <a:cxn ang="0">
                  <a:pos x="31" y="28"/>
                </a:cxn>
                <a:cxn ang="0">
                  <a:pos x="31" y="26"/>
                </a:cxn>
                <a:cxn ang="0">
                  <a:pos x="33" y="23"/>
                </a:cxn>
                <a:cxn ang="0">
                  <a:pos x="33" y="21"/>
                </a:cxn>
                <a:cxn ang="0">
                  <a:pos x="31" y="19"/>
                </a:cxn>
                <a:cxn ang="0">
                  <a:pos x="29" y="16"/>
                </a:cxn>
                <a:cxn ang="0">
                  <a:pos x="26" y="12"/>
                </a:cxn>
                <a:cxn ang="0">
                  <a:pos x="24" y="9"/>
                </a:cxn>
                <a:cxn ang="0">
                  <a:pos x="24" y="7"/>
                </a:cxn>
                <a:cxn ang="0">
                  <a:pos x="22" y="7"/>
                </a:cxn>
                <a:cxn ang="0">
                  <a:pos x="17" y="4"/>
                </a:cxn>
                <a:cxn ang="0">
                  <a:pos x="17" y="4"/>
                </a:cxn>
                <a:cxn ang="0">
                  <a:pos x="14" y="4"/>
                </a:cxn>
                <a:cxn ang="0">
                  <a:pos x="14" y="2"/>
                </a:cxn>
                <a:cxn ang="0">
                  <a:pos x="12" y="0"/>
                </a:cxn>
                <a:cxn ang="0">
                  <a:pos x="12" y="0"/>
                </a:cxn>
                <a:cxn ang="0">
                  <a:pos x="10" y="2"/>
                </a:cxn>
                <a:cxn ang="0">
                  <a:pos x="5" y="4"/>
                </a:cxn>
                <a:cxn ang="0">
                  <a:pos x="3" y="9"/>
                </a:cxn>
                <a:cxn ang="0">
                  <a:pos x="3" y="9"/>
                </a:cxn>
                <a:cxn ang="0">
                  <a:pos x="0" y="12"/>
                </a:cxn>
                <a:cxn ang="0">
                  <a:pos x="3" y="14"/>
                </a:cxn>
                <a:cxn ang="0">
                  <a:pos x="3" y="16"/>
                </a:cxn>
                <a:cxn ang="0">
                  <a:pos x="5" y="16"/>
                </a:cxn>
                <a:cxn ang="0">
                  <a:pos x="5" y="19"/>
                </a:cxn>
                <a:cxn ang="0">
                  <a:pos x="7" y="21"/>
                </a:cxn>
                <a:cxn ang="0">
                  <a:pos x="12" y="26"/>
                </a:cxn>
                <a:cxn ang="0">
                  <a:pos x="12" y="26"/>
                </a:cxn>
              </a:cxnLst>
              <a:rect l="0" t="0" r="r" b="b"/>
              <a:pathLst>
                <a:path w="33" h="52">
                  <a:moveTo>
                    <a:pt x="12" y="26"/>
                  </a:moveTo>
                  <a:lnTo>
                    <a:pt x="14" y="28"/>
                  </a:lnTo>
                  <a:lnTo>
                    <a:pt x="14" y="31"/>
                  </a:lnTo>
                  <a:lnTo>
                    <a:pt x="17" y="33"/>
                  </a:lnTo>
                  <a:lnTo>
                    <a:pt x="17" y="38"/>
                  </a:lnTo>
                  <a:lnTo>
                    <a:pt x="17" y="40"/>
                  </a:lnTo>
                  <a:lnTo>
                    <a:pt x="17" y="42"/>
                  </a:lnTo>
                  <a:lnTo>
                    <a:pt x="19" y="45"/>
                  </a:lnTo>
                  <a:lnTo>
                    <a:pt x="24" y="47"/>
                  </a:lnTo>
                  <a:lnTo>
                    <a:pt x="29" y="52"/>
                  </a:lnTo>
                  <a:lnTo>
                    <a:pt x="31" y="52"/>
                  </a:lnTo>
                  <a:lnTo>
                    <a:pt x="33" y="52"/>
                  </a:lnTo>
                  <a:lnTo>
                    <a:pt x="33" y="50"/>
                  </a:lnTo>
                  <a:lnTo>
                    <a:pt x="33" y="47"/>
                  </a:lnTo>
                  <a:lnTo>
                    <a:pt x="33" y="47"/>
                  </a:lnTo>
                  <a:lnTo>
                    <a:pt x="33" y="42"/>
                  </a:lnTo>
                  <a:lnTo>
                    <a:pt x="33" y="42"/>
                  </a:lnTo>
                  <a:lnTo>
                    <a:pt x="33" y="40"/>
                  </a:lnTo>
                  <a:lnTo>
                    <a:pt x="31" y="38"/>
                  </a:lnTo>
                  <a:lnTo>
                    <a:pt x="31" y="35"/>
                  </a:lnTo>
                  <a:lnTo>
                    <a:pt x="31" y="33"/>
                  </a:lnTo>
                  <a:lnTo>
                    <a:pt x="31" y="31"/>
                  </a:lnTo>
                  <a:lnTo>
                    <a:pt x="31" y="28"/>
                  </a:lnTo>
                  <a:lnTo>
                    <a:pt x="31" y="26"/>
                  </a:lnTo>
                  <a:lnTo>
                    <a:pt x="33" y="23"/>
                  </a:lnTo>
                  <a:lnTo>
                    <a:pt x="33" y="21"/>
                  </a:lnTo>
                  <a:lnTo>
                    <a:pt x="31" y="19"/>
                  </a:lnTo>
                  <a:lnTo>
                    <a:pt x="29" y="16"/>
                  </a:lnTo>
                  <a:lnTo>
                    <a:pt x="26" y="12"/>
                  </a:lnTo>
                  <a:lnTo>
                    <a:pt x="24" y="9"/>
                  </a:lnTo>
                  <a:lnTo>
                    <a:pt x="24" y="7"/>
                  </a:lnTo>
                  <a:lnTo>
                    <a:pt x="22" y="7"/>
                  </a:lnTo>
                  <a:lnTo>
                    <a:pt x="17" y="4"/>
                  </a:lnTo>
                  <a:lnTo>
                    <a:pt x="17" y="4"/>
                  </a:lnTo>
                  <a:lnTo>
                    <a:pt x="14" y="4"/>
                  </a:lnTo>
                  <a:lnTo>
                    <a:pt x="14" y="2"/>
                  </a:lnTo>
                  <a:lnTo>
                    <a:pt x="12" y="0"/>
                  </a:lnTo>
                  <a:lnTo>
                    <a:pt x="12" y="0"/>
                  </a:lnTo>
                  <a:lnTo>
                    <a:pt x="10" y="2"/>
                  </a:lnTo>
                  <a:lnTo>
                    <a:pt x="5" y="4"/>
                  </a:lnTo>
                  <a:lnTo>
                    <a:pt x="3" y="9"/>
                  </a:lnTo>
                  <a:lnTo>
                    <a:pt x="3" y="9"/>
                  </a:lnTo>
                  <a:lnTo>
                    <a:pt x="0" y="12"/>
                  </a:lnTo>
                  <a:lnTo>
                    <a:pt x="3" y="14"/>
                  </a:lnTo>
                  <a:lnTo>
                    <a:pt x="3" y="16"/>
                  </a:lnTo>
                  <a:lnTo>
                    <a:pt x="5" y="16"/>
                  </a:lnTo>
                  <a:lnTo>
                    <a:pt x="5" y="19"/>
                  </a:lnTo>
                  <a:lnTo>
                    <a:pt x="7" y="21"/>
                  </a:lnTo>
                  <a:lnTo>
                    <a:pt x="12" y="26"/>
                  </a:lnTo>
                  <a:lnTo>
                    <a:pt x="12" y="2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7" name="Freeform 1436">
              <a:extLst>
                <a:ext uri="{FF2B5EF4-FFF2-40B4-BE49-F238E27FC236}">
                  <a16:creationId xmlns:a16="http://schemas.microsoft.com/office/drawing/2014/main" id="{0CB2BBBE-1F27-4614-8988-33E60FEB18E7}"/>
                </a:ext>
              </a:extLst>
            </p:cNvPr>
            <p:cNvSpPr>
              <a:spLocks/>
            </p:cNvSpPr>
            <p:nvPr/>
          </p:nvSpPr>
          <p:spPr bwMode="auto">
            <a:xfrm>
              <a:off x="6678614" y="3141661"/>
              <a:ext cx="52387" cy="82550"/>
            </a:xfrm>
            <a:custGeom>
              <a:avLst/>
              <a:gdLst/>
              <a:ahLst/>
              <a:cxnLst>
                <a:cxn ang="0">
                  <a:pos x="12" y="26"/>
                </a:cxn>
                <a:cxn ang="0">
                  <a:pos x="14" y="28"/>
                </a:cxn>
                <a:cxn ang="0">
                  <a:pos x="14" y="31"/>
                </a:cxn>
                <a:cxn ang="0">
                  <a:pos x="17" y="33"/>
                </a:cxn>
                <a:cxn ang="0">
                  <a:pos x="17" y="38"/>
                </a:cxn>
                <a:cxn ang="0">
                  <a:pos x="17" y="40"/>
                </a:cxn>
                <a:cxn ang="0">
                  <a:pos x="17" y="42"/>
                </a:cxn>
                <a:cxn ang="0">
                  <a:pos x="19" y="45"/>
                </a:cxn>
                <a:cxn ang="0">
                  <a:pos x="24" y="47"/>
                </a:cxn>
                <a:cxn ang="0">
                  <a:pos x="29" y="52"/>
                </a:cxn>
                <a:cxn ang="0">
                  <a:pos x="31" y="52"/>
                </a:cxn>
                <a:cxn ang="0">
                  <a:pos x="33" y="52"/>
                </a:cxn>
                <a:cxn ang="0">
                  <a:pos x="33" y="50"/>
                </a:cxn>
                <a:cxn ang="0">
                  <a:pos x="33" y="47"/>
                </a:cxn>
                <a:cxn ang="0">
                  <a:pos x="33" y="47"/>
                </a:cxn>
                <a:cxn ang="0">
                  <a:pos x="33" y="42"/>
                </a:cxn>
                <a:cxn ang="0">
                  <a:pos x="33" y="42"/>
                </a:cxn>
                <a:cxn ang="0">
                  <a:pos x="33" y="40"/>
                </a:cxn>
                <a:cxn ang="0">
                  <a:pos x="31" y="38"/>
                </a:cxn>
                <a:cxn ang="0">
                  <a:pos x="31" y="35"/>
                </a:cxn>
                <a:cxn ang="0">
                  <a:pos x="31" y="33"/>
                </a:cxn>
                <a:cxn ang="0">
                  <a:pos x="31" y="31"/>
                </a:cxn>
                <a:cxn ang="0">
                  <a:pos x="31" y="28"/>
                </a:cxn>
                <a:cxn ang="0">
                  <a:pos x="31" y="26"/>
                </a:cxn>
                <a:cxn ang="0">
                  <a:pos x="33" y="23"/>
                </a:cxn>
                <a:cxn ang="0">
                  <a:pos x="33" y="21"/>
                </a:cxn>
                <a:cxn ang="0">
                  <a:pos x="31" y="19"/>
                </a:cxn>
                <a:cxn ang="0">
                  <a:pos x="29" y="16"/>
                </a:cxn>
                <a:cxn ang="0">
                  <a:pos x="26" y="12"/>
                </a:cxn>
                <a:cxn ang="0">
                  <a:pos x="24" y="9"/>
                </a:cxn>
                <a:cxn ang="0">
                  <a:pos x="24" y="7"/>
                </a:cxn>
                <a:cxn ang="0">
                  <a:pos x="22" y="7"/>
                </a:cxn>
                <a:cxn ang="0">
                  <a:pos x="17" y="4"/>
                </a:cxn>
                <a:cxn ang="0">
                  <a:pos x="17" y="4"/>
                </a:cxn>
                <a:cxn ang="0">
                  <a:pos x="14" y="4"/>
                </a:cxn>
                <a:cxn ang="0">
                  <a:pos x="14" y="2"/>
                </a:cxn>
                <a:cxn ang="0">
                  <a:pos x="12" y="0"/>
                </a:cxn>
                <a:cxn ang="0">
                  <a:pos x="12" y="0"/>
                </a:cxn>
                <a:cxn ang="0">
                  <a:pos x="10" y="2"/>
                </a:cxn>
                <a:cxn ang="0">
                  <a:pos x="5" y="4"/>
                </a:cxn>
                <a:cxn ang="0">
                  <a:pos x="3" y="9"/>
                </a:cxn>
                <a:cxn ang="0">
                  <a:pos x="3" y="9"/>
                </a:cxn>
                <a:cxn ang="0">
                  <a:pos x="0" y="12"/>
                </a:cxn>
                <a:cxn ang="0">
                  <a:pos x="3" y="14"/>
                </a:cxn>
                <a:cxn ang="0">
                  <a:pos x="3" y="16"/>
                </a:cxn>
                <a:cxn ang="0">
                  <a:pos x="5" y="16"/>
                </a:cxn>
                <a:cxn ang="0">
                  <a:pos x="5" y="19"/>
                </a:cxn>
                <a:cxn ang="0">
                  <a:pos x="7" y="21"/>
                </a:cxn>
                <a:cxn ang="0">
                  <a:pos x="12" y="26"/>
                </a:cxn>
              </a:cxnLst>
              <a:rect l="0" t="0" r="r" b="b"/>
              <a:pathLst>
                <a:path w="33" h="52">
                  <a:moveTo>
                    <a:pt x="12" y="26"/>
                  </a:moveTo>
                  <a:lnTo>
                    <a:pt x="14" y="28"/>
                  </a:lnTo>
                  <a:lnTo>
                    <a:pt x="14" y="31"/>
                  </a:lnTo>
                  <a:lnTo>
                    <a:pt x="17" y="33"/>
                  </a:lnTo>
                  <a:lnTo>
                    <a:pt x="17" y="38"/>
                  </a:lnTo>
                  <a:lnTo>
                    <a:pt x="17" y="40"/>
                  </a:lnTo>
                  <a:lnTo>
                    <a:pt x="17" y="42"/>
                  </a:lnTo>
                  <a:lnTo>
                    <a:pt x="19" y="45"/>
                  </a:lnTo>
                  <a:lnTo>
                    <a:pt x="24" y="47"/>
                  </a:lnTo>
                  <a:lnTo>
                    <a:pt x="29" y="52"/>
                  </a:lnTo>
                  <a:lnTo>
                    <a:pt x="31" y="52"/>
                  </a:lnTo>
                  <a:lnTo>
                    <a:pt x="33" y="52"/>
                  </a:lnTo>
                  <a:lnTo>
                    <a:pt x="33" y="50"/>
                  </a:lnTo>
                  <a:lnTo>
                    <a:pt x="33" y="47"/>
                  </a:lnTo>
                  <a:lnTo>
                    <a:pt x="33" y="47"/>
                  </a:lnTo>
                  <a:lnTo>
                    <a:pt x="33" y="42"/>
                  </a:lnTo>
                  <a:lnTo>
                    <a:pt x="33" y="42"/>
                  </a:lnTo>
                  <a:lnTo>
                    <a:pt x="33" y="40"/>
                  </a:lnTo>
                  <a:lnTo>
                    <a:pt x="31" y="38"/>
                  </a:lnTo>
                  <a:lnTo>
                    <a:pt x="31" y="35"/>
                  </a:lnTo>
                  <a:lnTo>
                    <a:pt x="31" y="33"/>
                  </a:lnTo>
                  <a:lnTo>
                    <a:pt x="31" y="31"/>
                  </a:lnTo>
                  <a:lnTo>
                    <a:pt x="31" y="28"/>
                  </a:lnTo>
                  <a:lnTo>
                    <a:pt x="31" y="26"/>
                  </a:lnTo>
                  <a:lnTo>
                    <a:pt x="33" y="23"/>
                  </a:lnTo>
                  <a:lnTo>
                    <a:pt x="33" y="21"/>
                  </a:lnTo>
                  <a:lnTo>
                    <a:pt x="31" y="19"/>
                  </a:lnTo>
                  <a:lnTo>
                    <a:pt x="29" y="16"/>
                  </a:lnTo>
                  <a:lnTo>
                    <a:pt x="26" y="12"/>
                  </a:lnTo>
                  <a:lnTo>
                    <a:pt x="24" y="9"/>
                  </a:lnTo>
                  <a:lnTo>
                    <a:pt x="24" y="7"/>
                  </a:lnTo>
                  <a:lnTo>
                    <a:pt x="22" y="7"/>
                  </a:lnTo>
                  <a:lnTo>
                    <a:pt x="17" y="4"/>
                  </a:lnTo>
                  <a:lnTo>
                    <a:pt x="17" y="4"/>
                  </a:lnTo>
                  <a:lnTo>
                    <a:pt x="14" y="4"/>
                  </a:lnTo>
                  <a:lnTo>
                    <a:pt x="14" y="2"/>
                  </a:lnTo>
                  <a:lnTo>
                    <a:pt x="12" y="0"/>
                  </a:lnTo>
                  <a:lnTo>
                    <a:pt x="12" y="0"/>
                  </a:lnTo>
                  <a:lnTo>
                    <a:pt x="10" y="2"/>
                  </a:lnTo>
                  <a:lnTo>
                    <a:pt x="5" y="4"/>
                  </a:lnTo>
                  <a:lnTo>
                    <a:pt x="3" y="9"/>
                  </a:lnTo>
                  <a:lnTo>
                    <a:pt x="3" y="9"/>
                  </a:lnTo>
                  <a:lnTo>
                    <a:pt x="0" y="12"/>
                  </a:lnTo>
                  <a:lnTo>
                    <a:pt x="3" y="14"/>
                  </a:lnTo>
                  <a:lnTo>
                    <a:pt x="3" y="16"/>
                  </a:lnTo>
                  <a:lnTo>
                    <a:pt x="5" y="16"/>
                  </a:lnTo>
                  <a:lnTo>
                    <a:pt x="5" y="19"/>
                  </a:lnTo>
                  <a:lnTo>
                    <a:pt x="7" y="21"/>
                  </a:lnTo>
                  <a:lnTo>
                    <a:pt x="12" y="2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8" name="Freeform 1437">
              <a:extLst>
                <a:ext uri="{FF2B5EF4-FFF2-40B4-BE49-F238E27FC236}">
                  <a16:creationId xmlns:a16="http://schemas.microsoft.com/office/drawing/2014/main" id="{72B953FB-72C9-4D07-AE16-E3915CD76A0E}"/>
                </a:ext>
              </a:extLst>
            </p:cNvPr>
            <p:cNvSpPr>
              <a:spLocks/>
            </p:cNvSpPr>
            <p:nvPr/>
          </p:nvSpPr>
          <p:spPr bwMode="auto">
            <a:xfrm>
              <a:off x="6678614" y="3141661"/>
              <a:ext cx="52387" cy="82550"/>
            </a:xfrm>
            <a:custGeom>
              <a:avLst/>
              <a:gdLst/>
              <a:ahLst/>
              <a:cxnLst>
                <a:cxn ang="0">
                  <a:pos x="12" y="26"/>
                </a:cxn>
                <a:cxn ang="0">
                  <a:pos x="14" y="28"/>
                </a:cxn>
                <a:cxn ang="0">
                  <a:pos x="14" y="31"/>
                </a:cxn>
                <a:cxn ang="0">
                  <a:pos x="17" y="33"/>
                </a:cxn>
                <a:cxn ang="0">
                  <a:pos x="17" y="38"/>
                </a:cxn>
                <a:cxn ang="0">
                  <a:pos x="17" y="40"/>
                </a:cxn>
                <a:cxn ang="0">
                  <a:pos x="17" y="42"/>
                </a:cxn>
                <a:cxn ang="0">
                  <a:pos x="19" y="45"/>
                </a:cxn>
                <a:cxn ang="0">
                  <a:pos x="24" y="47"/>
                </a:cxn>
                <a:cxn ang="0">
                  <a:pos x="29" y="52"/>
                </a:cxn>
                <a:cxn ang="0">
                  <a:pos x="31" y="52"/>
                </a:cxn>
                <a:cxn ang="0">
                  <a:pos x="33" y="52"/>
                </a:cxn>
                <a:cxn ang="0">
                  <a:pos x="33" y="50"/>
                </a:cxn>
                <a:cxn ang="0">
                  <a:pos x="33" y="47"/>
                </a:cxn>
                <a:cxn ang="0">
                  <a:pos x="33" y="47"/>
                </a:cxn>
                <a:cxn ang="0">
                  <a:pos x="33" y="42"/>
                </a:cxn>
                <a:cxn ang="0">
                  <a:pos x="33" y="42"/>
                </a:cxn>
                <a:cxn ang="0">
                  <a:pos x="33" y="40"/>
                </a:cxn>
                <a:cxn ang="0">
                  <a:pos x="31" y="38"/>
                </a:cxn>
                <a:cxn ang="0">
                  <a:pos x="31" y="35"/>
                </a:cxn>
                <a:cxn ang="0">
                  <a:pos x="31" y="33"/>
                </a:cxn>
                <a:cxn ang="0">
                  <a:pos x="31" y="31"/>
                </a:cxn>
                <a:cxn ang="0">
                  <a:pos x="31" y="28"/>
                </a:cxn>
                <a:cxn ang="0">
                  <a:pos x="31" y="26"/>
                </a:cxn>
                <a:cxn ang="0">
                  <a:pos x="33" y="23"/>
                </a:cxn>
                <a:cxn ang="0">
                  <a:pos x="33" y="21"/>
                </a:cxn>
                <a:cxn ang="0">
                  <a:pos x="31" y="19"/>
                </a:cxn>
                <a:cxn ang="0">
                  <a:pos x="29" y="16"/>
                </a:cxn>
                <a:cxn ang="0">
                  <a:pos x="26" y="12"/>
                </a:cxn>
                <a:cxn ang="0">
                  <a:pos x="24" y="9"/>
                </a:cxn>
                <a:cxn ang="0">
                  <a:pos x="24" y="7"/>
                </a:cxn>
                <a:cxn ang="0">
                  <a:pos x="22" y="7"/>
                </a:cxn>
                <a:cxn ang="0">
                  <a:pos x="17" y="4"/>
                </a:cxn>
                <a:cxn ang="0">
                  <a:pos x="17" y="4"/>
                </a:cxn>
                <a:cxn ang="0">
                  <a:pos x="14" y="4"/>
                </a:cxn>
                <a:cxn ang="0">
                  <a:pos x="14" y="2"/>
                </a:cxn>
                <a:cxn ang="0">
                  <a:pos x="12" y="0"/>
                </a:cxn>
                <a:cxn ang="0">
                  <a:pos x="12" y="0"/>
                </a:cxn>
                <a:cxn ang="0">
                  <a:pos x="10" y="2"/>
                </a:cxn>
                <a:cxn ang="0">
                  <a:pos x="5" y="4"/>
                </a:cxn>
                <a:cxn ang="0">
                  <a:pos x="3" y="9"/>
                </a:cxn>
                <a:cxn ang="0">
                  <a:pos x="3" y="9"/>
                </a:cxn>
                <a:cxn ang="0">
                  <a:pos x="0" y="12"/>
                </a:cxn>
                <a:cxn ang="0">
                  <a:pos x="3" y="14"/>
                </a:cxn>
                <a:cxn ang="0">
                  <a:pos x="3" y="16"/>
                </a:cxn>
                <a:cxn ang="0">
                  <a:pos x="5" y="16"/>
                </a:cxn>
                <a:cxn ang="0">
                  <a:pos x="5" y="19"/>
                </a:cxn>
                <a:cxn ang="0">
                  <a:pos x="7" y="21"/>
                </a:cxn>
                <a:cxn ang="0">
                  <a:pos x="12" y="26"/>
                </a:cxn>
              </a:cxnLst>
              <a:rect l="0" t="0" r="r" b="b"/>
              <a:pathLst>
                <a:path w="33" h="52">
                  <a:moveTo>
                    <a:pt x="12" y="26"/>
                  </a:moveTo>
                  <a:lnTo>
                    <a:pt x="14" y="28"/>
                  </a:lnTo>
                  <a:lnTo>
                    <a:pt x="14" y="31"/>
                  </a:lnTo>
                  <a:lnTo>
                    <a:pt x="17" y="33"/>
                  </a:lnTo>
                  <a:lnTo>
                    <a:pt x="17" y="38"/>
                  </a:lnTo>
                  <a:lnTo>
                    <a:pt x="17" y="40"/>
                  </a:lnTo>
                  <a:lnTo>
                    <a:pt x="17" y="42"/>
                  </a:lnTo>
                  <a:lnTo>
                    <a:pt x="19" y="45"/>
                  </a:lnTo>
                  <a:lnTo>
                    <a:pt x="24" y="47"/>
                  </a:lnTo>
                  <a:lnTo>
                    <a:pt x="29" y="52"/>
                  </a:lnTo>
                  <a:lnTo>
                    <a:pt x="31" y="52"/>
                  </a:lnTo>
                  <a:lnTo>
                    <a:pt x="33" y="52"/>
                  </a:lnTo>
                  <a:lnTo>
                    <a:pt x="33" y="50"/>
                  </a:lnTo>
                  <a:lnTo>
                    <a:pt x="33" y="47"/>
                  </a:lnTo>
                  <a:lnTo>
                    <a:pt x="33" y="47"/>
                  </a:lnTo>
                  <a:lnTo>
                    <a:pt x="33" y="42"/>
                  </a:lnTo>
                  <a:lnTo>
                    <a:pt x="33" y="42"/>
                  </a:lnTo>
                  <a:lnTo>
                    <a:pt x="33" y="40"/>
                  </a:lnTo>
                  <a:lnTo>
                    <a:pt x="31" y="38"/>
                  </a:lnTo>
                  <a:lnTo>
                    <a:pt x="31" y="35"/>
                  </a:lnTo>
                  <a:lnTo>
                    <a:pt x="31" y="33"/>
                  </a:lnTo>
                  <a:lnTo>
                    <a:pt x="31" y="31"/>
                  </a:lnTo>
                  <a:lnTo>
                    <a:pt x="31" y="28"/>
                  </a:lnTo>
                  <a:lnTo>
                    <a:pt x="31" y="26"/>
                  </a:lnTo>
                  <a:lnTo>
                    <a:pt x="33" y="23"/>
                  </a:lnTo>
                  <a:lnTo>
                    <a:pt x="33" y="21"/>
                  </a:lnTo>
                  <a:lnTo>
                    <a:pt x="31" y="19"/>
                  </a:lnTo>
                  <a:lnTo>
                    <a:pt x="29" y="16"/>
                  </a:lnTo>
                  <a:lnTo>
                    <a:pt x="26" y="12"/>
                  </a:lnTo>
                  <a:lnTo>
                    <a:pt x="24" y="9"/>
                  </a:lnTo>
                  <a:lnTo>
                    <a:pt x="24" y="7"/>
                  </a:lnTo>
                  <a:lnTo>
                    <a:pt x="22" y="7"/>
                  </a:lnTo>
                  <a:lnTo>
                    <a:pt x="17" y="4"/>
                  </a:lnTo>
                  <a:lnTo>
                    <a:pt x="17" y="4"/>
                  </a:lnTo>
                  <a:lnTo>
                    <a:pt x="14" y="4"/>
                  </a:lnTo>
                  <a:lnTo>
                    <a:pt x="14" y="2"/>
                  </a:lnTo>
                  <a:lnTo>
                    <a:pt x="12" y="0"/>
                  </a:lnTo>
                  <a:lnTo>
                    <a:pt x="12" y="0"/>
                  </a:lnTo>
                  <a:lnTo>
                    <a:pt x="10" y="2"/>
                  </a:lnTo>
                  <a:lnTo>
                    <a:pt x="5" y="4"/>
                  </a:lnTo>
                  <a:lnTo>
                    <a:pt x="3" y="9"/>
                  </a:lnTo>
                  <a:lnTo>
                    <a:pt x="3" y="9"/>
                  </a:lnTo>
                  <a:lnTo>
                    <a:pt x="0" y="12"/>
                  </a:lnTo>
                  <a:lnTo>
                    <a:pt x="3" y="14"/>
                  </a:lnTo>
                  <a:lnTo>
                    <a:pt x="3" y="16"/>
                  </a:lnTo>
                  <a:lnTo>
                    <a:pt x="5" y="16"/>
                  </a:lnTo>
                  <a:lnTo>
                    <a:pt x="5" y="19"/>
                  </a:lnTo>
                  <a:lnTo>
                    <a:pt x="7" y="21"/>
                  </a:lnTo>
                  <a:lnTo>
                    <a:pt x="12" y="2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29" name="Freeform 1438">
              <a:extLst>
                <a:ext uri="{FF2B5EF4-FFF2-40B4-BE49-F238E27FC236}">
                  <a16:creationId xmlns:a16="http://schemas.microsoft.com/office/drawing/2014/main" id="{F86B62B3-ABB4-487D-A15E-EE87B7A77EC6}"/>
                </a:ext>
              </a:extLst>
            </p:cNvPr>
            <p:cNvSpPr>
              <a:spLocks/>
            </p:cNvSpPr>
            <p:nvPr/>
          </p:nvSpPr>
          <p:spPr bwMode="auto">
            <a:xfrm>
              <a:off x="6554788" y="3397249"/>
              <a:ext cx="30162" cy="87313"/>
            </a:xfrm>
            <a:custGeom>
              <a:avLst/>
              <a:gdLst/>
              <a:ahLst/>
              <a:cxnLst>
                <a:cxn ang="0">
                  <a:pos x="19" y="0"/>
                </a:cxn>
                <a:cxn ang="0">
                  <a:pos x="14" y="0"/>
                </a:cxn>
                <a:cxn ang="0">
                  <a:pos x="12" y="0"/>
                </a:cxn>
                <a:cxn ang="0">
                  <a:pos x="9" y="3"/>
                </a:cxn>
                <a:cxn ang="0">
                  <a:pos x="7" y="5"/>
                </a:cxn>
                <a:cxn ang="0">
                  <a:pos x="5" y="10"/>
                </a:cxn>
                <a:cxn ang="0">
                  <a:pos x="2" y="14"/>
                </a:cxn>
                <a:cxn ang="0">
                  <a:pos x="0" y="19"/>
                </a:cxn>
                <a:cxn ang="0">
                  <a:pos x="0" y="26"/>
                </a:cxn>
                <a:cxn ang="0">
                  <a:pos x="0" y="31"/>
                </a:cxn>
                <a:cxn ang="0">
                  <a:pos x="0" y="33"/>
                </a:cxn>
                <a:cxn ang="0">
                  <a:pos x="0" y="38"/>
                </a:cxn>
                <a:cxn ang="0">
                  <a:pos x="2" y="41"/>
                </a:cxn>
                <a:cxn ang="0">
                  <a:pos x="5" y="43"/>
                </a:cxn>
                <a:cxn ang="0">
                  <a:pos x="9" y="50"/>
                </a:cxn>
                <a:cxn ang="0">
                  <a:pos x="14" y="55"/>
                </a:cxn>
                <a:cxn ang="0">
                  <a:pos x="16" y="45"/>
                </a:cxn>
                <a:cxn ang="0">
                  <a:pos x="19" y="33"/>
                </a:cxn>
                <a:cxn ang="0">
                  <a:pos x="19" y="22"/>
                </a:cxn>
                <a:cxn ang="0">
                  <a:pos x="19" y="12"/>
                </a:cxn>
                <a:cxn ang="0">
                  <a:pos x="19" y="7"/>
                </a:cxn>
                <a:cxn ang="0">
                  <a:pos x="19" y="0"/>
                </a:cxn>
                <a:cxn ang="0">
                  <a:pos x="19" y="0"/>
                </a:cxn>
              </a:cxnLst>
              <a:rect l="0" t="0" r="r" b="b"/>
              <a:pathLst>
                <a:path w="19" h="55">
                  <a:moveTo>
                    <a:pt x="19" y="0"/>
                  </a:moveTo>
                  <a:lnTo>
                    <a:pt x="14" y="0"/>
                  </a:lnTo>
                  <a:lnTo>
                    <a:pt x="12" y="0"/>
                  </a:lnTo>
                  <a:lnTo>
                    <a:pt x="9" y="3"/>
                  </a:lnTo>
                  <a:lnTo>
                    <a:pt x="7" y="5"/>
                  </a:lnTo>
                  <a:lnTo>
                    <a:pt x="5" y="10"/>
                  </a:lnTo>
                  <a:lnTo>
                    <a:pt x="2" y="14"/>
                  </a:lnTo>
                  <a:lnTo>
                    <a:pt x="0" y="19"/>
                  </a:lnTo>
                  <a:lnTo>
                    <a:pt x="0" y="26"/>
                  </a:lnTo>
                  <a:lnTo>
                    <a:pt x="0" y="31"/>
                  </a:lnTo>
                  <a:lnTo>
                    <a:pt x="0" y="33"/>
                  </a:lnTo>
                  <a:lnTo>
                    <a:pt x="0" y="38"/>
                  </a:lnTo>
                  <a:lnTo>
                    <a:pt x="2" y="41"/>
                  </a:lnTo>
                  <a:lnTo>
                    <a:pt x="5" y="43"/>
                  </a:lnTo>
                  <a:lnTo>
                    <a:pt x="9" y="50"/>
                  </a:lnTo>
                  <a:lnTo>
                    <a:pt x="14" y="55"/>
                  </a:lnTo>
                  <a:lnTo>
                    <a:pt x="16" y="45"/>
                  </a:lnTo>
                  <a:lnTo>
                    <a:pt x="19" y="33"/>
                  </a:lnTo>
                  <a:lnTo>
                    <a:pt x="19" y="22"/>
                  </a:lnTo>
                  <a:lnTo>
                    <a:pt x="19" y="12"/>
                  </a:lnTo>
                  <a:lnTo>
                    <a:pt x="19" y="7"/>
                  </a:lnTo>
                  <a:lnTo>
                    <a:pt x="19" y="0"/>
                  </a:lnTo>
                  <a:lnTo>
                    <a:pt x="19"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0" name="Freeform 1439">
              <a:extLst>
                <a:ext uri="{FF2B5EF4-FFF2-40B4-BE49-F238E27FC236}">
                  <a16:creationId xmlns:a16="http://schemas.microsoft.com/office/drawing/2014/main" id="{92D925AE-8159-4161-9842-493A3B925FA7}"/>
                </a:ext>
              </a:extLst>
            </p:cNvPr>
            <p:cNvSpPr>
              <a:spLocks/>
            </p:cNvSpPr>
            <p:nvPr/>
          </p:nvSpPr>
          <p:spPr bwMode="auto">
            <a:xfrm>
              <a:off x="6554788" y="3397249"/>
              <a:ext cx="30162" cy="87313"/>
            </a:xfrm>
            <a:custGeom>
              <a:avLst/>
              <a:gdLst/>
              <a:ahLst/>
              <a:cxnLst>
                <a:cxn ang="0">
                  <a:pos x="19" y="0"/>
                </a:cxn>
                <a:cxn ang="0">
                  <a:pos x="14" y="0"/>
                </a:cxn>
                <a:cxn ang="0">
                  <a:pos x="12" y="0"/>
                </a:cxn>
                <a:cxn ang="0">
                  <a:pos x="9" y="3"/>
                </a:cxn>
                <a:cxn ang="0">
                  <a:pos x="7" y="5"/>
                </a:cxn>
                <a:cxn ang="0">
                  <a:pos x="5" y="10"/>
                </a:cxn>
                <a:cxn ang="0">
                  <a:pos x="2" y="14"/>
                </a:cxn>
                <a:cxn ang="0">
                  <a:pos x="0" y="19"/>
                </a:cxn>
                <a:cxn ang="0">
                  <a:pos x="0" y="26"/>
                </a:cxn>
                <a:cxn ang="0">
                  <a:pos x="0" y="31"/>
                </a:cxn>
                <a:cxn ang="0">
                  <a:pos x="0" y="33"/>
                </a:cxn>
                <a:cxn ang="0">
                  <a:pos x="0" y="38"/>
                </a:cxn>
                <a:cxn ang="0">
                  <a:pos x="2" y="41"/>
                </a:cxn>
                <a:cxn ang="0">
                  <a:pos x="5" y="43"/>
                </a:cxn>
                <a:cxn ang="0">
                  <a:pos x="9" y="50"/>
                </a:cxn>
                <a:cxn ang="0">
                  <a:pos x="14" y="55"/>
                </a:cxn>
                <a:cxn ang="0">
                  <a:pos x="16" y="45"/>
                </a:cxn>
                <a:cxn ang="0">
                  <a:pos x="19" y="33"/>
                </a:cxn>
                <a:cxn ang="0">
                  <a:pos x="19" y="22"/>
                </a:cxn>
                <a:cxn ang="0">
                  <a:pos x="19" y="12"/>
                </a:cxn>
                <a:cxn ang="0">
                  <a:pos x="19" y="7"/>
                </a:cxn>
                <a:cxn ang="0">
                  <a:pos x="19" y="0"/>
                </a:cxn>
              </a:cxnLst>
              <a:rect l="0" t="0" r="r" b="b"/>
              <a:pathLst>
                <a:path w="19" h="55">
                  <a:moveTo>
                    <a:pt x="19" y="0"/>
                  </a:moveTo>
                  <a:lnTo>
                    <a:pt x="14" y="0"/>
                  </a:lnTo>
                  <a:lnTo>
                    <a:pt x="12" y="0"/>
                  </a:lnTo>
                  <a:lnTo>
                    <a:pt x="9" y="3"/>
                  </a:lnTo>
                  <a:lnTo>
                    <a:pt x="7" y="5"/>
                  </a:lnTo>
                  <a:lnTo>
                    <a:pt x="5" y="10"/>
                  </a:lnTo>
                  <a:lnTo>
                    <a:pt x="2" y="14"/>
                  </a:lnTo>
                  <a:lnTo>
                    <a:pt x="0" y="19"/>
                  </a:lnTo>
                  <a:lnTo>
                    <a:pt x="0" y="26"/>
                  </a:lnTo>
                  <a:lnTo>
                    <a:pt x="0" y="31"/>
                  </a:lnTo>
                  <a:lnTo>
                    <a:pt x="0" y="33"/>
                  </a:lnTo>
                  <a:lnTo>
                    <a:pt x="0" y="38"/>
                  </a:lnTo>
                  <a:lnTo>
                    <a:pt x="2" y="41"/>
                  </a:lnTo>
                  <a:lnTo>
                    <a:pt x="5" y="43"/>
                  </a:lnTo>
                  <a:lnTo>
                    <a:pt x="9" y="50"/>
                  </a:lnTo>
                  <a:lnTo>
                    <a:pt x="14" y="55"/>
                  </a:lnTo>
                  <a:lnTo>
                    <a:pt x="16" y="45"/>
                  </a:lnTo>
                  <a:lnTo>
                    <a:pt x="19" y="33"/>
                  </a:lnTo>
                  <a:lnTo>
                    <a:pt x="19" y="22"/>
                  </a:lnTo>
                  <a:lnTo>
                    <a:pt x="19" y="12"/>
                  </a:lnTo>
                  <a:lnTo>
                    <a:pt x="19" y="7"/>
                  </a:lnTo>
                  <a:lnTo>
                    <a:pt x="19"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1" name="Freeform 1440">
              <a:extLst>
                <a:ext uri="{FF2B5EF4-FFF2-40B4-BE49-F238E27FC236}">
                  <a16:creationId xmlns:a16="http://schemas.microsoft.com/office/drawing/2014/main" id="{850E87E9-C0EA-40B6-969B-1D3FF78F808B}"/>
                </a:ext>
              </a:extLst>
            </p:cNvPr>
            <p:cNvSpPr>
              <a:spLocks/>
            </p:cNvSpPr>
            <p:nvPr/>
          </p:nvSpPr>
          <p:spPr bwMode="auto">
            <a:xfrm>
              <a:off x="6554788" y="3397249"/>
              <a:ext cx="30162" cy="87313"/>
            </a:xfrm>
            <a:custGeom>
              <a:avLst/>
              <a:gdLst/>
              <a:ahLst/>
              <a:cxnLst>
                <a:cxn ang="0">
                  <a:pos x="19" y="0"/>
                </a:cxn>
                <a:cxn ang="0">
                  <a:pos x="14" y="0"/>
                </a:cxn>
                <a:cxn ang="0">
                  <a:pos x="12" y="0"/>
                </a:cxn>
                <a:cxn ang="0">
                  <a:pos x="9" y="3"/>
                </a:cxn>
                <a:cxn ang="0">
                  <a:pos x="7" y="5"/>
                </a:cxn>
                <a:cxn ang="0">
                  <a:pos x="5" y="10"/>
                </a:cxn>
                <a:cxn ang="0">
                  <a:pos x="2" y="14"/>
                </a:cxn>
                <a:cxn ang="0">
                  <a:pos x="0" y="19"/>
                </a:cxn>
                <a:cxn ang="0">
                  <a:pos x="0" y="26"/>
                </a:cxn>
                <a:cxn ang="0">
                  <a:pos x="0" y="31"/>
                </a:cxn>
                <a:cxn ang="0">
                  <a:pos x="0" y="33"/>
                </a:cxn>
                <a:cxn ang="0">
                  <a:pos x="0" y="38"/>
                </a:cxn>
                <a:cxn ang="0">
                  <a:pos x="2" y="41"/>
                </a:cxn>
                <a:cxn ang="0">
                  <a:pos x="5" y="43"/>
                </a:cxn>
                <a:cxn ang="0">
                  <a:pos x="9" y="50"/>
                </a:cxn>
                <a:cxn ang="0">
                  <a:pos x="14" y="55"/>
                </a:cxn>
                <a:cxn ang="0">
                  <a:pos x="16" y="45"/>
                </a:cxn>
                <a:cxn ang="0">
                  <a:pos x="19" y="33"/>
                </a:cxn>
                <a:cxn ang="0">
                  <a:pos x="19" y="22"/>
                </a:cxn>
                <a:cxn ang="0">
                  <a:pos x="19" y="12"/>
                </a:cxn>
                <a:cxn ang="0">
                  <a:pos x="19" y="7"/>
                </a:cxn>
                <a:cxn ang="0">
                  <a:pos x="19" y="0"/>
                </a:cxn>
              </a:cxnLst>
              <a:rect l="0" t="0" r="r" b="b"/>
              <a:pathLst>
                <a:path w="19" h="55">
                  <a:moveTo>
                    <a:pt x="19" y="0"/>
                  </a:moveTo>
                  <a:lnTo>
                    <a:pt x="14" y="0"/>
                  </a:lnTo>
                  <a:lnTo>
                    <a:pt x="12" y="0"/>
                  </a:lnTo>
                  <a:lnTo>
                    <a:pt x="9" y="3"/>
                  </a:lnTo>
                  <a:lnTo>
                    <a:pt x="7" y="5"/>
                  </a:lnTo>
                  <a:lnTo>
                    <a:pt x="5" y="10"/>
                  </a:lnTo>
                  <a:lnTo>
                    <a:pt x="2" y="14"/>
                  </a:lnTo>
                  <a:lnTo>
                    <a:pt x="0" y="19"/>
                  </a:lnTo>
                  <a:lnTo>
                    <a:pt x="0" y="26"/>
                  </a:lnTo>
                  <a:lnTo>
                    <a:pt x="0" y="31"/>
                  </a:lnTo>
                  <a:lnTo>
                    <a:pt x="0" y="33"/>
                  </a:lnTo>
                  <a:lnTo>
                    <a:pt x="0" y="38"/>
                  </a:lnTo>
                  <a:lnTo>
                    <a:pt x="2" y="41"/>
                  </a:lnTo>
                  <a:lnTo>
                    <a:pt x="5" y="43"/>
                  </a:lnTo>
                  <a:lnTo>
                    <a:pt x="9" y="50"/>
                  </a:lnTo>
                  <a:lnTo>
                    <a:pt x="14" y="55"/>
                  </a:lnTo>
                  <a:lnTo>
                    <a:pt x="16" y="45"/>
                  </a:lnTo>
                  <a:lnTo>
                    <a:pt x="19" y="33"/>
                  </a:lnTo>
                  <a:lnTo>
                    <a:pt x="19" y="22"/>
                  </a:lnTo>
                  <a:lnTo>
                    <a:pt x="19" y="12"/>
                  </a:lnTo>
                  <a:lnTo>
                    <a:pt x="19" y="7"/>
                  </a:lnTo>
                  <a:lnTo>
                    <a:pt x="19"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2" name="Freeform 1441">
              <a:extLst>
                <a:ext uri="{FF2B5EF4-FFF2-40B4-BE49-F238E27FC236}">
                  <a16:creationId xmlns:a16="http://schemas.microsoft.com/office/drawing/2014/main" id="{19181A2F-0010-46EC-9719-6F80E596EFD4}"/>
                </a:ext>
              </a:extLst>
            </p:cNvPr>
            <p:cNvSpPr>
              <a:spLocks/>
            </p:cNvSpPr>
            <p:nvPr/>
          </p:nvSpPr>
          <p:spPr bwMode="auto">
            <a:xfrm>
              <a:off x="6335715" y="3544886"/>
              <a:ext cx="44449" cy="57151"/>
            </a:xfrm>
            <a:custGeom>
              <a:avLst/>
              <a:gdLst/>
              <a:ahLst/>
              <a:cxnLst>
                <a:cxn ang="0">
                  <a:pos x="14" y="36"/>
                </a:cxn>
                <a:cxn ang="0">
                  <a:pos x="17" y="36"/>
                </a:cxn>
                <a:cxn ang="0">
                  <a:pos x="17" y="36"/>
                </a:cxn>
                <a:cxn ang="0">
                  <a:pos x="19" y="33"/>
                </a:cxn>
                <a:cxn ang="0">
                  <a:pos x="21" y="31"/>
                </a:cxn>
                <a:cxn ang="0">
                  <a:pos x="21" y="26"/>
                </a:cxn>
                <a:cxn ang="0">
                  <a:pos x="26" y="21"/>
                </a:cxn>
                <a:cxn ang="0">
                  <a:pos x="26" y="14"/>
                </a:cxn>
                <a:cxn ang="0">
                  <a:pos x="28" y="9"/>
                </a:cxn>
                <a:cxn ang="0">
                  <a:pos x="28" y="5"/>
                </a:cxn>
                <a:cxn ang="0">
                  <a:pos x="28" y="0"/>
                </a:cxn>
                <a:cxn ang="0">
                  <a:pos x="21" y="2"/>
                </a:cxn>
                <a:cxn ang="0">
                  <a:pos x="14" y="2"/>
                </a:cxn>
                <a:cxn ang="0">
                  <a:pos x="12" y="5"/>
                </a:cxn>
                <a:cxn ang="0">
                  <a:pos x="7" y="7"/>
                </a:cxn>
                <a:cxn ang="0">
                  <a:pos x="2" y="9"/>
                </a:cxn>
                <a:cxn ang="0">
                  <a:pos x="2" y="14"/>
                </a:cxn>
                <a:cxn ang="0">
                  <a:pos x="0" y="16"/>
                </a:cxn>
                <a:cxn ang="0">
                  <a:pos x="0" y="19"/>
                </a:cxn>
                <a:cxn ang="0">
                  <a:pos x="0" y="21"/>
                </a:cxn>
                <a:cxn ang="0">
                  <a:pos x="2" y="24"/>
                </a:cxn>
                <a:cxn ang="0">
                  <a:pos x="2" y="28"/>
                </a:cxn>
                <a:cxn ang="0">
                  <a:pos x="5" y="31"/>
                </a:cxn>
                <a:cxn ang="0">
                  <a:pos x="7" y="33"/>
                </a:cxn>
                <a:cxn ang="0">
                  <a:pos x="9" y="33"/>
                </a:cxn>
                <a:cxn ang="0">
                  <a:pos x="12" y="36"/>
                </a:cxn>
                <a:cxn ang="0">
                  <a:pos x="14" y="36"/>
                </a:cxn>
                <a:cxn ang="0">
                  <a:pos x="14" y="36"/>
                </a:cxn>
              </a:cxnLst>
              <a:rect l="0" t="0" r="r" b="b"/>
              <a:pathLst>
                <a:path w="28" h="36">
                  <a:moveTo>
                    <a:pt x="14" y="36"/>
                  </a:moveTo>
                  <a:lnTo>
                    <a:pt x="17" y="36"/>
                  </a:lnTo>
                  <a:lnTo>
                    <a:pt x="17" y="36"/>
                  </a:lnTo>
                  <a:lnTo>
                    <a:pt x="19" y="33"/>
                  </a:lnTo>
                  <a:lnTo>
                    <a:pt x="21" y="31"/>
                  </a:lnTo>
                  <a:lnTo>
                    <a:pt x="21" y="26"/>
                  </a:lnTo>
                  <a:lnTo>
                    <a:pt x="26" y="21"/>
                  </a:lnTo>
                  <a:lnTo>
                    <a:pt x="26" y="14"/>
                  </a:lnTo>
                  <a:lnTo>
                    <a:pt x="28" y="9"/>
                  </a:lnTo>
                  <a:lnTo>
                    <a:pt x="28" y="5"/>
                  </a:lnTo>
                  <a:lnTo>
                    <a:pt x="28" y="0"/>
                  </a:lnTo>
                  <a:lnTo>
                    <a:pt x="21" y="2"/>
                  </a:lnTo>
                  <a:lnTo>
                    <a:pt x="14" y="2"/>
                  </a:lnTo>
                  <a:lnTo>
                    <a:pt x="12" y="5"/>
                  </a:lnTo>
                  <a:lnTo>
                    <a:pt x="7" y="7"/>
                  </a:lnTo>
                  <a:lnTo>
                    <a:pt x="2" y="9"/>
                  </a:lnTo>
                  <a:lnTo>
                    <a:pt x="2" y="14"/>
                  </a:lnTo>
                  <a:lnTo>
                    <a:pt x="0" y="16"/>
                  </a:lnTo>
                  <a:lnTo>
                    <a:pt x="0" y="19"/>
                  </a:lnTo>
                  <a:lnTo>
                    <a:pt x="0" y="21"/>
                  </a:lnTo>
                  <a:lnTo>
                    <a:pt x="2" y="24"/>
                  </a:lnTo>
                  <a:lnTo>
                    <a:pt x="2" y="28"/>
                  </a:lnTo>
                  <a:lnTo>
                    <a:pt x="5" y="31"/>
                  </a:lnTo>
                  <a:lnTo>
                    <a:pt x="7" y="33"/>
                  </a:lnTo>
                  <a:lnTo>
                    <a:pt x="9" y="33"/>
                  </a:lnTo>
                  <a:lnTo>
                    <a:pt x="12" y="36"/>
                  </a:lnTo>
                  <a:lnTo>
                    <a:pt x="14" y="36"/>
                  </a:lnTo>
                  <a:lnTo>
                    <a:pt x="14" y="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3" name="Freeform 1442">
              <a:extLst>
                <a:ext uri="{FF2B5EF4-FFF2-40B4-BE49-F238E27FC236}">
                  <a16:creationId xmlns:a16="http://schemas.microsoft.com/office/drawing/2014/main" id="{BE029F29-4B63-414F-8444-CFA65DD494E6}"/>
                </a:ext>
              </a:extLst>
            </p:cNvPr>
            <p:cNvSpPr>
              <a:spLocks/>
            </p:cNvSpPr>
            <p:nvPr/>
          </p:nvSpPr>
          <p:spPr bwMode="auto">
            <a:xfrm>
              <a:off x="6335715" y="3544886"/>
              <a:ext cx="44449" cy="57151"/>
            </a:xfrm>
            <a:custGeom>
              <a:avLst/>
              <a:gdLst/>
              <a:ahLst/>
              <a:cxnLst>
                <a:cxn ang="0">
                  <a:pos x="14" y="36"/>
                </a:cxn>
                <a:cxn ang="0">
                  <a:pos x="17" y="36"/>
                </a:cxn>
                <a:cxn ang="0">
                  <a:pos x="17" y="36"/>
                </a:cxn>
                <a:cxn ang="0">
                  <a:pos x="19" y="33"/>
                </a:cxn>
                <a:cxn ang="0">
                  <a:pos x="21" y="31"/>
                </a:cxn>
                <a:cxn ang="0">
                  <a:pos x="21" y="26"/>
                </a:cxn>
                <a:cxn ang="0">
                  <a:pos x="26" y="21"/>
                </a:cxn>
                <a:cxn ang="0">
                  <a:pos x="26" y="14"/>
                </a:cxn>
                <a:cxn ang="0">
                  <a:pos x="28" y="9"/>
                </a:cxn>
                <a:cxn ang="0">
                  <a:pos x="28" y="5"/>
                </a:cxn>
                <a:cxn ang="0">
                  <a:pos x="28" y="0"/>
                </a:cxn>
                <a:cxn ang="0">
                  <a:pos x="21" y="2"/>
                </a:cxn>
                <a:cxn ang="0">
                  <a:pos x="14" y="2"/>
                </a:cxn>
                <a:cxn ang="0">
                  <a:pos x="12" y="5"/>
                </a:cxn>
                <a:cxn ang="0">
                  <a:pos x="7" y="7"/>
                </a:cxn>
                <a:cxn ang="0">
                  <a:pos x="2" y="9"/>
                </a:cxn>
                <a:cxn ang="0">
                  <a:pos x="2" y="14"/>
                </a:cxn>
                <a:cxn ang="0">
                  <a:pos x="0" y="16"/>
                </a:cxn>
                <a:cxn ang="0">
                  <a:pos x="0" y="19"/>
                </a:cxn>
                <a:cxn ang="0">
                  <a:pos x="0" y="21"/>
                </a:cxn>
                <a:cxn ang="0">
                  <a:pos x="2" y="24"/>
                </a:cxn>
                <a:cxn ang="0">
                  <a:pos x="2" y="28"/>
                </a:cxn>
                <a:cxn ang="0">
                  <a:pos x="5" y="31"/>
                </a:cxn>
                <a:cxn ang="0">
                  <a:pos x="7" y="33"/>
                </a:cxn>
                <a:cxn ang="0">
                  <a:pos x="9" y="33"/>
                </a:cxn>
                <a:cxn ang="0">
                  <a:pos x="12" y="36"/>
                </a:cxn>
                <a:cxn ang="0">
                  <a:pos x="14" y="36"/>
                </a:cxn>
              </a:cxnLst>
              <a:rect l="0" t="0" r="r" b="b"/>
              <a:pathLst>
                <a:path w="28" h="36">
                  <a:moveTo>
                    <a:pt x="14" y="36"/>
                  </a:moveTo>
                  <a:lnTo>
                    <a:pt x="17" y="36"/>
                  </a:lnTo>
                  <a:lnTo>
                    <a:pt x="17" y="36"/>
                  </a:lnTo>
                  <a:lnTo>
                    <a:pt x="19" y="33"/>
                  </a:lnTo>
                  <a:lnTo>
                    <a:pt x="21" y="31"/>
                  </a:lnTo>
                  <a:lnTo>
                    <a:pt x="21" y="26"/>
                  </a:lnTo>
                  <a:lnTo>
                    <a:pt x="26" y="21"/>
                  </a:lnTo>
                  <a:lnTo>
                    <a:pt x="26" y="14"/>
                  </a:lnTo>
                  <a:lnTo>
                    <a:pt x="28" y="9"/>
                  </a:lnTo>
                  <a:lnTo>
                    <a:pt x="28" y="5"/>
                  </a:lnTo>
                  <a:lnTo>
                    <a:pt x="28" y="0"/>
                  </a:lnTo>
                  <a:lnTo>
                    <a:pt x="21" y="2"/>
                  </a:lnTo>
                  <a:lnTo>
                    <a:pt x="14" y="2"/>
                  </a:lnTo>
                  <a:lnTo>
                    <a:pt x="12" y="5"/>
                  </a:lnTo>
                  <a:lnTo>
                    <a:pt x="7" y="7"/>
                  </a:lnTo>
                  <a:lnTo>
                    <a:pt x="2" y="9"/>
                  </a:lnTo>
                  <a:lnTo>
                    <a:pt x="2" y="14"/>
                  </a:lnTo>
                  <a:lnTo>
                    <a:pt x="0" y="16"/>
                  </a:lnTo>
                  <a:lnTo>
                    <a:pt x="0" y="19"/>
                  </a:lnTo>
                  <a:lnTo>
                    <a:pt x="0" y="21"/>
                  </a:lnTo>
                  <a:lnTo>
                    <a:pt x="2" y="24"/>
                  </a:lnTo>
                  <a:lnTo>
                    <a:pt x="2" y="28"/>
                  </a:lnTo>
                  <a:lnTo>
                    <a:pt x="5" y="31"/>
                  </a:lnTo>
                  <a:lnTo>
                    <a:pt x="7" y="33"/>
                  </a:lnTo>
                  <a:lnTo>
                    <a:pt x="9" y="33"/>
                  </a:lnTo>
                  <a:lnTo>
                    <a:pt x="12" y="36"/>
                  </a:lnTo>
                  <a:lnTo>
                    <a:pt x="14" y="3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4" name="Freeform 1443">
              <a:extLst>
                <a:ext uri="{FF2B5EF4-FFF2-40B4-BE49-F238E27FC236}">
                  <a16:creationId xmlns:a16="http://schemas.microsoft.com/office/drawing/2014/main" id="{B39E564A-0A12-4B0A-9C9E-6E12C74CDFEE}"/>
                </a:ext>
              </a:extLst>
            </p:cNvPr>
            <p:cNvSpPr>
              <a:spLocks/>
            </p:cNvSpPr>
            <p:nvPr/>
          </p:nvSpPr>
          <p:spPr bwMode="auto">
            <a:xfrm>
              <a:off x="6335715" y="3544886"/>
              <a:ext cx="44449" cy="57151"/>
            </a:xfrm>
            <a:custGeom>
              <a:avLst/>
              <a:gdLst/>
              <a:ahLst/>
              <a:cxnLst>
                <a:cxn ang="0">
                  <a:pos x="14" y="36"/>
                </a:cxn>
                <a:cxn ang="0">
                  <a:pos x="17" y="36"/>
                </a:cxn>
                <a:cxn ang="0">
                  <a:pos x="17" y="36"/>
                </a:cxn>
                <a:cxn ang="0">
                  <a:pos x="19" y="33"/>
                </a:cxn>
                <a:cxn ang="0">
                  <a:pos x="21" y="31"/>
                </a:cxn>
                <a:cxn ang="0">
                  <a:pos x="21" y="26"/>
                </a:cxn>
                <a:cxn ang="0">
                  <a:pos x="26" y="21"/>
                </a:cxn>
                <a:cxn ang="0">
                  <a:pos x="26" y="14"/>
                </a:cxn>
                <a:cxn ang="0">
                  <a:pos x="28" y="9"/>
                </a:cxn>
                <a:cxn ang="0">
                  <a:pos x="28" y="5"/>
                </a:cxn>
                <a:cxn ang="0">
                  <a:pos x="28" y="0"/>
                </a:cxn>
                <a:cxn ang="0">
                  <a:pos x="21" y="2"/>
                </a:cxn>
                <a:cxn ang="0">
                  <a:pos x="14" y="2"/>
                </a:cxn>
                <a:cxn ang="0">
                  <a:pos x="12" y="5"/>
                </a:cxn>
                <a:cxn ang="0">
                  <a:pos x="7" y="7"/>
                </a:cxn>
                <a:cxn ang="0">
                  <a:pos x="2" y="9"/>
                </a:cxn>
                <a:cxn ang="0">
                  <a:pos x="2" y="14"/>
                </a:cxn>
                <a:cxn ang="0">
                  <a:pos x="0" y="16"/>
                </a:cxn>
                <a:cxn ang="0">
                  <a:pos x="0" y="19"/>
                </a:cxn>
                <a:cxn ang="0">
                  <a:pos x="0" y="21"/>
                </a:cxn>
                <a:cxn ang="0">
                  <a:pos x="2" y="24"/>
                </a:cxn>
                <a:cxn ang="0">
                  <a:pos x="2" y="28"/>
                </a:cxn>
                <a:cxn ang="0">
                  <a:pos x="5" y="31"/>
                </a:cxn>
                <a:cxn ang="0">
                  <a:pos x="7" y="33"/>
                </a:cxn>
                <a:cxn ang="0">
                  <a:pos x="9" y="33"/>
                </a:cxn>
                <a:cxn ang="0">
                  <a:pos x="12" y="36"/>
                </a:cxn>
                <a:cxn ang="0">
                  <a:pos x="14" y="36"/>
                </a:cxn>
              </a:cxnLst>
              <a:rect l="0" t="0" r="r" b="b"/>
              <a:pathLst>
                <a:path w="28" h="36">
                  <a:moveTo>
                    <a:pt x="14" y="36"/>
                  </a:moveTo>
                  <a:lnTo>
                    <a:pt x="17" y="36"/>
                  </a:lnTo>
                  <a:lnTo>
                    <a:pt x="17" y="36"/>
                  </a:lnTo>
                  <a:lnTo>
                    <a:pt x="19" y="33"/>
                  </a:lnTo>
                  <a:lnTo>
                    <a:pt x="21" y="31"/>
                  </a:lnTo>
                  <a:lnTo>
                    <a:pt x="21" y="26"/>
                  </a:lnTo>
                  <a:lnTo>
                    <a:pt x="26" y="21"/>
                  </a:lnTo>
                  <a:lnTo>
                    <a:pt x="26" y="14"/>
                  </a:lnTo>
                  <a:lnTo>
                    <a:pt x="28" y="9"/>
                  </a:lnTo>
                  <a:lnTo>
                    <a:pt x="28" y="5"/>
                  </a:lnTo>
                  <a:lnTo>
                    <a:pt x="28" y="0"/>
                  </a:lnTo>
                  <a:lnTo>
                    <a:pt x="21" y="2"/>
                  </a:lnTo>
                  <a:lnTo>
                    <a:pt x="14" y="2"/>
                  </a:lnTo>
                  <a:lnTo>
                    <a:pt x="12" y="5"/>
                  </a:lnTo>
                  <a:lnTo>
                    <a:pt x="7" y="7"/>
                  </a:lnTo>
                  <a:lnTo>
                    <a:pt x="2" y="9"/>
                  </a:lnTo>
                  <a:lnTo>
                    <a:pt x="2" y="14"/>
                  </a:lnTo>
                  <a:lnTo>
                    <a:pt x="0" y="16"/>
                  </a:lnTo>
                  <a:lnTo>
                    <a:pt x="0" y="19"/>
                  </a:lnTo>
                  <a:lnTo>
                    <a:pt x="0" y="21"/>
                  </a:lnTo>
                  <a:lnTo>
                    <a:pt x="2" y="24"/>
                  </a:lnTo>
                  <a:lnTo>
                    <a:pt x="2" y="28"/>
                  </a:lnTo>
                  <a:lnTo>
                    <a:pt x="5" y="31"/>
                  </a:lnTo>
                  <a:lnTo>
                    <a:pt x="7" y="33"/>
                  </a:lnTo>
                  <a:lnTo>
                    <a:pt x="9" y="33"/>
                  </a:lnTo>
                  <a:lnTo>
                    <a:pt x="12" y="36"/>
                  </a:lnTo>
                  <a:lnTo>
                    <a:pt x="14" y="3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5" name="Freeform 1444">
              <a:extLst>
                <a:ext uri="{FF2B5EF4-FFF2-40B4-BE49-F238E27FC236}">
                  <a16:creationId xmlns:a16="http://schemas.microsoft.com/office/drawing/2014/main" id="{95692FCC-2E30-4DCC-9312-6FFDC3C3D70B}"/>
                </a:ext>
              </a:extLst>
            </p:cNvPr>
            <p:cNvSpPr>
              <a:spLocks/>
            </p:cNvSpPr>
            <p:nvPr/>
          </p:nvSpPr>
          <p:spPr bwMode="auto">
            <a:xfrm>
              <a:off x="4533901" y="3100386"/>
              <a:ext cx="52387" cy="17461"/>
            </a:xfrm>
            <a:custGeom>
              <a:avLst/>
              <a:gdLst/>
              <a:ahLst/>
              <a:cxnLst>
                <a:cxn ang="0">
                  <a:pos x="14" y="2"/>
                </a:cxn>
                <a:cxn ang="0">
                  <a:pos x="19" y="0"/>
                </a:cxn>
                <a:cxn ang="0">
                  <a:pos x="23" y="0"/>
                </a:cxn>
                <a:cxn ang="0">
                  <a:pos x="28" y="0"/>
                </a:cxn>
                <a:cxn ang="0">
                  <a:pos x="30" y="0"/>
                </a:cxn>
                <a:cxn ang="0">
                  <a:pos x="30" y="2"/>
                </a:cxn>
                <a:cxn ang="0">
                  <a:pos x="33" y="4"/>
                </a:cxn>
                <a:cxn ang="0">
                  <a:pos x="33" y="7"/>
                </a:cxn>
                <a:cxn ang="0">
                  <a:pos x="33" y="7"/>
                </a:cxn>
                <a:cxn ang="0">
                  <a:pos x="30" y="9"/>
                </a:cxn>
                <a:cxn ang="0">
                  <a:pos x="26" y="9"/>
                </a:cxn>
                <a:cxn ang="0">
                  <a:pos x="21" y="11"/>
                </a:cxn>
                <a:cxn ang="0">
                  <a:pos x="16" y="9"/>
                </a:cxn>
                <a:cxn ang="0">
                  <a:pos x="11" y="7"/>
                </a:cxn>
                <a:cxn ang="0">
                  <a:pos x="7" y="4"/>
                </a:cxn>
                <a:cxn ang="0">
                  <a:pos x="2" y="2"/>
                </a:cxn>
                <a:cxn ang="0">
                  <a:pos x="0" y="0"/>
                </a:cxn>
                <a:cxn ang="0">
                  <a:pos x="0" y="0"/>
                </a:cxn>
                <a:cxn ang="0">
                  <a:pos x="2" y="0"/>
                </a:cxn>
                <a:cxn ang="0">
                  <a:pos x="2" y="0"/>
                </a:cxn>
                <a:cxn ang="0">
                  <a:pos x="7" y="0"/>
                </a:cxn>
                <a:cxn ang="0">
                  <a:pos x="11" y="0"/>
                </a:cxn>
                <a:cxn ang="0">
                  <a:pos x="14" y="2"/>
                </a:cxn>
                <a:cxn ang="0">
                  <a:pos x="14" y="2"/>
                </a:cxn>
              </a:cxnLst>
              <a:rect l="0" t="0" r="r" b="b"/>
              <a:pathLst>
                <a:path w="33" h="11">
                  <a:moveTo>
                    <a:pt x="14" y="2"/>
                  </a:moveTo>
                  <a:lnTo>
                    <a:pt x="19" y="0"/>
                  </a:lnTo>
                  <a:lnTo>
                    <a:pt x="23" y="0"/>
                  </a:lnTo>
                  <a:lnTo>
                    <a:pt x="28" y="0"/>
                  </a:lnTo>
                  <a:lnTo>
                    <a:pt x="30" y="0"/>
                  </a:lnTo>
                  <a:lnTo>
                    <a:pt x="30" y="2"/>
                  </a:lnTo>
                  <a:lnTo>
                    <a:pt x="33" y="4"/>
                  </a:lnTo>
                  <a:lnTo>
                    <a:pt x="33" y="7"/>
                  </a:lnTo>
                  <a:lnTo>
                    <a:pt x="33" y="7"/>
                  </a:lnTo>
                  <a:lnTo>
                    <a:pt x="30" y="9"/>
                  </a:lnTo>
                  <a:lnTo>
                    <a:pt x="26" y="9"/>
                  </a:lnTo>
                  <a:lnTo>
                    <a:pt x="21" y="11"/>
                  </a:lnTo>
                  <a:lnTo>
                    <a:pt x="16" y="9"/>
                  </a:lnTo>
                  <a:lnTo>
                    <a:pt x="11" y="7"/>
                  </a:lnTo>
                  <a:lnTo>
                    <a:pt x="7" y="4"/>
                  </a:lnTo>
                  <a:lnTo>
                    <a:pt x="2" y="2"/>
                  </a:lnTo>
                  <a:lnTo>
                    <a:pt x="0" y="0"/>
                  </a:lnTo>
                  <a:lnTo>
                    <a:pt x="0" y="0"/>
                  </a:lnTo>
                  <a:lnTo>
                    <a:pt x="2" y="0"/>
                  </a:lnTo>
                  <a:lnTo>
                    <a:pt x="2" y="0"/>
                  </a:lnTo>
                  <a:lnTo>
                    <a:pt x="7" y="0"/>
                  </a:lnTo>
                  <a:lnTo>
                    <a:pt x="11" y="0"/>
                  </a:lnTo>
                  <a:lnTo>
                    <a:pt x="14" y="2"/>
                  </a:lnTo>
                  <a:lnTo>
                    <a:pt x="14"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6" name="Freeform 1445">
              <a:extLst>
                <a:ext uri="{FF2B5EF4-FFF2-40B4-BE49-F238E27FC236}">
                  <a16:creationId xmlns:a16="http://schemas.microsoft.com/office/drawing/2014/main" id="{11B1F456-5AA2-47FF-8CD7-26F643500E43}"/>
                </a:ext>
              </a:extLst>
            </p:cNvPr>
            <p:cNvSpPr>
              <a:spLocks/>
            </p:cNvSpPr>
            <p:nvPr/>
          </p:nvSpPr>
          <p:spPr bwMode="auto">
            <a:xfrm>
              <a:off x="4533901" y="3100386"/>
              <a:ext cx="52387" cy="17461"/>
            </a:xfrm>
            <a:custGeom>
              <a:avLst/>
              <a:gdLst/>
              <a:ahLst/>
              <a:cxnLst>
                <a:cxn ang="0">
                  <a:pos x="14" y="2"/>
                </a:cxn>
                <a:cxn ang="0">
                  <a:pos x="19" y="0"/>
                </a:cxn>
                <a:cxn ang="0">
                  <a:pos x="23" y="0"/>
                </a:cxn>
                <a:cxn ang="0">
                  <a:pos x="28" y="0"/>
                </a:cxn>
                <a:cxn ang="0">
                  <a:pos x="30" y="0"/>
                </a:cxn>
                <a:cxn ang="0">
                  <a:pos x="30" y="2"/>
                </a:cxn>
                <a:cxn ang="0">
                  <a:pos x="33" y="4"/>
                </a:cxn>
                <a:cxn ang="0">
                  <a:pos x="33" y="7"/>
                </a:cxn>
                <a:cxn ang="0">
                  <a:pos x="33" y="7"/>
                </a:cxn>
                <a:cxn ang="0">
                  <a:pos x="30" y="9"/>
                </a:cxn>
                <a:cxn ang="0">
                  <a:pos x="26" y="9"/>
                </a:cxn>
                <a:cxn ang="0">
                  <a:pos x="21" y="11"/>
                </a:cxn>
                <a:cxn ang="0">
                  <a:pos x="16" y="9"/>
                </a:cxn>
                <a:cxn ang="0">
                  <a:pos x="11" y="7"/>
                </a:cxn>
                <a:cxn ang="0">
                  <a:pos x="7" y="4"/>
                </a:cxn>
                <a:cxn ang="0">
                  <a:pos x="2" y="2"/>
                </a:cxn>
                <a:cxn ang="0">
                  <a:pos x="0" y="0"/>
                </a:cxn>
                <a:cxn ang="0">
                  <a:pos x="0" y="0"/>
                </a:cxn>
                <a:cxn ang="0">
                  <a:pos x="2" y="0"/>
                </a:cxn>
                <a:cxn ang="0">
                  <a:pos x="2" y="0"/>
                </a:cxn>
                <a:cxn ang="0">
                  <a:pos x="7" y="0"/>
                </a:cxn>
                <a:cxn ang="0">
                  <a:pos x="11" y="0"/>
                </a:cxn>
                <a:cxn ang="0">
                  <a:pos x="14" y="2"/>
                </a:cxn>
              </a:cxnLst>
              <a:rect l="0" t="0" r="r" b="b"/>
              <a:pathLst>
                <a:path w="33" h="11">
                  <a:moveTo>
                    <a:pt x="14" y="2"/>
                  </a:moveTo>
                  <a:lnTo>
                    <a:pt x="19" y="0"/>
                  </a:lnTo>
                  <a:lnTo>
                    <a:pt x="23" y="0"/>
                  </a:lnTo>
                  <a:lnTo>
                    <a:pt x="28" y="0"/>
                  </a:lnTo>
                  <a:lnTo>
                    <a:pt x="30" y="0"/>
                  </a:lnTo>
                  <a:lnTo>
                    <a:pt x="30" y="2"/>
                  </a:lnTo>
                  <a:lnTo>
                    <a:pt x="33" y="4"/>
                  </a:lnTo>
                  <a:lnTo>
                    <a:pt x="33" y="7"/>
                  </a:lnTo>
                  <a:lnTo>
                    <a:pt x="33" y="7"/>
                  </a:lnTo>
                  <a:lnTo>
                    <a:pt x="30" y="9"/>
                  </a:lnTo>
                  <a:lnTo>
                    <a:pt x="26" y="9"/>
                  </a:lnTo>
                  <a:lnTo>
                    <a:pt x="21" y="11"/>
                  </a:lnTo>
                  <a:lnTo>
                    <a:pt x="16" y="9"/>
                  </a:lnTo>
                  <a:lnTo>
                    <a:pt x="11" y="7"/>
                  </a:lnTo>
                  <a:lnTo>
                    <a:pt x="7" y="4"/>
                  </a:lnTo>
                  <a:lnTo>
                    <a:pt x="2" y="2"/>
                  </a:lnTo>
                  <a:lnTo>
                    <a:pt x="0" y="0"/>
                  </a:lnTo>
                  <a:lnTo>
                    <a:pt x="0" y="0"/>
                  </a:lnTo>
                  <a:lnTo>
                    <a:pt x="2" y="0"/>
                  </a:lnTo>
                  <a:lnTo>
                    <a:pt x="2" y="0"/>
                  </a:lnTo>
                  <a:lnTo>
                    <a:pt x="7" y="0"/>
                  </a:lnTo>
                  <a:lnTo>
                    <a:pt x="11" y="0"/>
                  </a:lnTo>
                  <a:lnTo>
                    <a:pt x="14"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7" name="Freeform 1446">
              <a:extLst>
                <a:ext uri="{FF2B5EF4-FFF2-40B4-BE49-F238E27FC236}">
                  <a16:creationId xmlns:a16="http://schemas.microsoft.com/office/drawing/2014/main" id="{C0217E31-34BE-4E76-96D4-58BD90C378E0}"/>
                </a:ext>
              </a:extLst>
            </p:cNvPr>
            <p:cNvSpPr>
              <a:spLocks/>
            </p:cNvSpPr>
            <p:nvPr/>
          </p:nvSpPr>
          <p:spPr bwMode="auto">
            <a:xfrm>
              <a:off x="4533901" y="3100386"/>
              <a:ext cx="52387" cy="17461"/>
            </a:xfrm>
            <a:custGeom>
              <a:avLst/>
              <a:gdLst/>
              <a:ahLst/>
              <a:cxnLst>
                <a:cxn ang="0">
                  <a:pos x="14" y="2"/>
                </a:cxn>
                <a:cxn ang="0">
                  <a:pos x="19" y="0"/>
                </a:cxn>
                <a:cxn ang="0">
                  <a:pos x="23" y="0"/>
                </a:cxn>
                <a:cxn ang="0">
                  <a:pos x="28" y="0"/>
                </a:cxn>
                <a:cxn ang="0">
                  <a:pos x="30" y="0"/>
                </a:cxn>
                <a:cxn ang="0">
                  <a:pos x="30" y="2"/>
                </a:cxn>
                <a:cxn ang="0">
                  <a:pos x="33" y="4"/>
                </a:cxn>
                <a:cxn ang="0">
                  <a:pos x="33" y="7"/>
                </a:cxn>
                <a:cxn ang="0">
                  <a:pos x="33" y="7"/>
                </a:cxn>
                <a:cxn ang="0">
                  <a:pos x="30" y="9"/>
                </a:cxn>
                <a:cxn ang="0">
                  <a:pos x="26" y="9"/>
                </a:cxn>
                <a:cxn ang="0">
                  <a:pos x="21" y="11"/>
                </a:cxn>
                <a:cxn ang="0">
                  <a:pos x="16" y="9"/>
                </a:cxn>
                <a:cxn ang="0">
                  <a:pos x="11" y="7"/>
                </a:cxn>
                <a:cxn ang="0">
                  <a:pos x="7" y="4"/>
                </a:cxn>
                <a:cxn ang="0">
                  <a:pos x="2" y="2"/>
                </a:cxn>
                <a:cxn ang="0">
                  <a:pos x="0" y="0"/>
                </a:cxn>
                <a:cxn ang="0">
                  <a:pos x="0" y="0"/>
                </a:cxn>
                <a:cxn ang="0">
                  <a:pos x="2" y="0"/>
                </a:cxn>
                <a:cxn ang="0">
                  <a:pos x="2" y="0"/>
                </a:cxn>
                <a:cxn ang="0">
                  <a:pos x="7" y="0"/>
                </a:cxn>
                <a:cxn ang="0">
                  <a:pos x="11" y="0"/>
                </a:cxn>
                <a:cxn ang="0">
                  <a:pos x="14" y="2"/>
                </a:cxn>
              </a:cxnLst>
              <a:rect l="0" t="0" r="r" b="b"/>
              <a:pathLst>
                <a:path w="33" h="11">
                  <a:moveTo>
                    <a:pt x="14" y="2"/>
                  </a:moveTo>
                  <a:lnTo>
                    <a:pt x="19" y="0"/>
                  </a:lnTo>
                  <a:lnTo>
                    <a:pt x="23" y="0"/>
                  </a:lnTo>
                  <a:lnTo>
                    <a:pt x="28" y="0"/>
                  </a:lnTo>
                  <a:lnTo>
                    <a:pt x="30" y="0"/>
                  </a:lnTo>
                  <a:lnTo>
                    <a:pt x="30" y="2"/>
                  </a:lnTo>
                  <a:lnTo>
                    <a:pt x="33" y="4"/>
                  </a:lnTo>
                  <a:lnTo>
                    <a:pt x="33" y="7"/>
                  </a:lnTo>
                  <a:lnTo>
                    <a:pt x="33" y="7"/>
                  </a:lnTo>
                  <a:lnTo>
                    <a:pt x="30" y="9"/>
                  </a:lnTo>
                  <a:lnTo>
                    <a:pt x="26" y="9"/>
                  </a:lnTo>
                  <a:lnTo>
                    <a:pt x="21" y="11"/>
                  </a:lnTo>
                  <a:lnTo>
                    <a:pt x="16" y="9"/>
                  </a:lnTo>
                  <a:lnTo>
                    <a:pt x="11" y="7"/>
                  </a:lnTo>
                  <a:lnTo>
                    <a:pt x="7" y="4"/>
                  </a:lnTo>
                  <a:lnTo>
                    <a:pt x="2" y="2"/>
                  </a:lnTo>
                  <a:lnTo>
                    <a:pt x="0" y="0"/>
                  </a:lnTo>
                  <a:lnTo>
                    <a:pt x="0" y="0"/>
                  </a:lnTo>
                  <a:lnTo>
                    <a:pt x="2" y="0"/>
                  </a:lnTo>
                  <a:lnTo>
                    <a:pt x="2" y="0"/>
                  </a:lnTo>
                  <a:lnTo>
                    <a:pt x="7" y="0"/>
                  </a:lnTo>
                  <a:lnTo>
                    <a:pt x="11" y="0"/>
                  </a:lnTo>
                  <a:lnTo>
                    <a:pt x="14"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8" name="Freeform 1447">
              <a:extLst>
                <a:ext uri="{FF2B5EF4-FFF2-40B4-BE49-F238E27FC236}">
                  <a16:creationId xmlns:a16="http://schemas.microsoft.com/office/drawing/2014/main" id="{E26DAD00-8ADF-4463-A9DC-87D626FE20FA}"/>
                </a:ext>
              </a:extLst>
            </p:cNvPr>
            <p:cNvSpPr>
              <a:spLocks/>
            </p:cNvSpPr>
            <p:nvPr/>
          </p:nvSpPr>
          <p:spPr bwMode="auto">
            <a:xfrm>
              <a:off x="4110038" y="2963862"/>
              <a:ext cx="23812" cy="19050"/>
            </a:xfrm>
            <a:custGeom>
              <a:avLst/>
              <a:gdLst/>
              <a:ahLst/>
              <a:cxnLst>
                <a:cxn ang="0">
                  <a:pos x="12" y="7"/>
                </a:cxn>
                <a:cxn ang="0">
                  <a:pos x="8" y="2"/>
                </a:cxn>
                <a:cxn ang="0">
                  <a:pos x="10" y="5"/>
                </a:cxn>
                <a:cxn ang="0">
                  <a:pos x="12" y="10"/>
                </a:cxn>
                <a:cxn ang="0">
                  <a:pos x="15" y="12"/>
                </a:cxn>
                <a:cxn ang="0">
                  <a:pos x="0" y="12"/>
                </a:cxn>
                <a:cxn ang="0">
                  <a:pos x="0" y="10"/>
                </a:cxn>
                <a:cxn ang="0">
                  <a:pos x="3" y="2"/>
                </a:cxn>
                <a:cxn ang="0">
                  <a:pos x="3" y="2"/>
                </a:cxn>
                <a:cxn ang="0">
                  <a:pos x="3" y="0"/>
                </a:cxn>
                <a:cxn ang="0">
                  <a:pos x="5" y="0"/>
                </a:cxn>
                <a:cxn ang="0">
                  <a:pos x="8" y="0"/>
                </a:cxn>
                <a:cxn ang="0">
                  <a:pos x="8" y="2"/>
                </a:cxn>
                <a:cxn ang="0">
                  <a:pos x="10" y="2"/>
                </a:cxn>
                <a:cxn ang="0">
                  <a:pos x="12" y="7"/>
                </a:cxn>
                <a:cxn ang="0">
                  <a:pos x="12" y="7"/>
                </a:cxn>
              </a:cxnLst>
              <a:rect l="0" t="0" r="r" b="b"/>
              <a:pathLst>
                <a:path w="15" h="12">
                  <a:moveTo>
                    <a:pt x="12" y="7"/>
                  </a:moveTo>
                  <a:lnTo>
                    <a:pt x="8" y="2"/>
                  </a:lnTo>
                  <a:lnTo>
                    <a:pt x="10" y="5"/>
                  </a:lnTo>
                  <a:lnTo>
                    <a:pt x="12" y="10"/>
                  </a:lnTo>
                  <a:lnTo>
                    <a:pt x="15" y="12"/>
                  </a:lnTo>
                  <a:lnTo>
                    <a:pt x="0" y="12"/>
                  </a:lnTo>
                  <a:lnTo>
                    <a:pt x="0" y="10"/>
                  </a:lnTo>
                  <a:lnTo>
                    <a:pt x="3" y="2"/>
                  </a:lnTo>
                  <a:lnTo>
                    <a:pt x="3" y="2"/>
                  </a:lnTo>
                  <a:lnTo>
                    <a:pt x="3" y="0"/>
                  </a:lnTo>
                  <a:lnTo>
                    <a:pt x="5" y="0"/>
                  </a:lnTo>
                  <a:lnTo>
                    <a:pt x="8" y="0"/>
                  </a:lnTo>
                  <a:lnTo>
                    <a:pt x="8" y="2"/>
                  </a:lnTo>
                  <a:lnTo>
                    <a:pt x="10" y="2"/>
                  </a:lnTo>
                  <a:lnTo>
                    <a:pt x="12" y="7"/>
                  </a:lnTo>
                  <a:lnTo>
                    <a:pt x="12"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39" name="Freeform 1448">
              <a:extLst>
                <a:ext uri="{FF2B5EF4-FFF2-40B4-BE49-F238E27FC236}">
                  <a16:creationId xmlns:a16="http://schemas.microsoft.com/office/drawing/2014/main" id="{1FF6BDBB-18AE-4FDC-8941-0CDE36E8F5BE}"/>
                </a:ext>
              </a:extLst>
            </p:cNvPr>
            <p:cNvSpPr>
              <a:spLocks/>
            </p:cNvSpPr>
            <p:nvPr/>
          </p:nvSpPr>
          <p:spPr bwMode="auto">
            <a:xfrm>
              <a:off x="4110038" y="2963862"/>
              <a:ext cx="23812" cy="19050"/>
            </a:xfrm>
            <a:custGeom>
              <a:avLst/>
              <a:gdLst/>
              <a:ahLst/>
              <a:cxnLst>
                <a:cxn ang="0">
                  <a:pos x="12" y="7"/>
                </a:cxn>
                <a:cxn ang="0">
                  <a:pos x="8" y="2"/>
                </a:cxn>
                <a:cxn ang="0">
                  <a:pos x="10" y="5"/>
                </a:cxn>
                <a:cxn ang="0">
                  <a:pos x="12" y="10"/>
                </a:cxn>
                <a:cxn ang="0">
                  <a:pos x="15" y="12"/>
                </a:cxn>
                <a:cxn ang="0">
                  <a:pos x="0" y="12"/>
                </a:cxn>
                <a:cxn ang="0">
                  <a:pos x="0" y="10"/>
                </a:cxn>
                <a:cxn ang="0">
                  <a:pos x="3" y="2"/>
                </a:cxn>
                <a:cxn ang="0">
                  <a:pos x="3" y="2"/>
                </a:cxn>
                <a:cxn ang="0">
                  <a:pos x="3" y="0"/>
                </a:cxn>
                <a:cxn ang="0">
                  <a:pos x="5" y="0"/>
                </a:cxn>
                <a:cxn ang="0">
                  <a:pos x="8" y="0"/>
                </a:cxn>
                <a:cxn ang="0">
                  <a:pos x="8" y="2"/>
                </a:cxn>
                <a:cxn ang="0">
                  <a:pos x="10" y="2"/>
                </a:cxn>
                <a:cxn ang="0">
                  <a:pos x="12" y="7"/>
                </a:cxn>
              </a:cxnLst>
              <a:rect l="0" t="0" r="r" b="b"/>
              <a:pathLst>
                <a:path w="15" h="12">
                  <a:moveTo>
                    <a:pt x="12" y="7"/>
                  </a:moveTo>
                  <a:lnTo>
                    <a:pt x="8" y="2"/>
                  </a:lnTo>
                  <a:lnTo>
                    <a:pt x="10" y="5"/>
                  </a:lnTo>
                  <a:lnTo>
                    <a:pt x="12" y="10"/>
                  </a:lnTo>
                  <a:lnTo>
                    <a:pt x="15" y="12"/>
                  </a:lnTo>
                  <a:lnTo>
                    <a:pt x="0" y="12"/>
                  </a:lnTo>
                  <a:lnTo>
                    <a:pt x="0" y="10"/>
                  </a:lnTo>
                  <a:lnTo>
                    <a:pt x="3" y="2"/>
                  </a:lnTo>
                  <a:lnTo>
                    <a:pt x="3" y="2"/>
                  </a:lnTo>
                  <a:lnTo>
                    <a:pt x="3" y="0"/>
                  </a:lnTo>
                  <a:lnTo>
                    <a:pt x="5" y="0"/>
                  </a:lnTo>
                  <a:lnTo>
                    <a:pt x="8" y="0"/>
                  </a:lnTo>
                  <a:lnTo>
                    <a:pt x="8" y="2"/>
                  </a:lnTo>
                  <a:lnTo>
                    <a:pt x="10" y="2"/>
                  </a:lnTo>
                  <a:lnTo>
                    <a:pt x="12"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0" name="Freeform 1449">
              <a:extLst>
                <a:ext uri="{FF2B5EF4-FFF2-40B4-BE49-F238E27FC236}">
                  <a16:creationId xmlns:a16="http://schemas.microsoft.com/office/drawing/2014/main" id="{CC680C9D-EFDD-4129-8C80-8530DAD010CA}"/>
                </a:ext>
              </a:extLst>
            </p:cNvPr>
            <p:cNvSpPr>
              <a:spLocks/>
            </p:cNvSpPr>
            <p:nvPr/>
          </p:nvSpPr>
          <p:spPr bwMode="auto">
            <a:xfrm>
              <a:off x="4110038" y="2963862"/>
              <a:ext cx="23812" cy="19050"/>
            </a:xfrm>
            <a:custGeom>
              <a:avLst/>
              <a:gdLst/>
              <a:ahLst/>
              <a:cxnLst>
                <a:cxn ang="0">
                  <a:pos x="12" y="7"/>
                </a:cxn>
                <a:cxn ang="0">
                  <a:pos x="8" y="2"/>
                </a:cxn>
                <a:cxn ang="0">
                  <a:pos x="10" y="5"/>
                </a:cxn>
                <a:cxn ang="0">
                  <a:pos x="12" y="10"/>
                </a:cxn>
                <a:cxn ang="0">
                  <a:pos x="15" y="12"/>
                </a:cxn>
                <a:cxn ang="0">
                  <a:pos x="0" y="12"/>
                </a:cxn>
                <a:cxn ang="0">
                  <a:pos x="0" y="10"/>
                </a:cxn>
                <a:cxn ang="0">
                  <a:pos x="3" y="2"/>
                </a:cxn>
                <a:cxn ang="0">
                  <a:pos x="3" y="2"/>
                </a:cxn>
                <a:cxn ang="0">
                  <a:pos x="3" y="0"/>
                </a:cxn>
                <a:cxn ang="0">
                  <a:pos x="5" y="0"/>
                </a:cxn>
                <a:cxn ang="0">
                  <a:pos x="8" y="0"/>
                </a:cxn>
                <a:cxn ang="0">
                  <a:pos x="8" y="2"/>
                </a:cxn>
                <a:cxn ang="0">
                  <a:pos x="10" y="2"/>
                </a:cxn>
                <a:cxn ang="0">
                  <a:pos x="12" y="7"/>
                </a:cxn>
              </a:cxnLst>
              <a:rect l="0" t="0" r="r" b="b"/>
              <a:pathLst>
                <a:path w="15" h="12">
                  <a:moveTo>
                    <a:pt x="12" y="7"/>
                  </a:moveTo>
                  <a:lnTo>
                    <a:pt x="8" y="2"/>
                  </a:lnTo>
                  <a:lnTo>
                    <a:pt x="10" y="5"/>
                  </a:lnTo>
                  <a:lnTo>
                    <a:pt x="12" y="10"/>
                  </a:lnTo>
                  <a:lnTo>
                    <a:pt x="15" y="12"/>
                  </a:lnTo>
                  <a:lnTo>
                    <a:pt x="0" y="12"/>
                  </a:lnTo>
                  <a:lnTo>
                    <a:pt x="0" y="10"/>
                  </a:lnTo>
                  <a:lnTo>
                    <a:pt x="3" y="2"/>
                  </a:lnTo>
                  <a:lnTo>
                    <a:pt x="3" y="2"/>
                  </a:lnTo>
                  <a:lnTo>
                    <a:pt x="3" y="0"/>
                  </a:lnTo>
                  <a:lnTo>
                    <a:pt x="5" y="0"/>
                  </a:lnTo>
                  <a:lnTo>
                    <a:pt x="8" y="0"/>
                  </a:lnTo>
                  <a:lnTo>
                    <a:pt x="8" y="2"/>
                  </a:lnTo>
                  <a:lnTo>
                    <a:pt x="10" y="2"/>
                  </a:lnTo>
                  <a:lnTo>
                    <a:pt x="12"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1" name="Freeform 1450">
              <a:extLst>
                <a:ext uri="{FF2B5EF4-FFF2-40B4-BE49-F238E27FC236}">
                  <a16:creationId xmlns:a16="http://schemas.microsoft.com/office/drawing/2014/main" id="{CAD3C111-D8F3-4567-8BAB-993363009E1E}"/>
                </a:ext>
              </a:extLst>
            </p:cNvPr>
            <p:cNvSpPr>
              <a:spLocks/>
            </p:cNvSpPr>
            <p:nvPr/>
          </p:nvSpPr>
          <p:spPr bwMode="auto">
            <a:xfrm>
              <a:off x="3695701" y="2224087"/>
              <a:ext cx="169863" cy="87312"/>
            </a:xfrm>
            <a:custGeom>
              <a:avLst/>
              <a:gdLst/>
              <a:ahLst/>
              <a:cxnLst>
                <a:cxn ang="0">
                  <a:pos x="3" y="17"/>
                </a:cxn>
                <a:cxn ang="0">
                  <a:pos x="12" y="19"/>
                </a:cxn>
                <a:cxn ang="0">
                  <a:pos x="3" y="24"/>
                </a:cxn>
                <a:cxn ang="0">
                  <a:pos x="5" y="31"/>
                </a:cxn>
                <a:cxn ang="0">
                  <a:pos x="14" y="36"/>
                </a:cxn>
                <a:cxn ang="0">
                  <a:pos x="22" y="38"/>
                </a:cxn>
                <a:cxn ang="0">
                  <a:pos x="12" y="43"/>
                </a:cxn>
                <a:cxn ang="0">
                  <a:pos x="14" y="48"/>
                </a:cxn>
                <a:cxn ang="0">
                  <a:pos x="31" y="50"/>
                </a:cxn>
                <a:cxn ang="0">
                  <a:pos x="45" y="55"/>
                </a:cxn>
                <a:cxn ang="0">
                  <a:pos x="55" y="53"/>
                </a:cxn>
                <a:cxn ang="0">
                  <a:pos x="60" y="50"/>
                </a:cxn>
                <a:cxn ang="0">
                  <a:pos x="60" y="46"/>
                </a:cxn>
                <a:cxn ang="0">
                  <a:pos x="62" y="43"/>
                </a:cxn>
                <a:cxn ang="0">
                  <a:pos x="67" y="43"/>
                </a:cxn>
                <a:cxn ang="0">
                  <a:pos x="71" y="43"/>
                </a:cxn>
                <a:cxn ang="0">
                  <a:pos x="76" y="43"/>
                </a:cxn>
                <a:cxn ang="0">
                  <a:pos x="86" y="36"/>
                </a:cxn>
                <a:cxn ang="0">
                  <a:pos x="95" y="29"/>
                </a:cxn>
                <a:cxn ang="0">
                  <a:pos x="100" y="27"/>
                </a:cxn>
                <a:cxn ang="0">
                  <a:pos x="107" y="27"/>
                </a:cxn>
                <a:cxn ang="0">
                  <a:pos x="102" y="15"/>
                </a:cxn>
                <a:cxn ang="0">
                  <a:pos x="93" y="5"/>
                </a:cxn>
                <a:cxn ang="0">
                  <a:pos x="86" y="0"/>
                </a:cxn>
                <a:cxn ang="0">
                  <a:pos x="79" y="0"/>
                </a:cxn>
                <a:cxn ang="0">
                  <a:pos x="67" y="5"/>
                </a:cxn>
                <a:cxn ang="0">
                  <a:pos x="48" y="10"/>
                </a:cxn>
                <a:cxn ang="0">
                  <a:pos x="43" y="8"/>
                </a:cxn>
                <a:cxn ang="0">
                  <a:pos x="36" y="12"/>
                </a:cxn>
                <a:cxn ang="0">
                  <a:pos x="31" y="17"/>
                </a:cxn>
                <a:cxn ang="0">
                  <a:pos x="26" y="17"/>
                </a:cxn>
                <a:cxn ang="0">
                  <a:pos x="26" y="12"/>
                </a:cxn>
                <a:cxn ang="0">
                  <a:pos x="29" y="5"/>
                </a:cxn>
                <a:cxn ang="0">
                  <a:pos x="24" y="3"/>
                </a:cxn>
                <a:cxn ang="0">
                  <a:pos x="19" y="0"/>
                </a:cxn>
                <a:cxn ang="0">
                  <a:pos x="14" y="0"/>
                </a:cxn>
                <a:cxn ang="0">
                  <a:pos x="12" y="3"/>
                </a:cxn>
                <a:cxn ang="0">
                  <a:pos x="10" y="5"/>
                </a:cxn>
                <a:cxn ang="0">
                  <a:pos x="3" y="12"/>
                </a:cxn>
                <a:cxn ang="0">
                  <a:pos x="0" y="15"/>
                </a:cxn>
              </a:cxnLst>
              <a:rect l="0" t="0" r="r" b="b"/>
              <a:pathLst>
                <a:path w="107" h="55">
                  <a:moveTo>
                    <a:pt x="0" y="15"/>
                  </a:moveTo>
                  <a:lnTo>
                    <a:pt x="3" y="17"/>
                  </a:lnTo>
                  <a:lnTo>
                    <a:pt x="5" y="17"/>
                  </a:lnTo>
                  <a:lnTo>
                    <a:pt x="12" y="19"/>
                  </a:lnTo>
                  <a:lnTo>
                    <a:pt x="7" y="24"/>
                  </a:lnTo>
                  <a:lnTo>
                    <a:pt x="3" y="24"/>
                  </a:lnTo>
                  <a:lnTo>
                    <a:pt x="0" y="27"/>
                  </a:lnTo>
                  <a:lnTo>
                    <a:pt x="5" y="31"/>
                  </a:lnTo>
                  <a:lnTo>
                    <a:pt x="12" y="31"/>
                  </a:lnTo>
                  <a:lnTo>
                    <a:pt x="14" y="36"/>
                  </a:lnTo>
                  <a:lnTo>
                    <a:pt x="19" y="36"/>
                  </a:lnTo>
                  <a:lnTo>
                    <a:pt x="22" y="38"/>
                  </a:lnTo>
                  <a:lnTo>
                    <a:pt x="14" y="43"/>
                  </a:lnTo>
                  <a:lnTo>
                    <a:pt x="12" y="43"/>
                  </a:lnTo>
                  <a:lnTo>
                    <a:pt x="10" y="48"/>
                  </a:lnTo>
                  <a:lnTo>
                    <a:pt x="14" y="48"/>
                  </a:lnTo>
                  <a:lnTo>
                    <a:pt x="24" y="50"/>
                  </a:lnTo>
                  <a:lnTo>
                    <a:pt x="31" y="50"/>
                  </a:lnTo>
                  <a:lnTo>
                    <a:pt x="38" y="53"/>
                  </a:lnTo>
                  <a:lnTo>
                    <a:pt x="45" y="55"/>
                  </a:lnTo>
                  <a:lnTo>
                    <a:pt x="52" y="53"/>
                  </a:lnTo>
                  <a:lnTo>
                    <a:pt x="55" y="53"/>
                  </a:lnTo>
                  <a:lnTo>
                    <a:pt x="57" y="53"/>
                  </a:lnTo>
                  <a:lnTo>
                    <a:pt x="60" y="50"/>
                  </a:lnTo>
                  <a:lnTo>
                    <a:pt x="62" y="48"/>
                  </a:lnTo>
                  <a:lnTo>
                    <a:pt x="60" y="46"/>
                  </a:lnTo>
                  <a:lnTo>
                    <a:pt x="57" y="43"/>
                  </a:lnTo>
                  <a:lnTo>
                    <a:pt x="62" y="43"/>
                  </a:lnTo>
                  <a:lnTo>
                    <a:pt x="64" y="43"/>
                  </a:lnTo>
                  <a:lnTo>
                    <a:pt x="67" y="43"/>
                  </a:lnTo>
                  <a:lnTo>
                    <a:pt x="69" y="43"/>
                  </a:lnTo>
                  <a:lnTo>
                    <a:pt x="71" y="43"/>
                  </a:lnTo>
                  <a:lnTo>
                    <a:pt x="74" y="43"/>
                  </a:lnTo>
                  <a:lnTo>
                    <a:pt x="76" y="43"/>
                  </a:lnTo>
                  <a:lnTo>
                    <a:pt x="83" y="38"/>
                  </a:lnTo>
                  <a:lnTo>
                    <a:pt x="86" y="36"/>
                  </a:lnTo>
                  <a:lnTo>
                    <a:pt x="90" y="31"/>
                  </a:lnTo>
                  <a:lnTo>
                    <a:pt x="95" y="29"/>
                  </a:lnTo>
                  <a:lnTo>
                    <a:pt x="98" y="27"/>
                  </a:lnTo>
                  <a:lnTo>
                    <a:pt x="100" y="27"/>
                  </a:lnTo>
                  <a:lnTo>
                    <a:pt x="102" y="27"/>
                  </a:lnTo>
                  <a:lnTo>
                    <a:pt x="107" y="27"/>
                  </a:lnTo>
                  <a:lnTo>
                    <a:pt x="107" y="19"/>
                  </a:lnTo>
                  <a:lnTo>
                    <a:pt x="102" y="15"/>
                  </a:lnTo>
                  <a:lnTo>
                    <a:pt x="95" y="5"/>
                  </a:lnTo>
                  <a:lnTo>
                    <a:pt x="93" y="5"/>
                  </a:lnTo>
                  <a:lnTo>
                    <a:pt x="88" y="0"/>
                  </a:lnTo>
                  <a:lnTo>
                    <a:pt x="86" y="0"/>
                  </a:lnTo>
                  <a:lnTo>
                    <a:pt x="83" y="0"/>
                  </a:lnTo>
                  <a:lnTo>
                    <a:pt x="79" y="0"/>
                  </a:lnTo>
                  <a:lnTo>
                    <a:pt x="76" y="0"/>
                  </a:lnTo>
                  <a:lnTo>
                    <a:pt x="67" y="5"/>
                  </a:lnTo>
                  <a:lnTo>
                    <a:pt x="55" y="10"/>
                  </a:lnTo>
                  <a:lnTo>
                    <a:pt x="48" y="10"/>
                  </a:lnTo>
                  <a:lnTo>
                    <a:pt x="45" y="10"/>
                  </a:lnTo>
                  <a:lnTo>
                    <a:pt x="43" y="8"/>
                  </a:lnTo>
                  <a:lnTo>
                    <a:pt x="43" y="5"/>
                  </a:lnTo>
                  <a:lnTo>
                    <a:pt x="36" y="12"/>
                  </a:lnTo>
                  <a:lnTo>
                    <a:pt x="31" y="17"/>
                  </a:lnTo>
                  <a:lnTo>
                    <a:pt x="31" y="17"/>
                  </a:lnTo>
                  <a:lnTo>
                    <a:pt x="29" y="17"/>
                  </a:lnTo>
                  <a:lnTo>
                    <a:pt x="26" y="17"/>
                  </a:lnTo>
                  <a:lnTo>
                    <a:pt x="26" y="17"/>
                  </a:lnTo>
                  <a:lnTo>
                    <a:pt x="26" y="12"/>
                  </a:lnTo>
                  <a:lnTo>
                    <a:pt x="29" y="10"/>
                  </a:lnTo>
                  <a:lnTo>
                    <a:pt x="29" y="5"/>
                  </a:lnTo>
                  <a:lnTo>
                    <a:pt x="26" y="5"/>
                  </a:lnTo>
                  <a:lnTo>
                    <a:pt x="24" y="3"/>
                  </a:lnTo>
                  <a:lnTo>
                    <a:pt x="22" y="0"/>
                  </a:lnTo>
                  <a:lnTo>
                    <a:pt x="19" y="0"/>
                  </a:lnTo>
                  <a:lnTo>
                    <a:pt x="17" y="0"/>
                  </a:lnTo>
                  <a:lnTo>
                    <a:pt x="14" y="0"/>
                  </a:lnTo>
                  <a:lnTo>
                    <a:pt x="12" y="3"/>
                  </a:lnTo>
                  <a:lnTo>
                    <a:pt x="12" y="3"/>
                  </a:lnTo>
                  <a:lnTo>
                    <a:pt x="10" y="5"/>
                  </a:lnTo>
                  <a:lnTo>
                    <a:pt x="10" y="5"/>
                  </a:lnTo>
                  <a:lnTo>
                    <a:pt x="5" y="10"/>
                  </a:lnTo>
                  <a:lnTo>
                    <a:pt x="3" y="12"/>
                  </a:lnTo>
                  <a:lnTo>
                    <a:pt x="0" y="15"/>
                  </a:lnTo>
                  <a:lnTo>
                    <a:pt x="0" y="1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2" name="Freeform 1451">
              <a:extLst>
                <a:ext uri="{FF2B5EF4-FFF2-40B4-BE49-F238E27FC236}">
                  <a16:creationId xmlns:a16="http://schemas.microsoft.com/office/drawing/2014/main" id="{85E6621A-A5B4-42E4-8921-2A31F6F8754A}"/>
                </a:ext>
              </a:extLst>
            </p:cNvPr>
            <p:cNvSpPr>
              <a:spLocks/>
            </p:cNvSpPr>
            <p:nvPr/>
          </p:nvSpPr>
          <p:spPr bwMode="auto">
            <a:xfrm>
              <a:off x="3695701" y="2224087"/>
              <a:ext cx="169863" cy="87312"/>
            </a:xfrm>
            <a:custGeom>
              <a:avLst/>
              <a:gdLst/>
              <a:ahLst/>
              <a:cxnLst>
                <a:cxn ang="0">
                  <a:pos x="3" y="17"/>
                </a:cxn>
                <a:cxn ang="0">
                  <a:pos x="12" y="19"/>
                </a:cxn>
                <a:cxn ang="0">
                  <a:pos x="3" y="24"/>
                </a:cxn>
                <a:cxn ang="0">
                  <a:pos x="5" y="31"/>
                </a:cxn>
                <a:cxn ang="0">
                  <a:pos x="14" y="36"/>
                </a:cxn>
                <a:cxn ang="0">
                  <a:pos x="22" y="38"/>
                </a:cxn>
                <a:cxn ang="0">
                  <a:pos x="12" y="43"/>
                </a:cxn>
                <a:cxn ang="0">
                  <a:pos x="14" y="48"/>
                </a:cxn>
                <a:cxn ang="0">
                  <a:pos x="31" y="50"/>
                </a:cxn>
                <a:cxn ang="0">
                  <a:pos x="45" y="55"/>
                </a:cxn>
                <a:cxn ang="0">
                  <a:pos x="55" y="53"/>
                </a:cxn>
                <a:cxn ang="0">
                  <a:pos x="60" y="50"/>
                </a:cxn>
                <a:cxn ang="0">
                  <a:pos x="60" y="46"/>
                </a:cxn>
                <a:cxn ang="0">
                  <a:pos x="62" y="43"/>
                </a:cxn>
                <a:cxn ang="0">
                  <a:pos x="67" y="43"/>
                </a:cxn>
                <a:cxn ang="0">
                  <a:pos x="71" y="43"/>
                </a:cxn>
                <a:cxn ang="0">
                  <a:pos x="76" y="43"/>
                </a:cxn>
                <a:cxn ang="0">
                  <a:pos x="86" y="36"/>
                </a:cxn>
                <a:cxn ang="0">
                  <a:pos x="95" y="29"/>
                </a:cxn>
                <a:cxn ang="0">
                  <a:pos x="100" y="27"/>
                </a:cxn>
                <a:cxn ang="0">
                  <a:pos x="107" y="27"/>
                </a:cxn>
                <a:cxn ang="0">
                  <a:pos x="102" y="15"/>
                </a:cxn>
                <a:cxn ang="0">
                  <a:pos x="93" y="5"/>
                </a:cxn>
                <a:cxn ang="0">
                  <a:pos x="86" y="0"/>
                </a:cxn>
                <a:cxn ang="0">
                  <a:pos x="79" y="0"/>
                </a:cxn>
                <a:cxn ang="0">
                  <a:pos x="67" y="5"/>
                </a:cxn>
                <a:cxn ang="0">
                  <a:pos x="48" y="10"/>
                </a:cxn>
                <a:cxn ang="0">
                  <a:pos x="43" y="8"/>
                </a:cxn>
                <a:cxn ang="0">
                  <a:pos x="36" y="12"/>
                </a:cxn>
                <a:cxn ang="0">
                  <a:pos x="31" y="17"/>
                </a:cxn>
                <a:cxn ang="0">
                  <a:pos x="26" y="17"/>
                </a:cxn>
                <a:cxn ang="0">
                  <a:pos x="26" y="12"/>
                </a:cxn>
                <a:cxn ang="0">
                  <a:pos x="29" y="5"/>
                </a:cxn>
                <a:cxn ang="0">
                  <a:pos x="24" y="3"/>
                </a:cxn>
                <a:cxn ang="0">
                  <a:pos x="19" y="0"/>
                </a:cxn>
                <a:cxn ang="0">
                  <a:pos x="14" y="0"/>
                </a:cxn>
                <a:cxn ang="0">
                  <a:pos x="12" y="3"/>
                </a:cxn>
                <a:cxn ang="0">
                  <a:pos x="10" y="5"/>
                </a:cxn>
                <a:cxn ang="0">
                  <a:pos x="3" y="12"/>
                </a:cxn>
              </a:cxnLst>
              <a:rect l="0" t="0" r="r" b="b"/>
              <a:pathLst>
                <a:path w="107" h="55">
                  <a:moveTo>
                    <a:pt x="0" y="15"/>
                  </a:moveTo>
                  <a:lnTo>
                    <a:pt x="3" y="17"/>
                  </a:lnTo>
                  <a:lnTo>
                    <a:pt x="5" y="17"/>
                  </a:lnTo>
                  <a:lnTo>
                    <a:pt x="12" y="19"/>
                  </a:lnTo>
                  <a:lnTo>
                    <a:pt x="7" y="24"/>
                  </a:lnTo>
                  <a:lnTo>
                    <a:pt x="3" y="24"/>
                  </a:lnTo>
                  <a:lnTo>
                    <a:pt x="0" y="27"/>
                  </a:lnTo>
                  <a:lnTo>
                    <a:pt x="5" y="31"/>
                  </a:lnTo>
                  <a:lnTo>
                    <a:pt x="12" y="31"/>
                  </a:lnTo>
                  <a:lnTo>
                    <a:pt x="14" y="36"/>
                  </a:lnTo>
                  <a:lnTo>
                    <a:pt x="19" y="36"/>
                  </a:lnTo>
                  <a:lnTo>
                    <a:pt x="22" y="38"/>
                  </a:lnTo>
                  <a:lnTo>
                    <a:pt x="14" y="43"/>
                  </a:lnTo>
                  <a:lnTo>
                    <a:pt x="12" y="43"/>
                  </a:lnTo>
                  <a:lnTo>
                    <a:pt x="10" y="48"/>
                  </a:lnTo>
                  <a:lnTo>
                    <a:pt x="14" y="48"/>
                  </a:lnTo>
                  <a:lnTo>
                    <a:pt x="24" y="50"/>
                  </a:lnTo>
                  <a:lnTo>
                    <a:pt x="31" y="50"/>
                  </a:lnTo>
                  <a:lnTo>
                    <a:pt x="38" y="53"/>
                  </a:lnTo>
                  <a:lnTo>
                    <a:pt x="45" y="55"/>
                  </a:lnTo>
                  <a:lnTo>
                    <a:pt x="52" y="53"/>
                  </a:lnTo>
                  <a:lnTo>
                    <a:pt x="55" y="53"/>
                  </a:lnTo>
                  <a:lnTo>
                    <a:pt x="57" y="53"/>
                  </a:lnTo>
                  <a:lnTo>
                    <a:pt x="60" y="50"/>
                  </a:lnTo>
                  <a:lnTo>
                    <a:pt x="62" y="48"/>
                  </a:lnTo>
                  <a:lnTo>
                    <a:pt x="60" y="46"/>
                  </a:lnTo>
                  <a:lnTo>
                    <a:pt x="57" y="43"/>
                  </a:lnTo>
                  <a:lnTo>
                    <a:pt x="62" y="43"/>
                  </a:lnTo>
                  <a:lnTo>
                    <a:pt x="64" y="43"/>
                  </a:lnTo>
                  <a:lnTo>
                    <a:pt x="67" y="43"/>
                  </a:lnTo>
                  <a:lnTo>
                    <a:pt x="69" y="43"/>
                  </a:lnTo>
                  <a:lnTo>
                    <a:pt x="71" y="43"/>
                  </a:lnTo>
                  <a:lnTo>
                    <a:pt x="74" y="43"/>
                  </a:lnTo>
                  <a:lnTo>
                    <a:pt x="76" y="43"/>
                  </a:lnTo>
                  <a:lnTo>
                    <a:pt x="83" y="38"/>
                  </a:lnTo>
                  <a:lnTo>
                    <a:pt x="86" y="36"/>
                  </a:lnTo>
                  <a:lnTo>
                    <a:pt x="90" y="31"/>
                  </a:lnTo>
                  <a:lnTo>
                    <a:pt x="95" y="29"/>
                  </a:lnTo>
                  <a:lnTo>
                    <a:pt x="98" y="27"/>
                  </a:lnTo>
                  <a:lnTo>
                    <a:pt x="100" y="27"/>
                  </a:lnTo>
                  <a:lnTo>
                    <a:pt x="102" y="27"/>
                  </a:lnTo>
                  <a:lnTo>
                    <a:pt x="107" y="27"/>
                  </a:lnTo>
                  <a:lnTo>
                    <a:pt x="107" y="19"/>
                  </a:lnTo>
                  <a:lnTo>
                    <a:pt x="102" y="15"/>
                  </a:lnTo>
                  <a:lnTo>
                    <a:pt x="95" y="5"/>
                  </a:lnTo>
                  <a:lnTo>
                    <a:pt x="93" y="5"/>
                  </a:lnTo>
                  <a:lnTo>
                    <a:pt x="88" y="0"/>
                  </a:lnTo>
                  <a:lnTo>
                    <a:pt x="86" y="0"/>
                  </a:lnTo>
                  <a:lnTo>
                    <a:pt x="83" y="0"/>
                  </a:lnTo>
                  <a:lnTo>
                    <a:pt x="79" y="0"/>
                  </a:lnTo>
                  <a:lnTo>
                    <a:pt x="76" y="0"/>
                  </a:lnTo>
                  <a:lnTo>
                    <a:pt x="67" y="5"/>
                  </a:lnTo>
                  <a:lnTo>
                    <a:pt x="55" y="10"/>
                  </a:lnTo>
                  <a:lnTo>
                    <a:pt x="48" y="10"/>
                  </a:lnTo>
                  <a:lnTo>
                    <a:pt x="45" y="10"/>
                  </a:lnTo>
                  <a:lnTo>
                    <a:pt x="43" y="8"/>
                  </a:lnTo>
                  <a:lnTo>
                    <a:pt x="43" y="5"/>
                  </a:lnTo>
                  <a:lnTo>
                    <a:pt x="36" y="12"/>
                  </a:lnTo>
                  <a:lnTo>
                    <a:pt x="31" y="17"/>
                  </a:lnTo>
                  <a:lnTo>
                    <a:pt x="31" y="17"/>
                  </a:lnTo>
                  <a:lnTo>
                    <a:pt x="29" y="17"/>
                  </a:lnTo>
                  <a:lnTo>
                    <a:pt x="26" y="17"/>
                  </a:lnTo>
                  <a:lnTo>
                    <a:pt x="26" y="17"/>
                  </a:lnTo>
                  <a:lnTo>
                    <a:pt x="26" y="12"/>
                  </a:lnTo>
                  <a:lnTo>
                    <a:pt x="29" y="10"/>
                  </a:lnTo>
                  <a:lnTo>
                    <a:pt x="29" y="5"/>
                  </a:lnTo>
                  <a:lnTo>
                    <a:pt x="26" y="5"/>
                  </a:lnTo>
                  <a:lnTo>
                    <a:pt x="24" y="3"/>
                  </a:lnTo>
                  <a:lnTo>
                    <a:pt x="22" y="0"/>
                  </a:lnTo>
                  <a:lnTo>
                    <a:pt x="19" y="0"/>
                  </a:lnTo>
                  <a:lnTo>
                    <a:pt x="17" y="0"/>
                  </a:lnTo>
                  <a:lnTo>
                    <a:pt x="14" y="0"/>
                  </a:lnTo>
                  <a:lnTo>
                    <a:pt x="12" y="3"/>
                  </a:lnTo>
                  <a:lnTo>
                    <a:pt x="12" y="3"/>
                  </a:lnTo>
                  <a:lnTo>
                    <a:pt x="10" y="5"/>
                  </a:lnTo>
                  <a:lnTo>
                    <a:pt x="10" y="5"/>
                  </a:lnTo>
                  <a:lnTo>
                    <a:pt x="5" y="10"/>
                  </a:lnTo>
                  <a:lnTo>
                    <a:pt x="3" y="12"/>
                  </a:lnTo>
                  <a:lnTo>
                    <a:pt x="0" y="1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3" name="Freeform 1452">
              <a:extLst>
                <a:ext uri="{FF2B5EF4-FFF2-40B4-BE49-F238E27FC236}">
                  <a16:creationId xmlns:a16="http://schemas.microsoft.com/office/drawing/2014/main" id="{437C9A53-46E4-4F99-92CE-84DB6E411A7E}"/>
                </a:ext>
              </a:extLst>
            </p:cNvPr>
            <p:cNvSpPr>
              <a:spLocks/>
            </p:cNvSpPr>
            <p:nvPr/>
          </p:nvSpPr>
          <p:spPr bwMode="auto">
            <a:xfrm>
              <a:off x="3695701" y="2224087"/>
              <a:ext cx="169863" cy="87312"/>
            </a:xfrm>
            <a:custGeom>
              <a:avLst/>
              <a:gdLst/>
              <a:ahLst/>
              <a:cxnLst>
                <a:cxn ang="0">
                  <a:pos x="3" y="17"/>
                </a:cxn>
                <a:cxn ang="0">
                  <a:pos x="12" y="19"/>
                </a:cxn>
                <a:cxn ang="0">
                  <a:pos x="3" y="24"/>
                </a:cxn>
                <a:cxn ang="0">
                  <a:pos x="5" y="31"/>
                </a:cxn>
                <a:cxn ang="0">
                  <a:pos x="14" y="36"/>
                </a:cxn>
                <a:cxn ang="0">
                  <a:pos x="22" y="38"/>
                </a:cxn>
                <a:cxn ang="0">
                  <a:pos x="12" y="43"/>
                </a:cxn>
                <a:cxn ang="0">
                  <a:pos x="14" y="48"/>
                </a:cxn>
                <a:cxn ang="0">
                  <a:pos x="31" y="50"/>
                </a:cxn>
                <a:cxn ang="0">
                  <a:pos x="45" y="55"/>
                </a:cxn>
                <a:cxn ang="0">
                  <a:pos x="55" y="53"/>
                </a:cxn>
                <a:cxn ang="0">
                  <a:pos x="60" y="50"/>
                </a:cxn>
                <a:cxn ang="0">
                  <a:pos x="60" y="46"/>
                </a:cxn>
                <a:cxn ang="0">
                  <a:pos x="62" y="43"/>
                </a:cxn>
                <a:cxn ang="0">
                  <a:pos x="67" y="43"/>
                </a:cxn>
                <a:cxn ang="0">
                  <a:pos x="71" y="43"/>
                </a:cxn>
                <a:cxn ang="0">
                  <a:pos x="76" y="43"/>
                </a:cxn>
                <a:cxn ang="0">
                  <a:pos x="86" y="36"/>
                </a:cxn>
                <a:cxn ang="0">
                  <a:pos x="95" y="29"/>
                </a:cxn>
                <a:cxn ang="0">
                  <a:pos x="100" y="27"/>
                </a:cxn>
                <a:cxn ang="0">
                  <a:pos x="107" y="27"/>
                </a:cxn>
                <a:cxn ang="0">
                  <a:pos x="102" y="15"/>
                </a:cxn>
                <a:cxn ang="0">
                  <a:pos x="93" y="5"/>
                </a:cxn>
                <a:cxn ang="0">
                  <a:pos x="86" y="0"/>
                </a:cxn>
                <a:cxn ang="0">
                  <a:pos x="79" y="0"/>
                </a:cxn>
                <a:cxn ang="0">
                  <a:pos x="67" y="5"/>
                </a:cxn>
                <a:cxn ang="0">
                  <a:pos x="48" y="10"/>
                </a:cxn>
                <a:cxn ang="0">
                  <a:pos x="43" y="8"/>
                </a:cxn>
                <a:cxn ang="0">
                  <a:pos x="36" y="12"/>
                </a:cxn>
                <a:cxn ang="0">
                  <a:pos x="31" y="17"/>
                </a:cxn>
                <a:cxn ang="0">
                  <a:pos x="26" y="17"/>
                </a:cxn>
                <a:cxn ang="0">
                  <a:pos x="26" y="12"/>
                </a:cxn>
                <a:cxn ang="0">
                  <a:pos x="29" y="5"/>
                </a:cxn>
                <a:cxn ang="0">
                  <a:pos x="24" y="3"/>
                </a:cxn>
                <a:cxn ang="0">
                  <a:pos x="19" y="0"/>
                </a:cxn>
                <a:cxn ang="0">
                  <a:pos x="14" y="0"/>
                </a:cxn>
                <a:cxn ang="0">
                  <a:pos x="12" y="3"/>
                </a:cxn>
                <a:cxn ang="0">
                  <a:pos x="10" y="5"/>
                </a:cxn>
                <a:cxn ang="0">
                  <a:pos x="3" y="12"/>
                </a:cxn>
              </a:cxnLst>
              <a:rect l="0" t="0" r="r" b="b"/>
              <a:pathLst>
                <a:path w="107" h="55">
                  <a:moveTo>
                    <a:pt x="0" y="15"/>
                  </a:moveTo>
                  <a:lnTo>
                    <a:pt x="3" y="17"/>
                  </a:lnTo>
                  <a:lnTo>
                    <a:pt x="5" y="17"/>
                  </a:lnTo>
                  <a:lnTo>
                    <a:pt x="12" y="19"/>
                  </a:lnTo>
                  <a:lnTo>
                    <a:pt x="7" y="24"/>
                  </a:lnTo>
                  <a:lnTo>
                    <a:pt x="3" y="24"/>
                  </a:lnTo>
                  <a:lnTo>
                    <a:pt x="0" y="27"/>
                  </a:lnTo>
                  <a:lnTo>
                    <a:pt x="5" y="31"/>
                  </a:lnTo>
                  <a:lnTo>
                    <a:pt x="12" y="31"/>
                  </a:lnTo>
                  <a:lnTo>
                    <a:pt x="14" y="36"/>
                  </a:lnTo>
                  <a:lnTo>
                    <a:pt x="19" y="36"/>
                  </a:lnTo>
                  <a:lnTo>
                    <a:pt x="22" y="38"/>
                  </a:lnTo>
                  <a:lnTo>
                    <a:pt x="14" y="43"/>
                  </a:lnTo>
                  <a:lnTo>
                    <a:pt x="12" y="43"/>
                  </a:lnTo>
                  <a:lnTo>
                    <a:pt x="10" y="48"/>
                  </a:lnTo>
                  <a:lnTo>
                    <a:pt x="14" y="48"/>
                  </a:lnTo>
                  <a:lnTo>
                    <a:pt x="24" y="50"/>
                  </a:lnTo>
                  <a:lnTo>
                    <a:pt x="31" y="50"/>
                  </a:lnTo>
                  <a:lnTo>
                    <a:pt x="38" y="53"/>
                  </a:lnTo>
                  <a:lnTo>
                    <a:pt x="45" y="55"/>
                  </a:lnTo>
                  <a:lnTo>
                    <a:pt x="52" y="53"/>
                  </a:lnTo>
                  <a:lnTo>
                    <a:pt x="55" y="53"/>
                  </a:lnTo>
                  <a:lnTo>
                    <a:pt x="57" y="53"/>
                  </a:lnTo>
                  <a:lnTo>
                    <a:pt x="60" y="50"/>
                  </a:lnTo>
                  <a:lnTo>
                    <a:pt x="62" y="48"/>
                  </a:lnTo>
                  <a:lnTo>
                    <a:pt x="60" y="46"/>
                  </a:lnTo>
                  <a:lnTo>
                    <a:pt x="57" y="43"/>
                  </a:lnTo>
                  <a:lnTo>
                    <a:pt x="62" y="43"/>
                  </a:lnTo>
                  <a:lnTo>
                    <a:pt x="64" y="43"/>
                  </a:lnTo>
                  <a:lnTo>
                    <a:pt x="67" y="43"/>
                  </a:lnTo>
                  <a:lnTo>
                    <a:pt x="69" y="43"/>
                  </a:lnTo>
                  <a:lnTo>
                    <a:pt x="71" y="43"/>
                  </a:lnTo>
                  <a:lnTo>
                    <a:pt x="74" y="43"/>
                  </a:lnTo>
                  <a:lnTo>
                    <a:pt x="76" y="43"/>
                  </a:lnTo>
                  <a:lnTo>
                    <a:pt x="83" y="38"/>
                  </a:lnTo>
                  <a:lnTo>
                    <a:pt x="86" y="36"/>
                  </a:lnTo>
                  <a:lnTo>
                    <a:pt x="90" y="31"/>
                  </a:lnTo>
                  <a:lnTo>
                    <a:pt x="95" y="29"/>
                  </a:lnTo>
                  <a:lnTo>
                    <a:pt x="98" y="27"/>
                  </a:lnTo>
                  <a:lnTo>
                    <a:pt x="100" y="27"/>
                  </a:lnTo>
                  <a:lnTo>
                    <a:pt x="102" y="27"/>
                  </a:lnTo>
                  <a:lnTo>
                    <a:pt x="107" y="27"/>
                  </a:lnTo>
                  <a:lnTo>
                    <a:pt x="107" y="19"/>
                  </a:lnTo>
                  <a:lnTo>
                    <a:pt x="102" y="15"/>
                  </a:lnTo>
                  <a:lnTo>
                    <a:pt x="95" y="5"/>
                  </a:lnTo>
                  <a:lnTo>
                    <a:pt x="93" y="5"/>
                  </a:lnTo>
                  <a:lnTo>
                    <a:pt x="88" y="0"/>
                  </a:lnTo>
                  <a:lnTo>
                    <a:pt x="86" y="0"/>
                  </a:lnTo>
                  <a:lnTo>
                    <a:pt x="83" y="0"/>
                  </a:lnTo>
                  <a:lnTo>
                    <a:pt x="79" y="0"/>
                  </a:lnTo>
                  <a:lnTo>
                    <a:pt x="76" y="0"/>
                  </a:lnTo>
                  <a:lnTo>
                    <a:pt x="67" y="5"/>
                  </a:lnTo>
                  <a:lnTo>
                    <a:pt x="55" y="10"/>
                  </a:lnTo>
                  <a:lnTo>
                    <a:pt x="48" y="10"/>
                  </a:lnTo>
                  <a:lnTo>
                    <a:pt x="45" y="10"/>
                  </a:lnTo>
                  <a:lnTo>
                    <a:pt x="43" y="8"/>
                  </a:lnTo>
                  <a:lnTo>
                    <a:pt x="43" y="5"/>
                  </a:lnTo>
                  <a:lnTo>
                    <a:pt x="36" y="12"/>
                  </a:lnTo>
                  <a:lnTo>
                    <a:pt x="31" y="17"/>
                  </a:lnTo>
                  <a:lnTo>
                    <a:pt x="31" y="17"/>
                  </a:lnTo>
                  <a:lnTo>
                    <a:pt x="29" y="17"/>
                  </a:lnTo>
                  <a:lnTo>
                    <a:pt x="26" y="17"/>
                  </a:lnTo>
                  <a:lnTo>
                    <a:pt x="26" y="17"/>
                  </a:lnTo>
                  <a:lnTo>
                    <a:pt x="26" y="12"/>
                  </a:lnTo>
                  <a:lnTo>
                    <a:pt x="29" y="10"/>
                  </a:lnTo>
                  <a:lnTo>
                    <a:pt x="29" y="5"/>
                  </a:lnTo>
                  <a:lnTo>
                    <a:pt x="26" y="5"/>
                  </a:lnTo>
                  <a:lnTo>
                    <a:pt x="24" y="3"/>
                  </a:lnTo>
                  <a:lnTo>
                    <a:pt x="22" y="0"/>
                  </a:lnTo>
                  <a:lnTo>
                    <a:pt x="19" y="0"/>
                  </a:lnTo>
                  <a:lnTo>
                    <a:pt x="17" y="0"/>
                  </a:lnTo>
                  <a:lnTo>
                    <a:pt x="14" y="0"/>
                  </a:lnTo>
                  <a:lnTo>
                    <a:pt x="12" y="3"/>
                  </a:lnTo>
                  <a:lnTo>
                    <a:pt x="12" y="3"/>
                  </a:lnTo>
                  <a:lnTo>
                    <a:pt x="10" y="5"/>
                  </a:lnTo>
                  <a:lnTo>
                    <a:pt x="10" y="5"/>
                  </a:lnTo>
                  <a:lnTo>
                    <a:pt x="5" y="10"/>
                  </a:lnTo>
                  <a:lnTo>
                    <a:pt x="3" y="12"/>
                  </a:lnTo>
                  <a:lnTo>
                    <a:pt x="0" y="1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4" name="Freeform 1453">
              <a:extLst>
                <a:ext uri="{FF2B5EF4-FFF2-40B4-BE49-F238E27FC236}">
                  <a16:creationId xmlns:a16="http://schemas.microsoft.com/office/drawing/2014/main" id="{12232998-D735-4F5D-9524-14A8BC26E9BA}"/>
                </a:ext>
              </a:extLst>
            </p:cNvPr>
            <p:cNvSpPr>
              <a:spLocks/>
            </p:cNvSpPr>
            <p:nvPr/>
          </p:nvSpPr>
          <p:spPr bwMode="auto">
            <a:xfrm>
              <a:off x="4208463" y="1900237"/>
              <a:ext cx="188913" cy="82550"/>
            </a:xfrm>
            <a:custGeom>
              <a:avLst/>
              <a:gdLst/>
              <a:ahLst/>
              <a:cxnLst>
                <a:cxn ang="0">
                  <a:pos x="12" y="22"/>
                </a:cxn>
                <a:cxn ang="0">
                  <a:pos x="17" y="26"/>
                </a:cxn>
                <a:cxn ang="0">
                  <a:pos x="24" y="29"/>
                </a:cxn>
                <a:cxn ang="0">
                  <a:pos x="29" y="38"/>
                </a:cxn>
                <a:cxn ang="0">
                  <a:pos x="36" y="45"/>
                </a:cxn>
                <a:cxn ang="0">
                  <a:pos x="43" y="50"/>
                </a:cxn>
                <a:cxn ang="0">
                  <a:pos x="50" y="52"/>
                </a:cxn>
                <a:cxn ang="0">
                  <a:pos x="55" y="52"/>
                </a:cxn>
                <a:cxn ang="0">
                  <a:pos x="57" y="50"/>
                </a:cxn>
                <a:cxn ang="0">
                  <a:pos x="60" y="45"/>
                </a:cxn>
                <a:cxn ang="0">
                  <a:pos x="62" y="38"/>
                </a:cxn>
                <a:cxn ang="0">
                  <a:pos x="67" y="36"/>
                </a:cxn>
                <a:cxn ang="0">
                  <a:pos x="67" y="26"/>
                </a:cxn>
                <a:cxn ang="0">
                  <a:pos x="67" y="22"/>
                </a:cxn>
                <a:cxn ang="0">
                  <a:pos x="69" y="17"/>
                </a:cxn>
                <a:cxn ang="0">
                  <a:pos x="76" y="17"/>
                </a:cxn>
                <a:cxn ang="0">
                  <a:pos x="79" y="19"/>
                </a:cxn>
                <a:cxn ang="0">
                  <a:pos x="86" y="26"/>
                </a:cxn>
                <a:cxn ang="0">
                  <a:pos x="90" y="33"/>
                </a:cxn>
                <a:cxn ang="0">
                  <a:pos x="95" y="36"/>
                </a:cxn>
                <a:cxn ang="0">
                  <a:pos x="102" y="41"/>
                </a:cxn>
                <a:cxn ang="0">
                  <a:pos x="110" y="41"/>
                </a:cxn>
                <a:cxn ang="0">
                  <a:pos x="112" y="38"/>
                </a:cxn>
                <a:cxn ang="0">
                  <a:pos x="117" y="31"/>
                </a:cxn>
                <a:cxn ang="0">
                  <a:pos x="110" y="29"/>
                </a:cxn>
                <a:cxn ang="0">
                  <a:pos x="98" y="22"/>
                </a:cxn>
                <a:cxn ang="0">
                  <a:pos x="81" y="14"/>
                </a:cxn>
                <a:cxn ang="0">
                  <a:pos x="71" y="14"/>
                </a:cxn>
                <a:cxn ang="0">
                  <a:pos x="67" y="12"/>
                </a:cxn>
                <a:cxn ang="0">
                  <a:pos x="64" y="10"/>
                </a:cxn>
                <a:cxn ang="0">
                  <a:pos x="60" y="5"/>
                </a:cxn>
                <a:cxn ang="0">
                  <a:pos x="55" y="3"/>
                </a:cxn>
                <a:cxn ang="0">
                  <a:pos x="52" y="0"/>
                </a:cxn>
                <a:cxn ang="0">
                  <a:pos x="48" y="3"/>
                </a:cxn>
                <a:cxn ang="0">
                  <a:pos x="43" y="5"/>
                </a:cxn>
                <a:cxn ang="0">
                  <a:pos x="43" y="10"/>
                </a:cxn>
                <a:cxn ang="0">
                  <a:pos x="43" y="10"/>
                </a:cxn>
                <a:cxn ang="0">
                  <a:pos x="31" y="5"/>
                </a:cxn>
                <a:cxn ang="0">
                  <a:pos x="22" y="3"/>
                </a:cxn>
                <a:cxn ang="0">
                  <a:pos x="12" y="3"/>
                </a:cxn>
                <a:cxn ang="0">
                  <a:pos x="5" y="3"/>
                </a:cxn>
                <a:cxn ang="0">
                  <a:pos x="3" y="5"/>
                </a:cxn>
                <a:cxn ang="0">
                  <a:pos x="0" y="7"/>
                </a:cxn>
                <a:cxn ang="0">
                  <a:pos x="0" y="12"/>
                </a:cxn>
                <a:cxn ang="0">
                  <a:pos x="5" y="19"/>
                </a:cxn>
                <a:cxn ang="0">
                  <a:pos x="7" y="22"/>
                </a:cxn>
                <a:cxn ang="0">
                  <a:pos x="7" y="22"/>
                </a:cxn>
              </a:cxnLst>
              <a:rect l="0" t="0" r="r" b="b"/>
              <a:pathLst>
                <a:path w="119" h="52">
                  <a:moveTo>
                    <a:pt x="7" y="22"/>
                  </a:moveTo>
                  <a:lnTo>
                    <a:pt x="12" y="22"/>
                  </a:lnTo>
                  <a:lnTo>
                    <a:pt x="14" y="24"/>
                  </a:lnTo>
                  <a:lnTo>
                    <a:pt x="17" y="26"/>
                  </a:lnTo>
                  <a:lnTo>
                    <a:pt x="19" y="26"/>
                  </a:lnTo>
                  <a:lnTo>
                    <a:pt x="24" y="29"/>
                  </a:lnTo>
                  <a:lnTo>
                    <a:pt x="26" y="31"/>
                  </a:lnTo>
                  <a:lnTo>
                    <a:pt x="29" y="38"/>
                  </a:lnTo>
                  <a:lnTo>
                    <a:pt x="36" y="43"/>
                  </a:lnTo>
                  <a:lnTo>
                    <a:pt x="36" y="45"/>
                  </a:lnTo>
                  <a:lnTo>
                    <a:pt x="41" y="48"/>
                  </a:lnTo>
                  <a:lnTo>
                    <a:pt x="43" y="50"/>
                  </a:lnTo>
                  <a:lnTo>
                    <a:pt x="45" y="50"/>
                  </a:lnTo>
                  <a:lnTo>
                    <a:pt x="50" y="52"/>
                  </a:lnTo>
                  <a:lnTo>
                    <a:pt x="52" y="52"/>
                  </a:lnTo>
                  <a:lnTo>
                    <a:pt x="55" y="52"/>
                  </a:lnTo>
                  <a:lnTo>
                    <a:pt x="55" y="52"/>
                  </a:lnTo>
                  <a:lnTo>
                    <a:pt x="57" y="50"/>
                  </a:lnTo>
                  <a:lnTo>
                    <a:pt x="60" y="48"/>
                  </a:lnTo>
                  <a:lnTo>
                    <a:pt x="60" y="45"/>
                  </a:lnTo>
                  <a:lnTo>
                    <a:pt x="62" y="41"/>
                  </a:lnTo>
                  <a:lnTo>
                    <a:pt x="62" y="38"/>
                  </a:lnTo>
                  <a:lnTo>
                    <a:pt x="64" y="38"/>
                  </a:lnTo>
                  <a:lnTo>
                    <a:pt x="67" y="36"/>
                  </a:lnTo>
                  <a:lnTo>
                    <a:pt x="67" y="29"/>
                  </a:lnTo>
                  <a:lnTo>
                    <a:pt x="67" y="26"/>
                  </a:lnTo>
                  <a:lnTo>
                    <a:pt x="67" y="24"/>
                  </a:lnTo>
                  <a:lnTo>
                    <a:pt x="67" y="22"/>
                  </a:lnTo>
                  <a:lnTo>
                    <a:pt x="69" y="19"/>
                  </a:lnTo>
                  <a:lnTo>
                    <a:pt x="69" y="17"/>
                  </a:lnTo>
                  <a:lnTo>
                    <a:pt x="74" y="17"/>
                  </a:lnTo>
                  <a:lnTo>
                    <a:pt x="76" y="17"/>
                  </a:lnTo>
                  <a:lnTo>
                    <a:pt x="76" y="19"/>
                  </a:lnTo>
                  <a:lnTo>
                    <a:pt x="79" y="19"/>
                  </a:lnTo>
                  <a:lnTo>
                    <a:pt x="81" y="22"/>
                  </a:lnTo>
                  <a:lnTo>
                    <a:pt x="86" y="26"/>
                  </a:lnTo>
                  <a:lnTo>
                    <a:pt x="88" y="29"/>
                  </a:lnTo>
                  <a:lnTo>
                    <a:pt x="90" y="33"/>
                  </a:lnTo>
                  <a:lnTo>
                    <a:pt x="93" y="36"/>
                  </a:lnTo>
                  <a:lnTo>
                    <a:pt x="95" y="36"/>
                  </a:lnTo>
                  <a:lnTo>
                    <a:pt x="100" y="41"/>
                  </a:lnTo>
                  <a:lnTo>
                    <a:pt x="102" y="41"/>
                  </a:lnTo>
                  <a:lnTo>
                    <a:pt x="105" y="41"/>
                  </a:lnTo>
                  <a:lnTo>
                    <a:pt x="110" y="41"/>
                  </a:lnTo>
                  <a:lnTo>
                    <a:pt x="110" y="41"/>
                  </a:lnTo>
                  <a:lnTo>
                    <a:pt x="112" y="38"/>
                  </a:lnTo>
                  <a:lnTo>
                    <a:pt x="119" y="36"/>
                  </a:lnTo>
                  <a:lnTo>
                    <a:pt x="117" y="31"/>
                  </a:lnTo>
                  <a:lnTo>
                    <a:pt x="114" y="31"/>
                  </a:lnTo>
                  <a:lnTo>
                    <a:pt x="110" y="29"/>
                  </a:lnTo>
                  <a:lnTo>
                    <a:pt x="105" y="26"/>
                  </a:lnTo>
                  <a:lnTo>
                    <a:pt x="98" y="22"/>
                  </a:lnTo>
                  <a:lnTo>
                    <a:pt x="86" y="17"/>
                  </a:lnTo>
                  <a:lnTo>
                    <a:pt x="81" y="14"/>
                  </a:lnTo>
                  <a:lnTo>
                    <a:pt x="76" y="14"/>
                  </a:lnTo>
                  <a:lnTo>
                    <a:pt x="71" y="14"/>
                  </a:lnTo>
                  <a:lnTo>
                    <a:pt x="69" y="14"/>
                  </a:lnTo>
                  <a:lnTo>
                    <a:pt x="67" y="12"/>
                  </a:lnTo>
                  <a:lnTo>
                    <a:pt x="64" y="12"/>
                  </a:lnTo>
                  <a:lnTo>
                    <a:pt x="64" y="10"/>
                  </a:lnTo>
                  <a:lnTo>
                    <a:pt x="62" y="5"/>
                  </a:lnTo>
                  <a:lnTo>
                    <a:pt x="60" y="5"/>
                  </a:lnTo>
                  <a:lnTo>
                    <a:pt x="60" y="5"/>
                  </a:lnTo>
                  <a:lnTo>
                    <a:pt x="55" y="3"/>
                  </a:lnTo>
                  <a:lnTo>
                    <a:pt x="52" y="3"/>
                  </a:lnTo>
                  <a:lnTo>
                    <a:pt x="52" y="0"/>
                  </a:lnTo>
                  <a:lnTo>
                    <a:pt x="50" y="0"/>
                  </a:lnTo>
                  <a:lnTo>
                    <a:pt x="48" y="3"/>
                  </a:lnTo>
                  <a:lnTo>
                    <a:pt x="45" y="3"/>
                  </a:lnTo>
                  <a:lnTo>
                    <a:pt x="43" y="5"/>
                  </a:lnTo>
                  <a:lnTo>
                    <a:pt x="43" y="5"/>
                  </a:lnTo>
                  <a:lnTo>
                    <a:pt x="43" y="10"/>
                  </a:lnTo>
                  <a:lnTo>
                    <a:pt x="45" y="12"/>
                  </a:lnTo>
                  <a:lnTo>
                    <a:pt x="43" y="10"/>
                  </a:lnTo>
                  <a:lnTo>
                    <a:pt x="38" y="10"/>
                  </a:lnTo>
                  <a:lnTo>
                    <a:pt x="31" y="5"/>
                  </a:lnTo>
                  <a:lnTo>
                    <a:pt x="26" y="5"/>
                  </a:lnTo>
                  <a:lnTo>
                    <a:pt x="22" y="3"/>
                  </a:lnTo>
                  <a:lnTo>
                    <a:pt x="17" y="3"/>
                  </a:lnTo>
                  <a:lnTo>
                    <a:pt x="12" y="3"/>
                  </a:lnTo>
                  <a:lnTo>
                    <a:pt x="7" y="3"/>
                  </a:lnTo>
                  <a:lnTo>
                    <a:pt x="5" y="3"/>
                  </a:lnTo>
                  <a:lnTo>
                    <a:pt x="5" y="3"/>
                  </a:lnTo>
                  <a:lnTo>
                    <a:pt x="3" y="5"/>
                  </a:lnTo>
                  <a:lnTo>
                    <a:pt x="0" y="5"/>
                  </a:lnTo>
                  <a:lnTo>
                    <a:pt x="0" y="7"/>
                  </a:lnTo>
                  <a:lnTo>
                    <a:pt x="0" y="10"/>
                  </a:lnTo>
                  <a:lnTo>
                    <a:pt x="0" y="12"/>
                  </a:lnTo>
                  <a:lnTo>
                    <a:pt x="3" y="17"/>
                  </a:lnTo>
                  <a:lnTo>
                    <a:pt x="5" y="19"/>
                  </a:lnTo>
                  <a:lnTo>
                    <a:pt x="5" y="22"/>
                  </a:lnTo>
                  <a:lnTo>
                    <a:pt x="7" y="22"/>
                  </a:lnTo>
                  <a:lnTo>
                    <a:pt x="7" y="22"/>
                  </a:lnTo>
                  <a:lnTo>
                    <a:pt x="7" y="2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5" name="Freeform 1454">
              <a:extLst>
                <a:ext uri="{FF2B5EF4-FFF2-40B4-BE49-F238E27FC236}">
                  <a16:creationId xmlns:a16="http://schemas.microsoft.com/office/drawing/2014/main" id="{E5420111-440A-40E2-AD9D-984CB108DE39}"/>
                </a:ext>
              </a:extLst>
            </p:cNvPr>
            <p:cNvSpPr>
              <a:spLocks/>
            </p:cNvSpPr>
            <p:nvPr/>
          </p:nvSpPr>
          <p:spPr bwMode="auto">
            <a:xfrm>
              <a:off x="4208463" y="1900237"/>
              <a:ext cx="188913" cy="82550"/>
            </a:xfrm>
            <a:custGeom>
              <a:avLst/>
              <a:gdLst/>
              <a:ahLst/>
              <a:cxnLst>
                <a:cxn ang="0">
                  <a:pos x="12" y="22"/>
                </a:cxn>
                <a:cxn ang="0">
                  <a:pos x="17" y="26"/>
                </a:cxn>
                <a:cxn ang="0">
                  <a:pos x="24" y="29"/>
                </a:cxn>
                <a:cxn ang="0">
                  <a:pos x="29" y="38"/>
                </a:cxn>
                <a:cxn ang="0">
                  <a:pos x="36" y="45"/>
                </a:cxn>
                <a:cxn ang="0">
                  <a:pos x="43" y="50"/>
                </a:cxn>
                <a:cxn ang="0">
                  <a:pos x="50" y="52"/>
                </a:cxn>
                <a:cxn ang="0">
                  <a:pos x="55" y="52"/>
                </a:cxn>
                <a:cxn ang="0">
                  <a:pos x="57" y="50"/>
                </a:cxn>
                <a:cxn ang="0">
                  <a:pos x="60" y="45"/>
                </a:cxn>
                <a:cxn ang="0">
                  <a:pos x="62" y="38"/>
                </a:cxn>
                <a:cxn ang="0">
                  <a:pos x="67" y="36"/>
                </a:cxn>
                <a:cxn ang="0">
                  <a:pos x="67" y="26"/>
                </a:cxn>
                <a:cxn ang="0">
                  <a:pos x="67" y="22"/>
                </a:cxn>
                <a:cxn ang="0">
                  <a:pos x="69" y="17"/>
                </a:cxn>
                <a:cxn ang="0">
                  <a:pos x="76" y="17"/>
                </a:cxn>
                <a:cxn ang="0">
                  <a:pos x="79" y="19"/>
                </a:cxn>
                <a:cxn ang="0">
                  <a:pos x="86" y="26"/>
                </a:cxn>
                <a:cxn ang="0">
                  <a:pos x="90" y="33"/>
                </a:cxn>
                <a:cxn ang="0">
                  <a:pos x="95" y="36"/>
                </a:cxn>
                <a:cxn ang="0">
                  <a:pos x="102" y="41"/>
                </a:cxn>
                <a:cxn ang="0">
                  <a:pos x="110" y="41"/>
                </a:cxn>
                <a:cxn ang="0">
                  <a:pos x="112" y="38"/>
                </a:cxn>
                <a:cxn ang="0">
                  <a:pos x="117" y="31"/>
                </a:cxn>
                <a:cxn ang="0">
                  <a:pos x="110" y="29"/>
                </a:cxn>
                <a:cxn ang="0">
                  <a:pos x="98" y="22"/>
                </a:cxn>
                <a:cxn ang="0">
                  <a:pos x="81" y="14"/>
                </a:cxn>
                <a:cxn ang="0">
                  <a:pos x="71" y="14"/>
                </a:cxn>
                <a:cxn ang="0">
                  <a:pos x="67" y="12"/>
                </a:cxn>
                <a:cxn ang="0">
                  <a:pos x="64" y="10"/>
                </a:cxn>
                <a:cxn ang="0">
                  <a:pos x="60" y="5"/>
                </a:cxn>
                <a:cxn ang="0">
                  <a:pos x="55" y="3"/>
                </a:cxn>
                <a:cxn ang="0">
                  <a:pos x="52" y="0"/>
                </a:cxn>
                <a:cxn ang="0">
                  <a:pos x="48" y="3"/>
                </a:cxn>
                <a:cxn ang="0">
                  <a:pos x="43" y="5"/>
                </a:cxn>
                <a:cxn ang="0">
                  <a:pos x="43" y="10"/>
                </a:cxn>
                <a:cxn ang="0">
                  <a:pos x="43" y="10"/>
                </a:cxn>
                <a:cxn ang="0">
                  <a:pos x="31" y="5"/>
                </a:cxn>
                <a:cxn ang="0">
                  <a:pos x="22" y="3"/>
                </a:cxn>
                <a:cxn ang="0">
                  <a:pos x="12" y="3"/>
                </a:cxn>
                <a:cxn ang="0">
                  <a:pos x="5" y="3"/>
                </a:cxn>
                <a:cxn ang="0">
                  <a:pos x="3" y="5"/>
                </a:cxn>
                <a:cxn ang="0">
                  <a:pos x="0" y="7"/>
                </a:cxn>
                <a:cxn ang="0">
                  <a:pos x="0" y="12"/>
                </a:cxn>
                <a:cxn ang="0">
                  <a:pos x="5" y="19"/>
                </a:cxn>
                <a:cxn ang="0">
                  <a:pos x="7" y="22"/>
                </a:cxn>
              </a:cxnLst>
              <a:rect l="0" t="0" r="r" b="b"/>
              <a:pathLst>
                <a:path w="119" h="52">
                  <a:moveTo>
                    <a:pt x="7" y="22"/>
                  </a:moveTo>
                  <a:lnTo>
                    <a:pt x="12" y="22"/>
                  </a:lnTo>
                  <a:lnTo>
                    <a:pt x="14" y="24"/>
                  </a:lnTo>
                  <a:lnTo>
                    <a:pt x="17" y="26"/>
                  </a:lnTo>
                  <a:lnTo>
                    <a:pt x="19" y="26"/>
                  </a:lnTo>
                  <a:lnTo>
                    <a:pt x="24" y="29"/>
                  </a:lnTo>
                  <a:lnTo>
                    <a:pt x="26" y="31"/>
                  </a:lnTo>
                  <a:lnTo>
                    <a:pt x="29" y="38"/>
                  </a:lnTo>
                  <a:lnTo>
                    <a:pt x="36" y="43"/>
                  </a:lnTo>
                  <a:lnTo>
                    <a:pt x="36" y="45"/>
                  </a:lnTo>
                  <a:lnTo>
                    <a:pt x="41" y="48"/>
                  </a:lnTo>
                  <a:lnTo>
                    <a:pt x="43" y="50"/>
                  </a:lnTo>
                  <a:lnTo>
                    <a:pt x="45" y="50"/>
                  </a:lnTo>
                  <a:lnTo>
                    <a:pt x="50" y="52"/>
                  </a:lnTo>
                  <a:lnTo>
                    <a:pt x="52" y="52"/>
                  </a:lnTo>
                  <a:lnTo>
                    <a:pt x="55" y="52"/>
                  </a:lnTo>
                  <a:lnTo>
                    <a:pt x="55" y="52"/>
                  </a:lnTo>
                  <a:lnTo>
                    <a:pt x="57" y="50"/>
                  </a:lnTo>
                  <a:lnTo>
                    <a:pt x="60" y="48"/>
                  </a:lnTo>
                  <a:lnTo>
                    <a:pt x="60" y="45"/>
                  </a:lnTo>
                  <a:lnTo>
                    <a:pt x="62" y="41"/>
                  </a:lnTo>
                  <a:lnTo>
                    <a:pt x="62" y="38"/>
                  </a:lnTo>
                  <a:lnTo>
                    <a:pt x="64" y="38"/>
                  </a:lnTo>
                  <a:lnTo>
                    <a:pt x="67" y="36"/>
                  </a:lnTo>
                  <a:lnTo>
                    <a:pt x="67" y="29"/>
                  </a:lnTo>
                  <a:lnTo>
                    <a:pt x="67" y="26"/>
                  </a:lnTo>
                  <a:lnTo>
                    <a:pt x="67" y="24"/>
                  </a:lnTo>
                  <a:lnTo>
                    <a:pt x="67" y="22"/>
                  </a:lnTo>
                  <a:lnTo>
                    <a:pt x="69" y="19"/>
                  </a:lnTo>
                  <a:lnTo>
                    <a:pt x="69" y="17"/>
                  </a:lnTo>
                  <a:lnTo>
                    <a:pt x="74" y="17"/>
                  </a:lnTo>
                  <a:lnTo>
                    <a:pt x="76" y="17"/>
                  </a:lnTo>
                  <a:lnTo>
                    <a:pt x="76" y="19"/>
                  </a:lnTo>
                  <a:lnTo>
                    <a:pt x="79" y="19"/>
                  </a:lnTo>
                  <a:lnTo>
                    <a:pt x="81" y="22"/>
                  </a:lnTo>
                  <a:lnTo>
                    <a:pt x="86" y="26"/>
                  </a:lnTo>
                  <a:lnTo>
                    <a:pt x="88" y="29"/>
                  </a:lnTo>
                  <a:lnTo>
                    <a:pt x="90" y="33"/>
                  </a:lnTo>
                  <a:lnTo>
                    <a:pt x="93" y="36"/>
                  </a:lnTo>
                  <a:lnTo>
                    <a:pt x="95" y="36"/>
                  </a:lnTo>
                  <a:lnTo>
                    <a:pt x="100" y="41"/>
                  </a:lnTo>
                  <a:lnTo>
                    <a:pt x="102" y="41"/>
                  </a:lnTo>
                  <a:lnTo>
                    <a:pt x="105" y="41"/>
                  </a:lnTo>
                  <a:lnTo>
                    <a:pt x="110" y="41"/>
                  </a:lnTo>
                  <a:lnTo>
                    <a:pt x="110" y="41"/>
                  </a:lnTo>
                  <a:lnTo>
                    <a:pt x="112" y="38"/>
                  </a:lnTo>
                  <a:lnTo>
                    <a:pt x="119" y="36"/>
                  </a:lnTo>
                  <a:lnTo>
                    <a:pt x="117" y="31"/>
                  </a:lnTo>
                  <a:lnTo>
                    <a:pt x="114" y="31"/>
                  </a:lnTo>
                  <a:lnTo>
                    <a:pt x="110" y="29"/>
                  </a:lnTo>
                  <a:lnTo>
                    <a:pt x="105" y="26"/>
                  </a:lnTo>
                  <a:lnTo>
                    <a:pt x="98" y="22"/>
                  </a:lnTo>
                  <a:lnTo>
                    <a:pt x="86" y="17"/>
                  </a:lnTo>
                  <a:lnTo>
                    <a:pt x="81" y="14"/>
                  </a:lnTo>
                  <a:lnTo>
                    <a:pt x="76" y="14"/>
                  </a:lnTo>
                  <a:lnTo>
                    <a:pt x="71" y="14"/>
                  </a:lnTo>
                  <a:lnTo>
                    <a:pt x="69" y="14"/>
                  </a:lnTo>
                  <a:lnTo>
                    <a:pt x="67" y="12"/>
                  </a:lnTo>
                  <a:lnTo>
                    <a:pt x="64" y="12"/>
                  </a:lnTo>
                  <a:lnTo>
                    <a:pt x="64" y="10"/>
                  </a:lnTo>
                  <a:lnTo>
                    <a:pt x="62" y="5"/>
                  </a:lnTo>
                  <a:lnTo>
                    <a:pt x="60" y="5"/>
                  </a:lnTo>
                  <a:lnTo>
                    <a:pt x="60" y="5"/>
                  </a:lnTo>
                  <a:lnTo>
                    <a:pt x="55" y="3"/>
                  </a:lnTo>
                  <a:lnTo>
                    <a:pt x="52" y="3"/>
                  </a:lnTo>
                  <a:lnTo>
                    <a:pt x="52" y="0"/>
                  </a:lnTo>
                  <a:lnTo>
                    <a:pt x="50" y="0"/>
                  </a:lnTo>
                  <a:lnTo>
                    <a:pt x="48" y="3"/>
                  </a:lnTo>
                  <a:lnTo>
                    <a:pt x="45" y="3"/>
                  </a:lnTo>
                  <a:lnTo>
                    <a:pt x="43" y="5"/>
                  </a:lnTo>
                  <a:lnTo>
                    <a:pt x="43" y="5"/>
                  </a:lnTo>
                  <a:lnTo>
                    <a:pt x="43" y="10"/>
                  </a:lnTo>
                  <a:lnTo>
                    <a:pt x="45" y="12"/>
                  </a:lnTo>
                  <a:lnTo>
                    <a:pt x="43" y="10"/>
                  </a:lnTo>
                  <a:lnTo>
                    <a:pt x="38" y="10"/>
                  </a:lnTo>
                  <a:lnTo>
                    <a:pt x="31" y="5"/>
                  </a:lnTo>
                  <a:lnTo>
                    <a:pt x="26" y="5"/>
                  </a:lnTo>
                  <a:lnTo>
                    <a:pt x="22" y="3"/>
                  </a:lnTo>
                  <a:lnTo>
                    <a:pt x="17" y="3"/>
                  </a:lnTo>
                  <a:lnTo>
                    <a:pt x="12" y="3"/>
                  </a:lnTo>
                  <a:lnTo>
                    <a:pt x="7" y="3"/>
                  </a:lnTo>
                  <a:lnTo>
                    <a:pt x="5" y="3"/>
                  </a:lnTo>
                  <a:lnTo>
                    <a:pt x="5" y="3"/>
                  </a:lnTo>
                  <a:lnTo>
                    <a:pt x="3" y="5"/>
                  </a:lnTo>
                  <a:lnTo>
                    <a:pt x="0" y="5"/>
                  </a:lnTo>
                  <a:lnTo>
                    <a:pt x="0" y="7"/>
                  </a:lnTo>
                  <a:lnTo>
                    <a:pt x="0" y="10"/>
                  </a:lnTo>
                  <a:lnTo>
                    <a:pt x="0" y="12"/>
                  </a:lnTo>
                  <a:lnTo>
                    <a:pt x="3" y="17"/>
                  </a:lnTo>
                  <a:lnTo>
                    <a:pt x="5" y="19"/>
                  </a:lnTo>
                  <a:lnTo>
                    <a:pt x="5" y="22"/>
                  </a:lnTo>
                  <a:lnTo>
                    <a:pt x="7" y="22"/>
                  </a:lnTo>
                  <a:lnTo>
                    <a:pt x="7" y="2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6" name="Freeform 1455">
              <a:extLst>
                <a:ext uri="{FF2B5EF4-FFF2-40B4-BE49-F238E27FC236}">
                  <a16:creationId xmlns:a16="http://schemas.microsoft.com/office/drawing/2014/main" id="{CB7E1CE5-1D0D-4D4E-BFCE-D2BBA98AB50A}"/>
                </a:ext>
              </a:extLst>
            </p:cNvPr>
            <p:cNvSpPr>
              <a:spLocks/>
            </p:cNvSpPr>
            <p:nvPr/>
          </p:nvSpPr>
          <p:spPr bwMode="auto">
            <a:xfrm>
              <a:off x="4208463" y="1900237"/>
              <a:ext cx="188913" cy="82550"/>
            </a:xfrm>
            <a:custGeom>
              <a:avLst/>
              <a:gdLst/>
              <a:ahLst/>
              <a:cxnLst>
                <a:cxn ang="0">
                  <a:pos x="12" y="22"/>
                </a:cxn>
                <a:cxn ang="0">
                  <a:pos x="17" y="26"/>
                </a:cxn>
                <a:cxn ang="0">
                  <a:pos x="24" y="29"/>
                </a:cxn>
                <a:cxn ang="0">
                  <a:pos x="29" y="38"/>
                </a:cxn>
                <a:cxn ang="0">
                  <a:pos x="36" y="45"/>
                </a:cxn>
                <a:cxn ang="0">
                  <a:pos x="43" y="50"/>
                </a:cxn>
                <a:cxn ang="0">
                  <a:pos x="50" y="52"/>
                </a:cxn>
                <a:cxn ang="0">
                  <a:pos x="55" y="52"/>
                </a:cxn>
                <a:cxn ang="0">
                  <a:pos x="57" y="50"/>
                </a:cxn>
                <a:cxn ang="0">
                  <a:pos x="60" y="45"/>
                </a:cxn>
                <a:cxn ang="0">
                  <a:pos x="62" y="38"/>
                </a:cxn>
                <a:cxn ang="0">
                  <a:pos x="67" y="36"/>
                </a:cxn>
                <a:cxn ang="0">
                  <a:pos x="67" y="26"/>
                </a:cxn>
                <a:cxn ang="0">
                  <a:pos x="67" y="22"/>
                </a:cxn>
                <a:cxn ang="0">
                  <a:pos x="69" y="17"/>
                </a:cxn>
                <a:cxn ang="0">
                  <a:pos x="76" y="17"/>
                </a:cxn>
                <a:cxn ang="0">
                  <a:pos x="79" y="19"/>
                </a:cxn>
                <a:cxn ang="0">
                  <a:pos x="86" y="26"/>
                </a:cxn>
                <a:cxn ang="0">
                  <a:pos x="90" y="33"/>
                </a:cxn>
                <a:cxn ang="0">
                  <a:pos x="95" y="36"/>
                </a:cxn>
                <a:cxn ang="0">
                  <a:pos x="102" y="41"/>
                </a:cxn>
                <a:cxn ang="0">
                  <a:pos x="110" y="41"/>
                </a:cxn>
                <a:cxn ang="0">
                  <a:pos x="112" y="38"/>
                </a:cxn>
                <a:cxn ang="0">
                  <a:pos x="117" y="31"/>
                </a:cxn>
                <a:cxn ang="0">
                  <a:pos x="110" y="29"/>
                </a:cxn>
                <a:cxn ang="0">
                  <a:pos x="98" y="22"/>
                </a:cxn>
                <a:cxn ang="0">
                  <a:pos x="81" y="14"/>
                </a:cxn>
                <a:cxn ang="0">
                  <a:pos x="71" y="14"/>
                </a:cxn>
                <a:cxn ang="0">
                  <a:pos x="67" y="12"/>
                </a:cxn>
                <a:cxn ang="0">
                  <a:pos x="64" y="10"/>
                </a:cxn>
                <a:cxn ang="0">
                  <a:pos x="60" y="5"/>
                </a:cxn>
                <a:cxn ang="0">
                  <a:pos x="55" y="3"/>
                </a:cxn>
                <a:cxn ang="0">
                  <a:pos x="52" y="0"/>
                </a:cxn>
                <a:cxn ang="0">
                  <a:pos x="48" y="3"/>
                </a:cxn>
                <a:cxn ang="0">
                  <a:pos x="43" y="5"/>
                </a:cxn>
                <a:cxn ang="0">
                  <a:pos x="43" y="10"/>
                </a:cxn>
                <a:cxn ang="0">
                  <a:pos x="43" y="10"/>
                </a:cxn>
                <a:cxn ang="0">
                  <a:pos x="31" y="5"/>
                </a:cxn>
                <a:cxn ang="0">
                  <a:pos x="22" y="3"/>
                </a:cxn>
                <a:cxn ang="0">
                  <a:pos x="12" y="3"/>
                </a:cxn>
                <a:cxn ang="0">
                  <a:pos x="5" y="3"/>
                </a:cxn>
                <a:cxn ang="0">
                  <a:pos x="3" y="5"/>
                </a:cxn>
                <a:cxn ang="0">
                  <a:pos x="0" y="7"/>
                </a:cxn>
                <a:cxn ang="0">
                  <a:pos x="0" y="12"/>
                </a:cxn>
                <a:cxn ang="0">
                  <a:pos x="5" y="19"/>
                </a:cxn>
                <a:cxn ang="0">
                  <a:pos x="7" y="22"/>
                </a:cxn>
              </a:cxnLst>
              <a:rect l="0" t="0" r="r" b="b"/>
              <a:pathLst>
                <a:path w="119" h="52">
                  <a:moveTo>
                    <a:pt x="7" y="22"/>
                  </a:moveTo>
                  <a:lnTo>
                    <a:pt x="12" y="22"/>
                  </a:lnTo>
                  <a:lnTo>
                    <a:pt x="14" y="24"/>
                  </a:lnTo>
                  <a:lnTo>
                    <a:pt x="17" y="26"/>
                  </a:lnTo>
                  <a:lnTo>
                    <a:pt x="19" y="26"/>
                  </a:lnTo>
                  <a:lnTo>
                    <a:pt x="24" y="29"/>
                  </a:lnTo>
                  <a:lnTo>
                    <a:pt x="26" y="31"/>
                  </a:lnTo>
                  <a:lnTo>
                    <a:pt x="29" y="38"/>
                  </a:lnTo>
                  <a:lnTo>
                    <a:pt x="36" y="43"/>
                  </a:lnTo>
                  <a:lnTo>
                    <a:pt x="36" y="45"/>
                  </a:lnTo>
                  <a:lnTo>
                    <a:pt x="41" y="48"/>
                  </a:lnTo>
                  <a:lnTo>
                    <a:pt x="43" y="50"/>
                  </a:lnTo>
                  <a:lnTo>
                    <a:pt x="45" y="50"/>
                  </a:lnTo>
                  <a:lnTo>
                    <a:pt x="50" y="52"/>
                  </a:lnTo>
                  <a:lnTo>
                    <a:pt x="52" y="52"/>
                  </a:lnTo>
                  <a:lnTo>
                    <a:pt x="55" y="52"/>
                  </a:lnTo>
                  <a:lnTo>
                    <a:pt x="55" y="52"/>
                  </a:lnTo>
                  <a:lnTo>
                    <a:pt x="57" y="50"/>
                  </a:lnTo>
                  <a:lnTo>
                    <a:pt x="60" y="48"/>
                  </a:lnTo>
                  <a:lnTo>
                    <a:pt x="60" y="45"/>
                  </a:lnTo>
                  <a:lnTo>
                    <a:pt x="62" y="41"/>
                  </a:lnTo>
                  <a:lnTo>
                    <a:pt x="62" y="38"/>
                  </a:lnTo>
                  <a:lnTo>
                    <a:pt x="64" y="38"/>
                  </a:lnTo>
                  <a:lnTo>
                    <a:pt x="67" y="36"/>
                  </a:lnTo>
                  <a:lnTo>
                    <a:pt x="67" y="29"/>
                  </a:lnTo>
                  <a:lnTo>
                    <a:pt x="67" y="26"/>
                  </a:lnTo>
                  <a:lnTo>
                    <a:pt x="67" y="24"/>
                  </a:lnTo>
                  <a:lnTo>
                    <a:pt x="67" y="22"/>
                  </a:lnTo>
                  <a:lnTo>
                    <a:pt x="69" y="19"/>
                  </a:lnTo>
                  <a:lnTo>
                    <a:pt x="69" y="17"/>
                  </a:lnTo>
                  <a:lnTo>
                    <a:pt x="74" y="17"/>
                  </a:lnTo>
                  <a:lnTo>
                    <a:pt x="76" y="17"/>
                  </a:lnTo>
                  <a:lnTo>
                    <a:pt x="76" y="19"/>
                  </a:lnTo>
                  <a:lnTo>
                    <a:pt x="79" y="19"/>
                  </a:lnTo>
                  <a:lnTo>
                    <a:pt x="81" y="22"/>
                  </a:lnTo>
                  <a:lnTo>
                    <a:pt x="86" y="26"/>
                  </a:lnTo>
                  <a:lnTo>
                    <a:pt x="88" y="29"/>
                  </a:lnTo>
                  <a:lnTo>
                    <a:pt x="90" y="33"/>
                  </a:lnTo>
                  <a:lnTo>
                    <a:pt x="93" y="36"/>
                  </a:lnTo>
                  <a:lnTo>
                    <a:pt x="95" y="36"/>
                  </a:lnTo>
                  <a:lnTo>
                    <a:pt x="100" y="41"/>
                  </a:lnTo>
                  <a:lnTo>
                    <a:pt x="102" y="41"/>
                  </a:lnTo>
                  <a:lnTo>
                    <a:pt x="105" y="41"/>
                  </a:lnTo>
                  <a:lnTo>
                    <a:pt x="110" y="41"/>
                  </a:lnTo>
                  <a:lnTo>
                    <a:pt x="110" y="41"/>
                  </a:lnTo>
                  <a:lnTo>
                    <a:pt x="112" y="38"/>
                  </a:lnTo>
                  <a:lnTo>
                    <a:pt x="119" y="36"/>
                  </a:lnTo>
                  <a:lnTo>
                    <a:pt x="117" y="31"/>
                  </a:lnTo>
                  <a:lnTo>
                    <a:pt x="114" y="31"/>
                  </a:lnTo>
                  <a:lnTo>
                    <a:pt x="110" y="29"/>
                  </a:lnTo>
                  <a:lnTo>
                    <a:pt x="105" y="26"/>
                  </a:lnTo>
                  <a:lnTo>
                    <a:pt x="98" y="22"/>
                  </a:lnTo>
                  <a:lnTo>
                    <a:pt x="86" y="17"/>
                  </a:lnTo>
                  <a:lnTo>
                    <a:pt x="81" y="14"/>
                  </a:lnTo>
                  <a:lnTo>
                    <a:pt x="76" y="14"/>
                  </a:lnTo>
                  <a:lnTo>
                    <a:pt x="71" y="14"/>
                  </a:lnTo>
                  <a:lnTo>
                    <a:pt x="69" y="14"/>
                  </a:lnTo>
                  <a:lnTo>
                    <a:pt x="67" y="12"/>
                  </a:lnTo>
                  <a:lnTo>
                    <a:pt x="64" y="12"/>
                  </a:lnTo>
                  <a:lnTo>
                    <a:pt x="64" y="10"/>
                  </a:lnTo>
                  <a:lnTo>
                    <a:pt x="62" y="5"/>
                  </a:lnTo>
                  <a:lnTo>
                    <a:pt x="60" y="5"/>
                  </a:lnTo>
                  <a:lnTo>
                    <a:pt x="60" y="5"/>
                  </a:lnTo>
                  <a:lnTo>
                    <a:pt x="55" y="3"/>
                  </a:lnTo>
                  <a:lnTo>
                    <a:pt x="52" y="3"/>
                  </a:lnTo>
                  <a:lnTo>
                    <a:pt x="52" y="0"/>
                  </a:lnTo>
                  <a:lnTo>
                    <a:pt x="50" y="0"/>
                  </a:lnTo>
                  <a:lnTo>
                    <a:pt x="48" y="3"/>
                  </a:lnTo>
                  <a:lnTo>
                    <a:pt x="45" y="3"/>
                  </a:lnTo>
                  <a:lnTo>
                    <a:pt x="43" y="5"/>
                  </a:lnTo>
                  <a:lnTo>
                    <a:pt x="43" y="5"/>
                  </a:lnTo>
                  <a:lnTo>
                    <a:pt x="43" y="10"/>
                  </a:lnTo>
                  <a:lnTo>
                    <a:pt x="45" y="12"/>
                  </a:lnTo>
                  <a:lnTo>
                    <a:pt x="43" y="10"/>
                  </a:lnTo>
                  <a:lnTo>
                    <a:pt x="38" y="10"/>
                  </a:lnTo>
                  <a:lnTo>
                    <a:pt x="31" y="5"/>
                  </a:lnTo>
                  <a:lnTo>
                    <a:pt x="26" y="5"/>
                  </a:lnTo>
                  <a:lnTo>
                    <a:pt x="22" y="3"/>
                  </a:lnTo>
                  <a:lnTo>
                    <a:pt x="17" y="3"/>
                  </a:lnTo>
                  <a:lnTo>
                    <a:pt x="12" y="3"/>
                  </a:lnTo>
                  <a:lnTo>
                    <a:pt x="7" y="3"/>
                  </a:lnTo>
                  <a:lnTo>
                    <a:pt x="5" y="3"/>
                  </a:lnTo>
                  <a:lnTo>
                    <a:pt x="5" y="3"/>
                  </a:lnTo>
                  <a:lnTo>
                    <a:pt x="3" y="5"/>
                  </a:lnTo>
                  <a:lnTo>
                    <a:pt x="0" y="5"/>
                  </a:lnTo>
                  <a:lnTo>
                    <a:pt x="0" y="7"/>
                  </a:lnTo>
                  <a:lnTo>
                    <a:pt x="0" y="10"/>
                  </a:lnTo>
                  <a:lnTo>
                    <a:pt x="0" y="12"/>
                  </a:lnTo>
                  <a:lnTo>
                    <a:pt x="3" y="17"/>
                  </a:lnTo>
                  <a:lnTo>
                    <a:pt x="5" y="19"/>
                  </a:lnTo>
                  <a:lnTo>
                    <a:pt x="5" y="22"/>
                  </a:lnTo>
                  <a:lnTo>
                    <a:pt x="7" y="22"/>
                  </a:lnTo>
                  <a:lnTo>
                    <a:pt x="7" y="2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7" name="Freeform 1456">
              <a:extLst>
                <a:ext uri="{FF2B5EF4-FFF2-40B4-BE49-F238E27FC236}">
                  <a16:creationId xmlns:a16="http://schemas.microsoft.com/office/drawing/2014/main" id="{3797FAD5-3DD4-4B4A-B793-338B8103D89D}"/>
                </a:ext>
              </a:extLst>
            </p:cNvPr>
            <p:cNvSpPr>
              <a:spLocks/>
            </p:cNvSpPr>
            <p:nvPr/>
          </p:nvSpPr>
          <p:spPr bwMode="auto">
            <a:xfrm>
              <a:off x="4310064" y="1892299"/>
              <a:ext cx="109537" cy="26988"/>
            </a:xfrm>
            <a:custGeom>
              <a:avLst/>
              <a:gdLst/>
              <a:ahLst/>
              <a:cxnLst>
                <a:cxn ang="0">
                  <a:pos x="24" y="17"/>
                </a:cxn>
                <a:cxn ang="0">
                  <a:pos x="38" y="17"/>
                </a:cxn>
                <a:cxn ang="0">
                  <a:pos x="46" y="17"/>
                </a:cxn>
                <a:cxn ang="0">
                  <a:pos x="50" y="17"/>
                </a:cxn>
                <a:cxn ang="0">
                  <a:pos x="55" y="17"/>
                </a:cxn>
                <a:cxn ang="0">
                  <a:pos x="57" y="15"/>
                </a:cxn>
                <a:cxn ang="0">
                  <a:pos x="60" y="15"/>
                </a:cxn>
                <a:cxn ang="0">
                  <a:pos x="65" y="12"/>
                </a:cxn>
                <a:cxn ang="0">
                  <a:pos x="67" y="8"/>
                </a:cxn>
                <a:cxn ang="0">
                  <a:pos x="69" y="5"/>
                </a:cxn>
                <a:cxn ang="0">
                  <a:pos x="65" y="5"/>
                </a:cxn>
                <a:cxn ang="0">
                  <a:pos x="57" y="3"/>
                </a:cxn>
                <a:cxn ang="0">
                  <a:pos x="46" y="3"/>
                </a:cxn>
                <a:cxn ang="0">
                  <a:pos x="31" y="3"/>
                </a:cxn>
                <a:cxn ang="0">
                  <a:pos x="26" y="3"/>
                </a:cxn>
                <a:cxn ang="0">
                  <a:pos x="22" y="0"/>
                </a:cxn>
                <a:cxn ang="0">
                  <a:pos x="19" y="0"/>
                </a:cxn>
                <a:cxn ang="0">
                  <a:pos x="17" y="0"/>
                </a:cxn>
                <a:cxn ang="0">
                  <a:pos x="12" y="0"/>
                </a:cxn>
                <a:cxn ang="0">
                  <a:pos x="10" y="0"/>
                </a:cxn>
                <a:cxn ang="0">
                  <a:pos x="7" y="0"/>
                </a:cxn>
                <a:cxn ang="0">
                  <a:pos x="5" y="3"/>
                </a:cxn>
                <a:cxn ang="0">
                  <a:pos x="0" y="3"/>
                </a:cxn>
                <a:cxn ang="0">
                  <a:pos x="0" y="5"/>
                </a:cxn>
                <a:cxn ang="0">
                  <a:pos x="0" y="8"/>
                </a:cxn>
                <a:cxn ang="0">
                  <a:pos x="5" y="8"/>
                </a:cxn>
                <a:cxn ang="0">
                  <a:pos x="12" y="15"/>
                </a:cxn>
                <a:cxn ang="0">
                  <a:pos x="15" y="15"/>
                </a:cxn>
                <a:cxn ang="0">
                  <a:pos x="19" y="15"/>
                </a:cxn>
                <a:cxn ang="0">
                  <a:pos x="24" y="17"/>
                </a:cxn>
                <a:cxn ang="0">
                  <a:pos x="24" y="17"/>
                </a:cxn>
                <a:cxn ang="0">
                  <a:pos x="24" y="17"/>
                </a:cxn>
              </a:cxnLst>
              <a:rect l="0" t="0" r="r" b="b"/>
              <a:pathLst>
                <a:path w="69" h="17">
                  <a:moveTo>
                    <a:pt x="24" y="17"/>
                  </a:moveTo>
                  <a:lnTo>
                    <a:pt x="38" y="17"/>
                  </a:lnTo>
                  <a:lnTo>
                    <a:pt x="46" y="17"/>
                  </a:lnTo>
                  <a:lnTo>
                    <a:pt x="50" y="17"/>
                  </a:lnTo>
                  <a:lnTo>
                    <a:pt x="55" y="17"/>
                  </a:lnTo>
                  <a:lnTo>
                    <a:pt x="57" y="15"/>
                  </a:lnTo>
                  <a:lnTo>
                    <a:pt x="60" y="15"/>
                  </a:lnTo>
                  <a:lnTo>
                    <a:pt x="65" y="12"/>
                  </a:lnTo>
                  <a:lnTo>
                    <a:pt x="67" y="8"/>
                  </a:lnTo>
                  <a:lnTo>
                    <a:pt x="69" y="5"/>
                  </a:lnTo>
                  <a:lnTo>
                    <a:pt x="65" y="5"/>
                  </a:lnTo>
                  <a:lnTo>
                    <a:pt x="57" y="3"/>
                  </a:lnTo>
                  <a:lnTo>
                    <a:pt x="46" y="3"/>
                  </a:lnTo>
                  <a:lnTo>
                    <a:pt x="31" y="3"/>
                  </a:lnTo>
                  <a:lnTo>
                    <a:pt x="26" y="3"/>
                  </a:lnTo>
                  <a:lnTo>
                    <a:pt x="22" y="0"/>
                  </a:lnTo>
                  <a:lnTo>
                    <a:pt x="19" y="0"/>
                  </a:lnTo>
                  <a:lnTo>
                    <a:pt x="17" y="0"/>
                  </a:lnTo>
                  <a:lnTo>
                    <a:pt x="12" y="0"/>
                  </a:lnTo>
                  <a:lnTo>
                    <a:pt x="10" y="0"/>
                  </a:lnTo>
                  <a:lnTo>
                    <a:pt x="7" y="0"/>
                  </a:lnTo>
                  <a:lnTo>
                    <a:pt x="5" y="3"/>
                  </a:lnTo>
                  <a:lnTo>
                    <a:pt x="0" y="3"/>
                  </a:lnTo>
                  <a:lnTo>
                    <a:pt x="0" y="5"/>
                  </a:lnTo>
                  <a:lnTo>
                    <a:pt x="0" y="8"/>
                  </a:lnTo>
                  <a:lnTo>
                    <a:pt x="5" y="8"/>
                  </a:lnTo>
                  <a:lnTo>
                    <a:pt x="12" y="15"/>
                  </a:lnTo>
                  <a:lnTo>
                    <a:pt x="15" y="15"/>
                  </a:lnTo>
                  <a:lnTo>
                    <a:pt x="19" y="15"/>
                  </a:lnTo>
                  <a:lnTo>
                    <a:pt x="24" y="17"/>
                  </a:lnTo>
                  <a:lnTo>
                    <a:pt x="24" y="17"/>
                  </a:lnTo>
                  <a:lnTo>
                    <a:pt x="24" y="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8" name="Freeform 1457">
              <a:extLst>
                <a:ext uri="{FF2B5EF4-FFF2-40B4-BE49-F238E27FC236}">
                  <a16:creationId xmlns:a16="http://schemas.microsoft.com/office/drawing/2014/main" id="{479B34C0-4C92-4C8C-A1E6-776983C6514E}"/>
                </a:ext>
              </a:extLst>
            </p:cNvPr>
            <p:cNvSpPr>
              <a:spLocks/>
            </p:cNvSpPr>
            <p:nvPr/>
          </p:nvSpPr>
          <p:spPr bwMode="auto">
            <a:xfrm>
              <a:off x="4310064" y="1892299"/>
              <a:ext cx="109537" cy="26988"/>
            </a:xfrm>
            <a:custGeom>
              <a:avLst/>
              <a:gdLst/>
              <a:ahLst/>
              <a:cxnLst>
                <a:cxn ang="0">
                  <a:pos x="24" y="17"/>
                </a:cxn>
                <a:cxn ang="0">
                  <a:pos x="38" y="17"/>
                </a:cxn>
                <a:cxn ang="0">
                  <a:pos x="46" y="17"/>
                </a:cxn>
                <a:cxn ang="0">
                  <a:pos x="50" y="17"/>
                </a:cxn>
                <a:cxn ang="0">
                  <a:pos x="55" y="17"/>
                </a:cxn>
                <a:cxn ang="0">
                  <a:pos x="57" y="15"/>
                </a:cxn>
                <a:cxn ang="0">
                  <a:pos x="60" y="15"/>
                </a:cxn>
                <a:cxn ang="0">
                  <a:pos x="65" y="12"/>
                </a:cxn>
                <a:cxn ang="0">
                  <a:pos x="67" y="8"/>
                </a:cxn>
                <a:cxn ang="0">
                  <a:pos x="69" y="5"/>
                </a:cxn>
                <a:cxn ang="0">
                  <a:pos x="65" y="5"/>
                </a:cxn>
                <a:cxn ang="0">
                  <a:pos x="57" y="3"/>
                </a:cxn>
                <a:cxn ang="0">
                  <a:pos x="46" y="3"/>
                </a:cxn>
                <a:cxn ang="0">
                  <a:pos x="31" y="3"/>
                </a:cxn>
                <a:cxn ang="0">
                  <a:pos x="26" y="3"/>
                </a:cxn>
                <a:cxn ang="0">
                  <a:pos x="22" y="0"/>
                </a:cxn>
                <a:cxn ang="0">
                  <a:pos x="19" y="0"/>
                </a:cxn>
                <a:cxn ang="0">
                  <a:pos x="17" y="0"/>
                </a:cxn>
                <a:cxn ang="0">
                  <a:pos x="12" y="0"/>
                </a:cxn>
                <a:cxn ang="0">
                  <a:pos x="10" y="0"/>
                </a:cxn>
                <a:cxn ang="0">
                  <a:pos x="7" y="0"/>
                </a:cxn>
                <a:cxn ang="0">
                  <a:pos x="5" y="3"/>
                </a:cxn>
                <a:cxn ang="0">
                  <a:pos x="0" y="3"/>
                </a:cxn>
                <a:cxn ang="0">
                  <a:pos x="0" y="5"/>
                </a:cxn>
                <a:cxn ang="0">
                  <a:pos x="0" y="8"/>
                </a:cxn>
                <a:cxn ang="0">
                  <a:pos x="5" y="8"/>
                </a:cxn>
                <a:cxn ang="0">
                  <a:pos x="12" y="15"/>
                </a:cxn>
                <a:cxn ang="0">
                  <a:pos x="15" y="15"/>
                </a:cxn>
                <a:cxn ang="0">
                  <a:pos x="19" y="15"/>
                </a:cxn>
                <a:cxn ang="0">
                  <a:pos x="24" y="17"/>
                </a:cxn>
                <a:cxn ang="0">
                  <a:pos x="24" y="17"/>
                </a:cxn>
              </a:cxnLst>
              <a:rect l="0" t="0" r="r" b="b"/>
              <a:pathLst>
                <a:path w="69" h="17">
                  <a:moveTo>
                    <a:pt x="24" y="17"/>
                  </a:moveTo>
                  <a:lnTo>
                    <a:pt x="38" y="17"/>
                  </a:lnTo>
                  <a:lnTo>
                    <a:pt x="46" y="17"/>
                  </a:lnTo>
                  <a:lnTo>
                    <a:pt x="50" y="17"/>
                  </a:lnTo>
                  <a:lnTo>
                    <a:pt x="55" y="17"/>
                  </a:lnTo>
                  <a:lnTo>
                    <a:pt x="57" y="15"/>
                  </a:lnTo>
                  <a:lnTo>
                    <a:pt x="60" y="15"/>
                  </a:lnTo>
                  <a:lnTo>
                    <a:pt x="65" y="12"/>
                  </a:lnTo>
                  <a:lnTo>
                    <a:pt x="67" y="8"/>
                  </a:lnTo>
                  <a:lnTo>
                    <a:pt x="69" y="5"/>
                  </a:lnTo>
                  <a:lnTo>
                    <a:pt x="65" y="5"/>
                  </a:lnTo>
                  <a:lnTo>
                    <a:pt x="57" y="3"/>
                  </a:lnTo>
                  <a:lnTo>
                    <a:pt x="46" y="3"/>
                  </a:lnTo>
                  <a:lnTo>
                    <a:pt x="31" y="3"/>
                  </a:lnTo>
                  <a:lnTo>
                    <a:pt x="26" y="3"/>
                  </a:lnTo>
                  <a:lnTo>
                    <a:pt x="22" y="0"/>
                  </a:lnTo>
                  <a:lnTo>
                    <a:pt x="19" y="0"/>
                  </a:lnTo>
                  <a:lnTo>
                    <a:pt x="17" y="0"/>
                  </a:lnTo>
                  <a:lnTo>
                    <a:pt x="12" y="0"/>
                  </a:lnTo>
                  <a:lnTo>
                    <a:pt x="10" y="0"/>
                  </a:lnTo>
                  <a:lnTo>
                    <a:pt x="7" y="0"/>
                  </a:lnTo>
                  <a:lnTo>
                    <a:pt x="5" y="3"/>
                  </a:lnTo>
                  <a:lnTo>
                    <a:pt x="0" y="3"/>
                  </a:lnTo>
                  <a:lnTo>
                    <a:pt x="0" y="5"/>
                  </a:lnTo>
                  <a:lnTo>
                    <a:pt x="0" y="8"/>
                  </a:lnTo>
                  <a:lnTo>
                    <a:pt x="5" y="8"/>
                  </a:lnTo>
                  <a:lnTo>
                    <a:pt x="12" y="15"/>
                  </a:lnTo>
                  <a:lnTo>
                    <a:pt x="15" y="15"/>
                  </a:lnTo>
                  <a:lnTo>
                    <a:pt x="19" y="15"/>
                  </a:lnTo>
                  <a:lnTo>
                    <a:pt x="24" y="17"/>
                  </a:lnTo>
                  <a:lnTo>
                    <a:pt x="24" y="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49" name="Freeform 1458">
              <a:extLst>
                <a:ext uri="{FF2B5EF4-FFF2-40B4-BE49-F238E27FC236}">
                  <a16:creationId xmlns:a16="http://schemas.microsoft.com/office/drawing/2014/main" id="{1DC810EE-EC6D-4024-9E83-D53176C00D08}"/>
                </a:ext>
              </a:extLst>
            </p:cNvPr>
            <p:cNvSpPr>
              <a:spLocks/>
            </p:cNvSpPr>
            <p:nvPr/>
          </p:nvSpPr>
          <p:spPr bwMode="auto">
            <a:xfrm>
              <a:off x="4310064" y="1892299"/>
              <a:ext cx="109537" cy="26988"/>
            </a:xfrm>
            <a:custGeom>
              <a:avLst/>
              <a:gdLst/>
              <a:ahLst/>
              <a:cxnLst>
                <a:cxn ang="0">
                  <a:pos x="24" y="17"/>
                </a:cxn>
                <a:cxn ang="0">
                  <a:pos x="38" y="17"/>
                </a:cxn>
                <a:cxn ang="0">
                  <a:pos x="46" y="17"/>
                </a:cxn>
                <a:cxn ang="0">
                  <a:pos x="50" y="17"/>
                </a:cxn>
                <a:cxn ang="0">
                  <a:pos x="55" y="17"/>
                </a:cxn>
                <a:cxn ang="0">
                  <a:pos x="57" y="15"/>
                </a:cxn>
                <a:cxn ang="0">
                  <a:pos x="60" y="15"/>
                </a:cxn>
                <a:cxn ang="0">
                  <a:pos x="65" y="12"/>
                </a:cxn>
                <a:cxn ang="0">
                  <a:pos x="67" y="8"/>
                </a:cxn>
                <a:cxn ang="0">
                  <a:pos x="69" y="5"/>
                </a:cxn>
                <a:cxn ang="0">
                  <a:pos x="65" y="5"/>
                </a:cxn>
                <a:cxn ang="0">
                  <a:pos x="57" y="3"/>
                </a:cxn>
                <a:cxn ang="0">
                  <a:pos x="46" y="3"/>
                </a:cxn>
                <a:cxn ang="0">
                  <a:pos x="31" y="3"/>
                </a:cxn>
                <a:cxn ang="0">
                  <a:pos x="26" y="3"/>
                </a:cxn>
                <a:cxn ang="0">
                  <a:pos x="22" y="0"/>
                </a:cxn>
                <a:cxn ang="0">
                  <a:pos x="19" y="0"/>
                </a:cxn>
                <a:cxn ang="0">
                  <a:pos x="17" y="0"/>
                </a:cxn>
                <a:cxn ang="0">
                  <a:pos x="12" y="0"/>
                </a:cxn>
                <a:cxn ang="0">
                  <a:pos x="10" y="0"/>
                </a:cxn>
                <a:cxn ang="0">
                  <a:pos x="7" y="0"/>
                </a:cxn>
                <a:cxn ang="0">
                  <a:pos x="5" y="3"/>
                </a:cxn>
                <a:cxn ang="0">
                  <a:pos x="0" y="3"/>
                </a:cxn>
                <a:cxn ang="0">
                  <a:pos x="0" y="5"/>
                </a:cxn>
                <a:cxn ang="0">
                  <a:pos x="0" y="8"/>
                </a:cxn>
                <a:cxn ang="0">
                  <a:pos x="5" y="8"/>
                </a:cxn>
                <a:cxn ang="0">
                  <a:pos x="12" y="15"/>
                </a:cxn>
                <a:cxn ang="0">
                  <a:pos x="15" y="15"/>
                </a:cxn>
                <a:cxn ang="0">
                  <a:pos x="19" y="15"/>
                </a:cxn>
                <a:cxn ang="0">
                  <a:pos x="24" y="17"/>
                </a:cxn>
                <a:cxn ang="0">
                  <a:pos x="24" y="17"/>
                </a:cxn>
              </a:cxnLst>
              <a:rect l="0" t="0" r="r" b="b"/>
              <a:pathLst>
                <a:path w="69" h="17">
                  <a:moveTo>
                    <a:pt x="24" y="17"/>
                  </a:moveTo>
                  <a:lnTo>
                    <a:pt x="38" y="17"/>
                  </a:lnTo>
                  <a:lnTo>
                    <a:pt x="46" y="17"/>
                  </a:lnTo>
                  <a:lnTo>
                    <a:pt x="50" y="17"/>
                  </a:lnTo>
                  <a:lnTo>
                    <a:pt x="55" y="17"/>
                  </a:lnTo>
                  <a:lnTo>
                    <a:pt x="57" y="15"/>
                  </a:lnTo>
                  <a:lnTo>
                    <a:pt x="60" y="15"/>
                  </a:lnTo>
                  <a:lnTo>
                    <a:pt x="65" y="12"/>
                  </a:lnTo>
                  <a:lnTo>
                    <a:pt x="67" y="8"/>
                  </a:lnTo>
                  <a:lnTo>
                    <a:pt x="69" y="5"/>
                  </a:lnTo>
                  <a:lnTo>
                    <a:pt x="65" y="5"/>
                  </a:lnTo>
                  <a:lnTo>
                    <a:pt x="57" y="3"/>
                  </a:lnTo>
                  <a:lnTo>
                    <a:pt x="46" y="3"/>
                  </a:lnTo>
                  <a:lnTo>
                    <a:pt x="31" y="3"/>
                  </a:lnTo>
                  <a:lnTo>
                    <a:pt x="26" y="3"/>
                  </a:lnTo>
                  <a:lnTo>
                    <a:pt x="22" y="0"/>
                  </a:lnTo>
                  <a:lnTo>
                    <a:pt x="19" y="0"/>
                  </a:lnTo>
                  <a:lnTo>
                    <a:pt x="17" y="0"/>
                  </a:lnTo>
                  <a:lnTo>
                    <a:pt x="12" y="0"/>
                  </a:lnTo>
                  <a:lnTo>
                    <a:pt x="10" y="0"/>
                  </a:lnTo>
                  <a:lnTo>
                    <a:pt x="7" y="0"/>
                  </a:lnTo>
                  <a:lnTo>
                    <a:pt x="5" y="3"/>
                  </a:lnTo>
                  <a:lnTo>
                    <a:pt x="0" y="3"/>
                  </a:lnTo>
                  <a:lnTo>
                    <a:pt x="0" y="5"/>
                  </a:lnTo>
                  <a:lnTo>
                    <a:pt x="0" y="8"/>
                  </a:lnTo>
                  <a:lnTo>
                    <a:pt x="5" y="8"/>
                  </a:lnTo>
                  <a:lnTo>
                    <a:pt x="12" y="15"/>
                  </a:lnTo>
                  <a:lnTo>
                    <a:pt x="15" y="15"/>
                  </a:lnTo>
                  <a:lnTo>
                    <a:pt x="19" y="15"/>
                  </a:lnTo>
                  <a:lnTo>
                    <a:pt x="24" y="17"/>
                  </a:lnTo>
                  <a:lnTo>
                    <a:pt x="24" y="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0" name="Freeform 1460">
              <a:extLst>
                <a:ext uri="{FF2B5EF4-FFF2-40B4-BE49-F238E27FC236}">
                  <a16:creationId xmlns:a16="http://schemas.microsoft.com/office/drawing/2014/main" id="{9155B6B6-F5DE-4E9E-A258-29ADE92DE22F}"/>
                </a:ext>
              </a:extLst>
            </p:cNvPr>
            <p:cNvSpPr>
              <a:spLocks/>
            </p:cNvSpPr>
            <p:nvPr/>
          </p:nvSpPr>
          <p:spPr bwMode="auto">
            <a:xfrm>
              <a:off x="3948114" y="2420937"/>
              <a:ext cx="147637" cy="249237"/>
            </a:xfrm>
            <a:custGeom>
              <a:avLst/>
              <a:gdLst/>
              <a:ahLst/>
              <a:cxnLst>
                <a:cxn ang="0">
                  <a:pos x="57" y="76"/>
                </a:cxn>
                <a:cxn ang="0">
                  <a:pos x="48" y="55"/>
                </a:cxn>
                <a:cxn ang="0">
                  <a:pos x="45" y="45"/>
                </a:cxn>
                <a:cxn ang="0">
                  <a:pos x="48" y="38"/>
                </a:cxn>
                <a:cxn ang="0">
                  <a:pos x="55" y="28"/>
                </a:cxn>
                <a:cxn ang="0">
                  <a:pos x="48" y="24"/>
                </a:cxn>
                <a:cxn ang="0">
                  <a:pos x="36" y="21"/>
                </a:cxn>
                <a:cxn ang="0">
                  <a:pos x="36" y="17"/>
                </a:cxn>
                <a:cxn ang="0">
                  <a:pos x="41" y="7"/>
                </a:cxn>
                <a:cxn ang="0">
                  <a:pos x="36" y="2"/>
                </a:cxn>
                <a:cxn ang="0">
                  <a:pos x="24" y="7"/>
                </a:cxn>
                <a:cxn ang="0">
                  <a:pos x="0" y="28"/>
                </a:cxn>
                <a:cxn ang="0">
                  <a:pos x="7" y="33"/>
                </a:cxn>
                <a:cxn ang="0">
                  <a:pos x="7" y="47"/>
                </a:cxn>
                <a:cxn ang="0">
                  <a:pos x="10" y="55"/>
                </a:cxn>
                <a:cxn ang="0">
                  <a:pos x="31" y="57"/>
                </a:cxn>
                <a:cxn ang="0">
                  <a:pos x="34" y="66"/>
                </a:cxn>
                <a:cxn ang="0">
                  <a:pos x="34" y="74"/>
                </a:cxn>
                <a:cxn ang="0">
                  <a:pos x="34" y="81"/>
                </a:cxn>
                <a:cxn ang="0">
                  <a:pos x="41" y="90"/>
                </a:cxn>
                <a:cxn ang="0">
                  <a:pos x="31" y="97"/>
                </a:cxn>
                <a:cxn ang="0">
                  <a:pos x="29" y="102"/>
                </a:cxn>
                <a:cxn ang="0">
                  <a:pos x="29" y="107"/>
                </a:cxn>
                <a:cxn ang="0">
                  <a:pos x="24" y="114"/>
                </a:cxn>
                <a:cxn ang="0">
                  <a:pos x="15" y="123"/>
                </a:cxn>
                <a:cxn ang="0">
                  <a:pos x="26" y="128"/>
                </a:cxn>
                <a:cxn ang="0">
                  <a:pos x="41" y="133"/>
                </a:cxn>
                <a:cxn ang="0">
                  <a:pos x="36" y="138"/>
                </a:cxn>
                <a:cxn ang="0">
                  <a:pos x="19" y="142"/>
                </a:cxn>
                <a:cxn ang="0">
                  <a:pos x="15" y="150"/>
                </a:cxn>
                <a:cxn ang="0">
                  <a:pos x="15" y="157"/>
                </a:cxn>
                <a:cxn ang="0">
                  <a:pos x="22" y="154"/>
                </a:cxn>
                <a:cxn ang="0">
                  <a:pos x="34" y="154"/>
                </a:cxn>
                <a:cxn ang="0">
                  <a:pos x="34" y="145"/>
                </a:cxn>
                <a:cxn ang="0">
                  <a:pos x="62" y="147"/>
                </a:cxn>
                <a:cxn ang="0">
                  <a:pos x="79" y="145"/>
                </a:cxn>
                <a:cxn ang="0">
                  <a:pos x="86" y="140"/>
                </a:cxn>
                <a:cxn ang="0">
                  <a:pos x="83" y="133"/>
                </a:cxn>
                <a:cxn ang="0">
                  <a:pos x="79" y="128"/>
                </a:cxn>
                <a:cxn ang="0">
                  <a:pos x="88" y="123"/>
                </a:cxn>
                <a:cxn ang="0">
                  <a:pos x="93" y="114"/>
                </a:cxn>
                <a:cxn ang="0">
                  <a:pos x="88" y="107"/>
                </a:cxn>
                <a:cxn ang="0">
                  <a:pos x="76" y="109"/>
                </a:cxn>
                <a:cxn ang="0">
                  <a:pos x="74" y="107"/>
                </a:cxn>
                <a:cxn ang="0">
                  <a:pos x="74" y="97"/>
                </a:cxn>
                <a:cxn ang="0">
                  <a:pos x="72" y="90"/>
                </a:cxn>
                <a:cxn ang="0">
                  <a:pos x="60" y="81"/>
                </a:cxn>
              </a:cxnLst>
              <a:rect l="0" t="0" r="r" b="b"/>
              <a:pathLst>
                <a:path w="93" h="157">
                  <a:moveTo>
                    <a:pt x="60" y="76"/>
                  </a:moveTo>
                  <a:lnTo>
                    <a:pt x="62" y="83"/>
                  </a:lnTo>
                  <a:lnTo>
                    <a:pt x="57" y="76"/>
                  </a:lnTo>
                  <a:lnTo>
                    <a:pt x="53" y="66"/>
                  </a:lnTo>
                  <a:lnTo>
                    <a:pt x="48" y="59"/>
                  </a:lnTo>
                  <a:lnTo>
                    <a:pt x="48" y="55"/>
                  </a:lnTo>
                  <a:lnTo>
                    <a:pt x="45" y="52"/>
                  </a:lnTo>
                  <a:lnTo>
                    <a:pt x="45" y="47"/>
                  </a:lnTo>
                  <a:lnTo>
                    <a:pt x="45" y="45"/>
                  </a:lnTo>
                  <a:lnTo>
                    <a:pt x="45" y="43"/>
                  </a:lnTo>
                  <a:lnTo>
                    <a:pt x="48" y="38"/>
                  </a:lnTo>
                  <a:lnTo>
                    <a:pt x="48" y="38"/>
                  </a:lnTo>
                  <a:lnTo>
                    <a:pt x="53" y="33"/>
                  </a:lnTo>
                  <a:lnTo>
                    <a:pt x="53" y="28"/>
                  </a:lnTo>
                  <a:lnTo>
                    <a:pt x="55" y="28"/>
                  </a:lnTo>
                  <a:lnTo>
                    <a:pt x="53" y="24"/>
                  </a:lnTo>
                  <a:lnTo>
                    <a:pt x="50" y="24"/>
                  </a:lnTo>
                  <a:lnTo>
                    <a:pt x="48" y="24"/>
                  </a:lnTo>
                  <a:lnTo>
                    <a:pt x="45" y="24"/>
                  </a:lnTo>
                  <a:lnTo>
                    <a:pt x="38" y="24"/>
                  </a:lnTo>
                  <a:lnTo>
                    <a:pt x="36" y="21"/>
                  </a:lnTo>
                  <a:lnTo>
                    <a:pt x="31" y="19"/>
                  </a:lnTo>
                  <a:lnTo>
                    <a:pt x="34" y="19"/>
                  </a:lnTo>
                  <a:lnTo>
                    <a:pt x="36" y="17"/>
                  </a:lnTo>
                  <a:lnTo>
                    <a:pt x="38" y="12"/>
                  </a:lnTo>
                  <a:lnTo>
                    <a:pt x="38" y="9"/>
                  </a:lnTo>
                  <a:lnTo>
                    <a:pt x="41" y="7"/>
                  </a:lnTo>
                  <a:lnTo>
                    <a:pt x="43" y="2"/>
                  </a:lnTo>
                  <a:lnTo>
                    <a:pt x="43" y="0"/>
                  </a:lnTo>
                  <a:lnTo>
                    <a:pt x="36" y="2"/>
                  </a:lnTo>
                  <a:lnTo>
                    <a:pt x="31" y="2"/>
                  </a:lnTo>
                  <a:lnTo>
                    <a:pt x="26" y="5"/>
                  </a:lnTo>
                  <a:lnTo>
                    <a:pt x="24" y="7"/>
                  </a:lnTo>
                  <a:lnTo>
                    <a:pt x="19" y="12"/>
                  </a:lnTo>
                  <a:lnTo>
                    <a:pt x="7" y="19"/>
                  </a:lnTo>
                  <a:lnTo>
                    <a:pt x="0" y="28"/>
                  </a:lnTo>
                  <a:lnTo>
                    <a:pt x="3" y="31"/>
                  </a:lnTo>
                  <a:lnTo>
                    <a:pt x="3" y="33"/>
                  </a:lnTo>
                  <a:lnTo>
                    <a:pt x="7" y="33"/>
                  </a:lnTo>
                  <a:lnTo>
                    <a:pt x="10" y="36"/>
                  </a:lnTo>
                  <a:lnTo>
                    <a:pt x="3" y="45"/>
                  </a:lnTo>
                  <a:lnTo>
                    <a:pt x="7" y="47"/>
                  </a:lnTo>
                  <a:lnTo>
                    <a:pt x="10" y="52"/>
                  </a:lnTo>
                  <a:lnTo>
                    <a:pt x="10" y="55"/>
                  </a:lnTo>
                  <a:lnTo>
                    <a:pt x="10" y="55"/>
                  </a:lnTo>
                  <a:lnTo>
                    <a:pt x="10" y="57"/>
                  </a:lnTo>
                  <a:lnTo>
                    <a:pt x="12" y="57"/>
                  </a:lnTo>
                  <a:lnTo>
                    <a:pt x="31" y="57"/>
                  </a:lnTo>
                  <a:lnTo>
                    <a:pt x="34" y="59"/>
                  </a:lnTo>
                  <a:lnTo>
                    <a:pt x="34" y="62"/>
                  </a:lnTo>
                  <a:lnTo>
                    <a:pt x="34" y="66"/>
                  </a:lnTo>
                  <a:lnTo>
                    <a:pt x="36" y="69"/>
                  </a:lnTo>
                  <a:lnTo>
                    <a:pt x="34" y="71"/>
                  </a:lnTo>
                  <a:lnTo>
                    <a:pt x="34" y="74"/>
                  </a:lnTo>
                  <a:lnTo>
                    <a:pt x="34" y="76"/>
                  </a:lnTo>
                  <a:lnTo>
                    <a:pt x="34" y="81"/>
                  </a:lnTo>
                  <a:lnTo>
                    <a:pt x="34" y="81"/>
                  </a:lnTo>
                  <a:lnTo>
                    <a:pt x="36" y="85"/>
                  </a:lnTo>
                  <a:lnTo>
                    <a:pt x="38" y="88"/>
                  </a:lnTo>
                  <a:lnTo>
                    <a:pt x="41" y="90"/>
                  </a:lnTo>
                  <a:lnTo>
                    <a:pt x="36" y="93"/>
                  </a:lnTo>
                  <a:lnTo>
                    <a:pt x="34" y="97"/>
                  </a:lnTo>
                  <a:lnTo>
                    <a:pt x="31" y="97"/>
                  </a:lnTo>
                  <a:lnTo>
                    <a:pt x="31" y="100"/>
                  </a:lnTo>
                  <a:lnTo>
                    <a:pt x="31" y="100"/>
                  </a:lnTo>
                  <a:lnTo>
                    <a:pt x="29" y="102"/>
                  </a:lnTo>
                  <a:lnTo>
                    <a:pt x="29" y="104"/>
                  </a:lnTo>
                  <a:lnTo>
                    <a:pt x="29" y="107"/>
                  </a:lnTo>
                  <a:lnTo>
                    <a:pt x="29" y="107"/>
                  </a:lnTo>
                  <a:lnTo>
                    <a:pt x="29" y="109"/>
                  </a:lnTo>
                  <a:lnTo>
                    <a:pt x="24" y="112"/>
                  </a:lnTo>
                  <a:lnTo>
                    <a:pt x="24" y="114"/>
                  </a:lnTo>
                  <a:lnTo>
                    <a:pt x="22" y="114"/>
                  </a:lnTo>
                  <a:lnTo>
                    <a:pt x="19" y="119"/>
                  </a:lnTo>
                  <a:lnTo>
                    <a:pt x="15" y="123"/>
                  </a:lnTo>
                  <a:lnTo>
                    <a:pt x="17" y="126"/>
                  </a:lnTo>
                  <a:lnTo>
                    <a:pt x="19" y="126"/>
                  </a:lnTo>
                  <a:lnTo>
                    <a:pt x="26" y="128"/>
                  </a:lnTo>
                  <a:lnTo>
                    <a:pt x="34" y="128"/>
                  </a:lnTo>
                  <a:lnTo>
                    <a:pt x="43" y="131"/>
                  </a:lnTo>
                  <a:lnTo>
                    <a:pt x="41" y="133"/>
                  </a:lnTo>
                  <a:lnTo>
                    <a:pt x="38" y="133"/>
                  </a:lnTo>
                  <a:lnTo>
                    <a:pt x="38" y="135"/>
                  </a:lnTo>
                  <a:lnTo>
                    <a:pt x="36" y="138"/>
                  </a:lnTo>
                  <a:lnTo>
                    <a:pt x="31" y="138"/>
                  </a:lnTo>
                  <a:lnTo>
                    <a:pt x="24" y="140"/>
                  </a:lnTo>
                  <a:lnTo>
                    <a:pt x="19" y="142"/>
                  </a:lnTo>
                  <a:lnTo>
                    <a:pt x="17" y="145"/>
                  </a:lnTo>
                  <a:lnTo>
                    <a:pt x="15" y="147"/>
                  </a:lnTo>
                  <a:lnTo>
                    <a:pt x="15" y="150"/>
                  </a:lnTo>
                  <a:lnTo>
                    <a:pt x="12" y="152"/>
                  </a:lnTo>
                  <a:lnTo>
                    <a:pt x="10" y="154"/>
                  </a:lnTo>
                  <a:lnTo>
                    <a:pt x="15" y="157"/>
                  </a:lnTo>
                  <a:lnTo>
                    <a:pt x="17" y="157"/>
                  </a:lnTo>
                  <a:lnTo>
                    <a:pt x="19" y="157"/>
                  </a:lnTo>
                  <a:lnTo>
                    <a:pt x="22" y="154"/>
                  </a:lnTo>
                  <a:lnTo>
                    <a:pt x="26" y="154"/>
                  </a:lnTo>
                  <a:lnTo>
                    <a:pt x="31" y="154"/>
                  </a:lnTo>
                  <a:lnTo>
                    <a:pt x="34" y="154"/>
                  </a:lnTo>
                  <a:lnTo>
                    <a:pt x="34" y="152"/>
                  </a:lnTo>
                  <a:lnTo>
                    <a:pt x="34" y="152"/>
                  </a:lnTo>
                  <a:lnTo>
                    <a:pt x="34" y="145"/>
                  </a:lnTo>
                  <a:lnTo>
                    <a:pt x="43" y="145"/>
                  </a:lnTo>
                  <a:lnTo>
                    <a:pt x="55" y="147"/>
                  </a:lnTo>
                  <a:lnTo>
                    <a:pt x="62" y="147"/>
                  </a:lnTo>
                  <a:lnTo>
                    <a:pt x="69" y="147"/>
                  </a:lnTo>
                  <a:lnTo>
                    <a:pt x="76" y="145"/>
                  </a:lnTo>
                  <a:lnTo>
                    <a:pt x="79" y="145"/>
                  </a:lnTo>
                  <a:lnTo>
                    <a:pt x="81" y="145"/>
                  </a:lnTo>
                  <a:lnTo>
                    <a:pt x="83" y="142"/>
                  </a:lnTo>
                  <a:lnTo>
                    <a:pt x="86" y="140"/>
                  </a:lnTo>
                  <a:lnTo>
                    <a:pt x="86" y="138"/>
                  </a:lnTo>
                  <a:lnTo>
                    <a:pt x="86" y="135"/>
                  </a:lnTo>
                  <a:lnTo>
                    <a:pt x="83" y="133"/>
                  </a:lnTo>
                  <a:lnTo>
                    <a:pt x="81" y="133"/>
                  </a:lnTo>
                  <a:lnTo>
                    <a:pt x="79" y="131"/>
                  </a:lnTo>
                  <a:lnTo>
                    <a:pt x="79" y="128"/>
                  </a:lnTo>
                  <a:lnTo>
                    <a:pt x="81" y="126"/>
                  </a:lnTo>
                  <a:lnTo>
                    <a:pt x="88" y="126"/>
                  </a:lnTo>
                  <a:lnTo>
                    <a:pt x="88" y="123"/>
                  </a:lnTo>
                  <a:lnTo>
                    <a:pt x="91" y="121"/>
                  </a:lnTo>
                  <a:lnTo>
                    <a:pt x="91" y="119"/>
                  </a:lnTo>
                  <a:lnTo>
                    <a:pt x="93" y="114"/>
                  </a:lnTo>
                  <a:lnTo>
                    <a:pt x="91" y="112"/>
                  </a:lnTo>
                  <a:lnTo>
                    <a:pt x="91" y="112"/>
                  </a:lnTo>
                  <a:lnTo>
                    <a:pt x="88" y="107"/>
                  </a:lnTo>
                  <a:lnTo>
                    <a:pt x="88" y="104"/>
                  </a:lnTo>
                  <a:lnTo>
                    <a:pt x="79" y="107"/>
                  </a:lnTo>
                  <a:lnTo>
                    <a:pt x="76" y="109"/>
                  </a:lnTo>
                  <a:lnTo>
                    <a:pt x="76" y="109"/>
                  </a:lnTo>
                  <a:lnTo>
                    <a:pt x="74" y="109"/>
                  </a:lnTo>
                  <a:lnTo>
                    <a:pt x="74" y="107"/>
                  </a:lnTo>
                  <a:lnTo>
                    <a:pt x="74" y="107"/>
                  </a:lnTo>
                  <a:lnTo>
                    <a:pt x="76" y="102"/>
                  </a:lnTo>
                  <a:lnTo>
                    <a:pt x="74" y="97"/>
                  </a:lnTo>
                  <a:lnTo>
                    <a:pt x="74" y="95"/>
                  </a:lnTo>
                  <a:lnTo>
                    <a:pt x="72" y="93"/>
                  </a:lnTo>
                  <a:lnTo>
                    <a:pt x="72" y="90"/>
                  </a:lnTo>
                  <a:lnTo>
                    <a:pt x="69" y="88"/>
                  </a:lnTo>
                  <a:lnTo>
                    <a:pt x="64" y="81"/>
                  </a:lnTo>
                  <a:lnTo>
                    <a:pt x="60" y="81"/>
                  </a:lnTo>
                  <a:lnTo>
                    <a:pt x="60" y="76"/>
                  </a:lnTo>
                  <a:lnTo>
                    <a:pt x="60" y="7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1" name="Freeform 1461">
              <a:extLst>
                <a:ext uri="{FF2B5EF4-FFF2-40B4-BE49-F238E27FC236}">
                  <a16:creationId xmlns:a16="http://schemas.microsoft.com/office/drawing/2014/main" id="{7B354871-C806-4F72-BF84-624DD7B53BD0}"/>
                </a:ext>
              </a:extLst>
            </p:cNvPr>
            <p:cNvSpPr>
              <a:spLocks/>
            </p:cNvSpPr>
            <p:nvPr/>
          </p:nvSpPr>
          <p:spPr bwMode="auto">
            <a:xfrm>
              <a:off x="3884613" y="2525712"/>
              <a:ext cx="79374" cy="106362"/>
            </a:xfrm>
            <a:custGeom>
              <a:avLst/>
              <a:gdLst/>
              <a:ahLst/>
              <a:cxnLst>
                <a:cxn ang="0">
                  <a:pos x="24" y="19"/>
                </a:cxn>
                <a:cxn ang="0">
                  <a:pos x="19" y="17"/>
                </a:cxn>
                <a:cxn ang="0">
                  <a:pos x="14" y="17"/>
                </a:cxn>
                <a:cxn ang="0">
                  <a:pos x="7" y="19"/>
                </a:cxn>
                <a:cxn ang="0">
                  <a:pos x="5" y="24"/>
                </a:cxn>
                <a:cxn ang="0">
                  <a:pos x="2" y="29"/>
                </a:cxn>
                <a:cxn ang="0">
                  <a:pos x="5" y="36"/>
                </a:cxn>
                <a:cxn ang="0">
                  <a:pos x="9" y="38"/>
                </a:cxn>
                <a:cxn ang="0">
                  <a:pos x="9" y="46"/>
                </a:cxn>
                <a:cxn ang="0">
                  <a:pos x="2" y="50"/>
                </a:cxn>
                <a:cxn ang="0">
                  <a:pos x="0" y="57"/>
                </a:cxn>
                <a:cxn ang="0">
                  <a:pos x="2" y="62"/>
                </a:cxn>
                <a:cxn ang="0">
                  <a:pos x="5" y="65"/>
                </a:cxn>
                <a:cxn ang="0">
                  <a:pos x="9" y="67"/>
                </a:cxn>
                <a:cxn ang="0">
                  <a:pos x="12" y="67"/>
                </a:cxn>
                <a:cxn ang="0">
                  <a:pos x="21" y="65"/>
                </a:cxn>
                <a:cxn ang="0">
                  <a:pos x="33" y="57"/>
                </a:cxn>
                <a:cxn ang="0">
                  <a:pos x="43" y="48"/>
                </a:cxn>
                <a:cxn ang="0">
                  <a:pos x="45" y="41"/>
                </a:cxn>
                <a:cxn ang="0">
                  <a:pos x="47" y="38"/>
                </a:cxn>
                <a:cxn ang="0">
                  <a:pos x="45" y="34"/>
                </a:cxn>
                <a:cxn ang="0">
                  <a:pos x="43" y="31"/>
                </a:cxn>
                <a:cxn ang="0">
                  <a:pos x="43" y="29"/>
                </a:cxn>
                <a:cxn ang="0">
                  <a:pos x="40" y="24"/>
                </a:cxn>
                <a:cxn ang="0">
                  <a:pos x="43" y="19"/>
                </a:cxn>
                <a:cxn ang="0">
                  <a:pos x="47" y="17"/>
                </a:cxn>
                <a:cxn ang="0">
                  <a:pos x="50" y="12"/>
                </a:cxn>
                <a:cxn ang="0">
                  <a:pos x="50" y="5"/>
                </a:cxn>
                <a:cxn ang="0">
                  <a:pos x="47" y="3"/>
                </a:cxn>
                <a:cxn ang="0">
                  <a:pos x="45" y="0"/>
                </a:cxn>
                <a:cxn ang="0">
                  <a:pos x="38" y="0"/>
                </a:cxn>
                <a:cxn ang="0">
                  <a:pos x="28" y="3"/>
                </a:cxn>
                <a:cxn ang="0">
                  <a:pos x="26" y="5"/>
                </a:cxn>
                <a:cxn ang="0">
                  <a:pos x="26" y="22"/>
                </a:cxn>
              </a:cxnLst>
              <a:rect l="0" t="0" r="r" b="b"/>
              <a:pathLst>
                <a:path w="50" h="67">
                  <a:moveTo>
                    <a:pt x="26" y="22"/>
                  </a:moveTo>
                  <a:lnTo>
                    <a:pt x="24" y="19"/>
                  </a:lnTo>
                  <a:lnTo>
                    <a:pt x="21" y="19"/>
                  </a:lnTo>
                  <a:lnTo>
                    <a:pt x="19" y="17"/>
                  </a:lnTo>
                  <a:lnTo>
                    <a:pt x="17" y="17"/>
                  </a:lnTo>
                  <a:lnTo>
                    <a:pt x="14" y="17"/>
                  </a:lnTo>
                  <a:lnTo>
                    <a:pt x="9" y="19"/>
                  </a:lnTo>
                  <a:lnTo>
                    <a:pt x="7" y="19"/>
                  </a:lnTo>
                  <a:lnTo>
                    <a:pt x="2" y="22"/>
                  </a:lnTo>
                  <a:lnTo>
                    <a:pt x="5" y="24"/>
                  </a:lnTo>
                  <a:lnTo>
                    <a:pt x="5" y="27"/>
                  </a:lnTo>
                  <a:lnTo>
                    <a:pt x="2" y="29"/>
                  </a:lnTo>
                  <a:lnTo>
                    <a:pt x="2" y="31"/>
                  </a:lnTo>
                  <a:lnTo>
                    <a:pt x="5" y="36"/>
                  </a:lnTo>
                  <a:lnTo>
                    <a:pt x="7" y="36"/>
                  </a:lnTo>
                  <a:lnTo>
                    <a:pt x="9" y="38"/>
                  </a:lnTo>
                  <a:lnTo>
                    <a:pt x="12" y="41"/>
                  </a:lnTo>
                  <a:lnTo>
                    <a:pt x="9" y="46"/>
                  </a:lnTo>
                  <a:lnTo>
                    <a:pt x="5" y="48"/>
                  </a:lnTo>
                  <a:lnTo>
                    <a:pt x="2" y="50"/>
                  </a:lnTo>
                  <a:lnTo>
                    <a:pt x="2" y="53"/>
                  </a:lnTo>
                  <a:lnTo>
                    <a:pt x="0" y="57"/>
                  </a:lnTo>
                  <a:lnTo>
                    <a:pt x="0" y="60"/>
                  </a:lnTo>
                  <a:lnTo>
                    <a:pt x="2" y="62"/>
                  </a:lnTo>
                  <a:lnTo>
                    <a:pt x="2" y="65"/>
                  </a:lnTo>
                  <a:lnTo>
                    <a:pt x="5" y="65"/>
                  </a:lnTo>
                  <a:lnTo>
                    <a:pt x="7" y="67"/>
                  </a:lnTo>
                  <a:lnTo>
                    <a:pt x="9" y="67"/>
                  </a:lnTo>
                  <a:lnTo>
                    <a:pt x="9" y="67"/>
                  </a:lnTo>
                  <a:lnTo>
                    <a:pt x="12" y="67"/>
                  </a:lnTo>
                  <a:lnTo>
                    <a:pt x="14" y="67"/>
                  </a:lnTo>
                  <a:lnTo>
                    <a:pt x="21" y="65"/>
                  </a:lnTo>
                  <a:lnTo>
                    <a:pt x="26" y="60"/>
                  </a:lnTo>
                  <a:lnTo>
                    <a:pt x="33" y="57"/>
                  </a:lnTo>
                  <a:lnTo>
                    <a:pt x="38" y="53"/>
                  </a:lnTo>
                  <a:lnTo>
                    <a:pt x="43" y="48"/>
                  </a:lnTo>
                  <a:lnTo>
                    <a:pt x="43" y="46"/>
                  </a:lnTo>
                  <a:lnTo>
                    <a:pt x="45" y="41"/>
                  </a:lnTo>
                  <a:lnTo>
                    <a:pt x="47" y="41"/>
                  </a:lnTo>
                  <a:lnTo>
                    <a:pt x="47" y="38"/>
                  </a:lnTo>
                  <a:lnTo>
                    <a:pt x="47" y="36"/>
                  </a:lnTo>
                  <a:lnTo>
                    <a:pt x="45" y="34"/>
                  </a:lnTo>
                  <a:lnTo>
                    <a:pt x="45" y="34"/>
                  </a:lnTo>
                  <a:lnTo>
                    <a:pt x="43" y="31"/>
                  </a:lnTo>
                  <a:lnTo>
                    <a:pt x="43" y="31"/>
                  </a:lnTo>
                  <a:lnTo>
                    <a:pt x="43" y="29"/>
                  </a:lnTo>
                  <a:lnTo>
                    <a:pt x="40" y="27"/>
                  </a:lnTo>
                  <a:lnTo>
                    <a:pt x="40" y="24"/>
                  </a:lnTo>
                  <a:lnTo>
                    <a:pt x="40" y="22"/>
                  </a:lnTo>
                  <a:lnTo>
                    <a:pt x="43" y="19"/>
                  </a:lnTo>
                  <a:lnTo>
                    <a:pt x="45" y="17"/>
                  </a:lnTo>
                  <a:lnTo>
                    <a:pt x="47" y="17"/>
                  </a:lnTo>
                  <a:lnTo>
                    <a:pt x="50" y="15"/>
                  </a:lnTo>
                  <a:lnTo>
                    <a:pt x="50" y="12"/>
                  </a:lnTo>
                  <a:lnTo>
                    <a:pt x="50" y="8"/>
                  </a:lnTo>
                  <a:lnTo>
                    <a:pt x="50" y="5"/>
                  </a:lnTo>
                  <a:lnTo>
                    <a:pt x="50" y="5"/>
                  </a:lnTo>
                  <a:lnTo>
                    <a:pt x="47" y="3"/>
                  </a:lnTo>
                  <a:lnTo>
                    <a:pt x="47" y="3"/>
                  </a:lnTo>
                  <a:lnTo>
                    <a:pt x="45" y="0"/>
                  </a:lnTo>
                  <a:lnTo>
                    <a:pt x="43" y="0"/>
                  </a:lnTo>
                  <a:lnTo>
                    <a:pt x="38" y="0"/>
                  </a:lnTo>
                  <a:lnTo>
                    <a:pt x="33" y="0"/>
                  </a:lnTo>
                  <a:lnTo>
                    <a:pt x="28" y="3"/>
                  </a:lnTo>
                  <a:lnTo>
                    <a:pt x="26" y="3"/>
                  </a:lnTo>
                  <a:lnTo>
                    <a:pt x="26" y="5"/>
                  </a:lnTo>
                  <a:lnTo>
                    <a:pt x="26" y="5"/>
                  </a:lnTo>
                  <a:lnTo>
                    <a:pt x="26" y="22"/>
                  </a:lnTo>
                  <a:lnTo>
                    <a:pt x="26" y="2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2" name="Freeform 1462">
              <a:extLst>
                <a:ext uri="{FF2B5EF4-FFF2-40B4-BE49-F238E27FC236}">
                  <a16:creationId xmlns:a16="http://schemas.microsoft.com/office/drawing/2014/main" id="{077A0012-52CC-4C6C-829F-AE3FE9D874C9}"/>
                </a:ext>
              </a:extLst>
            </p:cNvPr>
            <p:cNvSpPr>
              <a:spLocks/>
            </p:cNvSpPr>
            <p:nvPr/>
          </p:nvSpPr>
          <p:spPr bwMode="auto">
            <a:xfrm>
              <a:off x="3884613" y="2525712"/>
              <a:ext cx="79374" cy="106362"/>
            </a:xfrm>
            <a:custGeom>
              <a:avLst/>
              <a:gdLst/>
              <a:ahLst/>
              <a:cxnLst>
                <a:cxn ang="0">
                  <a:pos x="24" y="19"/>
                </a:cxn>
                <a:cxn ang="0">
                  <a:pos x="19" y="17"/>
                </a:cxn>
                <a:cxn ang="0">
                  <a:pos x="14" y="17"/>
                </a:cxn>
                <a:cxn ang="0">
                  <a:pos x="7" y="19"/>
                </a:cxn>
                <a:cxn ang="0">
                  <a:pos x="5" y="24"/>
                </a:cxn>
                <a:cxn ang="0">
                  <a:pos x="2" y="29"/>
                </a:cxn>
                <a:cxn ang="0">
                  <a:pos x="5" y="36"/>
                </a:cxn>
                <a:cxn ang="0">
                  <a:pos x="9" y="38"/>
                </a:cxn>
                <a:cxn ang="0">
                  <a:pos x="9" y="46"/>
                </a:cxn>
                <a:cxn ang="0">
                  <a:pos x="2" y="50"/>
                </a:cxn>
                <a:cxn ang="0">
                  <a:pos x="0" y="57"/>
                </a:cxn>
                <a:cxn ang="0">
                  <a:pos x="2" y="62"/>
                </a:cxn>
                <a:cxn ang="0">
                  <a:pos x="5" y="65"/>
                </a:cxn>
                <a:cxn ang="0">
                  <a:pos x="9" y="67"/>
                </a:cxn>
                <a:cxn ang="0">
                  <a:pos x="12" y="67"/>
                </a:cxn>
                <a:cxn ang="0">
                  <a:pos x="21" y="65"/>
                </a:cxn>
                <a:cxn ang="0">
                  <a:pos x="33" y="57"/>
                </a:cxn>
                <a:cxn ang="0">
                  <a:pos x="43" y="48"/>
                </a:cxn>
                <a:cxn ang="0">
                  <a:pos x="45" y="41"/>
                </a:cxn>
                <a:cxn ang="0">
                  <a:pos x="47" y="38"/>
                </a:cxn>
                <a:cxn ang="0">
                  <a:pos x="45" y="34"/>
                </a:cxn>
                <a:cxn ang="0">
                  <a:pos x="43" y="31"/>
                </a:cxn>
                <a:cxn ang="0">
                  <a:pos x="43" y="29"/>
                </a:cxn>
                <a:cxn ang="0">
                  <a:pos x="40" y="24"/>
                </a:cxn>
                <a:cxn ang="0">
                  <a:pos x="43" y="19"/>
                </a:cxn>
                <a:cxn ang="0">
                  <a:pos x="47" y="17"/>
                </a:cxn>
                <a:cxn ang="0">
                  <a:pos x="50" y="12"/>
                </a:cxn>
                <a:cxn ang="0">
                  <a:pos x="50" y="5"/>
                </a:cxn>
                <a:cxn ang="0">
                  <a:pos x="47" y="3"/>
                </a:cxn>
                <a:cxn ang="0">
                  <a:pos x="45" y="0"/>
                </a:cxn>
                <a:cxn ang="0">
                  <a:pos x="38" y="0"/>
                </a:cxn>
                <a:cxn ang="0">
                  <a:pos x="28" y="3"/>
                </a:cxn>
                <a:cxn ang="0">
                  <a:pos x="26" y="5"/>
                </a:cxn>
                <a:cxn ang="0">
                  <a:pos x="26" y="22"/>
                </a:cxn>
              </a:cxnLst>
              <a:rect l="0" t="0" r="r" b="b"/>
              <a:pathLst>
                <a:path w="50" h="67">
                  <a:moveTo>
                    <a:pt x="26" y="22"/>
                  </a:moveTo>
                  <a:lnTo>
                    <a:pt x="24" y="19"/>
                  </a:lnTo>
                  <a:lnTo>
                    <a:pt x="21" y="19"/>
                  </a:lnTo>
                  <a:lnTo>
                    <a:pt x="19" y="17"/>
                  </a:lnTo>
                  <a:lnTo>
                    <a:pt x="17" y="17"/>
                  </a:lnTo>
                  <a:lnTo>
                    <a:pt x="14" y="17"/>
                  </a:lnTo>
                  <a:lnTo>
                    <a:pt x="9" y="19"/>
                  </a:lnTo>
                  <a:lnTo>
                    <a:pt x="7" y="19"/>
                  </a:lnTo>
                  <a:lnTo>
                    <a:pt x="2" y="22"/>
                  </a:lnTo>
                  <a:lnTo>
                    <a:pt x="5" y="24"/>
                  </a:lnTo>
                  <a:lnTo>
                    <a:pt x="5" y="27"/>
                  </a:lnTo>
                  <a:lnTo>
                    <a:pt x="2" y="29"/>
                  </a:lnTo>
                  <a:lnTo>
                    <a:pt x="2" y="31"/>
                  </a:lnTo>
                  <a:lnTo>
                    <a:pt x="5" y="36"/>
                  </a:lnTo>
                  <a:lnTo>
                    <a:pt x="7" y="36"/>
                  </a:lnTo>
                  <a:lnTo>
                    <a:pt x="9" y="38"/>
                  </a:lnTo>
                  <a:lnTo>
                    <a:pt x="12" y="41"/>
                  </a:lnTo>
                  <a:lnTo>
                    <a:pt x="9" y="46"/>
                  </a:lnTo>
                  <a:lnTo>
                    <a:pt x="5" y="48"/>
                  </a:lnTo>
                  <a:lnTo>
                    <a:pt x="2" y="50"/>
                  </a:lnTo>
                  <a:lnTo>
                    <a:pt x="2" y="53"/>
                  </a:lnTo>
                  <a:lnTo>
                    <a:pt x="0" y="57"/>
                  </a:lnTo>
                  <a:lnTo>
                    <a:pt x="0" y="60"/>
                  </a:lnTo>
                  <a:lnTo>
                    <a:pt x="2" y="62"/>
                  </a:lnTo>
                  <a:lnTo>
                    <a:pt x="2" y="65"/>
                  </a:lnTo>
                  <a:lnTo>
                    <a:pt x="5" y="65"/>
                  </a:lnTo>
                  <a:lnTo>
                    <a:pt x="7" y="67"/>
                  </a:lnTo>
                  <a:lnTo>
                    <a:pt x="9" y="67"/>
                  </a:lnTo>
                  <a:lnTo>
                    <a:pt x="9" y="67"/>
                  </a:lnTo>
                  <a:lnTo>
                    <a:pt x="12" y="67"/>
                  </a:lnTo>
                  <a:lnTo>
                    <a:pt x="14" y="67"/>
                  </a:lnTo>
                  <a:lnTo>
                    <a:pt x="21" y="65"/>
                  </a:lnTo>
                  <a:lnTo>
                    <a:pt x="26" y="60"/>
                  </a:lnTo>
                  <a:lnTo>
                    <a:pt x="33" y="57"/>
                  </a:lnTo>
                  <a:lnTo>
                    <a:pt x="38" y="53"/>
                  </a:lnTo>
                  <a:lnTo>
                    <a:pt x="43" y="48"/>
                  </a:lnTo>
                  <a:lnTo>
                    <a:pt x="43" y="46"/>
                  </a:lnTo>
                  <a:lnTo>
                    <a:pt x="45" y="41"/>
                  </a:lnTo>
                  <a:lnTo>
                    <a:pt x="47" y="41"/>
                  </a:lnTo>
                  <a:lnTo>
                    <a:pt x="47" y="38"/>
                  </a:lnTo>
                  <a:lnTo>
                    <a:pt x="47" y="36"/>
                  </a:lnTo>
                  <a:lnTo>
                    <a:pt x="45" y="34"/>
                  </a:lnTo>
                  <a:lnTo>
                    <a:pt x="45" y="34"/>
                  </a:lnTo>
                  <a:lnTo>
                    <a:pt x="43" y="31"/>
                  </a:lnTo>
                  <a:lnTo>
                    <a:pt x="43" y="31"/>
                  </a:lnTo>
                  <a:lnTo>
                    <a:pt x="43" y="29"/>
                  </a:lnTo>
                  <a:lnTo>
                    <a:pt x="40" y="27"/>
                  </a:lnTo>
                  <a:lnTo>
                    <a:pt x="40" y="24"/>
                  </a:lnTo>
                  <a:lnTo>
                    <a:pt x="40" y="22"/>
                  </a:lnTo>
                  <a:lnTo>
                    <a:pt x="43" y="19"/>
                  </a:lnTo>
                  <a:lnTo>
                    <a:pt x="45" y="17"/>
                  </a:lnTo>
                  <a:lnTo>
                    <a:pt x="47" y="17"/>
                  </a:lnTo>
                  <a:lnTo>
                    <a:pt x="50" y="15"/>
                  </a:lnTo>
                  <a:lnTo>
                    <a:pt x="50" y="12"/>
                  </a:lnTo>
                  <a:lnTo>
                    <a:pt x="50" y="8"/>
                  </a:lnTo>
                  <a:lnTo>
                    <a:pt x="50" y="5"/>
                  </a:lnTo>
                  <a:lnTo>
                    <a:pt x="50" y="5"/>
                  </a:lnTo>
                  <a:lnTo>
                    <a:pt x="47" y="3"/>
                  </a:lnTo>
                  <a:lnTo>
                    <a:pt x="47" y="3"/>
                  </a:lnTo>
                  <a:lnTo>
                    <a:pt x="45" y="0"/>
                  </a:lnTo>
                  <a:lnTo>
                    <a:pt x="43" y="0"/>
                  </a:lnTo>
                  <a:lnTo>
                    <a:pt x="38" y="0"/>
                  </a:lnTo>
                  <a:lnTo>
                    <a:pt x="33" y="0"/>
                  </a:lnTo>
                  <a:lnTo>
                    <a:pt x="28" y="3"/>
                  </a:lnTo>
                  <a:lnTo>
                    <a:pt x="26" y="3"/>
                  </a:lnTo>
                  <a:lnTo>
                    <a:pt x="26" y="5"/>
                  </a:lnTo>
                  <a:lnTo>
                    <a:pt x="26" y="5"/>
                  </a:lnTo>
                  <a:lnTo>
                    <a:pt x="26" y="2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3" name="Freeform 1463">
              <a:extLst>
                <a:ext uri="{FF2B5EF4-FFF2-40B4-BE49-F238E27FC236}">
                  <a16:creationId xmlns:a16="http://schemas.microsoft.com/office/drawing/2014/main" id="{0242AC6A-EC2A-4F11-B087-1E5546A51E2F}"/>
                </a:ext>
              </a:extLst>
            </p:cNvPr>
            <p:cNvSpPr>
              <a:spLocks/>
            </p:cNvSpPr>
            <p:nvPr/>
          </p:nvSpPr>
          <p:spPr bwMode="auto">
            <a:xfrm>
              <a:off x="3884613" y="2525712"/>
              <a:ext cx="79374" cy="106362"/>
            </a:xfrm>
            <a:custGeom>
              <a:avLst/>
              <a:gdLst/>
              <a:ahLst/>
              <a:cxnLst>
                <a:cxn ang="0">
                  <a:pos x="24" y="19"/>
                </a:cxn>
                <a:cxn ang="0">
                  <a:pos x="19" y="17"/>
                </a:cxn>
                <a:cxn ang="0">
                  <a:pos x="14" y="17"/>
                </a:cxn>
                <a:cxn ang="0">
                  <a:pos x="7" y="19"/>
                </a:cxn>
                <a:cxn ang="0">
                  <a:pos x="5" y="24"/>
                </a:cxn>
                <a:cxn ang="0">
                  <a:pos x="2" y="29"/>
                </a:cxn>
                <a:cxn ang="0">
                  <a:pos x="5" y="36"/>
                </a:cxn>
                <a:cxn ang="0">
                  <a:pos x="9" y="38"/>
                </a:cxn>
                <a:cxn ang="0">
                  <a:pos x="9" y="46"/>
                </a:cxn>
                <a:cxn ang="0">
                  <a:pos x="2" y="50"/>
                </a:cxn>
                <a:cxn ang="0">
                  <a:pos x="0" y="57"/>
                </a:cxn>
                <a:cxn ang="0">
                  <a:pos x="2" y="62"/>
                </a:cxn>
                <a:cxn ang="0">
                  <a:pos x="5" y="65"/>
                </a:cxn>
                <a:cxn ang="0">
                  <a:pos x="9" y="67"/>
                </a:cxn>
                <a:cxn ang="0">
                  <a:pos x="12" y="67"/>
                </a:cxn>
                <a:cxn ang="0">
                  <a:pos x="21" y="65"/>
                </a:cxn>
                <a:cxn ang="0">
                  <a:pos x="33" y="57"/>
                </a:cxn>
                <a:cxn ang="0">
                  <a:pos x="43" y="48"/>
                </a:cxn>
                <a:cxn ang="0">
                  <a:pos x="45" y="41"/>
                </a:cxn>
                <a:cxn ang="0">
                  <a:pos x="47" y="38"/>
                </a:cxn>
                <a:cxn ang="0">
                  <a:pos x="45" y="34"/>
                </a:cxn>
                <a:cxn ang="0">
                  <a:pos x="43" y="31"/>
                </a:cxn>
                <a:cxn ang="0">
                  <a:pos x="43" y="29"/>
                </a:cxn>
                <a:cxn ang="0">
                  <a:pos x="40" y="24"/>
                </a:cxn>
                <a:cxn ang="0">
                  <a:pos x="43" y="19"/>
                </a:cxn>
                <a:cxn ang="0">
                  <a:pos x="47" y="17"/>
                </a:cxn>
                <a:cxn ang="0">
                  <a:pos x="50" y="12"/>
                </a:cxn>
                <a:cxn ang="0">
                  <a:pos x="50" y="5"/>
                </a:cxn>
                <a:cxn ang="0">
                  <a:pos x="47" y="3"/>
                </a:cxn>
                <a:cxn ang="0">
                  <a:pos x="45" y="0"/>
                </a:cxn>
                <a:cxn ang="0">
                  <a:pos x="38" y="0"/>
                </a:cxn>
                <a:cxn ang="0">
                  <a:pos x="28" y="3"/>
                </a:cxn>
                <a:cxn ang="0">
                  <a:pos x="26" y="5"/>
                </a:cxn>
                <a:cxn ang="0">
                  <a:pos x="26" y="22"/>
                </a:cxn>
              </a:cxnLst>
              <a:rect l="0" t="0" r="r" b="b"/>
              <a:pathLst>
                <a:path w="50" h="67">
                  <a:moveTo>
                    <a:pt x="26" y="22"/>
                  </a:moveTo>
                  <a:lnTo>
                    <a:pt x="24" y="19"/>
                  </a:lnTo>
                  <a:lnTo>
                    <a:pt x="21" y="19"/>
                  </a:lnTo>
                  <a:lnTo>
                    <a:pt x="19" y="17"/>
                  </a:lnTo>
                  <a:lnTo>
                    <a:pt x="17" y="17"/>
                  </a:lnTo>
                  <a:lnTo>
                    <a:pt x="14" y="17"/>
                  </a:lnTo>
                  <a:lnTo>
                    <a:pt x="9" y="19"/>
                  </a:lnTo>
                  <a:lnTo>
                    <a:pt x="7" y="19"/>
                  </a:lnTo>
                  <a:lnTo>
                    <a:pt x="2" y="22"/>
                  </a:lnTo>
                  <a:lnTo>
                    <a:pt x="5" y="24"/>
                  </a:lnTo>
                  <a:lnTo>
                    <a:pt x="5" y="27"/>
                  </a:lnTo>
                  <a:lnTo>
                    <a:pt x="2" y="29"/>
                  </a:lnTo>
                  <a:lnTo>
                    <a:pt x="2" y="31"/>
                  </a:lnTo>
                  <a:lnTo>
                    <a:pt x="5" y="36"/>
                  </a:lnTo>
                  <a:lnTo>
                    <a:pt x="7" y="36"/>
                  </a:lnTo>
                  <a:lnTo>
                    <a:pt x="9" y="38"/>
                  </a:lnTo>
                  <a:lnTo>
                    <a:pt x="12" y="41"/>
                  </a:lnTo>
                  <a:lnTo>
                    <a:pt x="9" y="46"/>
                  </a:lnTo>
                  <a:lnTo>
                    <a:pt x="5" y="48"/>
                  </a:lnTo>
                  <a:lnTo>
                    <a:pt x="2" y="50"/>
                  </a:lnTo>
                  <a:lnTo>
                    <a:pt x="2" y="53"/>
                  </a:lnTo>
                  <a:lnTo>
                    <a:pt x="0" y="57"/>
                  </a:lnTo>
                  <a:lnTo>
                    <a:pt x="0" y="60"/>
                  </a:lnTo>
                  <a:lnTo>
                    <a:pt x="2" y="62"/>
                  </a:lnTo>
                  <a:lnTo>
                    <a:pt x="2" y="65"/>
                  </a:lnTo>
                  <a:lnTo>
                    <a:pt x="5" y="65"/>
                  </a:lnTo>
                  <a:lnTo>
                    <a:pt x="7" y="67"/>
                  </a:lnTo>
                  <a:lnTo>
                    <a:pt x="9" y="67"/>
                  </a:lnTo>
                  <a:lnTo>
                    <a:pt x="9" y="67"/>
                  </a:lnTo>
                  <a:lnTo>
                    <a:pt x="12" y="67"/>
                  </a:lnTo>
                  <a:lnTo>
                    <a:pt x="14" y="67"/>
                  </a:lnTo>
                  <a:lnTo>
                    <a:pt x="21" y="65"/>
                  </a:lnTo>
                  <a:lnTo>
                    <a:pt x="26" y="60"/>
                  </a:lnTo>
                  <a:lnTo>
                    <a:pt x="33" y="57"/>
                  </a:lnTo>
                  <a:lnTo>
                    <a:pt x="38" y="53"/>
                  </a:lnTo>
                  <a:lnTo>
                    <a:pt x="43" y="48"/>
                  </a:lnTo>
                  <a:lnTo>
                    <a:pt x="43" y="46"/>
                  </a:lnTo>
                  <a:lnTo>
                    <a:pt x="45" y="41"/>
                  </a:lnTo>
                  <a:lnTo>
                    <a:pt x="47" y="41"/>
                  </a:lnTo>
                  <a:lnTo>
                    <a:pt x="47" y="38"/>
                  </a:lnTo>
                  <a:lnTo>
                    <a:pt x="47" y="36"/>
                  </a:lnTo>
                  <a:lnTo>
                    <a:pt x="45" y="34"/>
                  </a:lnTo>
                  <a:lnTo>
                    <a:pt x="45" y="34"/>
                  </a:lnTo>
                  <a:lnTo>
                    <a:pt x="43" y="31"/>
                  </a:lnTo>
                  <a:lnTo>
                    <a:pt x="43" y="31"/>
                  </a:lnTo>
                  <a:lnTo>
                    <a:pt x="43" y="29"/>
                  </a:lnTo>
                  <a:lnTo>
                    <a:pt x="40" y="27"/>
                  </a:lnTo>
                  <a:lnTo>
                    <a:pt x="40" y="24"/>
                  </a:lnTo>
                  <a:lnTo>
                    <a:pt x="40" y="22"/>
                  </a:lnTo>
                  <a:lnTo>
                    <a:pt x="43" y="19"/>
                  </a:lnTo>
                  <a:lnTo>
                    <a:pt x="45" y="17"/>
                  </a:lnTo>
                  <a:lnTo>
                    <a:pt x="47" y="17"/>
                  </a:lnTo>
                  <a:lnTo>
                    <a:pt x="50" y="15"/>
                  </a:lnTo>
                  <a:lnTo>
                    <a:pt x="50" y="12"/>
                  </a:lnTo>
                  <a:lnTo>
                    <a:pt x="50" y="8"/>
                  </a:lnTo>
                  <a:lnTo>
                    <a:pt x="50" y="5"/>
                  </a:lnTo>
                  <a:lnTo>
                    <a:pt x="50" y="5"/>
                  </a:lnTo>
                  <a:lnTo>
                    <a:pt x="47" y="3"/>
                  </a:lnTo>
                  <a:lnTo>
                    <a:pt x="47" y="3"/>
                  </a:lnTo>
                  <a:lnTo>
                    <a:pt x="45" y="0"/>
                  </a:lnTo>
                  <a:lnTo>
                    <a:pt x="43" y="0"/>
                  </a:lnTo>
                  <a:lnTo>
                    <a:pt x="38" y="0"/>
                  </a:lnTo>
                  <a:lnTo>
                    <a:pt x="33" y="0"/>
                  </a:lnTo>
                  <a:lnTo>
                    <a:pt x="28" y="3"/>
                  </a:lnTo>
                  <a:lnTo>
                    <a:pt x="26" y="3"/>
                  </a:lnTo>
                  <a:lnTo>
                    <a:pt x="26" y="5"/>
                  </a:lnTo>
                  <a:lnTo>
                    <a:pt x="26" y="5"/>
                  </a:lnTo>
                  <a:lnTo>
                    <a:pt x="26" y="2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4" name="Freeform 1464">
              <a:extLst>
                <a:ext uri="{FF2B5EF4-FFF2-40B4-BE49-F238E27FC236}">
                  <a16:creationId xmlns:a16="http://schemas.microsoft.com/office/drawing/2014/main" id="{F6D01D5E-32FD-4B4E-AB8E-6B531D5D5C0F}"/>
                </a:ext>
              </a:extLst>
            </p:cNvPr>
            <p:cNvSpPr>
              <a:spLocks/>
            </p:cNvSpPr>
            <p:nvPr/>
          </p:nvSpPr>
          <p:spPr bwMode="auto">
            <a:xfrm>
              <a:off x="4235450" y="2881312"/>
              <a:ext cx="19049" cy="41275"/>
            </a:xfrm>
            <a:custGeom>
              <a:avLst/>
              <a:gdLst/>
              <a:ahLst/>
              <a:cxnLst>
                <a:cxn ang="0">
                  <a:pos x="0" y="26"/>
                </a:cxn>
                <a:cxn ang="0">
                  <a:pos x="12" y="26"/>
                </a:cxn>
                <a:cxn ang="0">
                  <a:pos x="12" y="7"/>
                </a:cxn>
                <a:cxn ang="0">
                  <a:pos x="9" y="7"/>
                </a:cxn>
                <a:cxn ang="0">
                  <a:pos x="7" y="2"/>
                </a:cxn>
                <a:cxn ang="0">
                  <a:pos x="7" y="2"/>
                </a:cxn>
                <a:cxn ang="0">
                  <a:pos x="7" y="0"/>
                </a:cxn>
                <a:cxn ang="0">
                  <a:pos x="5" y="0"/>
                </a:cxn>
                <a:cxn ang="0">
                  <a:pos x="2" y="2"/>
                </a:cxn>
                <a:cxn ang="0">
                  <a:pos x="0" y="7"/>
                </a:cxn>
                <a:cxn ang="0">
                  <a:pos x="0" y="9"/>
                </a:cxn>
                <a:cxn ang="0">
                  <a:pos x="0" y="26"/>
                </a:cxn>
                <a:cxn ang="0">
                  <a:pos x="0" y="26"/>
                </a:cxn>
              </a:cxnLst>
              <a:rect l="0" t="0" r="r" b="b"/>
              <a:pathLst>
                <a:path w="12" h="26">
                  <a:moveTo>
                    <a:pt x="0" y="26"/>
                  </a:moveTo>
                  <a:lnTo>
                    <a:pt x="12" y="26"/>
                  </a:lnTo>
                  <a:lnTo>
                    <a:pt x="12" y="7"/>
                  </a:lnTo>
                  <a:lnTo>
                    <a:pt x="9" y="7"/>
                  </a:lnTo>
                  <a:lnTo>
                    <a:pt x="7" y="2"/>
                  </a:lnTo>
                  <a:lnTo>
                    <a:pt x="7" y="2"/>
                  </a:lnTo>
                  <a:lnTo>
                    <a:pt x="7" y="0"/>
                  </a:lnTo>
                  <a:lnTo>
                    <a:pt x="5" y="0"/>
                  </a:lnTo>
                  <a:lnTo>
                    <a:pt x="2" y="2"/>
                  </a:lnTo>
                  <a:lnTo>
                    <a:pt x="0" y="7"/>
                  </a:lnTo>
                  <a:lnTo>
                    <a:pt x="0" y="9"/>
                  </a:lnTo>
                  <a:lnTo>
                    <a:pt x="0" y="26"/>
                  </a:lnTo>
                  <a:lnTo>
                    <a:pt x="0" y="2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5" name="Freeform 1465">
              <a:extLst>
                <a:ext uri="{FF2B5EF4-FFF2-40B4-BE49-F238E27FC236}">
                  <a16:creationId xmlns:a16="http://schemas.microsoft.com/office/drawing/2014/main" id="{184A2FEB-E7E2-4692-8307-31D3F9069807}"/>
                </a:ext>
              </a:extLst>
            </p:cNvPr>
            <p:cNvSpPr>
              <a:spLocks/>
            </p:cNvSpPr>
            <p:nvPr/>
          </p:nvSpPr>
          <p:spPr bwMode="auto">
            <a:xfrm>
              <a:off x="4235450" y="2881312"/>
              <a:ext cx="19049" cy="41275"/>
            </a:xfrm>
            <a:custGeom>
              <a:avLst/>
              <a:gdLst/>
              <a:ahLst/>
              <a:cxnLst>
                <a:cxn ang="0">
                  <a:pos x="0" y="26"/>
                </a:cxn>
                <a:cxn ang="0">
                  <a:pos x="12" y="26"/>
                </a:cxn>
                <a:cxn ang="0">
                  <a:pos x="12" y="7"/>
                </a:cxn>
                <a:cxn ang="0">
                  <a:pos x="9" y="7"/>
                </a:cxn>
                <a:cxn ang="0">
                  <a:pos x="7" y="2"/>
                </a:cxn>
                <a:cxn ang="0">
                  <a:pos x="7" y="2"/>
                </a:cxn>
                <a:cxn ang="0">
                  <a:pos x="7" y="0"/>
                </a:cxn>
                <a:cxn ang="0">
                  <a:pos x="5" y="0"/>
                </a:cxn>
                <a:cxn ang="0">
                  <a:pos x="2" y="2"/>
                </a:cxn>
                <a:cxn ang="0">
                  <a:pos x="0" y="7"/>
                </a:cxn>
                <a:cxn ang="0">
                  <a:pos x="0" y="9"/>
                </a:cxn>
                <a:cxn ang="0">
                  <a:pos x="0" y="26"/>
                </a:cxn>
              </a:cxnLst>
              <a:rect l="0" t="0" r="r" b="b"/>
              <a:pathLst>
                <a:path w="12" h="26">
                  <a:moveTo>
                    <a:pt x="0" y="26"/>
                  </a:moveTo>
                  <a:lnTo>
                    <a:pt x="12" y="26"/>
                  </a:lnTo>
                  <a:lnTo>
                    <a:pt x="12" y="7"/>
                  </a:lnTo>
                  <a:lnTo>
                    <a:pt x="9" y="7"/>
                  </a:lnTo>
                  <a:lnTo>
                    <a:pt x="7" y="2"/>
                  </a:lnTo>
                  <a:lnTo>
                    <a:pt x="7" y="2"/>
                  </a:lnTo>
                  <a:lnTo>
                    <a:pt x="7" y="0"/>
                  </a:lnTo>
                  <a:lnTo>
                    <a:pt x="5" y="0"/>
                  </a:lnTo>
                  <a:lnTo>
                    <a:pt x="2" y="2"/>
                  </a:lnTo>
                  <a:lnTo>
                    <a:pt x="0" y="7"/>
                  </a:lnTo>
                  <a:lnTo>
                    <a:pt x="0" y="9"/>
                  </a:lnTo>
                  <a:lnTo>
                    <a:pt x="0" y="2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6" name="Freeform 1466">
              <a:extLst>
                <a:ext uri="{FF2B5EF4-FFF2-40B4-BE49-F238E27FC236}">
                  <a16:creationId xmlns:a16="http://schemas.microsoft.com/office/drawing/2014/main" id="{56D6CC66-6A27-4F7C-9571-BDB4E6EAEA13}"/>
                </a:ext>
              </a:extLst>
            </p:cNvPr>
            <p:cNvSpPr>
              <a:spLocks/>
            </p:cNvSpPr>
            <p:nvPr/>
          </p:nvSpPr>
          <p:spPr bwMode="auto">
            <a:xfrm>
              <a:off x="4235450" y="2881312"/>
              <a:ext cx="19049" cy="41275"/>
            </a:xfrm>
            <a:custGeom>
              <a:avLst/>
              <a:gdLst/>
              <a:ahLst/>
              <a:cxnLst>
                <a:cxn ang="0">
                  <a:pos x="0" y="26"/>
                </a:cxn>
                <a:cxn ang="0">
                  <a:pos x="12" y="26"/>
                </a:cxn>
                <a:cxn ang="0">
                  <a:pos x="12" y="7"/>
                </a:cxn>
                <a:cxn ang="0">
                  <a:pos x="9" y="7"/>
                </a:cxn>
                <a:cxn ang="0">
                  <a:pos x="7" y="2"/>
                </a:cxn>
                <a:cxn ang="0">
                  <a:pos x="7" y="2"/>
                </a:cxn>
                <a:cxn ang="0">
                  <a:pos x="7" y="0"/>
                </a:cxn>
                <a:cxn ang="0">
                  <a:pos x="5" y="0"/>
                </a:cxn>
                <a:cxn ang="0">
                  <a:pos x="2" y="2"/>
                </a:cxn>
                <a:cxn ang="0">
                  <a:pos x="0" y="7"/>
                </a:cxn>
                <a:cxn ang="0">
                  <a:pos x="0" y="9"/>
                </a:cxn>
                <a:cxn ang="0">
                  <a:pos x="0" y="26"/>
                </a:cxn>
              </a:cxnLst>
              <a:rect l="0" t="0" r="r" b="b"/>
              <a:pathLst>
                <a:path w="12" h="26">
                  <a:moveTo>
                    <a:pt x="0" y="26"/>
                  </a:moveTo>
                  <a:lnTo>
                    <a:pt x="12" y="26"/>
                  </a:lnTo>
                  <a:lnTo>
                    <a:pt x="12" y="7"/>
                  </a:lnTo>
                  <a:lnTo>
                    <a:pt x="9" y="7"/>
                  </a:lnTo>
                  <a:lnTo>
                    <a:pt x="7" y="2"/>
                  </a:lnTo>
                  <a:lnTo>
                    <a:pt x="7" y="2"/>
                  </a:lnTo>
                  <a:lnTo>
                    <a:pt x="7" y="0"/>
                  </a:lnTo>
                  <a:lnTo>
                    <a:pt x="5" y="0"/>
                  </a:lnTo>
                  <a:lnTo>
                    <a:pt x="2" y="2"/>
                  </a:lnTo>
                  <a:lnTo>
                    <a:pt x="0" y="7"/>
                  </a:lnTo>
                  <a:lnTo>
                    <a:pt x="0" y="9"/>
                  </a:lnTo>
                  <a:lnTo>
                    <a:pt x="0" y="2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7" name="Freeform 1467">
              <a:extLst>
                <a:ext uri="{FF2B5EF4-FFF2-40B4-BE49-F238E27FC236}">
                  <a16:creationId xmlns:a16="http://schemas.microsoft.com/office/drawing/2014/main" id="{57CFBC9F-2CE6-47B6-B21D-C80AA692D994}"/>
                </a:ext>
              </a:extLst>
            </p:cNvPr>
            <p:cNvSpPr>
              <a:spLocks/>
            </p:cNvSpPr>
            <p:nvPr/>
          </p:nvSpPr>
          <p:spPr bwMode="auto">
            <a:xfrm>
              <a:off x="4219576" y="2925761"/>
              <a:ext cx="34925" cy="65087"/>
            </a:xfrm>
            <a:custGeom>
              <a:avLst/>
              <a:gdLst/>
              <a:ahLst/>
              <a:cxnLst>
                <a:cxn ang="0">
                  <a:pos x="10" y="10"/>
                </a:cxn>
                <a:cxn ang="0">
                  <a:pos x="5" y="10"/>
                </a:cxn>
                <a:cxn ang="0">
                  <a:pos x="3" y="10"/>
                </a:cxn>
                <a:cxn ang="0">
                  <a:pos x="0" y="10"/>
                </a:cxn>
                <a:cxn ang="0">
                  <a:pos x="0" y="10"/>
                </a:cxn>
                <a:cxn ang="0">
                  <a:pos x="3" y="15"/>
                </a:cxn>
                <a:cxn ang="0">
                  <a:pos x="5" y="15"/>
                </a:cxn>
                <a:cxn ang="0">
                  <a:pos x="7" y="15"/>
                </a:cxn>
                <a:cxn ang="0">
                  <a:pos x="7" y="34"/>
                </a:cxn>
                <a:cxn ang="0">
                  <a:pos x="7" y="36"/>
                </a:cxn>
                <a:cxn ang="0">
                  <a:pos x="7" y="38"/>
                </a:cxn>
                <a:cxn ang="0">
                  <a:pos x="10" y="41"/>
                </a:cxn>
                <a:cxn ang="0">
                  <a:pos x="10" y="41"/>
                </a:cxn>
                <a:cxn ang="0">
                  <a:pos x="12" y="41"/>
                </a:cxn>
                <a:cxn ang="0">
                  <a:pos x="15" y="41"/>
                </a:cxn>
                <a:cxn ang="0">
                  <a:pos x="17" y="38"/>
                </a:cxn>
                <a:cxn ang="0">
                  <a:pos x="17" y="38"/>
                </a:cxn>
                <a:cxn ang="0">
                  <a:pos x="19" y="38"/>
                </a:cxn>
                <a:cxn ang="0">
                  <a:pos x="22" y="38"/>
                </a:cxn>
                <a:cxn ang="0">
                  <a:pos x="22" y="10"/>
                </a:cxn>
                <a:cxn ang="0">
                  <a:pos x="19" y="5"/>
                </a:cxn>
                <a:cxn ang="0">
                  <a:pos x="17" y="5"/>
                </a:cxn>
                <a:cxn ang="0">
                  <a:pos x="17" y="0"/>
                </a:cxn>
                <a:cxn ang="0">
                  <a:pos x="15" y="3"/>
                </a:cxn>
                <a:cxn ang="0">
                  <a:pos x="12" y="5"/>
                </a:cxn>
                <a:cxn ang="0">
                  <a:pos x="10" y="10"/>
                </a:cxn>
                <a:cxn ang="0">
                  <a:pos x="10" y="10"/>
                </a:cxn>
                <a:cxn ang="0">
                  <a:pos x="10" y="10"/>
                </a:cxn>
              </a:cxnLst>
              <a:rect l="0" t="0" r="r" b="b"/>
              <a:pathLst>
                <a:path w="22" h="41">
                  <a:moveTo>
                    <a:pt x="10" y="10"/>
                  </a:moveTo>
                  <a:lnTo>
                    <a:pt x="5" y="10"/>
                  </a:lnTo>
                  <a:lnTo>
                    <a:pt x="3" y="10"/>
                  </a:lnTo>
                  <a:lnTo>
                    <a:pt x="0" y="10"/>
                  </a:lnTo>
                  <a:lnTo>
                    <a:pt x="0" y="10"/>
                  </a:lnTo>
                  <a:lnTo>
                    <a:pt x="3" y="15"/>
                  </a:lnTo>
                  <a:lnTo>
                    <a:pt x="5" y="15"/>
                  </a:lnTo>
                  <a:lnTo>
                    <a:pt x="7" y="15"/>
                  </a:lnTo>
                  <a:lnTo>
                    <a:pt x="7" y="34"/>
                  </a:lnTo>
                  <a:lnTo>
                    <a:pt x="7" y="36"/>
                  </a:lnTo>
                  <a:lnTo>
                    <a:pt x="7" y="38"/>
                  </a:lnTo>
                  <a:lnTo>
                    <a:pt x="10" y="41"/>
                  </a:lnTo>
                  <a:lnTo>
                    <a:pt x="10" y="41"/>
                  </a:lnTo>
                  <a:lnTo>
                    <a:pt x="12" y="41"/>
                  </a:lnTo>
                  <a:lnTo>
                    <a:pt x="15" y="41"/>
                  </a:lnTo>
                  <a:lnTo>
                    <a:pt x="17" y="38"/>
                  </a:lnTo>
                  <a:lnTo>
                    <a:pt x="17" y="38"/>
                  </a:lnTo>
                  <a:lnTo>
                    <a:pt x="19" y="38"/>
                  </a:lnTo>
                  <a:lnTo>
                    <a:pt x="22" y="38"/>
                  </a:lnTo>
                  <a:lnTo>
                    <a:pt x="22" y="10"/>
                  </a:lnTo>
                  <a:lnTo>
                    <a:pt x="19" y="5"/>
                  </a:lnTo>
                  <a:lnTo>
                    <a:pt x="17" y="5"/>
                  </a:lnTo>
                  <a:lnTo>
                    <a:pt x="17" y="0"/>
                  </a:lnTo>
                  <a:lnTo>
                    <a:pt x="15" y="3"/>
                  </a:lnTo>
                  <a:lnTo>
                    <a:pt x="12" y="5"/>
                  </a:lnTo>
                  <a:lnTo>
                    <a:pt x="10" y="10"/>
                  </a:lnTo>
                  <a:lnTo>
                    <a:pt x="10" y="10"/>
                  </a:lnTo>
                  <a:lnTo>
                    <a:pt x="10"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8" name="Freeform 1468">
              <a:extLst>
                <a:ext uri="{FF2B5EF4-FFF2-40B4-BE49-F238E27FC236}">
                  <a16:creationId xmlns:a16="http://schemas.microsoft.com/office/drawing/2014/main" id="{82D37B6B-DE31-46D7-BF31-87AD488A202F}"/>
                </a:ext>
              </a:extLst>
            </p:cNvPr>
            <p:cNvSpPr>
              <a:spLocks/>
            </p:cNvSpPr>
            <p:nvPr/>
          </p:nvSpPr>
          <p:spPr bwMode="auto">
            <a:xfrm>
              <a:off x="4219576" y="2925761"/>
              <a:ext cx="34925" cy="65087"/>
            </a:xfrm>
            <a:custGeom>
              <a:avLst/>
              <a:gdLst/>
              <a:ahLst/>
              <a:cxnLst>
                <a:cxn ang="0">
                  <a:pos x="10" y="10"/>
                </a:cxn>
                <a:cxn ang="0">
                  <a:pos x="5" y="10"/>
                </a:cxn>
                <a:cxn ang="0">
                  <a:pos x="3" y="10"/>
                </a:cxn>
                <a:cxn ang="0">
                  <a:pos x="0" y="10"/>
                </a:cxn>
                <a:cxn ang="0">
                  <a:pos x="0" y="10"/>
                </a:cxn>
                <a:cxn ang="0">
                  <a:pos x="3" y="15"/>
                </a:cxn>
                <a:cxn ang="0">
                  <a:pos x="5" y="15"/>
                </a:cxn>
                <a:cxn ang="0">
                  <a:pos x="7" y="15"/>
                </a:cxn>
                <a:cxn ang="0">
                  <a:pos x="7" y="34"/>
                </a:cxn>
                <a:cxn ang="0">
                  <a:pos x="7" y="36"/>
                </a:cxn>
                <a:cxn ang="0">
                  <a:pos x="7" y="38"/>
                </a:cxn>
                <a:cxn ang="0">
                  <a:pos x="10" y="41"/>
                </a:cxn>
                <a:cxn ang="0">
                  <a:pos x="10" y="41"/>
                </a:cxn>
                <a:cxn ang="0">
                  <a:pos x="12" y="41"/>
                </a:cxn>
                <a:cxn ang="0">
                  <a:pos x="15" y="41"/>
                </a:cxn>
                <a:cxn ang="0">
                  <a:pos x="17" y="38"/>
                </a:cxn>
                <a:cxn ang="0">
                  <a:pos x="17" y="38"/>
                </a:cxn>
                <a:cxn ang="0">
                  <a:pos x="19" y="38"/>
                </a:cxn>
                <a:cxn ang="0">
                  <a:pos x="22" y="38"/>
                </a:cxn>
                <a:cxn ang="0">
                  <a:pos x="22" y="10"/>
                </a:cxn>
                <a:cxn ang="0">
                  <a:pos x="19" y="5"/>
                </a:cxn>
                <a:cxn ang="0">
                  <a:pos x="17" y="5"/>
                </a:cxn>
                <a:cxn ang="0">
                  <a:pos x="17" y="0"/>
                </a:cxn>
                <a:cxn ang="0">
                  <a:pos x="15" y="3"/>
                </a:cxn>
                <a:cxn ang="0">
                  <a:pos x="12" y="5"/>
                </a:cxn>
                <a:cxn ang="0">
                  <a:pos x="10" y="10"/>
                </a:cxn>
                <a:cxn ang="0">
                  <a:pos x="10" y="10"/>
                </a:cxn>
              </a:cxnLst>
              <a:rect l="0" t="0" r="r" b="b"/>
              <a:pathLst>
                <a:path w="22" h="41">
                  <a:moveTo>
                    <a:pt x="10" y="10"/>
                  </a:moveTo>
                  <a:lnTo>
                    <a:pt x="5" y="10"/>
                  </a:lnTo>
                  <a:lnTo>
                    <a:pt x="3" y="10"/>
                  </a:lnTo>
                  <a:lnTo>
                    <a:pt x="0" y="10"/>
                  </a:lnTo>
                  <a:lnTo>
                    <a:pt x="0" y="10"/>
                  </a:lnTo>
                  <a:lnTo>
                    <a:pt x="3" y="15"/>
                  </a:lnTo>
                  <a:lnTo>
                    <a:pt x="5" y="15"/>
                  </a:lnTo>
                  <a:lnTo>
                    <a:pt x="7" y="15"/>
                  </a:lnTo>
                  <a:lnTo>
                    <a:pt x="7" y="34"/>
                  </a:lnTo>
                  <a:lnTo>
                    <a:pt x="7" y="36"/>
                  </a:lnTo>
                  <a:lnTo>
                    <a:pt x="7" y="38"/>
                  </a:lnTo>
                  <a:lnTo>
                    <a:pt x="10" y="41"/>
                  </a:lnTo>
                  <a:lnTo>
                    <a:pt x="10" y="41"/>
                  </a:lnTo>
                  <a:lnTo>
                    <a:pt x="12" y="41"/>
                  </a:lnTo>
                  <a:lnTo>
                    <a:pt x="15" y="41"/>
                  </a:lnTo>
                  <a:lnTo>
                    <a:pt x="17" y="38"/>
                  </a:lnTo>
                  <a:lnTo>
                    <a:pt x="17" y="38"/>
                  </a:lnTo>
                  <a:lnTo>
                    <a:pt x="19" y="38"/>
                  </a:lnTo>
                  <a:lnTo>
                    <a:pt x="22" y="38"/>
                  </a:lnTo>
                  <a:lnTo>
                    <a:pt x="22" y="10"/>
                  </a:lnTo>
                  <a:lnTo>
                    <a:pt x="19" y="5"/>
                  </a:lnTo>
                  <a:lnTo>
                    <a:pt x="17" y="5"/>
                  </a:lnTo>
                  <a:lnTo>
                    <a:pt x="17" y="0"/>
                  </a:lnTo>
                  <a:lnTo>
                    <a:pt x="15" y="3"/>
                  </a:lnTo>
                  <a:lnTo>
                    <a:pt x="12" y="5"/>
                  </a:lnTo>
                  <a:lnTo>
                    <a:pt x="10" y="10"/>
                  </a:lnTo>
                  <a:lnTo>
                    <a:pt x="10"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59" name="Freeform 1469">
              <a:extLst>
                <a:ext uri="{FF2B5EF4-FFF2-40B4-BE49-F238E27FC236}">
                  <a16:creationId xmlns:a16="http://schemas.microsoft.com/office/drawing/2014/main" id="{BE7930FC-E024-44A6-81C2-95330A49A592}"/>
                </a:ext>
              </a:extLst>
            </p:cNvPr>
            <p:cNvSpPr>
              <a:spLocks/>
            </p:cNvSpPr>
            <p:nvPr/>
          </p:nvSpPr>
          <p:spPr bwMode="auto">
            <a:xfrm>
              <a:off x="4219576" y="2925761"/>
              <a:ext cx="34925" cy="65087"/>
            </a:xfrm>
            <a:custGeom>
              <a:avLst/>
              <a:gdLst/>
              <a:ahLst/>
              <a:cxnLst>
                <a:cxn ang="0">
                  <a:pos x="10" y="10"/>
                </a:cxn>
                <a:cxn ang="0">
                  <a:pos x="5" y="10"/>
                </a:cxn>
                <a:cxn ang="0">
                  <a:pos x="3" y="10"/>
                </a:cxn>
                <a:cxn ang="0">
                  <a:pos x="0" y="10"/>
                </a:cxn>
                <a:cxn ang="0">
                  <a:pos x="0" y="10"/>
                </a:cxn>
                <a:cxn ang="0">
                  <a:pos x="3" y="15"/>
                </a:cxn>
                <a:cxn ang="0">
                  <a:pos x="5" y="15"/>
                </a:cxn>
                <a:cxn ang="0">
                  <a:pos x="7" y="15"/>
                </a:cxn>
                <a:cxn ang="0">
                  <a:pos x="7" y="34"/>
                </a:cxn>
                <a:cxn ang="0">
                  <a:pos x="7" y="36"/>
                </a:cxn>
                <a:cxn ang="0">
                  <a:pos x="7" y="38"/>
                </a:cxn>
                <a:cxn ang="0">
                  <a:pos x="10" y="41"/>
                </a:cxn>
                <a:cxn ang="0">
                  <a:pos x="10" y="41"/>
                </a:cxn>
                <a:cxn ang="0">
                  <a:pos x="12" y="41"/>
                </a:cxn>
                <a:cxn ang="0">
                  <a:pos x="15" y="41"/>
                </a:cxn>
                <a:cxn ang="0">
                  <a:pos x="17" y="38"/>
                </a:cxn>
                <a:cxn ang="0">
                  <a:pos x="17" y="38"/>
                </a:cxn>
                <a:cxn ang="0">
                  <a:pos x="19" y="38"/>
                </a:cxn>
                <a:cxn ang="0">
                  <a:pos x="22" y="38"/>
                </a:cxn>
                <a:cxn ang="0">
                  <a:pos x="22" y="10"/>
                </a:cxn>
                <a:cxn ang="0">
                  <a:pos x="19" y="5"/>
                </a:cxn>
                <a:cxn ang="0">
                  <a:pos x="17" y="5"/>
                </a:cxn>
                <a:cxn ang="0">
                  <a:pos x="17" y="0"/>
                </a:cxn>
                <a:cxn ang="0">
                  <a:pos x="15" y="3"/>
                </a:cxn>
                <a:cxn ang="0">
                  <a:pos x="12" y="5"/>
                </a:cxn>
                <a:cxn ang="0">
                  <a:pos x="10" y="10"/>
                </a:cxn>
                <a:cxn ang="0">
                  <a:pos x="10" y="10"/>
                </a:cxn>
              </a:cxnLst>
              <a:rect l="0" t="0" r="r" b="b"/>
              <a:pathLst>
                <a:path w="22" h="41">
                  <a:moveTo>
                    <a:pt x="10" y="10"/>
                  </a:moveTo>
                  <a:lnTo>
                    <a:pt x="5" y="10"/>
                  </a:lnTo>
                  <a:lnTo>
                    <a:pt x="3" y="10"/>
                  </a:lnTo>
                  <a:lnTo>
                    <a:pt x="0" y="10"/>
                  </a:lnTo>
                  <a:lnTo>
                    <a:pt x="0" y="10"/>
                  </a:lnTo>
                  <a:lnTo>
                    <a:pt x="3" y="15"/>
                  </a:lnTo>
                  <a:lnTo>
                    <a:pt x="5" y="15"/>
                  </a:lnTo>
                  <a:lnTo>
                    <a:pt x="7" y="15"/>
                  </a:lnTo>
                  <a:lnTo>
                    <a:pt x="7" y="34"/>
                  </a:lnTo>
                  <a:lnTo>
                    <a:pt x="7" y="36"/>
                  </a:lnTo>
                  <a:lnTo>
                    <a:pt x="7" y="38"/>
                  </a:lnTo>
                  <a:lnTo>
                    <a:pt x="10" y="41"/>
                  </a:lnTo>
                  <a:lnTo>
                    <a:pt x="10" y="41"/>
                  </a:lnTo>
                  <a:lnTo>
                    <a:pt x="12" y="41"/>
                  </a:lnTo>
                  <a:lnTo>
                    <a:pt x="15" y="41"/>
                  </a:lnTo>
                  <a:lnTo>
                    <a:pt x="17" y="38"/>
                  </a:lnTo>
                  <a:lnTo>
                    <a:pt x="17" y="38"/>
                  </a:lnTo>
                  <a:lnTo>
                    <a:pt x="19" y="38"/>
                  </a:lnTo>
                  <a:lnTo>
                    <a:pt x="22" y="38"/>
                  </a:lnTo>
                  <a:lnTo>
                    <a:pt x="22" y="10"/>
                  </a:lnTo>
                  <a:lnTo>
                    <a:pt x="19" y="5"/>
                  </a:lnTo>
                  <a:lnTo>
                    <a:pt x="17" y="5"/>
                  </a:lnTo>
                  <a:lnTo>
                    <a:pt x="17" y="0"/>
                  </a:lnTo>
                  <a:lnTo>
                    <a:pt x="15" y="3"/>
                  </a:lnTo>
                  <a:lnTo>
                    <a:pt x="12" y="5"/>
                  </a:lnTo>
                  <a:lnTo>
                    <a:pt x="10" y="10"/>
                  </a:lnTo>
                  <a:lnTo>
                    <a:pt x="10"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0" name="Freeform 1470">
              <a:extLst>
                <a:ext uri="{FF2B5EF4-FFF2-40B4-BE49-F238E27FC236}">
                  <a16:creationId xmlns:a16="http://schemas.microsoft.com/office/drawing/2014/main" id="{11E5D8EF-5DFE-4890-A812-7613200C63D0}"/>
                </a:ext>
              </a:extLst>
            </p:cNvPr>
            <p:cNvSpPr>
              <a:spLocks/>
            </p:cNvSpPr>
            <p:nvPr/>
          </p:nvSpPr>
          <p:spPr bwMode="auto">
            <a:xfrm>
              <a:off x="4310064" y="3016249"/>
              <a:ext cx="57150" cy="41275"/>
            </a:xfrm>
            <a:custGeom>
              <a:avLst/>
              <a:gdLst/>
              <a:ahLst/>
              <a:cxnLst>
                <a:cxn ang="0">
                  <a:pos x="36" y="12"/>
                </a:cxn>
                <a:cxn ang="0">
                  <a:pos x="36" y="10"/>
                </a:cxn>
                <a:cxn ang="0">
                  <a:pos x="34" y="7"/>
                </a:cxn>
                <a:cxn ang="0">
                  <a:pos x="34" y="3"/>
                </a:cxn>
                <a:cxn ang="0">
                  <a:pos x="34" y="3"/>
                </a:cxn>
                <a:cxn ang="0">
                  <a:pos x="34" y="0"/>
                </a:cxn>
                <a:cxn ang="0">
                  <a:pos x="31" y="3"/>
                </a:cxn>
                <a:cxn ang="0">
                  <a:pos x="29" y="3"/>
                </a:cxn>
                <a:cxn ang="0">
                  <a:pos x="24" y="5"/>
                </a:cxn>
                <a:cxn ang="0">
                  <a:pos x="24" y="5"/>
                </a:cxn>
                <a:cxn ang="0">
                  <a:pos x="17" y="3"/>
                </a:cxn>
                <a:cxn ang="0">
                  <a:pos x="12" y="0"/>
                </a:cxn>
                <a:cxn ang="0">
                  <a:pos x="7" y="0"/>
                </a:cxn>
                <a:cxn ang="0">
                  <a:pos x="5" y="0"/>
                </a:cxn>
                <a:cxn ang="0">
                  <a:pos x="3" y="3"/>
                </a:cxn>
                <a:cxn ang="0">
                  <a:pos x="0" y="5"/>
                </a:cxn>
                <a:cxn ang="0">
                  <a:pos x="0" y="7"/>
                </a:cxn>
                <a:cxn ang="0">
                  <a:pos x="0" y="7"/>
                </a:cxn>
                <a:cxn ang="0">
                  <a:pos x="3" y="10"/>
                </a:cxn>
                <a:cxn ang="0">
                  <a:pos x="5" y="12"/>
                </a:cxn>
                <a:cxn ang="0">
                  <a:pos x="10" y="15"/>
                </a:cxn>
                <a:cxn ang="0">
                  <a:pos x="15" y="17"/>
                </a:cxn>
                <a:cxn ang="0">
                  <a:pos x="26" y="24"/>
                </a:cxn>
                <a:cxn ang="0">
                  <a:pos x="31" y="26"/>
                </a:cxn>
                <a:cxn ang="0">
                  <a:pos x="34" y="26"/>
                </a:cxn>
                <a:cxn ang="0">
                  <a:pos x="34" y="26"/>
                </a:cxn>
                <a:cxn ang="0">
                  <a:pos x="34" y="26"/>
                </a:cxn>
                <a:cxn ang="0">
                  <a:pos x="34" y="24"/>
                </a:cxn>
                <a:cxn ang="0">
                  <a:pos x="34" y="22"/>
                </a:cxn>
                <a:cxn ang="0">
                  <a:pos x="34" y="19"/>
                </a:cxn>
                <a:cxn ang="0">
                  <a:pos x="34" y="17"/>
                </a:cxn>
                <a:cxn ang="0">
                  <a:pos x="36" y="15"/>
                </a:cxn>
                <a:cxn ang="0">
                  <a:pos x="36" y="12"/>
                </a:cxn>
                <a:cxn ang="0">
                  <a:pos x="36" y="12"/>
                </a:cxn>
              </a:cxnLst>
              <a:rect l="0" t="0" r="r" b="b"/>
              <a:pathLst>
                <a:path w="36" h="26">
                  <a:moveTo>
                    <a:pt x="36" y="12"/>
                  </a:moveTo>
                  <a:lnTo>
                    <a:pt x="36" y="10"/>
                  </a:lnTo>
                  <a:lnTo>
                    <a:pt x="34" y="7"/>
                  </a:lnTo>
                  <a:lnTo>
                    <a:pt x="34" y="3"/>
                  </a:lnTo>
                  <a:lnTo>
                    <a:pt x="34" y="3"/>
                  </a:lnTo>
                  <a:lnTo>
                    <a:pt x="34" y="0"/>
                  </a:lnTo>
                  <a:lnTo>
                    <a:pt x="31" y="3"/>
                  </a:lnTo>
                  <a:lnTo>
                    <a:pt x="29" y="3"/>
                  </a:lnTo>
                  <a:lnTo>
                    <a:pt x="24" y="5"/>
                  </a:lnTo>
                  <a:lnTo>
                    <a:pt x="24" y="5"/>
                  </a:lnTo>
                  <a:lnTo>
                    <a:pt x="17" y="3"/>
                  </a:lnTo>
                  <a:lnTo>
                    <a:pt x="12" y="0"/>
                  </a:lnTo>
                  <a:lnTo>
                    <a:pt x="7" y="0"/>
                  </a:lnTo>
                  <a:lnTo>
                    <a:pt x="5" y="0"/>
                  </a:lnTo>
                  <a:lnTo>
                    <a:pt x="3" y="3"/>
                  </a:lnTo>
                  <a:lnTo>
                    <a:pt x="0" y="5"/>
                  </a:lnTo>
                  <a:lnTo>
                    <a:pt x="0" y="7"/>
                  </a:lnTo>
                  <a:lnTo>
                    <a:pt x="0" y="7"/>
                  </a:lnTo>
                  <a:lnTo>
                    <a:pt x="3" y="10"/>
                  </a:lnTo>
                  <a:lnTo>
                    <a:pt x="5" y="12"/>
                  </a:lnTo>
                  <a:lnTo>
                    <a:pt x="10" y="15"/>
                  </a:lnTo>
                  <a:lnTo>
                    <a:pt x="15" y="17"/>
                  </a:lnTo>
                  <a:lnTo>
                    <a:pt x="26" y="24"/>
                  </a:lnTo>
                  <a:lnTo>
                    <a:pt x="31" y="26"/>
                  </a:lnTo>
                  <a:lnTo>
                    <a:pt x="34" y="26"/>
                  </a:lnTo>
                  <a:lnTo>
                    <a:pt x="34" y="26"/>
                  </a:lnTo>
                  <a:lnTo>
                    <a:pt x="34" y="26"/>
                  </a:lnTo>
                  <a:lnTo>
                    <a:pt x="34" y="24"/>
                  </a:lnTo>
                  <a:lnTo>
                    <a:pt x="34" y="22"/>
                  </a:lnTo>
                  <a:lnTo>
                    <a:pt x="34" y="19"/>
                  </a:lnTo>
                  <a:lnTo>
                    <a:pt x="34" y="17"/>
                  </a:lnTo>
                  <a:lnTo>
                    <a:pt x="36" y="15"/>
                  </a:lnTo>
                  <a:lnTo>
                    <a:pt x="36" y="12"/>
                  </a:lnTo>
                  <a:lnTo>
                    <a:pt x="36"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1" name="Freeform 1471">
              <a:extLst>
                <a:ext uri="{FF2B5EF4-FFF2-40B4-BE49-F238E27FC236}">
                  <a16:creationId xmlns:a16="http://schemas.microsoft.com/office/drawing/2014/main" id="{D66674AB-8997-4B62-81F5-83D5E36193F8}"/>
                </a:ext>
              </a:extLst>
            </p:cNvPr>
            <p:cNvSpPr>
              <a:spLocks/>
            </p:cNvSpPr>
            <p:nvPr/>
          </p:nvSpPr>
          <p:spPr bwMode="auto">
            <a:xfrm>
              <a:off x="4310064" y="3016249"/>
              <a:ext cx="57150" cy="41275"/>
            </a:xfrm>
            <a:custGeom>
              <a:avLst/>
              <a:gdLst/>
              <a:ahLst/>
              <a:cxnLst>
                <a:cxn ang="0">
                  <a:pos x="36" y="12"/>
                </a:cxn>
                <a:cxn ang="0">
                  <a:pos x="36" y="10"/>
                </a:cxn>
                <a:cxn ang="0">
                  <a:pos x="34" y="7"/>
                </a:cxn>
                <a:cxn ang="0">
                  <a:pos x="34" y="3"/>
                </a:cxn>
                <a:cxn ang="0">
                  <a:pos x="34" y="3"/>
                </a:cxn>
                <a:cxn ang="0">
                  <a:pos x="34" y="0"/>
                </a:cxn>
                <a:cxn ang="0">
                  <a:pos x="31" y="3"/>
                </a:cxn>
                <a:cxn ang="0">
                  <a:pos x="29" y="3"/>
                </a:cxn>
                <a:cxn ang="0">
                  <a:pos x="24" y="5"/>
                </a:cxn>
                <a:cxn ang="0">
                  <a:pos x="24" y="5"/>
                </a:cxn>
                <a:cxn ang="0">
                  <a:pos x="17" y="3"/>
                </a:cxn>
                <a:cxn ang="0">
                  <a:pos x="12" y="0"/>
                </a:cxn>
                <a:cxn ang="0">
                  <a:pos x="7" y="0"/>
                </a:cxn>
                <a:cxn ang="0">
                  <a:pos x="5" y="0"/>
                </a:cxn>
                <a:cxn ang="0">
                  <a:pos x="3" y="3"/>
                </a:cxn>
                <a:cxn ang="0">
                  <a:pos x="0" y="5"/>
                </a:cxn>
                <a:cxn ang="0">
                  <a:pos x="0" y="7"/>
                </a:cxn>
                <a:cxn ang="0">
                  <a:pos x="0" y="7"/>
                </a:cxn>
                <a:cxn ang="0">
                  <a:pos x="3" y="10"/>
                </a:cxn>
                <a:cxn ang="0">
                  <a:pos x="5" y="12"/>
                </a:cxn>
                <a:cxn ang="0">
                  <a:pos x="10" y="15"/>
                </a:cxn>
                <a:cxn ang="0">
                  <a:pos x="15" y="17"/>
                </a:cxn>
                <a:cxn ang="0">
                  <a:pos x="26" y="24"/>
                </a:cxn>
                <a:cxn ang="0">
                  <a:pos x="31" y="26"/>
                </a:cxn>
                <a:cxn ang="0">
                  <a:pos x="34" y="26"/>
                </a:cxn>
                <a:cxn ang="0">
                  <a:pos x="34" y="26"/>
                </a:cxn>
                <a:cxn ang="0">
                  <a:pos x="34" y="26"/>
                </a:cxn>
                <a:cxn ang="0">
                  <a:pos x="34" y="24"/>
                </a:cxn>
                <a:cxn ang="0">
                  <a:pos x="34" y="22"/>
                </a:cxn>
                <a:cxn ang="0">
                  <a:pos x="34" y="19"/>
                </a:cxn>
                <a:cxn ang="0">
                  <a:pos x="34" y="17"/>
                </a:cxn>
                <a:cxn ang="0">
                  <a:pos x="36" y="15"/>
                </a:cxn>
                <a:cxn ang="0">
                  <a:pos x="36" y="12"/>
                </a:cxn>
              </a:cxnLst>
              <a:rect l="0" t="0" r="r" b="b"/>
              <a:pathLst>
                <a:path w="36" h="26">
                  <a:moveTo>
                    <a:pt x="36" y="12"/>
                  </a:moveTo>
                  <a:lnTo>
                    <a:pt x="36" y="10"/>
                  </a:lnTo>
                  <a:lnTo>
                    <a:pt x="34" y="7"/>
                  </a:lnTo>
                  <a:lnTo>
                    <a:pt x="34" y="3"/>
                  </a:lnTo>
                  <a:lnTo>
                    <a:pt x="34" y="3"/>
                  </a:lnTo>
                  <a:lnTo>
                    <a:pt x="34" y="0"/>
                  </a:lnTo>
                  <a:lnTo>
                    <a:pt x="31" y="3"/>
                  </a:lnTo>
                  <a:lnTo>
                    <a:pt x="29" y="3"/>
                  </a:lnTo>
                  <a:lnTo>
                    <a:pt x="24" y="5"/>
                  </a:lnTo>
                  <a:lnTo>
                    <a:pt x="24" y="5"/>
                  </a:lnTo>
                  <a:lnTo>
                    <a:pt x="17" y="3"/>
                  </a:lnTo>
                  <a:lnTo>
                    <a:pt x="12" y="0"/>
                  </a:lnTo>
                  <a:lnTo>
                    <a:pt x="7" y="0"/>
                  </a:lnTo>
                  <a:lnTo>
                    <a:pt x="5" y="0"/>
                  </a:lnTo>
                  <a:lnTo>
                    <a:pt x="3" y="3"/>
                  </a:lnTo>
                  <a:lnTo>
                    <a:pt x="0" y="5"/>
                  </a:lnTo>
                  <a:lnTo>
                    <a:pt x="0" y="7"/>
                  </a:lnTo>
                  <a:lnTo>
                    <a:pt x="0" y="7"/>
                  </a:lnTo>
                  <a:lnTo>
                    <a:pt x="3" y="10"/>
                  </a:lnTo>
                  <a:lnTo>
                    <a:pt x="5" y="12"/>
                  </a:lnTo>
                  <a:lnTo>
                    <a:pt x="10" y="15"/>
                  </a:lnTo>
                  <a:lnTo>
                    <a:pt x="15" y="17"/>
                  </a:lnTo>
                  <a:lnTo>
                    <a:pt x="26" y="24"/>
                  </a:lnTo>
                  <a:lnTo>
                    <a:pt x="31" y="26"/>
                  </a:lnTo>
                  <a:lnTo>
                    <a:pt x="34" y="26"/>
                  </a:lnTo>
                  <a:lnTo>
                    <a:pt x="34" y="26"/>
                  </a:lnTo>
                  <a:lnTo>
                    <a:pt x="34" y="26"/>
                  </a:lnTo>
                  <a:lnTo>
                    <a:pt x="34" y="24"/>
                  </a:lnTo>
                  <a:lnTo>
                    <a:pt x="34" y="22"/>
                  </a:lnTo>
                  <a:lnTo>
                    <a:pt x="34" y="19"/>
                  </a:lnTo>
                  <a:lnTo>
                    <a:pt x="34" y="17"/>
                  </a:lnTo>
                  <a:lnTo>
                    <a:pt x="36" y="15"/>
                  </a:lnTo>
                  <a:lnTo>
                    <a:pt x="36"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2" name="Freeform 1472">
              <a:extLst>
                <a:ext uri="{FF2B5EF4-FFF2-40B4-BE49-F238E27FC236}">
                  <a16:creationId xmlns:a16="http://schemas.microsoft.com/office/drawing/2014/main" id="{A9B2A261-94F4-40C2-B36D-37E1BD29AE69}"/>
                </a:ext>
              </a:extLst>
            </p:cNvPr>
            <p:cNvSpPr>
              <a:spLocks/>
            </p:cNvSpPr>
            <p:nvPr/>
          </p:nvSpPr>
          <p:spPr bwMode="auto">
            <a:xfrm>
              <a:off x="4310064" y="3016249"/>
              <a:ext cx="57150" cy="41275"/>
            </a:xfrm>
            <a:custGeom>
              <a:avLst/>
              <a:gdLst/>
              <a:ahLst/>
              <a:cxnLst>
                <a:cxn ang="0">
                  <a:pos x="36" y="12"/>
                </a:cxn>
                <a:cxn ang="0">
                  <a:pos x="36" y="10"/>
                </a:cxn>
                <a:cxn ang="0">
                  <a:pos x="34" y="7"/>
                </a:cxn>
                <a:cxn ang="0">
                  <a:pos x="34" y="3"/>
                </a:cxn>
                <a:cxn ang="0">
                  <a:pos x="34" y="3"/>
                </a:cxn>
                <a:cxn ang="0">
                  <a:pos x="34" y="0"/>
                </a:cxn>
                <a:cxn ang="0">
                  <a:pos x="31" y="3"/>
                </a:cxn>
                <a:cxn ang="0">
                  <a:pos x="29" y="3"/>
                </a:cxn>
                <a:cxn ang="0">
                  <a:pos x="24" y="5"/>
                </a:cxn>
                <a:cxn ang="0">
                  <a:pos x="24" y="5"/>
                </a:cxn>
                <a:cxn ang="0">
                  <a:pos x="17" y="3"/>
                </a:cxn>
                <a:cxn ang="0">
                  <a:pos x="12" y="0"/>
                </a:cxn>
                <a:cxn ang="0">
                  <a:pos x="7" y="0"/>
                </a:cxn>
                <a:cxn ang="0">
                  <a:pos x="5" y="0"/>
                </a:cxn>
                <a:cxn ang="0">
                  <a:pos x="3" y="3"/>
                </a:cxn>
                <a:cxn ang="0">
                  <a:pos x="0" y="5"/>
                </a:cxn>
                <a:cxn ang="0">
                  <a:pos x="0" y="7"/>
                </a:cxn>
                <a:cxn ang="0">
                  <a:pos x="0" y="7"/>
                </a:cxn>
                <a:cxn ang="0">
                  <a:pos x="3" y="10"/>
                </a:cxn>
                <a:cxn ang="0">
                  <a:pos x="5" y="12"/>
                </a:cxn>
                <a:cxn ang="0">
                  <a:pos x="10" y="15"/>
                </a:cxn>
                <a:cxn ang="0">
                  <a:pos x="15" y="17"/>
                </a:cxn>
                <a:cxn ang="0">
                  <a:pos x="26" y="24"/>
                </a:cxn>
                <a:cxn ang="0">
                  <a:pos x="31" y="26"/>
                </a:cxn>
                <a:cxn ang="0">
                  <a:pos x="34" y="26"/>
                </a:cxn>
                <a:cxn ang="0">
                  <a:pos x="34" y="26"/>
                </a:cxn>
                <a:cxn ang="0">
                  <a:pos x="34" y="26"/>
                </a:cxn>
                <a:cxn ang="0">
                  <a:pos x="34" y="24"/>
                </a:cxn>
                <a:cxn ang="0">
                  <a:pos x="34" y="22"/>
                </a:cxn>
                <a:cxn ang="0">
                  <a:pos x="34" y="19"/>
                </a:cxn>
                <a:cxn ang="0">
                  <a:pos x="34" y="17"/>
                </a:cxn>
                <a:cxn ang="0">
                  <a:pos x="36" y="15"/>
                </a:cxn>
                <a:cxn ang="0">
                  <a:pos x="36" y="12"/>
                </a:cxn>
              </a:cxnLst>
              <a:rect l="0" t="0" r="r" b="b"/>
              <a:pathLst>
                <a:path w="36" h="26">
                  <a:moveTo>
                    <a:pt x="36" y="12"/>
                  </a:moveTo>
                  <a:lnTo>
                    <a:pt x="36" y="10"/>
                  </a:lnTo>
                  <a:lnTo>
                    <a:pt x="34" y="7"/>
                  </a:lnTo>
                  <a:lnTo>
                    <a:pt x="34" y="3"/>
                  </a:lnTo>
                  <a:lnTo>
                    <a:pt x="34" y="3"/>
                  </a:lnTo>
                  <a:lnTo>
                    <a:pt x="34" y="0"/>
                  </a:lnTo>
                  <a:lnTo>
                    <a:pt x="31" y="3"/>
                  </a:lnTo>
                  <a:lnTo>
                    <a:pt x="29" y="3"/>
                  </a:lnTo>
                  <a:lnTo>
                    <a:pt x="24" y="5"/>
                  </a:lnTo>
                  <a:lnTo>
                    <a:pt x="24" y="5"/>
                  </a:lnTo>
                  <a:lnTo>
                    <a:pt x="17" y="3"/>
                  </a:lnTo>
                  <a:lnTo>
                    <a:pt x="12" y="0"/>
                  </a:lnTo>
                  <a:lnTo>
                    <a:pt x="7" y="0"/>
                  </a:lnTo>
                  <a:lnTo>
                    <a:pt x="5" y="0"/>
                  </a:lnTo>
                  <a:lnTo>
                    <a:pt x="3" y="3"/>
                  </a:lnTo>
                  <a:lnTo>
                    <a:pt x="0" y="5"/>
                  </a:lnTo>
                  <a:lnTo>
                    <a:pt x="0" y="7"/>
                  </a:lnTo>
                  <a:lnTo>
                    <a:pt x="0" y="7"/>
                  </a:lnTo>
                  <a:lnTo>
                    <a:pt x="3" y="10"/>
                  </a:lnTo>
                  <a:lnTo>
                    <a:pt x="5" y="12"/>
                  </a:lnTo>
                  <a:lnTo>
                    <a:pt x="10" y="15"/>
                  </a:lnTo>
                  <a:lnTo>
                    <a:pt x="15" y="17"/>
                  </a:lnTo>
                  <a:lnTo>
                    <a:pt x="26" y="24"/>
                  </a:lnTo>
                  <a:lnTo>
                    <a:pt x="31" y="26"/>
                  </a:lnTo>
                  <a:lnTo>
                    <a:pt x="34" y="26"/>
                  </a:lnTo>
                  <a:lnTo>
                    <a:pt x="34" y="26"/>
                  </a:lnTo>
                  <a:lnTo>
                    <a:pt x="34" y="26"/>
                  </a:lnTo>
                  <a:lnTo>
                    <a:pt x="34" y="24"/>
                  </a:lnTo>
                  <a:lnTo>
                    <a:pt x="34" y="22"/>
                  </a:lnTo>
                  <a:lnTo>
                    <a:pt x="34" y="19"/>
                  </a:lnTo>
                  <a:lnTo>
                    <a:pt x="34" y="17"/>
                  </a:lnTo>
                  <a:lnTo>
                    <a:pt x="36" y="15"/>
                  </a:lnTo>
                  <a:lnTo>
                    <a:pt x="36"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3" name="Freeform 1473">
              <a:extLst>
                <a:ext uri="{FF2B5EF4-FFF2-40B4-BE49-F238E27FC236}">
                  <a16:creationId xmlns:a16="http://schemas.microsoft.com/office/drawing/2014/main" id="{70B835C3-5D17-4CF2-A237-D636C304D7DF}"/>
                </a:ext>
              </a:extLst>
            </p:cNvPr>
            <p:cNvSpPr>
              <a:spLocks/>
            </p:cNvSpPr>
            <p:nvPr/>
          </p:nvSpPr>
          <p:spPr bwMode="auto">
            <a:xfrm>
              <a:off x="4246563" y="2492373"/>
              <a:ext cx="33336" cy="52387"/>
            </a:xfrm>
            <a:custGeom>
              <a:avLst/>
              <a:gdLst/>
              <a:ahLst/>
              <a:cxnLst>
                <a:cxn ang="0">
                  <a:pos x="12" y="5"/>
                </a:cxn>
                <a:cxn ang="0">
                  <a:pos x="9" y="2"/>
                </a:cxn>
                <a:cxn ang="0">
                  <a:pos x="9" y="2"/>
                </a:cxn>
                <a:cxn ang="0">
                  <a:pos x="7" y="0"/>
                </a:cxn>
                <a:cxn ang="0">
                  <a:pos x="5" y="0"/>
                </a:cxn>
                <a:cxn ang="0">
                  <a:pos x="5" y="2"/>
                </a:cxn>
                <a:cxn ang="0">
                  <a:pos x="2" y="2"/>
                </a:cxn>
                <a:cxn ang="0">
                  <a:pos x="0" y="5"/>
                </a:cxn>
                <a:cxn ang="0">
                  <a:pos x="0" y="10"/>
                </a:cxn>
                <a:cxn ang="0">
                  <a:pos x="0" y="10"/>
                </a:cxn>
                <a:cxn ang="0">
                  <a:pos x="2" y="10"/>
                </a:cxn>
                <a:cxn ang="0">
                  <a:pos x="7" y="14"/>
                </a:cxn>
                <a:cxn ang="0">
                  <a:pos x="9" y="19"/>
                </a:cxn>
                <a:cxn ang="0">
                  <a:pos x="12" y="21"/>
                </a:cxn>
                <a:cxn ang="0">
                  <a:pos x="12" y="26"/>
                </a:cxn>
                <a:cxn ang="0">
                  <a:pos x="12" y="31"/>
                </a:cxn>
                <a:cxn ang="0">
                  <a:pos x="12" y="33"/>
                </a:cxn>
                <a:cxn ang="0">
                  <a:pos x="14" y="33"/>
                </a:cxn>
                <a:cxn ang="0">
                  <a:pos x="17" y="31"/>
                </a:cxn>
                <a:cxn ang="0">
                  <a:pos x="17" y="29"/>
                </a:cxn>
                <a:cxn ang="0">
                  <a:pos x="19" y="21"/>
                </a:cxn>
                <a:cxn ang="0">
                  <a:pos x="21" y="19"/>
                </a:cxn>
                <a:cxn ang="0">
                  <a:pos x="21" y="17"/>
                </a:cxn>
                <a:cxn ang="0">
                  <a:pos x="21" y="12"/>
                </a:cxn>
                <a:cxn ang="0">
                  <a:pos x="21" y="5"/>
                </a:cxn>
                <a:cxn ang="0">
                  <a:pos x="19" y="7"/>
                </a:cxn>
                <a:cxn ang="0">
                  <a:pos x="17" y="10"/>
                </a:cxn>
                <a:cxn ang="0">
                  <a:pos x="14" y="10"/>
                </a:cxn>
                <a:cxn ang="0">
                  <a:pos x="12" y="12"/>
                </a:cxn>
                <a:cxn ang="0">
                  <a:pos x="12" y="5"/>
                </a:cxn>
                <a:cxn ang="0">
                  <a:pos x="12" y="5"/>
                </a:cxn>
              </a:cxnLst>
              <a:rect l="0" t="0" r="r" b="b"/>
              <a:pathLst>
                <a:path w="21" h="33">
                  <a:moveTo>
                    <a:pt x="12" y="5"/>
                  </a:moveTo>
                  <a:lnTo>
                    <a:pt x="9" y="2"/>
                  </a:lnTo>
                  <a:lnTo>
                    <a:pt x="9" y="2"/>
                  </a:lnTo>
                  <a:lnTo>
                    <a:pt x="7" y="0"/>
                  </a:lnTo>
                  <a:lnTo>
                    <a:pt x="5" y="0"/>
                  </a:lnTo>
                  <a:lnTo>
                    <a:pt x="5" y="2"/>
                  </a:lnTo>
                  <a:lnTo>
                    <a:pt x="2" y="2"/>
                  </a:lnTo>
                  <a:lnTo>
                    <a:pt x="0" y="5"/>
                  </a:lnTo>
                  <a:lnTo>
                    <a:pt x="0" y="10"/>
                  </a:lnTo>
                  <a:lnTo>
                    <a:pt x="0" y="10"/>
                  </a:lnTo>
                  <a:lnTo>
                    <a:pt x="2" y="10"/>
                  </a:lnTo>
                  <a:lnTo>
                    <a:pt x="7" y="14"/>
                  </a:lnTo>
                  <a:lnTo>
                    <a:pt x="9" y="19"/>
                  </a:lnTo>
                  <a:lnTo>
                    <a:pt x="12" y="21"/>
                  </a:lnTo>
                  <a:lnTo>
                    <a:pt x="12" y="26"/>
                  </a:lnTo>
                  <a:lnTo>
                    <a:pt x="12" y="31"/>
                  </a:lnTo>
                  <a:lnTo>
                    <a:pt x="12" y="33"/>
                  </a:lnTo>
                  <a:lnTo>
                    <a:pt x="14" y="33"/>
                  </a:lnTo>
                  <a:lnTo>
                    <a:pt x="17" y="31"/>
                  </a:lnTo>
                  <a:lnTo>
                    <a:pt x="17" y="29"/>
                  </a:lnTo>
                  <a:lnTo>
                    <a:pt x="19" y="21"/>
                  </a:lnTo>
                  <a:lnTo>
                    <a:pt x="21" y="19"/>
                  </a:lnTo>
                  <a:lnTo>
                    <a:pt x="21" y="17"/>
                  </a:lnTo>
                  <a:lnTo>
                    <a:pt x="21" y="12"/>
                  </a:lnTo>
                  <a:lnTo>
                    <a:pt x="21" y="5"/>
                  </a:lnTo>
                  <a:lnTo>
                    <a:pt x="19" y="7"/>
                  </a:lnTo>
                  <a:lnTo>
                    <a:pt x="17" y="10"/>
                  </a:lnTo>
                  <a:lnTo>
                    <a:pt x="14" y="10"/>
                  </a:lnTo>
                  <a:lnTo>
                    <a:pt x="12" y="12"/>
                  </a:lnTo>
                  <a:lnTo>
                    <a:pt x="12" y="5"/>
                  </a:lnTo>
                  <a:lnTo>
                    <a:pt x="12"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4" name="Freeform 1474">
              <a:extLst>
                <a:ext uri="{FF2B5EF4-FFF2-40B4-BE49-F238E27FC236}">
                  <a16:creationId xmlns:a16="http://schemas.microsoft.com/office/drawing/2014/main" id="{C06F85B6-3828-45C3-97BE-2793365438FD}"/>
                </a:ext>
              </a:extLst>
            </p:cNvPr>
            <p:cNvSpPr>
              <a:spLocks/>
            </p:cNvSpPr>
            <p:nvPr/>
          </p:nvSpPr>
          <p:spPr bwMode="auto">
            <a:xfrm>
              <a:off x="4246563" y="2492373"/>
              <a:ext cx="33336" cy="52387"/>
            </a:xfrm>
            <a:custGeom>
              <a:avLst/>
              <a:gdLst/>
              <a:ahLst/>
              <a:cxnLst>
                <a:cxn ang="0">
                  <a:pos x="12" y="5"/>
                </a:cxn>
                <a:cxn ang="0">
                  <a:pos x="9" y="2"/>
                </a:cxn>
                <a:cxn ang="0">
                  <a:pos x="9" y="2"/>
                </a:cxn>
                <a:cxn ang="0">
                  <a:pos x="7" y="0"/>
                </a:cxn>
                <a:cxn ang="0">
                  <a:pos x="5" y="0"/>
                </a:cxn>
                <a:cxn ang="0">
                  <a:pos x="5" y="2"/>
                </a:cxn>
                <a:cxn ang="0">
                  <a:pos x="2" y="2"/>
                </a:cxn>
                <a:cxn ang="0">
                  <a:pos x="0" y="5"/>
                </a:cxn>
                <a:cxn ang="0">
                  <a:pos x="0" y="10"/>
                </a:cxn>
                <a:cxn ang="0">
                  <a:pos x="0" y="10"/>
                </a:cxn>
                <a:cxn ang="0">
                  <a:pos x="2" y="10"/>
                </a:cxn>
                <a:cxn ang="0">
                  <a:pos x="7" y="14"/>
                </a:cxn>
                <a:cxn ang="0">
                  <a:pos x="9" y="19"/>
                </a:cxn>
                <a:cxn ang="0">
                  <a:pos x="12" y="21"/>
                </a:cxn>
                <a:cxn ang="0">
                  <a:pos x="12" y="26"/>
                </a:cxn>
                <a:cxn ang="0">
                  <a:pos x="12" y="31"/>
                </a:cxn>
                <a:cxn ang="0">
                  <a:pos x="12" y="33"/>
                </a:cxn>
                <a:cxn ang="0">
                  <a:pos x="14" y="33"/>
                </a:cxn>
                <a:cxn ang="0">
                  <a:pos x="17" y="31"/>
                </a:cxn>
                <a:cxn ang="0">
                  <a:pos x="17" y="29"/>
                </a:cxn>
                <a:cxn ang="0">
                  <a:pos x="19" y="21"/>
                </a:cxn>
                <a:cxn ang="0">
                  <a:pos x="21" y="19"/>
                </a:cxn>
                <a:cxn ang="0">
                  <a:pos x="21" y="17"/>
                </a:cxn>
                <a:cxn ang="0">
                  <a:pos x="21" y="12"/>
                </a:cxn>
                <a:cxn ang="0">
                  <a:pos x="21" y="5"/>
                </a:cxn>
                <a:cxn ang="0">
                  <a:pos x="19" y="7"/>
                </a:cxn>
                <a:cxn ang="0">
                  <a:pos x="17" y="10"/>
                </a:cxn>
                <a:cxn ang="0">
                  <a:pos x="14" y="10"/>
                </a:cxn>
                <a:cxn ang="0">
                  <a:pos x="12" y="12"/>
                </a:cxn>
                <a:cxn ang="0">
                  <a:pos x="12" y="5"/>
                </a:cxn>
              </a:cxnLst>
              <a:rect l="0" t="0" r="r" b="b"/>
              <a:pathLst>
                <a:path w="21" h="33">
                  <a:moveTo>
                    <a:pt x="12" y="5"/>
                  </a:moveTo>
                  <a:lnTo>
                    <a:pt x="9" y="2"/>
                  </a:lnTo>
                  <a:lnTo>
                    <a:pt x="9" y="2"/>
                  </a:lnTo>
                  <a:lnTo>
                    <a:pt x="7" y="0"/>
                  </a:lnTo>
                  <a:lnTo>
                    <a:pt x="5" y="0"/>
                  </a:lnTo>
                  <a:lnTo>
                    <a:pt x="5" y="2"/>
                  </a:lnTo>
                  <a:lnTo>
                    <a:pt x="2" y="2"/>
                  </a:lnTo>
                  <a:lnTo>
                    <a:pt x="0" y="5"/>
                  </a:lnTo>
                  <a:lnTo>
                    <a:pt x="0" y="10"/>
                  </a:lnTo>
                  <a:lnTo>
                    <a:pt x="0" y="10"/>
                  </a:lnTo>
                  <a:lnTo>
                    <a:pt x="2" y="10"/>
                  </a:lnTo>
                  <a:lnTo>
                    <a:pt x="7" y="14"/>
                  </a:lnTo>
                  <a:lnTo>
                    <a:pt x="9" y="19"/>
                  </a:lnTo>
                  <a:lnTo>
                    <a:pt x="12" y="21"/>
                  </a:lnTo>
                  <a:lnTo>
                    <a:pt x="12" y="26"/>
                  </a:lnTo>
                  <a:lnTo>
                    <a:pt x="12" y="31"/>
                  </a:lnTo>
                  <a:lnTo>
                    <a:pt x="12" y="33"/>
                  </a:lnTo>
                  <a:lnTo>
                    <a:pt x="14" y="33"/>
                  </a:lnTo>
                  <a:lnTo>
                    <a:pt x="17" y="31"/>
                  </a:lnTo>
                  <a:lnTo>
                    <a:pt x="17" y="29"/>
                  </a:lnTo>
                  <a:lnTo>
                    <a:pt x="19" y="21"/>
                  </a:lnTo>
                  <a:lnTo>
                    <a:pt x="21" y="19"/>
                  </a:lnTo>
                  <a:lnTo>
                    <a:pt x="21" y="17"/>
                  </a:lnTo>
                  <a:lnTo>
                    <a:pt x="21" y="12"/>
                  </a:lnTo>
                  <a:lnTo>
                    <a:pt x="21" y="5"/>
                  </a:lnTo>
                  <a:lnTo>
                    <a:pt x="19" y="7"/>
                  </a:lnTo>
                  <a:lnTo>
                    <a:pt x="17" y="10"/>
                  </a:lnTo>
                  <a:lnTo>
                    <a:pt x="14" y="10"/>
                  </a:lnTo>
                  <a:lnTo>
                    <a:pt x="12" y="12"/>
                  </a:lnTo>
                  <a:lnTo>
                    <a:pt x="12"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5" name="Freeform 1475">
              <a:extLst>
                <a:ext uri="{FF2B5EF4-FFF2-40B4-BE49-F238E27FC236}">
                  <a16:creationId xmlns:a16="http://schemas.microsoft.com/office/drawing/2014/main" id="{F2D892A7-51E2-465F-803B-709F0C845E27}"/>
                </a:ext>
              </a:extLst>
            </p:cNvPr>
            <p:cNvSpPr>
              <a:spLocks/>
            </p:cNvSpPr>
            <p:nvPr/>
          </p:nvSpPr>
          <p:spPr bwMode="auto">
            <a:xfrm>
              <a:off x="4246563" y="2492373"/>
              <a:ext cx="33336" cy="52387"/>
            </a:xfrm>
            <a:custGeom>
              <a:avLst/>
              <a:gdLst/>
              <a:ahLst/>
              <a:cxnLst>
                <a:cxn ang="0">
                  <a:pos x="12" y="5"/>
                </a:cxn>
                <a:cxn ang="0">
                  <a:pos x="9" y="2"/>
                </a:cxn>
                <a:cxn ang="0">
                  <a:pos x="9" y="2"/>
                </a:cxn>
                <a:cxn ang="0">
                  <a:pos x="7" y="0"/>
                </a:cxn>
                <a:cxn ang="0">
                  <a:pos x="5" y="0"/>
                </a:cxn>
                <a:cxn ang="0">
                  <a:pos x="5" y="2"/>
                </a:cxn>
                <a:cxn ang="0">
                  <a:pos x="2" y="2"/>
                </a:cxn>
                <a:cxn ang="0">
                  <a:pos x="0" y="5"/>
                </a:cxn>
                <a:cxn ang="0">
                  <a:pos x="0" y="10"/>
                </a:cxn>
                <a:cxn ang="0">
                  <a:pos x="0" y="10"/>
                </a:cxn>
                <a:cxn ang="0">
                  <a:pos x="2" y="10"/>
                </a:cxn>
                <a:cxn ang="0">
                  <a:pos x="7" y="14"/>
                </a:cxn>
                <a:cxn ang="0">
                  <a:pos x="9" y="19"/>
                </a:cxn>
                <a:cxn ang="0">
                  <a:pos x="12" y="21"/>
                </a:cxn>
                <a:cxn ang="0">
                  <a:pos x="12" y="26"/>
                </a:cxn>
                <a:cxn ang="0">
                  <a:pos x="12" y="31"/>
                </a:cxn>
                <a:cxn ang="0">
                  <a:pos x="12" y="33"/>
                </a:cxn>
                <a:cxn ang="0">
                  <a:pos x="14" y="33"/>
                </a:cxn>
                <a:cxn ang="0">
                  <a:pos x="17" y="31"/>
                </a:cxn>
                <a:cxn ang="0">
                  <a:pos x="17" y="29"/>
                </a:cxn>
                <a:cxn ang="0">
                  <a:pos x="19" y="21"/>
                </a:cxn>
                <a:cxn ang="0">
                  <a:pos x="21" y="19"/>
                </a:cxn>
                <a:cxn ang="0">
                  <a:pos x="21" y="17"/>
                </a:cxn>
                <a:cxn ang="0">
                  <a:pos x="21" y="12"/>
                </a:cxn>
                <a:cxn ang="0">
                  <a:pos x="21" y="5"/>
                </a:cxn>
                <a:cxn ang="0">
                  <a:pos x="19" y="7"/>
                </a:cxn>
                <a:cxn ang="0">
                  <a:pos x="17" y="10"/>
                </a:cxn>
                <a:cxn ang="0">
                  <a:pos x="14" y="10"/>
                </a:cxn>
                <a:cxn ang="0">
                  <a:pos x="12" y="12"/>
                </a:cxn>
                <a:cxn ang="0">
                  <a:pos x="12" y="5"/>
                </a:cxn>
              </a:cxnLst>
              <a:rect l="0" t="0" r="r" b="b"/>
              <a:pathLst>
                <a:path w="21" h="33">
                  <a:moveTo>
                    <a:pt x="12" y="5"/>
                  </a:moveTo>
                  <a:lnTo>
                    <a:pt x="9" y="2"/>
                  </a:lnTo>
                  <a:lnTo>
                    <a:pt x="9" y="2"/>
                  </a:lnTo>
                  <a:lnTo>
                    <a:pt x="7" y="0"/>
                  </a:lnTo>
                  <a:lnTo>
                    <a:pt x="5" y="0"/>
                  </a:lnTo>
                  <a:lnTo>
                    <a:pt x="5" y="2"/>
                  </a:lnTo>
                  <a:lnTo>
                    <a:pt x="2" y="2"/>
                  </a:lnTo>
                  <a:lnTo>
                    <a:pt x="0" y="5"/>
                  </a:lnTo>
                  <a:lnTo>
                    <a:pt x="0" y="10"/>
                  </a:lnTo>
                  <a:lnTo>
                    <a:pt x="0" y="10"/>
                  </a:lnTo>
                  <a:lnTo>
                    <a:pt x="2" y="10"/>
                  </a:lnTo>
                  <a:lnTo>
                    <a:pt x="7" y="14"/>
                  </a:lnTo>
                  <a:lnTo>
                    <a:pt x="9" y="19"/>
                  </a:lnTo>
                  <a:lnTo>
                    <a:pt x="12" y="21"/>
                  </a:lnTo>
                  <a:lnTo>
                    <a:pt x="12" y="26"/>
                  </a:lnTo>
                  <a:lnTo>
                    <a:pt x="12" y="31"/>
                  </a:lnTo>
                  <a:lnTo>
                    <a:pt x="12" y="33"/>
                  </a:lnTo>
                  <a:lnTo>
                    <a:pt x="14" y="33"/>
                  </a:lnTo>
                  <a:lnTo>
                    <a:pt x="17" y="31"/>
                  </a:lnTo>
                  <a:lnTo>
                    <a:pt x="17" y="29"/>
                  </a:lnTo>
                  <a:lnTo>
                    <a:pt x="19" y="21"/>
                  </a:lnTo>
                  <a:lnTo>
                    <a:pt x="21" y="19"/>
                  </a:lnTo>
                  <a:lnTo>
                    <a:pt x="21" y="17"/>
                  </a:lnTo>
                  <a:lnTo>
                    <a:pt x="21" y="12"/>
                  </a:lnTo>
                  <a:lnTo>
                    <a:pt x="21" y="5"/>
                  </a:lnTo>
                  <a:lnTo>
                    <a:pt x="19" y="7"/>
                  </a:lnTo>
                  <a:lnTo>
                    <a:pt x="17" y="10"/>
                  </a:lnTo>
                  <a:lnTo>
                    <a:pt x="14" y="10"/>
                  </a:lnTo>
                  <a:lnTo>
                    <a:pt x="12" y="12"/>
                  </a:lnTo>
                  <a:lnTo>
                    <a:pt x="12"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6" name="Freeform 1476">
              <a:extLst>
                <a:ext uri="{FF2B5EF4-FFF2-40B4-BE49-F238E27FC236}">
                  <a16:creationId xmlns:a16="http://schemas.microsoft.com/office/drawing/2014/main" id="{98192C5B-575F-410E-8370-F9FE6F20DEB0}"/>
                </a:ext>
              </a:extLst>
            </p:cNvPr>
            <p:cNvSpPr>
              <a:spLocks/>
            </p:cNvSpPr>
            <p:nvPr/>
          </p:nvSpPr>
          <p:spPr bwMode="auto">
            <a:xfrm>
              <a:off x="4243388" y="2530473"/>
              <a:ext cx="17462" cy="19050"/>
            </a:xfrm>
            <a:custGeom>
              <a:avLst/>
              <a:gdLst/>
              <a:ahLst/>
              <a:cxnLst>
                <a:cxn ang="0">
                  <a:pos x="0" y="5"/>
                </a:cxn>
                <a:cxn ang="0">
                  <a:pos x="2" y="5"/>
                </a:cxn>
                <a:cxn ang="0">
                  <a:pos x="4" y="0"/>
                </a:cxn>
                <a:cxn ang="0">
                  <a:pos x="9" y="5"/>
                </a:cxn>
                <a:cxn ang="0">
                  <a:pos x="11" y="5"/>
                </a:cxn>
                <a:cxn ang="0">
                  <a:pos x="9" y="9"/>
                </a:cxn>
                <a:cxn ang="0">
                  <a:pos x="9" y="12"/>
                </a:cxn>
                <a:cxn ang="0">
                  <a:pos x="7" y="12"/>
                </a:cxn>
                <a:cxn ang="0">
                  <a:pos x="7" y="12"/>
                </a:cxn>
                <a:cxn ang="0">
                  <a:pos x="4" y="12"/>
                </a:cxn>
                <a:cxn ang="0">
                  <a:pos x="0" y="5"/>
                </a:cxn>
                <a:cxn ang="0">
                  <a:pos x="0" y="5"/>
                </a:cxn>
              </a:cxnLst>
              <a:rect l="0" t="0" r="r" b="b"/>
              <a:pathLst>
                <a:path w="11" h="12">
                  <a:moveTo>
                    <a:pt x="0" y="5"/>
                  </a:moveTo>
                  <a:lnTo>
                    <a:pt x="2" y="5"/>
                  </a:lnTo>
                  <a:lnTo>
                    <a:pt x="4" y="0"/>
                  </a:lnTo>
                  <a:lnTo>
                    <a:pt x="9" y="5"/>
                  </a:lnTo>
                  <a:lnTo>
                    <a:pt x="11" y="5"/>
                  </a:lnTo>
                  <a:lnTo>
                    <a:pt x="9" y="9"/>
                  </a:lnTo>
                  <a:lnTo>
                    <a:pt x="9" y="12"/>
                  </a:lnTo>
                  <a:lnTo>
                    <a:pt x="7" y="12"/>
                  </a:lnTo>
                  <a:lnTo>
                    <a:pt x="7" y="12"/>
                  </a:lnTo>
                  <a:lnTo>
                    <a:pt x="4" y="12"/>
                  </a:lnTo>
                  <a:lnTo>
                    <a:pt x="0" y="5"/>
                  </a:lnTo>
                  <a:lnTo>
                    <a:pt x="0"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7" name="Freeform 1477">
              <a:extLst>
                <a:ext uri="{FF2B5EF4-FFF2-40B4-BE49-F238E27FC236}">
                  <a16:creationId xmlns:a16="http://schemas.microsoft.com/office/drawing/2014/main" id="{576D0270-6135-42DF-BDA9-3D8220B49749}"/>
                </a:ext>
              </a:extLst>
            </p:cNvPr>
            <p:cNvSpPr>
              <a:spLocks/>
            </p:cNvSpPr>
            <p:nvPr/>
          </p:nvSpPr>
          <p:spPr bwMode="auto">
            <a:xfrm>
              <a:off x="4243388" y="2530473"/>
              <a:ext cx="17462" cy="19050"/>
            </a:xfrm>
            <a:custGeom>
              <a:avLst/>
              <a:gdLst/>
              <a:ahLst/>
              <a:cxnLst>
                <a:cxn ang="0">
                  <a:pos x="0" y="5"/>
                </a:cxn>
                <a:cxn ang="0">
                  <a:pos x="2" y="5"/>
                </a:cxn>
                <a:cxn ang="0">
                  <a:pos x="4" y="0"/>
                </a:cxn>
                <a:cxn ang="0">
                  <a:pos x="9" y="5"/>
                </a:cxn>
                <a:cxn ang="0">
                  <a:pos x="11" y="5"/>
                </a:cxn>
                <a:cxn ang="0">
                  <a:pos x="9" y="9"/>
                </a:cxn>
                <a:cxn ang="0">
                  <a:pos x="9" y="12"/>
                </a:cxn>
                <a:cxn ang="0">
                  <a:pos x="7" y="12"/>
                </a:cxn>
                <a:cxn ang="0">
                  <a:pos x="7" y="12"/>
                </a:cxn>
                <a:cxn ang="0">
                  <a:pos x="4" y="12"/>
                </a:cxn>
                <a:cxn ang="0">
                  <a:pos x="0" y="5"/>
                </a:cxn>
              </a:cxnLst>
              <a:rect l="0" t="0" r="r" b="b"/>
              <a:pathLst>
                <a:path w="11" h="12">
                  <a:moveTo>
                    <a:pt x="0" y="5"/>
                  </a:moveTo>
                  <a:lnTo>
                    <a:pt x="2" y="5"/>
                  </a:lnTo>
                  <a:lnTo>
                    <a:pt x="4" y="0"/>
                  </a:lnTo>
                  <a:lnTo>
                    <a:pt x="9" y="5"/>
                  </a:lnTo>
                  <a:lnTo>
                    <a:pt x="11" y="5"/>
                  </a:lnTo>
                  <a:lnTo>
                    <a:pt x="9" y="9"/>
                  </a:lnTo>
                  <a:lnTo>
                    <a:pt x="9" y="12"/>
                  </a:lnTo>
                  <a:lnTo>
                    <a:pt x="7" y="12"/>
                  </a:lnTo>
                  <a:lnTo>
                    <a:pt x="7" y="12"/>
                  </a:lnTo>
                  <a:lnTo>
                    <a:pt x="4" y="12"/>
                  </a:lnTo>
                  <a:lnTo>
                    <a:pt x="0"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8" name="Freeform 1478">
              <a:extLst>
                <a:ext uri="{FF2B5EF4-FFF2-40B4-BE49-F238E27FC236}">
                  <a16:creationId xmlns:a16="http://schemas.microsoft.com/office/drawing/2014/main" id="{9DD18164-4901-487C-B748-419B9C3EBF6C}"/>
                </a:ext>
              </a:extLst>
            </p:cNvPr>
            <p:cNvSpPr>
              <a:spLocks/>
            </p:cNvSpPr>
            <p:nvPr/>
          </p:nvSpPr>
          <p:spPr bwMode="auto">
            <a:xfrm>
              <a:off x="4243388" y="2530473"/>
              <a:ext cx="17462" cy="19050"/>
            </a:xfrm>
            <a:custGeom>
              <a:avLst/>
              <a:gdLst/>
              <a:ahLst/>
              <a:cxnLst>
                <a:cxn ang="0">
                  <a:pos x="0" y="5"/>
                </a:cxn>
                <a:cxn ang="0">
                  <a:pos x="2" y="5"/>
                </a:cxn>
                <a:cxn ang="0">
                  <a:pos x="4" y="0"/>
                </a:cxn>
                <a:cxn ang="0">
                  <a:pos x="9" y="5"/>
                </a:cxn>
                <a:cxn ang="0">
                  <a:pos x="11" y="5"/>
                </a:cxn>
                <a:cxn ang="0">
                  <a:pos x="9" y="9"/>
                </a:cxn>
                <a:cxn ang="0">
                  <a:pos x="9" y="12"/>
                </a:cxn>
                <a:cxn ang="0">
                  <a:pos x="7" y="12"/>
                </a:cxn>
                <a:cxn ang="0">
                  <a:pos x="7" y="12"/>
                </a:cxn>
                <a:cxn ang="0">
                  <a:pos x="4" y="12"/>
                </a:cxn>
                <a:cxn ang="0">
                  <a:pos x="0" y="5"/>
                </a:cxn>
              </a:cxnLst>
              <a:rect l="0" t="0" r="r" b="b"/>
              <a:pathLst>
                <a:path w="11" h="12">
                  <a:moveTo>
                    <a:pt x="0" y="5"/>
                  </a:moveTo>
                  <a:lnTo>
                    <a:pt x="2" y="5"/>
                  </a:lnTo>
                  <a:lnTo>
                    <a:pt x="4" y="0"/>
                  </a:lnTo>
                  <a:lnTo>
                    <a:pt x="9" y="5"/>
                  </a:lnTo>
                  <a:lnTo>
                    <a:pt x="11" y="5"/>
                  </a:lnTo>
                  <a:lnTo>
                    <a:pt x="9" y="9"/>
                  </a:lnTo>
                  <a:lnTo>
                    <a:pt x="9" y="12"/>
                  </a:lnTo>
                  <a:lnTo>
                    <a:pt x="7" y="12"/>
                  </a:lnTo>
                  <a:lnTo>
                    <a:pt x="7" y="12"/>
                  </a:lnTo>
                  <a:lnTo>
                    <a:pt x="4" y="12"/>
                  </a:lnTo>
                  <a:lnTo>
                    <a:pt x="0"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69" name="Freeform 1479">
              <a:extLst>
                <a:ext uri="{FF2B5EF4-FFF2-40B4-BE49-F238E27FC236}">
                  <a16:creationId xmlns:a16="http://schemas.microsoft.com/office/drawing/2014/main" id="{3415D255-A4F6-45C2-8471-19BBD3BB5B0D}"/>
                </a:ext>
              </a:extLst>
            </p:cNvPr>
            <p:cNvSpPr>
              <a:spLocks/>
            </p:cNvSpPr>
            <p:nvPr/>
          </p:nvSpPr>
          <p:spPr bwMode="auto">
            <a:xfrm>
              <a:off x="4570413" y="2903537"/>
              <a:ext cx="46036" cy="38100"/>
            </a:xfrm>
            <a:custGeom>
              <a:avLst/>
              <a:gdLst/>
              <a:ahLst/>
              <a:cxnLst>
                <a:cxn ang="0">
                  <a:pos x="24" y="0"/>
                </a:cxn>
                <a:cxn ang="0">
                  <a:pos x="22" y="0"/>
                </a:cxn>
                <a:cxn ang="0">
                  <a:pos x="24" y="5"/>
                </a:cxn>
                <a:cxn ang="0">
                  <a:pos x="26" y="7"/>
                </a:cxn>
                <a:cxn ang="0">
                  <a:pos x="29" y="7"/>
                </a:cxn>
                <a:cxn ang="0">
                  <a:pos x="24" y="10"/>
                </a:cxn>
                <a:cxn ang="0">
                  <a:pos x="22" y="12"/>
                </a:cxn>
                <a:cxn ang="0">
                  <a:pos x="17" y="19"/>
                </a:cxn>
                <a:cxn ang="0">
                  <a:pos x="15" y="21"/>
                </a:cxn>
                <a:cxn ang="0">
                  <a:pos x="12" y="21"/>
                </a:cxn>
                <a:cxn ang="0">
                  <a:pos x="7" y="24"/>
                </a:cxn>
                <a:cxn ang="0">
                  <a:pos x="5" y="24"/>
                </a:cxn>
                <a:cxn ang="0">
                  <a:pos x="5" y="14"/>
                </a:cxn>
                <a:cxn ang="0">
                  <a:pos x="0" y="12"/>
                </a:cxn>
                <a:cxn ang="0">
                  <a:pos x="0" y="12"/>
                </a:cxn>
                <a:cxn ang="0">
                  <a:pos x="0" y="10"/>
                </a:cxn>
                <a:cxn ang="0">
                  <a:pos x="0" y="7"/>
                </a:cxn>
                <a:cxn ang="0">
                  <a:pos x="0" y="7"/>
                </a:cxn>
                <a:cxn ang="0">
                  <a:pos x="0" y="5"/>
                </a:cxn>
                <a:cxn ang="0">
                  <a:pos x="0" y="2"/>
                </a:cxn>
                <a:cxn ang="0">
                  <a:pos x="3" y="2"/>
                </a:cxn>
                <a:cxn ang="0">
                  <a:pos x="5" y="2"/>
                </a:cxn>
                <a:cxn ang="0">
                  <a:pos x="7" y="2"/>
                </a:cxn>
                <a:cxn ang="0">
                  <a:pos x="17" y="0"/>
                </a:cxn>
                <a:cxn ang="0">
                  <a:pos x="22" y="0"/>
                </a:cxn>
                <a:cxn ang="0">
                  <a:pos x="24" y="0"/>
                </a:cxn>
                <a:cxn ang="0">
                  <a:pos x="24" y="0"/>
                </a:cxn>
              </a:cxnLst>
              <a:rect l="0" t="0" r="r" b="b"/>
              <a:pathLst>
                <a:path w="29" h="24">
                  <a:moveTo>
                    <a:pt x="24" y="0"/>
                  </a:moveTo>
                  <a:lnTo>
                    <a:pt x="22" y="0"/>
                  </a:lnTo>
                  <a:lnTo>
                    <a:pt x="24" y="5"/>
                  </a:lnTo>
                  <a:lnTo>
                    <a:pt x="26" y="7"/>
                  </a:lnTo>
                  <a:lnTo>
                    <a:pt x="29" y="7"/>
                  </a:lnTo>
                  <a:lnTo>
                    <a:pt x="24" y="10"/>
                  </a:lnTo>
                  <a:lnTo>
                    <a:pt x="22" y="12"/>
                  </a:lnTo>
                  <a:lnTo>
                    <a:pt x="17" y="19"/>
                  </a:lnTo>
                  <a:lnTo>
                    <a:pt x="15" y="21"/>
                  </a:lnTo>
                  <a:lnTo>
                    <a:pt x="12" y="21"/>
                  </a:lnTo>
                  <a:lnTo>
                    <a:pt x="7" y="24"/>
                  </a:lnTo>
                  <a:lnTo>
                    <a:pt x="5" y="24"/>
                  </a:lnTo>
                  <a:lnTo>
                    <a:pt x="5" y="14"/>
                  </a:lnTo>
                  <a:lnTo>
                    <a:pt x="0" y="12"/>
                  </a:lnTo>
                  <a:lnTo>
                    <a:pt x="0" y="12"/>
                  </a:lnTo>
                  <a:lnTo>
                    <a:pt x="0" y="10"/>
                  </a:lnTo>
                  <a:lnTo>
                    <a:pt x="0" y="7"/>
                  </a:lnTo>
                  <a:lnTo>
                    <a:pt x="0" y="7"/>
                  </a:lnTo>
                  <a:lnTo>
                    <a:pt x="0" y="5"/>
                  </a:lnTo>
                  <a:lnTo>
                    <a:pt x="0" y="2"/>
                  </a:lnTo>
                  <a:lnTo>
                    <a:pt x="3" y="2"/>
                  </a:lnTo>
                  <a:lnTo>
                    <a:pt x="5" y="2"/>
                  </a:lnTo>
                  <a:lnTo>
                    <a:pt x="7" y="2"/>
                  </a:lnTo>
                  <a:lnTo>
                    <a:pt x="17" y="0"/>
                  </a:lnTo>
                  <a:lnTo>
                    <a:pt x="22" y="0"/>
                  </a:lnTo>
                  <a:lnTo>
                    <a:pt x="24" y="0"/>
                  </a:lnTo>
                  <a:lnTo>
                    <a:pt x="2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0" name="Freeform 1480">
              <a:extLst>
                <a:ext uri="{FF2B5EF4-FFF2-40B4-BE49-F238E27FC236}">
                  <a16:creationId xmlns:a16="http://schemas.microsoft.com/office/drawing/2014/main" id="{6715E4F8-8251-4F63-8F07-CE0842ED2545}"/>
                </a:ext>
              </a:extLst>
            </p:cNvPr>
            <p:cNvSpPr>
              <a:spLocks/>
            </p:cNvSpPr>
            <p:nvPr/>
          </p:nvSpPr>
          <p:spPr bwMode="auto">
            <a:xfrm>
              <a:off x="4570413" y="2903537"/>
              <a:ext cx="46036" cy="38100"/>
            </a:xfrm>
            <a:custGeom>
              <a:avLst/>
              <a:gdLst/>
              <a:ahLst/>
              <a:cxnLst>
                <a:cxn ang="0">
                  <a:pos x="24" y="0"/>
                </a:cxn>
                <a:cxn ang="0">
                  <a:pos x="22" y="0"/>
                </a:cxn>
                <a:cxn ang="0">
                  <a:pos x="24" y="5"/>
                </a:cxn>
                <a:cxn ang="0">
                  <a:pos x="26" y="7"/>
                </a:cxn>
                <a:cxn ang="0">
                  <a:pos x="29" y="7"/>
                </a:cxn>
                <a:cxn ang="0">
                  <a:pos x="24" y="10"/>
                </a:cxn>
                <a:cxn ang="0">
                  <a:pos x="22" y="12"/>
                </a:cxn>
                <a:cxn ang="0">
                  <a:pos x="17" y="19"/>
                </a:cxn>
                <a:cxn ang="0">
                  <a:pos x="15" y="21"/>
                </a:cxn>
                <a:cxn ang="0">
                  <a:pos x="12" y="21"/>
                </a:cxn>
                <a:cxn ang="0">
                  <a:pos x="7" y="24"/>
                </a:cxn>
                <a:cxn ang="0">
                  <a:pos x="5" y="24"/>
                </a:cxn>
                <a:cxn ang="0">
                  <a:pos x="5" y="14"/>
                </a:cxn>
                <a:cxn ang="0">
                  <a:pos x="0" y="12"/>
                </a:cxn>
                <a:cxn ang="0">
                  <a:pos x="0" y="12"/>
                </a:cxn>
                <a:cxn ang="0">
                  <a:pos x="0" y="10"/>
                </a:cxn>
                <a:cxn ang="0">
                  <a:pos x="0" y="7"/>
                </a:cxn>
                <a:cxn ang="0">
                  <a:pos x="0" y="7"/>
                </a:cxn>
                <a:cxn ang="0">
                  <a:pos x="0" y="5"/>
                </a:cxn>
                <a:cxn ang="0">
                  <a:pos x="0" y="2"/>
                </a:cxn>
                <a:cxn ang="0">
                  <a:pos x="3" y="2"/>
                </a:cxn>
                <a:cxn ang="0">
                  <a:pos x="5" y="2"/>
                </a:cxn>
                <a:cxn ang="0">
                  <a:pos x="7" y="2"/>
                </a:cxn>
                <a:cxn ang="0">
                  <a:pos x="17" y="0"/>
                </a:cxn>
                <a:cxn ang="0">
                  <a:pos x="22" y="0"/>
                </a:cxn>
                <a:cxn ang="0">
                  <a:pos x="24" y="0"/>
                </a:cxn>
              </a:cxnLst>
              <a:rect l="0" t="0" r="r" b="b"/>
              <a:pathLst>
                <a:path w="29" h="24">
                  <a:moveTo>
                    <a:pt x="24" y="0"/>
                  </a:moveTo>
                  <a:lnTo>
                    <a:pt x="22" y="0"/>
                  </a:lnTo>
                  <a:lnTo>
                    <a:pt x="24" y="5"/>
                  </a:lnTo>
                  <a:lnTo>
                    <a:pt x="26" y="7"/>
                  </a:lnTo>
                  <a:lnTo>
                    <a:pt x="29" y="7"/>
                  </a:lnTo>
                  <a:lnTo>
                    <a:pt x="24" y="10"/>
                  </a:lnTo>
                  <a:lnTo>
                    <a:pt x="22" y="12"/>
                  </a:lnTo>
                  <a:lnTo>
                    <a:pt x="17" y="19"/>
                  </a:lnTo>
                  <a:lnTo>
                    <a:pt x="15" y="21"/>
                  </a:lnTo>
                  <a:lnTo>
                    <a:pt x="12" y="21"/>
                  </a:lnTo>
                  <a:lnTo>
                    <a:pt x="7" y="24"/>
                  </a:lnTo>
                  <a:lnTo>
                    <a:pt x="5" y="24"/>
                  </a:lnTo>
                  <a:lnTo>
                    <a:pt x="5" y="14"/>
                  </a:lnTo>
                  <a:lnTo>
                    <a:pt x="0" y="12"/>
                  </a:lnTo>
                  <a:lnTo>
                    <a:pt x="0" y="12"/>
                  </a:lnTo>
                  <a:lnTo>
                    <a:pt x="0" y="10"/>
                  </a:lnTo>
                  <a:lnTo>
                    <a:pt x="0" y="7"/>
                  </a:lnTo>
                  <a:lnTo>
                    <a:pt x="0" y="7"/>
                  </a:lnTo>
                  <a:lnTo>
                    <a:pt x="0" y="5"/>
                  </a:lnTo>
                  <a:lnTo>
                    <a:pt x="0" y="2"/>
                  </a:lnTo>
                  <a:lnTo>
                    <a:pt x="3" y="2"/>
                  </a:lnTo>
                  <a:lnTo>
                    <a:pt x="5" y="2"/>
                  </a:lnTo>
                  <a:lnTo>
                    <a:pt x="7" y="2"/>
                  </a:lnTo>
                  <a:lnTo>
                    <a:pt x="17" y="0"/>
                  </a:lnTo>
                  <a:lnTo>
                    <a:pt x="22" y="0"/>
                  </a:lnTo>
                  <a:lnTo>
                    <a:pt x="2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1" name="Freeform 1481">
              <a:extLst>
                <a:ext uri="{FF2B5EF4-FFF2-40B4-BE49-F238E27FC236}">
                  <a16:creationId xmlns:a16="http://schemas.microsoft.com/office/drawing/2014/main" id="{1507EE7E-B663-45EE-9FD2-FA7052B9870A}"/>
                </a:ext>
              </a:extLst>
            </p:cNvPr>
            <p:cNvSpPr>
              <a:spLocks/>
            </p:cNvSpPr>
            <p:nvPr/>
          </p:nvSpPr>
          <p:spPr bwMode="auto">
            <a:xfrm>
              <a:off x="4570413" y="2903537"/>
              <a:ext cx="46036" cy="38100"/>
            </a:xfrm>
            <a:custGeom>
              <a:avLst/>
              <a:gdLst/>
              <a:ahLst/>
              <a:cxnLst>
                <a:cxn ang="0">
                  <a:pos x="24" y="0"/>
                </a:cxn>
                <a:cxn ang="0">
                  <a:pos x="22" y="0"/>
                </a:cxn>
                <a:cxn ang="0">
                  <a:pos x="24" y="5"/>
                </a:cxn>
                <a:cxn ang="0">
                  <a:pos x="26" y="7"/>
                </a:cxn>
                <a:cxn ang="0">
                  <a:pos x="29" y="7"/>
                </a:cxn>
                <a:cxn ang="0">
                  <a:pos x="24" y="10"/>
                </a:cxn>
                <a:cxn ang="0">
                  <a:pos x="22" y="12"/>
                </a:cxn>
                <a:cxn ang="0">
                  <a:pos x="17" y="19"/>
                </a:cxn>
                <a:cxn ang="0">
                  <a:pos x="15" y="21"/>
                </a:cxn>
                <a:cxn ang="0">
                  <a:pos x="12" y="21"/>
                </a:cxn>
                <a:cxn ang="0">
                  <a:pos x="7" y="24"/>
                </a:cxn>
                <a:cxn ang="0">
                  <a:pos x="5" y="24"/>
                </a:cxn>
                <a:cxn ang="0">
                  <a:pos x="5" y="14"/>
                </a:cxn>
                <a:cxn ang="0">
                  <a:pos x="0" y="12"/>
                </a:cxn>
                <a:cxn ang="0">
                  <a:pos x="0" y="12"/>
                </a:cxn>
                <a:cxn ang="0">
                  <a:pos x="0" y="10"/>
                </a:cxn>
                <a:cxn ang="0">
                  <a:pos x="0" y="7"/>
                </a:cxn>
                <a:cxn ang="0">
                  <a:pos x="0" y="7"/>
                </a:cxn>
                <a:cxn ang="0">
                  <a:pos x="0" y="5"/>
                </a:cxn>
                <a:cxn ang="0">
                  <a:pos x="0" y="2"/>
                </a:cxn>
                <a:cxn ang="0">
                  <a:pos x="3" y="2"/>
                </a:cxn>
                <a:cxn ang="0">
                  <a:pos x="5" y="2"/>
                </a:cxn>
                <a:cxn ang="0">
                  <a:pos x="7" y="2"/>
                </a:cxn>
                <a:cxn ang="0">
                  <a:pos x="17" y="0"/>
                </a:cxn>
                <a:cxn ang="0">
                  <a:pos x="22" y="0"/>
                </a:cxn>
                <a:cxn ang="0">
                  <a:pos x="24" y="0"/>
                </a:cxn>
              </a:cxnLst>
              <a:rect l="0" t="0" r="r" b="b"/>
              <a:pathLst>
                <a:path w="29" h="24">
                  <a:moveTo>
                    <a:pt x="24" y="0"/>
                  </a:moveTo>
                  <a:lnTo>
                    <a:pt x="22" y="0"/>
                  </a:lnTo>
                  <a:lnTo>
                    <a:pt x="24" y="5"/>
                  </a:lnTo>
                  <a:lnTo>
                    <a:pt x="26" y="7"/>
                  </a:lnTo>
                  <a:lnTo>
                    <a:pt x="29" y="7"/>
                  </a:lnTo>
                  <a:lnTo>
                    <a:pt x="24" y="10"/>
                  </a:lnTo>
                  <a:lnTo>
                    <a:pt x="22" y="12"/>
                  </a:lnTo>
                  <a:lnTo>
                    <a:pt x="17" y="19"/>
                  </a:lnTo>
                  <a:lnTo>
                    <a:pt x="15" y="21"/>
                  </a:lnTo>
                  <a:lnTo>
                    <a:pt x="12" y="21"/>
                  </a:lnTo>
                  <a:lnTo>
                    <a:pt x="7" y="24"/>
                  </a:lnTo>
                  <a:lnTo>
                    <a:pt x="5" y="24"/>
                  </a:lnTo>
                  <a:lnTo>
                    <a:pt x="5" y="14"/>
                  </a:lnTo>
                  <a:lnTo>
                    <a:pt x="0" y="12"/>
                  </a:lnTo>
                  <a:lnTo>
                    <a:pt x="0" y="12"/>
                  </a:lnTo>
                  <a:lnTo>
                    <a:pt x="0" y="10"/>
                  </a:lnTo>
                  <a:lnTo>
                    <a:pt x="0" y="7"/>
                  </a:lnTo>
                  <a:lnTo>
                    <a:pt x="0" y="7"/>
                  </a:lnTo>
                  <a:lnTo>
                    <a:pt x="0" y="5"/>
                  </a:lnTo>
                  <a:lnTo>
                    <a:pt x="0" y="2"/>
                  </a:lnTo>
                  <a:lnTo>
                    <a:pt x="3" y="2"/>
                  </a:lnTo>
                  <a:lnTo>
                    <a:pt x="5" y="2"/>
                  </a:lnTo>
                  <a:lnTo>
                    <a:pt x="7" y="2"/>
                  </a:lnTo>
                  <a:lnTo>
                    <a:pt x="17" y="0"/>
                  </a:lnTo>
                  <a:lnTo>
                    <a:pt x="22" y="0"/>
                  </a:lnTo>
                  <a:lnTo>
                    <a:pt x="2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2" name="Freeform 1482">
              <a:extLst>
                <a:ext uri="{FF2B5EF4-FFF2-40B4-BE49-F238E27FC236}">
                  <a16:creationId xmlns:a16="http://schemas.microsoft.com/office/drawing/2014/main" id="{6292CA89-10C7-4811-A790-3711F3B3D386}"/>
                </a:ext>
              </a:extLst>
            </p:cNvPr>
            <p:cNvSpPr>
              <a:spLocks/>
            </p:cNvSpPr>
            <p:nvPr/>
          </p:nvSpPr>
          <p:spPr bwMode="auto">
            <a:xfrm>
              <a:off x="5751514" y="3736973"/>
              <a:ext cx="44449" cy="112712"/>
            </a:xfrm>
            <a:custGeom>
              <a:avLst/>
              <a:gdLst/>
              <a:ahLst/>
              <a:cxnLst>
                <a:cxn ang="0">
                  <a:pos x="28" y="55"/>
                </a:cxn>
                <a:cxn ang="0">
                  <a:pos x="28" y="45"/>
                </a:cxn>
                <a:cxn ang="0">
                  <a:pos x="26" y="38"/>
                </a:cxn>
                <a:cxn ang="0">
                  <a:pos x="24" y="29"/>
                </a:cxn>
                <a:cxn ang="0">
                  <a:pos x="21" y="21"/>
                </a:cxn>
                <a:cxn ang="0">
                  <a:pos x="16" y="14"/>
                </a:cxn>
                <a:cxn ang="0">
                  <a:pos x="14" y="10"/>
                </a:cxn>
                <a:cxn ang="0">
                  <a:pos x="9" y="5"/>
                </a:cxn>
                <a:cxn ang="0">
                  <a:pos x="7" y="2"/>
                </a:cxn>
                <a:cxn ang="0">
                  <a:pos x="5" y="0"/>
                </a:cxn>
                <a:cxn ang="0">
                  <a:pos x="5" y="10"/>
                </a:cxn>
                <a:cxn ang="0">
                  <a:pos x="2" y="17"/>
                </a:cxn>
                <a:cxn ang="0">
                  <a:pos x="0" y="24"/>
                </a:cxn>
                <a:cxn ang="0">
                  <a:pos x="0" y="29"/>
                </a:cxn>
                <a:cxn ang="0">
                  <a:pos x="0" y="33"/>
                </a:cxn>
                <a:cxn ang="0">
                  <a:pos x="0" y="40"/>
                </a:cxn>
                <a:cxn ang="0">
                  <a:pos x="0" y="45"/>
                </a:cxn>
                <a:cxn ang="0">
                  <a:pos x="2" y="50"/>
                </a:cxn>
                <a:cxn ang="0">
                  <a:pos x="2" y="57"/>
                </a:cxn>
                <a:cxn ang="0">
                  <a:pos x="5" y="62"/>
                </a:cxn>
                <a:cxn ang="0">
                  <a:pos x="5" y="64"/>
                </a:cxn>
                <a:cxn ang="0">
                  <a:pos x="5" y="67"/>
                </a:cxn>
                <a:cxn ang="0">
                  <a:pos x="7" y="69"/>
                </a:cxn>
                <a:cxn ang="0">
                  <a:pos x="9" y="69"/>
                </a:cxn>
                <a:cxn ang="0">
                  <a:pos x="9" y="69"/>
                </a:cxn>
                <a:cxn ang="0">
                  <a:pos x="12" y="71"/>
                </a:cxn>
                <a:cxn ang="0">
                  <a:pos x="14" y="69"/>
                </a:cxn>
                <a:cxn ang="0">
                  <a:pos x="19" y="69"/>
                </a:cxn>
                <a:cxn ang="0">
                  <a:pos x="21" y="69"/>
                </a:cxn>
                <a:cxn ang="0">
                  <a:pos x="24" y="67"/>
                </a:cxn>
                <a:cxn ang="0">
                  <a:pos x="26" y="62"/>
                </a:cxn>
                <a:cxn ang="0">
                  <a:pos x="26" y="59"/>
                </a:cxn>
                <a:cxn ang="0">
                  <a:pos x="28" y="57"/>
                </a:cxn>
                <a:cxn ang="0">
                  <a:pos x="28" y="55"/>
                </a:cxn>
                <a:cxn ang="0">
                  <a:pos x="28" y="55"/>
                </a:cxn>
              </a:cxnLst>
              <a:rect l="0" t="0" r="r" b="b"/>
              <a:pathLst>
                <a:path w="28" h="71">
                  <a:moveTo>
                    <a:pt x="28" y="55"/>
                  </a:moveTo>
                  <a:lnTo>
                    <a:pt x="28" y="45"/>
                  </a:lnTo>
                  <a:lnTo>
                    <a:pt x="26" y="38"/>
                  </a:lnTo>
                  <a:lnTo>
                    <a:pt x="24" y="29"/>
                  </a:lnTo>
                  <a:lnTo>
                    <a:pt x="21" y="21"/>
                  </a:lnTo>
                  <a:lnTo>
                    <a:pt x="16" y="14"/>
                  </a:lnTo>
                  <a:lnTo>
                    <a:pt x="14" y="10"/>
                  </a:lnTo>
                  <a:lnTo>
                    <a:pt x="9" y="5"/>
                  </a:lnTo>
                  <a:lnTo>
                    <a:pt x="7" y="2"/>
                  </a:lnTo>
                  <a:lnTo>
                    <a:pt x="5" y="0"/>
                  </a:lnTo>
                  <a:lnTo>
                    <a:pt x="5" y="10"/>
                  </a:lnTo>
                  <a:lnTo>
                    <a:pt x="2" y="17"/>
                  </a:lnTo>
                  <a:lnTo>
                    <a:pt x="0" y="24"/>
                  </a:lnTo>
                  <a:lnTo>
                    <a:pt x="0" y="29"/>
                  </a:lnTo>
                  <a:lnTo>
                    <a:pt x="0" y="33"/>
                  </a:lnTo>
                  <a:lnTo>
                    <a:pt x="0" y="40"/>
                  </a:lnTo>
                  <a:lnTo>
                    <a:pt x="0" y="45"/>
                  </a:lnTo>
                  <a:lnTo>
                    <a:pt x="2" y="50"/>
                  </a:lnTo>
                  <a:lnTo>
                    <a:pt x="2" y="57"/>
                  </a:lnTo>
                  <a:lnTo>
                    <a:pt x="5" y="62"/>
                  </a:lnTo>
                  <a:lnTo>
                    <a:pt x="5" y="64"/>
                  </a:lnTo>
                  <a:lnTo>
                    <a:pt x="5" y="67"/>
                  </a:lnTo>
                  <a:lnTo>
                    <a:pt x="7" y="69"/>
                  </a:lnTo>
                  <a:lnTo>
                    <a:pt x="9" y="69"/>
                  </a:lnTo>
                  <a:lnTo>
                    <a:pt x="9" y="69"/>
                  </a:lnTo>
                  <a:lnTo>
                    <a:pt x="12" y="71"/>
                  </a:lnTo>
                  <a:lnTo>
                    <a:pt x="14" y="69"/>
                  </a:lnTo>
                  <a:lnTo>
                    <a:pt x="19" y="69"/>
                  </a:lnTo>
                  <a:lnTo>
                    <a:pt x="21" y="69"/>
                  </a:lnTo>
                  <a:lnTo>
                    <a:pt x="24" y="67"/>
                  </a:lnTo>
                  <a:lnTo>
                    <a:pt x="26" y="62"/>
                  </a:lnTo>
                  <a:lnTo>
                    <a:pt x="26" y="59"/>
                  </a:lnTo>
                  <a:lnTo>
                    <a:pt x="28" y="57"/>
                  </a:lnTo>
                  <a:lnTo>
                    <a:pt x="28" y="55"/>
                  </a:lnTo>
                  <a:lnTo>
                    <a:pt x="28" y="5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3" name="Freeform 1483">
              <a:extLst>
                <a:ext uri="{FF2B5EF4-FFF2-40B4-BE49-F238E27FC236}">
                  <a16:creationId xmlns:a16="http://schemas.microsoft.com/office/drawing/2014/main" id="{33EF46D0-8233-427C-A09B-883DDA80CA8D}"/>
                </a:ext>
              </a:extLst>
            </p:cNvPr>
            <p:cNvSpPr>
              <a:spLocks/>
            </p:cNvSpPr>
            <p:nvPr/>
          </p:nvSpPr>
          <p:spPr bwMode="auto">
            <a:xfrm>
              <a:off x="5751514" y="3736973"/>
              <a:ext cx="44449" cy="112712"/>
            </a:xfrm>
            <a:custGeom>
              <a:avLst/>
              <a:gdLst/>
              <a:ahLst/>
              <a:cxnLst>
                <a:cxn ang="0">
                  <a:pos x="28" y="55"/>
                </a:cxn>
                <a:cxn ang="0">
                  <a:pos x="28" y="45"/>
                </a:cxn>
                <a:cxn ang="0">
                  <a:pos x="26" y="38"/>
                </a:cxn>
                <a:cxn ang="0">
                  <a:pos x="24" y="29"/>
                </a:cxn>
                <a:cxn ang="0">
                  <a:pos x="21" y="21"/>
                </a:cxn>
                <a:cxn ang="0">
                  <a:pos x="16" y="14"/>
                </a:cxn>
                <a:cxn ang="0">
                  <a:pos x="14" y="10"/>
                </a:cxn>
                <a:cxn ang="0">
                  <a:pos x="9" y="5"/>
                </a:cxn>
                <a:cxn ang="0">
                  <a:pos x="7" y="2"/>
                </a:cxn>
                <a:cxn ang="0">
                  <a:pos x="5" y="0"/>
                </a:cxn>
                <a:cxn ang="0">
                  <a:pos x="5" y="10"/>
                </a:cxn>
                <a:cxn ang="0">
                  <a:pos x="2" y="17"/>
                </a:cxn>
                <a:cxn ang="0">
                  <a:pos x="0" y="24"/>
                </a:cxn>
                <a:cxn ang="0">
                  <a:pos x="0" y="29"/>
                </a:cxn>
                <a:cxn ang="0">
                  <a:pos x="0" y="33"/>
                </a:cxn>
                <a:cxn ang="0">
                  <a:pos x="0" y="40"/>
                </a:cxn>
                <a:cxn ang="0">
                  <a:pos x="0" y="45"/>
                </a:cxn>
                <a:cxn ang="0">
                  <a:pos x="2" y="50"/>
                </a:cxn>
                <a:cxn ang="0">
                  <a:pos x="2" y="57"/>
                </a:cxn>
                <a:cxn ang="0">
                  <a:pos x="5" y="62"/>
                </a:cxn>
                <a:cxn ang="0">
                  <a:pos x="5" y="64"/>
                </a:cxn>
                <a:cxn ang="0">
                  <a:pos x="5" y="67"/>
                </a:cxn>
                <a:cxn ang="0">
                  <a:pos x="7" y="69"/>
                </a:cxn>
                <a:cxn ang="0">
                  <a:pos x="9" y="69"/>
                </a:cxn>
                <a:cxn ang="0">
                  <a:pos x="9" y="69"/>
                </a:cxn>
                <a:cxn ang="0">
                  <a:pos x="12" y="71"/>
                </a:cxn>
                <a:cxn ang="0">
                  <a:pos x="14" y="69"/>
                </a:cxn>
                <a:cxn ang="0">
                  <a:pos x="19" y="69"/>
                </a:cxn>
                <a:cxn ang="0">
                  <a:pos x="21" y="69"/>
                </a:cxn>
                <a:cxn ang="0">
                  <a:pos x="24" y="67"/>
                </a:cxn>
                <a:cxn ang="0">
                  <a:pos x="26" y="62"/>
                </a:cxn>
                <a:cxn ang="0">
                  <a:pos x="26" y="59"/>
                </a:cxn>
                <a:cxn ang="0">
                  <a:pos x="28" y="57"/>
                </a:cxn>
                <a:cxn ang="0">
                  <a:pos x="28" y="55"/>
                </a:cxn>
              </a:cxnLst>
              <a:rect l="0" t="0" r="r" b="b"/>
              <a:pathLst>
                <a:path w="28" h="71">
                  <a:moveTo>
                    <a:pt x="28" y="55"/>
                  </a:moveTo>
                  <a:lnTo>
                    <a:pt x="28" y="45"/>
                  </a:lnTo>
                  <a:lnTo>
                    <a:pt x="26" y="38"/>
                  </a:lnTo>
                  <a:lnTo>
                    <a:pt x="24" y="29"/>
                  </a:lnTo>
                  <a:lnTo>
                    <a:pt x="21" y="21"/>
                  </a:lnTo>
                  <a:lnTo>
                    <a:pt x="16" y="14"/>
                  </a:lnTo>
                  <a:lnTo>
                    <a:pt x="14" y="10"/>
                  </a:lnTo>
                  <a:lnTo>
                    <a:pt x="9" y="5"/>
                  </a:lnTo>
                  <a:lnTo>
                    <a:pt x="7" y="2"/>
                  </a:lnTo>
                  <a:lnTo>
                    <a:pt x="5" y="0"/>
                  </a:lnTo>
                  <a:lnTo>
                    <a:pt x="5" y="10"/>
                  </a:lnTo>
                  <a:lnTo>
                    <a:pt x="2" y="17"/>
                  </a:lnTo>
                  <a:lnTo>
                    <a:pt x="0" y="24"/>
                  </a:lnTo>
                  <a:lnTo>
                    <a:pt x="0" y="29"/>
                  </a:lnTo>
                  <a:lnTo>
                    <a:pt x="0" y="33"/>
                  </a:lnTo>
                  <a:lnTo>
                    <a:pt x="0" y="40"/>
                  </a:lnTo>
                  <a:lnTo>
                    <a:pt x="0" y="45"/>
                  </a:lnTo>
                  <a:lnTo>
                    <a:pt x="2" y="50"/>
                  </a:lnTo>
                  <a:lnTo>
                    <a:pt x="2" y="57"/>
                  </a:lnTo>
                  <a:lnTo>
                    <a:pt x="5" y="62"/>
                  </a:lnTo>
                  <a:lnTo>
                    <a:pt x="5" y="64"/>
                  </a:lnTo>
                  <a:lnTo>
                    <a:pt x="5" y="67"/>
                  </a:lnTo>
                  <a:lnTo>
                    <a:pt x="7" y="69"/>
                  </a:lnTo>
                  <a:lnTo>
                    <a:pt x="9" y="69"/>
                  </a:lnTo>
                  <a:lnTo>
                    <a:pt x="9" y="69"/>
                  </a:lnTo>
                  <a:lnTo>
                    <a:pt x="12" y="71"/>
                  </a:lnTo>
                  <a:lnTo>
                    <a:pt x="14" y="69"/>
                  </a:lnTo>
                  <a:lnTo>
                    <a:pt x="19" y="69"/>
                  </a:lnTo>
                  <a:lnTo>
                    <a:pt x="21" y="69"/>
                  </a:lnTo>
                  <a:lnTo>
                    <a:pt x="24" y="67"/>
                  </a:lnTo>
                  <a:lnTo>
                    <a:pt x="26" y="62"/>
                  </a:lnTo>
                  <a:lnTo>
                    <a:pt x="26" y="59"/>
                  </a:lnTo>
                  <a:lnTo>
                    <a:pt x="28" y="57"/>
                  </a:lnTo>
                  <a:lnTo>
                    <a:pt x="28" y="5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4" name="Freeform 1484">
              <a:extLst>
                <a:ext uri="{FF2B5EF4-FFF2-40B4-BE49-F238E27FC236}">
                  <a16:creationId xmlns:a16="http://schemas.microsoft.com/office/drawing/2014/main" id="{85FF4BDC-36C8-4325-87F5-63FE18C14B73}"/>
                </a:ext>
              </a:extLst>
            </p:cNvPr>
            <p:cNvSpPr>
              <a:spLocks/>
            </p:cNvSpPr>
            <p:nvPr/>
          </p:nvSpPr>
          <p:spPr bwMode="auto">
            <a:xfrm>
              <a:off x="5751514" y="3736973"/>
              <a:ext cx="44449" cy="112712"/>
            </a:xfrm>
            <a:custGeom>
              <a:avLst/>
              <a:gdLst/>
              <a:ahLst/>
              <a:cxnLst>
                <a:cxn ang="0">
                  <a:pos x="28" y="55"/>
                </a:cxn>
                <a:cxn ang="0">
                  <a:pos x="28" y="45"/>
                </a:cxn>
                <a:cxn ang="0">
                  <a:pos x="26" y="38"/>
                </a:cxn>
                <a:cxn ang="0">
                  <a:pos x="24" y="29"/>
                </a:cxn>
                <a:cxn ang="0">
                  <a:pos x="21" y="21"/>
                </a:cxn>
                <a:cxn ang="0">
                  <a:pos x="16" y="14"/>
                </a:cxn>
                <a:cxn ang="0">
                  <a:pos x="14" y="10"/>
                </a:cxn>
                <a:cxn ang="0">
                  <a:pos x="9" y="5"/>
                </a:cxn>
                <a:cxn ang="0">
                  <a:pos x="7" y="2"/>
                </a:cxn>
                <a:cxn ang="0">
                  <a:pos x="5" y="0"/>
                </a:cxn>
                <a:cxn ang="0">
                  <a:pos x="5" y="10"/>
                </a:cxn>
                <a:cxn ang="0">
                  <a:pos x="2" y="17"/>
                </a:cxn>
                <a:cxn ang="0">
                  <a:pos x="0" y="24"/>
                </a:cxn>
                <a:cxn ang="0">
                  <a:pos x="0" y="29"/>
                </a:cxn>
                <a:cxn ang="0">
                  <a:pos x="0" y="33"/>
                </a:cxn>
                <a:cxn ang="0">
                  <a:pos x="0" y="40"/>
                </a:cxn>
                <a:cxn ang="0">
                  <a:pos x="0" y="45"/>
                </a:cxn>
                <a:cxn ang="0">
                  <a:pos x="2" y="50"/>
                </a:cxn>
                <a:cxn ang="0">
                  <a:pos x="2" y="57"/>
                </a:cxn>
                <a:cxn ang="0">
                  <a:pos x="5" y="62"/>
                </a:cxn>
                <a:cxn ang="0">
                  <a:pos x="5" y="64"/>
                </a:cxn>
                <a:cxn ang="0">
                  <a:pos x="5" y="67"/>
                </a:cxn>
                <a:cxn ang="0">
                  <a:pos x="7" y="69"/>
                </a:cxn>
                <a:cxn ang="0">
                  <a:pos x="9" y="69"/>
                </a:cxn>
                <a:cxn ang="0">
                  <a:pos x="9" y="69"/>
                </a:cxn>
                <a:cxn ang="0">
                  <a:pos x="12" y="71"/>
                </a:cxn>
                <a:cxn ang="0">
                  <a:pos x="14" y="69"/>
                </a:cxn>
                <a:cxn ang="0">
                  <a:pos x="19" y="69"/>
                </a:cxn>
                <a:cxn ang="0">
                  <a:pos x="21" y="69"/>
                </a:cxn>
                <a:cxn ang="0">
                  <a:pos x="24" y="67"/>
                </a:cxn>
                <a:cxn ang="0">
                  <a:pos x="26" y="62"/>
                </a:cxn>
                <a:cxn ang="0">
                  <a:pos x="26" y="59"/>
                </a:cxn>
                <a:cxn ang="0">
                  <a:pos x="28" y="57"/>
                </a:cxn>
                <a:cxn ang="0">
                  <a:pos x="28" y="55"/>
                </a:cxn>
              </a:cxnLst>
              <a:rect l="0" t="0" r="r" b="b"/>
              <a:pathLst>
                <a:path w="28" h="71">
                  <a:moveTo>
                    <a:pt x="28" y="55"/>
                  </a:moveTo>
                  <a:lnTo>
                    <a:pt x="28" y="45"/>
                  </a:lnTo>
                  <a:lnTo>
                    <a:pt x="26" y="38"/>
                  </a:lnTo>
                  <a:lnTo>
                    <a:pt x="24" y="29"/>
                  </a:lnTo>
                  <a:lnTo>
                    <a:pt x="21" y="21"/>
                  </a:lnTo>
                  <a:lnTo>
                    <a:pt x="16" y="14"/>
                  </a:lnTo>
                  <a:lnTo>
                    <a:pt x="14" y="10"/>
                  </a:lnTo>
                  <a:lnTo>
                    <a:pt x="9" y="5"/>
                  </a:lnTo>
                  <a:lnTo>
                    <a:pt x="7" y="2"/>
                  </a:lnTo>
                  <a:lnTo>
                    <a:pt x="5" y="0"/>
                  </a:lnTo>
                  <a:lnTo>
                    <a:pt x="5" y="10"/>
                  </a:lnTo>
                  <a:lnTo>
                    <a:pt x="2" y="17"/>
                  </a:lnTo>
                  <a:lnTo>
                    <a:pt x="0" y="24"/>
                  </a:lnTo>
                  <a:lnTo>
                    <a:pt x="0" y="29"/>
                  </a:lnTo>
                  <a:lnTo>
                    <a:pt x="0" y="33"/>
                  </a:lnTo>
                  <a:lnTo>
                    <a:pt x="0" y="40"/>
                  </a:lnTo>
                  <a:lnTo>
                    <a:pt x="0" y="45"/>
                  </a:lnTo>
                  <a:lnTo>
                    <a:pt x="2" y="50"/>
                  </a:lnTo>
                  <a:lnTo>
                    <a:pt x="2" y="57"/>
                  </a:lnTo>
                  <a:lnTo>
                    <a:pt x="5" y="62"/>
                  </a:lnTo>
                  <a:lnTo>
                    <a:pt x="5" y="64"/>
                  </a:lnTo>
                  <a:lnTo>
                    <a:pt x="5" y="67"/>
                  </a:lnTo>
                  <a:lnTo>
                    <a:pt x="7" y="69"/>
                  </a:lnTo>
                  <a:lnTo>
                    <a:pt x="9" y="69"/>
                  </a:lnTo>
                  <a:lnTo>
                    <a:pt x="9" y="69"/>
                  </a:lnTo>
                  <a:lnTo>
                    <a:pt x="12" y="71"/>
                  </a:lnTo>
                  <a:lnTo>
                    <a:pt x="14" y="69"/>
                  </a:lnTo>
                  <a:lnTo>
                    <a:pt x="19" y="69"/>
                  </a:lnTo>
                  <a:lnTo>
                    <a:pt x="21" y="69"/>
                  </a:lnTo>
                  <a:lnTo>
                    <a:pt x="24" y="67"/>
                  </a:lnTo>
                  <a:lnTo>
                    <a:pt x="26" y="62"/>
                  </a:lnTo>
                  <a:lnTo>
                    <a:pt x="26" y="59"/>
                  </a:lnTo>
                  <a:lnTo>
                    <a:pt x="28" y="57"/>
                  </a:lnTo>
                  <a:lnTo>
                    <a:pt x="28" y="5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5" name="Freeform 1485">
              <a:extLst>
                <a:ext uri="{FF2B5EF4-FFF2-40B4-BE49-F238E27FC236}">
                  <a16:creationId xmlns:a16="http://schemas.microsoft.com/office/drawing/2014/main" id="{03C7E2B3-4C4B-40AA-8F32-8DBE4739F9D3}"/>
                </a:ext>
              </a:extLst>
            </p:cNvPr>
            <p:cNvSpPr>
              <a:spLocks/>
            </p:cNvSpPr>
            <p:nvPr/>
          </p:nvSpPr>
          <p:spPr bwMode="auto">
            <a:xfrm>
              <a:off x="2779713" y="3914773"/>
              <a:ext cx="93661" cy="169863"/>
            </a:xfrm>
            <a:custGeom>
              <a:avLst/>
              <a:gdLst/>
              <a:ahLst/>
              <a:cxnLst>
                <a:cxn ang="0">
                  <a:pos x="24" y="0"/>
                </a:cxn>
                <a:cxn ang="0">
                  <a:pos x="31" y="2"/>
                </a:cxn>
                <a:cxn ang="0">
                  <a:pos x="36" y="9"/>
                </a:cxn>
                <a:cxn ang="0">
                  <a:pos x="38" y="16"/>
                </a:cxn>
                <a:cxn ang="0">
                  <a:pos x="43" y="23"/>
                </a:cxn>
                <a:cxn ang="0">
                  <a:pos x="47" y="23"/>
                </a:cxn>
                <a:cxn ang="0">
                  <a:pos x="55" y="28"/>
                </a:cxn>
                <a:cxn ang="0">
                  <a:pos x="57" y="42"/>
                </a:cxn>
                <a:cxn ang="0">
                  <a:pos x="55" y="52"/>
                </a:cxn>
                <a:cxn ang="0">
                  <a:pos x="50" y="57"/>
                </a:cxn>
                <a:cxn ang="0">
                  <a:pos x="45" y="59"/>
                </a:cxn>
                <a:cxn ang="0">
                  <a:pos x="43" y="66"/>
                </a:cxn>
                <a:cxn ang="0">
                  <a:pos x="45" y="69"/>
                </a:cxn>
                <a:cxn ang="0">
                  <a:pos x="50" y="76"/>
                </a:cxn>
                <a:cxn ang="0">
                  <a:pos x="55" y="83"/>
                </a:cxn>
                <a:cxn ang="0">
                  <a:pos x="57" y="90"/>
                </a:cxn>
                <a:cxn ang="0">
                  <a:pos x="57" y="95"/>
                </a:cxn>
                <a:cxn ang="0">
                  <a:pos x="55" y="95"/>
                </a:cxn>
                <a:cxn ang="0">
                  <a:pos x="45" y="102"/>
                </a:cxn>
                <a:cxn ang="0">
                  <a:pos x="38" y="107"/>
                </a:cxn>
                <a:cxn ang="0">
                  <a:pos x="33" y="107"/>
                </a:cxn>
                <a:cxn ang="0">
                  <a:pos x="26" y="107"/>
                </a:cxn>
                <a:cxn ang="0">
                  <a:pos x="21" y="99"/>
                </a:cxn>
                <a:cxn ang="0">
                  <a:pos x="19" y="92"/>
                </a:cxn>
                <a:cxn ang="0">
                  <a:pos x="17" y="85"/>
                </a:cxn>
                <a:cxn ang="0">
                  <a:pos x="19" y="80"/>
                </a:cxn>
                <a:cxn ang="0">
                  <a:pos x="21" y="73"/>
                </a:cxn>
                <a:cxn ang="0">
                  <a:pos x="21" y="69"/>
                </a:cxn>
                <a:cxn ang="0">
                  <a:pos x="19" y="64"/>
                </a:cxn>
                <a:cxn ang="0">
                  <a:pos x="17" y="57"/>
                </a:cxn>
                <a:cxn ang="0">
                  <a:pos x="17" y="50"/>
                </a:cxn>
                <a:cxn ang="0">
                  <a:pos x="7" y="52"/>
                </a:cxn>
                <a:cxn ang="0">
                  <a:pos x="5" y="47"/>
                </a:cxn>
                <a:cxn ang="0">
                  <a:pos x="2" y="42"/>
                </a:cxn>
                <a:cxn ang="0">
                  <a:pos x="0" y="40"/>
                </a:cxn>
                <a:cxn ang="0">
                  <a:pos x="7" y="26"/>
                </a:cxn>
                <a:cxn ang="0">
                  <a:pos x="12" y="21"/>
                </a:cxn>
                <a:cxn ang="0">
                  <a:pos x="9" y="16"/>
                </a:cxn>
                <a:cxn ang="0">
                  <a:pos x="9" y="14"/>
                </a:cxn>
                <a:cxn ang="0">
                  <a:pos x="12" y="9"/>
                </a:cxn>
                <a:cxn ang="0">
                  <a:pos x="17" y="7"/>
                </a:cxn>
                <a:cxn ang="0">
                  <a:pos x="19" y="2"/>
                </a:cxn>
                <a:cxn ang="0">
                  <a:pos x="21" y="0"/>
                </a:cxn>
              </a:cxnLst>
              <a:rect l="0" t="0" r="r" b="b"/>
              <a:pathLst>
                <a:path w="59" h="107">
                  <a:moveTo>
                    <a:pt x="21" y="0"/>
                  </a:moveTo>
                  <a:lnTo>
                    <a:pt x="24" y="0"/>
                  </a:lnTo>
                  <a:lnTo>
                    <a:pt x="26" y="2"/>
                  </a:lnTo>
                  <a:lnTo>
                    <a:pt x="31" y="2"/>
                  </a:lnTo>
                  <a:lnTo>
                    <a:pt x="33" y="7"/>
                  </a:lnTo>
                  <a:lnTo>
                    <a:pt x="36" y="9"/>
                  </a:lnTo>
                  <a:lnTo>
                    <a:pt x="38" y="14"/>
                  </a:lnTo>
                  <a:lnTo>
                    <a:pt x="38" y="16"/>
                  </a:lnTo>
                  <a:lnTo>
                    <a:pt x="38" y="23"/>
                  </a:lnTo>
                  <a:lnTo>
                    <a:pt x="43" y="23"/>
                  </a:lnTo>
                  <a:lnTo>
                    <a:pt x="43" y="23"/>
                  </a:lnTo>
                  <a:lnTo>
                    <a:pt x="47" y="23"/>
                  </a:lnTo>
                  <a:lnTo>
                    <a:pt x="50" y="26"/>
                  </a:lnTo>
                  <a:lnTo>
                    <a:pt x="55" y="28"/>
                  </a:lnTo>
                  <a:lnTo>
                    <a:pt x="59" y="33"/>
                  </a:lnTo>
                  <a:lnTo>
                    <a:pt x="57" y="42"/>
                  </a:lnTo>
                  <a:lnTo>
                    <a:pt x="55" y="47"/>
                  </a:lnTo>
                  <a:lnTo>
                    <a:pt x="55" y="52"/>
                  </a:lnTo>
                  <a:lnTo>
                    <a:pt x="55" y="52"/>
                  </a:lnTo>
                  <a:lnTo>
                    <a:pt x="50" y="57"/>
                  </a:lnTo>
                  <a:lnTo>
                    <a:pt x="47" y="59"/>
                  </a:lnTo>
                  <a:lnTo>
                    <a:pt x="45" y="59"/>
                  </a:lnTo>
                  <a:lnTo>
                    <a:pt x="43" y="64"/>
                  </a:lnTo>
                  <a:lnTo>
                    <a:pt x="43" y="66"/>
                  </a:lnTo>
                  <a:lnTo>
                    <a:pt x="43" y="69"/>
                  </a:lnTo>
                  <a:lnTo>
                    <a:pt x="45" y="69"/>
                  </a:lnTo>
                  <a:lnTo>
                    <a:pt x="45" y="73"/>
                  </a:lnTo>
                  <a:lnTo>
                    <a:pt x="50" y="76"/>
                  </a:lnTo>
                  <a:lnTo>
                    <a:pt x="50" y="80"/>
                  </a:lnTo>
                  <a:lnTo>
                    <a:pt x="55" y="83"/>
                  </a:lnTo>
                  <a:lnTo>
                    <a:pt x="55" y="85"/>
                  </a:lnTo>
                  <a:lnTo>
                    <a:pt x="57" y="90"/>
                  </a:lnTo>
                  <a:lnTo>
                    <a:pt x="57" y="92"/>
                  </a:lnTo>
                  <a:lnTo>
                    <a:pt x="57" y="95"/>
                  </a:lnTo>
                  <a:lnTo>
                    <a:pt x="55" y="95"/>
                  </a:lnTo>
                  <a:lnTo>
                    <a:pt x="55" y="95"/>
                  </a:lnTo>
                  <a:lnTo>
                    <a:pt x="50" y="97"/>
                  </a:lnTo>
                  <a:lnTo>
                    <a:pt x="45" y="102"/>
                  </a:lnTo>
                  <a:lnTo>
                    <a:pt x="43" y="104"/>
                  </a:lnTo>
                  <a:lnTo>
                    <a:pt x="38" y="107"/>
                  </a:lnTo>
                  <a:lnTo>
                    <a:pt x="36" y="107"/>
                  </a:lnTo>
                  <a:lnTo>
                    <a:pt x="33" y="107"/>
                  </a:lnTo>
                  <a:lnTo>
                    <a:pt x="28" y="107"/>
                  </a:lnTo>
                  <a:lnTo>
                    <a:pt x="26" y="107"/>
                  </a:lnTo>
                  <a:lnTo>
                    <a:pt x="24" y="104"/>
                  </a:lnTo>
                  <a:lnTo>
                    <a:pt x="21" y="99"/>
                  </a:lnTo>
                  <a:lnTo>
                    <a:pt x="21" y="97"/>
                  </a:lnTo>
                  <a:lnTo>
                    <a:pt x="19" y="92"/>
                  </a:lnTo>
                  <a:lnTo>
                    <a:pt x="19" y="90"/>
                  </a:lnTo>
                  <a:lnTo>
                    <a:pt x="17" y="85"/>
                  </a:lnTo>
                  <a:lnTo>
                    <a:pt x="19" y="85"/>
                  </a:lnTo>
                  <a:lnTo>
                    <a:pt x="19" y="80"/>
                  </a:lnTo>
                  <a:lnTo>
                    <a:pt x="21" y="78"/>
                  </a:lnTo>
                  <a:lnTo>
                    <a:pt x="21" y="73"/>
                  </a:lnTo>
                  <a:lnTo>
                    <a:pt x="24" y="71"/>
                  </a:lnTo>
                  <a:lnTo>
                    <a:pt x="21" y="69"/>
                  </a:lnTo>
                  <a:lnTo>
                    <a:pt x="21" y="66"/>
                  </a:lnTo>
                  <a:lnTo>
                    <a:pt x="19" y="64"/>
                  </a:lnTo>
                  <a:lnTo>
                    <a:pt x="17" y="59"/>
                  </a:lnTo>
                  <a:lnTo>
                    <a:pt x="17" y="57"/>
                  </a:lnTo>
                  <a:lnTo>
                    <a:pt x="17" y="54"/>
                  </a:lnTo>
                  <a:lnTo>
                    <a:pt x="17" y="50"/>
                  </a:lnTo>
                  <a:lnTo>
                    <a:pt x="12" y="52"/>
                  </a:lnTo>
                  <a:lnTo>
                    <a:pt x="7" y="52"/>
                  </a:lnTo>
                  <a:lnTo>
                    <a:pt x="7" y="50"/>
                  </a:lnTo>
                  <a:lnTo>
                    <a:pt x="5" y="47"/>
                  </a:lnTo>
                  <a:lnTo>
                    <a:pt x="5" y="45"/>
                  </a:lnTo>
                  <a:lnTo>
                    <a:pt x="2" y="42"/>
                  </a:lnTo>
                  <a:lnTo>
                    <a:pt x="0" y="42"/>
                  </a:lnTo>
                  <a:lnTo>
                    <a:pt x="0" y="40"/>
                  </a:lnTo>
                  <a:lnTo>
                    <a:pt x="0" y="31"/>
                  </a:lnTo>
                  <a:lnTo>
                    <a:pt x="7" y="26"/>
                  </a:lnTo>
                  <a:lnTo>
                    <a:pt x="14" y="23"/>
                  </a:lnTo>
                  <a:lnTo>
                    <a:pt x="12" y="21"/>
                  </a:lnTo>
                  <a:lnTo>
                    <a:pt x="9" y="21"/>
                  </a:lnTo>
                  <a:lnTo>
                    <a:pt x="9" y="16"/>
                  </a:lnTo>
                  <a:lnTo>
                    <a:pt x="9" y="14"/>
                  </a:lnTo>
                  <a:lnTo>
                    <a:pt x="9" y="14"/>
                  </a:lnTo>
                  <a:lnTo>
                    <a:pt x="9" y="12"/>
                  </a:lnTo>
                  <a:lnTo>
                    <a:pt x="12" y="9"/>
                  </a:lnTo>
                  <a:lnTo>
                    <a:pt x="14" y="7"/>
                  </a:lnTo>
                  <a:lnTo>
                    <a:pt x="17" y="7"/>
                  </a:lnTo>
                  <a:lnTo>
                    <a:pt x="17" y="4"/>
                  </a:lnTo>
                  <a:lnTo>
                    <a:pt x="19" y="2"/>
                  </a:lnTo>
                  <a:lnTo>
                    <a:pt x="21" y="0"/>
                  </a:lnTo>
                  <a:lnTo>
                    <a:pt x="21" y="0"/>
                  </a:lnTo>
                  <a:lnTo>
                    <a:pt x="21"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6" name="Freeform 1486">
              <a:extLst>
                <a:ext uri="{FF2B5EF4-FFF2-40B4-BE49-F238E27FC236}">
                  <a16:creationId xmlns:a16="http://schemas.microsoft.com/office/drawing/2014/main" id="{C81B8FD0-9BDD-4723-BBF4-8AFB060ED8C3}"/>
                </a:ext>
              </a:extLst>
            </p:cNvPr>
            <p:cNvSpPr>
              <a:spLocks/>
            </p:cNvSpPr>
            <p:nvPr/>
          </p:nvSpPr>
          <p:spPr bwMode="auto">
            <a:xfrm>
              <a:off x="2779713" y="3914773"/>
              <a:ext cx="93661" cy="169863"/>
            </a:xfrm>
            <a:custGeom>
              <a:avLst/>
              <a:gdLst/>
              <a:ahLst/>
              <a:cxnLst>
                <a:cxn ang="0">
                  <a:pos x="24" y="0"/>
                </a:cxn>
                <a:cxn ang="0">
                  <a:pos x="31" y="2"/>
                </a:cxn>
                <a:cxn ang="0">
                  <a:pos x="36" y="9"/>
                </a:cxn>
                <a:cxn ang="0">
                  <a:pos x="38" y="16"/>
                </a:cxn>
                <a:cxn ang="0">
                  <a:pos x="43" y="23"/>
                </a:cxn>
                <a:cxn ang="0">
                  <a:pos x="47" y="23"/>
                </a:cxn>
                <a:cxn ang="0">
                  <a:pos x="55" y="28"/>
                </a:cxn>
                <a:cxn ang="0">
                  <a:pos x="57" y="42"/>
                </a:cxn>
                <a:cxn ang="0">
                  <a:pos x="55" y="52"/>
                </a:cxn>
                <a:cxn ang="0">
                  <a:pos x="50" y="57"/>
                </a:cxn>
                <a:cxn ang="0">
                  <a:pos x="45" y="59"/>
                </a:cxn>
                <a:cxn ang="0">
                  <a:pos x="43" y="66"/>
                </a:cxn>
                <a:cxn ang="0">
                  <a:pos x="45" y="69"/>
                </a:cxn>
                <a:cxn ang="0">
                  <a:pos x="50" y="76"/>
                </a:cxn>
                <a:cxn ang="0">
                  <a:pos x="55" y="83"/>
                </a:cxn>
                <a:cxn ang="0">
                  <a:pos x="57" y="90"/>
                </a:cxn>
                <a:cxn ang="0">
                  <a:pos x="57" y="95"/>
                </a:cxn>
                <a:cxn ang="0">
                  <a:pos x="55" y="95"/>
                </a:cxn>
                <a:cxn ang="0">
                  <a:pos x="45" y="102"/>
                </a:cxn>
                <a:cxn ang="0">
                  <a:pos x="38" y="107"/>
                </a:cxn>
                <a:cxn ang="0">
                  <a:pos x="33" y="107"/>
                </a:cxn>
                <a:cxn ang="0">
                  <a:pos x="26" y="107"/>
                </a:cxn>
                <a:cxn ang="0">
                  <a:pos x="21" y="99"/>
                </a:cxn>
                <a:cxn ang="0">
                  <a:pos x="19" y="92"/>
                </a:cxn>
                <a:cxn ang="0">
                  <a:pos x="17" y="85"/>
                </a:cxn>
                <a:cxn ang="0">
                  <a:pos x="19" y="80"/>
                </a:cxn>
                <a:cxn ang="0">
                  <a:pos x="21" y="73"/>
                </a:cxn>
                <a:cxn ang="0">
                  <a:pos x="21" y="69"/>
                </a:cxn>
                <a:cxn ang="0">
                  <a:pos x="19" y="64"/>
                </a:cxn>
                <a:cxn ang="0">
                  <a:pos x="17" y="57"/>
                </a:cxn>
                <a:cxn ang="0">
                  <a:pos x="17" y="50"/>
                </a:cxn>
                <a:cxn ang="0">
                  <a:pos x="7" y="52"/>
                </a:cxn>
                <a:cxn ang="0">
                  <a:pos x="5" y="47"/>
                </a:cxn>
                <a:cxn ang="0">
                  <a:pos x="2" y="42"/>
                </a:cxn>
                <a:cxn ang="0">
                  <a:pos x="0" y="40"/>
                </a:cxn>
                <a:cxn ang="0">
                  <a:pos x="7" y="26"/>
                </a:cxn>
                <a:cxn ang="0">
                  <a:pos x="12" y="21"/>
                </a:cxn>
                <a:cxn ang="0">
                  <a:pos x="9" y="16"/>
                </a:cxn>
                <a:cxn ang="0">
                  <a:pos x="9" y="14"/>
                </a:cxn>
                <a:cxn ang="0">
                  <a:pos x="12" y="9"/>
                </a:cxn>
                <a:cxn ang="0">
                  <a:pos x="17" y="7"/>
                </a:cxn>
                <a:cxn ang="0">
                  <a:pos x="19" y="2"/>
                </a:cxn>
                <a:cxn ang="0">
                  <a:pos x="21" y="0"/>
                </a:cxn>
              </a:cxnLst>
              <a:rect l="0" t="0" r="r" b="b"/>
              <a:pathLst>
                <a:path w="59" h="107">
                  <a:moveTo>
                    <a:pt x="21" y="0"/>
                  </a:moveTo>
                  <a:lnTo>
                    <a:pt x="24" y="0"/>
                  </a:lnTo>
                  <a:lnTo>
                    <a:pt x="26" y="2"/>
                  </a:lnTo>
                  <a:lnTo>
                    <a:pt x="31" y="2"/>
                  </a:lnTo>
                  <a:lnTo>
                    <a:pt x="33" y="7"/>
                  </a:lnTo>
                  <a:lnTo>
                    <a:pt x="36" y="9"/>
                  </a:lnTo>
                  <a:lnTo>
                    <a:pt x="38" y="14"/>
                  </a:lnTo>
                  <a:lnTo>
                    <a:pt x="38" y="16"/>
                  </a:lnTo>
                  <a:lnTo>
                    <a:pt x="38" y="23"/>
                  </a:lnTo>
                  <a:lnTo>
                    <a:pt x="43" y="23"/>
                  </a:lnTo>
                  <a:lnTo>
                    <a:pt x="43" y="23"/>
                  </a:lnTo>
                  <a:lnTo>
                    <a:pt x="47" y="23"/>
                  </a:lnTo>
                  <a:lnTo>
                    <a:pt x="50" y="26"/>
                  </a:lnTo>
                  <a:lnTo>
                    <a:pt x="55" y="28"/>
                  </a:lnTo>
                  <a:lnTo>
                    <a:pt x="59" y="33"/>
                  </a:lnTo>
                  <a:lnTo>
                    <a:pt x="57" y="42"/>
                  </a:lnTo>
                  <a:lnTo>
                    <a:pt x="55" y="47"/>
                  </a:lnTo>
                  <a:lnTo>
                    <a:pt x="55" y="52"/>
                  </a:lnTo>
                  <a:lnTo>
                    <a:pt x="55" y="52"/>
                  </a:lnTo>
                  <a:lnTo>
                    <a:pt x="50" y="57"/>
                  </a:lnTo>
                  <a:lnTo>
                    <a:pt x="47" y="59"/>
                  </a:lnTo>
                  <a:lnTo>
                    <a:pt x="45" y="59"/>
                  </a:lnTo>
                  <a:lnTo>
                    <a:pt x="43" y="64"/>
                  </a:lnTo>
                  <a:lnTo>
                    <a:pt x="43" y="66"/>
                  </a:lnTo>
                  <a:lnTo>
                    <a:pt x="43" y="69"/>
                  </a:lnTo>
                  <a:lnTo>
                    <a:pt x="45" y="69"/>
                  </a:lnTo>
                  <a:lnTo>
                    <a:pt x="45" y="73"/>
                  </a:lnTo>
                  <a:lnTo>
                    <a:pt x="50" y="76"/>
                  </a:lnTo>
                  <a:lnTo>
                    <a:pt x="50" y="80"/>
                  </a:lnTo>
                  <a:lnTo>
                    <a:pt x="55" y="83"/>
                  </a:lnTo>
                  <a:lnTo>
                    <a:pt x="55" y="85"/>
                  </a:lnTo>
                  <a:lnTo>
                    <a:pt x="57" y="90"/>
                  </a:lnTo>
                  <a:lnTo>
                    <a:pt x="57" y="92"/>
                  </a:lnTo>
                  <a:lnTo>
                    <a:pt x="57" y="95"/>
                  </a:lnTo>
                  <a:lnTo>
                    <a:pt x="55" y="95"/>
                  </a:lnTo>
                  <a:lnTo>
                    <a:pt x="55" y="95"/>
                  </a:lnTo>
                  <a:lnTo>
                    <a:pt x="50" y="97"/>
                  </a:lnTo>
                  <a:lnTo>
                    <a:pt x="45" y="102"/>
                  </a:lnTo>
                  <a:lnTo>
                    <a:pt x="43" y="104"/>
                  </a:lnTo>
                  <a:lnTo>
                    <a:pt x="38" y="107"/>
                  </a:lnTo>
                  <a:lnTo>
                    <a:pt x="36" y="107"/>
                  </a:lnTo>
                  <a:lnTo>
                    <a:pt x="33" y="107"/>
                  </a:lnTo>
                  <a:lnTo>
                    <a:pt x="28" y="107"/>
                  </a:lnTo>
                  <a:lnTo>
                    <a:pt x="26" y="107"/>
                  </a:lnTo>
                  <a:lnTo>
                    <a:pt x="24" y="104"/>
                  </a:lnTo>
                  <a:lnTo>
                    <a:pt x="21" y="99"/>
                  </a:lnTo>
                  <a:lnTo>
                    <a:pt x="21" y="97"/>
                  </a:lnTo>
                  <a:lnTo>
                    <a:pt x="19" y="92"/>
                  </a:lnTo>
                  <a:lnTo>
                    <a:pt x="19" y="90"/>
                  </a:lnTo>
                  <a:lnTo>
                    <a:pt x="17" y="85"/>
                  </a:lnTo>
                  <a:lnTo>
                    <a:pt x="19" y="85"/>
                  </a:lnTo>
                  <a:lnTo>
                    <a:pt x="19" y="80"/>
                  </a:lnTo>
                  <a:lnTo>
                    <a:pt x="21" y="78"/>
                  </a:lnTo>
                  <a:lnTo>
                    <a:pt x="21" y="73"/>
                  </a:lnTo>
                  <a:lnTo>
                    <a:pt x="24" y="71"/>
                  </a:lnTo>
                  <a:lnTo>
                    <a:pt x="21" y="69"/>
                  </a:lnTo>
                  <a:lnTo>
                    <a:pt x="21" y="66"/>
                  </a:lnTo>
                  <a:lnTo>
                    <a:pt x="19" y="64"/>
                  </a:lnTo>
                  <a:lnTo>
                    <a:pt x="17" y="59"/>
                  </a:lnTo>
                  <a:lnTo>
                    <a:pt x="17" y="57"/>
                  </a:lnTo>
                  <a:lnTo>
                    <a:pt x="17" y="54"/>
                  </a:lnTo>
                  <a:lnTo>
                    <a:pt x="17" y="50"/>
                  </a:lnTo>
                  <a:lnTo>
                    <a:pt x="12" y="52"/>
                  </a:lnTo>
                  <a:lnTo>
                    <a:pt x="7" y="52"/>
                  </a:lnTo>
                  <a:lnTo>
                    <a:pt x="7" y="50"/>
                  </a:lnTo>
                  <a:lnTo>
                    <a:pt x="5" y="47"/>
                  </a:lnTo>
                  <a:lnTo>
                    <a:pt x="5" y="45"/>
                  </a:lnTo>
                  <a:lnTo>
                    <a:pt x="2" y="42"/>
                  </a:lnTo>
                  <a:lnTo>
                    <a:pt x="0" y="42"/>
                  </a:lnTo>
                  <a:lnTo>
                    <a:pt x="0" y="40"/>
                  </a:lnTo>
                  <a:lnTo>
                    <a:pt x="0" y="31"/>
                  </a:lnTo>
                  <a:lnTo>
                    <a:pt x="7" y="26"/>
                  </a:lnTo>
                  <a:lnTo>
                    <a:pt x="14" y="23"/>
                  </a:lnTo>
                  <a:lnTo>
                    <a:pt x="12" y="21"/>
                  </a:lnTo>
                  <a:lnTo>
                    <a:pt x="9" y="21"/>
                  </a:lnTo>
                  <a:lnTo>
                    <a:pt x="9" y="16"/>
                  </a:lnTo>
                  <a:lnTo>
                    <a:pt x="9" y="14"/>
                  </a:lnTo>
                  <a:lnTo>
                    <a:pt x="9" y="14"/>
                  </a:lnTo>
                  <a:lnTo>
                    <a:pt x="9" y="12"/>
                  </a:lnTo>
                  <a:lnTo>
                    <a:pt x="12" y="9"/>
                  </a:lnTo>
                  <a:lnTo>
                    <a:pt x="14" y="7"/>
                  </a:lnTo>
                  <a:lnTo>
                    <a:pt x="17" y="7"/>
                  </a:lnTo>
                  <a:lnTo>
                    <a:pt x="17" y="4"/>
                  </a:lnTo>
                  <a:lnTo>
                    <a:pt x="19" y="2"/>
                  </a:lnTo>
                  <a:lnTo>
                    <a:pt x="21" y="0"/>
                  </a:lnTo>
                  <a:lnTo>
                    <a:pt x="21"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7" name="Freeform 1487">
              <a:extLst>
                <a:ext uri="{FF2B5EF4-FFF2-40B4-BE49-F238E27FC236}">
                  <a16:creationId xmlns:a16="http://schemas.microsoft.com/office/drawing/2014/main" id="{B70AB00E-3FC6-4EBA-A706-294E1A0B483A}"/>
                </a:ext>
              </a:extLst>
            </p:cNvPr>
            <p:cNvSpPr>
              <a:spLocks/>
            </p:cNvSpPr>
            <p:nvPr/>
          </p:nvSpPr>
          <p:spPr bwMode="auto">
            <a:xfrm>
              <a:off x="2779713" y="3914773"/>
              <a:ext cx="93661" cy="169863"/>
            </a:xfrm>
            <a:custGeom>
              <a:avLst/>
              <a:gdLst/>
              <a:ahLst/>
              <a:cxnLst>
                <a:cxn ang="0">
                  <a:pos x="24" y="0"/>
                </a:cxn>
                <a:cxn ang="0">
                  <a:pos x="31" y="2"/>
                </a:cxn>
                <a:cxn ang="0">
                  <a:pos x="36" y="9"/>
                </a:cxn>
                <a:cxn ang="0">
                  <a:pos x="38" y="16"/>
                </a:cxn>
                <a:cxn ang="0">
                  <a:pos x="43" y="23"/>
                </a:cxn>
                <a:cxn ang="0">
                  <a:pos x="47" y="23"/>
                </a:cxn>
                <a:cxn ang="0">
                  <a:pos x="55" y="28"/>
                </a:cxn>
                <a:cxn ang="0">
                  <a:pos x="57" y="42"/>
                </a:cxn>
                <a:cxn ang="0">
                  <a:pos x="55" y="52"/>
                </a:cxn>
                <a:cxn ang="0">
                  <a:pos x="50" y="57"/>
                </a:cxn>
                <a:cxn ang="0">
                  <a:pos x="45" y="59"/>
                </a:cxn>
                <a:cxn ang="0">
                  <a:pos x="43" y="66"/>
                </a:cxn>
                <a:cxn ang="0">
                  <a:pos x="45" y="69"/>
                </a:cxn>
                <a:cxn ang="0">
                  <a:pos x="50" y="76"/>
                </a:cxn>
                <a:cxn ang="0">
                  <a:pos x="55" y="83"/>
                </a:cxn>
                <a:cxn ang="0">
                  <a:pos x="57" y="90"/>
                </a:cxn>
                <a:cxn ang="0">
                  <a:pos x="57" y="95"/>
                </a:cxn>
                <a:cxn ang="0">
                  <a:pos x="55" y="95"/>
                </a:cxn>
                <a:cxn ang="0">
                  <a:pos x="45" y="102"/>
                </a:cxn>
                <a:cxn ang="0">
                  <a:pos x="38" y="107"/>
                </a:cxn>
                <a:cxn ang="0">
                  <a:pos x="33" y="107"/>
                </a:cxn>
                <a:cxn ang="0">
                  <a:pos x="26" y="107"/>
                </a:cxn>
                <a:cxn ang="0">
                  <a:pos x="21" y="99"/>
                </a:cxn>
                <a:cxn ang="0">
                  <a:pos x="19" y="92"/>
                </a:cxn>
                <a:cxn ang="0">
                  <a:pos x="17" y="85"/>
                </a:cxn>
                <a:cxn ang="0">
                  <a:pos x="19" y="80"/>
                </a:cxn>
                <a:cxn ang="0">
                  <a:pos x="21" y="73"/>
                </a:cxn>
                <a:cxn ang="0">
                  <a:pos x="21" y="69"/>
                </a:cxn>
                <a:cxn ang="0">
                  <a:pos x="19" y="64"/>
                </a:cxn>
                <a:cxn ang="0">
                  <a:pos x="17" y="57"/>
                </a:cxn>
                <a:cxn ang="0">
                  <a:pos x="17" y="50"/>
                </a:cxn>
                <a:cxn ang="0">
                  <a:pos x="7" y="52"/>
                </a:cxn>
                <a:cxn ang="0">
                  <a:pos x="5" y="47"/>
                </a:cxn>
                <a:cxn ang="0">
                  <a:pos x="2" y="42"/>
                </a:cxn>
                <a:cxn ang="0">
                  <a:pos x="0" y="40"/>
                </a:cxn>
                <a:cxn ang="0">
                  <a:pos x="7" y="26"/>
                </a:cxn>
                <a:cxn ang="0">
                  <a:pos x="12" y="21"/>
                </a:cxn>
                <a:cxn ang="0">
                  <a:pos x="9" y="16"/>
                </a:cxn>
                <a:cxn ang="0">
                  <a:pos x="9" y="14"/>
                </a:cxn>
                <a:cxn ang="0">
                  <a:pos x="12" y="9"/>
                </a:cxn>
                <a:cxn ang="0">
                  <a:pos x="17" y="7"/>
                </a:cxn>
                <a:cxn ang="0">
                  <a:pos x="19" y="2"/>
                </a:cxn>
                <a:cxn ang="0">
                  <a:pos x="21" y="0"/>
                </a:cxn>
              </a:cxnLst>
              <a:rect l="0" t="0" r="r" b="b"/>
              <a:pathLst>
                <a:path w="59" h="107">
                  <a:moveTo>
                    <a:pt x="21" y="0"/>
                  </a:moveTo>
                  <a:lnTo>
                    <a:pt x="24" y="0"/>
                  </a:lnTo>
                  <a:lnTo>
                    <a:pt x="26" y="2"/>
                  </a:lnTo>
                  <a:lnTo>
                    <a:pt x="31" y="2"/>
                  </a:lnTo>
                  <a:lnTo>
                    <a:pt x="33" y="7"/>
                  </a:lnTo>
                  <a:lnTo>
                    <a:pt x="36" y="9"/>
                  </a:lnTo>
                  <a:lnTo>
                    <a:pt x="38" y="14"/>
                  </a:lnTo>
                  <a:lnTo>
                    <a:pt x="38" y="16"/>
                  </a:lnTo>
                  <a:lnTo>
                    <a:pt x="38" y="23"/>
                  </a:lnTo>
                  <a:lnTo>
                    <a:pt x="43" y="23"/>
                  </a:lnTo>
                  <a:lnTo>
                    <a:pt x="43" y="23"/>
                  </a:lnTo>
                  <a:lnTo>
                    <a:pt x="47" y="23"/>
                  </a:lnTo>
                  <a:lnTo>
                    <a:pt x="50" y="26"/>
                  </a:lnTo>
                  <a:lnTo>
                    <a:pt x="55" y="28"/>
                  </a:lnTo>
                  <a:lnTo>
                    <a:pt x="59" y="33"/>
                  </a:lnTo>
                  <a:lnTo>
                    <a:pt x="57" y="42"/>
                  </a:lnTo>
                  <a:lnTo>
                    <a:pt x="55" y="47"/>
                  </a:lnTo>
                  <a:lnTo>
                    <a:pt x="55" y="52"/>
                  </a:lnTo>
                  <a:lnTo>
                    <a:pt x="55" y="52"/>
                  </a:lnTo>
                  <a:lnTo>
                    <a:pt x="50" y="57"/>
                  </a:lnTo>
                  <a:lnTo>
                    <a:pt x="47" y="59"/>
                  </a:lnTo>
                  <a:lnTo>
                    <a:pt x="45" y="59"/>
                  </a:lnTo>
                  <a:lnTo>
                    <a:pt x="43" y="64"/>
                  </a:lnTo>
                  <a:lnTo>
                    <a:pt x="43" y="66"/>
                  </a:lnTo>
                  <a:lnTo>
                    <a:pt x="43" y="69"/>
                  </a:lnTo>
                  <a:lnTo>
                    <a:pt x="45" y="69"/>
                  </a:lnTo>
                  <a:lnTo>
                    <a:pt x="45" y="73"/>
                  </a:lnTo>
                  <a:lnTo>
                    <a:pt x="50" y="76"/>
                  </a:lnTo>
                  <a:lnTo>
                    <a:pt x="50" y="80"/>
                  </a:lnTo>
                  <a:lnTo>
                    <a:pt x="55" y="83"/>
                  </a:lnTo>
                  <a:lnTo>
                    <a:pt x="55" y="85"/>
                  </a:lnTo>
                  <a:lnTo>
                    <a:pt x="57" y="90"/>
                  </a:lnTo>
                  <a:lnTo>
                    <a:pt x="57" y="92"/>
                  </a:lnTo>
                  <a:lnTo>
                    <a:pt x="57" y="95"/>
                  </a:lnTo>
                  <a:lnTo>
                    <a:pt x="55" y="95"/>
                  </a:lnTo>
                  <a:lnTo>
                    <a:pt x="55" y="95"/>
                  </a:lnTo>
                  <a:lnTo>
                    <a:pt x="50" y="97"/>
                  </a:lnTo>
                  <a:lnTo>
                    <a:pt x="45" y="102"/>
                  </a:lnTo>
                  <a:lnTo>
                    <a:pt x="43" y="104"/>
                  </a:lnTo>
                  <a:lnTo>
                    <a:pt x="38" y="107"/>
                  </a:lnTo>
                  <a:lnTo>
                    <a:pt x="36" y="107"/>
                  </a:lnTo>
                  <a:lnTo>
                    <a:pt x="33" y="107"/>
                  </a:lnTo>
                  <a:lnTo>
                    <a:pt x="28" y="107"/>
                  </a:lnTo>
                  <a:lnTo>
                    <a:pt x="26" y="107"/>
                  </a:lnTo>
                  <a:lnTo>
                    <a:pt x="24" y="104"/>
                  </a:lnTo>
                  <a:lnTo>
                    <a:pt x="21" y="99"/>
                  </a:lnTo>
                  <a:lnTo>
                    <a:pt x="21" y="97"/>
                  </a:lnTo>
                  <a:lnTo>
                    <a:pt x="19" y="92"/>
                  </a:lnTo>
                  <a:lnTo>
                    <a:pt x="19" y="90"/>
                  </a:lnTo>
                  <a:lnTo>
                    <a:pt x="17" y="85"/>
                  </a:lnTo>
                  <a:lnTo>
                    <a:pt x="19" y="85"/>
                  </a:lnTo>
                  <a:lnTo>
                    <a:pt x="19" y="80"/>
                  </a:lnTo>
                  <a:lnTo>
                    <a:pt x="21" y="78"/>
                  </a:lnTo>
                  <a:lnTo>
                    <a:pt x="21" y="73"/>
                  </a:lnTo>
                  <a:lnTo>
                    <a:pt x="24" y="71"/>
                  </a:lnTo>
                  <a:lnTo>
                    <a:pt x="21" y="69"/>
                  </a:lnTo>
                  <a:lnTo>
                    <a:pt x="21" y="66"/>
                  </a:lnTo>
                  <a:lnTo>
                    <a:pt x="19" y="64"/>
                  </a:lnTo>
                  <a:lnTo>
                    <a:pt x="17" y="59"/>
                  </a:lnTo>
                  <a:lnTo>
                    <a:pt x="17" y="57"/>
                  </a:lnTo>
                  <a:lnTo>
                    <a:pt x="17" y="54"/>
                  </a:lnTo>
                  <a:lnTo>
                    <a:pt x="17" y="50"/>
                  </a:lnTo>
                  <a:lnTo>
                    <a:pt x="12" y="52"/>
                  </a:lnTo>
                  <a:lnTo>
                    <a:pt x="7" y="52"/>
                  </a:lnTo>
                  <a:lnTo>
                    <a:pt x="7" y="50"/>
                  </a:lnTo>
                  <a:lnTo>
                    <a:pt x="5" y="47"/>
                  </a:lnTo>
                  <a:lnTo>
                    <a:pt x="5" y="45"/>
                  </a:lnTo>
                  <a:lnTo>
                    <a:pt x="2" y="42"/>
                  </a:lnTo>
                  <a:lnTo>
                    <a:pt x="0" y="42"/>
                  </a:lnTo>
                  <a:lnTo>
                    <a:pt x="0" y="40"/>
                  </a:lnTo>
                  <a:lnTo>
                    <a:pt x="0" y="31"/>
                  </a:lnTo>
                  <a:lnTo>
                    <a:pt x="7" y="26"/>
                  </a:lnTo>
                  <a:lnTo>
                    <a:pt x="14" y="23"/>
                  </a:lnTo>
                  <a:lnTo>
                    <a:pt x="12" y="21"/>
                  </a:lnTo>
                  <a:lnTo>
                    <a:pt x="9" y="21"/>
                  </a:lnTo>
                  <a:lnTo>
                    <a:pt x="9" y="16"/>
                  </a:lnTo>
                  <a:lnTo>
                    <a:pt x="9" y="14"/>
                  </a:lnTo>
                  <a:lnTo>
                    <a:pt x="9" y="14"/>
                  </a:lnTo>
                  <a:lnTo>
                    <a:pt x="9" y="12"/>
                  </a:lnTo>
                  <a:lnTo>
                    <a:pt x="12" y="9"/>
                  </a:lnTo>
                  <a:lnTo>
                    <a:pt x="14" y="7"/>
                  </a:lnTo>
                  <a:lnTo>
                    <a:pt x="17" y="7"/>
                  </a:lnTo>
                  <a:lnTo>
                    <a:pt x="17" y="4"/>
                  </a:lnTo>
                  <a:lnTo>
                    <a:pt x="19" y="2"/>
                  </a:lnTo>
                  <a:lnTo>
                    <a:pt x="21" y="0"/>
                  </a:lnTo>
                  <a:lnTo>
                    <a:pt x="21"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8" name="Freeform 1488">
              <a:extLst>
                <a:ext uri="{FF2B5EF4-FFF2-40B4-BE49-F238E27FC236}">
                  <a16:creationId xmlns:a16="http://schemas.microsoft.com/office/drawing/2014/main" id="{3B222240-E2A1-4D4D-826B-71F883F8DB20}"/>
                </a:ext>
              </a:extLst>
            </p:cNvPr>
            <p:cNvSpPr>
              <a:spLocks/>
            </p:cNvSpPr>
            <p:nvPr/>
          </p:nvSpPr>
          <p:spPr bwMode="auto">
            <a:xfrm>
              <a:off x="2847975" y="3967162"/>
              <a:ext cx="90487" cy="104775"/>
            </a:xfrm>
            <a:custGeom>
              <a:avLst/>
              <a:gdLst/>
              <a:ahLst/>
              <a:cxnLst>
                <a:cxn ang="0">
                  <a:pos x="57" y="7"/>
                </a:cxn>
                <a:cxn ang="0">
                  <a:pos x="45" y="5"/>
                </a:cxn>
                <a:cxn ang="0">
                  <a:pos x="28" y="5"/>
                </a:cxn>
                <a:cxn ang="0">
                  <a:pos x="21" y="2"/>
                </a:cxn>
                <a:cxn ang="0">
                  <a:pos x="16" y="0"/>
                </a:cxn>
                <a:cxn ang="0">
                  <a:pos x="12" y="14"/>
                </a:cxn>
                <a:cxn ang="0">
                  <a:pos x="12" y="19"/>
                </a:cxn>
                <a:cxn ang="0">
                  <a:pos x="4" y="26"/>
                </a:cxn>
                <a:cxn ang="0">
                  <a:pos x="0" y="31"/>
                </a:cxn>
                <a:cxn ang="0">
                  <a:pos x="0" y="36"/>
                </a:cxn>
                <a:cxn ang="0">
                  <a:pos x="2" y="40"/>
                </a:cxn>
                <a:cxn ang="0">
                  <a:pos x="7" y="47"/>
                </a:cxn>
                <a:cxn ang="0">
                  <a:pos x="12" y="52"/>
                </a:cxn>
                <a:cxn ang="0">
                  <a:pos x="14" y="59"/>
                </a:cxn>
                <a:cxn ang="0">
                  <a:pos x="16" y="64"/>
                </a:cxn>
                <a:cxn ang="0">
                  <a:pos x="19" y="64"/>
                </a:cxn>
                <a:cxn ang="0">
                  <a:pos x="23" y="66"/>
                </a:cxn>
                <a:cxn ang="0">
                  <a:pos x="26" y="66"/>
                </a:cxn>
                <a:cxn ang="0">
                  <a:pos x="26" y="59"/>
                </a:cxn>
                <a:cxn ang="0">
                  <a:pos x="35" y="57"/>
                </a:cxn>
                <a:cxn ang="0">
                  <a:pos x="45" y="57"/>
                </a:cxn>
                <a:cxn ang="0">
                  <a:pos x="45" y="59"/>
                </a:cxn>
                <a:cxn ang="0">
                  <a:pos x="47" y="57"/>
                </a:cxn>
                <a:cxn ang="0">
                  <a:pos x="52" y="52"/>
                </a:cxn>
                <a:cxn ang="0">
                  <a:pos x="54" y="45"/>
                </a:cxn>
                <a:cxn ang="0">
                  <a:pos x="54" y="40"/>
                </a:cxn>
                <a:cxn ang="0">
                  <a:pos x="52" y="38"/>
                </a:cxn>
                <a:cxn ang="0">
                  <a:pos x="52" y="33"/>
                </a:cxn>
                <a:cxn ang="0">
                  <a:pos x="50" y="28"/>
                </a:cxn>
                <a:cxn ang="0">
                  <a:pos x="52" y="24"/>
                </a:cxn>
                <a:cxn ang="0">
                  <a:pos x="57" y="14"/>
                </a:cxn>
                <a:cxn ang="0">
                  <a:pos x="57" y="9"/>
                </a:cxn>
              </a:cxnLst>
              <a:rect l="0" t="0" r="r" b="b"/>
              <a:pathLst>
                <a:path w="57" h="66">
                  <a:moveTo>
                    <a:pt x="57" y="9"/>
                  </a:moveTo>
                  <a:lnTo>
                    <a:pt x="57" y="7"/>
                  </a:lnTo>
                  <a:lnTo>
                    <a:pt x="47" y="5"/>
                  </a:lnTo>
                  <a:lnTo>
                    <a:pt x="45" y="5"/>
                  </a:lnTo>
                  <a:lnTo>
                    <a:pt x="38" y="5"/>
                  </a:lnTo>
                  <a:lnTo>
                    <a:pt x="28" y="5"/>
                  </a:lnTo>
                  <a:lnTo>
                    <a:pt x="23" y="5"/>
                  </a:lnTo>
                  <a:lnTo>
                    <a:pt x="21" y="2"/>
                  </a:lnTo>
                  <a:lnTo>
                    <a:pt x="19" y="2"/>
                  </a:lnTo>
                  <a:lnTo>
                    <a:pt x="16" y="0"/>
                  </a:lnTo>
                  <a:lnTo>
                    <a:pt x="14" y="9"/>
                  </a:lnTo>
                  <a:lnTo>
                    <a:pt x="12" y="14"/>
                  </a:lnTo>
                  <a:lnTo>
                    <a:pt x="12" y="19"/>
                  </a:lnTo>
                  <a:lnTo>
                    <a:pt x="12" y="19"/>
                  </a:lnTo>
                  <a:lnTo>
                    <a:pt x="7" y="24"/>
                  </a:lnTo>
                  <a:lnTo>
                    <a:pt x="4" y="26"/>
                  </a:lnTo>
                  <a:lnTo>
                    <a:pt x="2" y="26"/>
                  </a:lnTo>
                  <a:lnTo>
                    <a:pt x="0" y="31"/>
                  </a:lnTo>
                  <a:lnTo>
                    <a:pt x="0" y="33"/>
                  </a:lnTo>
                  <a:lnTo>
                    <a:pt x="0" y="36"/>
                  </a:lnTo>
                  <a:lnTo>
                    <a:pt x="2" y="38"/>
                  </a:lnTo>
                  <a:lnTo>
                    <a:pt x="2" y="40"/>
                  </a:lnTo>
                  <a:lnTo>
                    <a:pt x="7" y="43"/>
                  </a:lnTo>
                  <a:lnTo>
                    <a:pt x="7" y="47"/>
                  </a:lnTo>
                  <a:lnTo>
                    <a:pt x="12" y="50"/>
                  </a:lnTo>
                  <a:lnTo>
                    <a:pt x="12" y="52"/>
                  </a:lnTo>
                  <a:lnTo>
                    <a:pt x="14" y="57"/>
                  </a:lnTo>
                  <a:lnTo>
                    <a:pt x="14" y="59"/>
                  </a:lnTo>
                  <a:lnTo>
                    <a:pt x="14" y="62"/>
                  </a:lnTo>
                  <a:lnTo>
                    <a:pt x="16" y="64"/>
                  </a:lnTo>
                  <a:lnTo>
                    <a:pt x="16" y="64"/>
                  </a:lnTo>
                  <a:lnTo>
                    <a:pt x="19" y="64"/>
                  </a:lnTo>
                  <a:lnTo>
                    <a:pt x="21" y="64"/>
                  </a:lnTo>
                  <a:lnTo>
                    <a:pt x="23" y="66"/>
                  </a:lnTo>
                  <a:lnTo>
                    <a:pt x="23" y="66"/>
                  </a:lnTo>
                  <a:lnTo>
                    <a:pt x="26" y="66"/>
                  </a:lnTo>
                  <a:lnTo>
                    <a:pt x="26" y="64"/>
                  </a:lnTo>
                  <a:lnTo>
                    <a:pt x="26" y="59"/>
                  </a:lnTo>
                  <a:lnTo>
                    <a:pt x="31" y="59"/>
                  </a:lnTo>
                  <a:lnTo>
                    <a:pt x="35" y="57"/>
                  </a:lnTo>
                  <a:lnTo>
                    <a:pt x="42" y="55"/>
                  </a:lnTo>
                  <a:lnTo>
                    <a:pt x="45" y="57"/>
                  </a:lnTo>
                  <a:lnTo>
                    <a:pt x="45" y="57"/>
                  </a:lnTo>
                  <a:lnTo>
                    <a:pt x="45" y="59"/>
                  </a:lnTo>
                  <a:lnTo>
                    <a:pt x="47" y="59"/>
                  </a:lnTo>
                  <a:lnTo>
                    <a:pt x="47" y="57"/>
                  </a:lnTo>
                  <a:lnTo>
                    <a:pt x="50" y="57"/>
                  </a:lnTo>
                  <a:lnTo>
                    <a:pt x="52" y="52"/>
                  </a:lnTo>
                  <a:lnTo>
                    <a:pt x="54" y="50"/>
                  </a:lnTo>
                  <a:lnTo>
                    <a:pt x="54" y="45"/>
                  </a:lnTo>
                  <a:lnTo>
                    <a:pt x="54" y="45"/>
                  </a:lnTo>
                  <a:lnTo>
                    <a:pt x="54" y="40"/>
                  </a:lnTo>
                  <a:lnTo>
                    <a:pt x="54" y="40"/>
                  </a:lnTo>
                  <a:lnTo>
                    <a:pt x="52" y="38"/>
                  </a:lnTo>
                  <a:lnTo>
                    <a:pt x="52" y="38"/>
                  </a:lnTo>
                  <a:lnTo>
                    <a:pt x="52" y="33"/>
                  </a:lnTo>
                  <a:lnTo>
                    <a:pt x="50" y="31"/>
                  </a:lnTo>
                  <a:lnTo>
                    <a:pt x="50" y="28"/>
                  </a:lnTo>
                  <a:lnTo>
                    <a:pt x="52" y="26"/>
                  </a:lnTo>
                  <a:lnTo>
                    <a:pt x="52" y="24"/>
                  </a:lnTo>
                  <a:lnTo>
                    <a:pt x="52" y="19"/>
                  </a:lnTo>
                  <a:lnTo>
                    <a:pt x="57" y="14"/>
                  </a:lnTo>
                  <a:lnTo>
                    <a:pt x="57" y="12"/>
                  </a:lnTo>
                  <a:lnTo>
                    <a:pt x="57" y="9"/>
                  </a:lnTo>
                  <a:lnTo>
                    <a:pt x="57" y="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79" name="Freeform 1489">
              <a:extLst>
                <a:ext uri="{FF2B5EF4-FFF2-40B4-BE49-F238E27FC236}">
                  <a16:creationId xmlns:a16="http://schemas.microsoft.com/office/drawing/2014/main" id="{7615254B-17C8-414B-8665-0DDED6A441AA}"/>
                </a:ext>
              </a:extLst>
            </p:cNvPr>
            <p:cNvSpPr>
              <a:spLocks/>
            </p:cNvSpPr>
            <p:nvPr/>
          </p:nvSpPr>
          <p:spPr bwMode="auto">
            <a:xfrm>
              <a:off x="2847975" y="3967162"/>
              <a:ext cx="90487" cy="104775"/>
            </a:xfrm>
            <a:custGeom>
              <a:avLst/>
              <a:gdLst/>
              <a:ahLst/>
              <a:cxnLst>
                <a:cxn ang="0">
                  <a:pos x="57" y="7"/>
                </a:cxn>
                <a:cxn ang="0">
                  <a:pos x="45" y="5"/>
                </a:cxn>
                <a:cxn ang="0">
                  <a:pos x="28" y="5"/>
                </a:cxn>
                <a:cxn ang="0">
                  <a:pos x="21" y="2"/>
                </a:cxn>
                <a:cxn ang="0">
                  <a:pos x="16" y="0"/>
                </a:cxn>
                <a:cxn ang="0">
                  <a:pos x="12" y="14"/>
                </a:cxn>
                <a:cxn ang="0">
                  <a:pos x="12" y="19"/>
                </a:cxn>
                <a:cxn ang="0">
                  <a:pos x="4" y="26"/>
                </a:cxn>
                <a:cxn ang="0">
                  <a:pos x="0" y="31"/>
                </a:cxn>
                <a:cxn ang="0">
                  <a:pos x="0" y="36"/>
                </a:cxn>
                <a:cxn ang="0">
                  <a:pos x="2" y="40"/>
                </a:cxn>
                <a:cxn ang="0">
                  <a:pos x="7" y="47"/>
                </a:cxn>
                <a:cxn ang="0">
                  <a:pos x="12" y="52"/>
                </a:cxn>
                <a:cxn ang="0">
                  <a:pos x="14" y="59"/>
                </a:cxn>
                <a:cxn ang="0">
                  <a:pos x="16" y="64"/>
                </a:cxn>
                <a:cxn ang="0">
                  <a:pos x="19" y="64"/>
                </a:cxn>
                <a:cxn ang="0">
                  <a:pos x="23" y="66"/>
                </a:cxn>
                <a:cxn ang="0">
                  <a:pos x="26" y="66"/>
                </a:cxn>
                <a:cxn ang="0">
                  <a:pos x="26" y="59"/>
                </a:cxn>
                <a:cxn ang="0">
                  <a:pos x="35" y="57"/>
                </a:cxn>
                <a:cxn ang="0">
                  <a:pos x="45" y="57"/>
                </a:cxn>
                <a:cxn ang="0">
                  <a:pos x="45" y="59"/>
                </a:cxn>
                <a:cxn ang="0">
                  <a:pos x="47" y="57"/>
                </a:cxn>
                <a:cxn ang="0">
                  <a:pos x="52" y="52"/>
                </a:cxn>
                <a:cxn ang="0">
                  <a:pos x="54" y="45"/>
                </a:cxn>
                <a:cxn ang="0">
                  <a:pos x="54" y="40"/>
                </a:cxn>
                <a:cxn ang="0">
                  <a:pos x="52" y="38"/>
                </a:cxn>
                <a:cxn ang="0">
                  <a:pos x="52" y="33"/>
                </a:cxn>
                <a:cxn ang="0">
                  <a:pos x="50" y="28"/>
                </a:cxn>
                <a:cxn ang="0">
                  <a:pos x="52" y="24"/>
                </a:cxn>
                <a:cxn ang="0">
                  <a:pos x="57" y="14"/>
                </a:cxn>
                <a:cxn ang="0">
                  <a:pos x="57" y="9"/>
                </a:cxn>
              </a:cxnLst>
              <a:rect l="0" t="0" r="r" b="b"/>
              <a:pathLst>
                <a:path w="57" h="66">
                  <a:moveTo>
                    <a:pt x="57" y="9"/>
                  </a:moveTo>
                  <a:lnTo>
                    <a:pt x="57" y="7"/>
                  </a:lnTo>
                  <a:lnTo>
                    <a:pt x="47" y="5"/>
                  </a:lnTo>
                  <a:lnTo>
                    <a:pt x="45" y="5"/>
                  </a:lnTo>
                  <a:lnTo>
                    <a:pt x="38" y="5"/>
                  </a:lnTo>
                  <a:lnTo>
                    <a:pt x="28" y="5"/>
                  </a:lnTo>
                  <a:lnTo>
                    <a:pt x="23" y="5"/>
                  </a:lnTo>
                  <a:lnTo>
                    <a:pt x="21" y="2"/>
                  </a:lnTo>
                  <a:lnTo>
                    <a:pt x="19" y="2"/>
                  </a:lnTo>
                  <a:lnTo>
                    <a:pt x="16" y="0"/>
                  </a:lnTo>
                  <a:lnTo>
                    <a:pt x="14" y="9"/>
                  </a:lnTo>
                  <a:lnTo>
                    <a:pt x="12" y="14"/>
                  </a:lnTo>
                  <a:lnTo>
                    <a:pt x="12" y="19"/>
                  </a:lnTo>
                  <a:lnTo>
                    <a:pt x="12" y="19"/>
                  </a:lnTo>
                  <a:lnTo>
                    <a:pt x="7" y="24"/>
                  </a:lnTo>
                  <a:lnTo>
                    <a:pt x="4" y="26"/>
                  </a:lnTo>
                  <a:lnTo>
                    <a:pt x="2" y="26"/>
                  </a:lnTo>
                  <a:lnTo>
                    <a:pt x="0" y="31"/>
                  </a:lnTo>
                  <a:lnTo>
                    <a:pt x="0" y="33"/>
                  </a:lnTo>
                  <a:lnTo>
                    <a:pt x="0" y="36"/>
                  </a:lnTo>
                  <a:lnTo>
                    <a:pt x="2" y="38"/>
                  </a:lnTo>
                  <a:lnTo>
                    <a:pt x="2" y="40"/>
                  </a:lnTo>
                  <a:lnTo>
                    <a:pt x="7" y="43"/>
                  </a:lnTo>
                  <a:lnTo>
                    <a:pt x="7" y="47"/>
                  </a:lnTo>
                  <a:lnTo>
                    <a:pt x="12" y="50"/>
                  </a:lnTo>
                  <a:lnTo>
                    <a:pt x="12" y="52"/>
                  </a:lnTo>
                  <a:lnTo>
                    <a:pt x="14" y="57"/>
                  </a:lnTo>
                  <a:lnTo>
                    <a:pt x="14" y="59"/>
                  </a:lnTo>
                  <a:lnTo>
                    <a:pt x="14" y="62"/>
                  </a:lnTo>
                  <a:lnTo>
                    <a:pt x="16" y="64"/>
                  </a:lnTo>
                  <a:lnTo>
                    <a:pt x="16" y="64"/>
                  </a:lnTo>
                  <a:lnTo>
                    <a:pt x="19" y="64"/>
                  </a:lnTo>
                  <a:lnTo>
                    <a:pt x="21" y="64"/>
                  </a:lnTo>
                  <a:lnTo>
                    <a:pt x="23" y="66"/>
                  </a:lnTo>
                  <a:lnTo>
                    <a:pt x="23" y="66"/>
                  </a:lnTo>
                  <a:lnTo>
                    <a:pt x="26" y="66"/>
                  </a:lnTo>
                  <a:lnTo>
                    <a:pt x="26" y="64"/>
                  </a:lnTo>
                  <a:lnTo>
                    <a:pt x="26" y="59"/>
                  </a:lnTo>
                  <a:lnTo>
                    <a:pt x="31" y="59"/>
                  </a:lnTo>
                  <a:lnTo>
                    <a:pt x="35" y="57"/>
                  </a:lnTo>
                  <a:lnTo>
                    <a:pt x="42" y="55"/>
                  </a:lnTo>
                  <a:lnTo>
                    <a:pt x="45" y="57"/>
                  </a:lnTo>
                  <a:lnTo>
                    <a:pt x="45" y="57"/>
                  </a:lnTo>
                  <a:lnTo>
                    <a:pt x="45" y="59"/>
                  </a:lnTo>
                  <a:lnTo>
                    <a:pt x="47" y="59"/>
                  </a:lnTo>
                  <a:lnTo>
                    <a:pt x="47" y="57"/>
                  </a:lnTo>
                  <a:lnTo>
                    <a:pt x="50" y="57"/>
                  </a:lnTo>
                  <a:lnTo>
                    <a:pt x="52" y="52"/>
                  </a:lnTo>
                  <a:lnTo>
                    <a:pt x="54" y="50"/>
                  </a:lnTo>
                  <a:lnTo>
                    <a:pt x="54" y="45"/>
                  </a:lnTo>
                  <a:lnTo>
                    <a:pt x="54" y="45"/>
                  </a:lnTo>
                  <a:lnTo>
                    <a:pt x="54" y="40"/>
                  </a:lnTo>
                  <a:lnTo>
                    <a:pt x="54" y="40"/>
                  </a:lnTo>
                  <a:lnTo>
                    <a:pt x="52" y="38"/>
                  </a:lnTo>
                  <a:lnTo>
                    <a:pt x="52" y="38"/>
                  </a:lnTo>
                  <a:lnTo>
                    <a:pt x="52" y="33"/>
                  </a:lnTo>
                  <a:lnTo>
                    <a:pt x="50" y="31"/>
                  </a:lnTo>
                  <a:lnTo>
                    <a:pt x="50" y="28"/>
                  </a:lnTo>
                  <a:lnTo>
                    <a:pt x="52" y="26"/>
                  </a:lnTo>
                  <a:lnTo>
                    <a:pt x="52" y="24"/>
                  </a:lnTo>
                  <a:lnTo>
                    <a:pt x="52" y="19"/>
                  </a:lnTo>
                  <a:lnTo>
                    <a:pt x="57" y="14"/>
                  </a:lnTo>
                  <a:lnTo>
                    <a:pt x="57" y="12"/>
                  </a:lnTo>
                  <a:lnTo>
                    <a:pt x="57" y="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0" name="Freeform 1490">
              <a:extLst>
                <a:ext uri="{FF2B5EF4-FFF2-40B4-BE49-F238E27FC236}">
                  <a16:creationId xmlns:a16="http://schemas.microsoft.com/office/drawing/2014/main" id="{71D2FCA4-1CB2-48E7-8E43-F164E98E0E8B}"/>
                </a:ext>
              </a:extLst>
            </p:cNvPr>
            <p:cNvSpPr>
              <a:spLocks/>
            </p:cNvSpPr>
            <p:nvPr/>
          </p:nvSpPr>
          <p:spPr bwMode="auto">
            <a:xfrm>
              <a:off x="2847975" y="3967162"/>
              <a:ext cx="90487" cy="104775"/>
            </a:xfrm>
            <a:custGeom>
              <a:avLst/>
              <a:gdLst/>
              <a:ahLst/>
              <a:cxnLst>
                <a:cxn ang="0">
                  <a:pos x="57" y="7"/>
                </a:cxn>
                <a:cxn ang="0">
                  <a:pos x="45" y="5"/>
                </a:cxn>
                <a:cxn ang="0">
                  <a:pos x="28" y="5"/>
                </a:cxn>
                <a:cxn ang="0">
                  <a:pos x="21" y="2"/>
                </a:cxn>
                <a:cxn ang="0">
                  <a:pos x="16" y="0"/>
                </a:cxn>
                <a:cxn ang="0">
                  <a:pos x="12" y="14"/>
                </a:cxn>
                <a:cxn ang="0">
                  <a:pos x="12" y="19"/>
                </a:cxn>
                <a:cxn ang="0">
                  <a:pos x="4" y="26"/>
                </a:cxn>
                <a:cxn ang="0">
                  <a:pos x="0" y="31"/>
                </a:cxn>
                <a:cxn ang="0">
                  <a:pos x="0" y="36"/>
                </a:cxn>
                <a:cxn ang="0">
                  <a:pos x="2" y="40"/>
                </a:cxn>
                <a:cxn ang="0">
                  <a:pos x="7" y="47"/>
                </a:cxn>
                <a:cxn ang="0">
                  <a:pos x="12" y="52"/>
                </a:cxn>
                <a:cxn ang="0">
                  <a:pos x="14" y="59"/>
                </a:cxn>
                <a:cxn ang="0">
                  <a:pos x="16" y="64"/>
                </a:cxn>
                <a:cxn ang="0">
                  <a:pos x="19" y="64"/>
                </a:cxn>
                <a:cxn ang="0">
                  <a:pos x="23" y="66"/>
                </a:cxn>
                <a:cxn ang="0">
                  <a:pos x="26" y="66"/>
                </a:cxn>
                <a:cxn ang="0">
                  <a:pos x="26" y="59"/>
                </a:cxn>
                <a:cxn ang="0">
                  <a:pos x="35" y="57"/>
                </a:cxn>
                <a:cxn ang="0">
                  <a:pos x="45" y="57"/>
                </a:cxn>
                <a:cxn ang="0">
                  <a:pos x="45" y="59"/>
                </a:cxn>
                <a:cxn ang="0">
                  <a:pos x="47" y="57"/>
                </a:cxn>
                <a:cxn ang="0">
                  <a:pos x="52" y="52"/>
                </a:cxn>
                <a:cxn ang="0">
                  <a:pos x="54" y="45"/>
                </a:cxn>
                <a:cxn ang="0">
                  <a:pos x="54" y="40"/>
                </a:cxn>
                <a:cxn ang="0">
                  <a:pos x="52" y="38"/>
                </a:cxn>
                <a:cxn ang="0">
                  <a:pos x="52" y="33"/>
                </a:cxn>
                <a:cxn ang="0">
                  <a:pos x="50" y="28"/>
                </a:cxn>
                <a:cxn ang="0">
                  <a:pos x="52" y="24"/>
                </a:cxn>
                <a:cxn ang="0">
                  <a:pos x="57" y="14"/>
                </a:cxn>
                <a:cxn ang="0">
                  <a:pos x="57" y="9"/>
                </a:cxn>
              </a:cxnLst>
              <a:rect l="0" t="0" r="r" b="b"/>
              <a:pathLst>
                <a:path w="57" h="66">
                  <a:moveTo>
                    <a:pt x="57" y="9"/>
                  </a:moveTo>
                  <a:lnTo>
                    <a:pt x="57" y="7"/>
                  </a:lnTo>
                  <a:lnTo>
                    <a:pt x="47" y="5"/>
                  </a:lnTo>
                  <a:lnTo>
                    <a:pt x="45" y="5"/>
                  </a:lnTo>
                  <a:lnTo>
                    <a:pt x="38" y="5"/>
                  </a:lnTo>
                  <a:lnTo>
                    <a:pt x="28" y="5"/>
                  </a:lnTo>
                  <a:lnTo>
                    <a:pt x="23" y="5"/>
                  </a:lnTo>
                  <a:lnTo>
                    <a:pt x="21" y="2"/>
                  </a:lnTo>
                  <a:lnTo>
                    <a:pt x="19" y="2"/>
                  </a:lnTo>
                  <a:lnTo>
                    <a:pt x="16" y="0"/>
                  </a:lnTo>
                  <a:lnTo>
                    <a:pt x="14" y="9"/>
                  </a:lnTo>
                  <a:lnTo>
                    <a:pt x="12" y="14"/>
                  </a:lnTo>
                  <a:lnTo>
                    <a:pt x="12" y="19"/>
                  </a:lnTo>
                  <a:lnTo>
                    <a:pt x="12" y="19"/>
                  </a:lnTo>
                  <a:lnTo>
                    <a:pt x="7" y="24"/>
                  </a:lnTo>
                  <a:lnTo>
                    <a:pt x="4" y="26"/>
                  </a:lnTo>
                  <a:lnTo>
                    <a:pt x="2" y="26"/>
                  </a:lnTo>
                  <a:lnTo>
                    <a:pt x="0" y="31"/>
                  </a:lnTo>
                  <a:lnTo>
                    <a:pt x="0" y="33"/>
                  </a:lnTo>
                  <a:lnTo>
                    <a:pt x="0" y="36"/>
                  </a:lnTo>
                  <a:lnTo>
                    <a:pt x="2" y="38"/>
                  </a:lnTo>
                  <a:lnTo>
                    <a:pt x="2" y="40"/>
                  </a:lnTo>
                  <a:lnTo>
                    <a:pt x="7" y="43"/>
                  </a:lnTo>
                  <a:lnTo>
                    <a:pt x="7" y="47"/>
                  </a:lnTo>
                  <a:lnTo>
                    <a:pt x="12" y="50"/>
                  </a:lnTo>
                  <a:lnTo>
                    <a:pt x="12" y="52"/>
                  </a:lnTo>
                  <a:lnTo>
                    <a:pt x="14" y="57"/>
                  </a:lnTo>
                  <a:lnTo>
                    <a:pt x="14" y="59"/>
                  </a:lnTo>
                  <a:lnTo>
                    <a:pt x="14" y="62"/>
                  </a:lnTo>
                  <a:lnTo>
                    <a:pt x="16" y="64"/>
                  </a:lnTo>
                  <a:lnTo>
                    <a:pt x="16" y="64"/>
                  </a:lnTo>
                  <a:lnTo>
                    <a:pt x="19" y="64"/>
                  </a:lnTo>
                  <a:lnTo>
                    <a:pt x="21" y="64"/>
                  </a:lnTo>
                  <a:lnTo>
                    <a:pt x="23" y="66"/>
                  </a:lnTo>
                  <a:lnTo>
                    <a:pt x="23" y="66"/>
                  </a:lnTo>
                  <a:lnTo>
                    <a:pt x="26" y="66"/>
                  </a:lnTo>
                  <a:lnTo>
                    <a:pt x="26" y="64"/>
                  </a:lnTo>
                  <a:lnTo>
                    <a:pt x="26" y="59"/>
                  </a:lnTo>
                  <a:lnTo>
                    <a:pt x="31" y="59"/>
                  </a:lnTo>
                  <a:lnTo>
                    <a:pt x="35" y="57"/>
                  </a:lnTo>
                  <a:lnTo>
                    <a:pt x="42" y="55"/>
                  </a:lnTo>
                  <a:lnTo>
                    <a:pt x="45" y="57"/>
                  </a:lnTo>
                  <a:lnTo>
                    <a:pt x="45" y="57"/>
                  </a:lnTo>
                  <a:lnTo>
                    <a:pt x="45" y="59"/>
                  </a:lnTo>
                  <a:lnTo>
                    <a:pt x="47" y="59"/>
                  </a:lnTo>
                  <a:lnTo>
                    <a:pt x="47" y="57"/>
                  </a:lnTo>
                  <a:lnTo>
                    <a:pt x="50" y="57"/>
                  </a:lnTo>
                  <a:lnTo>
                    <a:pt x="52" y="52"/>
                  </a:lnTo>
                  <a:lnTo>
                    <a:pt x="54" y="50"/>
                  </a:lnTo>
                  <a:lnTo>
                    <a:pt x="54" y="45"/>
                  </a:lnTo>
                  <a:lnTo>
                    <a:pt x="54" y="45"/>
                  </a:lnTo>
                  <a:lnTo>
                    <a:pt x="54" y="40"/>
                  </a:lnTo>
                  <a:lnTo>
                    <a:pt x="54" y="40"/>
                  </a:lnTo>
                  <a:lnTo>
                    <a:pt x="52" y="38"/>
                  </a:lnTo>
                  <a:lnTo>
                    <a:pt x="52" y="38"/>
                  </a:lnTo>
                  <a:lnTo>
                    <a:pt x="52" y="33"/>
                  </a:lnTo>
                  <a:lnTo>
                    <a:pt x="50" y="31"/>
                  </a:lnTo>
                  <a:lnTo>
                    <a:pt x="50" y="28"/>
                  </a:lnTo>
                  <a:lnTo>
                    <a:pt x="52" y="26"/>
                  </a:lnTo>
                  <a:lnTo>
                    <a:pt x="52" y="24"/>
                  </a:lnTo>
                  <a:lnTo>
                    <a:pt x="52" y="19"/>
                  </a:lnTo>
                  <a:lnTo>
                    <a:pt x="57" y="14"/>
                  </a:lnTo>
                  <a:lnTo>
                    <a:pt x="57" y="12"/>
                  </a:lnTo>
                  <a:lnTo>
                    <a:pt x="57" y="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1" name="Freeform 1491">
              <a:extLst>
                <a:ext uri="{FF2B5EF4-FFF2-40B4-BE49-F238E27FC236}">
                  <a16:creationId xmlns:a16="http://schemas.microsoft.com/office/drawing/2014/main" id="{5AA27B24-C51E-4BB5-802F-64BDB8A38265}"/>
                </a:ext>
              </a:extLst>
            </p:cNvPr>
            <p:cNvSpPr>
              <a:spLocks/>
            </p:cNvSpPr>
            <p:nvPr/>
          </p:nvSpPr>
          <p:spPr bwMode="auto">
            <a:xfrm>
              <a:off x="2922589" y="3978273"/>
              <a:ext cx="76200" cy="87313"/>
            </a:xfrm>
            <a:custGeom>
              <a:avLst/>
              <a:gdLst/>
              <a:ahLst/>
              <a:cxnLst>
                <a:cxn ang="0">
                  <a:pos x="48" y="24"/>
                </a:cxn>
                <a:cxn ang="0">
                  <a:pos x="43" y="19"/>
                </a:cxn>
                <a:cxn ang="0">
                  <a:pos x="36" y="14"/>
                </a:cxn>
                <a:cxn ang="0">
                  <a:pos x="29" y="7"/>
                </a:cxn>
                <a:cxn ang="0">
                  <a:pos x="24" y="5"/>
                </a:cxn>
                <a:cxn ang="0">
                  <a:pos x="22" y="2"/>
                </a:cxn>
                <a:cxn ang="0">
                  <a:pos x="14" y="2"/>
                </a:cxn>
                <a:cxn ang="0">
                  <a:pos x="10" y="0"/>
                </a:cxn>
                <a:cxn ang="0">
                  <a:pos x="10" y="2"/>
                </a:cxn>
                <a:cxn ang="0">
                  <a:pos x="10" y="7"/>
                </a:cxn>
                <a:cxn ang="0">
                  <a:pos x="5" y="12"/>
                </a:cxn>
                <a:cxn ang="0">
                  <a:pos x="5" y="14"/>
                </a:cxn>
                <a:cxn ang="0">
                  <a:pos x="5" y="19"/>
                </a:cxn>
                <a:cxn ang="0">
                  <a:pos x="3" y="19"/>
                </a:cxn>
                <a:cxn ang="0">
                  <a:pos x="3" y="24"/>
                </a:cxn>
                <a:cxn ang="0">
                  <a:pos x="5" y="26"/>
                </a:cxn>
                <a:cxn ang="0">
                  <a:pos x="5" y="29"/>
                </a:cxn>
                <a:cxn ang="0">
                  <a:pos x="7" y="31"/>
                </a:cxn>
                <a:cxn ang="0">
                  <a:pos x="7" y="33"/>
                </a:cxn>
                <a:cxn ang="0">
                  <a:pos x="7" y="38"/>
                </a:cxn>
                <a:cxn ang="0">
                  <a:pos x="7" y="38"/>
                </a:cxn>
                <a:cxn ang="0">
                  <a:pos x="7" y="40"/>
                </a:cxn>
                <a:cxn ang="0">
                  <a:pos x="5" y="45"/>
                </a:cxn>
                <a:cxn ang="0">
                  <a:pos x="3" y="50"/>
                </a:cxn>
                <a:cxn ang="0">
                  <a:pos x="0" y="52"/>
                </a:cxn>
                <a:cxn ang="0">
                  <a:pos x="3" y="52"/>
                </a:cxn>
                <a:cxn ang="0">
                  <a:pos x="5" y="55"/>
                </a:cxn>
                <a:cxn ang="0">
                  <a:pos x="10" y="55"/>
                </a:cxn>
                <a:cxn ang="0">
                  <a:pos x="14" y="55"/>
                </a:cxn>
                <a:cxn ang="0">
                  <a:pos x="17" y="52"/>
                </a:cxn>
                <a:cxn ang="0">
                  <a:pos x="22" y="52"/>
                </a:cxn>
                <a:cxn ang="0">
                  <a:pos x="24" y="50"/>
                </a:cxn>
                <a:cxn ang="0">
                  <a:pos x="26" y="50"/>
                </a:cxn>
                <a:cxn ang="0">
                  <a:pos x="29" y="45"/>
                </a:cxn>
                <a:cxn ang="0">
                  <a:pos x="33" y="40"/>
                </a:cxn>
                <a:cxn ang="0">
                  <a:pos x="36" y="36"/>
                </a:cxn>
                <a:cxn ang="0">
                  <a:pos x="38" y="31"/>
                </a:cxn>
                <a:cxn ang="0">
                  <a:pos x="43" y="26"/>
                </a:cxn>
                <a:cxn ang="0">
                  <a:pos x="43" y="21"/>
                </a:cxn>
                <a:cxn ang="0">
                  <a:pos x="48" y="24"/>
                </a:cxn>
                <a:cxn ang="0">
                  <a:pos x="48" y="24"/>
                </a:cxn>
              </a:cxnLst>
              <a:rect l="0" t="0" r="r" b="b"/>
              <a:pathLst>
                <a:path w="48" h="55">
                  <a:moveTo>
                    <a:pt x="48" y="24"/>
                  </a:moveTo>
                  <a:lnTo>
                    <a:pt x="43" y="19"/>
                  </a:lnTo>
                  <a:lnTo>
                    <a:pt x="36" y="14"/>
                  </a:lnTo>
                  <a:lnTo>
                    <a:pt x="29" y="7"/>
                  </a:lnTo>
                  <a:lnTo>
                    <a:pt x="24" y="5"/>
                  </a:lnTo>
                  <a:lnTo>
                    <a:pt x="22" y="2"/>
                  </a:lnTo>
                  <a:lnTo>
                    <a:pt x="14" y="2"/>
                  </a:lnTo>
                  <a:lnTo>
                    <a:pt x="10" y="0"/>
                  </a:lnTo>
                  <a:lnTo>
                    <a:pt x="10" y="2"/>
                  </a:lnTo>
                  <a:lnTo>
                    <a:pt x="10" y="7"/>
                  </a:lnTo>
                  <a:lnTo>
                    <a:pt x="5" y="12"/>
                  </a:lnTo>
                  <a:lnTo>
                    <a:pt x="5" y="14"/>
                  </a:lnTo>
                  <a:lnTo>
                    <a:pt x="5" y="19"/>
                  </a:lnTo>
                  <a:lnTo>
                    <a:pt x="3" y="19"/>
                  </a:lnTo>
                  <a:lnTo>
                    <a:pt x="3" y="24"/>
                  </a:lnTo>
                  <a:lnTo>
                    <a:pt x="5" y="26"/>
                  </a:lnTo>
                  <a:lnTo>
                    <a:pt x="5" y="29"/>
                  </a:lnTo>
                  <a:lnTo>
                    <a:pt x="7" y="31"/>
                  </a:lnTo>
                  <a:lnTo>
                    <a:pt x="7" y="33"/>
                  </a:lnTo>
                  <a:lnTo>
                    <a:pt x="7" y="38"/>
                  </a:lnTo>
                  <a:lnTo>
                    <a:pt x="7" y="38"/>
                  </a:lnTo>
                  <a:lnTo>
                    <a:pt x="7" y="40"/>
                  </a:lnTo>
                  <a:lnTo>
                    <a:pt x="5" y="45"/>
                  </a:lnTo>
                  <a:lnTo>
                    <a:pt x="3" y="50"/>
                  </a:lnTo>
                  <a:lnTo>
                    <a:pt x="0" y="52"/>
                  </a:lnTo>
                  <a:lnTo>
                    <a:pt x="3" y="52"/>
                  </a:lnTo>
                  <a:lnTo>
                    <a:pt x="5" y="55"/>
                  </a:lnTo>
                  <a:lnTo>
                    <a:pt x="10" y="55"/>
                  </a:lnTo>
                  <a:lnTo>
                    <a:pt x="14" y="55"/>
                  </a:lnTo>
                  <a:lnTo>
                    <a:pt x="17" y="52"/>
                  </a:lnTo>
                  <a:lnTo>
                    <a:pt x="22" y="52"/>
                  </a:lnTo>
                  <a:lnTo>
                    <a:pt x="24" y="50"/>
                  </a:lnTo>
                  <a:lnTo>
                    <a:pt x="26" y="50"/>
                  </a:lnTo>
                  <a:lnTo>
                    <a:pt x="29" y="45"/>
                  </a:lnTo>
                  <a:lnTo>
                    <a:pt x="33" y="40"/>
                  </a:lnTo>
                  <a:lnTo>
                    <a:pt x="36" y="36"/>
                  </a:lnTo>
                  <a:lnTo>
                    <a:pt x="38" y="31"/>
                  </a:lnTo>
                  <a:lnTo>
                    <a:pt x="43" y="26"/>
                  </a:lnTo>
                  <a:lnTo>
                    <a:pt x="43" y="21"/>
                  </a:lnTo>
                  <a:lnTo>
                    <a:pt x="48" y="24"/>
                  </a:lnTo>
                  <a:lnTo>
                    <a:pt x="48" y="2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2" name="Freeform 1492">
              <a:extLst>
                <a:ext uri="{FF2B5EF4-FFF2-40B4-BE49-F238E27FC236}">
                  <a16:creationId xmlns:a16="http://schemas.microsoft.com/office/drawing/2014/main" id="{1DE5DC7C-61DC-4E59-B08F-9FC9CC55CC79}"/>
                </a:ext>
              </a:extLst>
            </p:cNvPr>
            <p:cNvSpPr>
              <a:spLocks/>
            </p:cNvSpPr>
            <p:nvPr/>
          </p:nvSpPr>
          <p:spPr bwMode="auto">
            <a:xfrm>
              <a:off x="2922589" y="3978273"/>
              <a:ext cx="76200" cy="87313"/>
            </a:xfrm>
            <a:custGeom>
              <a:avLst/>
              <a:gdLst/>
              <a:ahLst/>
              <a:cxnLst>
                <a:cxn ang="0">
                  <a:pos x="48" y="24"/>
                </a:cxn>
                <a:cxn ang="0">
                  <a:pos x="43" y="19"/>
                </a:cxn>
                <a:cxn ang="0">
                  <a:pos x="36" y="14"/>
                </a:cxn>
                <a:cxn ang="0">
                  <a:pos x="29" y="7"/>
                </a:cxn>
                <a:cxn ang="0">
                  <a:pos x="24" y="5"/>
                </a:cxn>
                <a:cxn ang="0">
                  <a:pos x="22" y="2"/>
                </a:cxn>
                <a:cxn ang="0">
                  <a:pos x="14" y="2"/>
                </a:cxn>
                <a:cxn ang="0">
                  <a:pos x="10" y="0"/>
                </a:cxn>
                <a:cxn ang="0">
                  <a:pos x="10" y="2"/>
                </a:cxn>
                <a:cxn ang="0">
                  <a:pos x="10" y="7"/>
                </a:cxn>
                <a:cxn ang="0">
                  <a:pos x="5" y="12"/>
                </a:cxn>
                <a:cxn ang="0">
                  <a:pos x="5" y="14"/>
                </a:cxn>
                <a:cxn ang="0">
                  <a:pos x="5" y="19"/>
                </a:cxn>
                <a:cxn ang="0">
                  <a:pos x="3" y="19"/>
                </a:cxn>
                <a:cxn ang="0">
                  <a:pos x="3" y="24"/>
                </a:cxn>
                <a:cxn ang="0">
                  <a:pos x="5" y="26"/>
                </a:cxn>
                <a:cxn ang="0">
                  <a:pos x="5" y="29"/>
                </a:cxn>
                <a:cxn ang="0">
                  <a:pos x="7" y="31"/>
                </a:cxn>
                <a:cxn ang="0">
                  <a:pos x="7" y="33"/>
                </a:cxn>
                <a:cxn ang="0">
                  <a:pos x="7" y="38"/>
                </a:cxn>
                <a:cxn ang="0">
                  <a:pos x="7" y="38"/>
                </a:cxn>
                <a:cxn ang="0">
                  <a:pos x="7" y="40"/>
                </a:cxn>
                <a:cxn ang="0">
                  <a:pos x="5" y="45"/>
                </a:cxn>
                <a:cxn ang="0">
                  <a:pos x="3" y="50"/>
                </a:cxn>
                <a:cxn ang="0">
                  <a:pos x="0" y="52"/>
                </a:cxn>
                <a:cxn ang="0">
                  <a:pos x="3" y="52"/>
                </a:cxn>
                <a:cxn ang="0">
                  <a:pos x="5" y="55"/>
                </a:cxn>
                <a:cxn ang="0">
                  <a:pos x="10" y="55"/>
                </a:cxn>
                <a:cxn ang="0">
                  <a:pos x="14" y="55"/>
                </a:cxn>
                <a:cxn ang="0">
                  <a:pos x="17" y="52"/>
                </a:cxn>
                <a:cxn ang="0">
                  <a:pos x="22" y="52"/>
                </a:cxn>
                <a:cxn ang="0">
                  <a:pos x="24" y="50"/>
                </a:cxn>
                <a:cxn ang="0">
                  <a:pos x="26" y="50"/>
                </a:cxn>
                <a:cxn ang="0">
                  <a:pos x="29" y="45"/>
                </a:cxn>
                <a:cxn ang="0">
                  <a:pos x="33" y="40"/>
                </a:cxn>
                <a:cxn ang="0">
                  <a:pos x="36" y="36"/>
                </a:cxn>
                <a:cxn ang="0">
                  <a:pos x="38" y="31"/>
                </a:cxn>
                <a:cxn ang="0">
                  <a:pos x="43" y="26"/>
                </a:cxn>
                <a:cxn ang="0">
                  <a:pos x="43" y="21"/>
                </a:cxn>
                <a:cxn ang="0">
                  <a:pos x="48" y="24"/>
                </a:cxn>
              </a:cxnLst>
              <a:rect l="0" t="0" r="r" b="b"/>
              <a:pathLst>
                <a:path w="48" h="55">
                  <a:moveTo>
                    <a:pt x="48" y="24"/>
                  </a:moveTo>
                  <a:lnTo>
                    <a:pt x="43" y="19"/>
                  </a:lnTo>
                  <a:lnTo>
                    <a:pt x="36" y="14"/>
                  </a:lnTo>
                  <a:lnTo>
                    <a:pt x="29" y="7"/>
                  </a:lnTo>
                  <a:lnTo>
                    <a:pt x="24" y="5"/>
                  </a:lnTo>
                  <a:lnTo>
                    <a:pt x="22" y="2"/>
                  </a:lnTo>
                  <a:lnTo>
                    <a:pt x="14" y="2"/>
                  </a:lnTo>
                  <a:lnTo>
                    <a:pt x="10" y="0"/>
                  </a:lnTo>
                  <a:lnTo>
                    <a:pt x="10" y="2"/>
                  </a:lnTo>
                  <a:lnTo>
                    <a:pt x="10" y="7"/>
                  </a:lnTo>
                  <a:lnTo>
                    <a:pt x="5" y="12"/>
                  </a:lnTo>
                  <a:lnTo>
                    <a:pt x="5" y="14"/>
                  </a:lnTo>
                  <a:lnTo>
                    <a:pt x="5" y="19"/>
                  </a:lnTo>
                  <a:lnTo>
                    <a:pt x="3" y="19"/>
                  </a:lnTo>
                  <a:lnTo>
                    <a:pt x="3" y="24"/>
                  </a:lnTo>
                  <a:lnTo>
                    <a:pt x="5" y="26"/>
                  </a:lnTo>
                  <a:lnTo>
                    <a:pt x="5" y="29"/>
                  </a:lnTo>
                  <a:lnTo>
                    <a:pt x="7" y="31"/>
                  </a:lnTo>
                  <a:lnTo>
                    <a:pt x="7" y="33"/>
                  </a:lnTo>
                  <a:lnTo>
                    <a:pt x="7" y="38"/>
                  </a:lnTo>
                  <a:lnTo>
                    <a:pt x="7" y="38"/>
                  </a:lnTo>
                  <a:lnTo>
                    <a:pt x="7" y="40"/>
                  </a:lnTo>
                  <a:lnTo>
                    <a:pt x="5" y="45"/>
                  </a:lnTo>
                  <a:lnTo>
                    <a:pt x="3" y="50"/>
                  </a:lnTo>
                  <a:lnTo>
                    <a:pt x="0" y="52"/>
                  </a:lnTo>
                  <a:lnTo>
                    <a:pt x="3" y="52"/>
                  </a:lnTo>
                  <a:lnTo>
                    <a:pt x="5" y="55"/>
                  </a:lnTo>
                  <a:lnTo>
                    <a:pt x="10" y="55"/>
                  </a:lnTo>
                  <a:lnTo>
                    <a:pt x="14" y="55"/>
                  </a:lnTo>
                  <a:lnTo>
                    <a:pt x="17" y="52"/>
                  </a:lnTo>
                  <a:lnTo>
                    <a:pt x="22" y="52"/>
                  </a:lnTo>
                  <a:lnTo>
                    <a:pt x="24" y="50"/>
                  </a:lnTo>
                  <a:lnTo>
                    <a:pt x="26" y="50"/>
                  </a:lnTo>
                  <a:lnTo>
                    <a:pt x="29" y="45"/>
                  </a:lnTo>
                  <a:lnTo>
                    <a:pt x="33" y="40"/>
                  </a:lnTo>
                  <a:lnTo>
                    <a:pt x="36" y="36"/>
                  </a:lnTo>
                  <a:lnTo>
                    <a:pt x="38" y="31"/>
                  </a:lnTo>
                  <a:lnTo>
                    <a:pt x="43" y="26"/>
                  </a:lnTo>
                  <a:lnTo>
                    <a:pt x="43" y="21"/>
                  </a:lnTo>
                  <a:lnTo>
                    <a:pt x="48" y="2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3" name="Freeform 1493">
              <a:extLst>
                <a:ext uri="{FF2B5EF4-FFF2-40B4-BE49-F238E27FC236}">
                  <a16:creationId xmlns:a16="http://schemas.microsoft.com/office/drawing/2014/main" id="{9EFC88E3-DDA9-421D-9C1D-C9DDDD95397D}"/>
                </a:ext>
              </a:extLst>
            </p:cNvPr>
            <p:cNvSpPr>
              <a:spLocks/>
            </p:cNvSpPr>
            <p:nvPr/>
          </p:nvSpPr>
          <p:spPr bwMode="auto">
            <a:xfrm>
              <a:off x="2922589" y="3978273"/>
              <a:ext cx="76200" cy="87313"/>
            </a:xfrm>
            <a:custGeom>
              <a:avLst/>
              <a:gdLst/>
              <a:ahLst/>
              <a:cxnLst>
                <a:cxn ang="0">
                  <a:pos x="48" y="24"/>
                </a:cxn>
                <a:cxn ang="0">
                  <a:pos x="43" y="19"/>
                </a:cxn>
                <a:cxn ang="0">
                  <a:pos x="36" y="14"/>
                </a:cxn>
                <a:cxn ang="0">
                  <a:pos x="29" y="7"/>
                </a:cxn>
                <a:cxn ang="0">
                  <a:pos x="24" y="5"/>
                </a:cxn>
                <a:cxn ang="0">
                  <a:pos x="22" y="2"/>
                </a:cxn>
                <a:cxn ang="0">
                  <a:pos x="14" y="2"/>
                </a:cxn>
                <a:cxn ang="0">
                  <a:pos x="10" y="0"/>
                </a:cxn>
                <a:cxn ang="0">
                  <a:pos x="10" y="2"/>
                </a:cxn>
                <a:cxn ang="0">
                  <a:pos x="10" y="7"/>
                </a:cxn>
                <a:cxn ang="0">
                  <a:pos x="5" y="12"/>
                </a:cxn>
                <a:cxn ang="0">
                  <a:pos x="5" y="14"/>
                </a:cxn>
                <a:cxn ang="0">
                  <a:pos x="5" y="19"/>
                </a:cxn>
                <a:cxn ang="0">
                  <a:pos x="3" y="19"/>
                </a:cxn>
                <a:cxn ang="0">
                  <a:pos x="3" y="24"/>
                </a:cxn>
                <a:cxn ang="0">
                  <a:pos x="5" y="26"/>
                </a:cxn>
                <a:cxn ang="0">
                  <a:pos x="5" y="29"/>
                </a:cxn>
                <a:cxn ang="0">
                  <a:pos x="7" y="31"/>
                </a:cxn>
                <a:cxn ang="0">
                  <a:pos x="7" y="33"/>
                </a:cxn>
                <a:cxn ang="0">
                  <a:pos x="7" y="38"/>
                </a:cxn>
                <a:cxn ang="0">
                  <a:pos x="7" y="38"/>
                </a:cxn>
                <a:cxn ang="0">
                  <a:pos x="7" y="40"/>
                </a:cxn>
                <a:cxn ang="0">
                  <a:pos x="5" y="45"/>
                </a:cxn>
                <a:cxn ang="0">
                  <a:pos x="3" y="50"/>
                </a:cxn>
                <a:cxn ang="0">
                  <a:pos x="0" y="52"/>
                </a:cxn>
                <a:cxn ang="0">
                  <a:pos x="3" y="52"/>
                </a:cxn>
                <a:cxn ang="0">
                  <a:pos x="5" y="55"/>
                </a:cxn>
                <a:cxn ang="0">
                  <a:pos x="10" y="55"/>
                </a:cxn>
                <a:cxn ang="0">
                  <a:pos x="14" y="55"/>
                </a:cxn>
                <a:cxn ang="0">
                  <a:pos x="17" y="52"/>
                </a:cxn>
                <a:cxn ang="0">
                  <a:pos x="22" y="52"/>
                </a:cxn>
                <a:cxn ang="0">
                  <a:pos x="24" y="50"/>
                </a:cxn>
                <a:cxn ang="0">
                  <a:pos x="26" y="50"/>
                </a:cxn>
                <a:cxn ang="0">
                  <a:pos x="29" y="45"/>
                </a:cxn>
                <a:cxn ang="0">
                  <a:pos x="33" y="40"/>
                </a:cxn>
                <a:cxn ang="0">
                  <a:pos x="36" y="36"/>
                </a:cxn>
                <a:cxn ang="0">
                  <a:pos x="38" y="31"/>
                </a:cxn>
                <a:cxn ang="0">
                  <a:pos x="43" y="26"/>
                </a:cxn>
                <a:cxn ang="0">
                  <a:pos x="43" y="21"/>
                </a:cxn>
                <a:cxn ang="0">
                  <a:pos x="48" y="24"/>
                </a:cxn>
              </a:cxnLst>
              <a:rect l="0" t="0" r="r" b="b"/>
              <a:pathLst>
                <a:path w="48" h="55">
                  <a:moveTo>
                    <a:pt x="48" y="24"/>
                  </a:moveTo>
                  <a:lnTo>
                    <a:pt x="43" y="19"/>
                  </a:lnTo>
                  <a:lnTo>
                    <a:pt x="36" y="14"/>
                  </a:lnTo>
                  <a:lnTo>
                    <a:pt x="29" y="7"/>
                  </a:lnTo>
                  <a:lnTo>
                    <a:pt x="24" y="5"/>
                  </a:lnTo>
                  <a:lnTo>
                    <a:pt x="22" y="2"/>
                  </a:lnTo>
                  <a:lnTo>
                    <a:pt x="14" y="2"/>
                  </a:lnTo>
                  <a:lnTo>
                    <a:pt x="10" y="0"/>
                  </a:lnTo>
                  <a:lnTo>
                    <a:pt x="10" y="2"/>
                  </a:lnTo>
                  <a:lnTo>
                    <a:pt x="10" y="7"/>
                  </a:lnTo>
                  <a:lnTo>
                    <a:pt x="5" y="12"/>
                  </a:lnTo>
                  <a:lnTo>
                    <a:pt x="5" y="14"/>
                  </a:lnTo>
                  <a:lnTo>
                    <a:pt x="5" y="19"/>
                  </a:lnTo>
                  <a:lnTo>
                    <a:pt x="3" y="19"/>
                  </a:lnTo>
                  <a:lnTo>
                    <a:pt x="3" y="24"/>
                  </a:lnTo>
                  <a:lnTo>
                    <a:pt x="5" y="26"/>
                  </a:lnTo>
                  <a:lnTo>
                    <a:pt x="5" y="29"/>
                  </a:lnTo>
                  <a:lnTo>
                    <a:pt x="7" y="31"/>
                  </a:lnTo>
                  <a:lnTo>
                    <a:pt x="7" y="33"/>
                  </a:lnTo>
                  <a:lnTo>
                    <a:pt x="7" y="38"/>
                  </a:lnTo>
                  <a:lnTo>
                    <a:pt x="7" y="38"/>
                  </a:lnTo>
                  <a:lnTo>
                    <a:pt x="7" y="40"/>
                  </a:lnTo>
                  <a:lnTo>
                    <a:pt x="5" y="45"/>
                  </a:lnTo>
                  <a:lnTo>
                    <a:pt x="3" y="50"/>
                  </a:lnTo>
                  <a:lnTo>
                    <a:pt x="0" y="52"/>
                  </a:lnTo>
                  <a:lnTo>
                    <a:pt x="3" y="52"/>
                  </a:lnTo>
                  <a:lnTo>
                    <a:pt x="5" y="55"/>
                  </a:lnTo>
                  <a:lnTo>
                    <a:pt x="10" y="55"/>
                  </a:lnTo>
                  <a:lnTo>
                    <a:pt x="14" y="55"/>
                  </a:lnTo>
                  <a:lnTo>
                    <a:pt x="17" y="52"/>
                  </a:lnTo>
                  <a:lnTo>
                    <a:pt x="22" y="52"/>
                  </a:lnTo>
                  <a:lnTo>
                    <a:pt x="24" y="50"/>
                  </a:lnTo>
                  <a:lnTo>
                    <a:pt x="26" y="50"/>
                  </a:lnTo>
                  <a:lnTo>
                    <a:pt x="29" y="45"/>
                  </a:lnTo>
                  <a:lnTo>
                    <a:pt x="33" y="40"/>
                  </a:lnTo>
                  <a:lnTo>
                    <a:pt x="36" y="36"/>
                  </a:lnTo>
                  <a:lnTo>
                    <a:pt x="38" y="31"/>
                  </a:lnTo>
                  <a:lnTo>
                    <a:pt x="43" y="26"/>
                  </a:lnTo>
                  <a:lnTo>
                    <a:pt x="43" y="21"/>
                  </a:lnTo>
                  <a:lnTo>
                    <a:pt x="48" y="2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4" name="Freeform 1494">
              <a:extLst>
                <a:ext uri="{FF2B5EF4-FFF2-40B4-BE49-F238E27FC236}">
                  <a16:creationId xmlns:a16="http://schemas.microsoft.com/office/drawing/2014/main" id="{4C2EE017-3375-45B6-9C46-1205BE9171EF}"/>
                </a:ext>
              </a:extLst>
            </p:cNvPr>
            <p:cNvSpPr>
              <a:spLocks/>
            </p:cNvSpPr>
            <p:nvPr/>
          </p:nvSpPr>
          <p:spPr bwMode="auto">
            <a:xfrm>
              <a:off x="2530475" y="3843337"/>
              <a:ext cx="282576" cy="255588"/>
            </a:xfrm>
            <a:custGeom>
              <a:avLst/>
              <a:gdLst/>
              <a:ahLst/>
              <a:cxnLst>
                <a:cxn ang="0">
                  <a:pos x="166" y="40"/>
                </a:cxn>
                <a:cxn ang="0">
                  <a:pos x="164" y="38"/>
                </a:cxn>
                <a:cxn ang="0">
                  <a:pos x="162" y="30"/>
                </a:cxn>
                <a:cxn ang="0">
                  <a:pos x="145" y="26"/>
                </a:cxn>
                <a:cxn ang="0">
                  <a:pos x="140" y="16"/>
                </a:cxn>
                <a:cxn ang="0">
                  <a:pos x="145" y="11"/>
                </a:cxn>
                <a:cxn ang="0">
                  <a:pos x="114" y="19"/>
                </a:cxn>
                <a:cxn ang="0">
                  <a:pos x="100" y="19"/>
                </a:cxn>
                <a:cxn ang="0">
                  <a:pos x="83" y="14"/>
                </a:cxn>
                <a:cxn ang="0">
                  <a:pos x="69" y="9"/>
                </a:cxn>
                <a:cxn ang="0">
                  <a:pos x="55" y="2"/>
                </a:cxn>
                <a:cxn ang="0">
                  <a:pos x="48" y="0"/>
                </a:cxn>
                <a:cxn ang="0">
                  <a:pos x="31" y="9"/>
                </a:cxn>
                <a:cxn ang="0">
                  <a:pos x="26" y="14"/>
                </a:cxn>
                <a:cxn ang="0">
                  <a:pos x="31" y="23"/>
                </a:cxn>
                <a:cxn ang="0">
                  <a:pos x="31" y="30"/>
                </a:cxn>
                <a:cxn ang="0">
                  <a:pos x="26" y="35"/>
                </a:cxn>
                <a:cxn ang="0">
                  <a:pos x="22" y="33"/>
                </a:cxn>
                <a:cxn ang="0">
                  <a:pos x="19" y="23"/>
                </a:cxn>
                <a:cxn ang="0">
                  <a:pos x="26" y="14"/>
                </a:cxn>
                <a:cxn ang="0">
                  <a:pos x="24" y="7"/>
                </a:cxn>
                <a:cxn ang="0">
                  <a:pos x="14" y="11"/>
                </a:cxn>
                <a:cxn ang="0">
                  <a:pos x="3" y="30"/>
                </a:cxn>
                <a:cxn ang="0">
                  <a:pos x="3" y="38"/>
                </a:cxn>
                <a:cxn ang="0">
                  <a:pos x="7" y="42"/>
                </a:cxn>
                <a:cxn ang="0">
                  <a:pos x="12" y="52"/>
                </a:cxn>
                <a:cxn ang="0">
                  <a:pos x="7" y="59"/>
                </a:cxn>
                <a:cxn ang="0">
                  <a:pos x="10" y="66"/>
                </a:cxn>
                <a:cxn ang="0">
                  <a:pos x="19" y="71"/>
                </a:cxn>
                <a:cxn ang="0">
                  <a:pos x="43" y="76"/>
                </a:cxn>
                <a:cxn ang="0">
                  <a:pos x="48" y="83"/>
                </a:cxn>
                <a:cxn ang="0">
                  <a:pos x="60" y="83"/>
                </a:cxn>
                <a:cxn ang="0">
                  <a:pos x="76" y="80"/>
                </a:cxn>
                <a:cxn ang="0">
                  <a:pos x="69" y="109"/>
                </a:cxn>
                <a:cxn ang="0">
                  <a:pos x="74" y="116"/>
                </a:cxn>
                <a:cxn ang="0">
                  <a:pos x="74" y="123"/>
                </a:cxn>
                <a:cxn ang="0">
                  <a:pos x="71" y="130"/>
                </a:cxn>
                <a:cxn ang="0">
                  <a:pos x="76" y="137"/>
                </a:cxn>
                <a:cxn ang="0">
                  <a:pos x="79" y="154"/>
                </a:cxn>
                <a:cxn ang="0">
                  <a:pos x="83" y="161"/>
                </a:cxn>
                <a:cxn ang="0">
                  <a:pos x="100" y="159"/>
                </a:cxn>
                <a:cxn ang="0">
                  <a:pos x="117" y="149"/>
                </a:cxn>
                <a:cxn ang="0">
                  <a:pos x="126" y="137"/>
                </a:cxn>
                <a:cxn ang="0">
                  <a:pos x="117" y="118"/>
                </a:cxn>
                <a:cxn ang="0">
                  <a:pos x="126" y="116"/>
                </a:cxn>
                <a:cxn ang="0">
                  <a:pos x="136" y="118"/>
                </a:cxn>
                <a:cxn ang="0">
                  <a:pos x="152" y="109"/>
                </a:cxn>
                <a:cxn ang="0">
                  <a:pos x="162" y="104"/>
                </a:cxn>
                <a:cxn ang="0">
                  <a:pos x="164" y="95"/>
                </a:cxn>
                <a:cxn ang="0">
                  <a:pos x="157" y="87"/>
                </a:cxn>
                <a:cxn ang="0">
                  <a:pos x="171" y="68"/>
                </a:cxn>
                <a:cxn ang="0">
                  <a:pos x="166" y="61"/>
                </a:cxn>
                <a:cxn ang="0">
                  <a:pos x="171" y="52"/>
                </a:cxn>
                <a:cxn ang="0">
                  <a:pos x="178" y="45"/>
                </a:cxn>
              </a:cxnLst>
              <a:rect l="0" t="0" r="r" b="b"/>
              <a:pathLst>
                <a:path w="178" h="161">
                  <a:moveTo>
                    <a:pt x="178" y="45"/>
                  </a:moveTo>
                  <a:lnTo>
                    <a:pt x="174" y="42"/>
                  </a:lnTo>
                  <a:lnTo>
                    <a:pt x="169" y="40"/>
                  </a:lnTo>
                  <a:lnTo>
                    <a:pt x="166" y="40"/>
                  </a:lnTo>
                  <a:lnTo>
                    <a:pt x="166" y="42"/>
                  </a:lnTo>
                  <a:lnTo>
                    <a:pt x="162" y="42"/>
                  </a:lnTo>
                  <a:lnTo>
                    <a:pt x="162" y="40"/>
                  </a:lnTo>
                  <a:lnTo>
                    <a:pt x="164" y="38"/>
                  </a:lnTo>
                  <a:lnTo>
                    <a:pt x="164" y="35"/>
                  </a:lnTo>
                  <a:lnTo>
                    <a:pt x="164" y="33"/>
                  </a:lnTo>
                  <a:lnTo>
                    <a:pt x="162" y="30"/>
                  </a:lnTo>
                  <a:lnTo>
                    <a:pt x="162" y="30"/>
                  </a:lnTo>
                  <a:lnTo>
                    <a:pt x="159" y="28"/>
                  </a:lnTo>
                  <a:lnTo>
                    <a:pt x="152" y="26"/>
                  </a:lnTo>
                  <a:lnTo>
                    <a:pt x="150" y="23"/>
                  </a:lnTo>
                  <a:lnTo>
                    <a:pt x="145" y="26"/>
                  </a:lnTo>
                  <a:lnTo>
                    <a:pt x="143" y="23"/>
                  </a:lnTo>
                  <a:lnTo>
                    <a:pt x="140" y="19"/>
                  </a:lnTo>
                  <a:lnTo>
                    <a:pt x="140" y="19"/>
                  </a:lnTo>
                  <a:lnTo>
                    <a:pt x="140" y="16"/>
                  </a:lnTo>
                  <a:lnTo>
                    <a:pt x="143" y="14"/>
                  </a:lnTo>
                  <a:lnTo>
                    <a:pt x="145" y="14"/>
                  </a:lnTo>
                  <a:lnTo>
                    <a:pt x="147" y="11"/>
                  </a:lnTo>
                  <a:lnTo>
                    <a:pt x="145" y="11"/>
                  </a:lnTo>
                  <a:lnTo>
                    <a:pt x="136" y="14"/>
                  </a:lnTo>
                  <a:lnTo>
                    <a:pt x="128" y="16"/>
                  </a:lnTo>
                  <a:lnTo>
                    <a:pt x="121" y="19"/>
                  </a:lnTo>
                  <a:lnTo>
                    <a:pt x="114" y="19"/>
                  </a:lnTo>
                  <a:lnTo>
                    <a:pt x="109" y="21"/>
                  </a:lnTo>
                  <a:lnTo>
                    <a:pt x="107" y="21"/>
                  </a:lnTo>
                  <a:lnTo>
                    <a:pt x="105" y="19"/>
                  </a:lnTo>
                  <a:lnTo>
                    <a:pt x="100" y="19"/>
                  </a:lnTo>
                  <a:lnTo>
                    <a:pt x="95" y="16"/>
                  </a:lnTo>
                  <a:lnTo>
                    <a:pt x="93" y="14"/>
                  </a:lnTo>
                  <a:lnTo>
                    <a:pt x="88" y="14"/>
                  </a:lnTo>
                  <a:lnTo>
                    <a:pt x="83" y="14"/>
                  </a:lnTo>
                  <a:lnTo>
                    <a:pt x="79" y="14"/>
                  </a:lnTo>
                  <a:lnTo>
                    <a:pt x="76" y="14"/>
                  </a:lnTo>
                  <a:lnTo>
                    <a:pt x="71" y="11"/>
                  </a:lnTo>
                  <a:lnTo>
                    <a:pt x="69" y="9"/>
                  </a:lnTo>
                  <a:lnTo>
                    <a:pt x="64" y="7"/>
                  </a:lnTo>
                  <a:lnTo>
                    <a:pt x="62" y="4"/>
                  </a:lnTo>
                  <a:lnTo>
                    <a:pt x="57" y="2"/>
                  </a:lnTo>
                  <a:lnTo>
                    <a:pt x="55" y="2"/>
                  </a:lnTo>
                  <a:lnTo>
                    <a:pt x="52" y="2"/>
                  </a:lnTo>
                  <a:lnTo>
                    <a:pt x="52" y="2"/>
                  </a:lnTo>
                  <a:lnTo>
                    <a:pt x="50" y="2"/>
                  </a:lnTo>
                  <a:lnTo>
                    <a:pt x="48" y="0"/>
                  </a:lnTo>
                  <a:lnTo>
                    <a:pt x="45" y="0"/>
                  </a:lnTo>
                  <a:lnTo>
                    <a:pt x="43" y="2"/>
                  </a:lnTo>
                  <a:lnTo>
                    <a:pt x="36" y="7"/>
                  </a:lnTo>
                  <a:lnTo>
                    <a:pt x="31" y="9"/>
                  </a:lnTo>
                  <a:lnTo>
                    <a:pt x="29" y="11"/>
                  </a:lnTo>
                  <a:lnTo>
                    <a:pt x="26" y="14"/>
                  </a:lnTo>
                  <a:lnTo>
                    <a:pt x="26" y="14"/>
                  </a:lnTo>
                  <a:lnTo>
                    <a:pt x="26" y="14"/>
                  </a:lnTo>
                  <a:lnTo>
                    <a:pt x="26" y="16"/>
                  </a:lnTo>
                  <a:lnTo>
                    <a:pt x="26" y="19"/>
                  </a:lnTo>
                  <a:lnTo>
                    <a:pt x="26" y="21"/>
                  </a:lnTo>
                  <a:lnTo>
                    <a:pt x="31" y="23"/>
                  </a:lnTo>
                  <a:lnTo>
                    <a:pt x="31" y="26"/>
                  </a:lnTo>
                  <a:lnTo>
                    <a:pt x="31" y="28"/>
                  </a:lnTo>
                  <a:lnTo>
                    <a:pt x="33" y="28"/>
                  </a:lnTo>
                  <a:lnTo>
                    <a:pt x="31" y="30"/>
                  </a:lnTo>
                  <a:lnTo>
                    <a:pt x="31" y="33"/>
                  </a:lnTo>
                  <a:lnTo>
                    <a:pt x="29" y="35"/>
                  </a:lnTo>
                  <a:lnTo>
                    <a:pt x="26" y="35"/>
                  </a:lnTo>
                  <a:lnTo>
                    <a:pt x="26" y="35"/>
                  </a:lnTo>
                  <a:lnTo>
                    <a:pt x="24" y="35"/>
                  </a:lnTo>
                  <a:lnTo>
                    <a:pt x="24" y="35"/>
                  </a:lnTo>
                  <a:lnTo>
                    <a:pt x="22" y="35"/>
                  </a:lnTo>
                  <a:lnTo>
                    <a:pt x="22" y="33"/>
                  </a:lnTo>
                  <a:lnTo>
                    <a:pt x="19" y="30"/>
                  </a:lnTo>
                  <a:lnTo>
                    <a:pt x="19" y="30"/>
                  </a:lnTo>
                  <a:lnTo>
                    <a:pt x="19" y="26"/>
                  </a:lnTo>
                  <a:lnTo>
                    <a:pt x="19" y="23"/>
                  </a:lnTo>
                  <a:lnTo>
                    <a:pt x="19" y="21"/>
                  </a:lnTo>
                  <a:lnTo>
                    <a:pt x="24" y="16"/>
                  </a:lnTo>
                  <a:lnTo>
                    <a:pt x="24" y="14"/>
                  </a:lnTo>
                  <a:lnTo>
                    <a:pt x="26" y="14"/>
                  </a:lnTo>
                  <a:lnTo>
                    <a:pt x="26" y="11"/>
                  </a:lnTo>
                  <a:lnTo>
                    <a:pt x="26" y="9"/>
                  </a:lnTo>
                  <a:lnTo>
                    <a:pt x="24" y="9"/>
                  </a:lnTo>
                  <a:lnTo>
                    <a:pt x="24" y="7"/>
                  </a:lnTo>
                  <a:lnTo>
                    <a:pt x="22" y="4"/>
                  </a:lnTo>
                  <a:lnTo>
                    <a:pt x="22" y="4"/>
                  </a:lnTo>
                  <a:lnTo>
                    <a:pt x="19" y="7"/>
                  </a:lnTo>
                  <a:lnTo>
                    <a:pt x="14" y="11"/>
                  </a:lnTo>
                  <a:lnTo>
                    <a:pt x="10" y="16"/>
                  </a:lnTo>
                  <a:lnTo>
                    <a:pt x="7" y="21"/>
                  </a:lnTo>
                  <a:lnTo>
                    <a:pt x="3" y="28"/>
                  </a:lnTo>
                  <a:lnTo>
                    <a:pt x="3" y="30"/>
                  </a:lnTo>
                  <a:lnTo>
                    <a:pt x="0" y="33"/>
                  </a:lnTo>
                  <a:lnTo>
                    <a:pt x="0" y="35"/>
                  </a:lnTo>
                  <a:lnTo>
                    <a:pt x="0" y="35"/>
                  </a:lnTo>
                  <a:lnTo>
                    <a:pt x="3" y="38"/>
                  </a:lnTo>
                  <a:lnTo>
                    <a:pt x="3" y="40"/>
                  </a:lnTo>
                  <a:lnTo>
                    <a:pt x="5" y="40"/>
                  </a:lnTo>
                  <a:lnTo>
                    <a:pt x="5" y="40"/>
                  </a:lnTo>
                  <a:lnTo>
                    <a:pt x="7" y="42"/>
                  </a:lnTo>
                  <a:lnTo>
                    <a:pt x="7" y="45"/>
                  </a:lnTo>
                  <a:lnTo>
                    <a:pt x="7" y="47"/>
                  </a:lnTo>
                  <a:lnTo>
                    <a:pt x="12" y="49"/>
                  </a:lnTo>
                  <a:lnTo>
                    <a:pt x="12" y="52"/>
                  </a:lnTo>
                  <a:lnTo>
                    <a:pt x="12" y="54"/>
                  </a:lnTo>
                  <a:lnTo>
                    <a:pt x="12" y="57"/>
                  </a:lnTo>
                  <a:lnTo>
                    <a:pt x="10" y="57"/>
                  </a:lnTo>
                  <a:lnTo>
                    <a:pt x="7" y="59"/>
                  </a:lnTo>
                  <a:lnTo>
                    <a:pt x="7" y="61"/>
                  </a:lnTo>
                  <a:lnTo>
                    <a:pt x="7" y="61"/>
                  </a:lnTo>
                  <a:lnTo>
                    <a:pt x="10" y="64"/>
                  </a:lnTo>
                  <a:lnTo>
                    <a:pt x="10" y="66"/>
                  </a:lnTo>
                  <a:lnTo>
                    <a:pt x="12" y="66"/>
                  </a:lnTo>
                  <a:lnTo>
                    <a:pt x="14" y="66"/>
                  </a:lnTo>
                  <a:lnTo>
                    <a:pt x="17" y="68"/>
                  </a:lnTo>
                  <a:lnTo>
                    <a:pt x="19" y="71"/>
                  </a:lnTo>
                  <a:lnTo>
                    <a:pt x="26" y="71"/>
                  </a:lnTo>
                  <a:lnTo>
                    <a:pt x="31" y="71"/>
                  </a:lnTo>
                  <a:lnTo>
                    <a:pt x="41" y="71"/>
                  </a:lnTo>
                  <a:lnTo>
                    <a:pt x="43" y="76"/>
                  </a:lnTo>
                  <a:lnTo>
                    <a:pt x="43" y="76"/>
                  </a:lnTo>
                  <a:lnTo>
                    <a:pt x="45" y="78"/>
                  </a:lnTo>
                  <a:lnTo>
                    <a:pt x="45" y="80"/>
                  </a:lnTo>
                  <a:lnTo>
                    <a:pt x="48" y="83"/>
                  </a:lnTo>
                  <a:lnTo>
                    <a:pt x="50" y="83"/>
                  </a:lnTo>
                  <a:lnTo>
                    <a:pt x="52" y="83"/>
                  </a:lnTo>
                  <a:lnTo>
                    <a:pt x="55" y="83"/>
                  </a:lnTo>
                  <a:lnTo>
                    <a:pt x="60" y="83"/>
                  </a:lnTo>
                  <a:lnTo>
                    <a:pt x="64" y="83"/>
                  </a:lnTo>
                  <a:lnTo>
                    <a:pt x="71" y="80"/>
                  </a:lnTo>
                  <a:lnTo>
                    <a:pt x="74" y="80"/>
                  </a:lnTo>
                  <a:lnTo>
                    <a:pt x="76" y="80"/>
                  </a:lnTo>
                  <a:lnTo>
                    <a:pt x="71" y="95"/>
                  </a:lnTo>
                  <a:lnTo>
                    <a:pt x="69" y="102"/>
                  </a:lnTo>
                  <a:lnTo>
                    <a:pt x="69" y="106"/>
                  </a:lnTo>
                  <a:lnTo>
                    <a:pt x="69" y="109"/>
                  </a:lnTo>
                  <a:lnTo>
                    <a:pt x="69" y="111"/>
                  </a:lnTo>
                  <a:lnTo>
                    <a:pt x="69" y="114"/>
                  </a:lnTo>
                  <a:lnTo>
                    <a:pt x="71" y="114"/>
                  </a:lnTo>
                  <a:lnTo>
                    <a:pt x="74" y="116"/>
                  </a:lnTo>
                  <a:lnTo>
                    <a:pt x="74" y="118"/>
                  </a:lnTo>
                  <a:lnTo>
                    <a:pt x="76" y="121"/>
                  </a:lnTo>
                  <a:lnTo>
                    <a:pt x="76" y="123"/>
                  </a:lnTo>
                  <a:lnTo>
                    <a:pt x="74" y="123"/>
                  </a:lnTo>
                  <a:lnTo>
                    <a:pt x="74" y="125"/>
                  </a:lnTo>
                  <a:lnTo>
                    <a:pt x="71" y="128"/>
                  </a:lnTo>
                  <a:lnTo>
                    <a:pt x="71" y="128"/>
                  </a:lnTo>
                  <a:lnTo>
                    <a:pt x="71" y="130"/>
                  </a:lnTo>
                  <a:lnTo>
                    <a:pt x="71" y="130"/>
                  </a:lnTo>
                  <a:lnTo>
                    <a:pt x="71" y="133"/>
                  </a:lnTo>
                  <a:lnTo>
                    <a:pt x="74" y="135"/>
                  </a:lnTo>
                  <a:lnTo>
                    <a:pt x="76" y="137"/>
                  </a:lnTo>
                  <a:lnTo>
                    <a:pt x="76" y="140"/>
                  </a:lnTo>
                  <a:lnTo>
                    <a:pt x="79" y="144"/>
                  </a:lnTo>
                  <a:lnTo>
                    <a:pt x="79" y="149"/>
                  </a:lnTo>
                  <a:lnTo>
                    <a:pt x="79" y="154"/>
                  </a:lnTo>
                  <a:lnTo>
                    <a:pt x="79" y="156"/>
                  </a:lnTo>
                  <a:lnTo>
                    <a:pt x="81" y="159"/>
                  </a:lnTo>
                  <a:lnTo>
                    <a:pt x="81" y="161"/>
                  </a:lnTo>
                  <a:lnTo>
                    <a:pt x="83" y="161"/>
                  </a:lnTo>
                  <a:lnTo>
                    <a:pt x="88" y="161"/>
                  </a:lnTo>
                  <a:lnTo>
                    <a:pt x="90" y="159"/>
                  </a:lnTo>
                  <a:lnTo>
                    <a:pt x="98" y="159"/>
                  </a:lnTo>
                  <a:lnTo>
                    <a:pt x="100" y="159"/>
                  </a:lnTo>
                  <a:lnTo>
                    <a:pt x="102" y="156"/>
                  </a:lnTo>
                  <a:lnTo>
                    <a:pt x="109" y="154"/>
                  </a:lnTo>
                  <a:lnTo>
                    <a:pt x="114" y="152"/>
                  </a:lnTo>
                  <a:lnTo>
                    <a:pt x="117" y="149"/>
                  </a:lnTo>
                  <a:lnTo>
                    <a:pt x="121" y="144"/>
                  </a:lnTo>
                  <a:lnTo>
                    <a:pt x="124" y="142"/>
                  </a:lnTo>
                  <a:lnTo>
                    <a:pt x="126" y="137"/>
                  </a:lnTo>
                  <a:lnTo>
                    <a:pt x="126" y="137"/>
                  </a:lnTo>
                  <a:lnTo>
                    <a:pt x="124" y="135"/>
                  </a:lnTo>
                  <a:lnTo>
                    <a:pt x="121" y="133"/>
                  </a:lnTo>
                  <a:lnTo>
                    <a:pt x="119" y="125"/>
                  </a:lnTo>
                  <a:lnTo>
                    <a:pt x="117" y="118"/>
                  </a:lnTo>
                  <a:lnTo>
                    <a:pt x="112" y="111"/>
                  </a:lnTo>
                  <a:lnTo>
                    <a:pt x="117" y="111"/>
                  </a:lnTo>
                  <a:lnTo>
                    <a:pt x="119" y="111"/>
                  </a:lnTo>
                  <a:lnTo>
                    <a:pt x="126" y="116"/>
                  </a:lnTo>
                  <a:lnTo>
                    <a:pt x="131" y="118"/>
                  </a:lnTo>
                  <a:lnTo>
                    <a:pt x="133" y="118"/>
                  </a:lnTo>
                  <a:lnTo>
                    <a:pt x="136" y="118"/>
                  </a:lnTo>
                  <a:lnTo>
                    <a:pt x="136" y="118"/>
                  </a:lnTo>
                  <a:lnTo>
                    <a:pt x="138" y="116"/>
                  </a:lnTo>
                  <a:lnTo>
                    <a:pt x="140" y="116"/>
                  </a:lnTo>
                  <a:lnTo>
                    <a:pt x="143" y="114"/>
                  </a:lnTo>
                  <a:lnTo>
                    <a:pt x="152" y="109"/>
                  </a:lnTo>
                  <a:lnTo>
                    <a:pt x="157" y="106"/>
                  </a:lnTo>
                  <a:lnTo>
                    <a:pt x="159" y="106"/>
                  </a:lnTo>
                  <a:lnTo>
                    <a:pt x="159" y="104"/>
                  </a:lnTo>
                  <a:lnTo>
                    <a:pt x="162" y="104"/>
                  </a:lnTo>
                  <a:lnTo>
                    <a:pt x="164" y="102"/>
                  </a:lnTo>
                  <a:lnTo>
                    <a:pt x="164" y="99"/>
                  </a:lnTo>
                  <a:lnTo>
                    <a:pt x="164" y="97"/>
                  </a:lnTo>
                  <a:lnTo>
                    <a:pt x="164" y="95"/>
                  </a:lnTo>
                  <a:lnTo>
                    <a:pt x="162" y="92"/>
                  </a:lnTo>
                  <a:lnTo>
                    <a:pt x="162" y="92"/>
                  </a:lnTo>
                  <a:lnTo>
                    <a:pt x="159" y="90"/>
                  </a:lnTo>
                  <a:lnTo>
                    <a:pt x="157" y="87"/>
                  </a:lnTo>
                  <a:lnTo>
                    <a:pt x="157" y="85"/>
                  </a:lnTo>
                  <a:lnTo>
                    <a:pt x="157" y="76"/>
                  </a:lnTo>
                  <a:lnTo>
                    <a:pt x="164" y="71"/>
                  </a:lnTo>
                  <a:lnTo>
                    <a:pt x="171" y="68"/>
                  </a:lnTo>
                  <a:lnTo>
                    <a:pt x="169" y="66"/>
                  </a:lnTo>
                  <a:lnTo>
                    <a:pt x="166" y="66"/>
                  </a:lnTo>
                  <a:lnTo>
                    <a:pt x="166" y="64"/>
                  </a:lnTo>
                  <a:lnTo>
                    <a:pt x="166" y="61"/>
                  </a:lnTo>
                  <a:lnTo>
                    <a:pt x="166" y="59"/>
                  </a:lnTo>
                  <a:lnTo>
                    <a:pt x="166" y="57"/>
                  </a:lnTo>
                  <a:lnTo>
                    <a:pt x="169" y="54"/>
                  </a:lnTo>
                  <a:lnTo>
                    <a:pt x="171" y="52"/>
                  </a:lnTo>
                  <a:lnTo>
                    <a:pt x="174" y="52"/>
                  </a:lnTo>
                  <a:lnTo>
                    <a:pt x="174" y="49"/>
                  </a:lnTo>
                  <a:lnTo>
                    <a:pt x="176" y="47"/>
                  </a:lnTo>
                  <a:lnTo>
                    <a:pt x="178" y="45"/>
                  </a:lnTo>
                  <a:lnTo>
                    <a:pt x="178" y="45"/>
                  </a:lnTo>
                  <a:lnTo>
                    <a:pt x="178" y="4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5" name="Freeform 1495">
              <a:extLst>
                <a:ext uri="{FF2B5EF4-FFF2-40B4-BE49-F238E27FC236}">
                  <a16:creationId xmlns:a16="http://schemas.microsoft.com/office/drawing/2014/main" id="{C71E11A4-4146-4577-8290-917F0DD1EE87}"/>
                </a:ext>
              </a:extLst>
            </p:cNvPr>
            <p:cNvSpPr>
              <a:spLocks/>
            </p:cNvSpPr>
            <p:nvPr/>
          </p:nvSpPr>
          <p:spPr bwMode="auto">
            <a:xfrm>
              <a:off x="2530475" y="3843337"/>
              <a:ext cx="282576" cy="255588"/>
            </a:xfrm>
            <a:custGeom>
              <a:avLst/>
              <a:gdLst/>
              <a:ahLst/>
              <a:cxnLst>
                <a:cxn ang="0">
                  <a:pos x="166" y="40"/>
                </a:cxn>
                <a:cxn ang="0">
                  <a:pos x="164" y="38"/>
                </a:cxn>
                <a:cxn ang="0">
                  <a:pos x="162" y="30"/>
                </a:cxn>
                <a:cxn ang="0">
                  <a:pos x="145" y="26"/>
                </a:cxn>
                <a:cxn ang="0">
                  <a:pos x="140" y="16"/>
                </a:cxn>
                <a:cxn ang="0">
                  <a:pos x="145" y="11"/>
                </a:cxn>
                <a:cxn ang="0">
                  <a:pos x="114" y="19"/>
                </a:cxn>
                <a:cxn ang="0">
                  <a:pos x="100" y="19"/>
                </a:cxn>
                <a:cxn ang="0">
                  <a:pos x="83" y="14"/>
                </a:cxn>
                <a:cxn ang="0">
                  <a:pos x="69" y="9"/>
                </a:cxn>
                <a:cxn ang="0">
                  <a:pos x="55" y="2"/>
                </a:cxn>
                <a:cxn ang="0">
                  <a:pos x="48" y="0"/>
                </a:cxn>
                <a:cxn ang="0">
                  <a:pos x="31" y="9"/>
                </a:cxn>
                <a:cxn ang="0">
                  <a:pos x="26" y="14"/>
                </a:cxn>
                <a:cxn ang="0">
                  <a:pos x="31" y="23"/>
                </a:cxn>
                <a:cxn ang="0">
                  <a:pos x="31" y="30"/>
                </a:cxn>
                <a:cxn ang="0">
                  <a:pos x="26" y="35"/>
                </a:cxn>
                <a:cxn ang="0">
                  <a:pos x="22" y="33"/>
                </a:cxn>
                <a:cxn ang="0">
                  <a:pos x="19" y="23"/>
                </a:cxn>
                <a:cxn ang="0">
                  <a:pos x="26" y="14"/>
                </a:cxn>
                <a:cxn ang="0">
                  <a:pos x="24" y="7"/>
                </a:cxn>
                <a:cxn ang="0">
                  <a:pos x="14" y="11"/>
                </a:cxn>
                <a:cxn ang="0">
                  <a:pos x="3" y="30"/>
                </a:cxn>
                <a:cxn ang="0">
                  <a:pos x="3" y="38"/>
                </a:cxn>
                <a:cxn ang="0">
                  <a:pos x="7" y="42"/>
                </a:cxn>
                <a:cxn ang="0">
                  <a:pos x="12" y="52"/>
                </a:cxn>
                <a:cxn ang="0">
                  <a:pos x="7" y="59"/>
                </a:cxn>
                <a:cxn ang="0">
                  <a:pos x="10" y="66"/>
                </a:cxn>
                <a:cxn ang="0">
                  <a:pos x="19" y="71"/>
                </a:cxn>
                <a:cxn ang="0">
                  <a:pos x="43" y="76"/>
                </a:cxn>
                <a:cxn ang="0">
                  <a:pos x="48" y="83"/>
                </a:cxn>
                <a:cxn ang="0">
                  <a:pos x="60" y="83"/>
                </a:cxn>
                <a:cxn ang="0">
                  <a:pos x="76" y="80"/>
                </a:cxn>
                <a:cxn ang="0">
                  <a:pos x="69" y="109"/>
                </a:cxn>
                <a:cxn ang="0">
                  <a:pos x="74" y="116"/>
                </a:cxn>
                <a:cxn ang="0">
                  <a:pos x="74" y="123"/>
                </a:cxn>
                <a:cxn ang="0">
                  <a:pos x="71" y="130"/>
                </a:cxn>
                <a:cxn ang="0">
                  <a:pos x="76" y="137"/>
                </a:cxn>
                <a:cxn ang="0">
                  <a:pos x="79" y="154"/>
                </a:cxn>
                <a:cxn ang="0">
                  <a:pos x="83" y="161"/>
                </a:cxn>
                <a:cxn ang="0">
                  <a:pos x="100" y="159"/>
                </a:cxn>
                <a:cxn ang="0">
                  <a:pos x="117" y="149"/>
                </a:cxn>
                <a:cxn ang="0">
                  <a:pos x="126" y="137"/>
                </a:cxn>
                <a:cxn ang="0">
                  <a:pos x="117" y="118"/>
                </a:cxn>
                <a:cxn ang="0">
                  <a:pos x="126" y="116"/>
                </a:cxn>
                <a:cxn ang="0">
                  <a:pos x="136" y="118"/>
                </a:cxn>
                <a:cxn ang="0">
                  <a:pos x="152" y="109"/>
                </a:cxn>
                <a:cxn ang="0">
                  <a:pos x="162" y="104"/>
                </a:cxn>
                <a:cxn ang="0">
                  <a:pos x="164" y="95"/>
                </a:cxn>
                <a:cxn ang="0">
                  <a:pos x="157" y="87"/>
                </a:cxn>
                <a:cxn ang="0">
                  <a:pos x="171" y="68"/>
                </a:cxn>
                <a:cxn ang="0">
                  <a:pos x="166" y="61"/>
                </a:cxn>
                <a:cxn ang="0">
                  <a:pos x="171" y="52"/>
                </a:cxn>
                <a:cxn ang="0">
                  <a:pos x="178" y="45"/>
                </a:cxn>
              </a:cxnLst>
              <a:rect l="0" t="0" r="r" b="b"/>
              <a:pathLst>
                <a:path w="178" h="161">
                  <a:moveTo>
                    <a:pt x="178" y="45"/>
                  </a:moveTo>
                  <a:lnTo>
                    <a:pt x="174" y="42"/>
                  </a:lnTo>
                  <a:lnTo>
                    <a:pt x="169" y="40"/>
                  </a:lnTo>
                  <a:lnTo>
                    <a:pt x="166" y="40"/>
                  </a:lnTo>
                  <a:lnTo>
                    <a:pt x="166" y="42"/>
                  </a:lnTo>
                  <a:lnTo>
                    <a:pt x="162" y="42"/>
                  </a:lnTo>
                  <a:lnTo>
                    <a:pt x="162" y="40"/>
                  </a:lnTo>
                  <a:lnTo>
                    <a:pt x="164" y="38"/>
                  </a:lnTo>
                  <a:lnTo>
                    <a:pt x="164" y="35"/>
                  </a:lnTo>
                  <a:lnTo>
                    <a:pt x="164" y="33"/>
                  </a:lnTo>
                  <a:lnTo>
                    <a:pt x="162" y="30"/>
                  </a:lnTo>
                  <a:lnTo>
                    <a:pt x="162" y="30"/>
                  </a:lnTo>
                  <a:lnTo>
                    <a:pt x="159" y="28"/>
                  </a:lnTo>
                  <a:lnTo>
                    <a:pt x="152" y="26"/>
                  </a:lnTo>
                  <a:lnTo>
                    <a:pt x="150" y="23"/>
                  </a:lnTo>
                  <a:lnTo>
                    <a:pt x="145" y="26"/>
                  </a:lnTo>
                  <a:lnTo>
                    <a:pt x="143" y="23"/>
                  </a:lnTo>
                  <a:lnTo>
                    <a:pt x="140" y="19"/>
                  </a:lnTo>
                  <a:lnTo>
                    <a:pt x="140" y="19"/>
                  </a:lnTo>
                  <a:lnTo>
                    <a:pt x="140" y="16"/>
                  </a:lnTo>
                  <a:lnTo>
                    <a:pt x="143" y="14"/>
                  </a:lnTo>
                  <a:lnTo>
                    <a:pt x="145" y="14"/>
                  </a:lnTo>
                  <a:lnTo>
                    <a:pt x="147" y="11"/>
                  </a:lnTo>
                  <a:lnTo>
                    <a:pt x="145" y="11"/>
                  </a:lnTo>
                  <a:lnTo>
                    <a:pt x="136" y="14"/>
                  </a:lnTo>
                  <a:lnTo>
                    <a:pt x="128" y="16"/>
                  </a:lnTo>
                  <a:lnTo>
                    <a:pt x="121" y="19"/>
                  </a:lnTo>
                  <a:lnTo>
                    <a:pt x="114" y="19"/>
                  </a:lnTo>
                  <a:lnTo>
                    <a:pt x="109" y="21"/>
                  </a:lnTo>
                  <a:lnTo>
                    <a:pt x="107" y="21"/>
                  </a:lnTo>
                  <a:lnTo>
                    <a:pt x="105" y="19"/>
                  </a:lnTo>
                  <a:lnTo>
                    <a:pt x="100" y="19"/>
                  </a:lnTo>
                  <a:lnTo>
                    <a:pt x="95" y="16"/>
                  </a:lnTo>
                  <a:lnTo>
                    <a:pt x="93" y="14"/>
                  </a:lnTo>
                  <a:lnTo>
                    <a:pt x="88" y="14"/>
                  </a:lnTo>
                  <a:lnTo>
                    <a:pt x="83" y="14"/>
                  </a:lnTo>
                  <a:lnTo>
                    <a:pt x="79" y="14"/>
                  </a:lnTo>
                  <a:lnTo>
                    <a:pt x="76" y="14"/>
                  </a:lnTo>
                  <a:lnTo>
                    <a:pt x="71" y="11"/>
                  </a:lnTo>
                  <a:lnTo>
                    <a:pt x="69" y="9"/>
                  </a:lnTo>
                  <a:lnTo>
                    <a:pt x="64" y="7"/>
                  </a:lnTo>
                  <a:lnTo>
                    <a:pt x="62" y="4"/>
                  </a:lnTo>
                  <a:lnTo>
                    <a:pt x="57" y="2"/>
                  </a:lnTo>
                  <a:lnTo>
                    <a:pt x="55" y="2"/>
                  </a:lnTo>
                  <a:lnTo>
                    <a:pt x="52" y="2"/>
                  </a:lnTo>
                  <a:lnTo>
                    <a:pt x="52" y="2"/>
                  </a:lnTo>
                  <a:lnTo>
                    <a:pt x="50" y="2"/>
                  </a:lnTo>
                  <a:lnTo>
                    <a:pt x="48" y="0"/>
                  </a:lnTo>
                  <a:lnTo>
                    <a:pt x="45" y="0"/>
                  </a:lnTo>
                  <a:lnTo>
                    <a:pt x="43" y="2"/>
                  </a:lnTo>
                  <a:lnTo>
                    <a:pt x="36" y="7"/>
                  </a:lnTo>
                  <a:lnTo>
                    <a:pt x="31" y="9"/>
                  </a:lnTo>
                  <a:lnTo>
                    <a:pt x="29" y="11"/>
                  </a:lnTo>
                  <a:lnTo>
                    <a:pt x="26" y="14"/>
                  </a:lnTo>
                  <a:lnTo>
                    <a:pt x="26" y="14"/>
                  </a:lnTo>
                  <a:lnTo>
                    <a:pt x="26" y="14"/>
                  </a:lnTo>
                  <a:lnTo>
                    <a:pt x="26" y="16"/>
                  </a:lnTo>
                  <a:lnTo>
                    <a:pt x="26" y="19"/>
                  </a:lnTo>
                  <a:lnTo>
                    <a:pt x="26" y="21"/>
                  </a:lnTo>
                  <a:lnTo>
                    <a:pt x="31" y="23"/>
                  </a:lnTo>
                  <a:lnTo>
                    <a:pt x="31" y="26"/>
                  </a:lnTo>
                  <a:lnTo>
                    <a:pt x="31" y="28"/>
                  </a:lnTo>
                  <a:lnTo>
                    <a:pt x="33" y="28"/>
                  </a:lnTo>
                  <a:lnTo>
                    <a:pt x="31" y="30"/>
                  </a:lnTo>
                  <a:lnTo>
                    <a:pt x="31" y="33"/>
                  </a:lnTo>
                  <a:lnTo>
                    <a:pt x="29" y="35"/>
                  </a:lnTo>
                  <a:lnTo>
                    <a:pt x="26" y="35"/>
                  </a:lnTo>
                  <a:lnTo>
                    <a:pt x="26" y="35"/>
                  </a:lnTo>
                  <a:lnTo>
                    <a:pt x="24" y="35"/>
                  </a:lnTo>
                  <a:lnTo>
                    <a:pt x="24" y="35"/>
                  </a:lnTo>
                  <a:lnTo>
                    <a:pt x="22" y="35"/>
                  </a:lnTo>
                  <a:lnTo>
                    <a:pt x="22" y="33"/>
                  </a:lnTo>
                  <a:lnTo>
                    <a:pt x="19" y="30"/>
                  </a:lnTo>
                  <a:lnTo>
                    <a:pt x="19" y="30"/>
                  </a:lnTo>
                  <a:lnTo>
                    <a:pt x="19" y="26"/>
                  </a:lnTo>
                  <a:lnTo>
                    <a:pt x="19" y="23"/>
                  </a:lnTo>
                  <a:lnTo>
                    <a:pt x="19" y="21"/>
                  </a:lnTo>
                  <a:lnTo>
                    <a:pt x="24" y="16"/>
                  </a:lnTo>
                  <a:lnTo>
                    <a:pt x="24" y="14"/>
                  </a:lnTo>
                  <a:lnTo>
                    <a:pt x="26" y="14"/>
                  </a:lnTo>
                  <a:lnTo>
                    <a:pt x="26" y="11"/>
                  </a:lnTo>
                  <a:lnTo>
                    <a:pt x="26" y="9"/>
                  </a:lnTo>
                  <a:lnTo>
                    <a:pt x="24" y="9"/>
                  </a:lnTo>
                  <a:lnTo>
                    <a:pt x="24" y="7"/>
                  </a:lnTo>
                  <a:lnTo>
                    <a:pt x="22" y="4"/>
                  </a:lnTo>
                  <a:lnTo>
                    <a:pt x="22" y="4"/>
                  </a:lnTo>
                  <a:lnTo>
                    <a:pt x="19" y="7"/>
                  </a:lnTo>
                  <a:lnTo>
                    <a:pt x="14" y="11"/>
                  </a:lnTo>
                  <a:lnTo>
                    <a:pt x="10" y="16"/>
                  </a:lnTo>
                  <a:lnTo>
                    <a:pt x="7" y="21"/>
                  </a:lnTo>
                  <a:lnTo>
                    <a:pt x="3" y="28"/>
                  </a:lnTo>
                  <a:lnTo>
                    <a:pt x="3" y="30"/>
                  </a:lnTo>
                  <a:lnTo>
                    <a:pt x="0" y="33"/>
                  </a:lnTo>
                  <a:lnTo>
                    <a:pt x="0" y="35"/>
                  </a:lnTo>
                  <a:lnTo>
                    <a:pt x="0" y="35"/>
                  </a:lnTo>
                  <a:lnTo>
                    <a:pt x="3" y="38"/>
                  </a:lnTo>
                  <a:lnTo>
                    <a:pt x="3" y="40"/>
                  </a:lnTo>
                  <a:lnTo>
                    <a:pt x="5" y="40"/>
                  </a:lnTo>
                  <a:lnTo>
                    <a:pt x="5" y="40"/>
                  </a:lnTo>
                  <a:lnTo>
                    <a:pt x="7" y="42"/>
                  </a:lnTo>
                  <a:lnTo>
                    <a:pt x="7" y="45"/>
                  </a:lnTo>
                  <a:lnTo>
                    <a:pt x="7" y="47"/>
                  </a:lnTo>
                  <a:lnTo>
                    <a:pt x="12" y="49"/>
                  </a:lnTo>
                  <a:lnTo>
                    <a:pt x="12" y="52"/>
                  </a:lnTo>
                  <a:lnTo>
                    <a:pt x="12" y="54"/>
                  </a:lnTo>
                  <a:lnTo>
                    <a:pt x="12" y="57"/>
                  </a:lnTo>
                  <a:lnTo>
                    <a:pt x="10" y="57"/>
                  </a:lnTo>
                  <a:lnTo>
                    <a:pt x="7" y="59"/>
                  </a:lnTo>
                  <a:lnTo>
                    <a:pt x="7" y="61"/>
                  </a:lnTo>
                  <a:lnTo>
                    <a:pt x="7" y="61"/>
                  </a:lnTo>
                  <a:lnTo>
                    <a:pt x="10" y="64"/>
                  </a:lnTo>
                  <a:lnTo>
                    <a:pt x="10" y="66"/>
                  </a:lnTo>
                  <a:lnTo>
                    <a:pt x="12" y="66"/>
                  </a:lnTo>
                  <a:lnTo>
                    <a:pt x="14" y="66"/>
                  </a:lnTo>
                  <a:lnTo>
                    <a:pt x="17" y="68"/>
                  </a:lnTo>
                  <a:lnTo>
                    <a:pt x="19" y="71"/>
                  </a:lnTo>
                  <a:lnTo>
                    <a:pt x="26" y="71"/>
                  </a:lnTo>
                  <a:lnTo>
                    <a:pt x="31" y="71"/>
                  </a:lnTo>
                  <a:lnTo>
                    <a:pt x="41" y="71"/>
                  </a:lnTo>
                  <a:lnTo>
                    <a:pt x="43" y="76"/>
                  </a:lnTo>
                  <a:lnTo>
                    <a:pt x="43" y="76"/>
                  </a:lnTo>
                  <a:lnTo>
                    <a:pt x="45" y="78"/>
                  </a:lnTo>
                  <a:lnTo>
                    <a:pt x="45" y="80"/>
                  </a:lnTo>
                  <a:lnTo>
                    <a:pt x="48" y="83"/>
                  </a:lnTo>
                  <a:lnTo>
                    <a:pt x="50" y="83"/>
                  </a:lnTo>
                  <a:lnTo>
                    <a:pt x="52" y="83"/>
                  </a:lnTo>
                  <a:lnTo>
                    <a:pt x="55" y="83"/>
                  </a:lnTo>
                  <a:lnTo>
                    <a:pt x="60" y="83"/>
                  </a:lnTo>
                  <a:lnTo>
                    <a:pt x="64" y="83"/>
                  </a:lnTo>
                  <a:lnTo>
                    <a:pt x="71" y="80"/>
                  </a:lnTo>
                  <a:lnTo>
                    <a:pt x="74" y="80"/>
                  </a:lnTo>
                  <a:lnTo>
                    <a:pt x="76" y="80"/>
                  </a:lnTo>
                  <a:lnTo>
                    <a:pt x="71" y="95"/>
                  </a:lnTo>
                  <a:lnTo>
                    <a:pt x="69" y="102"/>
                  </a:lnTo>
                  <a:lnTo>
                    <a:pt x="69" y="106"/>
                  </a:lnTo>
                  <a:lnTo>
                    <a:pt x="69" y="109"/>
                  </a:lnTo>
                  <a:lnTo>
                    <a:pt x="69" y="111"/>
                  </a:lnTo>
                  <a:lnTo>
                    <a:pt x="69" y="114"/>
                  </a:lnTo>
                  <a:lnTo>
                    <a:pt x="71" y="114"/>
                  </a:lnTo>
                  <a:lnTo>
                    <a:pt x="74" y="116"/>
                  </a:lnTo>
                  <a:lnTo>
                    <a:pt x="74" y="118"/>
                  </a:lnTo>
                  <a:lnTo>
                    <a:pt x="76" y="121"/>
                  </a:lnTo>
                  <a:lnTo>
                    <a:pt x="76" y="123"/>
                  </a:lnTo>
                  <a:lnTo>
                    <a:pt x="74" y="123"/>
                  </a:lnTo>
                  <a:lnTo>
                    <a:pt x="74" y="125"/>
                  </a:lnTo>
                  <a:lnTo>
                    <a:pt x="71" y="128"/>
                  </a:lnTo>
                  <a:lnTo>
                    <a:pt x="71" y="128"/>
                  </a:lnTo>
                  <a:lnTo>
                    <a:pt x="71" y="130"/>
                  </a:lnTo>
                  <a:lnTo>
                    <a:pt x="71" y="130"/>
                  </a:lnTo>
                  <a:lnTo>
                    <a:pt x="71" y="133"/>
                  </a:lnTo>
                  <a:lnTo>
                    <a:pt x="74" y="135"/>
                  </a:lnTo>
                  <a:lnTo>
                    <a:pt x="76" y="137"/>
                  </a:lnTo>
                  <a:lnTo>
                    <a:pt x="76" y="140"/>
                  </a:lnTo>
                  <a:lnTo>
                    <a:pt x="79" y="144"/>
                  </a:lnTo>
                  <a:lnTo>
                    <a:pt x="79" y="149"/>
                  </a:lnTo>
                  <a:lnTo>
                    <a:pt x="79" y="154"/>
                  </a:lnTo>
                  <a:lnTo>
                    <a:pt x="79" y="156"/>
                  </a:lnTo>
                  <a:lnTo>
                    <a:pt x="81" y="159"/>
                  </a:lnTo>
                  <a:lnTo>
                    <a:pt x="81" y="161"/>
                  </a:lnTo>
                  <a:lnTo>
                    <a:pt x="83" y="161"/>
                  </a:lnTo>
                  <a:lnTo>
                    <a:pt x="88" y="161"/>
                  </a:lnTo>
                  <a:lnTo>
                    <a:pt x="90" y="159"/>
                  </a:lnTo>
                  <a:lnTo>
                    <a:pt x="98" y="159"/>
                  </a:lnTo>
                  <a:lnTo>
                    <a:pt x="100" y="159"/>
                  </a:lnTo>
                  <a:lnTo>
                    <a:pt x="102" y="156"/>
                  </a:lnTo>
                  <a:lnTo>
                    <a:pt x="109" y="154"/>
                  </a:lnTo>
                  <a:lnTo>
                    <a:pt x="114" y="152"/>
                  </a:lnTo>
                  <a:lnTo>
                    <a:pt x="117" y="149"/>
                  </a:lnTo>
                  <a:lnTo>
                    <a:pt x="121" y="144"/>
                  </a:lnTo>
                  <a:lnTo>
                    <a:pt x="124" y="142"/>
                  </a:lnTo>
                  <a:lnTo>
                    <a:pt x="126" y="137"/>
                  </a:lnTo>
                  <a:lnTo>
                    <a:pt x="126" y="137"/>
                  </a:lnTo>
                  <a:lnTo>
                    <a:pt x="124" y="135"/>
                  </a:lnTo>
                  <a:lnTo>
                    <a:pt x="121" y="133"/>
                  </a:lnTo>
                  <a:lnTo>
                    <a:pt x="119" y="125"/>
                  </a:lnTo>
                  <a:lnTo>
                    <a:pt x="117" y="118"/>
                  </a:lnTo>
                  <a:lnTo>
                    <a:pt x="112" y="111"/>
                  </a:lnTo>
                  <a:lnTo>
                    <a:pt x="117" y="111"/>
                  </a:lnTo>
                  <a:lnTo>
                    <a:pt x="119" y="111"/>
                  </a:lnTo>
                  <a:lnTo>
                    <a:pt x="126" y="116"/>
                  </a:lnTo>
                  <a:lnTo>
                    <a:pt x="131" y="118"/>
                  </a:lnTo>
                  <a:lnTo>
                    <a:pt x="133" y="118"/>
                  </a:lnTo>
                  <a:lnTo>
                    <a:pt x="136" y="118"/>
                  </a:lnTo>
                  <a:lnTo>
                    <a:pt x="136" y="118"/>
                  </a:lnTo>
                  <a:lnTo>
                    <a:pt x="138" y="116"/>
                  </a:lnTo>
                  <a:lnTo>
                    <a:pt x="140" y="116"/>
                  </a:lnTo>
                  <a:lnTo>
                    <a:pt x="143" y="114"/>
                  </a:lnTo>
                  <a:lnTo>
                    <a:pt x="152" y="109"/>
                  </a:lnTo>
                  <a:lnTo>
                    <a:pt x="157" y="106"/>
                  </a:lnTo>
                  <a:lnTo>
                    <a:pt x="159" y="106"/>
                  </a:lnTo>
                  <a:lnTo>
                    <a:pt x="159" y="104"/>
                  </a:lnTo>
                  <a:lnTo>
                    <a:pt x="162" y="104"/>
                  </a:lnTo>
                  <a:lnTo>
                    <a:pt x="164" y="102"/>
                  </a:lnTo>
                  <a:lnTo>
                    <a:pt x="164" y="99"/>
                  </a:lnTo>
                  <a:lnTo>
                    <a:pt x="164" y="97"/>
                  </a:lnTo>
                  <a:lnTo>
                    <a:pt x="164" y="95"/>
                  </a:lnTo>
                  <a:lnTo>
                    <a:pt x="162" y="92"/>
                  </a:lnTo>
                  <a:lnTo>
                    <a:pt x="162" y="92"/>
                  </a:lnTo>
                  <a:lnTo>
                    <a:pt x="159" y="90"/>
                  </a:lnTo>
                  <a:lnTo>
                    <a:pt x="157" y="87"/>
                  </a:lnTo>
                  <a:lnTo>
                    <a:pt x="157" y="85"/>
                  </a:lnTo>
                  <a:lnTo>
                    <a:pt x="157" y="76"/>
                  </a:lnTo>
                  <a:lnTo>
                    <a:pt x="164" y="71"/>
                  </a:lnTo>
                  <a:lnTo>
                    <a:pt x="171" y="68"/>
                  </a:lnTo>
                  <a:lnTo>
                    <a:pt x="169" y="66"/>
                  </a:lnTo>
                  <a:lnTo>
                    <a:pt x="166" y="66"/>
                  </a:lnTo>
                  <a:lnTo>
                    <a:pt x="166" y="64"/>
                  </a:lnTo>
                  <a:lnTo>
                    <a:pt x="166" y="61"/>
                  </a:lnTo>
                  <a:lnTo>
                    <a:pt x="166" y="59"/>
                  </a:lnTo>
                  <a:lnTo>
                    <a:pt x="166" y="57"/>
                  </a:lnTo>
                  <a:lnTo>
                    <a:pt x="169" y="54"/>
                  </a:lnTo>
                  <a:lnTo>
                    <a:pt x="171" y="52"/>
                  </a:lnTo>
                  <a:lnTo>
                    <a:pt x="174" y="52"/>
                  </a:lnTo>
                  <a:lnTo>
                    <a:pt x="174" y="49"/>
                  </a:lnTo>
                  <a:lnTo>
                    <a:pt x="176" y="47"/>
                  </a:lnTo>
                  <a:lnTo>
                    <a:pt x="178" y="45"/>
                  </a:lnTo>
                  <a:lnTo>
                    <a:pt x="178" y="4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6" name="Freeform 1496">
              <a:extLst>
                <a:ext uri="{FF2B5EF4-FFF2-40B4-BE49-F238E27FC236}">
                  <a16:creationId xmlns:a16="http://schemas.microsoft.com/office/drawing/2014/main" id="{D5C1665B-5658-42B8-87E7-DEFBF8B0373A}"/>
                </a:ext>
              </a:extLst>
            </p:cNvPr>
            <p:cNvSpPr>
              <a:spLocks/>
            </p:cNvSpPr>
            <p:nvPr/>
          </p:nvSpPr>
          <p:spPr bwMode="auto">
            <a:xfrm>
              <a:off x="2530475" y="3843337"/>
              <a:ext cx="282576" cy="255588"/>
            </a:xfrm>
            <a:custGeom>
              <a:avLst/>
              <a:gdLst/>
              <a:ahLst/>
              <a:cxnLst>
                <a:cxn ang="0">
                  <a:pos x="166" y="40"/>
                </a:cxn>
                <a:cxn ang="0">
                  <a:pos x="164" y="38"/>
                </a:cxn>
                <a:cxn ang="0">
                  <a:pos x="162" y="30"/>
                </a:cxn>
                <a:cxn ang="0">
                  <a:pos x="145" y="26"/>
                </a:cxn>
                <a:cxn ang="0">
                  <a:pos x="140" y="16"/>
                </a:cxn>
                <a:cxn ang="0">
                  <a:pos x="145" y="11"/>
                </a:cxn>
                <a:cxn ang="0">
                  <a:pos x="114" y="19"/>
                </a:cxn>
                <a:cxn ang="0">
                  <a:pos x="100" y="19"/>
                </a:cxn>
                <a:cxn ang="0">
                  <a:pos x="83" y="14"/>
                </a:cxn>
                <a:cxn ang="0">
                  <a:pos x="69" y="9"/>
                </a:cxn>
                <a:cxn ang="0">
                  <a:pos x="55" y="2"/>
                </a:cxn>
                <a:cxn ang="0">
                  <a:pos x="48" y="0"/>
                </a:cxn>
                <a:cxn ang="0">
                  <a:pos x="31" y="9"/>
                </a:cxn>
                <a:cxn ang="0">
                  <a:pos x="26" y="14"/>
                </a:cxn>
                <a:cxn ang="0">
                  <a:pos x="31" y="23"/>
                </a:cxn>
                <a:cxn ang="0">
                  <a:pos x="31" y="30"/>
                </a:cxn>
                <a:cxn ang="0">
                  <a:pos x="26" y="35"/>
                </a:cxn>
                <a:cxn ang="0">
                  <a:pos x="22" y="33"/>
                </a:cxn>
                <a:cxn ang="0">
                  <a:pos x="19" y="23"/>
                </a:cxn>
                <a:cxn ang="0">
                  <a:pos x="26" y="14"/>
                </a:cxn>
                <a:cxn ang="0">
                  <a:pos x="24" y="7"/>
                </a:cxn>
                <a:cxn ang="0">
                  <a:pos x="14" y="11"/>
                </a:cxn>
                <a:cxn ang="0">
                  <a:pos x="3" y="30"/>
                </a:cxn>
                <a:cxn ang="0">
                  <a:pos x="3" y="38"/>
                </a:cxn>
                <a:cxn ang="0">
                  <a:pos x="7" y="42"/>
                </a:cxn>
                <a:cxn ang="0">
                  <a:pos x="12" y="52"/>
                </a:cxn>
                <a:cxn ang="0">
                  <a:pos x="7" y="59"/>
                </a:cxn>
                <a:cxn ang="0">
                  <a:pos x="10" y="66"/>
                </a:cxn>
                <a:cxn ang="0">
                  <a:pos x="19" y="71"/>
                </a:cxn>
                <a:cxn ang="0">
                  <a:pos x="43" y="76"/>
                </a:cxn>
                <a:cxn ang="0">
                  <a:pos x="48" y="83"/>
                </a:cxn>
                <a:cxn ang="0">
                  <a:pos x="60" y="83"/>
                </a:cxn>
                <a:cxn ang="0">
                  <a:pos x="76" y="80"/>
                </a:cxn>
                <a:cxn ang="0">
                  <a:pos x="69" y="109"/>
                </a:cxn>
                <a:cxn ang="0">
                  <a:pos x="74" y="116"/>
                </a:cxn>
                <a:cxn ang="0">
                  <a:pos x="74" y="123"/>
                </a:cxn>
                <a:cxn ang="0">
                  <a:pos x="71" y="130"/>
                </a:cxn>
                <a:cxn ang="0">
                  <a:pos x="76" y="137"/>
                </a:cxn>
                <a:cxn ang="0">
                  <a:pos x="79" y="154"/>
                </a:cxn>
                <a:cxn ang="0">
                  <a:pos x="83" y="161"/>
                </a:cxn>
                <a:cxn ang="0">
                  <a:pos x="100" y="159"/>
                </a:cxn>
                <a:cxn ang="0">
                  <a:pos x="117" y="149"/>
                </a:cxn>
                <a:cxn ang="0">
                  <a:pos x="126" y="137"/>
                </a:cxn>
                <a:cxn ang="0">
                  <a:pos x="117" y="118"/>
                </a:cxn>
                <a:cxn ang="0">
                  <a:pos x="126" y="116"/>
                </a:cxn>
                <a:cxn ang="0">
                  <a:pos x="136" y="118"/>
                </a:cxn>
                <a:cxn ang="0">
                  <a:pos x="152" y="109"/>
                </a:cxn>
                <a:cxn ang="0">
                  <a:pos x="162" y="104"/>
                </a:cxn>
                <a:cxn ang="0">
                  <a:pos x="164" y="95"/>
                </a:cxn>
                <a:cxn ang="0">
                  <a:pos x="157" y="87"/>
                </a:cxn>
                <a:cxn ang="0">
                  <a:pos x="171" y="68"/>
                </a:cxn>
                <a:cxn ang="0">
                  <a:pos x="166" y="61"/>
                </a:cxn>
                <a:cxn ang="0">
                  <a:pos x="171" y="52"/>
                </a:cxn>
                <a:cxn ang="0">
                  <a:pos x="178" y="45"/>
                </a:cxn>
              </a:cxnLst>
              <a:rect l="0" t="0" r="r" b="b"/>
              <a:pathLst>
                <a:path w="178" h="161">
                  <a:moveTo>
                    <a:pt x="178" y="45"/>
                  </a:moveTo>
                  <a:lnTo>
                    <a:pt x="174" y="42"/>
                  </a:lnTo>
                  <a:lnTo>
                    <a:pt x="169" y="40"/>
                  </a:lnTo>
                  <a:lnTo>
                    <a:pt x="166" y="40"/>
                  </a:lnTo>
                  <a:lnTo>
                    <a:pt x="166" y="42"/>
                  </a:lnTo>
                  <a:lnTo>
                    <a:pt x="162" y="42"/>
                  </a:lnTo>
                  <a:lnTo>
                    <a:pt x="162" y="40"/>
                  </a:lnTo>
                  <a:lnTo>
                    <a:pt x="164" y="38"/>
                  </a:lnTo>
                  <a:lnTo>
                    <a:pt x="164" y="35"/>
                  </a:lnTo>
                  <a:lnTo>
                    <a:pt x="164" y="33"/>
                  </a:lnTo>
                  <a:lnTo>
                    <a:pt x="162" y="30"/>
                  </a:lnTo>
                  <a:lnTo>
                    <a:pt x="162" y="30"/>
                  </a:lnTo>
                  <a:lnTo>
                    <a:pt x="159" y="28"/>
                  </a:lnTo>
                  <a:lnTo>
                    <a:pt x="152" y="26"/>
                  </a:lnTo>
                  <a:lnTo>
                    <a:pt x="150" y="23"/>
                  </a:lnTo>
                  <a:lnTo>
                    <a:pt x="145" y="26"/>
                  </a:lnTo>
                  <a:lnTo>
                    <a:pt x="143" y="23"/>
                  </a:lnTo>
                  <a:lnTo>
                    <a:pt x="140" y="19"/>
                  </a:lnTo>
                  <a:lnTo>
                    <a:pt x="140" y="19"/>
                  </a:lnTo>
                  <a:lnTo>
                    <a:pt x="140" y="16"/>
                  </a:lnTo>
                  <a:lnTo>
                    <a:pt x="143" y="14"/>
                  </a:lnTo>
                  <a:lnTo>
                    <a:pt x="145" y="14"/>
                  </a:lnTo>
                  <a:lnTo>
                    <a:pt x="147" y="11"/>
                  </a:lnTo>
                  <a:lnTo>
                    <a:pt x="145" y="11"/>
                  </a:lnTo>
                  <a:lnTo>
                    <a:pt x="136" y="14"/>
                  </a:lnTo>
                  <a:lnTo>
                    <a:pt x="128" y="16"/>
                  </a:lnTo>
                  <a:lnTo>
                    <a:pt x="121" y="19"/>
                  </a:lnTo>
                  <a:lnTo>
                    <a:pt x="114" y="19"/>
                  </a:lnTo>
                  <a:lnTo>
                    <a:pt x="109" y="21"/>
                  </a:lnTo>
                  <a:lnTo>
                    <a:pt x="107" y="21"/>
                  </a:lnTo>
                  <a:lnTo>
                    <a:pt x="105" y="19"/>
                  </a:lnTo>
                  <a:lnTo>
                    <a:pt x="100" y="19"/>
                  </a:lnTo>
                  <a:lnTo>
                    <a:pt x="95" y="16"/>
                  </a:lnTo>
                  <a:lnTo>
                    <a:pt x="93" y="14"/>
                  </a:lnTo>
                  <a:lnTo>
                    <a:pt x="88" y="14"/>
                  </a:lnTo>
                  <a:lnTo>
                    <a:pt x="83" y="14"/>
                  </a:lnTo>
                  <a:lnTo>
                    <a:pt x="79" y="14"/>
                  </a:lnTo>
                  <a:lnTo>
                    <a:pt x="76" y="14"/>
                  </a:lnTo>
                  <a:lnTo>
                    <a:pt x="71" y="11"/>
                  </a:lnTo>
                  <a:lnTo>
                    <a:pt x="69" y="9"/>
                  </a:lnTo>
                  <a:lnTo>
                    <a:pt x="64" y="7"/>
                  </a:lnTo>
                  <a:lnTo>
                    <a:pt x="62" y="4"/>
                  </a:lnTo>
                  <a:lnTo>
                    <a:pt x="57" y="2"/>
                  </a:lnTo>
                  <a:lnTo>
                    <a:pt x="55" y="2"/>
                  </a:lnTo>
                  <a:lnTo>
                    <a:pt x="52" y="2"/>
                  </a:lnTo>
                  <a:lnTo>
                    <a:pt x="52" y="2"/>
                  </a:lnTo>
                  <a:lnTo>
                    <a:pt x="50" y="2"/>
                  </a:lnTo>
                  <a:lnTo>
                    <a:pt x="48" y="0"/>
                  </a:lnTo>
                  <a:lnTo>
                    <a:pt x="45" y="0"/>
                  </a:lnTo>
                  <a:lnTo>
                    <a:pt x="43" y="2"/>
                  </a:lnTo>
                  <a:lnTo>
                    <a:pt x="36" y="7"/>
                  </a:lnTo>
                  <a:lnTo>
                    <a:pt x="31" y="9"/>
                  </a:lnTo>
                  <a:lnTo>
                    <a:pt x="29" y="11"/>
                  </a:lnTo>
                  <a:lnTo>
                    <a:pt x="26" y="14"/>
                  </a:lnTo>
                  <a:lnTo>
                    <a:pt x="26" y="14"/>
                  </a:lnTo>
                  <a:lnTo>
                    <a:pt x="26" y="14"/>
                  </a:lnTo>
                  <a:lnTo>
                    <a:pt x="26" y="16"/>
                  </a:lnTo>
                  <a:lnTo>
                    <a:pt x="26" y="19"/>
                  </a:lnTo>
                  <a:lnTo>
                    <a:pt x="26" y="21"/>
                  </a:lnTo>
                  <a:lnTo>
                    <a:pt x="31" y="23"/>
                  </a:lnTo>
                  <a:lnTo>
                    <a:pt x="31" y="26"/>
                  </a:lnTo>
                  <a:lnTo>
                    <a:pt x="31" y="28"/>
                  </a:lnTo>
                  <a:lnTo>
                    <a:pt x="33" y="28"/>
                  </a:lnTo>
                  <a:lnTo>
                    <a:pt x="31" y="30"/>
                  </a:lnTo>
                  <a:lnTo>
                    <a:pt x="31" y="33"/>
                  </a:lnTo>
                  <a:lnTo>
                    <a:pt x="29" y="35"/>
                  </a:lnTo>
                  <a:lnTo>
                    <a:pt x="26" y="35"/>
                  </a:lnTo>
                  <a:lnTo>
                    <a:pt x="26" y="35"/>
                  </a:lnTo>
                  <a:lnTo>
                    <a:pt x="24" y="35"/>
                  </a:lnTo>
                  <a:lnTo>
                    <a:pt x="24" y="35"/>
                  </a:lnTo>
                  <a:lnTo>
                    <a:pt x="22" y="35"/>
                  </a:lnTo>
                  <a:lnTo>
                    <a:pt x="22" y="33"/>
                  </a:lnTo>
                  <a:lnTo>
                    <a:pt x="19" y="30"/>
                  </a:lnTo>
                  <a:lnTo>
                    <a:pt x="19" y="30"/>
                  </a:lnTo>
                  <a:lnTo>
                    <a:pt x="19" y="26"/>
                  </a:lnTo>
                  <a:lnTo>
                    <a:pt x="19" y="23"/>
                  </a:lnTo>
                  <a:lnTo>
                    <a:pt x="19" y="21"/>
                  </a:lnTo>
                  <a:lnTo>
                    <a:pt x="24" y="16"/>
                  </a:lnTo>
                  <a:lnTo>
                    <a:pt x="24" y="14"/>
                  </a:lnTo>
                  <a:lnTo>
                    <a:pt x="26" y="14"/>
                  </a:lnTo>
                  <a:lnTo>
                    <a:pt x="26" y="11"/>
                  </a:lnTo>
                  <a:lnTo>
                    <a:pt x="26" y="9"/>
                  </a:lnTo>
                  <a:lnTo>
                    <a:pt x="24" y="9"/>
                  </a:lnTo>
                  <a:lnTo>
                    <a:pt x="24" y="7"/>
                  </a:lnTo>
                  <a:lnTo>
                    <a:pt x="22" y="4"/>
                  </a:lnTo>
                  <a:lnTo>
                    <a:pt x="22" y="4"/>
                  </a:lnTo>
                  <a:lnTo>
                    <a:pt x="19" y="7"/>
                  </a:lnTo>
                  <a:lnTo>
                    <a:pt x="14" y="11"/>
                  </a:lnTo>
                  <a:lnTo>
                    <a:pt x="10" y="16"/>
                  </a:lnTo>
                  <a:lnTo>
                    <a:pt x="7" y="21"/>
                  </a:lnTo>
                  <a:lnTo>
                    <a:pt x="3" y="28"/>
                  </a:lnTo>
                  <a:lnTo>
                    <a:pt x="3" y="30"/>
                  </a:lnTo>
                  <a:lnTo>
                    <a:pt x="0" y="33"/>
                  </a:lnTo>
                  <a:lnTo>
                    <a:pt x="0" y="35"/>
                  </a:lnTo>
                  <a:lnTo>
                    <a:pt x="0" y="35"/>
                  </a:lnTo>
                  <a:lnTo>
                    <a:pt x="3" y="38"/>
                  </a:lnTo>
                  <a:lnTo>
                    <a:pt x="3" y="40"/>
                  </a:lnTo>
                  <a:lnTo>
                    <a:pt x="5" y="40"/>
                  </a:lnTo>
                  <a:lnTo>
                    <a:pt x="5" y="40"/>
                  </a:lnTo>
                  <a:lnTo>
                    <a:pt x="7" y="42"/>
                  </a:lnTo>
                  <a:lnTo>
                    <a:pt x="7" y="45"/>
                  </a:lnTo>
                  <a:lnTo>
                    <a:pt x="7" y="47"/>
                  </a:lnTo>
                  <a:lnTo>
                    <a:pt x="12" y="49"/>
                  </a:lnTo>
                  <a:lnTo>
                    <a:pt x="12" y="52"/>
                  </a:lnTo>
                  <a:lnTo>
                    <a:pt x="12" y="54"/>
                  </a:lnTo>
                  <a:lnTo>
                    <a:pt x="12" y="57"/>
                  </a:lnTo>
                  <a:lnTo>
                    <a:pt x="10" y="57"/>
                  </a:lnTo>
                  <a:lnTo>
                    <a:pt x="7" y="59"/>
                  </a:lnTo>
                  <a:lnTo>
                    <a:pt x="7" y="61"/>
                  </a:lnTo>
                  <a:lnTo>
                    <a:pt x="7" y="61"/>
                  </a:lnTo>
                  <a:lnTo>
                    <a:pt x="10" y="64"/>
                  </a:lnTo>
                  <a:lnTo>
                    <a:pt x="10" y="66"/>
                  </a:lnTo>
                  <a:lnTo>
                    <a:pt x="12" y="66"/>
                  </a:lnTo>
                  <a:lnTo>
                    <a:pt x="14" y="66"/>
                  </a:lnTo>
                  <a:lnTo>
                    <a:pt x="17" y="68"/>
                  </a:lnTo>
                  <a:lnTo>
                    <a:pt x="19" y="71"/>
                  </a:lnTo>
                  <a:lnTo>
                    <a:pt x="26" y="71"/>
                  </a:lnTo>
                  <a:lnTo>
                    <a:pt x="31" y="71"/>
                  </a:lnTo>
                  <a:lnTo>
                    <a:pt x="41" y="71"/>
                  </a:lnTo>
                  <a:lnTo>
                    <a:pt x="43" y="76"/>
                  </a:lnTo>
                  <a:lnTo>
                    <a:pt x="43" y="76"/>
                  </a:lnTo>
                  <a:lnTo>
                    <a:pt x="45" y="78"/>
                  </a:lnTo>
                  <a:lnTo>
                    <a:pt x="45" y="80"/>
                  </a:lnTo>
                  <a:lnTo>
                    <a:pt x="48" y="83"/>
                  </a:lnTo>
                  <a:lnTo>
                    <a:pt x="50" y="83"/>
                  </a:lnTo>
                  <a:lnTo>
                    <a:pt x="52" y="83"/>
                  </a:lnTo>
                  <a:lnTo>
                    <a:pt x="55" y="83"/>
                  </a:lnTo>
                  <a:lnTo>
                    <a:pt x="60" y="83"/>
                  </a:lnTo>
                  <a:lnTo>
                    <a:pt x="64" y="83"/>
                  </a:lnTo>
                  <a:lnTo>
                    <a:pt x="71" y="80"/>
                  </a:lnTo>
                  <a:lnTo>
                    <a:pt x="74" y="80"/>
                  </a:lnTo>
                  <a:lnTo>
                    <a:pt x="76" y="80"/>
                  </a:lnTo>
                  <a:lnTo>
                    <a:pt x="71" y="95"/>
                  </a:lnTo>
                  <a:lnTo>
                    <a:pt x="69" y="102"/>
                  </a:lnTo>
                  <a:lnTo>
                    <a:pt x="69" y="106"/>
                  </a:lnTo>
                  <a:lnTo>
                    <a:pt x="69" y="109"/>
                  </a:lnTo>
                  <a:lnTo>
                    <a:pt x="69" y="111"/>
                  </a:lnTo>
                  <a:lnTo>
                    <a:pt x="69" y="114"/>
                  </a:lnTo>
                  <a:lnTo>
                    <a:pt x="71" y="114"/>
                  </a:lnTo>
                  <a:lnTo>
                    <a:pt x="74" y="116"/>
                  </a:lnTo>
                  <a:lnTo>
                    <a:pt x="74" y="118"/>
                  </a:lnTo>
                  <a:lnTo>
                    <a:pt x="76" y="121"/>
                  </a:lnTo>
                  <a:lnTo>
                    <a:pt x="76" y="123"/>
                  </a:lnTo>
                  <a:lnTo>
                    <a:pt x="74" y="123"/>
                  </a:lnTo>
                  <a:lnTo>
                    <a:pt x="74" y="125"/>
                  </a:lnTo>
                  <a:lnTo>
                    <a:pt x="71" y="128"/>
                  </a:lnTo>
                  <a:lnTo>
                    <a:pt x="71" y="128"/>
                  </a:lnTo>
                  <a:lnTo>
                    <a:pt x="71" y="130"/>
                  </a:lnTo>
                  <a:lnTo>
                    <a:pt x="71" y="130"/>
                  </a:lnTo>
                  <a:lnTo>
                    <a:pt x="71" y="133"/>
                  </a:lnTo>
                  <a:lnTo>
                    <a:pt x="74" y="135"/>
                  </a:lnTo>
                  <a:lnTo>
                    <a:pt x="76" y="137"/>
                  </a:lnTo>
                  <a:lnTo>
                    <a:pt x="76" y="140"/>
                  </a:lnTo>
                  <a:lnTo>
                    <a:pt x="79" y="144"/>
                  </a:lnTo>
                  <a:lnTo>
                    <a:pt x="79" y="149"/>
                  </a:lnTo>
                  <a:lnTo>
                    <a:pt x="79" y="154"/>
                  </a:lnTo>
                  <a:lnTo>
                    <a:pt x="79" y="156"/>
                  </a:lnTo>
                  <a:lnTo>
                    <a:pt x="81" y="159"/>
                  </a:lnTo>
                  <a:lnTo>
                    <a:pt x="81" y="161"/>
                  </a:lnTo>
                  <a:lnTo>
                    <a:pt x="83" y="161"/>
                  </a:lnTo>
                  <a:lnTo>
                    <a:pt x="88" y="161"/>
                  </a:lnTo>
                  <a:lnTo>
                    <a:pt x="90" y="159"/>
                  </a:lnTo>
                  <a:lnTo>
                    <a:pt x="98" y="159"/>
                  </a:lnTo>
                  <a:lnTo>
                    <a:pt x="100" y="159"/>
                  </a:lnTo>
                  <a:lnTo>
                    <a:pt x="102" y="156"/>
                  </a:lnTo>
                  <a:lnTo>
                    <a:pt x="109" y="154"/>
                  </a:lnTo>
                  <a:lnTo>
                    <a:pt x="114" y="152"/>
                  </a:lnTo>
                  <a:lnTo>
                    <a:pt x="117" y="149"/>
                  </a:lnTo>
                  <a:lnTo>
                    <a:pt x="121" y="144"/>
                  </a:lnTo>
                  <a:lnTo>
                    <a:pt x="124" y="142"/>
                  </a:lnTo>
                  <a:lnTo>
                    <a:pt x="126" y="137"/>
                  </a:lnTo>
                  <a:lnTo>
                    <a:pt x="126" y="137"/>
                  </a:lnTo>
                  <a:lnTo>
                    <a:pt x="124" y="135"/>
                  </a:lnTo>
                  <a:lnTo>
                    <a:pt x="121" y="133"/>
                  </a:lnTo>
                  <a:lnTo>
                    <a:pt x="119" y="125"/>
                  </a:lnTo>
                  <a:lnTo>
                    <a:pt x="117" y="118"/>
                  </a:lnTo>
                  <a:lnTo>
                    <a:pt x="112" y="111"/>
                  </a:lnTo>
                  <a:lnTo>
                    <a:pt x="117" y="111"/>
                  </a:lnTo>
                  <a:lnTo>
                    <a:pt x="119" y="111"/>
                  </a:lnTo>
                  <a:lnTo>
                    <a:pt x="126" y="116"/>
                  </a:lnTo>
                  <a:lnTo>
                    <a:pt x="131" y="118"/>
                  </a:lnTo>
                  <a:lnTo>
                    <a:pt x="133" y="118"/>
                  </a:lnTo>
                  <a:lnTo>
                    <a:pt x="136" y="118"/>
                  </a:lnTo>
                  <a:lnTo>
                    <a:pt x="136" y="118"/>
                  </a:lnTo>
                  <a:lnTo>
                    <a:pt x="138" y="116"/>
                  </a:lnTo>
                  <a:lnTo>
                    <a:pt x="140" y="116"/>
                  </a:lnTo>
                  <a:lnTo>
                    <a:pt x="143" y="114"/>
                  </a:lnTo>
                  <a:lnTo>
                    <a:pt x="152" y="109"/>
                  </a:lnTo>
                  <a:lnTo>
                    <a:pt x="157" y="106"/>
                  </a:lnTo>
                  <a:lnTo>
                    <a:pt x="159" y="106"/>
                  </a:lnTo>
                  <a:lnTo>
                    <a:pt x="159" y="104"/>
                  </a:lnTo>
                  <a:lnTo>
                    <a:pt x="162" y="104"/>
                  </a:lnTo>
                  <a:lnTo>
                    <a:pt x="164" y="102"/>
                  </a:lnTo>
                  <a:lnTo>
                    <a:pt x="164" y="99"/>
                  </a:lnTo>
                  <a:lnTo>
                    <a:pt x="164" y="97"/>
                  </a:lnTo>
                  <a:lnTo>
                    <a:pt x="164" y="95"/>
                  </a:lnTo>
                  <a:lnTo>
                    <a:pt x="162" y="92"/>
                  </a:lnTo>
                  <a:lnTo>
                    <a:pt x="162" y="92"/>
                  </a:lnTo>
                  <a:lnTo>
                    <a:pt x="159" y="90"/>
                  </a:lnTo>
                  <a:lnTo>
                    <a:pt x="157" y="87"/>
                  </a:lnTo>
                  <a:lnTo>
                    <a:pt x="157" y="85"/>
                  </a:lnTo>
                  <a:lnTo>
                    <a:pt x="157" y="76"/>
                  </a:lnTo>
                  <a:lnTo>
                    <a:pt x="164" y="71"/>
                  </a:lnTo>
                  <a:lnTo>
                    <a:pt x="171" y="68"/>
                  </a:lnTo>
                  <a:lnTo>
                    <a:pt x="169" y="66"/>
                  </a:lnTo>
                  <a:lnTo>
                    <a:pt x="166" y="66"/>
                  </a:lnTo>
                  <a:lnTo>
                    <a:pt x="166" y="64"/>
                  </a:lnTo>
                  <a:lnTo>
                    <a:pt x="166" y="61"/>
                  </a:lnTo>
                  <a:lnTo>
                    <a:pt x="166" y="59"/>
                  </a:lnTo>
                  <a:lnTo>
                    <a:pt x="166" y="57"/>
                  </a:lnTo>
                  <a:lnTo>
                    <a:pt x="169" y="54"/>
                  </a:lnTo>
                  <a:lnTo>
                    <a:pt x="171" y="52"/>
                  </a:lnTo>
                  <a:lnTo>
                    <a:pt x="174" y="52"/>
                  </a:lnTo>
                  <a:lnTo>
                    <a:pt x="174" y="49"/>
                  </a:lnTo>
                  <a:lnTo>
                    <a:pt x="176" y="47"/>
                  </a:lnTo>
                  <a:lnTo>
                    <a:pt x="178" y="45"/>
                  </a:lnTo>
                  <a:lnTo>
                    <a:pt x="178" y="4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7" name="Freeform 1497">
              <a:extLst>
                <a:ext uri="{FF2B5EF4-FFF2-40B4-BE49-F238E27FC236}">
                  <a16:creationId xmlns:a16="http://schemas.microsoft.com/office/drawing/2014/main" id="{8FA42C50-C65C-4DD1-B126-D6EAEDE4C849}"/>
                </a:ext>
              </a:extLst>
            </p:cNvPr>
            <p:cNvSpPr>
              <a:spLocks/>
            </p:cNvSpPr>
            <p:nvPr/>
          </p:nvSpPr>
          <p:spPr bwMode="auto">
            <a:xfrm>
              <a:off x="2516188" y="3994148"/>
              <a:ext cx="836612" cy="877888"/>
            </a:xfrm>
            <a:custGeom>
              <a:avLst/>
              <a:gdLst/>
              <a:ahLst/>
              <a:cxnLst>
                <a:cxn ang="0">
                  <a:pos x="306" y="35"/>
                </a:cxn>
                <a:cxn ang="0">
                  <a:pos x="316" y="61"/>
                </a:cxn>
                <a:cxn ang="0">
                  <a:pos x="297" y="92"/>
                </a:cxn>
                <a:cxn ang="0">
                  <a:pos x="332" y="102"/>
                </a:cxn>
                <a:cxn ang="0">
                  <a:pos x="358" y="83"/>
                </a:cxn>
                <a:cxn ang="0">
                  <a:pos x="392" y="106"/>
                </a:cxn>
                <a:cxn ang="0">
                  <a:pos x="411" y="106"/>
                </a:cxn>
                <a:cxn ang="0">
                  <a:pos x="441" y="114"/>
                </a:cxn>
                <a:cxn ang="0">
                  <a:pos x="477" y="125"/>
                </a:cxn>
                <a:cxn ang="0">
                  <a:pos x="510" y="144"/>
                </a:cxn>
                <a:cxn ang="0">
                  <a:pos x="527" y="182"/>
                </a:cxn>
                <a:cxn ang="0">
                  <a:pos x="501" y="225"/>
                </a:cxn>
                <a:cxn ang="0">
                  <a:pos x="482" y="258"/>
                </a:cxn>
                <a:cxn ang="0">
                  <a:pos x="470" y="270"/>
                </a:cxn>
                <a:cxn ang="0">
                  <a:pos x="470" y="325"/>
                </a:cxn>
                <a:cxn ang="0">
                  <a:pos x="465" y="356"/>
                </a:cxn>
                <a:cxn ang="0">
                  <a:pos x="434" y="403"/>
                </a:cxn>
                <a:cxn ang="0">
                  <a:pos x="377" y="420"/>
                </a:cxn>
                <a:cxn ang="0">
                  <a:pos x="361" y="470"/>
                </a:cxn>
                <a:cxn ang="0">
                  <a:pos x="354" y="489"/>
                </a:cxn>
                <a:cxn ang="0">
                  <a:pos x="332" y="527"/>
                </a:cxn>
                <a:cxn ang="0">
                  <a:pos x="316" y="553"/>
                </a:cxn>
                <a:cxn ang="0">
                  <a:pos x="247" y="513"/>
                </a:cxn>
                <a:cxn ang="0">
                  <a:pos x="273" y="475"/>
                </a:cxn>
                <a:cxn ang="0">
                  <a:pos x="289" y="453"/>
                </a:cxn>
                <a:cxn ang="0">
                  <a:pos x="275" y="422"/>
                </a:cxn>
                <a:cxn ang="0">
                  <a:pos x="263" y="420"/>
                </a:cxn>
                <a:cxn ang="0">
                  <a:pos x="235" y="396"/>
                </a:cxn>
                <a:cxn ang="0">
                  <a:pos x="221" y="356"/>
                </a:cxn>
                <a:cxn ang="0">
                  <a:pos x="223" y="332"/>
                </a:cxn>
                <a:cxn ang="0">
                  <a:pos x="211" y="313"/>
                </a:cxn>
                <a:cxn ang="0">
                  <a:pos x="185" y="289"/>
                </a:cxn>
                <a:cxn ang="0">
                  <a:pos x="175" y="270"/>
                </a:cxn>
                <a:cxn ang="0">
                  <a:pos x="156" y="266"/>
                </a:cxn>
                <a:cxn ang="0">
                  <a:pos x="137" y="261"/>
                </a:cxn>
                <a:cxn ang="0">
                  <a:pos x="114" y="239"/>
                </a:cxn>
                <a:cxn ang="0">
                  <a:pos x="109" y="218"/>
                </a:cxn>
                <a:cxn ang="0">
                  <a:pos x="66" y="237"/>
                </a:cxn>
                <a:cxn ang="0">
                  <a:pos x="47" y="230"/>
                </a:cxn>
                <a:cxn ang="0">
                  <a:pos x="31" y="220"/>
                </a:cxn>
                <a:cxn ang="0">
                  <a:pos x="12" y="204"/>
                </a:cxn>
                <a:cxn ang="0">
                  <a:pos x="0" y="180"/>
                </a:cxn>
                <a:cxn ang="0">
                  <a:pos x="12" y="156"/>
                </a:cxn>
                <a:cxn ang="0">
                  <a:pos x="38" y="140"/>
                </a:cxn>
                <a:cxn ang="0">
                  <a:pos x="57" y="92"/>
                </a:cxn>
                <a:cxn ang="0">
                  <a:pos x="47" y="71"/>
                </a:cxn>
                <a:cxn ang="0">
                  <a:pos x="54" y="57"/>
                </a:cxn>
                <a:cxn ang="0">
                  <a:pos x="76" y="47"/>
                </a:cxn>
                <a:cxn ang="0">
                  <a:pos x="90" y="66"/>
                </a:cxn>
                <a:cxn ang="0">
                  <a:pos x="126" y="54"/>
                </a:cxn>
                <a:cxn ang="0">
                  <a:pos x="121" y="16"/>
                </a:cxn>
                <a:cxn ang="0">
                  <a:pos x="149" y="19"/>
                </a:cxn>
                <a:cxn ang="0">
                  <a:pos x="173" y="2"/>
                </a:cxn>
                <a:cxn ang="0">
                  <a:pos x="187" y="19"/>
                </a:cxn>
                <a:cxn ang="0">
                  <a:pos x="187" y="47"/>
                </a:cxn>
                <a:cxn ang="0">
                  <a:pos x="204" y="57"/>
                </a:cxn>
                <a:cxn ang="0">
                  <a:pos x="230" y="47"/>
                </a:cxn>
                <a:cxn ang="0">
                  <a:pos x="254" y="40"/>
                </a:cxn>
                <a:cxn ang="0">
                  <a:pos x="278" y="42"/>
                </a:cxn>
                <a:cxn ang="0">
                  <a:pos x="299" y="11"/>
                </a:cxn>
              </a:cxnLst>
              <a:rect l="0" t="0" r="r" b="b"/>
              <a:pathLst>
                <a:path w="527" h="553">
                  <a:moveTo>
                    <a:pt x="299" y="11"/>
                  </a:moveTo>
                  <a:lnTo>
                    <a:pt x="304" y="14"/>
                  </a:lnTo>
                  <a:lnTo>
                    <a:pt x="304" y="16"/>
                  </a:lnTo>
                  <a:lnTo>
                    <a:pt x="306" y="19"/>
                  </a:lnTo>
                  <a:lnTo>
                    <a:pt x="306" y="21"/>
                  </a:lnTo>
                  <a:lnTo>
                    <a:pt x="306" y="23"/>
                  </a:lnTo>
                  <a:lnTo>
                    <a:pt x="306" y="30"/>
                  </a:lnTo>
                  <a:lnTo>
                    <a:pt x="306" y="33"/>
                  </a:lnTo>
                  <a:lnTo>
                    <a:pt x="306" y="35"/>
                  </a:lnTo>
                  <a:lnTo>
                    <a:pt x="306" y="38"/>
                  </a:lnTo>
                  <a:lnTo>
                    <a:pt x="308" y="40"/>
                  </a:lnTo>
                  <a:lnTo>
                    <a:pt x="311" y="42"/>
                  </a:lnTo>
                  <a:lnTo>
                    <a:pt x="311" y="45"/>
                  </a:lnTo>
                  <a:lnTo>
                    <a:pt x="316" y="47"/>
                  </a:lnTo>
                  <a:lnTo>
                    <a:pt x="320" y="52"/>
                  </a:lnTo>
                  <a:lnTo>
                    <a:pt x="318" y="57"/>
                  </a:lnTo>
                  <a:lnTo>
                    <a:pt x="316" y="59"/>
                  </a:lnTo>
                  <a:lnTo>
                    <a:pt x="316" y="61"/>
                  </a:lnTo>
                  <a:lnTo>
                    <a:pt x="313" y="64"/>
                  </a:lnTo>
                  <a:lnTo>
                    <a:pt x="311" y="66"/>
                  </a:lnTo>
                  <a:lnTo>
                    <a:pt x="306" y="68"/>
                  </a:lnTo>
                  <a:lnTo>
                    <a:pt x="304" y="73"/>
                  </a:lnTo>
                  <a:lnTo>
                    <a:pt x="301" y="78"/>
                  </a:lnTo>
                  <a:lnTo>
                    <a:pt x="299" y="85"/>
                  </a:lnTo>
                  <a:lnTo>
                    <a:pt x="306" y="85"/>
                  </a:lnTo>
                  <a:lnTo>
                    <a:pt x="304" y="87"/>
                  </a:lnTo>
                  <a:lnTo>
                    <a:pt x="297" y="92"/>
                  </a:lnTo>
                  <a:lnTo>
                    <a:pt x="289" y="95"/>
                  </a:lnTo>
                  <a:lnTo>
                    <a:pt x="299" y="97"/>
                  </a:lnTo>
                  <a:lnTo>
                    <a:pt x="308" y="97"/>
                  </a:lnTo>
                  <a:lnTo>
                    <a:pt x="316" y="97"/>
                  </a:lnTo>
                  <a:lnTo>
                    <a:pt x="327" y="99"/>
                  </a:lnTo>
                  <a:lnTo>
                    <a:pt x="327" y="104"/>
                  </a:lnTo>
                  <a:lnTo>
                    <a:pt x="327" y="106"/>
                  </a:lnTo>
                  <a:lnTo>
                    <a:pt x="330" y="104"/>
                  </a:lnTo>
                  <a:lnTo>
                    <a:pt x="332" y="102"/>
                  </a:lnTo>
                  <a:lnTo>
                    <a:pt x="337" y="97"/>
                  </a:lnTo>
                  <a:lnTo>
                    <a:pt x="339" y="92"/>
                  </a:lnTo>
                  <a:lnTo>
                    <a:pt x="342" y="90"/>
                  </a:lnTo>
                  <a:lnTo>
                    <a:pt x="344" y="85"/>
                  </a:lnTo>
                  <a:lnTo>
                    <a:pt x="344" y="83"/>
                  </a:lnTo>
                  <a:lnTo>
                    <a:pt x="349" y="83"/>
                  </a:lnTo>
                  <a:lnTo>
                    <a:pt x="351" y="83"/>
                  </a:lnTo>
                  <a:lnTo>
                    <a:pt x="356" y="83"/>
                  </a:lnTo>
                  <a:lnTo>
                    <a:pt x="358" y="83"/>
                  </a:lnTo>
                  <a:lnTo>
                    <a:pt x="365" y="85"/>
                  </a:lnTo>
                  <a:lnTo>
                    <a:pt x="368" y="85"/>
                  </a:lnTo>
                  <a:lnTo>
                    <a:pt x="373" y="87"/>
                  </a:lnTo>
                  <a:lnTo>
                    <a:pt x="377" y="92"/>
                  </a:lnTo>
                  <a:lnTo>
                    <a:pt x="382" y="95"/>
                  </a:lnTo>
                  <a:lnTo>
                    <a:pt x="384" y="97"/>
                  </a:lnTo>
                  <a:lnTo>
                    <a:pt x="387" y="99"/>
                  </a:lnTo>
                  <a:lnTo>
                    <a:pt x="389" y="104"/>
                  </a:lnTo>
                  <a:lnTo>
                    <a:pt x="392" y="106"/>
                  </a:lnTo>
                  <a:lnTo>
                    <a:pt x="392" y="109"/>
                  </a:lnTo>
                  <a:lnTo>
                    <a:pt x="392" y="111"/>
                  </a:lnTo>
                  <a:lnTo>
                    <a:pt x="394" y="111"/>
                  </a:lnTo>
                  <a:lnTo>
                    <a:pt x="396" y="111"/>
                  </a:lnTo>
                  <a:lnTo>
                    <a:pt x="401" y="109"/>
                  </a:lnTo>
                  <a:lnTo>
                    <a:pt x="401" y="109"/>
                  </a:lnTo>
                  <a:lnTo>
                    <a:pt x="406" y="106"/>
                  </a:lnTo>
                  <a:lnTo>
                    <a:pt x="408" y="106"/>
                  </a:lnTo>
                  <a:lnTo>
                    <a:pt x="411" y="106"/>
                  </a:lnTo>
                  <a:lnTo>
                    <a:pt x="413" y="106"/>
                  </a:lnTo>
                  <a:lnTo>
                    <a:pt x="415" y="106"/>
                  </a:lnTo>
                  <a:lnTo>
                    <a:pt x="420" y="109"/>
                  </a:lnTo>
                  <a:lnTo>
                    <a:pt x="422" y="111"/>
                  </a:lnTo>
                  <a:lnTo>
                    <a:pt x="425" y="111"/>
                  </a:lnTo>
                  <a:lnTo>
                    <a:pt x="425" y="111"/>
                  </a:lnTo>
                  <a:lnTo>
                    <a:pt x="430" y="114"/>
                  </a:lnTo>
                  <a:lnTo>
                    <a:pt x="434" y="114"/>
                  </a:lnTo>
                  <a:lnTo>
                    <a:pt x="441" y="114"/>
                  </a:lnTo>
                  <a:lnTo>
                    <a:pt x="444" y="114"/>
                  </a:lnTo>
                  <a:lnTo>
                    <a:pt x="449" y="111"/>
                  </a:lnTo>
                  <a:lnTo>
                    <a:pt x="451" y="111"/>
                  </a:lnTo>
                  <a:lnTo>
                    <a:pt x="456" y="114"/>
                  </a:lnTo>
                  <a:lnTo>
                    <a:pt x="460" y="114"/>
                  </a:lnTo>
                  <a:lnTo>
                    <a:pt x="463" y="116"/>
                  </a:lnTo>
                  <a:lnTo>
                    <a:pt x="468" y="118"/>
                  </a:lnTo>
                  <a:lnTo>
                    <a:pt x="470" y="121"/>
                  </a:lnTo>
                  <a:lnTo>
                    <a:pt x="477" y="125"/>
                  </a:lnTo>
                  <a:lnTo>
                    <a:pt x="482" y="133"/>
                  </a:lnTo>
                  <a:lnTo>
                    <a:pt x="484" y="135"/>
                  </a:lnTo>
                  <a:lnTo>
                    <a:pt x="489" y="137"/>
                  </a:lnTo>
                  <a:lnTo>
                    <a:pt x="491" y="140"/>
                  </a:lnTo>
                  <a:lnTo>
                    <a:pt x="494" y="142"/>
                  </a:lnTo>
                  <a:lnTo>
                    <a:pt x="499" y="142"/>
                  </a:lnTo>
                  <a:lnTo>
                    <a:pt x="503" y="144"/>
                  </a:lnTo>
                  <a:lnTo>
                    <a:pt x="508" y="144"/>
                  </a:lnTo>
                  <a:lnTo>
                    <a:pt x="510" y="144"/>
                  </a:lnTo>
                  <a:lnTo>
                    <a:pt x="515" y="147"/>
                  </a:lnTo>
                  <a:lnTo>
                    <a:pt x="518" y="149"/>
                  </a:lnTo>
                  <a:lnTo>
                    <a:pt x="520" y="149"/>
                  </a:lnTo>
                  <a:lnTo>
                    <a:pt x="520" y="152"/>
                  </a:lnTo>
                  <a:lnTo>
                    <a:pt x="522" y="156"/>
                  </a:lnTo>
                  <a:lnTo>
                    <a:pt x="525" y="161"/>
                  </a:lnTo>
                  <a:lnTo>
                    <a:pt x="525" y="166"/>
                  </a:lnTo>
                  <a:lnTo>
                    <a:pt x="527" y="178"/>
                  </a:lnTo>
                  <a:lnTo>
                    <a:pt x="527" y="182"/>
                  </a:lnTo>
                  <a:lnTo>
                    <a:pt x="525" y="190"/>
                  </a:lnTo>
                  <a:lnTo>
                    <a:pt x="525" y="192"/>
                  </a:lnTo>
                  <a:lnTo>
                    <a:pt x="522" y="197"/>
                  </a:lnTo>
                  <a:lnTo>
                    <a:pt x="520" y="201"/>
                  </a:lnTo>
                  <a:lnTo>
                    <a:pt x="518" y="206"/>
                  </a:lnTo>
                  <a:lnTo>
                    <a:pt x="515" y="209"/>
                  </a:lnTo>
                  <a:lnTo>
                    <a:pt x="513" y="213"/>
                  </a:lnTo>
                  <a:lnTo>
                    <a:pt x="506" y="220"/>
                  </a:lnTo>
                  <a:lnTo>
                    <a:pt x="501" y="225"/>
                  </a:lnTo>
                  <a:lnTo>
                    <a:pt x="496" y="232"/>
                  </a:lnTo>
                  <a:lnTo>
                    <a:pt x="491" y="235"/>
                  </a:lnTo>
                  <a:lnTo>
                    <a:pt x="491" y="239"/>
                  </a:lnTo>
                  <a:lnTo>
                    <a:pt x="491" y="242"/>
                  </a:lnTo>
                  <a:lnTo>
                    <a:pt x="489" y="247"/>
                  </a:lnTo>
                  <a:lnTo>
                    <a:pt x="487" y="249"/>
                  </a:lnTo>
                  <a:lnTo>
                    <a:pt x="484" y="256"/>
                  </a:lnTo>
                  <a:lnTo>
                    <a:pt x="484" y="256"/>
                  </a:lnTo>
                  <a:lnTo>
                    <a:pt x="482" y="258"/>
                  </a:lnTo>
                  <a:lnTo>
                    <a:pt x="479" y="258"/>
                  </a:lnTo>
                  <a:lnTo>
                    <a:pt x="475" y="258"/>
                  </a:lnTo>
                  <a:lnTo>
                    <a:pt x="472" y="261"/>
                  </a:lnTo>
                  <a:lnTo>
                    <a:pt x="472" y="261"/>
                  </a:lnTo>
                  <a:lnTo>
                    <a:pt x="470" y="261"/>
                  </a:lnTo>
                  <a:lnTo>
                    <a:pt x="470" y="266"/>
                  </a:lnTo>
                  <a:lnTo>
                    <a:pt x="470" y="266"/>
                  </a:lnTo>
                  <a:lnTo>
                    <a:pt x="470" y="268"/>
                  </a:lnTo>
                  <a:lnTo>
                    <a:pt x="470" y="270"/>
                  </a:lnTo>
                  <a:lnTo>
                    <a:pt x="472" y="273"/>
                  </a:lnTo>
                  <a:lnTo>
                    <a:pt x="472" y="275"/>
                  </a:lnTo>
                  <a:lnTo>
                    <a:pt x="472" y="277"/>
                  </a:lnTo>
                  <a:lnTo>
                    <a:pt x="472" y="285"/>
                  </a:lnTo>
                  <a:lnTo>
                    <a:pt x="475" y="292"/>
                  </a:lnTo>
                  <a:lnTo>
                    <a:pt x="475" y="296"/>
                  </a:lnTo>
                  <a:lnTo>
                    <a:pt x="475" y="301"/>
                  </a:lnTo>
                  <a:lnTo>
                    <a:pt x="472" y="313"/>
                  </a:lnTo>
                  <a:lnTo>
                    <a:pt x="470" y="325"/>
                  </a:lnTo>
                  <a:lnTo>
                    <a:pt x="472" y="327"/>
                  </a:lnTo>
                  <a:lnTo>
                    <a:pt x="472" y="327"/>
                  </a:lnTo>
                  <a:lnTo>
                    <a:pt x="470" y="330"/>
                  </a:lnTo>
                  <a:lnTo>
                    <a:pt x="470" y="332"/>
                  </a:lnTo>
                  <a:lnTo>
                    <a:pt x="468" y="337"/>
                  </a:lnTo>
                  <a:lnTo>
                    <a:pt x="468" y="339"/>
                  </a:lnTo>
                  <a:lnTo>
                    <a:pt x="468" y="346"/>
                  </a:lnTo>
                  <a:lnTo>
                    <a:pt x="465" y="351"/>
                  </a:lnTo>
                  <a:lnTo>
                    <a:pt x="465" y="356"/>
                  </a:lnTo>
                  <a:lnTo>
                    <a:pt x="460" y="368"/>
                  </a:lnTo>
                  <a:lnTo>
                    <a:pt x="453" y="380"/>
                  </a:lnTo>
                  <a:lnTo>
                    <a:pt x="451" y="384"/>
                  </a:lnTo>
                  <a:lnTo>
                    <a:pt x="446" y="392"/>
                  </a:lnTo>
                  <a:lnTo>
                    <a:pt x="444" y="396"/>
                  </a:lnTo>
                  <a:lnTo>
                    <a:pt x="441" y="401"/>
                  </a:lnTo>
                  <a:lnTo>
                    <a:pt x="439" y="403"/>
                  </a:lnTo>
                  <a:lnTo>
                    <a:pt x="439" y="403"/>
                  </a:lnTo>
                  <a:lnTo>
                    <a:pt x="434" y="403"/>
                  </a:lnTo>
                  <a:lnTo>
                    <a:pt x="430" y="406"/>
                  </a:lnTo>
                  <a:lnTo>
                    <a:pt x="425" y="406"/>
                  </a:lnTo>
                  <a:lnTo>
                    <a:pt x="413" y="406"/>
                  </a:lnTo>
                  <a:lnTo>
                    <a:pt x="408" y="408"/>
                  </a:lnTo>
                  <a:lnTo>
                    <a:pt x="406" y="408"/>
                  </a:lnTo>
                  <a:lnTo>
                    <a:pt x="399" y="411"/>
                  </a:lnTo>
                  <a:lnTo>
                    <a:pt x="392" y="413"/>
                  </a:lnTo>
                  <a:lnTo>
                    <a:pt x="384" y="418"/>
                  </a:lnTo>
                  <a:lnTo>
                    <a:pt x="377" y="420"/>
                  </a:lnTo>
                  <a:lnTo>
                    <a:pt x="370" y="427"/>
                  </a:lnTo>
                  <a:lnTo>
                    <a:pt x="365" y="432"/>
                  </a:lnTo>
                  <a:lnTo>
                    <a:pt x="361" y="439"/>
                  </a:lnTo>
                  <a:lnTo>
                    <a:pt x="356" y="439"/>
                  </a:lnTo>
                  <a:lnTo>
                    <a:pt x="356" y="444"/>
                  </a:lnTo>
                  <a:lnTo>
                    <a:pt x="356" y="465"/>
                  </a:lnTo>
                  <a:lnTo>
                    <a:pt x="356" y="465"/>
                  </a:lnTo>
                  <a:lnTo>
                    <a:pt x="358" y="468"/>
                  </a:lnTo>
                  <a:lnTo>
                    <a:pt x="361" y="470"/>
                  </a:lnTo>
                  <a:lnTo>
                    <a:pt x="361" y="470"/>
                  </a:lnTo>
                  <a:lnTo>
                    <a:pt x="361" y="472"/>
                  </a:lnTo>
                  <a:lnTo>
                    <a:pt x="361" y="475"/>
                  </a:lnTo>
                  <a:lnTo>
                    <a:pt x="361" y="479"/>
                  </a:lnTo>
                  <a:lnTo>
                    <a:pt x="356" y="487"/>
                  </a:lnTo>
                  <a:lnTo>
                    <a:pt x="356" y="487"/>
                  </a:lnTo>
                  <a:lnTo>
                    <a:pt x="356" y="489"/>
                  </a:lnTo>
                  <a:lnTo>
                    <a:pt x="354" y="489"/>
                  </a:lnTo>
                  <a:lnTo>
                    <a:pt x="354" y="489"/>
                  </a:lnTo>
                  <a:lnTo>
                    <a:pt x="351" y="491"/>
                  </a:lnTo>
                  <a:lnTo>
                    <a:pt x="349" y="491"/>
                  </a:lnTo>
                  <a:lnTo>
                    <a:pt x="349" y="491"/>
                  </a:lnTo>
                  <a:lnTo>
                    <a:pt x="346" y="498"/>
                  </a:lnTo>
                  <a:lnTo>
                    <a:pt x="344" y="506"/>
                  </a:lnTo>
                  <a:lnTo>
                    <a:pt x="342" y="510"/>
                  </a:lnTo>
                  <a:lnTo>
                    <a:pt x="337" y="517"/>
                  </a:lnTo>
                  <a:lnTo>
                    <a:pt x="335" y="525"/>
                  </a:lnTo>
                  <a:lnTo>
                    <a:pt x="332" y="527"/>
                  </a:lnTo>
                  <a:lnTo>
                    <a:pt x="330" y="527"/>
                  </a:lnTo>
                  <a:lnTo>
                    <a:pt x="327" y="529"/>
                  </a:lnTo>
                  <a:lnTo>
                    <a:pt x="325" y="532"/>
                  </a:lnTo>
                  <a:lnTo>
                    <a:pt x="323" y="534"/>
                  </a:lnTo>
                  <a:lnTo>
                    <a:pt x="318" y="534"/>
                  </a:lnTo>
                  <a:lnTo>
                    <a:pt x="318" y="536"/>
                  </a:lnTo>
                  <a:lnTo>
                    <a:pt x="318" y="541"/>
                  </a:lnTo>
                  <a:lnTo>
                    <a:pt x="316" y="548"/>
                  </a:lnTo>
                  <a:lnTo>
                    <a:pt x="316" y="553"/>
                  </a:lnTo>
                  <a:lnTo>
                    <a:pt x="299" y="541"/>
                  </a:lnTo>
                  <a:lnTo>
                    <a:pt x="282" y="527"/>
                  </a:lnTo>
                  <a:lnTo>
                    <a:pt x="273" y="522"/>
                  </a:lnTo>
                  <a:lnTo>
                    <a:pt x="268" y="517"/>
                  </a:lnTo>
                  <a:lnTo>
                    <a:pt x="266" y="515"/>
                  </a:lnTo>
                  <a:lnTo>
                    <a:pt x="261" y="513"/>
                  </a:lnTo>
                  <a:lnTo>
                    <a:pt x="254" y="513"/>
                  </a:lnTo>
                  <a:lnTo>
                    <a:pt x="251" y="513"/>
                  </a:lnTo>
                  <a:lnTo>
                    <a:pt x="247" y="513"/>
                  </a:lnTo>
                  <a:lnTo>
                    <a:pt x="247" y="508"/>
                  </a:lnTo>
                  <a:lnTo>
                    <a:pt x="249" y="503"/>
                  </a:lnTo>
                  <a:lnTo>
                    <a:pt x="251" y="498"/>
                  </a:lnTo>
                  <a:lnTo>
                    <a:pt x="254" y="496"/>
                  </a:lnTo>
                  <a:lnTo>
                    <a:pt x="256" y="491"/>
                  </a:lnTo>
                  <a:lnTo>
                    <a:pt x="263" y="482"/>
                  </a:lnTo>
                  <a:lnTo>
                    <a:pt x="268" y="479"/>
                  </a:lnTo>
                  <a:lnTo>
                    <a:pt x="270" y="477"/>
                  </a:lnTo>
                  <a:lnTo>
                    <a:pt x="273" y="475"/>
                  </a:lnTo>
                  <a:lnTo>
                    <a:pt x="278" y="472"/>
                  </a:lnTo>
                  <a:lnTo>
                    <a:pt x="282" y="470"/>
                  </a:lnTo>
                  <a:lnTo>
                    <a:pt x="285" y="468"/>
                  </a:lnTo>
                  <a:lnTo>
                    <a:pt x="287" y="465"/>
                  </a:lnTo>
                  <a:lnTo>
                    <a:pt x="289" y="465"/>
                  </a:lnTo>
                  <a:lnTo>
                    <a:pt x="289" y="460"/>
                  </a:lnTo>
                  <a:lnTo>
                    <a:pt x="289" y="458"/>
                  </a:lnTo>
                  <a:lnTo>
                    <a:pt x="289" y="456"/>
                  </a:lnTo>
                  <a:lnTo>
                    <a:pt x="289" y="453"/>
                  </a:lnTo>
                  <a:lnTo>
                    <a:pt x="287" y="449"/>
                  </a:lnTo>
                  <a:lnTo>
                    <a:pt x="285" y="444"/>
                  </a:lnTo>
                  <a:lnTo>
                    <a:pt x="280" y="444"/>
                  </a:lnTo>
                  <a:lnTo>
                    <a:pt x="275" y="449"/>
                  </a:lnTo>
                  <a:lnTo>
                    <a:pt x="275" y="444"/>
                  </a:lnTo>
                  <a:lnTo>
                    <a:pt x="275" y="439"/>
                  </a:lnTo>
                  <a:lnTo>
                    <a:pt x="275" y="427"/>
                  </a:lnTo>
                  <a:lnTo>
                    <a:pt x="275" y="425"/>
                  </a:lnTo>
                  <a:lnTo>
                    <a:pt x="275" y="422"/>
                  </a:lnTo>
                  <a:lnTo>
                    <a:pt x="275" y="420"/>
                  </a:lnTo>
                  <a:lnTo>
                    <a:pt x="275" y="420"/>
                  </a:lnTo>
                  <a:lnTo>
                    <a:pt x="273" y="418"/>
                  </a:lnTo>
                  <a:lnTo>
                    <a:pt x="273" y="418"/>
                  </a:lnTo>
                  <a:lnTo>
                    <a:pt x="270" y="420"/>
                  </a:lnTo>
                  <a:lnTo>
                    <a:pt x="268" y="420"/>
                  </a:lnTo>
                  <a:lnTo>
                    <a:pt x="266" y="422"/>
                  </a:lnTo>
                  <a:lnTo>
                    <a:pt x="266" y="425"/>
                  </a:lnTo>
                  <a:lnTo>
                    <a:pt x="263" y="420"/>
                  </a:lnTo>
                  <a:lnTo>
                    <a:pt x="261" y="415"/>
                  </a:lnTo>
                  <a:lnTo>
                    <a:pt x="259" y="411"/>
                  </a:lnTo>
                  <a:lnTo>
                    <a:pt x="256" y="406"/>
                  </a:lnTo>
                  <a:lnTo>
                    <a:pt x="254" y="403"/>
                  </a:lnTo>
                  <a:lnTo>
                    <a:pt x="254" y="401"/>
                  </a:lnTo>
                  <a:lnTo>
                    <a:pt x="249" y="399"/>
                  </a:lnTo>
                  <a:lnTo>
                    <a:pt x="242" y="396"/>
                  </a:lnTo>
                  <a:lnTo>
                    <a:pt x="237" y="396"/>
                  </a:lnTo>
                  <a:lnTo>
                    <a:pt x="235" y="396"/>
                  </a:lnTo>
                  <a:lnTo>
                    <a:pt x="232" y="396"/>
                  </a:lnTo>
                  <a:lnTo>
                    <a:pt x="230" y="396"/>
                  </a:lnTo>
                  <a:lnTo>
                    <a:pt x="230" y="394"/>
                  </a:lnTo>
                  <a:lnTo>
                    <a:pt x="228" y="392"/>
                  </a:lnTo>
                  <a:lnTo>
                    <a:pt x="225" y="387"/>
                  </a:lnTo>
                  <a:lnTo>
                    <a:pt x="223" y="380"/>
                  </a:lnTo>
                  <a:lnTo>
                    <a:pt x="221" y="368"/>
                  </a:lnTo>
                  <a:lnTo>
                    <a:pt x="218" y="361"/>
                  </a:lnTo>
                  <a:lnTo>
                    <a:pt x="221" y="356"/>
                  </a:lnTo>
                  <a:lnTo>
                    <a:pt x="221" y="356"/>
                  </a:lnTo>
                  <a:lnTo>
                    <a:pt x="221" y="349"/>
                  </a:lnTo>
                  <a:lnTo>
                    <a:pt x="223" y="349"/>
                  </a:lnTo>
                  <a:lnTo>
                    <a:pt x="223" y="344"/>
                  </a:lnTo>
                  <a:lnTo>
                    <a:pt x="225" y="344"/>
                  </a:lnTo>
                  <a:lnTo>
                    <a:pt x="225" y="339"/>
                  </a:lnTo>
                  <a:lnTo>
                    <a:pt x="225" y="337"/>
                  </a:lnTo>
                  <a:lnTo>
                    <a:pt x="223" y="335"/>
                  </a:lnTo>
                  <a:lnTo>
                    <a:pt x="223" y="332"/>
                  </a:lnTo>
                  <a:lnTo>
                    <a:pt x="221" y="330"/>
                  </a:lnTo>
                  <a:lnTo>
                    <a:pt x="221" y="327"/>
                  </a:lnTo>
                  <a:lnTo>
                    <a:pt x="216" y="325"/>
                  </a:lnTo>
                  <a:lnTo>
                    <a:pt x="216" y="323"/>
                  </a:lnTo>
                  <a:lnTo>
                    <a:pt x="213" y="323"/>
                  </a:lnTo>
                  <a:lnTo>
                    <a:pt x="211" y="320"/>
                  </a:lnTo>
                  <a:lnTo>
                    <a:pt x="211" y="318"/>
                  </a:lnTo>
                  <a:lnTo>
                    <a:pt x="211" y="318"/>
                  </a:lnTo>
                  <a:lnTo>
                    <a:pt x="211" y="313"/>
                  </a:lnTo>
                  <a:lnTo>
                    <a:pt x="202" y="311"/>
                  </a:lnTo>
                  <a:lnTo>
                    <a:pt x="197" y="308"/>
                  </a:lnTo>
                  <a:lnTo>
                    <a:pt x="192" y="308"/>
                  </a:lnTo>
                  <a:lnTo>
                    <a:pt x="190" y="306"/>
                  </a:lnTo>
                  <a:lnTo>
                    <a:pt x="187" y="301"/>
                  </a:lnTo>
                  <a:lnTo>
                    <a:pt x="187" y="299"/>
                  </a:lnTo>
                  <a:lnTo>
                    <a:pt x="187" y="299"/>
                  </a:lnTo>
                  <a:lnTo>
                    <a:pt x="187" y="292"/>
                  </a:lnTo>
                  <a:lnTo>
                    <a:pt x="185" y="289"/>
                  </a:lnTo>
                  <a:lnTo>
                    <a:pt x="185" y="289"/>
                  </a:lnTo>
                  <a:lnTo>
                    <a:pt x="183" y="287"/>
                  </a:lnTo>
                  <a:lnTo>
                    <a:pt x="183" y="285"/>
                  </a:lnTo>
                  <a:lnTo>
                    <a:pt x="183" y="280"/>
                  </a:lnTo>
                  <a:lnTo>
                    <a:pt x="180" y="275"/>
                  </a:lnTo>
                  <a:lnTo>
                    <a:pt x="180" y="273"/>
                  </a:lnTo>
                  <a:lnTo>
                    <a:pt x="178" y="273"/>
                  </a:lnTo>
                  <a:lnTo>
                    <a:pt x="178" y="273"/>
                  </a:lnTo>
                  <a:lnTo>
                    <a:pt x="175" y="270"/>
                  </a:lnTo>
                  <a:lnTo>
                    <a:pt x="173" y="270"/>
                  </a:lnTo>
                  <a:lnTo>
                    <a:pt x="168" y="270"/>
                  </a:lnTo>
                  <a:lnTo>
                    <a:pt x="164" y="270"/>
                  </a:lnTo>
                  <a:lnTo>
                    <a:pt x="161" y="273"/>
                  </a:lnTo>
                  <a:lnTo>
                    <a:pt x="159" y="273"/>
                  </a:lnTo>
                  <a:lnTo>
                    <a:pt x="156" y="270"/>
                  </a:lnTo>
                  <a:lnTo>
                    <a:pt x="156" y="270"/>
                  </a:lnTo>
                  <a:lnTo>
                    <a:pt x="156" y="268"/>
                  </a:lnTo>
                  <a:lnTo>
                    <a:pt x="156" y="266"/>
                  </a:lnTo>
                  <a:lnTo>
                    <a:pt x="156" y="266"/>
                  </a:lnTo>
                  <a:lnTo>
                    <a:pt x="154" y="266"/>
                  </a:lnTo>
                  <a:lnTo>
                    <a:pt x="149" y="266"/>
                  </a:lnTo>
                  <a:lnTo>
                    <a:pt x="149" y="263"/>
                  </a:lnTo>
                  <a:lnTo>
                    <a:pt x="147" y="261"/>
                  </a:lnTo>
                  <a:lnTo>
                    <a:pt x="145" y="261"/>
                  </a:lnTo>
                  <a:lnTo>
                    <a:pt x="145" y="258"/>
                  </a:lnTo>
                  <a:lnTo>
                    <a:pt x="142" y="258"/>
                  </a:lnTo>
                  <a:lnTo>
                    <a:pt x="137" y="261"/>
                  </a:lnTo>
                  <a:lnTo>
                    <a:pt x="135" y="258"/>
                  </a:lnTo>
                  <a:lnTo>
                    <a:pt x="130" y="256"/>
                  </a:lnTo>
                  <a:lnTo>
                    <a:pt x="126" y="254"/>
                  </a:lnTo>
                  <a:lnTo>
                    <a:pt x="123" y="251"/>
                  </a:lnTo>
                  <a:lnTo>
                    <a:pt x="121" y="249"/>
                  </a:lnTo>
                  <a:lnTo>
                    <a:pt x="118" y="247"/>
                  </a:lnTo>
                  <a:lnTo>
                    <a:pt x="116" y="244"/>
                  </a:lnTo>
                  <a:lnTo>
                    <a:pt x="114" y="239"/>
                  </a:lnTo>
                  <a:lnTo>
                    <a:pt x="114" y="239"/>
                  </a:lnTo>
                  <a:lnTo>
                    <a:pt x="114" y="237"/>
                  </a:lnTo>
                  <a:lnTo>
                    <a:pt x="114" y="232"/>
                  </a:lnTo>
                  <a:lnTo>
                    <a:pt x="114" y="225"/>
                  </a:lnTo>
                  <a:lnTo>
                    <a:pt x="114" y="220"/>
                  </a:lnTo>
                  <a:lnTo>
                    <a:pt x="114" y="218"/>
                  </a:lnTo>
                  <a:lnTo>
                    <a:pt x="114" y="218"/>
                  </a:lnTo>
                  <a:lnTo>
                    <a:pt x="111" y="218"/>
                  </a:lnTo>
                  <a:lnTo>
                    <a:pt x="109" y="218"/>
                  </a:lnTo>
                  <a:lnTo>
                    <a:pt x="109" y="218"/>
                  </a:lnTo>
                  <a:lnTo>
                    <a:pt x="104" y="218"/>
                  </a:lnTo>
                  <a:lnTo>
                    <a:pt x="102" y="218"/>
                  </a:lnTo>
                  <a:lnTo>
                    <a:pt x="99" y="220"/>
                  </a:lnTo>
                  <a:lnTo>
                    <a:pt x="97" y="220"/>
                  </a:lnTo>
                  <a:lnTo>
                    <a:pt x="83" y="230"/>
                  </a:lnTo>
                  <a:lnTo>
                    <a:pt x="78" y="235"/>
                  </a:lnTo>
                  <a:lnTo>
                    <a:pt x="73" y="235"/>
                  </a:lnTo>
                  <a:lnTo>
                    <a:pt x="71" y="237"/>
                  </a:lnTo>
                  <a:lnTo>
                    <a:pt x="66" y="237"/>
                  </a:lnTo>
                  <a:lnTo>
                    <a:pt x="64" y="237"/>
                  </a:lnTo>
                  <a:lnTo>
                    <a:pt x="59" y="235"/>
                  </a:lnTo>
                  <a:lnTo>
                    <a:pt x="54" y="235"/>
                  </a:lnTo>
                  <a:lnTo>
                    <a:pt x="52" y="235"/>
                  </a:lnTo>
                  <a:lnTo>
                    <a:pt x="50" y="235"/>
                  </a:lnTo>
                  <a:lnTo>
                    <a:pt x="47" y="235"/>
                  </a:lnTo>
                  <a:lnTo>
                    <a:pt x="47" y="235"/>
                  </a:lnTo>
                  <a:lnTo>
                    <a:pt x="47" y="232"/>
                  </a:lnTo>
                  <a:lnTo>
                    <a:pt x="47" y="230"/>
                  </a:lnTo>
                  <a:lnTo>
                    <a:pt x="45" y="228"/>
                  </a:lnTo>
                  <a:lnTo>
                    <a:pt x="47" y="213"/>
                  </a:lnTo>
                  <a:lnTo>
                    <a:pt x="40" y="213"/>
                  </a:lnTo>
                  <a:lnTo>
                    <a:pt x="38" y="218"/>
                  </a:lnTo>
                  <a:lnTo>
                    <a:pt x="38" y="220"/>
                  </a:lnTo>
                  <a:lnTo>
                    <a:pt x="35" y="220"/>
                  </a:lnTo>
                  <a:lnTo>
                    <a:pt x="35" y="220"/>
                  </a:lnTo>
                  <a:lnTo>
                    <a:pt x="33" y="220"/>
                  </a:lnTo>
                  <a:lnTo>
                    <a:pt x="31" y="220"/>
                  </a:lnTo>
                  <a:lnTo>
                    <a:pt x="28" y="220"/>
                  </a:lnTo>
                  <a:lnTo>
                    <a:pt x="23" y="216"/>
                  </a:lnTo>
                  <a:lnTo>
                    <a:pt x="21" y="213"/>
                  </a:lnTo>
                  <a:lnTo>
                    <a:pt x="19" y="213"/>
                  </a:lnTo>
                  <a:lnTo>
                    <a:pt x="16" y="211"/>
                  </a:lnTo>
                  <a:lnTo>
                    <a:pt x="12" y="211"/>
                  </a:lnTo>
                  <a:lnTo>
                    <a:pt x="12" y="209"/>
                  </a:lnTo>
                  <a:lnTo>
                    <a:pt x="12" y="206"/>
                  </a:lnTo>
                  <a:lnTo>
                    <a:pt x="12" y="204"/>
                  </a:lnTo>
                  <a:lnTo>
                    <a:pt x="12" y="204"/>
                  </a:lnTo>
                  <a:lnTo>
                    <a:pt x="9" y="199"/>
                  </a:lnTo>
                  <a:lnTo>
                    <a:pt x="7" y="197"/>
                  </a:lnTo>
                  <a:lnTo>
                    <a:pt x="2" y="194"/>
                  </a:lnTo>
                  <a:lnTo>
                    <a:pt x="0" y="192"/>
                  </a:lnTo>
                  <a:lnTo>
                    <a:pt x="0" y="187"/>
                  </a:lnTo>
                  <a:lnTo>
                    <a:pt x="0" y="185"/>
                  </a:lnTo>
                  <a:lnTo>
                    <a:pt x="0" y="182"/>
                  </a:lnTo>
                  <a:lnTo>
                    <a:pt x="0" y="180"/>
                  </a:lnTo>
                  <a:lnTo>
                    <a:pt x="0" y="178"/>
                  </a:lnTo>
                  <a:lnTo>
                    <a:pt x="2" y="178"/>
                  </a:lnTo>
                  <a:lnTo>
                    <a:pt x="2" y="175"/>
                  </a:lnTo>
                  <a:lnTo>
                    <a:pt x="7" y="175"/>
                  </a:lnTo>
                  <a:lnTo>
                    <a:pt x="7" y="173"/>
                  </a:lnTo>
                  <a:lnTo>
                    <a:pt x="9" y="171"/>
                  </a:lnTo>
                  <a:lnTo>
                    <a:pt x="9" y="166"/>
                  </a:lnTo>
                  <a:lnTo>
                    <a:pt x="12" y="163"/>
                  </a:lnTo>
                  <a:lnTo>
                    <a:pt x="12" y="156"/>
                  </a:lnTo>
                  <a:lnTo>
                    <a:pt x="12" y="152"/>
                  </a:lnTo>
                  <a:lnTo>
                    <a:pt x="14" y="152"/>
                  </a:lnTo>
                  <a:lnTo>
                    <a:pt x="14" y="149"/>
                  </a:lnTo>
                  <a:lnTo>
                    <a:pt x="16" y="147"/>
                  </a:lnTo>
                  <a:lnTo>
                    <a:pt x="16" y="144"/>
                  </a:lnTo>
                  <a:lnTo>
                    <a:pt x="19" y="144"/>
                  </a:lnTo>
                  <a:lnTo>
                    <a:pt x="23" y="142"/>
                  </a:lnTo>
                  <a:lnTo>
                    <a:pt x="28" y="142"/>
                  </a:lnTo>
                  <a:lnTo>
                    <a:pt x="38" y="140"/>
                  </a:lnTo>
                  <a:lnTo>
                    <a:pt x="42" y="140"/>
                  </a:lnTo>
                  <a:lnTo>
                    <a:pt x="47" y="137"/>
                  </a:lnTo>
                  <a:lnTo>
                    <a:pt x="50" y="135"/>
                  </a:lnTo>
                  <a:lnTo>
                    <a:pt x="52" y="135"/>
                  </a:lnTo>
                  <a:lnTo>
                    <a:pt x="52" y="133"/>
                  </a:lnTo>
                  <a:lnTo>
                    <a:pt x="54" y="123"/>
                  </a:lnTo>
                  <a:lnTo>
                    <a:pt x="54" y="111"/>
                  </a:lnTo>
                  <a:lnTo>
                    <a:pt x="57" y="102"/>
                  </a:lnTo>
                  <a:lnTo>
                    <a:pt x="57" y="92"/>
                  </a:lnTo>
                  <a:lnTo>
                    <a:pt x="54" y="90"/>
                  </a:lnTo>
                  <a:lnTo>
                    <a:pt x="54" y="87"/>
                  </a:lnTo>
                  <a:lnTo>
                    <a:pt x="52" y="85"/>
                  </a:lnTo>
                  <a:lnTo>
                    <a:pt x="52" y="83"/>
                  </a:lnTo>
                  <a:lnTo>
                    <a:pt x="47" y="80"/>
                  </a:lnTo>
                  <a:lnTo>
                    <a:pt x="47" y="78"/>
                  </a:lnTo>
                  <a:lnTo>
                    <a:pt x="47" y="76"/>
                  </a:lnTo>
                  <a:lnTo>
                    <a:pt x="47" y="73"/>
                  </a:lnTo>
                  <a:lnTo>
                    <a:pt x="47" y="71"/>
                  </a:lnTo>
                  <a:lnTo>
                    <a:pt x="50" y="71"/>
                  </a:lnTo>
                  <a:lnTo>
                    <a:pt x="52" y="68"/>
                  </a:lnTo>
                  <a:lnTo>
                    <a:pt x="54" y="66"/>
                  </a:lnTo>
                  <a:lnTo>
                    <a:pt x="59" y="66"/>
                  </a:lnTo>
                  <a:lnTo>
                    <a:pt x="59" y="61"/>
                  </a:lnTo>
                  <a:lnTo>
                    <a:pt x="57" y="61"/>
                  </a:lnTo>
                  <a:lnTo>
                    <a:pt x="57" y="59"/>
                  </a:lnTo>
                  <a:lnTo>
                    <a:pt x="54" y="59"/>
                  </a:lnTo>
                  <a:lnTo>
                    <a:pt x="54" y="57"/>
                  </a:lnTo>
                  <a:lnTo>
                    <a:pt x="54" y="57"/>
                  </a:lnTo>
                  <a:lnTo>
                    <a:pt x="52" y="57"/>
                  </a:lnTo>
                  <a:lnTo>
                    <a:pt x="52" y="54"/>
                  </a:lnTo>
                  <a:lnTo>
                    <a:pt x="50" y="57"/>
                  </a:lnTo>
                  <a:lnTo>
                    <a:pt x="54" y="54"/>
                  </a:lnTo>
                  <a:lnTo>
                    <a:pt x="57" y="54"/>
                  </a:lnTo>
                  <a:lnTo>
                    <a:pt x="66" y="52"/>
                  </a:lnTo>
                  <a:lnTo>
                    <a:pt x="71" y="49"/>
                  </a:lnTo>
                  <a:lnTo>
                    <a:pt x="76" y="47"/>
                  </a:lnTo>
                  <a:lnTo>
                    <a:pt x="80" y="47"/>
                  </a:lnTo>
                  <a:lnTo>
                    <a:pt x="85" y="45"/>
                  </a:lnTo>
                  <a:lnTo>
                    <a:pt x="85" y="47"/>
                  </a:lnTo>
                  <a:lnTo>
                    <a:pt x="88" y="49"/>
                  </a:lnTo>
                  <a:lnTo>
                    <a:pt x="88" y="54"/>
                  </a:lnTo>
                  <a:lnTo>
                    <a:pt x="88" y="59"/>
                  </a:lnTo>
                  <a:lnTo>
                    <a:pt x="88" y="61"/>
                  </a:lnTo>
                  <a:lnTo>
                    <a:pt x="90" y="64"/>
                  </a:lnTo>
                  <a:lnTo>
                    <a:pt x="90" y="66"/>
                  </a:lnTo>
                  <a:lnTo>
                    <a:pt x="92" y="66"/>
                  </a:lnTo>
                  <a:lnTo>
                    <a:pt x="97" y="66"/>
                  </a:lnTo>
                  <a:lnTo>
                    <a:pt x="99" y="64"/>
                  </a:lnTo>
                  <a:lnTo>
                    <a:pt x="107" y="64"/>
                  </a:lnTo>
                  <a:lnTo>
                    <a:pt x="109" y="64"/>
                  </a:lnTo>
                  <a:lnTo>
                    <a:pt x="111" y="61"/>
                  </a:lnTo>
                  <a:lnTo>
                    <a:pt x="118" y="59"/>
                  </a:lnTo>
                  <a:lnTo>
                    <a:pt x="123" y="57"/>
                  </a:lnTo>
                  <a:lnTo>
                    <a:pt x="126" y="54"/>
                  </a:lnTo>
                  <a:lnTo>
                    <a:pt x="130" y="49"/>
                  </a:lnTo>
                  <a:lnTo>
                    <a:pt x="133" y="45"/>
                  </a:lnTo>
                  <a:lnTo>
                    <a:pt x="135" y="42"/>
                  </a:lnTo>
                  <a:lnTo>
                    <a:pt x="135" y="42"/>
                  </a:lnTo>
                  <a:lnTo>
                    <a:pt x="133" y="40"/>
                  </a:lnTo>
                  <a:lnTo>
                    <a:pt x="130" y="38"/>
                  </a:lnTo>
                  <a:lnTo>
                    <a:pt x="128" y="30"/>
                  </a:lnTo>
                  <a:lnTo>
                    <a:pt x="126" y="23"/>
                  </a:lnTo>
                  <a:lnTo>
                    <a:pt x="121" y="16"/>
                  </a:lnTo>
                  <a:lnTo>
                    <a:pt x="126" y="16"/>
                  </a:lnTo>
                  <a:lnTo>
                    <a:pt x="128" y="16"/>
                  </a:lnTo>
                  <a:lnTo>
                    <a:pt x="135" y="19"/>
                  </a:lnTo>
                  <a:lnTo>
                    <a:pt x="140" y="23"/>
                  </a:lnTo>
                  <a:lnTo>
                    <a:pt x="142" y="23"/>
                  </a:lnTo>
                  <a:lnTo>
                    <a:pt x="145" y="23"/>
                  </a:lnTo>
                  <a:lnTo>
                    <a:pt x="145" y="23"/>
                  </a:lnTo>
                  <a:lnTo>
                    <a:pt x="147" y="21"/>
                  </a:lnTo>
                  <a:lnTo>
                    <a:pt x="149" y="19"/>
                  </a:lnTo>
                  <a:lnTo>
                    <a:pt x="152" y="19"/>
                  </a:lnTo>
                  <a:lnTo>
                    <a:pt x="161" y="14"/>
                  </a:lnTo>
                  <a:lnTo>
                    <a:pt x="166" y="11"/>
                  </a:lnTo>
                  <a:lnTo>
                    <a:pt x="168" y="11"/>
                  </a:lnTo>
                  <a:lnTo>
                    <a:pt x="168" y="9"/>
                  </a:lnTo>
                  <a:lnTo>
                    <a:pt x="171" y="9"/>
                  </a:lnTo>
                  <a:lnTo>
                    <a:pt x="173" y="7"/>
                  </a:lnTo>
                  <a:lnTo>
                    <a:pt x="173" y="4"/>
                  </a:lnTo>
                  <a:lnTo>
                    <a:pt x="173" y="2"/>
                  </a:lnTo>
                  <a:lnTo>
                    <a:pt x="178" y="2"/>
                  </a:lnTo>
                  <a:lnTo>
                    <a:pt x="183" y="0"/>
                  </a:lnTo>
                  <a:lnTo>
                    <a:pt x="183" y="4"/>
                  </a:lnTo>
                  <a:lnTo>
                    <a:pt x="183" y="7"/>
                  </a:lnTo>
                  <a:lnTo>
                    <a:pt x="183" y="9"/>
                  </a:lnTo>
                  <a:lnTo>
                    <a:pt x="183" y="9"/>
                  </a:lnTo>
                  <a:lnTo>
                    <a:pt x="185" y="14"/>
                  </a:lnTo>
                  <a:lnTo>
                    <a:pt x="187" y="16"/>
                  </a:lnTo>
                  <a:lnTo>
                    <a:pt x="187" y="19"/>
                  </a:lnTo>
                  <a:lnTo>
                    <a:pt x="190" y="21"/>
                  </a:lnTo>
                  <a:lnTo>
                    <a:pt x="187" y="23"/>
                  </a:lnTo>
                  <a:lnTo>
                    <a:pt x="187" y="28"/>
                  </a:lnTo>
                  <a:lnTo>
                    <a:pt x="185" y="30"/>
                  </a:lnTo>
                  <a:lnTo>
                    <a:pt x="185" y="35"/>
                  </a:lnTo>
                  <a:lnTo>
                    <a:pt x="183" y="38"/>
                  </a:lnTo>
                  <a:lnTo>
                    <a:pt x="185" y="40"/>
                  </a:lnTo>
                  <a:lnTo>
                    <a:pt x="185" y="42"/>
                  </a:lnTo>
                  <a:lnTo>
                    <a:pt x="187" y="47"/>
                  </a:lnTo>
                  <a:lnTo>
                    <a:pt x="187" y="49"/>
                  </a:lnTo>
                  <a:lnTo>
                    <a:pt x="190" y="54"/>
                  </a:lnTo>
                  <a:lnTo>
                    <a:pt x="192" y="57"/>
                  </a:lnTo>
                  <a:lnTo>
                    <a:pt x="194" y="57"/>
                  </a:lnTo>
                  <a:lnTo>
                    <a:pt x="199" y="57"/>
                  </a:lnTo>
                  <a:lnTo>
                    <a:pt x="199" y="57"/>
                  </a:lnTo>
                  <a:lnTo>
                    <a:pt x="202" y="57"/>
                  </a:lnTo>
                  <a:lnTo>
                    <a:pt x="204" y="57"/>
                  </a:lnTo>
                  <a:lnTo>
                    <a:pt x="204" y="57"/>
                  </a:lnTo>
                  <a:lnTo>
                    <a:pt x="209" y="54"/>
                  </a:lnTo>
                  <a:lnTo>
                    <a:pt x="211" y="52"/>
                  </a:lnTo>
                  <a:lnTo>
                    <a:pt x="216" y="47"/>
                  </a:lnTo>
                  <a:lnTo>
                    <a:pt x="221" y="45"/>
                  </a:lnTo>
                  <a:lnTo>
                    <a:pt x="223" y="45"/>
                  </a:lnTo>
                  <a:lnTo>
                    <a:pt x="225" y="45"/>
                  </a:lnTo>
                  <a:lnTo>
                    <a:pt x="225" y="45"/>
                  </a:lnTo>
                  <a:lnTo>
                    <a:pt x="228" y="47"/>
                  </a:lnTo>
                  <a:lnTo>
                    <a:pt x="230" y="47"/>
                  </a:lnTo>
                  <a:lnTo>
                    <a:pt x="232" y="47"/>
                  </a:lnTo>
                  <a:lnTo>
                    <a:pt x="232" y="49"/>
                  </a:lnTo>
                  <a:lnTo>
                    <a:pt x="235" y="49"/>
                  </a:lnTo>
                  <a:lnTo>
                    <a:pt x="235" y="45"/>
                  </a:lnTo>
                  <a:lnTo>
                    <a:pt x="235" y="42"/>
                  </a:lnTo>
                  <a:lnTo>
                    <a:pt x="240" y="42"/>
                  </a:lnTo>
                  <a:lnTo>
                    <a:pt x="244" y="40"/>
                  </a:lnTo>
                  <a:lnTo>
                    <a:pt x="251" y="38"/>
                  </a:lnTo>
                  <a:lnTo>
                    <a:pt x="254" y="40"/>
                  </a:lnTo>
                  <a:lnTo>
                    <a:pt x="254" y="40"/>
                  </a:lnTo>
                  <a:lnTo>
                    <a:pt x="254" y="42"/>
                  </a:lnTo>
                  <a:lnTo>
                    <a:pt x="256" y="42"/>
                  </a:lnTo>
                  <a:lnTo>
                    <a:pt x="261" y="42"/>
                  </a:lnTo>
                  <a:lnTo>
                    <a:pt x="261" y="45"/>
                  </a:lnTo>
                  <a:lnTo>
                    <a:pt x="266" y="45"/>
                  </a:lnTo>
                  <a:lnTo>
                    <a:pt x="270" y="45"/>
                  </a:lnTo>
                  <a:lnTo>
                    <a:pt x="273" y="42"/>
                  </a:lnTo>
                  <a:lnTo>
                    <a:pt x="278" y="42"/>
                  </a:lnTo>
                  <a:lnTo>
                    <a:pt x="280" y="40"/>
                  </a:lnTo>
                  <a:lnTo>
                    <a:pt x="282" y="40"/>
                  </a:lnTo>
                  <a:lnTo>
                    <a:pt x="285" y="38"/>
                  </a:lnTo>
                  <a:lnTo>
                    <a:pt x="289" y="30"/>
                  </a:lnTo>
                  <a:lnTo>
                    <a:pt x="292" y="26"/>
                  </a:lnTo>
                  <a:lnTo>
                    <a:pt x="294" y="21"/>
                  </a:lnTo>
                  <a:lnTo>
                    <a:pt x="299" y="16"/>
                  </a:lnTo>
                  <a:lnTo>
                    <a:pt x="299" y="11"/>
                  </a:lnTo>
                  <a:lnTo>
                    <a:pt x="299" y="1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8" name="Freeform 1498">
              <a:extLst>
                <a:ext uri="{FF2B5EF4-FFF2-40B4-BE49-F238E27FC236}">
                  <a16:creationId xmlns:a16="http://schemas.microsoft.com/office/drawing/2014/main" id="{CF751D37-EBD9-4675-885E-875971D27C7B}"/>
                </a:ext>
              </a:extLst>
            </p:cNvPr>
            <p:cNvSpPr>
              <a:spLocks/>
            </p:cNvSpPr>
            <p:nvPr/>
          </p:nvSpPr>
          <p:spPr bwMode="auto">
            <a:xfrm>
              <a:off x="2516188" y="3994148"/>
              <a:ext cx="836612" cy="877888"/>
            </a:xfrm>
            <a:custGeom>
              <a:avLst/>
              <a:gdLst/>
              <a:ahLst/>
              <a:cxnLst>
                <a:cxn ang="0">
                  <a:pos x="306" y="35"/>
                </a:cxn>
                <a:cxn ang="0">
                  <a:pos x="316" y="61"/>
                </a:cxn>
                <a:cxn ang="0">
                  <a:pos x="297" y="92"/>
                </a:cxn>
                <a:cxn ang="0">
                  <a:pos x="332" y="102"/>
                </a:cxn>
                <a:cxn ang="0">
                  <a:pos x="358" y="83"/>
                </a:cxn>
                <a:cxn ang="0">
                  <a:pos x="392" y="106"/>
                </a:cxn>
                <a:cxn ang="0">
                  <a:pos x="411" y="106"/>
                </a:cxn>
                <a:cxn ang="0">
                  <a:pos x="441" y="114"/>
                </a:cxn>
                <a:cxn ang="0">
                  <a:pos x="477" y="125"/>
                </a:cxn>
                <a:cxn ang="0">
                  <a:pos x="510" y="144"/>
                </a:cxn>
                <a:cxn ang="0">
                  <a:pos x="527" y="182"/>
                </a:cxn>
                <a:cxn ang="0">
                  <a:pos x="501" y="225"/>
                </a:cxn>
                <a:cxn ang="0">
                  <a:pos x="482" y="258"/>
                </a:cxn>
                <a:cxn ang="0">
                  <a:pos x="470" y="270"/>
                </a:cxn>
                <a:cxn ang="0">
                  <a:pos x="470" y="325"/>
                </a:cxn>
                <a:cxn ang="0">
                  <a:pos x="465" y="356"/>
                </a:cxn>
                <a:cxn ang="0">
                  <a:pos x="434" y="403"/>
                </a:cxn>
                <a:cxn ang="0">
                  <a:pos x="377" y="420"/>
                </a:cxn>
                <a:cxn ang="0">
                  <a:pos x="361" y="470"/>
                </a:cxn>
                <a:cxn ang="0">
                  <a:pos x="354" y="489"/>
                </a:cxn>
                <a:cxn ang="0">
                  <a:pos x="332" y="527"/>
                </a:cxn>
                <a:cxn ang="0">
                  <a:pos x="316" y="553"/>
                </a:cxn>
                <a:cxn ang="0">
                  <a:pos x="247" y="513"/>
                </a:cxn>
                <a:cxn ang="0">
                  <a:pos x="273" y="475"/>
                </a:cxn>
                <a:cxn ang="0">
                  <a:pos x="289" y="453"/>
                </a:cxn>
                <a:cxn ang="0">
                  <a:pos x="275" y="422"/>
                </a:cxn>
                <a:cxn ang="0">
                  <a:pos x="263" y="420"/>
                </a:cxn>
                <a:cxn ang="0">
                  <a:pos x="235" y="396"/>
                </a:cxn>
                <a:cxn ang="0">
                  <a:pos x="221" y="356"/>
                </a:cxn>
                <a:cxn ang="0">
                  <a:pos x="223" y="332"/>
                </a:cxn>
                <a:cxn ang="0">
                  <a:pos x="211" y="313"/>
                </a:cxn>
                <a:cxn ang="0">
                  <a:pos x="185" y="289"/>
                </a:cxn>
                <a:cxn ang="0">
                  <a:pos x="175" y="270"/>
                </a:cxn>
                <a:cxn ang="0">
                  <a:pos x="156" y="266"/>
                </a:cxn>
                <a:cxn ang="0">
                  <a:pos x="137" y="261"/>
                </a:cxn>
                <a:cxn ang="0">
                  <a:pos x="114" y="239"/>
                </a:cxn>
                <a:cxn ang="0">
                  <a:pos x="109" y="218"/>
                </a:cxn>
                <a:cxn ang="0">
                  <a:pos x="66" y="237"/>
                </a:cxn>
                <a:cxn ang="0">
                  <a:pos x="47" y="230"/>
                </a:cxn>
                <a:cxn ang="0">
                  <a:pos x="31" y="220"/>
                </a:cxn>
                <a:cxn ang="0">
                  <a:pos x="12" y="204"/>
                </a:cxn>
                <a:cxn ang="0">
                  <a:pos x="0" y="180"/>
                </a:cxn>
                <a:cxn ang="0">
                  <a:pos x="12" y="156"/>
                </a:cxn>
                <a:cxn ang="0">
                  <a:pos x="38" y="140"/>
                </a:cxn>
                <a:cxn ang="0">
                  <a:pos x="57" y="92"/>
                </a:cxn>
                <a:cxn ang="0">
                  <a:pos x="47" y="71"/>
                </a:cxn>
                <a:cxn ang="0">
                  <a:pos x="54" y="57"/>
                </a:cxn>
                <a:cxn ang="0">
                  <a:pos x="76" y="47"/>
                </a:cxn>
                <a:cxn ang="0">
                  <a:pos x="90" y="66"/>
                </a:cxn>
                <a:cxn ang="0">
                  <a:pos x="126" y="54"/>
                </a:cxn>
                <a:cxn ang="0">
                  <a:pos x="121" y="16"/>
                </a:cxn>
                <a:cxn ang="0">
                  <a:pos x="149" y="19"/>
                </a:cxn>
                <a:cxn ang="0">
                  <a:pos x="173" y="2"/>
                </a:cxn>
                <a:cxn ang="0">
                  <a:pos x="187" y="19"/>
                </a:cxn>
                <a:cxn ang="0">
                  <a:pos x="187" y="47"/>
                </a:cxn>
                <a:cxn ang="0">
                  <a:pos x="204" y="57"/>
                </a:cxn>
                <a:cxn ang="0">
                  <a:pos x="230" y="47"/>
                </a:cxn>
                <a:cxn ang="0">
                  <a:pos x="254" y="40"/>
                </a:cxn>
                <a:cxn ang="0">
                  <a:pos x="278" y="42"/>
                </a:cxn>
              </a:cxnLst>
              <a:rect l="0" t="0" r="r" b="b"/>
              <a:pathLst>
                <a:path w="527" h="553">
                  <a:moveTo>
                    <a:pt x="299" y="11"/>
                  </a:moveTo>
                  <a:lnTo>
                    <a:pt x="304" y="14"/>
                  </a:lnTo>
                  <a:lnTo>
                    <a:pt x="304" y="16"/>
                  </a:lnTo>
                  <a:lnTo>
                    <a:pt x="306" y="19"/>
                  </a:lnTo>
                  <a:lnTo>
                    <a:pt x="306" y="21"/>
                  </a:lnTo>
                  <a:lnTo>
                    <a:pt x="306" y="23"/>
                  </a:lnTo>
                  <a:lnTo>
                    <a:pt x="306" y="30"/>
                  </a:lnTo>
                  <a:lnTo>
                    <a:pt x="306" y="33"/>
                  </a:lnTo>
                  <a:lnTo>
                    <a:pt x="306" y="35"/>
                  </a:lnTo>
                  <a:lnTo>
                    <a:pt x="306" y="38"/>
                  </a:lnTo>
                  <a:lnTo>
                    <a:pt x="308" y="40"/>
                  </a:lnTo>
                  <a:lnTo>
                    <a:pt x="311" y="42"/>
                  </a:lnTo>
                  <a:lnTo>
                    <a:pt x="311" y="45"/>
                  </a:lnTo>
                  <a:lnTo>
                    <a:pt x="316" y="47"/>
                  </a:lnTo>
                  <a:lnTo>
                    <a:pt x="320" y="52"/>
                  </a:lnTo>
                  <a:lnTo>
                    <a:pt x="318" y="57"/>
                  </a:lnTo>
                  <a:lnTo>
                    <a:pt x="316" y="59"/>
                  </a:lnTo>
                  <a:lnTo>
                    <a:pt x="316" y="61"/>
                  </a:lnTo>
                  <a:lnTo>
                    <a:pt x="313" y="64"/>
                  </a:lnTo>
                  <a:lnTo>
                    <a:pt x="311" y="66"/>
                  </a:lnTo>
                  <a:lnTo>
                    <a:pt x="306" y="68"/>
                  </a:lnTo>
                  <a:lnTo>
                    <a:pt x="304" y="73"/>
                  </a:lnTo>
                  <a:lnTo>
                    <a:pt x="301" y="78"/>
                  </a:lnTo>
                  <a:lnTo>
                    <a:pt x="299" y="85"/>
                  </a:lnTo>
                  <a:lnTo>
                    <a:pt x="306" y="85"/>
                  </a:lnTo>
                  <a:lnTo>
                    <a:pt x="304" y="87"/>
                  </a:lnTo>
                  <a:lnTo>
                    <a:pt x="297" y="92"/>
                  </a:lnTo>
                  <a:lnTo>
                    <a:pt x="289" y="95"/>
                  </a:lnTo>
                  <a:lnTo>
                    <a:pt x="299" y="97"/>
                  </a:lnTo>
                  <a:lnTo>
                    <a:pt x="308" y="97"/>
                  </a:lnTo>
                  <a:lnTo>
                    <a:pt x="316" y="97"/>
                  </a:lnTo>
                  <a:lnTo>
                    <a:pt x="327" y="99"/>
                  </a:lnTo>
                  <a:lnTo>
                    <a:pt x="327" y="104"/>
                  </a:lnTo>
                  <a:lnTo>
                    <a:pt x="327" y="106"/>
                  </a:lnTo>
                  <a:lnTo>
                    <a:pt x="330" y="104"/>
                  </a:lnTo>
                  <a:lnTo>
                    <a:pt x="332" y="102"/>
                  </a:lnTo>
                  <a:lnTo>
                    <a:pt x="337" y="97"/>
                  </a:lnTo>
                  <a:lnTo>
                    <a:pt x="339" y="92"/>
                  </a:lnTo>
                  <a:lnTo>
                    <a:pt x="342" y="90"/>
                  </a:lnTo>
                  <a:lnTo>
                    <a:pt x="344" y="85"/>
                  </a:lnTo>
                  <a:lnTo>
                    <a:pt x="344" y="83"/>
                  </a:lnTo>
                  <a:lnTo>
                    <a:pt x="349" y="83"/>
                  </a:lnTo>
                  <a:lnTo>
                    <a:pt x="351" y="83"/>
                  </a:lnTo>
                  <a:lnTo>
                    <a:pt x="356" y="83"/>
                  </a:lnTo>
                  <a:lnTo>
                    <a:pt x="358" y="83"/>
                  </a:lnTo>
                  <a:lnTo>
                    <a:pt x="365" y="85"/>
                  </a:lnTo>
                  <a:lnTo>
                    <a:pt x="368" y="85"/>
                  </a:lnTo>
                  <a:lnTo>
                    <a:pt x="373" y="87"/>
                  </a:lnTo>
                  <a:lnTo>
                    <a:pt x="377" y="92"/>
                  </a:lnTo>
                  <a:lnTo>
                    <a:pt x="382" y="95"/>
                  </a:lnTo>
                  <a:lnTo>
                    <a:pt x="384" y="97"/>
                  </a:lnTo>
                  <a:lnTo>
                    <a:pt x="387" y="99"/>
                  </a:lnTo>
                  <a:lnTo>
                    <a:pt x="389" y="104"/>
                  </a:lnTo>
                  <a:lnTo>
                    <a:pt x="392" y="106"/>
                  </a:lnTo>
                  <a:lnTo>
                    <a:pt x="392" y="109"/>
                  </a:lnTo>
                  <a:lnTo>
                    <a:pt x="392" y="111"/>
                  </a:lnTo>
                  <a:lnTo>
                    <a:pt x="394" y="111"/>
                  </a:lnTo>
                  <a:lnTo>
                    <a:pt x="396" y="111"/>
                  </a:lnTo>
                  <a:lnTo>
                    <a:pt x="401" y="109"/>
                  </a:lnTo>
                  <a:lnTo>
                    <a:pt x="401" y="109"/>
                  </a:lnTo>
                  <a:lnTo>
                    <a:pt x="406" y="106"/>
                  </a:lnTo>
                  <a:lnTo>
                    <a:pt x="408" y="106"/>
                  </a:lnTo>
                  <a:lnTo>
                    <a:pt x="411" y="106"/>
                  </a:lnTo>
                  <a:lnTo>
                    <a:pt x="413" y="106"/>
                  </a:lnTo>
                  <a:lnTo>
                    <a:pt x="415" y="106"/>
                  </a:lnTo>
                  <a:lnTo>
                    <a:pt x="420" y="109"/>
                  </a:lnTo>
                  <a:lnTo>
                    <a:pt x="422" y="111"/>
                  </a:lnTo>
                  <a:lnTo>
                    <a:pt x="425" y="111"/>
                  </a:lnTo>
                  <a:lnTo>
                    <a:pt x="425" y="111"/>
                  </a:lnTo>
                  <a:lnTo>
                    <a:pt x="430" y="114"/>
                  </a:lnTo>
                  <a:lnTo>
                    <a:pt x="434" y="114"/>
                  </a:lnTo>
                  <a:lnTo>
                    <a:pt x="441" y="114"/>
                  </a:lnTo>
                  <a:lnTo>
                    <a:pt x="444" y="114"/>
                  </a:lnTo>
                  <a:lnTo>
                    <a:pt x="449" y="111"/>
                  </a:lnTo>
                  <a:lnTo>
                    <a:pt x="451" y="111"/>
                  </a:lnTo>
                  <a:lnTo>
                    <a:pt x="456" y="114"/>
                  </a:lnTo>
                  <a:lnTo>
                    <a:pt x="460" y="114"/>
                  </a:lnTo>
                  <a:lnTo>
                    <a:pt x="463" y="116"/>
                  </a:lnTo>
                  <a:lnTo>
                    <a:pt x="468" y="118"/>
                  </a:lnTo>
                  <a:lnTo>
                    <a:pt x="470" y="121"/>
                  </a:lnTo>
                  <a:lnTo>
                    <a:pt x="477" y="125"/>
                  </a:lnTo>
                  <a:lnTo>
                    <a:pt x="482" y="133"/>
                  </a:lnTo>
                  <a:lnTo>
                    <a:pt x="484" y="135"/>
                  </a:lnTo>
                  <a:lnTo>
                    <a:pt x="489" y="137"/>
                  </a:lnTo>
                  <a:lnTo>
                    <a:pt x="491" y="140"/>
                  </a:lnTo>
                  <a:lnTo>
                    <a:pt x="494" y="142"/>
                  </a:lnTo>
                  <a:lnTo>
                    <a:pt x="499" y="142"/>
                  </a:lnTo>
                  <a:lnTo>
                    <a:pt x="503" y="144"/>
                  </a:lnTo>
                  <a:lnTo>
                    <a:pt x="508" y="144"/>
                  </a:lnTo>
                  <a:lnTo>
                    <a:pt x="510" y="144"/>
                  </a:lnTo>
                  <a:lnTo>
                    <a:pt x="515" y="147"/>
                  </a:lnTo>
                  <a:lnTo>
                    <a:pt x="518" y="149"/>
                  </a:lnTo>
                  <a:lnTo>
                    <a:pt x="520" y="149"/>
                  </a:lnTo>
                  <a:lnTo>
                    <a:pt x="520" y="152"/>
                  </a:lnTo>
                  <a:lnTo>
                    <a:pt x="522" y="156"/>
                  </a:lnTo>
                  <a:lnTo>
                    <a:pt x="525" y="161"/>
                  </a:lnTo>
                  <a:lnTo>
                    <a:pt x="525" y="166"/>
                  </a:lnTo>
                  <a:lnTo>
                    <a:pt x="527" y="178"/>
                  </a:lnTo>
                  <a:lnTo>
                    <a:pt x="527" y="182"/>
                  </a:lnTo>
                  <a:lnTo>
                    <a:pt x="525" y="190"/>
                  </a:lnTo>
                  <a:lnTo>
                    <a:pt x="525" y="192"/>
                  </a:lnTo>
                  <a:lnTo>
                    <a:pt x="522" y="197"/>
                  </a:lnTo>
                  <a:lnTo>
                    <a:pt x="520" y="201"/>
                  </a:lnTo>
                  <a:lnTo>
                    <a:pt x="518" y="206"/>
                  </a:lnTo>
                  <a:lnTo>
                    <a:pt x="515" y="209"/>
                  </a:lnTo>
                  <a:lnTo>
                    <a:pt x="513" y="213"/>
                  </a:lnTo>
                  <a:lnTo>
                    <a:pt x="506" y="220"/>
                  </a:lnTo>
                  <a:lnTo>
                    <a:pt x="501" y="225"/>
                  </a:lnTo>
                  <a:lnTo>
                    <a:pt x="496" y="232"/>
                  </a:lnTo>
                  <a:lnTo>
                    <a:pt x="491" y="235"/>
                  </a:lnTo>
                  <a:lnTo>
                    <a:pt x="491" y="239"/>
                  </a:lnTo>
                  <a:lnTo>
                    <a:pt x="491" y="242"/>
                  </a:lnTo>
                  <a:lnTo>
                    <a:pt x="489" y="247"/>
                  </a:lnTo>
                  <a:lnTo>
                    <a:pt x="487" y="249"/>
                  </a:lnTo>
                  <a:lnTo>
                    <a:pt x="484" y="256"/>
                  </a:lnTo>
                  <a:lnTo>
                    <a:pt x="484" y="256"/>
                  </a:lnTo>
                  <a:lnTo>
                    <a:pt x="482" y="258"/>
                  </a:lnTo>
                  <a:lnTo>
                    <a:pt x="479" y="258"/>
                  </a:lnTo>
                  <a:lnTo>
                    <a:pt x="475" y="258"/>
                  </a:lnTo>
                  <a:lnTo>
                    <a:pt x="472" y="261"/>
                  </a:lnTo>
                  <a:lnTo>
                    <a:pt x="472" y="261"/>
                  </a:lnTo>
                  <a:lnTo>
                    <a:pt x="470" y="261"/>
                  </a:lnTo>
                  <a:lnTo>
                    <a:pt x="470" y="266"/>
                  </a:lnTo>
                  <a:lnTo>
                    <a:pt x="470" y="266"/>
                  </a:lnTo>
                  <a:lnTo>
                    <a:pt x="470" y="268"/>
                  </a:lnTo>
                  <a:lnTo>
                    <a:pt x="470" y="270"/>
                  </a:lnTo>
                  <a:lnTo>
                    <a:pt x="472" y="273"/>
                  </a:lnTo>
                  <a:lnTo>
                    <a:pt x="472" y="275"/>
                  </a:lnTo>
                  <a:lnTo>
                    <a:pt x="472" y="277"/>
                  </a:lnTo>
                  <a:lnTo>
                    <a:pt x="472" y="285"/>
                  </a:lnTo>
                  <a:lnTo>
                    <a:pt x="475" y="292"/>
                  </a:lnTo>
                  <a:lnTo>
                    <a:pt x="475" y="296"/>
                  </a:lnTo>
                  <a:lnTo>
                    <a:pt x="475" y="301"/>
                  </a:lnTo>
                  <a:lnTo>
                    <a:pt x="472" y="313"/>
                  </a:lnTo>
                  <a:lnTo>
                    <a:pt x="470" y="325"/>
                  </a:lnTo>
                  <a:lnTo>
                    <a:pt x="472" y="327"/>
                  </a:lnTo>
                  <a:lnTo>
                    <a:pt x="472" y="327"/>
                  </a:lnTo>
                  <a:lnTo>
                    <a:pt x="470" y="330"/>
                  </a:lnTo>
                  <a:lnTo>
                    <a:pt x="470" y="332"/>
                  </a:lnTo>
                  <a:lnTo>
                    <a:pt x="468" y="337"/>
                  </a:lnTo>
                  <a:lnTo>
                    <a:pt x="468" y="339"/>
                  </a:lnTo>
                  <a:lnTo>
                    <a:pt x="468" y="346"/>
                  </a:lnTo>
                  <a:lnTo>
                    <a:pt x="465" y="351"/>
                  </a:lnTo>
                  <a:lnTo>
                    <a:pt x="465" y="356"/>
                  </a:lnTo>
                  <a:lnTo>
                    <a:pt x="460" y="368"/>
                  </a:lnTo>
                  <a:lnTo>
                    <a:pt x="453" y="380"/>
                  </a:lnTo>
                  <a:lnTo>
                    <a:pt x="451" y="384"/>
                  </a:lnTo>
                  <a:lnTo>
                    <a:pt x="446" y="392"/>
                  </a:lnTo>
                  <a:lnTo>
                    <a:pt x="444" y="396"/>
                  </a:lnTo>
                  <a:lnTo>
                    <a:pt x="441" y="401"/>
                  </a:lnTo>
                  <a:lnTo>
                    <a:pt x="439" y="403"/>
                  </a:lnTo>
                  <a:lnTo>
                    <a:pt x="439" y="403"/>
                  </a:lnTo>
                  <a:lnTo>
                    <a:pt x="434" y="403"/>
                  </a:lnTo>
                  <a:lnTo>
                    <a:pt x="430" y="406"/>
                  </a:lnTo>
                  <a:lnTo>
                    <a:pt x="425" y="406"/>
                  </a:lnTo>
                  <a:lnTo>
                    <a:pt x="413" y="406"/>
                  </a:lnTo>
                  <a:lnTo>
                    <a:pt x="408" y="408"/>
                  </a:lnTo>
                  <a:lnTo>
                    <a:pt x="406" y="408"/>
                  </a:lnTo>
                  <a:lnTo>
                    <a:pt x="399" y="411"/>
                  </a:lnTo>
                  <a:lnTo>
                    <a:pt x="392" y="413"/>
                  </a:lnTo>
                  <a:lnTo>
                    <a:pt x="384" y="418"/>
                  </a:lnTo>
                  <a:lnTo>
                    <a:pt x="377" y="420"/>
                  </a:lnTo>
                  <a:lnTo>
                    <a:pt x="370" y="427"/>
                  </a:lnTo>
                  <a:lnTo>
                    <a:pt x="365" y="432"/>
                  </a:lnTo>
                  <a:lnTo>
                    <a:pt x="361" y="439"/>
                  </a:lnTo>
                  <a:lnTo>
                    <a:pt x="356" y="439"/>
                  </a:lnTo>
                  <a:lnTo>
                    <a:pt x="356" y="444"/>
                  </a:lnTo>
                  <a:lnTo>
                    <a:pt x="356" y="465"/>
                  </a:lnTo>
                  <a:lnTo>
                    <a:pt x="356" y="465"/>
                  </a:lnTo>
                  <a:lnTo>
                    <a:pt x="358" y="468"/>
                  </a:lnTo>
                  <a:lnTo>
                    <a:pt x="361" y="470"/>
                  </a:lnTo>
                  <a:lnTo>
                    <a:pt x="361" y="470"/>
                  </a:lnTo>
                  <a:lnTo>
                    <a:pt x="361" y="472"/>
                  </a:lnTo>
                  <a:lnTo>
                    <a:pt x="361" y="475"/>
                  </a:lnTo>
                  <a:lnTo>
                    <a:pt x="361" y="479"/>
                  </a:lnTo>
                  <a:lnTo>
                    <a:pt x="356" y="487"/>
                  </a:lnTo>
                  <a:lnTo>
                    <a:pt x="356" y="487"/>
                  </a:lnTo>
                  <a:lnTo>
                    <a:pt x="356" y="489"/>
                  </a:lnTo>
                  <a:lnTo>
                    <a:pt x="354" y="489"/>
                  </a:lnTo>
                  <a:lnTo>
                    <a:pt x="354" y="489"/>
                  </a:lnTo>
                  <a:lnTo>
                    <a:pt x="351" y="491"/>
                  </a:lnTo>
                  <a:lnTo>
                    <a:pt x="349" y="491"/>
                  </a:lnTo>
                  <a:lnTo>
                    <a:pt x="349" y="491"/>
                  </a:lnTo>
                  <a:lnTo>
                    <a:pt x="346" y="498"/>
                  </a:lnTo>
                  <a:lnTo>
                    <a:pt x="344" y="506"/>
                  </a:lnTo>
                  <a:lnTo>
                    <a:pt x="342" y="510"/>
                  </a:lnTo>
                  <a:lnTo>
                    <a:pt x="337" y="517"/>
                  </a:lnTo>
                  <a:lnTo>
                    <a:pt x="335" y="525"/>
                  </a:lnTo>
                  <a:lnTo>
                    <a:pt x="332" y="527"/>
                  </a:lnTo>
                  <a:lnTo>
                    <a:pt x="330" y="527"/>
                  </a:lnTo>
                  <a:lnTo>
                    <a:pt x="327" y="529"/>
                  </a:lnTo>
                  <a:lnTo>
                    <a:pt x="325" y="532"/>
                  </a:lnTo>
                  <a:lnTo>
                    <a:pt x="323" y="534"/>
                  </a:lnTo>
                  <a:lnTo>
                    <a:pt x="318" y="534"/>
                  </a:lnTo>
                  <a:lnTo>
                    <a:pt x="318" y="536"/>
                  </a:lnTo>
                  <a:lnTo>
                    <a:pt x="318" y="541"/>
                  </a:lnTo>
                  <a:lnTo>
                    <a:pt x="316" y="548"/>
                  </a:lnTo>
                  <a:lnTo>
                    <a:pt x="316" y="553"/>
                  </a:lnTo>
                  <a:lnTo>
                    <a:pt x="299" y="541"/>
                  </a:lnTo>
                  <a:lnTo>
                    <a:pt x="282" y="527"/>
                  </a:lnTo>
                  <a:lnTo>
                    <a:pt x="273" y="522"/>
                  </a:lnTo>
                  <a:lnTo>
                    <a:pt x="268" y="517"/>
                  </a:lnTo>
                  <a:lnTo>
                    <a:pt x="266" y="515"/>
                  </a:lnTo>
                  <a:lnTo>
                    <a:pt x="261" y="513"/>
                  </a:lnTo>
                  <a:lnTo>
                    <a:pt x="254" y="513"/>
                  </a:lnTo>
                  <a:lnTo>
                    <a:pt x="251" y="513"/>
                  </a:lnTo>
                  <a:lnTo>
                    <a:pt x="247" y="513"/>
                  </a:lnTo>
                  <a:lnTo>
                    <a:pt x="247" y="508"/>
                  </a:lnTo>
                  <a:lnTo>
                    <a:pt x="249" y="503"/>
                  </a:lnTo>
                  <a:lnTo>
                    <a:pt x="251" y="498"/>
                  </a:lnTo>
                  <a:lnTo>
                    <a:pt x="254" y="496"/>
                  </a:lnTo>
                  <a:lnTo>
                    <a:pt x="256" y="491"/>
                  </a:lnTo>
                  <a:lnTo>
                    <a:pt x="263" y="482"/>
                  </a:lnTo>
                  <a:lnTo>
                    <a:pt x="268" y="479"/>
                  </a:lnTo>
                  <a:lnTo>
                    <a:pt x="270" y="477"/>
                  </a:lnTo>
                  <a:lnTo>
                    <a:pt x="273" y="475"/>
                  </a:lnTo>
                  <a:lnTo>
                    <a:pt x="278" y="472"/>
                  </a:lnTo>
                  <a:lnTo>
                    <a:pt x="282" y="470"/>
                  </a:lnTo>
                  <a:lnTo>
                    <a:pt x="285" y="468"/>
                  </a:lnTo>
                  <a:lnTo>
                    <a:pt x="287" y="465"/>
                  </a:lnTo>
                  <a:lnTo>
                    <a:pt x="289" y="465"/>
                  </a:lnTo>
                  <a:lnTo>
                    <a:pt x="289" y="460"/>
                  </a:lnTo>
                  <a:lnTo>
                    <a:pt x="289" y="458"/>
                  </a:lnTo>
                  <a:lnTo>
                    <a:pt x="289" y="456"/>
                  </a:lnTo>
                  <a:lnTo>
                    <a:pt x="289" y="453"/>
                  </a:lnTo>
                  <a:lnTo>
                    <a:pt x="287" y="449"/>
                  </a:lnTo>
                  <a:lnTo>
                    <a:pt x="285" y="444"/>
                  </a:lnTo>
                  <a:lnTo>
                    <a:pt x="280" y="444"/>
                  </a:lnTo>
                  <a:lnTo>
                    <a:pt x="275" y="449"/>
                  </a:lnTo>
                  <a:lnTo>
                    <a:pt x="275" y="444"/>
                  </a:lnTo>
                  <a:lnTo>
                    <a:pt x="275" y="439"/>
                  </a:lnTo>
                  <a:lnTo>
                    <a:pt x="275" y="427"/>
                  </a:lnTo>
                  <a:lnTo>
                    <a:pt x="275" y="425"/>
                  </a:lnTo>
                  <a:lnTo>
                    <a:pt x="275" y="422"/>
                  </a:lnTo>
                  <a:lnTo>
                    <a:pt x="275" y="420"/>
                  </a:lnTo>
                  <a:lnTo>
                    <a:pt x="275" y="420"/>
                  </a:lnTo>
                  <a:lnTo>
                    <a:pt x="273" y="418"/>
                  </a:lnTo>
                  <a:lnTo>
                    <a:pt x="273" y="418"/>
                  </a:lnTo>
                  <a:lnTo>
                    <a:pt x="270" y="420"/>
                  </a:lnTo>
                  <a:lnTo>
                    <a:pt x="268" y="420"/>
                  </a:lnTo>
                  <a:lnTo>
                    <a:pt x="266" y="422"/>
                  </a:lnTo>
                  <a:lnTo>
                    <a:pt x="266" y="425"/>
                  </a:lnTo>
                  <a:lnTo>
                    <a:pt x="263" y="420"/>
                  </a:lnTo>
                  <a:lnTo>
                    <a:pt x="261" y="415"/>
                  </a:lnTo>
                  <a:lnTo>
                    <a:pt x="259" y="411"/>
                  </a:lnTo>
                  <a:lnTo>
                    <a:pt x="256" y="406"/>
                  </a:lnTo>
                  <a:lnTo>
                    <a:pt x="254" y="403"/>
                  </a:lnTo>
                  <a:lnTo>
                    <a:pt x="254" y="401"/>
                  </a:lnTo>
                  <a:lnTo>
                    <a:pt x="249" y="399"/>
                  </a:lnTo>
                  <a:lnTo>
                    <a:pt x="242" y="396"/>
                  </a:lnTo>
                  <a:lnTo>
                    <a:pt x="237" y="396"/>
                  </a:lnTo>
                  <a:lnTo>
                    <a:pt x="235" y="396"/>
                  </a:lnTo>
                  <a:lnTo>
                    <a:pt x="232" y="396"/>
                  </a:lnTo>
                  <a:lnTo>
                    <a:pt x="230" y="396"/>
                  </a:lnTo>
                  <a:lnTo>
                    <a:pt x="230" y="394"/>
                  </a:lnTo>
                  <a:lnTo>
                    <a:pt x="228" y="392"/>
                  </a:lnTo>
                  <a:lnTo>
                    <a:pt x="225" y="387"/>
                  </a:lnTo>
                  <a:lnTo>
                    <a:pt x="223" y="380"/>
                  </a:lnTo>
                  <a:lnTo>
                    <a:pt x="221" y="368"/>
                  </a:lnTo>
                  <a:lnTo>
                    <a:pt x="218" y="361"/>
                  </a:lnTo>
                  <a:lnTo>
                    <a:pt x="221" y="356"/>
                  </a:lnTo>
                  <a:lnTo>
                    <a:pt x="221" y="356"/>
                  </a:lnTo>
                  <a:lnTo>
                    <a:pt x="221" y="349"/>
                  </a:lnTo>
                  <a:lnTo>
                    <a:pt x="223" y="349"/>
                  </a:lnTo>
                  <a:lnTo>
                    <a:pt x="223" y="344"/>
                  </a:lnTo>
                  <a:lnTo>
                    <a:pt x="225" y="344"/>
                  </a:lnTo>
                  <a:lnTo>
                    <a:pt x="225" y="339"/>
                  </a:lnTo>
                  <a:lnTo>
                    <a:pt x="225" y="337"/>
                  </a:lnTo>
                  <a:lnTo>
                    <a:pt x="223" y="335"/>
                  </a:lnTo>
                  <a:lnTo>
                    <a:pt x="223" y="332"/>
                  </a:lnTo>
                  <a:lnTo>
                    <a:pt x="221" y="330"/>
                  </a:lnTo>
                  <a:lnTo>
                    <a:pt x="221" y="327"/>
                  </a:lnTo>
                  <a:lnTo>
                    <a:pt x="216" y="325"/>
                  </a:lnTo>
                  <a:lnTo>
                    <a:pt x="216" y="323"/>
                  </a:lnTo>
                  <a:lnTo>
                    <a:pt x="213" y="323"/>
                  </a:lnTo>
                  <a:lnTo>
                    <a:pt x="211" y="320"/>
                  </a:lnTo>
                  <a:lnTo>
                    <a:pt x="211" y="318"/>
                  </a:lnTo>
                  <a:lnTo>
                    <a:pt x="211" y="318"/>
                  </a:lnTo>
                  <a:lnTo>
                    <a:pt x="211" y="313"/>
                  </a:lnTo>
                  <a:lnTo>
                    <a:pt x="202" y="311"/>
                  </a:lnTo>
                  <a:lnTo>
                    <a:pt x="197" y="308"/>
                  </a:lnTo>
                  <a:lnTo>
                    <a:pt x="192" y="308"/>
                  </a:lnTo>
                  <a:lnTo>
                    <a:pt x="190" y="306"/>
                  </a:lnTo>
                  <a:lnTo>
                    <a:pt x="187" y="301"/>
                  </a:lnTo>
                  <a:lnTo>
                    <a:pt x="187" y="299"/>
                  </a:lnTo>
                  <a:lnTo>
                    <a:pt x="187" y="299"/>
                  </a:lnTo>
                  <a:lnTo>
                    <a:pt x="187" y="292"/>
                  </a:lnTo>
                  <a:lnTo>
                    <a:pt x="185" y="289"/>
                  </a:lnTo>
                  <a:lnTo>
                    <a:pt x="185" y="289"/>
                  </a:lnTo>
                  <a:lnTo>
                    <a:pt x="183" y="287"/>
                  </a:lnTo>
                  <a:lnTo>
                    <a:pt x="183" y="285"/>
                  </a:lnTo>
                  <a:lnTo>
                    <a:pt x="183" y="280"/>
                  </a:lnTo>
                  <a:lnTo>
                    <a:pt x="180" y="275"/>
                  </a:lnTo>
                  <a:lnTo>
                    <a:pt x="180" y="273"/>
                  </a:lnTo>
                  <a:lnTo>
                    <a:pt x="178" y="273"/>
                  </a:lnTo>
                  <a:lnTo>
                    <a:pt x="178" y="273"/>
                  </a:lnTo>
                  <a:lnTo>
                    <a:pt x="175" y="270"/>
                  </a:lnTo>
                  <a:lnTo>
                    <a:pt x="173" y="270"/>
                  </a:lnTo>
                  <a:lnTo>
                    <a:pt x="168" y="270"/>
                  </a:lnTo>
                  <a:lnTo>
                    <a:pt x="164" y="270"/>
                  </a:lnTo>
                  <a:lnTo>
                    <a:pt x="161" y="273"/>
                  </a:lnTo>
                  <a:lnTo>
                    <a:pt x="159" y="273"/>
                  </a:lnTo>
                  <a:lnTo>
                    <a:pt x="156" y="270"/>
                  </a:lnTo>
                  <a:lnTo>
                    <a:pt x="156" y="270"/>
                  </a:lnTo>
                  <a:lnTo>
                    <a:pt x="156" y="268"/>
                  </a:lnTo>
                  <a:lnTo>
                    <a:pt x="156" y="266"/>
                  </a:lnTo>
                  <a:lnTo>
                    <a:pt x="156" y="266"/>
                  </a:lnTo>
                  <a:lnTo>
                    <a:pt x="154" y="266"/>
                  </a:lnTo>
                  <a:lnTo>
                    <a:pt x="149" y="266"/>
                  </a:lnTo>
                  <a:lnTo>
                    <a:pt x="149" y="263"/>
                  </a:lnTo>
                  <a:lnTo>
                    <a:pt x="147" y="261"/>
                  </a:lnTo>
                  <a:lnTo>
                    <a:pt x="145" y="261"/>
                  </a:lnTo>
                  <a:lnTo>
                    <a:pt x="145" y="258"/>
                  </a:lnTo>
                  <a:lnTo>
                    <a:pt x="142" y="258"/>
                  </a:lnTo>
                  <a:lnTo>
                    <a:pt x="137" y="261"/>
                  </a:lnTo>
                  <a:lnTo>
                    <a:pt x="135" y="258"/>
                  </a:lnTo>
                  <a:lnTo>
                    <a:pt x="130" y="256"/>
                  </a:lnTo>
                  <a:lnTo>
                    <a:pt x="126" y="254"/>
                  </a:lnTo>
                  <a:lnTo>
                    <a:pt x="123" y="251"/>
                  </a:lnTo>
                  <a:lnTo>
                    <a:pt x="121" y="249"/>
                  </a:lnTo>
                  <a:lnTo>
                    <a:pt x="118" y="247"/>
                  </a:lnTo>
                  <a:lnTo>
                    <a:pt x="116" y="244"/>
                  </a:lnTo>
                  <a:lnTo>
                    <a:pt x="114" y="239"/>
                  </a:lnTo>
                  <a:lnTo>
                    <a:pt x="114" y="239"/>
                  </a:lnTo>
                  <a:lnTo>
                    <a:pt x="114" y="237"/>
                  </a:lnTo>
                  <a:lnTo>
                    <a:pt x="114" y="232"/>
                  </a:lnTo>
                  <a:lnTo>
                    <a:pt x="114" y="225"/>
                  </a:lnTo>
                  <a:lnTo>
                    <a:pt x="114" y="220"/>
                  </a:lnTo>
                  <a:lnTo>
                    <a:pt x="114" y="218"/>
                  </a:lnTo>
                  <a:lnTo>
                    <a:pt x="114" y="218"/>
                  </a:lnTo>
                  <a:lnTo>
                    <a:pt x="111" y="218"/>
                  </a:lnTo>
                  <a:lnTo>
                    <a:pt x="109" y="218"/>
                  </a:lnTo>
                  <a:lnTo>
                    <a:pt x="109" y="218"/>
                  </a:lnTo>
                  <a:lnTo>
                    <a:pt x="104" y="218"/>
                  </a:lnTo>
                  <a:lnTo>
                    <a:pt x="102" y="218"/>
                  </a:lnTo>
                  <a:lnTo>
                    <a:pt x="99" y="220"/>
                  </a:lnTo>
                  <a:lnTo>
                    <a:pt x="97" y="220"/>
                  </a:lnTo>
                  <a:lnTo>
                    <a:pt x="83" y="230"/>
                  </a:lnTo>
                  <a:lnTo>
                    <a:pt x="78" y="235"/>
                  </a:lnTo>
                  <a:lnTo>
                    <a:pt x="73" y="235"/>
                  </a:lnTo>
                  <a:lnTo>
                    <a:pt x="71" y="237"/>
                  </a:lnTo>
                  <a:lnTo>
                    <a:pt x="66" y="237"/>
                  </a:lnTo>
                  <a:lnTo>
                    <a:pt x="64" y="237"/>
                  </a:lnTo>
                  <a:lnTo>
                    <a:pt x="59" y="235"/>
                  </a:lnTo>
                  <a:lnTo>
                    <a:pt x="54" y="235"/>
                  </a:lnTo>
                  <a:lnTo>
                    <a:pt x="52" y="235"/>
                  </a:lnTo>
                  <a:lnTo>
                    <a:pt x="50" y="235"/>
                  </a:lnTo>
                  <a:lnTo>
                    <a:pt x="47" y="235"/>
                  </a:lnTo>
                  <a:lnTo>
                    <a:pt x="47" y="235"/>
                  </a:lnTo>
                  <a:lnTo>
                    <a:pt x="47" y="232"/>
                  </a:lnTo>
                  <a:lnTo>
                    <a:pt x="47" y="230"/>
                  </a:lnTo>
                  <a:lnTo>
                    <a:pt x="45" y="228"/>
                  </a:lnTo>
                  <a:lnTo>
                    <a:pt x="47" y="213"/>
                  </a:lnTo>
                  <a:lnTo>
                    <a:pt x="40" y="213"/>
                  </a:lnTo>
                  <a:lnTo>
                    <a:pt x="38" y="218"/>
                  </a:lnTo>
                  <a:lnTo>
                    <a:pt x="38" y="220"/>
                  </a:lnTo>
                  <a:lnTo>
                    <a:pt x="35" y="220"/>
                  </a:lnTo>
                  <a:lnTo>
                    <a:pt x="35" y="220"/>
                  </a:lnTo>
                  <a:lnTo>
                    <a:pt x="33" y="220"/>
                  </a:lnTo>
                  <a:lnTo>
                    <a:pt x="31" y="220"/>
                  </a:lnTo>
                  <a:lnTo>
                    <a:pt x="28" y="220"/>
                  </a:lnTo>
                  <a:lnTo>
                    <a:pt x="23" y="216"/>
                  </a:lnTo>
                  <a:lnTo>
                    <a:pt x="21" y="213"/>
                  </a:lnTo>
                  <a:lnTo>
                    <a:pt x="19" y="213"/>
                  </a:lnTo>
                  <a:lnTo>
                    <a:pt x="16" y="211"/>
                  </a:lnTo>
                  <a:lnTo>
                    <a:pt x="12" y="211"/>
                  </a:lnTo>
                  <a:lnTo>
                    <a:pt x="12" y="209"/>
                  </a:lnTo>
                  <a:lnTo>
                    <a:pt x="12" y="206"/>
                  </a:lnTo>
                  <a:lnTo>
                    <a:pt x="12" y="204"/>
                  </a:lnTo>
                  <a:lnTo>
                    <a:pt x="12" y="204"/>
                  </a:lnTo>
                  <a:lnTo>
                    <a:pt x="9" y="199"/>
                  </a:lnTo>
                  <a:lnTo>
                    <a:pt x="7" y="197"/>
                  </a:lnTo>
                  <a:lnTo>
                    <a:pt x="2" y="194"/>
                  </a:lnTo>
                  <a:lnTo>
                    <a:pt x="0" y="192"/>
                  </a:lnTo>
                  <a:lnTo>
                    <a:pt x="0" y="187"/>
                  </a:lnTo>
                  <a:lnTo>
                    <a:pt x="0" y="185"/>
                  </a:lnTo>
                  <a:lnTo>
                    <a:pt x="0" y="182"/>
                  </a:lnTo>
                  <a:lnTo>
                    <a:pt x="0" y="180"/>
                  </a:lnTo>
                  <a:lnTo>
                    <a:pt x="0" y="178"/>
                  </a:lnTo>
                  <a:lnTo>
                    <a:pt x="2" y="178"/>
                  </a:lnTo>
                  <a:lnTo>
                    <a:pt x="2" y="175"/>
                  </a:lnTo>
                  <a:lnTo>
                    <a:pt x="7" y="175"/>
                  </a:lnTo>
                  <a:lnTo>
                    <a:pt x="7" y="173"/>
                  </a:lnTo>
                  <a:lnTo>
                    <a:pt x="9" y="171"/>
                  </a:lnTo>
                  <a:lnTo>
                    <a:pt x="9" y="166"/>
                  </a:lnTo>
                  <a:lnTo>
                    <a:pt x="12" y="163"/>
                  </a:lnTo>
                  <a:lnTo>
                    <a:pt x="12" y="156"/>
                  </a:lnTo>
                  <a:lnTo>
                    <a:pt x="12" y="152"/>
                  </a:lnTo>
                  <a:lnTo>
                    <a:pt x="14" y="152"/>
                  </a:lnTo>
                  <a:lnTo>
                    <a:pt x="14" y="149"/>
                  </a:lnTo>
                  <a:lnTo>
                    <a:pt x="16" y="147"/>
                  </a:lnTo>
                  <a:lnTo>
                    <a:pt x="16" y="144"/>
                  </a:lnTo>
                  <a:lnTo>
                    <a:pt x="19" y="144"/>
                  </a:lnTo>
                  <a:lnTo>
                    <a:pt x="23" y="142"/>
                  </a:lnTo>
                  <a:lnTo>
                    <a:pt x="28" y="142"/>
                  </a:lnTo>
                  <a:lnTo>
                    <a:pt x="38" y="140"/>
                  </a:lnTo>
                  <a:lnTo>
                    <a:pt x="42" y="140"/>
                  </a:lnTo>
                  <a:lnTo>
                    <a:pt x="47" y="137"/>
                  </a:lnTo>
                  <a:lnTo>
                    <a:pt x="50" y="135"/>
                  </a:lnTo>
                  <a:lnTo>
                    <a:pt x="52" y="135"/>
                  </a:lnTo>
                  <a:lnTo>
                    <a:pt x="52" y="133"/>
                  </a:lnTo>
                  <a:lnTo>
                    <a:pt x="54" y="123"/>
                  </a:lnTo>
                  <a:lnTo>
                    <a:pt x="54" y="111"/>
                  </a:lnTo>
                  <a:lnTo>
                    <a:pt x="57" y="102"/>
                  </a:lnTo>
                  <a:lnTo>
                    <a:pt x="57" y="92"/>
                  </a:lnTo>
                  <a:lnTo>
                    <a:pt x="54" y="90"/>
                  </a:lnTo>
                  <a:lnTo>
                    <a:pt x="54" y="87"/>
                  </a:lnTo>
                  <a:lnTo>
                    <a:pt x="52" y="85"/>
                  </a:lnTo>
                  <a:lnTo>
                    <a:pt x="52" y="83"/>
                  </a:lnTo>
                  <a:lnTo>
                    <a:pt x="47" y="80"/>
                  </a:lnTo>
                  <a:lnTo>
                    <a:pt x="47" y="78"/>
                  </a:lnTo>
                  <a:lnTo>
                    <a:pt x="47" y="76"/>
                  </a:lnTo>
                  <a:lnTo>
                    <a:pt x="47" y="73"/>
                  </a:lnTo>
                  <a:lnTo>
                    <a:pt x="47" y="71"/>
                  </a:lnTo>
                  <a:lnTo>
                    <a:pt x="50" y="71"/>
                  </a:lnTo>
                  <a:lnTo>
                    <a:pt x="52" y="68"/>
                  </a:lnTo>
                  <a:lnTo>
                    <a:pt x="54" y="66"/>
                  </a:lnTo>
                  <a:lnTo>
                    <a:pt x="59" y="66"/>
                  </a:lnTo>
                  <a:lnTo>
                    <a:pt x="59" y="61"/>
                  </a:lnTo>
                  <a:lnTo>
                    <a:pt x="57" y="61"/>
                  </a:lnTo>
                  <a:lnTo>
                    <a:pt x="57" y="59"/>
                  </a:lnTo>
                  <a:lnTo>
                    <a:pt x="54" y="59"/>
                  </a:lnTo>
                  <a:lnTo>
                    <a:pt x="54" y="57"/>
                  </a:lnTo>
                  <a:lnTo>
                    <a:pt x="54" y="57"/>
                  </a:lnTo>
                  <a:lnTo>
                    <a:pt x="52" y="57"/>
                  </a:lnTo>
                  <a:lnTo>
                    <a:pt x="52" y="54"/>
                  </a:lnTo>
                  <a:lnTo>
                    <a:pt x="50" y="57"/>
                  </a:lnTo>
                  <a:lnTo>
                    <a:pt x="54" y="54"/>
                  </a:lnTo>
                  <a:lnTo>
                    <a:pt x="57" y="54"/>
                  </a:lnTo>
                  <a:lnTo>
                    <a:pt x="66" y="52"/>
                  </a:lnTo>
                  <a:lnTo>
                    <a:pt x="71" y="49"/>
                  </a:lnTo>
                  <a:lnTo>
                    <a:pt x="76" y="47"/>
                  </a:lnTo>
                  <a:lnTo>
                    <a:pt x="80" y="47"/>
                  </a:lnTo>
                  <a:lnTo>
                    <a:pt x="85" y="45"/>
                  </a:lnTo>
                  <a:lnTo>
                    <a:pt x="85" y="47"/>
                  </a:lnTo>
                  <a:lnTo>
                    <a:pt x="88" y="49"/>
                  </a:lnTo>
                  <a:lnTo>
                    <a:pt x="88" y="54"/>
                  </a:lnTo>
                  <a:lnTo>
                    <a:pt x="88" y="59"/>
                  </a:lnTo>
                  <a:lnTo>
                    <a:pt x="88" y="61"/>
                  </a:lnTo>
                  <a:lnTo>
                    <a:pt x="90" y="64"/>
                  </a:lnTo>
                  <a:lnTo>
                    <a:pt x="90" y="66"/>
                  </a:lnTo>
                  <a:lnTo>
                    <a:pt x="92" y="66"/>
                  </a:lnTo>
                  <a:lnTo>
                    <a:pt x="97" y="66"/>
                  </a:lnTo>
                  <a:lnTo>
                    <a:pt x="99" y="64"/>
                  </a:lnTo>
                  <a:lnTo>
                    <a:pt x="107" y="64"/>
                  </a:lnTo>
                  <a:lnTo>
                    <a:pt x="109" y="64"/>
                  </a:lnTo>
                  <a:lnTo>
                    <a:pt x="111" y="61"/>
                  </a:lnTo>
                  <a:lnTo>
                    <a:pt x="118" y="59"/>
                  </a:lnTo>
                  <a:lnTo>
                    <a:pt x="123" y="57"/>
                  </a:lnTo>
                  <a:lnTo>
                    <a:pt x="126" y="54"/>
                  </a:lnTo>
                  <a:lnTo>
                    <a:pt x="130" y="49"/>
                  </a:lnTo>
                  <a:lnTo>
                    <a:pt x="133" y="45"/>
                  </a:lnTo>
                  <a:lnTo>
                    <a:pt x="135" y="42"/>
                  </a:lnTo>
                  <a:lnTo>
                    <a:pt x="135" y="42"/>
                  </a:lnTo>
                  <a:lnTo>
                    <a:pt x="133" y="40"/>
                  </a:lnTo>
                  <a:lnTo>
                    <a:pt x="130" y="38"/>
                  </a:lnTo>
                  <a:lnTo>
                    <a:pt x="128" y="30"/>
                  </a:lnTo>
                  <a:lnTo>
                    <a:pt x="126" y="23"/>
                  </a:lnTo>
                  <a:lnTo>
                    <a:pt x="121" y="16"/>
                  </a:lnTo>
                  <a:lnTo>
                    <a:pt x="126" y="16"/>
                  </a:lnTo>
                  <a:lnTo>
                    <a:pt x="128" y="16"/>
                  </a:lnTo>
                  <a:lnTo>
                    <a:pt x="135" y="19"/>
                  </a:lnTo>
                  <a:lnTo>
                    <a:pt x="140" y="23"/>
                  </a:lnTo>
                  <a:lnTo>
                    <a:pt x="142" y="23"/>
                  </a:lnTo>
                  <a:lnTo>
                    <a:pt x="145" y="23"/>
                  </a:lnTo>
                  <a:lnTo>
                    <a:pt x="145" y="23"/>
                  </a:lnTo>
                  <a:lnTo>
                    <a:pt x="147" y="21"/>
                  </a:lnTo>
                  <a:lnTo>
                    <a:pt x="149" y="19"/>
                  </a:lnTo>
                  <a:lnTo>
                    <a:pt x="152" y="19"/>
                  </a:lnTo>
                  <a:lnTo>
                    <a:pt x="161" y="14"/>
                  </a:lnTo>
                  <a:lnTo>
                    <a:pt x="166" y="11"/>
                  </a:lnTo>
                  <a:lnTo>
                    <a:pt x="168" y="11"/>
                  </a:lnTo>
                  <a:lnTo>
                    <a:pt x="168" y="9"/>
                  </a:lnTo>
                  <a:lnTo>
                    <a:pt x="171" y="9"/>
                  </a:lnTo>
                  <a:lnTo>
                    <a:pt x="173" y="7"/>
                  </a:lnTo>
                  <a:lnTo>
                    <a:pt x="173" y="4"/>
                  </a:lnTo>
                  <a:lnTo>
                    <a:pt x="173" y="2"/>
                  </a:lnTo>
                  <a:lnTo>
                    <a:pt x="178" y="2"/>
                  </a:lnTo>
                  <a:lnTo>
                    <a:pt x="183" y="0"/>
                  </a:lnTo>
                  <a:lnTo>
                    <a:pt x="183" y="4"/>
                  </a:lnTo>
                  <a:lnTo>
                    <a:pt x="183" y="7"/>
                  </a:lnTo>
                  <a:lnTo>
                    <a:pt x="183" y="9"/>
                  </a:lnTo>
                  <a:lnTo>
                    <a:pt x="183" y="9"/>
                  </a:lnTo>
                  <a:lnTo>
                    <a:pt x="185" y="14"/>
                  </a:lnTo>
                  <a:lnTo>
                    <a:pt x="187" y="16"/>
                  </a:lnTo>
                  <a:lnTo>
                    <a:pt x="187" y="19"/>
                  </a:lnTo>
                  <a:lnTo>
                    <a:pt x="190" y="21"/>
                  </a:lnTo>
                  <a:lnTo>
                    <a:pt x="187" y="23"/>
                  </a:lnTo>
                  <a:lnTo>
                    <a:pt x="187" y="28"/>
                  </a:lnTo>
                  <a:lnTo>
                    <a:pt x="185" y="30"/>
                  </a:lnTo>
                  <a:lnTo>
                    <a:pt x="185" y="35"/>
                  </a:lnTo>
                  <a:lnTo>
                    <a:pt x="183" y="38"/>
                  </a:lnTo>
                  <a:lnTo>
                    <a:pt x="185" y="40"/>
                  </a:lnTo>
                  <a:lnTo>
                    <a:pt x="185" y="42"/>
                  </a:lnTo>
                  <a:lnTo>
                    <a:pt x="187" y="47"/>
                  </a:lnTo>
                  <a:lnTo>
                    <a:pt x="187" y="49"/>
                  </a:lnTo>
                  <a:lnTo>
                    <a:pt x="190" y="54"/>
                  </a:lnTo>
                  <a:lnTo>
                    <a:pt x="192" y="57"/>
                  </a:lnTo>
                  <a:lnTo>
                    <a:pt x="194" y="57"/>
                  </a:lnTo>
                  <a:lnTo>
                    <a:pt x="199" y="57"/>
                  </a:lnTo>
                  <a:lnTo>
                    <a:pt x="199" y="57"/>
                  </a:lnTo>
                  <a:lnTo>
                    <a:pt x="202" y="57"/>
                  </a:lnTo>
                  <a:lnTo>
                    <a:pt x="204" y="57"/>
                  </a:lnTo>
                  <a:lnTo>
                    <a:pt x="204" y="57"/>
                  </a:lnTo>
                  <a:lnTo>
                    <a:pt x="209" y="54"/>
                  </a:lnTo>
                  <a:lnTo>
                    <a:pt x="211" y="52"/>
                  </a:lnTo>
                  <a:lnTo>
                    <a:pt x="216" y="47"/>
                  </a:lnTo>
                  <a:lnTo>
                    <a:pt x="221" y="45"/>
                  </a:lnTo>
                  <a:lnTo>
                    <a:pt x="223" y="45"/>
                  </a:lnTo>
                  <a:lnTo>
                    <a:pt x="225" y="45"/>
                  </a:lnTo>
                  <a:lnTo>
                    <a:pt x="225" y="45"/>
                  </a:lnTo>
                  <a:lnTo>
                    <a:pt x="228" y="47"/>
                  </a:lnTo>
                  <a:lnTo>
                    <a:pt x="230" y="47"/>
                  </a:lnTo>
                  <a:lnTo>
                    <a:pt x="232" y="47"/>
                  </a:lnTo>
                  <a:lnTo>
                    <a:pt x="232" y="49"/>
                  </a:lnTo>
                  <a:lnTo>
                    <a:pt x="235" y="49"/>
                  </a:lnTo>
                  <a:lnTo>
                    <a:pt x="235" y="45"/>
                  </a:lnTo>
                  <a:lnTo>
                    <a:pt x="235" y="42"/>
                  </a:lnTo>
                  <a:lnTo>
                    <a:pt x="240" y="42"/>
                  </a:lnTo>
                  <a:lnTo>
                    <a:pt x="244" y="40"/>
                  </a:lnTo>
                  <a:lnTo>
                    <a:pt x="251" y="38"/>
                  </a:lnTo>
                  <a:lnTo>
                    <a:pt x="254" y="40"/>
                  </a:lnTo>
                  <a:lnTo>
                    <a:pt x="254" y="40"/>
                  </a:lnTo>
                  <a:lnTo>
                    <a:pt x="254" y="42"/>
                  </a:lnTo>
                  <a:lnTo>
                    <a:pt x="256" y="42"/>
                  </a:lnTo>
                  <a:lnTo>
                    <a:pt x="261" y="42"/>
                  </a:lnTo>
                  <a:lnTo>
                    <a:pt x="261" y="45"/>
                  </a:lnTo>
                  <a:lnTo>
                    <a:pt x="266" y="45"/>
                  </a:lnTo>
                  <a:lnTo>
                    <a:pt x="270" y="45"/>
                  </a:lnTo>
                  <a:lnTo>
                    <a:pt x="273" y="42"/>
                  </a:lnTo>
                  <a:lnTo>
                    <a:pt x="278" y="42"/>
                  </a:lnTo>
                  <a:lnTo>
                    <a:pt x="280" y="40"/>
                  </a:lnTo>
                  <a:lnTo>
                    <a:pt x="282" y="40"/>
                  </a:lnTo>
                  <a:lnTo>
                    <a:pt x="285" y="38"/>
                  </a:lnTo>
                  <a:lnTo>
                    <a:pt x="289" y="30"/>
                  </a:lnTo>
                  <a:lnTo>
                    <a:pt x="292" y="26"/>
                  </a:lnTo>
                  <a:lnTo>
                    <a:pt x="294" y="21"/>
                  </a:lnTo>
                  <a:lnTo>
                    <a:pt x="299" y="16"/>
                  </a:lnTo>
                  <a:lnTo>
                    <a:pt x="299" y="1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89" name="Freeform 1499">
              <a:extLst>
                <a:ext uri="{FF2B5EF4-FFF2-40B4-BE49-F238E27FC236}">
                  <a16:creationId xmlns:a16="http://schemas.microsoft.com/office/drawing/2014/main" id="{8A150C5A-B9D4-4D17-A6AD-EA4A77FDACEA}"/>
                </a:ext>
              </a:extLst>
            </p:cNvPr>
            <p:cNvSpPr>
              <a:spLocks/>
            </p:cNvSpPr>
            <p:nvPr/>
          </p:nvSpPr>
          <p:spPr bwMode="auto">
            <a:xfrm>
              <a:off x="2516188" y="3994148"/>
              <a:ext cx="836612" cy="877888"/>
            </a:xfrm>
            <a:custGeom>
              <a:avLst/>
              <a:gdLst/>
              <a:ahLst/>
              <a:cxnLst>
                <a:cxn ang="0">
                  <a:pos x="306" y="35"/>
                </a:cxn>
                <a:cxn ang="0">
                  <a:pos x="316" y="61"/>
                </a:cxn>
                <a:cxn ang="0">
                  <a:pos x="297" y="92"/>
                </a:cxn>
                <a:cxn ang="0">
                  <a:pos x="332" y="102"/>
                </a:cxn>
                <a:cxn ang="0">
                  <a:pos x="358" y="83"/>
                </a:cxn>
                <a:cxn ang="0">
                  <a:pos x="392" y="106"/>
                </a:cxn>
                <a:cxn ang="0">
                  <a:pos x="411" y="106"/>
                </a:cxn>
                <a:cxn ang="0">
                  <a:pos x="441" y="114"/>
                </a:cxn>
                <a:cxn ang="0">
                  <a:pos x="477" y="125"/>
                </a:cxn>
                <a:cxn ang="0">
                  <a:pos x="510" y="144"/>
                </a:cxn>
                <a:cxn ang="0">
                  <a:pos x="527" y="182"/>
                </a:cxn>
                <a:cxn ang="0">
                  <a:pos x="501" y="225"/>
                </a:cxn>
                <a:cxn ang="0">
                  <a:pos x="482" y="258"/>
                </a:cxn>
                <a:cxn ang="0">
                  <a:pos x="470" y="270"/>
                </a:cxn>
                <a:cxn ang="0">
                  <a:pos x="470" y="325"/>
                </a:cxn>
                <a:cxn ang="0">
                  <a:pos x="465" y="356"/>
                </a:cxn>
                <a:cxn ang="0">
                  <a:pos x="434" y="403"/>
                </a:cxn>
                <a:cxn ang="0">
                  <a:pos x="377" y="420"/>
                </a:cxn>
                <a:cxn ang="0">
                  <a:pos x="361" y="470"/>
                </a:cxn>
                <a:cxn ang="0">
                  <a:pos x="354" y="489"/>
                </a:cxn>
                <a:cxn ang="0">
                  <a:pos x="332" y="527"/>
                </a:cxn>
                <a:cxn ang="0">
                  <a:pos x="316" y="553"/>
                </a:cxn>
                <a:cxn ang="0">
                  <a:pos x="247" y="513"/>
                </a:cxn>
                <a:cxn ang="0">
                  <a:pos x="273" y="475"/>
                </a:cxn>
                <a:cxn ang="0">
                  <a:pos x="289" y="453"/>
                </a:cxn>
                <a:cxn ang="0">
                  <a:pos x="275" y="422"/>
                </a:cxn>
                <a:cxn ang="0">
                  <a:pos x="263" y="420"/>
                </a:cxn>
                <a:cxn ang="0">
                  <a:pos x="235" y="396"/>
                </a:cxn>
                <a:cxn ang="0">
                  <a:pos x="221" y="356"/>
                </a:cxn>
                <a:cxn ang="0">
                  <a:pos x="223" y="332"/>
                </a:cxn>
                <a:cxn ang="0">
                  <a:pos x="211" y="313"/>
                </a:cxn>
                <a:cxn ang="0">
                  <a:pos x="185" y="289"/>
                </a:cxn>
                <a:cxn ang="0">
                  <a:pos x="175" y="270"/>
                </a:cxn>
                <a:cxn ang="0">
                  <a:pos x="156" y="266"/>
                </a:cxn>
                <a:cxn ang="0">
                  <a:pos x="137" y="261"/>
                </a:cxn>
                <a:cxn ang="0">
                  <a:pos x="114" y="239"/>
                </a:cxn>
                <a:cxn ang="0">
                  <a:pos x="109" y="218"/>
                </a:cxn>
                <a:cxn ang="0">
                  <a:pos x="66" y="237"/>
                </a:cxn>
                <a:cxn ang="0">
                  <a:pos x="47" y="230"/>
                </a:cxn>
                <a:cxn ang="0">
                  <a:pos x="31" y="220"/>
                </a:cxn>
                <a:cxn ang="0">
                  <a:pos x="12" y="204"/>
                </a:cxn>
                <a:cxn ang="0">
                  <a:pos x="0" y="180"/>
                </a:cxn>
                <a:cxn ang="0">
                  <a:pos x="12" y="156"/>
                </a:cxn>
                <a:cxn ang="0">
                  <a:pos x="38" y="140"/>
                </a:cxn>
                <a:cxn ang="0">
                  <a:pos x="57" y="92"/>
                </a:cxn>
                <a:cxn ang="0">
                  <a:pos x="47" y="71"/>
                </a:cxn>
                <a:cxn ang="0">
                  <a:pos x="54" y="57"/>
                </a:cxn>
                <a:cxn ang="0">
                  <a:pos x="76" y="47"/>
                </a:cxn>
                <a:cxn ang="0">
                  <a:pos x="90" y="66"/>
                </a:cxn>
                <a:cxn ang="0">
                  <a:pos x="126" y="54"/>
                </a:cxn>
                <a:cxn ang="0">
                  <a:pos x="121" y="16"/>
                </a:cxn>
                <a:cxn ang="0">
                  <a:pos x="149" y="19"/>
                </a:cxn>
                <a:cxn ang="0">
                  <a:pos x="173" y="2"/>
                </a:cxn>
                <a:cxn ang="0">
                  <a:pos x="187" y="19"/>
                </a:cxn>
                <a:cxn ang="0">
                  <a:pos x="187" y="47"/>
                </a:cxn>
                <a:cxn ang="0">
                  <a:pos x="204" y="57"/>
                </a:cxn>
                <a:cxn ang="0">
                  <a:pos x="230" y="47"/>
                </a:cxn>
                <a:cxn ang="0">
                  <a:pos x="254" y="40"/>
                </a:cxn>
                <a:cxn ang="0">
                  <a:pos x="278" y="42"/>
                </a:cxn>
              </a:cxnLst>
              <a:rect l="0" t="0" r="r" b="b"/>
              <a:pathLst>
                <a:path w="527" h="553">
                  <a:moveTo>
                    <a:pt x="299" y="11"/>
                  </a:moveTo>
                  <a:lnTo>
                    <a:pt x="304" y="14"/>
                  </a:lnTo>
                  <a:lnTo>
                    <a:pt x="304" y="16"/>
                  </a:lnTo>
                  <a:lnTo>
                    <a:pt x="306" y="19"/>
                  </a:lnTo>
                  <a:lnTo>
                    <a:pt x="306" y="21"/>
                  </a:lnTo>
                  <a:lnTo>
                    <a:pt x="306" y="23"/>
                  </a:lnTo>
                  <a:lnTo>
                    <a:pt x="306" y="30"/>
                  </a:lnTo>
                  <a:lnTo>
                    <a:pt x="306" y="33"/>
                  </a:lnTo>
                  <a:lnTo>
                    <a:pt x="306" y="35"/>
                  </a:lnTo>
                  <a:lnTo>
                    <a:pt x="306" y="38"/>
                  </a:lnTo>
                  <a:lnTo>
                    <a:pt x="308" y="40"/>
                  </a:lnTo>
                  <a:lnTo>
                    <a:pt x="311" y="42"/>
                  </a:lnTo>
                  <a:lnTo>
                    <a:pt x="311" y="45"/>
                  </a:lnTo>
                  <a:lnTo>
                    <a:pt x="316" y="47"/>
                  </a:lnTo>
                  <a:lnTo>
                    <a:pt x="320" y="52"/>
                  </a:lnTo>
                  <a:lnTo>
                    <a:pt x="318" y="57"/>
                  </a:lnTo>
                  <a:lnTo>
                    <a:pt x="316" y="59"/>
                  </a:lnTo>
                  <a:lnTo>
                    <a:pt x="316" y="61"/>
                  </a:lnTo>
                  <a:lnTo>
                    <a:pt x="313" y="64"/>
                  </a:lnTo>
                  <a:lnTo>
                    <a:pt x="311" y="66"/>
                  </a:lnTo>
                  <a:lnTo>
                    <a:pt x="306" y="68"/>
                  </a:lnTo>
                  <a:lnTo>
                    <a:pt x="304" y="73"/>
                  </a:lnTo>
                  <a:lnTo>
                    <a:pt x="301" y="78"/>
                  </a:lnTo>
                  <a:lnTo>
                    <a:pt x="299" y="85"/>
                  </a:lnTo>
                  <a:lnTo>
                    <a:pt x="306" y="85"/>
                  </a:lnTo>
                  <a:lnTo>
                    <a:pt x="304" y="87"/>
                  </a:lnTo>
                  <a:lnTo>
                    <a:pt x="297" y="92"/>
                  </a:lnTo>
                  <a:lnTo>
                    <a:pt x="289" y="95"/>
                  </a:lnTo>
                  <a:lnTo>
                    <a:pt x="299" y="97"/>
                  </a:lnTo>
                  <a:lnTo>
                    <a:pt x="308" y="97"/>
                  </a:lnTo>
                  <a:lnTo>
                    <a:pt x="316" y="97"/>
                  </a:lnTo>
                  <a:lnTo>
                    <a:pt x="327" y="99"/>
                  </a:lnTo>
                  <a:lnTo>
                    <a:pt x="327" y="104"/>
                  </a:lnTo>
                  <a:lnTo>
                    <a:pt x="327" y="106"/>
                  </a:lnTo>
                  <a:lnTo>
                    <a:pt x="330" y="104"/>
                  </a:lnTo>
                  <a:lnTo>
                    <a:pt x="332" y="102"/>
                  </a:lnTo>
                  <a:lnTo>
                    <a:pt x="337" y="97"/>
                  </a:lnTo>
                  <a:lnTo>
                    <a:pt x="339" y="92"/>
                  </a:lnTo>
                  <a:lnTo>
                    <a:pt x="342" y="90"/>
                  </a:lnTo>
                  <a:lnTo>
                    <a:pt x="344" y="85"/>
                  </a:lnTo>
                  <a:lnTo>
                    <a:pt x="344" y="83"/>
                  </a:lnTo>
                  <a:lnTo>
                    <a:pt x="349" y="83"/>
                  </a:lnTo>
                  <a:lnTo>
                    <a:pt x="351" y="83"/>
                  </a:lnTo>
                  <a:lnTo>
                    <a:pt x="356" y="83"/>
                  </a:lnTo>
                  <a:lnTo>
                    <a:pt x="358" y="83"/>
                  </a:lnTo>
                  <a:lnTo>
                    <a:pt x="365" y="85"/>
                  </a:lnTo>
                  <a:lnTo>
                    <a:pt x="368" y="85"/>
                  </a:lnTo>
                  <a:lnTo>
                    <a:pt x="373" y="87"/>
                  </a:lnTo>
                  <a:lnTo>
                    <a:pt x="377" y="92"/>
                  </a:lnTo>
                  <a:lnTo>
                    <a:pt x="382" y="95"/>
                  </a:lnTo>
                  <a:lnTo>
                    <a:pt x="384" y="97"/>
                  </a:lnTo>
                  <a:lnTo>
                    <a:pt x="387" y="99"/>
                  </a:lnTo>
                  <a:lnTo>
                    <a:pt x="389" y="104"/>
                  </a:lnTo>
                  <a:lnTo>
                    <a:pt x="392" y="106"/>
                  </a:lnTo>
                  <a:lnTo>
                    <a:pt x="392" y="109"/>
                  </a:lnTo>
                  <a:lnTo>
                    <a:pt x="392" y="111"/>
                  </a:lnTo>
                  <a:lnTo>
                    <a:pt x="394" y="111"/>
                  </a:lnTo>
                  <a:lnTo>
                    <a:pt x="396" y="111"/>
                  </a:lnTo>
                  <a:lnTo>
                    <a:pt x="401" y="109"/>
                  </a:lnTo>
                  <a:lnTo>
                    <a:pt x="401" y="109"/>
                  </a:lnTo>
                  <a:lnTo>
                    <a:pt x="406" y="106"/>
                  </a:lnTo>
                  <a:lnTo>
                    <a:pt x="408" y="106"/>
                  </a:lnTo>
                  <a:lnTo>
                    <a:pt x="411" y="106"/>
                  </a:lnTo>
                  <a:lnTo>
                    <a:pt x="413" y="106"/>
                  </a:lnTo>
                  <a:lnTo>
                    <a:pt x="415" y="106"/>
                  </a:lnTo>
                  <a:lnTo>
                    <a:pt x="420" y="109"/>
                  </a:lnTo>
                  <a:lnTo>
                    <a:pt x="422" y="111"/>
                  </a:lnTo>
                  <a:lnTo>
                    <a:pt x="425" y="111"/>
                  </a:lnTo>
                  <a:lnTo>
                    <a:pt x="425" y="111"/>
                  </a:lnTo>
                  <a:lnTo>
                    <a:pt x="430" y="114"/>
                  </a:lnTo>
                  <a:lnTo>
                    <a:pt x="434" y="114"/>
                  </a:lnTo>
                  <a:lnTo>
                    <a:pt x="441" y="114"/>
                  </a:lnTo>
                  <a:lnTo>
                    <a:pt x="444" y="114"/>
                  </a:lnTo>
                  <a:lnTo>
                    <a:pt x="449" y="111"/>
                  </a:lnTo>
                  <a:lnTo>
                    <a:pt x="451" y="111"/>
                  </a:lnTo>
                  <a:lnTo>
                    <a:pt x="456" y="114"/>
                  </a:lnTo>
                  <a:lnTo>
                    <a:pt x="460" y="114"/>
                  </a:lnTo>
                  <a:lnTo>
                    <a:pt x="463" y="116"/>
                  </a:lnTo>
                  <a:lnTo>
                    <a:pt x="468" y="118"/>
                  </a:lnTo>
                  <a:lnTo>
                    <a:pt x="470" y="121"/>
                  </a:lnTo>
                  <a:lnTo>
                    <a:pt x="477" y="125"/>
                  </a:lnTo>
                  <a:lnTo>
                    <a:pt x="482" y="133"/>
                  </a:lnTo>
                  <a:lnTo>
                    <a:pt x="484" y="135"/>
                  </a:lnTo>
                  <a:lnTo>
                    <a:pt x="489" y="137"/>
                  </a:lnTo>
                  <a:lnTo>
                    <a:pt x="491" y="140"/>
                  </a:lnTo>
                  <a:lnTo>
                    <a:pt x="494" y="142"/>
                  </a:lnTo>
                  <a:lnTo>
                    <a:pt x="499" y="142"/>
                  </a:lnTo>
                  <a:lnTo>
                    <a:pt x="503" y="144"/>
                  </a:lnTo>
                  <a:lnTo>
                    <a:pt x="508" y="144"/>
                  </a:lnTo>
                  <a:lnTo>
                    <a:pt x="510" y="144"/>
                  </a:lnTo>
                  <a:lnTo>
                    <a:pt x="515" y="147"/>
                  </a:lnTo>
                  <a:lnTo>
                    <a:pt x="518" y="149"/>
                  </a:lnTo>
                  <a:lnTo>
                    <a:pt x="520" y="149"/>
                  </a:lnTo>
                  <a:lnTo>
                    <a:pt x="520" y="152"/>
                  </a:lnTo>
                  <a:lnTo>
                    <a:pt x="522" y="156"/>
                  </a:lnTo>
                  <a:lnTo>
                    <a:pt x="525" y="161"/>
                  </a:lnTo>
                  <a:lnTo>
                    <a:pt x="525" y="166"/>
                  </a:lnTo>
                  <a:lnTo>
                    <a:pt x="527" y="178"/>
                  </a:lnTo>
                  <a:lnTo>
                    <a:pt x="527" y="182"/>
                  </a:lnTo>
                  <a:lnTo>
                    <a:pt x="525" y="190"/>
                  </a:lnTo>
                  <a:lnTo>
                    <a:pt x="525" y="192"/>
                  </a:lnTo>
                  <a:lnTo>
                    <a:pt x="522" y="197"/>
                  </a:lnTo>
                  <a:lnTo>
                    <a:pt x="520" y="201"/>
                  </a:lnTo>
                  <a:lnTo>
                    <a:pt x="518" y="206"/>
                  </a:lnTo>
                  <a:lnTo>
                    <a:pt x="515" y="209"/>
                  </a:lnTo>
                  <a:lnTo>
                    <a:pt x="513" y="213"/>
                  </a:lnTo>
                  <a:lnTo>
                    <a:pt x="506" y="220"/>
                  </a:lnTo>
                  <a:lnTo>
                    <a:pt x="501" y="225"/>
                  </a:lnTo>
                  <a:lnTo>
                    <a:pt x="496" y="232"/>
                  </a:lnTo>
                  <a:lnTo>
                    <a:pt x="491" y="235"/>
                  </a:lnTo>
                  <a:lnTo>
                    <a:pt x="491" y="239"/>
                  </a:lnTo>
                  <a:lnTo>
                    <a:pt x="491" y="242"/>
                  </a:lnTo>
                  <a:lnTo>
                    <a:pt x="489" y="247"/>
                  </a:lnTo>
                  <a:lnTo>
                    <a:pt x="487" y="249"/>
                  </a:lnTo>
                  <a:lnTo>
                    <a:pt x="484" y="256"/>
                  </a:lnTo>
                  <a:lnTo>
                    <a:pt x="484" y="256"/>
                  </a:lnTo>
                  <a:lnTo>
                    <a:pt x="482" y="258"/>
                  </a:lnTo>
                  <a:lnTo>
                    <a:pt x="479" y="258"/>
                  </a:lnTo>
                  <a:lnTo>
                    <a:pt x="475" y="258"/>
                  </a:lnTo>
                  <a:lnTo>
                    <a:pt x="472" y="261"/>
                  </a:lnTo>
                  <a:lnTo>
                    <a:pt x="472" y="261"/>
                  </a:lnTo>
                  <a:lnTo>
                    <a:pt x="470" y="261"/>
                  </a:lnTo>
                  <a:lnTo>
                    <a:pt x="470" y="266"/>
                  </a:lnTo>
                  <a:lnTo>
                    <a:pt x="470" y="266"/>
                  </a:lnTo>
                  <a:lnTo>
                    <a:pt x="470" y="268"/>
                  </a:lnTo>
                  <a:lnTo>
                    <a:pt x="470" y="270"/>
                  </a:lnTo>
                  <a:lnTo>
                    <a:pt x="472" y="273"/>
                  </a:lnTo>
                  <a:lnTo>
                    <a:pt x="472" y="275"/>
                  </a:lnTo>
                  <a:lnTo>
                    <a:pt x="472" y="277"/>
                  </a:lnTo>
                  <a:lnTo>
                    <a:pt x="472" y="285"/>
                  </a:lnTo>
                  <a:lnTo>
                    <a:pt x="475" y="292"/>
                  </a:lnTo>
                  <a:lnTo>
                    <a:pt x="475" y="296"/>
                  </a:lnTo>
                  <a:lnTo>
                    <a:pt x="475" y="301"/>
                  </a:lnTo>
                  <a:lnTo>
                    <a:pt x="472" y="313"/>
                  </a:lnTo>
                  <a:lnTo>
                    <a:pt x="470" y="325"/>
                  </a:lnTo>
                  <a:lnTo>
                    <a:pt x="472" y="327"/>
                  </a:lnTo>
                  <a:lnTo>
                    <a:pt x="472" y="327"/>
                  </a:lnTo>
                  <a:lnTo>
                    <a:pt x="470" y="330"/>
                  </a:lnTo>
                  <a:lnTo>
                    <a:pt x="470" y="332"/>
                  </a:lnTo>
                  <a:lnTo>
                    <a:pt x="468" y="337"/>
                  </a:lnTo>
                  <a:lnTo>
                    <a:pt x="468" y="339"/>
                  </a:lnTo>
                  <a:lnTo>
                    <a:pt x="468" y="346"/>
                  </a:lnTo>
                  <a:lnTo>
                    <a:pt x="465" y="351"/>
                  </a:lnTo>
                  <a:lnTo>
                    <a:pt x="465" y="356"/>
                  </a:lnTo>
                  <a:lnTo>
                    <a:pt x="460" y="368"/>
                  </a:lnTo>
                  <a:lnTo>
                    <a:pt x="453" y="380"/>
                  </a:lnTo>
                  <a:lnTo>
                    <a:pt x="451" y="384"/>
                  </a:lnTo>
                  <a:lnTo>
                    <a:pt x="446" y="392"/>
                  </a:lnTo>
                  <a:lnTo>
                    <a:pt x="444" y="396"/>
                  </a:lnTo>
                  <a:lnTo>
                    <a:pt x="441" y="401"/>
                  </a:lnTo>
                  <a:lnTo>
                    <a:pt x="439" y="403"/>
                  </a:lnTo>
                  <a:lnTo>
                    <a:pt x="439" y="403"/>
                  </a:lnTo>
                  <a:lnTo>
                    <a:pt x="434" y="403"/>
                  </a:lnTo>
                  <a:lnTo>
                    <a:pt x="430" y="406"/>
                  </a:lnTo>
                  <a:lnTo>
                    <a:pt x="425" y="406"/>
                  </a:lnTo>
                  <a:lnTo>
                    <a:pt x="413" y="406"/>
                  </a:lnTo>
                  <a:lnTo>
                    <a:pt x="408" y="408"/>
                  </a:lnTo>
                  <a:lnTo>
                    <a:pt x="406" y="408"/>
                  </a:lnTo>
                  <a:lnTo>
                    <a:pt x="399" y="411"/>
                  </a:lnTo>
                  <a:lnTo>
                    <a:pt x="392" y="413"/>
                  </a:lnTo>
                  <a:lnTo>
                    <a:pt x="384" y="418"/>
                  </a:lnTo>
                  <a:lnTo>
                    <a:pt x="377" y="420"/>
                  </a:lnTo>
                  <a:lnTo>
                    <a:pt x="370" y="427"/>
                  </a:lnTo>
                  <a:lnTo>
                    <a:pt x="365" y="432"/>
                  </a:lnTo>
                  <a:lnTo>
                    <a:pt x="361" y="439"/>
                  </a:lnTo>
                  <a:lnTo>
                    <a:pt x="356" y="439"/>
                  </a:lnTo>
                  <a:lnTo>
                    <a:pt x="356" y="444"/>
                  </a:lnTo>
                  <a:lnTo>
                    <a:pt x="356" y="465"/>
                  </a:lnTo>
                  <a:lnTo>
                    <a:pt x="356" y="465"/>
                  </a:lnTo>
                  <a:lnTo>
                    <a:pt x="358" y="468"/>
                  </a:lnTo>
                  <a:lnTo>
                    <a:pt x="361" y="470"/>
                  </a:lnTo>
                  <a:lnTo>
                    <a:pt x="361" y="470"/>
                  </a:lnTo>
                  <a:lnTo>
                    <a:pt x="361" y="472"/>
                  </a:lnTo>
                  <a:lnTo>
                    <a:pt x="361" y="475"/>
                  </a:lnTo>
                  <a:lnTo>
                    <a:pt x="361" y="479"/>
                  </a:lnTo>
                  <a:lnTo>
                    <a:pt x="356" y="487"/>
                  </a:lnTo>
                  <a:lnTo>
                    <a:pt x="356" y="487"/>
                  </a:lnTo>
                  <a:lnTo>
                    <a:pt x="356" y="489"/>
                  </a:lnTo>
                  <a:lnTo>
                    <a:pt x="354" y="489"/>
                  </a:lnTo>
                  <a:lnTo>
                    <a:pt x="354" y="489"/>
                  </a:lnTo>
                  <a:lnTo>
                    <a:pt x="351" y="491"/>
                  </a:lnTo>
                  <a:lnTo>
                    <a:pt x="349" y="491"/>
                  </a:lnTo>
                  <a:lnTo>
                    <a:pt x="349" y="491"/>
                  </a:lnTo>
                  <a:lnTo>
                    <a:pt x="346" y="498"/>
                  </a:lnTo>
                  <a:lnTo>
                    <a:pt x="344" y="506"/>
                  </a:lnTo>
                  <a:lnTo>
                    <a:pt x="342" y="510"/>
                  </a:lnTo>
                  <a:lnTo>
                    <a:pt x="337" y="517"/>
                  </a:lnTo>
                  <a:lnTo>
                    <a:pt x="335" y="525"/>
                  </a:lnTo>
                  <a:lnTo>
                    <a:pt x="332" y="527"/>
                  </a:lnTo>
                  <a:lnTo>
                    <a:pt x="330" y="527"/>
                  </a:lnTo>
                  <a:lnTo>
                    <a:pt x="327" y="529"/>
                  </a:lnTo>
                  <a:lnTo>
                    <a:pt x="325" y="532"/>
                  </a:lnTo>
                  <a:lnTo>
                    <a:pt x="323" y="534"/>
                  </a:lnTo>
                  <a:lnTo>
                    <a:pt x="318" y="534"/>
                  </a:lnTo>
                  <a:lnTo>
                    <a:pt x="318" y="536"/>
                  </a:lnTo>
                  <a:lnTo>
                    <a:pt x="318" y="541"/>
                  </a:lnTo>
                  <a:lnTo>
                    <a:pt x="316" y="548"/>
                  </a:lnTo>
                  <a:lnTo>
                    <a:pt x="316" y="553"/>
                  </a:lnTo>
                  <a:lnTo>
                    <a:pt x="299" y="541"/>
                  </a:lnTo>
                  <a:lnTo>
                    <a:pt x="282" y="527"/>
                  </a:lnTo>
                  <a:lnTo>
                    <a:pt x="273" y="522"/>
                  </a:lnTo>
                  <a:lnTo>
                    <a:pt x="268" y="517"/>
                  </a:lnTo>
                  <a:lnTo>
                    <a:pt x="266" y="515"/>
                  </a:lnTo>
                  <a:lnTo>
                    <a:pt x="261" y="513"/>
                  </a:lnTo>
                  <a:lnTo>
                    <a:pt x="254" y="513"/>
                  </a:lnTo>
                  <a:lnTo>
                    <a:pt x="251" y="513"/>
                  </a:lnTo>
                  <a:lnTo>
                    <a:pt x="247" y="513"/>
                  </a:lnTo>
                  <a:lnTo>
                    <a:pt x="247" y="508"/>
                  </a:lnTo>
                  <a:lnTo>
                    <a:pt x="249" y="503"/>
                  </a:lnTo>
                  <a:lnTo>
                    <a:pt x="251" y="498"/>
                  </a:lnTo>
                  <a:lnTo>
                    <a:pt x="254" y="496"/>
                  </a:lnTo>
                  <a:lnTo>
                    <a:pt x="256" y="491"/>
                  </a:lnTo>
                  <a:lnTo>
                    <a:pt x="263" y="482"/>
                  </a:lnTo>
                  <a:lnTo>
                    <a:pt x="268" y="479"/>
                  </a:lnTo>
                  <a:lnTo>
                    <a:pt x="270" y="477"/>
                  </a:lnTo>
                  <a:lnTo>
                    <a:pt x="273" y="475"/>
                  </a:lnTo>
                  <a:lnTo>
                    <a:pt x="278" y="472"/>
                  </a:lnTo>
                  <a:lnTo>
                    <a:pt x="282" y="470"/>
                  </a:lnTo>
                  <a:lnTo>
                    <a:pt x="285" y="468"/>
                  </a:lnTo>
                  <a:lnTo>
                    <a:pt x="287" y="465"/>
                  </a:lnTo>
                  <a:lnTo>
                    <a:pt x="289" y="465"/>
                  </a:lnTo>
                  <a:lnTo>
                    <a:pt x="289" y="460"/>
                  </a:lnTo>
                  <a:lnTo>
                    <a:pt x="289" y="458"/>
                  </a:lnTo>
                  <a:lnTo>
                    <a:pt x="289" y="456"/>
                  </a:lnTo>
                  <a:lnTo>
                    <a:pt x="289" y="453"/>
                  </a:lnTo>
                  <a:lnTo>
                    <a:pt x="287" y="449"/>
                  </a:lnTo>
                  <a:lnTo>
                    <a:pt x="285" y="444"/>
                  </a:lnTo>
                  <a:lnTo>
                    <a:pt x="280" y="444"/>
                  </a:lnTo>
                  <a:lnTo>
                    <a:pt x="275" y="449"/>
                  </a:lnTo>
                  <a:lnTo>
                    <a:pt x="275" y="444"/>
                  </a:lnTo>
                  <a:lnTo>
                    <a:pt x="275" y="439"/>
                  </a:lnTo>
                  <a:lnTo>
                    <a:pt x="275" y="427"/>
                  </a:lnTo>
                  <a:lnTo>
                    <a:pt x="275" y="425"/>
                  </a:lnTo>
                  <a:lnTo>
                    <a:pt x="275" y="422"/>
                  </a:lnTo>
                  <a:lnTo>
                    <a:pt x="275" y="420"/>
                  </a:lnTo>
                  <a:lnTo>
                    <a:pt x="275" y="420"/>
                  </a:lnTo>
                  <a:lnTo>
                    <a:pt x="273" y="418"/>
                  </a:lnTo>
                  <a:lnTo>
                    <a:pt x="273" y="418"/>
                  </a:lnTo>
                  <a:lnTo>
                    <a:pt x="270" y="420"/>
                  </a:lnTo>
                  <a:lnTo>
                    <a:pt x="268" y="420"/>
                  </a:lnTo>
                  <a:lnTo>
                    <a:pt x="266" y="422"/>
                  </a:lnTo>
                  <a:lnTo>
                    <a:pt x="266" y="425"/>
                  </a:lnTo>
                  <a:lnTo>
                    <a:pt x="263" y="420"/>
                  </a:lnTo>
                  <a:lnTo>
                    <a:pt x="261" y="415"/>
                  </a:lnTo>
                  <a:lnTo>
                    <a:pt x="259" y="411"/>
                  </a:lnTo>
                  <a:lnTo>
                    <a:pt x="256" y="406"/>
                  </a:lnTo>
                  <a:lnTo>
                    <a:pt x="254" y="403"/>
                  </a:lnTo>
                  <a:lnTo>
                    <a:pt x="254" y="401"/>
                  </a:lnTo>
                  <a:lnTo>
                    <a:pt x="249" y="399"/>
                  </a:lnTo>
                  <a:lnTo>
                    <a:pt x="242" y="396"/>
                  </a:lnTo>
                  <a:lnTo>
                    <a:pt x="237" y="396"/>
                  </a:lnTo>
                  <a:lnTo>
                    <a:pt x="235" y="396"/>
                  </a:lnTo>
                  <a:lnTo>
                    <a:pt x="232" y="396"/>
                  </a:lnTo>
                  <a:lnTo>
                    <a:pt x="230" y="396"/>
                  </a:lnTo>
                  <a:lnTo>
                    <a:pt x="230" y="394"/>
                  </a:lnTo>
                  <a:lnTo>
                    <a:pt x="228" y="392"/>
                  </a:lnTo>
                  <a:lnTo>
                    <a:pt x="225" y="387"/>
                  </a:lnTo>
                  <a:lnTo>
                    <a:pt x="223" y="380"/>
                  </a:lnTo>
                  <a:lnTo>
                    <a:pt x="221" y="368"/>
                  </a:lnTo>
                  <a:lnTo>
                    <a:pt x="218" y="361"/>
                  </a:lnTo>
                  <a:lnTo>
                    <a:pt x="221" y="356"/>
                  </a:lnTo>
                  <a:lnTo>
                    <a:pt x="221" y="356"/>
                  </a:lnTo>
                  <a:lnTo>
                    <a:pt x="221" y="349"/>
                  </a:lnTo>
                  <a:lnTo>
                    <a:pt x="223" y="349"/>
                  </a:lnTo>
                  <a:lnTo>
                    <a:pt x="223" y="344"/>
                  </a:lnTo>
                  <a:lnTo>
                    <a:pt x="225" y="344"/>
                  </a:lnTo>
                  <a:lnTo>
                    <a:pt x="225" y="339"/>
                  </a:lnTo>
                  <a:lnTo>
                    <a:pt x="225" y="337"/>
                  </a:lnTo>
                  <a:lnTo>
                    <a:pt x="223" y="335"/>
                  </a:lnTo>
                  <a:lnTo>
                    <a:pt x="223" y="332"/>
                  </a:lnTo>
                  <a:lnTo>
                    <a:pt x="221" y="330"/>
                  </a:lnTo>
                  <a:lnTo>
                    <a:pt x="221" y="327"/>
                  </a:lnTo>
                  <a:lnTo>
                    <a:pt x="216" y="325"/>
                  </a:lnTo>
                  <a:lnTo>
                    <a:pt x="216" y="323"/>
                  </a:lnTo>
                  <a:lnTo>
                    <a:pt x="213" y="323"/>
                  </a:lnTo>
                  <a:lnTo>
                    <a:pt x="211" y="320"/>
                  </a:lnTo>
                  <a:lnTo>
                    <a:pt x="211" y="318"/>
                  </a:lnTo>
                  <a:lnTo>
                    <a:pt x="211" y="318"/>
                  </a:lnTo>
                  <a:lnTo>
                    <a:pt x="211" y="313"/>
                  </a:lnTo>
                  <a:lnTo>
                    <a:pt x="202" y="311"/>
                  </a:lnTo>
                  <a:lnTo>
                    <a:pt x="197" y="308"/>
                  </a:lnTo>
                  <a:lnTo>
                    <a:pt x="192" y="308"/>
                  </a:lnTo>
                  <a:lnTo>
                    <a:pt x="190" y="306"/>
                  </a:lnTo>
                  <a:lnTo>
                    <a:pt x="187" y="301"/>
                  </a:lnTo>
                  <a:lnTo>
                    <a:pt x="187" y="299"/>
                  </a:lnTo>
                  <a:lnTo>
                    <a:pt x="187" y="299"/>
                  </a:lnTo>
                  <a:lnTo>
                    <a:pt x="187" y="292"/>
                  </a:lnTo>
                  <a:lnTo>
                    <a:pt x="185" y="289"/>
                  </a:lnTo>
                  <a:lnTo>
                    <a:pt x="185" y="289"/>
                  </a:lnTo>
                  <a:lnTo>
                    <a:pt x="183" y="287"/>
                  </a:lnTo>
                  <a:lnTo>
                    <a:pt x="183" y="285"/>
                  </a:lnTo>
                  <a:lnTo>
                    <a:pt x="183" y="280"/>
                  </a:lnTo>
                  <a:lnTo>
                    <a:pt x="180" y="275"/>
                  </a:lnTo>
                  <a:lnTo>
                    <a:pt x="180" y="273"/>
                  </a:lnTo>
                  <a:lnTo>
                    <a:pt x="178" y="273"/>
                  </a:lnTo>
                  <a:lnTo>
                    <a:pt x="178" y="273"/>
                  </a:lnTo>
                  <a:lnTo>
                    <a:pt x="175" y="270"/>
                  </a:lnTo>
                  <a:lnTo>
                    <a:pt x="173" y="270"/>
                  </a:lnTo>
                  <a:lnTo>
                    <a:pt x="168" y="270"/>
                  </a:lnTo>
                  <a:lnTo>
                    <a:pt x="164" y="270"/>
                  </a:lnTo>
                  <a:lnTo>
                    <a:pt x="161" y="273"/>
                  </a:lnTo>
                  <a:lnTo>
                    <a:pt x="159" y="273"/>
                  </a:lnTo>
                  <a:lnTo>
                    <a:pt x="156" y="270"/>
                  </a:lnTo>
                  <a:lnTo>
                    <a:pt x="156" y="270"/>
                  </a:lnTo>
                  <a:lnTo>
                    <a:pt x="156" y="268"/>
                  </a:lnTo>
                  <a:lnTo>
                    <a:pt x="156" y="266"/>
                  </a:lnTo>
                  <a:lnTo>
                    <a:pt x="156" y="266"/>
                  </a:lnTo>
                  <a:lnTo>
                    <a:pt x="154" y="266"/>
                  </a:lnTo>
                  <a:lnTo>
                    <a:pt x="149" y="266"/>
                  </a:lnTo>
                  <a:lnTo>
                    <a:pt x="149" y="263"/>
                  </a:lnTo>
                  <a:lnTo>
                    <a:pt x="147" y="261"/>
                  </a:lnTo>
                  <a:lnTo>
                    <a:pt x="145" y="261"/>
                  </a:lnTo>
                  <a:lnTo>
                    <a:pt x="145" y="258"/>
                  </a:lnTo>
                  <a:lnTo>
                    <a:pt x="142" y="258"/>
                  </a:lnTo>
                  <a:lnTo>
                    <a:pt x="137" y="261"/>
                  </a:lnTo>
                  <a:lnTo>
                    <a:pt x="135" y="258"/>
                  </a:lnTo>
                  <a:lnTo>
                    <a:pt x="130" y="256"/>
                  </a:lnTo>
                  <a:lnTo>
                    <a:pt x="126" y="254"/>
                  </a:lnTo>
                  <a:lnTo>
                    <a:pt x="123" y="251"/>
                  </a:lnTo>
                  <a:lnTo>
                    <a:pt x="121" y="249"/>
                  </a:lnTo>
                  <a:lnTo>
                    <a:pt x="118" y="247"/>
                  </a:lnTo>
                  <a:lnTo>
                    <a:pt x="116" y="244"/>
                  </a:lnTo>
                  <a:lnTo>
                    <a:pt x="114" y="239"/>
                  </a:lnTo>
                  <a:lnTo>
                    <a:pt x="114" y="239"/>
                  </a:lnTo>
                  <a:lnTo>
                    <a:pt x="114" y="237"/>
                  </a:lnTo>
                  <a:lnTo>
                    <a:pt x="114" y="232"/>
                  </a:lnTo>
                  <a:lnTo>
                    <a:pt x="114" y="225"/>
                  </a:lnTo>
                  <a:lnTo>
                    <a:pt x="114" y="220"/>
                  </a:lnTo>
                  <a:lnTo>
                    <a:pt x="114" y="218"/>
                  </a:lnTo>
                  <a:lnTo>
                    <a:pt x="114" y="218"/>
                  </a:lnTo>
                  <a:lnTo>
                    <a:pt x="111" y="218"/>
                  </a:lnTo>
                  <a:lnTo>
                    <a:pt x="109" y="218"/>
                  </a:lnTo>
                  <a:lnTo>
                    <a:pt x="109" y="218"/>
                  </a:lnTo>
                  <a:lnTo>
                    <a:pt x="104" y="218"/>
                  </a:lnTo>
                  <a:lnTo>
                    <a:pt x="102" y="218"/>
                  </a:lnTo>
                  <a:lnTo>
                    <a:pt x="99" y="220"/>
                  </a:lnTo>
                  <a:lnTo>
                    <a:pt x="97" y="220"/>
                  </a:lnTo>
                  <a:lnTo>
                    <a:pt x="83" y="230"/>
                  </a:lnTo>
                  <a:lnTo>
                    <a:pt x="78" y="235"/>
                  </a:lnTo>
                  <a:lnTo>
                    <a:pt x="73" y="235"/>
                  </a:lnTo>
                  <a:lnTo>
                    <a:pt x="71" y="237"/>
                  </a:lnTo>
                  <a:lnTo>
                    <a:pt x="66" y="237"/>
                  </a:lnTo>
                  <a:lnTo>
                    <a:pt x="64" y="237"/>
                  </a:lnTo>
                  <a:lnTo>
                    <a:pt x="59" y="235"/>
                  </a:lnTo>
                  <a:lnTo>
                    <a:pt x="54" y="235"/>
                  </a:lnTo>
                  <a:lnTo>
                    <a:pt x="52" y="235"/>
                  </a:lnTo>
                  <a:lnTo>
                    <a:pt x="50" y="235"/>
                  </a:lnTo>
                  <a:lnTo>
                    <a:pt x="47" y="235"/>
                  </a:lnTo>
                  <a:lnTo>
                    <a:pt x="47" y="235"/>
                  </a:lnTo>
                  <a:lnTo>
                    <a:pt x="47" y="232"/>
                  </a:lnTo>
                  <a:lnTo>
                    <a:pt x="47" y="230"/>
                  </a:lnTo>
                  <a:lnTo>
                    <a:pt x="45" y="228"/>
                  </a:lnTo>
                  <a:lnTo>
                    <a:pt x="47" y="213"/>
                  </a:lnTo>
                  <a:lnTo>
                    <a:pt x="40" y="213"/>
                  </a:lnTo>
                  <a:lnTo>
                    <a:pt x="38" y="218"/>
                  </a:lnTo>
                  <a:lnTo>
                    <a:pt x="38" y="220"/>
                  </a:lnTo>
                  <a:lnTo>
                    <a:pt x="35" y="220"/>
                  </a:lnTo>
                  <a:lnTo>
                    <a:pt x="35" y="220"/>
                  </a:lnTo>
                  <a:lnTo>
                    <a:pt x="33" y="220"/>
                  </a:lnTo>
                  <a:lnTo>
                    <a:pt x="31" y="220"/>
                  </a:lnTo>
                  <a:lnTo>
                    <a:pt x="28" y="220"/>
                  </a:lnTo>
                  <a:lnTo>
                    <a:pt x="23" y="216"/>
                  </a:lnTo>
                  <a:lnTo>
                    <a:pt x="21" y="213"/>
                  </a:lnTo>
                  <a:lnTo>
                    <a:pt x="19" y="213"/>
                  </a:lnTo>
                  <a:lnTo>
                    <a:pt x="16" y="211"/>
                  </a:lnTo>
                  <a:lnTo>
                    <a:pt x="12" y="211"/>
                  </a:lnTo>
                  <a:lnTo>
                    <a:pt x="12" y="209"/>
                  </a:lnTo>
                  <a:lnTo>
                    <a:pt x="12" y="206"/>
                  </a:lnTo>
                  <a:lnTo>
                    <a:pt x="12" y="204"/>
                  </a:lnTo>
                  <a:lnTo>
                    <a:pt x="12" y="204"/>
                  </a:lnTo>
                  <a:lnTo>
                    <a:pt x="9" y="199"/>
                  </a:lnTo>
                  <a:lnTo>
                    <a:pt x="7" y="197"/>
                  </a:lnTo>
                  <a:lnTo>
                    <a:pt x="2" y="194"/>
                  </a:lnTo>
                  <a:lnTo>
                    <a:pt x="0" y="192"/>
                  </a:lnTo>
                  <a:lnTo>
                    <a:pt x="0" y="187"/>
                  </a:lnTo>
                  <a:lnTo>
                    <a:pt x="0" y="185"/>
                  </a:lnTo>
                  <a:lnTo>
                    <a:pt x="0" y="182"/>
                  </a:lnTo>
                  <a:lnTo>
                    <a:pt x="0" y="180"/>
                  </a:lnTo>
                  <a:lnTo>
                    <a:pt x="0" y="178"/>
                  </a:lnTo>
                  <a:lnTo>
                    <a:pt x="2" y="178"/>
                  </a:lnTo>
                  <a:lnTo>
                    <a:pt x="2" y="175"/>
                  </a:lnTo>
                  <a:lnTo>
                    <a:pt x="7" y="175"/>
                  </a:lnTo>
                  <a:lnTo>
                    <a:pt x="7" y="173"/>
                  </a:lnTo>
                  <a:lnTo>
                    <a:pt x="9" y="171"/>
                  </a:lnTo>
                  <a:lnTo>
                    <a:pt x="9" y="166"/>
                  </a:lnTo>
                  <a:lnTo>
                    <a:pt x="12" y="163"/>
                  </a:lnTo>
                  <a:lnTo>
                    <a:pt x="12" y="156"/>
                  </a:lnTo>
                  <a:lnTo>
                    <a:pt x="12" y="152"/>
                  </a:lnTo>
                  <a:lnTo>
                    <a:pt x="14" y="152"/>
                  </a:lnTo>
                  <a:lnTo>
                    <a:pt x="14" y="149"/>
                  </a:lnTo>
                  <a:lnTo>
                    <a:pt x="16" y="147"/>
                  </a:lnTo>
                  <a:lnTo>
                    <a:pt x="16" y="144"/>
                  </a:lnTo>
                  <a:lnTo>
                    <a:pt x="19" y="144"/>
                  </a:lnTo>
                  <a:lnTo>
                    <a:pt x="23" y="142"/>
                  </a:lnTo>
                  <a:lnTo>
                    <a:pt x="28" y="142"/>
                  </a:lnTo>
                  <a:lnTo>
                    <a:pt x="38" y="140"/>
                  </a:lnTo>
                  <a:lnTo>
                    <a:pt x="42" y="140"/>
                  </a:lnTo>
                  <a:lnTo>
                    <a:pt x="47" y="137"/>
                  </a:lnTo>
                  <a:lnTo>
                    <a:pt x="50" y="135"/>
                  </a:lnTo>
                  <a:lnTo>
                    <a:pt x="52" y="135"/>
                  </a:lnTo>
                  <a:lnTo>
                    <a:pt x="52" y="133"/>
                  </a:lnTo>
                  <a:lnTo>
                    <a:pt x="54" y="123"/>
                  </a:lnTo>
                  <a:lnTo>
                    <a:pt x="54" y="111"/>
                  </a:lnTo>
                  <a:lnTo>
                    <a:pt x="57" y="102"/>
                  </a:lnTo>
                  <a:lnTo>
                    <a:pt x="57" y="92"/>
                  </a:lnTo>
                  <a:lnTo>
                    <a:pt x="54" y="90"/>
                  </a:lnTo>
                  <a:lnTo>
                    <a:pt x="54" y="87"/>
                  </a:lnTo>
                  <a:lnTo>
                    <a:pt x="52" y="85"/>
                  </a:lnTo>
                  <a:lnTo>
                    <a:pt x="52" y="83"/>
                  </a:lnTo>
                  <a:lnTo>
                    <a:pt x="47" y="80"/>
                  </a:lnTo>
                  <a:lnTo>
                    <a:pt x="47" y="78"/>
                  </a:lnTo>
                  <a:lnTo>
                    <a:pt x="47" y="76"/>
                  </a:lnTo>
                  <a:lnTo>
                    <a:pt x="47" y="73"/>
                  </a:lnTo>
                  <a:lnTo>
                    <a:pt x="47" y="71"/>
                  </a:lnTo>
                  <a:lnTo>
                    <a:pt x="50" y="71"/>
                  </a:lnTo>
                  <a:lnTo>
                    <a:pt x="52" y="68"/>
                  </a:lnTo>
                  <a:lnTo>
                    <a:pt x="54" y="66"/>
                  </a:lnTo>
                  <a:lnTo>
                    <a:pt x="59" y="66"/>
                  </a:lnTo>
                  <a:lnTo>
                    <a:pt x="59" y="61"/>
                  </a:lnTo>
                  <a:lnTo>
                    <a:pt x="57" y="61"/>
                  </a:lnTo>
                  <a:lnTo>
                    <a:pt x="57" y="59"/>
                  </a:lnTo>
                  <a:lnTo>
                    <a:pt x="54" y="59"/>
                  </a:lnTo>
                  <a:lnTo>
                    <a:pt x="54" y="57"/>
                  </a:lnTo>
                  <a:lnTo>
                    <a:pt x="54" y="57"/>
                  </a:lnTo>
                  <a:lnTo>
                    <a:pt x="52" y="57"/>
                  </a:lnTo>
                  <a:lnTo>
                    <a:pt x="52" y="54"/>
                  </a:lnTo>
                  <a:lnTo>
                    <a:pt x="50" y="57"/>
                  </a:lnTo>
                  <a:lnTo>
                    <a:pt x="54" y="54"/>
                  </a:lnTo>
                  <a:lnTo>
                    <a:pt x="57" y="54"/>
                  </a:lnTo>
                  <a:lnTo>
                    <a:pt x="66" y="52"/>
                  </a:lnTo>
                  <a:lnTo>
                    <a:pt x="71" y="49"/>
                  </a:lnTo>
                  <a:lnTo>
                    <a:pt x="76" y="47"/>
                  </a:lnTo>
                  <a:lnTo>
                    <a:pt x="80" y="47"/>
                  </a:lnTo>
                  <a:lnTo>
                    <a:pt x="85" y="45"/>
                  </a:lnTo>
                  <a:lnTo>
                    <a:pt x="85" y="47"/>
                  </a:lnTo>
                  <a:lnTo>
                    <a:pt x="88" y="49"/>
                  </a:lnTo>
                  <a:lnTo>
                    <a:pt x="88" y="54"/>
                  </a:lnTo>
                  <a:lnTo>
                    <a:pt x="88" y="59"/>
                  </a:lnTo>
                  <a:lnTo>
                    <a:pt x="88" y="61"/>
                  </a:lnTo>
                  <a:lnTo>
                    <a:pt x="90" y="64"/>
                  </a:lnTo>
                  <a:lnTo>
                    <a:pt x="90" y="66"/>
                  </a:lnTo>
                  <a:lnTo>
                    <a:pt x="92" y="66"/>
                  </a:lnTo>
                  <a:lnTo>
                    <a:pt x="97" y="66"/>
                  </a:lnTo>
                  <a:lnTo>
                    <a:pt x="99" y="64"/>
                  </a:lnTo>
                  <a:lnTo>
                    <a:pt x="107" y="64"/>
                  </a:lnTo>
                  <a:lnTo>
                    <a:pt x="109" y="64"/>
                  </a:lnTo>
                  <a:lnTo>
                    <a:pt x="111" y="61"/>
                  </a:lnTo>
                  <a:lnTo>
                    <a:pt x="118" y="59"/>
                  </a:lnTo>
                  <a:lnTo>
                    <a:pt x="123" y="57"/>
                  </a:lnTo>
                  <a:lnTo>
                    <a:pt x="126" y="54"/>
                  </a:lnTo>
                  <a:lnTo>
                    <a:pt x="130" y="49"/>
                  </a:lnTo>
                  <a:lnTo>
                    <a:pt x="133" y="45"/>
                  </a:lnTo>
                  <a:lnTo>
                    <a:pt x="135" y="42"/>
                  </a:lnTo>
                  <a:lnTo>
                    <a:pt x="135" y="42"/>
                  </a:lnTo>
                  <a:lnTo>
                    <a:pt x="133" y="40"/>
                  </a:lnTo>
                  <a:lnTo>
                    <a:pt x="130" y="38"/>
                  </a:lnTo>
                  <a:lnTo>
                    <a:pt x="128" y="30"/>
                  </a:lnTo>
                  <a:lnTo>
                    <a:pt x="126" y="23"/>
                  </a:lnTo>
                  <a:lnTo>
                    <a:pt x="121" y="16"/>
                  </a:lnTo>
                  <a:lnTo>
                    <a:pt x="126" y="16"/>
                  </a:lnTo>
                  <a:lnTo>
                    <a:pt x="128" y="16"/>
                  </a:lnTo>
                  <a:lnTo>
                    <a:pt x="135" y="19"/>
                  </a:lnTo>
                  <a:lnTo>
                    <a:pt x="140" y="23"/>
                  </a:lnTo>
                  <a:lnTo>
                    <a:pt x="142" y="23"/>
                  </a:lnTo>
                  <a:lnTo>
                    <a:pt x="145" y="23"/>
                  </a:lnTo>
                  <a:lnTo>
                    <a:pt x="145" y="23"/>
                  </a:lnTo>
                  <a:lnTo>
                    <a:pt x="147" y="21"/>
                  </a:lnTo>
                  <a:lnTo>
                    <a:pt x="149" y="19"/>
                  </a:lnTo>
                  <a:lnTo>
                    <a:pt x="152" y="19"/>
                  </a:lnTo>
                  <a:lnTo>
                    <a:pt x="161" y="14"/>
                  </a:lnTo>
                  <a:lnTo>
                    <a:pt x="166" y="11"/>
                  </a:lnTo>
                  <a:lnTo>
                    <a:pt x="168" y="11"/>
                  </a:lnTo>
                  <a:lnTo>
                    <a:pt x="168" y="9"/>
                  </a:lnTo>
                  <a:lnTo>
                    <a:pt x="171" y="9"/>
                  </a:lnTo>
                  <a:lnTo>
                    <a:pt x="173" y="7"/>
                  </a:lnTo>
                  <a:lnTo>
                    <a:pt x="173" y="4"/>
                  </a:lnTo>
                  <a:lnTo>
                    <a:pt x="173" y="2"/>
                  </a:lnTo>
                  <a:lnTo>
                    <a:pt x="178" y="2"/>
                  </a:lnTo>
                  <a:lnTo>
                    <a:pt x="183" y="0"/>
                  </a:lnTo>
                  <a:lnTo>
                    <a:pt x="183" y="4"/>
                  </a:lnTo>
                  <a:lnTo>
                    <a:pt x="183" y="7"/>
                  </a:lnTo>
                  <a:lnTo>
                    <a:pt x="183" y="9"/>
                  </a:lnTo>
                  <a:lnTo>
                    <a:pt x="183" y="9"/>
                  </a:lnTo>
                  <a:lnTo>
                    <a:pt x="185" y="14"/>
                  </a:lnTo>
                  <a:lnTo>
                    <a:pt x="187" y="16"/>
                  </a:lnTo>
                  <a:lnTo>
                    <a:pt x="187" y="19"/>
                  </a:lnTo>
                  <a:lnTo>
                    <a:pt x="190" y="21"/>
                  </a:lnTo>
                  <a:lnTo>
                    <a:pt x="187" y="23"/>
                  </a:lnTo>
                  <a:lnTo>
                    <a:pt x="187" y="28"/>
                  </a:lnTo>
                  <a:lnTo>
                    <a:pt x="185" y="30"/>
                  </a:lnTo>
                  <a:lnTo>
                    <a:pt x="185" y="35"/>
                  </a:lnTo>
                  <a:lnTo>
                    <a:pt x="183" y="38"/>
                  </a:lnTo>
                  <a:lnTo>
                    <a:pt x="185" y="40"/>
                  </a:lnTo>
                  <a:lnTo>
                    <a:pt x="185" y="42"/>
                  </a:lnTo>
                  <a:lnTo>
                    <a:pt x="187" y="47"/>
                  </a:lnTo>
                  <a:lnTo>
                    <a:pt x="187" y="49"/>
                  </a:lnTo>
                  <a:lnTo>
                    <a:pt x="190" y="54"/>
                  </a:lnTo>
                  <a:lnTo>
                    <a:pt x="192" y="57"/>
                  </a:lnTo>
                  <a:lnTo>
                    <a:pt x="194" y="57"/>
                  </a:lnTo>
                  <a:lnTo>
                    <a:pt x="199" y="57"/>
                  </a:lnTo>
                  <a:lnTo>
                    <a:pt x="199" y="57"/>
                  </a:lnTo>
                  <a:lnTo>
                    <a:pt x="202" y="57"/>
                  </a:lnTo>
                  <a:lnTo>
                    <a:pt x="204" y="57"/>
                  </a:lnTo>
                  <a:lnTo>
                    <a:pt x="204" y="57"/>
                  </a:lnTo>
                  <a:lnTo>
                    <a:pt x="209" y="54"/>
                  </a:lnTo>
                  <a:lnTo>
                    <a:pt x="211" y="52"/>
                  </a:lnTo>
                  <a:lnTo>
                    <a:pt x="216" y="47"/>
                  </a:lnTo>
                  <a:lnTo>
                    <a:pt x="221" y="45"/>
                  </a:lnTo>
                  <a:lnTo>
                    <a:pt x="223" y="45"/>
                  </a:lnTo>
                  <a:lnTo>
                    <a:pt x="225" y="45"/>
                  </a:lnTo>
                  <a:lnTo>
                    <a:pt x="225" y="45"/>
                  </a:lnTo>
                  <a:lnTo>
                    <a:pt x="228" y="47"/>
                  </a:lnTo>
                  <a:lnTo>
                    <a:pt x="230" y="47"/>
                  </a:lnTo>
                  <a:lnTo>
                    <a:pt x="232" y="47"/>
                  </a:lnTo>
                  <a:lnTo>
                    <a:pt x="232" y="49"/>
                  </a:lnTo>
                  <a:lnTo>
                    <a:pt x="235" y="49"/>
                  </a:lnTo>
                  <a:lnTo>
                    <a:pt x="235" y="45"/>
                  </a:lnTo>
                  <a:lnTo>
                    <a:pt x="235" y="42"/>
                  </a:lnTo>
                  <a:lnTo>
                    <a:pt x="240" y="42"/>
                  </a:lnTo>
                  <a:lnTo>
                    <a:pt x="244" y="40"/>
                  </a:lnTo>
                  <a:lnTo>
                    <a:pt x="251" y="38"/>
                  </a:lnTo>
                  <a:lnTo>
                    <a:pt x="254" y="40"/>
                  </a:lnTo>
                  <a:lnTo>
                    <a:pt x="254" y="40"/>
                  </a:lnTo>
                  <a:lnTo>
                    <a:pt x="254" y="42"/>
                  </a:lnTo>
                  <a:lnTo>
                    <a:pt x="256" y="42"/>
                  </a:lnTo>
                  <a:lnTo>
                    <a:pt x="261" y="42"/>
                  </a:lnTo>
                  <a:lnTo>
                    <a:pt x="261" y="45"/>
                  </a:lnTo>
                  <a:lnTo>
                    <a:pt x="266" y="45"/>
                  </a:lnTo>
                  <a:lnTo>
                    <a:pt x="270" y="45"/>
                  </a:lnTo>
                  <a:lnTo>
                    <a:pt x="273" y="42"/>
                  </a:lnTo>
                  <a:lnTo>
                    <a:pt x="278" y="42"/>
                  </a:lnTo>
                  <a:lnTo>
                    <a:pt x="280" y="40"/>
                  </a:lnTo>
                  <a:lnTo>
                    <a:pt x="282" y="40"/>
                  </a:lnTo>
                  <a:lnTo>
                    <a:pt x="285" y="38"/>
                  </a:lnTo>
                  <a:lnTo>
                    <a:pt x="289" y="30"/>
                  </a:lnTo>
                  <a:lnTo>
                    <a:pt x="292" y="26"/>
                  </a:lnTo>
                  <a:lnTo>
                    <a:pt x="294" y="21"/>
                  </a:lnTo>
                  <a:lnTo>
                    <a:pt x="299" y="16"/>
                  </a:lnTo>
                  <a:lnTo>
                    <a:pt x="299" y="1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0" name="Freeform 1500">
              <a:extLst>
                <a:ext uri="{FF2B5EF4-FFF2-40B4-BE49-F238E27FC236}">
                  <a16:creationId xmlns:a16="http://schemas.microsoft.com/office/drawing/2014/main" id="{7E1F517C-C37E-4AD3-A5D8-7E2221DC9765}"/>
                </a:ext>
              </a:extLst>
            </p:cNvPr>
            <p:cNvSpPr>
              <a:spLocks/>
            </p:cNvSpPr>
            <p:nvPr/>
          </p:nvSpPr>
          <p:spPr bwMode="auto">
            <a:xfrm>
              <a:off x="2406650" y="3824287"/>
              <a:ext cx="244475" cy="381000"/>
            </a:xfrm>
            <a:custGeom>
              <a:avLst/>
              <a:gdLst/>
              <a:ahLst/>
              <a:cxnLst>
                <a:cxn ang="0">
                  <a:pos x="7" y="168"/>
                </a:cxn>
                <a:cxn ang="0">
                  <a:pos x="31" y="178"/>
                </a:cxn>
                <a:cxn ang="0">
                  <a:pos x="43" y="183"/>
                </a:cxn>
                <a:cxn ang="0">
                  <a:pos x="52" y="187"/>
                </a:cxn>
                <a:cxn ang="0">
                  <a:pos x="69" y="202"/>
                </a:cxn>
                <a:cxn ang="0">
                  <a:pos x="76" y="216"/>
                </a:cxn>
                <a:cxn ang="0">
                  <a:pos x="92" y="216"/>
                </a:cxn>
                <a:cxn ang="0">
                  <a:pos x="100" y="216"/>
                </a:cxn>
                <a:cxn ang="0">
                  <a:pos x="104" y="216"/>
                </a:cxn>
                <a:cxn ang="0">
                  <a:pos x="119" y="218"/>
                </a:cxn>
                <a:cxn ang="0">
                  <a:pos x="109" y="230"/>
                </a:cxn>
                <a:cxn ang="0">
                  <a:pos x="109" y="237"/>
                </a:cxn>
                <a:cxn ang="0">
                  <a:pos x="123" y="230"/>
                </a:cxn>
                <a:cxn ang="0">
                  <a:pos x="123" y="197"/>
                </a:cxn>
                <a:cxn ang="0">
                  <a:pos x="116" y="187"/>
                </a:cxn>
                <a:cxn ang="0">
                  <a:pos x="116" y="178"/>
                </a:cxn>
                <a:cxn ang="0">
                  <a:pos x="128" y="173"/>
                </a:cxn>
                <a:cxn ang="0">
                  <a:pos x="123" y="166"/>
                </a:cxn>
                <a:cxn ang="0">
                  <a:pos x="121" y="161"/>
                </a:cxn>
                <a:cxn ang="0">
                  <a:pos x="135" y="159"/>
                </a:cxn>
                <a:cxn ang="0">
                  <a:pos x="154" y="152"/>
                </a:cxn>
                <a:cxn ang="0">
                  <a:pos x="149" y="142"/>
                </a:cxn>
                <a:cxn ang="0">
                  <a:pos x="152" y="135"/>
                </a:cxn>
                <a:cxn ang="0">
                  <a:pos x="152" y="128"/>
                </a:cxn>
                <a:cxn ang="0">
                  <a:pos x="147" y="121"/>
                </a:cxn>
                <a:cxn ang="0">
                  <a:pos x="149" y="107"/>
                </a:cxn>
                <a:cxn ang="0">
                  <a:pos x="142" y="95"/>
                </a:cxn>
                <a:cxn ang="0">
                  <a:pos x="130" y="95"/>
                </a:cxn>
                <a:cxn ang="0">
                  <a:pos x="123" y="90"/>
                </a:cxn>
                <a:cxn ang="0">
                  <a:pos x="104" y="83"/>
                </a:cxn>
                <a:cxn ang="0">
                  <a:pos x="88" y="78"/>
                </a:cxn>
                <a:cxn ang="0">
                  <a:pos x="85" y="71"/>
                </a:cxn>
                <a:cxn ang="0">
                  <a:pos x="90" y="66"/>
                </a:cxn>
                <a:cxn ang="0">
                  <a:pos x="85" y="59"/>
                </a:cxn>
                <a:cxn ang="0">
                  <a:pos x="81" y="52"/>
                </a:cxn>
                <a:cxn ang="0">
                  <a:pos x="78" y="45"/>
                </a:cxn>
                <a:cxn ang="0">
                  <a:pos x="88" y="28"/>
                </a:cxn>
                <a:cxn ang="0">
                  <a:pos x="102" y="14"/>
                </a:cxn>
                <a:cxn ang="0">
                  <a:pos x="107" y="7"/>
                </a:cxn>
                <a:cxn ang="0">
                  <a:pos x="104" y="2"/>
                </a:cxn>
                <a:cxn ang="0">
                  <a:pos x="83" y="12"/>
                </a:cxn>
                <a:cxn ang="0">
                  <a:pos x="69" y="16"/>
                </a:cxn>
                <a:cxn ang="0">
                  <a:pos x="59" y="21"/>
                </a:cxn>
                <a:cxn ang="0">
                  <a:pos x="52" y="26"/>
                </a:cxn>
                <a:cxn ang="0">
                  <a:pos x="47" y="42"/>
                </a:cxn>
                <a:cxn ang="0">
                  <a:pos x="40" y="50"/>
                </a:cxn>
                <a:cxn ang="0">
                  <a:pos x="26" y="57"/>
                </a:cxn>
                <a:cxn ang="0">
                  <a:pos x="21" y="59"/>
                </a:cxn>
                <a:cxn ang="0">
                  <a:pos x="19" y="69"/>
                </a:cxn>
                <a:cxn ang="0">
                  <a:pos x="16" y="76"/>
                </a:cxn>
                <a:cxn ang="0">
                  <a:pos x="21" y="83"/>
                </a:cxn>
                <a:cxn ang="0">
                  <a:pos x="21" y="95"/>
                </a:cxn>
                <a:cxn ang="0">
                  <a:pos x="21" y="111"/>
                </a:cxn>
                <a:cxn ang="0">
                  <a:pos x="21" y="130"/>
                </a:cxn>
                <a:cxn ang="0">
                  <a:pos x="16" y="137"/>
                </a:cxn>
                <a:cxn ang="0">
                  <a:pos x="7" y="145"/>
                </a:cxn>
                <a:cxn ang="0">
                  <a:pos x="2" y="154"/>
                </a:cxn>
              </a:cxnLst>
              <a:rect l="0" t="0" r="r" b="b"/>
              <a:pathLst>
                <a:path w="154" h="240">
                  <a:moveTo>
                    <a:pt x="2" y="161"/>
                  </a:moveTo>
                  <a:lnTo>
                    <a:pt x="0" y="164"/>
                  </a:lnTo>
                  <a:lnTo>
                    <a:pt x="2" y="166"/>
                  </a:lnTo>
                  <a:lnTo>
                    <a:pt x="7" y="168"/>
                  </a:lnTo>
                  <a:lnTo>
                    <a:pt x="12" y="173"/>
                  </a:lnTo>
                  <a:lnTo>
                    <a:pt x="19" y="175"/>
                  </a:lnTo>
                  <a:lnTo>
                    <a:pt x="26" y="178"/>
                  </a:lnTo>
                  <a:lnTo>
                    <a:pt x="31" y="178"/>
                  </a:lnTo>
                  <a:lnTo>
                    <a:pt x="38" y="180"/>
                  </a:lnTo>
                  <a:lnTo>
                    <a:pt x="45" y="180"/>
                  </a:lnTo>
                  <a:lnTo>
                    <a:pt x="43" y="183"/>
                  </a:lnTo>
                  <a:lnTo>
                    <a:pt x="43" y="183"/>
                  </a:lnTo>
                  <a:lnTo>
                    <a:pt x="43" y="185"/>
                  </a:lnTo>
                  <a:lnTo>
                    <a:pt x="45" y="187"/>
                  </a:lnTo>
                  <a:lnTo>
                    <a:pt x="47" y="187"/>
                  </a:lnTo>
                  <a:lnTo>
                    <a:pt x="52" y="187"/>
                  </a:lnTo>
                  <a:lnTo>
                    <a:pt x="52" y="190"/>
                  </a:lnTo>
                  <a:lnTo>
                    <a:pt x="59" y="192"/>
                  </a:lnTo>
                  <a:lnTo>
                    <a:pt x="64" y="197"/>
                  </a:lnTo>
                  <a:lnTo>
                    <a:pt x="69" y="202"/>
                  </a:lnTo>
                  <a:lnTo>
                    <a:pt x="71" y="204"/>
                  </a:lnTo>
                  <a:lnTo>
                    <a:pt x="71" y="209"/>
                  </a:lnTo>
                  <a:lnTo>
                    <a:pt x="76" y="213"/>
                  </a:lnTo>
                  <a:lnTo>
                    <a:pt x="76" y="216"/>
                  </a:lnTo>
                  <a:lnTo>
                    <a:pt x="76" y="218"/>
                  </a:lnTo>
                  <a:lnTo>
                    <a:pt x="88" y="218"/>
                  </a:lnTo>
                  <a:lnTo>
                    <a:pt x="90" y="218"/>
                  </a:lnTo>
                  <a:lnTo>
                    <a:pt x="92" y="216"/>
                  </a:lnTo>
                  <a:lnTo>
                    <a:pt x="95" y="216"/>
                  </a:lnTo>
                  <a:lnTo>
                    <a:pt x="97" y="216"/>
                  </a:lnTo>
                  <a:lnTo>
                    <a:pt x="97" y="216"/>
                  </a:lnTo>
                  <a:lnTo>
                    <a:pt x="100" y="216"/>
                  </a:lnTo>
                  <a:lnTo>
                    <a:pt x="102" y="218"/>
                  </a:lnTo>
                  <a:lnTo>
                    <a:pt x="102" y="218"/>
                  </a:lnTo>
                  <a:lnTo>
                    <a:pt x="104" y="218"/>
                  </a:lnTo>
                  <a:lnTo>
                    <a:pt x="104" y="216"/>
                  </a:lnTo>
                  <a:lnTo>
                    <a:pt x="107" y="216"/>
                  </a:lnTo>
                  <a:lnTo>
                    <a:pt x="109" y="216"/>
                  </a:lnTo>
                  <a:lnTo>
                    <a:pt x="111" y="218"/>
                  </a:lnTo>
                  <a:lnTo>
                    <a:pt x="119" y="218"/>
                  </a:lnTo>
                  <a:lnTo>
                    <a:pt x="116" y="223"/>
                  </a:lnTo>
                  <a:lnTo>
                    <a:pt x="116" y="225"/>
                  </a:lnTo>
                  <a:lnTo>
                    <a:pt x="114" y="225"/>
                  </a:lnTo>
                  <a:lnTo>
                    <a:pt x="109" y="230"/>
                  </a:lnTo>
                  <a:lnTo>
                    <a:pt x="109" y="232"/>
                  </a:lnTo>
                  <a:lnTo>
                    <a:pt x="109" y="232"/>
                  </a:lnTo>
                  <a:lnTo>
                    <a:pt x="109" y="235"/>
                  </a:lnTo>
                  <a:lnTo>
                    <a:pt x="109" y="237"/>
                  </a:lnTo>
                  <a:lnTo>
                    <a:pt x="114" y="237"/>
                  </a:lnTo>
                  <a:lnTo>
                    <a:pt x="116" y="240"/>
                  </a:lnTo>
                  <a:lnTo>
                    <a:pt x="121" y="240"/>
                  </a:lnTo>
                  <a:lnTo>
                    <a:pt x="123" y="230"/>
                  </a:lnTo>
                  <a:lnTo>
                    <a:pt x="123" y="218"/>
                  </a:lnTo>
                  <a:lnTo>
                    <a:pt x="126" y="209"/>
                  </a:lnTo>
                  <a:lnTo>
                    <a:pt x="126" y="199"/>
                  </a:lnTo>
                  <a:lnTo>
                    <a:pt x="123" y="197"/>
                  </a:lnTo>
                  <a:lnTo>
                    <a:pt x="123" y="194"/>
                  </a:lnTo>
                  <a:lnTo>
                    <a:pt x="121" y="192"/>
                  </a:lnTo>
                  <a:lnTo>
                    <a:pt x="121" y="190"/>
                  </a:lnTo>
                  <a:lnTo>
                    <a:pt x="116" y="187"/>
                  </a:lnTo>
                  <a:lnTo>
                    <a:pt x="116" y="185"/>
                  </a:lnTo>
                  <a:lnTo>
                    <a:pt x="116" y="183"/>
                  </a:lnTo>
                  <a:lnTo>
                    <a:pt x="116" y="180"/>
                  </a:lnTo>
                  <a:lnTo>
                    <a:pt x="116" y="178"/>
                  </a:lnTo>
                  <a:lnTo>
                    <a:pt x="119" y="178"/>
                  </a:lnTo>
                  <a:lnTo>
                    <a:pt x="121" y="175"/>
                  </a:lnTo>
                  <a:lnTo>
                    <a:pt x="123" y="173"/>
                  </a:lnTo>
                  <a:lnTo>
                    <a:pt x="128" y="173"/>
                  </a:lnTo>
                  <a:lnTo>
                    <a:pt x="128" y="168"/>
                  </a:lnTo>
                  <a:lnTo>
                    <a:pt x="126" y="168"/>
                  </a:lnTo>
                  <a:lnTo>
                    <a:pt x="126" y="166"/>
                  </a:lnTo>
                  <a:lnTo>
                    <a:pt x="123" y="166"/>
                  </a:lnTo>
                  <a:lnTo>
                    <a:pt x="123" y="164"/>
                  </a:lnTo>
                  <a:lnTo>
                    <a:pt x="123" y="164"/>
                  </a:lnTo>
                  <a:lnTo>
                    <a:pt x="121" y="164"/>
                  </a:lnTo>
                  <a:lnTo>
                    <a:pt x="121" y="161"/>
                  </a:lnTo>
                  <a:lnTo>
                    <a:pt x="119" y="164"/>
                  </a:lnTo>
                  <a:lnTo>
                    <a:pt x="123" y="161"/>
                  </a:lnTo>
                  <a:lnTo>
                    <a:pt x="126" y="161"/>
                  </a:lnTo>
                  <a:lnTo>
                    <a:pt x="135" y="159"/>
                  </a:lnTo>
                  <a:lnTo>
                    <a:pt x="140" y="156"/>
                  </a:lnTo>
                  <a:lnTo>
                    <a:pt x="145" y="156"/>
                  </a:lnTo>
                  <a:lnTo>
                    <a:pt x="149" y="154"/>
                  </a:lnTo>
                  <a:lnTo>
                    <a:pt x="154" y="152"/>
                  </a:lnTo>
                  <a:lnTo>
                    <a:pt x="154" y="147"/>
                  </a:lnTo>
                  <a:lnTo>
                    <a:pt x="152" y="145"/>
                  </a:lnTo>
                  <a:lnTo>
                    <a:pt x="149" y="142"/>
                  </a:lnTo>
                  <a:lnTo>
                    <a:pt x="149" y="142"/>
                  </a:lnTo>
                  <a:lnTo>
                    <a:pt x="149" y="140"/>
                  </a:lnTo>
                  <a:lnTo>
                    <a:pt x="149" y="140"/>
                  </a:lnTo>
                  <a:lnTo>
                    <a:pt x="152" y="137"/>
                  </a:lnTo>
                  <a:lnTo>
                    <a:pt x="152" y="135"/>
                  </a:lnTo>
                  <a:lnTo>
                    <a:pt x="154" y="135"/>
                  </a:lnTo>
                  <a:lnTo>
                    <a:pt x="154" y="133"/>
                  </a:lnTo>
                  <a:lnTo>
                    <a:pt x="152" y="130"/>
                  </a:lnTo>
                  <a:lnTo>
                    <a:pt x="152" y="128"/>
                  </a:lnTo>
                  <a:lnTo>
                    <a:pt x="149" y="126"/>
                  </a:lnTo>
                  <a:lnTo>
                    <a:pt x="147" y="126"/>
                  </a:lnTo>
                  <a:lnTo>
                    <a:pt x="147" y="123"/>
                  </a:lnTo>
                  <a:lnTo>
                    <a:pt x="147" y="121"/>
                  </a:lnTo>
                  <a:lnTo>
                    <a:pt x="147" y="118"/>
                  </a:lnTo>
                  <a:lnTo>
                    <a:pt x="147" y="116"/>
                  </a:lnTo>
                  <a:lnTo>
                    <a:pt x="147" y="111"/>
                  </a:lnTo>
                  <a:lnTo>
                    <a:pt x="149" y="107"/>
                  </a:lnTo>
                  <a:lnTo>
                    <a:pt x="154" y="92"/>
                  </a:lnTo>
                  <a:lnTo>
                    <a:pt x="152" y="92"/>
                  </a:lnTo>
                  <a:lnTo>
                    <a:pt x="149" y="92"/>
                  </a:lnTo>
                  <a:lnTo>
                    <a:pt x="142" y="95"/>
                  </a:lnTo>
                  <a:lnTo>
                    <a:pt x="138" y="95"/>
                  </a:lnTo>
                  <a:lnTo>
                    <a:pt x="135" y="95"/>
                  </a:lnTo>
                  <a:lnTo>
                    <a:pt x="133" y="95"/>
                  </a:lnTo>
                  <a:lnTo>
                    <a:pt x="130" y="95"/>
                  </a:lnTo>
                  <a:lnTo>
                    <a:pt x="128" y="95"/>
                  </a:lnTo>
                  <a:lnTo>
                    <a:pt x="126" y="95"/>
                  </a:lnTo>
                  <a:lnTo>
                    <a:pt x="123" y="92"/>
                  </a:lnTo>
                  <a:lnTo>
                    <a:pt x="123" y="90"/>
                  </a:lnTo>
                  <a:lnTo>
                    <a:pt x="121" y="88"/>
                  </a:lnTo>
                  <a:lnTo>
                    <a:pt x="119" y="83"/>
                  </a:lnTo>
                  <a:lnTo>
                    <a:pt x="109" y="83"/>
                  </a:lnTo>
                  <a:lnTo>
                    <a:pt x="104" y="83"/>
                  </a:lnTo>
                  <a:lnTo>
                    <a:pt x="97" y="83"/>
                  </a:lnTo>
                  <a:lnTo>
                    <a:pt x="95" y="80"/>
                  </a:lnTo>
                  <a:lnTo>
                    <a:pt x="90" y="78"/>
                  </a:lnTo>
                  <a:lnTo>
                    <a:pt x="88" y="78"/>
                  </a:lnTo>
                  <a:lnTo>
                    <a:pt x="88" y="76"/>
                  </a:lnTo>
                  <a:lnTo>
                    <a:pt x="85" y="73"/>
                  </a:lnTo>
                  <a:lnTo>
                    <a:pt x="85" y="71"/>
                  </a:lnTo>
                  <a:lnTo>
                    <a:pt x="85" y="71"/>
                  </a:lnTo>
                  <a:lnTo>
                    <a:pt x="88" y="69"/>
                  </a:lnTo>
                  <a:lnTo>
                    <a:pt x="90" y="69"/>
                  </a:lnTo>
                  <a:lnTo>
                    <a:pt x="90" y="66"/>
                  </a:lnTo>
                  <a:lnTo>
                    <a:pt x="90" y="66"/>
                  </a:lnTo>
                  <a:lnTo>
                    <a:pt x="90" y="64"/>
                  </a:lnTo>
                  <a:lnTo>
                    <a:pt x="90" y="61"/>
                  </a:lnTo>
                  <a:lnTo>
                    <a:pt x="88" y="59"/>
                  </a:lnTo>
                  <a:lnTo>
                    <a:pt x="85" y="59"/>
                  </a:lnTo>
                  <a:lnTo>
                    <a:pt x="85" y="54"/>
                  </a:lnTo>
                  <a:lnTo>
                    <a:pt x="83" y="52"/>
                  </a:lnTo>
                  <a:lnTo>
                    <a:pt x="83" y="52"/>
                  </a:lnTo>
                  <a:lnTo>
                    <a:pt x="81" y="52"/>
                  </a:lnTo>
                  <a:lnTo>
                    <a:pt x="81" y="50"/>
                  </a:lnTo>
                  <a:lnTo>
                    <a:pt x="78" y="47"/>
                  </a:lnTo>
                  <a:lnTo>
                    <a:pt x="78" y="47"/>
                  </a:lnTo>
                  <a:lnTo>
                    <a:pt x="78" y="45"/>
                  </a:lnTo>
                  <a:lnTo>
                    <a:pt x="81" y="42"/>
                  </a:lnTo>
                  <a:lnTo>
                    <a:pt x="81" y="40"/>
                  </a:lnTo>
                  <a:lnTo>
                    <a:pt x="85" y="33"/>
                  </a:lnTo>
                  <a:lnTo>
                    <a:pt x="88" y="28"/>
                  </a:lnTo>
                  <a:lnTo>
                    <a:pt x="92" y="23"/>
                  </a:lnTo>
                  <a:lnTo>
                    <a:pt x="97" y="19"/>
                  </a:lnTo>
                  <a:lnTo>
                    <a:pt x="100" y="16"/>
                  </a:lnTo>
                  <a:lnTo>
                    <a:pt x="102" y="14"/>
                  </a:lnTo>
                  <a:lnTo>
                    <a:pt x="102" y="12"/>
                  </a:lnTo>
                  <a:lnTo>
                    <a:pt x="102" y="12"/>
                  </a:lnTo>
                  <a:lnTo>
                    <a:pt x="104" y="9"/>
                  </a:lnTo>
                  <a:lnTo>
                    <a:pt x="107" y="7"/>
                  </a:lnTo>
                  <a:lnTo>
                    <a:pt x="109" y="4"/>
                  </a:lnTo>
                  <a:lnTo>
                    <a:pt x="109" y="4"/>
                  </a:lnTo>
                  <a:lnTo>
                    <a:pt x="109" y="0"/>
                  </a:lnTo>
                  <a:lnTo>
                    <a:pt x="104" y="2"/>
                  </a:lnTo>
                  <a:lnTo>
                    <a:pt x="100" y="2"/>
                  </a:lnTo>
                  <a:lnTo>
                    <a:pt x="92" y="7"/>
                  </a:lnTo>
                  <a:lnTo>
                    <a:pt x="88" y="12"/>
                  </a:lnTo>
                  <a:lnTo>
                    <a:pt x="83" y="12"/>
                  </a:lnTo>
                  <a:lnTo>
                    <a:pt x="78" y="14"/>
                  </a:lnTo>
                  <a:lnTo>
                    <a:pt x="71" y="16"/>
                  </a:lnTo>
                  <a:lnTo>
                    <a:pt x="69" y="16"/>
                  </a:lnTo>
                  <a:lnTo>
                    <a:pt x="69" y="16"/>
                  </a:lnTo>
                  <a:lnTo>
                    <a:pt x="66" y="19"/>
                  </a:lnTo>
                  <a:lnTo>
                    <a:pt x="64" y="19"/>
                  </a:lnTo>
                  <a:lnTo>
                    <a:pt x="62" y="19"/>
                  </a:lnTo>
                  <a:lnTo>
                    <a:pt x="59" y="21"/>
                  </a:lnTo>
                  <a:lnTo>
                    <a:pt x="57" y="21"/>
                  </a:lnTo>
                  <a:lnTo>
                    <a:pt x="54" y="23"/>
                  </a:lnTo>
                  <a:lnTo>
                    <a:pt x="54" y="23"/>
                  </a:lnTo>
                  <a:lnTo>
                    <a:pt x="52" y="26"/>
                  </a:lnTo>
                  <a:lnTo>
                    <a:pt x="52" y="31"/>
                  </a:lnTo>
                  <a:lnTo>
                    <a:pt x="52" y="35"/>
                  </a:lnTo>
                  <a:lnTo>
                    <a:pt x="50" y="40"/>
                  </a:lnTo>
                  <a:lnTo>
                    <a:pt x="47" y="42"/>
                  </a:lnTo>
                  <a:lnTo>
                    <a:pt x="45" y="45"/>
                  </a:lnTo>
                  <a:lnTo>
                    <a:pt x="45" y="45"/>
                  </a:lnTo>
                  <a:lnTo>
                    <a:pt x="40" y="47"/>
                  </a:lnTo>
                  <a:lnTo>
                    <a:pt x="40" y="50"/>
                  </a:lnTo>
                  <a:lnTo>
                    <a:pt x="38" y="50"/>
                  </a:lnTo>
                  <a:lnTo>
                    <a:pt x="35" y="52"/>
                  </a:lnTo>
                  <a:lnTo>
                    <a:pt x="33" y="59"/>
                  </a:lnTo>
                  <a:lnTo>
                    <a:pt x="26" y="57"/>
                  </a:lnTo>
                  <a:lnTo>
                    <a:pt x="24" y="57"/>
                  </a:lnTo>
                  <a:lnTo>
                    <a:pt x="21" y="57"/>
                  </a:lnTo>
                  <a:lnTo>
                    <a:pt x="21" y="57"/>
                  </a:lnTo>
                  <a:lnTo>
                    <a:pt x="21" y="59"/>
                  </a:lnTo>
                  <a:lnTo>
                    <a:pt x="21" y="61"/>
                  </a:lnTo>
                  <a:lnTo>
                    <a:pt x="26" y="66"/>
                  </a:lnTo>
                  <a:lnTo>
                    <a:pt x="24" y="66"/>
                  </a:lnTo>
                  <a:lnTo>
                    <a:pt x="19" y="69"/>
                  </a:lnTo>
                  <a:lnTo>
                    <a:pt x="16" y="71"/>
                  </a:lnTo>
                  <a:lnTo>
                    <a:pt x="16" y="71"/>
                  </a:lnTo>
                  <a:lnTo>
                    <a:pt x="16" y="73"/>
                  </a:lnTo>
                  <a:lnTo>
                    <a:pt x="16" y="76"/>
                  </a:lnTo>
                  <a:lnTo>
                    <a:pt x="16" y="78"/>
                  </a:lnTo>
                  <a:lnTo>
                    <a:pt x="19" y="80"/>
                  </a:lnTo>
                  <a:lnTo>
                    <a:pt x="21" y="83"/>
                  </a:lnTo>
                  <a:lnTo>
                    <a:pt x="21" y="83"/>
                  </a:lnTo>
                  <a:lnTo>
                    <a:pt x="24" y="85"/>
                  </a:lnTo>
                  <a:lnTo>
                    <a:pt x="24" y="90"/>
                  </a:lnTo>
                  <a:lnTo>
                    <a:pt x="24" y="92"/>
                  </a:lnTo>
                  <a:lnTo>
                    <a:pt x="21" y="95"/>
                  </a:lnTo>
                  <a:lnTo>
                    <a:pt x="21" y="97"/>
                  </a:lnTo>
                  <a:lnTo>
                    <a:pt x="21" y="99"/>
                  </a:lnTo>
                  <a:lnTo>
                    <a:pt x="21" y="107"/>
                  </a:lnTo>
                  <a:lnTo>
                    <a:pt x="21" y="111"/>
                  </a:lnTo>
                  <a:lnTo>
                    <a:pt x="24" y="118"/>
                  </a:lnTo>
                  <a:lnTo>
                    <a:pt x="24" y="126"/>
                  </a:lnTo>
                  <a:lnTo>
                    <a:pt x="24" y="128"/>
                  </a:lnTo>
                  <a:lnTo>
                    <a:pt x="21" y="130"/>
                  </a:lnTo>
                  <a:lnTo>
                    <a:pt x="19" y="133"/>
                  </a:lnTo>
                  <a:lnTo>
                    <a:pt x="19" y="135"/>
                  </a:lnTo>
                  <a:lnTo>
                    <a:pt x="16" y="135"/>
                  </a:lnTo>
                  <a:lnTo>
                    <a:pt x="16" y="137"/>
                  </a:lnTo>
                  <a:lnTo>
                    <a:pt x="16" y="140"/>
                  </a:lnTo>
                  <a:lnTo>
                    <a:pt x="12" y="142"/>
                  </a:lnTo>
                  <a:lnTo>
                    <a:pt x="9" y="142"/>
                  </a:lnTo>
                  <a:lnTo>
                    <a:pt x="7" y="145"/>
                  </a:lnTo>
                  <a:lnTo>
                    <a:pt x="7" y="147"/>
                  </a:lnTo>
                  <a:lnTo>
                    <a:pt x="5" y="147"/>
                  </a:lnTo>
                  <a:lnTo>
                    <a:pt x="2" y="149"/>
                  </a:lnTo>
                  <a:lnTo>
                    <a:pt x="2" y="154"/>
                  </a:lnTo>
                  <a:lnTo>
                    <a:pt x="2" y="156"/>
                  </a:lnTo>
                  <a:lnTo>
                    <a:pt x="2" y="161"/>
                  </a:lnTo>
                  <a:lnTo>
                    <a:pt x="2" y="16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1" name="Freeform 1501">
              <a:extLst>
                <a:ext uri="{FF2B5EF4-FFF2-40B4-BE49-F238E27FC236}">
                  <a16:creationId xmlns:a16="http://schemas.microsoft.com/office/drawing/2014/main" id="{298A1CC8-A713-4BB5-8961-5DF23F66C601}"/>
                </a:ext>
              </a:extLst>
            </p:cNvPr>
            <p:cNvSpPr>
              <a:spLocks/>
            </p:cNvSpPr>
            <p:nvPr/>
          </p:nvSpPr>
          <p:spPr bwMode="auto">
            <a:xfrm>
              <a:off x="2406650" y="3824287"/>
              <a:ext cx="244475" cy="381000"/>
            </a:xfrm>
            <a:custGeom>
              <a:avLst/>
              <a:gdLst/>
              <a:ahLst/>
              <a:cxnLst>
                <a:cxn ang="0">
                  <a:pos x="7" y="168"/>
                </a:cxn>
                <a:cxn ang="0">
                  <a:pos x="31" y="178"/>
                </a:cxn>
                <a:cxn ang="0">
                  <a:pos x="43" y="183"/>
                </a:cxn>
                <a:cxn ang="0">
                  <a:pos x="52" y="187"/>
                </a:cxn>
                <a:cxn ang="0">
                  <a:pos x="69" y="202"/>
                </a:cxn>
                <a:cxn ang="0">
                  <a:pos x="76" y="216"/>
                </a:cxn>
                <a:cxn ang="0">
                  <a:pos x="92" y="216"/>
                </a:cxn>
                <a:cxn ang="0">
                  <a:pos x="100" y="216"/>
                </a:cxn>
                <a:cxn ang="0">
                  <a:pos x="104" y="216"/>
                </a:cxn>
                <a:cxn ang="0">
                  <a:pos x="119" y="218"/>
                </a:cxn>
                <a:cxn ang="0">
                  <a:pos x="109" y="230"/>
                </a:cxn>
                <a:cxn ang="0">
                  <a:pos x="109" y="237"/>
                </a:cxn>
                <a:cxn ang="0">
                  <a:pos x="123" y="230"/>
                </a:cxn>
                <a:cxn ang="0">
                  <a:pos x="123" y="197"/>
                </a:cxn>
                <a:cxn ang="0">
                  <a:pos x="116" y="187"/>
                </a:cxn>
                <a:cxn ang="0">
                  <a:pos x="116" y="178"/>
                </a:cxn>
                <a:cxn ang="0">
                  <a:pos x="128" y="173"/>
                </a:cxn>
                <a:cxn ang="0">
                  <a:pos x="123" y="166"/>
                </a:cxn>
                <a:cxn ang="0">
                  <a:pos x="121" y="161"/>
                </a:cxn>
                <a:cxn ang="0">
                  <a:pos x="135" y="159"/>
                </a:cxn>
                <a:cxn ang="0">
                  <a:pos x="154" y="152"/>
                </a:cxn>
                <a:cxn ang="0">
                  <a:pos x="149" y="142"/>
                </a:cxn>
                <a:cxn ang="0">
                  <a:pos x="152" y="135"/>
                </a:cxn>
                <a:cxn ang="0">
                  <a:pos x="152" y="128"/>
                </a:cxn>
                <a:cxn ang="0">
                  <a:pos x="147" y="121"/>
                </a:cxn>
                <a:cxn ang="0">
                  <a:pos x="149" y="107"/>
                </a:cxn>
                <a:cxn ang="0">
                  <a:pos x="142" y="95"/>
                </a:cxn>
                <a:cxn ang="0">
                  <a:pos x="130" y="95"/>
                </a:cxn>
                <a:cxn ang="0">
                  <a:pos x="123" y="90"/>
                </a:cxn>
                <a:cxn ang="0">
                  <a:pos x="104" y="83"/>
                </a:cxn>
                <a:cxn ang="0">
                  <a:pos x="88" y="78"/>
                </a:cxn>
                <a:cxn ang="0">
                  <a:pos x="85" y="71"/>
                </a:cxn>
                <a:cxn ang="0">
                  <a:pos x="90" y="66"/>
                </a:cxn>
                <a:cxn ang="0">
                  <a:pos x="85" y="59"/>
                </a:cxn>
                <a:cxn ang="0">
                  <a:pos x="81" y="52"/>
                </a:cxn>
                <a:cxn ang="0">
                  <a:pos x="78" y="45"/>
                </a:cxn>
                <a:cxn ang="0">
                  <a:pos x="88" y="28"/>
                </a:cxn>
                <a:cxn ang="0">
                  <a:pos x="102" y="14"/>
                </a:cxn>
                <a:cxn ang="0">
                  <a:pos x="107" y="7"/>
                </a:cxn>
                <a:cxn ang="0">
                  <a:pos x="104" y="2"/>
                </a:cxn>
                <a:cxn ang="0">
                  <a:pos x="83" y="12"/>
                </a:cxn>
                <a:cxn ang="0">
                  <a:pos x="69" y="16"/>
                </a:cxn>
                <a:cxn ang="0">
                  <a:pos x="59" y="21"/>
                </a:cxn>
                <a:cxn ang="0">
                  <a:pos x="52" y="26"/>
                </a:cxn>
                <a:cxn ang="0">
                  <a:pos x="47" y="42"/>
                </a:cxn>
                <a:cxn ang="0">
                  <a:pos x="40" y="50"/>
                </a:cxn>
                <a:cxn ang="0">
                  <a:pos x="26" y="57"/>
                </a:cxn>
                <a:cxn ang="0">
                  <a:pos x="21" y="59"/>
                </a:cxn>
                <a:cxn ang="0">
                  <a:pos x="19" y="69"/>
                </a:cxn>
                <a:cxn ang="0">
                  <a:pos x="16" y="76"/>
                </a:cxn>
                <a:cxn ang="0">
                  <a:pos x="21" y="83"/>
                </a:cxn>
                <a:cxn ang="0">
                  <a:pos x="21" y="95"/>
                </a:cxn>
                <a:cxn ang="0">
                  <a:pos x="21" y="111"/>
                </a:cxn>
                <a:cxn ang="0">
                  <a:pos x="21" y="130"/>
                </a:cxn>
                <a:cxn ang="0">
                  <a:pos x="16" y="137"/>
                </a:cxn>
                <a:cxn ang="0">
                  <a:pos x="7" y="145"/>
                </a:cxn>
                <a:cxn ang="0">
                  <a:pos x="2" y="154"/>
                </a:cxn>
              </a:cxnLst>
              <a:rect l="0" t="0" r="r" b="b"/>
              <a:pathLst>
                <a:path w="154" h="240">
                  <a:moveTo>
                    <a:pt x="2" y="161"/>
                  </a:moveTo>
                  <a:lnTo>
                    <a:pt x="0" y="164"/>
                  </a:lnTo>
                  <a:lnTo>
                    <a:pt x="2" y="166"/>
                  </a:lnTo>
                  <a:lnTo>
                    <a:pt x="7" y="168"/>
                  </a:lnTo>
                  <a:lnTo>
                    <a:pt x="12" y="173"/>
                  </a:lnTo>
                  <a:lnTo>
                    <a:pt x="19" y="175"/>
                  </a:lnTo>
                  <a:lnTo>
                    <a:pt x="26" y="178"/>
                  </a:lnTo>
                  <a:lnTo>
                    <a:pt x="31" y="178"/>
                  </a:lnTo>
                  <a:lnTo>
                    <a:pt x="38" y="180"/>
                  </a:lnTo>
                  <a:lnTo>
                    <a:pt x="45" y="180"/>
                  </a:lnTo>
                  <a:lnTo>
                    <a:pt x="43" y="183"/>
                  </a:lnTo>
                  <a:lnTo>
                    <a:pt x="43" y="183"/>
                  </a:lnTo>
                  <a:lnTo>
                    <a:pt x="43" y="185"/>
                  </a:lnTo>
                  <a:lnTo>
                    <a:pt x="45" y="187"/>
                  </a:lnTo>
                  <a:lnTo>
                    <a:pt x="47" y="187"/>
                  </a:lnTo>
                  <a:lnTo>
                    <a:pt x="52" y="187"/>
                  </a:lnTo>
                  <a:lnTo>
                    <a:pt x="52" y="190"/>
                  </a:lnTo>
                  <a:lnTo>
                    <a:pt x="59" y="192"/>
                  </a:lnTo>
                  <a:lnTo>
                    <a:pt x="64" y="197"/>
                  </a:lnTo>
                  <a:lnTo>
                    <a:pt x="69" y="202"/>
                  </a:lnTo>
                  <a:lnTo>
                    <a:pt x="71" y="204"/>
                  </a:lnTo>
                  <a:lnTo>
                    <a:pt x="71" y="209"/>
                  </a:lnTo>
                  <a:lnTo>
                    <a:pt x="76" y="213"/>
                  </a:lnTo>
                  <a:lnTo>
                    <a:pt x="76" y="216"/>
                  </a:lnTo>
                  <a:lnTo>
                    <a:pt x="76" y="218"/>
                  </a:lnTo>
                  <a:lnTo>
                    <a:pt x="88" y="218"/>
                  </a:lnTo>
                  <a:lnTo>
                    <a:pt x="90" y="218"/>
                  </a:lnTo>
                  <a:lnTo>
                    <a:pt x="92" y="216"/>
                  </a:lnTo>
                  <a:lnTo>
                    <a:pt x="95" y="216"/>
                  </a:lnTo>
                  <a:lnTo>
                    <a:pt x="97" y="216"/>
                  </a:lnTo>
                  <a:lnTo>
                    <a:pt x="97" y="216"/>
                  </a:lnTo>
                  <a:lnTo>
                    <a:pt x="100" y="216"/>
                  </a:lnTo>
                  <a:lnTo>
                    <a:pt x="102" y="218"/>
                  </a:lnTo>
                  <a:lnTo>
                    <a:pt x="102" y="218"/>
                  </a:lnTo>
                  <a:lnTo>
                    <a:pt x="104" y="218"/>
                  </a:lnTo>
                  <a:lnTo>
                    <a:pt x="104" y="216"/>
                  </a:lnTo>
                  <a:lnTo>
                    <a:pt x="107" y="216"/>
                  </a:lnTo>
                  <a:lnTo>
                    <a:pt x="109" y="216"/>
                  </a:lnTo>
                  <a:lnTo>
                    <a:pt x="111" y="218"/>
                  </a:lnTo>
                  <a:lnTo>
                    <a:pt x="119" y="218"/>
                  </a:lnTo>
                  <a:lnTo>
                    <a:pt x="116" y="223"/>
                  </a:lnTo>
                  <a:lnTo>
                    <a:pt x="116" y="225"/>
                  </a:lnTo>
                  <a:lnTo>
                    <a:pt x="114" y="225"/>
                  </a:lnTo>
                  <a:lnTo>
                    <a:pt x="109" y="230"/>
                  </a:lnTo>
                  <a:lnTo>
                    <a:pt x="109" y="232"/>
                  </a:lnTo>
                  <a:lnTo>
                    <a:pt x="109" y="232"/>
                  </a:lnTo>
                  <a:lnTo>
                    <a:pt x="109" y="235"/>
                  </a:lnTo>
                  <a:lnTo>
                    <a:pt x="109" y="237"/>
                  </a:lnTo>
                  <a:lnTo>
                    <a:pt x="114" y="237"/>
                  </a:lnTo>
                  <a:lnTo>
                    <a:pt x="116" y="240"/>
                  </a:lnTo>
                  <a:lnTo>
                    <a:pt x="121" y="240"/>
                  </a:lnTo>
                  <a:lnTo>
                    <a:pt x="123" y="230"/>
                  </a:lnTo>
                  <a:lnTo>
                    <a:pt x="123" y="218"/>
                  </a:lnTo>
                  <a:lnTo>
                    <a:pt x="126" y="209"/>
                  </a:lnTo>
                  <a:lnTo>
                    <a:pt x="126" y="199"/>
                  </a:lnTo>
                  <a:lnTo>
                    <a:pt x="123" y="197"/>
                  </a:lnTo>
                  <a:lnTo>
                    <a:pt x="123" y="194"/>
                  </a:lnTo>
                  <a:lnTo>
                    <a:pt x="121" y="192"/>
                  </a:lnTo>
                  <a:lnTo>
                    <a:pt x="121" y="190"/>
                  </a:lnTo>
                  <a:lnTo>
                    <a:pt x="116" y="187"/>
                  </a:lnTo>
                  <a:lnTo>
                    <a:pt x="116" y="185"/>
                  </a:lnTo>
                  <a:lnTo>
                    <a:pt x="116" y="183"/>
                  </a:lnTo>
                  <a:lnTo>
                    <a:pt x="116" y="180"/>
                  </a:lnTo>
                  <a:lnTo>
                    <a:pt x="116" y="178"/>
                  </a:lnTo>
                  <a:lnTo>
                    <a:pt x="119" y="178"/>
                  </a:lnTo>
                  <a:lnTo>
                    <a:pt x="121" y="175"/>
                  </a:lnTo>
                  <a:lnTo>
                    <a:pt x="123" y="173"/>
                  </a:lnTo>
                  <a:lnTo>
                    <a:pt x="128" y="173"/>
                  </a:lnTo>
                  <a:lnTo>
                    <a:pt x="128" y="168"/>
                  </a:lnTo>
                  <a:lnTo>
                    <a:pt x="126" y="168"/>
                  </a:lnTo>
                  <a:lnTo>
                    <a:pt x="126" y="166"/>
                  </a:lnTo>
                  <a:lnTo>
                    <a:pt x="123" y="166"/>
                  </a:lnTo>
                  <a:lnTo>
                    <a:pt x="123" y="164"/>
                  </a:lnTo>
                  <a:lnTo>
                    <a:pt x="123" y="164"/>
                  </a:lnTo>
                  <a:lnTo>
                    <a:pt x="121" y="164"/>
                  </a:lnTo>
                  <a:lnTo>
                    <a:pt x="121" y="161"/>
                  </a:lnTo>
                  <a:lnTo>
                    <a:pt x="119" y="164"/>
                  </a:lnTo>
                  <a:lnTo>
                    <a:pt x="123" y="161"/>
                  </a:lnTo>
                  <a:lnTo>
                    <a:pt x="126" y="161"/>
                  </a:lnTo>
                  <a:lnTo>
                    <a:pt x="135" y="159"/>
                  </a:lnTo>
                  <a:lnTo>
                    <a:pt x="140" y="156"/>
                  </a:lnTo>
                  <a:lnTo>
                    <a:pt x="145" y="156"/>
                  </a:lnTo>
                  <a:lnTo>
                    <a:pt x="149" y="154"/>
                  </a:lnTo>
                  <a:lnTo>
                    <a:pt x="154" y="152"/>
                  </a:lnTo>
                  <a:lnTo>
                    <a:pt x="154" y="147"/>
                  </a:lnTo>
                  <a:lnTo>
                    <a:pt x="152" y="145"/>
                  </a:lnTo>
                  <a:lnTo>
                    <a:pt x="149" y="142"/>
                  </a:lnTo>
                  <a:lnTo>
                    <a:pt x="149" y="142"/>
                  </a:lnTo>
                  <a:lnTo>
                    <a:pt x="149" y="140"/>
                  </a:lnTo>
                  <a:lnTo>
                    <a:pt x="149" y="140"/>
                  </a:lnTo>
                  <a:lnTo>
                    <a:pt x="152" y="137"/>
                  </a:lnTo>
                  <a:lnTo>
                    <a:pt x="152" y="135"/>
                  </a:lnTo>
                  <a:lnTo>
                    <a:pt x="154" y="135"/>
                  </a:lnTo>
                  <a:lnTo>
                    <a:pt x="154" y="133"/>
                  </a:lnTo>
                  <a:lnTo>
                    <a:pt x="152" y="130"/>
                  </a:lnTo>
                  <a:lnTo>
                    <a:pt x="152" y="128"/>
                  </a:lnTo>
                  <a:lnTo>
                    <a:pt x="149" y="126"/>
                  </a:lnTo>
                  <a:lnTo>
                    <a:pt x="147" y="126"/>
                  </a:lnTo>
                  <a:lnTo>
                    <a:pt x="147" y="123"/>
                  </a:lnTo>
                  <a:lnTo>
                    <a:pt x="147" y="121"/>
                  </a:lnTo>
                  <a:lnTo>
                    <a:pt x="147" y="118"/>
                  </a:lnTo>
                  <a:lnTo>
                    <a:pt x="147" y="116"/>
                  </a:lnTo>
                  <a:lnTo>
                    <a:pt x="147" y="111"/>
                  </a:lnTo>
                  <a:lnTo>
                    <a:pt x="149" y="107"/>
                  </a:lnTo>
                  <a:lnTo>
                    <a:pt x="154" y="92"/>
                  </a:lnTo>
                  <a:lnTo>
                    <a:pt x="152" y="92"/>
                  </a:lnTo>
                  <a:lnTo>
                    <a:pt x="149" y="92"/>
                  </a:lnTo>
                  <a:lnTo>
                    <a:pt x="142" y="95"/>
                  </a:lnTo>
                  <a:lnTo>
                    <a:pt x="138" y="95"/>
                  </a:lnTo>
                  <a:lnTo>
                    <a:pt x="135" y="95"/>
                  </a:lnTo>
                  <a:lnTo>
                    <a:pt x="133" y="95"/>
                  </a:lnTo>
                  <a:lnTo>
                    <a:pt x="130" y="95"/>
                  </a:lnTo>
                  <a:lnTo>
                    <a:pt x="128" y="95"/>
                  </a:lnTo>
                  <a:lnTo>
                    <a:pt x="126" y="95"/>
                  </a:lnTo>
                  <a:lnTo>
                    <a:pt x="123" y="92"/>
                  </a:lnTo>
                  <a:lnTo>
                    <a:pt x="123" y="90"/>
                  </a:lnTo>
                  <a:lnTo>
                    <a:pt x="121" y="88"/>
                  </a:lnTo>
                  <a:lnTo>
                    <a:pt x="119" y="83"/>
                  </a:lnTo>
                  <a:lnTo>
                    <a:pt x="109" y="83"/>
                  </a:lnTo>
                  <a:lnTo>
                    <a:pt x="104" y="83"/>
                  </a:lnTo>
                  <a:lnTo>
                    <a:pt x="97" y="83"/>
                  </a:lnTo>
                  <a:lnTo>
                    <a:pt x="95" y="80"/>
                  </a:lnTo>
                  <a:lnTo>
                    <a:pt x="90" y="78"/>
                  </a:lnTo>
                  <a:lnTo>
                    <a:pt x="88" y="78"/>
                  </a:lnTo>
                  <a:lnTo>
                    <a:pt x="88" y="76"/>
                  </a:lnTo>
                  <a:lnTo>
                    <a:pt x="85" y="73"/>
                  </a:lnTo>
                  <a:lnTo>
                    <a:pt x="85" y="71"/>
                  </a:lnTo>
                  <a:lnTo>
                    <a:pt x="85" y="71"/>
                  </a:lnTo>
                  <a:lnTo>
                    <a:pt x="88" y="69"/>
                  </a:lnTo>
                  <a:lnTo>
                    <a:pt x="90" y="69"/>
                  </a:lnTo>
                  <a:lnTo>
                    <a:pt x="90" y="66"/>
                  </a:lnTo>
                  <a:lnTo>
                    <a:pt x="90" y="66"/>
                  </a:lnTo>
                  <a:lnTo>
                    <a:pt x="90" y="64"/>
                  </a:lnTo>
                  <a:lnTo>
                    <a:pt x="90" y="61"/>
                  </a:lnTo>
                  <a:lnTo>
                    <a:pt x="88" y="59"/>
                  </a:lnTo>
                  <a:lnTo>
                    <a:pt x="85" y="59"/>
                  </a:lnTo>
                  <a:lnTo>
                    <a:pt x="85" y="54"/>
                  </a:lnTo>
                  <a:lnTo>
                    <a:pt x="83" y="52"/>
                  </a:lnTo>
                  <a:lnTo>
                    <a:pt x="83" y="52"/>
                  </a:lnTo>
                  <a:lnTo>
                    <a:pt x="81" y="52"/>
                  </a:lnTo>
                  <a:lnTo>
                    <a:pt x="81" y="50"/>
                  </a:lnTo>
                  <a:lnTo>
                    <a:pt x="78" y="47"/>
                  </a:lnTo>
                  <a:lnTo>
                    <a:pt x="78" y="47"/>
                  </a:lnTo>
                  <a:lnTo>
                    <a:pt x="78" y="45"/>
                  </a:lnTo>
                  <a:lnTo>
                    <a:pt x="81" y="42"/>
                  </a:lnTo>
                  <a:lnTo>
                    <a:pt x="81" y="40"/>
                  </a:lnTo>
                  <a:lnTo>
                    <a:pt x="85" y="33"/>
                  </a:lnTo>
                  <a:lnTo>
                    <a:pt x="88" y="28"/>
                  </a:lnTo>
                  <a:lnTo>
                    <a:pt x="92" y="23"/>
                  </a:lnTo>
                  <a:lnTo>
                    <a:pt x="97" y="19"/>
                  </a:lnTo>
                  <a:lnTo>
                    <a:pt x="100" y="16"/>
                  </a:lnTo>
                  <a:lnTo>
                    <a:pt x="102" y="14"/>
                  </a:lnTo>
                  <a:lnTo>
                    <a:pt x="102" y="12"/>
                  </a:lnTo>
                  <a:lnTo>
                    <a:pt x="102" y="12"/>
                  </a:lnTo>
                  <a:lnTo>
                    <a:pt x="104" y="9"/>
                  </a:lnTo>
                  <a:lnTo>
                    <a:pt x="107" y="7"/>
                  </a:lnTo>
                  <a:lnTo>
                    <a:pt x="109" y="4"/>
                  </a:lnTo>
                  <a:lnTo>
                    <a:pt x="109" y="4"/>
                  </a:lnTo>
                  <a:lnTo>
                    <a:pt x="109" y="0"/>
                  </a:lnTo>
                  <a:lnTo>
                    <a:pt x="104" y="2"/>
                  </a:lnTo>
                  <a:lnTo>
                    <a:pt x="100" y="2"/>
                  </a:lnTo>
                  <a:lnTo>
                    <a:pt x="92" y="7"/>
                  </a:lnTo>
                  <a:lnTo>
                    <a:pt x="88" y="12"/>
                  </a:lnTo>
                  <a:lnTo>
                    <a:pt x="83" y="12"/>
                  </a:lnTo>
                  <a:lnTo>
                    <a:pt x="78" y="14"/>
                  </a:lnTo>
                  <a:lnTo>
                    <a:pt x="71" y="16"/>
                  </a:lnTo>
                  <a:lnTo>
                    <a:pt x="69" y="16"/>
                  </a:lnTo>
                  <a:lnTo>
                    <a:pt x="69" y="16"/>
                  </a:lnTo>
                  <a:lnTo>
                    <a:pt x="66" y="19"/>
                  </a:lnTo>
                  <a:lnTo>
                    <a:pt x="64" y="19"/>
                  </a:lnTo>
                  <a:lnTo>
                    <a:pt x="62" y="19"/>
                  </a:lnTo>
                  <a:lnTo>
                    <a:pt x="59" y="21"/>
                  </a:lnTo>
                  <a:lnTo>
                    <a:pt x="57" y="21"/>
                  </a:lnTo>
                  <a:lnTo>
                    <a:pt x="54" y="23"/>
                  </a:lnTo>
                  <a:lnTo>
                    <a:pt x="54" y="23"/>
                  </a:lnTo>
                  <a:lnTo>
                    <a:pt x="52" y="26"/>
                  </a:lnTo>
                  <a:lnTo>
                    <a:pt x="52" y="31"/>
                  </a:lnTo>
                  <a:lnTo>
                    <a:pt x="52" y="35"/>
                  </a:lnTo>
                  <a:lnTo>
                    <a:pt x="50" y="40"/>
                  </a:lnTo>
                  <a:lnTo>
                    <a:pt x="47" y="42"/>
                  </a:lnTo>
                  <a:lnTo>
                    <a:pt x="45" y="45"/>
                  </a:lnTo>
                  <a:lnTo>
                    <a:pt x="45" y="45"/>
                  </a:lnTo>
                  <a:lnTo>
                    <a:pt x="40" y="47"/>
                  </a:lnTo>
                  <a:lnTo>
                    <a:pt x="40" y="50"/>
                  </a:lnTo>
                  <a:lnTo>
                    <a:pt x="38" y="50"/>
                  </a:lnTo>
                  <a:lnTo>
                    <a:pt x="35" y="52"/>
                  </a:lnTo>
                  <a:lnTo>
                    <a:pt x="33" y="59"/>
                  </a:lnTo>
                  <a:lnTo>
                    <a:pt x="26" y="57"/>
                  </a:lnTo>
                  <a:lnTo>
                    <a:pt x="24" y="57"/>
                  </a:lnTo>
                  <a:lnTo>
                    <a:pt x="21" y="57"/>
                  </a:lnTo>
                  <a:lnTo>
                    <a:pt x="21" y="57"/>
                  </a:lnTo>
                  <a:lnTo>
                    <a:pt x="21" y="59"/>
                  </a:lnTo>
                  <a:lnTo>
                    <a:pt x="21" y="61"/>
                  </a:lnTo>
                  <a:lnTo>
                    <a:pt x="26" y="66"/>
                  </a:lnTo>
                  <a:lnTo>
                    <a:pt x="24" y="66"/>
                  </a:lnTo>
                  <a:lnTo>
                    <a:pt x="19" y="69"/>
                  </a:lnTo>
                  <a:lnTo>
                    <a:pt x="16" y="71"/>
                  </a:lnTo>
                  <a:lnTo>
                    <a:pt x="16" y="71"/>
                  </a:lnTo>
                  <a:lnTo>
                    <a:pt x="16" y="73"/>
                  </a:lnTo>
                  <a:lnTo>
                    <a:pt x="16" y="76"/>
                  </a:lnTo>
                  <a:lnTo>
                    <a:pt x="16" y="78"/>
                  </a:lnTo>
                  <a:lnTo>
                    <a:pt x="19" y="80"/>
                  </a:lnTo>
                  <a:lnTo>
                    <a:pt x="21" y="83"/>
                  </a:lnTo>
                  <a:lnTo>
                    <a:pt x="21" y="83"/>
                  </a:lnTo>
                  <a:lnTo>
                    <a:pt x="24" y="85"/>
                  </a:lnTo>
                  <a:lnTo>
                    <a:pt x="24" y="90"/>
                  </a:lnTo>
                  <a:lnTo>
                    <a:pt x="24" y="92"/>
                  </a:lnTo>
                  <a:lnTo>
                    <a:pt x="21" y="95"/>
                  </a:lnTo>
                  <a:lnTo>
                    <a:pt x="21" y="97"/>
                  </a:lnTo>
                  <a:lnTo>
                    <a:pt x="21" y="99"/>
                  </a:lnTo>
                  <a:lnTo>
                    <a:pt x="21" y="107"/>
                  </a:lnTo>
                  <a:lnTo>
                    <a:pt x="21" y="111"/>
                  </a:lnTo>
                  <a:lnTo>
                    <a:pt x="24" y="118"/>
                  </a:lnTo>
                  <a:lnTo>
                    <a:pt x="24" y="126"/>
                  </a:lnTo>
                  <a:lnTo>
                    <a:pt x="24" y="128"/>
                  </a:lnTo>
                  <a:lnTo>
                    <a:pt x="21" y="130"/>
                  </a:lnTo>
                  <a:lnTo>
                    <a:pt x="19" y="133"/>
                  </a:lnTo>
                  <a:lnTo>
                    <a:pt x="19" y="135"/>
                  </a:lnTo>
                  <a:lnTo>
                    <a:pt x="16" y="135"/>
                  </a:lnTo>
                  <a:lnTo>
                    <a:pt x="16" y="137"/>
                  </a:lnTo>
                  <a:lnTo>
                    <a:pt x="16" y="140"/>
                  </a:lnTo>
                  <a:lnTo>
                    <a:pt x="12" y="142"/>
                  </a:lnTo>
                  <a:lnTo>
                    <a:pt x="9" y="142"/>
                  </a:lnTo>
                  <a:lnTo>
                    <a:pt x="7" y="145"/>
                  </a:lnTo>
                  <a:lnTo>
                    <a:pt x="7" y="147"/>
                  </a:lnTo>
                  <a:lnTo>
                    <a:pt x="5" y="147"/>
                  </a:lnTo>
                  <a:lnTo>
                    <a:pt x="2" y="149"/>
                  </a:lnTo>
                  <a:lnTo>
                    <a:pt x="2" y="154"/>
                  </a:lnTo>
                  <a:lnTo>
                    <a:pt x="2" y="156"/>
                  </a:lnTo>
                  <a:lnTo>
                    <a:pt x="2" y="16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2" name="Freeform 1502">
              <a:extLst>
                <a:ext uri="{FF2B5EF4-FFF2-40B4-BE49-F238E27FC236}">
                  <a16:creationId xmlns:a16="http://schemas.microsoft.com/office/drawing/2014/main" id="{DC27A1D1-07AC-4523-861A-9B4C2C08B200}"/>
                </a:ext>
              </a:extLst>
            </p:cNvPr>
            <p:cNvSpPr>
              <a:spLocks/>
            </p:cNvSpPr>
            <p:nvPr/>
          </p:nvSpPr>
          <p:spPr bwMode="auto">
            <a:xfrm>
              <a:off x="2406650" y="3824287"/>
              <a:ext cx="244475" cy="381000"/>
            </a:xfrm>
            <a:custGeom>
              <a:avLst/>
              <a:gdLst/>
              <a:ahLst/>
              <a:cxnLst>
                <a:cxn ang="0">
                  <a:pos x="7" y="168"/>
                </a:cxn>
                <a:cxn ang="0">
                  <a:pos x="31" y="178"/>
                </a:cxn>
                <a:cxn ang="0">
                  <a:pos x="43" y="183"/>
                </a:cxn>
                <a:cxn ang="0">
                  <a:pos x="52" y="187"/>
                </a:cxn>
                <a:cxn ang="0">
                  <a:pos x="69" y="202"/>
                </a:cxn>
                <a:cxn ang="0">
                  <a:pos x="76" y="216"/>
                </a:cxn>
                <a:cxn ang="0">
                  <a:pos x="92" y="216"/>
                </a:cxn>
                <a:cxn ang="0">
                  <a:pos x="100" y="216"/>
                </a:cxn>
                <a:cxn ang="0">
                  <a:pos x="104" y="216"/>
                </a:cxn>
                <a:cxn ang="0">
                  <a:pos x="119" y="218"/>
                </a:cxn>
                <a:cxn ang="0">
                  <a:pos x="109" y="230"/>
                </a:cxn>
                <a:cxn ang="0">
                  <a:pos x="109" y="237"/>
                </a:cxn>
                <a:cxn ang="0">
                  <a:pos x="123" y="230"/>
                </a:cxn>
                <a:cxn ang="0">
                  <a:pos x="123" y="197"/>
                </a:cxn>
                <a:cxn ang="0">
                  <a:pos x="116" y="187"/>
                </a:cxn>
                <a:cxn ang="0">
                  <a:pos x="116" y="178"/>
                </a:cxn>
                <a:cxn ang="0">
                  <a:pos x="128" y="173"/>
                </a:cxn>
                <a:cxn ang="0">
                  <a:pos x="123" y="166"/>
                </a:cxn>
                <a:cxn ang="0">
                  <a:pos x="121" y="161"/>
                </a:cxn>
                <a:cxn ang="0">
                  <a:pos x="135" y="159"/>
                </a:cxn>
                <a:cxn ang="0">
                  <a:pos x="154" y="152"/>
                </a:cxn>
                <a:cxn ang="0">
                  <a:pos x="149" y="142"/>
                </a:cxn>
                <a:cxn ang="0">
                  <a:pos x="152" y="135"/>
                </a:cxn>
                <a:cxn ang="0">
                  <a:pos x="152" y="128"/>
                </a:cxn>
                <a:cxn ang="0">
                  <a:pos x="147" y="121"/>
                </a:cxn>
                <a:cxn ang="0">
                  <a:pos x="149" y="107"/>
                </a:cxn>
                <a:cxn ang="0">
                  <a:pos x="142" y="95"/>
                </a:cxn>
                <a:cxn ang="0">
                  <a:pos x="130" y="95"/>
                </a:cxn>
                <a:cxn ang="0">
                  <a:pos x="123" y="90"/>
                </a:cxn>
                <a:cxn ang="0">
                  <a:pos x="104" y="83"/>
                </a:cxn>
                <a:cxn ang="0">
                  <a:pos x="88" y="78"/>
                </a:cxn>
                <a:cxn ang="0">
                  <a:pos x="85" y="71"/>
                </a:cxn>
                <a:cxn ang="0">
                  <a:pos x="90" y="66"/>
                </a:cxn>
                <a:cxn ang="0">
                  <a:pos x="85" y="59"/>
                </a:cxn>
                <a:cxn ang="0">
                  <a:pos x="81" y="52"/>
                </a:cxn>
                <a:cxn ang="0">
                  <a:pos x="78" y="45"/>
                </a:cxn>
                <a:cxn ang="0">
                  <a:pos x="88" y="28"/>
                </a:cxn>
                <a:cxn ang="0">
                  <a:pos x="102" y="14"/>
                </a:cxn>
                <a:cxn ang="0">
                  <a:pos x="107" y="7"/>
                </a:cxn>
                <a:cxn ang="0">
                  <a:pos x="104" y="2"/>
                </a:cxn>
                <a:cxn ang="0">
                  <a:pos x="83" y="12"/>
                </a:cxn>
                <a:cxn ang="0">
                  <a:pos x="69" y="16"/>
                </a:cxn>
                <a:cxn ang="0">
                  <a:pos x="59" y="21"/>
                </a:cxn>
                <a:cxn ang="0">
                  <a:pos x="52" y="26"/>
                </a:cxn>
                <a:cxn ang="0">
                  <a:pos x="47" y="42"/>
                </a:cxn>
                <a:cxn ang="0">
                  <a:pos x="40" y="50"/>
                </a:cxn>
                <a:cxn ang="0">
                  <a:pos x="26" y="57"/>
                </a:cxn>
                <a:cxn ang="0">
                  <a:pos x="21" y="59"/>
                </a:cxn>
                <a:cxn ang="0">
                  <a:pos x="19" y="69"/>
                </a:cxn>
                <a:cxn ang="0">
                  <a:pos x="16" y="76"/>
                </a:cxn>
                <a:cxn ang="0">
                  <a:pos x="21" y="83"/>
                </a:cxn>
                <a:cxn ang="0">
                  <a:pos x="21" y="95"/>
                </a:cxn>
                <a:cxn ang="0">
                  <a:pos x="21" y="111"/>
                </a:cxn>
                <a:cxn ang="0">
                  <a:pos x="21" y="130"/>
                </a:cxn>
                <a:cxn ang="0">
                  <a:pos x="16" y="137"/>
                </a:cxn>
                <a:cxn ang="0">
                  <a:pos x="7" y="145"/>
                </a:cxn>
                <a:cxn ang="0">
                  <a:pos x="2" y="154"/>
                </a:cxn>
              </a:cxnLst>
              <a:rect l="0" t="0" r="r" b="b"/>
              <a:pathLst>
                <a:path w="154" h="240">
                  <a:moveTo>
                    <a:pt x="2" y="161"/>
                  </a:moveTo>
                  <a:lnTo>
                    <a:pt x="0" y="164"/>
                  </a:lnTo>
                  <a:lnTo>
                    <a:pt x="2" y="166"/>
                  </a:lnTo>
                  <a:lnTo>
                    <a:pt x="7" y="168"/>
                  </a:lnTo>
                  <a:lnTo>
                    <a:pt x="12" y="173"/>
                  </a:lnTo>
                  <a:lnTo>
                    <a:pt x="19" y="175"/>
                  </a:lnTo>
                  <a:lnTo>
                    <a:pt x="26" y="178"/>
                  </a:lnTo>
                  <a:lnTo>
                    <a:pt x="31" y="178"/>
                  </a:lnTo>
                  <a:lnTo>
                    <a:pt x="38" y="180"/>
                  </a:lnTo>
                  <a:lnTo>
                    <a:pt x="45" y="180"/>
                  </a:lnTo>
                  <a:lnTo>
                    <a:pt x="43" y="183"/>
                  </a:lnTo>
                  <a:lnTo>
                    <a:pt x="43" y="183"/>
                  </a:lnTo>
                  <a:lnTo>
                    <a:pt x="43" y="185"/>
                  </a:lnTo>
                  <a:lnTo>
                    <a:pt x="45" y="187"/>
                  </a:lnTo>
                  <a:lnTo>
                    <a:pt x="47" y="187"/>
                  </a:lnTo>
                  <a:lnTo>
                    <a:pt x="52" y="187"/>
                  </a:lnTo>
                  <a:lnTo>
                    <a:pt x="52" y="190"/>
                  </a:lnTo>
                  <a:lnTo>
                    <a:pt x="59" y="192"/>
                  </a:lnTo>
                  <a:lnTo>
                    <a:pt x="64" y="197"/>
                  </a:lnTo>
                  <a:lnTo>
                    <a:pt x="69" y="202"/>
                  </a:lnTo>
                  <a:lnTo>
                    <a:pt x="71" y="204"/>
                  </a:lnTo>
                  <a:lnTo>
                    <a:pt x="71" y="209"/>
                  </a:lnTo>
                  <a:lnTo>
                    <a:pt x="76" y="213"/>
                  </a:lnTo>
                  <a:lnTo>
                    <a:pt x="76" y="216"/>
                  </a:lnTo>
                  <a:lnTo>
                    <a:pt x="76" y="218"/>
                  </a:lnTo>
                  <a:lnTo>
                    <a:pt x="88" y="218"/>
                  </a:lnTo>
                  <a:lnTo>
                    <a:pt x="90" y="218"/>
                  </a:lnTo>
                  <a:lnTo>
                    <a:pt x="92" y="216"/>
                  </a:lnTo>
                  <a:lnTo>
                    <a:pt x="95" y="216"/>
                  </a:lnTo>
                  <a:lnTo>
                    <a:pt x="97" y="216"/>
                  </a:lnTo>
                  <a:lnTo>
                    <a:pt x="97" y="216"/>
                  </a:lnTo>
                  <a:lnTo>
                    <a:pt x="100" y="216"/>
                  </a:lnTo>
                  <a:lnTo>
                    <a:pt x="102" y="218"/>
                  </a:lnTo>
                  <a:lnTo>
                    <a:pt x="102" y="218"/>
                  </a:lnTo>
                  <a:lnTo>
                    <a:pt x="104" y="218"/>
                  </a:lnTo>
                  <a:lnTo>
                    <a:pt x="104" y="216"/>
                  </a:lnTo>
                  <a:lnTo>
                    <a:pt x="107" y="216"/>
                  </a:lnTo>
                  <a:lnTo>
                    <a:pt x="109" y="216"/>
                  </a:lnTo>
                  <a:lnTo>
                    <a:pt x="111" y="218"/>
                  </a:lnTo>
                  <a:lnTo>
                    <a:pt x="119" y="218"/>
                  </a:lnTo>
                  <a:lnTo>
                    <a:pt x="116" y="223"/>
                  </a:lnTo>
                  <a:lnTo>
                    <a:pt x="116" y="225"/>
                  </a:lnTo>
                  <a:lnTo>
                    <a:pt x="114" y="225"/>
                  </a:lnTo>
                  <a:lnTo>
                    <a:pt x="109" y="230"/>
                  </a:lnTo>
                  <a:lnTo>
                    <a:pt x="109" y="232"/>
                  </a:lnTo>
                  <a:lnTo>
                    <a:pt x="109" y="232"/>
                  </a:lnTo>
                  <a:lnTo>
                    <a:pt x="109" y="235"/>
                  </a:lnTo>
                  <a:lnTo>
                    <a:pt x="109" y="237"/>
                  </a:lnTo>
                  <a:lnTo>
                    <a:pt x="114" y="237"/>
                  </a:lnTo>
                  <a:lnTo>
                    <a:pt x="116" y="240"/>
                  </a:lnTo>
                  <a:lnTo>
                    <a:pt x="121" y="240"/>
                  </a:lnTo>
                  <a:lnTo>
                    <a:pt x="123" y="230"/>
                  </a:lnTo>
                  <a:lnTo>
                    <a:pt x="123" y="218"/>
                  </a:lnTo>
                  <a:lnTo>
                    <a:pt x="126" y="209"/>
                  </a:lnTo>
                  <a:lnTo>
                    <a:pt x="126" y="199"/>
                  </a:lnTo>
                  <a:lnTo>
                    <a:pt x="123" y="197"/>
                  </a:lnTo>
                  <a:lnTo>
                    <a:pt x="123" y="194"/>
                  </a:lnTo>
                  <a:lnTo>
                    <a:pt x="121" y="192"/>
                  </a:lnTo>
                  <a:lnTo>
                    <a:pt x="121" y="190"/>
                  </a:lnTo>
                  <a:lnTo>
                    <a:pt x="116" y="187"/>
                  </a:lnTo>
                  <a:lnTo>
                    <a:pt x="116" y="185"/>
                  </a:lnTo>
                  <a:lnTo>
                    <a:pt x="116" y="183"/>
                  </a:lnTo>
                  <a:lnTo>
                    <a:pt x="116" y="180"/>
                  </a:lnTo>
                  <a:lnTo>
                    <a:pt x="116" y="178"/>
                  </a:lnTo>
                  <a:lnTo>
                    <a:pt x="119" y="178"/>
                  </a:lnTo>
                  <a:lnTo>
                    <a:pt x="121" y="175"/>
                  </a:lnTo>
                  <a:lnTo>
                    <a:pt x="123" y="173"/>
                  </a:lnTo>
                  <a:lnTo>
                    <a:pt x="128" y="173"/>
                  </a:lnTo>
                  <a:lnTo>
                    <a:pt x="128" y="168"/>
                  </a:lnTo>
                  <a:lnTo>
                    <a:pt x="126" y="168"/>
                  </a:lnTo>
                  <a:lnTo>
                    <a:pt x="126" y="166"/>
                  </a:lnTo>
                  <a:lnTo>
                    <a:pt x="123" y="166"/>
                  </a:lnTo>
                  <a:lnTo>
                    <a:pt x="123" y="164"/>
                  </a:lnTo>
                  <a:lnTo>
                    <a:pt x="123" y="164"/>
                  </a:lnTo>
                  <a:lnTo>
                    <a:pt x="121" y="164"/>
                  </a:lnTo>
                  <a:lnTo>
                    <a:pt x="121" y="161"/>
                  </a:lnTo>
                  <a:lnTo>
                    <a:pt x="119" y="164"/>
                  </a:lnTo>
                  <a:lnTo>
                    <a:pt x="123" y="161"/>
                  </a:lnTo>
                  <a:lnTo>
                    <a:pt x="126" y="161"/>
                  </a:lnTo>
                  <a:lnTo>
                    <a:pt x="135" y="159"/>
                  </a:lnTo>
                  <a:lnTo>
                    <a:pt x="140" y="156"/>
                  </a:lnTo>
                  <a:lnTo>
                    <a:pt x="145" y="156"/>
                  </a:lnTo>
                  <a:lnTo>
                    <a:pt x="149" y="154"/>
                  </a:lnTo>
                  <a:lnTo>
                    <a:pt x="154" y="152"/>
                  </a:lnTo>
                  <a:lnTo>
                    <a:pt x="154" y="147"/>
                  </a:lnTo>
                  <a:lnTo>
                    <a:pt x="152" y="145"/>
                  </a:lnTo>
                  <a:lnTo>
                    <a:pt x="149" y="142"/>
                  </a:lnTo>
                  <a:lnTo>
                    <a:pt x="149" y="142"/>
                  </a:lnTo>
                  <a:lnTo>
                    <a:pt x="149" y="140"/>
                  </a:lnTo>
                  <a:lnTo>
                    <a:pt x="149" y="140"/>
                  </a:lnTo>
                  <a:lnTo>
                    <a:pt x="152" y="137"/>
                  </a:lnTo>
                  <a:lnTo>
                    <a:pt x="152" y="135"/>
                  </a:lnTo>
                  <a:lnTo>
                    <a:pt x="154" y="135"/>
                  </a:lnTo>
                  <a:lnTo>
                    <a:pt x="154" y="133"/>
                  </a:lnTo>
                  <a:lnTo>
                    <a:pt x="152" y="130"/>
                  </a:lnTo>
                  <a:lnTo>
                    <a:pt x="152" y="128"/>
                  </a:lnTo>
                  <a:lnTo>
                    <a:pt x="149" y="126"/>
                  </a:lnTo>
                  <a:lnTo>
                    <a:pt x="147" y="126"/>
                  </a:lnTo>
                  <a:lnTo>
                    <a:pt x="147" y="123"/>
                  </a:lnTo>
                  <a:lnTo>
                    <a:pt x="147" y="121"/>
                  </a:lnTo>
                  <a:lnTo>
                    <a:pt x="147" y="118"/>
                  </a:lnTo>
                  <a:lnTo>
                    <a:pt x="147" y="116"/>
                  </a:lnTo>
                  <a:lnTo>
                    <a:pt x="147" y="111"/>
                  </a:lnTo>
                  <a:lnTo>
                    <a:pt x="149" y="107"/>
                  </a:lnTo>
                  <a:lnTo>
                    <a:pt x="154" y="92"/>
                  </a:lnTo>
                  <a:lnTo>
                    <a:pt x="152" y="92"/>
                  </a:lnTo>
                  <a:lnTo>
                    <a:pt x="149" y="92"/>
                  </a:lnTo>
                  <a:lnTo>
                    <a:pt x="142" y="95"/>
                  </a:lnTo>
                  <a:lnTo>
                    <a:pt x="138" y="95"/>
                  </a:lnTo>
                  <a:lnTo>
                    <a:pt x="135" y="95"/>
                  </a:lnTo>
                  <a:lnTo>
                    <a:pt x="133" y="95"/>
                  </a:lnTo>
                  <a:lnTo>
                    <a:pt x="130" y="95"/>
                  </a:lnTo>
                  <a:lnTo>
                    <a:pt x="128" y="95"/>
                  </a:lnTo>
                  <a:lnTo>
                    <a:pt x="126" y="95"/>
                  </a:lnTo>
                  <a:lnTo>
                    <a:pt x="123" y="92"/>
                  </a:lnTo>
                  <a:lnTo>
                    <a:pt x="123" y="90"/>
                  </a:lnTo>
                  <a:lnTo>
                    <a:pt x="121" y="88"/>
                  </a:lnTo>
                  <a:lnTo>
                    <a:pt x="119" y="83"/>
                  </a:lnTo>
                  <a:lnTo>
                    <a:pt x="109" y="83"/>
                  </a:lnTo>
                  <a:lnTo>
                    <a:pt x="104" y="83"/>
                  </a:lnTo>
                  <a:lnTo>
                    <a:pt x="97" y="83"/>
                  </a:lnTo>
                  <a:lnTo>
                    <a:pt x="95" y="80"/>
                  </a:lnTo>
                  <a:lnTo>
                    <a:pt x="90" y="78"/>
                  </a:lnTo>
                  <a:lnTo>
                    <a:pt x="88" y="78"/>
                  </a:lnTo>
                  <a:lnTo>
                    <a:pt x="88" y="76"/>
                  </a:lnTo>
                  <a:lnTo>
                    <a:pt x="85" y="73"/>
                  </a:lnTo>
                  <a:lnTo>
                    <a:pt x="85" y="71"/>
                  </a:lnTo>
                  <a:lnTo>
                    <a:pt x="85" y="71"/>
                  </a:lnTo>
                  <a:lnTo>
                    <a:pt x="88" y="69"/>
                  </a:lnTo>
                  <a:lnTo>
                    <a:pt x="90" y="69"/>
                  </a:lnTo>
                  <a:lnTo>
                    <a:pt x="90" y="66"/>
                  </a:lnTo>
                  <a:lnTo>
                    <a:pt x="90" y="66"/>
                  </a:lnTo>
                  <a:lnTo>
                    <a:pt x="90" y="64"/>
                  </a:lnTo>
                  <a:lnTo>
                    <a:pt x="90" y="61"/>
                  </a:lnTo>
                  <a:lnTo>
                    <a:pt x="88" y="59"/>
                  </a:lnTo>
                  <a:lnTo>
                    <a:pt x="85" y="59"/>
                  </a:lnTo>
                  <a:lnTo>
                    <a:pt x="85" y="54"/>
                  </a:lnTo>
                  <a:lnTo>
                    <a:pt x="83" y="52"/>
                  </a:lnTo>
                  <a:lnTo>
                    <a:pt x="83" y="52"/>
                  </a:lnTo>
                  <a:lnTo>
                    <a:pt x="81" y="52"/>
                  </a:lnTo>
                  <a:lnTo>
                    <a:pt x="81" y="50"/>
                  </a:lnTo>
                  <a:lnTo>
                    <a:pt x="78" y="47"/>
                  </a:lnTo>
                  <a:lnTo>
                    <a:pt x="78" y="47"/>
                  </a:lnTo>
                  <a:lnTo>
                    <a:pt x="78" y="45"/>
                  </a:lnTo>
                  <a:lnTo>
                    <a:pt x="81" y="42"/>
                  </a:lnTo>
                  <a:lnTo>
                    <a:pt x="81" y="40"/>
                  </a:lnTo>
                  <a:lnTo>
                    <a:pt x="85" y="33"/>
                  </a:lnTo>
                  <a:lnTo>
                    <a:pt x="88" y="28"/>
                  </a:lnTo>
                  <a:lnTo>
                    <a:pt x="92" y="23"/>
                  </a:lnTo>
                  <a:lnTo>
                    <a:pt x="97" y="19"/>
                  </a:lnTo>
                  <a:lnTo>
                    <a:pt x="100" y="16"/>
                  </a:lnTo>
                  <a:lnTo>
                    <a:pt x="102" y="14"/>
                  </a:lnTo>
                  <a:lnTo>
                    <a:pt x="102" y="12"/>
                  </a:lnTo>
                  <a:lnTo>
                    <a:pt x="102" y="12"/>
                  </a:lnTo>
                  <a:lnTo>
                    <a:pt x="104" y="9"/>
                  </a:lnTo>
                  <a:lnTo>
                    <a:pt x="107" y="7"/>
                  </a:lnTo>
                  <a:lnTo>
                    <a:pt x="109" y="4"/>
                  </a:lnTo>
                  <a:lnTo>
                    <a:pt x="109" y="4"/>
                  </a:lnTo>
                  <a:lnTo>
                    <a:pt x="109" y="0"/>
                  </a:lnTo>
                  <a:lnTo>
                    <a:pt x="104" y="2"/>
                  </a:lnTo>
                  <a:lnTo>
                    <a:pt x="100" y="2"/>
                  </a:lnTo>
                  <a:lnTo>
                    <a:pt x="92" y="7"/>
                  </a:lnTo>
                  <a:lnTo>
                    <a:pt x="88" y="12"/>
                  </a:lnTo>
                  <a:lnTo>
                    <a:pt x="83" y="12"/>
                  </a:lnTo>
                  <a:lnTo>
                    <a:pt x="78" y="14"/>
                  </a:lnTo>
                  <a:lnTo>
                    <a:pt x="71" y="16"/>
                  </a:lnTo>
                  <a:lnTo>
                    <a:pt x="69" y="16"/>
                  </a:lnTo>
                  <a:lnTo>
                    <a:pt x="69" y="16"/>
                  </a:lnTo>
                  <a:lnTo>
                    <a:pt x="66" y="19"/>
                  </a:lnTo>
                  <a:lnTo>
                    <a:pt x="64" y="19"/>
                  </a:lnTo>
                  <a:lnTo>
                    <a:pt x="62" y="19"/>
                  </a:lnTo>
                  <a:lnTo>
                    <a:pt x="59" y="21"/>
                  </a:lnTo>
                  <a:lnTo>
                    <a:pt x="57" y="21"/>
                  </a:lnTo>
                  <a:lnTo>
                    <a:pt x="54" y="23"/>
                  </a:lnTo>
                  <a:lnTo>
                    <a:pt x="54" y="23"/>
                  </a:lnTo>
                  <a:lnTo>
                    <a:pt x="52" y="26"/>
                  </a:lnTo>
                  <a:lnTo>
                    <a:pt x="52" y="31"/>
                  </a:lnTo>
                  <a:lnTo>
                    <a:pt x="52" y="35"/>
                  </a:lnTo>
                  <a:lnTo>
                    <a:pt x="50" y="40"/>
                  </a:lnTo>
                  <a:lnTo>
                    <a:pt x="47" y="42"/>
                  </a:lnTo>
                  <a:lnTo>
                    <a:pt x="45" y="45"/>
                  </a:lnTo>
                  <a:lnTo>
                    <a:pt x="45" y="45"/>
                  </a:lnTo>
                  <a:lnTo>
                    <a:pt x="40" y="47"/>
                  </a:lnTo>
                  <a:lnTo>
                    <a:pt x="40" y="50"/>
                  </a:lnTo>
                  <a:lnTo>
                    <a:pt x="38" y="50"/>
                  </a:lnTo>
                  <a:lnTo>
                    <a:pt x="35" y="52"/>
                  </a:lnTo>
                  <a:lnTo>
                    <a:pt x="33" y="59"/>
                  </a:lnTo>
                  <a:lnTo>
                    <a:pt x="26" y="57"/>
                  </a:lnTo>
                  <a:lnTo>
                    <a:pt x="24" y="57"/>
                  </a:lnTo>
                  <a:lnTo>
                    <a:pt x="21" y="57"/>
                  </a:lnTo>
                  <a:lnTo>
                    <a:pt x="21" y="57"/>
                  </a:lnTo>
                  <a:lnTo>
                    <a:pt x="21" y="59"/>
                  </a:lnTo>
                  <a:lnTo>
                    <a:pt x="21" y="61"/>
                  </a:lnTo>
                  <a:lnTo>
                    <a:pt x="26" y="66"/>
                  </a:lnTo>
                  <a:lnTo>
                    <a:pt x="24" y="66"/>
                  </a:lnTo>
                  <a:lnTo>
                    <a:pt x="19" y="69"/>
                  </a:lnTo>
                  <a:lnTo>
                    <a:pt x="16" y="71"/>
                  </a:lnTo>
                  <a:lnTo>
                    <a:pt x="16" y="71"/>
                  </a:lnTo>
                  <a:lnTo>
                    <a:pt x="16" y="73"/>
                  </a:lnTo>
                  <a:lnTo>
                    <a:pt x="16" y="76"/>
                  </a:lnTo>
                  <a:lnTo>
                    <a:pt x="16" y="78"/>
                  </a:lnTo>
                  <a:lnTo>
                    <a:pt x="19" y="80"/>
                  </a:lnTo>
                  <a:lnTo>
                    <a:pt x="21" y="83"/>
                  </a:lnTo>
                  <a:lnTo>
                    <a:pt x="21" y="83"/>
                  </a:lnTo>
                  <a:lnTo>
                    <a:pt x="24" y="85"/>
                  </a:lnTo>
                  <a:lnTo>
                    <a:pt x="24" y="90"/>
                  </a:lnTo>
                  <a:lnTo>
                    <a:pt x="24" y="92"/>
                  </a:lnTo>
                  <a:lnTo>
                    <a:pt x="21" y="95"/>
                  </a:lnTo>
                  <a:lnTo>
                    <a:pt x="21" y="97"/>
                  </a:lnTo>
                  <a:lnTo>
                    <a:pt x="21" y="99"/>
                  </a:lnTo>
                  <a:lnTo>
                    <a:pt x="21" y="107"/>
                  </a:lnTo>
                  <a:lnTo>
                    <a:pt x="21" y="111"/>
                  </a:lnTo>
                  <a:lnTo>
                    <a:pt x="24" y="118"/>
                  </a:lnTo>
                  <a:lnTo>
                    <a:pt x="24" y="126"/>
                  </a:lnTo>
                  <a:lnTo>
                    <a:pt x="24" y="128"/>
                  </a:lnTo>
                  <a:lnTo>
                    <a:pt x="21" y="130"/>
                  </a:lnTo>
                  <a:lnTo>
                    <a:pt x="19" y="133"/>
                  </a:lnTo>
                  <a:lnTo>
                    <a:pt x="19" y="135"/>
                  </a:lnTo>
                  <a:lnTo>
                    <a:pt x="16" y="135"/>
                  </a:lnTo>
                  <a:lnTo>
                    <a:pt x="16" y="137"/>
                  </a:lnTo>
                  <a:lnTo>
                    <a:pt x="16" y="140"/>
                  </a:lnTo>
                  <a:lnTo>
                    <a:pt x="12" y="142"/>
                  </a:lnTo>
                  <a:lnTo>
                    <a:pt x="9" y="142"/>
                  </a:lnTo>
                  <a:lnTo>
                    <a:pt x="7" y="145"/>
                  </a:lnTo>
                  <a:lnTo>
                    <a:pt x="7" y="147"/>
                  </a:lnTo>
                  <a:lnTo>
                    <a:pt x="5" y="147"/>
                  </a:lnTo>
                  <a:lnTo>
                    <a:pt x="2" y="149"/>
                  </a:lnTo>
                  <a:lnTo>
                    <a:pt x="2" y="154"/>
                  </a:lnTo>
                  <a:lnTo>
                    <a:pt x="2" y="156"/>
                  </a:lnTo>
                  <a:lnTo>
                    <a:pt x="2" y="16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3" name="Freeform 1503">
              <a:extLst>
                <a:ext uri="{FF2B5EF4-FFF2-40B4-BE49-F238E27FC236}">
                  <a16:creationId xmlns:a16="http://schemas.microsoft.com/office/drawing/2014/main" id="{6C417C80-048F-4B35-9E70-63D9B4CC3552}"/>
                </a:ext>
              </a:extLst>
            </p:cNvPr>
            <p:cNvSpPr>
              <a:spLocks/>
            </p:cNvSpPr>
            <p:nvPr/>
          </p:nvSpPr>
          <p:spPr bwMode="auto">
            <a:xfrm>
              <a:off x="2365376" y="4079873"/>
              <a:ext cx="112712" cy="147638"/>
            </a:xfrm>
            <a:custGeom>
              <a:avLst/>
              <a:gdLst/>
              <a:ahLst/>
              <a:cxnLst>
                <a:cxn ang="0">
                  <a:pos x="4" y="69"/>
                </a:cxn>
                <a:cxn ang="0">
                  <a:pos x="9" y="67"/>
                </a:cxn>
                <a:cxn ang="0">
                  <a:pos x="12" y="64"/>
                </a:cxn>
                <a:cxn ang="0">
                  <a:pos x="14" y="60"/>
                </a:cxn>
                <a:cxn ang="0">
                  <a:pos x="14" y="55"/>
                </a:cxn>
                <a:cxn ang="0">
                  <a:pos x="12" y="55"/>
                </a:cxn>
                <a:cxn ang="0">
                  <a:pos x="7" y="57"/>
                </a:cxn>
                <a:cxn ang="0">
                  <a:pos x="2" y="55"/>
                </a:cxn>
                <a:cxn ang="0">
                  <a:pos x="0" y="50"/>
                </a:cxn>
                <a:cxn ang="0">
                  <a:pos x="0" y="41"/>
                </a:cxn>
                <a:cxn ang="0">
                  <a:pos x="7" y="19"/>
                </a:cxn>
                <a:cxn ang="0">
                  <a:pos x="9" y="10"/>
                </a:cxn>
                <a:cxn ang="0">
                  <a:pos x="9" y="7"/>
                </a:cxn>
                <a:cxn ang="0">
                  <a:pos x="14" y="3"/>
                </a:cxn>
                <a:cxn ang="0">
                  <a:pos x="19" y="3"/>
                </a:cxn>
                <a:cxn ang="0">
                  <a:pos x="26" y="3"/>
                </a:cxn>
                <a:cxn ang="0">
                  <a:pos x="33" y="7"/>
                </a:cxn>
                <a:cxn ang="0">
                  <a:pos x="45" y="14"/>
                </a:cxn>
                <a:cxn ang="0">
                  <a:pos x="57" y="17"/>
                </a:cxn>
                <a:cxn ang="0">
                  <a:pos x="71" y="19"/>
                </a:cxn>
                <a:cxn ang="0">
                  <a:pos x="69" y="22"/>
                </a:cxn>
                <a:cxn ang="0">
                  <a:pos x="71" y="26"/>
                </a:cxn>
                <a:cxn ang="0">
                  <a:pos x="71" y="31"/>
                </a:cxn>
                <a:cxn ang="0">
                  <a:pos x="71" y="38"/>
                </a:cxn>
                <a:cxn ang="0">
                  <a:pos x="66" y="48"/>
                </a:cxn>
                <a:cxn ang="0">
                  <a:pos x="59" y="55"/>
                </a:cxn>
                <a:cxn ang="0">
                  <a:pos x="50" y="62"/>
                </a:cxn>
                <a:cxn ang="0">
                  <a:pos x="42" y="64"/>
                </a:cxn>
                <a:cxn ang="0">
                  <a:pos x="40" y="67"/>
                </a:cxn>
                <a:cxn ang="0">
                  <a:pos x="35" y="71"/>
                </a:cxn>
                <a:cxn ang="0">
                  <a:pos x="33" y="81"/>
                </a:cxn>
                <a:cxn ang="0">
                  <a:pos x="31" y="86"/>
                </a:cxn>
                <a:cxn ang="0">
                  <a:pos x="26" y="90"/>
                </a:cxn>
                <a:cxn ang="0">
                  <a:pos x="23" y="93"/>
                </a:cxn>
                <a:cxn ang="0">
                  <a:pos x="14" y="88"/>
                </a:cxn>
                <a:cxn ang="0">
                  <a:pos x="4" y="83"/>
                </a:cxn>
                <a:cxn ang="0">
                  <a:pos x="7" y="81"/>
                </a:cxn>
                <a:cxn ang="0">
                  <a:pos x="7" y="76"/>
                </a:cxn>
                <a:cxn ang="0">
                  <a:pos x="7" y="69"/>
                </a:cxn>
                <a:cxn ang="0">
                  <a:pos x="7" y="67"/>
                </a:cxn>
              </a:cxnLst>
              <a:rect l="0" t="0" r="r" b="b"/>
              <a:pathLst>
                <a:path w="71" h="93">
                  <a:moveTo>
                    <a:pt x="7" y="67"/>
                  </a:moveTo>
                  <a:lnTo>
                    <a:pt x="4" y="69"/>
                  </a:lnTo>
                  <a:lnTo>
                    <a:pt x="7" y="67"/>
                  </a:lnTo>
                  <a:lnTo>
                    <a:pt x="9" y="67"/>
                  </a:lnTo>
                  <a:lnTo>
                    <a:pt x="12" y="64"/>
                  </a:lnTo>
                  <a:lnTo>
                    <a:pt x="12" y="64"/>
                  </a:lnTo>
                  <a:lnTo>
                    <a:pt x="14" y="62"/>
                  </a:lnTo>
                  <a:lnTo>
                    <a:pt x="14" y="60"/>
                  </a:lnTo>
                  <a:lnTo>
                    <a:pt x="14" y="57"/>
                  </a:lnTo>
                  <a:lnTo>
                    <a:pt x="14" y="55"/>
                  </a:lnTo>
                  <a:lnTo>
                    <a:pt x="14" y="52"/>
                  </a:lnTo>
                  <a:lnTo>
                    <a:pt x="12" y="55"/>
                  </a:lnTo>
                  <a:lnTo>
                    <a:pt x="9" y="55"/>
                  </a:lnTo>
                  <a:lnTo>
                    <a:pt x="7" y="57"/>
                  </a:lnTo>
                  <a:lnTo>
                    <a:pt x="4" y="55"/>
                  </a:lnTo>
                  <a:lnTo>
                    <a:pt x="2" y="55"/>
                  </a:lnTo>
                  <a:lnTo>
                    <a:pt x="0" y="52"/>
                  </a:lnTo>
                  <a:lnTo>
                    <a:pt x="0" y="50"/>
                  </a:lnTo>
                  <a:lnTo>
                    <a:pt x="0" y="45"/>
                  </a:lnTo>
                  <a:lnTo>
                    <a:pt x="0" y="41"/>
                  </a:lnTo>
                  <a:lnTo>
                    <a:pt x="4" y="31"/>
                  </a:lnTo>
                  <a:lnTo>
                    <a:pt x="7" y="19"/>
                  </a:lnTo>
                  <a:lnTo>
                    <a:pt x="9" y="14"/>
                  </a:lnTo>
                  <a:lnTo>
                    <a:pt x="9" y="10"/>
                  </a:lnTo>
                  <a:lnTo>
                    <a:pt x="9" y="10"/>
                  </a:lnTo>
                  <a:lnTo>
                    <a:pt x="9" y="7"/>
                  </a:lnTo>
                  <a:lnTo>
                    <a:pt x="12" y="5"/>
                  </a:lnTo>
                  <a:lnTo>
                    <a:pt x="14" y="3"/>
                  </a:lnTo>
                  <a:lnTo>
                    <a:pt x="16" y="3"/>
                  </a:lnTo>
                  <a:lnTo>
                    <a:pt x="19" y="3"/>
                  </a:lnTo>
                  <a:lnTo>
                    <a:pt x="21" y="0"/>
                  </a:lnTo>
                  <a:lnTo>
                    <a:pt x="26" y="3"/>
                  </a:lnTo>
                  <a:lnTo>
                    <a:pt x="28" y="5"/>
                  </a:lnTo>
                  <a:lnTo>
                    <a:pt x="33" y="7"/>
                  </a:lnTo>
                  <a:lnTo>
                    <a:pt x="38" y="12"/>
                  </a:lnTo>
                  <a:lnTo>
                    <a:pt x="45" y="14"/>
                  </a:lnTo>
                  <a:lnTo>
                    <a:pt x="52" y="17"/>
                  </a:lnTo>
                  <a:lnTo>
                    <a:pt x="57" y="17"/>
                  </a:lnTo>
                  <a:lnTo>
                    <a:pt x="64" y="19"/>
                  </a:lnTo>
                  <a:lnTo>
                    <a:pt x="71" y="19"/>
                  </a:lnTo>
                  <a:lnTo>
                    <a:pt x="69" y="22"/>
                  </a:lnTo>
                  <a:lnTo>
                    <a:pt x="69" y="22"/>
                  </a:lnTo>
                  <a:lnTo>
                    <a:pt x="69" y="24"/>
                  </a:lnTo>
                  <a:lnTo>
                    <a:pt x="71" y="26"/>
                  </a:lnTo>
                  <a:lnTo>
                    <a:pt x="71" y="29"/>
                  </a:lnTo>
                  <a:lnTo>
                    <a:pt x="71" y="31"/>
                  </a:lnTo>
                  <a:lnTo>
                    <a:pt x="71" y="33"/>
                  </a:lnTo>
                  <a:lnTo>
                    <a:pt x="71" y="38"/>
                  </a:lnTo>
                  <a:lnTo>
                    <a:pt x="69" y="43"/>
                  </a:lnTo>
                  <a:lnTo>
                    <a:pt x="66" y="48"/>
                  </a:lnTo>
                  <a:lnTo>
                    <a:pt x="64" y="52"/>
                  </a:lnTo>
                  <a:lnTo>
                    <a:pt x="59" y="55"/>
                  </a:lnTo>
                  <a:lnTo>
                    <a:pt x="57" y="57"/>
                  </a:lnTo>
                  <a:lnTo>
                    <a:pt x="50" y="62"/>
                  </a:lnTo>
                  <a:lnTo>
                    <a:pt x="45" y="64"/>
                  </a:lnTo>
                  <a:lnTo>
                    <a:pt x="42" y="64"/>
                  </a:lnTo>
                  <a:lnTo>
                    <a:pt x="40" y="64"/>
                  </a:lnTo>
                  <a:lnTo>
                    <a:pt x="40" y="67"/>
                  </a:lnTo>
                  <a:lnTo>
                    <a:pt x="38" y="69"/>
                  </a:lnTo>
                  <a:lnTo>
                    <a:pt x="35" y="71"/>
                  </a:lnTo>
                  <a:lnTo>
                    <a:pt x="35" y="74"/>
                  </a:lnTo>
                  <a:lnTo>
                    <a:pt x="33" y="81"/>
                  </a:lnTo>
                  <a:lnTo>
                    <a:pt x="31" y="83"/>
                  </a:lnTo>
                  <a:lnTo>
                    <a:pt x="31" y="86"/>
                  </a:lnTo>
                  <a:lnTo>
                    <a:pt x="28" y="90"/>
                  </a:lnTo>
                  <a:lnTo>
                    <a:pt x="26" y="90"/>
                  </a:lnTo>
                  <a:lnTo>
                    <a:pt x="26" y="93"/>
                  </a:lnTo>
                  <a:lnTo>
                    <a:pt x="23" y="93"/>
                  </a:lnTo>
                  <a:lnTo>
                    <a:pt x="21" y="90"/>
                  </a:lnTo>
                  <a:lnTo>
                    <a:pt x="14" y="88"/>
                  </a:lnTo>
                  <a:lnTo>
                    <a:pt x="7" y="86"/>
                  </a:lnTo>
                  <a:lnTo>
                    <a:pt x="4" y="83"/>
                  </a:lnTo>
                  <a:lnTo>
                    <a:pt x="7" y="81"/>
                  </a:lnTo>
                  <a:lnTo>
                    <a:pt x="7" y="81"/>
                  </a:lnTo>
                  <a:lnTo>
                    <a:pt x="7" y="79"/>
                  </a:lnTo>
                  <a:lnTo>
                    <a:pt x="7" y="76"/>
                  </a:lnTo>
                  <a:lnTo>
                    <a:pt x="7" y="71"/>
                  </a:lnTo>
                  <a:lnTo>
                    <a:pt x="7" y="69"/>
                  </a:lnTo>
                  <a:lnTo>
                    <a:pt x="7" y="69"/>
                  </a:lnTo>
                  <a:lnTo>
                    <a:pt x="7" y="67"/>
                  </a:lnTo>
                  <a:lnTo>
                    <a:pt x="7" y="6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4" name="Freeform 1504">
              <a:extLst>
                <a:ext uri="{FF2B5EF4-FFF2-40B4-BE49-F238E27FC236}">
                  <a16:creationId xmlns:a16="http://schemas.microsoft.com/office/drawing/2014/main" id="{9555B565-EFA3-41B3-A2D8-49B22A531F5A}"/>
                </a:ext>
              </a:extLst>
            </p:cNvPr>
            <p:cNvSpPr>
              <a:spLocks/>
            </p:cNvSpPr>
            <p:nvPr/>
          </p:nvSpPr>
          <p:spPr bwMode="auto">
            <a:xfrm>
              <a:off x="2365376" y="4079873"/>
              <a:ext cx="112712" cy="147638"/>
            </a:xfrm>
            <a:custGeom>
              <a:avLst/>
              <a:gdLst/>
              <a:ahLst/>
              <a:cxnLst>
                <a:cxn ang="0">
                  <a:pos x="4" y="69"/>
                </a:cxn>
                <a:cxn ang="0">
                  <a:pos x="9" y="67"/>
                </a:cxn>
                <a:cxn ang="0">
                  <a:pos x="12" y="64"/>
                </a:cxn>
                <a:cxn ang="0">
                  <a:pos x="14" y="60"/>
                </a:cxn>
                <a:cxn ang="0">
                  <a:pos x="14" y="55"/>
                </a:cxn>
                <a:cxn ang="0">
                  <a:pos x="12" y="55"/>
                </a:cxn>
                <a:cxn ang="0">
                  <a:pos x="7" y="57"/>
                </a:cxn>
                <a:cxn ang="0">
                  <a:pos x="2" y="55"/>
                </a:cxn>
                <a:cxn ang="0">
                  <a:pos x="0" y="50"/>
                </a:cxn>
                <a:cxn ang="0">
                  <a:pos x="0" y="41"/>
                </a:cxn>
                <a:cxn ang="0">
                  <a:pos x="7" y="19"/>
                </a:cxn>
                <a:cxn ang="0">
                  <a:pos x="9" y="10"/>
                </a:cxn>
                <a:cxn ang="0">
                  <a:pos x="9" y="7"/>
                </a:cxn>
                <a:cxn ang="0">
                  <a:pos x="14" y="3"/>
                </a:cxn>
                <a:cxn ang="0">
                  <a:pos x="19" y="3"/>
                </a:cxn>
                <a:cxn ang="0">
                  <a:pos x="26" y="3"/>
                </a:cxn>
                <a:cxn ang="0">
                  <a:pos x="33" y="7"/>
                </a:cxn>
                <a:cxn ang="0">
                  <a:pos x="45" y="14"/>
                </a:cxn>
                <a:cxn ang="0">
                  <a:pos x="57" y="17"/>
                </a:cxn>
                <a:cxn ang="0">
                  <a:pos x="71" y="19"/>
                </a:cxn>
                <a:cxn ang="0">
                  <a:pos x="69" y="22"/>
                </a:cxn>
                <a:cxn ang="0">
                  <a:pos x="71" y="26"/>
                </a:cxn>
                <a:cxn ang="0">
                  <a:pos x="71" y="31"/>
                </a:cxn>
                <a:cxn ang="0">
                  <a:pos x="71" y="38"/>
                </a:cxn>
                <a:cxn ang="0">
                  <a:pos x="66" y="48"/>
                </a:cxn>
                <a:cxn ang="0">
                  <a:pos x="59" y="55"/>
                </a:cxn>
                <a:cxn ang="0">
                  <a:pos x="50" y="62"/>
                </a:cxn>
                <a:cxn ang="0">
                  <a:pos x="42" y="64"/>
                </a:cxn>
                <a:cxn ang="0">
                  <a:pos x="40" y="67"/>
                </a:cxn>
                <a:cxn ang="0">
                  <a:pos x="35" y="71"/>
                </a:cxn>
                <a:cxn ang="0">
                  <a:pos x="33" y="81"/>
                </a:cxn>
                <a:cxn ang="0">
                  <a:pos x="31" y="86"/>
                </a:cxn>
                <a:cxn ang="0">
                  <a:pos x="26" y="90"/>
                </a:cxn>
                <a:cxn ang="0">
                  <a:pos x="23" y="93"/>
                </a:cxn>
                <a:cxn ang="0">
                  <a:pos x="14" y="88"/>
                </a:cxn>
                <a:cxn ang="0">
                  <a:pos x="4" y="83"/>
                </a:cxn>
                <a:cxn ang="0">
                  <a:pos x="7" y="81"/>
                </a:cxn>
                <a:cxn ang="0">
                  <a:pos x="7" y="76"/>
                </a:cxn>
                <a:cxn ang="0">
                  <a:pos x="7" y="69"/>
                </a:cxn>
                <a:cxn ang="0">
                  <a:pos x="7" y="67"/>
                </a:cxn>
              </a:cxnLst>
              <a:rect l="0" t="0" r="r" b="b"/>
              <a:pathLst>
                <a:path w="71" h="93">
                  <a:moveTo>
                    <a:pt x="7" y="67"/>
                  </a:moveTo>
                  <a:lnTo>
                    <a:pt x="4" y="69"/>
                  </a:lnTo>
                  <a:lnTo>
                    <a:pt x="7" y="67"/>
                  </a:lnTo>
                  <a:lnTo>
                    <a:pt x="9" y="67"/>
                  </a:lnTo>
                  <a:lnTo>
                    <a:pt x="12" y="64"/>
                  </a:lnTo>
                  <a:lnTo>
                    <a:pt x="12" y="64"/>
                  </a:lnTo>
                  <a:lnTo>
                    <a:pt x="14" y="62"/>
                  </a:lnTo>
                  <a:lnTo>
                    <a:pt x="14" y="60"/>
                  </a:lnTo>
                  <a:lnTo>
                    <a:pt x="14" y="57"/>
                  </a:lnTo>
                  <a:lnTo>
                    <a:pt x="14" y="55"/>
                  </a:lnTo>
                  <a:lnTo>
                    <a:pt x="14" y="52"/>
                  </a:lnTo>
                  <a:lnTo>
                    <a:pt x="12" y="55"/>
                  </a:lnTo>
                  <a:lnTo>
                    <a:pt x="9" y="55"/>
                  </a:lnTo>
                  <a:lnTo>
                    <a:pt x="7" y="57"/>
                  </a:lnTo>
                  <a:lnTo>
                    <a:pt x="4" y="55"/>
                  </a:lnTo>
                  <a:lnTo>
                    <a:pt x="2" y="55"/>
                  </a:lnTo>
                  <a:lnTo>
                    <a:pt x="0" y="52"/>
                  </a:lnTo>
                  <a:lnTo>
                    <a:pt x="0" y="50"/>
                  </a:lnTo>
                  <a:lnTo>
                    <a:pt x="0" y="45"/>
                  </a:lnTo>
                  <a:lnTo>
                    <a:pt x="0" y="41"/>
                  </a:lnTo>
                  <a:lnTo>
                    <a:pt x="4" y="31"/>
                  </a:lnTo>
                  <a:lnTo>
                    <a:pt x="7" y="19"/>
                  </a:lnTo>
                  <a:lnTo>
                    <a:pt x="9" y="14"/>
                  </a:lnTo>
                  <a:lnTo>
                    <a:pt x="9" y="10"/>
                  </a:lnTo>
                  <a:lnTo>
                    <a:pt x="9" y="10"/>
                  </a:lnTo>
                  <a:lnTo>
                    <a:pt x="9" y="7"/>
                  </a:lnTo>
                  <a:lnTo>
                    <a:pt x="12" y="5"/>
                  </a:lnTo>
                  <a:lnTo>
                    <a:pt x="14" y="3"/>
                  </a:lnTo>
                  <a:lnTo>
                    <a:pt x="16" y="3"/>
                  </a:lnTo>
                  <a:lnTo>
                    <a:pt x="19" y="3"/>
                  </a:lnTo>
                  <a:lnTo>
                    <a:pt x="21" y="0"/>
                  </a:lnTo>
                  <a:lnTo>
                    <a:pt x="26" y="3"/>
                  </a:lnTo>
                  <a:lnTo>
                    <a:pt x="28" y="5"/>
                  </a:lnTo>
                  <a:lnTo>
                    <a:pt x="33" y="7"/>
                  </a:lnTo>
                  <a:lnTo>
                    <a:pt x="38" y="12"/>
                  </a:lnTo>
                  <a:lnTo>
                    <a:pt x="45" y="14"/>
                  </a:lnTo>
                  <a:lnTo>
                    <a:pt x="52" y="17"/>
                  </a:lnTo>
                  <a:lnTo>
                    <a:pt x="57" y="17"/>
                  </a:lnTo>
                  <a:lnTo>
                    <a:pt x="64" y="19"/>
                  </a:lnTo>
                  <a:lnTo>
                    <a:pt x="71" y="19"/>
                  </a:lnTo>
                  <a:lnTo>
                    <a:pt x="69" y="22"/>
                  </a:lnTo>
                  <a:lnTo>
                    <a:pt x="69" y="22"/>
                  </a:lnTo>
                  <a:lnTo>
                    <a:pt x="69" y="24"/>
                  </a:lnTo>
                  <a:lnTo>
                    <a:pt x="71" y="26"/>
                  </a:lnTo>
                  <a:lnTo>
                    <a:pt x="71" y="29"/>
                  </a:lnTo>
                  <a:lnTo>
                    <a:pt x="71" y="31"/>
                  </a:lnTo>
                  <a:lnTo>
                    <a:pt x="71" y="33"/>
                  </a:lnTo>
                  <a:lnTo>
                    <a:pt x="71" y="38"/>
                  </a:lnTo>
                  <a:lnTo>
                    <a:pt x="69" y="43"/>
                  </a:lnTo>
                  <a:lnTo>
                    <a:pt x="66" y="48"/>
                  </a:lnTo>
                  <a:lnTo>
                    <a:pt x="64" y="52"/>
                  </a:lnTo>
                  <a:lnTo>
                    <a:pt x="59" y="55"/>
                  </a:lnTo>
                  <a:lnTo>
                    <a:pt x="57" y="57"/>
                  </a:lnTo>
                  <a:lnTo>
                    <a:pt x="50" y="62"/>
                  </a:lnTo>
                  <a:lnTo>
                    <a:pt x="45" y="64"/>
                  </a:lnTo>
                  <a:lnTo>
                    <a:pt x="42" y="64"/>
                  </a:lnTo>
                  <a:lnTo>
                    <a:pt x="40" y="64"/>
                  </a:lnTo>
                  <a:lnTo>
                    <a:pt x="40" y="67"/>
                  </a:lnTo>
                  <a:lnTo>
                    <a:pt x="38" y="69"/>
                  </a:lnTo>
                  <a:lnTo>
                    <a:pt x="35" y="71"/>
                  </a:lnTo>
                  <a:lnTo>
                    <a:pt x="35" y="74"/>
                  </a:lnTo>
                  <a:lnTo>
                    <a:pt x="33" y="81"/>
                  </a:lnTo>
                  <a:lnTo>
                    <a:pt x="31" y="83"/>
                  </a:lnTo>
                  <a:lnTo>
                    <a:pt x="31" y="86"/>
                  </a:lnTo>
                  <a:lnTo>
                    <a:pt x="28" y="90"/>
                  </a:lnTo>
                  <a:lnTo>
                    <a:pt x="26" y="90"/>
                  </a:lnTo>
                  <a:lnTo>
                    <a:pt x="26" y="93"/>
                  </a:lnTo>
                  <a:lnTo>
                    <a:pt x="23" y="93"/>
                  </a:lnTo>
                  <a:lnTo>
                    <a:pt x="21" y="90"/>
                  </a:lnTo>
                  <a:lnTo>
                    <a:pt x="14" y="88"/>
                  </a:lnTo>
                  <a:lnTo>
                    <a:pt x="7" y="86"/>
                  </a:lnTo>
                  <a:lnTo>
                    <a:pt x="4" y="83"/>
                  </a:lnTo>
                  <a:lnTo>
                    <a:pt x="7" y="81"/>
                  </a:lnTo>
                  <a:lnTo>
                    <a:pt x="7" y="81"/>
                  </a:lnTo>
                  <a:lnTo>
                    <a:pt x="7" y="79"/>
                  </a:lnTo>
                  <a:lnTo>
                    <a:pt x="7" y="76"/>
                  </a:lnTo>
                  <a:lnTo>
                    <a:pt x="7" y="71"/>
                  </a:lnTo>
                  <a:lnTo>
                    <a:pt x="7" y="69"/>
                  </a:lnTo>
                  <a:lnTo>
                    <a:pt x="7" y="69"/>
                  </a:lnTo>
                  <a:lnTo>
                    <a:pt x="7" y="6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5" name="Freeform 1505">
              <a:extLst>
                <a:ext uri="{FF2B5EF4-FFF2-40B4-BE49-F238E27FC236}">
                  <a16:creationId xmlns:a16="http://schemas.microsoft.com/office/drawing/2014/main" id="{9AC1A1FF-4203-42FE-B2DE-A8885CDDF02F}"/>
                </a:ext>
              </a:extLst>
            </p:cNvPr>
            <p:cNvSpPr>
              <a:spLocks/>
            </p:cNvSpPr>
            <p:nvPr/>
          </p:nvSpPr>
          <p:spPr bwMode="auto">
            <a:xfrm>
              <a:off x="2365376" y="4079873"/>
              <a:ext cx="112712" cy="147638"/>
            </a:xfrm>
            <a:custGeom>
              <a:avLst/>
              <a:gdLst/>
              <a:ahLst/>
              <a:cxnLst>
                <a:cxn ang="0">
                  <a:pos x="4" y="69"/>
                </a:cxn>
                <a:cxn ang="0">
                  <a:pos x="9" y="67"/>
                </a:cxn>
                <a:cxn ang="0">
                  <a:pos x="12" y="64"/>
                </a:cxn>
                <a:cxn ang="0">
                  <a:pos x="14" y="60"/>
                </a:cxn>
                <a:cxn ang="0">
                  <a:pos x="14" y="55"/>
                </a:cxn>
                <a:cxn ang="0">
                  <a:pos x="12" y="55"/>
                </a:cxn>
                <a:cxn ang="0">
                  <a:pos x="7" y="57"/>
                </a:cxn>
                <a:cxn ang="0">
                  <a:pos x="2" y="55"/>
                </a:cxn>
                <a:cxn ang="0">
                  <a:pos x="0" y="50"/>
                </a:cxn>
                <a:cxn ang="0">
                  <a:pos x="0" y="41"/>
                </a:cxn>
                <a:cxn ang="0">
                  <a:pos x="7" y="19"/>
                </a:cxn>
                <a:cxn ang="0">
                  <a:pos x="9" y="10"/>
                </a:cxn>
                <a:cxn ang="0">
                  <a:pos x="9" y="7"/>
                </a:cxn>
                <a:cxn ang="0">
                  <a:pos x="14" y="3"/>
                </a:cxn>
                <a:cxn ang="0">
                  <a:pos x="19" y="3"/>
                </a:cxn>
                <a:cxn ang="0">
                  <a:pos x="26" y="3"/>
                </a:cxn>
                <a:cxn ang="0">
                  <a:pos x="33" y="7"/>
                </a:cxn>
                <a:cxn ang="0">
                  <a:pos x="45" y="14"/>
                </a:cxn>
                <a:cxn ang="0">
                  <a:pos x="57" y="17"/>
                </a:cxn>
                <a:cxn ang="0">
                  <a:pos x="71" y="19"/>
                </a:cxn>
                <a:cxn ang="0">
                  <a:pos x="69" y="22"/>
                </a:cxn>
                <a:cxn ang="0">
                  <a:pos x="71" y="26"/>
                </a:cxn>
                <a:cxn ang="0">
                  <a:pos x="71" y="31"/>
                </a:cxn>
                <a:cxn ang="0">
                  <a:pos x="71" y="38"/>
                </a:cxn>
                <a:cxn ang="0">
                  <a:pos x="66" y="48"/>
                </a:cxn>
                <a:cxn ang="0">
                  <a:pos x="59" y="55"/>
                </a:cxn>
                <a:cxn ang="0">
                  <a:pos x="50" y="62"/>
                </a:cxn>
                <a:cxn ang="0">
                  <a:pos x="42" y="64"/>
                </a:cxn>
                <a:cxn ang="0">
                  <a:pos x="40" y="67"/>
                </a:cxn>
                <a:cxn ang="0">
                  <a:pos x="35" y="71"/>
                </a:cxn>
                <a:cxn ang="0">
                  <a:pos x="33" y="81"/>
                </a:cxn>
                <a:cxn ang="0">
                  <a:pos x="31" y="86"/>
                </a:cxn>
                <a:cxn ang="0">
                  <a:pos x="26" y="90"/>
                </a:cxn>
                <a:cxn ang="0">
                  <a:pos x="23" y="93"/>
                </a:cxn>
                <a:cxn ang="0">
                  <a:pos x="14" y="88"/>
                </a:cxn>
                <a:cxn ang="0">
                  <a:pos x="4" y="83"/>
                </a:cxn>
                <a:cxn ang="0">
                  <a:pos x="7" y="81"/>
                </a:cxn>
                <a:cxn ang="0">
                  <a:pos x="7" y="76"/>
                </a:cxn>
                <a:cxn ang="0">
                  <a:pos x="7" y="69"/>
                </a:cxn>
                <a:cxn ang="0">
                  <a:pos x="7" y="67"/>
                </a:cxn>
              </a:cxnLst>
              <a:rect l="0" t="0" r="r" b="b"/>
              <a:pathLst>
                <a:path w="71" h="93">
                  <a:moveTo>
                    <a:pt x="7" y="67"/>
                  </a:moveTo>
                  <a:lnTo>
                    <a:pt x="4" y="69"/>
                  </a:lnTo>
                  <a:lnTo>
                    <a:pt x="7" y="67"/>
                  </a:lnTo>
                  <a:lnTo>
                    <a:pt x="9" y="67"/>
                  </a:lnTo>
                  <a:lnTo>
                    <a:pt x="12" y="64"/>
                  </a:lnTo>
                  <a:lnTo>
                    <a:pt x="12" y="64"/>
                  </a:lnTo>
                  <a:lnTo>
                    <a:pt x="14" y="62"/>
                  </a:lnTo>
                  <a:lnTo>
                    <a:pt x="14" y="60"/>
                  </a:lnTo>
                  <a:lnTo>
                    <a:pt x="14" y="57"/>
                  </a:lnTo>
                  <a:lnTo>
                    <a:pt x="14" y="55"/>
                  </a:lnTo>
                  <a:lnTo>
                    <a:pt x="14" y="52"/>
                  </a:lnTo>
                  <a:lnTo>
                    <a:pt x="12" y="55"/>
                  </a:lnTo>
                  <a:lnTo>
                    <a:pt x="9" y="55"/>
                  </a:lnTo>
                  <a:lnTo>
                    <a:pt x="7" y="57"/>
                  </a:lnTo>
                  <a:lnTo>
                    <a:pt x="4" y="55"/>
                  </a:lnTo>
                  <a:lnTo>
                    <a:pt x="2" y="55"/>
                  </a:lnTo>
                  <a:lnTo>
                    <a:pt x="0" y="52"/>
                  </a:lnTo>
                  <a:lnTo>
                    <a:pt x="0" y="50"/>
                  </a:lnTo>
                  <a:lnTo>
                    <a:pt x="0" y="45"/>
                  </a:lnTo>
                  <a:lnTo>
                    <a:pt x="0" y="41"/>
                  </a:lnTo>
                  <a:lnTo>
                    <a:pt x="4" y="31"/>
                  </a:lnTo>
                  <a:lnTo>
                    <a:pt x="7" y="19"/>
                  </a:lnTo>
                  <a:lnTo>
                    <a:pt x="9" y="14"/>
                  </a:lnTo>
                  <a:lnTo>
                    <a:pt x="9" y="10"/>
                  </a:lnTo>
                  <a:lnTo>
                    <a:pt x="9" y="10"/>
                  </a:lnTo>
                  <a:lnTo>
                    <a:pt x="9" y="7"/>
                  </a:lnTo>
                  <a:lnTo>
                    <a:pt x="12" y="5"/>
                  </a:lnTo>
                  <a:lnTo>
                    <a:pt x="14" y="3"/>
                  </a:lnTo>
                  <a:lnTo>
                    <a:pt x="16" y="3"/>
                  </a:lnTo>
                  <a:lnTo>
                    <a:pt x="19" y="3"/>
                  </a:lnTo>
                  <a:lnTo>
                    <a:pt x="21" y="0"/>
                  </a:lnTo>
                  <a:lnTo>
                    <a:pt x="26" y="3"/>
                  </a:lnTo>
                  <a:lnTo>
                    <a:pt x="28" y="5"/>
                  </a:lnTo>
                  <a:lnTo>
                    <a:pt x="33" y="7"/>
                  </a:lnTo>
                  <a:lnTo>
                    <a:pt x="38" y="12"/>
                  </a:lnTo>
                  <a:lnTo>
                    <a:pt x="45" y="14"/>
                  </a:lnTo>
                  <a:lnTo>
                    <a:pt x="52" y="17"/>
                  </a:lnTo>
                  <a:lnTo>
                    <a:pt x="57" y="17"/>
                  </a:lnTo>
                  <a:lnTo>
                    <a:pt x="64" y="19"/>
                  </a:lnTo>
                  <a:lnTo>
                    <a:pt x="71" y="19"/>
                  </a:lnTo>
                  <a:lnTo>
                    <a:pt x="69" y="22"/>
                  </a:lnTo>
                  <a:lnTo>
                    <a:pt x="69" y="22"/>
                  </a:lnTo>
                  <a:lnTo>
                    <a:pt x="69" y="24"/>
                  </a:lnTo>
                  <a:lnTo>
                    <a:pt x="71" y="26"/>
                  </a:lnTo>
                  <a:lnTo>
                    <a:pt x="71" y="29"/>
                  </a:lnTo>
                  <a:lnTo>
                    <a:pt x="71" y="31"/>
                  </a:lnTo>
                  <a:lnTo>
                    <a:pt x="71" y="33"/>
                  </a:lnTo>
                  <a:lnTo>
                    <a:pt x="71" y="38"/>
                  </a:lnTo>
                  <a:lnTo>
                    <a:pt x="69" y="43"/>
                  </a:lnTo>
                  <a:lnTo>
                    <a:pt x="66" y="48"/>
                  </a:lnTo>
                  <a:lnTo>
                    <a:pt x="64" y="52"/>
                  </a:lnTo>
                  <a:lnTo>
                    <a:pt x="59" y="55"/>
                  </a:lnTo>
                  <a:lnTo>
                    <a:pt x="57" y="57"/>
                  </a:lnTo>
                  <a:lnTo>
                    <a:pt x="50" y="62"/>
                  </a:lnTo>
                  <a:lnTo>
                    <a:pt x="45" y="64"/>
                  </a:lnTo>
                  <a:lnTo>
                    <a:pt x="42" y="64"/>
                  </a:lnTo>
                  <a:lnTo>
                    <a:pt x="40" y="64"/>
                  </a:lnTo>
                  <a:lnTo>
                    <a:pt x="40" y="67"/>
                  </a:lnTo>
                  <a:lnTo>
                    <a:pt x="38" y="69"/>
                  </a:lnTo>
                  <a:lnTo>
                    <a:pt x="35" y="71"/>
                  </a:lnTo>
                  <a:lnTo>
                    <a:pt x="35" y="74"/>
                  </a:lnTo>
                  <a:lnTo>
                    <a:pt x="33" y="81"/>
                  </a:lnTo>
                  <a:lnTo>
                    <a:pt x="31" y="83"/>
                  </a:lnTo>
                  <a:lnTo>
                    <a:pt x="31" y="86"/>
                  </a:lnTo>
                  <a:lnTo>
                    <a:pt x="28" y="90"/>
                  </a:lnTo>
                  <a:lnTo>
                    <a:pt x="26" y="90"/>
                  </a:lnTo>
                  <a:lnTo>
                    <a:pt x="26" y="93"/>
                  </a:lnTo>
                  <a:lnTo>
                    <a:pt x="23" y="93"/>
                  </a:lnTo>
                  <a:lnTo>
                    <a:pt x="21" y="90"/>
                  </a:lnTo>
                  <a:lnTo>
                    <a:pt x="14" y="88"/>
                  </a:lnTo>
                  <a:lnTo>
                    <a:pt x="7" y="86"/>
                  </a:lnTo>
                  <a:lnTo>
                    <a:pt x="4" y="83"/>
                  </a:lnTo>
                  <a:lnTo>
                    <a:pt x="7" y="81"/>
                  </a:lnTo>
                  <a:lnTo>
                    <a:pt x="7" y="81"/>
                  </a:lnTo>
                  <a:lnTo>
                    <a:pt x="7" y="79"/>
                  </a:lnTo>
                  <a:lnTo>
                    <a:pt x="7" y="76"/>
                  </a:lnTo>
                  <a:lnTo>
                    <a:pt x="7" y="71"/>
                  </a:lnTo>
                  <a:lnTo>
                    <a:pt x="7" y="69"/>
                  </a:lnTo>
                  <a:lnTo>
                    <a:pt x="7" y="69"/>
                  </a:lnTo>
                  <a:lnTo>
                    <a:pt x="7" y="6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6" name="Freeform 1506">
              <a:extLst>
                <a:ext uri="{FF2B5EF4-FFF2-40B4-BE49-F238E27FC236}">
                  <a16:creationId xmlns:a16="http://schemas.microsoft.com/office/drawing/2014/main" id="{F03D2C70-D997-4A59-9A06-5AE05B709051}"/>
                </a:ext>
              </a:extLst>
            </p:cNvPr>
            <p:cNvSpPr>
              <a:spLocks/>
            </p:cNvSpPr>
            <p:nvPr/>
          </p:nvSpPr>
          <p:spPr bwMode="auto">
            <a:xfrm>
              <a:off x="2357438" y="4121148"/>
              <a:ext cx="274636" cy="415926"/>
            </a:xfrm>
            <a:custGeom>
              <a:avLst/>
              <a:gdLst/>
              <a:ahLst/>
              <a:cxnLst>
                <a:cxn ang="0">
                  <a:pos x="159" y="259"/>
                </a:cxn>
                <a:cxn ang="0">
                  <a:pos x="166" y="255"/>
                </a:cxn>
                <a:cxn ang="0">
                  <a:pos x="169" y="245"/>
                </a:cxn>
                <a:cxn ang="0">
                  <a:pos x="173" y="231"/>
                </a:cxn>
                <a:cxn ang="0">
                  <a:pos x="169" y="224"/>
                </a:cxn>
                <a:cxn ang="0">
                  <a:pos x="169" y="209"/>
                </a:cxn>
                <a:cxn ang="0">
                  <a:pos x="171" y="202"/>
                </a:cxn>
                <a:cxn ang="0">
                  <a:pos x="173" y="176"/>
                </a:cxn>
                <a:cxn ang="0">
                  <a:pos x="169" y="167"/>
                </a:cxn>
                <a:cxn ang="0">
                  <a:pos x="152" y="155"/>
                </a:cxn>
                <a:cxn ang="0">
                  <a:pos x="147" y="152"/>
                </a:cxn>
                <a:cxn ang="0">
                  <a:pos x="140" y="136"/>
                </a:cxn>
                <a:cxn ang="0">
                  <a:pos x="135" y="140"/>
                </a:cxn>
                <a:cxn ang="0">
                  <a:pos x="123" y="136"/>
                </a:cxn>
                <a:cxn ang="0">
                  <a:pos x="112" y="133"/>
                </a:cxn>
                <a:cxn ang="0">
                  <a:pos x="112" y="124"/>
                </a:cxn>
                <a:cxn ang="0">
                  <a:pos x="100" y="112"/>
                </a:cxn>
                <a:cxn ang="0">
                  <a:pos x="100" y="100"/>
                </a:cxn>
                <a:cxn ang="0">
                  <a:pos x="107" y="95"/>
                </a:cxn>
                <a:cxn ang="0">
                  <a:pos x="112" y="83"/>
                </a:cxn>
                <a:cxn ang="0">
                  <a:pos x="114" y="69"/>
                </a:cxn>
                <a:cxn ang="0">
                  <a:pos x="123" y="64"/>
                </a:cxn>
                <a:cxn ang="0">
                  <a:pos x="147" y="57"/>
                </a:cxn>
                <a:cxn ang="0">
                  <a:pos x="147" y="53"/>
                </a:cxn>
                <a:cxn ang="0">
                  <a:pos x="140" y="45"/>
                </a:cxn>
                <a:cxn ang="0">
                  <a:pos x="145" y="38"/>
                </a:cxn>
                <a:cxn ang="0">
                  <a:pos x="142" y="31"/>
                </a:cxn>
                <a:cxn ang="0">
                  <a:pos x="135" y="31"/>
                </a:cxn>
                <a:cxn ang="0">
                  <a:pos x="131" y="29"/>
                </a:cxn>
                <a:cxn ang="0">
                  <a:pos x="123" y="29"/>
                </a:cxn>
                <a:cxn ang="0">
                  <a:pos x="107" y="29"/>
                </a:cxn>
                <a:cxn ang="0">
                  <a:pos x="97" y="12"/>
                </a:cxn>
                <a:cxn ang="0">
                  <a:pos x="83" y="0"/>
                </a:cxn>
                <a:cxn ang="0">
                  <a:pos x="76" y="3"/>
                </a:cxn>
                <a:cxn ang="0">
                  <a:pos x="74" y="17"/>
                </a:cxn>
                <a:cxn ang="0">
                  <a:pos x="62" y="31"/>
                </a:cxn>
                <a:cxn ang="0">
                  <a:pos x="45" y="38"/>
                </a:cxn>
                <a:cxn ang="0">
                  <a:pos x="40" y="48"/>
                </a:cxn>
                <a:cxn ang="0">
                  <a:pos x="33" y="64"/>
                </a:cxn>
                <a:cxn ang="0">
                  <a:pos x="26" y="64"/>
                </a:cxn>
                <a:cxn ang="0">
                  <a:pos x="12" y="55"/>
                </a:cxn>
                <a:cxn ang="0">
                  <a:pos x="12" y="45"/>
                </a:cxn>
                <a:cxn ang="0">
                  <a:pos x="9" y="43"/>
                </a:cxn>
                <a:cxn ang="0">
                  <a:pos x="2" y="50"/>
                </a:cxn>
                <a:cxn ang="0">
                  <a:pos x="0" y="64"/>
                </a:cxn>
                <a:cxn ang="0">
                  <a:pos x="2" y="81"/>
                </a:cxn>
                <a:cxn ang="0">
                  <a:pos x="12" y="86"/>
                </a:cxn>
                <a:cxn ang="0">
                  <a:pos x="26" y="102"/>
                </a:cxn>
                <a:cxn ang="0">
                  <a:pos x="45" y="136"/>
                </a:cxn>
                <a:cxn ang="0">
                  <a:pos x="64" y="174"/>
                </a:cxn>
                <a:cxn ang="0">
                  <a:pos x="76" y="202"/>
                </a:cxn>
                <a:cxn ang="0">
                  <a:pos x="90" y="216"/>
                </a:cxn>
                <a:cxn ang="0">
                  <a:pos x="128" y="236"/>
                </a:cxn>
                <a:cxn ang="0">
                  <a:pos x="154" y="259"/>
                </a:cxn>
              </a:cxnLst>
              <a:rect l="0" t="0" r="r" b="b"/>
              <a:pathLst>
                <a:path w="173" h="262">
                  <a:moveTo>
                    <a:pt x="157" y="262"/>
                  </a:moveTo>
                  <a:lnTo>
                    <a:pt x="154" y="259"/>
                  </a:lnTo>
                  <a:lnTo>
                    <a:pt x="157" y="259"/>
                  </a:lnTo>
                  <a:lnTo>
                    <a:pt x="159" y="259"/>
                  </a:lnTo>
                  <a:lnTo>
                    <a:pt x="161" y="257"/>
                  </a:lnTo>
                  <a:lnTo>
                    <a:pt x="164" y="257"/>
                  </a:lnTo>
                  <a:lnTo>
                    <a:pt x="164" y="257"/>
                  </a:lnTo>
                  <a:lnTo>
                    <a:pt x="166" y="255"/>
                  </a:lnTo>
                  <a:lnTo>
                    <a:pt x="166" y="252"/>
                  </a:lnTo>
                  <a:lnTo>
                    <a:pt x="169" y="250"/>
                  </a:lnTo>
                  <a:lnTo>
                    <a:pt x="169" y="247"/>
                  </a:lnTo>
                  <a:lnTo>
                    <a:pt x="169" y="245"/>
                  </a:lnTo>
                  <a:lnTo>
                    <a:pt x="169" y="240"/>
                  </a:lnTo>
                  <a:lnTo>
                    <a:pt x="171" y="238"/>
                  </a:lnTo>
                  <a:lnTo>
                    <a:pt x="173" y="233"/>
                  </a:lnTo>
                  <a:lnTo>
                    <a:pt x="173" y="231"/>
                  </a:lnTo>
                  <a:lnTo>
                    <a:pt x="169" y="231"/>
                  </a:lnTo>
                  <a:lnTo>
                    <a:pt x="169" y="228"/>
                  </a:lnTo>
                  <a:lnTo>
                    <a:pt x="169" y="226"/>
                  </a:lnTo>
                  <a:lnTo>
                    <a:pt x="169" y="224"/>
                  </a:lnTo>
                  <a:lnTo>
                    <a:pt x="169" y="221"/>
                  </a:lnTo>
                  <a:lnTo>
                    <a:pt x="169" y="216"/>
                  </a:lnTo>
                  <a:lnTo>
                    <a:pt x="169" y="212"/>
                  </a:lnTo>
                  <a:lnTo>
                    <a:pt x="169" y="209"/>
                  </a:lnTo>
                  <a:lnTo>
                    <a:pt x="169" y="209"/>
                  </a:lnTo>
                  <a:lnTo>
                    <a:pt x="169" y="207"/>
                  </a:lnTo>
                  <a:lnTo>
                    <a:pt x="171" y="207"/>
                  </a:lnTo>
                  <a:lnTo>
                    <a:pt x="171" y="202"/>
                  </a:lnTo>
                  <a:lnTo>
                    <a:pt x="171" y="195"/>
                  </a:lnTo>
                  <a:lnTo>
                    <a:pt x="173" y="190"/>
                  </a:lnTo>
                  <a:lnTo>
                    <a:pt x="173" y="181"/>
                  </a:lnTo>
                  <a:lnTo>
                    <a:pt x="173" y="176"/>
                  </a:lnTo>
                  <a:lnTo>
                    <a:pt x="173" y="174"/>
                  </a:lnTo>
                  <a:lnTo>
                    <a:pt x="173" y="169"/>
                  </a:lnTo>
                  <a:lnTo>
                    <a:pt x="171" y="167"/>
                  </a:lnTo>
                  <a:lnTo>
                    <a:pt x="169" y="167"/>
                  </a:lnTo>
                  <a:lnTo>
                    <a:pt x="161" y="157"/>
                  </a:lnTo>
                  <a:lnTo>
                    <a:pt x="157" y="155"/>
                  </a:lnTo>
                  <a:lnTo>
                    <a:pt x="154" y="155"/>
                  </a:lnTo>
                  <a:lnTo>
                    <a:pt x="152" y="155"/>
                  </a:lnTo>
                  <a:lnTo>
                    <a:pt x="150" y="155"/>
                  </a:lnTo>
                  <a:lnTo>
                    <a:pt x="147" y="155"/>
                  </a:lnTo>
                  <a:lnTo>
                    <a:pt x="147" y="155"/>
                  </a:lnTo>
                  <a:lnTo>
                    <a:pt x="147" y="152"/>
                  </a:lnTo>
                  <a:lnTo>
                    <a:pt x="147" y="150"/>
                  </a:lnTo>
                  <a:lnTo>
                    <a:pt x="145" y="148"/>
                  </a:lnTo>
                  <a:lnTo>
                    <a:pt x="147" y="136"/>
                  </a:lnTo>
                  <a:lnTo>
                    <a:pt x="140" y="136"/>
                  </a:lnTo>
                  <a:lnTo>
                    <a:pt x="138" y="138"/>
                  </a:lnTo>
                  <a:lnTo>
                    <a:pt x="138" y="140"/>
                  </a:lnTo>
                  <a:lnTo>
                    <a:pt x="135" y="140"/>
                  </a:lnTo>
                  <a:lnTo>
                    <a:pt x="135" y="140"/>
                  </a:lnTo>
                  <a:lnTo>
                    <a:pt x="133" y="140"/>
                  </a:lnTo>
                  <a:lnTo>
                    <a:pt x="131" y="140"/>
                  </a:lnTo>
                  <a:lnTo>
                    <a:pt x="128" y="140"/>
                  </a:lnTo>
                  <a:lnTo>
                    <a:pt x="123" y="136"/>
                  </a:lnTo>
                  <a:lnTo>
                    <a:pt x="121" y="136"/>
                  </a:lnTo>
                  <a:lnTo>
                    <a:pt x="119" y="133"/>
                  </a:lnTo>
                  <a:lnTo>
                    <a:pt x="116" y="133"/>
                  </a:lnTo>
                  <a:lnTo>
                    <a:pt x="112" y="133"/>
                  </a:lnTo>
                  <a:lnTo>
                    <a:pt x="112" y="129"/>
                  </a:lnTo>
                  <a:lnTo>
                    <a:pt x="112" y="126"/>
                  </a:lnTo>
                  <a:lnTo>
                    <a:pt x="112" y="124"/>
                  </a:lnTo>
                  <a:lnTo>
                    <a:pt x="112" y="124"/>
                  </a:lnTo>
                  <a:lnTo>
                    <a:pt x="109" y="119"/>
                  </a:lnTo>
                  <a:lnTo>
                    <a:pt x="107" y="117"/>
                  </a:lnTo>
                  <a:lnTo>
                    <a:pt x="102" y="114"/>
                  </a:lnTo>
                  <a:lnTo>
                    <a:pt x="100" y="112"/>
                  </a:lnTo>
                  <a:lnTo>
                    <a:pt x="100" y="107"/>
                  </a:lnTo>
                  <a:lnTo>
                    <a:pt x="100" y="105"/>
                  </a:lnTo>
                  <a:lnTo>
                    <a:pt x="100" y="102"/>
                  </a:lnTo>
                  <a:lnTo>
                    <a:pt x="100" y="100"/>
                  </a:lnTo>
                  <a:lnTo>
                    <a:pt x="100" y="98"/>
                  </a:lnTo>
                  <a:lnTo>
                    <a:pt x="102" y="98"/>
                  </a:lnTo>
                  <a:lnTo>
                    <a:pt x="102" y="95"/>
                  </a:lnTo>
                  <a:lnTo>
                    <a:pt x="107" y="95"/>
                  </a:lnTo>
                  <a:lnTo>
                    <a:pt x="107" y="93"/>
                  </a:lnTo>
                  <a:lnTo>
                    <a:pt x="109" y="93"/>
                  </a:lnTo>
                  <a:lnTo>
                    <a:pt x="109" y="86"/>
                  </a:lnTo>
                  <a:lnTo>
                    <a:pt x="112" y="83"/>
                  </a:lnTo>
                  <a:lnTo>
                    <a:pt x="112" y="76"/>
                  </a:lnTo>
                  <a:lnTo>
                    <a:pt x="112" y="72"/>
                  </a:lnTo>
                  <a:lnTo>
                    <a:pt x="114" y="72"/>
                  </a:lnTo>
                  <a:lnTo>
                    <a:pt x="114" y="69"/>
                  </a:lnTo>
                  <a:lnTo>
                    <a:pt x="116" y="67"/>
                  </a:lnTo>
                  <a:lnTo>
                    <a:pt x="116" y="64"/>
                  </a:lnTo>
                  <a:lnTo>
                    <a:pt x="119" y="64"/>
                  </a:lnTo>
                  <a:lnTo>
                    <a:pt x="123" y="64"/>
                  </a:lnTo>
                  <a:lnTo>
                    <a:pt x="128" y="62"/>
                  </a:lnTo>
                  <a:lnTo>
                    <a:pt x="138" y="60"/>
                  </a:lnTo>
                  <a:lnTo>
                    <a:pt x="142" y="60"/>
                  </a:lnTo>
                  <a:lnTo>
                    <a:pt x="147" y="57"/>
                  </a:lnTo>
                  <a:lnTo>
                    <a:pt x="150" y="55"/>
                  </a:lnTo>
                  <a:lnTo>
                    <a:pt x="152" y="55"/>
                  </a:lnTo>
                  <a:lnTo>
                    <a:pt x="152" y="53"/>
                  </a:lnTo>
                  <a:lnTo>
                    <a:pt x="147" y="53"/>
                  </a:lnTo>
                  <a:lnTo>
                    <a:pt x="145" y="50"/>
                  </a:lnTo>
                  <a:lnTo>
                    <a:pt x="140" y="50"/>
                  </a:lnTo>
                  <a:lnTo>
                    <a:pt x="140" y="48"/>
                  </a:lnTo>
                  <a:lnTo>
                    <a:pt x="140" y="45"/>
                  </a:lnTo>
                  <a:lnTo>
                    <a:pt x="140" y="45"/>
                  </a:lnTo>
                  <a:lnTo>
                    <a:pt x="140" y="43"/>
                  </a:lnTo>
                  <a:lnTo>
                    <a:pt x="142" y="41"/>
                  </a:lnTo>
                  <a:lnTo>
                    <a:pt x="145" y="38"/>
                  </a:lnTo>
                  <a:lnTo>
                    <a:pt x="147" y="38"/>
                  </a:lnTo>
                  <a:lnTo>
                    <a:pt x="147" y="36"/>
                  </a:lnTo>
                  <a:lnTo>
                    <a:pt x="150" y="31"/>
                  </a:lnTo>
                  <a:lnTo>
                    <a:pt x="142" y="31"/>
                  </a:lnTo>
                  <a:lnTo>
                    <a:pt x="140" y="29"/>
                  </a:lnTo>
                  <a:lnTo>
                    <a:pt x="138" y="29"/>
                  </a:lnTo>
                  <a:lnTo>
                    <a:pt x="135" y="29"/>
                  </a:lnTo>
                  <a:lnTo>
                    <a:pt x="135" y="31"/>
                  </a:lnTo>
                  <a:lnTo>
                    <a:pt x="133" y="31"/>
                  </a:lnTo>
                  <a:lnTo>
                    <a:pt x="133" y="31"/>
                  </a:lnTo>
                  <a:lnTo>
                    <a:pt x="133" y="31"/>
                  </a:lnTo>
                  <a:lnTo>
                    <a:pt x="131" y="29"/>
                  </a:lnTo>
                  <a:lnTo>
                    <a:pt x="128" y="29"/>
                  </a:lnTo>
                  <a:lnTo>
                    <a:pt x="128" y="29"/>
                  </a:lnTo>
                  <a:lnTo>
                    <a:pt x="126" y="29"/>
                  </a:lnTo>
                  <a:lnTo>
                    <a:pt x="123" y="29"/>
                  </a:lnTo>
                  <a:lnTo>
                    <a:pt x="121" y="31"/>
                  </a:lnTo>
                  <a:lnTo>
                    <a:pt x="119" y="31"/>
                  </a:lnTo>
                  <a:lnTo>
                    <a:pt x="107" y="31"/>
                  </a:lnTo>
                  <a:lnTo>
                    <a:pt x="107" y="29"/>
                  </a:lnTo>
                  <a:lnTo>
                    <a:pt x="107" y="26"/>
                  </a:lnTo>
                  <a:lnTo>
                    <a:pt x="102" y="22"/>
                  </a:lnTo>
                  <a:lnTo>
                    <a:pt x="100" y="15"/>
                  </a:lnTo>
                  <a:lnTo>
                    <a:pt x="97" y="12"/>
                  </a:lnTo>
                  <a:lnTo>
                    <a:pt x="95" y="10"/>
                  </a:lnTo>
                  <a:lnTo>
                    <a:pt x="90" y="5"/>
                  </a:lnTo>
                  <a:lnTo>
                    <a:pt x="83" y="3"/>
                  </a:lnTo>
                  <a:lnTo>
                    <a:pt x="83" y="0"/>
                  </a:lnTo>
                  <a:lnTo>
                    <a:pt x="78" y="0"/>
                  </a:lnTo>
                  <a:lnTo>
                    <a:pt x="78" y="0"/>
                  </a:lnTo>
                  <a:lnTo>
                    <a:pt x="76" y="0"/>
                  </a:lnTo>
                  <a:lnTo>
                    <a:pt x="76" y="3"/>
                  </a:lnTo>
                  <a:lnTo>
                    <a:pt x="76" y="5"/>
                  </a:lnTo>
                  <a:lnTo>
                    <a:pt x="76" y="7"/>
                  </a:lnTo>
                  <a:lnTo>
                    <a:pt x="76" y="12"/>
                  </a:lnTo>
                  <a:lnTo>
                    <a:pt x="74" y="17"/>
                  </a:lnTo>
                  <a:lnTo>
                    <a:pt x="71" y="22"/>
                  </a:lnTo>
                  <a:lnTo>
                    <a:pt x="69" y="26"/>
                  </a:lnTo>
                  <a:lnTo>
                    <a:pt x="64" y="29"/>
                  </a:lnTo>
                  <a:lnTo>
                    <a:pt x="62" y="31"/>
                  </a:lnTo>
                  <a:lnTo>
                    <a:pt x="55" y="36"/>
                  </a:lnTo>
                  <a:lnTo>
                    <a:pt x="50" y="38"/>
                  </a:lnTo>
                  <a:lnTo>
                    <a:pt x="47" y="38"/>
                  </a:lnTo>
                  <a:lnTo>
                    <a:pt x="45" y="38"/>
                  </a:lnTo>
                  <a:lnTo>
                    <a:pt x="45" y="41"/>
                  </a:lnTo>
                  <a:lnTo>
                    <a:pt x="43" y="43"/>
                  </a:lnTo>
                  <a:lnTo>
                    <a:pt x="40" y="45"/>
                  </a:lnTo>
                  <a:lnTo>
                    <a:pt x="40" y="48"/>
                  </a:lnTo>
                  <a:lnTo>
                    <a:pt x="38" y="55"/>
                  </a:lnTo>
                  <a:lnTo>
                    <a:pt x="36" y="57"/>
                  </a:lnTo>
                  <a:lnTo>
                    <a:pt x="36" y="60"/>
                  </a:lnTo>
                  <a:lnTo>
                    <a:pt x="33" y="64"/>
                  </a:lnTo>
                  <a:lnTo>
                    <a:pt x="31" y="64"/>
                  </a:lnTo>
                  <a:lnTo>
                    <a:pt x="31" y="67"/>
                  </a:lnTo>
                  <a:lnTo>
                    <a:pt x="28" y="67"/>
                  </a:lnTo>
                  <a:lnTo>
                    <a:pt x="26" y="64"/>
                  </a:lnTo>
                  <a:lnTo>
                    <a:pt x="19" y="62"/>
                  </a:lnTo>
                  <a:lnTo>
                    <a:pt x="12" y="60"/>
                  </a:lnTo>
                  <a:lnTo>
                    <a:pt x="9" y="57"/>
                  </a:lnTo>
                  <a:lnTo>
                    <a:pt x="12" y="55"/>
                  </a:lnTo>
                  <a:lnTo>
                    <a:pt x="12" y="55"/>
                  </a:lnTo>
                  <a:lnTo>
                    <a:pt x="12" y="53"/>
                  </a:lnTo>
                  <a:lnTo>
                    <a:pt x="12" y="50"/>
                  </a:lnTo>
                  <a:lnTo>
                    <a:pt x="12" y="45"/>
                  </a:lnTo>
                  <a:lnTo>
                    <a:pt x="12" y="43"/>
                  </a:lnTo>
                  <a:lnTo>
                    <a:pt x="12" y="43"/>
                  </a:lnTo>
                  <a:lnTo>
                    <a:pt x="12" y="41"/>
                  </a:lnTo>
                  <a:lnTo>
                    <a:pt x="9" y="43"/>
                  </a:lnTo>
                  <a:lnTo>
                    <a:pt x="7" y="43"/>
                  </a:lnTo>
                  <a:lnTo>
                    <a:pt x="5" y="45"/>
                  </a:lnTo>
                  <a:lnTo>
                    <a:pt x="2" y="48"/>
                  </a:lnTo>
                  <a:lnTo>
                    <a:pt x="2" y="50"/>
                  </a:lnTo>
                  <a:lnTo>
                    <a:pt x="0" y="50"/>
                  </a:lnTo>
                  <a:lnTo>
                    <a:pt x="0" y="50"/>
                  </a:lnTo>
                  <a:lnTo>
                    <a:pt x="0" y="55"/>
                  </a:lnTo>
                  <a:lnTo>
                    <a:pt x="0" y="64"/>
                  </a:lnTo>
                  <a:lnTo>
                    <a:pt x="0" y="76"/>
                  </a:lnTo>
                  <a:lnTo>
                    <a:pt x="0" y="79"/>
                  </a:lnTo>
                  <a:lnTo>
                    <a:pt x="2" y="81"/>
                  </a:lnTo>
                  <a:lnTo>
                    <a:pt x="2" y="81"/>
                  </a:lnTo>
                  <a:lnTo>
                    <a:pt x="5" y="83"/>
                  </a:lnTo>
                  <a:lnTo>
                    <a:pt x="7" y="83"/>
                  </a:lnTo>
                  <a:lnTo>
                    <a:pt x="9" y="86"/>
                  </a:lnTo>
                  <a:lnTo>
                    <a:pt x="12" y="86"/>
                  </a:lnTo>
                  <a:lnTo>
                    <a:pt x="17" y="88"/>
                  </a:lnTo>
                  <a:lnTo>
                    <a:pt x="19" y="91"/>
                  </a:lnTo>
                  <a:lnTo>
                    <a:pt x="21" y="93"/>
                  </a:lnTo>
                  <a:lnTo>
                    <a:pt x="26" y="102"/>
                  </a:lnTo>
                  <a:lnTo>
                    <a:pt x="33" y="112"/>
                  </a:lnTo>
                  <a:lnTo>
                    <a:pt x="38" y="124"/>
                  </a:lnTo>
                  <a:lnTo>
                    <a:pt x="43" y="129"/>
                  </a:lnTo>
                  <a:lnTo>
                    <a:pt x="45" y="136"/>
                  </a:lnTo>
                  <a:lnTo>
                    <a:pt x="47" y="143"/>
                  </a:lnTo>
                  <a:lnTo>
                    <a:pt x="52" y="152"/>
                  </a:lnTo>
                  <a:lnTo>
                    <a:pt x="59" y="167"/>
                  </a:lnTo>
                  <a:lnTo>
                    <a:pt x="64" y="174"/>
                  </a:lnTo>
                  <a:lnTo>
                    <a:pt x="69" y="181"/>
                  </a:lnTo>
                  <a:lnTo>
                    <a:pt x="71" y="190"/>
                  </a:lnTo>
                  <a:lnTo>
                    <a:pt x="74" y="197"/>
                  </a:lnTo>
                  <a:lnTo>
                    <a:pt x="76" y="202"/>
                  </a:lnTo>
                  <a:lnTo>
                    <a:pt x="78" y="205"/>
                  </a:lnTo>
                  <a:lnTo>
                    <a:pt x="81" y="207"/>
                  </a:lnTo>
                  <a:lnTo>
                    <a:pt x="83" y="212"/>
                  </a:lnTo>
                  <a:lnTo>
                    <a:pt x="90" y="216"/>
                  </a:lnTo>
                  <a:lnTo>
                    <a:pt x="97" y="221"/>
                  </a:lnTo>
                  <a:lnTo>
                    <a:pt x="114" y="228"/>
                  </a:lnTo>
                  <a:lnTo>
                    <a:pt x="121" y="231"/>
                  </a:lnTo>
                  <a:lnTo>
                    <a:pt x="128" y="236"/>
                  </a:lnTo>
                  <a:lnTo>
                    <a:pt x="138" y="243"/>
                  </a:lnTo>
                  <a:lnTo>
                    <a:pt x="145" y="247"/>
                  </a:lnTo>
                  <a:lnTo>
                    <a:pt x="152" y="255"/>
                  </a:lnTo>
                  <a:lnTo>
                    <a:pt x="154" y="259"/>
                  </a:lnTo>
                  <a:lnTo>
                    <a:pt x="157" y="262"/>
                  </a:lnTo>
                  <a:lnTo>
                    <a:pt x="157" y="26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7" name="Freeform 1507">
              <a:extLst>
                <a:ext uri="{FF2B5EF4-FFF2-40B4-BE49-F238E27FC236}">
                  <a16:creationId xmlns:a16="http://schemas.microsoft.com/office/drawing/2014/main" id="{0E1CB6AE-0E01-4097-ABE9-137542AB8EE9}"/>
                </a:ext>
              </a:extLst>
            </p:cNvPr>
            <p:cNvSpPr>
              <a:spLocks/>
            </p:cNvSpPr>
            <p:nvPr/>
          </p:nvSpPr>
          <p:spPr bwMode="auto">
            <a:xfrm>
              <a:off x="2357438" y="4121148"/>
              <a:ext cx="274636" cy="415926"/>
            </a:xfrm>
            <a:custGeom>
              <a:avLst/>
              <a:gdLst/>
              <a:ahLst/>
              <a:cxnLst>
                <a:cxn ang="0">
                  <a:pos x="159" y="259"/>
                </a:cxn>
                <a:cxn ang="0">
                  <a:pos x="166" y="255"/>
                </a:cxn>
                <a:cxn ang="0">
                  <a:pos x="169" y="245"/>
                </a:cxn>
                <a:cxn ang="0">
                  <a:pos x="173" y="231"/>
                </a:cxn>
                <a:cxn ang="0">
                  <a:pos x="169" y="224"/>
                </a:cxn>
                <a:cxn ang="0">
                  <a:pos x="169" y="209"/>
                </a:cxn>
                <a:cxn ang="0">
                  <a:pos x="171" y="202"/>
                </a:cxn>
                <a:cxn ang="0">
                  <a:pos x="173" y="176"/>
                </a:cxn>
                <a:cxn ang="0">
                  <a:pos x="169" y="167"/>
                </a:cxn>
                <a:cxn ang="0">
                  <a:pos x="152" y="155"/>
                </a:cxn>
                <a:cxn ang="0">
                  <a:pos x="147" y="152"/>
                </a:cxn>
                <a:cxn ang="0">
                  <a:pos x="140" y="136"/>
                </a:cxn>
                <a:cxn ang="0">
                  <a:pos x="135" y="140"/>
                </a:cxn>
                <a:cxn ang="0">
                  <a:pos x="123" y="136"/>
                </a:cxn>
                <a:cxn ang="0">
                  <a:pos x="112" y="133"/>
                </a:cxn>
                <a:cxn ang="0">
                  <a:pos x="112" y="124"/>
                </a:cxn>
                <a:cxn ang="0">
                  <a:pos x="100" y="112"/>
                </a:cxn>
                <a:cxn ang="0">
                  <a:pos x="100" y="100"/>
                </a:cxn>
                <a:cxn ang="0">
                  <a:pos x="107" y="95"/>
                </a:cxn>
                <a:cxn ang="0">
                  <a:pos x="112" y="83"/>
                </a:cxn>
                <a:cxn ang="0">
                  <a:pos x="114" y="69"/>
                </a:cxn>
                <a:cxn ang="0">
                  <a:pos x="123" y="64"/>
                </a:cxn>
                <a:cxn ang="0">
                  <a:pos x="147" y="57"/>
                </a:cxn>
                <a:cxn ang="0">
                  <a:pos x="147" y="53"/>
                </a:cxn>
                <a:cxn ang="0">
                  <a:pos x="140" y="45"/>
                </a:cxn>
                <a:cxn ang="0">
                  <a:pos x="145" y="38"/>
                </a:cxn>
                <a:cxn ang="0">
                  <a:pos x="142" y="31"/>
                </a:cxn>
                <a:cxn ang="0">
                  <a:pos x="135" y="31"/>
                </a:cxn>
                <a:cxn ang="0">
                  <a:pos x="131" y="29"/>
                </a:cxn>
                <a:cxn ang="0">
                  <a:pos x="123" y="29"/>
                </a:cxn>
                <a:cxn ang="0">
                  <a:pos x="107" y="29"/>
                </a:cxn>
                <a:cxn ang="0">
                  <a:pos x="97" y="12"/>
                </a:cxn>
                <a:cxn ang="0">
                  <a:pos x="83" y="0"/>
                </a:cxn>
                <a:cxn ang="0">
                  <a:pos x="76" y="3"/>
                </a:cxn>
                <a:cxn ang="0">
                  <a:pos x="74" y="17"/>
                </a:cxn>
                <a:cxn ang="0">
                  <a:pos x="62" y="31"/>
                </a:cxn>
                <a:cxn ang="0">
                  <a:pos x="45" y="38"/>
                </a:cxn>
                <a:cxn ang="0">
                  <a:pos x="40" y="48"/>
                </a:cxn>
                <a:cxn ang="0">
                  <a:pos x="33" y="64"/>
                </a:cxn>
                <a:cxn ang="0">
                  <a:pos x="26" y="64"/>
                </a:cxn>
                <a:cxn ang="0">
                  <a:pos x="12" y="55"/>
                </a:cxn>
                <a:cxn ang="0">
                  <a:pos x="12" y="45"/>
                </a:cxn>
                <a:cxn ang="0">
                  <a:pos x="9" y="43"/>
                </a:cxn>
                <a:cxn ang="0">
                  <a:pos x="2" y="50"/>
                </a:cxn>
                <a:cxn ang="0">
                  <a:pos x="0" y="64"/>
                </a:cxn>
                <a:cxn ang="0">
                  <a:pos x="2" y="81"/>
                </a:cxn>
                <a:cxn ang="0">
                  <a:pos x="12" y="86"/>
                </a:cxn>
                <a:cxn ang="0">
                  <a:pos x="26" y="102"/>
                </a:cxn>
                <a:cxn ang="0">
                  <a:pos x="45" y="136"/>
                </a:cxn>
                <a:cxn ang="0">
                  <a:pos x="64" y="174"/>
                </a:cxn>
                <a:cxn ang="0">
                  <a:pos x="76" y="202"/>
                </a:cxn>
                <a:cxn ang="0">
                  <a:pos x="90" y="216"/>
                </a:cxn>
                <a:cxn ang="0">
                  <a:pos x="128" y="236"/>
                </a:cxn>
                <a:cxn ang="0">
                  <a:pos x="154" y="259"/>
                </a:cxn>
              </a:cxnLst>
              <a:rect l="0" t="0" r="r" b="b"/>
              <a:pathLst>
                <a:path w="173" h="262">
                  <a:moveTo>
                    <a:pt x="157" y="262"/>
                  </a:moveTo>
                  <a:lnTo>
                    <a:pt x="154" y="259"/>
                  </a:lnTo>
                  <a:lnTo>
                    <a:pt x="157" y="259"/>
                  </a:lnTo>
                  <a:lnTo>
                    <a:pt x="159" y="259"/>
                  </a:lnTo>
                  <a:lnTo>
                    <a:pt x="161" y="257"/>
                  </a:lnTo>
                  <a:lnTo>
                    <a:pt x="164" y="257"/>
                  </a:lnTo>
                  <a:lnTo>
                    <a:pt x="164" y="257"/>
                  </a:lnTo>
                  <a:lnTo>
                    <a:pt x="166" y="255"/>
                  </a:lnTo>
                  <a:lnTo>
                    <a:pt x="166" y="252"/>
                  </a:lnTo>
                  <a:lnTo>
                    <a:pt x="169" y="250"/>
                  </a:lnTo>
                  <a:lnTo>
                    <a:pt x="169" y="247"/>
                  </a:lnTo>
                  <a:lnTo>
                    <a:pt x="169" y="245"/>
                  </a:lnTo>
                  <a:lnTo>
                    <a:pt x="169" y="240"/>
                  </a:lnTo>
                  <a:lnTo>
                    <a:pt x="171" y="238"/>
                  </a:lnTo>
                  <a:lnTo>
                    <a:pt x="173" y="233"/>
                  </a:lnTo>
                  <a:lnTo>
                    <a:pt x="173" y="231"/>
                  </a:lnTo>
                  <a:lnTo>
                    <a:pt x="169" y="231"/>
                  </a:lnTo>
                  <a:lnTo>
                    <a:pt x="169" y="228"/>
                  </a:lnTo>
                  <a:lnTo>
                    <a:pt x="169" y="226"/>
                  </a:lnTo>
                  <a:lnTo>
                    <a:pt x="169" y="224"/>
                  </a:lnTo>
                  <a:lnTo>
                    <a:pt x="169" y="221"/>
                  </a:lnTo>
                  <a:lnTo>
                    <a:pt x="169" y="216"/>
                  </a:lnTo>
                  <a:lnTo>
                    <a:pt x="169" y="212"/>
                  </a:lnTo>
                  <a:lnTo>
                    <a:pt x="169" y="209"/>
                  </a:lnTo>
                  <a:lnTo>
                    <a:pt x="169" y="209"/>
                  </a:lnTo>
                  <a:lnTo>
                    <a:pt x="169" y="207"/>
                  </a:lnTo>
                  <a:lnTo>
                    <a:pt x="171" y="207"/>
                  </a:lnTo>
                  <a:lnTo>
                    <a:pt x="171" y="202"/>
                  </a:lnTo>
                  <a:lnTo>
                    <a:pt x="171" y="195"/>
                  </a:lnTo>
                  <a:lnTo>
                    <a:pt x="173" y="190"/>
                  </a:lnTo>
                  <a:lnTo>
                    <a:pt x="173" y="181"/>
                  </a:lnTo>
                  <a:lnTo>
                    <a:pt x="173" y="176"/>
                  </a:lnTo>
                  <a:lnTo>
                    <a:pt x="173" y="174"/>
                  </a:lnTo>
                  <a:lnTo>
                    <a:pt x="173" y="169"/>
                  </a:lnTo>
                  <a:lnTo>
                    <a:pt x="171" y="167"/>
                  </a:lnTo>
                  <a:lnTo>
                    <a:pt x="169" y="167"/>
                  </a:lnTo>
                  <a:lnTo>
                    <a:pt x="161" y="157"/>
                  </a:lnTo>
                  <a:lnTo>
                    <a:pt x="157" y="155"/>
                  </a:lnTo>
                  <a:lnTo>
                    <a:pt x="154" y="155"/>
                  </a:lnTo>
                  <a:lnTo>
                    <a:pt x="152" y="155"/>
                  </a:lnTo>
                  <a:lnTo>
                    <a:pt x="150" y="155"/>
                  </a:lnTo>
                  <a:lnTo>
                    <a:pt x="147" y="155"/>
                  </a:lnTo>
                  <a:lnTo>
                    <a:pt x="147" y="155"/>
                  </a:lnTo>
                  <a:lnTo>
                    <a:pt x="147" y="152"/>
                  </a:lnTo>
                  <a:lnTo>
                    <a:pt x="147" y="150"/>
                  </a:lnTo>
                  <a:lnTo>
                    <a:pt x="145" y="148"/>
                  </a:lnTo>
                  <a:lnTo>
                    <a:pt x="147" y="136"/>
                  </a:lnTo>
                  <a:lnTo>
                    <a:pt x="140" y="136"/>
                  </a:lnTo>
                  <a:lnTo>
                    <a:pt x="138" y="138"/>
                  </a:lnTo>
                  <a:lnTo>
                    <a:pt x="138" y="140"/>
                  </a:lnTo>
                  <a:lnTo>
                    <a:pt x="135" y="140"/>
                  </a:lnTo>
                  <a:lnTo>
                    <a:pt x="135" y="140"/>
                  </a:lnTo>
                  <a:lnTo>
                    <a:pt x="133" y="140"/>
                  </a:lnTo>
                  <a:lnTo>
                    <a:pt x="131" y="140"/>
                  </a:lnTo>
                  <a:lnTo>
                    <a:pt x="128" y="140"/>
                  </a:lnTo>
                  <a:lnTo>
                    <a:pt x="123" y="136"/>
                  </a:lnTo>
                  <a:lnTo>
                    <a:pt x="121" y="136"/>
                  </a:lnTo>
                  <a:lnTo>
                    <a:pt x="119" y="133"/>
                  </a:lnTo>
                  <a:lnTo>
                    <a:pt x="116" y="133"/>
                  </a:lnTo>
                  <a:lnTo>
                    <a:pt x="112" y="133"/>
                  </a:lnTo>
                  <a:lnTo>
                    <a:pt x="112" y="129"/>
                  </a:lnTo>
                  <a:lnTo>
                    <a:pt x="112" y="126"/>
                  </a:lnTo>
                  <a:lnTo>
                    <a:pt x="112" y="124"/>
                  </a:lnTo>
                  <a:lnTo>
                    <a:pt x="112" y="124"/>
                  </a:lnTo>
                  <a:lnTo>
                    <a:pt x="109" y="119"/>
                  </a:lnTo>
                  <a:lnTo>
                    <a:pt x="107" y="117"/>
                  </a:lnTo>
                  <a:lnTo>
                    <a:pt x="102" y="114"/>
                  </a:lnTo>
                  <a:lnTo>
                    <a:pt x="100" y="112"/>
                  </a:lnTo>
                  <a:lnTo>
                    <a:pt x="100" y="107"/>
                  </a:lnTo>
                  <a:lnTo>
                    <a:pt x="100" y="105"/>
                  </a:lnTo>
                  <a:lnTo>
                    <a:pt x="100" y="102"/>
                  </a:lnTo>
                  <a:lnTo>
                    <a:pt x="100" y="100"/>
                  </a:lnTo>
                  <a:lnTo>
                    <a:pt x="100" y="98"/>
                  </a:lnTo>
                  <a:lnTo>
                    <a:pt x="102" y="98"/>
                  </a:lnTo>
                  <a:lnTo>
                    <a:pt x="102" y="95"/>
                  </a:lnTo>
                  <a:lnTo>
                    <a:pt x="107" y="95"/>
                  </a:lnTo>
                  <a:lnTo>
                    <a:pt x="107" y="93"/>
                  </a:lnTo>
                  <a:lnTo>
                    <a:pt x="109" y="93"/>
                  </a:lnTo>
                  <a:lnTo>
                    <a:pt x="109" y="86"/>
                  </a:lnTo>
                  <a:lnTo>
                    <a:pt x="112" y="83"/>
                  </a:lnTo>
                  <a:lnTo>
                    <a:pt x="112" y="76"/>
                  </a:lnTo>
                  <a:lnTo>
                    <a:pt x="112" y="72"/>
                  </a:lnTo>
                  <a:lnTo>
                    <a:pt x="114" y="72"/>
                  </a:lnTo>
                  <a:lnTo>
                    <a:pt x="114" y="69"/>
                  </a:lnTo>
                  <a:lnTo>
                    <a:pt x="116" y="67"/>
                  </a:lnTo>
                  <a:lnTo>
                    <a:pt x="116" y="64"/>
                  </a:lnTo>
                  <a:lnTo>
                    <a:pt x="119" y="64"/>
                  </a:lnTo>
                  <a:lnTo>
                    <a:pt x="123" y="64"/>
                  </a:lnTo>
                  <a:lnTo>
                    <a:pt x="128" y="62"/>
                  </a:lnTo>
                  <a:lnTo>
                    <a:pt x="138" y="60"/>
                  </a:lnTo>
                  <a:lnTo>
                    <a:pt x="142" y="60"/>
                  </a:lnTo>
                  <a:lnTo>
                    <a:pt x="147" y="57"/>
                  </a:lnTo>
                  <a:lnTo>
                    <a:pt x="150" y="55"/>
                  </a:lnTo>
                  <a:lnTo>
                    <a:pt x="152" y="55"/>
                  </a:lnTo>
                  <a:lnTo>
                    <a:pt x="152" y="53"/>
                  </a:lnTo>
                  <a:lnTo>
                    <a:pt x="147" y="53"/>
                  </a:lnTo>
                  <a:lnTo>
                    <a:pt x="145" y="50"/>
                  </a:lnTo>
                  <a:lnTo>
                    <a:pt x="140" y="50"/>
                  </a:lnTo>
                  <a:lnTo>
                    <a:pt x="140" y="48"/>
                  </a:lnTo>
                  <a:lnTo>
                    <a:pt x="140" y="45"/>
                  </a:lnTo>
                  <a:lnTo>
                    <a:pt x="140" y="45"/>
                  </a:lnTo>
                  <a:lnTo>
                    <a:pt x="140" y="43"/>
                  </a:lnTo>
                  <a:lnTo>
                    <a:pt x="142" y="41"/>
                  </a:lnTo>
                  <a:lnTo>
                    <a:pt x="145" y="38"/>
                  </a:lnTo>
                  <a:lnTo>
                    <a:pt x="147" y="38"/>
                  </a:lnTo>
                  <a:lnTo>
                    <a:pt x="147" y="36"/>
                  </a:lnTo>
                  <a:lnTo>
                    <a:pt x="150" y="31"/>
                  </a:lnTo>
                  <a:lnTo>
                    <a:pt x="142" y="31"/>
                  </a:lnTo>
                  <a:lnTo>
                    <a:pt x="140" y="29"/>
                  </a:lnTo>
                  <a:lnTo>
                    <a:pt x="138" y="29"/>
                  </a:lnTo>
                  <a:lnTo>
                    <a:pt x="135" y="29"/>
                  </a:lnTo>
                  <a:lnTo>
                    <a:pt x="135" y="31"/>
                  </a:lnTo>
                  <a:lnTo>
                    <a:pt x="133" y="31"/>
                  </a:lnTo>
                  <a:lnTo>
                    <a:pt x="133" y="31"/>
                  </a:lnTo>
                  <a:lnTo>
                    <a:pt x="133" y="31"/>
                  </a:lnTo>
                  <a:lnTo>
                    <a:pt x="131" y="29"/>
                  </a:lnTo>
                  <a:lnTo>
                    <a:pt x="128" y="29"/>
                  </a:lnTo>
                  <a:lnTo>
                    <a:pt x="128" y="29"/>
                  </a:lnTo>
                  <a:lnTo>
                    <a:pt x="126" y="29"/>
                  </a:lnTo>
                  <a:lnTo>
                    <a:pt x="123" y="29"/>
                  </a:lnTo>
                  <a:lnTo>
                    <a:pt x="121" y="31"/>
                  </a:lnTo>
                  <a:lnTo>
                    <a:pt x="119" y="31"/>
                  </a:lnTo>
                  <a:lnTo>
                    <a:pt x="107" y="31"/>
                  </a:lnTo>
                  <a:lnTo>
                    <a:pt x="107" y="29"/>
                  </a:lnTo>
                  <a:lnTo>
                    <a:pt x="107" y="26"/>
                  </a:lnTo>
                  <a:lnTo>
                    <a:pt x="102" y="22"/>
                  </a:lnTo>
                  <a:lnTo>
                    <a:pt x="100" y="15"/>
                  </a:lnTo>
                  <a:lnTo>
                    <a:pt x="97" y="12"/>
                  </a:lnTo>
                  <a:lnTo>
                    <a:pt x="95" y="10"/>
                  </a:lnTo>
                  <a:lnTo>
                    <a:pt x="90" y="5"/>
                  </a:lnTo>
                  <a:lnTo>
                    <a:pt x="83" y="3"/>
                  </a:lnTo>
                  <a:lnTo>
                    <a:pt x="83" y="0"/>
                  </a:lnTo>
                  <a:lnTo>
                    <a:pt x="78" y="0"/>
                  </a:lnTo>
                  <a:lnTo>
                    <a:pt x="78" y="0"/>
                  </a:lnTo>
                  <a:lnTo>
                    <a:pt x="76" y="0"/>
                  </a:lnTo>
                  <a:lnTo>
                    <a:pt x="76" y="3"/>
                  </a:lnTo>
                  <a:lnTo>
                    <a:pt x="76" y="5"/>
                  </a:lnTo>
                  <a:lnTo>
                    <a:pt x="76" y="7"/>
                  </a:lnTo>
                  <a:lnTo>
                    <a:pt x="76" y="12"/>
                  </a:lnTo>
                  <a:lnTo>
                    <a:pt x="74" y="17"/>
                  </a:lnTo>
                  <a:lnTo>
                    <a:pt x="71" y="22"/>
                  </a:lnTo>
                  <a:lnTo>
                    <a:pt x="69" y="26"/>
                  </a:lnTo>
                  <a:lnTo>
                    <a:pt x="64" y="29"/>
                  </a:lnTo>
                  <a:lnTo>
                    <a:pt x="62" y="31"/>
                  </a:lnTo>
                  <a:lnTo>
                    <a:pt x="55" y="36"/>
                  </a:lnTo>
                  <a:lnTo>
                    <a:pt x="50" y="38"/>
                  </a:lnTo>
                  <a:lnTo>
                    <a:pt x="47" y="38"/>
                  </a:lnTo>
                  <a:lnTo>
                    <a:pt x="45" y="38"/>
                  </a:lnTo>
                  <a:lnTo>
                    <a:pt x="45" y="41"/>
                  </a:lnTo>
                  <a:lnTo>
                    <a:pt x="43" y="43"/>
                  </a:lnTo>
                  <a:lnTo>
                    <a:pt x="40" y="45"/>
                  </a:lnTo>
                  <a:lnTo>
                    <a:pt x="40" y="48"/>
                  </a:lnTo>
                  <a:lnTo>
                    <a:pt x="38" y="55"/>
                  </a:lnTo>
                  <a:lnTo>
                    <a:pt x="36" y="57"/>
                  </a:lnTo>
                  <a:lnTo>
                    <a:pt x="36" y="60"/>
                  </a:lnTo>
                  <a:lnTo>
                    <a:pt x="33" y="64"/>
                  </a:lnTo>
                  <a:lnTo>
                    <a:pt x="31" y="64"/>
                  </a:lnTo>
                  <a:lnTo>
                    <a:pt x="31" y="67"/>
                  </a:lnTo>
                  <a:lnTo>
                    <a:pt x="28" y="67"/>
                  </a:lnTo>
                  <a:lnTo>
                    <a:pt x="26" y="64"/>
                  </a:lnTo>
                  <a:lnTo>
                    <a:pt x="19" y="62"/>
                  </a:lnTo>
                  <a:lnTo>
                    <a:pt x="12" y="60"/>
                  </a:lnTo>
                  <a:lnTo>
                    <a:pt x="9" y="57"/>
                  </a:lnTo>
                  <a:lnTo>
                    <a:pt x="12" y="55"/>
                  </a:lnTo>
                  <a:lnTo>
                    <a:pt x="12" y="55"/>
                  </a:lnTo>
                  <a:lnTo>
                    <a:pt x="12" y="53"/>
                  </a:lnTo>
                  <a:lnTo>
                    <a:pt x="12" y="50"/>
                  </a:lnTo>
                  <a:lnTo>
                    <a:pt x="12" y="45"/>
                  </a:lnTo>
                  <a:lnTo>
                    <a:pt x="12" y="43"/>
                  </a:lnTo>
                  <a:lnTo>
                    <a:pt x="12" y="43"/>
                  </a:lnTo>
                  <a:lnTo>
                    <a:pt x="12" y="41"/>
                  </a:lnTo>
                  <a:lnTo>
                    <a:pt x="9" y="43"/>
                  </a:lnTo>
                  <a:lnTo>
                    <a:pt x="7" y="43"/>
                  </a:lnTo>
                  <a:lnTo>
                    <a:pt x="5" y="45"/>
                  </a:lnTo>
                  <a:lnTo>
                    <a:pt x="2" y="48"/>
                  </a:lnTo>
                  <a:lnTo>
                    <a:pt x="2" y="50"/>
                  </a:lnTo>
                  <a:lnTo>
                    <a:pt x="0" y="50"/>
                  </a:lnTo>
                  <a:lnTo>
                    <a:pt x="0" y="50"/>
                  </a:lnTo>
                  <a:lnTo>
                    <a:pt x="0" y="55"/>
                  </a:lnTo>
                  <a:lnTo>
                    <a:pt x="0" y="64"/>
                  </a:lnTo>
                  <a:lnTo>
                    <a:pt x="0" y="76"/>
                  </a:lnTo>
                  <a:lnTo>
                    <a:pt x="0" y="79"/>
                  </a:lnTo>
                  <a:lnTo>
                    <a:pt x="2" y="81"/>
                  </a:lnTo>
                  <a:lnTo>
                    <a:pt x="2" y="81"/>
                  </a:lnTo>
                  <a:lnTo>
                    <a:pt x="5" y="83"/>
                  </a:lnTo>
                  <a:lnTo>
                    <a:pt x="7" y="83"/>
                  </a:lnTo>
                  <a:lnTo>
                    <a:pt x="9" y="86"/>
                  </a:lnTo>
                  <a:lnTo>
                    <a:pt x="12" y="86"/>
                  </a:lnTo>
                  <a:lnTo>
                    <a:pt x="17" y="88"/>
                  </a:lnTo>
                  <a:lnTo>
                    <a:pt x="19" y="91"/>
                  </a:lnTo>
                  <a:lnTo>
                    <a:pt x="21" y="93"/>
                  </a:lnTo>
                  <a:lnTo>
                    <a:pt x="26" y="102"/>
                  </a:lnTo>
                  <a:lnTo>
                    <a:pt x="33" y="112"/>
                  </a:lnTo>
                  <a:lnTo>
                    <a:pt x="38" y="124"/>
                  </a:lnTo>
                  <a:lnTo>
                    <a:pt x="43" y="129"/>
                  </a:lnTo>
                  <a:lnTo>
                    <a:pt x="45" y="136"/>
                  </a:lnTo>
                  <a:lnTo>
                    <a:pt x="47" y="143"/>
                  </a:lnTo>
                  <a:lnTo>
                    <a:pt x="52" y="152"/>
                  </a:lnTo>
                  <a:lnTo>
                    <a:pt x="59" y="167"/>
                  </a:lnTo>
                  <a:lnTo>
                    <a:pt x="64" y="174"/>
                  </a:lnTo>
                  <a:lnTo>
                    <a:pt x="69" y="181"/>
                  </a:lnTo>
                  <a:lnTo>
                    <a:pt x="71" y="190"/>
                  </a:lnTo>
                  <a:lnTo>
                    <a:pt x="74" y="197"/>
                  </a:lnTo>
                  <a:lnTo>
                    <a:pt x="76" y="202"/>
                  </a:lnTo>
                  <a:lnTo>
                    <a:pt x="78" y="205"/>
                  </a:lnTo>
                  <a:lnTo>
                    <a:pt x="81" y="207"/>
                  </a:lnTo>
                  <a:lnTo>
                    <a:pt x="83" y="212"/>
                  </a:lnTo>
                  <a:lnTo>
                    <a:pt x="90" y="216"/>
                  </a:lnTo>
                  <a:lnTo>
                    <a:pt x="97" y="221"/>
                  </a:lnTo>
                  <a:lnTo>
                    <a:pt x="114" y="228"/>
                  </a:lnTo>
                  <a:lnTo>
                    <a:pt x="121" y="231"/>
                  </a:lnTo>
                  <a:lnTo>
                    <a:pt x="128" y="236"/>
                  </a:lnTo>
                  <a:lnTo>
                    <a:pt x="138" y="243"/>
                  </a:lnTo>
                  <a:lnTo>
                    <a:pt x="145" y="247"/>
                  </a:lnTo>
                  <a:lnTo>
                    <a:pt x="152" y="255"/>
                  </a:lnTo>
                  <a:lnTo>
                    <a:pt x="154" y="259"/>
                  </a:lnTo>
                  <a:lnTo>
                    <a:pt x="157" y="26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8" name="Freeform 1508">
              <a:extLst>
                <a:ext uri="{FF2B5EF4-FFF2-40B4-BE49-F238E27FC236}">
                  <a16:creationId xmlns:a16="http://schemas.microsoft.com/office/drawing/2014/main" id="{F5C0BF18-3DB7-448F-95AC-3D365732A7AC}"/>
                </a:ext>
              </a:extLst>
            </p:cNvPr>
            <p:cNvSpPr>
              <a:spLocks/>
            </p:cNvSpPr>
            <p:nvPr/>
          </p:nvSpPr>
          <p:spPr bwMode="auto">
            <a:xfrm>
              <a:off x="2357438" y="4121148"/>
              <a:ext cx="274636" cy="415926"/>
            </a:xfrm>
            <a:custGeom>
              <a:avLst/>
              <a:gdLst/>
              <a:ahLst/>
              <a:cxnLst>
                <a:cxn ang="0">
                  <a:pos x="159" y="259"/>
                </a:cxn>
                <a:cxn ang="0">
                  <a:pos x="166" y="255"/>
                </a:cxn>
                <a:cxn ang="0">
                  <a:pos x="169" y="245"/>
                </a:cxn>
                <a:cxn ang="0">
                  <a:pos x="173" y="231"/>
                </a:cxn>
                <a:cxn ang="0">
                  <a:pos x="169" y="224"/>
                </a:cxn>
                <a:cxn ang="0">
                  <a:pos x="169" y="209"/>
                </a:cxn>
                <a:cxn ang="0">
                  <a:pos x="171" y="202"/>
                </a:cxn>
                <a:cxn ang="0">
                  <a:pos x="173" y="176"/>
                </a:cxn>
                <a:cxn ang="0">
                  <a:pos x="169" y="167"/>
                </a:cxn>
                <a:cxn ang="0">
                  <a:pos x="152" y="155"/>
                </a:cxn>
                <a:cxn ang="0">
                  <a:pos x="147" y="152"/>
                </a:cxn>
                <a:cxn ang="0">
                  <a:pos x="140" y="136"/>
                </a:cxn>
                <a:cxn ang="0">
                  <a:pos x="135" y="140"/>
                </a:cxn>
                <a:cxn ang="0">
                  <a:pos x="123" y="136"/>
                </a:cxn>
                <a:cxn ang="0">
                  <a:pos x="112" y="133"/>
                </a:cxn>
                <a:cxn ang="0">
                  <a:pos x="112" y="124"/>
                </a:cxn>
                <a:cxn ang="0">
                  <a:pos x="100" y="112"/>
                </a:cxn>
                <a:cxn ang="0">
                  <a:pos x="100" y="100"/>
                </a:cxn>
                <a:cxn ang="0">
                  <a:pos x="107" y="95"/>
                </a:cxn>
                <a:cxn ang="0">
                  <a:pos x="112" y="83"/>
                </a:cxn>
                <a:cxn ang="0">
                  <a:pos x="114" y="69"/>
                </a:cxn>
                <a:cxn ang="0">
                  <a:pos x="123" y="64"/>
                </a:cxn>
                <a:cxn ang="0">
                  <a:pos x="147" y="57"/>
                </a:cxn>
                <a:cxn ang="0">
                  <a:pos x="147" y="53"/>
                </a:cxn>
                <a:cxn ang="0">
                  <a:pos x="140" y="45"/>
                </a:cxn>
                <a:cxn ang="0">
                  <a:pos x="145" y="38"/>
                </a:cxn>
                <a:cxn ang="0">
                  <a:pos x="142" y="31"/>
                </a:cxn>
                <a:cxn ang="0">
                  <a:pos x="135" y="31"/>
                </a:cxn>
                <a:cxn ang="0">
                  <a:pos x="131" y="29"/>
                </a:cxn>
                <a:cxn ang="0">
                  <a:pos x="123" y="29"/>
                </a:cxn>
                <a:cxn ang="0">
                  <a:pos x="107" y="29"/>
                </a:cxn>
                <a:cxn ang="0">
                  <a:pos x="97" y="12"/>
                </a:cxn>
                <a:cxn ang="0">
                  <a:pos x="83" y="0"/>
                </a:cxn>
                <a:cxn ang="0">
                  <a:pos x="76" y="3"/>
                </a:cxn>
                <a:cxn ang="0">
                  <a:pos x="74" y="17"/>
                </a:cxn>
                <a:cxn ang="0">
                  <a:pos x="62" y="31"/>
                </a:cxn>
                <a:cxn ang="0">
                  <a:pos x="45" y="38"/>
                </a:cxn>
                <a:cxn ang="0">
                  <a:pos x="40" y="48"/>
                </a:cxn>
                <a:cxn ang="0">
                  <a:pos x="33" y="64"/>
                </a:cxn>
                <a:cxn ang="0">
                  <a:pos x="26" y="64"/>
                </a:cxn>
                <a:cxn ang="0">
                  <a:pos x="12" y="55"/>
                </a:cxn>
                <a:cxn ang="0">
                  <a:pos x="12" y="45"/>
                </a:cxn>
                <a:cxn ang="0">
                  <a:pos x="9" y="43"/>
                </a:cxn>
                <a:cxn ang="0">
                  <a:pos x="2" y="50"/>
                </a:cxn>
                <a:cxn ang="0">
                  <a:pos x="0" y="64"/>
                </a:cxn>
                <a:cxn ang="0">
                  <a:pos x="2" y="81"/>
                </a:cxn>
                <a:cxn ang="0">
                  <a:pos x="12" y="86"/>
                </a:cxn>
                <a:cxn ang="0">
                  <a:pos x="26" y="102"/>
                </a:cxn>
                <a:cxn ang="0">
                  <a:pos x="45" y="136"/>
                </a:cxn>
                <a:cxn ang="0">
                  <a:pos x="64" y="174"/>
                </a:cxn>
                <a:cxn ang="0">
                  <a:pos x="76" y="202"/>
                </a:cxn>
                <a:cxn ang="0">
                  <a:pos x="90" y="216"/>
                </a:cxn>
                <a:cxn ang="0">
                  <a:pos x="128" y="236"/>
                </a:cxn>
                <a:cxn ang="0">
                  <a:pos x="154" y="259"/>
                </a:cxn>
              </a:cxnLst>
              <a:rect l="0" t="0" r="r" b="b"/>
              <a:pathLst>
                <a:path w="173" h="262">
                  <a:moveTo>
                    <a:pt x="157" y="262"/>
                  </a:moveTo>
                  <a:lnTo>
                    <a:pt x="154" y="259"/>
                  </a:lnTo>
                  <a:lnTo>
                    <a:pt x="157" y="259"/>
                  </a:lnTo>
                  <a:lnTo>
                    <a:pt x="159" y="259"/>
                  </a:lnTo>
                  <a:lnTo>
                    <a:pt x="161" y="257"/>
                  </a:lnTo>
                  <a:lnTo>
                    <a:pt x="164" y="257"/>
                  </a:lnTo>
                  <a:lnTo>
                    <a:pt x="164" y="257"/>
                  </a:lnTo>
                  <a:lnTo>
                    <a:pt x="166" y="255"/>
                  </a:lnTo>
                  <a:lnTo>
                    <a:pt x="166" y="252"/>
                  </a:lnTo>
                  <a:lnTo>
                    <a:pt x="169" y="250"/>
                  </a:lnTo>
                  <a:lnTo>
                    <a:pt x="169" y="247"/>
                  </a:lnTo>
                  <a:lnTo>
                    <a:pt x="169" y="245"/>
                  </a:lnTo>
                  <a:lnTo>
                    <a:pt x="169" y="240"/>
                  </a:lnTo>
                  <a:lnTo>
                    <a:pt x="171" y="238"/>
                  </a:lnTo>
                  <a:lnTo>
                    <a:pt x="173" y="233"/>
                  </a:lnTo>
                  <a:lnTo>
                    <a:pt x="173" y="231"/>
                  </a:lnTo>
                  <a:lnTo>
                    <a:pt x="169" y="231"/>
                  </a:lnTo>
                  <a:lnTo>
                    <a:pt x="169" y="228"/>
                  </a:lnTo>
                  <a:lnTo>
                    <a:pt x="169" y="226"/>
                  </a:lnTo>
                  <a:lnTo>
                    <a:pt x="169" y="224"/>
                  </a:lnTo>
                  <a:lnTo>
                    <a:pt x="169" y="221"/>
                  </a:lnTo>
                  <a:lnTo>
                    <a:pt x="169" y="216"/>
                  </a:lnTo>
                  <a:lnTo>
                    <a:pt x="169" y="212"/>
                  </a:lnTo>
                  <a:lnTo>
                    <a:pt x="169" y="209"/>
                  </a:lnTo>
                  <a:lnTo>
                    <a:pt x="169" y="209"/>
                  </a:lnTo>
                  <a:lnTo>
                    <a:pt x="169" y="207"/>
                  </a:lnTo>
                  <a:lnTo>
                    <a:pt x="171" y="207"/>
                  </a:lnTo>
                  <a:lnTo>
                    <a:pt x="171" y="202"/>
                  </a:lnTo>
                  <a:lnTo>
                    <a:pt x="171" y="195"/>
                  </a:lnTo>
                  <a:lnTo>
                    <a:pt x="173" y="190"/>
                  </a:lnTo>
                  <a:lnTo>
                    <a:pt x="173" y="181"/>
                  </a:lnTo>
                  <a:lnTo>
                    <a:pt x="173" y="176"/>
                  </a:lnTo>
                  <a:lnTo>
                    <a:pt x="173" y="174"/>
                  </a:lnTo>
                  <a:lnTo>
                    <a:pt x="173" y="169"/>
                  </a:lnTo>
                  <a:lnTo>
                    <a:pt x="171" y="167"/>
                  </a:lnTo>
                  <a:lnTo>
                    <a:pt x="169" y="167"/>
                  </a:lnTo>
                  <a:lnTo>
                    <a:pt x="161" y="157"/>
                  </a:lnTo>
                  <a:lnTo>
                    <a:pt x="157" y="155"/>
                  </a:lnTo>
                  <a:lnTo>
                    <a:pt x="154" y="155"/>
                  </a:lnTo>
                  <a:lnTo>
                    <a:pt x="152" y="155"/>
                  </a:lnTo>
                  <a:lnTo>
                    <a:pt x="150" y="155"/>
                  </a:lnTo>
                  <a:lnTo>
                    <a:pt x="147" y="155"/>
                  </a:lnTo>
                  <a:lnTo>
                    <a:pt x="147" y="155"/>
                  </a:lnTo>
                  <a:lnTo>
                    <a:pt x="147" y="152"/>
                  </a:lnTo>
                  <a:lnTo>
                    <a:pt x="147" y="150"/>
                  </a:lnTo>
                  <a:lnTo>
                    <a:pt x="145" y="148"/>
                  </a:lnTo>
                  <a:lnTo>
                    <a:pt x="147" y="136"/>
                  </a:lnTo>
                  <a:lnTo>
                    <a:pt x="140" y="136"/>
                  </a:lnTo>
                  <a:lnTo>
                    <a:pt x="138" y="138"/>
                  </a:lnTo>
                  <a:lnTo>
                    <a:pt x="138" y="140"/>
                  </a:lnTo>
                  <a:lnTo>
                    <a:pt x="135" y="140"/>
                  </a:lnTo>
                  <a:lnTo>
                    <a:pt x="135" y="140"/>
                  </a:lnTo>
                  <a:lnTo>
                    <a:pt x="133" y="140"/>
                  </a:lnTo>
                  <a:lnTo>
                    <a:pt x="131" y="140"/>
                  </a:lnTo>
                  <a:lnTo>
                    <a:pt x="128" y="140"/>
                  </a:lnTo>
                  <a:lnTo>
                    <a:pt x="123" y="136"/>
                  </a:lnTo>
                  <a:lnTo>
                    <a:pt x="121" y="136"/>
                  </a:lnTo>
                  <a:lnTo>
                    <a:pt x="119" y="133"/>
                  </a:lnTo>
                  <a:lnTo>
                    <a:pt x="116" y="133"/>
                  </a:lnTo>
                  <a:lnTo>
                    <a:pt x="112" y="133"/>
                  </a:lnTo>
                  <a:lnTo>
                    <a:pt x="112" y="129"/>
                  </a:lnTo>
                  <a:lnTo>
                    <a:pt x="112" y="126"/>
                  </a:lnTo>
                  <a:lnTo>
                    <a:pt x="112" y="124"/>
                  </a:lnTo>
                  <a:lnTo>
                    <a:pt x="112" y="124"/>
                  </a:lnTo>
                  <a:lnTo>
                    <a:pt x="109" y="119"/>
                  </a:lnTo>
                  <a:lnTo>
                    <a:pt x="107" y="117"/>
                  </a:lnTo>
                  <a:lnTo>
                    <a:pt x="102" y="114"/>
                  </a:lnTo>
                  <a:lnTo>
                    <a:pt x="100" y="112"/>
                  </a:lnTo>
                  <a:lnTo>
                    <a:pt x="100" y="107"/>
                  </a:lnTo>
                  <a:lnTo>
                    <a:pt x="100" y="105"/>
                  </a:lnTo>
                  <a:lnTo>
                    <a:pt x="100" y="102"/>
                  </a:lnTo>
                  <a:lnTo>
                    <a:pt x="100" y="100"/>
                  </a:lnTo>
                  <a:lnTo>
                    <a:pt x="100" y="98"/>
                  </a:lnTo>
                  <a:lnTo>
                    <a:pt x="102" y="98"/>
                  </a:lnTo>
                  <a:lnTo>
                    <a:pt x="102" y="95"/>
                  </a:lnTo>
                  <a:lnTo>
                    <a:pt x="107" y="95"/>
                  </a:lnTo>
                  <a:lnTo>
                    <a:pt x="107" y="93"/>
                  </a:lnTo>
                  <a:lnTo>
                    <a:pt x="109" y="93"/>
                  </a:lnTo>
                  <a:lnTo>
                    <a:pt x="109" y="86"/>
                  </a:lnTo>
                  <a:lnTo>
                    <a:pt x="112" y="83"/>
                  </a:lnTo>
                  <a:lnTo>
                    <a:pt x="112" y="76"/>
                  </a:lnTo>
                  <a:lnTo>
                    <a:pt x="112" y="72"/>
                  </a:lnTo>
                  <a:lnTo>
                    <a:pt x="114" y="72"/>
                  </a:lnTo>
                  <a:lnTo>
                    <a:pt x="114" y="69"/>
                  </a:lnTo>
                  <a:lnTo>
                    <a:pt x="116" y="67"/>
                  </a:lnTo>
                  <a:lnTo>
                    <a:pt x="116" y="64"/>
                  </a:lnTo>
                  <a:lnTo>
                    <a:pt x="119" y="64"/>
                  </a:lnTo>
                  <a:lnTo>
                    <a:pt x="123" y="64"/>
                  </a:lnTo>
                  <a:lnTo>
                    <a:pt x="128" y="62"/>
                  </a:lnTo>
                  <a:lnTo>
                    <a:pt x="138" y="60"/>
                  </a:lnTo>
                  <a:lnTo>
                    <a:pt x="142" y="60"/>
                  </a:lnTo>
                  <a:lnTo>
                    <a:pt x="147" y="57"/>
                  </a:lnTo>
                  <a:lnTo>
                    <a:pt x="150" y="55"/>
                  </a:lnTo>
                  <a:lnTo>
                    <a:pt x="152" y="55"/>
                  </a:lnTo>
                  <a:lnTo>
                    <a:pt x="152" y="53"/>
                  </a:lnTo>
                  <a:lnTo>
                    <a:pt x="147" y="53"/>
                  </a:lnTo>
                  <a:lnTo>
                    <a:pt x="145" y="50"/>
                  </a:lnTo>
                  <a:lnTo>
                    <a:pt x="140" y="50"/>
                  </a:lnTo>
                  <a:lnTo>
                    <a:pt x="140" y="48"/>
                  </a:lnTo>
                  <a:lnTo>
                    <a:pt x="140" y="45"/>
                  </a:lnTo>
                  <a:lnTo>
                    <a:pt x="140" y="45"/>
                  </a:lnTo>
                  <a:lnTo>
                    <a:pt x="140" y="43"/>
                  </a:lnTo>
                  <a:lnTo>
                    <a:pt x="142" y="41"/>
                  </a:lnTo>
                  <a:lnTo>
                    <a:pt x="145" y="38"/>
                  </a:lnTo>
                  <a:lnTo>
                    <a:pt x="147" y="38"/>
                  </a:lnTo>
                  <a:lnTo>
                    <a:pt x="147" y="36"/>
                  </a:lnTo>
                  <a:lnTo>
                    <a:pt x="150" y="31"/>
                  </a:lnTo>
                  <a:lnTo>
                    <a:pt x="142" y="31"/>
                  </a:lnTo>
                  <a:lnTo>
                    <a:pt x="140" y="29"/>
                  </a:lnTo>
                  <a:lnTo>
                    <a:pt x="138" y="29"/>
                  </a:lnTo>
                  <a:lnTo>
                    <a:pt x="135" y="29"/>
                  </a:lnTo>
                  <a:lnTo>
                    <a:pt x="135" y="31"/>
                  </a:lnTo>
                  <a:lnTo>
                    <a:pt x="133" y="31"/>
                  </a:lnTo>
                  <a:lnTo>
                    <a:pt x="133" y="31"/>
                  </a:lnTo>
                  <a:lnTo>
                    <a:pt x="133" y="31"/>
                  </a:lnTo>
                  <a:lnTo>
                    <a:pt x="131" y="29"/>
                  </a:lnTo>
                  <a:lnTo>
                    <a:pt x="128" y="29"/>
                  </a:lnTo>
                  <a:lnTo>
                    <a:pt x="128" y="29"/>
                  </a:lnTo>
                  <a:lnTo>
                    <a:pt x="126" y="29"/>
                  </a:lnTo>
                  <a:lnTo>
                    <a:pt x="123" y="29"/>
                  </a:lnTo>
                  <a:lnTo>
                    <a:pt x="121" y="31"/>
                  </a:lnTo>
                  <a:lnTo>
                    <a:pt x="119" y="31"/>
                  </a:lnTo>
                  <a:lnTo>
                    <a:pt x="107" y="31"/>
                  </a:lnTo>
                  <a:lnTo>
                    <a:pt x="107" y="29"/>
                  </a:lnTo>
                  <a:lnTo>
                    <a:pt x="107" y="26"/>
                  </a:lnTo>
                  <a:lnTo>
                    <a:pt x="102" y="22"/>
                  </a:lnTo>
                  <a:lnTo>
                    <a:pt x="100" y="15"/>
                  </a:lnTo>
                  <a:lnTo>
                    <a:pt x="97" y="12"/>
                  </a:lnTo>
                  <a:lnTo>
                    <a:pt x="95" y="10"/>
                  </a:lnTo>
                  <a:lnTo>
                    <a:pt x="90" y="5"/>
                  </a:lnTo>
                  <a:lnTo>
                    <a:pt x="83" y="3"/>
                  </a:lnTo>
                  <a:lnTo>
                    <a:pt x="83" y="0"/>
                  </a:lnTo>
                  <a:lnTo>
                    <a:pt x="78" y="0"/>
                  </a:lnTo>
                  <a:lnTo>
                    <a:pt x="78" y="0"/>
                  </a:lnTo>
                  <a:lnTo>
                    <a:pt x="76" y="0"/>
                  </a:lnTo>
                  <a:lnTo>
                    <a:pt x="76" y="3"/>
                  </a:lnTo>
                  <a:lnTo>
                    <a:pt x="76" y="5"/>
                  </a:lnTo>
                  <a:lnTo>
                    <a:pt x="76" y="7"/>
                  </a:lnTo>
                  <a:lnTo>
                    <a:pt x="76" y="12"/>
                  </a:lnTo>
                  <a:lnTo>
                    <a:pt x="74" y="17"/>
                  </a:lnTo>
                  <a:lnTo>
                    <a:pt x="71" y="22"/>
                  </a:lnTo>
                  <a:lnTo>
                    <a:pt x="69" y="26"/>
                  </a:lnTo>
                  <a:lnTo>
                    <a:pt x="64" y="29"/>
                  </a:lnTo>
                  <a:lnTo>
                    <a:pt x="62" y="31"/>
                  </a:lnTo>
                  <a:lnTo>
                    <a:pt x="55" y="36"/>
                  </a:lnTo>
                  <a:lnTo>
                    <a:pt x="50" y="38"/>
                  </a:lnTo>
                  <a:lnTo>
                    <a:pt x="47" y="38"/>
                  </a:lnTo>
                  <a:lnTo>
                    <a:pt x="45" y="38"/>
                  </a:lnTo>
                  <a:lnTo>
                    <a:pt x="45" y="41"/>
                  </a:lnTo>
                  <a:lnTo>
                    <a:pt x="43" y="43"/>
                  </a:lnTo>
                  <a:lnTo>
                    <a:pt x="40" y="45"/>
                  </a:lnTo>
                  <a:lnTo>
                    <a:pt x="40" y="48"/>
                  </a:lnTo>
                  <a:lnTo>
                    <a:pt x="38" y="55"/>
                  </a:lnTo>
                  <a:lnTo>
                    <a:pt x="36" y="57"/>
                  </a:lnTo>
                  <a:lnTo>
                    <a:pt x="36" y="60"/>
                  </a:lnTo>
                  <a:lnTo>
                    <a:pt x="33" y="64"/>
                  </a:lnTo>
                  <a:lnTo>
                    <a:pt x="31" y="64"/>
                  </a:lnTo>
                  <a:lnTo>
                    <a:pt x="31" y="67"/>
                  </a:lnTo>
                  <a:lnTo>
                    <a:pt x="28" y="67"/>
                  </a:lnTo>
                  <a:lnTo>
                    <a:pt x="26" y="64"/>
                  </a:lnTo>
                  <a:lnTo>
                    <a:pt x="19" y="62"/>
                  </a:lnTo>
                  <a:lnTo>
                    <a:pt x="12" y="60"/>
                  </a:lnTo>
                  <a:lnTo>
                    <a:pt x="9" y="57"/>
                  </a:lnTo>
                  <a:lnTo>
                    <a:pt x="12" y="55"/>
                  </a:lnTo>
                  <a:lnTo>
                    <a:pt x="12" y="55"/>
                  </a:lnTo>
                  <a:lnTo>
                    <a:pt x="12" y="53"/>
                  </a:lnTo>
                  <a:lnTo>
                    <a:pt x="12" y="50"/>
                  </a:lnTo>
                  <a:lnTo>
                    <a:pt x="12" y="45"/>
                  </a:lnTo>
                  <a:lnTo>
                    <a:pt x="12" y="43"/>
                  </a:lnTo>
                  <a:lnTo>
                    <a:pt x="12" y="43"/>
                  </a:lnTo>
                  <a:lnTo>
                    <a:pt x="12" y="41"/>
                  </a:lnTo>
                  <a:lnTo>
                    <a:pt x="9" y="43"/>
                  </a:lnTo>
                  <a:lnTo>
                    <a:pt x="7" y="43"/>
                  </a:lnTo>
                  <a:lnTo>
                    <a:pt x="5" y="45"/>
                  </a:lnTo>
                  <a:lnTo>
                    <a:pt x="2" y="48"/>
                  </a:lnTo>
                  <a:lnTo>
                    <a:pt x="2" y="50"/>
                  </a:lnTo>
                  <a:lnTo>
                    <a:pt x="0" y="50"/>
                  </a:lnTo>
                  <a:lnTo>
                    <a:pt x="0" y="50"/>
                  </a:lnTo>
                  <a:lnTo>
                    <a:pt x="0" y="55"/>
                  </a:lnTo>
                  <a:lnTo>
                    <a:pt x="0" y="64"/>
                  </a:lnTo>
                  <a:lnTo>
                    <a:pt x="0" y="76"/>
                  </a:lnTo>
                  <a:lnTo>
                    <a:pt x="0" y="79"/>
                  </a:lnTo>
                  <a:lnTo>
                    <a:pt x="2" y="81"/>
                  </a:lnTo>
                  <a:lnTo>
                    <a:pt x="2" y="81"/>
                  </a:lnTo>
                  <a:lnTo>
                    <a:pt x="5" y="83"/>
                  </a:lnTo>
                  <a:lnTo>
                    <a:pt x="7" y="83"/>
                  </a:lnTo>
                  <a:lnTo>
                    <a:pt x="9" y="86"/>
                  </a:lnTo>
                  <a:lnTo>
                    <a:pt x="12" y="86"/>
                  </a:lnTo>
                  <a:lnTo>
                    <a:pt x="17" y="88"/>
                  </a:lnTo>
                  <a:lnTo>
                    <a:pt x="19" y="91"/>
                  </a:lnTo>
                  <a:lnTo>
                    <a:pt x="21" y="93"/>
                  </a:lnTo>
                  <a:lnTo>
                    <a:pt x="26" y="102"/>
                  </a:lnTo>
                  <a:lnTo>
                    <a:pt x="33" y="112"/>
                  </a:lnTo>
                  <a:lnTo>
                    <a:pt x="38" y="124"/>
                  </a:lnTo>
                  <a:lnTo>
                    <a:pt x="43" y="129"/>
                  </a:lnTo>
                  <a:lnTo>
                    <a:pt x="45" y="136"/>
                  </a:lnTo>
                  <a:lnTo>
                    <a:pt x="47" y="143"/>
                  </a:lnTo>
                  <a:lnTo>
                    <a:pt x="52" y="152"/>
                  </a:lnTo>
                  <a:lnTo>
                    <a:pt x="59" y="167"/>
                  </a:lnTo>
                  <a:lnTo>
                    <a:pt x="64" y="174"/>
                  </a:lnTo>
                  <a:lnTo>
                    <a:pt x="69" y="181"/>
                  </a:lnTo>
                  <a:lnTo>
                    <a:pt x="71" y="190"/>
                  </a:lnTo>
                  <a:lnTo>
                    <a:pt x="74" y="197"/>
                  </a:lnTo>
                  <a:lnTo>
                    <a:pt x="76" y="202"/>
                  </a:lnTo>
                  <a:lnTo>
                    <a:pt x="78" y="205"/>
                  </a:lnTo>
                  <a:lnTo>
                    <a:pt x="81" y="207"/>
                  </a:lnTo>
                  <a:lnTo>
                    <a:pt x="83" y="212"/>
                  </a:lnTo>
                  <a:lnTo>
                    <a:pt x="90" y="216"/>
                  </a:lnTo>
                  <a:lnTo>
                    <a:pt x="97" y="221"/>
                  </a:lnTo>
                  <a:lnTo>
                    <a:pt x="114" y="228"/>
                  </a:lnTo>
                  <a:lnTo>
                    <a:pt x="121" y="231"/>
                  </a:lnTo>
                  <a:lnTo>
                    <a:pt x="128" y="236"/>
                  </a:lnTo>
                  <a:lnTo>
                    <a:pt x="138" y="243"/>
                  </a:lnTo>
                  <a:lnTo>
                    <a:pt x="145" y="247"/>
                  </a:lnTo>
                  <a:lnTo>
                    <a:pt x="152" y="255"/>
                  </a:lnTo>
                  <a:lnTo>
                    <a:pt x="154" y="259"/>
                  </a:lnTo>
                  <a:lnTo>
                    <a:pt x="157" y="26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799" name="Freeform 1509">
              <a:extLst>
                <a:ext uri="{FF2B5EF4-FFF2-40B4-BE49-F238E27FC236}">
                  <a16:creationId xmlns:a16="http://schemas.microsoft.com/office/drawing/2014/main" id="{B24F2687-D323-428D-AE24-E11C863680AD}"/>
                </a:ext>
              </a:extLst>
            </p:cNvPr>
            <p:cNvSpPr>
              <a:spLocks/>
            </p:cNvSpPr>
            <p:nvPr/>
          </p:nvSpPr>
          <p:spPr bwMode="auto">
            <a:xfrm>
              <a:off x="2606676" y="4340224"/>
              <a:ext cx="266700" cy="298450"/>
            </a:xfrm>
            <a:custGeom>
              <a:avLst/>
              <a:gdLst/>
              <a:ahLst/>
              <a:cxnLst>
                <a:cxn ang="0">
                  <a:pos x="0" y="17"/>
                </a:cxn>
                <a:cxn ang="0">
                  <a:pos x="12" y="19"/>
                </a:cxn>
                <a:cxn ang="0">
                  <a:pos x="23" y="17"/>
                </a:cxn>
                <a:cxn ang="0">
                  <a:pos x="40" y="2"/>
                </a:cxn>
                <a:cxn ang="0">
                  <a:pos x="47" y="0"/>
                </a:cxn>
                <a:cxn ang="0">
                  <a:pos x="54" y="0"/>
                </a:cxn>
                <a:cxn ang="0">
                  <a:pos x="57" y="2"/>
                </a:cxn>
                <a:cxn ang="0">
                  <a:pos x="57" y="14"/>
                </a:cxn>
                <a:cxn ang="0">
                  <a:pos x="59" y="26"/>
                </a:cxn>
                <a:cxn ang="0">
                  <a:pos x="66" y="33"/>
                </a:cxn>
                <a:cxn ang="0">
                  <a:pos x="78" y="40"/>
                </a:cxn>
                <a:cxn ang="0">
                  <a:pos x="88" y="40"/>
                </a:cxn>
                <a:cxn ang="0">
                  <a:pos x="92" y="48"/>
                </a:cxn>
                <a:cxn ang="0">
                  <a:pos x="99" y="52"/>
                </a:cxn>
                <a:cxn ang="0">
                  <a:pos x="102" y="55"/>
                </a:cxn>
                <a:cxn ang="0">
                  <a:pos x="111" y="52"/>
                </a:cxn>
                <a:cxn ang="0">
                  <a:pos x="118" y="52"/>
                </a:cxn>
                <a:cxn ang="0">
                  <a:pos x="123" y="57"/>
                </a:cxn>
                <a:cxn ang="0">
                  <a:pos x="126" y="69"/>
                </a:cxn>
                <a:cxn ang="0">
                  <a:pos x="130" y="74"/>
                </a:cxn>
                <a:cxn ang="0">
                  <a:pos x="130" y="83"/>
                </a:cxn>
                <a:cxn ang="0">
                  <a:pos x="140" y="90"/>
                </a:cxn>
                <a:cxn ang="0">
                  <a:pos x="154" y="100"/>
                </a:cxn>
                <a:cxn ang="0">
                  <a:pos x="156" y="105"/>
                </a:cxn>
                <a:cxn ang="0">
                  <a:pos x="164" y="109"/>
                </a:cxn>
                <a:cxn ang="0">
                  <a:pos x="166" y="117"/>
                </a:cxn>
                <a:cxn ang="0">
                  <a:pos x="168" y="126"/>
                </a:cxn>
                <a:cxn ang="0">
                  <a:pos x="164" y="136"/>
                </a:cxn>
                <a:cxn ang="0">
                  <a:pos x="159" y="138"/>
                </a:cxn>
                <a:cxn ang="0">
                  <a:pos x="147" y="136"/>
                </a:cxn>
                <a:cxn ang="0">
                  <a:pos x="130" y="136"/>
                </a:cxn>
                <a:cxn ang="0">
                  <a:pos x="118" y="140"/>
                </a:cxn>
                <a:cxn ang="0">
                  <a:pos x="114" y="147"/>
                </a:cxn>
                <a:cxn ang="0">
                  <a:pos x="109" y="159"/>
                </a:cxn>
                <a:cxn ang="0">
                  <a:pos x="102" y="178"/>
                </a:cxn>
                <a:cxn ang="0">
                  <a:pos x="90" y="181"/>
                </a:cxn>
                <a:cxn ang="0">
                  <a:pos x="88" y="185"/>
                </a:cxn>
                <a:cxn ang="0">
                  <a:pos x="83" y="183"/>
                </a:cxn>
                <a:cxn ang="0">
                  <a:pos x="66" y="176"/>
                </a:cxn>
                <a:cxn ang="0">
                  <a:pos x="57" y="176"/>
                </a:cxn>
                <a:cxn ang="0">
                  <a:pos x="50" y="185"/>
                </a:cxn>
                <a:cxn ang="0">
                  <a:pos x="45" y="188"/>
                </a:cxn>
                <a:cxn ang="0">
                  <a:pos x="40" y="181"/>
                </a:cxn>
                <a:cxn ang="0">
                  <a:pos x="33" y="164"/>
                </a:cxn>
                <a:cxn ang="0">
                  <a:pos x="33" y="159"/>
                </a:cxn>
                <a:cxn ang="0">
                  <a:pos x="26" y="157"/>
                </a:cxn>
                <a:cxn ang="0">
                  <a:pos x="23" y="140"/>
                </a:cxn>
                <a:cxn ang="0">
                  <a:pos x="21" y="126"/>
                </a:cxn>
                <a:cxn ang="0">
                  <a:pos x="16" y="119"/>
                </a:cxn>
                <a:cxn ang="0">
                  <a:pos x="12" y="105"/>
                </a:cxn>
                <a:cxn ang="0">
                  <a:pos x="16" y="95"/>
                </a:cxn>
                <a:cxn ang="0">
                  <a:pos x="12" y="90"/>
                </a:cxn>
                <a:cxn ang="0">
                  <a:pos x="12" y="83"/>
                </a:cxn>
                <a:cxn ang="0">
                  <a:pos x="12" y="71"/>
                </a:cxn>
                <a:cxn ang="0">
                  <a:pos x="14" y="69"/>
                </a:cxn>
                <a:cxn ang="0">
                  <a:pos x="16" y="52"/>
                </a:cxn>
                <a:cxn ang="0">
                  <a:pos x="16" y="36"/>
                </a:cxn>
                <a:cxn ang="0">
                  <a:pos x="9" y="26"/>
                </a:cxn>
                <a:cxn ang="0">
                  <a:pos x="2" y="17"/>
                </a:cxn>
              </a:cxnLst>
              <a:rect l="0" t="0" r="r" b="b"/>
              <a:pathLst>
                <a:path w="168" h="188">
                  <a:moveTo>
                    <a:pt x="2" y="17"/>
                  </a:moveTo>
                  <a:lnTo>
                    <a:pt x="7" y="19"/>
                  </a:lnTo>
                  <a:lnTo>
                    <a:pt x="0" y="17"/>
                  </a:lnTo>
                  <a:lnTo>
                    <a:pt x="4" y="19"/>
                  </a:lnTo>
                  <a:lnTo>
                    <a:pt x="9" y="19"/>
                  </a:lnTo>
                  <a:lnTo>
                    <a:pt x="12" y="19"/>
                  </a:lnTo>
                  <a:lnTo>
                    <a:pt x="16" y="17"/>
                  </a:lnTo>
                  <a:lnTo>
                    <a:pt x="19" y="17"/>
                  </a:lnTo>
                  <a:lnTo>
                    <a:pt x="23" y="17"/>
                  </a:lnTo>
                  <a:lnTo>
                    <a:pt x="28" y="12"/>
                  </a:lnTo>
                  <a:lnTo>
                    <a:pt x="33" y="7"/>
                  </a:lnTo>
                  <a:lnTo>
                    <a:pt x="40" y="2"/>
                  </a:lnTo>
                  <a:lnTo>
                    <a:pt x="42" y="0"/>
                  </a:lnTo>
                  <a:lnTo>
                    <a:pt x="45" y="0"/>
                  </a:lnTo>
                  <a:lnTo>
                    <a:pt x="47" y="0"/>
                  </a:lnTo>
                  <a:lnTo>
                    <a:pt x="52" y="0"/>
                  </a:lnTo>
                  <a:lnTo>
                    <a:pt x="52" y="0"/>
                  </a:lnTo>
                  <a:lnTo>
                    <a:pt x="54" y="0"/>
                  </a:lnTo>
                  <a:lnTo>
                    <a:pt x="57" y="0"/>
                  </a:lnTo>
                  <a:lnTo>
                    <a:pt x="57" y="0"/>
                  </a:lnTo>
                  <a:lnTo>
                    <a:pt x="57" y="2"/>
                  </a:lnTo>
                  <a:lnTo>
                    <a:pt x="57" y="2"/>
                  </a:lnTo>
                  <a:lnTo>
                    <a:pt x="57" y="7"/>
                  </a:lnTo>
                  <a:lnTo>
                    <a:pt x="57" y="14"/>
                  </a:lnTo>
                  <a:lnTo>
                    <a:pt x="57" y="19"/>
                  </a:lnTo>
                  <a:lnTo>
                    <a:pt x="57" y="21"/>
                  </a:lnTo>
                  <a:lnTo>
                    <a:pt x="59" y="26"/>
                  </a:lnTo>
                  <a:lnTo>
                    <a:pt x="61" y="29"/>
                  </a:lnTo>
                  <a:lnTo>
                    <a:pt x="64" y="31"/>
                  </a:lnTo>
                  <a:lnTo>
                    <a:pt x="66" y="33"/>
                  </a:lnTo>
                  <a:lnTo>
                    <a:pt x="69" y="36"/>
                  </a:lnTo>
                  <a:lnTo>
                    <a:pt x="73" y="38"/>
                  </a:lnTo>
                  <a:lnTo>
                    <a:pt x="78" y="40"/>
                  </a:lnTo>
                  <a:lnTo>
                    <a:pt x="80" y="43"/>
                  </a:lnTo>
                  <a:lnTo>
                    <a:pt x="85" y="40"/>
                  </a:lnTo>
                  <a:lnTo>
                    <a:pt x="88" y="40"/>
                  </a:lnTo>
                  <a:lnTo>
                    <a:pt x="88" y="43"/>
                  </a:lnTo>
                  <a:lnTo>
                    <a:pt x="90" y="43"/>
                  </a:lnTo>
                  <a:lnTo>
                    <a:pt x="92" y="48"/>
                  </a:lnTo>
                  <a:lnTo>
                    <a:pt x="97" y="48"/>
                  </a:lnTo>
                  <a:lnTo>
                    <a:pt x="99" y="48"/>
                  </a:lnTo>
                  <a:lnTo>
                    <a:pt x="99" y="52"/>
                  </a:lnTo>
                  <a:lnTo>
                    <a:pt x="99" y="52"/>
                  </a:lnTo>
                  <a:lnTo>
                    <a:pt x="99" y="52"/>
                  </a:lnTo>
                  <a:lnTo>
                    <a:pt x="102" y="55"/>
                  </a:lnTo>
                  <a:lnTo>
                    <a:pt x="104" y="55"/>
                  </a:lnTo>
                  <a:lnTo>
                    <a:pt x="107" y="52"/>
                  </a:lnTo>
                  <a:lnTo>
                    <a:pt x="111" y="52"/>
                  </a:lnTo>
                  <a:lnTo>
                    <a:pt x="116" y="52"/>
                  </a:lnTo>
                  <a:lnTo>
                    <a:pt x="118" y="52"/>
                  </a:lnTo>
                  <a:lnTo>
                    <a:pt x="118" y="52"/>
                  </a:lnTo>
                  <a:lnTo>
                    <a:pt x="121" y="55"/>
                  </a:lnTo>
                  <a:lnTo>
                    <a:pt x="123" y="55"/>
                  </a:lnTo>
                  <a:lnTo>
                    <a:pt x="123" y="57"/>
                  </a:lnTo>
                  <a:lnTo>
                    <a:pt x="126" y="62"/>
                  </a:lnTo>
                  <a:lnTo>
                    <a:pt x="126" y="67"/>
                  </a:lnTo>
                  <a:lnTo>
                    <a:pt x="126" y="69"/>
                  </a:lnTo>
                  <a:lnTo>
                    <a:pt x="128" y="71"/>
                  </a:lnTo>
                  <a:lnTo>
                    <a:pt x="128" y="71"/>
                  </a:lnTo>
                  <a:lnTo>
                    <a:pt x="130" y="74"/>
                  </a:lnTo>
                  <a:lnTo>
                    <a:pt x="130" y="81"/>
                  </a:lnTo>
                  <a:lnTo>
                    <a:pt x="130" y="81"/>
                  </a:lnTo>
                  <a:lnTo>
                    <a:pt x="130" y="83"/>
                  </a:lnTo>
                  <a:lnTo>
                    <a:pt x="133" y="88"/>
                  </a:lnTo>
                  <a:lnTo>
                    <a:pt x="135" y="90"/>
                  </a:lnTo>
                  <a:lnTo>
                    <a:pt x="140" y="90"/>
                  </a:lnTo>
                  <a:lnTo>
                    <a:pt x="145" y="93"/>
                  </a:lnTo>
                  <a:lnTo>
                    <a:pt x="154" y="95"/>
                  </a:lnTo>
                  <a:lnTo>
                    <a:pt x="154" y="100"/>
                  </a:lnTo>
                  <a:lnTo>
                    <a:pt x="154" y="100"/>
                  </a:lnTo>
                  <a:lnTo>
                    <a:pt x="154" y="102"/>
                  </a:lnTo>
                  <a:lnTo>
                    <a:pt x="156" y="105"/>
                  </a:lnTo>
                  <a:lnTo>
                    <a:pt x="159" y="105"/>
                  </a:lnTo>
                  <a:lnTo>
                    <a:pt x="159" y="107"/>
                  </a:lnTo>
                  <a:lnTo>
                    <a:pt x="164" y="109"/>
                  </a:lnTo>
                  <a:lnTo>
                    <a:pt x="164" y="112"/>
                  </a:lnTo>
                  <a:lnTo>
                    <a:pt x="166" y="114"/>
                  </a:lnTo>
                  <a:lnTo>
                    <a:pt x="166" y="117"/>
                  </a:lnTo>
                  <a:lnTo>
                    <a:pt x="168" y="119"/>
                  </a:lnTo>
                  <a:lnTo>
                    <a:pt x="168" y="121"/>
                  </a:lnTo>
                  <a:lnTo>
                    <a:pt x="168" y="126"/>
                  </a:lnTo>
                  <a:lnTo>
                    <a:pt x="166" y="126"/>
                  </a:lnTo>
                  <a:lnTo>
                    <a:pt x="164" y="131"/>
                  </a:lnTo>
                  <a:lnTo>
                    <a:pt x="164" y="136"/>
                  </a:lnTo>
                  <a:lnTo>
                    <a:pt x="164" y="138"/>
                  </a:lnTo>
                  <a:lnTo>
                    <a:pt x="164" y="140"/>
                  </a:lnTo>
                  <a:lnTo>
                    <a:pt x="159" y="138"/>
                  </a:lnTo>
                  <a:lnTo>
                    <a:pt x="152" y="136"/>
                  </a:lnTo>
                  <a:lnTo>
                    <a:pt x="149" y="136"/>
                  </a:lnTo>
                  <a:lnTo>
                    <a:pt x="147" y="136"/>
                  </a:lnTo>
                  <a:lnTo>
                    <a:pt x="140" y="133"/>
                  </a:lnTo>
                  <a:lnTo>
                    <a:pt x="135" y="136"/>
                  </a:lnTo>
                  <a:lnTo>
                    <a:pt x="130" y="136"/>
                  </a:lnTo>
                  <a:lnTo>
                    <a:pt x="126" y="136"/>
                  </a:lnTo>
                  <a:lnTo>
                    <a:pt x="123" y="138"/>
                  </a:lnTo>
                  <a:lnTo>
                    <a:pt x="118" y="140"/>
                  </a:lnTo>
                  <a:lnTo>
                    <a:pt x="118" y="143"/>
                  </a:lnTo>
                  <a:lnTo>
                    <a:pt x="116" y="145"/>
                  </a:lnTo>
                  <a:lnTo>
                    <a:pt x="114" y="147"/>
                  </a:lnTo>
                  <a:lnTo>
                    <a:pt x="111" y="150"/>
                  </a:lnTo>
                  <a:lnTo>
                    <a:pt x="111" y="152"/>
                  </a:lnTo>
                  <a:lnTo>
                    <a:pt x="109" y="159"/>
                  </a:lnTo>
                  <a:lnTo>
                    <a:pt x="109" y="169"/>
                  </a:lnTo>
                  <a:lnTo>
                    <a:pt x="107" y="178"/>
                  </a:lnTo>
                  <a:lnTo>
                    <a:pt x="102" y="178"/>
                  </a:lnTo>
                  <a:lnTo>
                    <a:pt x="97" y="178"/>
                  </a:lnTo>
                  <a:lnTo>
                    <a:pt x="95" y="178"/>
                  </a:lnTo>
                  <a:lnTo>
                    <a:pt x="90" y="181"/>
                  </a:lnTo>
                  <a:lnTo>
                    <a:pt x="90" y="181"/>
                  </a:lnTo>
                  <a:lnTo>
                    <a:pt x="88" y="183"/>
                  </a:lnTo>
                  <a:lnTo>
                    <a:pt x="88" y="185"/>
                  </a:lnTo>
                  <a:lnTo>
                    <a:pt x="88" y="185"/>
                  </a:lnTo>
                  <a:lnTo>
                    <a:pt x="85" y="185"/>
                  </a:lnTo>
                  <a:lnTo>
                    <a:pt x="83" y="183"/>
                  </a:lnTo>
                  <a:lnTo>
                    <a:pt x="80" y="181"/>
                  </a:lnTo>
                  <a:lnTo>
                    <a:pt x="73" y="178"/>
                  </a:lnTo>
                  <a:lnTo>
                    <a:pt x="66" y="176"/>
                  </a:lnTo>
                  <a:lnTo>
                    <a:pt x="64" y="174"/>
                  </a:lnTo>
                  <a:lnTo>
                    <a:pt x="61" y="171"/>
                  </a:lnTo>
                  <a:lnTo>
                    <a:pt x="57" y="176"/>
                  </a:lnTo>
                  <a:lnTo>
                    <a:pt x="54" y="183"/>
                  </a:lnTo>
                  <a:lnTo>
                    <a:pt x="52" y="185"/>
                  </a:lnTo>
                  <a:lnTo>
                    <a:pt x="50" y="185"/>
                  </a:lnTo>
                  <a:lnTo>
                    <a:pt x="47" y="188"/>
                  </a:lnTo>
                  <a:lnTo>
                    <a:pt x="45" y="188"/>
                  </a:lnTo>
                  <a:lnTo>
                    <a:pt x="45" y="188"/>
                  </a:lnTo>
                  <a:lnTo>
                    <a:pt x="42" y="185"/>
                  </a:lnTo>
                  <a:lnTo>
                    <a:pt x="40" y="185"/>
                  </a:lnTo>
                  <a:lnTo>
                    <a:pt x="40" y="181"/>
                  </a:lnTo>
                  <a:lnTo>
                    <a:pt x="38" y="176"/>
                  </a:lnTo>
                  <a:lnTo>
                    <a:pt x="35" y="169"/>
                  </a:lnTo>
                  <a:lnTo>
                    <a:pt x="33" y="164"/>
                  </a:lnTo>
                  <a:lnTo>
                    <a:pt x="33" y="162"/>
                  </a:lnTo>
                  <a:lnTo>
                    <a:pt x="33" y="162"/>
                  </a:lnTo>
                  <a:lnTo>
                    <a:pt x="33" y="159"/>
                  </a:lnTo>
                  <a:lnTo>
                    <a:pt x="28" y="159"/>
                  </a:lnTo>
                  <a:lnTo>
                    <a:pt x="28" y="157"/>
                  </a:lnTo>
                  <a:lnTo>
                    <a:pt x="26" y="157"/>
                  </a:lnTo>
                  <a:lnTo>
                    <a:pt x="26" y="155"/>
                  </a:lnTo>
                  <a:lnTo>
                    <a:pt x="23" y="147"/>
                  </a:lnTo>
                  <a:lnTo>
                    <a:pt x="23" y="140"/>
                  </a:lnTo>
                  <a:lnTo>
                    <a:pt x="21" y="131"/>
                  </a:lnTo>
                  <a:lnTo>
                    <a:pt x="21" y="128"/>
                  </a:lnTo>
                  <a:lnTo>
                    <a:pt x="21" y="126"/>
                  </a:lnTo>
                  <a:lnTo>
                    <a:pt x="21" y="126"/>
                  </a:lnTo>
                  <a:lnTo>
                    <a:pt x="19" y="121"/>
                  </a:lnTo>
                  <a:lnTo>
                    <a:pt x="16" y="119"/>
                  </a:lnTo>
                  <a:lnTo>
                    <a:pt x="12" y="114"/>
                  </a:lnTo>
                  <a:lnTo>
                    <a:pt x="12" y="109"/>
                  </a:lnTo>
                  <a:lnTo>
                    <a:pt x="12" y="105"/>
                  </a:lnTo>
                  <a:lnTo>
                    <a:pt x="14" y="100"/>
                  </a:lnTo>
                  <a:lnTo>
                    <a:pt x="14" y="100"/>
                  </a:lnTo>
                  <a:lnTo>
                    <a:pt x="16" y="95"/>
                  </a:lnTo>
                  <a:lnTo>
                    <a:pt x="16" y="93"/>
                  </a:lnTo>
                  <a:lnTo>
                    <a:pt x="12" y="93"/>
                  </a:lnTo>
                  <a:lnTo>
                    <a:pt x="12" y="90"/>
                  </a:lnTo>
                  <a:lnTo>
                    <a:pt x="12" y="88"/>
                  </a:lnTo>
                  <a:lnTo>
                    <a:pt x="12" y="86"/>
                  </a:lnTo>
                  <a:lnTo>
                    <a:pt x="12" y="83"/>
                  </a:lnTo>
                  <a:lnTo>
                    <a:pt x="12" y="78"/>
                  </a:lnTo>
                  <a:lnTo>
                    <a:pt x="12" y="74"/>
                  </a:lnTo>
                  <a:lnTo>
                    <a:pt x="12" y="71"/>
                  </a:lnTo>
                  <a:lnTo>
                    <a:pt x="12" y="71"/>
                  </a:lnTo>
                  <a:lnTo>
                    <a:pt x="12" y="69"/>
                  </a:lnTo>
                  <a:lnTo>
                    <a:pt x="14" y="69"/>
                  </a:lnTo>
                  <a:lnTo>
                    <a:pt x="14" y="64"/>
                  </a:lnTo>
                  <a:lnTo>
                    <a:pt x="14" y="57"/>
                  </a:lnTo>
                  <a:lnTo>
                    <a:pt x="16" y="52"/>
                  </a:lnTo>
                  <a:lnTo>
                    <a:pt x="16" y="43"/>
                  </a:lnTo>
                  <a:lnTo>
                    <a:pt x="16" y="38"/>
                  </a:lnTo>
                  <a:lnTo>
                    <a:pt x="16" y="36"/>
                  </a:lnTo>
                  <a:lnTo>
                    <a:pt x="14" y="31"/>
                  </a:lnTo>
                  <a:lnTo>
                    <a:pt x="12" y="29"/>
                  </a:lnTo>
                  <a:lnTo>
                    <a:pt x="9" y="26"/>
                  </a:lnTo>
                  <a:lnTo>
                    <a:pt x="7" y="24"/>
                  </a:lnTo>
                  <a:lnTo>
                    <a:pt x="4" y="21"/>
                  </a:lnTo>
                  <a:lnTo>
                    <a:pt x="2" y="17"/>
                  </a:lnTo>
                  <a:lnTo>
                    <a:pt x="2" y="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0" name="Freeform 1510">
              <a:extLst>
                <a:ext uri="{FF2B5EF4-FFF2-40B4-BE49-F238E27FC236}">
                  <a16:creationId xmlns:a16="http://schemas.microsoft.com/office/drawing/2014/main" id="{20CBBCFD-734C-4F44-8F94-D5E5666A6C48}"/>
                </a:ext>
              </a:extLst>
            </p:cNvPr>
            <p:cNvSpPr>
              <a:spLocks/>
            </p:cNvSpPr>
            <p:nvPr/>
          </p:nvSpPr>
          <p:spPr bwMode="auto">
            <a:xfrm>
              <a:off x="2606676" y="4340224"/>
              <a:ext cx="266700" cy="298450"/>
            </a:xfrm>
            <a:custGeom>
              <a:avLst/>
              <a:gdLst/>
              <a:ahLst/>
              <a:cxnLst>
                <a:cxn ang="0">
                  <a:pos x="0" y="17"/>
                </a:cxn>
                <a:cxn ang="0">
                  <a:pos x="12" y="19"/>
                </a:cxn>
                <a:cxn ang="0">
                  <a:pos x="23" y="17"/>
                </a:cxn>
                <a:cxn ang="0">
                  <a:pos x="40" y="2"/>
                </a:cxn>
                <a:cxn ang="0">
                  <a:pos x="47" y="0"/>
                </a:cxn>
                <a:cxn ang="0">
                  <a:pos x="54" y="0"/>
                </a:cxn>
                <a:cxn ang="0">
                  <a:pos x="57" y="2"/>
                </a:cxn>
                <a:cxn ang="0">
                  <a:pos x="57" y="14"/>
                </a:cxn>
                <a:cxn ang="0">
                  <a:pos x="59" y="26"/>
                </a:cxn>
                <a:cxn ang="0">
                  <a:pos x="66" y="33"/>
                </a:cxn>
                <a:cxn ang="0">
                  <a:pos x="78" y="40"/>
                </a:cxn>
                <a:cxn ang="0">
                  <a:pos x="88" y="40"/>
                </a:cxn>
                <a:cxn ang="0">
                  <a:pos x="92" y="48"/>
                </a:cxn>
                <a:cxn ang="0">
                  <a:pos x="99" y="52"/>
                </a:cxn>
                <a:cxn ang="0">
                  <a:pos x="102" y="55"/>
                </a:cxn>
                <a:cxn ang="0">
                  <a:pos x="111" y="52"/>
                </a:cxn>
                <a:cxn ang="0">
                  <a:pos x="118" y="52"/>
                </a:cxn>
                <a:cxn ang="0">
                  <a:pos x="123" y="57"/>
                </a:cxn>
                <a:cxn ang="0">
                  <a:pos x="126" y="69"/>
                </a:cxn>
                <a:cxn ang="0">
                  <a:pos x="130" y="74"/>
                </a:cxn>
                <a:cxn ang="0">
                  <a:pos x="130" y="83"/>
                </a:cxn>
                <a:cxn ang="0">
                  <a:pos x="140" y="90"/>
                </a:cxn>
                <a:cxn ang="0">
                  <a:pos x="154" y="100"/>
                </a:cxn>
                <a:cxn ang="0">
                  <a:pos x="156" y="105"/>
                </a:cxn>
                <a:cxn ang="0">
                  <a:pos x="164" y="109"/>
                </a:cxn>
                <a:cxn ang="0">
                  <a:pos x="166" y="117"/>
                </a:cxn>
                <a:cxn ang="0">
                  <a:pos x="168" y="126"/>
                </a:cxn>
                <a:cxn ang="0">
                  <a:pos x="164" y="136"/>
                </a:cxn>
                <a:cxn ang="0">
                  <a:pos x="159" y="138"/>
                </a:cxn>
                <a:cxn ang="0">
                  <a:pos x="147" y="136"/>
                </a:cxn>
                <a:cxn ang="0">
                  <a:pos x="130" y="136"/>
                </a:cxn>
                <a:cxn ang="0">
                  <a:pos x="118" y="140"/>
                </a:cxn>
                <a:cxn ang="0">
                  <a:pos x="114" y="147"/>
                </a:cxn>
                <a:cxn ang="0">
                  <a:pos x="109" y="159"/>
                </a:cxn>
                <a:cxn ang="0">
                  <a:pos x="102" y="178"/>
                </a:cxn>
                <a:cxn ang="0">
                  <a:pos x="90" y="181"/>
                </a:cxn>
                <a:cxn ang="0">
                  <a:pos x="88" y="185"/>
                </a:cxn>
                <a:cxn ang="0">
                  <a:pos x="83" y="183"/>
                </a:cxn>
                <a:cxn ang="0">
                  <a:pos x="66" y="176"/>
                </a:cxn>
                <a:cxn ang="0">
                  <a:pos x="57" y="176"/>
                </a:cxn>
                <a:cxn ang="0">
                  <a:pos x="50" y="185"/>
                </a:cxn>
                <a:cxn ang="0">
                  <a:pos x="45" y="188"/>
                </a:cxn>
                <a:cxn ang="0">
                  <a:pos x="40" y="181"/>
                </a:cxn>
                <a:cxn ang="0">
                  <a:pos x="33" y="164"/>
                </a:cxn>
                <a:cxn ang="0">
                  <a:pos x="33" y="159"/>
                </a:cxn>
                <a:cxn ang="0">
                  <a:pos x="26" y="157"/>
                </a:cxn>
                <a:cxn ang="0">
                  <a:pos x="23" y="140"/>
                </a:cxn>
                <a:cxn ang="0">
                  <a:pos x="21" y="126"/>
                </a:cxn>
                <a:cxn ang="0">
                  <a:pos x="16" y="119"/>
                </a:cxn>
                <a:cxn ang="0">
                  <a:pos x="12" y="105"/>
                </a:cxn>
                <a:cxn ang="0">
                  <a:pos x="16" y="95"/>
                </a:cxn>
                <a:cxn ang="0">
                  <a:pos x="12" y="90"/>
                </a:cxn>
                <a:cxn ang="0">
                  <a:pos x="12" y="83"/>
                </a:cxn>
                <a:cxn ang="0">
                  <a:pos x="12" y="71"/>
                </a:cxn>
                <a:cxn ang="0">
                  <a:pos x="14" y="69"/>
                </a:cxn>
                <a:cxn ang="0">
                  <a:pos x="16" y="52"/>
                </a:cxn>
                <a:cxn ang="0">
                  <a:pos x="16" y="36"/>
                </a:cxn>
                <a:cxn ang="0">
                  <a:pos x="9" y="26"/>
                </a:cxn>
                <a:cxn ang="0">
                  <a:pos x="2" y="17"/>
                </a:cxn>
              </a:cxnLst>
              <a:rect l="0" t="0" r="r" b="b"/>
              <a:pathLst>
                <a:path w="168" h="188">
                  <a:moveTo>
                    <a:pt x="2" y="17"/>
                  </a:moveTo>
                  <a:lnTo>
                    <a:pt x="7" y="19"/>
                  </a:lnTo>
                  <a:lnTo>
                    <a:pt x="0" y="17"/>
                  </a:lnTo>
                  <a:lnTo>
                    <a:pt x="4" y="19"/>
                  </a:lnTo>
                  <a:lnTo>
                    <a:pt x="9" y="19"/>
                  </a:lnTo>
                  <a:lnTo>
                    <a:pt x="12" y="19"/>
                  </a:lnTo>
                  <a:lnTo>
                    <a:pt x="16" y="17"/>
                  </a:lnTo>
                  <a:lnTo>
                    <a:pt x="19" y="17"/>
                  </a:lnTo>
                  <a:lnTo>
                    <a:pt x="23" y="17"/>
                  </a:lnTo>
                  <a:lnTo>
                    <a:pt x="28" y="12"/>
                  </a:lnTo>
                  <a:lnTo>
                    <a:pt x="33" y="7"/>
                  </a:lnTo>
                  <a:lnTo>
                    <a:pt x="40" y="2"/>
                  </a:lnTo>
                  <a:lnTo>
                    <a:pt x="42" y="0"/>
                  </a:lnTo>
                  <a:lnTo>
                    <a:pt x="45" y="0"/>
                  </a:lnTo>
                  <a:lnTo>
                    <a:pt x="47" y="0"/>
                  </a:lnTo>
                  <a:lnTo>
                    <a:pt x="52" y="0"/>
                  </a:lnTo>
                  <a:lnTo>
                    <a:pt x="52" y="0"/>
                  </a:lnTo>
                  <a:lnTo>
                    <a:pt x="54" y="0"/>
                  </a:lnTo>
                  <a:lnTo>
                    <a:pt x="57" y="0"/>
                  </a:lnTo>
                  <a:lnTo>
                    <a:pt x="57" y="0"/>
                  </a:lnTo>
                  <a:lnTo>
                    <a:pt x="57" y="2"/>
                  </a:lnTo>
                  <a:lnTo>
                    <a:pt x="57" y="2"/>
                  </a:lnTo>
                  <a:lnTo>
                    <a:pt x="57" y="7"/>
                  </a:lnTo>
                  <a:lnTo>
                    <a:pt x="57" y="14"/>
                  </a:lnTo>
                  <a:lnTo>
                    <a:pt x="57" y="19"/>
                  </a:lnTo>
                  <a:lnTo>
                    <a:pt x="57" y="21"/>
                  </a:lnTo>
                  <a:lnTo>
                    <a:pt x="59" y="26"/>
                  </a:lnTo>
                  <a:lnTo>
                    <a:pt x="61" y="29"/>
                  </a:lnTo>
                  <a:lnTo>
                    <a:pt x="64" y="31"/>
                  </a:lnTo>
                  <a:lnTo>
                    <a:pt x="66" y="33"/>
                  </a:lnTo>
                  <a:lnTo>
                    <a:pt x="69" y="36"/>
                  </a:lnTo>
                  <a:lnTo>
                    <a:pt x="73" y="38"/>
                  </a:lnTo>
                  <a:lnTo>
                    <a:pt x="78" y="40"/>
                  </a:lnTo>
                  <a:lnTo>
                    <a:pt x="80" y="43"/>
                  </a:lnTo>
                  <a:lnTo>
                    <a:pt x="85" y="40"/>
                  </a:lnTo>
                  <a:lnTo>
                    <a:pt x="88" y="40"/>
                  </a:lnTo>
                  <a:lnTo>
                    <a:pt x="88" y="43"/>
                  </a:lnTo>
                  <a:lnTo>
                    <a:pt x="90" y="43"/>
                  </a:lnTo>
                  <a:lnTo>
                    <a:pt x="92" y="48"/>
                  </a:lnTo>
                  <a:lnTo>
                    <a:pt x="97" y="48"/>
                  </a:lnTo>
                  <a:lnTo>
                    <a:pt x="99" y="48"/>
                  </a:lnTo>
                  <a:lnTo>
                    <a:pt x="99" y="52"/>
                  </a:lnTo>
                  <a:lnTo>
                    <a:pt x="99" y="52"/>
                  </a:lnTo>
                  <a:lnTo>
                    <a:pt x="99" y="52"/>
                  </a:lnTo>
                  <a:lnTo>
                    <a:pt x="102" y="55"/>
                  </a:lnTo>
                  <a:lnTo>
                    <a:pt x="104" y="55"/>
                  </a:lnTo>
                  <a:lnTo>
                    <a:pt x="107" y="52"/>
                  </a:lnTo>
                  <a:lnTo>
                    <a:pt x="111" y="52"/>
                  </a:lnTo>
                  <a:lnTo>
                    <a:pt x="116" y="52"/>
                  </a:lnTo>
                  <a:lnTo>
                    <a:pt x="118" y="52"/>
                  </a:lnTo>
                  <a:lnTo>
                    <a:pt x="118" y="52"/>
                  </a:lnTo>
                  <a:lnTo>
                    <a:pt x="121" y="55"/>
                  </a:lnTo>
                  <a:lnTo>
                    <a:pt x="123" y="55"/>
                  </a:lnTo>
                  <a:lnTo>
                    <a:pt x="123" y="57"/>
                  </a:lnTo>
                  <a:lnTo>
                    <a:pt x="126" y="62"/>
                  </a:lnTo>
                  <a:lnTo>
                    <a:pt x="126" y="67"/>
                  </a:lnTo>
                  <a:lnTo>
                    <a:pt x="126" y="69"/>
                  </a:lnTo>
                  <a:lnTo>
                    <a:pt x="128" y="71"/>
                  </a:lnTo>
                  <a:lnTo>
                    <a:pt x="128" y="71"/>
                  </a:lnTo>
                  <a:lnTo>
                    <a:pt x="130" y="74"/>
                  </a:lnTo>
                  <a:lnTo>
                    <a:pt x="130" y="81"/>
                  </a:lnTo>
                  <a:lnTo>
                    <a:pt x="130" y="81"/>
                  </a:lnTo>
                  <a:lnTo>
                    <a:pt x="130" y="83"/>
                  </a:lnTo>
                  <a:lnTo>
                    <a:pt x="133" y="88"/>
                  </a:lnTo>
                  <a:lnTo>
                    <a:pt x="135" y="90"/>
                  </a:lnTo>
                  <a:lnTo>
                    <a:pt x="140" y="90"/>
                  </a:lnTo>
                  <a:lnTo>
                    <a:pt x="145" y="93"/>
                  </a:lnTo>
                  <a:lnTo>
                    <a:pt x="154" y="95"/>
                  </a:lnTo>
                  <a:lnTo>
                    <a:pt x="154" y="100"/>
                  </a:lnTo>
                  <a:lnTo>
                    <a:pt x="154" y="100"/>
                  </a:lnTo>
                  <a:lnTo>
                    <a:pt x="154" y="102"/>
                  </a:lnTo>
                  <a:lnTo>
                    <a:pt x="156" y="105"/>
                  </a:lnTo>
                  <a:lnTo>
                    <a:pt x="159" y="105"/>
                  </a:lnTo>
                  <a:lnTo>
                    <a:pt x="159" y="107"/>
                  </a:lnTo>
                  <a:lnTo>
                    <a:pt x="164" y="109"/>
                  </a:lnTo>
                  <a:lnTo>
                    <a:pt x="164" y="112"/>
                  </a:lnTo>
                  <a:lnTo>
                    <a:pt x="166" y="114"/>
                  </a:lnTo>
                  <a:lnTo>
                    <a:pt x="166" y="117"/>
                  </a:lnTo>
                  <a:lnTo>
                    <a:pt x="168" y="119"/>
                  </a:lnTo>
                  <a:lnTo>
                    <a:pt x="168" y="121"/>
                  </a:lnTo>
                  <a:lnTo>
                    <a:pt x="168" y="126"/>
                  </a:lnTo>
                  <a:lnTo>
                    <a:pt x="166" y="126"/>
                  </a:lnTo>
                  <a:lnTo>
                    <a:pt x="164" y="131"/>
                  </a:lnTo>
                  <a:lnTo>
                    <a:pt x="164" y="136"/>
                  </a:lnTo>
                  <a:lnTo>
                    <a:pt x="164" y="138"/>
                  </a:lnTo>
                  <a:lnTo>
                    <a:pt x="164" y="140"/>
                  </a:lnTo>
                  <a:lnTo>
                    <a:pt x="159" y="138"/>
                  </a:lnTo>
                  <a:lnTo>
                    <a:pt x="152" y="136"/>
                  </a:lnTo>
                  <a:lnTo>
                    <a:pt x="149" y="136"/>
                  </a:lnTo>
                  <a:lnTo>
                    <a:pt x="147" y="136"/>
                  </a:lnTo>
                  <a:lnTo>
                    <a:pt x="140" y="133"/>
                  </a:lnTo>
                  <a:lnTo>
                    <a:pt x="135" y="136"/>
                  </a:lnTo>
                  <a:lnTo>
                    <a:pt x="130" y="136"/>
                  </a:lnTo>
                  <a:lnTo>
                    <a:pt x="126" y="136"/>
                  </a:lnTo>
                  <a:lnTo>
                    <a:pt x="123" y="138"/>
                  </a:lnTo>
                  <a:lnTo>
                    <a:pt x="118" y="140"/>
                  </a:lnTo>
                  <a:lnTo>
                    <a:pt x="118" y="143"/>
                  </a:lnTo>
                  <a:lnTo>
                    <a:pt x="116" y="145"/>
                  </a:lnTo>
                  <a:lnTo>
                    <a:pt x="114" y="147"/>
                  </a:lnTo>
                  <a:lnTo>
                    <a:pt x="111" y="150"/>
                  </a:lnTo>
                  <a:lnTo>
                    <a:pt x="111" y="152"/>
                  </a:lnTo>
                  <a:lnTo>
                    <a:pt x="109" y="159"/>
                  </a:lnTo>
                  <a:lnTo>
                    <a:pt x="109" y="169"/>
                  </a:lnTo>
                  <a:lnTo>
                    <a:pt x="107" y="178"/>
                  </a:lnTo>
                  <a:lnTo>
                    <a:pt x="102" y="178"/>
                  </a:lnTo>
                  <a:lnTo>
                    <a:pt x="97" y="178"/>
                  </a:lnTo>
                  <a:lnTo>
                    <a:pt x="95" y="178"/>
                  </a:lnTo>
                  <a:lnTo>
                    <a:pt x="90" y="181"/>
                  </a:lnTo>
                  <a:lnTo>
                    <a:pt x="90" y="181"/>
                  </a:lnTo>
                  <a:lnTo>
                    <a:pt x="88" y="183"/>
                  </a:lnTo>
                  <a:lnTo>
                    <a:pt x="88" y="185"/>
                  </a:lnTo>
                  <a:lnTo>
                    <a:pt x="88" y="185"/>
                  </a:lnTo>
                  <a:lnTo>
                    <a:pt x="85" y="185"/>
                  </a:lnTo>
                  <a:lnTo>
                    <a:pt x="83" y="183"/>
                  </a:lnTo>
                  <a:lnTo>
                    <a:pt x="80" y="181"/>
                  </a:lnTo>
                  <a:lnTo>
                    <a:pt x="73" y="178"/>
                  </a:lnTo>
                  <a:lnTo>
                    <a:pt x="66" y="176"/>
                  </a:lnTo>
                  <a:lnTo>
                    <a:pt x="64" y="174"/>
                  </a:lnTo>
                  <a:lnTo>
                    <a:pt x="61" y="171"/>
                  </a:lnTo>
                  <a:lnTo>
                    <a:pt x="57" y="176"/>
                  </a:lnTo>
                  <a:lnTo>
                    <a:pt x="54" y="183"/>
                  </a:lnTo>
                  <a:lnTo>
                    <a:pt x="52" y="185"/>
                  </a:lnTo>
                  <a:lnTo>
                    <a:pt x="50" y="185"/>
                  </a:lnTo>
                  <a:lnTo>
                    <a:pt x="47" y="188"/>
                  </a:lnTo>
                  <a:lnTo>
                    <a:pt x="45" y="188"/>
                  </a:lnTo>
                  <a:lnTo>
                    <a:pt x="45" y="188"/>
                  </a:lnTo>
                  <a:lnTo>
                    <a:pt x="42" y="185"/>
                  </a:lnTo>
                  <a:lnTo>
                    <a:pt x="40" y="185"/>
                  </a:lnTo>
                  <a:lnTo>
                    <a:pt x="40" y="181"/>
                  </a:lnTo>
                  <a:lnTo>
                    <a:pt x="38" y="176"/>
                  </a:lnTo>
                  <a:lnTo>
                    <a:pt x="35" y="169"/>
                  </a:lnTo>
                  <a:lnTo>
                    <a:pt x="33" y="164"/>
                  </a:lnTo>
                  <a:lnTo>
                    <a:pt x="33" y="162"/>
                  </a:lnTo>
                  <a:lnTo>
                    <a:pt x="33" y="162"/>
                  </a:lnTo>
                  <a:lnTo>
                    <a:pt x="33" y="159"/>
                  </a:lnTo>
                  <a:lnTo>
                    <a:pt x="28" y="159"/>
                  </a:lnTo>
                  <a:lnTo>
                    <a:pt x="28" y="157"/>
                  </a:lnTo>
                  <a:lnTo>
                    <a:pt x="26" y="157"/>
                  </a:lnTo>
                  <a:lnTo>
                    <a:pt x="26" y="155"/>
                  </a:lnTo>
                  <a:lnTo>
                    <a:pt x="23" y="147"/>
                  </a:lnTo>
                  <a:lnTo>
                    <a:pt x="23" y="140"/>
                  </a:lnTo>
                  <a:lnTo>
                    <a:pt x="21" y="131"/>
                  </a:lnTo>
                  <a:lnTo>
                    <a:pt x="21" y="128"/>
                  </a:lnTo>
                  <a:lnTo>
                    <a:pt x="21" y="126"/>
                  </a:lnTo>
                  <a:lnTo>
                    <a:pt x="21" y="126"/>
                  </a:lnTo>
                  <a:lnTo>
                    <a:pt x="19" y="121"/>
                  </a:lnTo>
                  <a:lnTo>
                    <a:pt x="16" y="119"/>
                  </a:lnTo>
                  <a:lnTo>
                    <a:pt x="12" y="114"/>
                  </a:lnTo>
                  <a:lnTo>
                    <a:pt x="12" y="109"/>
                  </a:lnTo>
                  <a:lnTo>
                    <a:pt x="12" y="105"/>
                  </a:lnTo>
                  <a:lnTo>
                    <a:pt x="14" y="100"/>
                  </a:lnTo>
                  <a:lnTo>
                    <a:pt x="14" y="100"/>
                  </a:lnTo>
                  <a:lnTo>
                    <a:pt x="16" y="95"/>
                  </a:lnTo>
                  <a:lnTo>
                    <a:pt x="16" y="93"/>
                  </a:lnTo>
                  <a:lnTo>
                    <a:pt x="12" y="93"/>
                  </a:lnTo>
                  <a:lnTo>
                    <a:pt x="12" y="90"/>
                  </a:lnTo>
                  <a:lnTo>
                    <a:pt x="12" y="88"/>
                  </a:lnTo>
                  <a:lnTo>
                    <a:pt x="12" y="86"/>
                  </a:lnTo>
                  <a:lnTo>
                    <a:pt x="12" y="83"/>
                  </a:lnTo>
                  <a:lnTo>
                    <a:pt x="12" y="78"/>
                  </a:lnTo>
                  <a:lnTo>
                    <a:pt x="12" y="74"/>
                  </a:lnTo>
                  <a:lnTo>
                    <a:pt x="12" y="71"/>
                  </a:lnTo>
                  <a:lnTo>
                    <a:pt x="12" y="71"/>
                  </a:lnTo>
                  <a:lnTo>
                    <a:pt x="12" y="69"/>
                  </a:lnTo>
                  <a:lnTo>
                    <a:pt x="14" y="69"/>
                  </a:lnTo>
                  <a:lnTo>
                    <a:pt x="14" y="64"/>
                  </a:lnTo>
                  <a:lnTo>
                    <a:pt x="14" y="57"/>
                  </a:lnTo>
                  <a:lnTo>
                    <a:pt x="16" y="52"/>
                  </a:lnTo>
                  <a:lnTo>
                    <a:pt x="16" y="43"/>
                  </a:lnTo>
                  <a:lnTo>
                    <a:pt x="16" y="38"/>
                  </a:lnTo>
                  <a:lnTo>
                    <a:pt x="16" y="36"/>
                  </a:lnTo>
                  <a:lnTo>
                    <a:pt x="14" y="31"/>
                  </a:lnTo>
                  <a:lnTo>
                    <a:pt x="12" y="29"/>
                  </a:lnTo>
                  <a:lnTo>
                    <a:pt x="9" y="26"/>
                  </a:lnTo>
                  <a:lnTo>
                    <a:pt x="7" y="24"/>
                  </a:lnTo>
                  <a:lnTo>
                    <a:pt x="4" y="21"/>
                  </a:lnTo>
                  <a:lnTo>
                    <a:pt x="2" y="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1" name="Freeform 1511">
              <a:extLst>
                <a:ext uri="{FF2B5EF4-FFF2-40B4-BE49-F238E27FC236}">
                  <a16:creationId xmlns:a16="http://schemas.microsoft.com/office/drawing/2014/main" id="{102739CB-DF43-451F-8900-E6B268574B31}"/>
                </a:ext>
              </a:extLst>
            </p:cNvPr>
            <p:cNvSpPr>
              <a:spLocks/>
            </p:cNvSpPr>
            <p:nvPr/>
          </p:nvSpPr>
          <p:spPr bwMode="auto">
            <a:xfrm>
              <a:off x="2606676" y="4340224"/>
              <a:ext cx="266700" cy="298450"/>
            </a:xfrm>
            <a:custGeom>
              <a:avLst/>
              <a:gdLst/>
              <a:ahLst/>
              <a:cxnLst>
                <a:cxn ang="0">
                  <a:pos x="0" y="17"/>
                </a:cxn>
                <a:cxn ang="0">
                  <a:pos x="12" y="19"/>
                </a:cxn>
                <a:cxn ang="0">
                  <a:pos x="23" y="17"/>
                </a:cxn>
                <a:cxn ang="0">
                  <a:pos x="40" y="2"/>
                </a:cxn>
                <a:cxn ang="0">
                  <a:pos x="47" y="0"/>
                </a:cxn>
                <a:cxn ang="0">
                  <a:pos x="54" y="0"/>
                </a:cxn>
                <a:cxn ang="0">
                  <a:pos x="57" y="2"/>
                </a:cxn>
                <a:cxn ang="0">
                  <a:pos x="57" y="14"/>
                </a:cxn>
                <a:cxn ang="0">
                  <a:pos x="59" y="26"/>
                </a:cxn>
                <a:cxn ang="0">
                  <a:pos x="66" y="33"/>
                </a:cxn>
                <a:cxn ang="0">
                  <a:pos x="78" y="40"/>
                </a:cxn>
                <a:cxn ang="0">
                  <a:pos x="88" y="40"/>
                </a:cxn>
                <a:cxn ang="0">
                  <a:pos x="92" y="48"/>
                </a:cxn>
                <a:cxn ang="0">
                  <a:pos x="99" y="52"/>
                </a:cxn>
                <a:cxn ang="0">
                  <a:pos x="102" y="55"/>
                </a:cxn>
                <a:cxn ang="0">
                  <a:pos x="111" y="52"/>
                </a:cxn>
                <a:cxn ang="0">
                  <a:pos x="118" y="52"/>
                </a:cxn>
                <a:cxn ang="0">
                  <a:pos x="123" y="57"/>
                </a:cxn>
                <a:cxn ang="0">
                  <a:pos x="126" y="69"/>
                </a:cxn>
                <a:cxn ang="0">
                  <a:pos x="130" y="74"/>
                </a:cxn>
                <a:cxn ang="0">
                  <a:pos x="130" y="83"/>
                </a:cxn>
                <a:cxn ang="0">
                  <a:pos x="140" y="90"/>
                </a:cxn>
                <a:cxn ang="0">
                  <a:pos x="154" y="100"/>
                </a:cxn>
                <a:cxn ang="0">
                  <a:pos x="156" y="105"/>
                </a:cxn>
                <a:cxn ang="0">
                  <a:pos x="164" y="109"/>
                </a:cxn>
                <a:cxn ang="0">
                  <a:pos x="166" y="117"/>
                </a:cxn>
                <a:cxn ang="0">
                  <a:pos x="168" y="126"/>
                </a:cxn>
                <a:cxn ang="0">
                  <a:pos x="164" y="136"/>
                </a:cxn>
                <a:cxn ang="0">
                  <a:pos x="159" y="138"/>
                </a:cxn>
                <a:cxn ang="0">
                  <a:pos x="147" y="136"/>
                </a:cxn>
                <a:cxn ang="0">
                  <a:pos x="130" y="136"/>
                </a:cxn>
                <a:cxn ang="0">
                  <a:pos x="118" y="140"/>
                </a:cxn>
                <a:cxn ang="0">
                  <a:pos x="114" y="147"/>
                </a:cxn>
                <a:cxn ang="0">
                  <a:pos x="109" y="159"/>
                </a:cxn>
                <a:cxn ang="0">
                  <a:pos x="102" y="178"/>
                </a:cxn>
                <a:cxn ang="0">
                  <a:pos x="90" y="181"/>
                </a:cxn>
                <a:cxn ang="0">
                  <a:pos x="88" y="185"/>
                </a:cxn>
                <a:cxn ang="0">
                  <a:pos x="83" y="183"/>
                </a:cxn>
                <a:cxn ang="0">
                  <a:pos x="66" y="176"/>
                </a:cxn>
                <a:cxn ang="0">
                  <a:pos x="57" y="176"/>
                </a:cxn>
                <a:cxn ang="0">
                  <a:pos x="50" y="185"/>
                </a:cxn>
                <a:cxn ang="0">
                  <a:pos x="45" y="188"/>
                </a:cxn>
                <a:cxn ang="0">
                  <a:pos x="40" y="181"/>
                </a:cxn>
                <a:cxn ang="0">
                  <a:pos x="33" y="164"/>
                </a:cxn>
                <a:cxn ang="0">
                  <a:pos x="33" y="159"/>
                </a:cxn>
                <a:cxn ang="0">
                  <a:pos x="26" y="157"/>
                </a:cxn>
                <a:cxn ang="0">
                  <a:pos x="23" y="140"/>
                </a:cxn>
                <a:cxn ang="0">
                  <a:pos x="21" y="126"/>
                </a:cxn>
                <a:cxn ang="0">
                  <a:pos x="16" y="119"/>
                </a:cxn>
                <a:cxn ang="0">
                  <a:pos x="12" y="105"/>
                </a:cxn>
                <a:cxn ang="0">
                  <a:pos x="16" y="95"/>
                </a:cxn>
                <a:cxn ang="0">
                  <a:pos x="12" y="90"/>
                </a:cxn>
                <a:cxn ang="0">
                  <a:pos x="12" y="83"/>
                </a:cxn>
                <a:cxn ang="0">
                  <a:pos x="12" y="71"/>
                </a:cxn>
                <a:cxn ang="0">
                  <a:pos x="14" y="69"/>
                </a:cxn>
                <a:cxn ang="0">
                  <a:pos x="16" y="52"/>
                </a:cxn>
                <a:cxn ang="0">
                  <a:pos x="16" y="36"/>
                </a:cxn>
                <a:cxn ang="0">
                  <a:pos x="9" y="26"/>
                </a:cxn>
                <a:cxn ang="0">
                  <a:pos x="2" y="17"/>
                </a:cxn>
              </a:cxnLst>
              <a:rect l="0" t="0" r="r" b="b"/>
              <a:pathLst>
                <a:path w="168" h="188">
                  <a:moveTo>
                    <a:pt x="2" y="17"/>
                  </a:moveTo>
                  <a:lnTo>
                    <a:pt x="7" y="19"/>
                  </a:lnTo>
                  <a:lnTo>
                    <a:pt x="0" y="17"/>
                  </a:lnTo>
                  <a:lnTo>
                    <a:pt x="4" y="19"/>
                  </a:lnTo>
                  <a:lnTo>
                    <a:pt x="9" y="19"/>
                  </a:lnTo>
                  <a:lnTo>
                    <a:pt x="12" y="19"/>
                  </a:lnTo>
                  <a:lnTo>
                    <a:pt x="16" y="17"/>
                  </a:lnTo>
                  <a:lnTo>
                    <a:pt x="19" y="17"/>
                  </a:lnTo>
                  <a:lnTo>
                    <a:pt x="23" y="17"/>
                  </a:lnTo>
                  <a:lnTo>
                    <a:pt x="28" y="12"/>
                  </a:lnTo>
                  <a:lnTo>
                    <a:pt x="33" y="7"/>
                  </a:lnTo>
                  <a:lnTo>
                    <a:pt x="40" y="2"/>
                  </a:lnTo>
                  <a:lnTo>
                    <a:pt x="42" y="0"/>
                  </a:lnTo>
                  <a:lnTo>
                    <a:pt x="45" y="0"/>
                  </a:lnTo>
                  <a:lnTo>
                    <a:pt x="47" y="0"/>
                  </a:lnTo>
                  <a:lnTo>
                    <a:pt x="52" y="0"/>
                  </a:lnTo>
                  <a:lnTo>
                    <a:pt x="52" y="0"/>
                  </a:lnTo>
                  <a:lnTo>
                    <a:pt x="54" y="0"/>
                  </a:lnTo>
                  <a:lnTo>
                    <a:pt x="57" y="0"/>
                  </a:lnTo>
                  <a:lnTo>
                    <a:pt x="57" y="0"/>
                  </a:lnTo>
                  <a:lnTo>
                    <a:pt x="57" y="2"/>
                  </a:lnTo>
                  <a:lnTo>
                    <a:pt x="57" y="2"/>
                  </a:lnTo>
                  <a:lnTo>
                    <a:pt x="57" y="7"/>
                  </a:lnTo>
                  <a:lnTo>
                    <a:pt x="57" y="14"/>
                  </a:lnTo>
                  <a:lnTo>
                    <a:pt x="57" y="19"/>
                  </a:lnTo>
                  <a:lnTo>
                    <a:pt x="57" y="21"/>
                  </a:lnTo>
                  <a:lnTo>
                    <a:pt x="59" y="26"/>
                  </a:lnTo>
                  <a:lnTo>
                    <a:pt x="61" y="29"/>
                  </a:lnTo>
                  <a:lnTo>
                    <a:pt x="64" y="31"/>
                  </a:lnTo>
                  <a:lnTo>
                    <a:pt x="66" y="33"/>
                  </a:lnTo>
                  <a:lnTo>
                    <a:pt x="69" y="36"/>
                  </a:lnTo>
                  <a:lnTo>
                    <a:pt x="73" y="38"/>
                  </a:lnTo>
                  <a:lnTo>
                    <a:pt x="78" y="40"/>
                  </a:lnTo>
                  <a:lnTo>
                    <a:pt x="80" y="43"/>
                  </a:lnTo>
                  <a:lnTo>
                    <a:pt x="85" y="40"/>
                  </a:lnTo>
                  <a:lnTo>
                    <a:pt x="88" y="40"/>
                  </a:lnTo>
                  <a:lnTo>
                    <a:pt x="88" y="43"/>
                  </a:lnTo>
                  <a:lnTo>
                    <a:pt x="90" y="43"/>
                  </a:lnTo>
                  <a:lnTo>
                    <a:pt x="92" y="48"/>
                  </a:lnTo>
                  <a:lnTo>
                    <a:pt x="97" y="48"/>
                  </a:lnTo>
                  <a:lnTo>
                    <a:pt x="99" y="48"/>
                  </a:lnTo>
                  <a:lnTo>
                    <a:pt x="99" y="52"/>
                  </a:lnTo>
                  <a:lnTo>
                    <a:pt x="99" y="52"/>
                  </a:lnTo>
                  <a:lnTo>
                    <a:pt x="99" y="52"/>
                  </a:lnTo>
                  <a:lnTo>
                    <a:pt x="102" y="55"/>
                  </a:lnTo>
                  <a:lnTo>
                    <a:pt x="104" y="55"/>
                  </a:lnTo>
                  <a:lnTo>
                    <a:pt x="107" y="52"/>
                  </a:lnTo>
                  <a:lnTo>
                    <a:pt x="111" y="52"/>
                  </a:lnTo>
                  <a:lnTo>
                    <a:pt x="116" y="52"/>
                  </a:lnTo>
                  <a:lnTo>
                    <a:pt x="118" y="52"/>
                  </a:lnTo>
                  <a:lnTo>
                    <a:pt x="118" y="52"/>
                  </a:lnTo>
                  <a:lnTo>
                    <a:pt x="121" y="55"/>
                  </a:lnTo>
                  <a:lnTo>
                    <a:pt x="123" y="55"/>
                  </a:lnTo>
                  <a:lnTo>
                    <a:pt x="123" y="57"/>
                  </a:lnTo>
                  <a:lnTo>
                    <a:pt x="126" y="62"/>
                  </a:lnTo>
                  <a:lnTo>
                    <a:pt x="126" y="67"/>
                  </a:lnTo>
                  <a:lnTo>
                    <a:pt x="126" y="69"/>
                  </a:lnTo>
                  <a:lnTo>
                    <a:pt x="128" y="71"/>
                  </a:lnTo>
                  <a:lnTo>
                    <a:pt x="128" y="71"/>
                  </a:lnTo>
                  <a:lnTo>
                    <a:pt x="130" y="74"/>
                  </a:lnTo>
                  <a:lnTo>
                    <a:pt x="130" y="81"/>
                  </a:lnTo>
                  <a:lnTo>
                    <a:pt x="130" y="81"/>
                  </a:lnTo>
                  <a:lnTo>
                    <a:pt x="130" y="83"/>
                  </a:lnTo>
                  <a:lnTo>
                    <a:pt x="133" y="88"/>
                  </a:lnTo>
                  <a:lnTo>
                    <a:pt x="135" y="90"/>
                  </a:lnTo>
                  <a:lnTo>
                    <a:pt x="140" y="90"/>
                  </a:lnTo>
                  <a:lnTo>
                    <a:pt x="145" y="93"/>
                  </a:lnTo>
                  <a:lnTo>
                    <a:pt x="154" y="95"/>
                  </a:lnTo>
                  <a:lnTo>
                    <a:pt x="154" y="100"/>
                  </a:lnTo>
                  <a:lnTo>
                    <a:pt x="154" y="100"/>
                  </a:lnTo>
                  <a:lnTo>
                    <a:pt x="154" y="102"/>
                  </a:lnTo>
                  <a:lnTo>
                    <a:pt x="156" y="105"/>
                  </a:lnTo>
                  <a:lnTo>
                    <a:pt x="159" y="105"/>
                  </a:lnTo>
                  <a:lnTo>
                    <a:pt x="159" y="107"/>
                  </a:lnTo>
                  <a:lnTo>
                    <a:pt x="164" y="109"/>
                  </a:lnTo>
                  <a:lnTo>
                    <a:pt x="164" y="112"/>
                  </a:lnTo>
                  <a:lnTo>
                    <a:pt x="166" y="114"/>
                  </a:lnTo>
                  <a:lnTo>
                    <a:pt x="166" y="117"/>
                  </a:lnTo>
                  <a:lnTo>
                    <a:pt x="168" y="119"/>
                  </a:lnTo>
                  <a:lnTo>
                    <a:pt x="168" y="121"/>
                  </a:lnTo>
                  <a:lnTo>
                    <a:pt x="168" y="126"/>
                  </a:lnTo>
                  <a:lnTo>
                    <a:pt x="166" y="126"/>
                  </a:lnTo>
                  <a:lnTo>
                    <a:pt x="164" y="131"/>
                  </a:lnTo>
                  <a:lnTo>
                    <a:pt x="164" y="136"/>
                  </a:lnTo>
                  <a:lnTo>
                    <a:pt x="164" y="138"/>
                  </a:lnTo>
                  <a:lnTo>
                    <a:pt x="164" y="140"/>
                  </a:lnTo>
                  <a:lnTo>
                    <a:pt x="159" y="138"/>
                  </a:lnTo>
                  <a:lnTo>
                    <a:pt x="152" y="136"/>
                  </a:lnTo>
                  <a:lnTo>
                    <a:pt x="149" y="136"/>
                  </a:lnTo>
                  <a:lnTo>
                    <a:pt x="147" y="136"/>
                  </a:lnTo>
                  <a:lnTo>
                    <a:pt x="140" y="133"/>
                  </a:lnTo>
                  <a:lnTo>
                    <a:pt x="135" y="136"/>
                  </a:lnTo>
                  <a:lnTo>
                    <a:pt x="130" y="136"/>
                  </a:lnTo>
                  <a:lnTo>
                    <a:pt x="126" y="136"/>
                  </a:lnTo>
                  <a:lnTo>
                    <a:pt x="123" y="138"/>
                  </a:lnTo>
                  <a:lnTo>
                    <a:pt x="118" y="140"/>
                  </a:lnTo>
                  <a:lnTo>
                    <a:pt x="118" y="143"/>
                  </a:lnTo>
                  <a:lnTo>
                    <a:pt x="116" y="145"/>
                  </a:lnTo>
                  <a:lnTo>
                    <a:pt x="114" y="147"/>
                  </a:lnTo>
                  <a:lnTo>
                    <a:pt x="111" y="150"/>
                  </a:lnTo>
                  <a:lnTo>
                    <a:pt x="111" y="152"/>
                  </a:lnTo>
                  <a:lnTo>
                    <a:pt x="109" y="159"/>
                  </a:lnTo>
                  <a:lnTo>
                    <a:pt x="109" y="169"/>
                  </a:lnTo>
                  <a:lnTo>
                    <a:pt x="107" y="178"/>
                  </a:lnTo>
                  <a:lnTo>
                    <a:pt x="102" y="178"/>
                  </a:lnTo>
                  <a:lnTo>
                    <a:pt x="97" y="178"/>
                  </a:lnTo>
                  <a:lnTo>
                    <a:pt x="95" y="178"/>
                  </a:lnTo>
                  <a:lnTo>
                    <a:pt x="90" y="181"/>
                  </a:lnTo>
                  <a:lnTo>
                    <a:pt x="90" y="181"/>
                  </a:lnTo>
                  <a:lnTo>
                    <a:pt x="88" y="183"/>
                  </a:lnTo>
                  <a:lnTo>
                    <a:pt x="88" y="185"/>
                  </a:lnTo>
                  <a:lnTo>
                    <a:pt x="88" y="185"/>
                  </a:lnTo>
                  <a:lnTo>
                    <a:pt x="85" y="185"/>
                  </a:lnTo>
                  <a:lnTo>
                    <a:pt x="83" y="183"/>
                  </a:lnTo>
                  <a:lnTo>
                    <a:pt x="80" y="181"/>
                  </a:lnTo>
                  <a:lnTo>
                    <a:pt x="73" y="178"/>
                  </a:lnTo>
                  <a:lnTo>
                    <a:pt x="66" y="176"/>
                  </a:lnTo>
                  <a:lnTo>
                    <a:pt x="64" y="174"/>
                  </a:lnTo>
                  <a:lnTo>
                    <a:pt x="61" y="171"/>
                  </a:lnTo>
                  <a:lnTo>
                    <a:pt x="57" y="176"/>
                  </a:lnTo>
                  <a:lnTo>
                    <a:pt x="54" y="183"/>
                  </a:lnTo>
                  <a:lnTo>
                    <a:pt x="52" y="185"/>
                  </a:lnTo>
                  <a:lnTo>
                    <a:pt x="50" y="185"/>
                  </a:lnTo>
                  <a:lnTo>
                    <a:pt x="47" y="188"/>
                  </a:lnTo>
                  <a:lnTo>
                    <a:pt x="45" y="188"/>
                  </a:lnTo>
                  <a:lnTo>
                    <a:pt x="45" y="188"/>
                  </a:lnTo>
                  <a:lnTo>
                    <a:pt x="42" y="185"/>
                  </a:lnTo>
                  <a:lnTo>
                    <a:pt x="40" y="185"/>
                  </a:lnTo>
                  <a:lnTo>
                    <a:pt x="40" y="181"/>
                  </a:lnTo>
                  <a:lnTo>
                    <a:pt x="38" y="176"/>
                  </a:lnTo>
                  <a:lnTo>
                    <a:pt x="35" y="169"/>
                  </a:lnTo>
                  <a:lnTo>
                    <a:pt x="33" y="164"/>
                  </a:lnTo>
                  <a:lnTo>
                    <a:pt x="33" y="162"/>
                  </a:lnTo>
                  <a:lnTo>
                    <a:pt x="33" y="162"/>
                  </a:lnTo>
                  <a:lnTo>
                    <a:pt x="33" y="159"/>
                  </a:lnTo>
                  <a:lnTo>
                    <a:pt x="28" y="159"/>
                  </a:lnTo>
                  <a:lnTo>
                    <a:pt x="28" y="157"/>
                  </a:lnTo>
                  <a:lnTo>
                    <a:pt x="26" y="157"/>
                  </a:lnTo>
                  <a:lnTo>
                    <a:pt x="26" y="155"/>
                  </a:lnTo>
                  <a:lnTo>
                    <a:pt x="23" y="147"/>
                  </a:lnTo>
                  <a:lnTo>
                    <a:pt x="23" y="140"/>
                  </a:lnTo>
                  <a:lnTo>
                    <a:pt x="21" y="131"/>
                  </a:lnTo>
                  <a:lnTo>
                    <a:pt x="21" y="128"/>
                  </a:lnTo>
                  <a:lnTo>
                    <a:pt x="21" y="126"/>
                  </a:lnTo>
                  <a:lnTo>
                    <a:pt x="21" y="126"/>
                  </a:lnTo>
                  <a:lnTo>
                    <a:pt x="19" y="121"/>
                  </a:lnTo>
                  <a:lnTo>
                    <a:pt x="16" y="119"/>
                  </a:lnTo>
                  <a:lnTo>
                    <a:pt x="12" y="114"/>
                  </a:lnTo>
                  <a:lnTo>
                    <a:pt x="12" y="109"/>
                  </a:lnTo>
                  <a:lnTo>
                    <a:pt x="12" y="105"/>
                  </a:lnTo>
                  <a:lnTo>
                    <a:pt x="14" y="100"/>
                  </a:lnTo>
                  <a:lnTo>
                    <a:pt x="14" y="100"/>
                  </a:lnTo>
                  <a:lnTo>
                    <a:pt x="16" y="95"/>
                  </a:lnTo>
                  <a:lnTo>
                    <a:pt x="16" y="93"/>
                  </a:lnTo>
                  <a:lnTo>
                    <a:pt x="12" y="93"/>
                  </a:lnTo>
                  <a:lnTo>
                    <a:pt x="12" y="90"/>
                  </a:lnTo>
                  <a:lnTo>
                    <a:pt x="12" y="88"/>
                  </a:lnTo>
                  <a:lnTo>
                    <a:pt x="12" y="86"/>
                  </a:lnTo>
                  <a:lnTo>
                    <a:pt x="12" y="83"/>
                  </a:lnTo>
                  <a:lnTo>
                    <a:pt x="12" y="78"/>
                  </a:lnTo>
                  <a:lnTo>
                    <a:pt x="12" y="74"/>
                  </a:lnTo>
                  <a:lnTo>
                    <a:pt x="12" y="71"/>
                  </a:lnTo>
                  <a:lnTo>
                    <a:pt x="12" y="71"/>
                  </a:lnTo>
                  <a:lnTo>
                    <a:pt x="12" y="69"/>
                  </a:lnTo>
                  <a:lnTo>
                    <a:pt x="14" y="69"/>
                  </a:lnTo>
                  <a:lnTo>
                    <a:pt x="14" y="64"/>
                  </a:lnTo>
                  <a:lnTo>
                    <a:pt x="14" y="57"/>
                  </a:lnTo>
                  <a:lnTo>
                    <a:pt x="16" y="52"/>
                  </a:lnTo>
                  <a:lnTo>
                    <a:pt x="16" y="43"/>
                  </a:lnTo>
                  <a:lnTo>
                    <a:pt x="16" y="38"/>
                  </a:lnTo>
                  <a:lnTo>
                    <a:pt x="16" y="36"/>
                  </a:lnTo>
                  <a:lnTo>
                    <a:pt x="14" y="31"/>
                  </a:lnTo>
                  <a:lnTo>
                    <a:pt x="12" y="29"/>
                  </a:lnTo>
                  <a:lnTo>
                    <a:pt x="9" y="26"/>
                  </a:lnTo>
                  <a:lnTo>
                    <a:pt x="7" y="24"/>
                  </a:lnTo>
                  <a:lnTo>
                    <a:pt x="4" y="21"/>
                  </a:lnTo>
                  <a:lnTo>
                    <a:pt x="2" y="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2" name="Freeform 1512">
              <a:extLst>
                <a:ext uri="{FF2B5EF4-FFF2-40B4-BE49-F238E27FC236}">
                  <a16:creationId xmlns:a16="http://schemas.microsoft.com/office/drawing/2014/main" id="{EE8B20C0-A0E7-4419-9578-7D1F3BE74330}"/>
                </a:ext>
              </a:extLst>
            </p:cNvPr>
            <p:cNvSpPr>
              <a:spLocks/>
            </p:cNvSpPr>
            <p:nvPr/>
          </p:nvSpPr>
          <p:spPr bwMode="auto">
            <a:xfrm>
              <a:off x="2776539" y="4551362"/>
              <a:ext cx="180975" cy="192086"/>
            </a:xfrm>
            <a:custGeom>
              <a:avLst/>
              <a:gdLst/>
              <a:ahLst/>
              <a:cxnLst>
                <a:cxn ang="0">
                  <a:pos x="111" y="93"/>
                </a:cxn>
                <a:cxn ang="0">
                  <a:pos x="111" y="74"/>
                </a:cxn>
                <a:cxn ang="0">
                  <a:pos x="111" y="69"/>
                </a:cxn>
                <a:cxn ang="0">
                  <a:pos x="109" y="67"/>
                </a:cxn>
                <a:cxn ang="0">
                  <a:pos x="106" y="69"/>
                </a:cxn>
                <a:cxn ang="0">
                  <a:pos x="102" y="71"/>
                </a:cxn>
                <a:cxn ang="0">
                  <a:pos x="99" y="69"/>
                </a:cxn>
                <a:cxn ang="0">
                  <a:pos x="95" y="57"/>
                </a:cxn>
                <a:cxn ang="0">
                  <a:pos x="90" y="52"/>
                </a:cxn>
                <a:cxn ang="0">
                  <a:pos x="85" y="48"/>
                </a:cxn>
                <a:cxn ang="0">
                  <a:pos x="73" y="45"/>
                </a:cxn>
                <a:cxn ang="0">
                  <a:pos x="68" y="45"/>
                </a:cxn>
                <a:cxn ang="0">
                  <a:pos x="66" y="43"/>
                </a:cxn>
                <a:cxn ang="0">
                  <a:pos x="61" y="36"/>
                </a:cxn>
                <a:cxn ang="0">
                  <a:pos x="57" y="17"/>
                </a:cxn>
                <a:cxn ang="0">
                  <a:pos x="52" y="5"/>
                </a:cxn>
                <a:cxn ang="0">
                  <a:pos x="40" y="3"/>
                </a:cxn>
                <a:cxn ang="0">
                  <a:pos x="28" y="3"/>
                </a:cxn>
                <a:cxn ang="0">
                  <a:pos x="19" y="3"/>
                </a:cxn>
                <a:cxn ang="0">
                  <a:pos x="11" y="5"/>
                </a:cxn>
                <a:cxn ang="0">
                  <a:pos x="9" y="12"/>
                </a:cxn>
                <a:cxn ang="0">
                  <a:pos x="4" y="17"/>
                </a:cxn>
                <a:cxn ang="0">
                  <a:pos x="2" y="26"/>
                </a:cxn>
                <a:cxn ang="0">
                  <a:pos x="0" y="45"/>
                </a:cxn>
                <a:cxn ang="0">
                  <a:pos x="4" y="48"/>
                </a:cxn>
                <a:cxn ang="0">
                  <a:pos x="4" y="50"/>
                </a:cxn>
                <a:cxn ang="0">
                  <a:pos x="11" y="55"/>
                </a:cxn>
                <a:cxn ang="0">
                  <a:pos x="21" y="64"/>
                </a:cxn>
                <a:cxn ang="0">
                  <a:pos x="28" y="69"/>
                </a:cxn>
                <a:cxn ang="0">
                  <a:pos x="35" y="71"/>
                </a:cxn>
                <a:cxn ang="0">
                  <a:pos x="45" y="74"/>
                </a:cxn>
                <a:cxn ang="0">
                  <a:pos x="52" y="76"/>
                </a:cxn>
                <a:cxn ang="0">
                  <a:pos x="52" y="79"/>
                </a:cxn>
                <a:cxn ang="0">
                  <a:pos x="54" y="81"/>
                </a:cxn>
                <a:cxn ang="0">
                  <a:pos x="61" y="83"/>
                </a:cxn>
                <a:cxn ang="0">
                  <a:pos x="68" y="88"/>
                </a:cxn>
                <a:cxn ang="0">
                  <a:pos x="71" y="88"/>
                </a:cxn>
                <a:cxn ang="0">
                  <a:pos x="71" y="93"/>
                </a:cxn>
                <a:cxn ang="0">
                  <a:pos x="71" y="100"/>
                </a:cxn>
                <a:cxn ang="0">
                  <a:pos x="66" y="107"/>
                </a:cxn>
                <a:cxn ang="0">
                  <a:pos x="64" y="114"/>
                </a:cxn>
                <a:cxn ang="0">
                  <a:pos x="68" y="119"/>
                </a:cxn>
                <a:cxn ang="0">
                  <a:pos x="80" y="121"/>
                </a:cxn>
                <a:cxn ang="0">
                  <a:pos x="90" y="121"/>
                </a:cxn>
                <a:cxn ang="0">
                  <a:pos x="102" y="119"/>
                </a:cxn>
                <a:cxn ang="0">
                  <a:pos x="104" y="117"/>
                </a:cxn>
                <a:cxn ang="0">
                  <a:pos x="111" y="109"/>
                </a:cxn>
                <a:cxn ang="0">
                  <a:pos x="114" y="105"/>
                </a:cxn>
                <a:cxn ang="0">
                  <a:pos x="114" y="98"/>
                </a:cxn>
                <a:cxn ang="0">
                  <a:pos x="111" y="93"/>
                </a:cxn>
              </a:cxnLst>
              <a:rect l="0" t="0" r="r" b="b"/>
              <a:pathLst>
                <a:path w="114" h="121">
                  <a:moveTo>
                    <a:pt x="111" y="93"/>
                  </a:moveTo>
                  <a:lnTo>
                    <a:pt x="111" y="93"/>
                  </a:lnTo>
                  <a:lnTo>
                    <a:pt x="111" y="76"/>
                  </a:lnTo>
                  <a:lnTo>
                    <a:pt x="111" y="74"/>
                  </a:lnTo>
                  <a:lnTo>
                    <a:pt x="111" y="71"/>
                  </a:lnTo>
                  <a:lnTo>
                    <a:pt x="111" y="69"/>
                  </a:lnTo>
                  <a:lnTo>
                    <a:pt x="111" y="69"/>
                  </a:lnTo>
                  <a:lnTo>
                    <a:pt x="109" y="67"/>
                  </a:lnTo>
                  <a:lnTo>
                    <a:pt x="109" y="67"/>
                  </a:lnTo>
                  <a:lnTo>
                    <a:pt x="106" y="69"/>
                  </a:lnTo>
                  <a:lnTo>
                    <a:pt x="104" y="69"/>
                  </a:lnTo>
                  <a:lnTo>
                    <a:pt x="102" y="71"/>
                  </a:lnTo>
                  <a:lnTo>
                    <a:pt x="102" y="74"/>
                  </a:lnTo>
                  <a:lnTo>
                    <a:pt x="99" y="69"/>
                  </a:lnTo>
                  <a:lnTo>
                    <a:pt x="97" y="64"/>
                  </a:lnTo>
                  <a:lnTo>
                    <a:pt x="95" y="57"/>
                  </a:lnTo>
                  <a:lnTo>
                    <a:pt x="92" y="55"/>
                  </a:lnTo>
                  <a:lnTo>
                    <a:pt x="90" y="52"/>
                  </a:lnTo>
                  <a:lnTo>
                    <a:pt x="90" y="50"/>
                  </a:lnTo>
                  <a:lnTo>
                    <a:pt x="85" y="48"/>
                  </a:lnTo>
                  <a:lnTo>
                    <a:pt x="78" y="45"/>
                  </a:lnTo>
                  <a:lnTo>
                    <a:pt x="73" y="45"/>
                  </a:lnTo>
                  <a:lnTo>
                    <a:pt x="71" y="45"/>
                  </a:lnTo>
                  <a:lnTo>
                    <a:pt x="68" y="45"/>
                  </a:lnTo>
                  <a:lnTo>
                    <a:pt x="66" y="43"/>
                  </a:lnTo>
                  <a:lnTo>
                    <a:pt x="66" y="43"/>
                  </a:lnTo>
                  <a:lnTo>
                    <a:pt x="64" y="41"/>
                  </a:lnTo>
                  <a:lnTo>
                    <a:pt x="61" y="36"/>
                  </a:lnTo>
                  <a:lnTo>
                    <a:pt x="59" y="29"/>
                  </a:lnTo>
                  <a:lnTo>
                    <a:pt x="57" y="17"/>
                  </a:lnTo>
                  <a:lnTo>
                    <a:pt x="54" y="10"/>
                  </a:lnTo>
                  <a:lnTo>
                    <a:pt x="52" y="5"/>
                  </a:lnTo>
                  <a:lnTo>
                    <a:pt x="45" y="5"/>
                  </a:lnTo>
                  <a:lnTo>
                    <a:pt x="40" y="3"/>
                  </a:lnTo>
                  <a:lnTo>
                    <a:pt x="33" y="0"/>
                  </a:lnTo>
                  <a:lnTo>
                    <a:pt x="28" y="3"/>
                  </a:lnTo>
                  <a:lnTo>
                    <a:pt x="23" y="3"/>
                  </a:lnTo>
                  <a:lnTo>
                    <a:pt x="19" y="3"/>
                  </a:lnTo>
                  <a:lnTo>
                    <a:pt x="16" y="5"/>
                  </a:lnTo>
                  <a:lnTo>
                    <a:pt x="11" y="5"/>
                  </a:lnTo>
                  <a:lnTo>
                    <a:pt x="11" y="10"/>
                  </a:lnTo>
                  <a:lnTo>
                    <a:pt x="9" y="12"/>
                  </a:lnTo>
                  <a:lnTo>
                    <a:pt x="7" y="14"/>
                  </a:lnTo>
                  <a:lnTo>
                    <a:pt x="4" y="17"/>
                  </a:lnTo>
                  <a:lnTo>
                    <a:pt x="4" y="19"/>
                  </a:lnTo>
                  <a:lnTo>
                    <a:pt x="2" y="26"/>
                  </a:lnTo>
                  <a:lnTo>
                    <a:pt x="2" y="36"/>
                  </a:lnTo>
                  <a:lnTo>
                    <a:pt x="0" y="45"/>
                  </a:lnTo>
                  <a:lnTo>
                    <a:pt x="4" y="45"/>
                  </a:lnTo>
                  <a:lnTo>
                    <a:pt x="4" y="48"/>
                  </a:lnTo>
                  <a:lnTo>
                    <a:pt x="4" y="48"/>
                  </a:lnTo>
                  <a:lnTo>
                    <a:pt x="4" y="50"/>
                  </a:lnTo>
                  <a:lnTo>
                    <a:pt x="7" y="50"/>
                  </a:lnTo>
                  <a:lnTo>
                    <a:pt x="11" y="55"/>
                  </a:lnTo>
                  <a:lnTo>
                    <a:pt x="16" y="60"/>
                  </a:lnTo>
                  <a:lnTo>
                    <a:pt x="21" y="64"/>
                  </a:lnTo>
                  <a:lnTo>
                    <a:pt x="23" y="67"/>
                  </a:lnTo>
                  <a:lnTo>
                    <a:pt x="28" y="69"/>
                  </a:lnTo>
                  <a:lnTo>
                    <a:pt x="30" y="71"/>
                  </a:lnTo>
                  <a:lnTo>
                    <a:pt x="35" y="71"/>
                  </a:lnTo>
                  <a:lnTo>
                    <a:pt x="40" y="71"/>
                  </a:lnTo>
                  <a:lnTo>
                    <a:pt x="45" y="74"/>
                  </a:lnTo>
                  <a:lnTo>
                    <a:pt x="49" y="74"/>
                  </a:lnTo>
                  <a:lnTo>
                    <a:pt x="52" y="76"/>
                  </a:lnTo>
                  <a:lnTo>
                    <a:pt x="52" y="79"/>
                  </a:lnTo>
                  <a:lnTo>
                    <a:pt x="52" y="79"/>
                  </a:lnTo>
                  <a:lnTo>
                    <a:pt x="52" y="81"/>
                  </a:lnTo>
                  <a:lnTo>
                    <a:pt x="54" y="81"/>
                  </a:lnTo>
                  <a:lnTo>
                    <a:pt x="57" y="83"/>
                  </a:lnTo>
                  <a:lnTo>
                    <a:pt x="61" y="83"/>
                  </a:lnTo>
                  <a:lnTo>
                    <a:pt x="66" y="86"/>
                  </a:lnTo>
                  <a:lnTo>
                    <a:pt x="68" y="88"/>
                  </a:lnTo>
                  <a:lnTo>
                    <a:pt x="71" y="88"/>
                  </a:lnTo>
                  <a:lnTo>
                    <a:pt x="71" y="88"/>
                  </a:lnTo>
                  <a:lnTo>
                    <a:pt x="71" y="90"/>
                  </a:lnTo>
                  <a:lnTo>
                    <a:pt x="71" y="93"/>
                  </a:lnTo>
                  <a:lnTo>
                    <a:pt x="71" y="95"/>
                  </a:lnTo>
                  <a:lnTo>
                    <a:pt x="71" y="100"/>
                  </a:lnTo>
                  <a:lnTo>
                    <a:pt x="68" y="105"/>
                  </a:lnTo>
                  <a:lnTo>
                    <a:pt x="66" y="107"/>
                  </a:lnTo>
                  <a:lnTo>
                    <a:pt x="64" y="109"/>
                  </a:lnTo>
                  <a:lnTo>
                    <a:pt x="64" y="114"/>
                  </a:lnTo>
                  <a:lnTo>
                    <a:pt x="64" y="119"/>
                  </a:lnTo>
                  <a:lnTo>
                    <a:pt x="68" y="119"/>
                  </a:lnTo>
                  <a:lnTo>
                    <a:pt x="73" y="119"/>
                  </a:lnTo>
                  <a:lnTo>
                    <a:pt x="80" y="121"/>
                  </a:lnTo>
                  <a:lnTo>
                    <a:pt x="85" y="121"/>
                  </a:lnTo>
                  <a:lnTo>
                    <a:pt x="90" y="121"/>
                  </a:lnTo>
                  <a:lnTo>
                    <a:pt x="97" y="121"/>
                  </a:lnTo>
                  <a:lnTo>
                    <a:pt x="102" y="119"/>
                  </a:lnTo>
                  <a:lnTo>
                    <a:pt x="102" y="119"/>
                  </a:lnTo>
                  <a:lnTo>
                    <a:pt x="104" y="117"/>
                  </a:lnTo>
                  <a:lnTo>
                    <a:pt x="106" y="114"/>
                  </a:lnTo>
                  <a:lnTo>
                    <a:pt x="111" y="109"/>
                  </a:lnTo>
                  <a:lnTo>
                    <a:pt x="114" y="107"/>
                  </a:lnTo>
                  <a:lnTo>
                    <a:pt x="114" y="105"/>
                  </a:lnTo>
                  <a:lnTo>
                    <a:pt x="114" y="100"/>
                  </a:lnTo>
                  <a:lnTo>
                    <a:pt x="114" y="98"/>
                  </a:lnTo>
                  <a:lnTo>
                    <a:pt x="111" y="93"/>
                  </a:lnTo>
                  <a:lnTo>
                    <a:pt x="111" y="9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3" name="Freeform 1513">
              <a:extLst>
                <a:ext uri="{FF2B5EF4-FFF2-40B4-BE49-F238E27FC236}">
                  <a16:creationId xmlns:a16="http://schemas.microsoft.com/office/drawing/2014/main" id="{BDD30E8A-53CC-4BB9-ABE3-EF34A0509F15}"/>
                </a:ext>
              </a:extLst>
            </p:cNvPr>
            <p:cNvSpPr>
              <a:spLocks/>
            </p:cNvSpPr>
            <p:nvPr/>
          </p:nvSpPr>
          <p:spPr bwMode="auto">
            <a:xfrm>
              <a:off x="2776539" y="4551362"/>
              <a:ext cx="180975" cy="192086"/>
            </a:xfrm>
            <a:custGeom>
              <a:avLst/>
              <a:gdLst/>
              <a:ahLst/>
              <a:cxnLst>
                <a:cxn ang="0">
                  <a:pos x="111" y="93"/>
                </a:cxn>
                <a:cxn ang="0">
                  <a:pos x="111" y="74"/>
                </a:cxn>
                <a:cxn ang="0">
                  <a:pos x="111" y="69"/>
                </a:cxn>
                <a:cxn ang="0">
                  <a:pos x="109" y="67"/>
                </a:cxn>
                <a:cxn ang="0">
                  <a:pos x="106" y="69"/>
                </a:cxn>
                <a:cxn ang="0">
                  <a:pos x="102" y="71"/>
                </a:cxn>
                <a:cxn ang="0">
                  <a:pos x="99" y="69"/>
                </a:cxn>
                <a:cxn ang="0">
                  <a:pos x="95" y="57"/>
                </a:cxn>
                <a:cxn ang="0">
                  <a:pos x="90" y="52"/>
                </a:cxn>
                <a:cxn ang="0">
                  <a:pos x="85" y="48"/>
                </a:cxn>
                <a:cxn ang="0">
                  <a:pos x="73" y="45"/>
                </a:cxn>
                <a:cxn ang="0">
                  <a:pos x="68" y="45"/>
                </a:cxn>
                <a:cxn ang="0">
                  <a:pos x="66" y="43"/>
                </a:cxn>
                <a:cxn ang="0">
                  <a:pos x="61" y="36"/>
                </a:cxn>
                <a:cxn ang="0">
                  <a:pos x="57" y="17"/>
                </a:cxn>
                <a:cxn ang="0">
                  <a:pos x="52" y="5"/>
                </a:cxn>
                <a:cxn ang="0">
                  <a:pos x="40" y="3"/>
                </a:cxn>
                <a:cxn ang="0">
                  <a:pos x="28" y="3"/>
                </a:cxn>
                <a:cxn ang="0">
                  <a:pos x="19" y="3"/>
                </a:cxn>
                <a:cxn ang="0">
                  <a:pos x="11" y="5"/>
                </a:cxn>
                <a:cxn ang="0">
                  <a:pos x="9" y="12"/>
                </a:cxn>
                <a:cxn ang="0">
                  <a:pos x="4" y="17"/>
                </a:cxn>
                <a:cxn ang="0">
                  <a:pos x="2" y="26"/>
                </a:cxn>
                <a:cxn ang="0">
                  <a:pos x="0" y="45"/>
                </a:cxn>
                <a:cxn ang="0">
                  <a:pos x="4" y="48"/>
                </a:cxn>
                <a:cxn ang="0">
                  <a:pos x="4" y="50"/>
                </a:cxn>
                <a:cxn ang="0">
                  <a:pos x="11" y="55"/>
                </a:cxn>
                <a:cxn ang="0">
                  <a:pos x="21" y="64"/>
                </a:cxn>
                <a:cxn ang="0">
                  <a:pos x="28" y="69"/>
                </a:cxn>
                <a:cxn ang="0">
                  <a:pos x="35" y="71"/>
                </a:cxn>
                <a:cxn ang="0">
                  <a:pos x="45" y="74"/>
                </a:cxn>
                <a:cxn ang="0">
                  <a:pos x="52" y="76"/>
                </a:cxn>
                <a:cxn ang="0">
                  <a:pos x="52" y="79"/>
                </a:cxn>
                <a:cxn ang="0">
                  <a:pos x="54" y="81"/>
                </a:cxn>
                <a:cxn ang="0">
                  <a:pos x="61" y="83"/>
                </a:cxn>
                <a:cxn ang="0">
                  <a:pos x="68" y="88"/>
                </a:cxn>
                <a:cxn ang="0">
                  <a:pos x="71" y="88"/>
                </a:cxn>
                <a:cxn ang="0">
                  <a:pos x="71" y="93"/>
                </a:cxn>
                <a:cxn ang="0">
                  <a:pos x="71" y="100"/>
                </a:cxn>
                <a:cxn ang="0">
                  <a:pos x="66" y="107"/>
                </a:cxn>
                <a:cxn ang="0">
                  <a:pos x="64" y="114"/>
                </a:cxn>
                <a:cxn ang="0">
                  <a:pos x="68" y="119"/>
                </a:cxn>
                <a:cxn ang="0">
                  <a:pos x="80" y="121"/>
                </a:cxn>
                <a:cxn ang="0">
                  <a:pos x="90" y="121"/>
                </a:cxn>
                <a:cxn ang="0">
                  <a:pos x="102" y="119"/>
                </a:cxn>
                <a:cxn ang="0">
                  <a:pos x="104" y="117"/>
                </a:cxn>
                <a:cxn ang="0">
                  <a:pos x="111" y="109"/>
                </a:cxn>
                <a:cxn ang="0">
                  <a:pos x="114" y="105"/>
                </a:cxn>
                <a:cxn ang="0">
                  <a:pos x="114" y="98"/>
                </a:cxn>
              </a:cxnLst>
              <a:rect l="0" t="0" r="r" b="b"/>
              <a:pathLst>
                <a:path w="114" h="121">
                  <a:moveTo>
                    <a:pt x="111" y="93"/>
                  </a:moveTo>
                  <a:lnTo>
                    <a:pt x="111" y="93"/>
                  </a:lnTo>
                  <a:lnTo>
                    <a:pt x="111" y="76"/>
                  </a:lnTo>
                  <a:lnTo>
                    <a:pt x="111" y="74"/>
                  </a:lnTo>
                  <a:lnTo>
                    <a:pt x="111" y="71"/>
                  </a:lnTo>
                  <a:lnTo>
                    <a:pt x="111" y="69"/>
                  </a:lnTo>
                  <a:lnTo>
                    <a:pt x="111" y="69"/>
                  </a:lnTo>
                  <a:lnTo>
                    <a:pt x="109" y="67"/>
                  </a:lnTo>
                  <a:lnTo>
                    <a:pt x="109" y="67"/>
                  </a:lnTo>
                  <a:lnTo>
                    <a:pt x="106" y="69"/>
                  </a:lnTo>
                  <a:lnTo>
                    <a:pt x="104" y="69"/>
                  </a:lnTo>
                  <a:lnTo>
                    <a:pt x="102" y="71"/>
                  </a:lnTo>
                  <a:lnTo>
                    <a:pt x="102" y="74"/>
                  </a:lnTo>
                  <a:lnTo>
                    <a:pt x="99" y="69"/>
                  </a:lnTo>
                  <a:lnTo>
                    <a:pt x="97" y="64"/>
                  </a:lnTo>
                  <a:lnTo>
                    <a:pt x="95" y="57"/>
                  </a:lnTo>
                  <a:lnTo>
                    <a:pt x="92" y="55"/>
                  </a:lnTo>
                  <a:lnTo>
                    <a:pt x="90" y="52"/>
                  </a:lnTo>
                  <a:lnTo>
                    <a:pt x="90" y="50"/>
                  </a:lnTo>
                  <a:lnTo>
                    <a:pt x="85" y="48"/>
                  </a:lnTo>
                  <a:lnTo>
                    <a:pt x="78" y="45"/>
                  </a:lnTo>
                  <a:lnTo>
                    <a:pt x="73" y="45"/>
                  </a:lnTo>
                  <a:lnTo>
                    <a:pt x="71" y="45"/>
                  </a:lnTo>
                  <a:lnTo>
                    <a:pt x="68" y="45"/>
                  </a:lnTo>
                  <a:lnTo>
                    <a:pt x="66" y="43"/>
                  </a:lnTo>
                  <a:lnTo>
                    <a:pt x="66" y="43"/>
                  </a:lnTo>
                  <a:lnTo>
                    <a:pt x="64" y="41"/>
                  </a:lnTo>
                  <a:lnTo>
                    <a:pt x="61" y="36"/>
                  </a:lnTo>
                  <a:lnTo>
                    <a:pt x="59" y="29"/>
                  </a:lnTo>
                  <a:lnTo>
                    <a:pt x="57" y="17"/>
                  </a:lnTo>
                  <a:lnTo>
                    <a:pt x="54" y="10"/>
                  </a:lnTo>
                  <a:lnTo>
                    <a:pt x="52" y="5"/>
                  </a:lnTo>
                  <a:lnTo>
                    <a:pt x="45" y="5"/>
                  </a:lnTo>
                  <a:lnTo>
                    <a:pt x="40" y="3"/>
                  </a:lnTo>
                  <a:lnTo>
                    <a:pt x="33" y="0"/>
                  </a:lnTo>
                  <a:lnTo>
                    <a:pt x="28" y="3"/>
                  </a:lnTo>
                  <a:lnTo>
                    <a:pt x="23" y="3"/>
                  </a:lnTo>
                  <a:lnTo>
                    <a:pt x="19" y="3"/>
                  </a:lnTo>
                  <a:lnTo>
                    <a:pt x="16" y="5"/>
                  </a:lnTo>
                  <a:lnTo>
                    <a:pt x="11" y="5"/>
                  </a:lnTo>
                  <a:lnTo>
                    <a:pt x="11" y="10"/>
                  </a:lnTo>
                  <a:lnTo>
                    <a:pt x="9" y="12"/>
                  </a:lnTo>
                  <a:lnTo>
                    <a:pt x="7" y="14"/>
                  </a:lnTo>
                  <a:lnTo>
                    <a:pt x="4" y="17"/>
                  </a:lnTo>
                  <a:lnTo>
                    <a:pt x="4" y="19"/>
                  </a:lnTo>
                  <a:lnTo>
                    <a:pt x="2" y="26"/>
                  </a:lnTo>
                  <a:lnTo>
                    <a:pt x="2" y="36"/>
                  </a:lnTo>
                  <a:lnTo>
                    <a:pt x="0" y="45"/>
                  </a:lnTo>
                  <a:lnTo>
                    <a:pt x="4" y="45"/>
                  </a:lnTo>
                  <a:lnTo>
                    <a:pt x="4" y="48"/>
                  </a:lnTo>
                  <a:lnTo>
                    <a:pt x="4" y="48"/>
                  </a:lnTo>
                  <a:lnTo>
                    <a:pt x="4" y="50"/>
                  </a:lnTo>
                  <a:lnTo>
                    <a:pt x="7" y="50"/>
                  </a:lnTo>
                  <a:lnTo>
                    <a:pt x="11" y="55"/>
                  </a:lnTo>
                  <a:lnTo>
                    <a:pt x="16" y="60"/>
                  </a:lnTo>
                  <a:lnTo>
                    <a:pt x="21" y="64"/>
                  </a:lnTo>
                  <a:lnTo>
                    <a:pt x="23" y="67"/>
                  </a:lnTo>
                  <a:lnTo>
                    <a:pt x="28" y="69"/>
                  </a:lnTo>
                  <a:lnTo>
                    <a:pt x="30" y="71"/>
                  </a:lnTo>
                  <a:lnTo>
                    <a:pt x="35" y="71"/>
                  </a:lnTo>
                  <a:lnTo>
                    <a:pt x="40" y="71"/>
                  </a:lnTo>
                  <a:lnTo>
                    <a:pt x="45" y="74"/>
                  </a:lnTo>
                  <a:lnTo>
                    <a:pt x="49" y="74"/>
                  </a:lnTo>
                  <a:lnTo>
                    <a:pt x="52" y="76"/>
                  </a:lnTo>
                  <a:lnTo>
                    <a:pt x="52" y="79"/>
                  </a:lnTo>
                  <a:lnTo>
                    <a:pt x="52" y="79"/>
                  </a:lnTo>
                  <a:lnTo>
                    <a:pt x="52" y="81"/>
                  </a:lnTo>
                  <a:lnTo>
                    <a:pt x="54" y="81"/>
                  </a:lnTo>
                  <a:lnTo>
                    <a:pt x="57" y="83"/>
                  </a:lnTo>
                  <a:lnTo>
                    <a:pt x="61" y="83"/>
                  </a:lnTo>
                  <a:lnTo>
                    <a:pt x="66" y="86"/>
                  </a:lnTo>
                  <a:lnTo>
                    <a:pt x="68" y="88"/>
                  </a:lnTo>
                  <a:lnTo>
                    <a:pt x="71" y="88"/>
                  </a:lnTo>
                  <a:lnTo>
                    <a:pt x="71" y="88"/>
                  </a:lnTo>
                  <a:lnTo>
                    <a:pt x="71" y="90"/>
                  </a:lnTo>
                  <a:lnTo>
                    <a:pt x="71" y="93"/>
                  </a:lnTo>
                  <a:lnTo>
                    <a:pt x="71" y="95"/>
                  </a:lnTo>
                  <a:lnTo>
                    <a:pt x="71" y="100"/>
                  </a:lnTo>
                  <a:lnTo>
                    <a:pt x="68" y="105"/>
                  </a:lnTo>
                  <a:lnTo>
                    <a:pt x="66" y="107"/>
                  </a:lnTo>
                  <a:lnTo>
                    <a:pt x="64" y="109"/>
                  </a:lnTo>
                  <a:lnTo>
                    <a:pt x="64" y="114"/>
                  </a:lnTo>
                  <a:lnTo>
                    <a:pt x="64" y="119"/>
                  </a:lnTo>
                  <a:lnTo>
                    <a:pt x="68" y="119"/>
                  </a:lnTo>
                  <a:lnTo>
                    <a:pt x="73" y="119"/>
                  </a:lnTo>
                  <a:lnTo>
                    <a:pt x="80" y="121"/>
                  </a:lnTo>
                  <a:lnTo>
                    <a:pt x="85" y="121"/>
                  </a:lnTo>
                  <a:lnTo>
                    <a:pt x="90" y="121"/>
                  </a:lnTo>
                  <a:lnTo>
                    <a:pt x="97" y="121"/>
                  </a:lnTo>
                  <a:lnTo>
                    <a:pt x="102" y="119"/>
                  </a:lnTo>
                  <a:lnTo>
                    <a:pt x="102" y="119"/>
                  </a:lnTo>
                  <a:lnTo>
                    <a:pt x="104" y="117"/>
                  </a:lnTo>
                  <a:lnTo>
                    <a:pt x="106" y="114"/>
                  </a:lnTo>
                  <a:lnTo>
                    <a:pt x="111" y="109"/>
                  </a:lnTo>
                  <a:lnTo>
                    <a:pt x="114" y="107"/>
                  </a:lnTo>
                  <a:lnTo>
                    <a:pt x="114" y="105"/>
                  </a:lnTo>
                  <a:lnTo>
                    <a:pt x="114" y="100"/>
                  </a:lnTo>
                  <a:lnTo>
                    <a:pt x="114" y="98"/>
                  </a:lnTo>
                  <a:lnTo>
                    <a:pt x="111" y="9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4" name="Freeform 1514">
              <a:extLst>
                <a:ext uri="{FF2B5EF4-FFF2-40B4-BE49-F238E27FC236}">
                  <a16:creationId xmlns:a16="http://schemas.microsoft.com/office/drawing/2014/main" id="{12393E38-4097-4FBC-80EB-74087A15519E}"/>
                </a:ext>
              </a:extLst>
            </p:cNvPr>
            <p:cNvSpPr>
              <a:spLocks/>
            </p:cNvSpPr>
            <p:nvPr/>
          </p:nvSpPr>
          <p:spPr bwMode="auto">
            <a:xfrm>
              <a:off x="2776539" y="4551362"/>
              <a:ext cx="180975" cy="192086"/>
            </a:xfrm>
            <a:custGeom>
              <a:avLst/>
              <a:gdLst/>
              <a:ahLst/>
              <a:cxnLst>
                <a:cxn ang="0">
                  <a:pos x="111" y="93"/>
                </a:cxn>
                <a:cxn ang="0">
                  <a:pos x="111" y="74"/>
                </a:cxn>
                <a:cxn ang="0">
                  <a:pos x="111" y="69"/>
                </a:cxn>
                <a:cxn ang="0">
                  <a:pos x="109" y="67"/>
                </a:cxn>
                <a:cxn ang="0">
                  <a:pos x="106" y="69"/>
                </a:cxn>
                <a:cxn ang="0">
                  <a:pos x="102" y="71"/>
                </a:cxn>
                <a:cxn ang="0">
                  <a:pos x="99" y="69"/>
                </a:cxn>
                <a:cxn ang="0">
                  <a:pos x="95" y="57"/>
                </a:cxn>
                <a:cxn ang="0">
                  <a:pos x="90" y="52"/>
                </a:cxn>
                <a:cxn ang="0">
                  <a:pos x="85" y="48"/>
                </a:cxn>
                <a:cxn ang="0">
                  <a:pos x="73" y="45"/>
                </a:cxn>
                <a:cxn ang="0">
                  <a:pos x="68" y="45"/>
                </a:cxn>
                <a:cxn ang="0">
                  <a:pos x="66" y="43"/>
                </a:cxn>
                <a:cxn ang="0">
                  <a:pos x="61" y="36"/>
                </a:cxn>
                <a:cxn ang="0">
                  <a:pos x="57" y="17"/>
                </a:cxn>
                <a:cxn ang="0">
                  <a:pos x="52" y="5"/>
                </a:cxn>
                <a:cxn ang="0">
                  <a:pos x="40" y="3"/>
                </a:cxn>
                <a:cxn ang="0">
                  <a:pos x="28" y="3"/>
                </a:cxn>
                <a:cxn ang="0">
                  <a:pos x="19" y="3"/>
                </a:cxn>
                <a:cxn ang="0">
                  <a:pos x="11" y="5"/>
                </a:cxn>
                <a:cxn ang="0">
                  <a:pos x="9" y="12"/>
                </a:cxn>
                <a:cxn ang="0">
                  <a:pos x="4" y="17"/>
                </a:cxn>
                <a:cxn ang="0">
                  <a:pos x="2" y="26"/>
                </a:cxn>
                <a:cxn ang="0">
                  <a:pos x="0" y="45"/>
                </a:cxn>
                <a:cxn ang="0">
                  <a:pos x="4" y="48"/>
                </a:cxn>
                <a:cxn ang="0">
                  <a:pos x="4" y="50"/>
                </a:cxn>
                <a:cxn ang="0">
                  <a:pos x="11" y="55"/>
                </a:cxn>
                <a:cxn ang="0">
                  <a:pos x="21" y="64"/>
                </a:cxn>
                <a:cxn ang="0">
                  <a:pos x="28" y="69"/>
                </a:cxn>
                <a:cxn ang="0">
                  <a:pos x="35" y="71"/>
                </a:cxn>
                <a:cxn ang="0">
                  <a:pos x="45" y="74"/>
                </a:cxn>
                <a:cxn ang="0">
                  <a:pos x="52" y="76"/>
                </a:cxn>
                <a:cxn ang="0">
                  <a:pos x="52" y="79"/>
                </a:cxn>
                <a:cxn ang="0">
                  <a:pos x="54" y="81"/>
                </a:cxn>
                <a:cxn ang="0">
                  <a:pos x="61" y="83"/>
                </a:cxn>
                <a:cxn ang="0">
                  <a:pos x="68" y="88"/>
                </a:cxn>
                <a:cxn ang="0">
                  <a:pos x="71" y="88"/>
                </a:cxn>
                <a:cxn ang="0">
                  <a:pos x="71" y="93"/>
                </a:cxn>
                <a:cxn ang="0">
                  <a:pos x="71" y="100"/>
                </a:cxn>
                <a:cxn ang="0">
                  <a:pos x="66" y="107"/>
                </a:cxn>
                <a:cxn ang="0">
                  <a:pos x="64" y="114"/>
                </a:cxn>
                <a:cxn ang="0">
                  <a:pos x="68" y="119"/>
                </a:cxn>
                <a:cxn ang="0">
                  <a:pos x="80" y="121"/>
                </a:cxn>
                <a:cxn ang="0">
                  <a:pos x="90" y="121"/>
                </a:cxn>
                <a:cxn ang="0">
                  <a:pos x="102" y="119"/>
                </a:cxn>
                <a:cxn ang="0">
                  <a:pos x="104" y="117"/>
                </a:cxn>
                <a:cxn ang="0">
                  <a:pos x="111" y="109"/>
                </a:cxn>
                <a:cxn ang="0">
                  <a:pos x="114" y="105"/>
                </a:cxn>
                <a:cxn ang="0">
                  <a:pos x="114" y="98"/>
                </a:cxn>
              </a:cxnLst>
              <a:rect l="0" t="0" r="r" b="b"/>
              <a:pathLst>
                <a:path w="114" h="121">
                  <a:moveTo>
                    <a:pt x="111" y="93"/>
                  </a:moveTo>
                  <a:lnTo>
                    <a:pt x="111" y="93"/>
                  </a:lnTo>
                  <a:lnTo>
                    <a:pt x="111" y="76"/>
                  </a:lnTo>
                  <a:lnTo>
                    <a:pt x="111" y="74"/>
                  </a:lnTo>
                  <a:lnTo>
                    <a:pt x="111" y="71"/>
                  </a:lnTo>
                  <a:lnTo>
                    <a:pt x="111" y="69"/>
                  </a:lnTo>
                  <a:lnTo>
                    <a:pt x="111" y="69"/>
                  </a:lnTo>
                  <a:lnTo>
                    <a:pt x="109" y="67"/>
                  </a:lnTo>
                  <a:lnTo>
                    <a:pt x="109" y="67"/>
                  </a:lnTo>
                  <a:lnTo>
                    <a:pt x="106" y="69"/>
                  </a:lnTo>
                  <a:lnTo>
                    <a:pt x="104" y="69"/>
                  </a:lnTo>
                  <a:lnTo>
                    <a:pt x="102" y="71"/>
                  </a:lnTo>
                  <a:lnTo>
                    <a:pt x="102" y="74"/>
                  </a:lnTo>
                  <a:lnTo>
                    <a:pt x="99" y="69"/>
                  </a:lnTo>
                  <a:lnTo>
                    <a:pt x="97" y="64"/>
                  </a:lnTo>
                  <a:lnTo>
                    <a:pt x="95" y="57"/>
                  </a:lnTo>
                  <a:lnTo>
                    <a:pt x="92" y="55"/>
                  </a:lnTo>
                  <a:lnTo>
                    <a:pt x="90" y="52"/>
                  </a:lnTo>
                  <a:lnTo>
                    <a:pt x="90" y="50"/>
                  </a:lnTo>
                  <a:lnTo>
                    <a:pt x="85" y="48"/>
                  </a:lnTo>
                  <a:lnTo>
                    <a:pt x="78" y="45"/>
                  </a:lnTo>
                  <a:lnTo>
                    <a:pt x="73" y="45"/>
                  </a:lnTo>
                  <a:lnTo>
                    <a:pt x="71" y="45"/>
                  </a:lnTo>
                  <a:lnTo>
                    <a:pt x="68" y="45"/>
                  </a:lnTo>
                  <a:lnTo>
                    <a:pt x="66" y="43"/>
                  </a:lnTo>
                  <a:lnTo>
                    <a:pt x="66" y="43"/>
                  </a:lnTo>
                  <a:lnTo>
                    <a:pt x="64" y="41"/>
                  </a:lnTo>
                  <a:lnTo>
                    <a:pt x="61" y="36"/>
                  </a:lnTo>
                  <a:lnTo>
                    <a:pt x="59" y="29"/>
                  </a:lnTo>
                  <a:lnTo>
                    <a:pt x="57" y="17"/>
                  </a:lnTo>
                  <a:lnTo>
                    <a:pt x="54" y="10"/>
                  </a:lnTo>
                  <a:lnTo>
                    <a:pt x="52" y="5"/>
                  </a:lnTo>
                  <a:lnTo>
                    <a:pt x="45" y="5"/>
                  </a:lnTo>
                  <a:lnTo>
                    <a:pt x="40" y="3"/>
                  </a:lnTo>
                  <a:lnTo>
                    <a:pt x="33" y="0"/>
                  </a:lnTo>
                  <a:lnTo>
                    <a:pt x="28" y="3"/>
                  </a:lnTo>
                  <a:lnTo>
                    <a:pt x="23" y="3"/>
                  </a:lnTo>
                  <a:lnTo>
                    <a:pt x="19" y="3"/>
                  </a:lnTo>
                  <a:lnTo>
                    <a:pt x="16" y="5"/>
                  </a:lnTo>
                  <a:lnTo>
                    <a:pt x="11" y="5"/>
                  </a:lnTo>
                  <a:lnTo>
                    <a:pt x="11" y="10"/>
                  </a:lnTo>
                  <a:lnTo>
                    <a:pt x="9" y="12"/>
                  </a:lnTo>
                  <a:lnTo>
                    <a:pt x="7" y="14"/>
                  </a:lnTo>
                  <a:lnTo>
                    <a:pt x="4" y="17"/>
                  </a:lnTo>
                  <a:lnTo>
                    <a:pt x="4" y="19"/>
                  </a:lnTo>
                  <a:lnTo>
                    <a:pt x="2" y="26"/>
                  </a:lnTo>
                  <a:lnTo>
                    <a:pt x="2" y="36"/>
                  </a:lnTo>
                  <a:lnTo>
                    <a:pt x="0" y="45"/>
                  </a:lnTo>
                  <a:lnTo>
                    <a:pt x="4" y="45"/>
                  </a:lnTo>
                  <a:lnTo>
                    <a:pt x="4" y="48"/>
                  </a:lnTo>
                  <a:lnTo>
                    <a:pt x="4" y="48"/>
                  </a:lnTo>
                  <a:lnTo>
                    <a:pt x="4" y="50"/>
                  </a:lnTo>
                  <a:lnTo>
                    <a:pt x="7" y="50"/>
                  </a:lnTo>
                  <a:lnTo>
                    <a:pt x="11" y="55"/>
                  </a:lnTo>
                  <a:lnTo>
                    <a:pt x="16" y="60"/>
                  </a:lnTo>
                  <a:lnTo>
                    <a:pt x="21" y="64"/>
                  </a:lnTo>
                  <a:lnTo>
                    <a:pt x="23" y="67"/>
                  </a:lnTo>
                  <a:lnTo>
                    <a:pt x="28" y="69"/>
                  </a:lnTo>
                  <a:lnTo>
                    <a:pt x="30" y="71"/>
                  </a:lnTo>
                  <a:lnTo>
                    <a:pt x="35" y="71"/>
                  </a:lnTo>
                  <a:lnTo>
                    <a:pt x="40" y="71"/>
                  </a:lnTo>
                  <a:lnTo>
                    <a:pt x="45" y="74"/>
                  </a:lnTo>
                  <a:lnTo>
                    <a:pt x="49" y="74"/>
                  </a:lnTo>
                  <a:lnTo>
                    <a:pt x="52" y="76"/>
                  </a:lnTo>
                  <a:lnTo>
                    <a:pt x="52" y="79"/>
                  </a:lnTo>
                  <a:lnTo>
                    <a:pt x="52" y="79"/>
                  </a:lnTo>
                  <a:lnTo>
                    <a:pt x="52" y="81"/>
                  </a:lnTo>
                  <a:lnTo>
                    <a:pt x="54" y="81"/>
                  </a:lnTo>
                  <a:lnTo>
                    <a:pt x="57" y="83"/>
                  </a:lnTo>
                  <a:lnTo>
                    <a:pt x="61" y="83"/>
                  </a:lnTo>
                  <a:lnTo>
                    <a:pt x="66" y="86"/>
                  </a:lnTo>
                  <a:lnTo>
                    <a:pt x="68" y="88"/>
                  </a:lnTo>
                  <a:lnTo>
                    <a:pt x="71" y="88"/>
                  </a:lnTo>
                  <a:lnTo>
                    <a:pt x="71" y="88"/>
                  </a:lnTo>
                  <a:lnTo>
                    <a:pt x="71" y="90"/>
                  </a:lnTo>
                  <a:lnTo>
                    <a:pt x="71" y="93"/>
                  </a:lnTo>
                  <a:lnTo>
                    <a:pt x="71" y="95"/>
                  </a:lnTo>
                  <a:lnTo>
                    <a:pt x="71" y="100"/>
                  </a:lnTo>
                  <a:lnTo>
                    <a:pt x="68" y="105"/>
                  </a:lnTo>
                  <a:lnTo>
                    <a:pt x="66" y="107"/>
                  </a:lnTo>
                  <a:lnTo>
                    <a:pt x="64" y="109"/>
                  </a:lnTo>
                  <a:lnTo>
                    <a:pt x="64" y="114"/>
                  </a:lnTo>
                  <a:lnTo>
                    <a:pt x="64" y="119"/>
                  </a:lnTo>
                  <a:lnTo>
                    <a:pt x="68" y="119"/>
                  </a:lnTo>
                  <a:lnTo>
                    <a:pt x="73" y="119"/>
                  </a:lnTo>
                  <a:lnTo>
                    <a:pt x="80" y="121"/>
                  </a:lnTo>
                  <a:lnTo>
                    <a:pt x="85" y="121"/>
                  </a:lnTo>
                  <a:lnTo>
                    <a:pt x="90" y="121"/>
                  </a:lnTo>
                  <a:lnTo>
                    <a:pt x="97" y="121"/>
                  </a:lnTo>
                  <a:lnTo>
                    <a:pt x="102" y="119"/>
                  </a:lnTo>
                  <a:lnTo>
                    <a:pt x="102" y="119"/>
                  </a:lnTo>
                  <a:lnTo>
                    <a:pt x="104" y="117"/>
                  </a:lnTo>
                  <a:lnTo>
                    <a:pt x="106" y="114"/>
                  </a:lnTo>
                  <a:lnTo>
                    <a:pt x="111" y="109"/>
                  </a:lnTo>
                  <a:lnTo>
                    <a:pt x="114" y="107"/>
                  </a:lnTo>
                  <a:lnTo>
                    <a:pt x="114" y="105"/>
                  </a:lnTo>
                  <a:lnTo>
                    <a:pt x="114" y="100"/>
                  </a:lnTo>
                  <a:lnTo>
                    <a:pt x="114" y="98"/>
                  </a:lnTo>
                  <a:lnTo>
                    <a:pt x="111" y="9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5" name="Freeform 1515">
              <a:extLst>
                <a:ext uri="{FF2B5EF4-FFF2-40B4-BE49-F238E27FC236}">
                  <a16:creationId xmlns:a16="http://schemas.microsoft.com/office/drawing/2014/main" id="{DA212DCA-6833-4809-99A3-5309DBF53180}"/>
                </a:ext>
              </a:extLst>
            </p:cNvPr>
            <p:cNvSpPr>
              <a:spLocks/>
            </p:cNvSpPr>
            <p:nvPr/>
          </p:nvSpPr>
          <p:spPr bwMode="auto">
            <a:xfrm>
              <a:off x="2903538" y="4808536"/>
              <a:ext cx="114301" cy="101600"/>
            </a:xfrm>
            <a:custGeom>
              <a:avLst/>
              <a:gdLst/>
              <a:ahLst/>
              <a:cxnLst>
                <a:cxn ang="0">
                  <a:pos x="3" y="0"/>
                </a:cxn>
                <a:cxn ang="0">
                  <a:pos x="0" y="50"/>
                </a:cxn>
                <a:cxn ang="0">
                  <a:pos x="10" y="54"/>
                </a:cxn>
                <a:cxn ang="0">
                  <a:pos x="22" y="59"/>
                </a:cxn>
                <a:cxn ang="0">
                  <a:pos x="36" y="61"/>
                </a:cxn>
                <a:cxn ang="0">
                  <a:pos x="41" y="64"/>
                </a:cxn>
                <a:cxn ang="0">
                  <a:pos x="50" y="64"/>
                </a:cxn>
                <a:cxn ang="0">
                  <a:pos x="50" y="64"/>
                </a:cxn>
                <a:cxn ang="0">
                  <a:pos x="53" y="64"/>
                </a:cxn>
                <a:cxn ang="0">
                  <a:pos x="55" y="61"/>
                </a:cxn>
                <a:cxn ang="0">
                  <a:pos x="60" y="59"/>
                </a:cxn>
                <a:cxn ang="0">
                  <a:pos x="62" y="57"/>
                </a:cxn>
                <a:cxn ang="0">
                  <a:pos x="64" y="52"/>
                </a:cxn>
                <a:cxn ang="0">
                  <a:pos x="67" y="50"/>
                </a:cxn>
                <a:cxn ang="0">
                  <a:pos x="69" y="42"/>
                </a:cxn>
                <a:cxn ang="0">
                  <a:pos x="72" y="40"/>
                </a:cxn>
                <a:cxn ang="0">
                  <a:pos x="55" y="28"/>
                </a:cxn>
                <a:cxn ang="0">
                  <a:pos x="38" y="14"/>
                </a:cxn>
                <a:cxn ang="0">
                  <a:pos x="29" y="9"/>
                </a:cxn>
                <a:cxn ang="0">
                  <a:pos x="24" y="4"/>
                </a:cxn>
                <a:cxn ang="0">
                  <a:pos x="22" y="2"/>
                </a:cxn>
                <a:cxn ang="0">
                  <a:pos x="17" y="0"/>
                </a:cxn>
                <a:cxn ang="0">
                  <a:pos x="10" y="0"/>
                </a:cxn>
                <a:cxn ang="0">
                  <a:pos x="7" y="0"/>
                </a:cxn>
                <a:cxn ang="0">
                  <a:pos x="3" y="0"/>
                </a:cxn>
                <a:cxn ang="0">
                  <a:pos x="3" y="0"/>
                </a:cxn>
              </a:cxnLst>
              <a:rect l="0" t="0" r="r" b="b"/>
              <a:pathLst>
                <a:path w="72" h="64">
                  <a:moveTo>
                    <a:pt x="3" y="0"/>
                  </a:moveTo>
                  <a:lnTo>
                    <a:pt x="0" y="50"/>
                  </a:lnTo>
                  <a:lnTo>
                    <a:pt x="10" y="54"/>
                  </a:lnTo>
                  <a:lnTo>
                    <a:pt x="22" y="59"/>
                  </a:lnTo>
                  <a:lnTo>
                    <a:pt x="36" y="61"/>
                  </a:lnTo>
                  <a:lnTo>
                    <a:pt x="41" y="64"/>
                  </a:lnTo>
                  <a:lnTo>
                    <a:pt x="50" y="64"/>
                  </a:lnTo>
                  <a:lnTo>
                    <a:pt x="50" y="64"/>
                  </a:lnTo>
                  <a:lnTo>
                    <a:pt x="53" y="64"/>
                  </a:lnTo>
                  <a:lnTo>
                    <a:pt x="55" y="61"/>
                  </a:lnTo>
                  <a:lnTo>
                    <a:pt x="60" y="59"/>
                  </a:lnTo>
                  <a:lnTo>
                    <a:pt x="62" y="57"/>
                  </a:lnTo>
                  <a:lnTo>
                    <a:pt x="64" y="52"/>
                  </a:lnTo>
                  <a:lnTo>
                    <a:pt x="67" y="50"/>
                  </a:lnTo>
                  <a:lnTo>
                    <a:pt x="69" y="42"/>
                  </a:lnTo>
                  <a:lnTo>
                    <a:pt x="72" y="40"/>
                  </a:lnTo>
                  <a:lnTo>
                    <a:pt x="55" y="28"/>
                  </a:lnTo>
                  <a:lnTo>
                    <a:pt x="38" y="14"/>
                  </a:lnTo>
                  <a:lnTo>
                    <a:pt x="29" y="9"/>
                  </a:lnTo>
                  <a:lnTo>
                    <a:pt x="24" y="4"/>
                  </a:lnTo>
                  <a:lnTo>
                    <a:pt x="22" y="2"/>
                  </a:lnTo>
                  <a:lnTo>
                    <a:pt x="17" y="0"/>
                  </a:lnTo>
                  <a:lnTo>
                    <a:pt x="10" y="0"/>
                  </a:lnTo>
                  <a:lnTo>
                    <a:pt x="7" y="0"/>
                  </a:lnTo>
                  <a:lnTo>
                    <a:pt x="3" y="0"/>
                  </a:lnTo>
                  <a:lnTo>
                    <a:pt x="3"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6" name="Freeform 1516">
              <a:extLst>
                <a:ext uri="{FF2B5EF4-FFF2-40B4-BE49-F238E27FC236}">
                  <a16:creationId xmlns:a16="http://schemas.microsoft.com/office/drawing/2014/main" id="{BEA61036-46A7-4BE3-A522-05F03E92AF30}"/>
                </a:ext>
              </a:extLst>
            </p:cNvPr>
            <p:cNvSpPr>
              <a:spLocks/>
            </p:cNvSpPr>
            <p:nvPr/>
          </p:nvSpPr>
          <p:spPr bwMode="auto">
            <a:xfrm>
              <a:off x="2903538" y="4808536"/>
              <a:ext cx="114301" cy="101600"/>
            </a:xfrm>
            <a:custGeom>
              <a:avLst/>
              <a:gdLst/>
              <a:ahLst/>
              <a:cxnLst>
                <a:cxn ang="0">
                  <a:pos x="3" y="0"/>
                </a:cxn>
                <a:cxn ang="0">
                  <a:pos x="0" y="50"/>
                </a:cxn>
                <a:cxn ang="0">
                  <a:pos x="10" y="54"/>
                </a:cxn>
                <a:cxn ang="0">
                  <a:pos x="22" y="59"/>
                </a:cxn>
                <a:cxn ang="0">
                  <a:pos x="36" y="61"/>
                </a:cxn>
                <a:cxn ang="0">
                  <a:pos x="41" y="64"/>
                </a:cxn>
                <a:cxn ang="0">
                  <a:pos x="50" y="64"/>
                </a:cxn>
                <a:cxn ang="0">
                  <a:pos x="50" y="64"/>
                </a:cxn>
                <a:cxn ang="0">
                  <a:pos x="53" y="64"/>
                </a:cxn>
                <a:cxn ang="0">
                  <a:pos x="55" y="61"/>
                </a:cxn>
                <a:cxn ang="0">
                  <a:pos x="60" y="59"/>
                </a:cxn>
                <a:cxn ang="0">
                  <a:pos x="62" y="57"/>
                </a:cxn>
                <a:cxn ang="0">
                  <a:pos x="64" y="52"/>
                </a:cxn>
                <a:cxn ang="0">
                  <a:pos x="67" y="50"/>
                </a:cxn>
                <a:cxn ang="0">
                  <a:pos x="69" y="42"/>
                </a:cxn>
                <a:cxn ang="0">
                  <a:pos x="72" y="40"/>
                </a:cxn>
                <a:cxn ang="0">
                  <a:pos x="55" y="28"/>
                </a:cxn>
                <a:cxn ang="0">
                  <a:pos x="38" y="14"/>
                </a:cxn>
                <a:cxn ang="0">
                  <a:pos x="29" y="9"/>
                </a:cxn>
                <a:cxn ang="0">
                  <a:pos x="24" y="4"/>
                </a:cxn>
                <a:cxn ang="0">
                  <a:pos x="22" y="2"/>
                </a:cxn>
                <a:cxn ang="0">
                  <a:pos x="17" y="0"/>
                </a:cxn>
                <a:cxn ang="0">
                  <a:pos x="10" y="0"/>
                </a:cxn>
                <a:cxn ang="0">
                  <a:pos x="7" y="0"/>
                </a:cxn>
                <a:cxn ang="0">
                  <a:pos x="3" y="0"/>
                </a:cxn>
              </a:cxnLst>
              <a:rect l="0" t="0" r="r" b="b"/>
              <a:pathLst>
                <a:path w="72" h="64">
                  <a:moveTo>
                    <a:pt x="3" y="0"/>
                  </a:moveTo>
                  <a:lnTo>
                    <a:pt x="0" y="50"/>
                  </a:lnTo>
                  <a:lnTo>
                    <a:pt x="10" y="54"/>
                  </a:lnTo>
                  <a:lnTo>
                    <a:pt x="22" y="59"/>
                  </a:lnTo>
                  <a:lnTo>
                    <a:pt x="36" y="61"/>
                  </a:lnTo>
                  <a:lnTo>
                    <a:pt x="41" y="64"/>
                  </a:lnTo>
                  <a:lnTo>
                    <a:pt x="50" y="64"/>
                  </a:lnTo>
                  <a:lnTo>
                    <a:pt x="50" y="64"/>
                  </a:lnTo>
                  <a:lnTo>
                    <a:pt x="53" y="64"/>
                  </a:lnTo>
                  <a:lnTo>
                    <a:pt x="55" y="61"/>
                  </a:lnTo>
                  <a:lnTo>
                    <a:pt x="60" y="59"/>
                  </a:lnTo>
                  <a:lnTo>
                    <a:pt x="62" y="57"/>
                  </a:lnTo>
                  <a:lnTo>
                    <a:pt x="64" y="52"/>
                  </a:lnTo>
                  <a:lnTo>
                    <a:pt x="67" y="50"/>
                  </a:lnTo>
                  <a:lnTo>
                    <a:pt x="69" y="42"/>
                  </a:lnTo>
                  <a:lnTo>
                    <a:pt x="72" y="40"/>
                  </a:lnTo>
                  <a:lnTo>
                    <a:pt x="55" y="28"/>
                  </a:lnTo>
                  <a:lnTo>
                    <a:pt x="38" y="14"/>
                  </a:lnTo>
                  <a:lnTo>
                    <a:pt x="29" y="9"/>
                  </a:lnTo>
                  <a:lnTo>
                    <a:pt x="24" y="4"/>
                  </a:lnTo>
                  <a:lnTo>
                    <a:pt x="22" y="2"/>
                  </a:lnTo>
                  <a:lnTo>
                    <a:pt x="17" y="0"/>
                  </a:lnTo>
                  <a:lnTo>
                    <a:pt x="10" y="0"/>
                  </a:lnTo>
                  <a:lnTo>
                    <a:pt x="7" y="0"/>
                  </a:lnTo>
                  <a:lnTo>
                    <a:pt x="3"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7" name="Freeform 1517">
              <a:extLst>
                <a:ext uri="{FF2B5EF4-FFF2-40B4-BE49-F238E27FC236}">
                  <a16:creationId xmlns:a16="http://schemas.microsoft.com/office/drawing/2014/main" id="{A4E9EBE9-3C27-4FCE-875E-DDD0839D6F33}"/>
                </a:ext>
              </a:extLst>
            </p:cNvPr>
            <p:cNvSpPr>
              <a:spLocks/>
            </p:cNvSpPr>
            <p:nvPr/>
          </p:nvSpPr>
          <p:spPr bwMode="auto">
            <a:xfrm>
              <a:off x="2903538" y="4808536"/>
              <a:ext cx="114301" cy="101600"/>
            </a:xfrm>
            <a:custGeom>
              <a:avLst/>
              <a:gdLst/>
              <a:ahLst/>
              <a:cxnLst>
                <a:cxn ang="0">
                  <a:pos x="3" y="0"/>
                </a:cxn>
                <a:cxn ang="0">
                  <a:pos x="0" y="50"/>
                </a:cxn>
                <a:cxn ang="0">
                  <a:pos x="10" y="54"/>
                </a:cxn>
                <a:cxn ang="0">
                  <a:pos x="22" y="59"/>
                </a:cxn>
                <a:cxn ang="0">
                  <a:pos x="36" y="61"/>
                </a:cxn>
                <a:cxn ang="0">
                  <a:pos x="41" y="64"/>
                </a:cxn>
                <a:cxn ang="0">
                  <a:pos x="50" y="64"/>
                </a:cxn>
                <a:cxn ang="0">
                  <a:pos x="50" y="64"/>
                </a:cxn>
                <a:cxn ang="0">
                  <a:pos x="53" y="64"/>
                </a:cxn>
                <a:cxn ang="0">
                  <a:pos x="55" y="61"/>
                </a:cxn>
                <a:cxn ang="0">
                  <a:pos x="60" y="59"/>
                </a:cxn>
                <a:cxn ang="0">
                  <a:pos x="62" y="57"/>
                </a:cxn>
                <a:cxn ang="0">
                  <a:pos x="64" y="52"/>
                </a:cxn>
                <a:cxn ang="0">
                  <a:pos x="67" y="50"/>
                </a:cxn>
                <a:cxn ang="0">
                  <a:pos x="69" y="42"/>
                </a:cxn>
                <a:cxn ang="0">
                  <a:pos x="72" y="40"/>
                </a:cxn>
                <a:cxn ang="0">
                  <a:pos x="55" y="28"/>
                </a:cxn>
                <a:cxn ang="0">
                  <a:pos x="38" y="14"/>
                </a:cxn>
                <a:cxn ang="0">
                  <a:pos x="29" y="9"/>
                </a:cxn>
                <a:cxn ang="0">
                  <a:pos x="24" y="4"/>
                </a:cxn>
                <a:cxn ang="0">
                  <a:pos x="22" y="2"/>
                </a:cxn>
                <a:cxn ang="0">
                  <a:pos x="17" y="0"/>
                </a:cxn>
                <a:cxn ang="0">
                  <a:pos x="10" y="0"/>
                </a:cxn>
                <a:cxn ang="0">
                  <a:pos x="7" y="0"/>
                </a:cxn>
                <a:cxn ang="0">
                  <a:pos x="3" y="0"/>
                </a:cxn>
              </a:cxnLst>
              <a:rect l="0" t="0" r="r" b="b"/>
              <a:pathLst>
                <a:path w="72" h="64">
                  <a:moveTo>
                    <a:pt x="3" y="0"/>
                  </a:moveTo>
                  <a:lnTo>
                    <a:pt x="0" y="50"/>
                  </a:lnTo>
                  <a:lnTo>
                    <a:pt x="10" y="54"/>
                  </a:lnTo>
                  <a:lnTo>
                    <a:pt x="22" y="59"/>
                  </a:lnTo>
                  <a:lnTo>
                    <a:pt x="36" y="61"/>
                  </a:lnTo>
                  <a:lnTo>
                    <a:pt x="41" y="64"/>
                  </a:lnTo>
                  <a:lnTo>
                    <a:pt x="50" y="64"/>
                  </a:lnTo>
                  <a:lnTo>
                    <a:pt x="50" y="64"/>
                  </a:lnTo>
                  <a:lnTo>
                    <a:pt x="53" y="64"/>
                  </a:lnTo>
                  <a:lnTo>
                    <a:pt x="55" y="61"/>
                  </a:lnTo>
                  <a:lnTo>
                    <a:pt x="60" y="59"/>
                  </a:lnTo>
                  <a:lnTo>
                    <a:pt x="62" y="57"/>
                  </a:lnTo>
                  <a:lnTo>
                    <a:pt x="64" y="52"/>
                  </a:lnTo>
                  <a:lnTo>
                    <a:pt x="67" y="50"/>
                  </a:lnTo>
                  <a:lnTo>
                    <a:pt x="69" y="42"/>
                  </a:lnTo>
                  <a:lnTo>
                    <a:pt x="72" y="40"/>
                  </a:lnTo>
                  <a:lnTo>
                    <a:pt x="55" y="28"/>
                  </a:lnTo>
                  <a:lnTo>
                    <a:pt x="38" y="14"/>
                  </a:lnTo>
                  <a:lnTo>
                    <a:pt x="29" y="9"/>
                  </a:lnTo>
                  <a:lnTo>
                    <a:pt x="24" y="4"/>
                  </a:lnTo>
                  <a:lnTo>
                    <a:pt x="22" y="2"/>
                  </a:lnTo>
                  <a:lnTo>
                    <a:pt x="17" y="0"/>
                  </a:lnTo>
                  <a:lnTo>
                    <a:pt x="10" y="0"/>
                  </a:lnTo>
                  <a:lnTo>
                    <a:pt x="7" y="0"/>
                  </a:lnTo>
                  <a:lnTo>
                    <a:pt x="3"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8" name="Freeform 1518">
              <a:extLst>
                <a:ext uri="{FF2B5EF4-FFF2-40B4-BE49-F238E27FC236}">
                  <a16:creationId xmlns:a16="http://schemas.microsoft.com/office/drawing/2014/main" id="{2080F9B5-5F07-473B-B2F7-E410AD6F7DC0}"/>
                </a:ext>
              </a:extLst>
            </p:cNvPr>
            <p:cNvSpPr>
              <a:spLocks/>
            </p:cNvSpPr>
            <p:nvPr/>
          </p:nvSpPr>
          <p:spPr bwMode="auto">
            <a:xfrm>
              <a:off x="2651125" y="4611687"/>
              <a:ext cx="323850" cy="693736"/>
            </a:xfrm>
            <a:custGeom>
              <a:avLst/>
              <a:gdLst/>
              <a:ahLst/>
              <a:cxnLst>
                <a:cxn ang="0">
                  <a:pos x="169" y="107"/>
                </a:cxn>
                <a:cxn ang="0">
                  <a:pos x="197" y="81"/>
                </a:cxn>
                <a:cxn ang="0">
                  <a:pos x="204" y="64"/>
                </a:cxn>
                <a:cxn ang="0">
                  <a:pos x="202" y="60"/>
                </a:cxn>
                <a:cxn ang="0">
                  <a:pos x="200" y="79"/>
                </a:cxn>
                <a:cxn ang="0">
                  <a:pos x="171" y="102"/>
                </a:cxn>
                <a:cxn ang="0">
                  <a:pos x="164" y="178"/>
                </a:cxn>
                <a:cxn ang="0">
                  <a:pos x="183" y="202"/>
                </a:cxn>
                <a:cxn ang="0">
                  <a:pos x="193" y="216"/>
                </a:cxn>
                <a:cxn ang="0">
                  <a:pos x="171" y="242"/>
                </a:cxn>
                <a:cxn ang="0">
                  <a:pos x="133" y="254"/>
                </a:cxn>
                <a:cxn ang="0">
                  <a:pos x="131" y="271"/>
                </a:cxn>
                <a:cxn ang="0">
                  <a:pos x="119" y="276"/>
                </a:cxn>
                <a:cxn ang="0">
                  <a:pos x="105" y="283"/>
                </a:cxn>
                <a:cxn ang="0">
                  <a:pos x="124" y="290"/>
                </a:cxn>
                <a:cxn ang="0">
                  <a:pos x="124" y="302"/>
                </a:cxn>
                <a:cxn ang="0">
                  <a:pos x="117" y="307"/>
                </a:cxn>
                <a:cxn ang="0">
                  <a:pos x="114" y="321"/>
                </a:cxn>
                <a:cxn ang="0">
                  <a:pos x="98" y="340"/>
                </a:cxn>
                <a:cxn ang="0">
                  <a:pos x="105" y="356"/>
                </a:cxn>
                <a:cxn ang="0">
                  <a:pos x="124" y="371"/>
                </a:cxn>
                <a:cxn ang="0">
                  <a:pos x="114" y="387"/>
                </a:cxn>
                <a:cxn ang="0">
                  <a:pos x="114" y="402"/>
                </a:cxn>
                <a:cxn ang="0">
                  <a:pos x="102" y="411"/>
                </a:cxn>
                <a:cxn ang="0">
                  <a:pos x="76" y="435"/>
                </a:cxn>
                <a:cxn ang="0">
                  <a:pos x="64" y="418"/>
                </a:cxn>
                <a:cxn ang="0">
                  <a:pos x="43" y="402"/>
                </a:cxn>
                <a:cxn ang="0">
                  <a:pos x="45" y="378"/>
                </a:cxn>
                <a:cxn ang="0">
                  <a:pos x="45" y="366"/>
                </a:cxn>
                <a:cxn ang="0">
                  <a:pos x="41" y="337"/>
                </a:cxn>
                <a:cxn ang="0">
                  <a:pos x="41" y="328"/>
                </a:cxn>
                <a:cxn ang="0">
                  <a:pos x="26" y="292"/>
                </a:cxn>
                <a:cxn ang="0">
                  <a:pos x="14" y="254"/>
                </a:cxn>
                <a:cxn ang="0">
                  <a:pos x="22" y="242"/>
                </a:cxn>
                <a:cxn ang="0">
                  <a:pos x="10" y="214"/>
                </a:cxn>
                <a:cxn ang="0">
                  <a:pos x="17" y="176"/>
                </a:cxn>
                <a:cxn ang="0">
                  <a:pos x="3" y="147"/>
                </a:cxn>
                <a:cxn ang="0">
                  <a:pos x="5" y="124"/>
                </a:cxn>
                <a:cxn ang="0">
                  <a:pos x="0" y="109"/>
                </a:cxn>
                <a:cxn ang="0">
                  <a:pos x="17" y="74"/>
                </a:cxn>
                <a:cxn ang="0">
                  <a:pos x="10" y="50"/>
                </a:cxn>
                <a:cxn ang="0">
                  <a:pos x="22" y="33"/>
                </a:cxn>
                <a:cxn ang="0">
                  <a:pos x="26" y="12"/>
                </a:cxn>
                <a:cxn ang="0">
                  <a:pos x="55" y="12"/>
                </a:cxn>
                <a:cxn ang="0">
                  <a:pos x="67" y="7"/>
                </a:cxn>
                <a:cxn ang="0">
                  <a:pos x="83" y="12"/>
                </a:cxn>
                <a:cxn ang="0">
                  <a:pos x="109" y="33"/>
                </a:cxn>
                <a:cxn ang="0">
                  <a:pos x="131" y="41"/>
                </a:cxn>
                <a:cxn ang="0">
                  <a:pos x="150" y="50"/>
                </a:cxn>
                <a:cxn ang="0">
                  <a:pos x="145" y="69"/>
                </a:cxn>
                <a:cxn ang="0">
                  <a:pos x="164" y="83"/>
                </a:cxn>
                <a:cxn ang="0">
                  <a:pos x="190" y="71"/>
                </a:cxn>
                <a:cxn ang="0">
                  <a:pos x="200" y="55"/>
                </a:cxn>
                <a:cxn ang="0">
                  <a:pos x="202" y="76"/>
                </a:cxn>
                <a:cxn ang="0">
                  <a:pos x="176" y="98"/>
                </a:cxn>
              </a:cxnLst>
              <a:rect l="0" t="0" r="r" b="b"/>
              <a:pathLst>
                <a:path w="204" h="437">
                  <a:moveTo>
                    <a:pt x="162" y="124"/>
                  </a:moveTo>
                  <a:lnTo>
                    <a:pt x="159" y="174"/>
                  </a:lnTo>
                  <a:lnTo>
                    <a:pt x="162" y="124"/>
                  </a:lnTo>
                  <a:lnTo>
                    <a:pt x="162" y="119"/>
                  </a:lnTo>
                  <a:lnTo>
                    <a:pt x="164" y="114"/>
                  </a:lnTo>
                  <a:lnTo>
                    <a:pt x="166" y="109"/>
                  </a:lnTo>
                  <a:lnTo>
                    <a:pt x="169" y="107"/>
                  </a:lnTo>
                  <a:lnTo>
                    <a:pt x="171" y="102"/>
                  </a:lnTo>
                  <a:lnTo>
                    <a:pt x="178" y="93"/>
                  </a:lnTo>
                  <a:lnTo>
                    <a:pt x="183" y="88"/>
                  </a:lnTo>
                  <a:lnTo>
                    <a:pt x="185" y="88"/>
                  </a:lnTo>
                  <a:lnTo>
                    <a:pt x="188" y="86"/>
                  </a:lnTo>
                  <a:lnTo>
                    <a:pt x="193" y="83"/>
                  </a:lnTo>
                  <a:lnTo>
                    <a:pt x="197" y="81"/>
                  </a:lnTo>
                  <a:lnTo>
                    <a:pt x="200" y="79"/>
                  </a:lnTo>
                  <a:lnTo>
                    <a:pt x="202" y="76"/>
                  </a:lnTo>
                  <a:lnTo>
                    <a:pt x="204" y="74"/>
                  </a:lnTo>
                  <a:lnTo>
                    <a:pt x="204" y="71"/>
                  </a:lnTo>
                  <a:lnTo>
                    <a:pt x="204" y="69"/>
                  </a:lnTo>
                  <a:lnTo>
                    <a:pt x="204" y="67"/>
                  </a:lnTo>
                  <a:lnTo>
                    <a:pt x="204" y="64"/>
                  </a:lnTo>
                  <a:lnTo>
                    <a:pt x="202" y="60"/>
                  </a:lnTo>
                  <a:lnTo>
                    <a:pt x="200" y="55"/>
                  </a:lnTo>
                  <a:lnTo>
                    <a:pt x="195" y="55"/>
                  </a:lnTo>
                  <a:lnTo>
                    <a:pt x="190" y="60"/>
                  </a:lnTo>
                  <a:lnTo>
                    <a:pt x="195" y="55"/>
                  </a:lnTo>
                  <a:lnTo>
                    <a:pt x="200" y="55"/>
                  </a:lnTo>
                  <a:lnTo>
                    <a:pt x="202" y="60"/>
                  </a:lnTo>
                  <a:lnTo>
                    <a:pt x="204" y="64"/>
                  </a:lnTo>
                  <a:lnTo>
                    <a:pt x="204" y="67"/>
                  </a:lnTo>
                  <a:lnTo>
                    <a:pt x="204" y="69"/>
                  </a:lnTo>
                  <a:lnTo>
                    <a:pt x="204" y="71"/>
                  </a:lnTo>
                  <a:lnTo>
                    <a:pt x="204" y="74"/>
                  </a:lnTo>
                  <a:lnTo>
                    <a:pt x="202" y="76"/>
                  </a:lnTo>
                  <a:lnTo>
                    <a:pt x="200" y="79"/>
                  </a:lnTo>
                  <a:lnTo>
                    <a:pt x="197" y="81"/>
                  </a:lnTo>
                  <a:lnTo>
                    <a:pt x="193" y="83"/>
                  </a:lnTo>
                  <a:lnTo>
                    <a:pt x="185" y="88"/>
                  </a:lnTo>
                  <a:lnTo>
                    <a:pt x="183" y="88"/>
                  </a:lnTo>
                  <a:lnTo>
                    <a:pt x="178" y="93"/>
                  </a:lnTo>
                  <a:lnTo>
                    <a:pt x="176" y="98"/>
                  </a:lnTo>
                  <a:lnTo>
                    <a:pt x="171" y="102"/>
                  </a:lnTo>
                  <a:lnTo>
                    <a:pt x="169" y="107"/>
                  </a:lnTo>
                  <a:lnTo>
                    <a:pt x="164" y="114"/>
                  </a:lnTo>
                  <a:lnTo>
                    <a:pt x="162" y="119"/>
                  </a:lnTo>
                  <a:lnTo>
                    <a:pt x="162" y="124"/>
                  </a:lnTo>
                  <a:lnTo>
                    <a:pt x="159" y="174"/>
                  </a:lnTo>
                  <a:lnTo>
                    <a:pt x="162" y="176"/>
                  </a:lnTo>
                  <a:lnTo>
                    <a:pt x="164" y="178"/>
                  </a:lnTo>
                  <a:lnTo>
                    <a:pt x="171" y="183"/>
                  </a:lnTo>
                  <a:lnTo>
                    <a:pt x="183" y="193"/>
                  </a:lnTo>
                  <a:lnTo>
                    <a:pt x="181" y="195"/>
                  </a:lnTo>
                  <a:lnTo>
                    <a:pt x="181" y="195"/>
                  </a:lnTo>
                  <a:lnTo>
                    <a:pt x="183" y="197"/>
                  </a:lnTo>
                  <a:lnTo>
                    <a:pt x="183" y="200"/>
                  </a:lnTo>
                  <a:lnTo>
                    <a:pt x="183" y="202"/>
                  </a:lnTo>
                  <a:lnTo>
                    <a:pt x="188" y="204"/>
                  </a:lnTo>
                  <a:lnTo>
                    <a:pt x="188" y="207"/>
                  </a:lnTo>
                  <a:lnTo>
                    <a:pt x="190" y="207"/>
                  </a:lnTo>
                  <a:lnTo>
                    <a:pt x="193" y="212"/>
                  </a:lnTo>
                  <a:lnTo>
                    <a:pt x="193" y="214"/>
                  </a:lnTo>
                  <a:lnTo>
                    <a:pt x="193" y="216"/>
                  </a:lnTo>
                  <a:lnTo>
                    <a:pt x="193" y="216"/>
                  </a:lnTo>
                  <a:lnTo>
                    <a:pt x="190" y="221"/>
                  </a:lnTo>
                  <a:lnTo>
                    <a:pt x="188" y="226"/>
                  </a:lnTo>
                  <a:lnTo>
                    <a:pt x="185" y="231"/>
                  </a:lnTo>
                  <a:lnTo>
                    <a:pt x="181" y="235"/>
                  </a:lnTo>
                  <a:lnTo>
                    <a:pt x="178" y="238"/>
                  </a:lnTo>
                  <a:lnTo>
                    <a:pt x="176" y="242"/>
                  </a:lnTo>
                  <a:lnTo>
                    <a:pt x="171" y="242"/>
                  </a:lnTo>
                  <a:lnTo>
                    <a:pt x="166" y="245"/>
                  </a:lnTo>
                  <a:lnTo>
                    <a:pt x="159" y="245"/>
                  </a:lnTo>
                  <a:lnTo>
                    <a:pt x="152" y="245"/>
                  </a:lnTo>
                  <a:lnTo>
                    <a:pt x="145" y="247"/>
                  </a:lnTo>
                  <a:lnTo>
                    <a:pt x="138" y="250"/>
                  </a:lnTo>
                  <a:lnTo>
                    <a:pt x="136" y="250"/>
                  </a:lnTo>
                  <a:lnTo>
                    <a:pt x="133" y="254"/>
                  </a:lnTo>
                  <a:lnTo>
                    <a:pt x="131" y="257"/>
                  </a:lnTo>
                  <a:lnTo>
                    <a:pt x="131" y="259"/>
                  </a:lnTo>
                  <a:lnTo>
                    <a:pt x="131" y="261"/>
                  </a:lnTo>
                  <a:lnTo>
                    <a:pt x="131" y="264"/>
                  </a:lnTo>
                  <a:lnTo>
                    <a:pt x="131" y="266"/>
                  </a:lnTo>
                  <a:lnTo>
                    <a:pt x="131" y="269"/>
                  </a:lnTo>
                  <a:lnTo>
                    <a:pt x="131" y="271"/>
                  </a:lnTo>
                  <a:lnTo>
                    <a:pt x="136" y="273"/>
                  </a:lnTo>
                  <a:lnTo>
                    <a:pt x="136" y="276"/>
                  </a:lnTo>
                  <a:lnTo>
                    <a:pt x="131" y="276"/>
                  </a:lnTo>
                  <a:lnTo>
                    <a:pt x="128" y="276"/>
                  </a:lnTo>
                  <a:lnTo>
                    <a:pt x="124" y="278"/>
                  </a:lnTo>
                  <a:lnTo>
                    <a:pt x="124" y="276"/>
                  </a:lnTo>
                  <a:lnTo>
                    <a:pt x="119" y="276"/>
                  </a:lnTo>
                  <a:lnTo>
                    <a:pt x="114" y="276"/>
                  </a:lnTo>
                  <a:lnTo>
                    <a:pt x="109" y="276"/>
                  </a:lnTo>
                  <a:lnTo>
                    <a:pt x="107" y="273"/>
                  </a:lnTo>
                  <a:lnTo>
                    <a:pt x="105" y="273"/>
                  </a:lnTo>
                  <a:lnTo>
                    <a:pt x="100" y="273"/>
                  </a:lnTo>
                  <a:lnTo>
                    <a:pt x="102" y="278"/>
                  </a:lnTo>
                  <a:lnTo>
                    <a:pt x="105" y="283"/>
                  </a:lnTo>
                  <a:lnTo>
                    <a:pt x="107" y="290"/>
                  </a:lnTo>
                  <a:lnTo>
                    <a:pt x="109" y="290"/>
                  </a:lnTo>
                  <a:lnTo>
                    <a:pt x="112" y="292"/>
                  </a:lnTo>
                  <a:lnTo>
                    <a:pt x="117" y="292"/>
                  </a:lnTo>
                  <a:lnTo>
                    <a:pt x="119" y="290"/>
                  </a:lnTo>
                  <a:lnTo>
                    <a:pt x="121" y="290"/>
                  </a:lnTo>
                  <a:lnTo>
                    <a:pt x="124" y="290"/>
                  </a:lnTo>
                  <a:lnTo>
                    <a:pt x="124" y="292"/>
                  </a:lnTo>
                  <a:lnTo>
                    <a:pt x="126" y="295"/>
                  </a:lnTo>
                  <a:lnTo>
                    <a:pt x="126" y="297"/>
                  </a:lnTo>
                  <a:lnTo>
                    <a:pt x="126" y="299"/>
                  </a:lnTo>
                  <a:lnTo>
                    <a:pt x="124" y="302"/>
                  </a:lnTo>
                  <a:lnTo>
                    <a:pt x="124" y="302"/>
                  </a:lnTo>
                  <a:lnTo>
                    <a:pt x="124" y="302"/>
                  </a:lnTo>
                  <a:lnTo>
                    <a:pt x="119" y="302"/>
                  </a:lnTo>
                  <a:lnTo>
                    <a:pt x="117" y="299"/>
                  </a:lnTo>
                  <a:lnTo>
                    <a:pt x="114" y="297"/>
                  </a:lnTo>
                  <a:lnTo>
                    <a:pt x="114" y="299"/>
                  </a:lnTo>
                  <a:lnTo>
                    <a:pt x="117" y="302"/>
                  </a:lnTo>
                  <a:lnTo>
                    <a:pt x="119" y="304"/>
                  </a:lnTo>
                  <a:lnTo>
                    <a:pt x="117" y="307"/>
                  </a:lnTo>
                  <a:lnTo>
                    <a:pt x="117" y="307"/>
                  </a:lnTo>
                  <a:lnTo>
                    <a:pt x="114" y="307"/>
                  </a:lnTo>
                  <a:lnTo>
                    <a:pt x="114" y="309"/>
                  </a:lnTo>
                  <a:lnTo>
                    <a:pt x="114" y="311"/>
                  </a:lnTo>
                  <a:lnTo>
                    <a:pt x="114" y="314"/>
                  </a:lnTo>
                  <a:lnTo>
                    <a:pt x="114" y="318"/>
                  </a:lnTo>
                  <a:lnTo>
                    <a:pt x="114" y="321"/>
                  </a:lnTo>
                  <a:lnTo>
                    <a:pt x="114" y="323"/>
                  </a:lnTo>
                  <a:lnTo>
                    <a:pt x="117" y="326"/>
                  </a:lnTo>
                  <a:lnTo>
                    <a:pt x="114" y="328"/>
                  </a:lnTo>
                  <a:lnTo>
                    <a:pt x="109" y="330"/>
                  </a:lnTo>
                  <a:lnTo>
                    <a:pt x="102" y="335"/>
                  </a:lnTo>
                  <a:lnTo>
                    <a:pt x="100" y="337"/>
                  </a:lnTo>
                  <a:lnTo>
                    <a:pt x="98" y="340"/>
                  </a:lnTo>
                  <a:lnTo>
                    <a:pt x="95" y="345"/>
                  </a:lnTo>
                  <a:lnTo>
                    <a:pt x="95" y="347"/>
                  </a:lnTo>
                  <a:lnTo>
                    <a:pt x="95" y="349"/>
                  </a:lnTo>
                  <a:lnTo>
                    <a:pt x="95" y="349"/>
                  </a:lnTo>
                  <a:lnTo>
                    <a:pt x="98" y="354"/>
                  </a:lnTo>
                  <a:lnTo>
                    <a:pt x="102" y="354"/>
                  </a:lnTo>
                  <a:lnTo>
                    <a:pt x="105" y="356"/>
                  </a:lnTo>
                  <a:lnTo>
                    <a:pt x="114" y="361"/>
                  </a:lnTo>
                  <a:lnTo>
                    <a:pt x="119" y="361"/>
                  </a:lnTo>
                  <a:lnTo>
                    <a:pt x="124" y="364"/>
                  </a:lnTo>
                  <a:lnTo>
                    <a:pt x="124" y="364"/>
                  </a:lnTo>
                  <a:lnTo>
                    <a:pt x="124" y="366"/>
                  </a:lnTo>
                  <a:lnTo>
                    <a:pt x="124" y="368"/>
                  </a:lnTo>
                  <a:lnTo>
                    <a:pt x="124" y="371"/>
                  </a:lnTo>
                  <a:lnTo>
                    <a:pt x="124" y="373"/>
                  </a:lnTo>
                  <a:lnTo>
                    <a:pt x="124" y="375"/>
                  </a:lnTo>
                  <a:lnTo>
                    <a:pt x="124" y="378"/>
                  </a:lnTo>
                  <a:lnTo>
                    <a:pt x="121" y="380"/>
                  </a:lnTo>
                  <a:lnTo>
                    <a:pt x="119" y="385"/>
                  </a:lnTo>
                  <a:lnTo>
                    <a:pt x="114" y="385"/>
                  </a:lnTo>
                  <a:lnTo>
                    <a:pt x="114" y="387"/>
                  </a:lnTo>
                  <a:lnTo>
                    <a:pt x="112" y="392"/>
                  </a:lnTo>
                  <a:lnTo>
                    <a:pt x="109" y="392"/>
                  </a:lnTo>
                  <a:lnTo>
                    <a:pt x="109" y="394"/>
                  </a:lnTo>
                  <a:lnTo>
                    <a:pt x="109" y="397"/>
                  </a:lnTo>
                  <a:lnTo>
                    <a:pt x="112" y="397"/>
                  </a:lnTo>
                  <a:lnTo>
                    <a:pt x="114" y="399"/>
                  </a:lnTo>
                  <a:lnTo>
                    <a:pt x="114" y="402"/>
                  </a:lnTo>
                  <a:lnTo>
                    <a:pt x="112" y="402"/>
                  </a:lnTo>
                  <a:lnTo>
                    <a:pt x="109" y="402"/>
                  </a:lnTo>
                  <a:lnTo>
                    <a:pt x="107" y="404"/>
                  </a:lnTo>
                  <a:lnTo>
                    <a:pt x="102" y="406"/>
                  </a:lnTo>
                  <a:lnTo>
                    <a:pt x="102" y="409"/>
                  </a:lnTo>
                  <a:lnTo>
                    <a:pt x="102" y="411"/>
                  </a:lnTo>
                  <a:lnTo>
                    <a:pt x="102" y="411"/>
                  </a:lnTo>
                  <a:lnTo>
                    <a:pt x="102" y="413"/>
                  </a:lnTo>
                  <a:lnTo>
                    <a:pt x="105" y="416"/>
                  </a:lnTo>
                  <a:lnTo>
                    <a:pt x="105" y="418"/>
                  </a:lnTo>
                  <a:lnTo>
                    <a:pt x="107" y="421"/>
                  </a:lnTo>
                  <a:lnTo>
                    <a:pt x="109" y="428"/>
                  </a:lnTo>
                  <a:lnTo>
                    <a:pt x="114" y="437"/>
                  </a:lnTo>
                  <a:lnTo>
                    <a:pt x="76" y="435"/>
                  </a:lnTo>
                  <a:lnTo>
                    <a:pt x="74" y="432"/>
                  </a:lnTo>
                  <a:lnTo>
                    <a:pt x="71" y="432"/>
                  </a:lnTo>
                  <a:lnTo>
                    <a:pt x="71" y="428"/>
                  </a:lnTo>
                  <a:lnTo>
                    <a:pt x="69" y="423"/>
                  </a:lnTo>
                  <a:lnTo>
                    <a:pt x="67" y="421"/>
                  </a:lnTo>
                  <a:lnTo>
                    <a:pt x="67" y="421"/>
                  </a:lnTo>
                  <a:lnTo>
                    <a:pt x="64" y="418"/>
                  </a:lnTo>
                  <a:lnTo>
                    <a:pt x="62" y="416"/>
                  </a:lnTo>
                  <a:lnTo>
                    <a:pt x="60" y="413"/>
                  </a:lnTo>
                  <a:lnTo>
                    <a:pt x="50" y="411"/>
                  </a:lnTo>
                  <a:lnTo>
                    <a:pt x="48" y="409"/>
                  </a:lnTo>
                  <a:lnTo>
                    <a:pt x="45" y="406"/>
                  </a:lnTo>
                  <a:lnTo>
                    <a:pt x="43" y="402"/>
                  </a:lnTo>
                  <a:lnTo>
                    <a:pt x="43" y="402"/>
                  </a:lnTo>
                  <a:lnTo>
                    <a:pt x="43" y="399"/>
                  </a:lnTo>
                  <a:lnTo>
                    <a:pt x="43" y="394"/>
                  </a:lnTo>
                  <a:lnTo>
                    <a:pt x="45" y="392"/>
                  </a:lnTo>
                  <a:lnTo>
                    <a:pt x="45" y="387"/>
                  </a:lnTo>
                  <a:lnTo>
                    <a:pt x="45" y="383"/>
                  </a:lnTo>
                  <a:lnTo>
                    <a:pt x="45" y="380"/>
                  </a:lnTo>
                  <a:lnTo>
                    <a:pt x="45" y="378"/>
                  </a:lnTo>
                  <a:lnTo>
                    <a:pt x="45" y="378"/>
                  </a:lnTo>
                  <a:lnTo>
                    <a:pt x="43" y="375"/>
                  </a:lnTo>
                  <a:lnTo>
                    <a:pt x="43" y="373"/>
                  </a:lnTo>
                  <a:lnTo>
                    <a:pt x="43" y="371"/>
                  </a:lnTo>
                  <a:lnTo>
                    <a:pt x="45" y="371"/>
                  </a:lnTo>
                  <a:lnTo>
                    <a:pt x="45" y="368"/>
                  </a:lnTo>
                  <a:lnTo>
                    <a:pt x="45" y="366"/>
                  </a:lnTo>
                  <a:lnTo>
                    <a:pt x="48" y="364"/>
                  </a:lnTo>
                  <a:lnTo>
                    <a:pt x="48" y="361"/>
                  </a:lnTo>
                  <a:lnTo>
                    <a:pt x="48" y="356"/>
                  </a:lnTo>
                  <a:lnTo>
                    <a:pt x="45" y="354"/>
                  </a:lnTo>
                  <a:lnTo>
                    <a:pt x="45" y="347"/>
                  </a:lnTo>
                  <a:lnTo>
                    <a:pt x="41" y="340"/>
                  </a:lnTo>
                  <a:lnTo>
                    <a:pt x="41" y="337"/>
                  </a:lnTo>
                  <a:lnTo>
                    <a:pt x="41" y="335"/>
                  </a:lnTo>
                  <a:lnTo>
                    <a:pt x="41" y="333"/>
                  </a:lnTo>
                  <a:lnTo>
                    <a:pt x="43" y="330"/>
                  </a:lnTo>
                  <a:lnTo>
                    <a:pt x="43" y="328"/>
                  </a:lnTo>
                  <a:lnTo>
                    <a:pt x="45" y="328"/>
                  </a:lnTo>
                  <a:lnTo>
                    <a:pt x="43" y="328"/>
                  </a:lnTo>
                  <a:lnTo>
                    <a:pt x="41" y="328"/>
                  </a:lnTo>
                  <a:lnTo>
                    <a:pt x="38" y="323"/>
                  </a:lnTo>
                  <a:lnTo>
                    <a:pt x="31" y="314"/>
                  </a:lnTo>
                  <a:lnTo>
                    <a:pt x="24" y="302"/>
                  </a:lnTo>
                  <a:lnTo>
                    <a:pt x="22" y="297"/>
                  </a:lnTo>
                  <a:lnTo>
                    <a:pt x="24" y="297"/>
                  </a:lnTo>
                  <a:lnTo>
                    <a:pt x="26" y="295"/>
                  </a:lnTo>
                  <a:lnTo>
                    <a:pt x="26" y="292"/>
                  </a:lnTo>
                  <a:lnTo>
                    <a:pt x="24" y="290"/>
                  </a:lnTo>
                  <a:lnTo>
                    <a:pt x="24" y="285"/>
                  </a:lnTo>
                  <a:lnTo>
                    <a:pt x="22" y="276"/>
                  </a:lnTo>
                  <a:lnTo>
                    <a:pt x="17" y="266"/>
                  </a:lnTo>
                  <a:lnTo>
                    <a:pt x="14" y="259"/>
                  </a:lnTo>
                  <a:lnTo>
                    <a:pt x="14" y="254"/>
                  </a:lnTo>
                  <a:lnTo>
                    <a:pt x="14" y="254"/>
                  </a:lnTo>
                  <a:lnTo>
                    <a:pt x="17" y="250"/>
                  </a:lnTo>
                  <a:lnTo>
                    <a:pt x="17" y="250"/>
                  </a:lnTo>
                  <a:lnTo>
                    <a:pt x="17" y="250"/>
                  </a:lnTo>
                  <a:lnTo>
                    <a:pt x="19" y="247"/>
                  </a:lnTo>
                  <a:lnTo>
                    <a:pt x="22" y="245"/>
                  </a:lnTo>
                  <a:lnTo>
                    <a:pt x="22" y="245"/>
                  </a:lnTo>
                  <a:lnTo>
                    <a:pt x="22" y="242"/>
                  </a:lnTo>
                  <a:lnTo>
                    <a:pt x="19" y="238"/>
                  </a:lnTo>
                  <a:lnTo>
                    <a:pt x="14" y="231"/>
                  </a:lnTo>
                  <a:lnTo>
                    <a:pt x="12" y="223"/>
                  </a:lnTo>
                  <a:lnTo>
                    <a:pt x="10" y="219"/>
                  </a:lnTo>
                  <a:lnTo>
                    <a:pt x="10" y="216"/>
                  </a:lnTo>
                  <a:lnTo>
                    <a:pt x="10" y="216"/>
                  </a:lnTo>
                  <a:lnTo>
                    <a:pt x="10" y="214"/>
                  </a:lnTo>
                  <a:lnTo>
                    <a:pt x="12" y="212"/>
                  </a:lnTo>
                  <a:lnTo>
                    <a:pt x="14" y="209"/>
                  </a:lnTo>
                  <a:lnTo>
                    <a:pt x="14" y="207"/>
                  </a:lnTo>
                  <a:lnTo>
                    <a:pt x="17" y="204"/>
                  </a:lnTo>
                  <a:lnTo>
                    <a:pt x="17" y="202"/>
                  </a:lnTo>
                  <a:lnTo>
                    <a:pt x="17" y="178"/>
                  </a:lnTo>
                  <a:lnTo>
                    <a:pt x="17" y="176"/>
                  </a:lnTo>
                  <a:lnTo>
                    <a:pt x="14" y="174"/>
                  </a:lnTo>
                  <a:lnTo>
                    <a:pt x="12" y="166"/>
                  </a:lnTo>
                  <a:lnTo>
                    <a:pt x="7" y="162"/>
                  </a:lnTo>
                  <a:lnTo>
                    <a:pt x="7" y="159"/>
                  </a:lnTo>
                  <a:lnTo>
                    <a:pt x="7" y="157"/>
                  </a:lnTo>
                  <a:lnTo>
                    <a:pt x="5" y="152"/>
                  </a:lnTo>
                  <a:lnTo>
                    <a:pt x="3" y="147"/>
                  </a:lnTo>
                  <a:lnTo>
                    <a:pt x="0" y="143"/>
                  </a:lnTo>
                  <a:lnTo>
                    <a:pt x="0" y="140"/>
                  </a:lnTo>
                  <a:lnTo>
                    <a:pt x="0" y="138"/>
                  </a:lnTo>
                  <a:lnTo>
                    <a:pt x="0" y="138"/>
                  </a:lnTo>
                  <a:lnTo>
                    <a:pt x="0" y="136"/>
                  </a:lnTo>
                  <a:lnTo>
                    <a:pt x="3" y="128"/>
                  </a:lnTo>
                  <a:lnTo>
                    <a:pt x="5" y="124"/>
                  </a:lnTo>
                  <a:lnTo>
                    <a:pt x="5" y="121"/>
                  </a:lnTo>
                  <a:lnTo>
                    <a:pt x="5" y="119"/>
                  </a:lnTo>
                  <a:lnTo>
                    <a:pt x="5" y="117"/>
                  </a:lnTo>
                  <a:lnTo>
                    <a:pt x="3" y="114"/>
                  </a:lnTo>
                  <a:lnTo>
                    <a:pt x="3" y="114"/>
                  </a:lnTo>
                  <a:lnTo>
                    <a:pt x="0" y="112"/>
                  </a:lnTo>
                  <a:lnTo>
                    <a:pt x="0" y="109"/>
                  </a:lnTo>
                  <a:lnTo>
                    <a:pt x="0" y="109"/>
                  </a:lnTo>
                  <a:lnTo>
                    <a:pt x="0" y="102"/>
                  </a:lnTo>
                  <a:lnTo>
                    <a:pt x="0" y="98"/>
                  </a:lnTo>
                  <a:lnTo>
                    <a:pt x="3" y="95"/>
                  </a:lnTo>
                  <a:lnTo>
                    <a:pt x="5" y="88"/>
                  </a:lnTo>
                  <a:lnTo>
                    <a:pt x="12" y="81"/>
                  </a:lnTo>
                  <a:lnTo>
                    <a:pt x="17" y="74"/>
                  </a:lnTo>
                  <a:lnTo>
                    <a:pt x="14" y="71"/>
                  </a:lnTo>
                  <a:lnTo>
                    <a:pt x="12" y="69"/>
                  </a:lnTo>
                  <a:lnTo>
                    <a:pt x="12" y="67"/>
                  </a:lnTo>
                  <a:lnTo>
                    <a:pt x="10" y="64"/>
                  </a:lnTo>
                  <a:lnTo>
                    <a:pt x="10" y="62"/>
                  </a:lnTo>
                  <a:lnTo>
                    <a:pt x="10" y="57"/>
                  </a:lnTo>
                  <a:lnTo>
                    <a:pt x="10" y="50"/>
                  </a:lnTo>
                  <a:lnTo>
                    <a:pt x="10" y="48"/>
                  </a:lnTo>
                  <a:lnTo>
                    <a:pt x="10" y="45"/>
                  </a:lnTo>
                  <a:lnTo>
                    <a:pt x="12" y="43"/>
                  </a:lnTo>
                  <a:lnTo>
                    <a:pt x="12" y="41"/>
                  </a:lnTo>
                  <a:lnTo>
                    <a:pt x="17" y="38"/>
                  </a:lnTo>
                  <a:lnTo>
                    <a:pt x="19" y="36"/>
                  </a:lnTo>
                  <a:lnTo>
                    <a:pt x="22" y="33"/>
                  </a:lnTo>
                  <a:lnTo>
                    <a:pt x="24" y="31"/>
                  </a:lnTo>
                  <a:lnTo>
                    <a:pt x="24" y="29"/>
                  </a:lnTo>
                  <a:lnTo>
                    <a:pt x="24" y="24"/>
                  </a:lnTo>
                  <a:lnTo>
                    <a:pt x="24" y="19"/>
                  </a:lnTo>
                  <a:lnTo>
                    <a:pt x="24" y="14"/>
                  </a:lnTo>
                  <a:lnTo>
                    <a:pt x="24" y="14"/>
                  </a:lnTo>
                  <a:lnTo>
                    <a:pt x="26" y="12"/>
                  </a:lnTo>
                  <a:lnTo>
                    <a:pt x="29" y="7"/>
                  </a:lnTo>
                  <a:lnTo>
                    <a:pt x="33" y="0"/>
                  </a:lnTo>
                  <a:lnTo>
                    <a:pt x="36" y="3"/>
                  </a:lnTo>
                  <a:lnTo>
                    <a:pt x="38" y="5"/>
                  </a:lnTo>
                  <a:lnTo>
                    <a:pt x="45" y="7"/>
                  </a:lnTo>
                  <a:lnTo>
                    <a:pt x="52" y="10"/>
                  </a:lnTo>
                  <a:lnTo>
                    <a:pt x="55" y="12"/>
                  </a:lnTo>
                  <a:lnTo>
                    <a:pt x="60" y="14"/>
                  </a:lnTo>
                  <a:lnTo>
                    <a:pt x="60" y="14"/>
                  </a:lnTo>
                  <a:lnTo>
                    <a:pt x="60" y="12"/>
                  </a:lnTo>
                  <a:lnTo>
                    <a:pt x="62" y="10"/>
                  </a:lnTo>
                  <a:lnTo>
                    <a:pt x="62" y="10"/>
                  </a:lnTo>
                  <a:lnTo>
                    <a:pt x="64" y="7"/>
                  </a:lnTo>
                  <a:lnTo>
                    <a:pt x="67" y="7"/>
                  </a:lnTo>
                  <a:lnTo>
                    <a:pt x="67" y="7"/>
                  </a:lnTo>
                  <a:lnTo>
                    <a:pt x="69" y="7"/>
                  </a:lnTo>
                  <a:lnTo>
                    <a:pt x="74" y="7"/>
                  </a:lnTo>
                  <a:lnTo>
                    <a:pt x="79" y="7"/>
                  </a:lnTo>
                  <a:lnTo>
                    <a:pt x="81" y="10"/>
                  </a:lnTo>
                  <a:lnTo>
                    <a:pt x="81" y="10"/>
                  </a:lnTo>
                  <a:lnTo>
                    <a:pt x="83" y="12"/>
                  </a:lnTo>
                  <a:lnTo>
                    <a:pt x="88" y="14"/>
                  </a:lnTo>
                  <a:lnTo>
                    <a:pt x="90" y="17"/>
                  </a:lnTo>
                  <a:lnTo>
                    <a:pt x="95" y="22"/>
                  </a:lnTo>
                  <a:lnTo>
                    <a:pt x="100" y="26"/>
                  </a:lnTo>
                  <a:lnTo>
                    <a:pt x="102" y="29"/>
                  </a:lnTo>
                  <a:lnTo>
                    <a:pt x="107" y="31"/>
                  </a:lnTo>
                  <a:lnTo>
                    <a:pt x="109" y="33"/>
                  </a:lnTo>
                  <a:lnTo>
                    <a:pt x="114" y="33"/>
                  </a:lnTo>
                  <a:lnTo>
                    <a:pt x="119" y="33"/>
                  </a:lnTo>
                  <a:lnTo>
                    <a:pt x="124" y="36"/>
                  </a:lnTo>
                  <a:lnTo>
                    <a:pt x="128" y="38"/>
                  </a:lnTo>
                  <a:lnTo>
                    <a:pt x="131" y="38"/>
                  </a:lnTo>
                  <a:lnTo>
                    <a:pt x="131" y="41"/>
                  </a:lnTo>
                  <a:lnTo>
                    <a:pt x="131" y="41"/>
                  </a:lnTo>
                  <a:lnTo>
                    <a:pt x="131" y="43"/>
                  </a:lnTo>
                  <a:lnTo>
                    <a:pt x="133" y="43"/>
                  </a:lnTo>
                  <a:lnTo>
                    <a:pt x="136" y="45"/>
                  </a:lnTo>
                  <a:lnTo>
                    <a:pt x="140" y="45"/>
                  </a:lnTo>
                  <a:lnTo>
                    <a:pt x="145" y="48"/>
                  </a:lnTo>
                  <a:lnTo>
                    <a:pt x="147" y="50"/>
                  </a:lnTo>
                  <a:lnTo>
                    <a:pt x="150" y="50"/>
                  </a:lnTo>
                  <a:lnTo>
                    <a:pt x="150" y="50"/>
                  </a:lnTo>
                  <a:lnTo>
                    <a:pt x="150" y="52"/>
                  </a:lnTo>
                  <a:lnTo>
                    <a:pt x="150" y="55"/>
                  </a:lnTo>
                  <a:lnTo>
                    <a:pt x="150" y="57"/>
                  </a:lnTo>
                  <a:lnTo>
                    <a:pt x="150" y="62"/>
                  </a:lnTo>
                  <a:lnTo>
                    <a:pt x="147" y="67"/>
                  </a:lnTo>
                  <a:lnTo>
                    <a:pt x="145" y="69"/>
                  </a:lnTo>
                  <a:lnTo>
                    <a:pt x="143" y="71"/>
                  </a:lnTo>
                  <a:lnTo>
                    <a:pt x="143" y="76"/>
                  </a:lnTo>
                  <a:lnTo>
                    <a:pt x="143" y="81"/>
                  </a:lnTo>
                  <a:lnTo>
                    <a:pt x="147" y="81"/>
                  </a:lnTo>
                  <a:lnTo>
                    <a:pt x="152" y="81"/>
                  </a:lnTo>
                  <a:lnTo>
                    <a:pt x="159" y="83"/>
                  </a:lnTo>
                  <a:lnTo>
                    <a:pt x="164" y="83"/>
                  </a:lnTo>
                  <a:lnTo>
                    <a:pt x="169" y="83"/>
                  </a:lnTo>
                  <a:lnTo>
                    <a:pt x="176" y="83"/>
                  </a:lnTo>
                  <a:lnTo>
                    <a:pt x="181" y="81"/>
                  </a:lnTo>
                  <a:lnTo>
                    <a:pt x="181" y="81"/>
                  </a:lnTo>
                  <a:lnTo>
                    <a:pt x="183" y="79"/>
                  </a:lnTo>
                  <a:lnTo>
                    <a:pt x="185" y="76"/>
                  </a:lnTo>
                  <a:lnTo>
                    <a:pt x="190" y="71"/>
                  </a:lnTo>
                  <a:lnTo>
                    <a:pt x="193" y="69"/>
                  </a:lnTo>
                  <a:lnTo>
                    <a:pt x="193" y="67"/>
                  </a:lnTo>
                  <a:lnTo>
                    <a:pt x="193" y="64"/>
                  </a:lnTo>
                  <a:lnTo>
                    <a:pt x="193" y="60"/>
                  </a:lnTo>
                  <a:lnTo>
                    <a:pt x="193" y="57"/>
                  </a:lnTo>
                  <a:lnTo>
                    <a:pt x="195" y="55"/>
                  </a:lnTo>
                  <a:lnTo>
                    <a:pt x="200" y="55"/>
                  </a:lnTo>
                  <a:lnTo>
                    <a:pt x="202" y="60"/>
                  </a:lnTo>
                  <a:lnTo>
                    <a:pt x="204" y="64"/>
                  </a:lnTo>
                  <a:lnTo>
                    <a:pt x="204" y="67"/>
                  </a:lnTo>
                  <a:lnTo>
                    <a:pt x="204" y="69"/>
                  </a:lnTo>
                  <a:lnTo>
                    <a:pt x="204" y="71"/>
                  </a:lnTo>
                  <a:lnTo>
                    <a:pt x="204" y="74"/>
                  </a:lnTo>
                  <a:lnTo>
                    <a:pt x="202" y="76"/>
                  </a:lnTo>
                  <a:lnTo>
                    <a:pt x="200" y="79"/>
                  </a:lnTo>
                  <a:lnTo>
                    <a:pt x="197" y="81"/>
                  </a:lnTo>
                  <a:lnTo>
                    <a:pt x="193" y="83"/>
                  </a:lnTo>
                  <a:lnTo>
                    <a:pt x="185" y="88"/>
                  </a:lnTo>
                  <a:lnTo>
                    <a:pt x="183" y="88"/>
                  </a:lnTo>
                  <a:lnTo>
                    <a:pt x="178" y="93"/>
                  </a:lnTo>
                  <a:lnTo>
                    <a:pt x="176" y="98"/>
                  </a:lnTo>
                  <a:lnTo>
                    <a:pt x="171" y="102"/>
                  </a:lnTo>
                  <a:lnTo>
                    <a:pt x="169" y="107"/>
                  </a:lnTo>
                  <a:lnTo>
                    <a:pt x="164" y="114"/>
                  </a:lnTo>
                  <a:lnTo>
                    <a:pt x="162" y="119"/>
                  </a:lnTo>
                  <a:lnTo>
                    <a:pt x="162" y="124"/>
                  </a:lnTo>
                  <a:lnTo>
                    <a:pt x="162" y="12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09" name="Freeform 1519">
              <a:extLst>
                <a:ext uri="{FF2B5EF4-FFF2-40B4-BE49-F238E27FC236}">
                  <a16:creationId xmlns:a16="http://schemas.microsoft.com/office/drawing/2014/main" id="{4FFEF5E7-6590-449A-AD34-1D6521FADC30}"/>
                </a:ext>
              </a:extLst>
            </p:cNvPr>
            <p:cNvSpPr>
              <a:spLocks/>
            </p:cNvSpPr>
            <p:nvPr/>
          </p:nvSpPr>
          <p:spPr bwMode="auto">
            <a:xfrm>
              <a:off x="2651125" y="4611687"/>
              <a:ext cx="323850" cy="693736"/>
            </a:xfrm>
            <a:custGeom>
              <a:avLst/>
              <a:gdLst/>
              <a:ahLst/>
              <a:cxnLst>
                <a:cxn ang="0">
                  <a:pos x="169" y="107"/>
                </a:cxn>
                <a:cxn ang="0">
                  <a:pos x="197" y="81"/>
                </a:cxn>
                <a:cxn ang="0">
                  <a:pos x="204" y="64"/>
                </a:cxn>
                <a:cxn ang="0">
                  <a:pos x="202" y="60"/>
                </a:cxn>
                <a:cxn ang="0">
                  <a:pos x="200" y="79"/>
                </a:cxn>
                <a:cxn ang="0">
                  <a:pos x="171" y="102"/>
                </a:cxn>
                <a:cxn ang="0">
                  <a:pos x="164" y="178"/>
                </a:cxn>
                <a:cxn ang="0">
                  <a:pos x="183" y="202"/>
                </a:cxn>
                <a:cxn ang="0">
                  <a:pos x="193" y="216"/>
                </a:cxn>
                <a:cxn ang="0">
                  <a:pos x="171" y="242"/>
                </a:cxn>
                <a:cxn ang="0">
                  <a:pos x="133" y="254"/>
                </a:cxn>
                <a:cxn ang="0">
                  <a:pos x="131" y="271"/>
                </a:cxn>
                <a:cxn ang="0">
                  <a:pos x="119" y="276"/>
                </a:cxn>
                <a:cxn ang="0">
                  <a:pos x="105" y="283"/>
                </a:cxn>
                <a:cxn ang="0">
                  <a:pos x="124" y="290"/>
                </a:cxn>
                <a:cxn ang="0">
                  <a:pos x="124" y="302"/>
                </a:cxn>
                <a:cxn ang="0">
                  <a:pos x="117" y="307"/>
                </a:cxn>
                <a:cxn ang="0">
                  <a:pos x="114" y="321"/>
                </a:cxn>
                <a:cxn ang="0">
                  <a:pos x="98" y="340"/>
                </a:cxn>
                <a:cxn ang="0">
                  <a:pos x="105" y="356"/>
                </a:cxn>
                <a:cxn ang="0">
                  <a:pos x="124" y="371"/>
                </a:cxn>
                <a:cxn ang="0">
                  <a:pos x="114" y="387"/>
                </a:cxn>
                <a:cxn ang="0">
                  <a:pos x="114" y="402"/>
                </a:cxn>
                <a:cxn ang="0">
                  <a:pos x="102" y="411"/>
                </a:cxn>
                <a:cxn ang="0">
                  <a:pos x="76" y="435"/>
                </a:cxn>
                <a:cxn ang="0">
                  <a:pos x="64" y="418"/>
                </a:cxn>
                <a:cxn ang="0">
                  <a:pos x="43" y="402"/>
                </a:cxn>
                <a:cxn ang="0">
                  <a:pos x="45" y="378"/>
                </a:cxn>
                <a:cxn ang="0">
                  <a:pos x="45" y="366"/>
                </a:cxn>
                <a:cxn ang="0">
                  <a:pos x="41" y="337"/>
                </a:cxn>
                <a:cxn ang="0">
                  <a:pos x="41" y="328"/>
                </a:cxn>
                <a:cxn ang="0">
                  <a:pos x="26" y="292"/>
                </a:cxn>
                <a:cxn ang="0">
                  <a:pos x="14" y="254"/>
                </a:cxn>
                <a:cxn ang="0">
                  <a:pos x="22" y="242"/>
                </a:cxn>
                <a:cxn ang="0">
                  <a:pos x="10" y="214"/>
                </a:cxn>
                <a:cxn ang="0">
                  <a:pos x="17" y="176"/>
                </a:cxn>
                <a:cxn ang="0">
                  <a:pos x="3" y="147"/>
                </a:cxn>
                <a:cxn ang="0">
                  <a:pos x="5" y="124"/>
                </a:cxn>
                <a:cxn ang="0">
                  <a:pos x="0" y="109"/>
                </a:cxn>
                <a:cxn ang="0">
                  <a:pos x="17" y="74"/>
                </a:cxn>
                <a:cxn ang="0">
                  <a:pos x="10" y="50"/>
                </a:cxn>
                <a:cxn ang="0">
                  <a:pos x="22" y="33"/>
                </a:cxn>
                <a:cxn ang="0">
                  <a:pos x="26" y="12"/>
                </a:cxn>
                <a:cxn ang="0">
                  <a:pos x="55" y="12"/>
                </a:cxn>
                <a:cxn ang="0">
                  <a:pos x="67" y="7"/>
                </a:cxn>
                <a:cxn ang="0">
                  <a:pos x="83" y="12"/>
                </a:cxn>
                <a:cxn ang="0">
                  <a:pos x="109" y="33"/>
                </a:cxn>
                <a:cxn ang="0">
                  <a:pos x="131" y="41"/>
                </a:cxn>
                <a:cxn ang="0">
                  <a:pos x="150" y="50"/>
                </a:cxn>
                <a:cxn ang="0">
                  <a:pos x="145" y="69"/>
                </a:cxn>
                <a:cxn ang="0">
                  <a:pos x="164" y="83"/>
                </a:cxn>
                <a:cxn ang="0">
                  <a:pos x="190" y="71"/>
                </a:cxn>
                <a:cxn ang="0">
                  <a:pos x="200" y="55"/>
                </a:cxn>
                <a:cxn ang="0">
                  <a:pos x="202" y="76"/>
                </a:cxn>
                <a:cxn ang="0">
                  <a:pos x="176" y="98"/>
                </a:cxn>
              </a:cxnLst>
              <a:rect l="0" t="0" r="r" b="b"/>
              <a:pathLst>
                <a:path w="204" h="437">
                  <a:moveTo>
                    <a:pt x="162" y="124"/>
                  </a:moveTo>
                  <a:lnTo>
                    <a:pt x="159" y="174"/>
                  </a:lnTo>
                  <a:lnTo>
                    <a:pt x="162" y="124"/>
                  </a:lnTo>
                  <a:lnTo>
                    <a:pt x="162" y="119"/>
                  </a:lnTo>
                  <a:lnTo>
                    <a:pt x="164" y="114"/>
                  </a:lnTo>
                  <a:lnTo>
                    <a:pt x="166" y="109"/>
                  </a:lnTo>
                  <a:lnTo>
                    <a:pt x="169" y="107"/>
                  </a:lnTo>
                  <a:lnTo>
                    <a:pt x="171" y="102"/>
                  </a:lnTo>
                  <a:lnTo>
                    <a:pt x="178" y="93"/>
                  </a:lnTo>
                  <a:lnTo>
                    <a:pt x="183" y="88"/>
                  </a:lnTo>
                  <a:lnTo>
                    <a:pt x="185" y="88"/>
                  </a:lnTo>
                  <a:lnTo>
                    <a:pt x="188" y="86"/>
                  </a:lnTo>
                  <a:lnTo>
                    <a:pt x="193" y="83"/>
                  </a:lnTo>
                  <a:lnTo>
                    <a:pt x="197" y="81"/>
                  </a:lnTo>
                  <a:lnTo>
                    <a:pt x="200" y="79"/>
                  </a:lnTo>
                  <a:lnTo>
                    <a:pt x="202" y="76"/>
                  </a:lnTo>
                  <a:lnTo>
                    <a:pt x="204" y="74"/>
                  </a:lnTo>
                  <a:lnTo>
                    <a:pt x="204" y="71"/>
                  </a:lnTo>
                  <a:lnTo>
                    <a:pt x="204" y="69"/>
                  </a:lnTo>
                  <a:lnTo>
                    <a:pt x="204" y="67"/>
                  </a:lnTo>
                  <a:lnTo>
                    <a:pt x="204" y="64"/>
                  </a:lnTo>
                  <a:lnTo>
                    <a:pt x="202" y="60"/>
                  </a:lnTo>
                  <a:lnTo>
                    <a:pt x="200" y="55"/>
                  </a:lnTo>
                  <a:lnTo>
                    <a:pt x="195" y="55"/>
                  </a:lnTo>
                  <a:lnTo>
                    <a:pt x="190" y="60"/>
                  </a:lnTo>
                  <a:lnTo>
                    <a:pt x="195" y="55"/>
                  </a:lnTo>
                  <a:lnTo>
                    <a:pt x="200" y="55"/>
                  </a:lnTo>
                  <a:lnTo>
                    <a:pt x="202" y="60"/>
                  </a:lnTo>
                  <a:lnTo>
                    <a:pt x="204" y="64"/>
                  </a:lnTo>
                  <a:lnTo>
                    <a:pt x="204" y="67"/>
                  </a:lnTo>
                  <a:lnTo>
                    <a:pt x="204" y="69"/>
                  </a:lnTo>
                  <a:lnTo>
                    <a:pt x="204" y="71"/>
                  </a:lnTo>
                  <a:lnTo>
                    <a:pt x="204" y="74"/>
                  </a:lnTo>
                  <a:lnTo>
                    <a:pt x="202" y="76"/>
                  </a:lnTo>
                  <a:lnTo>
                    <a:pt x="200" y="79"/>
                  </a:lnTo>
                  <a:lnTo>
                    <a:pt x="197" y="81"/>
                  </a:lnTo>
                  <a:lnTo>
                    <a:pt x="193" y="83"/>
                  </a:lnTo>
                  <a:lnTo>
                    <a:pt x="185" y="88"/>
                  </a:lnTo>
                  <a:lnTo>
                    <a:pt x="183" y="88"/>
                  </a:lnTo>
                  <a:lnTo>
                    <a:pt x="178" y="93"/>
                  </a:lnTo>
                  <a:lnTo>
                    <a:pt x="176" y="98"/>
                  </a:lnTo>
                  <a:lnTo>
                    <a:pt x="171" y="102"/>
                  </a:lnTo>
                  <a:lnTo>
                    <a:pt x="169" y="107"/>
                  </a:lnTo>
                  <a:lnTo>
                    <a:pt x="164" y="114"/>
                  </a:lnTo>
                  <a:lnTo>
                    <a:pt x="162" y="119"/>
                  </a:lnTo>
                  <a:lnTo>
                    <a:pt x="162" y="124"/>
                  </a:lnTo>
                  <a:lnTo>
                    <a:pt x="159" y="174"/>
                  </a:lnTo>
                  <a:lnTo>
                    <a:pt x="162" y="176"/>
                  </a:lnTo>
                  <a:lnTo>
                    <a:pt x="164" y="178"/>
                  </a:lnTo>
                  <a:lnTo>
                    <a:pt x="171" y="183"/>
                  </a:lnTo>
                  <a:lnTo>
                    <a:pt x="183" y="193"/>
                  </a:lnTo>
                  <a:lnTo>
                    <a:pt x="181" y="195"/>
                  </a:lnTo>
                  <a:lnTo>
                    <a:pt x="181" y="195"/>
                  </a:lnTo>
                  <a:lnTo>
                    <a:pt x="183" y="197"/>
                  </a:lnTo>
                  <a:lnTo>
                    <a:pt x="183" y="200"/>
                  </a:lnTo>
                  <a:lnTo>
                    <a:pt x="183" y="202"/>
                  </a:lnTo>
                  <a:lnTo>
                    <a:pt x="188" y="204"/>
                  </a:lnTo>
                  <a:lnTo>
                    <a:pt x="188" y="207"/>
                  </a:lnTo>
                  <a:lnTo>
                    <a:pt x="190" y="207"/>
                  </a:lnTo>
                  <a:lnTo>
                    <a:pt x="193" y="212"/>
                  </a:lnTo>
                  <a:lnTo>
                    <a:pt x="193" y="214"/>
                  </a:lnTo>
                  <a:lnTo>
                    <a:pt x="193" y="216"/>
                  </a:lnTo>
                  <a:lnTo>
                    <a:pt x="193" y="216"/>
                  </a:lnTo>
                  <a:lnTo>
                    <a:pt x="190" y="221"/>
                  </a:lnTo>
                  <a:lnTo>
                    <a:pt x="188" y="226"/>
                  </a:lnTo>
                  <a:lnTo>
                    <a:pt x="185" y="231"/>
                  </a:lnTo>
                  <a:lnTo>
                    <a:pt x="181" y="235"/>
                  </a:lnTo>
                  <a:lnTo>
                    <a:pt x="178" y="238"/>
                  </a:lnTo>
                  <a:lnTo>
                    <a:pt x="176" y="242"/>
                  </a:lnTo>
                  <a:lnTo>
                    <a:pt x="171" y="242"/>
                  </a:lnTo>
                  <a:lnTo>
                    <a:pt x="166" y="245"/>
                  </a:lnTo>
                  <a:lnTo>
                    <a:pt x="159" y="245"/>
                  </a:lnTo>
                  <a:lnTo>
                    <a:pt x="152" y="245"/>
                  </a:lnTo>
                  <a:lnTo>
                    <a:pt x="145" y="247"/>
                  </a:lnTo>
                  <a:lnTo>
                    <a:pt x="138" y="250"/>
                  </a:lnTo>
                  <a:lnTo>
                    <a:pt x="136" y="250"/>
                  </a:lnTo>
                  <a:lnTo>
                    <a:pt x="133" y="254"/>
                  </a:lnTo>
                  <a:lnTo>
                    <a:pt x="131" y="257"/>
                  </a:lnTo>
                  <a:lnTo>
                    <a:pt x="131" y="259"/>
                  </a:lnTo>
                  <a:lnTo>
                    <a:pt x="131" y="261"/>
                  </a:lnTo>
                  <a:lnTo>
                    <a:pt x="131" y="264"/>
                  </a:lnTo>
                  <a:lnTo>
                    <a:pt x="131" y="266"/>
                  </a:lnTo>
                  <a:lnTo>
                    <a:pt x="131" y="269"/>
                  </a:lnTo>
                  <a:lnTo>
                    <a:pt x="131" y="271"/>
                  </a:lnTo>
                  <a:lnTo>
                    <a:pt x="136" y="273"/>
                  </a:lnTo>
                  <a:lnTo>
                    <a:pt x="136" y="276"/>
                  </a:lnTo>
                  <a:lnTo>
                    <a:pt x="131" y="276"/>
                  </a:lnTo>
                  <a:lnTo>
                    <a:pt x="128" y="276"/>
                  </a:lnTo>
                  <a:lnTo>
                    <a:pt x="124" y="278"/>
                  </a:lnTo>
                  <a:lnTo>
                    <a:pt x="124" y="276"/>
                  </a:lnTo>
                  <a:lnTo>
                    <a:pt x="119" y="276"/>
                  </a:lnTo>
                  <a:lnTo>
                    <a:pt x="114" y="276"/>
                  </a:lnTo>
                  <a:lnTo>
                    <a:pt x="109" y="276"/>
                  </a:lnTo>
                  <a:lnTo>
                    <a:pt x="107" y="273"/>
                  </a:lnTo>
                  <a:lnTo>
                    <a:pt x="105" y="273"/>
                  </a:lnTo>
                  <a:lnTo>
                    <a:pt x="100" y="273"/>
                  </a:lnTo>
                  <a:lnTo>
                    <a:pt x="102" y="278"/>
                  </a:lnTo>
                  <a:lnTo>
                    <a:pt x="105" y="283"/>
                  </a:lnTo>
                  <a:lnTo>
                    <a:pt x="107" y="290"/>
                  </a:lnTo>
                  <a:lnTo>
                    <a:pt x="109" y="290"/>
                  </a:lnTo>
                  <a:lnTo>
                    <a:pt x="112" y="292"/>
                  </a:lnTo>
                  <a:lnTo>
                    <a:pt x="117" y="292"/>
                  </a:lnTo>
                  <a:lnTo>
                    <a:pt x="119" y="290"/>
                  </a:lnTo>
                  <a:lnTo>
                    <a:pt x="121" y="290"/>
                  </a:lnTo>
                  <a:lnTo>
                    <a:pt x="124" y="290"/>
                  </a:lnTo>
                  <a:lnTo>
                    <a:pt x="124" y="292"/>
                  </a:lnTo>
                  <a:lnTo>
                    <a:pt x="126" y="295"/>
                  </a:lnTo>
                  <a:lnTo>
                    <a:pt x="126" y="297"/>
                  </a:lnTo>
                  <a:lnTo>
                    <a:pt x="126" y="299"/>
                  </a:lnTo>
                  <a:lnTo>
                    <a:pt x="124" y="302"/>
                  </a:lnTo>
                  <a:lnTo>
                    <a:pt x="124" y="302"/>
                  </a:lnTo>
                  <a:lnTo>
                    <a:pt x="124" y="302"/>
                  </a:lnTo>
                  <a:lnTo>
                    <a:pt x="119" y="302"/>
                  </a:lnTo>
                  <a:lnTo>
                    <a:pt x="117" y="299"/>
                  </a:lnTo>
                  <a:lnTo>
                    <a:pt x="114" y="297"/>
                  </a:lnTo>
                  <a:lnTo>
                    <a:pt x="114" y="299"/>
                  </a:lnTo>
                  <a:lnTo>
                    <a:pt x="117" y="302"/>
                  </a:lnTo>
                  <a:lnTo>
                    <a:pt x="119" y="304"/>
                  </a:lnTo>
                  <a:lnTo>
                    <a:pt x="117" y="307"/>
                  </a:lnTo>
                  <a:lnTo>
                    <a:pt x="117" y="307"/>
                  </a:lnTo>
                  <a:lnTo>
                    <a:pt x="114" y="307"/>
                  </a:lnTo>
                  <a:lnTo>
                    <a:pt x="114" y="309"/>
                  </a:lnTo>
                  <a:lnTo>
                    <a:pt x="114" y="311"/>
                  </a:lnTo>
                  <a:lnTo>
                    <a:pt x="114" y="314"/>
                  </a:lnTo>
                  <a:lnTo>
                    <a:pt x="114" y="318"/>
                  </a:lnTo>
                  <a:lnTo>
                    <a:pt x="114" y="321"/>
                  </a:lnTo>
                  <a:lnTo>
                    <a:pt x="114" y="323"/>
                  </a:lnTo>
                  <a:lnTo>
                    <a:pt x="117" y="326"/>
                  </a:lnTo>
                  <a:lnTo>
                    <a:pt x="114" y="328"/>
                  </a:lnTo>
                  <a:lnTo>
                    <a:pt x="109" y="330"/>
                  </a:lnTo>
                  <a:lnTo>
                    <a:pt x="102" y="335"/>
                  </a:lnTo>
                  <a:lnTo>
                    <a:pt x="100" y="337"/>
                  </a:lnTo>
                  <a:lnTo>
                    <a:pt x="98" y="340"/>
                  </a:lnTo>
                  <a:lnTo>
                    <a:pt x="95" y="345"/>
                  </a:lnTo>
                  <a:lnTo>
                    <a:pt x="95" y="347"/>
                  </a:lnTo>
                  <a:lnTo>
                    <a:pt x="95" y="349"/>
                  </a:lnTo>
                  <a:lnTo>
                    <a:pt x="95" y="349"/>
                  </a:lnTo>
                  <a:lnTo>
                    <a:pt x="98" y="354"/>
                  </a:lnTo>
                  <a:lnTo>
                    <a:pt x="102" y="354"/>
                  </a:lnTo>
                  <a:lnTo>
                    <a:pt x="105" y="356"/>
                  </a:lnTo>
                  <a:lnTo>
                    <a:pt x="114" y="361"/>
                  </a:lnTo>
                  <a:lnTo>
                    <a:pt x="119" y="361"/>
                  </a:lnTo>
                  <a:lnTo>
                    <a:pt x="124" y="364"/>
                  </a:lnTo>
                  <a:lnTo>
                    <a:pt x="124" y="364"/>
                  </a:lnTo>
                  <a:lnTo>
                    <a:pt x="124" y="366"/>
                  </a:lnTo>
                  <a:lnTo>
                    <a:pt x="124" y="368"/>
                  </a:lnTo>
                  <a:lnTo>
                    <a:pt x="124" y="371"/>
                  </a:lnTo>
                  <a:lnTo>
                    <a:pt x="124" y="373"/>
                  </a:lnTo>
                  <a:lnTo>
                    <a:pt x="124" y="375"/>
                  </a:lnTo>
                  <a:lnTo>
                    <a:pt x="124" y="378"/>
                  </a:lnTo>
                  <a:lnTo>
                    <a:pt x="121" y="380"/>
                  </a:lnTo>
                  <a:lnTo>
                    <a:pt x="119" y="385"/>
                  </a:lnTo>
                  <a:lnTo>
                    <a:pt x="114" y="385"/>
                  </a:lnTo>
                  <a:lnTo>
                    <a:pt x="114" y="387"/>
                  </a:lnTo>
                  <a:lnTo>
                    <a:pt x="112" y="392"/>
                  </a:lnTo>
                  <a:lnTo>
                    <a:pt x="109" y="392"/>
                  </a:lnTo>
                  <a:lnTo>
                    <a:pt x="109" y="394"/>
                  </a:lnTo>
                  <a:lnTo>
                    <a:pt x="109" y="397"/>
                  </a:lnTo>
                  <a:lnTo>
                    <a:pt x="112" y="397"/>
                  </a:lnTo>
                  <a:lnTo>
                    <a:pt x="114" y="399"/>
                  </a:lnTo>
                  <a:lnTo>
                    <a:pt x="114" y="402"/>
                  </a:lnTo>
                  <a:lnTo>
                    <a:pt x="112" y="402"/>
                  </a:lnTo>
                  <a:lnTo>
                    <a:pt x="109" y="402"/>
                  </a:lnTo>
                  <a:lnTo>
                    <a:pt x="107" y="404"/>
                  </a:lnTo>
                  <a:lnTo>
                    <a:pt x="102" y="406"/>
                  </a:lnTo>
                  <a:lnTo>
                    <a:pt x="102" y="409"/>
                  </a:lnTo>
                  <a:lnTo>
                    <a:pt x="102" y="411"/>
                  </a:lnTo>
                  <a:lnTo>
                    <a:pt x="102" y="411"/>
                  </a:lnTo>
                  <a:lnTo>
                    <a:pt x="102" y="413"/>
                  </a:lnTo>
                  <a:lnTo>
                    <a:pt x="105" y="416"/>
                  </a:lnTo>
                  <a:lnTo>
                    <a:pt x="105" y="418"/>
                  </a:lnTo>
                  <a:lnTo>
                    <a:pt x="107" y="421"/>
                  </a:lnTo>
                  <a:lnTo>
                    <a:pt x="109" y="428"/>
                  </a:lnTo>
                  <a:lnTo>
                    <a:pt x="114" y="437"/>
                  </a:lnTo>
                  <a:lnTo>
                    <a:pt x="76" y="435"/>
                  </a:lnTo>
                  <a:lnTo>
                    <a:pt x="74" y="432"/>
                  </a:lnTo>
                  <a:lnTo>
                    <a:pt x="71" y="432"/>
                  </a:lnTo>
                  <a:lnTo>
                    <a:pt x="71" y="428"/>
                  </a:lnTo>
                  <a:lnTo>
                    <a:pt x="69" y="423"/>
                  </a:lnTo>
                  <a:lnTo>
                    <a:pt x="67" y="421"/>
                  </a:lnTo>
                  <a:lnTo>
                    <a:pt x="67" y="421"/>
                  </a:lnTo>
                  <a:lnTo>
                    <a:pt x="64" y="418"/>
                  </a:lnTo>
                  <a:lnTo>
                    <a:pt x="62" y="416"/>
                  </a:lnTo>
                  <a:lnTo>
                    <a:pt x="60" y="413"/>
                  </a:lnTo>
                  <a:lnTo>
                    <a:pt x="50" y="411"/>
                  </a:lnTo>
                  <a:lnTo>
                    <a:pt x="48" y="409"/>
                  </a:lnTo>
                  <a:lnTo>
                    <a:pt x="45" y="406"/>
                  </a:lnTo>
                  <a:lnTo>
                    <a:pt x="43" y="402"/>
                  </a:lnTo>
                  <a:lnTo>
                    <a:pt x="43" y="402"/>
                  </a:lnTo>
                  <a:lnTo>
                    <a:pt x="43" y="399"/>
                  </a:lnTo>
                  <a:lnTo>
                    <a:pt x="43" y="394"/>
                  </a:lnTo>
                  <a:lnTo>
                    <a:pt x="45" y="392"/>
                  </a:lnTo>
                  <a:lnTo>
                    <a:pt x="45" y="387"/>
                  </a:lnTo>
                  <a:lnTo>
                    <a:pt x="45" y="383"/>
                  </a:lnTo>
                  <a:lnTo>
                    <a:pt x="45" y="380"/>
                  </a:lnTo>
                  <a:lnTo>
                    <a:pt x="45" y="378"/>
                  </a:lnTo>
                  <a:lnTo>
                    <a:pt x="45" y="378"/>
                  </a:lnTo>
                  <a:lnTo>
                    <a:pt x="43" y="375"/>
                  </a:lnTo>
                  <a:lnTo>
                    <a:pt x="43" y="373"/>
                  </a:lnTo>
                  <a:lnTo>
                    <a:pt x="43" y="371"/>
                  </a:lnTo>
                  <a:lnTo>
                    <a:pt x="45" y="371"/>
                  </a:lnTo>
                  <a:lnTo>
                    <a:pt x="45" y="368"/>
                  </a:lnTo>
                  <a:lnTo>
                    <a:pt x="45" y="366"/>
                  </a:lnTo>
                  <a:lnTo>
                    <a:pt x="48" y="364"/>
                  </a:lnTo>
                  <a:lnTo>
                    <a:pt x="48" y="361"/>
                  </a:lnTo>
                  <a:lnTo>
                    <a:pt x="48" y="356"/>
                  </a:lnTo>
                  <a:lnTo>
                    <a:pt x="45" y="354"/>
                  </a:lnTo>
                  <a:lnTo>
                    <a:pt x="45" y="347"/>
                  </a:lnTo>
                  <a:lnTo>
                    <a:pt x="41" y="340"/>
                  </a:lnTo>
                  <a:lnTo>
                    <a:pt x="41" y="337"/>
                  </a:lnTo>
                  <a:lnTo>
                    <a:pt x="41" y="335"/>
                  </a:lnTo>
                  <a:lnTo>
                    <a:pt x="41" y="333"/>
                  </a:lnTo>
                  <a:lnTo>
                    <a:pt x="43" y="330"/>
                  </a:lnTo>
                  <a:lnTo>
                    <a:pt x="43" y="328"/>
                  </a:lnTo>
                  <a:lnTo>
                    <a:pt x="45" y="328"/>
                  </a:lnTo>
                  <a:lnTo>
                    <a:pt x="43" y="328"/>
                  </a:lnTo>
                  <a:lnTo>
                    <a:pt x="41" y="328"/>
                  </a:lnTo>
                  <a:lnTo>
                    <a:pt x="38" y="323"/>
                  </a:lnTo>
                  <a:lnTo>
                    <a:pt x="31" y="314"/>
                  </a:lnTo>
                  <a:lnTo>
                    <a:pt x="24" y="302"/>
                  </a:lnTo>
                  <a:lnTo>
                    <a:pt x="22" y="297"/>
                  </a:lnTo>
                  <a:lnTo>
                    <a:pt x="24" y="297"/>
                  </a:lnTo>
                  <a:lnTo>
                    <a:pt x="26" y="295"/>
                  </a:lnTo>
                  <a:lnTo>
                    <a:pt x="26" y="292"/>
                  </a:lnTo>
                  <a:lnTo>
                    <a:pt x="24" y="290"/>
                  </a:lnTo>
                  <a:lnTo>
                    <a:pt x="24" y="285"/>
                  </a:lnTo>
                  <a:lnTo>
                    <a:pt x="22" y="276"/>
                  </a:lnTo>
                  <a:lnTo>
                    <a:pt x="17" y="266"/>
                  </a:lnTo>
                  <a:lnTo>
                    <a:pt x="14" y="259"/>
                  </a:lnTo>
                  <a:lnTo>
                    <a:pt x="14" y="254"/>
                  </a:lnTo>
                  <a:lnTo>
                    <a:pt x="14" y="254"/>
                  </a:lnTo>
                  <a:lnTo>
                    <a:pt x="17" y="250"/>
                  </a:lnTo>
                  <a:lnTo>
                    <a:pt x="17" y="250"/>
                  </a:lnTo>
                  <a:lnTo>
                    <a:pt x="17" y="250"/>
                  </a:lnTo>
                  <a:lnTo>
                    <a:pt x="19" y="247"/>
                  </a:lnTo>
                  <a:lnTo>
                    <a:pt x="22" y="245"/>
                  </a:lnTo>
                  <a:lnTo>
                    <a:pt x="22" y="245"/>
                  </a:lnTo>
                  <a:lnTo>
                    <a:pt x="22" y="242"/>
                  </a:lnTo>
                  <a:lnTo>
                    <a:pt x="19" y="238"/>
                  </a:lnTo>
                  <a:lnTo>
                    <a:pt x="14" y="231"/>
                  </a:lnTo>
                  <a:lnTo>
                    <a:pt x="12" y="223"/>
                  </a:lnTo>
                  <a:lnTo>
                    <a:pt x="10" y="219"/>
                  </a:lnTo>
                  <a:lnTo>
                    <a:pt x="10" y="216"/>
                  </a:lnTo>
                  <a:lnTo>
                    <a:pt x="10" y="216"/>
                  </a:lnTo>
                  <a:lnTo>
                    <a:pt x="10" y="214"/>
                  </a:lnTo>
                  <a:lnTo>
                    <a:pt x="12" y="212"/>
                  </a:lnTo>
                  <a:lnTo>
                    <a:pt x="14" y="209"/>
                  </a:lnTo>
                  <a:lnTo>
                    <a:pt x="14" y="207"/>
                  </a:lnTo>
                  <a:lnTo>
                    <a:pt x="17" y="204"/>
                  </a:lnTo>
                  <a:lnTo>
                    <a:pt x="17" y="202"/>
                  </a:lnTo>
                  <a:lnTo>
                    <a:pt x="17" y="178"/>
                  </a:lnTo>
                  <a:lnTo>
                    <a:pt x="17" y="176"/>
                  </a:lnTo>
                  <a:lnTo>
                    <a:pt x="14" y="174"/>
                  </a:lnTo>
                  <a:lnTo>
                    <a:pt x="12" y="166"/>
                  </a:lnTo>
                  <a:lnTo>
                    <a:pt x="7" y="162"/>
                  </a:lnTo>
                  <a:lnTo>
                    <a:pt x="7" y="159"/>
                  </a:lnTo>
                  <a:lnTo>
                    <a:pt x="7" y="157"/>
                  </a:lnTo>
                  <a:lnTo>
                    <a:pt x="5" y="152"/>
                  </a:lnTo>
                  <a:lnTo>
                    <a:pt x="3" y="147"/>
                  </a:lnTo>
                  <a:lnTo>
                    <a:pt x="0" y="143"/>
                  </a:lnTo>
                  <a:lnTo>
                    <a:pt x="0" y="140"/>
                  </a:lnTo>
                  <a:lnTo>
                    <a:pt x="0" y="138"/>
                  </a:lnTo>
                  <a:lnTo>
                    <a:pt x="0" y="138"/>
                  </a:lnTo>
                  <a:lnTo>
                    <a:pt x="0" y="136"/>
                  </a:lnTo>
                  <a:lnTo>
                    <a:pt x="3" y="128"/>
                  </a:lnTo>
                  <a:lnTo>
                    <a:pt x="5" y="124"/>
                  </a:lnTo>
                  <a:lnTo>
                    <a:pt x="5" y="121"/>
                  </a:lnTo>
                  <a:lnTo>
                    <a:pt x="5" y="119"/>
                  </a:lnTo>
                  <a:lnTo>
                    <a:pt x="5" y="117"/>
                  </a:lnTo>
                  <a:lnTo>
                    <a:pt x="3" y="114"/>
                  </a:lnTo>
                  <a:lnTo>
                    <a:pt x="3" y="114"/>
                  </a:lnTo>
                  <a:lnTo>
                    <a:pt x="0" y="112"/>
                  </a:lnTo>
                  <a:lnTo>
                    <a:pt x="0" y="109"/>
                  </a:lnTo>
                  <a:lnTo>
                    <a:pt x="0" y="109"/>
                  </a:lnTo>
                  <a:lnTo>
                    <a:pt x="0" y="102"/>
                  </a:lnTo>
                  <a:lnTo>
                    <a:pt x="0" y="98"/>
                  </a:lnTo>
                  <a:lnTo>
                    <a:pt x="3" y="95"/>
                  </a:lnTo>
                  <a:lnTo>
                    <a:pt x="5" y="88"/>
                  </a:lnTo>
                  <a:lnTo>
                    <a:pt x="12" y="81"/>
                  </a:lnTo>
                  <a:lnTo>
                    <a:pt x="17" y="74"/>
                  </a:lnTo>
                  <a:lnTo>
                    <a:pt x="14" y="71"/>
                  </a:lnTo>
                  <a:lnTo>
                    <a:pt x="12" y="69"/>
                  </a:lnTo>
                  <a:lnTo>
                    <a:pt x="12" y="67"/>
                  </a:lnTo>
                  <a:lnTo>
                    <a:pt x="10" y="64"/>
                  </a:lnTo>
                  <a:lnTo>
                    <a:pt x="10" y="62"/>
                  </a:lnTo>
                  <a:lnTo>
                    <a:pt x="10" y="57"/>
                  </a:lnTo>
                  <a:lnTo>
                    <a:pt x="10" y="50"/>
                  </a:lnTo>
                  <a:lnTo>
                    <a:pt x="10" y="48"/>
                  </a:lnTo>
                  <a:lnTo>
                    <a:pt x="10" y="45"/>
                  </a:lnTo>
                  <a:lnTo>
                    <a:pt x="12" y="43"/>
                  </a:lnTo>
                  <a:lnTo>
                    <a:pt x="12" y="41"/>
                  </a:lnTo>
                  <a:lnTo>
                    <a:pt x="17" y="38"/>
                  </a:lnTo>
                  <a:lnTo>
                    <a:pt x="19" y="36"/>
                  </a:lnTo>
                  <a:lnTo>
                    <a:pt x="22" y="33"/>
                  </a:lnTo>
                  <a:lnTo>
                    <a:pt x="24" y="31"/>
                  </a:lnTo>
                  <a:lnTo>
                    <a:pt x="24" y="29"/>
                  </a:lnTo>
                  <a:lnTo>
                    <a:pt x="24" y="24"/>
                  </a:lnTo>
                  <a:lnTo>
                    <a:pt x="24" y="19"/>
                  </a:lnTo>
                  <a:lnTo>
                    <a:pt x="24" y="14"/>
                  </a:lnTo>
                  <a:lnTo>
                    <a:pt x="24" y="14"/>
                  </a:lnTo>
                  <a:lnTo>
                    <a:pt x="26" y="12"/>
                  </a:lnTo>
                  <a:lnTo>
                    <a:pt x="29" y="7"/>
                  </a:lnTo>
                  <a:lnTo>
                    <a:pt x="33" y="0"/>
                  </a:lnTo>
                  <a:lnTo>
                    <a:pt x="36" y="3"/>
                  </a:lnTo>
                  <a:lnTo>
                    <a:pt x="38" y="5"/>
                  </a:lnTo>
                  <a:lnTo>
                    <a:pt x="45" y="7"/>
                  </a:lnTo>
                  <a:lnTo>
                    <a:pt x="52" y="10"/>
                  </a:lnTo>
                  <a:lnTo>
                    <a:pt x="55" y="12"/>
                  </a:lnTo>
                  <a:lnTo>
                    <a:pt x="60" y="14"/>
                  </a:lnTo>
                  <a:lnTo>
                    <a:pt x="60" y="14"/>
                  </a:lnTo>
                  <a:lnTo>
                    <a:pt x="60" y="12"/>
                  </a:lnTo>
                  <a:lnTo>
                    <a:pt x="62" y="10"/>
                  </a:lnTo>
                  <a:lnTo>
                    <a:pt x="62" y="10"/>
                  </a:lnTo>
                  <a:lnTo>
                    <a:pt x="64" y="7"/>
                  </a:lnTo>
                  <a:lnTo>
                    <a:pt x="67" y="7"/>
                  </a:lnTo>
                  <a:lnTo>
                    <a:pt x="67" y="7"/>
                  </a:lnTo>
                  <a:lnTo>
                    <a:pt x="69" y="7"/>
                  </a:lnTo>
                  <a:lnTo>
                    <a:pt x="74" y="7"/>
                  </a:lnTo>
                  <a:lnTo>
                    <a:pt x="79" y="7"/>
                  </a:lnTo>
                  <a:lnTo>
                    <a:pt x="81" y="10"/>
                  </a:lnTo>
                  <a:lnTo>
                    <a:pt x="81" y="10"/>
                  </a:lnTo>
                  <a:lnTo>
                    <a:pt x="83" y="12"/>
                  </a:lnTo>
                  <a:lnTo>
                    <a:pt x="88" y="14"/>
                  </a:lnTo>
                  <a:lnTo>
                    <a:pt x="90" y="17"/>
                  </a:lnTo>
                  <a:lnTo>
                    <a:pt x="95" y="22"/>
                  </a:lnTo>
                  <a:lnTo>
                    <a:pt x="100" y="26"/>
                  </a:lnTo>
                  <a:lnTo>
                    <a:pt x="102" y="29"/>
                  </a:lnTo>
                  <a:lnTo>
                    <a:pt x="107" y="31"/>
                  </a:lnTo>
                  <a:lnTo>
                    <a:pt x="109" y="33"/>
                  </a:lnTo>
                  <a:lnTo>
                    <a:pt x="114" y="33"/>
                  </a:lnTo>
                  <a:lnTo>
                    <a:pt x="119" y="33"/>
                  </a:lnTo>
                  <a:lnTo>
                    <a:pt x="124" y="36"/>
                  </a:lnTo>
                  <a:lnTo>
                    <a:pt x="128" y="38"/>
                  </a:lnTo>
                  <a:lnTo>
                    <a:pt x="131" y="38"/>
                  </a:lnTo>
                  <a:lnTo>
                    <a:pt x="131" y="41"/>
                  </a:lnTo>
                  <a:lnTo>
                    <a:pt x="131" y="41"/>
                  </a:lnTo>
                  <a:lnTo>
                    <a:pt x="131" y="43"/>
                  </a:lnTo>
                  <a:lnTo>
                    <a:pt x="133" y="43"/>
                  </a:lnTo>
                  <a:lnTo>
                    <a:pt x="136" y="45"/>
                  </a:lnTo>
                  <a:lnTo>
                    <a:pt x="140" y="45"/>
                  </a:lnTo>
                  <a:lnTo>
                    <a:pt x="145" y="48"/>
                  </a:lnTo>
                  <a:lnTo>
                    <a:pt x="147" y="50"/>
                  </a:lnTo>
                  <a:lnTo>
                    <a:pt x="150" y="50"/>
                  </a:lnTo>
                  <a:lnTo>
                    <a:pt x="150" y="50"/>
                  </a:lnTo>
                  <a:lnTo>
                    <a:pt x="150" y="52"/>
                  </a:lnTo>
                  <a:lnTo>
                    <a:pt x="150" y="55"/>
                  </a:lnTo>
                  <a:lnTo>
                    <a:pt x="150" y="57"/>
                  </a:lnTo>
                  <a:lnTo>
                    <a:pt x="150" y="62"/>
                  </a:lnTo>
                  <a:lnTo>
                    <a:pt x="147" y="67"/>
                  </a:lnTo>
                  <a:lnTo>
                    <a:pt x="145" y="69"/>
                  </a:lnTo>
                  <a:lnTo>
                    <a:pt x="143" y="71"/>
                  </a:lnTo>
                  <a:lnTo>
                    <a:pt x="143" y="76"/>
                  </a:lnTo>
                  <a:lnTo>
                    <a:pt x="143" y="81"/>
                  </a:lnTo>
                  <a:lnTo>
                    <a:pt x="147" y="81"/>
                  </a:lnTo>
                  <a:lnTo>
                    <a:pt x="152" y="81"/>
                  </a:lnTo>
                  <a:lnTo>
                    <a:pt x="159" y="83"/>
                  </a:lnTo>
                  <a:lnTo>
                    <a:pt x="164" y="83"/>
                  </a:lnTo>
                  <a:lnTo>
                    <a:pt x="169" y="83"/>
                  </a:lnTo>
                  <a:lnTo>
                    <a:pt x="176" y="83"/>
                  </a:lnTo>
                  <a:lnTo>
                    <a:pt x="181" y="81"/>
                  </a:lnTo>
                  <a:lnTo>
                    <a:pt x="181" y="81"/>
                  </a:lnTo>
                  <a:lnTo>
                    <a:pt x="183" y="79"/>
                  </a:lnTo>
                  <a:lnTo>
                    <a:pt x="185" y="76"/>
                  </a:lnTo>
                  <a:lnTo>
                    <a:pt x="190" y="71"/>
                  </a:lnTo>
                  <a:lnTo>
                    <a:pt x="193" y="69"/>
                  </a:lnTo>
                  <a:lnTo>
                    <a:pt x="193" y="67"/>
                  </a:lnTo>
                  <a:lnTo>
                    <a:pt x="193" y="64"/>
                  </a:lnTo>
                  <a:lnTo>
                    <a:pt x="193" y="60"/>
                  </a:lnTo>
                  <a:lnTo>
                    <a:pt x="193" y="57"/>
                  </a:lnTo>
                  <a:lnTo>
                    <a:pt x="195" y="55"/>
                  </a:lnTo>
                  <a:lnTo>
                    <a:pt x="200" y="55"/>
                  </a:lnTo>
                  <a:lnTo>
                    <a:pt x="202" y="60"/>
                  </a:lnTo>
                  <a:lnTo>
                    <a:pt x="204" y="64"/>
                  </a:lnTo>
                  <a:lnTo>
                    <a:pt x="204" y="67"/>
                  </a:lnTo>
                  <a:lnTo>
                    <a:pt x="204" y="69"/>
                  </a:lnTo>
                  <a:lnTo>
                    <a:pt x="204" y="71"/>
                  </a:lnTo>
                  <a:lnTo>
                    <a:pt x="204" y="74"/>
                  </a:lnTo>
                  <a:lnTo>
                    <a:pt x="202" y="76"/>
                  </a:lnTo>
                  <a:lnTo>
                    <a:pt x="200" y="79"/>
                  </a:lnTo>
                  <a:lnTo>
                    <a:pt x="197" y="81"/>
                  </a:lnTo>
                  <a:lnTo>
                    <a:pt x="193" y="83"/>
                  </a:lnTo>
                  <a:lnTo>
                    <a:pt x="185" y="88"/>
                  </a:lnTo>
                  <a:lnTo>
                    <a:pt x="183" y="88"/>
                  </a:lnTo>
                  <a:lnTo>
                    <a:pt x="178" y="93"/>
                  </a:lnTo>
                  <a:lnTo>
                    <a:pt x="176" y="98"/>
                  </a:lnTo>
                  <a:lnTo>
                    <a:pt x="171" y="102"/>
                  </a:lnTo>
                  <a:lnTo>
                    <a:pt x="169" y="107"/>
                  </a:lnTo>
                  <a:lnTo>
                    <a:pt x="164" y="114"/>
                  </a:lnTo>
                  <a:lnTo>
                    <a:pt x="162" y="119"/>
                  </a:lnTo>
                  <a:lnTo>
                    <a:pt x="162" y="12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0" name="Freeform 1520">
              <a:extLst>
                <a:ext uri="{FF2B5EF4-FFF2-40B4-BE49-F238E27FC236}">
                  <a16:creationId xmlns:a16="http://schemas.microsoft.com/office/drawing/2014/main" id="{D49A0E4E-FEA9-4408-9355-31C856A338F5}"/>
                </a:ext>
              </a:extLst>
            </p:cNvPr>
            <p:cNvSpPr>
              <a:spLocks/>
            </p:cNvSpPr>
            <p:nvPr/>
          </p:nvSpPr>
          <p:spPr bwMode="auto">
            <a:xfrm>
              <a:off x="2651125" y="4611687"/>
              <a:ext cx="323850" cy="693736"/>
            </a:xfrm>
            <a:custGeom>
              <a:avLst/>
              <a:gdLst/>
              <a:ahLst/>
              <a:cxnLst>
                <a:cxn ang="0">
                  <a:pos x="169" y="107"/>
                </a:cxn>
                <a:cxn ang="0">
                  <a:pos x="197" y="81"/>
                </a:cxn>
                <a:cxn ang="0">
                  <a:pos x="204" y="64"/>
                </a:cxn>
                <a:cxn ang="0">
                  <a:pos x="202" y="60"/>
                </a:cxn>
                <a:cxn ang="0">
                  <a:pos x="200" y="79"/>
                </a:cxn>
                <a:cxn ang="0">
                  <a:pos x="171" y="102"/>
                </a:cxn>
                <a:cxn ang="0">
                  <a:pos x="164" y="178"/>
                </a:cxn>
                <a:cxn ang="0">
                  <a:pos x="183" y="202"/>
                </a:cxn>
                <a:cxn ang="0">
                  <a:pos x="193" y="216"/>
                </a:cxn>
                <a:cxn ang="0">
                  <a:pos x="171" y="242"/>
                </a:cxn>
                <a:cxn ang="0">
                  <a:pos x="133" y="254"/>
                </a:cxn>
                <a:cxn ang="0">
                  <a:pos x="131" y="271"/>
                </a:cxn>
                <a:cxn ang="0">
                  <a:pos x="119" y="276"/>
                </a:cxn>
                <a:cxn ang="0">
                  <a:pos x="105" y="283"/>
                </a:cxn>
                <a:cxn ang="0">
                  <a:pos x="124" y="290"/>
                </a:cxn>
                <a:cxn ang="0">
                  <a:pos x="124" y="302"/>
                </a:cxn>
                <a:cxn ang="0">
                  <a:pos x="117" y="307"/>
                </a:cxn>
                <a:cxn ang="0">
                  <a:pos x="114" y="321"/>
                </a:cxn>
                <a:cxn ang="0">
                  <a:pos x="98" y="340"/>
                </a:cxn>
                <a:cxn ang="0">
                  <a:pos x="105" y="356"/>
                </a:cxn>
                <a:cxn ang="0">
                  <a:pos x="124" y="371"/>
                </a:cxn>
                <a:cxn ang="0">
                  <a:pos x="114" y="387"/>
                </a:cxn>
                <a:cxn ang="0">
                  <a:pos x="114" y="402"/>
                </a:cxn>
                <a:cxn ang="0">
                  <a:pos x="102" y="411"/>
                </a:cxn>
                <a:cxn ang="0">
                  <a:pos x="76" y="435"/>
                </a:cxn>
                <a:cxn ang="0">
                  <a:pos x="64" y="418"/>
                </a:cxn>
                <a:cxn ang="0">
                  <a:pos x="43" y="402"/>
                </a:cxn>
                <a:cxn ang="0">
                  <a:pos x="45" y="378"/>
                </a:cxn>
                <a:cxn ang="0">
                  <a:pos x="45" y="366"/>
                </a:cxn>
                <a:cxn ang="0">
                  <a:pos x="41" y="337"/>
                </a:cxn>
                <a:cxn ang="0">
                  <a:pos x="41" y="328"/>
                </a:cxn>
                <a:cxn ang="0">
                  <a:pos x="26" y="292"/>
                </a:cxn>
                <a:cxn ang="0">
                  <a:pos x="14" y="254"/>
                </a:cxn>
                <a:cxn ang="0">
                  <a:pos x="22" y="242"/>
                </a:cxn>
                <a:cxn ang="0">
                  <a:pos x="10" y="214"/>
                </a:cxn>
                <a:cxn ang="0">
                  <a:pos x="17" y="176"/>
                </a:cxn>
                <a:cxn ang="0">
                  <a:pos x="3" y="147"/>
                </a:cxn>
                <a:cxn ang="0">
                  <a:pos x="5" y="124"/>
                </a:cxn>
                <a:cxn ang="0">
                  <a:pos x="0" y="109"/>
                </a:cxn>
                <a:cxn ang="0">
                  <a:pos x="17" y="74"/>
                </a:cxn>
                <a:cxn ang="0">
                  <a:pos x="10" y="50"/>
                </a:cxn>
                <a:cxn ang="0">
                  <a:pos x="22" y="33"/>
                </a:cxn>
                <a:cxn ang="0">
                  <a:pos x="26" y="12"/>
                </a:cxn>
                <a:cxn ang="0">
                  <a:pos x="55" y="12"/>
                </a:cxn>
                <a:cxn ang="0">
                  <a:pos x="67" y="7"/>
                </a:cxn>
                <a:cxn ang="0">
                  <a:pos x="83" y="12"/>
                </a:cxn>
                <a:cxn ang="0">
                  <a:pos x="109" y="33"/>
                </a:cxn>
                <a:cxn ang="0">
                  <a:pos x="131" y="41"/>
                </a:cxn>
                <a:cxn ang="0">
                  <a:pos x="150" y="50"/>
                </a:cxn>
                <a:cxn ang="0">
                  <a:pos x="145" y="69"/>
                </a:cxn>
                <a:cxn ang="0">
                  <a:pos x="164" y="83"/>
                </a:cxn>
                <a:cxn ang="0">
                  <a:pos x="190" y="71"/>
                </a:cxn>
                <a:cxn ang="0">
                  <a:pos x="200" y="55"/>
                </a:cxn>
                <a:cxn ang="0">
                  <a:pos x="202" y="76"/>
                </a:cxn>
                <a:cxn ang="0">
                  <a:pos x="176" y="98"/>
                </a:cxn>
              </a:cxnLst>
              <a:rect l="0" t="0" r="r" b="b"/>
              <a:pathLst>
                <a:path w="204" h="437">
                  <a:moveTo>
                    <a:pt x="162" y="124"/>
                  </a:moveTo>
                  <a:lnTo>
                    <a:pt x="159" y="174"/>
                  </a:lnTo>
                  <a:lnTo>
                    <a:pt x="162" y="124"/>
                  </a:lnTo>
                  <a:lnTo>
                    <a:pt x="162" y="119"/>
                  </a:lnTo>
                  <a:lnTo>
                    <a:pt x="164" y="114"/>
                  </a:lnTo>
                  <a:lnTo>
                    <a:pt x="166" y="109"/>
                  </a:lnTo>
                  <a:lnTo>
                    <a:pt x="169" y="107"/>
                  </a:lnTo>
                  <a:lnTo>
                    <a:pt x="171" y="102"/>
                  </a:lnTo>
                  <a:lnTo>
                    <a:pt x="178" y="93"/>
                  </a:lnTo>
                  <a:lnTo>
                    <a:pt x="183" y="88"/>
                  </a:lnTo>
                  <a:lnTo>
                    <a:pt x="185" y="88"/>
                  </a:lnTo>
                  <a:lnTo>
                    <a:pt x="188" y="86"/>
                  </a:lnTo>
                  <a:lnTo>
                    <a:pt x="193" y="83"/>
                  </a:lnTo>
                  <a:lnTo>
                    <a:pt x="197" y="81"/>
                  </a:lnTo>
                  <a:lnTo>
                    <a:pt x="200" y="79"/>
                  </a:lnTo>
                  <a:lnTo>
                    <a:pt x="202" y="76"/>
                  </a:lnTo>
                  <a:lnTo>
                    <a:pt x="204" y="74"/>
                  </a:lnTo>
                  <a:lnTo>
                    <a:pt x="204" y="71"/>
                  </a:lnTo>
                  <a:lnTo>
                    <a:pt x="204" y="69"/>
                  </a:lnTo>
                  <a:lnTo>
                    <a:pt x="204" y="67"/>
                  </a:lnTo>
                  <a:lnTo>
                    <a:pt x="204" y="64"/>
                  </a:lnTo>
                  <a:lnTo>
                    <a:pt x="202" y="60"/>
                  </a:lnTo>
                  <a:lnTo>
                    <a:pt x="200" y="55"/>
                  </a:lnTo>
                  <a:lnTo>
                    <a:pt x="195" y="55"/>
                  </a:lnTo>
                  <a:lnTo>
                    <a:pt x="190" y="60"/>
                  </a:lnTo>
                  <a:lnTo>
                    <a:pt x="195" y="55"/>
                  </a:lnTo>
                  <a:lnTo>
                    <a:pt x="200" y="55"/>
                  </a:lnTo>
                  <a:lnTo>
                    <a:pt x="202" y="60"/>
                  </a:lnTo>
                  <a:lnTo>
                    <a:pt x="204" y="64"/>
                  </a:lnTo>
                  <a:lnTo>
                    <a:pt x="204" y="67"/>
                  </a:lnTo>
                  <a:lnTo>
                    <a:pt x="204" y="69"/>
                  </a:lnTo>
                  <a:lnTo>
                    <a:pt x="204" y="71"/>
                  </a:lnTo>
                  <a:lnTo>
                    <a:pt x="204" y="74"/>
                  </a:lnTo>
                  <a:lnTo>
                    <a:pt x="202" y="76"/>
                  </a:lnTo>
                  <a:lnTo>
                    <a:pt x="200" y="79"/>
                  </a:lnTo>
                  <a:lnTo>
                    <a:pt x="197" y="81"/>
                  </a:lnTo>
                  <a:lnTo>
                    <a:pt x="193" y="83"/>
                  </a:lnTo>
                  <a:lnTo>
                    <a:pt x="185" y="88"/>
                  </a:lnTo>
                  <a:lnTo>
                    <a:pt x="183" y="88"/>
                  </a:lnTo>
                  <a:lnTo>
                    <a:pt x="178" y="93"/>
                  </a:lnTo>
                  <a:lnTo>
                    <a:pt x="176" y="98"/>
                  </a:lnTo>
                  <a:lnTo>
                    <a:pt x="171" y="102"/>
                  </a:lnTo>
                  <a:lnTo>
                    <a:pt x="169" y="107"/>
                  </a:lnTo>
                  <a:lnTo>
                    <a:pt x="164" y="114"/>
                  </a:lnTo>
                  <a:lnTo>
                    <a:pt x="162" y="119"/>
                  </a:lnTo>
                  <a:lnTo>
                    <a:pt x="162" y="124"/>
                  </a:lnTo>
                  <a:lnTo>
                    <a:pt x="159" y="174"/>
                  </a:lnTo>
                  <a:lnTo>
                    <a:pt x="162" y="176"/>
                  </a:lnTo>
                  <a:lnTo>
                    <a:pt x="164" y="178"/>
                  </a:lnTo>
                  <a:lnTo>
                    <a:pt x="171" y="183"/>
                  </a:lnTo>
                  <a:lnTo>
                    <a:pt x="183" y="193"/>
                  </a:lnTo>
                  <a:lnTo>
                    <a:pt x="181" y="195"/>
                  </a:lnTo>
                  <a:lnTo>
                    <a:pt x="181" y="195"/>
                  </a:lnTo>
                  <a:lnTo>
                    <a:pt x="183" y="197"/>
                  </a:lnTo>
                  <a:lnTo>
                    <a:pt x="183" y="200"/>
                  </a:lnTo>
                  <a:lnTo>
                    <a:pt x="183" y="202"/>
                  </a:lnTo>
                  <a:lnTo>
                    <a:pt x="188" y="204"/>
                  </a:lnTo>
                  <a:lnTo>
                    <a:pt x="188" y="207"/>
                  </a:lnTo>
                  <a:lnTo>
                    <a:pt x="190" y="207"/>
                  </a:lnTo>
                  <a:lnTo>
                    <a:pt x="193" y="212"/>
                  </a:lnTo>
                  <a:lnTo>
                    <a:pt x="193" y="214"/>
                  </a:lnTo>
                  <a:lnTo>
                    <a:pt x="193" y="216"/>
                  </a:lnTo>
                  <a:lnTo>
                    <a:pt x="193" y="216"/>
                  </a:lnTo>
                  <a:lnTo>
                    <a:pt x="190" y="221"/>
                  </a:lnTo>
                  <a:lnTo>
                    <a:pt x="188" y="226"/>
                  </a:lnTo>
                  <a:lnTo>
                    <a:pt x="185" y="231"/>
                  </a:lnTo>
                  <a:lnTo>
                    <a:pt x="181" y="235"/>
                  </a:lnTo>
                  <a:lnTo>
                    <a:pt x="178" y="238"/>
                  </a:lnTo>
                  <a:lnTo>
                    <a:pt x="176" y="242"/>
                  </a:lnTo>
                  <a:lnTo>
                    <a:pt x="171" y="242"/>
                  </a:lnTo>
                  <a:lnTo>
                    <a:pt x="166" y="245"/>
                  </a:lnTo>
                  <a:lnTo>
                    <a:pt x="159" y="245"/>
                  </a:lnTo>
                  <a:lnTo>
                    <a:pt x="152" y="245"/>
                  </a:lnTo>
                  <a:lnTo>
                    <a:pt x="145" y="247"/>
                  </a:lnTo>
                  <a:lnTo>
                    <a:pt x="138" y="250"/>
                  </a:lnTo>
                  <a:lnTo>
                    <a:pt x="136" y="250"/>
                  </a:lnTo>
                  <a:lnTo>
                    <a:pt x="133" y="254"/>
                  </a:lnTo>
                  <a:lnTo>
                    <a:pt x="131" y="257"/>
                  </a:lnTo>
                  <a:lnTo>
                    <a:pt x="131" y="259"/>
                  </a:lnTo>
                  <a:lnTo>
                    <a:pt x="131" y="261"/>
                  </a:lnTo>
                  <a:lnTo>
                    <a:pt x="131" y="264"/>
                  </a:lnTo>
                  <a:lnTo>
                    <a:pt x="131" y="266"/>
                  </a:lnTo>
                  <a:lnTo>
                    <a:pt x="131" y="269"/>
                  </a:lnTo>
                  <a:lnTo>
                    <a:pt x="131" y="271"/>
                  </a:lnTo>
                  <a:lnTo>
                    <a:pt x="136" y="273"/>
                  </a:lnTo>
                  <a:lnTo>
                    <a:pt x="136" y="276"/>
                  </a:lnTo>
                  <a:lnTo>
                    <a:pt x="131" y="276"/>
                  </a:lnTo>
                  <a:lnTo>
                    <a:pt x="128" y="276"/>
                  </a:lnTo>
                  <a:lnTo>
                    <a:pt x="124" y="278"/>
                  </a:lnTo>
                  <a:lnTo>
                    <a:pt x="124" y="276"/>
                  </a:lnTo>
                  <a:lnTo>
                    <a:pt x="119" y="276"/>
                  </a:lnTo>
                  <a:lnTo>
                    <a:pt x="114" y="276"/>
                  </a:lnTo>
                  <a:lnTo>
                    <a:pt x="109" y="276"/>
                  </a:lnTo>
                  <a:lnTo>
                    <a:pt x="107" y="273"/>
                  </a:lnTo>
                  <a:lnTo>
                    <a:pt x="105" y="273"/>
                  </a:lnTo>
                  <a:lnTo>
                    <a:pt x="100" y="273"/>
                  </a:lnTo>
                  <a:lnTo>
                    <a:pt x="102" y="278"/>
                  </a:lnTo>
                  <a:lnTo>
                    <a:pt x="105" y="283"/>
                  </a:lnTo>
                  <a:lnTo>
                    <a:pt x="107" y="290"/>
                  </a:lnTo>
                  <a:lnTo>
                    <a:pt x="109" y="290"/>
                  </a:lnTo>
                  <a:lnTo>
                    <a:pt x="112" y="292"/>
                  </a:lnTo>
                  <a:lnTo>
                    <a:pt x="117" y="292"/>
                  </a:lnTo>
                  <a:lnTo>
                    <a:pt x="119" y="290"/>
                  </a:lnTo>
                  <a:lnTo>
                    <a:pt x="121" y="290"/>
                  </a:lnTo>
                  <a:lnTo>
                    <a:pt x="124" y="290"/>
                  </a:lnTo>
                  <a:lnTo>
                    <a:pt x="124" y="292"/>
                  </a:lnTo>
                  <a:lnTo>
                    <a:pt x="126" y="295"/>
                  </a:lnTo>
                  <a:lnTo>
                    <a:pt x="126" y="297"/>
                  </a:lnTo>
                  <a:lnTo>
                    <a:pt x="126" y="299"/>
                  </a:lnTo>
                  <a:lnTo>
                    <a:pt x="124" y="302"/>
                  </a:lnTo>
                  <a:lnTo>
                    <a:pt x="124" y="302"/>
                  </a:lnTo>
                  <a:lnTo>
                    <a:pt x="124" y="302"/>
                  </a:lnTo>
                  <a:lnTo>
                    <a:pt x="119" y="302"/>
                  </a:lnTo>
                  <a:lnTo>
                    <a:pt x="117" y="299"/>
                  </a:lnTo>
                  <a:lnTo>
                    <a:pt x="114" y="297"/>
                  </a:lnTo>
                  <a:lnTo>
                    <a:pt x="114" y="299"/>
                  </a:lnTo>
                  <a:lnTo>
                    <a:pt x="117" y="302"/>
                  </a:lnTo>
                  <a:lnTo>
                    <a:pt x="119" y="304"/>
                  </a:lnTo>
                  <a:lnTo>
                    <a:pt x="117" y="307"/>
                  </a:lnTo>
                  <a:lnTo>
                    <a:pt x="117" y="307"/>
                  </a:lnTo>
                  <a:lnTo>
                    <a:pt x="114" y="307"/>
                  </a:lnTo>
                  <a:lnTo>
                    <a:pt x="114" y="309"/>
                  </a:lnTo>
                  <a:lnTo>
                    <a:pt x="114" y="311"/>
                  </a:lnTo>
                  <a:lnTo>
                    <a:pt x="114" y="314"/>
                  </a:lnTo>
                  <a:lnTo>
                    <a:pt x="114" y="318"/>
                  </a:lnTo>
                  <a:lnTo>
                    <a:pt x="114" y="321"/>
                  </a:lnTo>
                  <a:lnTo>
                    <a:pt x="114" y="323"/>
                  </a:lnTo>
                  <a:lnTo>
                    <a:pt x="117" y="326"/>
                  </a:lnTo>
                  <a:lnTo>
                    <a:pt x="114" y="328"/>
                  </a:lnTo>
                  <a:lnTo>
                    <a:pt x="109" y="330"/>
                  </a:lnTo>
                  <a:lnTo>
                    <a:pt x="102" y="335"/>
                  </a:lnTo>
                  <a:lnTo>
                    <a:pt x="100" y="337"/>
                  </a:lnTo>
                  <a:lnTo>
                    <a:pt x="98" y="340"/>
                  </a:lnTo>
                  <a:lnTo>
                    <a:pt x="95" y="345"/>
                  </a:lnTo>
                  <a:lnTo>
                    <a:pt x="95" y="347"/>
                  </a:lnTo>
                  <a:lnTo>
                    <a:pt x="95" y="349"/>
                  </a:lnTo>
                  <a:lnTo>
                    <a:pt x="95" y="349"/>
                  </a:lnTo>
                  <a:lnTo>
                    <a:pt x="98" y="354"/>
                  </a:lnTo>
                  <a:lnTo>
                    <a:pt x="102" y="354"/>
                  </a:lnTo>
                  <a:lnTo>
                    <a:pt x="105" y="356"/>
                  </a:lnTo>
                  <a:lnTo>
                    <a:pt x="114" y="361"/>
                  </a:lnTo>
                  <a:lnTo>
                    <a:pt x="119" y="361"/>
                  </a:lnTo>
                  <a:lnTo>
                    <a:pt x="124" y="364"/>
                  </a:lnTo>
                  <a:lnTo>
                    <a:pt x="124" y="364"/>
                  </a:lnTo>
                  <a:lnTo>
                    <a:pt x="124" y="366"/>
                  </a:lnTo>
                  <a:lnTo>
                    <a:pt x="124" y="368"/>
                  </a:lnTo>
                  <a:lnTo>
                    <a:pt x="124" y="371"/>
                  </a:lnTo>
                  <a:lnTo>
                    <a:pt x="124" y="373"/>
                  </a:lnTo>
                  <a:lnTo>
                    <a:pt x="124" y="375"/>
                  </a:lnTo>
                  <a:lnTo>
                    <a:pt x="124" y="378"/>
                  </a:lnTo>
                  <a:lnTo>
                    <a:pt x="121" y="380"/>
                  </a:lnTo>
                  <a:lnTo>
                    <a:pt x="119" y="385"/>
                  </a:lnTo>
                  <a:lnTo>
                    <a:pt x="114" y="385"/>
                  </a:lnTo>
                  <a:lnTo>
                    <a:pt x="114" y="387"/>
                  </a:lnTo>
                  <a:lnTo>
                    <a:pt x="112" y="392"/>
                  </a:lnTo>
                  <a:lnTo>
                    <a:pt x="109" y="392"/>
                  </a:lnTo>
                  <a:lnTo>
                    <a:pt x="109" y="394"/>
                  </a:lnTo>
                  <a:lnTo>
                    <a:pt x="109" y="397"/>
                  </a:lnTo>
                  <a:lnTo>
                    <a:pt x="112" y="397"/>
                  </a:lnTo>
                  <a:lnTo>
                    <a:pt x="114" y="399"/>
                  </a:lnTo>
                  <a:lnTo>
                    <a:pt x="114" y="402"/>
                  </a:lnTo>
                  <a:lnTo>
                    <a:pt x="112" y="402"/>
                  </a:lnTo>
                  <a:lnTo>
                    <a:pt x="109" y="402"/>
                  </a:lnTo>
                  <a:lnTo>
                    <a:pt x="107" y="404"/>
                  </a:lnTo>
                  <a:lnTo>
                    <a:pt x="102" y="406"/>
                  </a:lnTo>
                  <a:lnTo>
                    <a:pt x="102" y="409"/>
                  </a:lnTo>
                  <a:lnTo>
                    <a:pt x="102" y="411"/>
                  </a:lnTo>
                  <a:lnTo>
                    <a:pt x="102" y="411"/>
                  </a:lnTo>
                  <a:lnTo>
                    <a:pt x="102" y="413"/>
                  </a:lnTo>
                  <a:lnTo>
                    <a:pt x="105" y="416"/>
                  </a:lnTo>
                  <a:lnTo>
                    <a:pt x="105" y="418"/>
                  </a:lnTo>
                  <a:lnTo>
                    <a:pt x="107" y="421"/>
                  </a:lnTo>
                  <a:lnTo>
                    <a:pt x="109" y="428"/>
                  </a:lnTo>
                  <a:lnTo>
                    <a:pt x="114" y="437"/>
                  </a:lnTo>
                  <a:lnTo>
                    <a:pt x="76" y="435"/>
                  </a:lnTo>
                  <a:lnTo>
                    <a:pt x="74" y="432"/>
                  </a:lnTo>
                  <a:lnTo>
                    <a:pt x="71" y="432"/>
                  </a:lnTo>
                  <a:lnTo>
                    <a:pt x="71" y="428"/>
                  </a:lnTo>
                  <a:lnTo>
                    <a:pt x="69" y="423"/>
                  </a:lnTo>
                  <a:lnTo>
                    <a:pt x="67" y="421"/>
                  </a:lnTo>
                  <a:lnTo>
                    <a:pt x="67" y="421"/>
                  </a:lnTo>
                  <a:lnTo>
                    <a:pt x="64" y="418"/>
                  </a:lnTo>
                  <a:lnTo>
                    <a:pt x="62" y="416"/>
                  </a:lnTo>
                  <a:lnTo>
                    <a:pt x="60" y="413"/>
                  </a:lnTo>
                  <a:lnTo>
                    <a:pt x="50" y="411"/>
                  </a:lnTo>
                  <a:lnTo>
                    <a:pt x="48" y="409"/>
                  </a:lnTo>
                  <a:lnTo>
                    <a:pt x="45" y="406"/>
                  </a:lnTo>
                  <a:lnTo>
                    <a:pt x="43" y="402"/>
                  </a:lnTo>
                  <a:lnTo>
                    <a:pt x="43" y="402"/>
                  </a:lnTo>
                  <a:lnTo>
                    <a:pt x="43" y="399"/>
                  </a:lnTo>
                  <a:lnTo>
                    <a:pt x="43" y="394"/>
                  </a:lnTo>
                  <a:lnTo>
                    <a:pt x="45" y="392"/>
                  </a:lnTo>
                  <a:lnTo>
                    <a:pt x="45" y="387"/>
                  </a:lnTo>
                  <a:lnTo>
                    <a:pt x="45" y="383"/>
                  </a:lnTo>
                  <a:lnTo>
                    <a:pt x="45" y="380"/>
                  </a:lnTo>
                  <a:lnTo>
                    <a:pt x="45" y="378"/>
                  </a:lnTo>
                  <a:lnTo>
                    <a:pt x="45" y="378"/>
                  </a:lnTo>
                  <a:lnTo>
                    <a:pt x="43" y="375"/>
                  </a:lnTo>
                  <a:lnTo>
                    <a:pt x="43" y="373"/>
                  </a:lnTo>
                  <a:lnTo>
                    <a:pt x="43" y="371"/>
                  </a:lnTo>
                  <a:lnTo>
                    <a:pt x="45" y="371"/>
                  </a:lnTo>
                  <a:lnTo>
                    <a:pt x="45" y="368"/>
                  </a:lnTo>
                  <a:lnTo>
                    <a:pt x="45" y="366"/>
                  </a:lnTo>
                  <a:lnTo>
                    <a:pt x="48" y="364"/>
                  </a:lnTo>
                  <a:lnTo>
                    <a:pt x="48" y="361"/>
                  </a:lnTo>
                  <a:lnTo>
                    <a:pt x="48" y="356"/>
                  </a:lnTo>
                  <a:lnTo>
                    <a:pt x="45" y="354"/>
                  </a:lnTo>
                  <a:lnTo>
                    <a:pt x="45" y="347"/>
                  </a:lnTo>
                  <a:lnTo>
                    <a:pt x="41" y="340"/>
                  </a:lnTo>
                  <a:lnTo>
                    <a:pt x="41" y="337"/>
                  </a:lnTo>
                  <a:lnTo>
                    <a:pt x="41" y="335"/>
                  </a:lnTo>
                  <a:lnTo>
                    <a:pt x="41" y="333"/>
                  </a:lnTo>
                  <a:lnTo>
                    <a:pt x="43" y="330"/>
                  </a:lnTo>
                  <a:lnTo>
                    <a:pt x="43" y="328"/>
                  </a:lnTo>
                  <a:lnTo>
                    <a:pt x="45" y="328"/>
                  </a:lnTo>
                  <a:lnTo>
                    <a:pt x="43" y="328"/>
                  </a:lnTo>
                  <a:lnTo>
                    <a:pt x="41" y="328"/>
                  </a:lnTo>
                  <a:lnTo>
                    <a:pt x="38" y="323"/>
                  </a:lnTo>
                  <a:lnTo>
                    <a:pt x="31" y="314"/>
                  </a:lnTo>
                  <a:lnTo>
                    <a:pt x="24" y="302"/>
                  </a:lnTo>
                  <a:lnTo>
                    <a:pt x="22" y="297"/>
                  </a:lnTo>
                  <a:lnTo>
                    <a:pt x="24" y="297"/>
                  </a:lnTo>
                  <a:lnTo>
                    <a:pt x="26" y="295"/>
                  </a:lnTo>
                  <a:lnTo>
                    <a:pt x="26" y="292"/>
                  </a:lnTo>
                  <a:lnTo>
                    <a:pt x="24" y="290"/>
                  </a:lnTo>
                  <a:lnTo>
                    <a:pt x="24" y="285"/>
                  </a:lnTo>
                  <a:lnTo>
                    <a:pt x="22" y="276"/>
                  </a:lnTo>
                  <a:lnTo>
                    <a:pt x="17" y="266"/>
                  </a:lnTo>
                  <a:lnTo>
                    <a:pt x="14" y="259"/>
                  </a:lnTo>
                  <a:lnTo>
                    <a:pt x="14" y="254"/>
                  </a:lnTo>
                  <a:lnTo>
                    <a:pt x="14" y="254"/>
                  </a:lnTo>
                  <a:lnTo>
                    <a:pt x="17" y="250"/>
                  </a:lnTo>
                  <a:lnTo>
                    <a:pt x="17" y="250"/>
                  </a:lnTo>
                  <a:lnTo>
                    <a:pt x="17" y="250"/>
                  </a:lnTo>
                  <a:lnTo>
                    <a:pt x="19" y="247"/>
                  </a:lnTo>
                  <a:lnTo>
                    <a:pt x="22" y="245"/>
                  </a:lnTo>
                  <a:lnTo>
                    <a:pt x="22" y="245"/>
                  </a:lnTo>
                  <a:lnTo>
                    <a:pt x="22" y="242"/>
                  </a:lnTo>
                  <a:lnTo>
                    <a:pt x="19" y="238"/>
                  </a:lnTo>
                  <a:lnTo>
                    <a:pt x="14" y="231"/>
                  </a:lnTo>
                  <a:lnTo>
                    <a:pt x="12" y="223"/>
                  </a:lnTo>
                  <a:lnTo>
                    <a:pt x="10" y="219"/>
                  </a:lnTo>
                  <a:lnTo>
                    <a:pt x="10" y="216"/>
                  </a:lnTo>
                  <a:lnTo>
                    <a:pt x="10" y="216"/>
                  </a:lnTo>
                  <a:lnTo>
                    <a:pt x="10" y="214"/>
                  </a:lnTo>
                  <a:lnTo>
                    <a:pt x="12" y="212"/>
                  </a:lnTo>
                  <a:lnTo>
                    <a:pt x="14" y="209"/>
                  </a:lnTo>
                  <a:lnTo>
                    <a:pt x="14" y="207"/>
                  </a:lnTo>
                  <a:lnTo>
                    <a:pt x="17" y="204"/>
                  </a:lnTo>
                  <a:lnTo>
                    <a:pt x="17" y="202"/>
                  </a:lnTo>
                  <a:lnTo>
                    <a:pt x="17" y="178"/>
                  </a:lnTo>
                  <a:lnTo>
                    <a:pt x="17" y="176"/>
                  </a:lnTo>
                  <a:lnTo>
                    <a:pt x="14" y="174"/>
                  </a:lnTo>
                  <a:lnTo>
                    <a:pt x="12" y="166"/>
                  </a:lnTo>
                  <a:lnTo>
                    <a:pt x="7" y="162"/>
                  </a:lnTo>
                  <a:lnTo>
                    <a:pt x="7" y="159"/>
                  </a:lnTo>
                  <a:lnTo>
                    <a:pt x="7" y="157"/>
                  </a:lnTo>
                  <a:lnTo>
                    <a:pt x="5" y="152"/>
                  </a:lnTo>
                  <a:lnTo>
                    <a:pt x="3" y="147"/>
                  </a:lnTo>
                  <a:lnTo>
                    <a:pt x="0" y="143"/>
                  </a:lnTo>
                  <a:lnTo>
                    <a:pt x="0" y="140"/>
                  </a:lnTo>
                  <a:lnTo>
                    <a:pt x="0" y="138"/>
                  </a:lnTo>
                  <a:lnTo>
                    <a:pt x="0" y="138"/>
                  </a:lnTo>
                  <a:lnTo>
                    <a:pt x="0" y="136"/>
                  </a:lnTo>
                  <a:lnTo>
                    <a:pt x="3" y="128"/>
                  </a:lnTo>
                  <a:lnTo>
                    <a:pt x="5" y="124"/>
                  </a:lnTo>
                  <a:lnTo>
                    <a:pt x="5" y="121"/>
                  </a:lnTo>
                  <a:lnTo>
                    <a:pt x="5" y="119"/>
                  </a:lnTo>
                  <a:lnTo>
                    <a:pt x="5" y="117"/>
                  </a:lnTo>
                  <a:lnTo>
                    <a:pt x="3" y="114"/>
                  </a:lnTo>
                  <a:lnTo>
                    <a:pt x="3" y="114"/>
                  </a:lnTo>
                  <a:lnTo>
                    <a:pt x="0" y="112"/>
                  </a:lnTo>
                  <a:lnTo>
                    <a:pt x="0" y="109"/>
                  </a:lnTo>
                  <a:lnTo>
                    <a:pt x="0" y="109"/>
                  </a:lnTo>
                  <a:lnTo>
                    <a:pt x="0" y="102"/>
                  </a:lnTo>
                  <a:lnTo>
                    <a:pt x="0" y="98"/>
                  </a:lnTo>
                  <a:lnTo>
                    <a:pt x="3" y="95"/>
                  </a:lnTo>
                  <a:lnTo>
                    <a:pt x="5" y="88"/>
                  </a:lnTo>
                  <a:lnTo>
                    <a:pt x="12" y="81"/>
                  </a:lnTo>
                  <a:lnTo>
                    <a:pt x="17" y="74"/>
                  </a:lnTo>
                  <a:lnTo>
                    <a:pt x="14" y="71"/>
                  </a:lnTo>
                  <a:lnTo>
                    <a:pt x="12" y="69"/>
                  </a:lnTo>
                  <a:lnTo>
                    <a:pt x="12" y="67"/>
                  </a:lnTo>
                  <a:lnTo>
                    <a:pt x="10" y="64"/>
                  </a:lnTo>
                  <a:lnTo>
                    <a:pt x="10" y="62"/>
                  </a:lnTo>
                  <a:lnTo>
                    <a:pt x="10" y="57"/>
                  </a:lnTo>
                  <a:lnTo>
                    <a:pt x="10" y="50"/>
                  </a:lnTo>
                  <a:lnTo>
                    <a:pt x="10" y="48"/>
                  </a:lnTo>
                  <a:lnTo>
                    <a:pt x="10" y="45"/>
                  </a:lnTo>
                  <a:lnTo>
                    <a:pt x="12" y="43"/>
                  </a:lnTo>
                  <a:lnTo>
                    <a:pt x="12" y="41"/>
                  </a:lnTo>
                  <a:lnTo>
                    <a:pt x="17" y="38"/>
                  </a:lnTo>
                  <a:lnTo>
                    <a:pt x="19" y="36"/>
                  </a:lnTo>
                  <a:lnTo>
                    <a:pt x="22" y="33"/>
                  </a:lnTo>
                  <a:lnTo>
                    <a:pt x="24" y="31"/>
                  </a:lnTo>
                  <a:lnTo>
                    <a:pt x="24" y="29"/>
                  </a:lnTo>
                  <a:lnTo>
                    <a:pt x="24" y="24"/>
                  </a:lnTo>
                  <a:lnTo>
                    <a:pt x="24" y="19"/>
                  </a:lnTo>
                  <a:lnTo>
                    <a:pt x="24" y="14"/>
                  </a:lnTo>
                  <a:lnTo>
                    <a:pt x="24" y="14"/>
                  </a:lnTo>
                  <a:lnTo>
                    <a:pt x="26" y="12"/>
                  </a:lnTo>
                  <a:lnTo>
                    <a:pt x="29" y="7"/>
                  </a:lnTo>
                  <a:lnTo>
                    <a:pt x="33" y="0"/>
                  </a:lnTo>
                  <a:lnTo>
                    <a:pt x="36" y="3"/>
                  </a:lnTo>
                  <a:lnTo>
                    <a:pt x="38" y="5"/>
                  </a:lnTo>
                  <a:lnTo>
                    <a:pt x="45" y="7"/>
                  </a:lnTo>
                  <a:lnTo>
                    <a:pt x="52" y="10"/>
                  </a:lnTo>
                  <a:lnTo>
                    <a:pt x="55" y="12"/>
                  </a:lnTo>
                  <a:lnTo>
                    <a:pt x="60" y="14"/>
                  </a:lnTo>
                  <a:lnTo>
                    <a:pt x="60" y="14"/>
                  </a:lnTo>
                  <a:lnTo>
                    <a:pt x="60" y="12"/>
                  </a:lnTo>
                  <a:lnTo>
                    <a:pt x="62" y="10"/>
                  </a:lnTo>
                  <a:lnTo>
                    <a:pt x="62" y="10"/>
                  </a:lnTo>
                  <a:lnTo>
                    <a:pt x="64" y="7"/>
                  </a:lnTo>
                  <a:lnTo>
                    <a:pt x="67" y="7"/>
                  </a:lnTo>
                  <a:lnTo>
                    <a:pt x="67" y="7"/>
                  </a:lnTo>
                  <a:lnTo>
                    <a:pt x="69" y="7"/>
                  </a:lnTo>
                  <a:lnTo>
                    <a:pt x="74" y="7"/>
                  </a:lnTo>
                  <a:lnTo>
                    <a:pt x="79" y="7"/>
                  </a:lnTo>
                  <a:lnTo>
                    <a:pt x="81" y="10"/>
                  </a:lnTo>
                  <a:lnTo>
                    <a:pt x="81" y="10"/>
                  </a:lnTo>
                  <a:lnTo>
                    <a:pt x="83" y="12"/>
                  </a:lnTo>
                  <a:lnTo>
                    <a:pt x="88" y="14"/>
                  </a:lnTo>
                  <a:lnTo>
                    <a:pt x="90" y="17"/>
                  </a:lnTo>
                  <a:lnTo>
                    <a:pt x="95" y="22"/>
                  </a:lnTo>
                  <a:lnTo>
                    <a:pt x="100" y="26"/>
                  </a:lnTo>
                  <a:lnTo>
                    <a:pt x="102" y="29"/>
                  </a:lnTo>
                  <a:lnTo>
                    <a:pt x="107" y="31"/>
                  </a:lnTo>
                  <a:lnTo>
                    <a:pt x="109" y="33"/>
                  </a:lnTo>
                  <a:lnTo>
                    <a:pt x="114" y="33"/>
                  </a:lnTo>
                  <a:lnTo>
                    <a:pt x="119" y="33"/>
                  </a:lnTo>
                  <a:lnTo>
                    <a:pt x="124" y="36"/>
                  </a:lnTo>
                  <a:lnTo>
                    <a:pt x="128" y="38"/>
                  </a:lnTo>
                  <a:lnTo>
                    <a:pt x="131" y="38"/>
                  </a:lnTo>
                  <a:lnTo>
                    <a:pt x="131" y="41"/>
                  </a:lnTo>
                  <a:lnTo>
                    <a:pt x="131" y="41"/>
                  </a:lnTo>
                  <a:lnTo>
                    <a:pt x="131" y="43"/>
                  </a:lnTo>
                  <a:lnTo>
                    <a:pt x="133" y="43"/>
                  </a:lnTo>
                  <a:lnTo>
                    <a:pt x="136" y="45"/>
                  </a:lnTo>
                  <a:lnTo>
                    <a:pt x="140" y="45"/>
                  </a:lnTo>
                  <a:lnTo>
                    <a:pt x="145" y="48"/>
                  </a:lnTo>
                  <a:lnTo>
                    <a:pt x="147" y="50"/>
                  </a:lnTo>
                  <a:lnTo>
                    <a:pt x="150" y="50"/>
                  </a:lnTo>
                  <a:lnTo>
                    <a:pt x="150" y="50"/>
                  </a:lnTo>
                  <a:lnTo>
                    <a:pt x="150" y="52"/>
                  </a:lnTo>
                  <a:lnTo>
                    <a:pt x="150" y="55"/>
                  </a:lnTo>
                  <a:lnTo>
                    <a:pt x="150" y="57"/>
                  </a:lnTo>
                  <a:lnTo>
                    <a:pt x="150" y="62"/>
                  </a:lnTo>
                  <a:lnTo>
                    <a:pt x="147" y="67"/>
                  </a:lnTo>
                  <a:lnTo>
                    <a:pt x="145" y="69"/>
                  </a:lnTo>
                  <a:lnTo>
                    <a:pt x="143" y="71"/>
                  </a:lnTo>
                  <a:lnTo>
                    <a:pt x="143" y="76"/>
                  </a:lnTo>
                  <a:lnTo>
                    <a:pt x="143" y="81"/>
                  </a:lnTo>
                  <a:lnTo>
                    <a:pt x="147" y="81"/>
                  </a:lnTo>
                  <a:lnTo>
                    <a:pt x="152" y="81"/>
                  </a:lnTo>
                  <a:lnTo>
                    <a:pt x="159" y="83"/>
                  </a:lnTo>
                  <a:lnTo>
                    <a:pt x="164" y="83"/>
                  </a:lnTo>
                  <a:lnTo>
                    <a:pt x="169" y="83"/>
                  </a:lnTo>
                  <a:lnTo>
                    <a:pt x="176" y="83"/>
                  </a:lnTo>
                  <a:lnTo>
                    <a:pt x="181" y="81"/>
                  </a:lnTo>
                  <a:lnTo>
                    <a:pt x="181" y="81"/>
                  </a:lnTo>
                  <a:lnTo>
                    <a:pt x="183" y="79"/>
                  </a:lnTo>
                  <a:lnTo>
                    <a:pt x="185" y="76"/>
                  </a:lnTo>
                  <a:lnTo>
                    <a:pt x="190" y="71"/>
                  </a:lnTo>
                  <a:lnTo>
                    <a:pt x="193" y="69"/>
                  </a:lnTo>
                  <a:lnTo>
                    <a:pt x="193" y="67"/>
                  </a:lnTo>
                  <a:lnTo>
                    <a:pt x="193" y="64"/>
                  </a:lnTo>
                  <a:lnTo>
                    <a:pt x="193" y="60"/>
                  </a:lnTo>
                  <a:lnTo>
                    <a:pt x="193" y="57"/>
                  </a:lnTo>
                  <a:lnTo>
                    <a:pt x="195" y="55"/>
                  </a:lnTo>
                  <a:lnTo>
                    <a:pt x="200" y="55"/>
                  </a:lnTo>
                  <a:lnTo>
                    <a:pt x="202" y="60"/>
                  </a:lnTo>
                  <a:lnTo>
                    <a:pt x="204" y="64"/>
                  </a:lnTo>
                  <a:lnTo>
                    <a:pt x="204" y="67"/>
                  </a:lnTo>
                  <a:lnTo>
                    <a:pt x="204" y="69"/>
                  </a:lnTo>
                  <a:lnTo>
                    <a:pt x="204" y="71"/>
                  </a:lnTo>
                  <a:lnTo>
                    <a:pt x="204" y="74"/>
                  </a:lnTo>
                  <a:lnTo>
                    <a:pt x="202" y="76"/>
                  </a:lnTo>
                  <a:lnTo>
                    <a:pt x="200" y="79"/>
                  </a:lnTo>
                  <a:lnTo>
                    <a:pt x="197" y="81"/>
                  </a:lnTo>
                  <a:lnTo>
                    <a:pt x="193" y="83"/>
                  </a:lnTo>
                  <a:lnTo>
                    <a:pt x="185" y="88"/>
                  </a:lnTo>
                  <a:lnTo>
                    <a:pt x="183" y="88"/>
                  </a:lnTo>
                  <a:lnTo>
                    <a:pt x="178" y="93"/>
                  </a:lnTo>
                  <a:lnTo>
                    <a:pt x="176" y="98"/>
                  </a:lnTo>
                  <a:lnTo>
                    <a:pt x="171" y="102"/>
                  </a:lnTo>
                  <a:lnTo>
                    <a:pt x="169" y="107"/>
                  </a:lnTo>
                  <a:lnTo>
                    <a:pt x="164" y="114"/>
                  </a:lnTo>
                  <a:lnTo>
                    <a:pt x="162" y="119"/>
                  </a:lnTo>
                  <a:lnTo>
                    <a:pt x="162" y="12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1" name="Freeform 1521">
              <a:extLst>
                <a:ext uri="{FF2B5EF4-FFF2-40B4-BE49-F238E27FC236}">
                  <a16:creationId xmlns:a16="http://schemas.microsoft.com/office/drawing/2014/main" id="{7ABADE34-F0F6-4DE6-B3DF-D1EF96E26F20}"/>
                </a:ext>
              </a:extLst>
            </p:cNvPr>
            <p:cNvSpPr>
              <a:spLocks/>
            </p:cNvSpPr>
            <p:nvPr/>
          </p:nvSpPr>
          <p:spPr bwMode="auto">
            <a:xfrm>
              <a:off x="2601913" y="4521197"/>
              <a:ext cx="257175" cy="852489"/>
            </a:xfrm>
            <a:custGeom>
              <a:avLst/>
              <a:gdLst/>
              <a:ahLst/>
              <a:cxnLst>
                <a:cxn ang="0">
                  <a:pos x="138" y="530"/>
                </a:cxn>
                <a:cxn ang="0">
                  <a:pos x="129" y="523"/>
                </a:cxn>
                <a:cxn ang="0">
                  <a:pos x="86" y="504"/>
                </a:cxn>
                <a:cxn ang="0">
                  <a:pos x="81" y="489"/>
                </a:cxn>
                <a:cxn ang="0">
                  <a:pos x="72" y="480"/>
                </a:cxn>
                <a:cxn ang="0">
                  <a:pos x="53" y="456"/>
                </a:cxn>
                <a:cxn ang="0">
                  <a:pos x="48" y="442"/>
                </a:cxn>
                <a:cxn ang="0">
                  <a:pos x="50" y="430"/>
                </a:cxn>
                <a:cxn ang="0">
                  <a:pos x="48" y="416"/>
                </a:cxn>
                <a:cxn ang="0">
                  <a:pos x="36" y="406"/>
                </a:cxn>
                <a:cxn ang="0">
                  <a:pos x="43" y="394"/>
                </a:cxn>
                <a:cxn ang="0">
                  <a:pos x="38" y="380"/>
                </a:cxn>
                <a:cxn ang="0">
                  <a:pos x="45" y="366"/>
                </a:cxn>
                <a:cxn ang="0">
                  <a:pos x="36" y="345"/>
                </a:cxn>
                <a:cxn ang="0">
                  <a:pos x="38" y="366"/>
                </a:cxn>
                <a:cxn ang="0">
                  <a:pos x="29" y="361"/>
                </a:cxn>
                <a:cxn ang="0">
                  <a:pos x="24" y="321"/>
                </a:cxn>
                <a:cxn ang="0">
                  <a:pos x="10" y="285"/>
                </a:cxn>
                <a:cxn ang="0">
                  <a:pos x="19" y="269"/>
                </a:cxn>
                <a:cxn ang="0">
                  <a:pos x="19" y="245"/>
                </a:cxn>
                <a:cxn ang="0">
                  <a:pos x="19" y="207"/>
                </a:cxn>
                <a:cxn ang="0">
                  <a:pos x="12" y="174"/>
                </a:cxn>
                <a:cxn ang="0">
                  <a:pos x="15" y="164"/>
                </a:cxn>
                <a:cxn ang="0">
                  <a:pos x="12" y="143"/>
                </a:cxn>
                <a:cxn ang="0">
                  <a:pos x="15" y="90"/>
                </a:cxn>
                <a:cxn ang="0">
                  <a:pos x="10" y="71"/>
                </a:cxn>
                <a:cxn ang="0">
                  <a:pos x="12" y="38"/>
                </a:cxn>
                <a:cxn ang="0">
                  <a:pos x="5" y="7"/>
                </a:cxn>
                <a:cxn ang="0">
                  <a:pos x="24" y="12"/>
                </a:cxn>
                <a:cxn ang="0">
                  <a:pos x="31" y="43"/>
                </a:cxn>
                <a:cxn ang="0">
                  <a:pos x="41" y="64"/>
                </a:cxn>
                <a:cxn ang="0">
                  <a:pos x="48" y="74"/>
                </a:cxn>
                <a:cxn ang="0">
                  <a:pos x="55" y="86"/>
                </a:cxn>
                <a:cxn ang="0">
                  <a:pos x="43" y="100"/>
                </a:cxn>
                <a:cxn ang="0">
                  <a:pos x="43" y="124"/>
                </a:cxn>
                <a:cxn ang="0">
                  <a:pos x="34" y="152"/>
                </a:cxn>
                <a:cxn ang="0">
                  <a:pos x="34" y="171"/>
                </a:cxn>
                <a:cxn ang="0">
                  <a:pos x="36" y="181"/>
                </a:cxn>
                <a:cxn ang="0">
                  <a:pos x="31" y="202"/>
                </a:cxn>
                <a:cxn ang="0">
                  <a:pos x="38" y="219"/>
                </a:cxn>
                <a:cxn ang="0">
                  <a:pos x="48" y="261"/>
                </a:cxn>
                <a:cxn ang="0">
                  <a:pos x="41" y="273"/>
                </a:cxn>
                <a:cxn ang="0">
                  <a:pos x="53" y="302"/>
                </a:cxn>
                <a:cxn ang="0">
                  <a:pos x="48" y="307"/>
                </a:cxn>
                <a:cxn ang="0">
                  <a:pos x="55" y="342"/>
                </a:cxn>
                <a:cxn ang="0">
                  <a:pos x="55" y="359"/>
                </a:cxn>
                <a:cxn ang="0">
                  <a:pos x="76" y="385"/>
                </a:cxn>
                <a:cxn ang="0">
                  <a:pos x="72" y="397"/>
                </a:cxn>
                <a:cxn ang="0">
                  <a:pos x="76" y="423"/>
                </a:cxn>
                <a:cxn ang="0">
                  <a:pos x="76" y="437"/>
                </a:cxn>
                <a:cxn ang="0">
                  <a:pos x="74" y="459"/>
                </a:cxn>
                <a:cxn ang="0">
                  <a:pos x="81" y="468"/>
                </a:cxn>
                <a:cxn ang="0">
                  <a:pos x="102" y="485"/>
                </a:cxn>
                <a:cxn ang="0">
                  <a:pos x="145" y="494"/>
                </a:cxn>
              </a:cxnLst>
              <a:rect l="0" t="0" r="r" b="b"/>
              <a:pathLst>
                <a:path w="162" h="537">
                  <a:moveTo>
                    <a:pt x="145" y="494"/>
                  </a:moveTo>
                  <a:lnTo>
                    <a:pt x="162" y="537"/>
                  </a:lnTo>
                  <a:lnTo>
                    <a:pt x="155" y="535"/>
                  </a:lnTo>
                  <a:lnTo>
                    <a:pt x="150" y="532"/>
                  </a:lnTo>
                  <a:lnTo>
                    <a:pt x="145" y="532"/>
                  </a:lnTo>
                  <a:lnTo>
                    <a:pt x="138" y="530"/>
                  </a:lnTo>
                  <a:lnTo>
                    <a:pt x="138" y="530"/>
                  </a:lnTo>
                  <a:lnTo>
                    <a:pt x="136" y="527"/>
                  </a:lnTo>
                  <a:lnTo>
                    <a:pt x="133" y="527"/>
                  </a:lnTo>
                  <a:lnTo>
                    <a:pt x="133" y="525"/>
                  </a:lnTo>
                  <a:lnTo>
                    <a:pt x="131" y="523"/>
                  </a:lnTo>
                  <a:lnTo>
                    <a:pt x="129" y="523"/>
                  </a:lnTo>
                  <a:lnTo>
                    <a:pt x="121" y="520"/>
                  </a:lnTo>
                  <a:lnTo>
                    <a:pt x="117" y="518"/>
                  </a:lnTo>
                  <a:lnTo>
                    <a:pt x="102" y="511"/>
                  </a:lnTo>
                  <a:lnTo>
                    <a:pt x="98" y="508"/>
                  </a:lnTo>
                  <a:lnTo>
                    <a:pt x="91" y="506"/>
                  </a:lnTo>
                  <a:lnTo>
                    <a:pt x="86" y="504"/>
                  </a:lnTo>
                  <a:lnTo>
                    <a:pt x="83" y="499"/>
                  </a:lnTo>
                  <a:lnTo>
                    <a:pt x="81" y="499"/>
                  </a:lnTo>
                  <a:lnTo>
                    <a:pt x="83" y="494"/>
                  </a:lnTo>
                  <a:lnTo>
                    <a:pt x="81" y="494"/>
                  </a:lnTo>
                  <a:lnTo>
                    <a:pt x="81" y="492"/>
                  </a:lnTo>
                  <a:lnTo>
                    <a:pt x="81" y="489"/>
                  </a:lnTo>
                  <a:lnTo>
                    <a:pt x="81" y="487"/>
                  </a:lnTo>
                  <a:lnTo>
                    <a:pt x="81" y="485"/>
                  </a:lnTo>
                  <a:lnTo>
                    <a:pt x="81" y="482"/>
                  </a:lnTo>
                  <a:lnTo>
                    <a:pt x="81" y="480"/>
                  </a:lnTo>
                  <a:lnTo>
                    <a:pt x="74" y="480"/>
                  </a:lnTo>
                  <a:lnTo>
                    <a:pt x="72" y="480"/>
                  </a:lnTo>
                  <a:lnTo>
                    <a:pt x="69" y="478"/>
                  </a:lnTo>
                  <a:lnTo>
                    <a:pt x="64" y="473"/>
                  </a:lnTo>
                  <a:lnTo>
                    <a:pt x="62" y="468"/>
                  </a:lnTo>
                  <a:lnTo>
                    <a:pt x="55" y="461"/>
                  </a:lnTo>
                  <a:lnTo>
                    <a:pt x="55" y="459"/>
                  </a:lnTo>
                  <a:lnTo>
                    <a:pt x="53" y="456"/>
                  </a:lnTo>
                  <a:lnTo>
                    <a:pt x="55" y="454"/>
                  </a:lnTo>
                  <a:lnTo>
                    <a:pt x="55" y="451"/>
                  </a:lnTo>
                  <a:lnTo>
                    <a:pt x="53" y="449"/>
                  </a:lnTo>
                  <a:lnTo>
                    <a:pt x="53" y="447"/>
                  </a:lnTo>
                  <a:lnTo>
                    <a:pt x="50" y="444"/>
                  </a:lnTo>
                  <a:lnTo>
                    <a:pt x="48" y="442"/>
                  </a:lnTo>
                  <a:lnTo>
                    <a:pt x="45" y="442"/>
                  </a:lnTo>
                  <a:lnTo>
                    <a:pt x="45" y="437"/>
                  </a:lnTo>
                  <a:lnTo>
                    <a:pt x="43" y="435"/>
                  </a:lnTo>
                  <a:lnTo>
                    <a:pt x="43" y="432"/>
                  </a:lnTo>
                  <a:lnTo>
                    <a:pt x="50" y="432"/>
                  </a:lnTo>
                  <a:lnTo>
                    <a:pt x="50" y="430"/>
                  </a:lnTo>
                  <a:lnTo>
                    <a:pt x="50" y="428"/>
                  </a:lnTo>
                  <a:lnTo>
                    <a:pt x="48" y="423"/>
                  </a:lnTo>
                  <a:lnTo>
                    <a:pt x="48" y="421"/>
                  </a:lnTo>
                  <a:lnTo>
                    <a:pt x="48" y="418"/>
                  </a:lnTo>
                  <a:lnTo>
                    <a:pt x="48" y="418"/>
                  </a:lnTo>
                  <a:lnTo>
                    <a:pt x="48" y="416"/>
                  </a:lnTo>
                  <a:lnTo>
                    <a:pt x="38" y="416"/>
                  </a:lnTo>
                  <a:lnTo>
                    <a:pt x="38" y="416"/>
                  </a:lnTo>
                  <a:lnTo>
                    <a:pt x="36" y="413"/>
                  </a:lnTo>
                  <a:lnTo>
                    <a:pt x="36" y="411"/>
                  </a:lnTo>
                  <a:lnTo>
                    <a:pt x="34" y="411"/>
                  </a:lnTo>
                  <a:lnTo>
                    <a:pt x="36" y="406"/>
                  </a:lnTo>
                  <a:lnTo>
                    <a:pt x="36" y="404"/>
                  </a:lnTo>
                  <a:lnTo>
                    <a:pt x="38" y="402"/>
                  </a:lnTo>
                  <a:lnTo>
                    <a:pt x="38" y="402"/>
                  </a:lnTo>
                  <a:lnTo>
                    <a:pt x="43" y="397"/>
                  </a:lnTo>
                  <a:lnTo>
                    <a:pt x="43" y="394"/>
                  </a:lnTo>
                  <a:lnTo>
                    <a:pt x="43" y="394"/>
                  </a:lnTo>
                  <a:lnTo>
                    <a:pt x="43" y="392"/>
                  </a:lnTo>
                  <a:lnTo>
                    <a:pt x="43" y="390"/>
                  </a:lnTo>
                  <a:lnTo>
                    <a:pt x="43" y="387"/>
                  </a:lnTo>
                  <a:lnTo>
                    <a:pt x="41" y="387"/>
                  </a:lnTo>
                  <a:lnTo>
                    <a:pt x="38" y="385"/>
                  </a:lnTo>
                  <a:lnTo>
                    <a:pt x="38" y="380"/>
                  </a:lnTo>
                  <a:lnTo>
                    <a:pt x="43" y="380"/>
                  </a:lnTo>
                  <a:lnTo>
                    <a:pt x="45" y="380"/>
                  </a:lnTo>
                  <a:lnTo>
                    <a:pt x="48" y="380"/>
                  </a:lnTo>
                  <a:lnTo>
                    <a:pt x="48" y="371"/>
                  </a:lnTo>
                  <a:lnTo>
                    <a:pt x="48" y="368"/>
                  </a:lnTo>
                  <a:lnTo>
                    <a:pt x="45" y="366"/>
                  </a:lnTo>
                  <a:lnTo>
                    <a:pt x="45" y="361"/>
                  </a:lnTo>
                  <a:lnTo>
                    <a:pt x="45" y="356"/>
                  </a:lnTo>
                  <a:lnTo>
                    <a:pt x="45" y="349"/>
                  </a:lnTo>
                  <a:lnTo>
                    <a:pt x="43" y="345"/>
                  </a:lnTo>
                  <a:lnTo>
                    <a:pt x="38" y="345"/>
                  </a:lnTo>
                  <a:lnTo>
                    <a:pt x="36" y="345"/>
                  </a:lnTo>
                  <a:lnTo>
                    <a:pt x="36" y="347"/>
                  </a:lnTo>
                  <a:lnTo>
                    <a:pt x="38" y="354"/>
                  </a:lnTo>
                  <a:lnTo>
                    <a:pt x="38" y="359"/>
                  </a:lnTo>
                  <a:lnTo>
                    <a:pt x="38" y="364"/>
                  </a:lnTo>
                  <a:lnTo>
                    <a:pt x="38" y="366"/>
                  </a:lnTo>
                  <a:lnTo>
                    <a:pt x="38" y="366"/>
                  </a:lnTo>
                  <a:lnTo>
                    <a:pt x="36" y="366"/>
                  </a:lnTo>
                  <a:lnTo>
                    <a:pt x="34" y="368"/>
                  </a:lnTo>
                  <a:lnTo>
                    <a:pt x="34" y="366"/>
                  </a:lnTo>
                  <a:lnTo>
                    <a:pt x="31" y="366"/>
                  </a:lnTo>
                  <a:lnTo>
                    <a:pt x="31" y="364"/>
                  </a:lnTo>
                  <a:lnTo>
                    <a:pt x="29" y="361"/>
                  </a:lnTo>
                  <a:lnTo>
                    <a:pt x="26" y="354"/>
                  </a:lnTo>
                  <a:lnTo>
                    <a:pt x="26" y="347"/>
                  </a:lnTo>
                  <a:lnTo>
                    <a:pt x="24" y="340"/>
                  </a:lnTo>
                  <a:lnTo>
                    <a:pt x="24" y="330"/>
                  </a:lnTo>
                  <a:lnTo>
                    <a:pt x="24" y="326"/>
                  </a:lnTo>
                  <a:lnTo>
                    <a:pt x="24" y="321"/>
                  </a:lnTo>
                  <a:lnTo>
                    <a:pt x="24" y="307"/>
                  </a:lnTo>
                  <a:lnTo>
                    <a:pt x="22" y="304"/>
                  </a:lnTo>
                  <a:lnTo>
                    <a:pt x="19" y="302"/>
                  </a:lnTo>
                  <a:lnTo>
                    <a:pt x="17" y="295"/>
                  </a:lnTo>
                  <a:lnTo>
                    <a:pt x="12" y="288"/>
                  </a:lnTo>
                  <a:lnTo>
                    <a:pt x="10" y="285"/>
                  </a:lnTo>
                  <a:lnTo>
                    <a:pt x="10" y="280"/>
                  </a:lnTo>
                  <a:lnTo>
                    <a:pt x="10" y="278"/>
                  </a:lnTo>
                  <a:lnTo>
                    <a:pt x="12" y="276"/>
                  </a:lnTo>
                  <a:lnTo>
                    <a:pt x="15" y="273"/>
                  </a:lnTo>
                  <a:lnTo>
                    <a:pt x="17" y="271"/>
                  </a:lnTo>
                  <a:lnTo>
                    <a:pt x="19" y="269"/>
                  </a:lnTo>
                  <a:lnTo>
                    <a:pt x="19" y="269"/>
                  </a:lnTo>
                  <a:lnTo>
                    <a:pt x="19" y="266"/>
                  </a:lnTo>
                  <a:lnTo>
                    <a:pt x="19" y="264"/>
                  </a:lnTo>
                  <a:lnTo>
                    <a:pt x="19" y="259"/>
                  </a:lnTo>
                  <a:lnTo>
                    <a:pt x="19" y="252"/>
                  </a:lnTo>
                  <a:lnTo>
                    <a:pt x="19" y="245"/>
                  </a:lnTo>
                  <a:lnTo>
                    <a:pt x="19" y="240"/>
                  </a:lnTo>
                  <a:lnTo>
                    <a:pt x="19" y="233"/>
                  </a:lnTo>
                  <a:lnTo>
                    <a:pt x="22" y="228"/>
                  </a:lnTo>
                  <a:lnTo>
                    <a:pt x="19" y="219"/>
                  </a:lnTo>
                  <a:lnTo>
                    <a:pt x="19" y="212"/>
                  </a:lnTo>
                  <a:lnTo>
                    <a:pt x="19" y="207"/>
                  </a:lnTo>
                  <a:lnTo>
                    <a:pt x="17" y="202"/>
                  </a:lnTo>
                  <a:lnTo>
                    <a:pt x="15" y="195"/>
                  </a:lnTo>
                  <a:lnTo>
                    <a:pt x="15" y="188"/>
                  </a:lnTo>
                  <a:lnTo>
                    <a:pt x="12" y="181"/>
                  </a:lnTo>
                  <a:lnTo>
                    <a:pt x="12" y="176"/>
                  </a:lnTo>
                  <a:lnTo>
                    <a:pt x="12" y="174"/>
                  </a:lnTo>
                  <a:lnTo>
                    <a:pt x="12" y="171"/>
                  </a:lnTo>
                  <a:lnTo>
                    <a:pt x="15" y="171"/>
                  </a:lnTo>
                  <a:lnTo>
                    <a:pt x="15" y="169"/>
                  </a:lnTo>
                  <a:lnTo>
                    <a:pt x="15" y="169"/>
                  </a:lnTo>
                  <a:lnTo>
                    <a:pt x="15" y="166"/>
                  </a:lnTo>
                  <a:lnTo>
                    <a:pt x="15" y="164"/>
                  </a:lnTo>
                  <a:lnTo>
                    <a:pt x="15" y="164"/>
                  </a:lnTo>
                  <a:lnTo>
                    <a:pt x="12" y="159"/>
                  </a:lnTo>
                  <a:lnTo>
                    <a:pt x="10" y="157"/>
                  </a:lnTo>
                  <a:lnTo>
                    <a:pt x="10" y="155"/>
                  </a:lnTo>
                  <a:lnTo>
                    <a:pt x="10" y="155"/>
                  </a:lnTo>
                  <a:lnTo>
                    <a:pt x="12" y="143"/>
                  </a:lnTo>
                  <a:lnTo>
                    <a:pt x="15" y="128"/>
                  </a:lnTo>
                  <a:lnTo>
                    <a:pt x="15" y="121"/>
                  </a:lnTo>
                  <a:lnTo>
                    <a:pt x="17" y="107"/>
                  </a:lnTo>
                  <a:lnTo>
                    <a:pt x="17" y="102"/>
                  </a:lnTo>
                  <a:lnTo>
                    <a:pt x="17" y="95"/>
                  </a:lnTo>
                  <a:lnTo>
                    <a:pt x="15" y="90"/>
                  </a:lnTo>
                  <a:lnTo>
                    <a:pt x="15" y="86"/>
                  </a:lnTo>
                  <a:lnTo>
                    <a:pt x="12" y="83"/>
                  </a:lnTo>
                  <a:lnTo>
                    <a:pt x="10" y="81"/>
                  </a:lnTo>
                  <a:lnTo>
                    <a:pt x="10" y="81"/>
                  </a:lnTo>
                  <a:lnTo>
                    <a:pt x="10" y="76"/>
                  </a:lnTo>
                  <a:lnTo>
                    <a:pt x="10" y="71"/>
                  </a:lnTo>
                  <a:lnTo>
                    <a:pt x="10" y="67"/>
                  </a:lnTo>
                  <a:lnTo>
                    <a:pt x="12" y="60"/>
                  </a:lnTo>
                  <a:lnTo>
                    <a:pt x="12" y="55"/>
                  </a:lnTo>
                  <a:lnTo>
                    <a:pt x="12" y="45"/>
                  </a:lnTo>
                  <a:lnTo>
                    <a:pt x="12" y="43"/>
                  </a:lnTo>
                  <a:lnTo>
                    <a:pt x="12" y="38"/>
                  </a:lnTo>
                  <a:lnTo>
                    <a:pt x="10" y="33"/>
                  </a:lnTo>
                  <a:lnTo>
                    <a:pt x="10" y="26"/>
                  </a:lnTo>
                  <a:lnTo>
                    <a:pt x="7" y="22"/>
                  </a:lnTo>
                  <a:lnTo>
                    <a:pt x="5" y="17"/>
                  </a:lnTo>
                  <a:lnTo>
                    <a:pt x="0" y="7"/>
                  </a:lnTo>
                  <a:lnTo>
                    <a:pt x="5" y="7"/>
                  </a:lnTo>
                  <a:lnTo>
                    <a:pt x="7" y="5"/>
                  </a:lnTo>
                  <a:lnTo>
                    <a:pt x="12" y="3"/>
                  </a:lnTo>
                  <a:lnTo>
                    <a:pt x="15" y="0"/>
                  </a:lnTo>
                  <a:lnTo>
                    <a:pt x="19" y="5"/>
                  </a:lnTo>
                  <a:lnTo>
                    <a:pt x="19" y="7"/>
                  </a:lnTo>
                  <a:lnTo>
                    <a:pt x="24" y="12"/>
                  </a:lnTo>
                  <a:lnTo>
                    <a:pt x="24" y="17"/>
                  </a:lnTo>
                  <a:lnTo>
                    <a:pt x="26" y="22"/>
                  </a:lnTo>
                  <a:lnTo>
                    <a:pt x="26" y="26"/>
                  </a:lnTo>
                  <a:lnTo>
                    <a:pt x="29" y="41"/>
                  </a:lnTo>
                  <a:lnTo>
                    <a:pt x="29" y="43"/>
                  </a:lnTo>
                  <a:lnTo>
                    <a:pt x="31" y="43"/>
                  </a:lnTo>
                  <a:lnTo>
                    <a:pt x="31" y="45"/>
                  </a:lnTo>
                  <a:lnTo>
                    <a:pt x="36" y="45"/>
                  </a:lnTo>
                  <a:lnTo>
                    <a:pt x="36" y="48"/>
                  </a:lnTo>
                  <a:lnTo>
                    <a:pt x="36" y="50"/>
                  </a:lnTo>
                  <a:lnTo>
                    <a:pt x="38" y="55"/>
                  </a:lnTo>
                  <a:lnTo>
                    <a:pt x="41" y="64"/>
                  </a:lnTo>
                  <a:lnTo>
                    <a:pt x="43" y="67"/>
                  </a:lnTo>
                  <a:lnTo>
                    <a:pt x="43" y="71"/>
                  </a:lnTo>
                  <a:lnTo>
                    <a:pt x="45" y="71"/>
                  </a:lnTo>
                  <a:lnTo>
                    <a:pt x="45" y="71"/>
                  </a:lnTo>
                  <a:lnTo>
                    <a:pt x="48" y="74"/>
                  </a:lnTo>
                  <a:lnTo>
                    <a:pt x="48" y="74"/>
                  </a:lnTo>
                  <a:lnTo>
                    <a:pt x="50" y="74"/>
                  </a:lnTo>
                  <a:lnTo>
                    <a:pt x="53" y="71"/>
                  </a:lnTo>
                  <a:lnTo>
                    <a:pt x="55" y="71"/>
                  </a:lnTo>
                  <a:lnTo>
                    <a:pt x="55" y="76"/>
                  </a:lnTo>
                  <a:lnTo>
                    <a:pt x="55" y="81"/>
                  </a:lnTo>
                  <a:lnTo>
                    <a:pt x="55" y="86"/>
                  </a:lnTo>
                  <a:lnTo>
                    <a:pt x="55" y="88"/>
                  </a:lnTo>
                  <a:lnTo>
                    <a:pt x="53" y="90"/>
                  </a:lnTo>
                  <a:lnTo>
                    <a:pt x="50" y="93"/>
                  </a:lnTo>
                  <a:lnTo>
                    <a:pt x="48" y="95"/>
                  </a:lnTo>
                  <a:lnTo>
                    <a:pt x="43" y="98"/>
                  </a:lnTo>
                  <a:lnTo>
                    <a:pt x="43" y="100"/>
                  </a:lnTo>
                  <a:lnTo>
                    <a:pt x="41" y="102"/>
                  </a:lnTo>
                  <a:lnTo>
                    <a:pt x="41" y="105"/>
                  </a:lnTo>
                  <a:lnTo>
                    <a:pt x="41" y="107"/>
                  </a:lnTo>
                  <a:lnTo>
                    <a:pt x="41" y="114"/>
                  </a:lnTo>
                  <a:lnTo>
                    <a:pt x="41" y="121"/>
                  </a:lnTo>
                  <a:lnTo>
                    <a:pt x="43" y="124"/>
                  </a:lnTo>
                  <a:lnTo>
                    <a:pt x="43" y="126"/>
                  </a:lnTo>
                  <a:lnTo>
                    <a:pt x="45" y="128"/>
                  </a:lnTo>
                  <a:lnTo>
                    <a:pt x="48" y="133"/>
                  </a:lnTo>
                  <a:lnTo>
                    <a:pt x="43" y="138"/>
                  </a:lnTo>
                  <a:lnTo>
                    <a:pt x="36" y="147"/>
                  </a:lnTo>
                  <a:lnTo>
                    <a:pt x="34" y="152"/>
                  </a:lnTo>
                  <a:lnTo>
                    <a:pt x="31" y="155"/>
                  </a:lnTo>
                  <a:lnTo>
                    <a:pt x="31" y="159"/>
                  </a:lnTo>
                  <a:lnTo>
                    <a:pt x="31" y="166"/>
                  </a:lnTo>
                  <a:lnTo>
                    <a:pt x="31" y="166"/>
                  </a:lnTo>
                  <a:lnTo>
                    <a:pt x="31" y="169"/>
                  </a:lnTo>
                  <a:lnTo>
                    <a:pt x="34" y="171"/>
                  </a:lnTo>
                  <a:lnTo>
                    <a:pt x="34" y="174"/>
                  </a:lnTo>
                  <a:lnTo>
                    <a:pt x="36" y="174"/>
                  </a:lnTo>
                  <a:lnTo>
                    <a:pt x="36" y="176"/>
                  </a:lnTo>
                  <a:lnTo>
                    <a:pt x="36" y="178"/>
                  </a:lnTo>
                  <a:lnTo>
                    <a:pt x="36" y="181"/>
                  </a:lnTo>
                  <a:lnTo>
                    <a:pt x="36" y="181"/>
                  </a:lnTo>
                  <a:lnTo>
                    <a:pt x="34" y="185"/>
                  </a:lnTo>
                  <a:lnTo>
                    <a:pt x="31" y="193"/>
                  </a:lnTo>
                  <a:lnTo>
                    <a:pt x="31" y="195"/>
                  </a:lnTo>
                  <a:lnTo>
                    <a:pt x="31" y="195"/>
                  </a:lnTo>
                  <a:lnTo>
                    <a:pt x="31" y="197"/>
                  </a:lnTo>
                  <a:lnTo>
                    <a:pt x="31" y="202"/>
                  </a:lnTo>
                  <a:lnTo>
                    <a:pt x="34" y="204"/>
                  </a:lnTo>
                  <a:lnTo>
                    <a:pt x="36" y="209"/>
                  </a:lnTo>
                  <a:lnTo>
                    <a:pt x="38" y="214"/>
                  </a:lnTo>
                  <a:lnTo>
                    <a:pt x="38" y="216"/>
                  </a:lnTo>
                  <a:lnTo>
                    <a:pt x="38" y="216"/>
                  </a:lnTo>
                  <a:lnTo>
                    <a:pt x="38" y="219"/>
                  </a:lnTo>
                  <a:lnTo>
                    <a:pt x="43" y="223"/>
                  </a:lnTo>
                  <a:lnTo>
                    <a:pt x="45" y="231"/>
                  </a:lnTo>
                  <a:lnTo>
                    <a:pt x="48" y="233"/>
                  </a:lnTo>
                  <a:lnTo>
                    <a:pt x="48" y="235"/>
                  </a:lnTo>
                  <a:lnTo>
                    <a:pt x="48" y="259"/>
                  </a:lnTo>
                  <a:lnTo>
                    <a:pt x="48" y="261"/>
                  </a:lnTo>
                  <a:lnTo>
                    <a:pt x="45" y="264"/>
                  </a:lnTo>
                  <a:lnTo>
                    <a:pt x="45" y="266"/>
                  </a:lnTo>
                  <a:lnTo>
                    <a:pt x="43" y="269"/>
                  </a:lnTo>
                  <a:lnTo>
                    <a:pt x="41" y="271"/>
                  </a:lnTo>
                  <a:lnTo>
                    <a:pt x="41" y="273"/>
                  </a:lnTo>
                  <a:lnTo>
                    <a:pt x="41" y="273"/>
                  </a:lnTo>
                  <a:lnTo>
                    <a:pt x="41" y="276"/>
                  </a:lnTo>
                  <a:lnTo>
                    <a:pt x="43" y="280"/>
                  </a:lnTo>
                  <a:lnTo>
                    <a:pt x="45" y="288"/>
                  </a:lnTo>
                  <a:lnTo>
                    <a:pt x="50" y="295"/>
                  </a:lnTo>
                  <a:lnTo>
                    <a:pt x="53" y="299"/>
                  </a:lnTo>
                  <a:lnTo>
                    <a:pt x="53" y="302"/>
                  </a:lnTo>
                  <a:lnTo>
                    <a:pt x="53" y="302"/>
                  </a:lnTo>
                  <a:lnTo>
                    <a:pt x="50" y="304"/>
                  </a:lnTo>
                  <a:lnTo>
                    <a:pt x="50" y="304"/>
                  </a:lnTo>
                  <a:lnTo>
                    <a:pt x="48" y="307"/>
                  </a:lnTo>
                  <a:lnTo>
                    <a:pt x="48" y="307"/>
                  </a:lnTo>
                  <a:lnTo>
                    <a:pt x="48" y="307"/>
                  </a:lnTo>
                  <a:lnTo>
                    <a:pt x="45" y="311"/>
                  </a:lnTo>
                  <a:lnTo>
                    <a:pt x="45" y="311"/>
                  </a:lnTo>
                  <a:lnTo>
                    <a:pt x="45" y="316"/>
                  </a:lnTo>
                  <a:lnTo>
                    <a:pt x="48" y="323"/>
                  </a:lnTo>
                  <a:lnTo>
                    <a:pt x="53" y="333"/>
                  </a:lnTo>
                  <a:lnTo>
                    <a:pt x="55" y="342"/>
                  </a:lnTo>
                  <a:lnTo>
                    <a:pt x="55" y="347"/>
                  </a:lnTo>
                  <a:lnTo>
                    <a:pt x="57" y="349"/>
                  </a:lnTo>
                  <a:lnTo>
                    <a:pt x="57" y="352"/>
                  </a:lnTo>
                  <a:lnTo>
                    <a:pt x="55" y="354"/>
                  </a:lnTo>
                  <a:lnTo>
                    <a:pt x="53" y="354"/>
                  </a:lnTo>
                  <a:lnTo>
                    <a:pt x="55" y="359"/>
                  </a:lnTo>
                  <a:lnTo>
                    <a:pt x="62" y="371"/>
                  </a:lnTo>
                  <a:lnTo>
                    <a:pt x="64" y="375"/>
                  </a:lnTo>
                  <a:lnTo>
                    <a:pt x="69" y="380"/>
                  </a:lnTo>
                  <a:lnTo>
                    <a:pt x="72" y="385"/>
                  </a:lnTo>
                  <a:lnTo>
                    <a:pt x="74" y="385"/>
                  </a:lnTo>
                  <a:lnTo>
                    <a:pt x="76" y="385"/>
                  </a:lnTo>
                  <a:lnTo>
                    <a:pt x="74" y="385"/>
                  </a:lnTo>
                  <a:lnTo>
                    <a:pt x="74" y="387"/>
                  </a:lnTo>
                  <a:lnTo>
                    <a:pt x="72" y="390"/>
                  </a:lnTo>
                  <a:lnTo>
                    <a:pt x="72" y="392"/>
                  </a:lnTo>
                  <a:lnTo>
                    <a:pt x="72" y="394"/>
                  </a:lnTo>
                  <a:lnTo>
                    <a:pt x="72" y="397"/>
                  </a:lnTo>
                  <a:lnTo>
                    <a:pt x="76" y="404"/>
                  </a:lnTo>
                  <a:lnTo>
                    <a:pt x="76" y="411"/>
                  </a:lnTo>
                  <a:lnTo>
                    <a:pt x="79" y="413"/>
                  </a:lnTo>
                  <a:lnTo>
                    <a:pt x="79" y="418"/>
                  </a:lnTo>
                  <a:lnTo>
                    <a:pt x="79" y="421"/>
                  </a:lnTo>
                  <a:lnTo>
                    <a:pt x="76" y="423"/>
                  </a:lnTo>
                  <a:lnTo>
                    <a:pt x="76" y="425"/>
                  </a:lnTo>
                  <a:lnTo>
                    <a:pt x="76" y="428"/>
                  </a:lnTo>
                  <a:lnTo>
                    <a:pt x="74" y="430"/>
                  </a:lnTo>
                  <a:lnTo>
                    <a:pt x="74" y="432"/>
                  </a:lnTo>
                  <a:lnTo>
                    <a:pt x="76" y="435"/>
                  </a:lnTo>
                  <a:lnTo>
                    <a:pt x="76" y="437"/>
                  </a:lnTo>
                  <a:lnTo>
                    <a:pt x="76" y="440"/>
                  </a:lnTo>
                  <a:lnTo>
                    <a:pt x="76" y="444"/>
                  </a:lnTo>
                  <a:lnTo>
                    <a:pt x="76" y="449"/>
                  </a:lnTo>
                  <a:lnTo>
                    <a:pt x="74" y="451"/>
                  </a:lnTo>
                  <a:lnTo>
                    <a:pt x="74" y="456"/>
                  </a:lnTo>
                  <a:lnTo>
                    <a:pt x="74" y="459"/>
                  </a:lnTo>
                  <a:lnTo>
                    <a:pt x="74" y="459"/>
                  </a:lnTo>
                  <a:lnTo>
                    <a:pt x="76" y="461"/>
                  </a:lnTo>
                  <a:lnTo>
                    <a:pt x="76" y="463"/>
                  </a:lnTo>
                  <a:lnTo>
                    <a:pt x="76" y="463"/>
                  </a:lnTo>
                  <a:lnTo>
                    <a:pt x="79" y="466"/>
                  </a:lnTo>
                  <a:lnTo>
                    <a:pt x="81" y="468"/>
                  </a:lnTo>
                  <a:lnTo>
                    <a:pt x="91" y="470"/>
                  </a:lnTo>
                  <a:lnTo>
                    <a:pt x="93" y="473"/>
                  </a:lnTo>
                  <a:lnTo>
                    <a:pt x="95" y="475"/>
                  </a:lnTo>
                  <a:lnTo>
                    <a:pt x="98" y="478"/>
                  </a:lnTo>
                  <a:lnTo>
                    <a:pt x="100" y="480"/>
                  </a:lnTo>
                  <a:lnTo>
                    <a:pt x="102" y="485"/>
                  </a:lnTo>
                  <a:lnTo>
                    <a:pt x="102" y="485"/>
                  </a:lnTo>
                  <a:lnTo>
                    <a:pt x="102" y="487"/>
                  </a:lnTo>
                  <a:lnTo>
                    <a:pt x="105" y="489"/>
                  </a:lnTo>
                  <a:lnTo>
                    <a:pt x="107" y="492"/>
                  </a:lnTo>
                  <a:lnTo>
                    <a:pt x="145" y="494"/>
                  </a:lnTo>
                  <a:lnTo>
                    <a:pt x="145" y="49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2" name="Freeform 1522">
              <a:extLst>
                <a:ext uri="{FF2B5EF4-FFF2-40B4-BE49-F238E27FC236}">
                  <a16:creationId xmlns:a16="http://schemas.microsoft.com/office/drawing/2014/main" id="{D8BA00D5-880A-45E4-85CB-CFD935D97E7D}"/>
                </a:ext>
              </a:extLst>
            </p:cNvPr>
            <p:cNvSpPr>
              <a:spLocks/>
            </p:cNvSpPr>
            <p:nvPr/>
          </p:nvSpPr>
          <p:spPr bwMode="auto">
            <a:xfrm>
              <a:off x="2601913" y="4521197"/>
              <a:ext cx="257175" cy="852489"/>
            </a:xfrm>
            <a:custGeom>
              <a:avLst/>
              <a:gdLst/>
              <a:ahLst/>
              <a:cxnLst>
                <a:cxn ang="0">
                  <a:pos x="138" y="530"/>
                </a:cxn>
                <a:cxn ang="0">
                  <a:pos x="129" y="523"/>
                </a:cxn>
                <a:cxn ang="0">
                  <a:pos x="86" y="504"/>
                </a:cxn>
                <a:cxn ang="0">
                  <a:pos x="81" y="489"/>
                </a:cxn>
                <a:cxn ang="0">
                  <a:pos x="72" y="480"/>
                </a:cxn>
                <a:cxn ang="0">
                  <a:pos x="53" y="456"/>
                </a:cxn>
                <a:cxn ang="0">
                  <a:pos x="48" y="442"/>
                </a:cxn>
                <a:cxn ang="0">
                  <a:pos x="50" y="430"/>
                </a:cxn>
                <a:cxn ang="0">
                  <a:pos x="48" y="416"/>
                </a:cxn>
                <a:cxn ang="0">
                  <a:pos x="36" y="406"/>
                </a:cxn>
                <a:cxn ang="0">
                  <a:pos x="43" y="394"/>
                </a:cxn>
                <a:cxn ang="0">
                  <a:pos x="38" y="380"/>
                </a:cxn>
                <a:cxn ang="0">
                  <a:pos x="45" y="366"/>
                </a:cxn>
                <a:cxn ang="0">
                  <a:pos x="36" y="345"/>
                </a:cxn>
                <a:cxn ang="0">
                  <a:pos x="38" y="366"/>
                </a:cxn>
                <a:cxn ang="0">
                  <a:pos x="29" y="361"/>
                </a:cxn>
                <a:cxn ang="0">
                  <a:pos x="24" y="321"/>
                </a:cxn>
                <a:cxn ang="0">
                  <a:pos x="10" y="285"/>
                </a:cxn>
                <a:cxn ang="0">
                  <a:pos x="19" y="269"/>
                </a:cxn>
                <a:cxn ang="0">
                  <a:pos x="19" y="245"/>
                </a:cxn>
                <a:cxn ang="0">
                  <a:pos x="19" y="207"/>
                </a:cxn>
                <a:cxn ang="0">
                  <a:pos x="12" y="174"/>
                </a:cxn>
                <a:cxn ang="0">
                  <a:pos x="15" y="164"/>
                </a:cxn>
                <a:cxn ang="0">
                  <a:pos x="12" y="143"/>
                </a:cxn>
                <a:cxn ang="0">
                  <a:pos x="15" y="90"/>
                </a:cxn>
                <a:cxn ang="0">
                  <a:pos x="10" y="71"/>
                </a:cxn>
                <a:cxn ang="0">
                  <a:pos x="12" y="38"/>
                </a:cxn>
                <a:cxn ang="0">
                  <a:pos x="5" y="7"/>
                </a:cxn>
                <a:cxn ang="0">
                  <a:pos x="24" y="12"/>
                </a:cxn>
                <a:cxn ang="0">
                  <a:pos x="31" y="43"/>
                </a:cxn>
                <a:cxn ang="0">
                  <a:pos x="41" y="64"/>
                </a:cxn>
                <a:cxn ang="0">
                  <a:pos x="48" y="74"/>
                </a:cxn>
                <a:cxn ang="0">
                  <a:pos x="55" y="86"/>
                </a:cxn>
                <a:cxn ang="0">
                  <a:pos x="43" y="100"/>
                </a:cxn>
                <a:cxn ang="0">
                  <a:pos x="43" y="124"/>
                </a:cxn>
                <a:cxn ang="0">
                  <a:pos x="34" y="152"/>
                </a:cxn>
                <a:cxn ang="0">
                  <a:pos x="34" y="171"/>
                </a:cxn>
                <a:cxn ang="0">
                  <a:pos x="36" y="181"/>
                </a:cxn>
                <a:cxn ang="0">
                  <a:pos x="31" y="202"/>
                </a:cxn>
                <a:cxn ang="0">
                  <a:pos x="38" y="219"/>
                </a:cxn>
                <a:cxn ang="0">
                  <a:pos x="48" y="261"/>
                </a:cxn>
                <a:cxn ang="0">
                  <a:pos x="41" y="273"/>
                </a:cxn>
                <a:cxn ang="0">
                  <a:pos x="53" y="302"/>
                </a:cxn>
                <a:cxn ang="0">
                  <a:pos x="48" y="307"/>
                </a:cxn>
                <a:cxn ang="0">
                  <a:pos x="55" y="342"/>
                </a:cxn>
                <a:cxn ang="0">
                  <a:pos x="55" y="359"/>
                </a:cxn>
                <a:cxn ang="0">
                  <a:pos x="76" y="385"/>
                </a:cxn>
                <a:cxn ang="0">
                  <a:pos x="72" y="397"/>
                </a:cxn>
                <a:cxn ang="0">
                  <a:pos x="76" y="423"/>
                </a:cxn>
                <a:cxn ang="0">
                  <a:pos x="76" y="437"/>
                </a:cxn>
                <a:cxn ang="0">
                  <a:pos x="74" y="459"/>
                </a:cxn>
                <a:cxn ang="0">
                  <a:pos x="81" y="468"/>
                </a:cxn>
                <a:cxn ang="0">
                  <a:pos x="102" y="485"/>
                </a:cxn>
              </a:cxnLst>
              <a:rect l="0" t="0" r="r" b="b"/>
              <a:pathLst>
                <a:path w="162" h="537">
                  <a:moveTo>
                    <a:pt x="145" y="494"/>
                  </a:moveTo>
                  <a:lnTo>
                    <a:pt x="162" y="537"/>
                  </a:lnTo>
                  <a:lnTo>
                    <a:pt x="155" y="535"/>
                  </a:lnTo>
                  <a:lnTo>
                    <a:pt x="150" y="532"/>
                  </a:lnTo>
                  <a:lnTo>
                    <a:pt x="145" y="532"/>
                  </a:lnTo>
                  <a:lnTo>
                    <a:pt x="138" y="530"/>
                  </a:lnTo>
                  <a:lnTo>
                    <a:pt x="138" y="530"/>
                  </a:lnTo>
                  <a:lnTo>
                    <a:pt x="136" y="527"/>
                  </a:lnTo>
                  <a:lnTo>
                    <a:pt x="133" y="527"/>
                  </a:lnTo>
                  <a:lnTo>
                    <a:pt x="133" y="525"/>
                  </a:lnTo>
                  <a:lnTo>
                    <a:pt x="131" y="523"/>
                  </a:lnTo>
                  <a:lnTo>
                    <a:pt x="129" y="523"/>
                  </a:lnTo>
                  <a:lnTo>
                    <a:pt x="121" y="520"/>
                  </a:lnTo>
                  <a:lnTo>
                    <a:pt x="117" y="518"/>
                  </a:lnTo>
                  <a:lnTo>
                    <a:pt x="102" y="511"/>
                  </a:lnTo>
                  <a:lnTo>
                    <a:pt x="98" y="508"/>
                  </a:lnTo>
                  <a:lnTo>
                    <a:pt x="91" y="506"/>
                  </a:lnTo>
                  <a:lnTo>
                    <a:pt x="86" y="504"/>
                  </a:lnTo>
                  <a:lnTo>
                    <a:pt x="83" y="499"/>
                  </a:lnTo>
                  <a:lnTo>
                    <a:pt x="81" y="499"/>
                  </a:lnTo>
                  <a:lnTo>
                    <a:pt x="83" y="494"/>
                  </a:lnTo>
                  <a:lnTo>
                    <a:pt x="81" y="494"/>
                  </a:lnTo>
                  <a:lnTo>
                    <a:pt x="81" y="492"/>
                  </a:lnTo>
                  <a:lnTo>
                    <a:pt x="81" y="489"/>
                  </a:lnTo>
                  <a:lnTo>
                    <a:pt x="81" y="487"/>
                  </a:lnTo>
                  <a:lnTo>
                    <a:pt x="81" y="485"/>
                  </a:lnTo>
                  <a:lnTo>
                    <a:pt x="81" y="482"/>
                  </a:lnTo>
                  <a:lnTo>
                    <a:pt x="81" y="480"/>
                  </a:lnTo>
                  <a:lnTo>
                    <a:pt x="74" y="480"/>
                  </a:lnTo>
                  <a:lnTo>
                    <a:pt x="72" y="480"/>
                  </a:lnTo>
                  <a:lnTo>
                    <a:pt x="69" y="478"/>
                  </a:lnTo>
                  <a:lnTo>
                    <a:pt x="64" y="473"/>
                  </a:lnTo>
                  <a:lnTo>
                    <a:pt x="62" y="468"/>
                  </a:lnTo>
                  <a:lnTo>
                    <a:pt x="55" y="461"/>
                  </a:lnTo>
                  <a:lnTo>
                    <a:pt x="55" y="459"/>
                  </a:lnTo>
                  <a:lnTo>
                    <a:pt x="53" y="456"/>
                  </a:lnTo>
                  <a:lnTo>
                    <a:pt x="55" y="454"/>
                  </a:lnTo>
                  <a:lnTo>
                    <a:pt x="55" y="451"/>
                  </a:lnTo>
                  <a:lnTo>
                    <a:pt x="53" y="449"/>
                  </a:lnTo>
                  <a:lnTo>
                    <a:pt x="53" y="447"/>
                  </a:lnTo>
                  <a:lnTo>
                    <a:pt x="50" y="444"/>
                  </a:lnTo>
                  <a:lnTo>
                    <a:pt x="48" y="442"/>
                  </a:lnTo>
                  <a:lnTo>
                    <a:pt x="45" y="442"/>
                  </a:lnTo>
                  <a:lnTo>
                    <a:pt x="45" y="437"/>
                  </a:lnTo>
                  <a:lnTo>
                    <a:pt x="43" y="435"/>
                  </a:lnTo>
                  <a:lnTo>
                    <a:pt x="43" y="432"/>
                  </a:lnTo>
                  <a:lnTo>
                    <a:pt x="50" y="432"/>
                  </a:lnTo>
                  <a:lnTo>
                    <a:pt x="50" y="430"/>
                  </a:lnTo>
                  <a:lnTo>
                    <a:pt x="50" y="428"/>
                  </a:lnTo>
                  <a:lnTo>
                    <a:pt x="48" y="423"/>
                  </a:lnTo>
                  <a:lnTo>
                    <a:pt x="48" y="421"/>
                  </a:lnTo>
                  <a:lnTo>
                    <a:pt x="48" y="418"/>
                  </a:lnTo>
                  <a:lnTo>
                    <a:pt x="48" y="418"/>
                  </a:lnTo>
                  <a:lnTo>
                    <a:pt x="48" y="416"/>
                  </a:lnTo>
                  <a:lnTo>
                    <a:pt x="38" y="416"/>
                  </a:lnTo>
                  <a:lnTo>
                    <a:pt x="38" y="416"/>
                  </a:lnTo>
                  <a:lnTo>
                    <a:pt x="36" y="413"/>
                  </a:lnTo>
                  <a:lnTo>
                    <a:pt x="36" y="411"/>
                  </a:lnTo>
                  <a:lnTo>
                    <a:pt x="34" y="411"/>
                  </a:lnTo>
                  <a:lnTo>
                    <a:pt x="36" y="406"/>
                  </a:lnTo>
                  <a:lnTo>
                    <a:pt x="36" y="404"/>
                  </a:lnTo>
                  <a:lnTo>
                    <a:pt x="38" y="402"/>
                  </a:lnTo>
                  <a:lnTo>
                    <a:pt x="38" y="402"/>
                  </a:lnTo>
                  <a:lnTo>
                    <a:pt x="43" y="397"/>
                  </a:lnTo>
                  <a:lnTo>
                    <a:pt x="43" y="394"/>
                  </a:lnTo>
                  <a:lnTo>
                    <a:pt x="43" y="394"/>
                  </a:lnTo>
                  <a:lnTo>
                    <a:pt x="43" y="392"/>
                  </a:lnTo>
                  <a:lnTo>
                    <a:pt x="43" y="390"/>
                  </a:lnTo>
                  <a:lnTo>
                    <a:pt x="43" y="387"/>
                  </a:lnTo>
                  <a:lnTo>
                    <a:pt x="41" y="387"/>
                  </a:lnTo>
                  <a:lnTo>
                    <a:pt x="38" y="385"/>
                  </a:lnTo>
                  <a:lnTo>
                    <a:pt x="38" y="380"/>
                  </a:lnTo>
                  <a:lnTo>
                    <a:pt x="43" y="380"/>
                  </a:lnTo>
                  <a:lnTo>
                    <a:pt x="45" y="380"/>
                  </a:lnTo>
                  <a:lnTo>
                    <a:pt x="48" y="380"/>
                  </a:lnTo>
                  <a:lnTo>
                    <a:pt x="48" y="371"/>
                  </a:lnTo>
                  <a:lnTo>
                    <a:pt x="48" y="368"/>
                  </a:lnTo>
                  <a:lnTo>
                    <a:pt x="45" y="366"/>
                  </a:lnTo>
                  <a:lnTo>
                    <a:pt x="45" y="361"/>
                  </a:lnTo>
                  <a:lnTo>
                    <a:pt x="45" y="356"/>
                  </a:lnTo>
                  <a:lnTo>
                    <a:pt x="45" y="349"/>
                  </a:lnTo>
                  <a:lnTo>
                    <a:pt x="43" y="345"/>
                  </a:lnTo>
                  <a:lnTo>
                    <a:pt x="38" y="345"/>
                  </a:lnTo>
                  <a:lnTo>
                    <a:pt x="36" y="345"/>
                  </a:lnTo>
                  <a:lnTo>
                    <a:pt x="36" y="347"/>
                  </a:lnTo>
                  <a:lnTo>
                    <a:pt x="38" y="354"/>
                  </a:lnTo>
                  <a:lnTo>
                    <a:pt x="38" y="359"/>
                  </a:lnTo>
                  <a:lnTo>
                    <a:pt x="38" y="364"/>
                  </a:lnTo>
                  <a:lnTo>
                    <a:pt x="38" y="366"/>
                  </a:lnTo>
                  <a:lnTo>
                    <a:pt x="38" y="366"/>
                  </a:lnTo>
                  <a:lnTo>
                    <a:pt x="36" y="366"/>
                  </a:lnTo>
                  <a:lnTo>
                    <a:pt x="34" y="368"/>
                  </a:lnTo>
                  <a:lnTo>
                    <a:pt x="34" y="366"/>
                  </a:lnTo>
                  <a:lnTo>
                    <a:pt x="31" y="366"/>
                  </a:lnTo>
                  <a:lnTo>
                    <a:pt x="31" y="364"/>
                  </a:lnTo>
                  <a:lnTo>
                    <a:pt x="29" y="361"/>
                  </a:lnTo>
                  <a:lnTo>
                    <a:pt x="26" y="354"/>
                  </a:lnTo>
                  <a:lnTo>
                    <a:pt x="26" y="347"/>
                  </a:lnTo>
                  <a:lnTo>
                    <a:pt x="24" y="340"/>
                  </a:lnTo>
                  <a:lnTo>
                    <a:pt x="24" y="330"/>
                  </a:lnTo>
                  <a:lnTo>
                    <a:pt x="24" y="326"/>
                  </a:lnTo>
                  <a:lnTo>
                    <a:pt x="24" y="321"/>
                  </a:lnTo>
                  <a:lnTo>
                    <a:pt x="24" y="307"/>
                  </a:lnTo>
                  <a:lnTo>
                    <a:pt x="22" y="304"/>
                  </a:lnTo>
                  <a:lnTo>
                    <a:pt x="19" y="302"/>
                  </a:lnTo>
                  <a:lnTo>
                    <a:pt x="17" y="295"/>
                  </a:lnTo>
                  <a:lnTo>
                    <a:pt x="12" y="288"/>
                  </a:lnTo>
                  <a:lnTo>
                    <a:pt x="10" y="285"/>
                  </a:lnTo>
                  <a:lnTo>
                    <a:pt x="10" y="280"/>
                  </a:lnTo>
                  <a:lnTo>
                    <a:pt x="10" y="278"/>
                  </a:lnTo>
                  <a:lnTo>
                    <a:pt x="12" y="276"/>
                  </a:lnTo>
                  <a:lnTo>
                    <a:pt x="15" y="273"/>
                  </a:lnTo>
                  <a:lnTo>
                    <a:pt x="17" y="271"/>
                  </a:lnTo>
                  <a:lnTo>
                    <a:pt x="19" y="269"/>
                  </a:lnTo>
                  <a:lnTo>
                    <a:pt x="19" y="269"/>
                  </a:lnTo>
                  <a:lnTo>
                    <a:pt x="19" y="266"/>
                  </a:lnTo>
                  <a:lnTo>
                    <a:pt x="19" y="264"/>
                  </a:lnTo>
                  <a:lnTo>
                    <a:pt x="19" y="259"/>
                  </a:lnTo>
                  <a:lnTo>
                    <a:pt x="19" y="252"/>
                  </a:lnTo>
                  <a:lnTo>
                    <a:pt x="19" y="245"/>
                  </a:lnTo>
                  <a:lnTo>
                    <a:pt x="19" y="240"/>
                  </a:lnTo>
                  <a:lnTo>
                    <a:pt x="19" y="233"/>
                  </a:lnTo>
                  <a:lnTo>
                    <a:pt x="22" y="228"/>
                  </a:lnTo>
                  <a:lnTo>
                    <a:pt x="19" y="219"/>
                  </a:lnTo>
                  <a:lnTo>
                    <a:pt x="19" y="212"/>
                  </a:lnTo>
                  <a:lnTo>
                    <a:pt x="19" y="207"/>
                  </a:lnTo>
                  <a:lnTo>
                    <a:pt x="17" y="202"/>
                  </a:lnTo>
                  <a:lnTo>
                    <a:pt x="15" y="195"/>
                  </a:lnTo>
                  <a:lnTo>
                    <a:pt x="15" y="188"/>
                  </a:lnTo>
                  <a:lnTo>
                    <a:pt x="12" y="181"/>
                  </a:lnTo>
                  <a:lnTo>
                    <a:pt x="12" y="176"/>
                  </a:lnTo>
                  <a:lnTo>
                    <a:pt x="12" y="174"/>
                  </a:lnTo>
                  <a:lnTo>
                    <a:pt x="12" y="171"/>
                  </a:lnTo>
                  <a:lnTo>
                    <a:pt x="15" y="171"/>
                  </a:lnTo>
                  <a:lnTo>
                    <a:pt x="15" y="169"/>
                  </a:lnTo>
                  <a:lnTo>
                    <a:pt x="15" y="169"/>
                  </a:lnTo>
                  <a:lnTo>
                    <a:pt x="15" y="166"/>
                  </a:lnTo>
                  <a:lnTo>
                    <a:pt x="15" y="164"/>
                  </a:lnTo>
                  <a:lnTo>
                    <a:pt x="15" y="164"/>
                  </a:lnTo>
                  <a:lnTo>
                    <a:pt x="12" y="159"/>
                  </a:lnTo>
                  <a:lnTo>
                    <a:pt x="10" y="157"/>
                  </a:lnTo>
                  <a:lnTo>
                    <a:pt x="10" y="155"/>
                  </a:lnTo>
                  <a:lnTo>
                    <a:pt x="10" y="155"/>
                  </a:lnTo>
                  <a:lnTo>
                    <a:pt x="12" y="143"/>
                  </a:lnTo>
                  <a:lnTo>
                    <a:pt x="15" y="128"/>
                  </a:lnTo>
                  <a:lnTo>
                    <a:pt x="15" y="121"/>
                  </a:lnTo>
                  <a:lnTo>
                    <a:pt x="17" y="107"/>
                  </a:lnTo>
                  <a:lnTo>
                    <a:pt x="17" y="102"/>
                  </a:lnTo>
                  <a:lnTo>
                    <a:pt x="17" y="95"/>
                  </a:lnTo>
                  <a:lnTo>
                    <a:pt x="15" y="90"/>
                  </a:lnTo>
                  <a:lnTo>
                    <a:pt x="15" y="86"/>
                  </a:lnTo>
                  <a:lnTo>
                    <a:pt x="12" y="83"/>
                  </a:lnTo>
                  <a:lnTo>
                    <a:pt x="10" y="81"/>
                  </a:lnTo>
                  <a:lnTo>
                    <a:pt x="10" y="81"/>
                  </a:lnTo>
                  <a:lnTo>
                    <a:pt x="10" y="76"/>
                  </a:lnTo>
                  <a:lnTo>
                    <a:pt x="10" y="71"/>
                  </a:lnTo>
                  <a:lnTo>
                    <a:pt x="10" y="67"/>
                  </a:lnTo>
                  <a:lnTo>
                    <a:pt x="12" y="60"/>
                  </a:lnTo>
                  <a:lnTo>
                    <a:pt x="12" y="55"/>
                  </a:lnTo>
                  <a:lnTo>
                    <a:pt x="12" y="45"/>
                  </a:lnTo>
                  <a:lnTo>
                    <a:pt x="12" y="43"/>
                  </a:lnTo>
                  <a:lnTo>
                    <a:pt x="12" y="38"/>
                  </a:lnTo>
                  <a:lnTo>
                    <a:pt x="10" y="33"/>
                  </a:lnTo>
                  <a:lnTo>
                    <a:pt x="10" y="26"/>
                  </a:lnTo>
                  <a:lnTo>
                    <a:pt x="7" y="22"/>
                  </a:lnTo>
                  <a:lnTo>
                    <a:pt x="5" y="17"/>
                  </a:lnTo>
                  <a:lnTo>
                    <a:pt x="0" y="7"/>
                  </a:lnTo>
                  <a:lnTo>
                    <a:pt x="5" y="7"/>
                  </a:lnTo>
                  <a:lnTo>
                    <a:pt x="7" y="5"/>
                  </a:lnTo>
                  <a:lnTo>
                    <a:pt x="12" y="3"/>
                  </a:lnTo>
                  <a:lnTo>
                    <a:pt x="15" y="0"/>
                  </a:lnTo>
                  <a:lnTo>
                    <a:pt x="19" y="5"/>
                  </a:lnTo>
                  <a:lnTo>
                    <a:pt x="19" y="7"/>
                  </a:lnTo>
                  <a:lnTo>
                    <a:pt x="24" y="12"/>
                  </a:lnTo>
                  <a:lnTo>
                    <a:pt x="24" y="17"/>
                  </a:lnTo>
                  <a:lnTo>
                    <a:pt x="26" y="22"/>
                  </a:lnTo>
                  <a:lnTo>
                    <a:pt x="26" y="26"/>
                  </a:lnTo>
                  <a:lnTo>
                    <a:pt x="29" y="41"/>
                  </a:lnTo>
                  <a:lnTo>
                    <a:pt x="29" y="43"/>
                  </a:lnTo>
                  <a:lnTo>
                    <a:pt x="31" y="43"/>
                  </a:lnTo>
                  <a:lnTo>
                    <a:pt x="31" y="45"/>
                  </a:lnTo>
                  <a:lnTo>
                    <a:pt x="36" y="45"/>
                  </a:lnTo>
                  <a:lnTo>
                    <a:pt x="36" y="48"/>
                  </a:lnTo>
                  <a:lnTo>
                    <a:pt x="36" y="50"/>
                  </a:lnTo>
                  <a:lnTo>
                    <a:pt x="38" y="55"/>
                  </a:lnTo>
                  <a:lnTo>
                    <a:pt x="41" y="64"/>
                  </a:lnTo>
                  <a:lnTo>
                    <a:pt x="43" y="67"/>
                  </a:lnTo>
                  <a:lnTo>
                    <a:pt x="43" y="71"/>
                  </a:lnTo>
                  <a:lnTo>
                    <a:pt x="45" y="71"/>
                  </a:lnTo>
                  <a:lnTo>
                    <a:pt x="45" y="71"/>
                  </a:lnTo>
                  <a:lnTo>
                    <a:pt x="48" y="74"/>
                  </a:lnTo>
                  <a:lnTo>
                    <a:pt x="48" y="74"/>
                  </a:lnTo>
                  <a:lnTo>
                    <a:pt x="50" y="74"/>
                  </a:lnTo>
                  <a:lnTo>
                    <a:pt x="53" y="71"/>
                  </a:lnTo>
                  <a:lnTo>
                    <a:pt x="55" y="71"/>
                  </a:lnTo>
                  <a:lnTo>
                    <a:pt x="55" y="76"/>
                  </a:lnTo>
                  <a:lnTo>
                    <a:pt x="55" y="81"/>
                  </a:lnTo>
                  <a:lnTo>
                    <a:pt x="55" y="86"/>
                  </a:lnTo>
                  <a:lnTo>
                    <a:pt x="55" y="88"/>
                  </a:lnTo>
                  <a:lnTo>
                    <a:pt x="53" y="90"/>
                  </a:lnTo>
                  <a:lnTo>
                    <a:pt x="50" y="93"/>
                  </a:lnTo>
                  <a:lnTo>
                    <a:pt x="48" y="95"/>
                  </a:lnTo>
                  <a:lnTo>
                    <a:pt x="43" y="98"/>
                  </a:lnTo>
                  <a:lnTo>
                    <a:pt x="43" y="100"/>
                  </a:lnTo>
                  <a:lnTo>
                    <a:pt x="41" y="102"/>
                  </a:lnTo>
                  <a:lnTo>
                    <a:pt x="41" y="105"/>
                  </a:lnTo>
                  <a:lnTo>
                    <a:pt x="41" y="107"/>
                  </a:lnTo>
                  <a:lnTo>
                    <a:pt x="41" y="114"/>
                  </a:lnTo>
                  <a:lnTo>
                    <a:pt x="41" y="121"/>
                  </a:lnTo>
                  <a:lnTo>
                    <a:pt x="43" y="124"/>
                  </a:lnTo>
                  <a:lnTo>
                    <a:pt x="43" y="126"/>
                  </a:lnTo>
                  <a:lnTo>
                    <a:pt x="45" y="128"/>
                  </a:lnTo>
                  <a:lnTo>
                    <a:pt x="48" y="133"/>
                  </a:lnTo>
                  <a:lnTo>
                    <a:pt x="43" y="138"/>
                  </a:lnTo>
                  <a:lnTo>
                    <a:pt x="36" y="147"/>
                  </a:lnTo>
                  <a:lnTo>
                    <a:pt x="34" y="152"/>
                  </a:lnTo>
                  <a:lnTo>
                    <a:pt x="31" y="155"/>
                  </a:lnTo>
                  <a:lnTo>
                    <a:pt x="31" y="159"/>
                  </a:lnTo>
                  <a:lnTo>
                    <a:pt x="31" y="166"/>
                  </a:lnTo>
                  <a:lnTo>
                    <a:pt x="31" y="166"/>
                  </a:lnTo>
                  <a:lnTo>
                    <a:pt x="31" y="169"/>
                  </a:lnTo>
                  <a:lnTo>
                    <a:pt x="34" y="171"/>
                  </a:lnTo>
                  <a:lnTo>
                    <a:pt x="34" y="174"/>
                  </a:lnTo>
                  <a:lnTo>
                    <a:pt x="36" y="174"/>
                  </a:lnTo>
                  <a:lnTo>
                    <a:pt x="36" y="176"/>
                  </a:lnTo>
                  <a:lnTo>
                    <a:pt x="36" y="178"/>
                  </a:lnTo>
                  <a:lnTo>
                    <a:pt x="36" y="181"/>
                  </a:lnTo>
                  <a:lnTo>
                    <a:pt x="36" y="181"/>
                  </a:lnTo>
                  <a:lnTo>
                    <a:pt x="34" y="185"/>
                  </a:lnTo>
                  <a:lnTo>
                    <a:pt x="31" y="193"/>
                  </a:lnTo>
                  <a:lnTo>
                    <a:pt x="31" y="195"/>
                  </a:lnTo>
                  <a:lnTo>
                    <a:pt x="31" y="195"/>
                  </a:lnTo>
                  <a:lnTo>
                    <a:pt x="31" y="197"/>
                  </a:lnTo>
                  <a:lnTo>
                    <a:pt x="31" y="202"/>
                  </a:lnTo>
                  <a:lnTo>
                    <a:pt x="34" y="204"/>
                  </a:lnTo>
                  <a:lnTo>
                    <a:pt x="36" y="209"/>
                  </a:lnTo>
                  <a:lnTo>
                    <a:pt x="38" y="214"/>
                  </a:lnTo>
                  <a:lnTo>
                    <a:pt x="38" y="216"/>
                  </a:lnTo>
                  <a:lnTo>
                    <a:pt x="38" y="216"/>
                  </a:lnTo>
                  <a:lnTo>
                    <a:pt x="38" y="219"/>
                  </a:lnTo>
                  <a:lnTo>
                    <a:pt x="43" y="223"/>
                  </a:lnTo>
                  <a:lnTo>
                    <a:pt x="45" y="231"/>
                  </a:lnTo>
                  <a:lnTo>
                    <a:pt x="48" y="233"/>
                  </a:lnTo>
                  <a:lnTo>
                    <a:pt x="48" y="235"/>
                  </a:lnTo>
                  <a:lnTo>
                    <a:pt x="48" y="259"/>
                  </a:lnTo>
                  <a:lnTo>
                    <a:pt x="48" y="261"/>
                  </a:lnTo>
                  <a:lnTo>
                    <a:pt x="45" y="264"/>
                  </a:lnTo>
                  <a:lnTo>
                    <a:pt x="45" y="266"/>
                  </a:lnTo>
                  <a:lnTo>
                    <a:pt x="43" y="269"/>
                  </a:lnTo>
                  <a:lnTo>
                    <a:pt x="41" y="271"/>
                  </a:lnTo>
                  <a:lnTo>
                    <a:pt x="41" y="273"/>
                  </a:lnTo>
                  <a:lnTo>
                    <a:pt x="41" y="273"/>
                  </a:lnTo>
                  <a:lnTo>
                    <a:pt x="41" y="276"/>
                  </a:lnTo>
                  <a:lnTo>
                    <a:pt x="43" y="280"/>
                  </a:lnTo>
                  <a:lnTo>
                    <a:pt x="45" y="288"/>
                  </a:lnTo>
                  <a:lnTo>
                    <a:pt x="50" y="295"/>
                  </a:lnTo>
                  <a:lnTo>
                    <a:pt x="53" y="299"/>
                  </a:lnTo>
                  <a:lnTo>
                    <a:pt x="53" y="302"/>
                  </a:lnTo>
                  <a:lnTo>
                    <a:pt x="53" y="302"/>
                  </a:lnTo>
                  <a:lnTo>
                    <a:pt x="50" y="304"/>
                  </a:lnTo>
                  <a:lnTo>
                    <a:pt x="50" y="304"/>
                  </a:lnTo>
                  <a:lnTo>
                    <a:pt x="48" y="307"/>
                  </a:lnTo>
                  <a:lnTo>
                    <a:pt x="48" y="307"/>
                  </a:lnTo>
                  <a:lnTo>
                    <a:pt x="48" y="307"/>
                  </a:lnTo>
                  <a:lnTo>
                    <a:pt x="45" y="311"/>
                  </a:lnTo>
                  <a:lnTo>
                    <a:pt x="45" y="311"/>
                  </a:lnTo>
                  <a:lnTo>
                    <a:pt x="45" y="316"/>
                  </a:lnTo>
                  <a:lnTo>
                    <a:pt x="48" y="323"/>
                  </a:lnTo>
                  <a:lnTo>
                    <a:pt x="53" y="333"/>
                  </a:lnTo>
                  <a:lnTo>
                    <a:pt x="55" y="342"/>
                  </a:lnTo>
                  <a:lnTo>
                    <a:pt x="55" y="347"/>
                  </a:lnTo>
                  <a:lnTo>
                    <a:pt x="57" y="349"/>
                  </a:lnTo>
                  <a:lnTo>
                    <a:pt x="57" y="352"/>
                  </a:lnTo>
                  <a:lnTo>
                    <a:pt x="55" y="354"/>
                  </a:lnTo>
                  <a:lnTo>
                    <a:pt x="53" y="354"/>
                  </a:lnTo>
                  <a:lnTo>
                    <a:pt x="55" y="359"/>
                  </a:lnTo>
                  <a:lnTo>
                    <a:pt x="62" y="371"/>
                  </a:lnTo>
                  <a:lnTo>
                    <a:pt x="64" y="375"/>
                  </a:lnTo>
                  <a:lnTo>
                    <a:pt x="69" y="380"/>
                  </a:lnTo>
                  <a:lnTo>
                    <a:pt x="72" y="385"/>
                  </a:lnTo>
                  <a:lnTo>
                    <a:pt x="74" y="385"/>
                  </a:lnTo>
                  <a:lnTo>
                    <a:pt x="76" y="385"/>
                  </a:lnTo>
                  <a:lnTo>
                    <a:pt x="74" y="385"/>
                  </a:lnTo>
                  <a:lnTo>
                    <a:pt x="74" y="387"/>
                  </a:lnTo>
                  <a:lnTo>
                    <a:pt x="72" y="390"/>
                  </a:lnTo>
                  <a:lnTo>
                    <a:pt x="72" y="392"/>
                  </a:lnTo>
                  <a:lnTo>
                    <a:pt x="72" y="394"/>
                  </a:lnTo>
                  <a:lnTo>
                    <a:pt x="72" y="397"/>
                  </a:lnTo>
                  <a:lnTo>
                    <a:pt x="76" y="404"/>
                  </a:lnTo>
                  <a:lnTo>
                    <a:pt x="76" y="411"/>
                  </a:lnTo>
                  <a:lnTo>
                    <a:pt x="79" y="413"/>
                  </a:lnTo>
                  <a:lnTo>
                    <a:pt x="79" y="418"/>
                  </a:lnTo>
                  <a:lnTo>
                    <a:pt x="79" y="421"/>
                  </a:lnTo>
                  <a:lnTo>
                    <a:pt x="76" y="423"/>
                  </a:lnTo>
                  <a:lnTo>
                    <a:pt x="76" y="425"/>
                  </a:lnTo>
                  <a:lnTo>
                    <a:pt x="76" y="428"/>
                  </a:lnTo>
                  <a:lnTo>
                    <a:pt x="74" y="430"/>
                  </a:lnTo>
                  <a:lnTo>
                    <a:pt x="74" y="432"/>
                  </a:lnTo>
                  <a:lnTo>
                    <a:pt x="76" y="435"/>
                  </a:lnTo>
                  <a:lnTo>
                    <a:pt x="76" y="437"/>
                  </a:lnTo>
                  <a:lnTo>
                    <a:pt x="76" y="440"/>
                  </a:lnTo>
                  <a:lnTo>
                    <a:pt x="76" y="444"/>
                  </a:lnTo>
                  <a:lnTo>
                    <a:pt x="76" y="449"/>
                  </a:lnTo>
                  <a:lnTo>
                    <a:pt x="74" y="451"/>
                  </a:lnTo>
                  <a:lnTo>
                    <a:pt x="74" y="456"/>
                  </a:lnTo>
                  <a:lnTo>
                    <a:pt x="74" y="459"/>
                  </a:lnTo>
                  <a:lnTo>
                    <a:pt x="74" y="459"/>
                  </a:lnTo>
                  <a:lnTo>
                    <a:pt x="76" y="461"/>
                  </a:lnTo>
                  <a:lnTo>
                    <a:pt x="76" y="463"/>
                  </a:lnTo>
                  <a:lnTo>
                    <a:pt x="76" y="463"/>
                  </a:lnTo>
                  <a:lnTo>
                    <a:pt x="79" y="466"/>
                  </a:lnTo>
                  <a:lnTo>
                    <a:pt x="81" y="468"/>
                  </a:lnTo>
                  <a:lnTo>
                    <a:pt x="91" y="470"/>
                  </a:lnTo>
                  <a:lnTo>
                    <a:pt x="93" y="473"/>
                  </a:lnTo>
                  <a:lnTo>
                    <a:pt x="95" y="475"/>
                  </a:lnTo>
                  <a:lnTo>
                    <a:pt x="98" y="478"/>
                  </a:lnTo>
                  <a:lnTo>
                    <a:pt x="100" y="480"/>
                  </a:lnTo>
                  <a:lnTo>
                    <a:pt x="102" y="485"/>
                  </a:lnTo>
                  <a:lnTo>
                    <a:pt x="102" y="485"/>
                  </a:lnTo>
                  <a:lnTo>
                    <a:pt x="102" y="487"/>
                  </a:lnTo>
                  <a:lnTo>
                    <a:pt x="105" y="489"/>
                  </a:lnTo>
                  <a:lnTo>
                    <a:pt x="107" y="492"/>
                  </a:lnTo>
                  <a:lnTo>
                    <a:pt x="145" y="49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3" name="Freeform 1523">
              <a:extLst>
                <a:ext uri="{FF2B5EF4-FFF2-40B4-BE49-F238E27FC236}">
                  <a16:creationId xmlns:a16="http://schemas.microsoft.com/office/drawing/2014/main" id="{A2E91B91-6DE4-4425-BCAD-FBFD81844F48}"/>
                </a:ext>
              </a:extLst>
            </p:cNvPr>
            <p:cNvSpPr>
              <a:spLocks/>
            </p:cNvSpPr>
            <p:nvPr/>
          </p:nvSpPr>
          <p:spPr bwMode="auto">
            <a:xfrm>
              <a:off x="2601913" y="4521197"/>
              <a:ext cx="257175" cy="852489"/>
            </a:xfrm>
            <a:custGeom>
              <a:avLst/>
              <a:gdLst/>
              <a:ahLst/>
              <a:cxnLst>
                <a:cxn ang="0">
                  <a:pos x="138" y="530"/>
                </a:cxn>
                <a:cxn ang="0">
                  <a:pos x="129" y="523"/>
                </a:cxn>
                <a:cxn ang="0">
                  <a:pos x="86" y="504"/>
                </a:cxn>
                <a:cxn ang="0">
                  <a:pos x="81" y="489"/>
                </a:cxn>
                <a:cxn ang="0">
                  <a:pos x="72" y="480"/>
                </a:cxn>
                <a:cxn ang="0">
                  <a:pos x="53" y="456"/>
                </a:cxn>
                <a:cxn ang="0">
                  <a:pos x="48" y="442"/>
                </a:cxn>
                <a:cxn ang="0">
                  <a:pos x="50" y="430"/>
                </a:cxn>
                <a:cxn ang="0">
                  <a:pos x="48" y="416"/>
                </a:cxn>
                <a:cxn ang="0">
                  <a:pos x="36" y="406"/>
                </a:cxn>
                <a:cxn ang="0">
                  <a:pos x="43" y="394"/>
                </a:cxn>
                <a:cxn ang="0">
                  <a:pos x="38" y="380"/>
                </a:cxn>
                <a:cxn ang="0">
                  <a:pos x="45" y="366"/>
                </a:cxn>
                <a:cxn ang="0">
                  <a:pos x="36" y="345"/>
                </a:cxn>
                <a:cxn ang="0">
                  <a:pos x="38" y="366"/>
                </a:cxn>
                <a:cxn ang="0">
                  <a:pos x="29" y="361"/>
                </a:cxn>
                <a:cxn ang="0">
                  <a:pos x="24" y="321"/>
                </a:cxn>
                <a:cxn ang="0">
                  <a:pos x="10" y="285"/>
                </a:cxn>
                <a:cxn ang="0">
                  <a:pos x="19" y="269"/>
                </a:cxn>
                <a:cxn ang="0">
                  <a:pos x="19" y="245"/>
                </a:cxn>
                <a:cxn ang="0">
                  <a:pos x="19" y="207"/>
                </a:cxn>
                <a:cxn ang="0">
                  <a:pos x="12" y="174"/>
                </a:cxn>
                <a:cxn ang="0">
                  <a:pos x="15" y="164"/>
                </a:cxn>
                <a:cxn ang="0">
                  <a:pos x="12" y="143"/>
                </a:cxn>
                <a:cxn ang="0">
                  <a:pos x="15" y="90"/>
                </a:cxn>
                <a:cxn ang="0">
                  <a:pos x="10" y="71"/>
                </a:cxn>
                <a:cxn ang="0">
                  <a:pos x="12" y="38"/>
                </a:cxn>
                <a:cxn ang="0">
                  <a:pos x="5" y="7"/>
                </a:cxn>
                <a:cxn ang="0">
                  <a:pos x="24" y="12"/>
                </a:cxn>
                <a:cxn ang="0">
                  <a:pos x="31" y="43"/>
                </a:cxn>
                <a:cxn ang="0">
                  <a:pos x="41" y="64"/>
                </a:cxn>
                <a:cxn ang="0">
                  <a:pos x="48" y="74"/>
                </a:cxn>
                <a:cxn ang="0">
                  <a:pos x="55" y="86"/>
                </a:cxn>
                <a:cxn ang="0">
                  <a:pos x="43" y="100"/>
                </a:cxn>
                <a:cxn ang="0">
                  <a:pos x="43" y="124"/>
                </a:cxn>
                <a:cxn ang="0">
                  <a:pos x="34" y="152"/>
                </a:cxn>
                <a:cxn ang="0">
                  <a:pos x="34" y="171"/>
                </a:cxn>
                <a:cxn ang="0">
                  <a:pos x="36" y="181"/>
                </a:cxn>
                <a:cxn ang="0">
                  <a:pos x="31" y="202"/>
                </a:cxn>
                <a:cxn ang="0">
                  <a:pos x="38" y="219"/>
                </a:cxn>
                <a:cxn ang="0">
                  <a:pos x="48" y="261"/>
                </a:cxn>
                <a:cxn ang="0">
                  <a:pos x="41" y="273"/>
                </a:cxn>
                <a:cxn ang="0">
                  <a:pos x="53" y="302"/>
                </a:cxn>
                <a:cxn ang="0">
                  <a:pos x="48" y="307"/>
                </a:cxn>
                <a:cxn ang="0">
                  <a:pos x="55" y="342"/>
                </a:cxn>
                <a:cxn ang="0">
                  <a:pos x="55" y="359"/>
                </a:cxn>
                <a:cxn ang="0">
                  <a:pos x="76" y="385"/>
                </a:cxn>
                <a:cxn ang="0">
                  <a:pos x="72" y="397"/>
                </a:cxn>
                <a:cxn ang="0">
                  <a:pos x="76" y="423"/>
                </a:cxn>
                <a:cxn ang="0">
                  <a:pos x="76" y="437"/>
                </a:cxn>
                <a:cxn ang="0">
                  <a:pos x="74" y="459"/>
                </a:cxn>
                <a:cxn ang="0">
                  <a:pos x="81" y="468"/>
                </a:cxn>
                <a:cxn ang="0">
                  <a:pos x="102" y="485"/>
                </a:cxn>
              </a:cxnLst>
              <a:rect l="0" t="0" r="r" b="b"/>
              <a:pathLst>
                <a:path w="162" h="537">
                  <a:moveTo>
                    <a:pt x="145" y="494"/>
                  </a:moveTo>
                  <a:lnTo>
                    <a:pt x="162" y="537"/>
                  </a:lnTo>
                  <a:lnTo>
                    <a:pt x="155" y="535"/>
                  </a:lnTo>
                  <a:lnTo>
                    <a:pt x="150" y="532"/>
                  </a:lnTo>
                  <a:lnTo>
                    <a:pt x="145" y="532"/>
                  </a:lnTo>
                  <a:lnTo>
                    <a:pt x="138" y="530"/>
                  </a:lnTo>
                  <a:lnTo>
                    <a:pt x="138" y="530"/>
                  </a:lnTo>
                  <a:lnTo>
                    <a:pt x="136" y="527"/>
                  </a:lnTo>
                  <a:lnTo>
                    <a:pt x="133" y="527"/>
                  </a:lnTo>
                  <a:lnTo>
                    <a:pt x="133" y="525"/>
                  </a:lnTo>
                  <a:lnTo>
                    <a:pt x="131" y="523"/>
                  </a:lnTo>
                  <a:lnTo>
                    <a:pt x="129" y="523"/>
                  </a:lnTo>
                  <a:lnTo>
                    <a:pt x="121" y="520"/>
                  </a:lnTo>
                  <a:lnTo>
                    <a:pt x="117" y="518"/>
                  </a:lnTo>
                  <a:lnTo>
                    <a:pt x="102" y="511"/>
                  </a:lnTo>
                  <a:lnTo>
                    <a:pt x="98" y="508"/>
                  </a:lnTo>
                  <a:lnTo>
                    <a:pt x="91" y="506"/>
                  </a:lnTo>
                  <a:lnTo>
                    <a:pt x="86" y="504"/>
                  </a:lnTo>
                  <a:lnTo>
                    <a:pt x="83" y="499"/>
                  </a:lnTo>
                  <a:lnTo>
                    <a:pt x="81" y="499"/>
                  </a:lnTo>
                  <a:lnTo>
                    <a:pt x="83" y="494"/>
                  </a:lnTo>
                  <a:lnTo>
                    <a:pt x="81" y="494"/>
                  </a:lnTo>
                  <a:lnTo>
                    <a:pt x="81" y="492"/>
                  </a:lnTo>
                  <a:lnTo>
                    <a:pt x="81" y="489"/>
                  </a:lnTo>
                  <a:lnTo>
                    <a:pt x="81" y="487"/>
                  </a:lnTo>
                  <a:lnTo>
                    <a:pt x="81" y="485"/>
                  </a:lnTo>
                  <a:lnTo>
                    <a:pt x="81" y="482"/>
                  </a:lnTo>
                  <a:lnTo>
                    <a:pt x="81" y="480"/>
                  </a:lnTo>
                  <a:lnTo>
                    <a:pt x="74" y="480"/>
                  </a:lnTo>
                  <a:lnTo>
                    <a:pt x="72" y="480"/>
                  </a:lnTo>
                  <a:lnTo>
                    <a:pt x="69" y="478"/>
                  </a:lnTo>
                  <a:lnTo>
                    <a:pt x="64" y="473"/>
                  </a:lnTo>
                  <a:lnTo>
                    <a:pt x="62" y="468"/>
                  </a:lnTo>
                  <a:lnTo>
                    <a:pt x="55" y="461"/>
                  </a:lnTo>
                  <a:lnTo>
                    <a:pt x="55" y="459"/>
                  </a:lnTo>
                  <a:lnTo>
                    <a:pt x="53" y="456"/>
                  </a:lnTo>
                  <a:lnTo>
                    <a:pt x="55" y="454"/>
                  </a:lnTo>
                  <a:lnTo>
                    <a:pt x="55" y="451"/>
                  </a:lnTo>
                  <a:lnTo>
                    <a:pt x="53" y="449"/>
                  </a:lnTo>
                  <a:lnTo>
                    <a:pt x="53" y="447"/>
                  </a:lnTo>
                  <a:lnTo>
                    <a:pt x="50" y="444"/>
                  </a:lnTo>
                  <a:lnTo>
                    <a:pt x="48" y="442"/>
                  </a:lnTo>
                  <a:lnTo>
                    <a:pt x="45" y="442"/>
                  </a:lnTo>
                  <a:lnTo>
                    <a:pt x="45" y="437"/>
                  </a:lnTo>
                  <a:lnTo>
                    <a:pt x="43" y="435"/>
                  </a:lnTo>
                  <a:lnTo>
                    <a:pt x="43" y="432"/>
                  </a:lnTo>
                  <a:lnTo>
                    <a:pt x="50" y="432"/>
                  </a:lnTo>
                  <a:lnTo>
                    <a:pt x="50" y="430"/>
                  </a:lnTo>
                  <a:lnTo>
                    <a:pt x="50" y="428"/>
                  </a:lnTo>
                  <a:lnTo>
                    <a:pt x="48" y="423"/>
                  </a:lnTo>
                  <a:lnTo>
                    <a:pt x="48" y="421"/>
                  </a:lnTo>
                  <a:lnTo>
                    <a:pt x="48" y="418"/>
                  </a:lnTo>
                  <a:lnTo>
                    <a:pt x="48" y="418"/>
                  </a:lnTo>
                  <a:lnTo>
                    <a:pt x="48" y="416"/>
                  </a:lnTo>
                  <a:lnTo>
                    <a:pt x="38" y="416"/>
                  </a:lnTo>
                  <a:lnTo>
                    <a:pt x="38" y="416"/>
                  </a:lnTo>
                  <a:lnTo>
                    <a:pt x="36" y="413"/>
                  </a:lnTo>
                  <a:lnTo>
                    <a:pt x="36" y="411"/>
                  </a:lnTo>
                  <a:lnTo>
                    <a:pt x="34" y="411"/>
                  </a:lnTo>
                  <a:lnTo>
                    <a:pt x="36" y="406"/>
                  </a:lnTo>
                  <a:lnTo>
                    <a:pt x="36" y="404"/>
                  </a:lnTo>
                  <a:lnTo>
                    <a:pt x="38" y="402"/>
                  </a:lnTo>
                  <a:lnTo>
                    <a:pt x="38" y="402"/>
                  </a:lnTo>
                  <a:lnTo>
                    <a:pt x="43" y="397"/>
                  </a:lnTo>
                  <a:lnTo>
                    <a:pt x="43" y="394"/>
                  </a:lnTo>
                  <a:lnTo>
                    <a:pt x="43" y="394"/>
                  </a:lnTo>
                  <a:lnTo>
                    <a:pt x="43" y="392"/>
                  </a:lnTo>
                  <a:lnTo>
                    <a:pt x="43" y="390"/>
                  </a:lnTo>
                  <a:lnTo>
                    <a:pt x="43" y="387"/>
                  </a:lnTo>
                  <a:lnTo>
                    <a:pt x="41" y="387"/>
                  </a:lnTo>
                  <a:lnTo>
                    <a:pt x="38" y="385"/>
                  </a:lnTo>
                  <a:lnTo>
                    <a:pt x="38" y="380"/>
                  </a:lnTo>
                  <a:lnTo>
                    <a:pt x="43" y="380"/>
                  </a:lnTo>
                  <a:lnTo>
                    <a:pt x="45" y="380"/>
                  </a:lnTo>
                  <a:lnTo>
                    <a:pt x="48" y="380"/>
                  </a:lnTo>
                  <a:lnTo>
                    <a:pt x="48" y="371"/>
                  </a:lnTo>
                  <a:lnTo>
                    <a:pt x="48" y="368"/>
                  </a:lnTo>
                  <a:lnTo>
                    <a:pt x="45" y="366"/>
                  </a:lnTo>
                  <a:lnTo>
                    <a:pt x="45" y="361"/>
                  </a:lnTo>
                  <a:lnTo>
                    <a:pt x="45" y="356"/>
                  </a:lnTo>
                  <a:lnTo>
                    <a:pt x="45" y="349"/>
                  </a:lnTo>
                  <a:lnTo>
                    <a:pt x="43" y="345"/>
                  </a:lnTo>
                  <a:lnTo>
                    <a:pt x="38" y="345"/>
                  </a:lnTo>
                  <a:lnTo>
                    <a:pt x="36" y="345"/>
                  </a:lnTo>
                  <a:lnTo>
                    <a:pt x="36" y="347"/>
                  </a:lnTo>
                  <a:lnTo>
                    <a:pt x="38" y="354"/>
                  </a:lnTo>
                  <a:lnTo>
                    <a:pt x="38" y="359"/>
                  </a:lnTo>
                  <a:lnTo>
                    <a:pt x="38" y="364"/>
                  </a:lnTo>
                  <a:lnTo>
                    <a:pt x="38" y="366"/>
                  </a:lnTo>
                  <a:lnTo>
                    <a:pt x="38" y="366"/>
                  </a:lnTo>
                  <a:lnTo>
                    <a:pt x="36" y="366"/>
                  </a:lnTo>
                  <a:lnTo>
                    <a:pt x="34" y="368"/>
                  </a:lnTo>
                  <a:lnTo>
                    <a:pt x="34" y="366"/>
                  </a:lnTo>
                  <a:lnTo>
                    <a:pt x="31" y="366"/>
                  </a:lnTo>
                  <a:lnTo>
                    <a:pt x="31" y="364"/>
                  </a:lnTo>
                  <a:lnTo>
                    <a:pt x="29" y="361"/>
                  </a:lnTo>
                  <a:lnTo>
                    <a:pt x="26" y="354"/>
                  </a:lnTo>
                  <a:lnTo>
                    <a:pt x="26" y="347"/>
                  </a:lnTo>
                  <a:lnTo>
                    <a:pt x="24" y="340"/>
                  </a:lnTo>
                  <a:lnTo>
                    <a:pt x="24" y="330"/>
                  </a:lnTo>
                  <a:lnTo>
                    <a:pt x="24" y="326"/>
                  </a:lnTo>
                  <a:lnTo>
                    <a:pt x="24" y="321"/>
                  </a:lnTo>
                  <a:lnTo>
                    <a:pt x="24" y="307"/>
                  </a:lnTo>
                  <a:lnTo>
                    <a:pt x="22" y="304"/>
                  </a:lnTo>
                  <a:lnTo>
                    <a:pt x="19" y="302"/>
                  </a:lnTo>
                  <a:lnTo>
                    <a:pt x="17" y="295"/>
                  </a:lnTo>
                  <a:lnTo>
                    <a:pt x="12" y="288"/>
                  </a:lnTo>
                  <a:lnTo>
                    <a:pt x="10" y="285"/>
                  </a:lnTo>
                  <a:lnTo>
                    <a:pt x="10" y="280"/>
                  </a:lnTo>
                  <a:lnTo>
                    <a:pt x="10" y="278"/>
                  </a:lnTo>
                  <a:lnTo>
                    <a:pt x="12" y="276"/>
                  </a:lnTo>
                  <a:lnTo>
                    <a:pt x="15" y="273"/>
                  </a:lnTo>
                  <a:lnTo>
                    <a:pt x="17" y="271"/>
                  </a:lnTo>
                  <a:lnTo>
                    <a:pt x="19" y="269"/>
                  </a:lnTo>
                  <a:lnTo>
                    <a:pt x="19" y="269"/>
                  </a:lnTo>
                  <a:lnTo>
                    <a:pt x="19" y="266"/>
                  </a:lnTo>
                  <a:lnTo>
                    <a:pt x="19" y="264"/>
                  </a:lnTo>
                  <a:lnTo>
                    <a:pt x="19" y="259"/>
                  </a:lnTo>
                  <a:lnTo>
                    <a:pt x="19" y="252"/>
                  </a:lnTo>
                  <a:lnTo>
                    <a:pt x="19" y="245"/>
                  </a:lnTo>
                  <a:lnTo>
                    <a:pt x="19" y="240"/>
                  </a:lnTo>
                  <a:lnTo>
                    <a:pt x="19" y="233"/>
                  </a:lnTo>
                  <a:lnTo>
                    <a:pt x="22" y="228"/>
                  </a:lnTo>
                  <a:lnTo>
                    <a:pt x="19" y="219"/>
                  </a:lnTo>
                  <a:lnTo>
                    <a:pt x="19" y="212"/>
                  </a:lnTo>
                  <a:lnTo>
                    <a:pt x="19" y="207"/>
                  </a:lnTo>
                  <a:lnTo>
                    <a:pt x="17" y="202"/>
                  </a:lnTo>
                  <a:lnTo>
                    <a:pt x="15" y="195"/>
                  </a:lnTo>
                  <a:lnTo>
                    <a:pt x="15" y="188"/>
                  </a:lnTo>
                  <a:lnTo>
                    <a:pt x="12" y="181"/>
                  </a:lnTo>
                  <a:lnTo>
                    <a:pt x="12" y="176"/>
                  </a:lnTo>
                  <a:lnTo>
                    <a:pt x="12" y="174"/>
                  </a:lnTo>
                  <a:lnTo>
                    <a:pt x="12" y="171"/>
                  </a:lnTo>
                  <a:lnTo>
                    <a:pt x="15" y="171"/>
                  </a:lnTo>
                  <a:lnTo>
                    <a:pt x="15" y="169"/>
                  </a:lnTo>
                  <a:lnTo>
                    <a:pt x="15" y="169"/>
                  </a:lnTo>
                  <a:lnTo>
                    <a:pt x="15" y="166"/>
                  </a:lnTo>
                  <a:lnTo>
                    <a:pt x="15" y="164"/>
                  </a:lnTo>
                  <a:lnTo>
                    <a:pt x="15" y="164"/>
                  </a:lnTo>
                  <a:lnTo>
                    <a:pt x="12" y="159"/>
                  </a:lnTo>
                  <a:lnTo>
                    <a:pt x="10" y="157"/>
                  </a:lnTo>
                  <a:lnTo>
                    <a:pt x="10" y="155"/>
                  </a:lnTo>
                  <a:lnTo>
                    <a:pt x="10" y="155"/>
                  </a:lnTo>
                  <a:lnTo>
                    <a:pt x="12" y="143"/>
                  </a:lnTo>
                  <a:lnTo>
                    <a:pt x="15" y="128"/>
                  </a:lnTo>
                  <a:lnTo>
                    <a:pt x="15" y="121"/>
                  </a:lnTo>
                  <a:lnTo>
                    <a:pt x="17" y="107"/>
                  </a:lnTo>
                  <a:lnTo>
                    <a:pt x="17" y="102"/>
                  </a:lnTo>
                  <a:lnTo>
                    <a:pt x="17" y="95"/>
                  </a:lnTo>
                  <a:lnTo>
                    <a:pt x="15" y="90"/>
                  </a:lnTo>
                  <a:lnTo>
                    <a:pt x="15" y="86"/>
                  </a:lnTo>
                  <a:lnTo>
                    <a:pt x="12" y="83"/>
                  </a:lnTo>
                  <a:lnTo>
                    <a:pt x="10" y="81"/>
                  </a:lnTo>
                  <a:lnTo>
                    <a:pt x="10" y="81"/>
                  </a:lnTo>
                  <a:lnTo>
                    <a:pt x="10" y="76"/>
                  </a:lnTo>
                  <a:lnTo>
                    <a:pt x="10" y="71"/>
                  </a:lnTo>
                  <a:lnTo>
                    <a:pt x="10" y="67"/>
                  </a:lnTo>
                  <a:lnTo>
                    <a:pt x="12" y="60"/>
                  </a:lnTo>
                  <a:lnTo>
                    <a:pt x="12" y="55"/>
                  </a:lnTo>
                  <a:lnTo>
                    <a:pt x="12" y="45"/>
                  </a:lnTo>
                  <a:lnTo>
                    <a:pt x="12" y="43"/>
                  </a:lnTo>
                  <a:lnTo>
                    <a:pt x="12" y="38"/>
                  </a:lnTo>
                  <a:lnTo>
                    <a:pt x="10" y="33"/>
                  </a:lnTo>
                  <a:lnTo>
                    <a:pt x="10" y="26"/>
                  </a:lnTo>
                  <a:lnTo>
                    <a:pt x="7" y="22"/>
                  </a:lnTo>
                  <a:lnTo>
                    <a:pt x="5" y="17"/>
                  </a:lnTo>
                  <a:lnTo>
                    <a:pt x="0" y="7"/>
                  </a:lnTo>
                  <a:lnTo>
                    <a:pt x="5" y="7"/>
                  </a:lnTo>
                  <a:lnTo>
                    <a:pt x="7" y="5"/>
                  </a:lnTo>
                  <a:lnTo>
                    <a:pt x="12" y="3"/>
                  </a:lnTo>
                  <a:lnTo>
                    <a:pt x="15" y="0"/>
                  </a:lnTo>
                  <a:lnTo>
                    <a:pt x="19" y="5"/>
                  </a:lnTo>
                  <a:lnTo>
                    <a:pt x="19" y="7"/>
                  </a:lnTo>
                  <a:lnTo>
                    <a:pt x="24" y="12"/>
                  </a:lnTo>
                  <a:lnTo>
                    <a:pt x="24" y="17"/>
                  </a:lnTo>
                  <a:lnTo>
                    <a:pt x="26" y="22"/>
                  </a:lnTo>
                  <a:lnTo>
                    <a:pt x="26" y="26"/>
                  </a:lnTo>
                  <a:lnTo>
                    <a:pt x="29" y="41"/>
                  </a:lnTo>
                  <a:lnTo>
                    <a:pt x="29" y="43"/>
                  </a:lnTo>
                  <a:lnTo>
                    <a:pt x="31" y="43"/>
                  </a:lnTo>
                  <a:lnTo>
                    <a:pt x="31" y="45"/>
                  </a:lnTo>
                  <a:lnTo>
                    <a:pt x="36" y="45"/>
                  </a:lnTo>
                  <a:lnTo>
                    <a:pt x="36" y="48"/>
                  </a:lnTo>
                  <a:lnTo>
                    <a:pt x="36" y="50"/>
                  </a:lnTo>
                  <a:lnTo>
                    <a:pt x="38" y="55"/>
                  </a:lnTo>
                  <a:lnTo>
                    <a:pt x="41" y="64"/>
                  </a:lnTo>
                  <a:lnTo>
                    <a:pt x="43" y="67"/>
                  </a:lnTo>
                  <a:lnTo>
                    <a:pt x="43" y="71"/>
                  </a:lnTo>
                  <a:lnTo>
                    <a:pt x="45" y="71"/>
                  </a:lnTo>
                  <a:lnTo>
                    <a:pt x="45" y="71"/>
                  </a:lnTo>
                  <a:lnTo>
                    <a:pt x="48" y="74"/>
                  </a:lnTo>
                  <a:lnTo>
                    <a:pt x="48" y="74"/>
                  </a:lnTo>
                  <a:lnTo>
                    <a:pt x="50" y="74"/>
                  </a:lnTo>
                  <a:lnTo>
                    <a:pt x="53" y="71"/>
                  </a:lnTo>
                  <a:lnTo>
                    <a:pt x="55" y="71"/>
                  </a:lnTo>
                  <a:lnTo>
                    <a:pt x="55" y="76"/>
                  </a:lnTo>
                  <a:lnTo>
                    <a:pt x="55" y="81"/>
                  </a:lnTo>
                  <a:lnTo>
                    <a:pt x="55" y="86"/>
                  </a:lnTo>
                  <a:lnTo>
                    <a:pt x="55" y="88"/>
                  </a:lnTo>
                  <a:lnTo>
                    <a:pt x="53" y="90"/>
                  </a:lnTo>
                  <a:lnTo>
                    <a:pt x="50" y="93"/>
                  </a:lnTo>
                  <a:lnTo>
                    <a:pt x="48" y="95"/>
                  </a:lnTo>
                  <a:lnTo>
                    <a:pt x="43" y="98"/>
                  </a:lnTo>
                  <a:lnTo>
                    <a:pt x="43" y="100"/>
                  </a:lnTo>
                  <a:lnTo>
                    <a:pt x="41" y="102"/>
                  </a:lnTo>
                  <a:lnTo>
                    <a:pt x="41" y="105"/>
                  </a:lnTo>
                  <a:lnTo>
                    <a:pt x="41" y="107"/>
                  </a:lnTo>
                  <a:lnTo>
                    <a:pt x="41" y="114"/>
                  </a:lnTo>
                  <a:lnTo>
                    <a:pt x="41" y="121"/>
                  </a:lnTo>
                  <a:lnTo>
                    <a:pt x="43" y="124"/>
                  </a:lnTo>
                  <a:lnTo>
                    <a:pt x="43" y="126"/>
                  </a:lnTo>
                  <a:lnTo>
                    <a:pt x="45" y="128"/>
                  </a:lnTo>
                  <a:lnTo>
                    <a:pt x="48" y="133"/>
                  </a:lnTo>
                  <a:lnTo>
                    <a:pt x="43" y="138"/>
                  </a:lnTo>
                  <a:lnTo>
                    <a:pt x="36" y="147"/>
                  </a:lnTo>
                  <a:lnTo>
                    <a:pt x="34" y="152"/>
                  </a:lnTo>
                  <a:lnTo>
                    <a:pt x="31" y="155"/>
                  </a:lnTo>
                  <a:lnTo>
                    <a:pt x="31" y="159"/>
                  </a:lnTo>
                  <a:lnTo>
                    <a:pt x="31" y="166"/>
                  </a:lnTo>
                  <a:lnTo>
                    <a:pt x="31" y="166"/>
                  </a:lnTo>
                  <a:lnTo>
                    <a:pt x="31" y="169"/>
                  </a:lnTo>
                  <a:lnTo>
                    <a:pt x="34" y="171"/>
                  </a:lnTo>
                  <a:lnTo>
                    <a:pt x="34" y="174"/>
                  </a:lnTo>
                  <a:lnTo>
                    <a:pt x="36" y="174"/>
                  </a:lnTo>
                  <a:lnTo>
                    <a:pt x="36" y="176"/>
                  </a:lnTo>
                  <a:lnTo>
                    <a:pt x="36" y="178"/>
                  </a:lnTo>
                  <a:lnTo>
                    <a:pt x="36" y="181"/>
                  </a:lnTo>
                  <a:lnTo>
                    <a:pt x="36" y="181"/>
                  </a:lnTo>
                  <a:lnTo>
                    <a:pt x="34" y="185"/>
                  </a:lnTo>
                  <a:lnTo>
                    <a:pt x="31" y="193"/>
                  </a:lnTo>
                  <a:lnTo>
                    <a:pt x="31" y="195"/>
                  </a:lnTo>
                  <a:lnTo>
                    <a:pt x="31" y="195"/>
                  </a:lnTo>
                  <a:lnTo>
                    <a:pt x="31" y="197"/>
                  </a:lnTo>
                  <a:lnTo>
                    <a:pt x="31" y="202"/>
                  </a:lnTo>
                  <a:lnTo>
                    <a:pt x="34" y="204"/>
                  </a:lnTo>
                  <a:lnTo>
                    <a:pt x="36" y="209"/>
                  </a:lnTo>
                  <a:lnTo>
                    <a:pt x="38" y="214"/>
                  </a:lnTo>
                  <a:lnTo>
                    <a:pt x="38" y="216"/>
                  </a:lnTo>
                  <a:lnTo>
                    <a:pt x="38" y="216"/>
                  </a:lnTo>
                  <a:lnTo>
                    <a:pt x="38" y="219"/>
                  </a:lnTo>
                  <a:lnTo>
                    <a:pt x="43" y="223"/>
                  </a:lnTo>
                  <a:lnTo>
                    <a:pt x="45" y="231"/>
                  </a:lnTo>
                  <a:lnTo>
                    <a:pt x="48" y="233"/>
                  </a:lnTo>
                  <a:lnTo>
                    <a:pt x="48" y="235"/>
                  </a:lnTo>
                  <a:lnTo>
                    <a:pt x="48" y="259"/>
                  </a:lnTo>
                  <a:lnTo>
                    <a:pt x="48" y="261"/>
                  </a:lnTo>
                  <a:lnTo>
                    <a:pt x="45" y="264"/>
                  </a:lnTo>
                  <a:lnTo>
                    <a:pt x="45" y="266"/>
                  </a:lnTo>
                  <a:lnTo>
                    <a:pt x="43" y="269"/>
                  </a:lnTo>
                  <a:lnTo>
                    <a:pt x="41" y="271"/>
                  </a:lnTo>
                  <a:lnTo>
                    <a:pt x="41" y="273"/>
                  </a:lnTo>
                  <a:lnTo>
                    <a:pt x="41" y="273"/>
                  </a:lnTo>
                  <a:lnTo>
                    <a:pt x="41" y="276"/>
                  </a:lnTo>
                  <a:lnTo>
                    <a:pt x="43" y="280"/>
                  </a:lnTo>
                  <a:lnTo>
                    <a:pt x="45" y="288"/>
                  </a:lnTo>
                  <a:lnTo>
                    <a:pt x="50" y="295"/>
                  </a:lnTo>
                  <a:lnTo>
                    <a:pt x="53" y="299"/>
                  </a:lnTo>
                  <a:lnTo>
                    <a:pt x="53" y="302"/>
                  </a:lnTo>
                  <a:lnTo>
                    <a:pt x="53" y="302"/>
                  </a:lnTo>
                  <a:lnTo>
                    <a:pt x="50" y="304"/>
                  </a:lnTo>
                  <a:lnTo>
                    <a:pt x="50" y="304"/>
                  </a:lnTo>
                  <a:lnTo>
                    <a:pt x="48" y="307"/>
                  </a:lnTo>
                  <a:lnTo>
                    <a:pt x="48" y="307"/>
                  </a:lnTo>
                  <a:lnTo>
                    <a:pt x="48" y="307"/>
                  </a:lnTo>
                  <a:lnTo>
                    <a:pt x="45" y="311"/>
                  </a:lnTo>
                  <a:lnTo>
                    <a:pt x="45" y="311"/>
                  </a:lnTo>
                  <a:lnTo>
                    <a:pt x="45" y="316"/>
                  </a:lnTo>
                  <a:lnTo>
                    <a:pt x="48" y="323"/>
                  </a:lnTo>
                  <a:lnTo>
                    <a:pt x="53" y="333"/>
                  </a:lnTo>
                  <a:lnTo>
                    <a:pt x="55" y="342"/>
                  </a:lnTo>
                  <a:lnTo>
                    <a:pt x="55" y="347"/>
                  </a:lnTo>
                  <a:lnTo>
                    <a:pt x="57" y="349"/>
                  </a:lnTo>
                  <a:lnTo>
                    <a:pt x="57" y="352"/>
                  </a:lnTo>
                  <a:lnTo>
                    <a:pt x="55" y="354"/>
                  </a:lnTo>
                  <a:lnTo>
                    <a:pt x="53" y="354"/>
                  </a:lnTo>
                  <a:lnTo>
                    <a:pt x="55" y="359"/>
                  </a:lnTo>
                  <a:lnTo>
                    <a:pt x="62" y="371"/>
                  </a:lnTo>
                  <a:lnTo>
                    <a:pt x="64" y="375"/>
                  </a:lnTo>
                  <a:lnTo>
                    <a:pt x="69" y="380"/>
                  </a:lnTo>
                  <a:lnTo>
                    <a:pt x="72" y="385"/>
                  </a:lnTo>
                  <a:lnTo>
                    <a:pt x="74" y="385"/>
                  </a:lnTo>
                  <a:lnTo>
                    <a:pt x="76" y="385"/>
                  </a:lnTo>
                  <a:lnTo>
                    <a:pt x="74" y="385"/>
                  </a:lnTo>
                  <a:lnTo>
                    <a:pt x="74" y="387"/>
                  </a:lnTo>
                  <a:lnTo>
                    <a:pt x="72" y="390"/>
                  </a:lnTo>
                  <a:lnTo>
                    <a:pt x="72" y="392"/>
                  </a:lnTo>
                  <a:lnTo>
                    <a:pt x="72" y="394"/>
                  </a:lnTo>
                  <a:lnTo>
                    <a:pt x="72" y="397"/>
                  </a:lnTo>
                  <a:lnTo>
                    <a:pt x="76" y="404"/>
                  </a:lnTo>
                  <a:lnTo>
                    <a:pt x="76" y="411"/>
                  </a:lnTo>
                  <a:lnTo>
                    <a:pt x="79" y="413"/>
                  </a:lnTo>
                  <a:lnTo>
                    <a:pt x="79" y="418"/>
                  </a:lnTo>
                  <a:lnTo>
                    <a:pt x="79" y="421"/>
                  </a:lnTo>
                  <a:lnTo>
                    <a:pt x="76" y="423"/>
                  </a:lnTo>
                  <a:lnTo>
                    <a:pt x="76" y="425"/>
                  </a:lnTo>
                  <a:lnTo>
                    <a:pt x="76" y="428"/>
                  </a:lnTo>
                  <a:lnTo>
                    <a:pt x="74" y="430"/>
                  </a:lnTo>
                  <a:lnTo>
                    <a:pt x="74" y="432"/>
                  </a:lnTo>
                  <a:lnTo>
                    <a:pt x="76" y="435"/>
                  </a:lnTo>
                  <a:lnTo>
                    <a:pt x="76" y="437"/>
                  </a:lnTo>
                  <a:lnTo>
                    <a:pt x="76" y="440"/>
                  </a:lnTo>
                  <a:lnTo>
                    <a:pt x="76" y="444"/>
                  </a:lnTo>
                  <a:lnTo>
                    <a:pt x="76" y="449"/>
                  </a:lnTo>
                  <a:lnTo>
                    <a:pt x="74" y="451"/>
                  </a:lnTo>
                  <a:lnTo>
                    <a:pt x="74" y="456"/>
                  </a:lnTo>
                  <a:lnTo>
                    <a:pt x="74" y="459"/>
                  </a:lnTo>
                  <a:lnTo>
                    <a:pt x="74" y="459"/>
                  </a:lnTo>
                  <a:lnTo>
                    <a:pt x="76" y="461"/>
                  </a:lnTo>
                  <a:lnTo>
                    <a:pt x="76" y="463"/>
                  </a:lnTo>
                  <a:lnTo>
                    <a:pt x="76" y="463"/>
                  </a:lnTo>
                  <a:lnTo>
                    <a:pt x="79" y="466"/>
                  </a:lnTo>
                  <a:lnTo>
                    <a:pt x="81" y="468"/>
                  </a:lnTo>
                  <a:lnTo>
                    <a:pt x="91" y="470"/>
                  </a:lnTo>
                  <a:lnTo>
                    <a:pt x="93" y="473"/>
                  </a:lnTo>
                  <a:lnTo>
                    <a:pt x="95" y="475"/>
                  </a:lnTo>
                  <a:lnTo>
                    <a:pt x="98" y="478"/>
                  </a:lnTo>
                  <a:lnTo>
                    <a:pt x="100" y="480"/>
                  </a:lnTo>
                  <a:lnTo>
                    <a:pt x="102" y="485"/>
                  </a:lnTo>
                  <a:lnTo>
                    <a:pt x="102" y="485"/>
                  </a:lnTo>
                  <a:lnTo>
                    <a:pt x="102" y="487"/>
                  </a:lnTo>
                  <a:lnTo>
                    <a:pt x="105" y="489"/>
                  </a:lnTo>
                  <a:lnTo>
                    <a:pt x="107" y="492"/>
                  </a:lnTo>
                  <a:lnTo>
                    <a:pt x="145" y="49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4" name="Freeform 1524">
              <a:extLst>
                <a:ext uri="{FF2B5EF4-FFF2-40B4-BE49-F238E27FC236}">
                  <a16:creationId xmlns:a16="http://schemas.microsoft.com/office/drawing/2014/main" id="{402A2007-037F-4F04-A8D0-39914E3B9718}"/>
                </a:ext>
              </a:extLst>
            </p:cNvPr>
            <p:cNvSpPr>
              <a:spLocks/>
            </p:cNvSpPr>
            <p:nvPr/>
          </p:nvSpPr>
          <p:spPr bwMode="auto">
            <a:xfrm>
              <a:off x="2832100" y="5305423"/>
              <a:ext cx="95250" cy="68263"/>
            </a:xfrm>
            <a:custGeom>
              <a:avLst/>
              <a:gdLst/>
              <a:ahLst/>
              <a:cxnLst>
                <a:cxn ang="0">
                  <a:pos x="0" y="0"/>
                </a:cxn>
                <a:cxn ang="0">
                  <a:pos x="17" y="43"/>
                </a:cxn>
                <a:cxn ang="0">
                  <a:pos x="22" y="43"/>
                </a:cxn>
                <a:cxn ang="0">
                  <a:pos x="26" y="43"/>
                </a:cxn>
                <a:cxn ang="0">
                  <a:pos x="29" y="43"/>
                </a:cxn>
                <a:cxn ang="0">
                  <a:pos x="36" y="43"/>
                </a:cxn>
                <a:cxn ang="0">
                  <a:pos x="43" y="38"/>
                </a:cxn>
                <a:cxn ang="0">
                  <a:pos x="50" y="38"/>
                </a:cxn>
                <a:cxn ang="0">
                  <a:pos x="60" y="33"/>
                </a:cxn>
                <a:cxn ang="0">
                  <a:pos x="57" y="31"/>
                </a:cxn>
                <a:cxn ang="0">
                  <a:pos x="55" y="29"/>
                </a:cxn>
                <a:cxn ang="0">
                  <a:pos x="52" y="29"/>
                </a:cxn>
                <a:cxn ang="0">
                  <a:pos x="48" y="26"/>
                </a:cxn>
                <a:cxn ang="0">
                  <a:pos x="43" y="26"/>
                </a:cxn>
                <a:cxn ang="0">
                  <a:pos x="33" y="24"/>
                </a:cxn>
                <a:cxn ang="0">
                  <a:pos x="29" y="22"/>
                </a:cxn>
                <a:cxn ang="0">
                  <a:pos x="26" y="19"/>
                </a:cxn>
                <a:cxn ang="0">
                  <a:pos x="19" y="17"/>
                </a:cxn>
                <a:cxn ang="0">
                  <a:pos x="12" y="12"/>
                </a:cxn>
                <a:cxn ang="0">
                  <a:pos x="7" y="5"/>
                </a:cxn>
                <a:cxn ang="0">
                  <a:pos x="3" y="3"/>
                </a:cxn>
                <a:cxn ang="0">
                  <a:pos x="0" y="0"/>
                </a:cxn>
                <a:cxn ang="0">
                  <a:pos x="0" y="0"/>
                </a:cxn>
              </a:cxnLst>
              <a:rect l="0" t="0" r="r" b="b"/>
              <a:pathLst>
                <a:path w="60" h="43">
                  <a:moveTo>
                    <a:pt x="0" y="0"/>
                  </a:moveTo>
                  <a:lnTo>
                    <a:pt x="17" y="43"/>
                  </a:lnTo>
                  <a:lnTo>
                    <a:pt x="22" y="43"/>
                  </a:lnTo>
                  <a:lnTo>
                    <a:pt x="26" y="43"/>
                  </a:lnTo>
                  <a:lnTo>
                    <a:pt x="29" y="43"/>
                  </a:lnTo>
                  <a:lnTo>
                    <a:pt x="36" y="43"/>
                  </a:lnTo>
                  <a:lnTo>
                    <a:pt x="43" y="38"/>
                  </a:lnTo>
                  <a:lnTo>
                    <a:pt x="50" y="38"/>
                  </a:lnTo>
                  <a:lnTo>
                    <a:pt x="60" y="33"/>
                  </a:lnTo>
                  <a:lnTo>
                    <a:pt x="57" y="31"/>
                  </a:lnTo>
                  <a:lnTo>
                    <a:pt x="55" y="29"/>
                  </a:lnTo>
                  <a:lnTo>
                    <a:pt x="52" y="29"/>
                  </a:lnTo>
                  <a:lnTo>
                    <a:pt x="48" y="26"/>
                  </a:lnTo>
                  <a:lnTo>
                    <a:pt x="43" y="26"/>
                  </a:lnTo>
                  <a:lnTo>
                    <a:pt x="33" y="24"/>
                  </a:lnTo>
                  <a:lnTo>
                    <a:pt x="29" y="22"/>
                  </a:lnTo>
                  <a:lnTo>
                    <a:pt x="26" y="19"/>
                  </a:lnTo>
                  <a:lnTo>
                    <a:pt x="19" y="17"/>
                  </a:lnTo>
                  <a:lnTo>
                    <a:pt x="12" y="12"/>
                  </a:lnTo>
                  <a:lnTo>
                    <a:pt x="7" y="5"/>
                  </a:lnTo>
                  <a:lnTo>
                    <a:pt x="3" y="3"/>
                  </a:lnTo>
                  <a:lnTo>
                    <a:pt x="0" y="0"/>
                  </a:lnTo>
                  <a:lnTo>
                    <a:pt x="0"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5" name="Freeform 1525">
              <a:extLst>
                <a:ext uri="{FF2B5EF4-FFF2-40B4-BE49-F238E27FC236}">
                  <a16:creationId xmlns:a16="http://schemas.microsoft.com/office/drawing/2014/main" id="{09A74090-A4D0-4783-A219-3C82ED1C161A}"/>
                </a:ext>
              </a:extLst>
            </p:cNvPr>
            <p:cNvSpPr>
              <a:spLocks/>
            </p:cNvSpPr>
            <p:nvPr/>
          </p:nvSpPr>
          <p:spPr bwMode="auto">
            <a:xfrm>
              <a:off x="2832100" y="5305423"/>
              <a:ext cx="95250" cy="68263"/>
            </a:xfrm>
            <a:custGeom>
              <a:avLst/>
              <a:gdLst/>
              <a:ahLst/>
              <a:cxnLst>
                <a:cxn ang="0">
                  <a:pos x="0" y="0"/>
                </a:cxn>
                <a:cxn ang="0">
                  <a:pos x="17" y="43"/>
                </a:cxn>
                <a:cxn ang="0">
                  <a:pos x="22" y="43"/>
                </a:cxn>
                <a:cxn ang="0">
                  <a:pos x="26" y="43"/>
                </a:cxn>
                <a:cxn ang="0">
                  <a:pos x="29" y="43"/>
                </a:cxn>
                <a:cxn ang="0">
                  <a:pos x="36" y="43"/>
                </a:cxn>
                <a:cxn ang="0">
                  <a:pos x="43" y="38"/>
                </a:cxn>
                <a:cxn ang="0">
                  <a:pos x="50" y="38"/>
                </a:cxn>
                <a:cxn ang="0">
                  <a:pos x="60" y="33"/>
                </a:cxn>
                <a:cxn ang="0">
                  <a:pos x="57" y="31"/>
                </a:cxn>
                <a:cxn ang="0">
                  <a:pos x="55" y="29"/>
                </a:cxn>
                <a:cxn ang="0">
                  <a:pos x="52" y="29"/>
                </a:cxn>
                <a:cxn ang="0">
                  <a:pos x="48" y="26"/>
                </a:cxn>
                <a:cxn ang="0">
                  <a:pos x="43" y="26"/>
                </a:cxn>
                <a:cxn ang="0">
                  <a:pos x="33" y="24"/>
                </a:cxn>
                <a:cxn ang="0">
                  <a:pos x="29" y="22"/>
                </a:cxn>
                <a:cxn ang="0">
                  <a:pos x="26" y="19"/>
                </a:cxn>
                <a:cxn ang="0">
                  <a:pos x="19" y="17"/>
                </a:cxn>
                <a:cxn ang="0">
                  <a:pos x="12" y="12"/>
                </a:cxn>
                <a:cxn ang="0">
                  <a:pos x="7" y="5"/>
                </a:cxn>
                <a:cxn ang="0">
                  <a:pos x="3" y="3"/>
                </a:cxn>
                <a:cxn ang="0">
                  <a:pos x="0" y="0"/>
                </a:cxn>
              </a:cxnLst>
              <a:rect l="0" t="0" r="r" b="b"/>
              <a:pathLst>
                <a:path w="60" h="43">
                  <a:moveTo>
                    <a:pt x="0" y="0"/>
                  </a:moveTo>
                  <a:lnTo>
                    <a:pt x="17" y="43"/>
                  </a:lnTo>
                  <a:lnTo>
                    <a:pt x="22" y="43"/>
                  </a:lnTo>
                  <a:lnTo>
                    <a:pt x="26" y="43"/>
                  </a:lnTo>
                  <a:lnTo>
                    <a:pt x="29" y="43"/>
                  </a:lnTo>
                  <a:lnTo>
                    <a:pt x="36" y="43"/>
                  </a:lnTo>
                  <a:lnTo>
                    <a:pt x="43" y="38"/>
                  </a:lnTo>
                  <a:lnTo>
                    <a:pt x="50" y="38"/>
                  </a:lnTo>
                  <a:lnTo>
                    <a:pt x="60" y="33"/>
                  </a:lnTo>
                  <a:lnTo>
                    <a:pt x="57" y="31"/>
                  </a:lnTo>
                  <a:lnTo>
                    <a:pt x="55" y="29"/>
                  </a:lnTo>
                  <a:lnTo>
                    <a:pt x="52" y="29"/>
                  </a:lnTo>
                  <a:lnTo>
                    <a:pt x="48" y="26"/>
                  </a:lnTo>
                  <a:lnTo>
                    <a:pt x="43" y="26"/>
                  </a:lnTo>
                  <a:lnTo>
                    <a:pt x="33" y="24"/>
                  </a:lnTo>
                  <a:lnTo>
                    <a:pt x="29" y="22"/>
                  </a:lnTo>
                  <a:lnTo>
                    <a:pt x="26" y="19"/>
                  </a:lnTo>
                  <a:lnTo>
                    <a:pt x="19" y="17"/>
                  </a:lnTo>
                  <a:lnTo>
                    <a:pt x="12" y="12"/>
                  </a:lnTo>
                  <a:lnTo>
                    <a:pt x="7" y="5"/>
                  </a:lnTo>
                  <a:lnTo>
                    <a:pt x="3" y="3"/>
                  </a:lnTo>
                  <a:lnTo>
                    <a:pt x="0"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6" name="Freeform 1526">
              <a:extLst>
                <a:ext uri="{FF2B5EF4-FFF2-40B4-BE49-F238E27FC236}">
                  <a16:creationId xmlns:a16="http://schemas.microsoft.com/office/drawing/2014/main" id="{30E7F275-9604-4594-BBFB-B6649E617487}"/>
                </a:ext>
              </a:extLst>
            </p:cNvPr>
            <p:cNvSpPr>
              <a:spLocks/>
            </p:cNvSpPr>
            <p:nvPr/>
          </p:nvSpPr>
          <p:spPr bwMode="auto">
            <a:xfrm>
              <a:off x="2832100" y="5305423"/>
              <a:ext cx="95250" cy="68263"/>
            </a:xfrm>
            <a:custGeom>
              <a:avLst/>
              <a:gdLst/>
              <a:ahLst/>
              <a:cxnLst>
                <a:cxn ang="0">
                  <a:pos x="0" y="0"/>
                </a:cxn>
                <a:cxn ang="0">
                  <a:pos x="17" y="43"/>
                </a:cxn>
                <a:cxn ang="0">
                  <a:pos x="22" y="43"/>
                </a:cxn>
                <a:cxn ang="0">
                  <a:pos x="26" y="43"/>
                </a:cxn>
                <a:cxn ang="0">
                  <a:pos x="29" y="43"/>
                </a:cxn>
                <a:cxn ang="0">
                  <a:pos x="36" y="43"/>
                </a:cxn>
                <a:cxn ang="0">
                  <a:pos x="43" y="38"/>
                </a:cxn>
                <a:cxn ang="0">
                  <a:pos x="50" y="38"/>
                </a:cxn>
                <a:cxn ang="0">
                  <a:pos x="60" y="33"/>
                </a:cxn>
                <a:cxn ang="0">
                  <a:pos x="57" y="31"/>
                </a:cxn>
                <a:cxn ang="0">
                  <a:pos x="55" y="29"/>
                </a:cxn>
                <a:cxn ang="0">
                  <a:pos x="52" y="29"/>
                </a:cxn>
                <a:cxn ang="0">
                  <a:pos x="48" y="26"/>
                </a:cxn>
                <a:cxn ang="0">
                  <a:pos x="43" y="26"/>
                </a:cxn>
                <a:cxn ang="0">
                  <a:pos x="33" y="24"/>
                </a:cxn>
                <a:cxn ang="0">
                  <a:pos x="29" y="22"/>
                </a:cxn>
                <a:cxn ang="0">
                  <a:pos x="26" y="19"/>
                </a:cxn>
                <a:cxn ang="0">
                  <a:pos x="19" y="17"/>
                </a:cxn>
                <a:cxn ang="0">
                  <a:pos x="12" y="12"/>
                </a:cxn>
                <a:cxn ang="0">
                  <a:pos x="7" y="5"/>
                </a:cxn>
                <a:cxn ang="0">
                  <a:pos x="3" y="3"/>
                </a:cxn>
                <a:cxn ang="0">
                  <a:pos x="0" y="0"/>
                </a:cxn>
              </a:cxnLst>
              <a:rect l="0" t="0" r="r" b="b"/>
              <a:pathLst>
                <a:path w="60" h="43">
                  <a:moveTo>
                    <a:pt x="0" y="0"/>
                  </a:moveTo>
                  <a:lnTo>
                    <a:pt x="17" y="43"/>
                  </a:lnTo>
                  <a:lnTo>
                    <a:pt x="22" y="43"/>
                  </a:lnTo>
                  <a:lnTo>
                    <a:pt x="26" y="43"/>
                  </a:lnTo>
                  <a:lnTo>
                    <a:pt x="29" y="43"/>
                  </a:lnTo>
                  <a:lnTo>
                    <a:pt x="36" y="43"/>
                  </a:lnTo>
                  <a:lnTo>
                    <a:pt x="43" y="38"/>
                  </a:lnTo>
                  <a:lnTo>
                    <a:pt x="50" y="38"/>
                  </a:lnTo>
                  <a:lnTo>
                    <a:pt x="60" y="33"/>
                  </a:lnTo>
                  <a:lnTo>
                    <a:pt x="57" y="31"/>
                  </a:lnTo>
                  <a:lnTo>
                    <a:pt x="55" y="29"/>
                  </a:lnTo>
                  <a:lnTo>
                    <a:pt x="52" y="29"/>
                  </a:lnTo>
                  <a:lnTo>
                    <a:pt x="48" y="26"/>
                  </a:lnTo>
                  <a:lnTo>
                    <a:pt x="43" y="26"/>
                  </a:lnTo>
                  <a:lnTo>
                    <a:pt x="33" y="24"/>
                  </a:lnTo>
                  <a:lnTo>
                    <a:pt x="29" y="22"/>
                  </a:lnTo>
                  <a:lnTo>
                    <a:pt x="26" y="19"/>
                  </a:lnTo>
                  <a:lnTo>
                    <a:pt x="19" y="17"/>
                  </a:lnTo>
                  <a:lnTo>
                    <a:pt x="12" y="12"/>
                  </a:lnTo>
                  <a:lnTo>
                    <a:pt x="7" y="5"/>
                  </a:lnTo>
                  <a:lnTo>
                    <a:pt x="3" y="3"/>
                  </a:lnTo>
                  <a:lnTo>
                    <a:pt x="0"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7" name="Freeform 1527">
              <a:extLst>
                <a:ext uri="{FF2B5EF4-FFF2-40B4-BE49-F238E27FC236}">
                  <a16:creationId xmlns:a16="http://schemas.microsoft.com/office/drawing/2014/main" id="{68073255-E023-407A-A3BB-80D9B8862BA2}"/>
                </a:ext>
              </a:extLst>
            </p:cNvPr>
            <p:cNvSpPr>
              <a:spLocks/>
            </p:cNvSpPr>
            <p:nvPr/>
          </p:nvSpPr>
          <p:spPr bwMode="auto">
            <a:xfrm>
              <a:off x="2327275" y="3887787"/>
              <a:ext cx="117475" cy="57151"/>
            </a:xfrm>
            <a:custGeom>
              <a:avLst/>
              <a:gdLst/>
              <a:ahLst/>
              <a:cxnLst>
                <a:cxn ang="0">
                  <a:pos x="0" y="19"/>
                </a:cxn>
                <a:cxn ang="0">
                  <a:pos x="14" y="24"/>
                </a:cxn>
                <a:cxn ang="0">
                  <a:pos x="21" y="29"/>
                </a:cxn>
                <a:cxn ang="0">
                  <a:pos x="26" y="29"/>
                </a:cxn>
                <a:cxn ang="0">
                  <a:pos x="26" y="33"/>
                </a:cxn>
                <a:cxn ang="0">
                  <a:pos x="28" y="36"/>
                </a:cxn>
                <a:cxn ang="0">
                  <a:pos x="31" y="36"/>
                </a:cxn>
                <a:cxn ang="0">
                  <a:pos x="36" y="33"/>
                </a:cxn>
                <a:cxn ang="0">
                  <a:pos x="38" y="29"/>
                </a:cxn>
                <a:cxn ang="0">
                  <a:pos x="36" y="24"/>
                </a:cxn>
                <a:cxn ang="0">
                  <a:pos x="31" y="24"/>
                </a:cxn>
                <a:cxn ang="0">
                  <a:pos x="40" y="17"/>
                </a:cxn>
                <a:cxn ang="0">
                  <a:pos x="45" y="12"/>
                </a:cxn>
                <a:cxn ang="0">
                  <a:pos x="50" y="12"/>
                </a:cxn>
                <a:cxn ang="0">
                  <a:pos x="57" y="12"/>
                </a:cxn>
                <a:cxn ang="0">
                  <a:pos x="62" y="17"/>
                </a:cxn>
                <a:cxn ang="0">
                  <a:pos x="62" y="21"/>
                </a:cxn>
                <a:cxn ang="0">
                  <a:pos x="59" y="24"/>
                </a:cxn>
                <a:cxn ang="0">
                  <a:pos x="62" y="29"/>
                </a:cxn>
                <a:cxn ang="0">
                  <a:pos x="69" y="31"/>
                </a:cxn>
                <a:cxn ang="0">
                  <a:pos x="74" y="26"/>
                </a:cxn>
                <a:cxn ang="0">
                  <a:pos x="74" y="24"/>
                </a:cxn>
                <a:cxn ang="0">
                  <a:pos x="71" y="19"/>
                </a:cxn>
                <a:cxn ang="0">
                  <a:pos x="74" y="17"/>
                </a:cxn>
                <a:cxn ang="0">
                  <a:pos x="71" y="12"/>
                </a:cxn>
                <a:cxn ang="0">
                  <a:pos x="64" y="10"/>
                </a:cxn>
                <a:cxn ang="0">
                  <a:pos x="57" y="2"/>
                </a:cxn>
                <a:cxn ang="0">
                  <a:pos x="47" y="0"/>
                </a:cxn>
                <a:cxn ang="0">
                  <a:pos x="40" y="0"/>
                </a:cxn>
                <a:cxn ang="0">
                  <a:pos x="36" y="2"/>
                </a:cxn>
                <a:cxn ang="0">
                  <a:pos x="31" y="7"/>
                </a:cxn>
                <a:cxn ang="0">
                  <a:pos x="28" y="12"/>
                </a:cxn>
                <a:cxn ang="0">
                  <a:pos x="24" y="12"/>
                </a:cxn>
                <a:cxn ang="0">
                  <a:pos x="19" y="12"/>
                </a:cxn>
                <a:cxn ang="0">
                  <a:pos x="12" y="7"/>
                </a:cxn>
                <a:cxn ang="0">
                  <a:pos x="5" y="7"/>
                </a:cxn>
                <a:cxn ang="0">
                  <a:pos x="0" y="10"/>
                </a:cxn>
                <a:cxn ang="0">
                  <a:pos x="0" y="17"/>
                </a:cxn>
                <a:cxn ang="0">
                  <a:pos x="0" y="17"/>
                </a:cxn>
              </a:cxnLst>
              <a:rect l="0" t="0" r="r" b="b"/>
              <a:pathLst>
                <a:path w="74" h="36">
                  <a:moveTo>
                    <a:pt x="0" y="17"/>
                  </a:moveTo>
                  <a:lnTo>
                    <a:pt x="0" y="19"/>
                  </a:lnTo>
                  <a:lnTo>
                    <a:pt x="12" y="21"/>
                  </a:lnTo>
                  <a:lnTo>
                    <a:pt x="14" y="24"/>
                  </a:lnTo>
                  <a:lnTo>
                    <a:pt x="17" y="26"/>
                  </a:lnTo>
                  <a:lnTo>
                    <a:pt x="21" y="29"/>
                  </a:lnTo>
                  <a:lnTo>
                    <a:pt x="24" y="29"/>
                  </a:lnTo>
                  <a:lnTo>
                    <a:pt x="26" y="29"/>
                  </a:lnTo>
                  <a:lnTo>
                    <a:pt x="26" y="31"/>
                  </a:lnTo>
                  <a:lnTo>
                    <a:pt x="26" y="33"/>
                  </a:lnTo>
                  <a:lnTo>
                    <a:pt x="26" y="33"/>
                  </a:lnTo>
                  <a:lnTo>
                    <a:pt x="28" y="36"/>
                  </a:lnTo>
                  <a:lnTo>
                    <a:pt x="28" y="36"/>
                  </a:lnTo>
                  <a:lnTo>
                    <a:pt x="31" y="36"/>
                  </a:lnTo>
                  <a:lnTo>
                    <a:pt x="33" y="36"/>
                  </a:lnTo>
                  <a:lnTo>
                    <a:pt x="36" y="33"/>
                  </a:lnTo>
                  <a:lnTo>
                    <a:pt x="38" y="31"/>
                  </a:lnTo>
                  <a:lnTo>
                    <a:pt x="38" y="29"/>
                  </a:lnTo>
                  <a:lnTo>
                    <a:pt x="38" y="26"/>
                  </a:lnTo>
                  <a:lnTo>
                    <a:pt x="36" y="24"/>
                  </a:lnTo>
                  <a:lnTo>
                    <a:pt x="33" y="24"/>
                  </a:lnTo>
                  <a:lnTo>
                    <a:pt x="31" y="24"/>
                  </a:lnTo>
                  <a:lnTo>
                    <a:pt x="36" y="21"/>
                  </a:lnTo>
                  <a:lnTo>
                    <a:pt x="40" y="17"/>
                  </a:lnTo>
                  <a:lnTo>
                    <a:pt x="45" y="12"/>
                  </a:lnTo>
                  <a:lnTo>
                    <a:pt x="45" y="12"/>
                  </a:lnTo>
                  <a:lnTo>
                    <a:pt x="47" y="12"/>
                  </a:lnTo>
                  <a:lnTo>
                    <a:pt x="50" y="12"/>
                  </a:lnTo>
                  <a:lnTo>
                    <a:pt x="52" y="12"/>
                  </a:lnTo>
                  <a:lnTo>
                    <a:pt x="57" y="12"/>
                  </a:lnTo>
                  <a:lnTo>
                    <a:pt x="57" y="14"/>
                  </a:lnTo>
                  <a:lnTo>
                    <a:pt x="62" y="17"/>
                  </a:lnTo>
                  <a:lnTo>
                    <a:pt x="64" y="21"/>
                  </a:lnTo>
                  <a:lnTo>
                    <a:pt x="62" y="21"/>
                  </a:lnTo>
                  <a:lnTo>
                    <a:pt x="59" y="21"/>
                  </a:lnTo>
                  <a:lnTo>
                    <a:pt x="59" y="24"/>
                  </a:lnTo>
                  <a:lnTo>
                    <a:pt x="62" y="26"/>
                  </a:lnTo>
                  <a:lnTo>
                    <a:pt x="62" y="29"/>
                  </a:lnTo>
                  <a:lnTo>
                    <a:pt x="64" y="33"/>
                  </a:lnTo>
                  <a:lnTo>
                    <a:pt x="69" y="31"/>
                  </a:lnTo>
                  <a:lnTo>
                    <a:pt x="74" y="29"/>
                  </a:lnTo>
                  <a:lnTo>
                    <a:pt x="74" y="26"/>
                  </a:lnTo>
                  <a:lnTo>
                    <a:pt x="74" y="26"/>
                  </a:lnTo>
                  <a:lnTo>
                    <a:pt x="74" y="24"/>
                  </a:lnTo>
                  <a:lnTo>
                    <a:pt x="74" y="21"/>
                  </a:lnTo>
                  <a:lnTo>
                    <a:pt x="71" y="19"/>
                  </a:lnTo>
                  <a:lnTo>
                    <a:pt x="71" y="17"/>
                  </a:lnTo>
                  <a:lnTo>
                    <a:pt x="74" y="17"/>
                  </a:lnTo>
                  <a:lnTo>
                    <a:pt x="74" y="17"/>
                  </a:lnTo>
                  <a:lnTo>
                    <a:pt x="71" y="12"/>
                  </a:lnTo>
                  <a:lnTo>
                    <a:pt x="69" y="12"/>
                  </a:lnTo>
                  <a:lnTo>
                    <a:pt x="64" y="10"/>
                  </a:lnTo>
                  <a:lnTo>
                    <a:pt x="62" y="7"/>
                  </a:lnTo>
                  <a:lnTo>
                    <a:pt x="57" y="2"/>
                  </a:lnTo>
                  <a:lnTo>
                    <a:pt x="52" y="2"/>
                  </a:lnTo>
                  <a:lnTo>
                    <a:pt x="47" y="0"/>
                  </a:lnTo>
                  <a:lnTo>
                    <a:pt x="45" y="0"/>
                  </a:lnTo>
                  <a:lnTo>
                    <a:pt x="40" y="0"/>
                  </a:lnTo>
                  <a:lnTo>
                    <a:pt x="38" y="2"/>
                  </a:lnTo>
                  <a:lnTo>
                    <a:pt x="36" y="2"/>
                  </a:lnTo>
                  <a:lnTo>
                    <a:pt x="36" y="7"/>
                  </a:lnTo>
                  <a:lnTo>
                    <a:pt x="31" y="7"/>
                  </a:lnTo>
                  <a:lnTo>
                    <a:pt x="28" y="10"/>
                  </a:lnTo>
                  <a:lnTo>
                    <a:pt x="28" y="12"/>
                  </a:lnTo>
                  <a:lnTo>
                    <a:pt x="26" y="12"/>
                  </a:lnTo>
                  <a:lnTo>
                    <a:pt x="24" y="12"/>
                  </a:lnTo>
                  <a:lnTo>
                    <a:pt x="19" y="12"/>
                  </a:lnTo>
                  <a:lnTo>
                    <a:pt x="19" y="12"/>
                  </a:lnTo>
                  <a:lnTo>
                    <a:pt x="14" y="7"/>
                  </a:lnTo>
                  <a:lnTo>
                    <a:pt x="12" y="7"/>
                  </a:lnTo>
                  <a:lnTo>
                    <a:pt x="7" y="5"/>
                  </a:lnTo>
                  <a:lnTo>
                    <a:pt x="5" y="7"/>
                  </a:lnTo>
                  <a:lnTo>
                    <a:pt x="0" y="5"/>
                  </a:lnTo>
                  <a:lnTo>
                    <a:pt x="0" y="10"/>
                  </a:lnTo>
                  <a:lnTo>
                    <a:pt x="0" y="12"/>
                  </a:lnTo>
                  <a:lnTo>
                    <a:pt x="0" y="17"/>
                  </a:lnTo>
                  <a:lnTo>
                    <a:pt x="0" y="17"/>
                  </a:lnTo>
                  <a:lnTo>
                    <a:pt x="0" y="1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8" name="Freeform 1528">
              <a:extLst>
                <a:ext uri="{FF2B5EF4-FFF2-40B4-BE49-F238E27FC236}">
                  <a16:creationId xmlns:a16="http://schemas.microsoft.com/office/drawing/2014/main" id="{E5EFE1BD-BAAF-449D-B988-D5A1608F8FF6}"/>
                </a:ext>
              </a:extLst>
            </p:cNvPr>
            <p:cNvSpPr>
              <a:spLocks/>
            </p:cNvSpPr>
            <p:nvPr/>
          </p:nvSpPr>
          <p:spPr bwMode="auto">
            <a:xfrm>
              <a:off x="2327275" y="3887787"/>
              <a:ext cx="117475" cy="57151"/>
            </a:xfrm>
            <a:custGeom>
              <a:avLst/>
              <a:gdLst/>
              <a:ahLst/>
              <a:cxnLst>
                <a:cxn ang="0">
                  <a:pos x="0" y="19"/>
                </a:cxn>
                <a:cxn ang="0">
                  <a:pos x="14" y="24"/>
                </a:cxn>
                <a:cxn ang="0">
                  <a:pos x="21" y="29"/>
                </a:cxn>
                <a:cxn ang="0">
                  <a:pos x="26" y="29"/>
                </a:cxn>
                <a:cxn ang="0">
                  <a:pos x="26" y="33"/>
                </a:cxn>
                <a:cxn ang="0">
                  <a:pos x="28" y="36"/>
                </a:cxn>
                <a:cxn ang="0">
                  <a:pos x="31" y="36"/>
                </a:cxn>
                <a:cxn ang="0">
                  <a:pos x="36" y="33"/>
                </a:cxn>
                <a:cxn ang="0">
                  <a:pos x="38" y="29"/>
                </a:cxn>
                <a:cxn ang="0">
                  <a:pos x="36" y="24"/>
                </a:cxn>
                <a:cxn ang="0">
                  <a:pos x="31" y="24"/>
                </a:cxn>
                <a:cxn ang="0">
                  <a:pos x="40" y="17"/>
                </a:cxn>
                <a:cxn ang="0">
                  <a:pos x="45" y="12"/>
                </a:cxn>
                <a:cxn ang="0">
                  <a:pos x="50" y="12"/>
                </a:cxn>
                <a:cxn ang="0">
                  <a:pos x="57" y="12"/>
                </a:cxn>
                <a:cxn ang="0">
                  <a:pos x="62" y="17"/>
                </a:cxn>
                <a:cxn ang="0">
                  <a:pos x="62" y="21"/>
                </a:cxn>
                <a:cxn ang="0">
                  <a:pos x="59" y="24"/>
                </a:cxn>
                <a:cxn ang="0">
                  <a:pos x="62" y="29"/>
                </a:cxn>
                <a:cxn ang="0">
                  <a:pos x="69" y="31"/>
                </a:cxn>
                <a:cxn ang="0">
                  <a:pos x="74" y="26"/>
                </a:cxn>
                <a:cxn ang="0">
                  <a:pos x="74" y="24"/>
                </a:cxn>
                <a:cxn ang="0">
                  <a:pos x="71" y="19"/>
                </a:cxn>
                <a:cxn ang="0">
                  <a:pos x="74" y="17"/>
                </a:cxn>
                <a:cxn ang="0">
                  <a:pos x="71" y="12"/>
                </a:cxn>
                <a:cxn ang="0">
                  <a:pos x="64" y="10"/>
                </a:cxn>
                <a:cxn ang="0">
                  <a:pos x="57" y="2"/>
                </a:cxn>
                <a:cxn ang="0">
                  <a:pos x="47" y="0"/>
                </a:cxn>
                <a:cxn ang="0">
                  <a:pos x="40" y="0"/>
                </a:cxn>
                <a:cxn ang="0">
                  <a:pos x="36" y="2"/>
                </a:cxn>
                <a:cxn ang="0">
                  <a:pos x="31" y="7"/>
                </a:cxn>
                <a:cxn ang="0">
                  <a:pos x="28" y="12"/>
                </a:cxn>
                <a:cxn ang="0">
                  <a:pos x="24" y="12"/>
                </a:cxn>
                <a:cxn ang="0">
                  <a:pos x="19" y="12"/>
                </a:cxn>
                <a:cxn ang="0">
                  <a:pos x="12" y="7"/>
                </a:cxn>
                <a:cxn ang="0">
                  <a:pos x="5" y="7"/>
                </a:cxn>
                <a:cxn ang="0">
                  <a:pos x="0" y="10"/>
                </a:cxn>
                <a:cxn ang="0">
                  <a:pos x="0" y="17"/>
                </a:cxn>
              </a:cxnLst>
              <a:rect l="0" t="0" r="r" b="b"/>
              <a:pathLst>
                <a:path w="74" h="36">
                  <a:moveTo>
                    <a:pt x="0" y="17"/>
                  </a:moveTo>
                  <a:lnTo>
                    <a:pt x="0" y="19"/>
                  </a:lnTo>
                  <a:lnTo>
                    <a:pt x="12" y="21"/>
                  </a:lnTo>
                  <a:lnTo>
                    <a:pt x="14" y="24"/>
                  </a:lnTo>
                  <a:lnTo>
                    <a:pt x="17" y="26"/>
                  </a:lnTo>
                  <a:lnTo>
                    <a:pt x="21" y="29"/>
                  </a:lnTo>
                  <a:lnTo>
                    <a:pt x="24" y="29"/>
                  </a:lnTo>
                  <a:lnTo>
                    <a:pt x="26" y="29"/>
                  </a:lnTo>
                  <a:lnTo>
                    <a:pt x="26" y="31"/>
                  </a:lnTo>
                  <a:lnTo>
                    <a:pt x="26" y="33"/>
                  </a:lnTo>
                  <a:lnTo>
                    <a:pt x="26" y="33"/>
                  </a:lnTo>
                  <a:lnTo>
                    <a:pt x="28" y="36"/>
                  </a:lnTo>
                  <a:lnTo>
                    <a:pt x="28" y="36"/>
                  </a:lnTo>
                  <a:lnTo>
                    <a:pt x="31" y="36"/>
                  </a:lnTo>
                  <a:lnTo>
                    <a:pt x="33" y="36"/>
                  </a:lnTo>
                  <a:lnTo>
                    <a:pt x="36" y="33"/>
                  </a:lnTo>
                  <a:lnTo>
                    <a:pt x="38" y="31"/>
                  </a:lnTo>
                  <a:lnTo>
                    <a:pt x="38" y="29"/>
                  </a:lnTo>
                  <a:lnTo>
                    <a:pt x="38" y="26"/>
                  </a:lnTo>
                  <a:lnTo>
                    <a:pt x="36" y="24"/>
                  </a:lnTo>
                  <a:lnTo>
                    <a:pt x="33" y="24"/>
                  </a:lnTo>
                  <a:lnTo>
                    <a:pt x="31" y="24"/>
                  </a:lnTo>
                  <a:lnTo>
                    <a:pt x="36" y="21"/>
                  </a:lnTo>
                  <a:lnTo>
                    <a:pt x="40" y="17"/>
                  </a:lnTo>
                  <a:lnTo>
                    <a:pt x="45" y="12"/>
                  </a:lnTo>
                  <a:lnTo>
                    <a:pt x="45" y="12"/>
                  </a:lnTo>
                  <a:lnTo>
                    <a:pt x="47" y="12"/>
                  </a:lnTo>
                  <a:lnTo>
                    <a:pt x="50" y="12"/>
                  </a:lnTo>
                  <a:lnTo>
                    <a:pt x="52" y="12"/>
                  </a:lnTo>
                  <a:lnTo>
                    <a:pt x="57" y="12"/>
                  </a:lnTo>
                  <a:lnTo>
                    <a:pt x="57" y="14"/>
                  </a:lnTo>
                  <a:lnTo>
                    <a:pt x="62" y="17"/>
                  </a:lnTo>
                  <a:lnTo>
                    <a:pt x="64" y="21"/>
                  </a:lnTo>
                  <a:lnTo>
                    <a:pt x="62" y="21"/>
                  </a:lnTo>
                  <a:lnTo>
                    <a:pt x="59" y="21"/>
                  </a:lnTo>
                  <a:lnTo>
                    <a:pt x="59" y="24"/>
                  </a:lnTo>
                  <a:lnTo>
                    <a:pt x="62" y="26"/>
                  </a:lnTo>
                  <a:lnTo>
                    <a:pt x="62" y="29"/>
                  </a:lnTo>
                  <a:lnTo>
                    <a:pt x="64" y="33"/>
                  </a:lnTo>
                  <a:lnTo>
                    <a:pt x="69" y="31"/>
                  </a:lnTo>
                  <a:lnTo>
                    <a:pt x="74" y="29"/>
                  </a:lnTo>
                  <a:lnTo>
                    <a:pt x="74" y="26"/>
                  </a:lnTo>
                  <a:lnTo>
                    <a:pt x="74" y="26"/>
                  </a:lnTo>
                  <a:lnTo>
                    <a:pt x="74" y="24"/>
                  </a:lnTo>
                  <a:lnTo>
                    <a:pt x="74" y="21"/>
                  </a:lnTo>
                  <a:lnTo>
                    <a:pt x="71" y="19"/>
                  </a:lnTo>
                  <a:lnTo>
                    <a:pt x="71" y="17"/>
                  </a:lnTo>
                  <a:lnTo>
                    <a:pt x="74" y="17"/>
                  </a:lnTo>
                  <a:lnTo>
                    <a:pt x="74" y="17"/>
                  </a:lnTo>
                  <a:lnTo>
                    <a:pt x="71" y="12"/>
                  </a:lnTo>
                  <a:lnTo>
                    <a:pt x="69" y="12"/>
                  </a:lnTo>
                  <a:lnTo>
                    <a:pt x="64" y="10"/>
                  </a:lnTo>
                  <a:lnTo>
                    <a:pt x="62" y="7"/>
                  </a:lnTo>
                  <a:lnTo>
                    <a:pt x="57" y="2"/>
                  </a:lnTo>
                  <a:lnTo>
                    <a:pt x="52" y="2"/>
                  </a:lnTo>
                  <a:lnTo>
                    <a:pt x="47" y="0"/>
                  </a:lnTo>
                  <a:lnTo>
                    <a:pt x="45" y="0"/>
                  </a:lnTo>
                  <a:lnTo>
                    <a:pt x="40" y="0"/>
                  </a:lnTo>
                  <a:lnTo>
                    <a:pt x="38" y="2"/>
                  </a:lnTo>
                  <a:lnTo>
                    <a:pt x="36" y="2"/>
                  </a:lnTo>
                  <a:lnTo>
                    <a:pt x="36" y="7"/>
                  </a:lnTo>
                  <a:lnTo>
                    <a:pt x="31" y="7"/>
                  </a:lnTo>
                  <a:lnTo>
                    <a:pt x="28" y="10"/>
                  </a:lnTo>
                  <a:lnTo>
                    <a:pt x="28" y="12"/>
                  </a:lnTo>
                  <a:lnTo>
                    <a:pt x="26" y="12"/>
                  </a:lnTo>
                  <a:lnTo>
                    <a:pt x="24" y="12"/>
                  </a:lnTo>
                  <a:lnTo>
                    <a:pt x="19" y="12"/>
                  </a:lnTo>
                  <a:lnTo>
                    <a:pt x="19" y="12"/>
                  </a:lnTo>
                  <a:lnTo>
                    <a:pt x="14" y="7"/>
                  </a:lnTo>
                  <a:lnTo>
                    <a:pt x="12" y="7"/>
                  </a:lnTo>
                  <a:lnTo>
                    <a:pt x="7" y="5"/>
                  </a:lnTo>
                  <a:lnTo>
                    <a:pt x="5" y="7"/>
                  </a:lnTo>
                  <a:lnTo>
                    <a:pt x="0" y="5"/>
                  </a:lnTo>
                  <a:lnTo>
                    <a:pt x="0" y="10"/>
                  </a:lnTo>
                  <a:lnTo>
                    <a:pt x="0" y="12"/>
                  </a:lnTo>
                  <a:lnTo>
                    <a:pt x="0" y="17"/>
                  </a:lnTo>
                  <a:lnTo>
                    <a:pt x="0" y="1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19" name="Freeform 1529">
              <a:extLst>
                <a:ext uri="{FF2B5EF4-FFF2-40B4-BE49-F238E27FC236}">
                  <a16:creationId xmlns:a16="http://schemas.microsoft.com/office/drawing/2014/main" id="{71826E25-04B7-4ED2-BF47-F5C4693E5D05}"/>
                </a:ext>
              </a:extLst>
            </p:cNvPr>
            <p:cNvSpPr>
              <a:spLocks/>
            </p:cNvSpPr>
            <p:nvPr/>
          </p:nvSpPr>
          <p:spPr bwMode="auto">
            <a:xfrm>
              <a:off x="2327275" y="3887787"/>
              <a:ext cx="117475" cy="57151"/>
            </a:xfrm>
            <a:custGeom>
              <a:avLst/>
              <a:gdLst/>
              <a:ahLst/>
              <a:cxnLst>
                <a:cxn ang="0">
                  <a:pos x="0" y="19"/>
                </a:cxn>
                <a:cxn ang="0">
                  <a:pos x="14" y="24"/>
                </a:cxn>
                <a:cxn ang="0">
                  <a:pos x="21" y="29"/>
                </a:cxn>
                <a:cxn ang="0">
                  <a:pos x="26" y="29"/>
                </a:cxn>
                <a:cxn ang="0">
                  <a:pos x="26" y="33"/>
                </a:cxn>
                <a:cxn ang="0">
                  <a:pos x="28" y="36"/>
                </a:cxn>
                <a:cxn ang="0">
                  <a:pos x="31" y="36"/>
                </a:cxn>
                <a:cxn ang="0">
                  <a:pos x="36" y="33"/>
                </a:cxn>
                <a:cxn ang="0">
                  <a:pos x="38" y="29"/>
                </a:cxn>
                <a:cxn ang="0">
                  <a:pos x="36" y="24"/>
                </a:cxn>
                <a:cxn ang="0">
                  <a:pos x="31" y="24"/>
                </a:cxn>
                <a:cxn ang="0">
                  <a:pos x="40" y="17"/>
                </a:cxn>
                <a:cxn ang="0">
                  <a:pos x="45" y="12"/>
                </a:cxn>
                <a:cxn ang="0">
                  <a:pos x="50" y="12"/>
                </a:cxn>
                <a:cxn ang="0">
                  <a:pos x="57" y="12"/>
                </a:cxn>
                <a:cxn ang="0">
                  <a:pos x="62" y="17"/>
                </a:cxn>
                <a:cxn ang="0">
                  <a:pos x="62" y="21"/>
                </a:cxn>
                <a:cxn ang="0">
                  <a:pos x="59" y="24"/>
                </a:cxn>
                <a:cxn ang="0">
                  <a:pos x="62" y="29"/>
                </a:cxn>
                <a:cxn ang="0">
                  <a:pos x="69" y="31"/>
                </a:cxn>
                <a:cxn ang="0">
                  <a:pos x="74" y="26"/>
                </a:cxn>
                <a:cxn ang="0">
                  <a:pos x="74" y="24"/>
                </a:cxn>
                <a:cxn ang="0">
                  <a:pos x="71" y="19"/>
                </a:cxn>
                <a:cxn ang="0">
                  <a:pos x="74" y="17"/>
                </a:cxn>
                <a:cxn ang="0">
                  <a:pos x="71" y="12"/>
                </a:cxn>
                <a:cxn ang="0">
                  <a:pos x="64" y="10"/>
                </a:cxn>
                <a:cxn ang="0">
                  <a:pos x="57" y="2"/>
                </a:cxn>
                <a:cxn ang="0">
                  <a:pos x="47" y="0"/>
                </a:cxn>
                <a:cxn ang="0">
                  <a:pos x="40" y="0"/>
                </a:cxn>
                <a:cxn ang="0">
                  <a:pos x="36" y="2"/>
                </a:cxn>
                <a:cxn ang="0">
                  <a:pos x="31" y="7"/>
                </a:cxn>
                <a:cxn ang="0">
                  <a:pos x="28" y="12"/>
                </a:cxn>
                <a:cxn ang="0">
                  <a:pos x="24" y="12"/>
                </a:cxn>
                <a:cxn ang="0">
                  <a:pos x="19" y="12"/>
                </a:cxn>
                <a:cxn ang="0">
                  <a:pos x="12" y="7"/>
                </a:cxn>
                <a:cxn ang="0">
                  <a:pos x="5" y="7"/>
                </a:cxn>
                <a:cxn ang="0">
                  <a:pos x="0" y="10"/>
                </a:cxn>
                <a:cxn ang="0">
                  <a:pos x="0" y="17"/>
                </a:cxn>
              </a:cxnLst>
              <a:rect l="0" t="0" r="r" b="b"/>
              <a:pathLst>
                <a:path w="74" h="36">
                  <a:moveTo>
                    <a:pt x="0" y="17"/>
                  </a:moveTo>
                  <a:lnTo>
                    <a:pt x="0" y="19"/>
                  </a:lnTo>
                  <a:lnTo>
                    <a:pt x="12" y="21"/>
                  </a:lnTo>
                  <a:lnTo>
                    <a:pt x="14" y="24"/>
                  </a:lnTo>
                  <a:lnTo>
                    <a:pt x="17" y="26"/>
                  </a:lnTo>
                  <a:lnTo>
                    <a:pt x="21" y="29"/>
                  </a:lnTo>
                  <a:lnTo>
                    <a:pt x="24" y="29"/>
                  </a:lnTo>
                  <a:lnTo>
                    <a:pt x="26" y="29"/>
                  </a:lnTo>
                  <a:lnTo>
                    <a:pt x="26" y="31"/>
                  </a:lnTo>
                  <a:lnTo>
                    <a:pt x="26" y="33"/>
                  </a:lnTo>
                  <a:lnTo>
                    <a:pt x="26" y="33"/>
                  </a:lnTo>
                  <a:lnTo>
                    <a:pt x="28" y="36"/>
                  </a:lnTo>
                  <a:lnTo>
                    <a:pt x="28" y="36"/>
                  </a:lnTo>
                  <a:lnTo>
                    <a:pt x="31" y="36"/>
                  </a:lnTo>
                  <a:lnTo>
                    <a:pt x="33" y="36"/>
                  </a:lnTo>
                  <a:lnTo>
                    <a:pt x="36" y="33"/>
                  </a:lnTo>
                  <a:lnTo>
                    <a:pt x="38" y="31"/>
                  </a:lnTo>
                  <a:lnTo>
                    <a:pt x="38" y="29"/>
                  </a:lnTo>
                  <a:lnTo>
                    <a:pt x="38" y="26"/>
                  </a:lnTo>
                  <a:lnTo>
                    <a:pt x="36" y="24"/>
                  </a:lnTo>
                  <a:lnTo>
                    <a:pt x="33" y="24"/>
                  </a:lnTo>
                  <a:lnTo>
                    <a:pt x="31" y="24"/>
                  </a:lnTo>
                  <a:lnTo>
                    <a:pt x="36" y="21"/>
                  </a:lnTo>
                  <a:lnTo>
                    <a:pt x="40" y="17"/>
                  </a:lnTo>
                  <a:lnTo>
                    <a:pt x="45" y="12"/>
                  </a:lnTo>
                  <a:lnTo>
                    <a:pt x="45" y="12"/>
                  </a:lnTo>
                  <a:lnTo>
                    <a:pt x="47" y="12"/>
                  </a:lnTo>
                  <a:lnTo>
                    <a:pt x="50" y="12"/>
                  </a:lnTo>
                  <a:lnTo>
                    <a:pt x="52" y="12"/>
                  </a:lnTo>
                  <a:lnTo>
                    <a:pt x="57" y="12"/>
                  </a:lnTo>
                  <a:lnTo>
                    <a:pt x="57" y="14"/>
                  </a:lnTo>
                  <a:lnTo>
                    <a:pt x="62" y="17"/>
                  </a:lnTo>
                  <a:lnTo>
                    <a:pt x="64" y="21"/>
                  </a:lnTo>
                  <a:lnTo>
                    <a:pt x="62" y="21"/>
                  </a:lnTo>
                  <a:lnTo>
                    <a:pt x="59" y="21"/>
                  </a:lnTo>
                  <a:lnTo>
                    <a:pt x="59" y="24"/>
                  </a:lnTo>
                  <a:lnTo>
                    <a:pt x="62" y="26"/>
                  </a:lnTo>
                  <a:lnTo>
                    <a:pt x="62" y="29"/>
                  </a:lnTo>
                  <a:lnTo>
                    <a:pt x="64" y="33"/>
                  </a:lnTo>
                  <a:lnTo>
                    <a:pt x="69" y="31"/>
                  </a:lnTo>
                  <a:lnTo>
                    <a:pt x="74" y="29"/>
                  </a:lnTo>
                  <a:lnTo>
                    <a:pt x="74" y="26"/>
                  </a:lnTo>
                  <a:lnTo>
                    <a:pt x="74" y="26"/>
                  </a:lnTo>
                  <a:lnTo>
                    <a:pt x="74" y="24"/>
                  </a:lnTo>
                  <a:lnTo>
                    <a:pt x="74" y="21"/>
                  </a:lnTo>
                  <a:lnTo>
                    <a:pt x="71" y="19"/>
                  </a:lnTo>
                  <a:lnTo>
                    <a:pt x="71" y="17"/>
                  </a:lnTo>
                  <a:lnTo>
                    <a:pt x="74" y="17"/>
                  </a:lnTo>
                  <a:lnTo>
                    <a:pt x="74" y="17"/>
                  </a:lnTo>
                  <a:lnTo>
                    <a:pt x="71" y="12"/>
                  </a:lnTo>
                  <a:lnTo>
                    <a:pt x="69" y="12"/>
                  </a:lnTo>
                  <a:lnTo>
                    <a:pt x="64" y="10"/>
                  </a:lnTo>
                  <a:lnTo>
                    <a:pt x="62" y="7"/>
                  </a:lnTo>
                  <a:lnTo>
                    <a:pt x="57" y="2"/>
                  </a:lnTo>
                  <a:lnTo>
                    <a:pt x="52" y="2"/>
                  </a:lnTo>
                  <a:lnTo>
                    <a:pt x="47" y="0"/>
                  </a:lnTo>
                  <a:lnTo>
                    <a:pt x="45" y="0"/>
                  </a:lnTo>
                  <a:lnTo>
                    <a:pt x="40" y="0"/>
                  </a:lnTo>
                  <a:lnTo>
                    <a:pt x="38" y="2"/>
                  </a:lnTo>
                  <a:lnTo>
                    <a:pt x="36" y="2"/>
                  </a:lnTo>
                  <a:lnTo>
                    <a:pt x="36" y="7"/>
                  </a:lnTo>
                  <a:lnTo>
                    <a:pt x="31" y="7"/>
                  </a:lnTo>
                  <a:lnTo>
                    <a:pt x="28" y="10"/>
                  </a:lnTo>
                  <a:lnTo>
                    <a:pt x="28" y="12"/>
                  </a:lnTo>
                  <a:lnTo>
                    <a:pt x="26" y="12"/>
                  </a:lnTo>
                  <a:lnTo>
                    <a:pt x="24" y="12"/>
                  </a:lnTo>
                  <a:lnTo>
                    <a:pt x="19" y="12"/>
                  </a:lnTo>
                  <a:lnTo>
                    <a:pt x="19" y="12"/>
                  </a:lnTo>
                  <a:lnTo>
                    <a:pt x="14" y="7"/>
                  </a:lnTo>
                  <a:lnTo>
                    <a:pt x="12" y="7"/>
                  </a:lnTo>
                  <a:lnTo>
                    <a:pt x="7" y="5"/>
                  </a:lnTo>
                  <a:lnTo>
                    <a:pt x="5" y="7"/>
                  </a:lnTo>
                  <a:lnTo>
                    <a:pt x="0" y="5"/>
                  </a:lnTo>
                  <a:lnTo>
                    <a:pt x="0" y="10"/>
                  </a:lnTo>
                  <a:lnTo>
                    <a:pt x="0" y="12"/>
                  </a:lnTo>
                  <a:lnTo>
                    <a:pt x="0" y="17"/>
                  </a:lnTo>
                  <a:lnTo>
                    <a:pt x="0" y="1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0" name="Freeform 1530">
              <a:extLst>
                <a:ext uri="{FF2B5EF4-FFF2-40B4-BE49-F238E27FC236}">
                  <a16:creationId xmlns:a16="http://schemas.microsoft.com/office/drawing/2014/main" id="{1F44A130-54B8-4881-99F0-98E8BB4D7B23}"/>
                </a:ext>
              </a:extLst>
            </p:cNvPr>
            <p:cNvSpPr>
              <a:spLocks/>
            </p:cNvSpPr>
            <p:nvPr/>
          </p:nvSpPr>
          <p:spPr bwMode="auto">
            <a:xfrm>
              <a:off x="3005139" y="4102099"/>
              <a:ext cx="49212" cy="46038"/>
            </a:xfrm>
            <a:custGeom>
              <a:avLst/>
              <a:gdLst/>
              <a:ahLst/>
              <a:cxnLst>
                <a:cxn ang="0">
                  <a:pos x="0" y="19"/>
                </a:cxn>
                <a:cxn ang="0">
                  <a:pos x="0" y="17"/>
                </a:cxn>
                <a:cxn ang="0">
                  <a:pos x="3" y="15"/>
                </a:cxn>
                <a:cxn ang="0">
                  <a:pos x="3" y="12"/>
                </a:cxn>
                <a:cxn ang="0">
                  <a:pos x="3" y="5"/>
                </a:cxn>
                <a:cxn ang="0">
                  <a:pos x="3" y="5"/>
                </a:cxn>
                <a:cxn ang="0">
                  <a:pos x="3" y="3"/>
                </a:cxn>
                <a:cxn ang="0">
                  <a:pos x="5" y="3"/>
                </a:cxn>
                <a:cxn ang="0">
                  <a:pos x="8" y="0"/>
                </a:cxn>
                <a:cxn ang="0">
                  <a:pos x="10" y="3"/>
                </a:cxn>
                <a:cxn ang="0">
                  <a:pos x="12" y="3"/>
                </a:cxn>
                <a:cxn ang="0">
                  <a:pos x="19" y="5"/>
                </a:cxn>
                <a:cxn ang="0">
                  <a:pos x="24" y="5"/>
                </a:cxn>
                <a:cxn ang="0">
                  <a:pos x="29" y="8"/>
                </a:cxn>
                <a:cxn ang="0">
                  <a:pos x="31" y="8"/>
                </a:cxn>
                <a:cxn ang="0">
                  <a:pos x="31" y="12"/>
                </a:cxn>
                <a:cxn ang="0">
                  <a:pos x="29" y="19"/>
                </a:cxn>
                <a:cxn ang="0">
                  <a:pos x="29" y="24"/>
                </a:cxn>
                <a:cxn ang="0">
                  <a:pos x="27" y="27"/>
                </a:cxn>
                <a:cxn ang="0">
                  <a:pos x="24" y="29"/>
                </a:cxn>
                <a:cxn ang="0">
                  <a:pos x="24" y="29"/>
                </a:cxn>
                <a:cxn ang="0">
                  <a:pos x="22" y="29"/>
                </a:cxn>
                <a:cxn ang="0">
                  <a:pos x="17" y="29"/>
                </a:cxn>
                <a:cxn ang="0">
                  <a:pos x="15" y="29"/>
                </a:cxn>
                <a:cxn ang="0">
                  <a:pos x="8" y="27"/>
                </a:cxn>
                <a:cxn ang="0">
                  <a:pos x="3" y="24"/>
                </a:cxn>
                <a:cxn ang="0">
                  <a:pos x="0" y="19"/>
                </a:cxn>
                <a:cxn ang="0">
                  <a:pos x="0" y="19"/>
                </a:cxn>
              </a:cxnLst>
              <a:rect l="0" t="0" r="r" b="b"/>
              <a:pathLst>
                <a:path w="31" h="29">
                  <a:moveTo>
                    <a:pt x="0" y="19"/>
                  </a:moveTo>
                  <a:lnTo>
                    <a:pt x="0" y="17"/>
                  </a:lnTo>
                  <a:lnTo>
                    <a:pt x="3" y="15"/>
                  </a:lnTo>
                  <a:lnTo>
                    <a:pt x="3" y="12"/>
                  </a:lnTo>
                  <a:lnTo>
                    <a:pt x="3" y="5"/>
                  </a:lnTo>
                  <a:lnTo>
                    <a:pt x="3" y="5"/>
                  </a:lnTo>
                  <a:lnTo>
                    <a:pt x="3" y="3"/>
                  </a:lnTo>
                  <a:lnTo>
                    <a:pt x="5" y="3"/>
                  </a:lnTo>
                  <a:lnTo>
                    <a:pt x="8" y="0"/>
                  </a:lnTo>
                  <a:lnTo>
                    <a:pt x="10" y="3"/>
                  </a:lnTo>
                  <a:lnTo>
                    <a:pt x="12" y="3"/>
                  </a:lnTo>
                  <a:lnTo>
                    <a:pt x="19" y="5"/>
                  </a:lnTo>
                  <a:lnTo>
                    <a:pt x="24" y="5"/>
                  </a:lnTo>
                  <a:lnTo>
                    <a:pt x="29" y="8"/>
                  </a:lnTo>
                  <a:lnTo>
                    <a:pt x="31" y="8"/>
                  </a:lnTo>
                  <a:lnTo>
                    <a:pt x="31" y="12"/>
                  </a:lnTo>
                  <a:lnTo>
                    <a:pt x="29" y="19"/>
                  </a:lnTo>
                  <a:lnTo>
                    <a:pt x="29" y="24"/>
                  </a:lnTo>
                  <a:lnTo>
                    <a:pt x="27" y="27"/>
                  </a:lnTo>
                  <a:lnTo>
                    <a:pt x="24" y="29"/>
                  </a:lnTo>
                  <a:lnTo>
                    <a:pt x="24" y="29"/>
                  </a:lnTo>
                  <a:lnTo>
                    <a:pt x="22" y="29"/>
                  </a:lnTo>
                  <a:lnTo>
                    <a:pt x="17" y="29"/>
                  </a:lnTo>
                  <a:lnTo>
                    <a:pt x="15" y="29"/>
                  </a:lnTo>
                  <a:lnTo>
                    <a:pt x="8" y="27"/>
                  </a:lnTo>
                  <a:lnTo>
                    <a:pt x="3" y="24"/>
                  </a:lnTo>
                  <a:lnTo>
                    <a:pt x="0" y="19"/>
                  </a:lnTo>
                  <a:lnTo>
                    <a:pt x="0"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1" name="Freeform 1531">
              <a:extLst>
                <a:ext uri="{FF2B5EF4-FFF2-40B4-BE49-F238E27FC236}">
                  <a16:creationId xmlns:a16="http://schemas.microsoft.com/office/drawing/2014/main" id="{ABFBBC3F-3207-4A5B-AAD1-87482A482CC8}"/>
                </a:ext>
              </a:extLst>
            </p:cNvPr>
            <p:cNvSpPr>
              <a:spLocks/>
            </p:cNvSpPr>
            <p:nvPr/>
          </p:nvSpPr>
          <p:spPr bwMode="auto">
            <a:xfrm>
              <a:off x="3005139" y="4102099"/>
              <a:ext cx="49212" cy="46038"/>
            </a:xfrm>
            <a:custGeom>
              <a:avLst/>
              <a:gdLst/>
              <a:ahLst/>
              <a:cxnLst>
                <a:cxn ang="0">
                  <a:pos x="0" y="19"/>
                </a:cxn>
                <a:cxn ang="0">
                  <a:pos x="0" y="17"/>
                </a:cxn>
                <a:cxn ang="0">
                  <a:pos x="3" y="15"/>
                </a:cxn>
                <a:cxn ang="0">
                  <a:pos x="3" y="12"/>
                </a:cxn>
                <a:cxn ang="0">
                  <a:pos x="3" y="5"/>
                </a:cxn>
                <a:cxn ang="0">
                  <a:pos x="3" y="5"/>
                </a:cxn>
                <a:cxn ang="0">
                  <a:pos x="3" y="3"/>
                </a:cxn>
                <a:cxn ang="0">
                  <a:pos x="5" y="3"/>
                </a:cxn>
                <a:cxn ang="0">
                  <a:pos x="8" y="0"/>
                </a:cxn>
                <a:cxn ang="0">
                  <a:pos x="10" y="3"/>
                </a:cxn>
                <a:cxn ang="0">
                  <a:pos x="12" y="3"/>
                </a:cxn>
                <a:cxn ang="0">
                  <a:pos x="19" y="5"/>
                </a:cxn>
                <a:cxn ang="0">
                  <a:pos x="24" y="5"/>
                </a:cxn>
                <a:cxn ang="0">
                  <a:pos x="29" y="8"/>
                </a:cxn>
                <a:cxn ang="0">
                  <a:pos x="31" y="8"/>
                </a:cxn>
                <a:cxn ang="0">
                  <a:pos x="31" y="12"/>
                </a:cxn>
                <a:cxn ang="0">
                  <a:pos x="29" y="19"/>
                </a:cxn>
                <a:cxn ang="0">
                  <a:pos x="29" y="24"/>
                </a:cxn>
                <a:cxn ang="0">
                  <a:pos x="27" y="27"/>
                </a:cxn>
                <a:cxn ang="0">
                  <a:pos x="24" y="29"/>
                </a:cxn>
                <a:cxn ang="0">
                  <a:pos x="24" y="29"/>
                </a:cxn>
                <a:cxn ang="0">
                  <a:pos x="22" y="29"/>
                </a:cxn>
                <a:cxn ang="0">
                  <a:pos x="17" y="29"/>
                </a:cxn>
                <a:cxn ang="0">
                  <a:pos x="15" y="29"/>
                </a:cxn>
                <a:cxn ang="0">
                  <a:pos x="8" y="27"/>
                </a:cxn>
                <a:cxn ang="0">
                  <a:pos x="3" y="24"/>
                </a:cxn>
                <a:cxn ang="0">
                  <a:pos x="0" y="19"/>
                </a:cxn>
              </a:cxnLst>
              <a:rect l="0" t="0" r="r" b="b"/>
              <a:pathLst>
                <a:path w="31" h="29">
                  <a:moveTo>
                    <a:pt x="0" y="19"/>
                  </a:moveTo>
                  <a:lnTo>
                    <a:pt x="0" y="17"/>
                  </a:lnTo>
                  <a:lnTo>
                    <a:pt x="3" y="15"/>
                  </a:lnTo>
                  <a:lnTo>
                    <a:pt x="3" y="12"/>
                  </a:lnTo>
                  <a:lnTo>
                    <a:pt x="3" y="5"/>
                  </a:lnTo>
                  <a:lnTo>
                    <a:pt x="3" y="5"/>
                  </a:lnTo>
                  <a:lnTo>
                    <a:pt x="3" y="3"/>
                  </a:lnTo>
                  <a:lnTo>
                    <a:pt x="5" y="3"/>
                  </a:lnTo>
                  <a:lnTo>
                    <a:pt x="8" y="0"/>
                  </a:lnTo>
                  <a:lnTo>
                    <a:pt x="10" y="3"/>
                  </a:lnTo>
                  <a:lnTo>
                    <a:pt x="12" y="3"/>
                  </a:lnTo>
                  <a:lnTo>
                    <a:pt x="19" y="5"/>
                  </a:lnTo>
                  <a:lnTo>
                    <a:pt x="24" y="5"/>
                  </a:lnTo>
                  <a:lnTo>
                    <a:pt x="29" y="8"/>
                  </a:lnTo>
                  <a:lnTo>
                    <a:pt x="31" y="8"/>
                  </a:lnTo>
                  <a:lnTo>
                    <a:pt x="31" y="12"/>
                  </a:lnTo>
                  <a:lnTo>
                    <a:pt x="29" y="19"/>
                  </a:lnTo>
                  <a:lnTo>
                    <a:pt x="29" y="24"/>
                  </a:lnTo>
                  <a:lnTo>
                    <a:pt x="27" y="27"/>
                  </a:lnTo>
                  <a:lnTo>
                    <a:pt x="24" y="29"/>
                  </a:lnTo>
                  <a:lnTo>
                    <a:pt x="24" y="29"/>
                  </a:lnTo>
                  <a:lnTo>
                    <a:pt x="22" y="29"/>
                  </a:lnTo>
                  <a:lnTo>
                    <a:pt x="17" y="29"/>
                  </a:lnTo>
                  <a:lnTo>
                    <a:pt x="15" y="29"/>
                  </a:lnTo>
                  <a:lnTo>
                    <a:pt x="8" y="27"/>
                  </a:lnTo>
                  <a:lnTo>
                    <a:pt x="3" y="24"/>
                  </a:lnTo>
                  <a:lnTo>
                    <a:pt x="0"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2" name="Freeform 1532">
              <a:extLst>
                <a:ext uri="{FF2B5EF4-FFF2-40B4-BE49-F238E27FC236}">
                  <a16:creationId xmlns:a16="http://schemas.microsoft.com/office/drawing/2014/main" id="{CB4CB820-C3A3-4598-8AD9-5AC3AC91D14F}"/>
                </a:ext>
              </a:extLst>
            </p:cNvPr>
            <p:cNvSpPr>
              <a:spLocks/>
            </p:cNvSpPr>
            <p:nvPr/>
          </p:nvSpPr>
          <p:spPr bwMode="auto">
            <a:xfrm>
              <a:off x="3005139" y="4102099"/>
              <a:ext cx="49212" cy="46038"/>
            </a:xfrm>
            <a:custGeom>
              <a:avLst/>
              <a:gdLst/>
              <a:ahLst/>
              <a:cxnLst>
                <a:cxn ang="0">
                  <a:pos x="0" y="19"/>
                </a:cxn>
                <a:cxn ang="0">
                  <a:pos x="0" y="17"/>
                </a:cxn>
                <a:cxn ang="0">
                  <a:pos x="3" y="15"/>
                </a:cxn>
                <a:cxn ang="0">
                  <a:pos x="3" y="12"/>
                </a:cxn>
                <a:cxn ang="0">
                  <a:pos x="3" y="5"/>
                </a:cxn>
                <a:cxn ang="0">
                  <a:pos x="3" y="5"/>
                </a:cxn>
                <a:cxn ang="0">
                  <a:pos x="3" y="3"/>
                </a:cxn>
                <a:cxn ang="0">
                  <a:pos x="5" y="3"/>
                </a:cxn>
                <a:cxn ang="0">
                  <a:pos x="8" y="0"/>
                </a:cxn>
                <a:cxn ang="0">
                  <a:pos x="10" y="3"/>
                </a:cxn>
                <a:cxn ang="0">
                  <a:pos x="12" y="3"/>
                </a:cxn>
                <a:cxn ang="0">
                  <a:pos x="19" y="5"/>
                </a:cxn>
                <a:cxn ang="0">
                  <a:pos x="24" y="5"/>
                </a:cxn>
                <a:cxn ang="0">
                  <a:pos x="29" y="8"/>
                </a:cxn>
                <a:cxn ang="0">
                  <a:pos x="31" y="8"/>
                </a:cxn>
                <a:cxn ang="0">
                  <a:pos x="31" y="12"/>
                </a:cxn>
                <a:cxn ang="0">
                  <a:pos x="29" y="19"/>
                </a:cxn>
                <a:cxn ang="0">
                  <a:pos x="29" y="24"/>
                </a:cxn>
                <a:cxn ang="0">
                  <a:pos x="27" y="27"/>
                </a:cxn>
                <a:cxn ang="0">
                  <a:pos x="24" y="29"/>
                </a:cxn>
                <a:cxn ang="0">
                  <a:pos x="24" y="29"/>
                </a:cxn>
                <a:cxn ang="0">
                  <a:pos x="22" y="29"/>
                </a:cxn>
                <a:cxn ang="0">
                  <a:pos x="17" y="29"/>
                </a:cxn>
                <a:cxn ang="0">
                  <a:pos x="15" y="29"/>
                </a:cxn>
                <a:cxn ang="0">
                  <a:pos x="8" y="27"/>
                </a:cxn>
                <a:cxn ang="0">
                  <a:pos x="3" y="24"/>
                </a:cxn>
                <a:cxn ang="0">
                  <a:pos x="0" y="19"/>
                </a:cxn>
              </a:cxnLst>
              <a:rect l="0" t="0" r="r" b="b"/>
              <a:pathLst>
                <a:path w="31" h="29">
                  <a:moveTo>
                    <a:pt x="0" y="19"/>
                  </a:moveTo>
                  <a:lnTo>
                    <a:pt x="0" y="17"/>
                  </a:lnTo>
                  <a:lnTo>
                    <a:pt x="3" y="15"/>
                  </a:lnTo>
                  <a:lnTo>
                    <a:pt x="3" y="12"/>
                  </a:lnTo>
                  <a:lnTo>
                    <a:pt x="3" y="5"/>
                  </a:lnTo>
                  <a:lnTo>
                    <a:pt x="3" y="5"/>
                  </a:lnTo>
                  <a:lnTo>
                    <a:pt x="3" y="3"/>
                  </a:lnTo>
                  <a:lnTo>
                    <a:pt x="5" y="3"/>
                  </a:lnTo>
                  <a:lnTo>
                    <a:pt x="8" y="0"/>
                  </a:lnTo>
                  <a:lnTo>
                    <a:pt x="10" y="3"/>
                  </a:lnTo>
                  <a:lnTo>
                    <a:pt x="12" y="3"/>
                  </a:lnTo>
                  <a:lnTo>
                    <a:pt x="19" y="5"/>
                  </a:lnTo>
                  <a:lnTo>
                    <a:pt x="24" y="5"/>
                  </a:lnTo>
                  <a:lnTo>
                    <a:pt x="29" y="8"/>
                  </a:lnTo>
                  <a:lnTo>
                    <a:pt x="31" y="8"/>
                  </a:lnTo>
                  <a:lnTo>
                    <a:pt x="31" y="12"/>
                  </a:lnTo>
                  <a:lnTo>
                    <a:pt x="29" y="19"/>
                  </a:lnTo>
                  <a:lnTo>
                    <a:pt x="29" y="24"/>
                  </a:lnTo>
                  <a:lnTo>
                    <a:pt x="27" y="27"/>
                  </a:lnTo>
                  <a:lnTo>
                    <a:pt x="24" y="29"/>
                  </a:lnTo>
                  <a:lnTo>
                    <a:pt x="24" y="29"/>
                  </a:lnTo>
                  <a:lnTo>
                    <a:pt x="22" y="29"/>
                  </a:lnTo>
                  <a:lnTo>
                    <a:pt x="17" y="29"/>
                  </a:lnTo>
                  <a:lnTo>
                    <a:pt x="15" y="29"/>
                  </a:lnTo>
                  <a:lnTo>
                    <a:pt x="8" y="27"/>
                  </a:lnTo>
                  <a:lnTo>
                    <a:pt x="3" y="24"/>
                  </a:lnTo>
                  <a:lnTo>
                    <a:pt x="0"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3" name="Freeform 1533">
              <a:extLst>
                <a:ext uri="{FF2B5EF4-FFF2-40B4-BE49-F238E27FC236}">
                  <a16:creationId xmlns:a16="http://schemas.microsoft.com/office/drawing/2014/main" id="{3478E068-8F1F-4449-BCB6-C9C513C295C9}"/>
                </a:ext>
              </a:extLst>
            </p:cNvPr>
            <p:cNvSpPr>
              <a:spLocks/>
            </p:cNvSpPr>
            <p:nvPr/>
          </p:nvSpPr>
          <p:spPr bwMode="auto">
            <a:xfrm>
              <a:off x="2776539" y="3860798"/>
              <a:ext cx="17462" cy="19050"/>
            </a:xfrm>
            <a:custGeom>
              <a:avLst/>
              <a:gdLst/>
              <a:ahLst/>
              <a:cxnLst>
                <a:cxn ang="0">
                  <a:pos x="7" y="12"/>
                </a:cxn>
                <a:cxn ang="0">
                  <a:pos x="4" y="12"/>
                </a:cxn>
                <a:cxn ang="0">
                  <a:pos x="0" y="12"/>
                </a:cxn>
                <a:cxn ang="0">
                  <a:pos x="2" y="3"/>
                </a:cxn>
                <a:cxn ang="0">
                  <a:pos x="4" y="0"/>
                </a:cxn>
                <a:cxn ang="0">
                  <a:pos x="9" y="3"/>
                </a:cxn>
                <a:cxn ang="0">
                  <a:pos x="11" y="3"/>
                </a:cxn>
                <a:cxn ang="0">
                  <a:pos x="11" y="3"/>
                </a:cxn>
                <a:cxn ang="0">
                  <a:pos x="11" y="8"/>
                </a:cxn>
                <a:cxn ang="0">
                  <a:pos x="9" y="10"/>
                </a:cxn>
                <a:cxn ang="0">
                  <a:pos x="9" y="12"/>
                </a:cxn>
                <a:cxn ang="0">
                  <a:pos x="7" y="12"/>
                </a:cxn>
                <a:cxn ang="0">
                  <a:pos x="7" y="12"/>
                </a:cxn>
              </a:cxnLst>
              <a:rect l="0" t="0" r="r" b="b"/>
              <a:pathLst>
                <a:path w="11" h="12">
                  <a:moveTo>
                    <a:pt x="7" y="12"/>
                  </a:moveTo>
                  <a:lnTo>
                    <a:pt x="4" y="12"/>
                  </a:lnTo>
                  <a:lnTo>
                    <a:pt x="0" y="12"/>
                  </a:lnTo>
                  <a:lnTo>
                    <a:pt x="2" y="3"/>
                  </a:lnTo>
                  <a:lnTo>
                    <a:pt x="4" y="0"/>
                  </a:lnTo>
                  <a:lnTo>
                    <a:pt x="9" y="3"/>
                  </a:lnTo>
                  <a:lnTo>
                    <a:pt x="11" y="3"/>
                  </a:lnTo>
                  <a:lnTo>
                    <a:pt x="11" y="3"/>
                  </a:lnTo>
                  <a:lnTo>
                    <a:pt x="11" y="8"/>
                  </a:lnTo>
                  <a:lnTo>
                    <a:pt x="9" y="10"/>
                  </a:lnTo>
                  <a:lnTo>
                    <a:pt x="9" y="12"/>
                  </a:lnTo>
                  <a:lnTo>
                    <a:pt x="7" y="12"/>
                  </a:lnTo>
                  <a:lnTo>
                    <a:pt x="7"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4" name="Freeform 1534">
              <a:extLst>
                <a:ext uri="{FF2B5EF4-FFF2-40B4-BE49-F238E27FC236}">
                  <a16:creationId xmlns:a16="http://schemas.microsoft.com/office/drawing/2014/main" id="{F66980DE-0189-40FA-B018-978ED60DABDC}"/>
                </a:ext>
              </a:extLst>
            </p:cNvPr>
            <p:cNvSpPr>
              <a:spLocks/>
            </p:cNvSpPr>
            <p:nvPr/>
          </p:nvSpPr>
          <p:spPr bwMode="auto">
            <a:xfrm>
              <a:off x="2776539" y="3860798"/>
              <a:ext cx="17462" cy="19050"/>
            </a:xfrm>
            <a:custGeom>
              <a:avLst/>
              <a:gdLst/>
              <a:ahLst/>
              <a:cxnLst>
                <a:cxn ang="0">
                  <a:pos x="7" y="12"/>
                </a:cxn>
                <a:cxn ang="0">
                  <a:pos x="4" y="12"/>
                </a:cxn>
                <a:cxn ang="0">
                  <a:pos x="0" y="12"/>
                </a:cxn>
                <a:cxn ang="0">
                  <a:pos x="2" y="3"/>
                </a:cxn>
                <a:cxn ang="0">
                  <a:pos x="4" y="0"/>
                </a:cxn>
                <a:cxn ang="0">
                  <a:pos x="9" y="3"/>
                </a:cxn>
                <a:cxn ang="0">
                  <a:pos x="11" y="3"/>
                </a:cxn>
                <a:cxn ang="0">
                  <a:pos x="11" y="3"/>
                </a:cxn>
                <a:cxn ang="0">
                  <a:pos x="11" y="8"/>
                </a:cxn>
                <a:cxn ang="0">
                  <a:pos x="9" y="10"/>
                </a:cxn>
                <a:cxn ang="0">
                  <a:pos x="9" y="12"/>
                </a:cxn>
                <a:cxn ang="0">
                  <a:pos x="7" y="12"/>
                </a:cxn>
              </a:cxnLst>
              <a:rect l="0" t="0" r="r" b="b"/>
              <a:pathLst>
                <a:path w="11" h="12">
                  <a:moveTo>
                    <a:pt x="7" y="12"/>
                  </a:moveTo>
                  <a:lnTo>
                    <a:pt x="4" y="12"/>
                  </a:lnTo>
                  <a:lnTo>
                    <a:pt x="0" y="12"/>
                  </a:lnTo>
                  <a:lnTo>
                    <a:pt x="2" y="3"/>
                  </a:lnTo>
                  <a:lnTo>
                    <a:pt x="4" y="0"/>
                  </a:lnTo>
                  <a:lnTo>
                    <a:pt x="9" y="3"/>
                  </a:lnTo>
                  <a:lnTo>
                    <a:pt x="11" y="3"/>
                  </a:lnTo>
                  <a:lnTo>
                    <a:pt x="11" y="3"/>
                  </a:lnTo>
                  <a:lnTo>
                    <a:pt x="11" y="8"/>
                  </a:lnTo>
                  <a:lnTo>
                    <a:pt x="9" y="10"/>
                  </a:lnTo>
                  <a:lnTo>
                    <a:pt x="9" y="12"/>
                  </a:lnTo>
                  <a:lnTo>
                    <a:pt x="7"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5" name="Freeform 1535">
              <a:extLst>
                <a:ext uri="{FF2B5EF4-FFF2-40B4-BE49-F238E27FC236}">
                  <a16:creationId xmlns:a16="http://schemas.microsoft.com/office/drawing/2014/main" id="{AFF0F9F6-ADFF-417B-A6D4-0FE423405F23}"/>
                </a:ext>
              </a:extLst>
            </p:cNvPr>
            <p:cNvSpPr>
              <a:spLocks/>
            </p:cNvSpPr>
            <p:nvPr/>
          </p:nvSpPr>
          <p:spPr bwMode="auto">
            <a:xfrm>
              <a:off x="2776539" y="3860798"/>
              <a:ext cx="17462" cy="19050"/>
            </a:xfrm>
            <a:custGeom>
              <a:avLst/>
              <a:gdLst/>
              <a:ahLst/>
              <a:cxnLst>
                <a:cxn ang="0">
                  <a:pos x="7" y="12"/>
                </a:cxn>
                <a:cxn ang="0">
                  <a:pos x="4" y="12"/>
                </a:cxn>
                <a:cxn ang="0">
                  <a:pos x="0" y="12"/>
                </a:cxn>
                <a:cxn ang="0">
                  <a:pos x="2" y="3"/>
                </a:cxn>
                <a:cxn ang="0">
                  <a:pos x="4" y="0"/>
                </a:cxn>
                <a:cxn ang="0">
                  <a:pos x="9" y="3"/>
                </a:cxn>
                <a:cxn ang="0">
                  <a:pos x="11" y="3"/>
                </a:cxn>
                <a:cxn ang="0">
                  <a:pos x="11" y="3"/>
                </a:cxn>
                <a:cxn ang="0">
                  <a:pos x="11" y="8"/>
                </a:cxn>
                <a:cxn ang="0">
                  <a:pos x="9" y="10"/>
                </a:cxn>
                <a:cxn ang="0">
                  <a:pos x="9" y="12"/>
                </a:cxn>
                <a:cxn ang="0">
                  <a:pos x="7" y="12"/>
                </a:cxn>
              </a:cxnLst>
              <a:rect l="0" t="0" r="r" b="b"/>
              <a:pathLst>
                <a:path w="11" h="12">
                  <a:moveTo>
                    <a:pt x="7" y="12"/>
                  </a:moveTo>
                  <a:lnTo>
                    <a:pt x="4" y="12"/>
                  </a:lnTo>
                  <a:lnTo>
                    <a:pt x="0" y="12"/>
                  </a:lnTo>
                  <a:lnTo>
                    <a:pt x="2" y="3"/>
                  </a:lnTo>
                  <a:lnTo>
                    <a:pt x="4" y="0"/>
                  </a:lnTo>
                  <a:lnTo>
                    <a:pt x="9" y="3"/>
                  </a:lnTo>
                  <a:lnTo>
                    <a:pt x="11" y="3"/>
                  </a:lnTo>
                  <a:lnTo>
                    <a:pt x="11" y="3"/>
                  </a:lnTo>
                  <a:lnTo>
                    <a:pt x="11" y="8"/>
                  </a:lnTo>
                  <a:lnTo>
                    <a:pt x="9" y="10"/>
                  </a:lnTo>
                  <a:lnTo>
                    <a:pt x="9" y="12"/>
                  </a:lnTo>
                  <a:lnTo>
                    <a:pt x="7"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6" name="Freeform 1536">
              <a:extLst>
                <a:ext uri="{FF2B5EF4-FFF2-40B4-BE49-F238E27FC236}">
                  <a16:creationId xmlns:a16="http://schemas.microsoft.com/office/drawing/2014/main" id="{BEF7E449-2D7A-4F9E-A9F7-0F61D53D52ED}"/>
                </a:ext>
              </a:extLst>
            </p:cNvPr>
            <p:cNvSpPr>
              <a:spLocks/>
            </p:cNvSpPr>
            <p:nvPr/>
          </p:nvSpPr>
          <p:spPr bwMode="auto">
            <a:xfrm>
              <a:off x="2974975" y="5280024"/>
              <a:ext cx="53976" cy="17463"/>
            </a:xfrm>
            <a:custGeom>
              <a:avLst/>
              <a:gdLst/>
              <a:ahLst/>
              <a:cxnLst>
                <a:cxn ang="0">
                  <a:pos x="10" y="11"/>
                </a:cxn>
                <a:cxn ang="0">
                  <a:pos x="5" y="11"/>
                </a:cxn>
                <a:cxn ang="0">
                  <a:pos x="5" y="11"/>
                </a:cxn>
                <a:cxn ang="0">
                  <a:pos x="0" y="9"/>
                </a:cxn>
                <a:cxn ang="0">
                  <a:pos x="3" y="4"/>
                </a:cxn>
                <a:cxn ang="0">
                  <a:pos x="5" y="2"/>
                </a:cxn>
                <a:cxn ang="0">
                  <a:pos x="15" y="2"/>
                </a:cxn>
                <a:cxn ang="0">
                  <a:pos x="15" y="2"/>
                </a:cxn>
                <a:cxn ang="0">
                  <a:pos x="17" y="2"/>
                </a:cxn>
                <a:cxn ang="0">
                  <a:pos x="17" y="2"/>
                </a:cxn>
                <a:cxn ang="0">
                  <a:pos x="22" y="2"/>
                </a:cxn>
                <a:cxn ang="0">
                  <a:pos x="24" y="0"/>
                </a:cxn>
                <a:cxn ang="0">
                  <a:pos x="34" y="0"/>
                </a:cxn>
                <a:cxn ang="0">
                  <a:pos x="31" y="2"/>
                </a:cxn>
                <a:cxn ang="0">
                  <a:pos x="31" y="4"/>
                </a:cxn>
                <a:cxn ang="0">
                  <a:pos x="29" y="7"/>
                </a:cxn>
                <a:cxn ang="0">
                  <a:pos x="27" y="9"/>
                </a:cxn>
                <a:cxn ang="0">
                  <a:pos x="27" y="9"/>
                </a:cxn>
                <a:cxn ang="0">
                  <a:pos x="22" y="11"/>
                </a:cxn>
                <a:cxn ang="0">
                  <a:pos x="19" y="11"/>
                </a:cxn>
                <a:cxn ang="0">
                  <a:pos x="17" y="11"/>
                </a:cxn>
                <a:cxn ang="0">
                  <a:pos x="15" y="11"/>
                </a:cxn>
                <a:cxn ang="0">
                  <a:pos x="15" y="11"/>
                </a:cxn>
                <a:cxn ang="0">
                  <a:pos x="12" y="9"/>
                </a:cxn>
                <a:cxn ang="0">
                  <a:pos x="15" y="7"/>
                </a:cxn>
                <a:cxn ang="0">
                  <a:pos x="12" y="9"/>
                </a:cxn>
                <a:cxn ang="0">
                  <a:pos x="10" y="11"/>
                </a:cxn>
                <a:cxn ang="0">
                  <a:pos x="10" y="11"/>
                </a:cxn>
                <a:cxn ang="0">
                  <a:pos x="10" y="11"/>
                </a:cxn>
              </a:cxnLst>
              <a:rect l="0" t="0" r="r" b="b"/>
              <a:pathLst>
                <a:path w="34" h="11">
                  <a:moveTo>
                    <a:pt x="10" y="11"/>
                  </a:moveTo>
                  <a:lnTo>
                    <a:pt x="5" y="11"/>
                  </a:lnTo>
                  <a:lnTo>
                    <a:pt x="5" y="11"/>
                  </a:lnTo>
                  <a:lnTo>
                    <a:pt x="0" y="9"/>
                  </a:lnTo>
                  <a:lnTo>
                    <a:pt x="3" y="4"/>
                  </a:lnTo>
                  <a:lnTo>
                    <a:pt x="5" y="2"/>
                  </a:lnTo>
                  <a:lnTo>
                    <a:pt x="15" y="2"/>
                  </a:lnTo>
                  <a:lnTo>
                    <a:pt x="15" y="2"/>
                  </a:lnTo>
                  <a:lnTo>
                    <a:pt x="17" y="2"/>
                  </a:lnTo>
                  <a:lnTo>
                    <a:pt x="17" y="2"/>
                  </a:lnTo>
                  <a:lnTo>
                    <a:pt x="22" y="2"/>
                  </a:lnTo>
                  <a:lnTo>
                    <a:pt x="24" y="0"/>
                  </a:lnTo>
                  <a:lnTo>
                    <a:pt x="34" y="0"/>
                  </a:lnTo>
                  <a:lnTo>
                    <a:pt x="31" y="2"/>
                  </a:lnTo>
                  <a:lnTo>
                    <a:pt x="31" y="4"/>
                  </a:lnTo>
                  <a:lnTo>
                    <a:pt x="29" y="7"/>
                  </a:lnTo>
                  <a:lnTo>
                    <a:pt x="27" y="9"/>
                  </a:lnTo>
                  <a:lnTo>
                    <a:pt x="27" y="9"/>
                  </a:lnTo>
                  <a:lnTo>
                    <a:pt x="22" y="11"/>
                  </a:lnTo>
                  <a:lnTo>
                    <a:pt x="19" y="11"/>
                  </a:lnTo>
                  <a:lnTo>
                    <a:pt x="17" y="11"/>
                  </a:lnTo>
                  <a:lnTo>
                    <a:pt x="15" y="11"/>
                  </a:lnTo>
                  <a:lnTo>
                    <a:pt x="15" y="11"/>
                  </a:lnTo>
                  <a:lnTo>
                    <a:pt x="12" y="9"/>
                  </a:lnTo>
                  <a:lnTo>
                    <a:pt x="15" y="7"/>
                  </a:lnTo>
                  <a:lnTo>
                    <a:pt x="12" y="9"/>
                  </a:lnTo>
                  <a:lnTo>
                    <a:pt x="10" y="11"/>
                  </a:lnTo>
                  <a:lnTo>
                    <a:pt x="10" y="11"/>
                  </a:lnTo>
                  <a:lnTo>
                    <a:pt x="10" y="1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7" name="Freeform 1537">
              <a:extLst>
                <a:ext uri="{FF2B5EF4-FFF2-40B4-BE49-F238E27FC236}">
                  <a16:creationId xmlns:a16="http://schemas.microsoft.com/office/drawing/2014/main" id="{58759962-A2FD-47EF-901F-1484ABE52339}"/>
                </a:ext>
              </a:extLst>
            </p:cNvPr>
            <p:cNvSpPr>
              <a:spLocks/>
            </p:cNvSpPr>
            <p:nvPr/>
          </p:nvSpPr>
          <p:spPr bwMode="auto">
            <a:xfrm>
              <a:off x="2974975" y="5280024"/>
              <a:ext cx="53976" cy="17463"/>
            </a:xfrm>
            <a:custGeom>
              <a:avLst/>
              <a:gdLst/>
              <a:ahLst/>
              <a:cxnLst>
                <a:cxn ang="0">
                  <a:pos x="10" y="11"/>
                </a:cxn>
                <a:cxn ang="0">
                  <a:pos x="5" y="11"/>
                </a:cxn>
                <a:cxn ang="0">
                  <a:pos x="5" y="11"/>
                </a:cxn>
                <a:cxn ang="0">
                  <a:pos x="0" y="9"/>
                </a:cxn>
                <a:cxn ang="0">
                  <a:pos x="3" y="4"/>
                </a:cxn>
                <a:cxn ang="0">
                  <a:pos x="5" y="2"/>
                </a:cxn>
                <a:cxn ang="0">
                  <a:pos x="15" y="2"/>
                </a:cxn>
                <a:cxn ang="0">
                  <a:pos x="15" y="2"/>
                </a:cxn>
                <a:cxn ang="0">
                  <a:pos x="17" y="2"/>
                </a:cxn>
                <a:cxn ang="0">
                  <a:pos x="17" y="2"/>
                </a:cxn>
                <a:cxn ang="0">
                  <a:pos x="22" y="2"/>
                </a:cxn>
                <a:cxn ang="0">
                  <a:pos x="24" y="0"/>
                </a:cxn>
                <a:cxn ang="0">
                  <a:pos x="34" y="0"/>
                </a:cxn>
                <a:cxn ang="0">
                  <a:pos x="31" y="2"/>
                </a:cxn>
                <a:cxn ang="0">
                  <a:pos x="31" y="4"/>
                </a:cxn>
                <a:cxn ang="0">
                  <a:pos x="29" y="7"/>
                </a:cxn>
                <a:cxn ang="0">
                  <a:pos x="27" y="9"/>
                </a:cxn>
                <a:cxn ang="0">
                  <a:pos x="27" y="9"/>
                </a:cxn>
                <a:cxn ang="0">
                  <a:pos x="22" y="11"/>
                </a:cxn>
                <a:cxn ang="0">
                  <a:pos x="19" y="11"/>
                </a:cxn>
                <a:cxn ang="0">
                  <a:pos x="17" y="11"/>
                </a:cxn>
                <a:cxn ang="0">
                  <a:pos x="15" y="11"/>
                </a:cxn>
                <a:cxn ang="0">
                  <a:pos x="15" y="11"/>
                </a:cxn>
                <a:cxn ang="0">
                  <a:pos x="12" y="9"/>
                </a:cxn>
                <a:cxn ang="0">
                  <a:pos x="15" y="7"/>
                </a:cxn>
                <a:cxn ang="0">
                  <a:pos x="12" y="9"/>
                </a:cxn>
                <a:cxn ang="0">
                  <a:pos x="10" y="11"/>
                </a:cxn>
                <a:cxn ang="0">
                  <a:pos x="10" y="11"/>
                </a:cxn>
              </a:cxnLst>
              <a:rect l="0" t="0" r="r" b="b"/>
              <a:pathLst>
                <a:path w="34" h="11">
                  <a:moveTo>
                    <a:pt x="10" y="11"/>
                  </a:moveTo>
                  <a:lnTo>
                    <a:pt x="5" y="11"/>
                  </a:lnTo>
                  <a:lnTo>
                    <a:pt x="5" y="11"/>
                  </a:lnTo>
                  <a:lnTo>
                    <a:pt x="0" y="9"/>
                  </a:lnTo>
                  <a:lnTo>
                    <a:pt x="3" y="4"/>
                  </a:lnTo>
                  <a:lnTo>
                    <a:pt x="5" y="2"/>
                  </a:lnTo>
                  <a:lnTo>
                    <a:pt x="15" y="2"/>
                  </a:lnTo>
                  <a:lnTo>
                    <a:pt x="15" y="2"/>
                  </a:lnTo>
                  <a:lnTo>
                    <a:pt x="17" y="2"/>
                  </a:lnTo>
                  <a:lnTo>
                    <a:pt x="17" y="2"/>
                  </a:lnTo>
                  <a:lnTo>
                    <a:pt x="22" y="2"/>
                  </a:lnTo>
                  <a:lnTo>
                    <a:pt x="24" y="0"/>
                  </a:lnTo>
                  <a:lnTo>
                    <a:pt x="34" y="0"/>
                  </a:lnTo>
                  <a:lnTo>
                    <a:pt x="31" y="2"/>
                  </a:lnTo>
                  <a:lnTo>
                    <a:pt x="31" y="4"/>
                  </a:lnTo>
                  <a:lnTo>
                    <a:pt x="29" y="7"/>
                  </a:lnTo>
                  <a:lnTo>
                    <a:pt x="27" y="9"/>
                  </a:lnTo>
                  <a:lnTo>
                    <a:pt x="27" y="9"/>
                  </a:lnTo>
                  <a:lnTo>
                    <a:pt x="22" y="11"/>
                  </a:lnTo>
                  <a:lnTo>
                    <a:pt x="19" y="11"/>
                  </a:lnTo>
                  <a:lnTo>
                    <a:pt x="17" y="11"/>
                  </a:lnTo>
                  <a:lnTo>
                    <a:pt x="15" y="11"/>
                  </a:lnTo>
                  <a:lnTo>
                    <a:pt x="15" y="11"/>
                  </a:lnTo>
                  <a:lnTo>
                    <a:pt x="12" y="9"/>
                  </a:lnTo>
                  <a:lnTo>
                    <a:pt x="15" y="7"/>
                  </a:lnTo>
                  <a:lnTo>
                    <a:pt x="12" y="9"/>
                  </a:lnTo>
                  <a:lnTo>
                    <a:pt x="10" y="11"/>
                  </a:lnTo>
                  <a:lnTo>
                    <a:pt x="10" y="1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8" name="Freeform 1538">
              <a:extLst>
                <a:ext uri="{FF2B5EF4-FFF2-40B4-BE49-F238E27FC236}">
                  <a16:creationId xmlns:a16="http://schemas.microsoft.com/office/drawing/2014/main" id="{5D428233-A014-4737-8519-C0C1F468C047}"/>
                </a:ext>
              </a:extLst>
            </p:cNvPr>
            <p:cNvSpPr>
              <a:spLocks/>
            </p:cNvSpPr>
            <p:nvPr/>
          </p:nvSpPr>
          <p:spPr bwMode="auto">
            <a:xfrm>
              <a:off x="2974975" y="5280024"/>
              <a:ext cx="53976" cy="17463"/>
            </a:xfrm>
            <a:custGeom>
              <a:avLst/>
              <a:gdLst/>
              <a:ahLst/>
              <a:cxnLst>
                <a:cxn ang="0">
                  <a:pos x="10" y="11"/>
                </a:cxn>
                <a:cxn ang="0">
                  <a:pos x="5" y="11"/>
                </a:cxn>
                <a:cxn ang="0">
                  <a:pos x="5" y="11"/>
                </a:cxn>
                <a:cxn ang="0">
                  <a:pos x="0" y="9"/>
                </a:cxn>
                <a:cxn ang="0">
                  <a:pos x="3" y="4"/>
                </a:cxn>
                <a:cxn ang="0">
                  <a:pos x="5" y="2"/>
                </a:cxn>
                <a:cxn ang="0">
                  <a:pos x="15" y="2"/>
                </a:cxn>
                <a:cxn ang="0">
                  <a:pos x="15" y="2"/>
                </a:cxn>
                <a:cxn ang="0">
                  <a:pos x="17" y="2"/>
                </a:cxn>
                <a:cxn ang="0">
                  <a:pos x="17" y="2"/>
                </a:cxn>
                <a:cxn ang="0">
                  <a:pos x="22" y="2"/>
                </a:cxn>
                <a:cxn ang="0">
                  <a:pos x="24" y="0"/>
                </a:cxn>
                <a:cxn ang="0">
                  <a:pos x="34" y="0"/>
                </a:cxn>
                <a:cxn ang="0">
                  <a:pos x="31" y="2"/>
                </a:cxn>
                <a:cxn ang="0">
                  <a:pos x="31" y="4"/>
                </a:cxn>
                <a:cxn ang="0">
                  <a:pos x="29" y="7"/>
                </a:cxn>
                <a:cxn ang="0">
                  <a:pos x="27" y="9"/>
                </a:cxn>
                <a:cxn ang="0">
                  <a:pos x="27" y="9"/>
                </a:cxn>
                <a:cxn ang="0">
                  <a:pos x="22" y="11"/>
                </a:cxn>
                <a:cxn ang="0">
                  <a:pos x="19" y="11"/>
                </a:cxn>
                <a:cxn ang="0">
                  <a:pos x="17" y="11"/>
                </a:cxn>
                <a:cxn ang="0">
                  <a:pos x="15" y="11"/>
                </a:cxn>
                <a:cxn ang="0">
                  <a:pos x="15" y="11"/>
                </a:cxn>
                <a:cxn ang="0">
                  <a:pos x="12" y="9"/>
                </a:cxn>
                <a:cxn ang="0">
                  <a:pos x="15" y="7"/>
                </a:cxn>
                <a:cxn ang="0">
                  <a:pos x="12" y="9"/>
                </a:cxn>
                <a:cxn ang="0">
                  <a:pos x="10" y="11"/>
                </a:cxn>
                <a:cxn ang="0">
                  <a:pos x="10" y="11"/>
                </a:cxn>
              </a:cxnLst>
              <a:rect l="0" t="0" r="r" b="b"/>
              <a:pathLst>
                <a:path w="34" h="11">
                  <a:moveTo>
                    <a:pt x="10" y="11"/>
                  </a:moveTo>
                  <a:lnTo>
                    <a:pt x="5" y="11"/>
                  </a:lnTo>
                  <a:lnTo>
                    <a:pt x="5" y="11"/>
                  </a:lnTo>
                  <a:lnTo>
                    <a:pt x="0" y="9"/>
                  </a:lnTo>
                  <a:lnTo>
                    <a:pt x="3" y="4"/>
                  </a:lnTo>
                  <a:lnTo>
                    <a:pt x="5" y="2"/>
                  </a:lnTo>
                  <a:lnTo>
                    <a:pt x="15" y="2"/>
                  </a:lnTo>
                  <a:lnTo>
                    <a:pt x="15" y="2"/>
                  </a:lnTo>
                  <a:lnTo>
                    <a:pt x="17" y="2"/>
                  </a:lnTo>
                  <a:lnTo>
                    <a:pt x="17" y="2"/>
                  </a:lnTo>
                  <a:lnTo>
                    <a:pt x="22" y="2"/>
                  </a:lnTo>
                  <a:lnTo>
                    <a:pt x="24" y="0"/>
                  </a:lnTo>
                  <a:lnTo>
                    <a:pt x="34" y="0"/>
                  </a:lnTo>
                  <a:lnTo>
                    <a:pt x="31" y="2"/>
                  </a:lnTo>
                  <a:lnTo>
                    <a:pt x="31" y="4"/>
                  </a:lnTo>
                  <a:lnTo>
                    <a:pt x="29" y="7"/>
                  </a:lnTo>
                  <a:lnTo>
                    <a:pt x="27" y="9"/>
                  </a:lnTo>
                  <a:lnTo>
                    <a:pt x="27" y="9"/>
                  </a:lnTo>
                  <a:lnTo>
                    <a:pt x="22" y="11"/>
                  </a:lnTo>
                  <a:lnTo>
                    <a:pt x="19" y="11"/>
                  </a:lnTo>
                  <a:lnTo>
                    <a:pt x="17" y="11"/>
                  </a:lnTo>
                  <a:lnTo>
                    <a:pt x="15" y="11"/>
                  </a:lnTo>
                  <a:lnTo>
                    <a:pt x="15" y="11"/>
                  </a:lnTo>
                  <a:lnTo>
                    <a:pt x="12" y="9"/>
                  </a:lnTo>
                  <a:lnTo>
                    <a:pt x="15" y="7"/>
                  </a:lnTo>
                  <a:lnTo>
                    <a:pt x="12" y="9"/>
                  </a:lnTo>
                  <a:lnTo>
                    <a:pt x="10" y="11"/>
                  </a:lnTo>
                  <a:lnTo>
                    <a:pt x="10" y="1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29" name="Freeform 1539">
              <a:extLst>
                <a:ext uri="{FF2B5EF4-FFF2-40B4-BE49-F238E27FC236}">
                  <a16:creationId xmlns:a16="http://schemas.microsoft.com/office/drawing/2014/main" id="{F7E14831-5413-470A-8613-23E394CDFF81}"/>
                </a:ext>
              </a:extLst>
            </p:cNvPr>
            <p:cNvSpPr>
              <a:spLocks/>
            </p:cNvSpPr>
            <p:nvPr/>
          </p:nvSpPr>
          <p:spPr bwMode="auto">
            <a:xfrm>
              <a:off x="2266950" y="3824287"/>
              <a:ext cx="71438" cy="74612"/>
            </a:xfrm>
            <a:custGeom>
              <a:avLst/>
              <a:gdLst/>
              <a:ahLst/>
              <a:cxnLst>
                <a:cxn ang="0">
                  <a:pos x="33" y="4"/>
                </a:cxn>
                <a:cxn ang="0">
                  <a:pos x="33" y="7"/>
                </a:cxn>
                <a:cxn ang="0">
                  <a:pos x="26" y="4"/>
                </a:cxn>
                <a:cxn ang="0">
                  <a:pos x="21" y="4"/>
                </a:cxn>
                <a:cxn ang="0">
                  <a:pos x="19" y="4"/>
                </a:cxn>
                <a:cxn ang="0">
                  <a:pos x="12" y="2"/>
                </a:cxn>
                <a:cxn ang="0">
                  <a:pos x="5" y="0"/>
                </a:cxn>
                <a:cxn ang="0">
                  <a:pos x="5" y="2"/>
                </a:cxn>
                <a:cxn ang="0">
                  <a:pos x="5" y="4"/>
                </a:cxn>
                <a:cxn ang="0">
                  <a:pos x="2" y="7"/>
                </a:cxn>
                <a:cxn ang="0">
                  <a:pos x="0" y="12"/>
                </a:cxn>
                <a:cxn ang="0">
                  <a:pos x="0" y="12"/>
                </a:cxn>
                <a:cxn ang="0">
                  <a:pos x="0" y="14"/>
                </a:cxn>
                <a:cxn ang="0">
                  <a:pos x="0" y="16"/>
                </a:cxn>
                <a:cxn ang="0">
                  <a:pos x="2" y="16"/>
                </a:cxn>
                <a:cxn ang="0">
                  <a:pos x="2" y="19"/>
                </a:cxn>
                <a:cxn ang="0">
                  <a:pos x="5" y="21"/>
                </a:cxn>
                <a:cxn ang="0">
                  <a:pos x="5" y="23"/>
                </a:cxn>
                <a:cxn ang="0">
                  <a:pos x="7" y="23"/>
                </a:cxn>
                <a:cxn ang="0">
                  <a:pos x="9" y="26"/>
                </a:cxn>
                <a:cxn ang="0">
                  <a:pos x="12" y="26"/>
                </a:cxn>
                <a:cxn ang="0">
                  <a:pos x="14" y="26"/>
                </a:cxn>
                <a:cxn ang="0">
                  <a:pos x="12" y="21"/>
                </a:cxn>
                <a:cxn ang="0">
                  <a:pos x="12" y="19"/>
                </a:cxn>
                <a:cxn ang="0">
                  <a:pos x="9" y="16"/>
                </a:cxn>
                <a:cxn ang="0">
                  <a:pos x="12" y="16"/>
                </a:cxn>
                <a:cxn ang="0">
                  <a:pos x="17" y="19"/>
                </a:cxn>
                <a:cxn ang="0">
                  <a:pos x="19" y="23"/>
                </a:cxn>
                <a:cxn ang="0">
                  <a:pos x="24" y="31"/>
                </a:cxn>
                <a:cxn ang="0">
                  <a:pos x="28" y="33"/>
                </a:cxn>
                <a:cxn ang="0">
                  <a:pos x="31" y="35"/>
                </a:cxn>
                <a:cxn ang="0">
                  <a:pos x="28" y="38"/>
                </a:cxn>
                <a:cxn ang="0">
                  <a:pos x="28" y="40"/>
                </a:cxn>
                <a:cxn ang="0">
                  <a:pos x="28" y="42"/>
                </a:cxn>
                <a:cxn ang="0">
                  <a:pos x="38" y="47"/>
                </a:cxn>
                <a:cxn ang="0">
                  <a:pos x="38" y="31"/>
                </a:cxn>
                <a:cxn ang="0">
                  <a:pos x="40" y="31"/>
                </a:cxn>
                <a:cxn ang="0">
                  <a:pos x="40" y="31"/>
                </a:cxn>
                <a:cxn ang="0">
                  <a:pos x="45" y="31"/>
                </a:cxn>
                <a:cxn ang="0">
                  <a:pos x="45" y="28"/>
                </a:cxn>
                <a:cxn ang="0">
                  <a:pos x="43" y="26"/>
                </a:cxn>
                <a:cxn ang="0">
                  <a:pos x="38" y="21"/>
                </a:cxn>
                <a:cxn ang="0">
                  <a:pos x="36" y="14"/>
                </a:cxn>
                <a:cxn ang="0">
                  <a:pos x="33" y="4"/>
                </a:cxn>
                <a:cxn ang="0">
                  <a:pos x="33" y="4"/>
                </a:cxn>
              </a:cxnLst>
              <a:rect l="0" t="0" r="r" b="b"/>
              <a:pathLst>
                <a:path w="45" h="47">
                  <a:moveTo>
                    <a:pt x="33" y="4"/>
                  </a:moveTo>
                  <a:lnTo>
                    <a:pt x="33" y="7"/>
                  </a:lnTo>
                  <a:lnTo>
                    <a:pt x="26" y="4"/>
                  </a:lnTo>
                  <a:lnTo>
                    <a:pt x="21" y="4"/>
                  </a:lnTo>
                  <a:lnTo>
                    <a:pt x="19" y="4"/>
                  </a:lnTo>
                  <a:lnTo>
                    <a:pt x="12" y="2"/>
                  </a:lnTo>
                  <a:lnTo>
                    <a:pt x="5" y="0"/>
                  </a:lnTo>
                  <a:lnTo>
                    <a:pt x="5" y="2"/>
                  </a:lnTo>
                  <a:lnTo>
                    <a:pt x="5" y="4"/>
                  </a:lnTo>
                  <a:lnTo>
                    <a:pt x="2" y="7"/>
                  </a:lnTo>
                  <a:lnTo>
                    <a:pt x="0" y="12"/>
                  </a:lnTo>
                  <a:lnTo>
                    <a:pt x="0" y="12"/>
                  </a:lnTo>
                  <a:lnTo>
                    <a:pt x="0" y="14"/>
                  </a:lnTo>
                  <a:lnTo>
                    <a:pt x="0" y="16"/>
                  </a:lnTo>
                  <a:lnTo>
                    <a:pt x="2" y="16"/>
                  </a:lnTo>
                  <a:lnTo>
                    <a:pt x="2" y="19"/>
                  </a:lnTo>
                  <a:lnTo>
                    <a:pt x="5" y="21"/>
                  </a:lnTo>
                  <a:lnTo>
                    <a:pt x="5" y="23"/>
                  </a:lnTo>
                  <a:lnTo>
                    <a:pt x="7" y="23"/>
                  </a:lnTo>
                  <a:lnTo>
                    <a:pt x="9" y="26"/>
                  </a:lnTo>
                  <a:lnTo>
                    <a:pt x="12" y="26"/>
                  </a:lnTo>
                  <a:lnTo>
                    <a:pt x="14" y="26"/>
                  </a:lnTo>
                  <a:lnTo>
                    <a:pt x="12" y="21"/>
                  </a:lnTo>
                  <a:lnTo>
                    <a:pt x="12" y="19"/>
                  </a:lnTo>
                  <a:lnTo>
                    <a:pt x="9" y="16"/>
                  </a:lnTo>
                  <a:lnTo>
                    <a:pt x="12" y="16"/>
                  </a:lnTo>
                  <a:lnTo>
                    <a:pt x="17" y="19"/>
                  </a:lnTo>
                  <a:lnTo>
                    <a:pt x="19" y="23"/>
                  </a:lnTo>
                  <a:lnTo>
                    <a:pt x="24" y="31"/>
                  </a:lnTo>
                  <a:lnTo>
                    <a:pt x="28" y="33"/>
                  </a:lnTo>
                  <a:lnTo>
                    <a:pt x="31" y="35"/>
                  </a:lnTo>
                  <a:lnTo>
                    <a:pt x="28" y="38"/>
                  </a:lnTo>
                  <a:lnTo>
                    <a:pt x="28" y="40"/>
                  </a:lnTo>
                  <a:lnTo>
                    <a:pt x="28" y="42"/>
                  </a:lnTo>
                  <a:lnTo>
                    <a:pt x="38" y="47"/>
                  </a:lnTo>
                  <a:lnTo>
                    <a:pt x="38" y="31"/>
                  </a:lnTo>
                  <a:lnTo>
                    <a:pt x="40" y="31"/>
                  </a:lnTo>
                  <a:lnTo>
                    <a:pt x="40" y="31"/>
                  </a:lnTo>
                  <a:lnTo>
                    <a:pt x="45" y="31"/>
                  </a:lnTo>
                  <a:lnTo>
                    <a:pt x="45" y="28"/>
                  </a:lnTo>
                  <a:lnTo>
                    <a:pt x="43" y="26"/>
                  </a:lnTo>
                  <a:lnTo>
                    <a:pt x="38" y="21"/>
                  </a:lnTo>
                  <a:lnTo>
                    <a:pt x="36" y="14"/>
                  </a:lnTo>
                  <a:lnTo>
                    <a:pt x="33" y="4"/>
                  </a:lnTo>
                  <a:lnTo>
                    <a:pt x="33"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0" name="Freeform 1540">
              <a:extLst>
                <a:ext uri="{FF2B5EF4-FFF2-40B4-BE49-F238E27FC236}">
                  <a16:creationId xmlns:a16="http://schemas.microsoft.com/office/drawing/2014/main" id="{A0F2C827-F4EC-4B80-B76B-7937358A4F0F}"/>
                </a:ext>
              </a:extLst>
            </p:cNvPr>
            <p:cNvSpPr>
              <a:spLocks/>
            </p:cNvSpPr>
            <p:nvPr/>
          </p:nvSpPr>
          <p:spPr bwMode="auto">
            <a:xfrm>
              <a:off x="2266950" y="3824287"/>
              <a:ext cx="71438" cy="74612"/>
            </a:xfrm>
            <a:custGeom>
              <a:avLst/>
              <a:gdLst/>
              <a:ahLst/>
              <a:cxnLst>
                <a:cxn ang="0">
                  <a:pos x="33" y="4"/>
                </a:cxn>
                <a:cxn ang="0">
                  <a:pos x="33" y="7"/>
                </a:cxn>
                <a:cxn ang="0">
                  <a:pos x="26" y="4"/>
                </a:cxn>
                <a:cxn ang="0">
                  <a:pos x="21" y="4"/>
                </a:cxn>
                <a:cxn ang="0">
                  <a:pos x="19" y="4"/>
                </a:cxn>
                <a:cxn ang="0">
                  <a:pos x="12" y="2"/>
                </a:cxn>
                <a:cxn ang="0">
                  <a:pos x="5" y="0"/>
                </a:cxn>
                <a:cxn ang="0">
                  <a:pos x="5" y="2"/>
                </a:cxn>
                <a:cxn ang="0">
                  <a:pos x="5" y="4"/>
                </a:cxn>
                <a:cxn ang="0">
                  <a:pos x="2" y="7"/>
                </a:cxn>
                <a:cxn ang="0">
                  <a:pos x="0" y="12"/>
                </a:cxn>
                <a:cxn ang="0">
                  <a:pos x="0" y="12"/>
                </a:cxn>
                <a:cxn ang="0">
                  <a:pos x="0" y="14"/>
                </a:cxn>
                <a:cxn ang="0">
                  <a:pos x="0" y="16"/>
                </a:cxn>
                <a:cxn ang="0">
                  <a:pos x="2" y="16"/>
                </a:cxn>
                <a:cxn ang="0">
                  <a:pos x="2" y="19"/>
                </a:cxn>
                <a:cxn ang="0">
                  <a:pos x="5" y="21"/>
                </a:cxn>
                <a:cxn ang="0">
                  <a:pos x="5" y="23"/>
                </a:cxn>
                <a:cxn ang="0">
                  <a:pos x="7" y="23"/>
                </a:cxn>
                <a:cxn ang="0">
                  <a:pos x="9" y="26"/>
                </a:cxn>
                <a:cxn ang="0">
                  <a:pos x="12" y="26"/>
                </a:cxn>
                <a:cxn ang="0">
                  <a:pos x="14" y="26"/>
                </a:cxn>
                <a:cxn ang="0">
                  <a:pos x="12" y="21"/>
                </a:cxn>
                <a:cxn ang="0">
                  <a:pos x="12" y="19"/>
                </a:cxn>
                <a:cxn ang="0">
                  <a:pos x="9" y="16"/>
                </a:cxn>
                <a:cxn ang="0">
                  <a:pos x="12" y="16"/>
                </a:cxn>
                <a:cxn ang="0">
                  <a:pos x="17" y="19"/>
                </a:cxn>
                <a:cxn ang="0">
                  <a:pos x="19" y="23"/>
                </a:cxn>
                <a:cxn ang="0">
                  <a:pos x="24" y="31"/>
                </a:cxn>
                <a:cxn ang="0">
                  <a:pos x="28" y="33"/>
                </a:cxn>
                <a:cxn ang="0">
                  <a:pos x="31" y="35"/>
                </a:cxn>
                <a:cxn ang="0">
                  <a:pos x="28" y="38"/>
                </a:cxn>
                <a:cxn ang="0">
                  <a:pos x="28" y="40"/>
                </a:cxn>
                <a:cxn ang="0">
                  <a:pos x="28" y="42"/>
                </a:cxn>
                <a:cxn ang="0">
                  <a:pos x="38" y="47"/>
                </a:cxn>
                <a:cxn ang="0">
                  <a:pos x="38" y="31"/>
                </a:cxn>
                <a:cxn ang="0">
                  <a:pos x="40" y="31"/>
                </a:cxn>
                <a:cxn ang="0">
                  <a:pos x="40" y="31"/>
                </a:cxn>
                <a:cxn ang="0">
                  <a:pos x="45" y="31"/>
                </a:cxn>
                <a:cxn ang="0">
                  <a:pos x="45" y="28"/>
                </a:cxn>
                <a:cxn ang="0">
                  <a:pos x="43" y="26"/>
                </a:cxn>
                <a:cxn ang="0">
                  <a:pos x="38" y="21"/>
                </a:cxn>
                <a:cxn ang="0">
                  <a:pos x="36" y="14"/>
                </a:cxn>
                <a:cxn ang="0">
                  <a:pos x="33" y="4"/>
                </a:cxn>
              </a:cxnLst>
              <a:rect l="0" t="0" r="r" b="b"/>
              <a:pathLst>
                <a:path w="45" h="47">
                  <a:moveTo>
                    <a:pt x="33" y="4"/>
                  </a:moveTo>
                  <a:lnTo>
                    <a:pt x="33" y="7"/>
                  </a:lnTo>
                  <a:lnTo>
                    <a:pt x="26" y="4"/>
                  </a:lnTo>
                  <a:lnTo>
                    <a:pt x="21" y="4"/>
                  </a:lnTo>
                  <a:lnTo>
                    <a:pt x="19" y="4"/>
                  </a:lnTo>
                  <a:lnTo>
                    <a:pt x="12" y="2"/>
                  </a:lnTo>
                  <a:lnTo>
                    <a:pt x="5" y="0"/>
                  </a:lnTo>
                  <a:lnTo>
                    <a:pt x="5" y="2"/>
                  </a:lnTo>
                  <a:lnTo>
                    <a:pt x="5" y="4"/>
                  </a:lnTo>
                  <a:lnTo>
                    <a:pt x="2" y="7"/>
                  </a:lnTo>
                  <a:lnTo>
                    <a:pt x="0" y="12"/>
                  </a:lnTo>
                  <a:lnTo>
                    <a:pt x="0" y="12"/>
                  </a:lnTo>
                  <a:lnTo>
                    <a:pt x="0" y="14"/>
                  </a:lnTo>
                  <a:lnTo>
                    <a:pt x="0" y="16"/>
                  </a:lnTo>
                  <a:lnTo>
                    <a:pt x="2" y="16"/>
                  </a:lnTo>
                  <a:lnTo>
                    <a:pt x="2" y="19"/>
                  </a:lnTo>
                  <a:lnTo>
                    <a:pt x="5" y="21"/>
                  </a:lnTo>
                  <a:lnTo>
                    <a:pt x="5" y="23"/>
                  </a:lnTo>
                  <a:lnTo>
                    <a:pt x="7" y="23"/>
                  </a:lnTo>
                  <a:lnTo>
                    <a:pt x="9" y="26"/>
                  </a:lnTo>
                  <a:lnTo>
                    <a:pt x="12" y="26"/>
                  </a:lnTo>
                  <a:lnTo>
                    <a:pt x="14" y="26"/>
                  </a:lnTo>
                  <a:lnTo>
                    <a:pt x="12" y="21"/>
                  </a:lnTo>
                  <a:lnTo>
                    <a:pt x="12" y="19"/>
                  </a:lnTo>
                  <a:lnTo>
                    <a:pt x="9" y="16"/>
                  </a:lnTo>
                  <a:lnTo>
                    <a:pt x="12" y="16"/>
                  </a:lnTo>
                  <a:lnTo>
                    <a:pt x="17" y="19"/>
                  </a:lnTo>
                  <a:lnTo>
                    <a:pt x="19" y="23"/>
                  </a:lnTo>
                  <a:lnTo>
                    <a:pt x="24" y="31"/>
                  </a:lnTo>
                  <a:lnTo>
                    <a:pt x="28" y="33"/>
                  </a:lnTo>
                  <a:lnTo>
                    <a:pt x="31" y="35"/>
                  </a:lnTo>
                  <a:lnTo>
                    <a:pt x="28" y="38"/>
                  </a:lnTo>
                  <a:lnTo>
                    <a:pt x="28" y="40"/>
                  </a:lnTo>
                  <a:lnTo>
                    <a:pt x="28" y="42"/>
                  </a:lnTo>
                  <a:lnTo>
                    <a:pt x="38" y="47"/>
                  </a:lnTo>
                  <a:lnTo>
                    <a:pt x="38" y="31"/>
                  </a:lnTo>
                  <a:lnTo>
                    <a:pt x="40" y="31"/>
                  </a:lnTo>
                  <a:lnTo>
                    <a:pt x="40" y="31"/>
                  </a:lnTo>
                  <a:lnTo>
                    <a:pt x="45" y="31"/>
                  </a:lnTo>
                  <a:lnTo>
                    <a:pt x="45" y="28"/>
                  </a:lnTo>
                  <a:lnTo>
                    <a:pt x="43" y="26"/>
                  </a:lnTo>
                  <a:lnTo>
                    <a:pt x="38" y="21"/>
                  </a:lnTo>
                  <a:lnTo>
                    <a:pt x="36" y="14"/>
                  </a:lnTo>
                  <a:lnTo>
                    <a:pt x="33"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1" name="Freeform 1541">
              <a:extLst>
                <a:ext uri="{FF2B5EF4-FFF2-40B4-BE49-F238E27FC236}">
                  <a16:creationId xmlns:a16="http://schemas.microsoft.com/office/drawing/2014/main" id="{725518E3-1813-4A02-8EFE-6585414203BD}"/>
                </a:ext>
              </a:extLst>
            </p:cNvPr>
            <p:cNvSpPr>
              <a:spLocks/>
            </p:cNvSpPr>
            <p:nvPr/>
          </p:nvSpPr>
          <p:spPr bwMode="auto">
            <a:xfrm>
              <a:off x="2266950" y="3824287"/>
              <a:ext cx="71438" cy="74612"/>
            </a:xfrm>
            <a:custGeom>
              <a:avLst/>
              <a:gdLst/>
              <a:ahLst/>
              <a:cxnLst>
                <a:cxn ang="0">
                  <a:pos x="33" y="4"/>
                </a:cxn>
                <a:cxn ang="0">
                  <a:pos x="33" y="7"/>
                </a:cxn>
                <a:cxn ang="0">
                  <a:pos x="26" y="4"/>
                </a:cxn>
                <a:cxn ang="0">
                  <a:pos x="21" y="4"/>
                </a:cxn>
                <a:cxn ang="0">
                  <a:pos x="19" y="4"/>
                </a:cxn>
                <a:cxn ang="0">
                  <a:pos x="12" y="2"/>
                </a:cxn>
                <a:cxn ang="0">
                  <a:pos x="5" y="0"/>
                </a:cxn>
                <a:cxn ang="0">
                  <a:pos x="5" y="2"/>
                </a:cxn>
                <a:cxn ang="0">
                  <a:pos x="5" y="4"/>
                </a:cxn>
                <a:cxn ang="0">
                  <a:pos x="2" y="7"/>
                </a:cxn>
                <a:cxn ang="0">
                  <a:pos x="0" y="12"/>
                </a:cxn>
                <a:cxn ang="0">
                  <a:pos x="0" y="12"/>
                </a:cxn>
                <a:cxn ang="0">
                  <a:pos x="0" y="14"/>
                </a:cxn>
                <a:cxn ang="0">
                  <a:pos x="0" y="16"/>
                </a:cxn>
                <a:cxn ang="0">
                  <a:pos x="2" y="16"/>
                </a:cxn>
                <a:cxn ang="0">
                  <a:pos x="2" y="19"/>
                </a:cxn>
                <a:cxn ang="0">
                  <a:pos x="5" y="21"/>
                </a:cxn>
                <a:cxn ang="0">
                  <a:pos x="5" y="23"/>
                </a:cxn>
                <a:cxn ang="0">
                  <a:pos x="7" y="23"/>
                </a:cxn>
                <a:cxn ang="0">
                  <a:pos x="9" y="26"/>
                </a:cxn>
                <a:cxn ang="0">
                  <a:pos x="12" y="26"/>
                </a:cxn>
                <a:cxn ang="0">
                  <a:pos x="14" y="26"/>
                </a:cxn>
                <a:cxn ang="0">
                  <a:pos x="12" y="21"/>
                </a:cxn>
                <a:cxn ang="0">
                  <a:pos x="12" y="19"/>
                </a:cxn>
                <a:cxn ang="0">
                  <a:pos x="9" y="16"/>
                </a:cxn>
                <a:cxn ang="0">
                  <a:pos x="12" y="16"/>
                </a:cxn>
                <a:cxn ang="0">
                  <a:pos x="17" y="19"/>
                </a:cxn>
                <a:cxn ang="0">
                  <a:pos x="19" y="23"/>
                </a:cxn>
                <a:cxn ang="0">
                  <a:pos x="24" y="31"/>
                </a:cxn>
                <a:cxn ang="0">
                  <a:pos x="28" y="33"/>
                </a:cxn>
                <a:cxn ang="0">
                  <a:pos x="31" y="35"/>
                </a:cxn>
                <a:cxn ang="0">
                  <a:pos x="28" y="38"/>
                </a:cxn>
                <a:cxn ang="0">
                  <a:pos x="28" y="40"/>
                </a:cxn>
                <a:cxn ang="0">
                  <a:pos x="28" y="42"/>
                </a:cxn>
                <a:cxn ang="0">
                  <a:pos x="38" y="47"/>
                </a:cxn>
                <a:cxn ang="0">
                  <a:pos x="38" y="31"/>
                </a:cxn>
                <a:cxn ang="0">
                  <a:pos x="40" y="31"/>
                </a:cxn>
                <a:cxn ang="0">
                  <a:pos x="40" y="31"/>
                </a:cxn>
                <a:cxn ang="0">
                  <a:pos x="45" y="31"/>
                </a:cxn>
                <a:cxn ang="0">
                  <a:pos x="45" y="28"/>
                </a:cxn>
                <a:cxn ang="0">
                  <a:pos x="43" y="26"/>
                </a:cxn>
                <a:cxn ang="0">
                  <a:pos x="38" y="21"/>
                </a:cxn>
                <a:cxn ang="0">
                  <a:pos x="36" y="14"/>
                </a:cxn>
                <a:cxn ang="0">
                  <a:pos x="33" y="4"/>
                </a:cxn>
              </a:cxnLst>
              <a:rect l="0" t="0" r="r" b="b"/>
              <a:pathLst>
                <a:path w="45" h="47">
                  <a:moveTo>
                    <a:pt x="33" y="4"/>
                  </a:moveTo>
                  <a:lnTo>
                    <a:pt x="33" y="7"/>
                  </a:lnTo>
                  <a:lnTo>
                    <a:pt x="26" y="4"/>
                  </a:lnTo>
                  <a:lnTo>
                    <a:pt x="21" y="4"/>
                  </a:lnTo>
                  <a:lnTo>
                    <a:pt x="19" y="4"/>
                  </a:lnTo>
                  <a:lnTo>
                    <a:pt x="12" y="2"/>
                  </a:lnTo>
                  <a:lnTo>
                    <a:pt x="5" y="0"/>
                  </a:lnTo>
                  <a:lnTo>
                    <a:pt x="5" y="2"/>
                  </a:lnTo>
                  <a:lnTo>
                    <a:pt x="5" y="4"/>
                  </a:lnTo>
                  <a:lnTo>
                    <a:pt x="2" y="7"/>
                  </a:lnTo>
                  <a:lnTo>
                    <a:pt x="0" y="12"/>
                  </a:lnTo>
                  <a:lnTo>
                    <a:pt x="0" y="12"/>
                  </a:lnTo>
                  <a:lnTo>
                    <a:pt x="0" y="14"/>
                  </a:lnTo>
                  <a:lnTo>
                    <a:pt x="0" y="16"/>
                  </a:lnTo>
                  <a:lnTo>
                    <a:pt x="2" y="16"/>
                  </a:lnTo>
                  <a:lnTo>
                    <a:pt x="2" y="19"/>
                  </a:lnTo>
                  <a:lnTo>
                    <a:pt x="5" y="21"/>
                  </a:lnTo>
                  <a:lnTo>
                    <a:pt x="5" y="23"/>
                  </a:lnTo>
                  <a:lnTo>
                    <a:pt x="7" y="23"/>
                  </a:lnTo>
                  <a:lnTo>
                    <a:pt x="9" y="26"/>
                  </a:lnTo>
                  <a:lnTo>
                    <a:pt x="12" y="26"/>
                  </a:lnTo>
                  <a:lnTo>
                    <a:pt x="14" y="26"/>
                  </a:lnTo>
                  <a:lnTo>
                    <a:pt x="12" y="21"/>
                  </a:lnTo>
                  <a:lnTo>
                    <a:pt x="12" y="19"/>
                  </a:lnTo>
                  <a:lnTo>
                    <a:pt x="9" y="16"/>
                  </a:lnTo>
                  <a:lnTo>
                    <a:pt x="12" y="16"/>
                  </a:lnTo>
                  <a:lnTo>
                    <a:pt x="17" y="19"/>
                  </a:lnTo>
                  <a:lnTo>
                    <a:pt x="19" y="23"/>
                  </a:lnTo>
                  <a:lnTo>
                    <a:pt x="24" y="31"/>
                  </a:lnTo>
                  <a:lnTo>
                    <a:pt x="28" y="33"/>
                  </a:lnTo>
                  <a:lnTo>
                    <a:pt x="31" y="35"/>
                  </a:lnTo>
                  <a:lnTo>
                    <a:pt x="28" y="38"/>
                  </a:lnTo>
                  <a:lnTo>
                    <a:pt x="28" y="40"/>
                  </a:lnTo>
                  <a:lnTo>
                    <a:pt x="28" y="42"/>
                  </a:lnTo>
                  <a:lnTo>
                    <a:pt x="38" y="47"/>
                  </a:lnTo>
                  <a:lnTo>
                    <a:pt x="38" y="31"/>
                  </a:lnTo>
                  <a:lnTo>
                    <a:pt x="40" y="31"/>
                  </a:lnTo>
                  <a:lnTo>
                    <a:pt x="40" y="31"/>
                  </a:lnTo>
                  <a:lnTo>
                    <a:pt x="45" y="31"/>
                  </a:lnTo>
                  <a:lnTo>
                    <a:pt x="45" y="28"/>
                  </a:lnTo>
                  <a:lnTo>
                    <a:pt x="43" y="26"/>
                  </a:lnTo>
                  <a:lnTo>
                    <a:pt x="38" y="21"/>
                  </a:lnTo>
                  <a:lnTo>
                    <a:pt x="36" y="14"/>
                  </a:lnTo>
                  <a:lnTo>
                    <a:pt x="33"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2" name="Freeform 1542">
              <a:extLst>
                <a:ext uri="{FF2B5EF4-FFF2-40B4-BE49-F238E27FC236}">
                  <a16:creationId xmlns:a16="http://schemas.microsoft.com/office/drawing/2014/main" id="{91BC8B49-E7F8-438E-B614-321129608904}"/>
                </a:ext>
              </a:extLst>
            </p:cNvPr>
            <p:cNvSpPr>
              <a:spLocks/>
            </p:cNvSpPr>
            <p:nvPr/>
          </p:nvSpPr>
          <p:spPr bwMode="auto">
            <a:xfrm>
              <a:off x="2239963" y="3709987"/>
              <a:ext cx="95250" cy="125412"/>
            </a:xfrm>
            <a:custGeom>
              <a:avLst/>
              <a:gdLst/>
              <a:ahLst/>
              <a:cxnLst>
                <a:cxn ang="0">
                  <a:pos x="57" y="0"/>
                </a:cxn>
                <a:cxn ang="0">
                  <a:pos x="55" y="0"/>
                </a:cxn>
                <a:cxn ang="0">
                  <a:pos x="50" y="5"/>
                </a:cxn>
                <a:cxn ang="0">
                  <a:pos x="45" y="5"/>
                </a:cxn>
                <a:cxn ang="0">
                  <a:pos x="41" y="5"/>
                </a:cxn>
                <a:cxn ang="0">
                  <a:pos x="41" y="5"/>
                </a:cxn>
                <a:cxn ang="0">
                  <a:pos x="36" y="5"/>
                </a:cxn>
                <a:cxn ang="0">
                  <a:pos x="34" y="8"/>
                </a:cxn>
                <a:cxn ang="0">
                  <a:pos x="29" y="15"/>
                </a:cxn>
                <a:cxn ang="0">
                  <a:pos x="24" y="19"/>
                </a:cxn>
                <a:cxn ang="0">
                  <a:pos x="17" y="22"/>
                </a:cxn>
                <a:cxn ang="0">
                  <a:pos x="12" y="22"/>
                </a:cxn>
                <a:cxn ang="0">
                  <a:pos x="10" y="27"/>
                </a:cxn>
                <a:cxn ang="0">
                  <a:pos x="7" y="31"/>
                </a:cxn>
                <a:cxn ang="0">
                  <a:pos x="5" y="38"/>
                </a:cxn>
                <a:cxn ang="0">
                  <a:pos x="3" y="43"/>
                </a:cxn>
                <a:cxn ang="0">
                  <a:pos x="10" y="55"/>
                </a:cxn>
                <a:cxn ang="0">
                  <a:pos x="15" y="62"/>
                </a:cxn>
                <a:cxn ang="0">
                  <a:pos x="19" y="67"/>
                </a:cxn>
                <a:cxn ang="0">
                  <a:pos x="22" y="67"/>
                </a:cxn>
                <a:cxn ang="0">
                  <a:pos x="22" y="72"/>
                </a:cxn>
                <a:cxn ang="0">
                  <a:pos x="36" y="76"/>
                </a:cxn>
                <a:cxn ang="0">
                  <a:pos x="50" y="79"/>
                </a:cxn>
                <a:cxn ang="0">
                  <a:pos x="48" y="69"/>
                </a:cxn>
                <a:cxn ang="0">
                  <a:pos x="45" y="62"/>
                </a:cxn>
                <a:cxn ang="0">
                  <a:pos x="48" y="55"/>
                </a:cxn>
                <a:cxn ang="0">
                  <a:pos x="50" y="48"/>
                </a:cxn>
                <a:cxn ang="0">
                  <a:pos x="53" y="41"/>
                </a:cxn>
                <a:cxn ang="0">
                  <a:pos x="55" y="34"/>
                </a:cxn>
                <a:cxn ang="0">
                  <a:pos x="55" y="19"/>
                </a:cxn>
                <a:cxn ang="0">
                  <a:pos x="60" y="8"/>
                </a:cxn>
                <a:cxn ang="0">
                  <a:pos x="60" y="0"/>
                </a:cxn>
              </a:cxnLst>
              <a:rect l="0" t="0" r="r" b="b"/>
              <a:pathLst>
                <a:path w="60" h="79">
                  <a:moveTo>
                    <a:pt x="60" y="0"/>
                  </a:moveTo>
                  <a:lnTo>
                    <a:pt x="57" y="0"/>
                  </a:lnTo>
                  <a:lnTo>
                    <a:pt x="57" y="0"/>
                  </a:lnTo>
                  <a:lnTo>
                    <a:pt x="55" y="0"/>
                  </a:lnTo>
                  <a:lnTo>
                    <a:pt x="55" y="3"/>
                  </a:lnTo>
                  <a:lnTo>
                    <a:pt x="50" y="5"/>
                  </a:lnTo>
                  <a:lnTo>
                    <a:pt x="48" y="5"/>
                  </a:lnTo>
                  <a:lnTo>
                    <a:pt x="45" y="5"/>
                  </a:lnTo>
                  <a:lnTo>
                    <a:pt x="43" y="8"/>
                  </a:lnTo>
                  <a:lnTo>
                    <a:pt x="41" y="5"/>
                  </a:lnTo>
                  <a:lnTo>
                    <a:pt x="41" y="5"/>
                  </a:lnTo>
                  <a:lnTo>
                    <a:pt x="41" y="5"/>
                  </a:lnTo>
                  <a:lnTo>
                    <a:pt x="38" y="5"/>
                  </a:lnTo>
                  <a:lnTo>
                    <a:pt x="36" y="5"/>
                  </a:lnTo>
                  <a:lnTo>
                    <a:pt x="36" y="5"/>
                  </a:lnTo>
                  <a:lnTo>
                    <a:pt x="34" y="8"/>
                  </a:lnTo>
                  <a:lnTo>
                    <a:pt x="34" y="10"/>
                  </a:lnTo>
                  <a:lnTo>
                    <a:pt x="29" y="15"/>
                  </a:lnTo>
                  <a:lnTo>
                    <a:pt x="26" y="19"/>
                  </a:lnTo>
                  <a:lnTo>
                    <a:pt x="24" y="19"/>
                  </a:lnTo>
                  <a:lnTo>
                    <a:pt x="22" y="19"/>
                  </a:lnTo>
                  <a:lnTo>
                    <a:pt x="17" y="22"/>
                  </a:lnTo>
                  <a:lnTo>
                    <a:pt x="15" y="22"/>
                  </a:lnTo>
                  <a:lnTo>
                    <a:pt x="12" y="22"/>
                  </a:lnTo>
                  <a:lnTo>
                    <a:pt x="10" y="24"/>
                  </a:lnTo>
                  <a:lnTo>
                    <a:pt x="10" y="27"/>
                  </a:lnTo>
                  <a:lnTo>
                    <a:pt x="10" y="29"/>
                  </a:lnTo>
                  <a:lnTo>
                    <a:pt x="7" y="31"/>
                  </a:lnTo>
                  <a:lnTo>
                    <a:pt x="7" y="36"/>
                  </a:lnTo>
                  <a:lnTo>
                    <a:pt x="5" y="38"/>
                  </a:lnTo>
                  <a:lnTo>
                    <a:pt x="0" y="38"/>
                  </a:lnTo>
                  <a:lnTo>
                    <a:pt x="3" y="43"/>
                  </a:lnTo>
                  <a:lnTo>
                    <a:pt x="5" y="50"/>
                  </a:lnTo>
                  <a:lnTo>
                    <a:pt x="10" y="55"/>
                  </a:lnTo>
                  <a:lnTo>
                    <a:pt x="12" y="60"/>
                  </a:lnTo>
                  <a:lnTo>
                    <a:pt x="15" y="62"/>
                  </a:lnTo>
                  <a:lnTo>
                    <a:pt x="17" y="65"/>
                  </a:lnTo>
                  <a:lnTo>
                    <a:pt x="19" y="67"/>
                  </a:lnTo>
                  <a:lnTo>
                    <a:pt x="19" y="67"/>
                  </a:lnTo>
                  <a:lnTo>
                    <a:pt x="22" y="67"/>
                  </a:lnTo>
                  <a:lnTo>
                    <a:pt x="22" y="69"/>
                  </a:lnTo>
                  <a:lnTo>
                    <a:pt x="22" y="72"/>
                  </a:lnTo>
                  <a:lnTo>
                    <a:pt x="29" y="74"/>
                  </a:lnTo>
                  <a:lnTo>
                    <a:pt x="36" y="76"/>
                  </a:lnTo>
                  <a:lnTo>
                    <a:pt x="41" y="79"/>
                  </a:lnTo>
                  <a:lnTo>
                    <a:pt x="50" y="79"/>
                  </a:lnTo>
                  <a:lnTo>
                    <a:pt x="48" y="74"/>
                  </a:lnTo>
                  <a:lnTo>
                    <a:pt x="48" y="69"/>
                  </a:lnTo>
                  <a:lnTo>
                    <a:pt x="45" y="67"/>
                  </a:lnTo>
                  <a:lnTo>
                    <a:pt x="45" y="62"/>
                  </a:lnTo>
                  <a:lnTo>
                    <a:pt x="48" y="57"/>
                  </a:lnTo>
                  <a:lnTo>
                    <a:pt x="48" y="55"/>
                  </a:lnTo>
                  <a:lnTo>
                    <a:pt x="50" y="50"/>
                  </a:lnTo>
                  <a:lnTo>
                    <a:pt x="50" y="48"/>
                  </a:lnTo>
                  <a:lnTo>
                    <a:pt x="53" y="46"/>
                  </a:lnTo>
                  <a:lnTo>
                    <a:pt x="53" y="41"/>
                  </a:lnTo>
                  <a:lnTo>
                    <a:pt x="53" y="38"/>
                  </a:lnTo>
                  <a:lnTo>
                    <a:pt x="55" y="34"/>
                  </a:lnTo>
                  <a:lnTo>
                    <a:pt x="55" y="29"/>
                  </a:lnTo>
                  <a:lnTo>
                    <a:pt x="55" y="19"/>
                  </a:lnTo>
                  <a:lnTo>
                    <a:pt x="57" y="12"/>
                  </a:lnTo>
                  <a:lnTo>
                    <a:pt x="60" y="8"/>
                  </a:lnTo>
                  <a:lnTo>
                    <a:pt x="60" y="5"/>
                  </a:lnTo>
                  <a:lnTo>
                    <a:pt x="60" y="0"/>
                  </a:lnTo>
                  <a:lnTo>
                    <a:pt x="60"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3" name="Freeform 1543">
              <a:extLst>
                <a:ext uri="{FF2B5EF4-FFF2-40B4-BE49-F238E27FC236}">
                  <a16:creationId xmlns:a16="http://schemas.microsoft.com/office/drawing/2014/main" id="{C75B6655-1DF2-4424-9A65-06253B4480CD}"/>
                </a:ext>
              </a:extLst>
            </p:cNvPr>
            <p:cNvSpPr>
              <a:spLocks/>
            </p:cNvSpPr>
            <p:nvPr/>
          </p:nvSpPr>
          <p:spPr bwMode="auto">
            <a:xfrm>
              <a:off x="2239963" y="3709987"/>
              <a:ext cx="95250" cy="125412"/>
            </a:xfrm>
            <a:custGeom>
              <a:avLst/>
              <a:gdLst/>
              <a:ahLst/>
              <a:cxnLst>
                <a:cxn ang="0">
                  <a:pos x="57" y="0"/>
                </a:cxn>
                <a:cxn ang="0">
                  <a:pos x="55" y="0"/>
                </a:cxn>
                <a:cxn ang="0">
                  <a:pos x="50" y="5"/>
                </a:cxn>
                <a:cxn ang="0">
                  <a:pos x="45" y="5"/>
                </a:cxn>
                <a:cxn ang="0">
                  <a:pos x="41" y="5"/>
                </a:cxn>
                <a:cxn ang="0">
                  <a:pos x="41" y="5"/>
                </a:cxn>
                <a:cxn ang="0">
                  <a:pos x="36" y="5"/>
                </a:cxn>
                <a:cxn ang="0">
                  <a:pos x="34" y="8"/>
                </a:cxn>
                <a:cxn ang="0">
                  <a:pos x="29" y="15"/>
                </a:cxn>
                <a:cxn ang="0">
                  <a:pos x="24" y="19"/>
                </a:cxn>
                <a:cxn ang="0">
                  <a:pos x="17" y="22"/>
                </a:cxn>
                <a:cxn ang="0">
                  <a:pos x="12" y="22"/>
                </a:cxn>
                <a:cxn ang="0">
                  <a:pos x="10" y="27"/>
                </a:cxn>
                <a:cxn ang="0">
                  <a:pos x="7" y="31"/>
                </a:cxn>
                <a:cxn ang="0">
                  <a:pos x="5" y="38"/>
                </a:cxn>
                <a:cxn ang="0">
                  <a:pos x="3" y="43"/>
                </a:cxn>
                <a:cxn ang="0">
                  <a:pos x="10" y="55"/>
                </a:cxn>
                <a:cxn ang="0">
                  <a:pos x="15" y="62"/>
                </a:cxn>
                <a:cxn ang="0">
                  <a:pos x="19" y="67"/>
                </a:cxn>
                <a:cxn ang="0">
                  <a:pos x="22" y="67"/>
                </a:cxn>
                <a:cxn ang="0">
                  <a:pos x="22" y="72"/>
                </a:cxn>
                <a:cxn ang="0">
                  <a:pos x="36" y="76"/>
                </a:cxn>
                <a:cxn ang="0">
                  <a:pos x="50" y="79"/>
                </a:cxn>
                <a:cxn ang="0">
                  <a:pos x="48" y="69"/>
                </a:cxn>
                <a:cxn ang="0">
                  <a:pos x="45" y="62"/>
                </a:cxn>
                <a:cxn ang="0">
                  <a:pos x="48" y="55"/>
                </a:cxn>
                <a:cxn ang="0">
                  <a:pos x="50" y="48"/>
                </a:cxn>
                <a:cxn ang="0">
                  <a:pos x="53" y="41"/>
                </a:cxn>
                <a:cxn ang="0">
                  <a:pos x="55" y="34"/>
                </a:cxn>
                <a:cxn ang="0">
                  <a:pos x="55" y="19"/>
                </a:cxn>
                <a:cxn ang="0">
                  <a:pos x="60" y="8"/>
                </a:cxn>
                <a:cxn ang="0">
                  <a:pos x="60" y="0"/>
                </a:cxn>
              </a:cxnLst>
              <a:rect l="0" t="0" r="r" b="b"/>
              <a:pathLst>
                <a:path w="60" h="79">
                  <a:moveTo>
                    <a:pt x="60" y="0"/>
                  </a:moveTo>
                  <a:lnTo>
                    <a:pt x="57" y="0"/>
                  </a:lnTo>
                  <a:lnTo>
                    <a:pt x="57" y="0"/>
                  </a:lnTo>
                  <a:lnTo>
                    <a:pt x="55" y="0"/>
                  </a:lnTo>
                  <a:lnTo>
                    <a:pt x="55" y="3"/>
                  </a:lnTo>
                  <a:lnTo>
                    <a:pt x="50" y="5"/>
                  </a:lnTo>
                  <a:lnTo>
                    <a:pt x="48" y="5"/>
                  </a:lnTo>
                  <a:lnTo>
                    <a:pt x="45" y="5"/>
                  </a:lnTo>
                  <a:lnTo>
                    <a:pt x="43" y="8"/>
                  </a:lnTo>
                  <a:lnTo>
                    <a:pt x="41" y="5"/>
                  </a:lnTo>
                  <a:lnTo>
                    <a:pt x="41" y="5"/>
                  </a:lnTo>
                  <a:lnTo>
                    <a:pt x="41" y="5"/>
                  </a:lnTo>
                  <a:lnTo>
                    <a:pt x="38" y="5"/>
                  </a:lnTo>
                  <a:lnTo>
                    <a:pt x="36" y="5"/>
                  </a:lnTo>
                  <a:lnTo>
                    <a:pt x="36" y="5"/>
                  </a:lnTo>
                  <a:lnTo>
                    <a:pt x="34" y="8"/>
                  </a:lnTo>
                  <a:lnTo>
                    <a:pt x="34" y="10"/>
                  </a:lnTo>
                  <a:lnTo>
                    <a:pt x="29" y="15"/>
                  </a:lnTo>
                  <a:lnTo>
                    <a:pt x="26" y="19"/>
                  </a:lnTo>
                  <a:lnTo>
                    <a:pt x="24" y="19"/>
                  </a:lnTo>
                  <a:lnTo>
                    <a:pt x="22" y="19"/>
                  </a:lnTo>
                  <a:lnTo>
                    <a:pt x="17" y="22"/>
                  </a:lnTo>
                  <a:lnTo>
                    <a:pt x="15" y="22"/>
                  </a:lnTo>
                  <a:lnTo>
                    <a:pt x="12" y="22"/>
                  </a:lnTo>
                  <a:lnTo>
                    <a:pt x="10" y="24"/>
                  </a:lnTo>
                  <a:lnTo>
                    <a:pt x="10" y="27"/>
                  </a:lnTo>
                  <a:lnTo>
                    <a:pt x="10" y="29"/>
                  </a:lnTo>
                  <a:lnTo>
                    <a:pt x="7" y="31"/>
                  </a:lnTo>
                  <a:lnTo>
                    <a:pt x="7" y="36"/>
                  </a:lnTo>
                  <a:lnTo>
                    <a:pt x="5" y="38"/>
                  </a:lnTo>
                  <a:lnTo>
                    <a:pt x="0" y="38"/>
                  </a:lnTo>
                  <a:lnTo>
                    <a:pt x="3" y="43"/>
                  </a:lnTo>
                  <a:lnTo>
                    <a:pt x="5" y="50"/>
                  </a:lnTo>
                  <a:lnTo>
                    <a:pt x="10" y="55"/>
                  </a:lnTo>
                  <a:lnTo>
                    <a:pt x="12" y="60"/>
                  </a:lnTo>
                  <a:lnTo>
                    <a:pt x="15" y="62"/>
                  </a:lnTo>
                  <a:lnTo>
                    <a:pt x="17" y="65"/>
                  </a:lnTo>
                  <a:lnTo>
                    <a:pt x="19" y="67"/>
                  </a:lnTo>
                  <a:lnTo>
                    <a:pt x="19" y="67"/>
                  </a:lnTo>
                  <a:lnTo>
                    <a:pt x="22" y="67"/>
                  </a:lnTo>
                  <a:lnTo>
                    <a:pt x="22" y="69"/>
                  </a:lnTo>
                  <a:lnTo>
                    <a:pt x="22" y="72"/>
                  </a:lnTo>
                  <a:lnTo>
                    <a:pt x="29" y="74"/>
                  </a:lnTo>
                  <a:lnTo>
                    <a:pt x="36" y="76"/>
                  </a:lnTo>
                  <a:lnTo>
                    <a:pt x="41" y="79"/>
                  </a:lnTo>
                  <a:lnTo>
                    <a:pt x="50" y="79"/>
                  </a:lnTo>
                  <a:lnTo>
                    <a:pt x="48" y="74"/>
                  </a:lnTo>
                  <a:lnTo>
                    <a:pt x="48" y="69"/>
                  </a:lnTo>
                  <a:lnTo>
                    <a:pt x="45" y="67"/>
                  </a:lnTo>
                  <a:lnTo>
                    <a:pt x="45" y="62"/>
                  </a:lnTo>
                  <a:lnTo>
                    <a:pt x="48" y="57"/>
                  </a:lnTo>
                  <a:lnTo>
                    <a:pt x="48" y="55"/>
                  </a:lnTo>
                  <a:lnTo>
                    <a:pt x="50" y="50"/>
                  </a:lnTo>
                  <a:lnTo>
                    <a:pt x="50" y="48"/>
                  </a:lnTo>
                  <a:lnTo>
                    <a:pt x="53" y="46"/>
                  </a:lnTo>
                  <a:lnTo>
                    <a:pt x="53" y="41"/>
                  </a:lnTo>
                  <a:lnTo>
                    <a:pt x="53" y="38"/>
                  </a:lnTo>
                  <a:lnTo>
                    <a:pt x="55" y="34"/>
                  </a:lnTo>
                  <a:lnTo>
                    <a:pt x="55" y="29"/>
                  </a:lnTo>
                  <a:lnTo>
                    <a:pt x="55" y="19"/>
                  </a:lnTo>
                  <a:lnTo>
                    <a:pt x="57" y="12"/>
                  </a:lnTo>
                  <a:lnTo>
                    <a:pt x="60" y="8"/>
                  </a:lnTo>
                  <a:lnTo>
                    <a:pt x="60" y="5"/>
                  </a:lnTo>
                  <a:lnTo>
                    <a:pt x="60"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4" name="Freeform 1544">
              <a:extLst>
                <a:ext uri="{FF2B5EF4-FFF2-40B4-BE49-F238E27FC236}">
                  <a16:creationId xmlns:a16="http://schemas.microsoft.com/office/drawing/2014/main" id="{E27F12A9-54CD-4F1F-8759-55ED6EA80CEC}"/>
                </a:ext>
              </a:extLst>
            </p:cNvPr>
            <p:cNvSpPr>
              <a:spLocks/>
            </p:cNvSpPr>
            <p:nvPr/>
          </p:nvSpPr>
          <p:spPr bwMode="auto">
            <a:xfrm>
              <a:off x="2239963" y="3709987"/>
              <a:ext cx="95250" cy="125412"/>
            </a:xfrm>
            <a:custGeom>
              <a:avLst/>
              <a:gdLst/>
              <a:ahLst/>
              <a:cxnLst>
                <a:cxn ang="0">
                  <a:pos x="57" y="0"/>
                </a:cxn>
                <a:cxn ang="0">
                  <a:pos x="55" y="0"/>
                </a:cxn>
                <a:cxn ang="0">
                  <a:pos x="50" y="5"/>
                </a:cxn>
                <a:cxn ang="0">
                  <a:pos x="45" y="5"/>
                </a:cxn>
                <a:cxn ang="0">
                  <a:pos x="41" y="5"/>
                </a:cxn>
                <a:cxn ang="0">
                  <a:pos x="41" y="5"/>
                </a:cxn>
                <a:cxn ang="0">
                  <a:pos x="36" y="5"/>
                </a:cxn>
                <a:cxn ang="0">
                  <a:pos x="34" y="8"/>
                </a:cxn>
                <a:cxn ang="0">
                  <a:pos x="29" y="15"/>
                </a:cxn>
                <a:cxn ang="0">
                  <a:pos x="24" y="19"/>
                </a:cxn>
                <a:cxn ang="0">
                  <a:pos x="17" y="22"/>
                </a:cxn>
                <a:cxn ang="0">
                  <a:pos x="12" y="22"/>
                </a:cxn>
                <a:cxn ang="0">
                  <a:pos x="10" y="27"/>
                </a:cxn>
                <a:cxn ang="0">
                  <a:pos x="7" y="31"/>
                </a:cxn>
                <a:cxn ang="0">
                  <a:pos x="5" y="38"/>
                </a:cxn>
                <a:cxn ang="0">
                  <a:pos x="3" y="43"/>
                </a:cxn>
                <a:cxn ang="0">
                  <a:pos x="10" y="55"/>
                </a:cxn>
                <a:cxn ang="0">
                  <a:pos x="15" y="62"/>
                </a:cxn>
                <a:cxn ang="0">
                  <a:pos x="19" y="67"/>
                </a:cxn>
                <a:cxn ang="0">
                  <a:pos x="22" y="67"/>
                </a:cxn>
                <a:cxn ang="0">
                  <a:pos x="22" y="72"/>
                </a:cxn>
                <a:cxn ang="0">
                  <a:pos x="36" y="76"/>
                </a:cxn>
                <a:cxn ang="0">
                  <a:pos x="50" y="79"/>
                </a:cxn>
                <a:cxn ang="0">
                  <a:pos x="48" y="69"/>
                </a:cxn>
                <a:cxn ang="0">
                  <a:pos x="45" y="62"/>
                </a:cxn>
                <a:cxn ang="0">
                  <a:pos x="48" y="55"/>
                </a:cxn>
                <a:cxn ang="0">
                  <a:pos x="50" y="48"/>
                </a:cxn>
                <a:cxn ang="0">
                  <a:pos x="53" y="41"/>
                </a:cxn>
                <a:cxn ang="0">
                  <a:pos x="55" y="34"/>
                </a:cxn>
                <a:cxn ang="0">
                  <a:pos x="55" y="19"/>
                </a:cxn>
                <a:cxn ang="0">
                  <a:pos x="60" y="8"/>
                </a:cxn>
                <a:cxn ang="0">
                  <a:pos x="60" y="0"/>
                </a:cxn>
              </a:cxnLst>
              <a:rect l="0" t="0" r="r" b="b"/>
              <a:pathLst>
                <a:path w="60" h="79">
                  <a:moveTo>
                    <a:pt x="60" y="0"/>
                  </a:moveTo>
                  <a:lnTo>
                    <a:pt x="57" y="0"/>
                  </a:lnTo>
                  <a:lnTo>
                    <a:pt x="57" y="0"/>
                  </a:lnTo>
                  <a:lnTo>
                    <a:pt x="55" y="0"/>
                  </a:lnTo>
                  <a:lnTo>
                    <a:pt x="55" y="3"/>
                  </a:lnTo>
                  <a:lnTo>
                    <a:pt x="50" y="5"/>
                  </a:lnTo>
                  <a:lnTo>
                    <a:pt x="48" y="5"/>
                  </a:lnTo>
                  <a:lnTo>
                    <a:pt x="45" y="5"/>
                  </a:lnTo>
                  <a:lnTo>
                    <a:pt x="43" y="8"/>
                  </a:lnTo>
                  <a:lnTo>
                    <a:pt x="41" y="5"/>
                  </a:lnTo>
                  <a:lnTo>
                    <a:pt x="41" y="5"/>
                  </a:lnTo>
                  <a:lnTo>
                    <a:pt x="41" y="5"/>
                  </a:lnTo>
                  <a:lnTo>
                    <a:pt x="38" y="5"/>
                  </a:lnTo>
                  <a:lnTo>
                    <a:pt x="36" y="5"/>
                  </a:lnTo>
                  <a:lnTo>
                    <a:pt x="36" y="5"/>
                  </a:lnTo>
                  <a:lnTo>
                    <a:pt x="34" y="8"/>
                  </a:lnTo>
                  <a:lnTo>
                    <a:pt x="34" y="10"/>
                  </a:lnTo>
                  <a:lnTo>
                    <a:pt x="29" y="15"/>
                  </a:lnTo>
                  <a:lnTo>
                    <a:pt x="26" y="19"/>
                  </a:lnTo>
                  <a:lnTo>
                    <a:pt x="24" y="19"/>
                  </a:lnTo>
                  <a:lnTo>
                    <a:pt x="22" y="19"/>
                  </a:lnTo>
                  <a:lnTo>
                    <a:pt x="17" y="22"/>
                  </a:lnTo>
                  <a:lnTo>
                    <a:pt x="15" y="22"/>
                  </a:lnTo>
                  <a:lnTo>
                    <a:pt x="12" y="22"/>
                  </a:lnTo>
                  <a:lnTo>
                    <a:pt x="10" y="24"/>
                  </a:lnTo>
                  <a:lnTo>
                    <a:pt x="10" y="27"/>
                  </a:lnTo>
                  <a:lnTo>
                    <a:pt x="10" y="29"/>
                  </a:lnTo>
                  <a:lnTo>
                    <a:pt x="7" y="31"/>
                  </a:lnTo>
                  <a:lnTo>
                    <a:pt x="7" y="36"/>
                  </a:lnTo>
                  <a:lnTo>
                    <a:pt x="5" y="38"/>
                  </a:lnTo>
                  <a:lnTo>
                    <a:pt x="0" y="38"/>
                  </a:lnTo>
                  <a:lnTo>
                    <a:pt x="3" y="43"/>
                  </a:lnTo>
                  <a:lnTo>
                    <a:pt x="5" y="50"/>
                  </a:lnTo>
                  <a:lnTo>
                    <a:pt x="10" y="55"/>
                  </a:lnTo>
                  <a:lnTo>
                    <a:pt x="12" y="60"/>
                  </a:lnTo>
                  <a:lnTo>
                    <a:pt x="15" y="62"/>
                  </a:lnTo>
                  <a:lnTo>
                    <a:pt x="17" y="65"/>
                  </a:lnTo>
                  <a:lnTo>
                    <a:pt x="19" y="67"/>
                  </a:lnTo>
                  <a:lnTo>
                    <a:pt x="19" y="67"/>
                  </a:lnTo>
                  <a:lnTo>
                    <a:pt x="22" y="67"/>
                  </a:lnTo>
                  <a:lnTo>
                    <a:pt x="22" y="69"/>
                  </a:lnTo>
                  <a:lnTo>
                    <a:pt x="22" y="72"/>
                  </a:lnTo>
                  <a:lnTo>
                    <a:pt x="29" y="74"/>
                  </a:lnTo>
                  <a:lnTo>
                    <a:pt x="36" y="76"/>
                  </a:lnTo>
                  <a:lnTo>
                    <a:pt x="41" y="79"/>
                  </a:lnTo>
                  <a:lnTo>
                    <a:pt x="50" y="79"/>
                  </a:lnTo>
                  <a:lnTo>
                    <a:pt x="48" y="74"/>
                  </a:lnTo>
                  <a:lnTo>
                    <a:pt x="48" y="69"/>
                  </a:lnTo>
                  <a:lnTo>
                    <a:pt x="45" y="67"/>
                  </a:lnTo>
                  <a:lnTo>
                    <a:pt x="45" y="62"/>
                  </a:lnTo>
                  <a:lnTo>
                    <a:pt x="48" y="57"/>
                  </a:lnTo>
                  <a:lnTo>
                    <a:pt x="48" y="55"/>
                  </a:lnTo>
                  <a:lnTo>
                    <a:pt x="50" y="50"/>
                  </a:lnTo>
                  <a:lnTo>
                    <a:pt x="50" y="48"/>
                  </a:lnTo>
                  <a:lnTo>
                    <a:pt x="53" y="46"/>
                  </a:lnTo>
                  <a:lnTo>
                    <a:pt x="53" y="41"/>
                  </a:lnTo>
                  <a:lnTo>
                    <a:pt x="53" y="38"/>
                  </a:lnTo>
                  <a:lnTo>
                    <a:pt x="55" y="34"/>
                  </a:lnTo>
                  <a:lnTo>
                    <a:pt x="55" y="29"/>
                  </a:lnTo>
                  <a:lnTo>
                    <a:pt x="55" y="19"/>
                  </a:lnTo>
                  <a:lnTo>
                    <a:pt x="57" y="12"/>
                  </a:lnTo>
                  <a:lnTo>
                    <a:pt x="60" y="8"/>
                  </a:lnTo>
                  <a:lnTo>
                    <a:pt x="60" y="5"/>
                  </a:lnTo>
                  <a:lnTo>
                    <a:pt x="60"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5" name="Freeform 1545">
              <a:extLst>
                <a:ext uri="{FF2B5EF4-FFF2-40B4-BE49-F238E27FC236}">
                  <a16:creationId xmlns:a16="http://schemas.microsoft.com/office/drawing/2014/main" id="{048739E0-F108-4363-BC90-74B65FB85C6F}"/>
                </a:ext>
              </a:extLst>
            </p:cNvPr>
            <p:cNvSpPr>
              <a:spLocks/>
            </p:cNvSpPr>
            <p:nvPr/>
          </p:nvSpPr>
          <p:spPr bwMode="auto">
            <a:xfrm>
              <a:off x="2184401" y="3733799"/>
              <a:ext cx="52387" cy="25399"/>
            </a:xfrm>
            <a:custGeom>
              <a:avLst/>
              <a:gdLst/>
              <a:ahLst/>
              <a:cxnLst>
                <a:cxn ang="0">
                  <a:pos x="33" y="16"/>
                </a:cxn>
                <a:cxn ang="0">
                  <a:pos x="33" y="14"/>
                </a:cxn>
                <a:cxn ang="0">
                  <a:pos x="33" y="12"/>
                </a:cxn>
                <a:cxn ang="0">
                  <a:pos x="31" y="9"/>
                </a:cxn>
                <a:cxn ang="0">
                  <a:pos x="28" y="7"/>
                </a:cxn>
                <a:cxn ang="0">
                  <a:pos x="26" y="7"/>
                </a:cxn>
                <a:cxn ang="0">
                  <a:pos x="23" y="7"/>
                </a:cxn>
                <a:cxn ang="0">
                  <a:pos x="21" y="4"/>
                </a:cxn>
                <a:cxn ang="0">
                  <a:pos x="19" y="4"/>
                </a:cxn>
                <a:cxn ang="0">
                  <a:pos x="19" y="2"/>
                </a:cxn>
                <a:cxn ang="0">
                  <a:pos x="16" y="0"/>
                </a:cxn>
                <a:cxn ang="0">
                  <a:pos x="14" y="0"/>
                </a:cxn>
                <a:cxn ang="0">
                  <a:pos x="11" y="0"/>
                </a:cxn>
                <a:cxn ang="0">
                  <a:pos x="7" y="0"/>
                </a:cxn>
                <a:cxn ang="0">
                  <a:pos x="7" y="0"/>
                </a:cxn>
                <a:cxn ang="0">
                  <a:pos x="7" y="0"/>
                </a:cxn>
                <a:cxn ang="0">
                  <a:pos x="7" y="2"/>
                </a:cxn>
                <a:cxn ang="0">
                  <a:pos x="4" y="2"/>
                </a:cxn>
                <a:cxn ang="0">
                  <a:pos x="4" y="4"/>
                </a:cxn>
                <a:cxn ang="0">
                  <a:pos x="0" y="4"/>
                </a:cxn>
                <a:cxn ang="0">
                  <a:pos x="0" y="7"/>
                </a:cxn>
                <a:cxn ang="0">
                  <a:pos x="2" y="7"/>
                </a:cxn>
                <a:cxn ang="0">
                  <a:pos x="4" y="9"/>
                </a:cxn>
                <a:cxn ang="0">
                  <a:pos x="11" y="12"/>
                </a:cxn>
                <a:cxn ang="0">
                  <a:pos x="16" y="14"/>
                </a:cxn>
                <a:cxn ang="0">
                  <a:pos x="21" y="14"/>
                </a:cxn>
                <a:cxn ang="0">
                  <a:pos x="33" y="14"/>
                </a:cxn>
                <a:cxn ang="0">
                  <a:pos x="33" y="16"/>
                </a:cxn>
                <a:cxn ang="0">
                  <a:pos x="33" y="16"/>
                </a:cxn>
              </a:cxnLst>
              <a:rect l="0" t="0" r="r" b="b"/>
              <a:pathLst>
                <a:path w="33" h="16">
                  <a:moveTo>
                    <a:pt x="33" y="16"/>
                  </a:moveTo>
                  <a:lnTo>
                    <a:pt x="33" y="14"/>
                  </a:lnTo>
                  <a:lnTo>
                    <a:pt x="33" y="12"/>
                  </a:lnTo>
                  <a:lnTo>
                    <a:pt x="31" y="9"/>
                  </a:lnTo>
                  <a:lnTo>
                    <a:pt x="28" y="7"/>
                  </a:lnTo>
                  <a:lnTo>
                    <a:pt x="26" y="7"/>
                  </a:lnTo>
                  <a:lnTo>
                    <a:pt x="23" y="7"/>
                  </a:lnTo>
                  <a:lnTo>
                    <a:pt x="21" y="4"/>
                  </a:lnTo>
                  <a:lnTo>
                    <a:pt x="19" y="4"/>
                  </a:lnTo>
                  <a:lnTo>
                    <a:pt x="19" y="2"/>
                  </a:lnTo>
                  <a:lnTo>
                    <a:pt x="16" y="0"/>
                  </a:lnTo>
                  <a:lnTo>
                    <a:pt x="14" y="0"/>
                  </a:lnTo>
                  <a:lnTo>
                    <a:pt x="11" y="0"/>
                  </a:lnTo>
                  <a:lnTo>
                    <a:pt x="7" y="0"/>
                  </a:lnTo>
                  <a:lnTo>
                    <a:pt x="7" y="0"/>
                  </a:lnTo>
                  <a:lnTo>
                    <a:pt x="7" y="0"/>
                  </a:lnTo>
                  <a:lnTo>
                    <a:pt x="7" y="2"/>
                  </a:lnTo>
                  <a:lnTo>
                    <a:pt x="4" y="2"/>
                  </a:lnTo>
                  <a:lnTo>
                    <a:pt x="4" y="4"/>
                  </a:lnTo>
                  <a:lnTo>
                    <a:pt x="0" y="4"/>
                  </a:lnTo>
                  <a:lnTo>
                    <a:pt x="0" y="7"/>
                  </a:lnTo>
                  <a:lnTo>
                    <a:pt x="2" y="7"/>
                  </a:lnTo>
                  <a:lnTo>
                    <a:pt x="4" y="9"/>
                  </a:lnTo>
                  <a:lnTo>
                    <a:pt x="11" y="12"/>
                  </a:lnTo>
                  <a:lnTo>
                    <a:pt x="16" y="14"/>
                  </a:lnTo>
                  <a:lnTo>
                    <a:pt x="21" y="14"/>
                  </a:lnTo>
                  <a:lnTo>
                    <a:pt x="33" y="14"/>
                  </a:lnTo>
                  <a:lnTo>
                    <a:pt x="33" y="16"/>
                  </a:lnTo>
                  <a:lnTo>
                    <a:pt x="33" y="1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6" name="Freeform 1546">
              <a:extLst>
                <a:ext uri="{FF2B5EF4-FFF2-40B4-BE49-F238E27FC236}">
                  <a16:creationId xmlns:a16="http://schemas.microsoft.com/office/drawing/2014/main" id="{7168D816-F5F0-4A01-95C0-8CC83476880C}"/>
                </a:ext>
              </a:extLst>
            </p:cNvPr>
            <p:cNvSpPr>
              <a:spLocks/>
            </p:cNvSpPr>
            <p:nvPr/>
          </p:nvSpPr>
          <p:spPr bwMode="auto">
            <a:xfrm>
              <a:off x="2184401" y="3733799"/>
              <a:ext cx="52387" cy="25399"/>
            </a:xfrm>
            <a:custGeom>
              <a:avLst/>
              <a:gdLst/>
              <a:ahLst/>
              <a:cxnLst>
                <a:cxn ang="0">
                  <a:pos x="33" y="16"/>
                </a:cxn>
                <a:cxn ang="0">
                  <a:pos x="33" y="14"/>
                </a:cxn>
                <a:cxn ang="0">
                  <a:pos x="33" y="12"/>
                </a:cxn>
                <a:cxn ang="0">
                  <a:pos x="31" y="9"/>
                </a:cxn>
                <a:cxn ang="0">
                  <a:pos x="28" y="7"/>
                </a:cxn>
                <a:cxn ang="0">
                  <a:pos x="26" y="7"/>
                </a:cxn>
                <a:cxn ang="0">
                  <a:pos x="23" y="7"/>
                </a:cxn>
                <a:cxn ang="0">
                  <a:pos x="21" y="4"/>
                </a:cxn>
                <a:cxn ang="0">
                  <a:pos x="19" y="4"/>
                </a:cxn>
                <a:cxn ang="0">
                  <a:pos x="19" y="2"/>
                </a:cxn>
                <a:cxn ang="0">
                  <a:pos x="16" y="0"/>
                </a:cxn>
                <a:cxn ang="0">
                  <a:pos x="14" y="0"/>
                </a:cxn>
                <a:cxn ang="0">
                  <a:pos x="11" y="0"/>
                </a:cxn>
                <a:cxn ang="0">
                  <a:pos x="7" y="0"/>
                </a:cxn>
                <a:cxn ang="0">
                  <a:pos x="7" y="0"/>
                </a:cxn>
                <a:cxn ang="0">
                  <a:pos x="7" y="0"/>
                </a:cxn>
                <a:cxn ang="0">
                  <a:pos x="7" y="2"/>
                </a:cxn>
                <a:cxn ang="0">
                  <a:pos x="4" y="2"/>
                </a:cxn>
                <a:cxn ang="0">
                  <a:pos x="4" y="4"/>
                </a:cxn>
                <a:cxn ang="0">
                  <a:pos x="0" y="4"/>
                </a:cxn>
                <a:cxn ang="0">
                  <a:pos x="0" y="7"/>
                </a:cxn>
                <a:cxn ang="0">
                  <a:pos x="2" y="7"/>
                </a:cxn>
                <a:cxn ang="0">
                  <a:pos x="4" y="9"/>
                </a:cxn>
                <a:cxn ang="0">
                  <a:pos x="11" y="12"/>
                </a:cxn>
                <a:cxn ang="0">
                  <a:pos x="16" y="14"/>
                </a:cxn>
                <a:cxn ang="0">
                  <a:pos x="21" y="14"/>
                </a:cxn>
                <a:cxn ang="0">
                  <a:pos x="33" y="14"/>
                </a:cxn>
                <a:cxn ang="0">
                  <a:pos x="33" y="16"/>
                </a:cxn>
              </a:cxnLst>
              <a:rect l="0" t="0" r="r" b="b"/>
              <a:pathLst>
                <a:path w="33" h="16">
                  <a:moveTo>
                    <a:pt x="33" y="16"/>
                  </a:moveTo>
                  <a:lnTo>
                    <a:pt x="33" y="14"/>
                  </a:lnTo>
                  <a:lnTo>
                    <a:pt x="33" y="12"/>
                  </a:lnTo>
                  <a:lnTo>
                    <a:pt x="31" y="9"/>
                  </a:lnTo>
                  <a:lnTo>
                    <a:pt x="28" y="7"/>
                  </a:lnTo>
                  <a:lnTo>
                    <a:pt x="26" y="7"/>
                  </a:lnTo>
                  <a:lnTo>
                    <a:pt x="23" y="7"/>
                  </a:lnTo>
                  <a:lnTo>
                    <a:pt x="21" y="4"/>
                  </a:lnTo>
                  <a:lnTo>
                    <a:pt x="19" y="4"/>
                  </a:lnTo>
                  <a:lnTo>
                    <a:pt x="19" y="2"/>
                  </a:lnTo>
                  <a:lnTo>
                    <a:pt x="16" y="0"/>
                  </a:lnTo>
                  <a:lnTo>
                    <a:pt x="14" y="0"/>
                  </a:lnTo>
                  <a:lnTo>
                    <a:pt x="11" y="0"/>
                  </a:lnTo>
                  <a:lnTo>
                    <a:pt x="7" y="0"/>
                  </a:lnTo>
                  <a:lnTo>
                    <a:pt x="7" y="0"/>
                  </a:lnTo>
                  <a:lnTo>
                    <a:pt x="7" y="0"/>
                  </a:lnTo>
                  <a:lnTo>
                    <a:pt x="7" y="2"/>
                  </a:lnTo>
                  <a:lnTo>
                    <a:pt x="4" y="2"/>
                  </a:lnTo>
                  <a:lnTo>
                    <a:pt x="4" y="4"/>
                  </a:lnTo>
                  <a:lnTo>
                    <a:pt x="0" y="4"/>
                  </a:lnTo>
                  <a:lnTo>
                    <a:pt x="0" y="7"/>
                  </a:lnTo>
                  <a:lnTo>
                    <a:pt x="2" y="7"/>
                  </a:lnTo>
                  <a:lnTo>
                    <a:pt x="4" y="9"/>
                  </a:lnTo>
                  <a:lnTo>
                    <a:pt x="11" y="12"/>
                  </a:lnTo>
                  <a:lnTo>
                    <a:pt x="16" y="14"/>
                  </a:lnTo>
                  <a:lnTo>
                    <a:pt x="21" y="14"/>
                  </a:lnTo>
                  <a:lnTo>
                    <a:pt x="33" y="14"/>
                  </a:lnTo>
                  <a:lnTo>
                    <a:pt x="33" y="1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7" name="Freeform 1547">
              <a:extLst>
                <a:ext uri="{FF2B5EF4-FFF2-40B4-BE49-F238E27FC236}">
                  <a16:creationId xmlns:a16="http://schemas.microsoft.com/office/drawing/2014/main" id="{D796C01E-ABAF-4AAB-B391-A10CF9A60363}"/>
                </a:ext>
              </a:extLst>
            </p:cNvPr>
            <p:cNvSpPr>
              <a:spLocks/>
            </p:cNvSpPr>
            <p:nvPr/>
          </p:nvSpPr>
          <p:spPr bwMode="auto">
            <a:xfrm>
              <a:off x="2184401" y="3733799"/>
              <a:ext cx="52387" cy="25399"/>
            </a:xfrm>
            <a:custGeom>
              <a:avLst/>
              <a:gdLst/>
              <a:ahLst/>
              <a:cxnLst>
                <a:cxn ang="0">
                  <a:pos x="33" y="16"/>
                </a:cxn>
                <a:cxn ang="0">
                  <a:pos x="33" y="14"/>
                </a:cxn>
                <a:cxn ang="0">
                  <a:pos x="33" y="12"/>
                </a:cxn>
                <a:cxn ang="0">
                  <a:pos x="31" y="9"/>
                </a:cxn>
                <a:cxn ang="0">
                  <a:pos x="28" y="7"/>
                </a:cxn>
                <a:cxn ang="0">
                  <a:pos x="26" y="7"/>
                </a:cxn>
                <a:cxn ang="0">
                  <a:pos x="23" y="7"/>
                </a:cxn>
                <a:cxn ang="0">
                  <a:pos x="21" y="4"/>
                </a:cxn>
                <a:cxn ang="0">
                  <a:pos x="19" y="4"/>
                </a:cxn>
                <a:cxn ang="0">
                  <a:pos x="19" y="2"/>
                </a:cxn>
                <a:cxn ang="0">
                  <a:pos x="16" y="0"/>
                </a:cxn>
                <a:cxn ang="0">
                  <a:pos x="14" y="0"/>
                </a:cxn>
                <a:cxn ang="0">
                  <a:pos x="11" y="0"/>
                </a:cxn>
                <a:cxn ang="0">
                  <a:pos x="7" y="0"/>
                </a:cxn>
                <a:cxn ang="0">
                  <a:pos x="7" y="0"/>
                </a:cxn>
                <a:cxn ang="0">
                  <a:pos x="7" y="0"/>
                </a:cxn>
                <a:cxn ang="0">
                  <a:pos x="7" y="2"/>
                </a:cxn>
                <a:cxn ang="0">
                  <a:pos x="4" y="2"/>
                </a:cxn>
                <a:cxn ang="0">
                  <a:pos x="4" y="4"/>
                </a:cxn>
                <a:cxn ang="0">
                  <a:pos x="0" y="4"/>
                </a:cxn>
                <a:cxn ang="0">
                  <a:pos x="0" y="7"/>
                </a:cxn>
                <a:cxn ang="0">
                  <a:pos x="2" y="7"/>
                </a:cxn>
                <a:cxn ang="0">
                  <a:pos x="4" y="9"/>
                </a:cxn>
                <a:cxn ang="0">
                  <a:pos x="11" y="12"/>
                </a:cxn>
                <a:cxn ang="0">
                  <a:pos x="16" y="14"/>
                </a:cxn>
                <a:cxn ang="0">
                  <a:pos x="21" y="14"/>
                </a:cxn>
                <a:cxn ang="0">
                  <a:pos x="33" y="14"/>
                </a:cxn>
                <a:cxn ang="0">
                  <a:pos x="33" y="16"/>
                </a:cxn>
              </a:cxnLst>
              <a:rect l="0" t="0" r="r" b="b"/>
              <a:pathLst>
                <a:path w="33" h="16">
                  <a:moveTo>
                    <a:pt x="33" y="16"/>
                  </a:moveTo>
                  <a:lnTo>
                    <a:pt x="33" y="14"/>
                  </a:lnTo>
                  <a:lnTo>
                    <a:pt x="33" y="12"/>
                  </a:lnTo>
                  <a:lnTo>
                    <a:pt x="31" y="9"/>
                  </a:lnTo>
                  <a:lnTo>
                    <a:pt x="28" y="7"/>
                  </a:lnTo>
                  <a:lnTo>
                    <a:pt x="26" y="7"/>
                  </a:lnTo>
                  <a:lnTo>
                    <a:pt x="23" y="7"/>
                  </a:lnTo>
                  <a:lnTo>
                    <a:pt x="21" y="4"/>
                  </a:lnTo>
                  <a:lnTo>
                    <a:pt x="19" y="4"/>
                  </a:lnTo>
                  <a:lnTo>
                    <a:pt x="19" y="2"/>
                  </a:lnTo>
                  <a:lnTo>
                    <a:pt x="16" y="0"/>
                  </a:lnTo>
                  <a:lnTo>
                    <a:pt x="14" y="0"/>
                  </a:lnTo>
                  <a:lnTo>
                    <a:pt x="11" y="0"/>
                  </a:lnTo>
                  <a:lnTo>
                    <a:pt x="7" y="0"/>
                  </a:lnTo>
                  <a:lnTo>
                    <a:pt x="7" y="0"/>
                  </a:lnTo>
                  <a:lnTo>
                    <a:pt x="7" y="0"/>
                  </a:lnTo>
                  <a:lnTo>
                    <a:pt x="7" y="2"/>
                  </a:lnTo>
                  <a:lnTo>
                    <a:pt x="4" y="2"/>
                  </a:lnTo>
                  <a:lnTo>
                    <a:pt x="4" y="4"/>
                  </a:lnTo>
                  <a:lnTo>
                    <a:pt x="0" y="4"/>
                  </a:lnTo>
                  <a:lnTo>
                    <a:pt x="0" y="7"/>
                  </a:lnTo>
                  <a:lnTo>
                    <a:pt x="2" y="7"/>
                  </a:lnTo>
                  <a:lnTo>
                    <a:pt x="4" y="9"/>
                  </a:lnTo>
                  <a:lnTo>
                    <a:pt x="11" y="12"/>
                  </a:lnTo>
                  <a:lnTo>
                    <a:pt x="16" y="14"/>
                  </a:lnTo>
                  <a:lnTo>
                    <a:pt x="21" y="14"/>
                  </a:lnTo>
                  <a:lnTo>
                    <a:pt x="33" y="14"/>
                  </a:lnTo>
                  <a:lnTo>
                    <a:pt x="33" y="1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8" name="Freeform 1548">
              <a:extLst>
                <a:ext uri="{FF2B5EF4-FFF2-40B4-BE49-F238E27FC236}">
                  <a16:creationId xmlns:a16="http://schemas.microsoft.com/office/drawing/2014/main" id="{466F7C9B-A34F-41E0-B2ED-C912B88AEA75}"/>
                </a:ext>
              </a:extLst>
            </p:cNvPr>
            <p:cNvSpPr>
              <a:spLocks/>
            </p:cNvSpPr>
            <p:nvPr/>
          </p:nvSpPr>
          <p:spPr bwMode="auto">
            <a:xfrm>
              <a:off x="2201863" y="3673474"/>
              <a:ext cx="128588" cy="96838"/>
            </a:xfrm>
            <a:custGeom>
              <a:avLst/>
              <a:gdLst/>
              <a:ahLst/>
              <a:cxnLst>
                <a:cxn ang="0">
                  <a:pos x="81" y="21"/>
                </a:cxn>
                <a:cxn ang="0">
                  <a:pos x="79" y="14"/>
                </a:cxn>
                <a:cxn ang="0">
                  <a:pos x="72" y="9"/>
                </a:cxn>
                <a:cxn ang="0">
                  <a:pos x="69" y="2"/>
                </a:cxn>
                <a:cxn ang="0">
                  <a:pos x="29" y="0"/>
                </a:cxn>
                <a:cxn ang="0">
                  <a:pos x="22" y="2"/>
                </a:cxn>
                <a:cxn ang="0">
                  <a:pos x="20" y="9"/>
                </a:cxn>
                <a:cxn ang="0">
                  <a:pos x="15" y="14"/>
                </a:cxn>
                <a:cxn ang="0">
                  <a:pos x="8" y="23"/>
                </a:cxn>
                <a:cxn ang="0">
                  <a:pos x="3" y="28"/>
                </a:cxn>
                <a:cxn ang="0">
                  <a:pos x="0" y="38"/>
                </a:cxn>
                <a:cxn ang="0">
                  <a:pos x="5" y="38"/>
                </a:cxn>
                <a:cxn ang="0">
                  <a:pos x="8" y="42"/>
                </a:cxn>
                <a:cxn ang="0">
                  <a:pos x="12" y="45"/>
                </a:cxn>
                <a:cxn ang="0">
                  <a:pos x="17" y="45"/>
                </a:cxn>
                <a:cxn ang="0">
                  <a:pos x="20" y="47"/>
                </a:cxn>
                <a:cxn ang="0">
                  <a:pos x="22" y="50"/>
                </a:cxn>
                <a:cxn ang="0">
                  <a:pos x="22" y="54"/>
                </a:cxn>
                <a:cxn ang="0">
                  <a:pos x="24" y="61"/>
                </a:cxn>
                <a:cxn ang="0">
                  <a:pos x="31" y="59"/>
                </a:cxn>
                <a:cxn ang="0">
                  <a:pos x="34" y="50"/>
                </a:cxn>
                <a:cxn ang="0">
                  <a:pos x="36" y="45"/>
                </a:cxn>
                <a:cxn ang="0">
                  <a:pos x="41" y="45"/>
                </a:cxn>
                <a:cxn ang="0">
                  <a:pos x="48" y="45"/>
                </a:cxn>
                <a:cxn ang="0">
                  <a:pos x="50" y="42"/>
                </a:cxn>
                <a:cxn ang="0">
                  <a:pos x="58" y="33"/>
                </a:cxn>
                <a:cxn ang="0">
                  <a:pos x="60" y="28"/>
                </a:cxn>
                <a:cxn ang="0">
                  <a:pos x="62" y="28"/>
                </a:cxn>
                <a:cxn ang="0">
                  <a:pos x="65" y="28"/>
                </a:cxn>
                <a:cxn ang="0">
                  <a:pos x="67" y="31"/>
                </a:cxn>
                <a:cxn ang="0">
                  <a:pos x="72" y="28"/>
                </a:cxn>
                <a:cxn ang="0">
                  <a:pos x="79" y="26"/>
                </a:cxn>
                <a:cxn ang="0">
                  <a:pos x="81" y="23"/>
                </a:cxn>
              </a:cxnLst>
              <a:rect l="0" t="0" r="r" b="b"/>
              <a:pathLst>
                <a:path w="81" h="61">
                  <a:moveTo>
                    <a:pt x="81" y="23"/>
                  </a:moveTo>
                  <a:lnTo>
                    <a:pt x="81" y="21"/>
                  </a:lnTo>
                  <a:lnTo>
                    <a:pt x="79" y="16"/>
                  </a:lnTo>
                  <a:lnTo>
                    <a:pt x="79" y="14"/>
                  </a:lnTo>
                  <a:lnTo>
                    <a:pt x="74" y="12"/>
                  </a:lnTo>
                  <a:lnTo>
                    <a:pt x="72" y="9"/>
                  </a:lnTo>
                  <a:lnTo>
                    <a:pt x="72" y="7"/>
                  </a:lnTo>
                  <a:lnTo>
                    <a:pt x="69" y="2"/>
                  </a:lnTo>
                  <a:lnTo>
                    <a:pt x="67" y="0"/>
                  </a:lnTo>
                  <a:lnTo>
                    <a:pt x="29" y="0"/>
                  </a:lnTo>
                  <a:lnTo>
                    <a:pt x="24" y="0"/>
                  </a:lnTo>
                  <a:lnTo>
                    <a:pt x="22" y="2"/>
                  </a:lnTo>
                  <a:lnTo>
                    <a:pt x="20" y="4"/>
                  </a:lnTo>
                  <a:lnTo>
                    <a:pt x="20" y="9"/>
                  </a:lnTo>
                  <a:lnTo>
                    <a:pt x="17" y="12"/>
                  </a:lnTo>
                  <a:lnTo>
                    <a:pt x="15" y="14"/>
                  </a:lnTo>
                  <a:lnTo>
                    <a:pt x="10" y="19"/>
                  </a:lnTo>
                  <a:lnTo>
                    <a:pt x="8" y="23"/>
                  </a:lnTo>
                  <a:lnTo>
                    <a:pt x="5" y="26"/>
                  </a:lnTo>
                  <a:lnTo>
                    <a:pt x="3" y="28"/>
                  </a:lnTo>
                  <a:lnTo>
                    <a:pt x="0" y="33"/>
                  </a:lnTo>
                  <a:lnTo>
                    <a:pt x="0" y="38"/>
                  </a:lnTo>
                  <a:lnTo>
                    <a:pt x="3" y="38"/>
                  </a:lnTo>
                  <a:lnTo>
                    <a:pt x="5" y="38"/>
                  </a:lnTo>
                  <a:lnTo>
                    <a:pt x="8" y="40"/>
                  </a:lnTo>
                  <a:lnTo>
                    <a:pt x="8" y="42"/>
                  </a:lnTo>
                  <a:lnTo>
                    <a:pt x="10" y="45"/>
                  </a:lnTo>
                  <a:lnTo>
                    <a:pt x="12" y="45"/>
                  </a:lnTo>
                  <a:lnTo>
                    <a:pt x="15" y="45"/>
                  </a:lnTo>
                  <a:lnTo>
                    <a:pt x="17" y="45"/>
                  </a:lnTo>
                  <a:lnTo>
                    <a:pt x="17" y="45"/>
                  </a:lnTo>
                  <a:lnTo>
                    <a:pt x="20" y="47"/>
                  </a:lnTo>
                  <a:lnTo>
                    <a:pt x="20" y="47"/>
                  </a:lnTo>
                  <a:lnTo>
                    <a:pt x="22" y="50"/>
                  </a:lnTo>
                  <a:lnTo>
                    <a:pt x="22" y="52"/>
                  </a:lnTo>
                  <a:lnTo>
                    <a:pt x="22" y="54"/>
                  </a:lnTo>
                  <a:lnTo>
                    <a:pt x="22" y="57"/>
                  </a:lnTo>
                  <a:lnTo>
                    <a:pt x="24" y="61"/>
                  </a:lnTo>
                  <a:lnTo>
                    <a:pt x="29" y="61"/>
                  </a:lnTo>
                  <a:lnTo>
                    <a:pt x="31" y="59"/>
                  </a:lnTo>
                  <a:lnTo>
                    <a:pt x="31" y="57"/>
                  </a:lnTo>
                  <a:lnTo>
                    <a:pt x="34" y="50"/>
                  </a:lnTo>
                  <a:lnTo>
                    <a:pt x="34" y="47"/>
                  </a:lnTo>
                  <a:lnTo>
                    <a:pt x="36" y="45"/>
                  </a:lnTo>
                  <a:lnTo>
                    <a:pt x="39" y="45"/>
                  </a:lnTo>
                  <a:lnTo>
                    <a:pt x="41" y="45"/>
                  </a:lnTo>
                  <a:lnTo>
                    <a:pt x="46" y="45"/>
                  </a:lnTo>
                  <a:lnTo>
                    <a:pt x="48" y="45"/>
                  </a:lnTo>
                  <a:lnTo>
                    <a:pt x="50" y="42"/>
                  </a:lnTo>
                  <a:lnTo>
                    <a:pt x="50" y="42"/>
                  </a:lnTo>
                  <a:lnTo>
                    <a:pt x="53" y="38"/>
                  </a:lnTo>
                  <a:lnTo>
                    <a:pt x="58" y="33"/>
                  </a:lnTo>
                  <a:lnTo>
                    <a:pt x="58" y="31"/>
                  </a:lnTo>
                  <a:lnTo>
                    <a:pt x="60" y="28"/>
                  </a:lnTo>
                  <a:lnTo>
                    <a:pt x="60" y="28"/>
                  </a:lnTo>
                  <a:lnTo>
                    <a:pt x="62" y="28"/>
                  </a:lnTo>
                  <a:lnTo>
                    <a:pt x="65" y="28"/>
                  </a:lnTo>
                  <a:lnTo>
                    <a:pt x="65" y="28"/>
                  </a:lnTo>
                  <a:lnTo>
                    <a:pt x="65" y="28"/>
                  </a:lnTo>
                  <a:lnTo>
                    <a:pt x="67" y="31"/>
                  </a:lnTo>
                  <a:lnTo>
                    <a:pt x="69" y="28"/>
                  </a:lnTo>
                  <a:lnTo>
                    <a:pt x="72" y="28"/>
                  </a:lnTo>
                  <a:lnTo>
                    <a:pt x="74" y="28"/>
                  </a:lnTo>
                  <a:lnTo>
                    <a:pt x="79" y="26"/>
                  </a:lnTo>
                  <a:lnTo>
                    <a:pt x="79" y="23"/>
                  </a:lnTo>
                  <a:lnTo>
                    <a:pt x="81" y="23"/>
                  </a:lnTo>
                  <a:lnTo>
                    <a:pt x="81" y="2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39" name="Freeform 1549">
              <a:extLst>
                <a:ext uri="{FF2B5EF4-FFF2-40B4-BE49-F238E27FC236}">
                  <a16:creationId xmlns:a16="http://schemas.microsoft.com/office/drawing/2014/main" id="{ED563D14-5C2C-43AD-8437-32E8A3ED8137}"/>
                </a:ext>
              </a:extLst>
            </p:cNvPr>
            <p:cNvSpPr>
              <a:spLocks/>
            </p:cNvSpPr>
            <p:nvPr/>
          </p:nvSpPr>
          <p:spPr bwMode="auto">
            <a:xfrm>
              <a:off x="2201863" y="3673474"/>
              <a:ext cx="128588" cy="96838"/>
            </a:xfrm>
            <a:custGeom>
              <a:avLst/>
              <a:gdLst/>
              <a:ahLst/>
              <a:cxnLst>
                <a:cxn ang="0">
                  <a:pos x="81" y="21"/>
                </a:cxn>
                <a:cxn ang="0">
                  <a:pos x="79" y="14"/>
                </a:cxn>
                <a:cxn ang="0">
                  <a:pos x="72" y="9"/>
                </a:cxn>
                <a:cxn ang="0">
                  <a:pos x="69" y="2"/>
                </a:cxn>
                <a:cxn ang="0">
                  <a:pos x="29" y="0"/>
                </a:cxn>
                <a:cxn ang="0">
                  <a:pos x="22" y="2"/>
                </a:cxn>
                <a:cxn ang="0">
                  <a:pos x="20" y="9"/>
                </a:cxn>
                <a:cxn ang="0">
                  <a:pos x="15" y="14"/>
                </a:cxn>
                <a:cxn ang="0">
                  <a:pos x="8" y="23"/>
                </a:cxn>
                <a:cxn ang="0">
                  <a:pos x="3" y="28"/>
                </a:cxn>
                <a:cxn ang="0">
                  <a:pos x="0" y="38"/>
                </a:cxn>
                <a:cxn ang="0">
                  <a:pos x="5" y="38"/>
                </a:cxn>
                <a:cxn ang="0">
                  <a:pos x="8" y="42"/>
                </a:cxn>
                <a:cxn ang="0">
                  <a:pos x="12" y="45"/>
                </a:cxn>
                <a:cxn ang="0">
                  <a:pos x="17" y="45"/>
                </a:cxn>
                <a:cxn ang="0">
                  <a:pos x="20" y="47"/>
                </a:cxn>
                <a:cxn ang="0">
                  <a:pos x="22" y="50"/>
                </a:cxn>
                <a:cxn ang="0">
                  <a:pos x="22" y="54"/>
                </a:cxn>
                <a:cxn ang="0">
                  <a:pos x="24" y="61"/>
                </a:cxn>
                <a:cxn ang="0">
                  <a:pos x="31" y="59"/>
                </a:cxn>
                <a:cxn ang="0">
                  <a:pos x="34" y="50"/>
                </a:cxn>
                <a:cxn ang="0">
                  <a:pos x="36" y="45"/>
                </a:cxn>
                <a:cxn ang="0">
                  <a:pos x="41" y="45"/>
                </a:cxn>
                <a:cxn ang="0">
                  <a:pos x="48" y="45"/>
                </a:cxn>
                <a:cxn ang="0">
                  <a:pos x="50" y="42"/>
                </a:cxn>
                <a:cxn ang="0">
                  <a:pos x="58" y="33"/>
                </a:cxn>
                <a:cxn ang="0">
                  <a:pos x="60" y="28"/>
                </a:cxn>
                <a:cxn ang="0">
                  <a:pos x="62" y="28"/>
                </a:cxn>
                <a:cxn ang="0">
                  <a:pos x="65" y="28"/>
                </a:cxn>
                <a:cxn ang="0">
                  <a:pos x="67" y="31"/>
                </a:cxn>
                <a:cxn ang="0">
                  <a:pos x="72" y="28"/>
                </a:cxn>
                <a:cxn ang="0">
                  <a:pos x="79" y="26"/>
                </a:cxn>
                <a:cxn ang="0">
                  <a:pos x="81" y="23"/>
                </a:cxn>
              </a:cxnLst>
              <a:rect l="0" t="0" r="r" b="b"/>
              <a:pathLst>
                <a:path w="81" h="61">
                  <a:moveTo>
                    <a:pt x="81" y="23"/>
                  </a:moveTo>
                  <a:lnTo>
                    <a:pt x="81" y="21"/>
                  </a:lnTo>
                  <a:lnTo>
                    <a:pt x="79" y="16"/>
                  </a:lnTo>
                  <a:lnTo>
                    <a:pt x="79" y="14"/>
                  </a:lnTo>
                  <a:lnTo>
                    <a:pt x="74" y="12"/>
                  </a:lnTo>
                  <a:lnTo>
                    <a:pt x="72" y="9"/>
                  </a:lnTo>
                  <a:lnTo>
                    <a:pt x="72" y="7"/>
                  </a:lnTo>
                  <a:lnTo>
                    <a:pt x="69" y="2"/>
                  </a:lnTo>
                  <a:lnTo>
                    <a:pt x="67" y="0"/>
                  </a:lnTo>
                  <a:lnTo>
                    <a:pt x="29" y="0"/>
                  </a:lnTo>
                  <a:lnTo>
                    <a:pt x="24" y="0"/>
                  </a:lnTo>
                  <a:lnTo>
                    <a:pt x="22" y="2"/>
                  </a:lnTo>
                  <a:lnTo>
                    <a:pt x="20" y="4"/>
                  </a:lnTo>
                  <a:lnTo>
                    <a:pt x="20" y="9"/>
                  </a:lnTo>
                  <a:lnTo>
                    <a:pt x="17" y="12"/>
                  </a:lnTo>
                  <a:lnTo>
                    <a:pt x="15" y="14"/>
                  </a:lnTo>
                  <a:lnTo>
                    <a:pt x="10" y="19"/>
                  </a:lnTo>
                  <a:lnTo>
                    <a:pt x="8" y="23"/>
                  </a:lnTo>
                  <a:lnTo>
                    <a:pt x="5" y="26"/>
                  </a:lnTo>
                  <a:lnTo>
                    <a:pt x="3" y="28"/>
                  </a:lnTo>
                  <a:lnTo>
                    <a:pt x="0" y="33"/>
                  </a:lnTo>
                  <a:lnTo>
                    <a:pt x="0" y="38"/>
                  </a:lnTo>
                  <a:lnTo>
                    <a:pt x="3" y="38"/>
                  </a:lnTo>
                  <a:lnTo>
                    <a:pt x="5" y="38"/>
                  </a:lnTo>
                  <a:lnTo>
                    <a:pt x="8" y="40"/>
                  </a:lnTo>
                  <a:lnTo>
                    <a:pt x="8" y="42"/>
                  </a:lnTo>
                  <a:lnTo>
                    <a:pt x="10" y="45"/>
                  </a:lnTo>
                  <a:lnTo>
                    <a:pt x="12" y="45"/>
                  </a:lnTo>
                  <a:lnTo>
                    <a:pt x="15" y="45"/>
                  </a:lnTo>
                  <a:lnTo>
                    <a:pt x="17" y="45"/>
                  </a:lnTo>
                  <a:lnTo>
                    <a:pt x="17" y="45"/>
                  </a:lnTo>
                  <a:lnTo>
                    <a:pt x="20" y="47"/>
                  </a:lnTo>
                  <a:lnTo>
                    <a:pt x="20" y="47"/>
                  </a:lnTo>
                  <a:lnTo>
                    <a:pt x="22" y="50"/>
                  </a:lnTo>
                  <a:lnTo>
                    <a:pt x="22" y="52"/>
                  </a:lnTo>
                  <a:lnTo>
                    <a:pt x="22" y="54"/>
                  </a:lnTo>
                  <a:lnTo>
                    <a:pt x="22" y="57"/>
                  </a:lnTo>
                  <a:lnTo>
                    <a:pt x="24" y="61"/>
                  </a:lnTo>
                  <a:lnTo>
                    <a:pt x="29" y="61"/>
                  </a:lnTo>
                  <a:lnTo>
                    <a:pt x="31" y="59"/>
                  </a:lnTo>
                  <a:lnTo>
                    <a:pt x="31" y="57"/>
                  </a:lnTo>
                  <a:lnTo>
                    <a:pt x="34" y="50"/>
                  </a:lnTo>
                  <a:lnTo>
                    <a:pt x="34" y="47"/>
                  </a:lnTo>
                  <a:lnTo>
                    <a:pt x="36" y="45"/>
                  </a:lnTo>
                  <a:lnTo>
                    <a:pt x="39" y="45"/>
                  </a:lnTo>
                  <a:lnTo>
                    <a:pt x="41" y="45"/>
                  </a:lnTo>
                  <a:lnTo>
                    <a:pt x="46" y="45"/>
                  </a:lnTo>
                  <a:lnTo>
                    <a:pt x="48" y="45"/>
                  </a:lnTo>
                  <a:lnTo>
                    <a:pt x="50" y="42"/>
                  </a:lnTo>
                  <a:lnTo>
                    <a:pt x="50" y="42"/>
                  </a:lnTo>
                  <a:lnTo>
                    <a:pt x="53" y="38"/>
                  </a:lnTo>
                  <a:lnTo>
                    <a:pt x="58" y="33"/>
                  </a:lnTo>
                  <a:lnTo>
                    <a:pt x="58" y="31"/>
                  </a:lnTo>
                  <a:lnTo>
                    <a:pt x="60" y="28"/>
                  </a:lnTo>
                  <a:lnTo>
                    <a:pt x="60" y="28"/>
                  </a:lnTo>
                  <a:lnTo>
                    <a:pt x="62" y="28"/>
                  </a:lnTo>
                  <a:lnTo>
                    <a:pt x="65" y="28"/>
                  </a:lnTo>
                  <a:lnTo>
                    <a:pt x="65" y="28"/>
                  </a:lnTo>
                  <a:lnTo>
                    <a:pt x="65" y="28"/>
                  </a:lnTo>
                  <a:lnTo>
                    <a:pt x="67" y="31"/>
                  </a:lnTo>
                  <a:lnTo>
                    <a:pt x="69" y="28"/>
                  </a:lnTo>
                  <a:lnTo>
                    <a:pt x="72" y="28"/>
                  </a:lnTo>
                  <a:lnTo>
                    <a:pt x="74" y="28"/>
                  </a:lnTo>
                  <a:lnTo>
                    <a:pt x="79" y="26"/>
                  </a:lnTo>
                  <a:lnTo>
                    <a:pt x="79" y="23"/>
                  </a:lnTo>
                  <a:lnTo>
                    <a:pt x="81" y="2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0" name="Freeform 1550">
              <a:extLst>
                <a:ext uri="{FF2B5EF4-FFF2-40B4-BE49-F238E27FC236}">
                  <a16:creationId xmlns:a16="http://schemas.microsoft.com/office/drawing/2014/main" id="{6D7EF722-22C6-454E-82A7-3D87E7146D3A}"/>
                </a:ext>
              </a:extLst>
            </p:cNvPr>
            <p:cNvSpPr>
              <a:spLocks/>
            </p:cNvSpPr>
            <p:nvPr/>
          </p:nvSpPr>
          <p:spPr bwMode="auto">
            <a:xfrm>
              <a:off x="2201863" y="3673474"/>
              <a:ext cx="128588" cy="96838"/>
            </a:xfrm>
            <a:custGeom>
              <a:avLst/>
              <a:gdLst/>
              <a:ahLst/>
              <a:cxnLst>
                <a:cxn ang="0">
                  <a:pos x="81" y="21"/>
                </a:cxn>
                <a:cxn ang="0">
                  <a:pos x="79" y="14"/>
                </a:cxn>
                <a:cxn ang="0">
                  <a:pos x="72" y="9"/>
                </a:cxn>
                <a:cxn ang="0">
                  <a:pos x="69" y="2"/>
                </a:cxn>
                <a:cxn ang="0">
                  <a:pos x="29" y="0"/>
                </a:cxn>
                <a:cxn ang="0">
                  <a:pos x="22" y="2"/>
                </a:cxn>
                <a:cxn ang="0">
                  <a:pos x="20" y="9"/>
                </a:cxn>
                <a:cxn ang="0">
                  <a:pos x="15" y="14"/>
                </a:cxn>
                <a:cxn ang="0">
                  <a:pos x="8" y="23"/>
                </a:cxn>
                <a:cxn ang="0">
                  <a:pos x="3" y="28"/>
                </a:cxn>
                <a:cxn ang="0">
                  <a:pos x="0" y="38"/>
                </a:cxn>
                <a:cxn ang="0">
                  <a:pos x="5" y="38"/>
                </a:cxn>
                <a:cxn ang="0">
                  <a:pos x="8" y="42"/>
                </a:cxn>
                <a:cxn ang="0">
                  <a:pos x="12" y="45"/>
                </a:cxn>
                <a:cxn ang="0">
                  <a:pos x="17" y="45"/>
                </a:cxn>
                <a:cxn ang="0">
                  <a:pos x="20" y="47"/>
                </a:cxn>
                <a:cxn ang="0">
                  <a:pos x="22" y="50"/>
                </a:cxn>
                <a:cxn ang="0">
                  <a:pos x="22" y="54"/>
                </a:cxn>
                <a:cxn ang="0">
                  <a:pos x="24" y="61"/>
                </a:cxn>
                <a:cxn ang="0">
                  <a:pos x="31" y="59"/>
                </a:cxn>
                <a:cxn ang="0">
                  <a:pos x="34" y="50"/>
                </a:cxn>
                <a:cxn ang="0">
                  <a:pos x="36" y="45"/>
                </a:cxn>
                <a:cxn ang="0">
                  <a:pos x="41" y="45"/>
                </a:cxn>
                <a:cxn ang="0">
                  <a:pos x="48" y="45"/>
                </a:cxn>
                <a:cxn ang="0">
                  <a:pos x="50" y="42"/>
                </a:cxn>
                <a:cxn ang="0">
                  <a:pos x="58" y="33"/>
                </a:cxn>
                <a:cxn ang="0">
                  <a:pos x="60" y="28"/>
                </a:cxn>
                <a:cxn ang="0">
                  <a:pos x="62" y="28"/>
                </a:cxn>
                <a:cxn ang="0">
                  <a:pos x="65" y="28"/>
                </a:cxn>
                <a:cxn ang="0">
                  <a:pos x="67" y="31"/>
                </a:cxn>
                <a:cxn ang="0">
                  <a:pos x="72" y="28"/>
                </a:cxn>
                <a:cxn ang="0">
                  <a:pos x="79" y="26"/>
                </a:cxn>
                <a:cxn ang="0">
                  <a:pos x="81" y="23"/>
                </a:cxn>
              </a:cxnLst>
              <a:rect l="0" t="0" r="r" b="b"/>
              <a:pathLst>
                <a:path w="81" h="61">
                  <a:moveTo>
                    <a:pt x="81" y="23"/>
                  </a:moveTo>
                  <a:lnTo>
                    <a:pt x="81" y="21"/>
                  </a:lnTo>
                  <a:lnTo>
                    <a:pt x="79" y="16"/>
                  </a:lnTo>
                  <a:lnTo>
                    <a:pt x="79" y="14"/>
                  </a:lnTo>
                  <a:lnTo>
                    <a:pt x="74" y="12"/>
                  </a:lnTo>
                  <a:lnTo>
                    <a:pt x="72" y="9"/>
                  </a:lnTo>
                  <a:lnTo>
                    <a:pt x="72" y="7"/>
                  </a:lnTo>
                  <a:lnTo>
                    <a:pt x="69" y="2"/>
                  </a:lnTo>
                  <a:lnTo>
                    <a:pt x="67" y="0"/>
                  </a:lnTo>
                  <a:lnTo>
                    <a:pt x="29" y="0"/>
                  </a:lnTo>
                  <a:lnTo>
                    <a:pt x="24" y="0"/>
                  </a:lnTo>
                  <a:lnTo>
                    <a:pt x="22" y="2"/>
                  </a:lnTo>
                  <a:lnTo>
                    <a:pt x="20" y="4"/>
                  </a:lnTo>
                  <a:lnTo>
                    <a:pt x="20" y="9"/>
                  </a:lnTo>
                  <a:lnTo>
                    <a:pt x="17" y="12"/>
                  </a:lnTo>
                  <a:lnTo>
                    <a:pt x="15" y="14"/>
                  </a:lnTo>
                  <a:lnTo>
                    <a:pt x="10" y="19"/>
                  </a:lnTo>
                  <a:lnTo>
                    <a:pt x="8" y="23"/>
                  </a:lnTo>
                  <a:lnTo>
                    <a:pt x="5" y="26"/>
                  </a:lnTo>
                  <a:lnTo>
                    <a:pt x="3" y="28"/>
                  </a:lnTo>
                  <a:lnTo>
                    <a:pt x="0" y="33"/>
                  </a:lnTo>
                  <a:lnTo>
                    <a:pt x="0" y="38"/>
                  </a:lnTo>
                  <a:lnTo>
                    <a:pt x="3" y="38"/>
                  </a:lnTo>
                  <a:lnTo>
                    <a:pt x="5" y="38"/>
                  </a:lnTo>
                  <a:lnTo>
                    <a:pt x="8" y="40"/>
                  </a:lnTo>
                  <a:lnTo>
                    <a:pt x="8" y="42"/>
                  </a:lnTo>
                  <a:lnTo>
                    <a:pt x="10" y="45"/>
                  </a:lnTo>
                  <a:lnTo>
                    <a:pt x="12" y="45"/>
                  </a:lnTo>
                  <a:lnTo>
                    <a:pt x="15" y="45"/>
                  </a:lnTo>
                  <a:lnTo>
                    <a:pt x="17" y="45"/>
                  </a:lnTo>
                  <a:lnTo>
                    <a:pt x="17" y="45"/>
                  </a:lnTo>
                  <a:lnTo>
                    <a:pt x="20" y="47"/>
                  </a:lnTo>
                  <a:lnTo>
                    <a:pt x="20" y="47"/>
                  </a:lnTo>
                  <a:lnTo>
                    <a:pt x="22" y="50"/>
                  </a:lnTo>
                  <a:lnTo>
                    <a:pt x="22" y="52"/>
                  </a:lnTo>
                  <a:lnTo>
                    <a:pt x="22" y="54"/>
                  </a:lnTo>
                  <a:lnTo>
                    <a:pt x="22" y="57"/>
                  </a:lnTo>
                  <a:lnTo>
                    <a:pt x="24" y="61"/>
                  </a:lnTo>
                  <a:lnTo>
                    <a:pt x="29" y="61"/>
                  </a:lnTo>
                  <a:lnTo>
                    <a:pt x="31" y="59"/>
                  </a:lnTo>
                  <a:lnTo>
                    <a:pt x="31" y="57"/>
                  </a:lnTo>
                  <a:lnTo>
                    <a:pt x="34" y="50"/>
                  </a:lnTo>
                  <a:lnTo>
                    <a:pt x="34" y="47"/>
                  </a:lnTo>
                  <a:lnTo>
                    <a:pt x="36" y="45"/>
                  </a:lnTo>
                  <a:lnTo>
                    <a:pt x="39" y="45"/>
                  </a:lnTo>
                  <a:lnTo>
                    <a:pt x="41" y="45"/>
                  </a:lnTo>
                  <a:lnTo>
                    <a:pt x="46" y="45"/>
                  </a:lnTo>
                  <a:lnTo>
                    <a:pt x="48" y="45"/>
                  </a:lnTo>
                  <a:lnTo>
                    <a:pt x="50" y="42"/>
                  </a:lnTo>
                  <a:lnTo>
                    <a:pt x="50" y="42"/>
                  </a:lnTo>
                  <a:lnTo>
                    <a:pt x="53" y="38"/>
                  </a:lnTo>
                  <a:lnTo>
                    <a:pt x="58" y="33"/>
                  </a:lnTo>
                  <a:lnTo>
                    <a:pt x="58" y="31"/>
                  </a:lnTo>
                  <a:lnTo>
                    <a:pt x="60" y="28"/>
                  </a:lnTo>
                  <a:lnTo>
                    <a:pt x="60" y="28"/>
                  </a:lnTo>
                  <a:lnTo>
                    <a:pt x="62" y="28"/>
                  </a:lnTo>
                  <a:lnTo>
                    <a:pt x="65" y="28"/>
                  </a:lnTo>
                  <a:lnTo>
                    <a:pt x="65" y="28"/>
                  </a:lnTo>
                  <a:lnTo>
                    <a:pt x="65" y="28"/>
                  </a:lnTo>
                  <a:lnTo>
                    <a:pt x="67" y="31"/>
                  </a:lnTo>
                  <a:lnTo>
                    <a:pt x="69" y="28"/>
                  </a:lnTo>
                  <a:lnTo>
                    <a:pt x="72" y="28"/>
                  </a:lnTo>
                  <a:lnTo>
                    <a:pt x="74" y="28"/>
                  </a:lnTo>
                  <a:lnTo>
                    <a:pt x="79" y="26"/>
                  </a:lnTo>
                  <a:lnTo>
                    <a:pt x="79" y="23"/>
                  </a:lnTo>
                  <a:lnTo>
                    <a:pt x="81" y="2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1" name="Freeform 1551">
              <a:extLst>
                <a:ext uri="{FF2B5EF4-FFF2-40B4-BE49-F238E27FC236}">
                  <a16:creationId xmlns:a16="http://schemas.microsoft.com/office/drawing/2014/main" id="{4AC00838-BE51-4693-9571-18D38C8A09AC}"/>
                </a:ext>
              </a:extLst>
            </p:cNvPr>
            <p:cNvSpPr>
              <a:spLocks/>
            </p:cNvSpPr>
            <p:nvPr/>
          </p:nvSpPr>
          <p:spPr bwMode="auto">
            <a:xfrm>
              <a:off x="2209801" y="3608387"/>
              <a:ext cx="34925" cy="71438"/>
            </a:xfrm>
            <a:custGeom>
              <a:avLst/>
              <a:gdLst/>
              <a:ahLst/>
              <a:cxnLst>
                <a:cxn ang="0">
                  <a:pos x="22" y="5"/>
                </a:cxn>
                <a:cxn ang="0">
                  <a:pos x="19" y="5"/>
                </a:cxn>
                <a:cxn ang="0">
                  <a:pos x="19" y="5"/>
                </a:cxn>
                <a:cxn ang="0">
                  <a:pos x="19" y="3"/>
                </a:cxn>
                <a:cxn ang="0">
                  <a:pos x="17" y="0"/>
                </a:cxn>
                <a:cxn ang="0">
                  <a:pos x="15" y="0"/>
                </a:cxn>
                <a:cxn ang="0">
                  <a:pos x="12" y="0"/>
                </a:cxn>
                <a:cxn ang="0">
                  <a:pos x="12" y="3"/>
                </a:cxn>
                <a:cxn ang="0">
                  <a:pos x="12" y="5"/>
                </a:cxn>
                <a:cxn ang="0">
                  <a:pos x="10" y="5"/>
                </a:cxn>
                <a:cxn ang="0">
                  <a:pos x="10" y="10"/>
                </a:cxn>
                <a:cxn ang="0">
                  <a:pos x="7" y="10"/>
                </a:cxn>
                <a:cxn ang="0">
                  <a:pos x="7" y="12"/>
                </a:cxn>
                <a:cxn ang="0">
                  <a:pos x="7" y="12"/>
                </a:cxn>
                <a:cxn ang="0">
                  <a:pos x="3" y="12"/>
                </a:cxn>
                <a:cxn ang="0">
                  <a:pos x="0" y="45"/>
                </a:cxn>
                <a:cxn ang="0">
                  <a:pos x="7" y="45"/>
                </a:cxn>
                <a:cxn ang="0">
                  <a:pos x="7" y="43"/>
                </a:cxn>
                <a:cxn ang="0">
                  <a:pos x="10" y="41"/>
                </a:cxn>
                <a:cxn ang="0">
                  <a:pos x="10" y="36"/>
                </a:cxn>
                <a:cxn ang="0">
                  <a:pos x="12" y="34"/>
                </a:cxn>
                <a:cxn ang="0">
                  <a:pos x="12" y="26"/>
                </a:cxn>
                <a:cxn ang="0">
                  <a:pos x="15" y="24"/>
                </a:cxn>
                <a:cxn ang="0">
                  <a:pos x="15" y="19"/>
                </a:cxn>
                <a:cxn ang="0">
                  <a:pos x="15" y="17"/>
                </a:cxn>
                <a:cxn ang="0">
                  <a:pos x="15" y="12"/>
                </a:cxn>
                <a:cxn ang="0">
                  <a:pos x="19" y="10"/>
                </a:cxn>
                <a:cxn ang="0">
                  <a:pos x="22" y="5"/>
                </a:cxn>
                <a:cxn ang="0">
                  <a:pos x="22" y="5"/>
                </a:cxn>
              </a:cxnLst>
              <a:rect l="0" t="0" r="r" b="b"/>
              <a:pathLst>
                <a:path w="22" h="45">
                  <a:moveTo>
                    <a:pt x="22" y="5"/>
                  </a:moveTo>
                  <a:lnTo>
                    <a:pt x="19" y="5"/>
                  </a:lnTo>
                  <a:lnTo>
                    <a:pt x="19" y="5"/>
                  </a:lnTo>
                  <a:lnTo>
                    <a:pt x="19" y="3"/>
                  </a:lnTo>
                  <a:lnTo>
                    <a:pt x="17" y="0"/>
                  </a:lnTo>
                  <a:lnTo>
                    <a:pt x="15" y="0"/>
                  </a:lnTo>
                  <a:lnTo>
                    <a:pt x="12" y="0"/>
                  </a:lnTo>
                  <a:lnTo>
                    <a:pt x="12" y="3"/>
                  </a:lnTo>
                  <a:lnTo>
                    <a:pt x="12" y="5"/>
                  </a:lnTo>
                  <a:lnTo>
                    <a:pt x="10" y="5"/>
                  </a:lnTo>
                  <a:lnTo>
                    <a:pt x="10" y="10"/>
                  </a:lnTo>
                  <a:lnTo>
                    <a:pt x="7" y="10"/>
                  </a:lnTo>
                  <a:lnTo>
                    <a:pt x="7" y="12"/>
                  </a:lnTo>
                  <a:lnTo>
                    <a:pt x="7" y="12"/>
                  </a:lnTo>
                  <a:lnTo>
                    <a:pt x="3" y="12"/>
                  </a:lnTo>
                  <a:lnTo>
                    <a:pt x="0" y="45"/>
                  </a:lnTo>
                  <a:lnTo>
                    <a:pt x="7" y="45"/>
                  </a:lnTo>
                  <a:lnTo>
                    <a:pt x="7" y="43"/>
                  </a:lnTo>
                  <a:lnTo>
                    <a:pt x="10" y="41"/>
                  </a:lnTo>
                  <a:lnTo>
                    <a:pt x="10" y="36"/>
                  </a:lnTo>
                  <a:lnTo>
                    <a:pt x="12" y="34"/>
                  </a:lnTo>
                  <a:lnTo>
                    <a:pt x="12" y="26"/>
                  </a:lnTo>
                  <a:lnTo>
                    <a:pt x="15" y="24"/>
                  </a:lnTo>
                  <a:lnTo>
                    <a:pt x="15" y="19"/>
                  </a:lnTo>
                  <a:lnTo>
                    <a:pt x="15" y="17"/>
                  </a:lnTo>
                  <a:lnTo>
                    <a:pt x="15" y="12"/>
                  </a:lnTo>
                  <a:lnTo>
                    <a:pt x="19" y="10"/>
                  </a:lnTo>
                  <a:lnTo>
                    <a:pt x="22" y="5"/>
                  </a:lnTo>
                  <a:lnTo>
                    <a:pt x="22"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2" name="Freeform 1552">
              <a:extLst>
                <a:ext uri="{FF2B5EF4-FFF2-40B4-BE49-F238E27FC236}">
                  <a16:creationId xmlns:a16="http://schemas.microsoft.com/office/drawing/2014/main" id="{636B032B-4393-4DE0-8C0E-31A5826F204B}"/>
                </a:ext>
              </a:extLst>
            </p:cNvPr>
            <p:cNvSpPr>
              <a:spLocks/>
            </p:cNvSpPr>
            <p:nvPr/>
          </p:nvSpPr>
          <p:spPr bwMode="auto">
            <a:xfrm>
              <a:off x="2209801" y="3608387"/>
              <a:ext cx="34925" cy="71438"/>
            </a:xfrm>
            <a:custGeom>
              <a:avLst/>
              <a:gdLst/>
              <a:ahLst/>
              <a:cxnLst>
                <a:cxn ang="0">
                  <a:pos x="22" y="5"/>
                </a:cxn>
                <a:cxn ang="0">
                  <a:pos x="19" y="5"/>
                </a:cxn>
                <a:cxn ang="0">
                  <a:pos x="19" y="5"/>
                </a:cxn>
                <a:cxn ang="0">
                  <a:pos x="19" y="3"/>
                </a:cxn>
                <a:cxn ang="0">
                  <a:pos x="17" y="0"/>
                </a:cxn>
                <a:cxn ang="0">
                  <a:pos x="15" y="0"/>
                </a:cxn>
                <a:cxn ang="0">
                  <a:pos x="12" y="0"/>
                </a:cxn>
                <a:cxn ang="0">
                  <a:pos x="12" y="3"/>
                </a:cxn>
                <a:cxn ang="0">
                  <a:pos x="12" y="5"/>
                </a:cxn>
                <a:cxn ang="0">
                  <a:pos x="10" y="5"/>
                </a:cxn>
                <a:cxn ang="0">
                  <a:pos x="10" y="10"/>
                </a:cxn>
                <a:cxn ang="0">
                  <a:pos x="7" y="10"/>
                </a:cxn>
                <a:cxn ang="0">
                  <a:pos x="7" y="12"/>
                </a:cxn>
                <a:cxn ang="0">
                  <a:pos x="7" y="12"/>
                </a:cxn>
                <a:cxn ang="0">
                  <a:pos x="3" y="12"/>
                </a:cxn>
                <a:cxn ang="0">
                  <a:pos x="0" y="45"/>
                </a:cxn>
                <a:cxn ang="0">
                  <a:pos x="7" y="45"/>
                </a:cxn>
                <a:cxn ang="0">
                  <a:pos x="7" y="43"/>
                </a:cxn>
                <a:cxn ang="0">
                  <a:pos x="10" y="41"/>
                </a:cxn>
                <a:cxn ang="0">
                  <a:pos x="10" y="36"/>
                </a:cxn>
                <a:cxn ang="0">
                  <a:pos x="12" y="34"/>
                </a:cxn>
                <a:cxn ang="0">
                  <a:pos x="12" y="26"/>
                </a:cxn>
                <a:cxn ang="0">
                  <a:pos x="15" y="24"/>
                </a:cxn>
                <a:cxn ang="0">
                  <a:pos x="15" y="19"/>
                </a:cxn>
                <a:cxn ang="0">
                  <a:pos x="15" y="17"/>
                </a:cxn>
                <a:cxn ang="0">
                  <a:pos x="15" y="12"/>
                </a:cxn>
                <a:cxn ang="0">
                  <a:pos x="19" y="10"/>
                </a:cxn>
                <a:cxn ang="0">
                  <a:pos x="22" y="5"/>
                </a:cxn>
              </a:cxnLst>
              <a:rect l="0" t="0" r="r" b="b"/>
              <a:pathLst>
                <a:path w="22" h="45">
                  <a:moveTo>
                    <a:pt x="22" y="5"/>
                  </a:moveTo>
                  <a:lnTo>
                    <a:pt x="19" y="5"/>
                  </a:lnTo>
                  <a:lnTo>
                    <a:pt x="19" y="5"/>
                  </a:lnTo>
                  <a:lnTo>
                    <a:pt x="19" y="3"/>
                  </a:lnTo>
                  <a:lnTo>
                    <a:pt x="17" y="0"/>
                  </a:lnTo>
                  <a:lnTo>
                    <a:pt x="15" y="0"/>
                  </a:lnTo>
                  <a:lnTo>
                    <a:pt x="12" y="0"/>
                  </a:lnTo>
                  <a:lnTo>
                    <a:pt x="12" y="3"/>
                  </a:lnTo>
                  <a:lnTo>
                    <a:pt x="12" y="5"/>
                  </a:lnTo>
                  <a:lnTo>
                    <a:pt x="10" y="5"/>
                  </a:lnTo>
                  <a:lnTo>
                    <a:pt x="10" y="10"/>
                  </a:lnTo>
                  <a:lnTo>
                    <a:pt x="7" y="10"/>
                  </a:lnTo>
                  <a:lnTo>
                    <a:pt x="7" y="12"/>
                  </a:lnTo>
                  <a:lnTo>
                    <a:pt x="7" y="12"/>
                  </a:lnTo>
                  <a:lnTo>
                    <a:pt x="3" y="12"/>
                  </a:lnTo>
                  <a:lnTo>
                    <a:pt x="0" y="45"/>
                  </a:lnTo>
                  <a:lnTo>
                    <a:pt x="7" y="45"/>
                  </a:lnTo>
                  <a:lnTo>
                    <a:pt x="7" y="43"/>
                  </a:lnTo>
                  <a:lnTo>
                    <a:pt x="10" y="41"/>
                  </a:lnTo>
                  <a:lnTo>
                    <a:pt x="10" y="36"/>
                  </a:lnTo>
                  <a:lnTo>
                    <a:pt x="12" y="34"/>
                  </a:lnTo>
                  <a:lnTo>
                    <a:pt x="12" y="26"/>
                  </a:lnTo>
                  <a:lnTo>
                    <a:pt x="15" y="24"/>
                  </a:lnTo>
                  <a:lnTo>
                    <a:pt x="15" y="19"/>
                  </a:lnTo>
                  <a:lnTo>
                    <a:pt x="15" y="17"/>
                  </a:lnTo>
                  <a:lnTo>
                    <a:pt x="15" y="12"/>
                  </a:lnTo>
                  <a:lnTo>
                    <a:pt x="19" y="10"/>
                  </a:lnTo>
                  <a:lnTo>
                    <a:pt x="22"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3" name="Freeform 1553">
              <a:extLst>
                <a:ext uri="{FF2B5EF4-FFF2-40B4-BE49-F238E27FC236}">
                  <a16:creationId xmlns:a16="http://schemas.microsoft.com/office/drawing/2014/main" id="{40EC7C8B-B76F-4251-A035-762191D3244B}"/>
                </a:ext>
              </a:extLst>
            </p:cNvPr>
            <p:cNvSpPr>
              <a:spLocks/>
            </p:cNvSpPr>
            <p:nvPr/>
          </p:nvSpPr>
          <p:spPr bwMode="auto">
            <a:xfrm>
              <a:off x="2209801" y="3608387"/>
              <a:ext cx="34925" cy="71438"/>
            </a:xfrm>
            <a:custGeom>
              <a:avLst/>
              <a:gdLst/>
              <a:ahLst/>
              <a:cxnLst>
                <a:cxn ang="0">
                  <a:pos x="22" y="5"/>
                </a:cxn>
                <a:cxn ang="0">
                  <a:pos x="19" y="5"/>
                </a:cxn>
                <a:cxn ang="0">
                  <a:pos x="19" y="5"/>
                </a:cxn>
                <a:cxn ang="0">
                  <a:pos x="19" y="3"/>
                </a:cxn>
                <a:cxn ang="0">
                  <a:pos x="17" y="0"/>
                </a:cxn>
                <a:cxn ang="0">
                  <a:pos x="15" y="0"/>
                </a:cxn>
                <a:cxn ang="0">
                  <a:pos x="12" y="0"/>
                </a:cxn>
                <a:cxn ang="0">
                  <a:pos x="12" y="3"/>
                </a:cxn>
                <a:cxn ang="0">
                  <a:pos x="12" y="5"/>
                </a:cxn>
                <a:cxn ang="0">
                  <a:pos x="10" y="5"/>
                </a:cxn>
                <a:cxn ang="0">
                  <a:pos x="10" y="10"/>
                </a:cxn>
                <a:cxn ang="0">
                  <a:pos x="7" y="10"/>
                </a:cxn>
                <a:cxn ang="0">
                  <a:pos x="7" y="12"/>
                </a:cxn>
                <a:cxn ang="0">
                  <a:pos x="7" y="12"/>
                </a:cxn>
                <a:cxn ang="0">
                  <a:pos x="3" y="12"/>
                </a:cxn>
                <a:cxn ang="0">
                  <a:pos x="0" y="45"/>
                </a:cxn>
                <a:cxn ang="0">
                  <a:pos x="7" y="45"/>
                </a:cxn>
                <a:cxn ang="0">
                  <a:pos x="7" y="43"/>
                </a:cxn>
                <a:cxn ang="0">
                  <a:pos x="10" y="41"/>
                </a:cxn>
                <a:cxn ang="0">
                  <a:pos x="10" y="36"/>
                </a:cxn>
                <a:cxn ang="0">
                  <a:pos x="12" y="34"/>
                </a:cxn>
                <a:cxn ang="0">
                  <a:pos x="12" y="26"/>
                </a:cxn>
                <a:cxn ang="0">
                  <a:pos x="15" y="24"/>
                </a:cxn>
                <a:cxn ang="0">
                  <a:pos x="15" y="19"/>
                </a:cxn>
                <a:cxn ang="0">
                  <a:pos x="15" y="17"/>
                </a:cxn>
                <a:cxn ang="0">
                  <a:pos x="15" y="12"/>
                </a:cxn>
                <a:cxn ang="0">
                  <a:pos x="19" y="10"/>
                </a:cxn>
                <a:cxn ang="0">
                  <a:pos x="22" y="5"/>
                </a:cxn>
              </a:cxnLst>
              <a:rect l="0" t="0" r="r" b="b"/>
              <a:pathLst>
                <a:path w="22" h="45">
                  <a:moveTo>
                    <a:pt x="22" y="5"/>
                  </a:moveTo>
                  <a:lnTo>
                    <a:pt x="19" y="5"/>
                  </a:lnTo>
                  <a:lnTo>
                    <a:pt x="19" y="5"/>
                  </a:lnTo>
                  <a:lnTo>
                    <a:pt x="19" y="3"/>
                  </a:lnTo>
                  <a:lnTo>
                    <a:pt x="17" y="0"/>
                  </a:lnTo>
                  <a:lnTo>
                    <a:pt x="15" y="0"/>
                  </a:lnTo>
                  <a:lnTo>
                    <a:pt x="12" y="0"/>
                  </a:lnTo>
                  <a:lnTo>
                    <a:pt x="12" y="3"/>
                  </a:lnTo>
                  <a:lnTo>
                    <a:pt x="12" y="5"/>
                  </a:lnTo>
                  <a:lnTo>
                    <a:pt x="10" y="5"/>
                  </a:lnTo>
                  <a:lnTo>
                    <a:pt x="10" y="10"/>
                  </a:lnTo>
                  <a:lnTo>
                    <a:pt x="7" y="10"/>
                  </a:lnTo>
                  <a:lnTo>
                    <a:pt x="7" y="12"/>
                  </a:lnTo>
                  <a:lnTo>
                    <a:pt x="7" y="12"/>
                  </a:lnTo>
                  <a:lnTo>
                    <a:pt x="3" y="12"/>
                  </a:lnTo>
                  <a:lnTo>
                    <a:pt x="0" y="45"/>
                  </a:lnTo>
                  <a:lnTo>
                    <a:pt x="7" y="45"/>
                  </a:lnTo>
                  <a:lnTo>
                    <a:pt x="7" y="43"/>
                  </a:lnTo>
                  <a:lnTo>
                    <a:pt x="10" y="41"/>
                  </a:lnTo>
                  <a:lnTo>
                    <a:pt x="10" y="36"/>
                  </a:lnTo>
                  <a:lnTo>
                    <a:pt x="12" y="34"/>
                  </a:lnTo>
                  <a:lnTo>
                    <a:pt x="12" y="26"/>
                  </a:lnTo>
                  <a:lnTo>
                    <a:pt x="15" y="24"/>
                  </a:lnTo>
                  <a:lnTo>
                    <a:pt x="15" y="19"/>
                  </a:lnTo>
                  <a:lnTo>
                    <a:pt x="15" y="17"/>
                  </a:lnTo>
                  <a:lnTo>
                    <a:pt x="15" y="12"/>
                  </a:lnTo>
                  <a:lnTo>
                    <a:pt x="19" y="10"/>
                  </a:lnTo>
                  <a:lnTo>
                    <a:pt x="22"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4" name="Freeform 1554">
              <a:extLst>
                <a:ext uri="{FF2B5EF4-FFF2-40B4-BE49-F238E27FC236}">
                  <a16:creationId xmlns:a16="http://schemas.microsoft.com/office/drawing/2014/main" id="{FB2BA05E-62B8-4B5B-B85C-1978C3249976}"/>
                </a:ext>
              </a:extLst>
            </p:cNvPr>
            <p:cNvSpPr>
              <a:spLocks/>
            </p:cNvSpPr>
            <p:nvPr/>
          </p:nvSpPr>
          <p:spPr bwMode="auto">
            <a:xfrm>
              <a:off x="2141538" y="3627437"/>
              <a:ext cx="95250" cy="112712"/>
            </a:xfrm>
            <a:custGeom>
              <a:avLst/>
              <a:gdLst/>
              <a:ahLst/>
              <a:cxnLst>
                <a:cxn ang="0">
                  <a:pos x="60" y="31"/>
                </a:cxn>
                <a:cxn ang="0">
                  <a:pos x="58" y="33"/>
                </a:cxn>
                <a:cxn ang="0">
                  <a:pos x="58" y="38"/>
                </a:cxn>
                <a:cxn ang="0">
                  <a:pos x="55" y="41"/>
                </a:cxn>
                <a:cxn ang="0">
                  <a:pos x="53" y="43"/>
                </a:cxn>
                <a:cxn ang="0">
                  <a:pos x="48" y="48"/>
                </a:cxn>
                <a:cxn ang="0">
                  <a:pos x="46" y="52"/>
                </a:cxn>
                <a:cxn ang="0">
                  <a:pos x="43" y="55"/>
                </a:cxn>
                <a:cxn ang="0">
                  <a:pos x="41" y="57"/>
                </a:cxn>
                <a:cxn ang="0">
                  <a:pos x="38" y="60"/>
                </a:cxn>
                <a:cxn ang="0">
                  <a:pos x="38" y="64"/>
                </a:cxn>
                <a:cxn ang="0">
                  <a:pos x="34" y="64"/>
                </a:cxn>
                <a:cxn ang="0">
                  <a:pos x="34" y="67"/>
                </a:cxn>
                <a:cxn ang="0">
                  <a:pos x="34" y="67"/>
                </a:cxn>
                <a:cxn ang="0">
                  <a:pos x="34" y="69"/>
                </a:cxn>
                <a:cxn ang="0">
                  <a:pos x="31" y="69"/>
                </a:cxn>
                <a:cxn ang="0">
                  <a:pos x="31" y="71"/>
                </a:cxn>
                <a:cxn ang="0">
                  <a:pos x="27" y="71"/>
                </a:cxn>
                <a:cxn ang="0">
                  <a:pos x="27" y="71"/>
                </a:cxn>
                <a:cxn ang="0">
                  <a:pos x="24" y="71"/>
                </a:cxn>
                <a:cxn ang="0">
                  <a:pos x="22" y="69"/>
                </a:cxn>
                <a:cxn ang="0">
                  <a:pos x="22" y="69"/>
                </a:cxn>
                <a:cxn ang="0">
                  <a:pos x="15" y="69"/>
                </a:cxn>
                <a:cxn ang="0">
                  <a:pos x="12" y="69"/>
                </a:cxn>
                <a:cxn ang="0">
                  <a:pos x="10" y="69"/>
                </a:cxn>
                <a:cxn ang="0">
                  <a:pos x="8" y="67"/>
                </a:cxn>
                <a:cxn ang="0">
                  <a:pos x="5" y="64"/>
                </a:cxn>
                <a:cxn ang="0">
                  <a:pos x="3" y="62"/>
                </a:cxn>
                <a:cxn ang="0">
                  <a:pos x="0" y="60"/>
                </a:cxn>
                <a:cxn ang="0">
                  <a:pos x="0" y="55"/>
                </a:cxn>
                <a:cxn ang="0">
                  <a:pos x="3" y="52"/>
                </a:cxn>
                <a:cxn ang="0">
                  <a:pos x="3" y="45"/>
                </a:cxn>
                <a:cxn ang="0">
                  <a:pos x="5" y="41"/>
                </a:cxn>
                <a:cxn ang="0">
                  <a:pos x="5" y="41"/>
                </a:cxn>
                <a:cxn ang="0">
                  <a:pos x="8" y="36"/>
                </a:cxn>
                <a:cxn ang="0">
                  <a:pos x="8" y="33"/>
                </a:cxn>
                <a:cxn ang="0">
                  <a:pos x="24" y="33"/>
                </a:cxn>
                <a:cxn ang="0">
                  <a:pos x="24" y="29"/>
                </a:cxn>
                <a:cxn ang="0">
                  <a:pos x="24" y="26"/>
                </a:cxn>
                <a:cxn ang="0">
                  <a:pos x="24" y="24"/>
                </a:cxn>
                <a:cxn ang="0">
                  <a:pos x="22" y="19"/>
                </a:cxn>
                <a:cxn ang="0">
                  <a:pos x="19" y="19"/>
                </a:cxn>
                <a:cxn ang="0">
                  <a:pos x="17" y="17"/>
                </a:cxn>
                <a:cxn ang="0">
                  <a:pos x="17" y="14"/>
                </a:cxn>
                <a:cxn ang="0">
                  <a:pos x="17" y="14"/>
                </a:cxn>
                <a:cxn ang="0">
                  <a:pos x="17" y="10"/>
                </a:cxn>
                <a:cxn ang="0">
                  <a:pos x="19" y="5"/>
                </a:cxn>
                <a:cxn ang="0">
                  <a:pos x="24" y="3"/>
                </a:cxn>
                <a:cxn ang="0">
                  <a:pos x="27" y="0"/>
                </a:cxn>
                <a:cxn ang="0">
                  <a:pos x="27" y="0"/>
                </a:cxn>
                <a:cxn ang="0">
                  <a:pos x="46" y="0"/>
                </a:cxn>
                <a:cxn ang="0">
                  <a:pos x="43" y="33"/>
                </a:cxn>
                <a:cxn ang="0">
                  <a:pos x="50" y="33"/>
                </a:cxn>
                <a:cxn ang="0">
                  <a:pos x="53" y="33"/>
                </a:cxn>
                <a:cxn ang="0">
                  <a:pos x="55" y="31"/>
                </a:cxn>
                <a:cxn ang="0">
                  <a:pos x="60" y="31"/>
                </a:cxn>
                <a:cxn ang="0">
                  <a:pos x="60" y="31"/>
                </a:cxn>
              </a:cxnLst>
              <a:rect l="0" t="0" r="r" b="b"/>
              <a:pathLst>
                <a:path w="60" h="71">
                  <a:moveTo>
                    <a:pt x="60" y="31"/>
                  </a:moveTo>
                  <a:lnTo>
                    <a:pt x="58" y="33"/>
                  </a:lnTo>
                  <a:lnTo>
                    <a:pt x="58" y="38"/>
                  </a:lnTo>
                  <a:lnTo>
                    <a:pt x="55" y="41"/>
                  </a:lnTo>
                  <a:lnTo>
                    <a:pt x="53" y="43"/>
                  </a:lnTo>
                  <a:lnTo>
                    <a:pt x="48" y="48"/>
                  </a:lnTo>
                  <a:lnTo>
                    <a:pt x="46" y="52"/>
                  </a:lnTo>
                  <a:lnTo>
                    <a:pt x="43" y="55"/>
                  </a:lnTo>
                  <a:lnTo>
                    <a:pt x="41" y="57"/>
                  </a:lnTo>
                  <a:lnTo>
                    <a:pt x="38" y="60"/>
                  </a:lnTo>
                  <a:lnTo>
                    <a:pt x="38" y="64"/>
                  </a:lnTo>
                  <a:lnTo>
                    <a:pt x="34" y="64"/>
                  </a:lnTo>
                  <a:lnTo>
                    <a:pt x="34" y="67"/>
                  </a:lnTo>
                  <a:lnTo>
                    <a:pt x="34" y="67"/>
                  </a:lnTo>
                  <a:lnTo>
                    <a:pt x="34" y="69"/>
                  </a:lnTo>
                  <a:lnTo>
                    <a:pt x="31" y="69"/>
                  </a:lnTo>
                  <a:lnTo>
                    <a:pt x="31" y="71"/>
                  </a:lnTo>
                  <a:lnTo>
                    <a:pt x="27" y="71"/>
                  </a:lnTo>
                  <a:lnTo>
                    <a:pt x="27" y="71"/>
                  </a:lnTo>
                  <a:lnTo>
                    <a:pt x="24" y="71"/>
                  </a:lnTo>
                  <a:lnTo>
                    <a:pt x="22" y="69"/>
                  </a:lnTo>
                  <a:lnTo>
                    <a:pt x="22" y="69"/>
                  </a:lnTo>
                  <a:lnTo>
                    <a:pt x="15" y="69"/>
                  </a:lnTo>
                  <a:lnTo>
                    <a:pt x="12" y="69"/>
                  </a:lnTo>
                  <a:lnTo>
                    <a:pt x="10" y="69"/>
                  </a:lnTo>
                  <a:lnTo>
                    <a:pt x="8" y="67"/>
                  </a:lnTo>
                  <a:lnTo>
                    <a:pt x="5" y="64"/>
                  </a:lnTo>
                  <a:lnTo>
                    <a:pt x="3" y="62"/>
                  </a:lnTo>
                  <a:lnTo>
                    <a:pt x="0" y="60"/>
                  </a:lnTo>
                  <a:lnTo>
                    <a:pt x="0" y="55"/>
                  </a:lnTo>
                  <a:lnTo>
                    <a:pt x="3" y="52"/>
                  </a:lnTo>
                  <a:lnTo>
                    <a:pt x="3" y="45"/>
                  </a:lnTo>
                  <a:lnTo>
                    <a:pt x="5" y="41"/>
                  </a:lnTo>
                  <a:lnTo>
                    <a:pt x="5" y="41"/>
                  </a:lnTo>
                  <a:lnTo>
                    <a:pt x="8" y="36"/>
                  </a:lnTo>
                  <a:lnTo>
                    <a:pt x="8" y="33"/>
                  </a:lnTo>
                  <a:lnTo>
                    <a:pt x="24" y="33"/>
                  </a:lnTo>
                  <a:lnTo>
                    <a:pt x="24" y="29"/>
                  </a:lnTo>
                  <a:lnTo>
                    <a:pt x="24" y="26"/>
                  </a:lnTo>
                  <a:lnTo>
                    <a:pt x="24" y="24"/>
                  </a:lnTo>
                  <a:lnTo>
                    <a:pt x="22" y="19"/>
                  </a:lnTo>
                  <a:lnTo>
                    <a:pt x="19" y="19"/>
                  </a:lnTo>
                  <a:lnTo>
                    <a:pt x="17" y="17"/>
                  </a:lnTo>
                  <a:lnTo>
                    <a:pt x="17" y="14"/>
                  </a:lnTo>
                  <a:lnTo>
                    <a:pt x="17" y="14"/>
                  </a:lnTo>
                  <a:lnTo>
                    <a:pt x="17" y="10"/>
                  </a:lnTo>
                  <a:lnTo>
                    <a:pt x="19" y="5"/>
                  </a:lnTo>
                  <a:lnTo>
                    <a:pt x="24" y="3"/>
                  </a:lnTo>
                  <a:lnTo>
                    <a:pt x="27" y="0"/>
                  </a:lnTo>
                  <a:lnTo>
                    <a:pt x="27" y="0"/>
                  </a:lnTo>
                  <a:lnTo>
                    <a:pt x="46" y="0"/>
                  </a:lnTo>
                  <a:lnTo>
                    <a:pt x="43" y="33"/>
                  </a:lnTo>
                  <a:lnTo>
                    <a:pt x="50" y="33"/>
                  </a:lnTo>
                  <a:lnTo>
                    <a:pt x="53" y="33"/>
                  </a:lnTo>
                  <a:lnTo>
                    <a:pt x="55" y="31"/>
                  </a:lnTo>
                  <a:lnTo>
                    <a:pt x="60" y="31"/>
                  </a:lnTo>
                  <a:lnTo>
                    <a:pt x="60"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5" name="Freeform 1555">
              <a:extLst>
                <a:ext uri="{FF2B5EF4-FFF2-40B4-BE49-F238E27FC236}">
                  <a16:creationId xmlns:a16="http://schemas.microsoft.com/office/drawing/2014/main" id="{9DA724AE-AF51-4813-8984-133EE5D80B66}"/>
                </a:ext>
              </a:extLst>
            </p:cNvPr>
            <p:cNvSpPr>
              <a:spLocks/>
            </p:cNvSpPr>
            <p:nvPr/>
          </p:nvSpPr>
          <p:spPr bwMode="auto">
            <a:xfrm>
              <a:off x="2141538" y="3627437"/>
              <a:ext cx="95250" cy="112712"/>
            </a:xfrm>
            <a:custGeom>
              <a:avLst/>
              <a:gdLst/>
              <a:ahLst/>
              <a:cxnLst>
                <a:cxn ang="0">
                  <a:pos x="60" y="31"/>
                </a:cxn>
                <a:cxn ang="0">
                  <a:pos x="58" y="33"/>
                </a:cxn>
                <a:cxn ang="0">
                  <a:pos x="58" y="38"/>
                </a:cxn>
                <a:cxn ang="0">
                  <a:pos x="55" y="41"/>
                </a:cxn>
                <a:cxn ang="0">
                  <a:pos x="53" y="43"/>
                </a:cxn>
                <a:cxn ang="0">
                  <a:pos x="48" y="48"/>
                </a:cxn>
                <a:cxn ang="0">
                  <a:pos x="46" y="52"/>
                </a:cxn>
                <a:cxn ang="0">
                  <a:pos x="43" y="55"/>
                </a:cxn>
                <a:cxn ang="0">
                  <a:pos x="41" y="57"/>
                </a:cxn>
                <a:cxn ang="0">
                  <a:pos x="38" y="60"/>
                </a:cxn>
                <a:cxn ang="0">
                  <a:pos x="38" y="64"/>
                </a:cxn>
                <a:cxn ang="0">
                  <a:pos x="34" y="64"/>
                </a:cxn>
                <a:cxn ang="0">
                  <a:pos x="34" y="67"/>
                </a:cxn>
                <a:cxn ang="0">
                  <a:pos x="34" y="67"/>
                </a:cxn>
                <a:cxn ang="0">
                  <a:pos x="34" y="69"/>
                </a:cxn>
                <a:cxn ang="0">
                  <a:pos x="31" y="69"/>
                </a:cxn>
                <a:cxn ang="0">
                  <a:pos x="31" y="71"/>
                </a:cxn>
                <a:cxn ang="0">
                  <a:pos x="27" y="71"/>
                </a:cxn>
                <a:cxn ang="0">
                  <a:pos x="27" y="71"/>
                </a:cxn>
                <a:cxn ang="0">
                  <a:pos x="24" y="71"/>
                </a:cxn>
                <a:cxn ang="0">
                  <a:pos x="22" y="69"/>
                </a:cxn>
                <a:cxn ang="0">
                  <a:pos x="22" y="69"/>
                </a:cxn>
                <a:cxn ang="0">
                  <a:pos x="15" y="69"/>
                </a:cxn>
                <a:cxn ang="0">
                  <a:pos x="12" y="69"/>
                </a:cxn>
                <a:cxn ang="0">
                  <a:pos x="10" y="69"/>
                </a:cxn>
                <a:cxn ang="0">
                  <a:pos x="8" y="67"/>
                </a:cxn>
                <a:cxn ang="0">
                  <a:pos x="5" y="64"/>
                </a:cxn>
                <a:cxn ang="0">
                  <a:pos x="3" y="62"/>
                </a:cxn>
                <a:cxn ang="0">
                  <a:pos x="0" y="60"/>
                </a:cxn>
                <a:cxn ang="0">
                  <a:pos x="0" y="55"/>
                </a:cxn>
                <a:cxn ang="0">
                  <a:pos x="3" y="52"/>
                </a:cxn>
                <a:cxn ang="0">
                  <a:pos x="3" y="45"/>
                </a:cxn>
                <a:cxn ang="0">
                  <a:pos x="5" y="41"/>
                </a:cxn>
                <a:cxn ang="0">
                  <a:pos x="5" y="41"/>
                </a:cxn>
                <a:cxn ang="0">
                  <a:pos x="8" y="36"/>
                </a:cxn>
                <a:cxn ang="0">
                  <a:pos x="8" y="33"/>
                </a:cxn>
                <a:cxn ang="0">
                  <a:pos x="24" y="33"/>
                </a:cxn>
                <a:cxn ang="0">
                  <a:pos x="24" y="29"/>
                </a:cxn>
                <a:cxn ang="0">
                  <a:pos x="24" y="26"/>
                </a:cxn>
                <a:cxn ang="0">
                  <a:pos x="24" y="24"/>
                </a:cxn>
                <a:cxn ang="0">
                  <a:pos x="22" y="19"/>
                </a:cxn>
                <a:cxn ang="0">
                  <a:pos x="19" y="19"/>
                </a:cxn>
                <a:cxn ang="0">
                  <a:pos x="17" y="17"/>
                </a:cxn>
                <a:cxn ang="0">
                  <a:pos x="17" y="14"/>
                </a:cxn>
                <a:cxn ang="0">
                  <a:pos x="17" y="14"/>
                </a:cxn>
                <a:cxn ang="0">
                  <a:pos x="17" y="10"/>
                </a:cxn>
                <a:cxn ang="0">
                  <a:pos x="19" y="5"/>
                </a:cxn>
                <a:cxn ang="0">
                  <a:pos x="24" y="3"/>
                </a:cxn>
                <a:cxn ang="0">
                  <a:pos x="27" y="0"/>
                </a:cxn>
                <a:cxn ang="0">
                  <a:pos x="27" y="0"/>
                </a:cxn>
                <a:cxn ang="0">
                  <a:pos x="46" y="0"/>
                </a:cxn>
                <a:cxn ang="0">
                  <a:pos x="43" y="33"/>
                </a:cxn>
                <a:cxn ang="0">
                  <a:pos x="50" y="33"/>
                </a:cxn>
                <a:cxn ang="0">
                  <a:pos x="53" y="33"/>
                </a:cxn>
                <a:cxn ang="0">
                  <a:pos x="55" y="31"/>
                </a:cxn>
                <a:cxn ang="0">
                  <a:pos x="60" y="31"/>
                </a:cxn>
              </a:cxnLst>
              <a:rect l="0" t="0" r="r" b="b"/>
              <a:pathLst>
                <a:path w="60" h="71">
                  <a:moveTo>
                    <a:pt x="60" y="31"/>
                  </a:moveTo>
                  <a:lnTo>
                    <a:pt x="58" y="33"/>
                  </a:lnTo>
                  <a:lnTo>
                    <a:pt x="58" y="38"/>
                  </a:lnTo>
                  <a:lnTo>
                    <a:pt x="55" y="41"/>
                  </a:lnTo>
                  <a:lnTo>
                    <a:pt x="53" y="43"/>
                  </a:lnTo>
                  <a:lnTo>
                    <a:pt x="48" y="48"/>
                  </a:lnTo>
                  <a:lnTo>
                    <a:pt x="46" y="52"/>
                  </a:lnTo>
                  <a:lnTo>
                    <a:pt x="43" y="55"/>
                  </a:lnTo>
                  <a:lnTo>
                    <a:pt x="41" y="57"/>
                  </a:lnTo>
                  <a:lnTo>
                    <a:pt x="38" y="60"/>
                  </a:lnTo>
                  <a:lnTo>
                    <a:pt x="38" y="64"/>
                  </a:lnTo>
                  <a:lnTo>
                    <a:pt x="34" y="64"/>
                  </a:lnTo>
                  <a:lnTo>
                    <a:pt x="34" y="67"/>
                  </a:lnTo>
                  <a:lnTo>
                    <a:pt x="34" y="67"/>
                  </a:lnTo>
                  <a:lnTo>
                    <a:pt x="34" y="69"/>
                  </a:lnTo>
                  <a:lnTo>
                    <a:pt x="31" y="69"/>
                  </a:lnTo>
                  <a:lnTo>
                    <a:pt x="31" y="71"/>
                  </a:lnTo>
                  <a:lnTo>
                    <a:pt x="27" y="71"/>
                  </a:lnTo>
                  <a:lnTo>
                    <a:pt x="27" y="71"/>
                  </a:lnTo>
                  <a:lnTo>
                    <a:pt x="24" y="71"/>
                  </a:lnTo>
                  <a:lnTo>
                    <a:pt x="22" y="69"/>
                  </a:lnTo>
                  <a:lnTo>
                    <a:pt x="22" y="69"/>
                  </a:lnTo>
                  <a:lnTo>
                    <a:pt x="15" y="69"/>
                  </a:lnTo>
                  <a:lnTo>
                    <a:pt x="12" y="69"/>
                  </a:lnTo>
                  <a:lnTo>
                    <a:pt x="10" y="69"/>
                  </a:lnTo>
                  <a:lnTo>
                    <a:pt x="8" y="67"/>
                  </a:lnTo>
                  <a:lnTo>
                    <a:pt x="5" y="64"/>
                  </a:lnTo>
                  <a:lnTo>
                    <a:pt x="3" y="62"/>
                  </a:lnTo>
                  <a:lnTo>
                    <a:pt x="0" y="60"/>
                  </a:lnTo>
                  <a:lnTo>
                    <a:pt x="0" y="55"/>
                  </a:lnTo>
                  <a:lnTo>
                    <a:pt x="3" y="52"/>
                  </a:lnTo>
                  <a:lnTo>
                    <a:pt x="3" y="45"/>
                  </a:lnTo>
                  <a:lnTo>
                    <a:pt x="5" y="41"/>
                  </a:lnTo>
                  <a:lnTo>
                    <a:pt x="5" y="41"/>
                  </a:lnTo>
                  <a:lnTo>
                    <a:pt x="8" y="36"/>
                  </a:lnTo>
                  <a:lnTo>
                    <a:pt x="8" y="33"/>
                  </a:lnTo>
                  <a:lnTo>
                    <a:pt x="24" y="33"/>
                  </a:lnTo>
                  <a:lnTo>
                    <a:pt x="24" y="29"/>
                  </a:lnTo>
                  <a:lnTo>
                    <a:pt x="24" y="26"/>
                  </a:lnTo>
                  <a:lnTo>
                    <a:pt x="24" y="24"/>
                  </a:lnTo>
                  <a:lnTo>
                    <a:pt x="22" y="19"/>
                  </a:lnTo>
                  <a:lnTo>
                    <a:pt x="19" y="19"/>
                  </a:lnTo>
                  <a:lnTo>
                    <a:pt x="17" y="17"/>
                  </a:lnTo>
                  <a:lnTo>
                    <a:pt x="17" y="14"/>
                  </a:lnTo>
                  <a:lnTo>
                    <a:pt x="17" y="14"/>
                  </a:lnTo>
                  <a:lnTo>
                    <a:pt x="17" y="10"/>
                  </a:lnTo>
                  <a:lnTo>
                    <a:pt x="19" y="5"/>
                  </a:lnTo>
                  <a:lnTo>
                    <a:pt x="24" y="3"/>
                  </a:lnTo>
                  <a:lnTo>
                    <a:pt x="27" y="0"/>
                  </a:lnTo>
                  <a:lnTo>
                    <a:pt x="27" y="0"/>
                  </a:lnTo>
                  <a:lnTo>
                    <a:pt x="46" y="0"/>
                  </a:lnTo>
                  <a:lnTo>
                    <a:pt x="43" y="33"/>
                  </a:lnTo>
                  <a:lnTo>
                    <a:pt x="50" y="33"/>
                  </a:lnTo>
                  <a:lnTo>
                    <a:pt x="53" y="33"/>
                  </a:lnTo>
                  <a:lnTo>
                    <a:pt x="55" y="31"/>
                  </a:lnTo>
                  <a:lnTo>
                    <a:pt x="60"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6" name="Freeform 1556">
              <a:extLst>
                <a:ext uri="{FF2B5EF4-FFF2-40B4-BE49-F238E27FC236}">
                  <a16:creationId xmlns:a16="http://schemas.microsoft.com/office/drawing/2014/main" id="{3F2A2359-CE43-4053-998D-47B8A468FA8D}"/>
                </a:ext>
              </a:extLst>
            </p:cNvPr>
            <p:cNvSpPr>
              <a:spLocks/>
            </p:cNvSpPr>
            <p:nvPr/>
          </p:nvSpPr>
          <p:spPr bwMode="auto">
            <a:xfrm>
              <a:off x="2141538" y="3627437"/>
              <a:ext cx="95250" cy="112712"/>
            </a:xfrm>
            <a:custGeom>
              <a:avLst/>
              <a:gdLst/>
              <a:ahLst/>
              <a:cxnLst>
                <a:cxn ang="0">
                  <a:pos x="60" y="31"/>
                </a:cxn>
                <a:cxn ang="0">
                  <a:pos x="58" y="33"/>
                </a:cxn>
                <a:cxn ang="0">
                  <a:pos x="58" y="38"/>
                </a:cxn>
                <a:cxn ang="0">
                  <a:pos x="55" y="41"/>
                </a:cxn>
                <a:cxn ang="0">
                  <a:pos x="53" y="43"/>
                </a:cxn>
                <a:cxn ang="0">
                  <a:pos x="48" y="48"/>
                </a:cxn>
                <a:cxn ang="0">
                  <a:pos x="46" y="52"/>
                </a:cxn>
                <a:cxn ang="0">
                  <a:pos x="43" y="55"/>
                </a:cxn>
                <a:cxn ang="0">
                  <a:pos x="41" y="57"/>
                </a:cxn>
                <a:cxn ang="0">
                  <a:pos x="38" y="60"/>
                </a:cxn>
                <a:cxn ang="0">
                  <a:pos x="38" y="64"/>
                </a:cxn>
                <a:cxn ang="0">
                  <a:pos x="34" y="64"/>
                </a:cxn>
                <a:cxn ang="0">
                  <a:pos x="34" y="67"/>
                </a:cxn>
                <a:cxn ang="0">
                  <a:pos x="34" y="67"/>
                </a:cxn>
                <a:cxn ang="0">
                  <a:pos x="34" y="69"/>
                </a:cxn>
                <a:cxn ang="0">
                  <a:pos x="31" y="69"/>
                </a:cxn>
                <a:cxn ang="0">
                  <a:pos x="31" y="71"/>
                </a:cxn>
                <a:cxn ang="0">
                  <a:pos x="27" y="71"/>
                </a:cxn>
                <a:cxn ang="0">
                  <a:pos x="27" y="71"/>
                </a:cxn>
                <a:cxn ang="0">
                  <a:pos x="24" y="71"/>
                </a:cxn>
                <a:cxn ang="0">
                  <a:pos x="22" y="69"/>
                </a:cxn>
                <a:cxn ang="0">
                  <a:pos x="22" y="69"/>
                </a:cxn>
                <a:cxn ang="0">
                  <a:pos x="15" y="69"/>
                </a:cxn>
                <a:cxn ang="0">
                  <a:pos x="12" y="69"/>
                </a:cxn>
                <a:cxn ang="0">
                  <a:pos x="10" y="69"/>
                </a:cxn>
                <a:cxn ang="0">
                  <a:pos x="8" y="67"/>
                </a:cxn>
                <a:cxn ang="0">
                  <a:pos x="5" y="64"/>
                </a:cxn>
                <a:cxn ang="0">
                  <a:pos x="3" y="62"/>
                </a:cxn>
                <a:cxn ang="0">
                  <a:pos x="0" y="60"/>
                </a:cxn>
                <a:cxn ang="0">
                  <a:pos x="0" y="55"/>
                </a:cxn>
                <a:cxn ang="0">
                  <a:pos x="3" y="52"/>
                </a:cxn>
                <a:cxn ang="0">
                  <a:pos x="3" y="45"/>
                </a:cxn>
                <a:cxn ang="0">
                  <a:pos x="5" y="41"/>
                </a:cxn>
                <a:cxn ang="0">
                  <a:pos x="5" y="41"/>
                </a:cxn>
                <a:cxn ang="0">
                  <a:pos x="8" y="36"/>
                </a:cxn>
                <a:cxn ang="0">
                  <a:pos x="8" y="33"/>
                </a:cxn>
                <a:cxn ang="0">
                  <a:pos x="24" y="33"/>
                </a:cxn>
                <a:cxn ang="0">
                  <a:pos x="24" y="29"/>
                </a:cxn>
                <a:cxn ang="0">
                  <a:pos x="24" y="26"/>
                </a:cxn>
                <a:cxn ang="0">
                  <a:pos x="24" y="24"/>
                </a:cxn>
                <a:cxn ang="0">
                  <a:pos x="22" y="19"/>
                </a:cxn>
                <a:cxn ang="0">
                  <a:pos x="19" y="19"/>
                </a:cxn>
                <a:cxn ang="0">
                  <a:pos x="17" y="17"/>
                </a:cxn>
                <a:cxn ang="0">
                  <a:pos x="17" y="14"/>
                </a:cxn>
                <a:cxn ang="0">
                  <a:pos x="17" y="14"/>
                </a:cxn>
                <a:cxn ang="0">
                  <a:pos x="17" y="10"/>
                </a:cxn>
                <a:cxn ang="0">
                  <a:pos x="19" y="5"/>
                </a:cxn>
                <a:cxn ang="0">
                  <a:pos x="24" y="3"/>
                </a:cxn>
                <a:cxn ang="0">
                  <a:pos x="27" y="0"/>
                </a:cxn>
                <a:cxn ang="0">
                  <a:pos x="27" y="0"/>
                </a:cxn>
                <a:cxn ang="0">
                  <a:pos x="46" y="0"/>
                </a:cxn>
                <a:cxn ang="0">
                  <a:pos x="43" y="33"/>
                </a:cxn>
                <a:cxn ang="0">
                  <a:pos x="50" y="33"/>
                </a:cxn>
                <a:cxn ang="0">
                  <a:pos x="53" y="33"/>
                </a:cxn>
                <a:cxn ang="0">
                  <a:pos x="55" y="31"/>
                </a:cxn>
                <a:cxn ang="0">
                  <a:pos x="60" y="31"/>
                </a:cxn>
              </a:cxnLst>
              <a:rect l="0" t="0" r="r" b="b"/>
              <a:pathLst>
                <a:path w="60" h="71">
                  <a:moveTo>
                    <a:pt x="60" y="31"/>
                  </a:moveTo>
                  <a:lnTo>
                    <a:pt x="58" y="33"/>
                  </a:lnTo>
                  <a:lnTo>
                    <a:pt x="58" y="38"/>
                  </a:lnTo>
                  <a:lnTo>
                    <a:pt x="55" y="41"/>
                  </a:lnTo>
                  <a:lnTo>
                    <a:pt x="53" y="43"/>
                  </a:lnTo>
                  <a:lnTo>
                    <a:pt x="48" y="48"/>
                  </a:lnTo>
                  <a:lnTo>
                    <a:pt x="46" y="52"/>
                  </a:lnTo>
                  <a:lnTo>
                    <a:pt x="43" y="55"/>
                  </a:lnTo>
                  <a:lnTo>
                    <a:pt x="41" y="57"/>
                  </a:lnTo>
                  <a:lnTo>
                    <a:pt x="38" y="60"/>
                  </a:lnTo>
                  <a:lnTo>
                    <a:pt x="38" y="64"/>
                  </a:lnTo>
                  <a:lnTo>
                    <a:pt x="34" y="64"/>
                  </a:lnTo>
                  <a:lnTo>
                    <a:pt x="34" y="67"/>
                  </a:lnTo>
                  <a:lnTo>
                    <a:pt x="34" y="67"/>
                  </a:lnTo>
                  <a:lnTo>
                    <a:pt x="34" y="69"/>
                  </a:lnTo>
                  <a:lnTo>
                    <a:pt x="31" y="69"/>
                  </a:lnTo>
                  <a:lnTo>
                    <a:pt x="31" y="71"/>
                  </a:lnTo>
                  <a:lnTo>
                    <a:pt x="27" y="71"/>
                  </a:lnTo>
                  <a:lnTo>
                    <a:pt x="27" y="71"/>
                  </a:lnTo>
                  <a:lnTo>
                    <a:pt x="24" y="71"/>
                  </a:lnTo>
                  <a:lnTo>
                    <a:pt x="22" y="69"/>
                  </a:lnTo>
                  <a:lnTo>
                    <a:pt x="22" y="69"/>
                  </a:lnTo>
                  <a:lnTo>
                    <a:pt x="15" y="69"/>
                  </a:lnTo>
                  <a:lnTo>
                    <a:pt x="12" y="69"/>
                  </a:lnTo>
                  <a:lnTo>
                    <a:pt x="10" y="69"/>
                  </a:lnTo>
                  <a:lnTo>
                    <a:pt x="8" y="67"/>
                  </a:lnTo>
                  <a:lnTo>
                    <a:pt x="5" y="64"/>
                  </a:lnTo>
                  <a:lnTo>
                    <a:pt x="3" y="62"/>
                  </a:lnTo>
                  <a:lnTo>
                    <a:pt x="0" y="60"/>
                  </a:lnTo>
                  <a:lnTo>
                    <a:pt x="0" y="55"/>
                  </a:lnTo>
                  <a:lnTo>
                    <a:pt x="3" y="52"/>
                  </a:lnTo>
                  <a:lnTo>
                    <a:pt x="3" y="45"/>
                  </a:lnTo>
                  <a:lnTo>
                    <a:pt x="5" y="41"/>
                  </a:lnTo>
                  <a:lnTo>
                    <a:pt x="5" y="41"/>
                  </a:lnTo>
                  <a:lnTo>
                    <a:pt x="8" y="36"/>
                  </a:lnTo>
                  <a:lnTo>
                    <a:pt x="8" y="33"/>
                  </a:lnTo>
                  <a:lnTo>
                    <a:pt x="24" y="33"/>
                  </a:lnTo>
                  <a:lnTo>
                    <a:pt x="24" y="29"/>
                  </a:lnTo>
                  <a:lnTo>
                    <a:pt x="24" y="26"/>
                  </a:lnTo>
                  <a:lnTo>
                    <a:pt x="24" y="24"/>
                  </a:lnTo>
                  <a:lnTo>
                    <a:pt x="22" y="19"/>
                  </a:lnTo>
                  <a:lnTo>
                    <a:pt x="19" y="19"/>
                  </a:lnTo>
                  <a:lnTo>
                    <a:pt x="17" y="17"/>
                  </a:lnTo>
                  <a:lnTo>
                    <a:pt x="17" y="14"/>
                  </a:lnTo>
                  <a:lnTo>
                    <a:pt x="17" y="14"/>
                  </a:lnTo>
                  <a:lnTo>
                    <a:pt x="17" y="10"/>
                  </a:lnTo>
                  <a:lnTo>
                    <a:pt x="19" y="5"/>
                  </a:lnTo>
                  <a:lnTo>
                    <a:pt x="24" y="3"/>
                  </a:lnTo>
                  <a:lnTo>
                    <a:pt x="27" y="0"/>
                  </a:lnTo>
                  <a:lnTo>
                    <a:pt x="27" y="0"/>
                  </a:lnTo>
                  <a:lnTo>
                    <a:pt x="46" y="0"/>
                  </a:lnTo>
                  <a:lnTo>
                    <a:pt x="43" y="33"/>
                  </a:lnTo>
                  <a:lnTo>
                    <a:pt x="50" y="33"/>
                  </a:lnTo>
                  <a:lnTo>
                    <a:pt x="53" y="33"/>
                  </a:lnTo>
                  <a:lnTo>
                    <a:pt x="55" y="31"/>
                  </a:lnTo>
                  <a:lnTo>
                    <a:pt x="60"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7" name="Freeform 1557">
              <a:extLst>
                <a:ext uri="{FF2B5EF4-FFF2-40B4-BE49-F238E27FC236}">
                  <a16:creationId xmlns:a16="http://schemas.microsoft.com/office/drawing/2014/main" id="{A690ADE6-0704-4A95-9E93-8C4CFC24C2B2}"/>
                </a:ext>
              </a:extLst>
            </p:cNvPr>
            <p:cNvSpPr>
              <a:spLocks/>
            </p:cNvSpPr>
            <p:nvPr/>
          </p:nvSpPr>
          <p:spPr bwMode="auto">
            <a:xfrm>
              <a:off x="1712914" y="3182936"/>
              <a:ext cx="568325" cy="539750"/>
            </a:xfrm>
            <a:custGeom>
              <a:avLst/>
              <a:gdLst/>
              <a:ahLst/>
              <a:cxnLst>
                <a:cxn ang="0">
                  <a:pos x="328" y="268"/>
                </a:cxn>
                <a:cxn ang="0">
                  <a:pos x="320" y="278"/>
                </a:cxn>
                <a:cxn ang="0">
                  <a:pos x="289" y="285"/>
                </a:cxn>
                <a:cxn ang="0">
                  <a:pos x="292" y="302"/>
                </a:cxn>
                <a:cxn ang="0">
                  <a:pos x="278" y="316"/>
                </a:cxn>
                <a:cxn ang="0">
                  <a:pos x="270" y="340"/>
                </a:cxn>
                <a:cxn ang="0">
                  <a:pos x="254" y="313"/>
                </a:cxn>
                <a:cxn ang="0">
                  <a:pos x="237" y="306"/>
                </a:cxn>
                <a:cxn ang="0">
                  <a:pos x="221" y="316"/>
                </a:cxn>
                <a:cxn ang="0">
                  <a:pos x="194" y="309"/>
                </a:cxn>
                <a:cxn ang="0">
                  <a:pos x="164" y="292"/>
                </a:cxn>
                <a:cxn ang="0">
                  <a:pos x="145" y="273"/>
                </a:cxn>
                <a:cxn ang="0">
                  <a:pos x="126" y="264"/>
                </a:cxn>
                <a:cxn ang="0">
                  <a:pos x="109" y="244"/>
                </a:cxn>
                <a:cxn ang="0">
                  <a:pos x="107" y="223"/>
                </a:cxn>
                <a:cxn ang="0">
                  <a:pos x="111" y="214"/>
                </a:cxn>
                <a:cxn ang="0">
                  <a:pos x="104" y="183"/>
                </a:cxn>
                <a:cxn ang="0">
                  <a:pos x="83" y="147"/>
                </a:cxn>
                <a:cxn ang="0">
                  <a:pos x="71" y="121"/>
                </a:cxn>
                <a:cxn ang="0">
                  <a:pos x="71" y="111"/>
                </a:cxn>
                <a:cxn ang="0">
                  <a:pos x="57" y="88"/>
                </a:cxn>
                <a:cxn ang="0">
                  <a:pos x="50" y="76"/>
                </a:cxn>
                <a:cxn ang="0">
                  <a:pos x="42" y="69"/>
                </a:cxn>
                <a:cxn ang="0">
                  <a:pos x="45" y="47"/>
                </a:cxn>
                <a:cxn ang="0">
                  <a:pos x="33" y="21"/>
                </a:cxn>
                <a:cxn ang="0">
                  <a:pos x="26" y="24"/>
                </a:cxn>
                <a:cxn ang="0">
                  <a:pos x="23" y="54"/>
                </a:cxn>
                <a:cxn ang="0">
                  <a:pos x="31" y="62"/>
                </a:cxn>
                <a:cxn ang="0">
                  <a:pos x="40" y="95"/>
                </a:cxn>
                <a:cxn ang="0">
                  <a:pos x="45" y="111"/>
                </a:cxn>
                <a:cxn ang="0">
                  <a:pos x="52" y="145"/>
                </a:cxn>
                <a:cxn ang="0">
                  <a:pos x="61" y="166"/>
                </a:cxn>
                <a:cxn ang="0">
                  <a:pos x="61" y="180"/>
                </a:cxn>
                <a:cxn ang="0">
                  <a:pos x="42" y="159"/>
                </a:cxn>
                <a:cxn ang="0">
                  <a:pos x="31" y="145"/>
                </a:cxn>
                <a:cxn ang="0">
                  <a:pos x="35" y="130"/>
                </a:cxn>
                <a:cxn ang="0">
                  <a:pos x="28" y="116"/>
                </a:cxn>
                <a:cxn ang="0">
                  <a:pos x="14" y="107"/>
                </a:cxn>
                <a:cxn ang="0">
                  <a:pos x="9" y="90"/>
                </a:cxn>
                <a:cxn ang="0">
                  <a:pos x="19" y="76"/>
                </a:cxn>
                <a:cxn ang="0">
                  <a:pos x="9" y="59"/>
                </a:cxn>
                <a:cxn ang="0">
                  <a:pos x="2" y="40"/>
                </a:cxn>
                <a:cxn ang="0">
                  <a:pos x="0" y="9"/>
                </a:cxn>
                <a:cxn ang="0">
                  <a:pos x="9" y="0"/>
                </a:cxn>
                <a:cxn ang="0">
                  <a:pos x="107" y="26"/>
                </a:cxn>
                <a:cxn ang="0">
                  <a:pos x="133" y="16"/>
                </a:cxn>
                <a:cxn ang="0">
                  <a:pos x="145" y="38"/>
                </a:cxn>
                <a:cxn ang="0">
                  <a:pos x="154" y="66"/>
                </a:cxn>
                <a:cxn ang="0">
                  <a:pos x="168" y="62"/>
                </a:cxn>
                <a:cxn ang="0">
                  <a:pos x="187" y="57"/>
                </a:cxn>
                <a:cxn ang="0">
                  <a:pos x="197" y="76"/>
                </a:cxn>
                <a:cxn ang="0">
                  <a:pos x="206" y="116"/>
                </a:cxn>
                <a:cxn ang="0">
                  <a:pos x="225" y="135"/>
                </a:cxn>
                <a:cxn ang="0">
                  <a:pos x="213" y="187"/>
                </a:cxn>
                <a:cxn ang="0">
                  <a:pos x="223" y="240"/>
                </a:cxn>
                <a:cxn ang="0">
                  <a:pos x="240" y="264"/>
                </a:cxn>
                <a:cxn ang="0">
                  <a:pos x="278" y="259"/>
                </a:cxn>
                <a:cxn ang="0">
                  <a:pos x="304" y="221"/>
                </a:cxn>
                <a:cxn ang="0">
                  <a:pos x="320" y="206"/>
                </a:cxn>
                <a:cxn ang="0">
                  <a:pos x="354" y="204"/>
                </a:cxn>
                <a:cxn ang="0">
                  <a:pos x="356" y="214"/>
                </a:cxn>
                <a:cxn ang="0">
                  <a:pos x="342" y="249"/>
                </a:cxn>
                <a:cxn ang="0">
                  <a:pos x="332" y="275"/>
                </a:cxn>
              </a:cxnLst>
              <a:rect l="0" t="0" r="r" b="b"/>
              <a:pathLst>
                <a:path w="358" h="340">
                  <a:moveTo>
                    <a:pt x="332" y="275"/>
                  </a:moveTo>
                  <a:lnTo>
                    <a:pt x="332" y="273"/>
                  </a:lnTo>
                  <a:lnTo>
                    <a:pt x="332" y="273"/>
                  </a:lnTo>
                  <a:lnTo>
                    <a:pt x="332" y="271"/>
                  </a:lnTo>
                  <a:lnTo>
                    <a:pt x="330" y="268"/>
                  </a:lnTo>
                  <a:lnTo>
                    <a:pt x="328" y="268"/>
                  </a:lnTo>
                  <a:lnTo>
                    <a:pt x="325" y="268"/>
                  </a:lnTo>
                  <a:lnTo>
                    <a:pt x="325" y="271"/>
                  </a:lnTo>
                  <a:lnTo>
                    <a:pt x="325" y="273"/>
                  </a:lnTo>
                  <a:lnTo>
                    <a:pt x="323" y="273"/>
                  </a:lnTo>
                  <a:lnTo>
                    <a:pt x="323" y="278"/>
                  </a:lnTo>
                  <a:lnTo>
                    <a:pt x="320" y="278"/>
                  </a:lnTo>
                  <a:lnTo>
                    <a:pt x="320" y="280"/>
                  </a:lnTo>
                  <a:lnTo>
                    <a:pt x="320" y="280"/>
                  </a:lnTo>
                  <a:lnTo>
                    <a:pt x="316" y="280"/>
                  </a:lnTo>
                  <a:lnTo>
                    <a:pt x="297" y="280"/>
                  </a:lnTo>
                  <a:lnTo>
                    <a:pt x="294" y="283"/>
                  </a:lnTo>
                  <a:lnTo>
                    <a:pt x="289" y="285"/>
                  </a:lnTo>
                  <a:lnTo>
                    <a:pt x="287" y="290"/>
                  </a:lnTo>
                  <a:lnTo>
                    <a:pt x="287" y="294"/>
                  </a:lnTo>
                  <a:lnTo>
                    <a:pt x="287" y="294"/>
                  </a:lnTo>
                  <a:lnTo>
                    <a:pt x="287" y="297"/>
                  </a:lnTo>
                  <a:lnTo>
                    <a:pt x="292" y="299"/>
                  </a:lnTo>
                  <a:lnTo>
                    <a:pt x="292" y="302"/>
                  </a:lnTo>
                  <a:lnTo>
                    <a:pt x="294" y="304"/>
                  </a:lnTo>
                  <a:lnTo>
                    <a:pt x="294" y="306"/>
                  </a:lnTo>
                  <a:lnTo>
                    <a:pt x="294" y="309"/>
                  </a:lnTo>
                  <a:lnTo>
                    <a:pt x="294" y="313"/>
                  </a:lnTo>
                  <a:lnTo>
                    <a:pt x="278" y="313"/>
                  </a:lnTo>
                  <a:lnTo>
                    <a:pt x="278" y="316"/>
                  </a:lnTo>
                  <a:lnTo>
                    <a:pt x="275" y="321"/>
                  </a:lnTo>
                  <a:lnTo>
                    <a:pt x="275" y="321"/>
                  </a:lnTo>
                  <a:lnTo>
                    <a:pt x="273" y="325"/>
                  </a:lnTo>
                  <a:lnTo>
                    <a:pt x="270" y="330"/>
                  </a:lnTo>
                  <a:lnTo>
                    <a:pt x="270" y="335"/>
                  </a:lnTo>
                  <a:lnTo>
                    <a:pt x="270" y="340"/>
                  </a:lnTo>
                  <a:lnTo>
                    <a:pt x="268" y="335"/>
                  </a:lnTo>
                  <a:lnTo>
                    <a:pt x="263" y="330"/>
                  </a:lnTo>
                  <a:lnTo>
                    <a:pt x="263" y="325"/>
                  </a:lnTo>
                  <a:lnTo>
                    <a:pt x="261" y="321"/>
                  </a:lnTo>
                  <a:lnTo>
                    <a:pt x="259" y="318"/>
                  </a:lnTo>
                  <a:lnTo>
                    <a:pt x="254" y="313"/>
                  </a:lnTo>
                  <a:lnTo>
                    <a:pt x="251" y="311"/>
                  </a:lnTo>
                  <a:lnTo>
                    <a:pt x="249" y="309"/>
                  </a:lnTo>
                  <a:lnTo>
                    <a:pt x="247" y="309"/>
                  </a:lnTo>
                  <a:lnTo>
                    <a:pt x="244" y="309"/>
                  </a:lnTo>
                  <a:lnTo>
                    <a:pt x="242" y="306"/>
                  </a:lnTo>
                  <a:lnTo>
                    <a:pt x="237" y="306"/>
                  </a:lnTo>
                  <a:lnTo>
                    <a:pt x="235" y="306"/>
                  </a:lnTo>
                  <a:lnTo>
                    <a:pt x="232" y="309"/>
                  </a:lnTo>
                  <a:lnTo>
                    <a:pt x="230" y="309"/>
                  </a:lnTo>
                  <a:lnTo>
                    <a:pt x="228" y="311"/>
                  </a:lnTo>
                  <a:lnTo>
                    <a:pt x="223" y="316"/>
                  </a:lnTo>
                  <a:lnTo>
                    <a:pt x="221" y="316"/>
                  </a:lnTo>
                  <a:lnTo>
                    <a:pt x="221" y="316"/>
                  </a:lnTo>
                  <a:lnTo>
                    <a:pt x="218" y="316"/>
                  </a:lnTo>
                  <a:lnTo>
                    <a:pt x="211" y="316"/>
                  </a:lnTo>
                  <a:lnTo>
                    <a:pt x="206" y="313"/>
                  </a:lnTo>
                  <a:lnTo>
                    <a:pt x="199" y="311"/>
                  </a:lnTo>
                  <a:lnTo>
                    <a:pt x="194" y="309"/>
                  </a:lnTo>
                  <a:lnTo>
                    <a:pt x="183" y="302"/>
                  </a:lnTo>
                  <a:lnTo>
                    <a:pt x="175" y="299"/>
                  </a:lnTo>
                  <a:lnTo>
                    <a:pt x="173" y="297"/>
                  </a:lnTo>
                  <a:lnTo>
                    <a:pt x="171" y="294"/>
                  </a:lnTo>
                  <a:lnTo>
                    <a:pt x="168" y="294"/>
                  </a:lnTo>
                  <a:lnTo>
                    <a:pt x="164" y="292"/>
                  </a:lnTo>
                  <a:lnTo>
                    <a:pt x="159" y="287"/>
                  </a:lnTo>
                  <a:lnTo>
                    <a:pt x="154" y="283"/>
                  </a:lnTo>
                  <a:lnTo>
                    <a:pt x="152" y="278"/>
                  </a:lnTo>
                  <a:lnTo>
                    <a:pt x="149" y="275"/>
                  </a:lnTo>
                  <a:lnTo>
                    <a:pt x="147" y="275"/>
                  </a:lnTo>
                  <a:lnTo>
                    <a:pt x="145" y="273"/>
                  </a:lnTo>
                  <a:lnTo>
                    <a:pt x="142" y="273"/>
                  </a:lnTo>
                  <a:lnTo>
                    <a:pt x="140" y="271"/>
                  </a:lnTo>
                  <a:lnTo>
                    <a:pt x="133" y="268"/>
                  </a:lnTo>
                  <a:lnTo>
                    <a:pt x="130" y="268"/>
                  </a:lnTo>
                  <a:lnTo>
                    <a:pt x="128" y="268"/>
                  </a:lnTo>
                  <a:lnTo>
                    <a:pt x="126" y="264"/>
                  </a:lnTo>
                  <a:lnTo>
                    <a:pt x="123" y="259"/>
                  </a:lnTo>
                  <a:lnTo>
                    <a:pt x="118" y="254"/>
                  </a:lnTo>
                  <a:lnTo>
                    <a:pt x="116" y="252"/>
                  </a:lnTo>
                  <a:lnTo>
                    <a:pt x="111" y="249"/>
                  </a:lnTo>
                  <a:lnTo>
                    <a:pt x="111" y="247"/>
                  </a:lnTo>
                  <a:lnTo>
                    <a:pt x="109" y="244"/>
                  </a:lnTo>
                  <a:lnTo>
                    <a:pt x="109" y="242"/>
                  </a:lnTo>
                  <a:lnTo>
                    <a:pt x="107" y="240"/>
                  </a:lnTo>
                  <a:lnTo>
                    <a:pt x="104" y="233"/>
                  </a:lnTo>
                  <a:lnTo>
                    <a:pt x="104" y="228"/>
                  </a:lnTo>
                  <a:lnTo>
                    <a:pt x="107" y="228"/>
                  </a:lnTo>
                  <a:lnTo>
                    <a:pt x="107" y="223"/>
                  </a:lnTo>
                  <a:lnTo>
                    <a:pt x="107" y="221"/>
                  </a:lnTo>
                  <a:lnTo>
                    <a:pt x="107" y="221"/>
                  </a:lnTo>
                  <a:lnTo>
                    <a:pt x="109" y="221"/>
                  </a:lnTo>
                  <a:lnTo>
                    <a:pt x="109" y="221"/>
                  </a:lnTo>
                  <a:lnTo>
                    <a:pt x="111" y="216"/>
                  </a:lnTo>
                  <a:lnTo>
                    <a:pt x="111" y="214"/>
                  </a:lnTo>
                  <a:lnTo>
                    <a:pt x="111" y="211"/>
                  </a:lnTo>
                  <a:lnTo>
                    <a:pt x="111" y="209"/>
                  </a:lnTo>
                  <a:lnTo>
                    <a:pt x="109" y="206"/>
                  </a:lnTo>
                  <a:lnTo>
                    <a:pt x="109" y="202"/>
                  </a:lnTo>
                  <a:lnTo>
                    <a:pt x="109" y="187"/>
                  </a:lnTo>
                  <a:lnTo>
                    <a:pt x="104" y="183"/>
                  </a:lnTo>
                  <a:lnTo>
                    <a:pt x="102" y="178"/>
                  </a:lnTo>
                  <a:lnTo>
                    <a:pt x="97" y="168"/>
                  </a:lnTo>
                  <a:lnTo>
                    <a:pt x="95" y="161"/>
                  </a:lnTo>
                  <a:lnTo>
                    <a:pt x="90" y="157"/>
                  </a:lnTo>
                  <a:lnTo>
                    <a:pt x="88" y="154"/>
                  </a:lnTo>
                  <a:lnTo>
                    <a:pt x="83" y="147"/>
                  </a:lnTo>
                  <a:lnTo>
                    <a:pt x="78" y="140"/>
                  </a:lnTo>
                  <a:lnTo>
                    <a:pt x="76" y="135"/>
                  </a:lnTo>
                  <a:lnTo>
                    <a:pt x="71" y="130"/>
                  </a:lnTo>
                  <a:lnTo>
                    <a:pt x="71" y="128"/>
                  </a:lnTo>
                  <a:lnTo>
                    <a:pt x="71" y="126"/>
                  </a:lnTo>
                  <a:lnTo>
                    <a:pt x="71" y="121"/>
                  </a:lnTo>
                  <a:lnTo>
                    <a:pt x="71" y="121"/>
                  </a:lnTo>
                  <a:lnTo>
                    <a:pt x="71" y="119"/>
                  </a:lnTo>
                  <a:lnTo>
                    <a:pt x="73" y="116"/>
                  </a:lnTo>
                  <a:lnTo>
                    <a:pt x="71" y="116"/>
                  </a:lnTo>
                  <a:lnTo>
                    <a:pt x="71" y="114"/>
                  </a:lnTo>
                  <a:lnTo>
                    <a:pt x="71" y="111"/>
                  </a:lnTo>
                  <a:lnTo>
                    <a:pt x="69" y="109"/>
                  </a:lnTo>
                  <a:lnTo>
                    <a:pt x="64" y="104"/>
                  </a:lnTo>
                  <a:lnTo>
                    <a:pt x="61" y="100"/>
                  </a:lnTo>
                  <a:lnTo>
                    <a:pt x="59" y="95"/>
                  </a:lnTo>
                  <a:lnTo>
                    <a:pt x="59" y="90"/>
                  </a:lnTo>
                  <a:lnTo>
                    <a:pt x="57" y="88"/>
                  </a:lnTo>
                  <a:lnTo>
                    <a:pt x="54" y="88"/>
                  </a:lnTo>
                  <a:lnTo>
                    <a:pt x="52" y="85"/>
                  </a:lnTo>
                  <a:lnTo>
                    <a:pt x="52" y="83"/>
                  </a:lnTo>
                  <a:lnTo>
                    <a:pt x="50" y="83"/>
                  </a:lnTo>
                  <a:lnTo>
                    <a:pt x="50" y="78"/>
                  </a:lnTo>
                  <a:lnTo>
                    <a:pt x="50" y="76"/>
                  </a:lnTo>
                  <a:lnTo>
                    <a:pt x="50" y="73"/>
                  </a:lnTo>
                  <a:lnTo>
                    <a:pt x="45" y="73"/>
                  </a:lnTo>
                  <a:lnTo>
                    <a:pt x="45" y="73"/>
                  </a:lnTo>
                  <a:lnTo>
                    <a:pt x="42" y="71"/>
                  </a:lnTo>
                  <a:lnTo>
                    <a:pt x="42" y="71"/>
                  </a:lnTo>
                  <a:lnTo>
                    <a:pt x="42" y="69"/>
                  </a:lnTo>
                  <a:lnTo>
                    <a:pt x="42" y="66"/>
                  </a:lnTo>
                  <a:lnTo>
                    <a:pt x="42" y="64"/>
                  </a:lnTo>
                  <a:lnTo>
                    <a:pt x="45" y="59"/>
                  </a:lnTo>
                  <a:lnTo>
                    <a:pt x="45" y="57"/>
                  </a:lnTo>
                  <a:lnTo>
                    <a:pt x="45" y="54"/>
                  </a:lnTo>
                  <a:lnTo>
                    <a:pt x="45" y="47"/>
                  </a:lnTo>
                  <a:lnTo>
                    <a:pt x="45" y="43"/>
                  </a:lnTo>
                  <a:lnTo>
                    <a:pt x="42" y="35"/>
                  </a:lnTo>
                  <a:lnTo>
                    <a:pt x="40" y="31"/>
                  </a:lnTo>
                  <a:lnTo>
                    <a:pt x="40" y="26"/>
                  </a:lnTo>
                  <a:lnTo>
                    <a:pt x="35" y="24"/>
                  </a:lnTo>
                  <a:lnTo>
                    <a:pt x="33" y="21"/>
                  </a:lnTo>
                  <a:lnTo>
                    <a:pt x="33" y="19"/>
                  </a:lnTo>
                  <a:lnTo>
                    <a:pt x="31" y="19"/>
                  </a:lnTo>
                  <a:lnTo>
                    <a:pt x="26" y="19"/>
                  </a:lnTo>
                  <a:lnTo>
                    <a:pt x="26" y="19"/>
                  </a:lnTo>
                  <a:lnTo>
                    <a:pt x="26" y="19"/>
                  </a:lnTo>
                  <a:lnTo>
                    <a:pt x="26" y="24"/>
                  </a:lnTo>
                  <a:lnTo>
                    <a:pt x="23" y="31"/>
                  </a:lnTo>
                  <a:lnTo>
                    <a:pt x="23" y="40"/>
                  </a:lnTo>
                  <a:lnTo>
                    <a:pt x="21" y="47"/>
                  </a:lnTo>
                  <a:lnTo>
                    <a:pt x="23" y="52"/>
                  </a:lnTo>
                  <a:lnTo>
                    <a:pt x="23" y="54"/>
                  </a:lnTo>
                  <a:lnTo>
                    <a:pt x="23" y="54"/>
                  </a:lnTo>
                  <a:lnTo>
                    <a:pt x="26" y="57"/>
                  </a:lnTo>
                  <a:lnTo>
                    <a:pt x="26" y="57"/>
                  </a:lnTo>
                  <a:lnTo>
                    <a:pt x="26" y="57"/>
                  </a:lnTo>
                  <a:lnTo>
                    <a:pt x="28" y="57"/>
                  </a:lnTo>
                  <a:lnTo>
                    <a:pt x="28" y="59"/>
                  </a:lnTo>
                  <a:lnTo>
                    <a:pt x="31" y="62"/>
                  </a:lnTo>
                  <a:lnTo>
                    <a:pt x="31" y="62"/>
                  </a:lnTo>
                  <a:lnTo>
                    <a:pt x="33" y="71"/>
                  </a:lnTo>
                  <a:lnTo>
                    <a:pt x="38" y="81"/>
                  </a:lnTo>
                  <a:lnTo>
                    <a:pt x="38" y="83"/>
                  </a:lnTo>
                  <a:lnTo>
                    <a:pt x="38" y="90"/>
                  </a:lnTo>
                  <a:lnTo>
                    <a:pt x="40" y="95"/>
                  </a:lnTo>
                  <a:lnTo>
                    <a:pt x="40" y="100"/>
                  </a:lnTo>
                  <a:lnTo>
                    <a:pt x="40" y="102"/>
                  </a:lnTo>
                  <a:lnTo>
                    <a:pt x="40" y="104"/>
                  </a:lnTo>
                  <a:lnTo>
                    <a:pt x="42" y="104"/>
                  </a:lnTo>
                  <a:lnTo>
                    <a:pt x="42" y="107"/>
                  </a:lnTo>
                  <a:lnTo>
                    <a:pt x="45" y="111"/>
                  </a:lnTo>
                  <a:lnTo>
                    <a:pt x="45" y="116"/>
                  </a:lnTo>
                  <a:lnTo>
                    <a:pt x="47" y="121"/>
                  </a:lnTo>
                  <a:lnTo>
                    <a:pt x="47" y="126"/>
                  </a:lnTo>
                  <a:lnTo>
                    <a:pt x="50" y="140"/>
                  </a:lnTo>
                  <a:lnTo>
                    <a:pt x="52" y="142"/>
                  </a:lnTo>
                  <a:lnTo>
                    <a:pt x="52" y="145"/>
                  </a:lnTo>
                  <a:lnTo>
                    <a:pt x="52" y="147"/>
                  </a:lnTo>
                  <a:lnTo>
                    <a:pt x="52" y="149"/>
                  </a:lnTo>
                  <a:lnTo>
                    <a:pt x="54" y="152"/>
                  </a:lnTo>
                  <a:lnTo>
                    <a:pt x="59" y="159"/>
                  </a:lnTo>
                  <a:lnTo>
                    <a:pt x="59" y="161"/>
                  </a:lnTo>
                  <a:lnTo>
                    <a:pt x="61" y="166"/>
                  </a:lnTo>
                  <a:lnTo>
                    <a:pt x="64" y="168"/>
                  </a:lnTo>
                  <a:lnTo>
                    <a:pt x="64" y="173"/>
                  </a:lnTo>
                  <a:lnTo>
                    <a:pt x="64" y="173"/>
                  </a:lnTo>
                  <a:lnTo>
                    <a:pt x="64" y="176"/>
                  </a:lnTo>
                  <a:lnTo>
                    <a:pt x="61" y="178"/>
                  </a:lnTo>
                  <a:lnTo>
                    <a:pt x="61" y="180"/>
                  </a:lnTo>
                  <a:lnTo>
                    <a:pt x="59" y="180"/>
                  </a:lnTo>
                  <a:lnTo>
                    <a:pt x="59" y="180"/>
                  </a:lnTo>
                  <a:lnTo>
                    <a:pt x="54" y="183"/>
                  </a:lnTo>
                  <a:lnTo>
                    <a:pt x="45" y="164"/>
                  </a:lnTo>
                  <a:lnTo>
                    <a:pt x="42" y="159"/>
                  </a:lnTo>
                  <a:lnTo>
                    <a:pt x="42" y="159"/>
                  </a:lnTo>
                  <a:lnTo>
                    <a:pt x="38" y="154"/>
                  </a:lnTo>
                  <a:lnTo>
                    <a:pt x="35" y="154"/>
                  </a:lnTo>
                  <a:lnTo>
                    <a:pt x="33" y="152"/>
                  </a:lnTo>
                  <a:lnTo>
                    <a:pt x="33" y="149"/>
                  </a:lnTo>
                  <a:lnTo>
                    <a:pt x="31" y="149"/>
                  </a:lnTo>
                  <a:lnTo>
                    <a:pt x="31" y="145"/>
                  </a:lnTo>
                  <a:lnTo>
                    <a:pt x="31" y="142"/>
                  </a:lnTo>
                  <a:lnTo>
                    <a:pt x="33" y="140"/>
                  </a:lnTo>
                  <a:lnTo>
                    <a:pt x="33" y="138"/>
                  </a:lnTo>
                  <a:lnTo>
                    <a:pt x="35" y="133"/>
                  </a:lnTo>
                  <a:lnTo>
                    <a:pt x="35" y="130"/>
                  </a:lnTo>
                  <a:lnTo>
                    <a:pt x="35" y="130"/>
                  </a:lnTo>
                  <a:lnTo>
                    <a:pt x="35" y="128"/>
                  </a:lnTo>
                  <a:lnTo>
                    <a:pt x="33" y="126"/>
                  </a:lnTo>
                  <a:lnTo>
                    <a:pt x="33" y="123"/>
                  </a:lnTo>
                  <a:lnTo>
                    <a:pt x="31" y="121"/>
                  </a:lnTo>
                  <a:lnTo>
                    <a:pt x="31" y="119"/>
                  </a:lnTo>
                  <a:lnTo>
                    <a:pt x="28" y="116"/>
                  </a:lnTo>
                  <a:lnTo>
                    <a:pt x="26" y="116"/>
                  </a:lnTo>
                  <a:lnTo>
                    <a:pt x="26" y="114"/>
                  </a:lnTo>
                  <a:lnTo>
                    <a:pt x="23" y="111"/>
                  </a:lnTo>
                  <a:lnTo>
                    <a:pt x="21" y="111"/>
                  </a:lnTo>
                  <a:lnTo>
                    <a:pt x="19" y="109"/>
                  </a:lnTo>
                  <a:lnTo>
                    <a:pt x="14" y="107"/>
                  </a:lnTo>
                  <a:lnTo>
                    <a:pt x="9" y="100"/>
                  </a:lnTo>
                  <a:lnTo>
                    <a:pt x="7" y="95"/>
                  </a:lnTo>
                  <a:lnTo>
                    <a:pt x="7" y="95"/>
                  </a:lnTo>
                  <a:lnTo>
                    <a:pt x="7" y="90"/>
                  </a:lnTo>
                  <a:lnTo>
                    <a:pt x="7" y="90"/>
                  </a:lnTo>
                  <a:lnTo>
                    <a:pt x="9" y="90"/>
                  </a:lnTo>
                  <a:lnTo>
                    <a:pt x="9" y="88"/>
                  </a:lnTo>
                  <a:lnTo>
                    <a:pt x="14" y="85"/>
                  </a:lnTo>
                  <a:lnTo>
                    <a:pt x="16" y="83"/>
                  </a:lnTo>
                  <a:lnTo>
                    <a:pt x="19" y="83"/>
                  </a:lnTo>
                  <a:lnTo>
                    <a:pt x="19" y="78"/>
                  </a:lnTo>
                  <a:lnTo>
                    <a:pt x="19" y="76"/>
                  </a:lnTo>
                  <a:lnTo>
                    <a:pt x="19" y="73"/>
                  </a:lnTo>
                  <a:lnTo>
                    <a:pt x="19" y="73"/>
                  </a:lnTo>
                  <a:lnTo>
                    <a:pt x="16" y="69"/>
                  </a:lnTo>
                  <a:lnTo>
                    <a:pt x="14" y="66"/>
                  </a:lnTo>
                  <a:lnTo>
                    <a:pt x="12" y="62"/>
                  </a:lnTo>
                  <a:lnTo>
                    <a:pt x="9" y="59"/>
                  </a:lnTo>
                  <a:lnTo>
                    <a:pt x="7" y="57"/>
                  </a:lnTo>
                  <a:lnTo>
                    <a:pt x="4" y="52"/>
                  </a:lnTo>
                  <a:lnTo>
                    <a:pt x="4" y="50"/>
                  </a:lnTo>
                  <a:lnTo>
                    <a:pt x="4" y="47"/>
                  </a:lnTo>
                  <a:lnTo>
                    <a:pt x="4" y="45"/>
                  </a:lnTo>
                  <a:lnTo>
                    <a:pt x="2" y="40"/>
                  </a:lnTo>
                  <a:lnTo>
                    <a:pt x="2" y="38"/>
                  </a:lnTo>
                  <a:lnTo>
                    <a:pt x="2" y="38"/>
                  </a:lnTo>
                  <a:lnTo>
                    <a:pt x="4" y="35"/>
                  </a:lnTo>
                  <a:lnTo>
                    <a:pt x="4" y="12"/>
                  </a:lnTo>
                  <a:lnTo>
                    <a:pt x="2" y="12"/>
                  </a:lnTo>
                  <a:lnTo>
                    <a:pt x="0" y="9"/>
                  </a:lnTo>
                  <a:lnTo>
                    <a:pt x="0" y="9"/>
                  </a:lnTo>
                  <a:lnTo>
                    <a:pt x="0" y="7"/>
                  </a:lnTo>
                  <a:lnTo>
                    <a:pt x="0" y="5"/>
                  </a:lnTo>
                  <a:lnTo>
                    <a:pt x="0" y="0"/>
                  </a:lnTo>
                  <a:lnTo>
                    <a:pt x="0" y="0"/>
                  </a:lnTo>
                  <a:lnTo>
                    <a:pt x="9" y="0"/>
                  </a:lnTo>
                  <a:lnTo>
                    <a:pt x="16" y="0"/>
                  </a:lnTo>
                  <a:lnTo>
                    <a:pt x="23" y="0"/>
                  </a:lnTo>
                  <a:lnTo>
                    <a:pt x="26" y="0"/>
                  </a:lnTo>
                  <a:lnTo>
                    <a:pt x="31" y="0"/>
                  </a:lnTo>
                  <a:lnTo>
                    <a:pt x="66" y="26"/>
                  </a:lnTo>
                  <a:lnTo>
                    <a:pt x="107" y="26"/>
                  </a:lnTo>
                  <a:lnTo>
                    <a:pt x="111" y="16"/>
                  </a:lnTo>
                  <a:lnTo>
                    <a:pt x="116" y="16"/>
                  </a:lnTo>
                  <a:lnTo>
                    <a:pt x="123" y="19"/>
                  </a:lnTo>
                  <a:lnTo>
                    <a:pt x="128" y="19"/>
                  </a:lnTo>
                  <a:lnTo>
                    <a:pt x="130" y="16"/>
                  </a:lnTo>
                  <a:lnTo>
                    <a:pt x="133" y="16"/>
                  </a:lnTo>
                  <a:lnTo>
                    <a:pt x="133" y="21"/>
                  </a:lnTo>
                  <a:lnTo>
                    <a:pt x="135" y="24"/>
                  </a:lnTo>
                  <a:lnTo>
                    <a:pt x="137" y="28"/>
                  </a:lnTo>
                  <a:lnTo>
                    <a:pt x="142" y="31"/>
                  </a:lnTo>
                  <a:lnTo>
                    <a:pt x="142" y="33"/>
                  </a:lnTo>
                  <a:lnTo>
                    <a:pt x="145" y="38"/>
                  </a:lnTo>
                  <a:lnTo>
                    <a:pt x="147" y="47"/>
                  </a:lnTo>
                  <a:lnTo>
                    <a:pt x="149" y="52"/>
                  </a:lnTo>
                  <a:lnTo>
                    <a:pt x="149" y="57"/>
                  </a:lnTo>
                  <a:lnTo>
                    <a:pt x="152" y="62"/>
                  </a:lnTo>
                  <a:lnTo>
                    <a:pt x="154" y="64"/>
                  </a:lnTo>
                  <a:lnTo>
                    <a:pt x="154" y="66"/>
                  </a:lnTo>
                  <a:lnTo>
                    <a:pt x="156" y="66"/>
                  </a:lnTo>
                  <a:lnTo>
                    <a:pt x="161" y="69"/>
                  </a:lnTo>
                  <a:lnTo>
                    <a:pt x="161" y="69"/>
                  </a:lnTo>
                  <a:lnTo>
                    <a:pt x="161" y="69"/>
                  </a:lnTo>
                  <a:lnTo>
                    <a:pt x="166" y="66"/>
                  </a:lnTo>
                  <a:lnTo>
                    <a:pt x="168" y="62"/>
                  </a:lnTo>
                  <a:lnTo>
                    <a:pt x="171" y="57"/>
                  </a:lnTo>
                  <a:lnTo>
                    <a:pt x="173" y="57"/>
                  </a:lnTo>
                  <a:lnTo>
                    <a:pt x="175" y="54"/>
                  </a:lnTo>
                  <a:lnTo>
                    <a:pt x="180" y="54"/>
                  </a:lnTo>
                  <a:lnTo>
                    <a:pt x="183" y="54"/>
                  </a:lnTo>
                  <a:lnTo>
                    <a:pt x="187" y="57"/>
                  </a:lnTo>
                  <a:lnTo>
                    <a:pt x="190" y="57"/>
                  </a:lnTo>
                  <a:lnTo>
                    <a:pt x="192" y="59"/>
                  </a:lnTo>
                  <a:lnTo>
                    <a:pt x="194" y="64"/>
                  </a:lnTo>
                  <a:lnTo>
                    <a:pt x="194" y="69"/>
                  </a:lnTo>
                  <a:lnTo>
                    <a:pt x="194" y="71"/>
                  </a:lnTo>
                  <a:lnTo>
                    <a:pt x="197" y="76"/>
                  </a:lnTo>
                  <a:lnTo>
                    <a:pt x="199" y="83"/>
                  </a:lnTo>
                  <a:lnTo>
                    <a:pt x="199" y="95"/>
                  </a:lnTo>
                  <a:lnTo>
                    <a:pt x="202" y="109"/>
                  </a:lnTo>
                  <a:lnTo>
                    <a:pt x="202" y="111"/>
                  </a:lnTo>
                  <a:lnTo>
                    <a:pt x="204" y="114"/>
                  </a:lnTo>
                  <a:lnTo>
                    <a:pt x="206" y="116"/>
                  </a:lnTo>
                  <a:lnTo>
                    <a:pt x="206" y="116"/>
                  </a:lnTo>
                  <a:lnTo>
                    <a:pt x="209" y="121"/>
                  </a:lnTo>
                  <a:lnTo>
                    <a:pt x="213" y="121"/>
                  </a:lnTo>
                  <a:lnTo>
                    <a:pt x="223" y="126"/>
                  </a:lnTo>
                  <a:lnTo>
                    <a:pt x="230" y="128"/>
                  </a:lnTo>
                  <a:lnTo>
                    <a:pt x="225" y="135"/>
                  </a:lnTo>
                  <a:lnTo>
                    <a:pt x="223" y="142"/>
                  </a:lnTo>
                  <a:lnTo>
                    <a:pt x="221" y="152"/>
                  </a:lnTo>
                  <a:lnTo>
                    <a:pt x="218" y="159"/>
                  </a:lnTo>
                  <a:lnTo>
                    <a:pt x="216" y="168"/>
                  </a:lnTo>
                  <a:lnTo>
                    <a:pt x="213" y="178"/>
                  </a:lnTo>
                  <a:lnTo>
                    <a:pt x="213" y="187"/>
                  </a:lnTo>
                  <a:lnTo>
                    <a:pt x="211" y="195"/>
                  </a:lnTo>
                  <a:lnTo>
                    <a:pt x="213" y="204"/>
                  </a:lnTo>
                  <a:lnTo>
                    <a:pt x="213" y="216"/>
                  </a:lnTo>
                  <a:lnTo>
                    <a:pt x="216" y="223"/>
                  </a:lnTo>
                  <a:lnTo>
                    <a:pt x="218" y="228"/>
                  </a:lnTo>
                  <a:lnTo>
                    <a:pt x="223" y="240"/>
                  </a:lnTo>
                  <a:lnTo>
                    <a:pt x="225" y="244"/>
                  </a:lnTo>
                  <a:lnTo>
                    <a:pt x="228" y="249"/>
                  </a:lnTo>
                  <a:lnTo>
                    <a:pt x="230" y="254"/>
                  </a:lnTo>
                  <a:lnTo>
                    <a:pt x="232" y="256"/>
                  </a:lnTo>
                  <a:lnTo>
                    <a:pt x="237" y="261"/>
                  </a:lnTo>
                  <a:lnTo>
                    <a:pt x="240" y="264"/>
                  </a:lnTo>
                  <a:lnTo>
                    <a:pt x="244" y="264"/>
                  </a:lnTo>
                  <a:lnTo>
                    <a:pt x="249" y="266"/>
                  </a:lnTo>
                  <a:lnTo>
                    <a:pt x="254" y="264"/>
                  </a:lnTo>
                  <a:lnTo>
                    <a:pt x="259" y="264"/>
                  </a:lnTo>
                  <a:lnTo>
                    <a:pt x="268" y="261"/>
                  </a:lnTo>
                  <a:lnTo>
                    <a:pt x="278" y="259"/>
                  </a:lnTo>
                  <a:lnTo>
                    <a:pt x="282" y="256"/>
                  </a:lnTo>
                  <a:lnTo>
                    <a:pt x="289" y="256"/>
                  </a:lnTo>
                  <a:lnTo>
                    <a:pt x="294" y="247"/>
                  </a:lnTo>
                  <a:lnTo>
                    <a:pt x="297" y="235"/>
                  </a:lnTo>
                  <a:lnTo>
                    <a:pt x="301" y="225"/>
                  </a:lnTo>
                  <a:lnTo>
                    <a:pt x="304" y="221"/>
                  </a:lnTo>
                  <a:lnTo>
                    <a:pt x="308" y="216"/>
                  </a:lnTo>
                  <a:lnTo>
                    <a:pt x="308" y="214"/>
                  </a:lnTo>
                  <a:lnTo>
                    <a:pt x="311" y="211"/>
                  </a:lnTo>
                  <a:lnTo>
                    <a:pt x="313" y="209"/>
                  </a:lnTo>
                  <a:lnTo>
                    <a:pt x="316" y="209"/>
                  </a:lnTo>
                  <a:lnTo>
                    <a:pt x="320" y="206"/>
                  </a:lnTo>
                  <a:lnTo>
                    <a:pt x="328" y="204"/>
                  </a:lnTo>
                  <a:lnTo>
                    <a:pt x="335" y="204"/>
                  </a:lnTo>
                  <a:lnTo>
                    <a:pt x="342" y="204"/>
                  </a:lnTo>
                  <a:lnTo>
                    <a:pt x="347" y="204"/>
                  </a:lnTo>
                  <a:lnTo>
                    <a:pt x="354" y="202"/>
                  </a:lnTo>
                  <a:lnTo>
                    <a:pt x="354" y="204"/>
                  </a:lnTo>
                  <a:lnTo>
                    <a:pt x="354" y="204"/>
                  </a:lnTo>
                  <a:lnTo>
                    <a:pt x="354" y="204"/>
                  </a:lnTo>
                  <a:lnTo>
                    <a:pt x="356" y="206"/>
                  </a:lnTo>
                  <a:lnTo>
                    <a:pt x="356" y="209"/>
                  </a:lnTo>
                  <a:lnTo>
                    <a:pt x="358" y="211"/>
                  </a:lnTo>
                  <a:lnTo>
                    <a:pt x="356" y="214"/>
                  </a:lnTo>
                  <a:lnTo>
                    <a:pt x="354" y="218"/>
                  </a:lnTo>
                  <a:lnTo>
                    <a:pt x="351" y="223"/>
                  </a:lnTo>
                  <a:lnTo>
                    <a:pt x="347" y="230"/>
                  </a:lnTo>
                  <a:lnTo>
                    <a:pt x="347" y="235"/>
                  </a:lnTo>
                  <a:lnTo>
                    <a:pt x="344" y="242"/>
                  </a:lnTo>
                  <a:lnTo>
                    <a:pt x="342" y="249"/>
                  </a:lnTo>
                  <a:lnTo>
                    <a:pt x="342" y="256"/>
                  </a:lnTo>
                  <a:lnTo>
                    <a:pt x="339" y="264"/>
                  </a:lnTo>
                  <a:lnTo>
                    <a:pt x="337" y="268"/>
                  </a:lnTo>
                  <a:lnTo>
                    <a:pt x="337" y="268"/>
                  </a:lnTo>
                  <a:lnTo>
                    <a:pt x="335" y="273"/>
                  </a:lnTo>
                  <a:lnTo>
                    <a:pt x="332" y="275"/>
                  </a:lnTo>
                  <a:lnTo>
                    <a:pt x="332" y="27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8" name="Freeform 1558">
              <a:extLst>
                <a:ext uri="{FF2B5EF4-FFF2-40B4-BE49-F238E27FC236}">
                  <a16:creationId xmlns:a16="http://schemas.microsoft.com/office/drawing/2014/main" id="{7655FE02-8667-4904-9A58-1C5379B39DAF}"/>
                </a:ext>
              </a:extLst>
            </p:cNvPr>
            <p:cNvSpPr>
              <a:spLocks/>
            </p:cNvSpPr>
            <p:nvPr/>
          </p:nvSpPr>
          <p:spPr bwMode="auto">
            <a:xfrm>
              <a:off x="1712914" y="3182936"/>
              <a:ext cx="568325" cy="539750"/>
            </a:xfrm>
            <a:custGeom>
              <a:avLst/>
              <a:gdLst/>
              <a:ahLst/>
              <a:cxnLst>
                <a:cxn ang="0">
                  <a:pos x="328" y="268"/>
                </a:cxn>
                <a:cxn ang="0">
                  <a:pos x="320" y="278"/>
                </a:cxn>
                <a:cxn ang="0">
                  <a:pos x="289" y="285"/>
                </a:cxn>
                <a:cxn ang="0">
                  <a:pos x="292" y="302"/>
                </a:cxn>
                <a:cxn ang="0">
                  <a:pos x="278" y="316"/>
                </a:cxn>
                <a:cxn ang="0">
                  <a:pos x="270" y="340"/>
                </a:cxn>
                <a:cxn ang="0">
                  <a:pos x="254" y="313"/>
                </a:cxn>
                <a:cxn ang="0">
                  <a:pos x="237" y="306"/>
                </a:cxn>
                <a:cxn ang="0">
                  <a:pos x="221" y="316"/>
                </a:cxn>
                <a:cxn ang="0">
                  <a:pos x="194" y="309"/>
                </a:cxn>
                <a:cxn ang="0">
                  <a:pos x="164" y="292"/>
                </a:cxn>
                <a:cxn ang="0">
                  <a:pos x="145" y="273"/>
                </a:cxn>
                <a:cxn ang="0">
                  <a:pos x="126" y="264"/>
                </a:cxn>
                <a:cxn ang="0">
                  <a:pos x="109" y="244"/>
                </a:cxn>
                <a:cxn ang="0">
                  <a:pos x="107" y="223"/>
                </a:cxn>
                <a:cxn ang="0">
                  <a:pos x="111" y="214"/>
                </a:cxn>
                <a:cxn ang="0">
                  <a:pos x="104" y="183"/>
                </a:cxn>
                <a:cxn ang="0">
                  <a:pos x="83" y="147"/>
                </a:cxn>
                <a:cxn ang="0">
                  <a:pos x="71" y="121"/>
                </a:cxn>
                <a:cxn ang="0">
                  <a:pos x="71" y="111"/>
                </a:cxn>
                <a:cxn ang="0">
                  <a:pos x="57" y="88"/>
                </a:cxn>
                <a:cxn ang="0">
                  <a:pos x="50" y="76"/>
                </a:cxn>
                <a:cxn ang="0">
                  <a:pos x="42" y="69"/>
                </a:cxn>
                <a:cxn ang="0">
                  <a:pos x="45" y="47"/>
                </a:cxn>
                <a:cxn ang="0">
                  <a:pos x="33" y="21"/>
                </a:cxn>
                <a:cxn ang="0">
                  <a:pos x="26" y="24"/>
                </a:cxn>
                <a:cxn ang="0">
                  <a:pos x="23" y="54"/>
                </a:cxn>
                <a:cxn ang="0">
                  <a:pos x="31" y="62"/>
                </a:cxn>
                <a:cxn ang="0">
                  <a:pos x="40" y="95"/>
                </a:cxn>
                <a:cxn ang="0">
                  <a:pos x="45" y="111"/>
                </a:cxn>
                <a:cxn ang="0">
                  <a:pos x="52" y="145"/>
                </a:cxn>
                <a:cxn ang="0">
                  <a:pos x="61" y="166"/>
                </a:cxn>
                <a:cxn ang="0">
                  <a:pos x="61" y="180"/>
                </a:cxn>
                <a:cxn ang="0">
                  <a:pos x="42" y="159"/>
                </a:cxn>
                <a:cxn ang="0">
                  <a:pos x="31" y="145"/>
                </a:cxn>
                <a:cxn ang="0">
                  <a:pos x="35" y="130"/>
                </a:cxn>
                <a:cxn ang="0">
                  <a:pos x="28" y="116"/>
                </a:cxn>
                <a:cxn ang="0">
                  <a:pos x="14" y="107"/>
                </a:cxn>
                <a:cxn ang="0">
                  <a:pos x="9" y="90"/>
                </a:cxn>
                <a:cxn ang="0">
                  <a:pos x="19" y="76"/>
                </a:cxn>
                <a:cxn ang="0">
                  <a:pos x="9" y="59"/>
                </a:cxn>
                <a:cxn ang="0">
                  <a:pos x="2" y="40"/>
                </a:cxn>
                <a:cxn ang="0">
                  <a:pos x="0" y="9"/>
                </a:cxn>
                <a:cxn ang="0">
                  <a:pos x="9" y="0"/>
                </a:cxn>
                <a:cxn ang="0">
                  <a:pos x="107" y="26"/>
                </a:cxn>
                <a:cxn ang="0">
                  <a:pos x="133" y="16"/>
                </a:cxn>
                <a:cxn ang="0">
                  <a:pos x="145" y="38"/>
                </a:cxn>
                <a:cxn ang="0">
                  <a:pos x="154" y="66"/>
                </a:cxn>
                <a:cxn ang="0">
                  <a:pos x="168" y="62"/>
                </a:cxn>
                <a:cxn ang="0">
                  <a:pos x="187" y="57"/>
                </a:cxn>
                <a:cxn ang="0">
                  <a:pos x="197" y="76"/>
                </a:cxn>
                <a:cxn ang="0">
                  <a:pos x="206" y="116"/>
                </a:cxn>
                <a:cxn ang="0">
                  <a:pos x="225" y="135"/>
                </a:cxn>
                <a:cxn ang="0">
                  <a:pos x="213" y="187"/>
                </a:cxn>
                <a:cxn ang="0">
                  <a:pos x="223" y="240"/>
                </a:cxn>
                <a:cxn ang="0">
                  <a:pos x="240" y="264"/>
                </a:cxn>
                <a:cxn ang="0">
                  <a:pos x="278" y="259"/>
                </a:cxn>
                <a:cxn ang="0">
                  <a:pos x="304" y="221"/>
                </a:cxn>
                <a:cxn ang="0">
                  <a:pos x="320" y="206"/>
                </a:cxn>
                <a:cxn ang="0">
                  <a:pos x="354" y="204"/>
                </a:cxn>
                <a:cxn ang="0">
                  <a:pos x="356" y="214"/>
                </a:cxn>
                <a:cxn ang="0">
                  <a:pos x="342" y="249"/>
                </a:cxn>
                <a:cxn ang="0">
                  <a:pos x="332" y="275"/>
                </a:cxn>
              </a:cxnLst>
              <a:rect l="0" t="0" r="r" b="b"/>
              <a:pathLst>
                <a:path w="358" h="340">
                  <a:moveTo>
                    <a:pt x="332" y="275"/>
                  </a:moveTo>
                  <a:lnTo>
                    <a:pt x="332" y="273"/>
                  </a:lnTo>
                  <a:lnTo>
                    <a:pt x="332" y="273"/>
                  </a:lnTo>
                  <a:lnTo>
                    <a:pt x="332" y="271"/>
                  </a:lnTo>
                  <a:lnTo>
                    <a:pt x="330" y="268"/>
                  </a:lnTo>
                  <a:lnTo>
                    <a:pt x="328" y="268"/>
                  </a:lnTo>
                  <a:lnTo>
                    <a:pt x="325" y="268"/>
                  </a:lnTo>
                  <a:lnTo>
                    <a:pt x="325" y="271"/>
                  </a:lnTo>
                  <a:lnTo>
                    <a:pt x="325" y="273"/>
                  </a:lnTo>
                  <a:lnTo>
                    <a:pt x="323" y="273"/>
                  </a:lnTo>
                  <a:lnTo>
                    <a:pt x="323" y="278"/>
                  </a:lnTo>
                  <a:lnTo>
                    <a:pt x="320" y="278"/>
                  </a:lnTo>
                  <a:lnTo>
                    <a:pt x="320" y="280"/>
                  </a:lnTo>
                  <a:lnTo>
                    <a:pt x="320" y="280"/>
                  </a:lnTo>
                  <a:lnTo>
                    <a:pt x="316" y="280"/>
                  </a:lnTo>
                  <a:lnTo>
                    <a:pt x="297" y="280"/>
                  </a:lnTo>
                  <a:lnTo>
                    <a:pt x="294" y="283"/>
                  </a:lnTo>
                  <a:lnTo>
                    <a:pt x="289" y="285"/>
                  </a:lnTo>
                  <a:lnTo>
                    <a:pt x="287" y="290"/>
                  </a:lnTo>
                  <a:lnTo>
                    <a:pt x="287" y="294"/>
                  </a:lnTo>
                  <a:lnTo>
                    <a:pt x="287" y="294"/>
                  </a:lnTo>
                  <a:lnTo>
                    <a:pt x="287" y="297"/>
                  </a:lnTo>
                  <a:lnTo>
                    <a:pt x="292" y="299"/>
                  </a:lnTo>
                  <a:lnTo>
                    <a:pt x="292" y="302"/>
                  </a:lnTo>
                  <a:lnTo>
                    <a:pt x="294" y="304"/>
                  </a:lnTo>
                  <a:lnTo>
                    <a:pt x="294" y="306"/>
                  </a:lnTo>
                  <a:lnTo>
                    <a:pt x="294" y="309"/>
                  </a:lnTo>
                  <a:lnTo>
                    <a:pt x="294" y="313"/>
                  </a:lnTo>
                  <a:lnTo>
                    <a:pt x="278" y="313"/>
                  </a:lnTo>
                  <a:lnTo>
                    <a:pt x="278" y="316"/>
                  </a:lnTo>
                  <a:lnTo>
                    <a:pt x="275" y="321"/>
                  </a:lnTo>
                  <a:lnTo>
                    <a:pt x="275" y="321"/>
                  </a:lnTo>
                  <a:lnTo>
                    <a:pt x="273" y="325"/>
                  </a:lnTo>
                  <a:lnTo>
                    <a:pt x="270" y="330"/>
                  </a:lnTo>
                  <a:lnTo>
                    <a:pt x="270" y="335"/>
                  </a:lnTo>
                  <a:lnTo>
                    <a:pt x="270" y="340"/>
                  </a:lnTo>
                  <a:lnTo>
                    <a:pt x="268" y="335"/>
                  </a:lnTo>
                  <a:lnTo>
                    <a:pt x="263" y="330"/>
                  </a:lnTo>
                  <a:lnTo>
                    <a:pt x="263" y="325"/>
                  </a:lnTo>
                  <a:lnTo>
                    <a:pt x="261" y="321"/>
                  </a:lnTo>
                  <a:lnTo>
                    <a:pt x="259" y="318"/>
                  </a:lnTo>
                  <a:lnTo>
                    <a:pt x="254" y="313"/>
                  </a:lnTo>
                  <a:lnTo>
                    <a:pt x="251" y="311"/>
                  </a:lnTo>
                  <a:lnTo>
                    <a:pt x="249" y="309"/>
                  </a:lnTo>
                  <a:lnTo>
                    <a:pt x="247" y="309"/>
                  </a:lnTo>
                  <a:lnTo>
                    <a:pt x="244" y="309"/>
                  </a:lnTo>
                  <a:lnTo>
                    <a:pt x="242" y="306"/>
                  </a:lnTo>
                  <a:lnTo>
                    <a:pt x="237" y="306"/>
                  </a:lnTo>
                  <a:lnTo>
                    <a:pt x="235" y="306"/>
                  </a:lnTo>
                  <a:lnTo>
                    <a:pt x="232" y="309"/>
                  </a:lnTo>
                  <a:lnTo>
                    <a:pt x="230" y="309"/>
                  </a:lnTo>
                  <a:lnTo>
                    <a:pt x="228" y="311"/>
                  </a:lnTo>
                  <a:lnTo>
                    <a:pt x="223" y="316"/>
                  </a:lnTo>
                  <a:lnTo>
                    <a:pt x="221" y="316"/>
                  </a:lnTo>
                  <a:lnTo>
                    <a:pt x="221" y="316"/>
                  </a:lnTo>
                  <a:lnTo>
                    <a:pt x="218" y="316"/>
                  </a:lnTo>
                  <a:lnTo>
                    <a:pt x="211" y="316"/>
                  </a:lnTo>
                  <a:lnTo>
                    <a:pt x="206" y="313"/>
                  </a:lnTo>
                  <a:lnTo>
                    <a:pt x="199" y="311"/>
                  </a:lnTo>
                  <a:lnTo>
                    <a:pt x="194" y="309"/>
                  </a:lnTo>
                  <a:lnTo>
                    <a:pt x="183" y="302"/>
                  </a:lnTo>
                  <a:lnTo>
                    <a:pt x="175" y="299"/>
                  </a:lnTo>
                  <a:lnTo>
                    <a:pt x="173" y="297"/>
                  </a:lnTo>
                  <a:lnTo>
                    <a:pt x="171" y="294"/>
                  </a:lnTo>
                  <a:lnTo>
                    <a:pt x="168" y="294"/>
                  </a:lnTo>
                  <a:lnTo>
                    <a:pt x="164" y="292"/>
                  </a:lnTo>
                  <a:lnTo>
                    <a:pt x="159" y="287"/>
                  </a:lnTo>
                  <a:lnTo>
                    <a:pt x="154" y="283"/>
                  </a:lnTo>
                  <a:lnTo>
                    <a:pt x="152" y="278"/>
                  </a:lnTo>
                  <a:lnTo>
                    <a:pt x="149" y="275"/>
                  </a:lnTo>
                  <a:lnTo>
                    <a:pt x="147" y="275"/>
                  </a:lnTo>
                  <a:lnTo>
                    <a:pt x="145" y="273"/>
                  </a:lnTo>
                  <a:lnTo>
                    <a:pt x="142" y="273"/>
                  </a:lnTo>
                  <a:lnTo>
                    <a:pt x="140" y="271"/>
                  </a:lnTo>
                  <a:lnTo>
                    <a:pt x="133" y="268"/>
                  </a:lnTo>
                  <a:lnTo>
                    <a:pt x="130" y="268"/>
                  </a:lnTo>
                  <a:lnTo>
                    <a:pt x="128" y="268"/>
                  </a:lnTo>
                  <a:lnTo>
                    <a:pt x="126" y="264"/>
                  </a:lnTo>
                  <a:lnTo>
                    <a:pt x="123" y="259"/>
                  </a:lnTo>
                  <a:lnTo>
                    <a:pt x="118" y="254"/>
                  </a:lnTo>
                  <a:lnTo>
                    <a:pt x="116" y="252"/>
                  </a:lnTo>
                  <a:lnTo>
                    <a:pt x="111" y="249"/>
                  </a:lnTo>
                  <a:lnTo>
                    <a:pt x="111" y="247"/>
                  </a:lnTo>
                  <a:lnTo>
                    <a:pt x="109" y="244"/>
                  </a:lnTo>
                  <a:lnTo>
                    <a:pt x="109" y="242"/>
                  </a:lnTo>
                  <a:lnTo>
                    <a:pt x="107" y="240"/>
                  </a:lnTo>
                  <a:lnTo>
                    <a:pt x="104" y="233"/>
                  </a:lnTo>
                  <a:lnTo>
                    <a:pt x="104" y="228"/>
                  </a:lnTo>
                  <a:lnTo>
                    <a:pt x="107" y="228"/>
                  </a:lnTo>
                  <a:lnTo>
                    <a:pt x="107" y="223"/>
                  </a:lnTo>
                  <a:lnTo>
                    <a:pt x="107" y="221"/>
                  </a:lnTo>
                  <a:lnTo>
                    <a:pt x="107" y="221"/>
                  </a:lnTo>
                  <a:lnTo>
                    <a:pt x="109" y="221"/>
                  </a:lnTo>
                  <a:lnTo>
                    <a:pt x="109" y="221"/>
                  </a:lnTo>
                  <a:lnTo>
                    <a:pt x="111" y="216"/>
                  </a:lnTo>
                  <a:lnTo>
                    <a:pt x="111" y="214"/>
                  </a:lnTo>
                  <a:lnTo>
                    <a:pt x="111" y="211"/>
                  </a:lnTo>
                  <a:lnTo>
                    <a:pt x="111" y="209"/>
                  </a:lnTo>
                  <a:lnTo>
                    <a:pt x="109" y="206"/>
                  </a:lnTo>
                  <a:lnTo>
                    <a:pt x="109" y="202"/>
                  </a:lnTo>
                  <a:lnTo>
                    <a:pt x="109" y="187"/>
                  </a:lnTo>
                  <a:lnTo>
                    <a:pt x="104" y="183"/>
                  </a:lnTo>
                  <a:lnTo>
                    <a:pt x="102" y="178"/>
                  </a:lnTo>
                  <a:lnTo>
                    <a:pt x="97" y="168"/>
                  </a:lnTo>
                  <a:lnTo>
                    <a:pt x="95" y="161"/>
                  </a:lnTo>
                  <a:lnTo>
                    <a:pt x="90" y="157"/>
                  </a:lnTo>
                  <a:lnTo>
                    <a:pt x="88" y="154"/>
                  </a:lnTo>
                  <a:lnTo>
                    <a:pt x="83" y="147"/>
                  </a:lnTo>
                  <a:lnTo>
                    <a:pt x="78" y="140"/>
                  </a:lnTo>
                  <a:lnTo>
                    <a:pt x="76" y="135"/>
                  </a:lnTo>
                  <a:lnTo>
                    <a:pt x="71" y="130"/>
                  </a:lnTo>
                  <a:lnTo>
                    <a:pt x="71" y="128"/>
                  </a:lnTo>
                  <a:lnTo>
                    <a:pt x="71" y="126"/>
                  </a:lnTo>
                  <a:lnTo>
                    <a:pt x="71" y="121"/>
                  </a:lnTo>
                  <a:lnTo>
                    <a:pt x="71" y="121"/>
                  </a:lnTo>
                  <a:lnTo>
                    <a:pt x="71" y="119"/>
                  </a:lnTo>
                  <a:lnTo>
                    <a:pt x="73" y="116"/>
                  </a:lnTo>
                  <a:lnTo>
                    <a:pt x="71" y="116"/>
                  </a:lnTo>
                  <a:lnTo>
                    <a:pt x="71" y="114"/>
                  </a:lnTo>
                  <a:lnTo>
                    <a:pt x="71" y="111"/>
                  </a:lnTo>
                  <a:lnTo>
                    <a:pt x="69" y="109"/>
                  </a:lnTo>
                  <a:lnTo>
                    <a:pt x="64" y="104"/>
                  </a:lnTo>
                  <a:lnTo>
                    <a:pt x="61" y="100"/>
                  </a:lnTo>
                  <a:lnTo>
                    <a:pt x="59" y="95"/>
                  </a:lnTo>
                  <a:lnTo>
                    <a:pt x="59" y="90"/>
                  </a:lnTo>
                  <a:lnTo>
                    <a:pt x="57" y="88"/>
                  </a:lnTo>
                  <a:lnTo>
                    <a:pt x="54" y="88"/>
                  </a:lnTo>
                  <a:lnTo>
                    <a:pt x="52" y="85"/>
                  </a:lnTo>
                  <a:lnTo>
                    <a:pt x="52" y="83"/>
                  </a:lnTo>
                  <a:lnTo>
                    <a:pt x="50" y="83"/>
                  </a:lnTo>
                  <a:lnTo>
                    <a:pt x="50" y="78"/>
                  </a:lnTo>
                  <a:lnTo>
                    <a:pt x="50" y="76"/>
                  </a:lnTo>
                  <a:lnTo>
                    <a:pt x="50" y="73"/>
                  </a:lnTo>
                  <a:lnTo>
                    <a:pt x="45" y="73"/>
                  </a:lnTo>
                  <a:lnTo>
                    <a:pt x="45" y="73"/>
                  </a:lnTo>
                  <a:lnTo>
                    <a:pt x="42" y="71"/>
                  </a:lnTo>
                  <a:lnTo>
                    <a:pt x="42" y="71"/>
                  </a:lnTo>
                  <a:lnTo>
                    <a:pt x="42" y="69"/>
                  </a:lnTo>
                  <a:lnTo>
                    <a:pt x="42" y="66"/>
                  </a:lnTo>
                  <a:lnTo>
                    <a:pt x="42" y="64"/>
                  </a:lnTo>
                  <a:lnTo>
                    <a:pt x="45" y="59"/>
                  </a:lnTo>
                  <a:lnTo>
                    <a:pt x="45" y="57"/>
                  </a:lnTo>
                  <a:lnTo>
                    <a:pt x="45" y="54"/>
                  </a:lnTo>
                  <a:lnTo>
                    <a:pt x="45" y="47"/>
                  </a:lnTo>
                  <a:lnTo>
                    <a:pt x="45" y="43"/>
                  </a:lnTo>
                  <a:lnTo>
                    <a:pt x="42" y="35"/>
                  </a:lnTo>
                  <a:lnTo>
                    <a:pt x="40" y="31"/>
                  </a:lnTo>
                  <a:lnTo>
                    <a:pt x="40" y="26"/>
                  </a:lnTo>
                  <a:lnTo>
                    <a:pt x="35" y="24"/>
                  </a:lnTo>
                  <a:lnTo>
                    <a:pt x="33" y="21"/>
                  </a:lnTo>
                  <a:lnTo>
                    <a:pt x="33" y="19"/>
                  </a:lnTo>
                  <a:lnTo>
                    <a:pt x="31" y="19"/>
                  </a:lnTo>
                  <a:lnTo>
                    <a:pt x="26" y="19"/>
                  </a:lnTo>
                  <a:lnTo>
                    <a:pt x="26" y="19"/>
                  </a:lnTo>
                  <a:lnTo>
                    <a:pt x="26" y="19"/>
                  </a:lnTo>
                  <a:lnTo>
                    <a:pt x="26" y="24"/>
                  </a:lnTo>
                  <a:lnTo>
                    <a:pt x="23" y="31"/>
                  </a:lnTo>
                  <a:lnTo>
                    <a:pt x="23" y="40"/>
                  </a:lnTo>
                  <a:lnTo>
                    <a:pt x="21" y="47"/>
                  </a:lnTo>
                  <a:lnTo>
                    <a:pt x="23" y="52"/>
                  </a:lnTo>
                  <a:lnTo>
                    <a:pt x="23" y="54"/>
                  </a:lnTo>
                  <a:lnTo>
                    <a:pt x="23" y="54"/>
                  </a:lnTo>
                  <a:lnTo>
                    <a:pt x="26" y="57"/>
                  </a:lnTo>
                  <a:lnTo>
                    <a:pt x="26" y="57"/>
                  </a:lnTo>
                  <a:lnTo>
                    <a:pt x="26" y="57"/>
                  </a:lnTo>
                  <a:lnTo>
                    <a:pt x="28" y="57"/>
                  </a:lnTo>
                  <a:lnTo>
                    <a:pt x="28" y="59"/>
                  </a:lnTo>
                  <a:lnTo>
                    <a:pt x="31" y="62"/>
                  </a:lnTo>
                  <a:lnTo>
                    <a:pt x="31" y="62"/>
                  </a:lnTo>
                  <a:lnTo>
                    <a:pt x="33" y="71"/>
                  </a:lnTo>
                  <a:lnTo>
                    <a:pt x="38" y="81"/>
                  </a:lnTo>
                  <a:lnTo>
                    <a:pt x="38" y="83"/>
                  </a:lnTo>
                  <a:lnTo>
                    <a:pt x="38" y="90"/>
                  </a:lnTo>
                  <a:lnTo>
                    <a:pt x="40" y="95"/>
                  </a:lnTo>
                  <a:lnTo>
                    <a:pt x="40" y="100"/>
                  </a:lnTo>
                  <a:lnTo>
                    <a:pt x="40" y="102"/>
                  </a:lnTo>
                  <a:lnTo>
                    <a:pt x="40" y="104"/>
                  </a:lnTo>
                  <a:lnTo>
                    <a:pt x="42" y="104"/>
                  </a:lnTo>
                  <a:lnTo>
                    <a:pt x="42" y="107"/>
                  </a:lnTo>
                  <a:lnTo>
                    <a:pt x="45" y="111"/>
                  </a:lnTo>
                  <a:lnTo>
                    <a:pt x="45" y="116"/>
                  </a:lnTo>
                  <a:lnTo>
                    <a:pt x="47" y="121"/>
                  </a:lnTo>
                  <a:lnTo>
                    <a:pt x="47" y="126"/>
                  </a:lnTo>
                  <a:lnTo>
                    <a:pt x="50" y="140"/>
                  </a:lnTo>
                  <a:lnTo>
                    <a:pt x="52" y="142"/>
                  </a:lnTo>
                  <a:lnTo>
                    <a:pt x="52" y="145"/>
                  </a:lnTo>
                  <a:lnTo>
                    <a:pt x="52" y="147"/>
                  </a:lnTo>
                  <a:lnTo>
                    <a:pt x="52" y="149"/>
                  </a:lnTo>
                  <a:lnTo>
                    <a:pt x="54" y="152"/>
                  </a:lnTo>
                  <a:lnTo>
                    <a:pt x="59" y="159"/>
                  </a:lnTo>
                  <a:lnTo>
                    <a:pt x="59" y="161"/>
                  </a:lnTo>
                  <a:lnTo>
                    <a:pt x="61" y="166"/>
                  </a:lnTo>
                  <a:lnTo>
                    <a:pt x="64" y="168"/>
                  </a:lnTo>
                  <a:lnTo>
                    <a:pt x="64" y="173"/>
                  </a:lnTo>
                  <a:lnTo>
                    <a:pt x="64" y="173"/>
                  </a:lnTo>
                  <a:lnTo>
                    <a:pt x="64" y="176"/>
                  </a:lnTo>
                  <a:lnTo>
                    <a:pt x="61" y="178"/>
                  </a:lnTo>
                  <a:lnTo>
                    <a:pt x="61" y="180"/>
                  </a:lnTo>
                  <a:lnTo>
                    <a:pt x="59" y="180"/>
                  </a:lnTo>
                  <a:lnTo>
                    <a:pt x="59" y="180"/>
                  </a:lnTo>
                  <a:lnTo>
                    <a:pt x="54" y="183"/>
                  </a:lnTo>
                  <a:lnTo>
                    <a:pt x="45" y="164"/>
                  </a:lnTo>
                  <a:lnTo>
                    <a:pt x="42" y="159"/>
                  </a:lnTo>
                  <a:lnTo>
                    <a:pt x="42" y="159"/>
                  </a:lnTo>
                  <a:lnTo>
                    <a:pt x="38" y="154"/>
                  </a:lnTo>
                  <a:lnTo>
                    <a:pt x="35" y="154"/>
                  </a:lnTo>
                  <a:lnTo>
                    <a:pt x="33" y="152"/>
                  </a:lnTo>
                  <a:lnTo>
                    <a:pt x="33" y="149"/>
                  </a:lnTo>
                  <a:lnTo>
                    <a:pt x="31" y="149"/>
                  </a:lnTo>
                  <a:lnTo>
                    <a:pt x="31" y="145"/>
                  </a:lnTo>
                  <a:lnTo>
                    <a:pt x="31" y="142"/>
                  </a:lnTo>
                  <a:lnTo>
                    <a:pt x="33" y="140"/>
                  </a:lnTo>
                  <a:lnTo>
                    <a:pt x="33" y="138"/>
                  </a:lnTo>
                  <a:lnTo>
                    <a:pt x="35" y="133"/>
                  </a:lnTo>
                  <a:lnTo>
                    <a:pt x="35" y="130"/>
                  </a:lnTo>
                  <a:lnTo>
                    <a:pt x="35" y="130"/>
                  </a:lnTo>
                  <a:lnTo>
                    <a:pt x="35" y="128"/>
                  </a:lnTo>
                  <a:lnTo>
                    <a:pt x="33" y="126"/>
                  </a:lnTo>
                  <a:lnTo>
                    <a:pt x="33" y="123"/>
                  </a:lnTo>
                  <a:lnTo>
                    <a:pt x="31" y="121"/>
                  </a:lnTo>
                  <a:lnTo>
                    <a:pt x="31" y="119"/>
                  </a:lnTo>
                  <a:lnTo>
                    <a:pt x="28" y="116"/>
                  </a:lnTo>
                  <a:lnTo>
                    <a:pt x="26" y="116"/>
                  </a:lnTo>
                  <a:lnTo>
                    <a:pt x="26" y="114"/>
                  </a:lnTo>
                  <a:lnTo>
                    <a:pt x="23" y="111"/>
                  </a:lnTo>
                  <a:lnTo>
                    <a:pt x="21" y="111"/>
                  </a:lnTo>
                  <a:lnTo>
                    <a:pt x="19" y="109"/>
                  </a:lnTo>
                  <a:lnTo>
                    <a:pt x="14" y="107"/>
                  </a:lnTo>
                  <a:lnTo>
                    <a:pt x="9" y="100"/>
                  </a:lnTo>
                  <a:lnTo>
                    <a:pt x="7" y="95"/>
                  </a:lnTo>
                  <a:lnTo>
                    <a:pt x="7" y="95"/>
                  </a:lnTo>
                  <a:lnTo>
                    <a:pt x="7" y="90"/>
                  </a:lnTo>
                  <a:lnTo>
                    <a:pt x="7" y="90"/>
                  </a:lnTo>
                  <a:lnTo>
                    <a:pt x="9" y="90"/>
                  </a:lnTo>
                  <a:lnTo>
                    <a:pt x="9" y="88"/>
                  </a:lnTo>
                  <a:lnTo>
                    <a:pt x="14" y="85"/>
                  </a:lnTo>
                  <a:lnTo>
                    <a:pt x="16" y="83"/>
                  </a:lnTo>
                  <a:lnTo>
                    <a:pt x="19" y="83"/>
                  </a:lnTo>
                  <a:lnTo>
                    <a:pt x="19" y="78"/>
                  </a:lnTo>
                  <a:lnTo>
                    <a:pt x="19" y="76"/>
                  </a:lnTo>
                  <a:lnTo>
                    <a:pt x="19" y="73"/>
                  </a:lnTo>
                  <a:lnTo>
                    <a:pt x="19" y="73"/>
                  </a:lnTo>
                  <a:lnTo>
                    <a:pt x="16" y="69"/>
                  </a:lnTo>
                  <a:lnTo>
                    <a:pt x="14" y="66"/>
                  </a:lnTo>
                  <a:lnTo>
                    <a:pt x="12" y="62"/>
                  </a:lnTo>
                  <a:lnTo>
                    <a:pt x="9" y="59"/>
                  </a:lnTo>
                  <a:lnTo>
                    <a:pt x="7" y="57"/>
                  </a:lnTo>
                  <a:lnTo>
                    <a:pt x="4" y="52"/>
                  </a:lnTo>
                  <a:lnTo>
                    <a:pt x="4" y="50"/>
                  </a:lnTo>
                  <a:lnTo>
                    <a:pt x="4" y="47"/>
                  </a:lnTo>
                  <a:lnTo>
                    <a:pt x="4" y="45"/>
                  </a:lnTo>
                  <a:lnTo>
                    <a:pt x="2" y="40"/>
                  </a:lnTo>
                  <a:lnTo>
                    <a:pt x="2" y="38"/>
                  </a:lnTo>
                  <a:lnTo>
                    <a:pt x="2" y="38"/>
                  </a:lnTo>
                  <a:lnTo>
                    <a:pt x="4" y="35"/>
                  </a:lnTo>
                  <a:lnTo>
                    <a:pt x="4" y="12"/>
                  </a:lnTo>
                  <a:lnTo>
                    <a:pt x="2" y="12"/>
                  </a:lnTo>
                  <a:lnTo>
                    <a:pt x="0" y="9"/>
                  </a:lnTo>
                  <a:lnTo>
                    <a:pt x="0" y="9"/>
                  </a:lnTo>
                  <a:lnTo>
                    <a:pt x="0" y="7"/>
                  </a:lnTo>
                  <a:lnTo>
                    <a:pt x="0" y="5"/>
                  </a:lnTo>
                  <a:lnTo>
                    <a:pt x="0" y="0"/>
                  </a:lnTo>
                  <a:lnTo>
                    <a:pt x="0" y="0"/>
                  </a:lnTo>
                  <a:lnTo>
                    <a:pt x="9" y="0"/>
                  </a:lnTo>
                  <a:lnTo>
                    <a:pt x="16" y="0"/>
                  </a:lnTo>
                  <a:lnTo>
                    <a:pt x="23" y="0"/>
                  </a:lnTo>
                  <a:lnTo>
                    <a:pt x="26" y="0"/>
                  </a:lnTo>
                  <a:lnTo>
                    <a:pt x="31" y="0"/>
                  </a:lnTo>
                  <a:lnTo>
                    <a:pt x="66" y="26"/>
                  </a:lnTo>
                  <a:lnTo>
                    <a:pt x="107" y="26"/>
                  </a:lnTo>
                  <a:lnTo>
                    <a:pt x="111" y="16"/>
                  </a:lnTo>
                  <a:lnTo>
                    <a:pt x="116" y="16"/>
                  </a:lnTo>
                  <a:lnTo>
                    <a:pt x="123" y="19"/>
                  </a:lnTo>
                  <a:lnTo>
                    <a:pt x="128" y="19"/>
                  </a:lnTo>
                  <a:lnTo>
                    <a:pt x="130" y="16"/>
                  </a:lnTo>
                  <a:lnTo>
                    <a:pt x="133" y="16"/>
                  </a:lnTo>
                  <a:lnTo>
                    <a:pt x="133" y="21"/>
                  </a:lnTo>
                  <a:lnTo>
                    <a:pt x="135" y="24"/>
                  </a:lnTo>
                  <a:lnTo>
                    <a:pt x="137" y="28"/>
                  </a:lnTo>
                  <a:lnTo>
                    <a:pt x="142" y="31"/>
                  </a:lnTo>
                  <a:lnTo>
                    <a:pt x="142" y="33"/>
                  </a:lnTo>
                  <a:lnTo>
                    <a:pt x="145" y="38"/>
                  </a:lnTo>
                  <a:lnTo>
                    <a:pt x="147" y="47"/>
                  </a:lnTo>
                  <a:lnTo>
                    <a:pt x="149" y="52"/>
                  </a:lnTo>
                  <a:lnTo>
                    <a:pt x="149" y="57"/>
                  </a:lnTo>
                  <a:lnTo>
                    <a:pt x="152" y="62"/>
                  </a:lnTo>
                  <a:lnTo>
                    <a:pt x="154" y="64"/>
                  </a:lnTo>
                  <a:lnTo>
                    <a:pt x="154" y="66"/>
                  </a:lnTo>
                  <a:lnTo>
                    <a:pt x="156" y="66"/>
                  </a:lnTo>
                  <a:lnTo>
                    <a:pt x="161" y="69"/>
                  </a:lnTo>
                  <a:lnTo>
                    <a:pt x="161" y="69"/>
                  </a:lnTo>
                  <a:lnTo>
                    <a:pt x="161" y="69"/>
                  </a:lnTo>
                  <a:lnTo>
                    <a:pt x="166" y="66"/>
                  </a:lnTo>
                  <a:lnTo>
                    <a:pt x="168" y="62"/>
                  </a:lnTo>
                  <a:lnTo>
                    <a:pt x="171" y="57"/>
                  </a:lnTo>
                  <a:lnTo>
                    <a:pt x="173" y="57"/>
                  </a:lnTo>
                  <a:lnTo>
                    <a:pt x="175" y="54"/>
                  </a:lnTo>
                  <a:lnTo>
                    <a:pt x="180" y="54"/>
                  </a:lnTo>
                  <a:lnTo>
                    <a:pt x="183" y="54"/>
                  </a:lnTo>
                  <a:lnTo>
                    <a:pt x="187" y="57"/>
                  </a:lnTo>
                  <a:lnTo>
                    <a:pt x="190" y="57"/>
                  </a:lnTo>
                  <a:lnTo>
                    <a:pt x="192" y="59"/>
                  </a:lnTo>
                  <a:lnTo>
                    <a:pt x="194" y="64"/>
                  </a:lnTo>
                  <a:lnTo>
                    <a:pt x="194" y="69"/>
                  </a:lnTo>
                  <a:lnTo>
                    <a:pt x="194" y="71"/>
                  </a:lnTo>
                  <a:lnTo>
                    <a:pt x="197" y="76"/>
                  </a:lnTo>
                  <a:lnTo>
                    <a:pt x="199" y="83"/>
                  </a:lnTo>
                  <a:lnTo>
                    <a:pt x="199" y="95"/>
                  </a:lnTo>
                  <a:lnTo>
                    <a:pt x="202" y="109"/>
                  </a:lnTo>
                  <a:lnTo>
                    <a:pt x="202" y="111"/>
                  </a:lnTo>
                  <a:lnTo>
                    <a:pt x="204" y="114"/>
                  </a:lnTo>
                  <a:lnTo>
                    <a:pt x="206" y="116"/>
                  </a:lnTo>
                  <a:lnTo>
                    <a:pt x="206" y="116"/>
                  </a:lnTo>
                  <a:lnTo>
                    <a:pt x="209" y="121"/>
                  </a:lnTo>
                  <a:lnTo>
                    <a:pt x="213" y="121"/>
                  </a:lnTo>
                  <a:lnTo>
                    <a:pt x="223" y="126"/>
                  </a:lnTo>
                  <a:lnTo>
                    <a:pt x="230" y="128"/>
                  </a:lnTo>
                  <a:lnTo>
                    <a:pt x="225" y="135"/>
                  </a:lnTo>
                  <a:lnTo>
                    <a:pt x="223" y="142"/>
                  </a:lnTo>
                  <a:lnTo>
                    <a:pt x="221" y="152"/>
                  </a:lnTo>
                  <a:lnTo>
                    <a:pt x="218" y="159"/>
                  </a:lnTo>
                  <a:lnTo>
                    <a:pt x="216" y="168"/>
                  </a:lnTo>
                  <a:lnTo>
                    <a:pt x="213" y="178"/>
                  </a:lnTo>
                  <a:lnTo>
                    <a:pt x="213" y="187"/>
                  </a:lnTo>
                  <a:lnTo>
                    <a:pt x="211" y="195"/>
                  </a:lnTo>
                  <a:lnTo>
                    <a:pt x="213" y="204"/>
                  </a:lnTo>
                  <a:lnTo>
                    <a:pt x="213" y="216"/>
                  </a:lnTo>
                  <a:lnTo>
                    <a:pt x="216" y="223"/>
                  </a:lnTo>
                  <a:lnTo>
                    <a:pt x="218" y="228"/>
                  </a:lnTo>
                  <a:lnTo>
                    <a:pt x="223" y="240"/>
                  </a:lnTo>
                  <a:lnTo>
                    <a:pt x="225" y="244"/>
                  </a:lnTo>
                  <a:lnTo>
                    <a:pt x="228" y="249"/>
                  </a:lnTo>
                  <a:lnTo>
                    <a:pt x="230" y="254"/>
                  </a:lnTo>
                  <a:lnTo>
                    <a:pt x="232" y="256"/>
                  </a:lnTo>
                  <a:lnTo>
                    <a:pt x="237" y="261"/>
                  </a:lnTo>
                  <a:lnTo>
                    <a:pt x="240" y="264"/>
                  </a:lnTo>
                  <a:lnTo>
                    <a:pt x="244" y="264"/>
                  </a:lnTo>
                  <a:lnTo>
                    <a:pt x="249" y="266"/>
                  </a:lnTo>
                  <a:lnTo>
                    <a:pt x="254" y="264"/>
                  </a:lnTo>
                  <a:lnTo>
                    <a:pt x="259" y="264"/>
                  </a:lnTo>
                  <a:lnTo>
                    <a:pt x="268" y="261"/>
                  </a:lnTo>
                  <a:lnTo>
                    <a:pt x="278" y="259"/>
                  </a:lnTo>
                  <a:lnTo>
                    <a:pt x="282" y="256"/>
                  </a:lnTo>
                  <a:lnTo>
                    <a:pt x="289" y="256"/>
                  </a:lnTo>
                  <a:lnTo>
                    <a:pt x="294" y="247"/>
                  </a:lnTo>
                  <a:lnTo>
                    <a:pt x="297" y="235"/>
                  </a:lnTo>
                  <a:lnTo>
                    <a:pt x="301" y="225"/>
                  </a:lnTo>
                  <a:lnTo>
                    <a:pt x="304" y="221"/>
                  </a:lnTo>
                  <a:lnTo>
                    <a:pt x="308" y="216"/>
                  </a:lnTo>
                  <a:lnTo>
                    <a:pt x="308" y="214"/>
                  </a:lnTo>
                  <a:lnTo>
                    <a:pt x="311" y="211"/>
                  </a:lnTo>
                  <a:lnTo>
                    <a:pt x="313" y="209"/>
                  </a:lnTo>
                  <a:lnTo>
                    <a:pt x="316" y="209"/>
                  </a:lnTo>
                  <a:lnTo>
                    <a:pt x="320" y="206"/>
                  </a:lnTo>
                  <a:lnTo>
                    <a:pt x="328" y="204"/>
                  </a:lnTo>
                  <a:lnTo>
                    <a:pt x="335" y="204"/>
                  </a:lnTo>
                  <a:lnTo>
                    <a:pt x="342" y="204"/>
                  </a:lnTo>
                  <a:lnTo>
                    <a:pt x="347" y="204"/>
                  </a:lnTo>
                  <a:lnTo>
                    <a:pt x="354" y="202"/>
                  </a:lnTo>
                  <a:lnTo>
                    <a:pt x="354" y="204"/>
                  </a:lnTo>
                  <a:lnTo>
                    <a:pt x="354" y="204"/>
                  </a:lnTo>
                  <a:lnTo>
                    <a:pt x="354" y="204"/>
                  </a:lnTo>
                  <a:lnTo>
                    <a:pt x="356" y="206"/>
                  </a:lnTo>
                  <a:lnTo>
                    <a:pt x="356" y="209"/>
                  </a:lnTo>
                  <a:lnTo>
                    <a:pt x="358" y="211"/>
                  </a:lnTo>
                  <a:lnTo>
                    <a:pt x="356" y="214"/>
                  </a:lnTo>
                  <a:lnTo>
                    <a:pt x="354" y="218"/>
                  </a:lnTo>
                  <a:lnTo>
                    <a:pt x="351" y="223"/>
                  </a:lnTo>
                  <a:lnTo>
                    <a:pt x="347" y="230"/>
                  </a:lnTo>
                  <a:lnTo>
                    <a:pt x="347" y="235"/>
                  </a:lnTo>
                  <a:lnTo>
                    <a:pt x="344" y="242"/>
                  </a:lnTo>
                  <a:lnTo>
                    <a:pt x="342" y="249"/>
                  </a:lnTo>
                  <a:lnTo>
                    <a:pt x="342" y="256"/>
                  </a:lnTo>
                  <a:lnTo>
                    <a:pt x="339" y="264"/>
                  </a:lnTo>
                  <a:lnTo>
                    <a:pt x="337" y="268"/>
                  </a:lnTo>
                  <a:lnTo>
                    <a:pt x="337" y="268"/>
                  </a:lnTo>
                  <a:lnTo>
                    <a:pt x="335" y="273"/>
                  </a:lnTo>
                  <a:lnTo>
                    <a:pt x="332" y="27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49" name="Freeform 1559">
              <a:extLst>
                <a:ext uri="{FF2B5EF4-FFF2-40B4-BE49-F238E27FC236}">
                  <a16:creationId xmlns:a16="http://schemas.microsoft.com/office/drawing/2014/main" id="{A3928523-8D26-44C2-ADCE-632292D3F9F9}"/>
                </a:ext>
              </a:extLst>
            </p:cNvPr>
            <p:cNvSpPr>
              <a:spLocks/>
            </p:cNvSpPr>
            <p:nvPr/>
          </p:nvSpPr>
          <p:spPr bwMode="auto">
            <a:xfrm>
              <a:off x="1712914" y="3182936"/>
              <a:ext cx="568325" cy="539750"/>
            </a:xfrm>
            <a:custGeom>
              <a:avLst/>
              <a:gdLst/>
              <a:ahLst/>
              <a:cxnLst>
                <a:cxn ang="0">
                  <a:pos x="328" y="268"/>
                </a:cxn>
                <a:cxn ang="0">
                  <a:pos x="320" y="278"/>
                </a:cxn>
                <a:cxn ang="0">
                  <a:pos x="289" y="285"/>
                </a:cxn>
                <a:cxn ang="0">
                  <a:pos x="292" y="302"/>
                </a:cxn>
                <a:cxn ang="0">
                  <a:pos x="278" y="316"/>
                </a:cxn>
                <a:cxn ang="0">
                  <a:pos x="270" y="340"/>
                </a:cxn>
                <a:cxn ang="0">
                  <a:pos x="254" y="313"/>
                </a:cxn>
                <a:cxn ang="0">
                  <a:pos x="237" y="306"/>
                </a:cxn>
                <a:cxn ang="0">
                  <a:pos x="221" y="316"/>
                </a:cxn>
                <a:cxn ang="0">
                  <a:pos x="194" y="309"/>
                </a:cxn>
                <a:cxn ang="0">
                  <a:pos x="164" y="292"/>
                </a:cxn>
                <a:cxn ang="0">
                  <a:pos x="145" y="273"/>
                </a:cxn>
                <a:cxn ang="0">
                  <a:pos x="126" y="264"/>
                </a:cxn>
                <a:cxn ang="0">
                  <a:pos x="109" y="244"/>
                </a:cxn>
                <a:cxn ang="0">
                  <a:pos x="107" y="223"/>
                </a:cxn>
                <a:cxn ang="0">
                  <a:pos x="111" y="214"/>
                </a:cxn>
                <a:cxn ang="0">
                  <a:pos x="104" y="183"/>
                </a:cxn>
                <a:cxn ang="0">
                  <a:pos x="83" y="147"/>
                </a:cxn>
                <a:cxn ang="0">
                  <a:pos x="71" y="121"/>
                </a:cxn>
                <a:cxn ang="0">
                  <a:pos x="71" y="111"/>
                </a:cxn>
                <a:cxn ang="0">
                  <a:pos x="57" y="88"/>
                </a:cxn>
                <a:cxn ang="0">
                  <a:pos x="50" y="76"/>
                </a:cxn>
                <a:cxn ang="0">
                  <a:pos x="42" y="69"/>
                </a:cxn>
                <a:cxn ang="0">
                  <a:pos x="45" y="47"/>
                </a:cxn>
                <a:cxn ang="0">
                  <a:pos x="33" y="21"/>
                </a:cxn>
                <a:cxn ang="0">
                  <a:pos x="26" y="24"/>
                </a:cxn>
                <a:cxn ang="0">
                  <a:pos x="23" y="54"/>
                </a:cxn>
                <a:cxn ang="0">
                  <a:pos x="31" y="62"/>
                </a:cxn>
                <a:cxn ang="0">
                  <a:pos x="40" y="95"/>
                </a:cxn>
                <a:cxn ang="0">
                  <a:pos x="45" y="111"/>
                </a:cxn>
                <a:cxn ang="0">
                  <a:pos x="52" y="145"/>
                </a:cxn>
                <a:cxn ang="0">
                  <a:pos x="61" y="166"/>
                </a:cxn>
                <a:cxn ang="0">
                  <a:pos x="61" y="180"/>
                </a:cxn>
                <a:cxn ang="0">
                  <a:pos x="42" y="159"/>
                </a:cxn>
                <a:cxn ang="0">
                  <a:pos x="31" y="145"/>
                </a:cxn>
                <a:cxn ang="0">
                  <a:pos x="35" y="130"/>
                </a:cxn>
                <a:cxn ang="0">
                  <a:pos x="28" y="116"/>
                </a:cxn>
                <a:cxn ang="0">
                  <a:pos x="14" y="107"/>
                </a:cxn>
                <a:cxn ang="0">
                  <a:pos x="9" y="90"/>
                </a:cxn>
                <a:cxn ang="0">
                  <a:pos x="19" y="76"/>
                </a:cxn>
                <a:cxn ang="0">
                  <a:pos x="9" y="59"/>
                </a:cxn>
                <a:cxn ang="0">
                  <a:pos x="2" y="40"/>
                </a:cxn>
                <a:cxn ang="0">
                  <a:pos x="0" y="9"/>
                </a:cxn>
                <a:cxn ang="0">
                  <a:pos x="9" y="0"/>
                </a:cxn>
                <a:cxn ang="0">
                  <a:pos x="107" y="26"/>
                </a:cxn>
                <a:cxn ang="0">
                  <a:pos x="133" y="16"/>
                </a:cxn>
                <a:cxn ang="0">
                  <a:pos x="145" y="38"/>
                </a:cxn>
                <a:cxn ang="0">
                  <a:pos x="154" y="66"/>
                </a:cxn>
                <a:cxn ang="0">
                  <a:pos x="168" y="62"/>
                </a:cxn>
                <a:cxn ang="0">
                  <a:pos x="187" y="57"/>
                </a:cxn>
                <a:cxn ang="0">
                  <a:pos x="197" y="76"/>
                </a:cxn>
                <a:cxn ang="0">
                  <a:pos x="206" y="116"/>
                </a:cxn>
                <a:cxn ang="0">
                  <a:pos x="225" y="135"/>
                </a:cxn>
                <a:cxn ang="0">
                  <a:pos x="213" y="187"/>
                </a:cxn>
                <a:cxn ang="0">
                  <a:pos x="223" y="240"/>
                </a:cxn>
                <a:cxn ang="0">
                  <a:pos x="240" y="264"/>
                </a:cxn>
                <a:cxn ang="0">
                  <a:pos x="278" y="259"/>
                </a:cxn>
                <a:cxn ang="0">
                  <a:pos x="304" y="221"/>
                </a:cxn>
                <a:cxn ang="0">
                  <a:pos x="320" y="206"/>
                </a:cxn>
                <a:cxn ang="0">
                  <a:pos x="354" y="204"/>
                </a:cxn>
                <a:cxn ang="0">
                  <a:pos x="356" y="214"/>
                </a:cxn>
                <a:cxn ang="0">
                  <a:pos x="342" y="249"/>
                </a:cxn>
                <a:cxn ang="0">
                  <a:pos x="332" y="275"/>
                </a:cxn>
              </a:cxnLst>
              <a:rect l="0" t="0" r="r" b="b"/>
              <a:pathLst>
                <a:path w="358" h="340">
                  <a:moveTo>
                    <a:pt x="332" y="275"/>
                  </a:moveTo>
                  <a:lnTo>
                    <a:pt x="332" y="273"/>
                  </a:lnTo>
                  <a:lnTo>
                    <a:pt x="332" y="273"/>
                  </a:lnTo>
                  <a:lnTo>
                    <a:pt x="332" y="271"/>
                  </a:lnTo>
                  <a:lnTo>
                    <a:pt x="330" y="268"/>
                  </a:lnTo>
                  <a:lnTo>
                    <a:pt x="328" y="268"/>
                  </a:lnTo>
                  <a:lnTo>
                    <a:pt x="325" y="268"/>
                  </a:lnTo>
                  <a:lnTo>
                    <a:pt x="325" y="271"/>
                  </a:lnTo>
                  <a:lnTo>
                    <a:pt x="325" y="273"/>
                  </a:lnTo>
                  <a:lnTo>
                    <a:pt x="323" y="273"/>
                  </a:lnTo>
                  <a:lnTo>
                    <a:pt x="323" y="278"/>
                  </a:lnTo>
                  <a:lnTo>
                    <a:pt x="320" y="278"/>
                  </a:lnTo>
                  <a:lnTo>
                    <a:pt x="320" y="280"/>
                  </a:lnTo>
                  <a:lnTo>
                    <a:pt x="320" y="280"/>
                  </a:lnTo>
                  <a:lnTo>
                    <a:pt x="316" y="280"/>
                  </a:lnTo>
                  <a:lnTo>
                    <a:pt x="297" y="280"/>
                  </a:lnTo>
                  <a:lnTo>
                    <a:pt x="294" y="283"/>
                  </a:lnTo>
                  <a:lnTo>
                    <a:pt x="289" y="285"/>
                  </a:lnTo>
                  <a:lnTo>
                    <a:pt x="287" y="290"/>
                  </a:lnTo>
                  <a:lnTo>
                    <a:pt x="287" y="294"/>
                  </a:lnTo>
                  <a:lnTo>
                    <a:pt x="287" y="294"/>
                  </a:lnTo>
                  <a:lnTo>
                    <a:pt x="287" y="297"/>
                  </a:lnTo>
                  <a:lnTo>
                    <a:pt x="292" y="299"/>
                  </a:lnTo>
                  <a:lnTo>
                    <a:pt x="292" y="302"/>
                  </a:lnTo>
                  <a:lnTo>
                    <a:pt x="294" y="304"/>
                  </a:lnTo>
                  <a:lnTo>
                    <a:pt x="294" y="306"/>
                  </a:lnTo>
                  <a:lnTo>
                    <a:pt x="294" y="309"/>
                  </a:lnTo>
                  <a:lnTo>
                    <a:pt x="294" y="313"/>
                  </a:lnTo>
                  <a:lnTo>
                    <a:pt x="278" y="313"/>
                  </a:lnTo>
                  <a:lnTo>
                    <a:pt x="278" y="316"/>
                  </a:lnTo>
                  <a:lnTo>
                    <a:pt x="275" y="321"/>
                  </a:lnTo>
                  <a:lnTo>
                    <a:pt x="275" y="321"/>
                  </a:lnTo>
                  <a:lnTo>
                    <a:pt x="273" y="325"/>
                  </a:lnTo>
                  <a:lnTo>
                    <a:pt x="270" y="330"/>
                  </a:lnTo>
                  <a:lnTo>
                    <a:pt x="270" y="335"/>
                  </a:lnTo>
                  <a:lnTo>
                    <a:pt x="270" y="340"/>
                  </a:lnTo>
                  <a:lnTo>
                    <a:pt x="268" y="335"/>
                  </a:lnTo>
                  <a:lnTo>
                    <a:pt x="263" y="330"/>
                  </a:lnTo>
                  <a:lnTo>
                    <a:pt x="263" y="325"/>
                  </a:lnTo>
                  <a:lnTo>
                    <a:pt x="261" y="321"/>
                  </a:lnTo>
                  <a:lnTo>
                    <a:pt x="259" y="318"/>
                  </a:lnTo>
                  <a:lnTo>
                    <a:pt x="254" y="313"/>
                  </a:lnTo>
                  <a:lnTo>
                    <a:pt x="251" y="311"/>
                  </a:lnTo>
                  <a:lnTo>
                    <a:pt x="249" y="309"/>
                  </a:lnTo>
                  <a:lnTo>
                    <a:pt x="247" y="309"/>
                  </a:lnTo>
                  <a:lnTo>
                    <a:pt x="244" y="309"/>
                  </a:lnTo>
                  <a:lnTo>
                    <a:pt x="242" y="306"/>
                  </a:lnTo>
                  <a:lnTo>
                    <a:pt x="237" y="306"/>
                  </a:lnTo>
                  <a:lnTo>
                    <a:pt x="235" y="306"/>
                  </a:lnTo>
                  <a:lnTo>
                    <a:pt x="232" y="309"/>
                  </a:lnTo>
                  <a:lnTo>
                    <a:pt x="230" y="309"/>
                  </a:lnTo>
                  <a:lnTo>
                    <a:pt x="228" y="311"/>
                  </a:lnTo>
                  <a:lnTo>
                    <a:pt x="223" y="316"/>
                  </a:lnTo>
                  <a:lnTo>
                    <a:pt x="221" y="316"/>
                  </a:lnTo>
                  <a:lnTo>
                    <a:pt x="221" y="316"/>
                  </a:lnTo>
                  <a:lnTo>
                    <a:pt x="218" y="316"/>
                  </a:lnTo>
                  <a:lnTo>
                    <a:pt x="211" y="316"/>
                  </a:lnTo>
                  <a:lnTo>
                    <a:pt x="206" y="313"/>
                  </a:lnTo>
                  <a:lnTo>
                    <a:pt x="199" y="311"/>
                  </a:lnTo>
                  <a:lnTo>
                    <a:pt x="194" y="309"/>
                  </a:lnTo>
                  <a:lnTo>
                    <a:pt x="183" y="302"/>
                  </a:lnTo>
                  <a:lnTo>
                    <a:pt x="175" y="299"/>
                  </a:lnTo>
                  <a:lnTo>
                    <a:pt x="173" y="297"/>
                  </a:lnTo>
                  <a:lnTo>
                    <a:pt x="171" y="294"/>
                  </a:lnTo>
                  <a:lnTo>
                    <a:pt x="168" y="294"/>
                  </a:lnTo>
                  <a:lnTo>
                    <a:pt x="164" y="292"/>
                  </a:lnTo>
                  <a:lnTo>
                    <a:pt x="159" y="287"/>
                  </a:lnTo>
                  <a:lnTo>
                    <a:pt x="154" y="283"/>
                  </a:lnTo>
                  <a:lnTo>
                    <a:pt x="152" y="278"/>
                  </a:lnTo>
                  <a:lnTo>
                    <a:pt x="149" y="275"/>
                  </a:lnTo>
                  <a:lnTo>
                    <a:pt x="147" y="275"/>
                  </a:lnTo>
                  <a:lnTo>
                    <a:pt x="145" y="273"/>
                  </a:lnTo>
                  <a:lnTo>
                    <a:pt x="142" y="273"/>
                  </a:lnTo>
                  <a:lnTo>
                    <a:pt x="140" y="271"/>
                  </a:lnTo>
                  <a:lnTo>
                    <a:pt x="133" y="268"/>
                  </a:lnTo>
                  <a:lnTo>
                    <a:pt x="130" y="268"/>
                  </a:lnTo>
                  <a:lnTo>
                    <a:pt x="128" y="268"/>
                  </a:lnTo>
                  <a:lnTo>
                    <a:pt x="126" y="264"/>
                  </a:lnTo>
                  <a:lnTo>
                    <a:pt x="123" y="259"/>
                  </a:lnTo>
                  <a:lnTo>
                    <a:pt x="118" y="254"/>
                  </a:lnTo>
                  <a:lnTo>
                    <a:pt x="116" y="252"/>
                  </a:lnTo>
                  <a:lnTo>
                    <a:pt x="111" y="249"/>
                  </a:lnTo>
                  <a:lnTo>
                    <a:pt x="111" y="247"/>
                  </a:lnTo>
                  <a:lnTo>
                    <a:pt x="109" y="244"/>
                  </a:lnTo>
                  <a:lnTo>
                    <a:pt x="109" y="242"/>
                  </a:lnTo>
                  <a:lnTo>
                    <a:pt x="107" y="240"/>
                  </a:lnTo>
                  <a:lnTo>
                    <a:pt x="104" y="233"/>
                  </a:lnTo>
                  <a:lnTo>
                    <a:pt x="104" y="228"/>
                  </a:lnTo>
                  <a:lnTo>
                    <a:pt x="107" y="228"/>
                  </a:lnTo>
                  <a:lnTo>
                    <a:pt x="107" y="223"/>
                  </a:lnTo>
                  <a:lnTo>
                    <a:pt x="107" y="221"/>
                  </a:lnTo>
                  <a:lnTo>
                    <a:pt x="107" y="221"/>
                  </a:lnTo>
                  <a:lnTo>
                    <a:pt x="109" y="221"/>
                  </a:lnTo>
                  <a:lnTo>
                    <a:pt x="109" y="221"/>
                  </a:lnTo>
                  <a:lnTo>
                    <a:pt x="111" y="216"/>
                  </a:lnTo>
                  <a:lnTo>
                    <a:pt x="111" y="214"/>
                  </a:lnTo>
                  <a:lnTo>
                    <a:pt x="111" y="211"/>
                  </a:lnTo>
                  <a:lnTo>
                    <a:pt x="111" y="209"/>
                  </a:lnTo>
                  <a:lnTo>
                    <a:pt x="109" y="206"/>
                  </a:lnTo>
                  <a:lnTo>
                    <a:pt x="109" y="202"/>
                  </a:lnTo>
                  <a:lnTo>
                    <a:pt x="109" y="187"/>
                  </a:lnTo>
                  <a:lnTo>
                    <a:pt x="104" y="183"/>
                  </a:lnTo>
                  <a:lnTo>
                    <a:pt x="102" y="178"/>
                  </a:lnTo>
                  <a:lnTo>
                    <a:pt x="97" y="168"/>
                  </a:lnTo>
                  <a:lnTo>
                    <a:pt x="95" y="161"/>
                  </a:lnTo>
                  <a:lnTo>
                    <a:pt x="90" y="157"/>
                  </a:lnTo>
                  <a:lnTo>
                    <a:pt x="88" y="154"/>
                  </a:lnTo>
                  <a:lnTo>
                    <a:pt x="83" y="147"/>
                  </a:lnTo>
                  <a:lnTo>
                    <a:pt x="78" y="140"/>
                  </a:lnTo>
                  <a:lnTo>
                    <a:pt x="76" y="135"/>
                  </a:lnTo>
                  <a:lnTo>
                    <a:pt x="71" y="130"/>
                  </a:lnTo>
                  <a:lnTo>
                    <a:pt x="71" y="128"/>
                  </a:lnTo>
                  <a:lnTo>
                    <a:pt x="71" y="126"/>
                  </a:lnTo>
                  <a:lnTo>
                    <a:pt x="71" y="121"/>
                  </a:lnTo>
                  <a:lnTo>
                    <a:pt x="71" y="121"/>
                  </a:lnTo>
                  <a:lnTo>
                    <a:pt x="71" y="119"/>
                  </a:lnTo>
                  <a:lnTo>
                    <a:pt x="73" y="116"/>
                  </a:lnTo>
                  <a:lnTo>
                    <a:pt x="71" y="116"/>
                  </a:lnTo>
                  <a:lnTo>
                    <a:pt x="71" y="114"/>
                  </a:lnTo>
                  <a:lnTo>
                    <a:pt x="71" y="111"/>
                  </a:lnTo>
                  <a:lnTo>
                    <a:pt x="69" y="109"/>
                  </a:lnTo>
                  <a:lnTo>
                    <a:pt x="64" y="104"/>
                  </a:lnTo>
                  <a:lnTo>
                    <a:pt x="61" y="100"/>
                  </a:lnTo>
                  <a:lnTo>
                    <a:pt x="59" y="95"/>
                  </a:lnTo>
                  <a:lnTo>
                    <a:pt x="59" y="90"/>
                  </a:lnTo>
                  <a:lnTo>
                    <a:pt x="57" y="88"/>
                  </a:lnTo>
                  <a:lnTo>
                    <a:pt x="54" y="88"/>
                  </a:lnTo>
                  <a:lnTo>
                    <a:pt x="52" y="85"/>
                  </a:lnTo>
                  <a:lnTo>
                    <a:pt x="52" y="83"/>
                  </a:lnTo>
                  <a:lnTo>
                    <a:pt x="50" y="83"/>
                  </a:lnTo>
                  <a:lnTo>
                    <a:pt x="50" y="78"/>
                  </a:lnTo>
                  <a:lnTo>
                    <a:pt x="50" y="76"/>
                  </a:lnTo>
                  <a:lnTo>
                    <a:pt x="50" y="73"/>
                  </a:lnTo>
                  <a:lnTo>
                    <a:pt x="45" y="73"/>
                  </a:lnTo>
                  <a:lnTo>
                    <a:pt x="45" y="73"/>
                  </a:lnTo>
                  <a:lnTo>
                    <a:pt x="42" y="71"/>
                  </a:lnTo>
                  <a:lnTo>
                    <a:pt x="42" y="71"/>
                  </a:lnTo>
                  <a:lnTo>
                    <a:pt x="42" y="69"/>
                  </a:lnTo>
                  <a:lnTo>
                    <a:pt x="42" y="66"/>
                  </a:lnTo>
                  <a:lnTo>
                    <a:pt x="42" y="64"/>
                  </a:lnTo>
                  <a:lnTo>
                    <a:pt x="45" y="59"/>
                  </a:lnTo>
                  <a:lnTo>
                    <a:pt x="45" y="57"/>
                  </a:lnTo>
                  <a:lnTo>
                    <a:pt x="45" y="54"/>
                  </a:lnTo>
                  <a:lnTo>
                    <a:pt x="45" y="47"/>
                  </a:lnTo>
                  <a:lnTo>
                    <a:pt x="45" y="43"/>
                  </a:lnTo>
                  <a:lnTo>
                    <a:pt x="42" y="35"/>
                  </a:lnTo>
                  <a:lnTo>
                    <a:pt x="40" y="31"/>
                  </a:lnTo>
                  <a:lnTo>
                    <a:pt x="40" y="26"/>
                  </a:lnTo>
                  <a:lnTo>
                    <a:pt x="35" y="24"/>
                  </a:lnTo>
                  <a:lnTo>
                    <a:pt x="33" y="21"/>
                  </a:lnTo>
                  <a:lnTo>
                    <a:pt x="33" y="19"/>
                  </a:lnTo>
                  <a:lnTo>
                    <a:pt x="31" y="19"/>
                  </a:lnTo>
                  <a:lnTo>
                    <a:pt x="26" y="19"/>
                  </a:lnTo>
                  <a:lnTo>
                    <a:pt x="26" y="19"/>
                  </a:lnTo>
                  <a:lnTo>
                    <a:pt x="26" y="19"/>
                  </a:lnTo>
                  <a:lnTo>
                    <a:pt x="26" y="24"/>
                  </a:lnTo>
                  <a:lnTo>
                    <a:pt x="23" y="31"/>
                  </a:lnTo>
                  <a:lnTo>
                    <a:pt x="23" y="40"/>
                  </a:lnTo>
                  <a:lnTo>
                    <a:pt x="21" y="47"/>
                  </a:lnTo>
                  <a:lnTo>
                    <a:pt x="23" y="52"/>
                  </a:lnTo>
                  <a:lnTo>
                    <a:pt x="23" y="54"/>
                  </a:lnTo>
                  <a:lnTo>
                    <a:pt x="23" y="54"/>
                  </a:lnTo>
                  <a:lnTo>
                    <a:pt x="26" y="57"/>
                  </a:lnTo>
                  <a:lnTo>
                    <a:pt x="26" y="57"/>
                  </a:lnTo>
                  <a:lnTo>
                    <a:pt x="26" y="57"/>
                  </a:lnTo>
                  <a:lnTo>
                    <a:pt x="28" y="57"/>
                  </a:lnTo>
                  <a:lnTo>
                    <a:pt x="28" y="59"/>
                  </a:lnTo>
                  <a:lnTo>
                    <a:pt x="31" y="62"/>
                  </a:lnTo>
                  <a:lnTo>
                    <a:pt x="31" y="62"/>
                  </a:lnTo>
                  <a:lnTo>
                    <a:pt x="33" y="71"/>
                  </a:lnTo>
                  <a:lnTo>
                    <a:pt x="38" y="81"/>
                  </a:lnTo>
                  <a:lnTo>
                    <a:pt x="38" y="83"/>
                  </a:lnTo>
                  <a:lnTo>
                    <a:pt x="38" y="90"/>
                  </a:lnTo>
                  <a:lnTo>
                    <a:pt x="40" y="95"/>
                  </a:lnTo>
                  <a:lnTo>
                    <a:pt x="40" y="100"/>
                  </a:lnTo>
                  <a:lnTo>
                    <a:pt x="40" y="102"/>
                  </a:lnTo>
                  <a:lnTo>
                    <a:pt x="40" y="104"/>
                  </a:lnTo>
                  <a:lnTo>
                    <a:pt x="42" y="104"/>
                  </a:lnTo>
                  <a:lnTo>
                    <a:pt x="42" y="107"/>
                  </a:lnTo>
                  <a:lnTo>
                    <a:pt x="45" y="111"/>
                  </a:lnTo>
                  <a:lnTo>
                    <a:pt x="45" y="116"/>
                  </a:lnTo>
                  <a:lnTo>
                    <a:pt x="47" y="121"/>
                  </a:lnTo>
                  <a:lnTo>
                    <a:pt x="47" y="126"/>
                  </a:lnTo>
                  <a:lnTo>
                    <a:pt x="50" y="140"/>
                  </a:lnTo>
                  <a:lnTo>
                    <a:pt x="52" y="142"/>
                  </a:lnTo>
                  <a:lnTo>
                    <a:pt x="52" y="145"/>
                  </a:lnTo>
                  <a:lnTo>
                    <a:pt x="52" y="147"/>
                  </a:lnTo>
                  <a:lnTo>
                    <a:pt x="52" y="149"/>
                  </a:lnTo>
                  <a:lnTo>
                    <a:pt x="54" y="152"/>
                  </a:lnTo>
                  <a:lnTo>
                    <a:pt x="59" y="159"/>
                  </a:lnTo>
                  <a:lnTo>
                    <a:pt x="59" y="161"/>
                  </a:lnTo>
                  <a:lnTo>
                    <a:pt x="61" y="166"/>
                  </a:lnTo>
                  <a:lnTo>
                    <a:pt x="64" y="168"/>
                  </a:lnTo>
                  <a:lnTo>
                    <a:pt x="64" y="173"/>
                  </a:lnTo>
                  <a:lnTo>
                    <a:pt x="64" y="173"/>
                  </a:lnTo>
                  <a:lnTo>
                    <a:pt x="64" y="176"/>
                  </a:lnTo>
                  <a:lnTo>
                    <a:pt x="61" y="178"/>
                  </a:lnTo>
                  <a:lnTo>
                    <a:pt x="61" y="180"/>
                  </a:lnTo>
                  <a:lnTo>
                    <a:pt x="59" y="180"/>
                  </a:lnTo>
                  <a:lnTo>
                    <a:pt x="59" y="180"/>
                  </a:lnTo>
                  <a:lnTo>
                    <a:pt x="54" y="183"/>
                  </a:lnTo>
                  <a:lnTo>
                    <a:pt x="45" y="164"/>
                  </a:lnTo>
                  <a:lnTo>
                    <a:pt x="42" y="159"/>
                  </a:lnTo>
                  <a:lnTo>
                    <a:pt x="42" y="159"/>
                  </a:lnTo>
                  <a:lnTo>
                    <a:pt x="38" y="154"/>
                  </a:lnTo>
                  <a:lnTo>
                    <a:pt x="35" y="154"/>
                  </a:lnTo>
                  <a:lnTo>
                    <a:pt x="33" y="152"/>
                  </a:lnTo>
                  <a:lnTo>
                    <a:pt x="33" y="149"/>
                  </a:lnTo>
                  <a:lnTo>
                    <a:pt x="31" y="149"/>
                  </a:lnTo>
                  <a:lnTo>
                    <a:pt x="31" y="145"/>
                  </a:lnTo>
                  <a:lnTo>
                    <a:pt x="31" y="142"/>
                  </a:lnTo>
                  <a:lnTo>
                    <a:pt x="33" y="140"/>
                  </a:lnTo>
                  <a:lnTo>
                    <a:pt x="33" y="138"/>
                  </a:lnTo>
                  <a:lnTo>
                    <a:pt x="35" y="133"/>
                  </a:lnTo>
                  <a:lnTo>
                    <a:pt x="35" y="130"/>
                  </a:lnTo>
                  <a:lnTo>
                    <a:pt x="35" y="130"/>
                  </a:lnTo>
                  <a:lnTo>
                    <a:pt x="35" y="128"/>
                  </a:lnTo>
                  <a:lnTo>
                    <a:pt x="33" y="126"/>
                  </a:lnTo>
                  <a:lnTo>
                    <a:pt x="33" y="123"/>
                  </a:lnTo>
                  <a:lnTo>
                    <a:pt x="31" y="121"/>
                  </a:lnTo>
                  <a:lnTo>
                    <a:pt x="31" y="119"/>
                  </a:lnTo>
                  <a:lnTo>
                    <a:pt x="28" y="116"/>
                  </a:lnTo>
                  <a:lnTo>
                    <a:pt x="26" y="116"/>
                  </a:lnTo>
                  <a:lnTo>
                    <a:pt x="26" y="114"/>
                  </a:lnTo>
                  <a:lnTo>
                    <a:pt x="23" y="111"/>
                  </a:lnTo>
                  <a:lnTo>
                    <a:pt x="21" y="111"/>
                  </a:lnTo>
                  <a:lnTo>
                    <a:pt x="19" y="109"/>
                  </a:lnTo>
                  <a:lnTo>
                    <a:pt x="14" y="107"/>
                  </a:lnTo>
                  <a:lnTo>
                    <a:pt x="9" y="100"/>
                  </a:lnTo>
                  <a:lnTo>
                    <a:pt x="7" y="95"/>
                  </a:lnTo>
                  <a:lnTo>
                    <a:pt x="7" y="95"/>
                  </a:lnTo>
                  <a:lnTo>
                    <a:pt x="7" y="90"/>
                  </a:lnTo>
                  <a:lnTo>
                    <a:pt x="7" y="90"/>
                  </a:lnTo>
                  <a:lnTo>
                    <a:pt x="9" y="90"/>
                  </a:lnTo>
                  <a:lnTo>
                    <a:pt x="9" y="88"/>
                  </a:lnTo>
                  <a:lnTo>
                    <a:pt x="14" y="85"/>
                  </a:lnTo>
                  <a:lnTo>
                    <a:pt x="16" y="83"/>
                  </a:lnTo>
                  <a:lnTo>
                    <a:pt x="19" y="83"/>
                  </a:lnTo>
                  <a:lnTo>
                    <a:pt x="19" y="78"/>
                  </a:lnTo>
                  <a:lnTo>
                    <a:pt x="19" y="76"/>
                  </a:lnTo>
                  <a:lnTo>
                    <a:pt x="19" y="73"/>
                  </a:lnTo>
                  <a:lnTo>
                    <a:pt x="19" y="73"/>
                  </a:lnTo>
                  <a:lnTo>
                    <a:pt x="16" y="69"/>
                  </a:lnTo>
                  <a:lnTo>
                    <a:pt x="14" y="66"/>
                  </a:lnTo>
                  <a:lnTo>
                    <a:pt x="12" y="62"/>
                  </a:lnTo>
                  <a:lnTo>
                    <a:pt x="9" y="59"/>
                  </a:lnTo>
                  <a:lnTo>
                    <a:pt x="7" y="57"/>
                  </a:lnTo>
                  <a:lnTo>
                    <a:pt x="4" y="52"/>
                  </a:lnTo>
                  <a:lnTo>
                    <a:pt x="4" y="50"/>
                  </a:lnTo>
                  <a:lnTo>
                    <a:pt x="4" y="47"/>
                  </a:lnTo>
                  <a:lnTo>
                    <a:pt x="4" y="45"/>
                  </a:lnTo>
                  <a:lnTo>
                    <a:pt x="2" y="40"/>
                  </a:lnTo>
                  <a:lnTo>
                    <a:pt x="2" y="38"/>
                  </a:lnTo>
                  <a:lnTo>
                    <a:pt x="2" y="38"/>
                  </a:lnTo>
                  <a:lnTo>
                    <a:pt x="4" y="35"/>
                  </a:lnTo>
                  <a:lnTo>
                    <a:pt x="4" y="12"/>
                  </a:lnTo>
                  <a:lnTo>
                    <a:pt x="2" y="12"/>
                  </a:lnTo>
                  <a:lnTo>
                    <a:pt x="0" y="9"/>
                  </a:lnTo>
                  <a:lnTo>
                    <a:pt x="0" y="9"/>
                  </a:lnTo>
                  <a:lnTo>
                    <a:pt x="0" y="7"/>
                  </a:lnTo>
                  <a:lnTo>
                    <a:pt x="0" y="5"/>
                  </a:lnTo>
                  <a:lnTo>
                    <a:pt x="0" y="0"/>
                  </a:lnTo>
                  <a:lnTo>
                    <a:pt x="0" y="0"/>
                  </a:lnTo>
                  <a:lnTo>
                    <a:pt x="9" y="0"/>
                  </a:lnTo>
                  <a:lnTo>
                    <a:pt x="16" y="0"/>
                  </a:lnTo>
                  <a:lnTo>
                    <a:pt x="23" y="0"/>
                  </a:lnTo>
                  <a:lnTo>
                    <a:pt x="26" y="0"/>
                  </a:lnTo>
                  <a:lnTo>
                    <a:pt x="31" y="0"/>
                  </a:lnTo>
                  <a:lnTo>
                    <a:pt x="66" y="26"/>
                  </a:lnTo>
                  <a:lnTo>
                    <a:pt x="107" y="26"/>
                  </a:lnTo>
                  <a:lnTo>
                    <a:pt x="111" y="16"/>
                  </a:lnTo>
                  <a:lnTo>
                    <a:pt x="116" y="16"/>
                  </a:lnTo>
                  <a:lnTo>
                    <a:pt x="123" y="19"/>
                  </a:lnTo>
                  <a:lnTo>
                    <a:pt x="128" y="19"/>
                  </a:lnTo>
                  <a:lnTo>
                    <a:pt x="130" y="16"/>
                  </a:lnTo>
                  <a:lnTo>
                    <a:pt x="133" y="16"/>
                  </a:lnTo>
                  <a:lnTo>
                    <a:pt x="133" y="21"/>
                  </a:lnTo>
                  <a:lnTo>
                    <a:pt x="135" y="24"/>
                  </a:lnTo>
                  <a:lnTo>
                    <a:pt x="137" y="28"/>
                  </a:lnTo>
                  <a:lnTo>
                    <a:pt x="142" y="31"/>
                  </a:lnTo>
                  <a:lnTo>
                    <a:pt x="142" y="33"/>
                  </a:lnTo>
                  <a:lnTo>
                    <a:pt x="145" y="38"/>
                  </a:lnTo>
                  <a:lnTo>
                    <a:pt x="147" y="47"/>
                  </a:lnTo>
                  <a:lnTo>
                    <a:pt x="149" y="52"/>
                  </a:lnTo>
                  <a:lnTo>
                    <a:pt x="149" y="57"/>
                  </a:lnTo>
                  <a:lnTo>
                    <a:pt x="152" y="62"/>
                  </a:lnTo>
                  <a:lnTo>
                    <a:pt x="154" y="64"/>
                  </a:lnTo>
                  <a:lnTo>
                    <a:pt x="154" y="66"/>
                  </a:lnTo>
                  <a:lnTo>
                    <a:pt x="156" y="66"/>
                  </a:lnTo>
                  <a:lnTo>
                    <a:pt x="161" y="69"/>
                  </a:lnTo>
                  <a:lnTo>
                    <a:pt x="161" y="69"/>
                  </a:lnTo>
                  <a:lnTo>
                    <a:pt x="161" y="69"/>
                  </a:lnTo>
                  <a:lnTo>
                    <a:pt x="166" y="66"/>
                  </a:lnTo>
                  <a:lnTo>
                    <a:pt x="168" y="62"/>
                  </a:lnTo>
                  <a:lnTo>
                    <a:pt x="171" y="57"/>
                  </a:lnTo>
                  <a:lnTo>
                    <a:pt x="173" y="57"/>
                  </a:lnTo>
                  <a:lnTo>
                    <a:pt x="175" y="54"/>
                  </a:lnTo>
                  <a:lnTo>
                    <a:pt x="180" y="54"/>
                  </a:lnTo>
                  <a:lnTo>
                    <a:pt x="183" y="54"/>
                  </a:lnTo>
                  <a:lnTo>
                    <a:pt x="187" y="57"/>
                  </a:lnTo>
                  <a:lnTo>
                    <a:pt x="190" y="57"/>
                  </a:lnTo>
                  <a:lnTo>
                    <a:pt x="192" y="59"/>
                  </a:lnTo>
                  <a:lnTo>
                    <a:pt x="194" y="64"/>
                  </a:lnTo>
                  <a:lnTo>
                    <a:pt x="194" y="69"/>
                  </a:lnTo>
                  <a:lnTo>
                    <a:pt x="194" y="71"/>
                  </a:lnTo>
                  <a:lnTo>
                    <a:pt x="197" y="76"/>
                  </a:lnTo>
                  <a:lnTo>
                    <a:pt x="199" y="83"/>
                  </a:lnTo>
                  <a:lnTo>
                    <a:pt x="199" y="95"/>
                  </a:lnTo>
                  <a:lnTo>
                    <a:pt x="202" y="109"/>
                  </a:lnTo>
                  <a:lnTo>
                    <a:pt x="202" y="111"/>
                  </a:lnTo>
                  <a:lnTo>
                    <a:pt x="204" y="114"/>
                  </a:lnTo>
                  <a:lnTo>
                    <a:pt x="206" y="116"/>
                  </a:lnTo>
                  <a:lnTo>
                    <a:pt x="206" y="116"/>
                  </a:lnTo>
                  <a:lnTo>
                    <a:pt x="209" y="121"/>
                  </a:lnTo>
                  <a:lnTo>
                    <a:pt x="213" y="121"/>
                  </a:lnTo>
                  <a:lnTo>
                    <a:pt x="223" y="126"/>
                  </a:lnTo>
                  <a:lnTo>
                    <a:pt x="230" y="128"/>
                  </a:lnTo>
                  <a:lnTo>
                    <a:pt x="225" y="135"/>
                  </a:lnTo>
                  <a:lnTo>
                    <a:pt x="223" y="142"/>
                  </a:lnTo>
                  <a:lnTo>
                    <a:pt x="221" y="152"/>
                  </a:lnTo>
                  <a:lnTo>
                    <a:pt x="218" y="159"/>
                  </a:lnTo>
                  <a:lnTo>
                    <a:pt x="216" y="168"/>
                  </a:lnTo>
                  <a:lnTo>
                    <a:pt x="213" y="178"/>
                  </a:lnTo>
                  <a:lnTo>
                    <a:pt x="213" y="187"/>
                  </a:lnTo>
                  <a:lnTo>
                    <a:pt x="211" y="195"/>
                  </a:lnTo>
                  <a:lnTo>
                    <a:pt x="213" y="204"/>
                  </a:lnTo>
                  <a:lnTo>
                    <a:pt x="213" y="216"/>
                  </a:lnTo>
                  <a:lnTo>
                    <a:pt x="216" y="223"/>
                  </a:lnTo>
                  <a:lnTo>
                    <a:pt x="218" y="228"/>
                  </a:lnTo>
                  <a:lnTo>
                    <a:pt x="223" y="240"/>
                  </a:lnTo>
                  <a:lnTo>
                    <a:pt x="225" y="244"/>
                  </a:lnTo>
                  <a:lnTo>
                    <a:pt x="228" y="249"/>
                  </a:lnTo>
                  <a:lnTo>
                    <a:pt x="230" y="254"/>
                  </a:lnTo>
                  <a:lnTo>
                    <a:pt x="232" y="256"/>
                  </a:lnTo>
                  <a:lnTo>
                    <a:pt x="237" y="261"/>
                  </a:lnTo>
                  <a:lnTo>
                    <a:pt x="240" y="264"/>
                  </a:lnTo>
                  <a:lnTo>
                    <a:pt x="244" y="264"/>
                  </a:lnTo>
                  <a:lnTo>
                    <a:pt x="249" y="266"/>
                  </a:lnTo>
                  <a:lnTo>
                    <a:pt x="254" y="264"/>
                  </a:lnTo>
                  <a:lnTo>
                    <a:pt x="259" y="264"/>
                  </a:lnTo>
                  <a:lnTo>
                    <a:pt x="268" y="261"/>
                  </a:lnTo>
                  <a:lnTo>
                    <a:pt x="278" y="259"/>
                  </a:lnTo>
                  <a:lnTo>
                    <a:pt x="282" y="256"/>
                  </a:lnTo>
                  <a:lnTo>
                    <a:pt x="289" y="256"/>
                  </a:lnTo>
                  <a:lnTo>
                    <a:pt x="294" y="247"/>
                  </a:lnTo>
                  <a:lnTo>
                    <a:pt x="297" y="235"/>
                  </a:lnTo>
                  <a:lnTo>
                    <a:pt x="301" y="225"/>
                  </a:lnTo>
                  <a:lnTo>
                    <a:pt x="304" y="221"/>
                  </a:lnTo>
                  <a:lnTo>
                    <a:pt x="308" y="216"/>
                  </a:lnTo>
                  <a:lnTo>
                    <a:pt x="308" y="214"/>
                  </a:lnTo>
                  <a:lnTo>
                    <a:pt x="311" y="211"/>
                  </a:lnTo>
                  <a:lnTo>
                    <a:pt x="313" y="209"/>
                  </a:lnTo>
                  <a:lnTo>
                    <a:pt x="316" y="209"/>
                  </a:lnTo>
                  <a:lnTo>
                    <a:pt x="320" y="206"/>
                  </a:lnTo>
                  <a:lnTo>
                    <a:pt x="328" y="204"/>
                  </a:lnTo>
                  <a:lnTo>
                    <a:pt x="335" y="204"/>
                  </a:lnTo>
                  <a:lnTo>
                    <a:pt x="342" y="204"/>
                  </a:lnTo>
                  <a:lnTo>
                    <a:pt x="347" y="204"/>
                  </a:lnTo>
                  <a:lnTo>
                    <a:pt x="354" y="202"/>
                  </a:lnTo>
                  <a:lnTo>
                    <a:pt x="354" y="204"/>
                  </a:lnTo>
                  <a:lnTo>
                    <a:pt x="354" y="204"/>
                  </a:lnTo>
                  <a:lnTo>
                    <a:pt x="354" y="204"/>
                  </a:lnTo>
                  <a:lnTo>
                    <a:pt x="356" y="206"/>
                  </a:lnTo>
                  <a:lnTo>
                    <a:pt x="356" y="209"/>
                  </a:lnTo>
                  <a:lnTo>
                    <a:pt x="358" y="211"/>
                  </a:lnTo>
                  <a:lnTo>
                    <a:pt x="356" y="214"/>
                  </a:lnTo>
                  <a:lnTo>
                    <a:pt x="354" y="218"/>
                  </a:lnTo>
                  <a:lnTo>
                    <a:pt x="351" y="223"/>
                  </a:lnTo>
                  <a:lnTo>
                    <a:pt x="347" y="230"/>
                  </a:lnTo>
                  <a:lnTo>
                    <a:pt x="347" y="235"/>
                  </a:lnTo>
                  <a:lnTo>
                    <a:pt x="344" y="242"/>
                  </a:lnTo>
                  <a:lnTo>
                    <a:pt x="342" y="249"/>
                  </a:lnTo>
                  <a:lnTo>
                    <a:pt x="342" y="256"/>
                  </a:lnTo>
                  <a:lnTo>
                    <a:pt x="339" y="264"/>
                  </a:lnTo>
                  <a:lnTo>
                    <a:pt x="337" y="268"/>
                  </a:lnTo>
                  <a:lnTo>
                    <a:pt x="337" y="268"/>
                  </a:lnTo>
                  <a:lnTo>
                    <a:pt x="335" y="273"/>
                  </a:lnTo>
                  <a:lnTo>
                    <a:pt x="332" y="27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0" name="Freeform 1560">
              <a:extLst>
                <a:ext uri="{FF2B5EF4-FFF2-40B4-BE49-F238E27FC236}">
                  <a16:creationId xmlns:a16="http://schemas.microsoft.com/office/drawing/2014/main" id="{E912E564-0D7F-4E89-8494-4D2A6D180F2E}"/>
                </a:ext>
              </a:extLst>
            </p:cNvPr>
            <p:cNvSpPr>
              <a:spLocks/>
            </p:cNvSpPr>
            <p:nvPr/>
          </p:nvSpPr>
          <p:spPr bwMode="auto">
            <a:xfrm>
              <a:off x="2527300" y="3559174"/>
              <a:ext cx="52387" cy="57151"/>
            </a:xfrm>
            <a:custGeom>
              <a:avLst/>
              <a:gdLst/>
              <a:ahLst/>
              <a:cxnLst>
                <a:cxn ang="0">
                  <a:pos x="33" y="36"/>
                </a:cxn>
                <a:cxn ang="0">
                  <a:pos x="31" y="34"/>
                </a:cxn>
                <a:cxn ang="0">
                  <a:pos x="31" y="29"/>
                </a:cxn>
                <a:cxn ang="0">
                  <a:pos x="33" y="24"/>
                </a:cxn>
                <a:cxn ang="0">
                  <a:pos x="33" y="19"/>
                </a:cxn>
                <a:cxn ang="0">
                  <a:pos x="33" y="10"/>
                </a:cxn>
                <a:cxn ang="0">
                  <a:pos x="33" y="5"/>
                </a:cxn>
                <a:cxn ang="0">
                  <a:pos x="33" y="5"/>
                </a:cxn>
                <a:cxn ang="0">
                  <a:pos x="33" y="5"/>
                </a:cxn>
                <a:cxn ang="0">
                  <a:pos x="33" y="0"/>
                </a:cxn>
                <a:cxn ang="0">
                  <a:pos x="28" y="0"/>
                </a:cxn>
                <a:cxn ang="0">
                  <a:pos x="21" y="0"/>
                </a:cxn>
                <a:cxn ang="0">
                  <a:pos x="21" y="0"/>
                </a:cxn>
                <a:cxn ang="0">
                  <a:pos x="19" y="0"/>
                </a:cxn>
                <a:cxn ang="0">
                  <a:pos x="16" y="0"/>
                </a:cxn>
                <a:cxn ang="0">
                  <a:pos x="16" y="3"/>
                </a:cxn>
                <a:cxn ang="0">
                  <a:pos x="16" y="3"/>
                </a:cxn>
                <a:cxn ang="0">
                  <a:pos x="16" y="5"/>
                </a:cxn>
                <a:cxn ang="0">
                  <a:pos x="16" y="7"/>
                </a:cxn>
                <a:cxn ang="0">
                  <a:pos x="16" y="7"/>
                </a:cxn>
                <a:cxn ang="0">
                  <a:pos x="19" y="10"/>
                </a:cxn>
                <a:cxn ang="0">
                  <a:pos x="21" y="10"/>
                </a:cxn>
                <a:cxn ang="0">
                  <a:pos x="21" y="15"/>
                </a:cxn>
                <a:cxn ang="0">
                  <a:pos x="21" y="17"/>
                </a:cxn>
                <a:cxn ang="0">
                  <a:pos x="21" y="19"/>
                </a:cxn>
                <a:cxn ang="0">
                  <a:pos x="21" y="19"/>
                </a:cxn>
                <a:cxn ang="0">
                  <a:pos x="24" y="19"/>
                </a:cxn>
                <a:cxn ang="0">
                  <a:pos x="24" y="22"/>
                </a:cxn>
                <a:cxn ang="0">
                  <a:pos x="21" y="24"/>
                </a:cxn>
                <a:cxn ang="0">
                  <a:pos x="21" y="27"/>
                </a:cxn>
                <a:cxn ang="0">
                  <a:pos x="21" y="27"/>
                </a:cxn>
                <a:cxn ang="0">
                  <a:pos x="19" y="27"/>
                </a:cxn>
                <a:cxn ang="0">
                  <a:pos x="16" y="27"/>
                </a:cxn>
                <a:cxn ang="0">
                  <a:pos x="14" y="24"/>
                </a:cxn>
                <a:cxn ang="0">
                  <a:pos x="12" y="24"/>
                </a:cxn>
                <a:cxn ang="0">
                  <a:pos x="9" y="24"/>
                </a:cxn>
                <a:cxn ang="0">
                  <a:pos x="0" y="27"/>
                </a:cxn>
                <a:cxn ang="0">
                  <a:pos x="0" y="27"/>
                </a:cxn>
                <a:cxn ang="0">
                  <a:pos x="0" y="29"/>
                </a:cxn>
                <a:cxn ang="0">
                  <a:pos x="0" y="31"/>
                </a:cxn>
                <a:cxn ang="0">
                  <a:pos x="0" y="31"/>
                </a:cxn>
                <a:cxn ang="0">
                  <a:pos x="2" y="31"/>
                </a:cxn>
                <a:cxn ang="0">
                  <a:pos x="5" y="34"/>
                </a:cxn>
                <a:cxn ang="0">
                  <a:pos x="9" y="36"/>
                </a:cxn>
                <a:cxn ang="0">
                  <a:pos x="33" y="36"/>
                </a:cxn>
                <a:cxn ang="0">
                  <a:pos x="33" y="36"/>
                </a:cxn>
                <a:cxn ang="0">
                  <a:pos x="33" y="36"/>
                </a:cxn>
              </a:cxnLst>
              <a:rect l="0" t="0" r="r" b="b"/>
              <a:pathLst>
                <a:path w="33" h="36">
                  <a:moveTo>
                    <a:pt x="33" y="36"/>
                  </a:moveTo>
                  <a:lnTo>
                    <a:pt x="31" y="34"/>
                  </a:lnTo>
                  <a:lnTo>
                    <a:pt x="31" y="29"/>
                  </a:lnTo>
                  <a:lnTo>
                    <a:pt x="33" y="24"/>
                  </a:lnTo>
                  <a:lnTo>
                    <a:pt x="33" y="19"/>
                  </a:lnTo>
                  <a:lnTo>
                    <a:pt x="33" y="10"/>
                  </a:lnTo>
                  <a:lnTo>
                    <a:pt x="33" y="5"/>
                  </a:lnTo>
                  <a:lnTo>
                    <a:pt x="33" y="5"/>
                  </a:lnTo>
                  <a:lnTo>
                    <a:pt x="33" y="5"/>
                  </a:lnTo>
                  <a:lnTo>
                    <a:pt x="33" y="0"/>
                  </a:lnTo>
                  <a:lnTo>
                    <a:pt x="28" y="0"/>
                  </a:lnTo>
                  <a:lnTo>
                    <a:pt x="21" y="0"/>
                  </a:lnTo>
                  <a:lnTo>
                    <a:pt x="21" y="0"/>
                  </a:lnTo>
                  <a:lnTo>
                    <a:pt x="19" y="0"/>
                  </a:lnTo>
                  <a:lnTo>
                    <a:pt x="16" y="0"/>
                  </a:lnTo>
                  <a:lnTo>
                    <a:pt x="16" y="3"/>
                  </a:lnTo>
                  <a:lnTo>
                    <a:pt x="16" y="3"/>
                  </a:lnTo>
                  <a:lnTo>
                    <a:pt x="16" y="5"/>
                  </a:lnTo>
                  <a:lnTo>
                    <a:pt x="16" y="7"/>
                  </a:lnTo>
                  <a:lnTo>
                    <a:pt x="16" y="7"/>
                  </a:lnTo>
                  <a:lnTo>
                    <a:pt x="19" y="10"/>
                  </a:lnTo>
                  <a:lnTo>
                    <a:pt x="21" y="10"/>
                  </a:lnTo>
                  <a:lnTo>
                    <a:pt x="21" y="15"/>
                  </a:lnTo>
                  <a:lnTo>
                    <a:pt x="21" y="17"/>
                  </a:lnTo>
                  <a:lnTo>
                    <a:pt x="21" y="19"/>
                  </a:lnTo>
                  <a:lnTo>
                    <a:pt x="21" y="19"/>
                  </a:lnTo>
                  <a:lnTo>
                    <a:pt x="24" y="19"/>
                  </a:lnTo>
                  <a:lnTo>
                    <a:pt x="24" y="22"/>
                  </a:lnTo>
                  <a:lnTo>
                    <a:pt x="21" y="24"/>
                  </a:lnTo>
                  <a:lnTo>
                    <a:pt x="21" y="27"/>
                  </a:lnTo>
                  <a:lnTo>
                    <a:pt x="21" y="27"/>
                  </a:lnTo>
                  <a:lnTo>
                    <a:pt x="19" y="27"/>
                  </a:lnTo>
                  <a:lnTo>
                    <a:pt x="16" y="27"/>
                  </a:lnTo>
                  <a:lnTo>
                    <a:pt x="14" y="24"/>
                  </a:lnTo>
                  <a:lnTo>
                    <a:pt x="12" y="24"/>
                  </a:lnTo>
                  <a:lnTo>
                    <a:pt x="9" y="24"/>
                  </a:lnTo>
                  <a:lnTo>
                    <a:pt x="0" y="27"/>
                  </a:lnTo>
                  <a:lnTo>
                    <a:pt x="0" y="27"/>
                  </a:lnTo>
                  <a:lnTo>
                    <a:pt x="0" y="29"/>
                  </a:lnTo>
                  <a:lnTo>
                    <a:pt x="0" y="31"/>
                  </a:lnTo>
                  <a:lnTo>
                    <a:pt x="0" y="31"/>
                  </a:lnTo>
                  <a:lnTo>
                    <a:pt x="2" y="31"/>
                  </a:lnTo>
                  <a:lnTo>
                    <a:pt x="5" y="34"/>
                  </a:lnTo>
                  <a:lnTo>
                    <a:pt x="9" y="36"/>
                  </a:lnTo>
                  <a:lnTo>
                    <a:pt x="33" y="36"/>
                  </a:lnTo>
                  <a:lnTo>
                    <a:pt x="33" y="36"/>
                  </a:lnTo>
                  <a:lnTo>
                    <a:pt x="33" y="3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1" name="Freeform 1561">
              <a:extLst>
                <a:ext uri="{FF2B5EF4-FFF2-40B4-BE49-F238E27FC236}">
                  <a16:creationId xmlns:a16="http://schemas.microsoft.com/office/drawing/2014/main" id="{B1805996-F834-4C20-BA0F-777B85FDAC41}"/>
                </a:ext>
              </a:extLst>
            </p:cNvPr>
            <p:cNvSpPr>
              <a:spLocks/>
            </p:cNvSpPr>
            <p:nvPr/>
          </p:nvSpPr>
          <p:spPr bwMode="auto">
            <a:xfrm>
              <a:off x="2527300" y="3559174"/>
              <a:ext cx="52387" cy="57151"/>
            </a:xfrm>
            <a:custGeom>
              <a:avLst/>
              <a:gdLst/>
              <a:ahLst/>
              <a:cxnLst>
                <a:cxn ang="0">
                  <a:pos x="33" y="36"/>
                </a:cxn>
                <a:cxn ang="0">
                  <a:pos x="31" y="34"/>
                </a:cxn>
                <a:cxn ang="0">
                  <a:pos x="31" y="29"/>
                </a:cxn>
                <a:cxn ang="0">
                  <a:pos x="33" y="24"/>
                </a:cxn>
                <a:cxn ang="0">
                  <a:pos x="33" y="19"/>
                </a:cxn>
                <a:cxn ang="0">
                  <a:pos x="33" y="10"/>
                </a:cxn>
                <a:cxn ang="0">
                  <a:pos x="33" y="5"/>
                </a:cxn>
                <a:cxn ang="0">
                  <a:pos x="33" y="5"/>
                </a:cxn>
                <a:cxn ang="0">
                  <a:pos x="33" y="5"/>
                </a:cxn>
                <a:cxn ang="0">
                  <a:pos x="33" y="0"/>
                </a:cxn>
                <a:cxn ang="0">
                  <a:pos x="28" y="0"/>
                </a:cxn>
                <a:cxn ang="0">
                  <a:pos x="21" y="0"/>
                </a:cxn>
                <a:cxn ang="0">
                  <a:pos x="21" y="0"/>
                </a:cxn>
                <a:cxn ang="0">
                  <a:pos x="19" y="0"/>
                </a:cxn>
                <a:cxn ang="0">
                  <a:pos x="16" y="0"/>
                </a:cxn>
                <a:cxn ang="0">
                  <a:pos x="16" y="3"/>
                </a:cxn>
                <a:cxn ang="0">
                  <a:pos x="16" y="3"/>
                </a:cxn>
                <a:cxn ang="0">
                  <a:pos x="16" y="5"/>
                </a:cxn>
                <a:cxn ang="0">
                  <a:pos x="16" y="7"/>
                </a:cxn>
                <a:cxn ang="0">
                  <a:pos x="16" y="7"/>
                </a:cxn>
                <a:cxn ang="0">
                  <a:pos x="19" y="10"/>
                </a:cxn>
                <a:cxn ang="0">
                  <a:pos x="21" y="10"/>
                </a:cxn>
                <a:cxn ang="0">
                  <a:pos x="21" y="15"/>
                </a:cxn>
                <a:cxn ang="0">
                  <a:pos x="21" y="17"/>
                </a:cxn>
                <a:cxn ang="0">
                  <a:pos x="21" y="19"/>
                </a:cxn>
                <a:cxn ang="0">
                  <a:pos x="21" y="19"/>
                </a:cxn>
                <a:cxn ang="0">
                  <a:pos x="24" y="19"/>
                </a:cxn>
                <a:cxn ang="0">
                  <a:pos x="24" y="22"/>
                </a:cxn>
                <a:cxn ang="0">
                  <a:pos x="21" y="24"/>
                </a:cxn>
                <a:cxn ang="0">
                  <a:pos x="21" y="27"/>
                </a:cxn>
                <a:cxn ang="0">
                  <a:pos x="21" y="27"/>
                </a:cxn>
                <a:cxn ang="0">
                  <a:pos x="19" y="27"/>
                </a:cxn>
                <a:cxn ang="0">
                  <a:pos x="16" y="27"/>
                </a:cxn>
                <a:cxn ang="0">
                  <a:pos x="14" y="24"/>
                </a:cxn>
                <a:cxn ang="0">
                  <a:pos x="12" y="24"/>
                </a:cxn>
                <a:cxn ang="0">
                  <a:pos x="9" y="24"/>
                </a:cxn>
                <a:cxn ang="0">
                  <a:pos x="0" y="27"/>
                </a:cxn>
                <a:cxn ang="0">
                  <a:pos x="0" y="27"/>
                </a:cxn>
                <a:cxn ang="0">
                  <a:pos x="0" y="29"/>
                </a:cxn>
                <a:cxn ang="0">
                  <a:pos x="0" y="31"/>
                </a:cxn>
                <a:cxn ang="0">
                  <a:pos x="0" y="31"/>
                </a:cxn>
                <a:cxn ang="0">
                  <a:pos x="2" y="31"/>
                </a:cxn>
                <a:cxn ang="0">
                  <a:pos x="5" y="34"/>
                </a:cxn>
                <a:cxn ang="0">
                  <a:pos x="9" y="36"/>
                </a:cxn>
                <a:cxn ang="0">
                  <a:pos x="33" y="36"/>
                </a:cxn>
                <a:cxn ang="0">
                  <a:pos x="33" y="36"/>
                </a:cxn>
              </a:cxnLst>
              <a:rect l="0" t="0" r="r" b="b"/>
              <a:pathLst>
                <a:path w="33" h="36">
                  <a:moveTo>
                    <a:pt x="33" y="36"/>
                  </a:moveTo>
                  <a:lnTo>
                    <a:pt x="31" y="34"/>
                  </a:lnTo>
                  <a:lnTo>
                    <a:pt x="31" y="29"/>
                  </a:lnTo>
                  <a:lnTo>
                    <a:pt x="33" y="24"/>
                  </a:lnTo>
                  <a:lnTo>
                    <a:pt x="33" y="19"/>
                  </a:lnTo>
                  <a:lnTo>
                    <a:pt x="33" y="10"/>
                  </a:lnTo>
                  <a:lnTo>
                    <a:pt x="33" y="5"/>
                  </a:lnTo>
                  <a:lnTo>
                    <a:pt x="33" y="5"/>
                  </a:lnTo>
                  <a:lnTo>
                    <a:pt x="33" y="5"/>
                  </a:lnTo>
                  <a:lnTo>
                    <a:pt x="33" y="0"/>
                  </a:lnTo>
                  <a:lnTo>
                    <a:pt x="28" y="0"/>
                  </a:lnTo>
                  <a:lnTo>
                    <a:pt x="21" y="0"/>
                  </a:lnTo>
                  <a:lnTo>
                    <a:pt x="21" y="0"/>
                  </a:lnTo>
                  <a:lnTo>
                    <a:pt x="19" y="0"/>
                  </a:lnTo>
                  <a:lnTo>
                    <a:pt x="16" y="0"/>
                  </a:lnTo>
                  <a:lnTo>
                    <a:pt x="16" y="3"/>
                  </a:lnTo>
                  <a:lnTo>
                    <a:pt x="16" y="3"/>
                  </a:lnTo>
                  <a:lnTo>
                    <a:pt x="16" y="5"/>
                  </a:lnTo>
                  <a:lnTo>
                    <a:pt x="16" y="7"/>
                  </a:lnTo>
                  <a:lnTo>
                    <a:pt x="16" y="7"/>
                  </a:lnTo>
                  <a:lnTo>
                    <a:pt x="19" y="10"/>
                  </a:lnTo>
                  <a:lnTo>
                    <a:pt x="21" y="10"/>
                  </a:lnTo>
                  <a:lnTo>
                    <a:pt x="21" y="15"/>
                  </a:lnTo>
                  <a:lnTo>
                    <a:pt x="21" y="17"/>
                  </a:lnTo>
                  <a:lnTo>
                    <a:pt x="21" y="19"/>
                  </a:lnTo>
                  <a:lnTo>
                    <a:pt x="21" y="19"/>
                  </a:lnTo>
                  <a:lnTo>
                    <a:pt x="24" y="19"/>
                  </a:lnTo>
                  <a:lnTo>
                    <a:pt x="24" y="22"/>
                  </a:lnTo>
                  <a:lnTo>
                    <a:pt x="21" y="24"/>
                  </a:lnTo>
                  <a:lnTo>
                    <a:pt x="21" y="27"/>
                  </a:lnTo>
                  <a:lnTo>
                    <a:pt x="21" y="27"/>
                  </a:lnTo>
                  <a:lnTo>
                    <a:pt x="19" y="27"/>
                  </a:lnTo>
                  <a:lnTo>
                    <a:pt x="16" y="27"/>
                  </a:lnTo>
                  <a:lnTo>
                    <a:pt x="14" y="24"/>
                  </a:lnTo>
                  <a:lnTo>
                    <a:pt x="12" y="24"/>
                  </a:lnTo>
                  <a:lnTo>
                    <a:pt x="9" y="24"/>
                  </a:lnTo>
                  <a:lnTo>
                    <a:pt x="0" y="27"/>
                  </a:lnTo>
                  <a:lnTo>
                    <a:pt x="0" y="27"/>
                  </a:lnTo>
                  <a:lnTo>
                    <a:pt x="0" y="29"/>
                  </a:lnTo>
                  <a:lnTo>
                    <a:pt x="0" y="31"/>
                  </a:lnTo>
                  <a:lnTo>
                    <a:pt x="0" y="31"/>
                  </a:lnTo>
                  <a:lnTo>
                    <a:pt x="2" y="31"/>
                  </a:lnTo>
                  <a:lnTo>
                    <a:pt x="5" y="34"/>
                  </a:lnTo>
                  <a:lnTo>
                    <a:pt x="9" y="36"/>
                  </a:lnTo>
                  <a:lnTo>
                    <a:pt x="33" y="36"/>
                  </a:lnTo>
                  <a:lnTo>
                    <a:pt x="33" y="3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2" name="Freeform 1562">
              <a:extLst>
                <a:ext uri="{FF2B5EF4-FFF2-40B4-BE49-F238E27FC236}">
                  <a16:creationId xmlns:a16="http://schemas.microsoft.com/office/drawing/2014/main" id="{63C69B9E-5C8F-405D-AF8E-A79B2F633C98}"/>
                </a:ext>
              </a:extLst>
            </p:cNvPr>
            <p:cNvSpPr>
              <a:spLocks/>
            </p:cNvSpPr>
            <p:nvPr/>
          </p:nvSpPr>
          <p:spPr bwMode="auto">
            <a:xfrm>
              <a:off x="2527300" y="3559174"/>
              <a:ext cx="52387" cy="57151"/>
            </a:xfrm>
            <a:custGeom>
              <a:avLst/>
              <a:gdLst/>
              <a:ahLst/>
              <a:cxnLst>
                <a:cxn ang="0">
                  <a:pos x="33" y="36"/>
                </a:cxn>
                <a:cxn ang="0">
                  <a:pos x="31" y="34"/>
                </a:cxn>
                <a:cxn ang="0">
                  <a:pos x="31" y="29"/>
                </a:cxn>
                <a:cxn ang="0">
                  <a:pos x="33" y="24"/>
                </a:cxn>
                <a:cxn ang="0">
                  <a:pos x="33" y="19"/>
                </a:cxn>
                <a:cxn ang="0">
                  <a:pos x="33" y="10"/>
                </a:cxn>
                <a:cxn ang="0">
                  <a:pos x="33" y="5"/>
                </a:cxn>
                <a:cxn ang="0">
                  <a:pos x="33" y="5"/>
                </a:cxn>
                <a:cxn ang="0">
                  <a:pos x="33" y="5"/>
                </a:cxn>
                <a:cxn ang="0">
                  <a:pos x="33" y="0"/>
                </a:cxn>
                <a:cxn ang="0">
                  <a:pos x="28" y="0"/>
                </a:cxn>
                <a:cxn ang="0">
                  <a:pos x="21" y="0"/>
                </a:cxn>
                <a:cxn ang="0">
                  <a:pos x="21" y="0"/>
                </a:cxn>
                <a:cxn ang="0">
                  <a:pos x="19" y="0"/>
                </a:cxn>
                <a:cxn ang="0">
                  <a:pos x="16" y="0"/>
                </a:cxn>
                <a:cxn ang="0">
                  <a:pos x="16" y="3"/>
                </a:cxn>
                <a:cxn ang="0">
                  <a:pos x="16" y="3"/>
                </a:cxn>
                <a:cxn ang="0">
                  <a:pos x="16" y="5"/>
                </a:cxn>
                <a:cxn ang="0">
                  <a:pos x="16" y="7"/>
                </a:cxn>
                <a:cxn ang="0">
                  <a:pos x="16" y="7"/>
                </a:cxn>
                <a:cxn ang="0">
                  <a:pos x="19" y="10"/>
                </a:cxn>
                <a:cxn ang="0">
                  <a:pos x="21" y="10"/>
                </a:cxn>
                <a:cxn ang="0">
                  <a:pos x="21" y="15"/>
                </a:cxn>
                <a:cxn ang="0">
                  <a:pos x="21" y="17"/>
                </a:cxn>
                <a:cxn ang="0">
                  <a:pos x="21" y="19"/>
                </a:cxn>
                <a:cxn ang="0">
                  <a:pos x="21" y="19"/>
                </a:cxn>
                <a:cxn ang="0">
                  <a:pos x="24" y="19"/>
                </a:cxn>
                <a:cxn ang="0">
                  <a:pos x="24" y="22"/>
                </a:cxn>
                <a:cxn ang="0">
                  <a:pos x="21" y="24"/>
                </a:cxn>
                <a:cxn ang="0">
                  <a:pos x="21" y="27"/>
                </a:cxn>
                <a:cxn ang="0">
                  <a:pos x="21" y="27"/>
                </a:cxn>
                <a:cxn ang="0">
                  <a:pos x="19" y="27"/>
                </a:cxn>
                <a:cxn ang="0">
                  <a:pos x="16" y="27"/>
                </a:cxn>
                <a:cxn ang="0">
                  <a:pos x="14" y="24"/>
                </a:cxn>
                <a:cxn ang="0">
                  <a:pos x="12" y="24"/>
                </a:cxn>
                <a:cxn ang="0">
                  <a:pos x="9" y="24"/>
                </a:cxn>
                <a:cxn ang="0">
                  <a:pos x="0" y="27"/>
                </a:cxn>
                <a:cxn ang="0">
                  <a:pos x="0" y="27"/>
                </a:cxn>
                <a:cxn ang="0">
                  <a:pos x="0" y="29"/>
                </a:cxn>
                <a:cxn ang="0">
                  <a:pos x="0" y="31"/>
                </a:cxn>
                <a:cxn ang="0">
                  <a:pos x="0" y="31"/>
                </a:cxn>
                <a:cxn ang="0">
                  <a:pos x="2" y="31"/>
                </a:cxn>
                <a:cxn ang="0">
                  <a:pos x="5" y="34"/>
                </a:cxn>
                <a:cxn ang="0">
                  <a:pos x="9" y="36"/>
                </a:cxn>
                <a:cxn ang="0">
                  <a:pos x="33" y="36"/>
                </a:cxn>
                <a:cxn ang="0">
                  <a:pos x="33" y="36"/>
                </a:cxn>
              </a:cxnLst>
              <a:rect l="0" t="0" r="r" b="b"/>
              <a:pathLst>
                <a:path w="33" h="36">
                  <a:moveTo>
                    <a:pt x="33" y="36"/>
                  </a:moveTo>
                  <a:lnTo>
                    <a:pt x="31" y="34"/>
                  </a:lnTo>
                  <a:lnTo>
                    <a:pt x="31" y="29"/>
                  </a:lnTo>
                  <a:lnTo>
                    <a:pt x="33" y="24"/>
                  </a:lnTo>
                  <a:lnTo>
                    <a:pt x="33" y="19"/>
                  </a:lnTo>
                  <a:lnTo>
                    <a:pt x="33" y="10"/>
                  </a:lnTo>
                  <a:lnTo>
                    <a:pt x="33" y="5"/>
                  </a:lnTo>
                  <a:lnTo>
                    <a:pt x="33" y="5"/>
                  </a:lnTo>
                  <a:lnTo>
                    <a:pt x="33" y="5"/>
                  </a:lnTo>
                  <a:lnTo>
                    <a:pt x="33" y="0"/>
                  </a:lnTo>
                  <a:lnTo>
                    <a:pt x="28" y="0"/>
                  </a:lnTo>
                  <a:lnTo>
                    <a:pt x="21" y="0"/>
                  </a:lnTo>
                  <a:lnTo>
                    <a:pt x="21" y="0"/>
                  </a:lnTo>
                  <a:lnTo>
                    <a:pt x="19" y="0"/>
                  </a:lnTo>
                  <a:lnTo>
                    <a:pt x="16" y="0"/>
                  </a:lnTo>
                  <a:lnTo>
                    <a:pt x="16" y="3"/>
                  </a:lnTo>
                  <a:lnTo>
                    <a:pt x="16" y="3"/>
                  </a:lnTo>
                  <a:lnTo>
                    <a:pt x="16" y="5"/>
                  </a:lnTo>
                  <a:lnTo>
                    <a:pt x="16" y="7"/>
                  </a:lnTo>
                  <a:lnTo>
                    <a:pt x="16" y="7"/>
                  </a:lnTo>
                  <a:lnTo>
                    <a:pt x="19" y="10"/>
                  </a:lnTo>
                  <a:lnTo>
                    <a:pt x="21" y="10"/>
                  </a:lnTo>
                  <a:lnTo>
                    <a:pt x="21" y="15"/>
                  </a:lnTo>
                  <a:lnTo>
                    <a:pt x="21" y="17"/>
                  </a:lnTo>
                  <a:lnTo>
                    <a:pt x="21" y="19"/>
                  </a:lnTo>
                  <a:lnTo>
                    <a:pt x="21" y="19"/>
                  </a:lnTo>
                  <a:lnTo>
                    <a:pt x="24" y="19"/>
                  </a:lnTo>
                  <a:lnTo>
                    <a:pt x="24" y="22"/>
                  </a:lnTo>
                  <a:lnTo>
                    <a:pt x="21" y="24"/>
                  </a:lnTo>
                  <a:lnTo>
                    <a:pt x="21" y="27"/>
                  </a:lnTo>
                  <a:lnTo>
                    <a:pt x="21" y="27"/>
                  </a:lnTo>
                  <a:lnTo>
                    <a:pt x="19" y="27"/>
                  </a:lnTo>
                  <a:lnTo>
                    <a:pt x="16" y="27"/>
                  </a:lnTo>
                  <a:lnTo>
                    <a:pt x="14" y="24"/>
                  </a:lnTo>
                  <a:lnTo>
                    <a:pt x="12" y="24"/>
                  </a:lnTo>
                  <a:lnTo>
                    <a:pt x="9" y="24"/>
                  </a:lnTo>
                  <a:lnTo>
                    <a:pt x="0" y="27"/>
                  </a:lnTo>
                  <a:lnTo>
                    <a:pt x="0" y="27"/>
                  </a:lnTo>
                  <a:lnTo>
                    <a:pt x="0" y="29"/>
                  </a:lnTo>
                  <a:lnTo>
                    <a:pt x="0" y="31"/>
                  </a:lnTo>
                  <a:lnTo>
                    <a:pt x="0" y="31"/>
                  </a:lnTo>
                  <a:lnTo>
                    <a:pt x="2" y="31"/>
                  </a:lnTo>
                  <a:lnTo>
                    <a:pt x="5" y="34"/>
                  </a:lnTo>
                  <a:lnTo>
                    <a:pt x="9" y="36"/>
                  </a:lnTo>
                  <a:lnTo>
                    <a:pt x="33" y="36"/>
                  </a:lnTo>
                  <a:lnTo>
                    <a:pt x="33" y="3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3" name="Freeform 1563">
              <a:extLst>
                <a:ext uri="{FF2B5EF4-FFF2-40B4-BE49-F238E27FC236}">
                  <a16:creationId xmlns:a16="http://schemas.microsoft.com/office/drawing/2014/main" id="{50A63D82-1E93-4451-9055-A1578160CE63}"/>
                </a:ext>
              </a:extLst>
            </p:cNvPr>
            <p:cNvSpPr>
              <a:spLocks/>
            </p:cNvSpPr>
            <p:nvPr/>
          </p:nvSpPr>
          <p:spPr bwMode="auto">
            <a:xfrm>
              <a:off x="2576513" y="3559174"/>
              <a:ext cx="74612" cy="60325"/>
            </a:xfrm>
            <a:custGeom>
              <a:avLst/>
              <a:gdLst/>
              <a:ahLst/>
              <a:cxnLst>
                <a:cxn ang="0">
                  <a:pos x="0" y="34"/>
                </a:cxn>
                <a:cxn ang="0">
                  <a:pos x="2" y="36"/>
                </a:cxn>
                <a:cxn ang="0">
                  <a:pos x="2" y="38"/>
                </a:cxn>
                <a:cxn ang="0">
                  <a:pos x="2" y="38"/>
                </a:cxn>
                <a:cxn ang="0">
                  <a:pos x="2" y="38"/>
                </a:cxn>
                <a:cxn ang="0">
                  <a:pos x="4" y="38"/>
                </a:cxn>
                <a:cxn ang="0">
                  <a:pos x="7" y="38"/>
                </a:cxn>
                <a:cxn ang="0">
                  <a:pos x="7" y="38"/>
                </a:cxn>
                <a:cxn ang="0">
                  <a:pos x="9" y="36"/>
                </a:cxn>
                <a:cxn ang="0">
                  <a:pos x="9" y="34"/>
                </a:cxn>
                <a:cxn ang="0">
                  <a:pos x="12" y="31"/>
                </a:cxn>
                <a:cxn ang="0">
                  <a:pos x="14" y="31"/>
                </a:cxn>
                <a:cxn ang="0">
                  <a:pos x="16" y="31"/>
                </a:cxn>
                <a:cxn ang="0">
                  <a:pos x="19" y="31"/>
                </a:cxn>
                <a:cxn ang="0">
                  <a:pos x="21" y="31"/>
                </a:cxn>
                <a:cxn ang="0">
                  <a:pos x="23" y="31"/>
                </a:cxn>
                <a:cxn ang="0">
                  <a:pos x="23" y="31"/>
                </a:cxn>
                <a:cxn ang="0">
                  <a:pos x="26" y="31"/>
                </a:cxn>
                <a:cxn ang="0">
                  <a:pos x="26" y="31"/>
                </a:cxn>
                <a:cxn ang="0">
                  <a:pos x="26" y="29"/>
                </a:cxn>
                <a:cxn ang="0">
                  <a:pos x="40" y="29"/>
                </a:cxn>
                <a:cxn ang="0">
                  <a:pos x="40" y="31"/>
                </a:cxn>
                <a:cxn ang="0">
                  <a:pos x="40" y="31"/>
                </a:cxn>
                <a:cxn ang="0">
                  <a:pos x="42" y="34"/>
                </a:cxn>
                <a:cxn ang="0">
                  <a:pos x="42" y="31"/>
                </a:cxn>
                <a:cxn ang="0">
                  <a:pos x="45" y="31"/>
                </a:cxn>
                <a:cxn ang="0">
                  <a:pos x="47" y="29"/>
                </a:cxn>
                <a:cxn ang="0">
                  <a:pos x="47" y="27"/>
                </a:cxn>
                <a:cxn ang="0">
                  <a:pos x="47" y="24"/>
                </a:cxn>
                <a:cxn ang="0">
                  <a:pos x="45" y="22"/>
                </a:cxn>
                <a:cxn ang="0">
                  <a:pos x="45" y="19"/>
                </a:cxn>
                <a:cxn ang="0">
                  <a:pos x="42" y="17"/>
                </a:cxn>
                <a:cxn ang="0">
                  <a:pos x="42" y="17"/>
                </a:cxn>
                <a:cxn ang="0">
                  <a:pos x="40" y="17"/>
                </a:cxn>
                <a:cxn ang="0">
                  <a:pos x="38" y="17"/>
                </a:cxn>
                <a:cxn ang="0">
                  <a:pos x="35" y="15"/>
                </a:cxn>
                <a:cxn ang="0">
                  <a:pos x="35" y="15"/>
                </a:cxn>
                <a:cxn ang="0">
                  <a:pos x="35" y="12"/>
                </a:cxn>
                <a:cxn ang="0">
                  <a:pos x="35" y="12"/>
                </a:cxn>
                <a:cxn ang="0">
                  <a:pos x="33" y="12"/>
                </a:cxn>
                <a:cxn ang="0">
                  <a:pos x="31" y="10"/>
                </a:cxn>
                <a:cxn ang="0">
                  <a:pos x="31" y="10"/>
                </a:cxn>
                <a:cxn ang="0">
                  <a:pos x="28" y="7"/>
                </a:cxn>
                <a:cxn ang="0">
                  <a:pos x="28" y="5"/>
                </a:cxn>
                <a:cxn ang="0">
                  <a:pos x="28" y="5"/>
                </a:cxn>
                <a:cxn ang="0">
                  <a:pos x="23" y="5"/>
                </a:cxn>
                <a:cxn ang="0">
                  <a:pos x="23" y="5"/>
                </a:cxn>
                <a:cxn ang="0">
                  <a:pos x="23" y="5"/>
                </a:cxn>
                <a:cxn ang="0">
                  <a:pos x="23" y="5"/>
                </a:cxn>
                <a:cxn ang="0">
                  <a:pos x="16" y="3"/>
                </a:cxn>
                <a:cxn ang="0">
                  <a:pos x="12" y="3"/>
                </a:cxn>
                <a:cxn ang="0">
                  <a:pos x="2" y="0"/>
                </a:cxn>
                <a:cxn ang="0">
                  <a:pos x="2" y="5"/>
                </a:cxn>
                <a:cxn ang="0">
                  <a:pos x="2" y="5"/>
                </a:cxn>
                <a:cxn ang="0">
                  <a:pos x="2" y="5"/>
                </a:cxn>
                <a:cxn ang="0">
                  <a:pos x="2" y="10"/>
                </a:cxn>
                <a:cxn ang="0">
                  <a:pos x="2" y="15"/>
                </a:cxn>
                <a:cxn ang="0">
                  <a:pos x="2" y="19"/>
                </a:cxn>
                <a:cxn ang="0">
                  <a:pos x="2" y="22"/>
                </a:cxn>
                <a:cxn ang="0">
                  <a:pos x="2" y="24"/>
                </a:cxn>
                <a:cxn ang="0">
                  <a:pos x="0" y="29"/>
                </a:cxn>
                <a:cxn ang="0">
                  <a:pos x="0" y="34"/>
                </a:cxn>
                <a:cxn ang="0">
                  <a:pos x="0" y="34"/>
                </a:cxn>
              </a:cxnLst>
              <a:rect l="0" t="0" r="r" b="b"/>
              <a:pathLst>
                <a:path w="47" h="38">
                  <a:moveTo>
                    <a:pt x="0" y="34"/>
                  </a:moveTo>
                  <a:lnTo>
                    <a:pt x="2" y="36"/>
                  </a:lnTo>
                  <a:lnTo>
                    <a:pt x="2" y="38"/>
                  </a:lnTo>
                  <a:lnTo>
                    <a:pt x="2" y="38"/>
                  </a:lnTo>
                  <a:lnTo>
                    <a:pt x="2" y="38"/>
                  </a:lnTo>
                  <a:lnTo>
                    <a:pt x="4" y="38"/>
                  </a:lnTo>
                  <a:lnTo>
                    <a:pt x="7" y="38"/>
                  </a:lnTo>
                  <a:lnTo>
                    <a:pt x="7" y="38"/>
                  </a:lnTo>
                  <a:lnTo>
                    <a:pt x="9" y="36"/>
                  </a:lnTo>
                  <a:lnTo>
                    <a:pt x="9" y="34"/>
                  </a:lnTo>
                  <a:lnTo>
                    <a:pt x="12" y="31"/>
                  </a:lnTo>
                  <a:lnTo>
                    <a:pt x="14" y="31"/>
                  </a:lnTo>
                  <a:lnTo>
                    <a:pt x="16" y="31"/>
                  </a:lnTo>
                  <a:lnTo>
                    <a:pt x="19" y="31"/>
                  </a:lnTo>
                  <a:lnTo>
                    <a:pt x="21" y="31"/>
                  </a:lnTo>
                  <a:lnTo>
                    <a:pt x="23" y="31"/>
                  </a:lnTo>
                  <a:lnTo>
                    <a:pt x="23" y="31"/>
                  </a:lnTo>
                  <a:lnTo>
                    <a:pt x="26" y="31"/>
                  </a:lnTo>
                  <a:lnTo>
                    <a:pt x="26" y="31"/>
                  </a:lnTo>
                  <a:lnTo>
                    <a:pt x="26" y="29"/>
                  </a:lnTo>
                  <a:lnTo>
                    <a:pt x="40" y="29"/>
                  </a:lnTo>
                  <a:lnTo>
                    <a:pt x="40" y="31"/>
                  </a:lnTo>
                  <a:lnTo>
                    <a:pt x="40" y="31"/>
                  </a:lnTo>
                  <a:lnTo>
                    <a:pt x="42" y="34"/>
                  </a:lnTo>
                  <a:lnTo>
                    <a:pt x="42" y="31"/>
                  </a:lnTo>
                  <a:lnTo>
                    <a:pt x="45" y="31"/>
                  </a:lnTo>
                  <a:lnTo>
                    <a:pt x="47" y="29"/>
                  </a:lnTo>
                  <a:lnTo>
                    <a:pt x="47" y="27"/>
                  </a:lnTo>
                  <a:lnTo>
                    <a:pt x="47" y="24"/>
                  </a:lnTo>
                  <a:lnTo>
                    <a:pt x="45" y="22"/>
                  </a:lnTo>
                  <a:lnTo>
                    <a:pt x="45" y="19"/>
                  </a:lnTo>
                  <a:lnTo>
                    <a:pt x="42" y="17"/>
                  </a:lnTo>
                  <a:lnTo>
                    <a:pt x="42" y="17"/>
                  </a:lnTo>
                  <a:lnTo>
                    <a:pt x="40" y="17"/>
                  </a:lnTo>
                  <a:lnTo>
                    <a:pt x="38" y="17"/>
                  </a:lnTo>
                  <a:lnTo>
                    <a:pt x="35" y="15"/>
                  </a:lnTo>
                  <a:lnTo>
                    <a:pt x="35" y="15"/>
                  </a:lnTo>
                  <a:lnTo>
                    <a:pt x="35" y="12"/>
                  </a:lnTo>
                  <a:lnTo>
                    <a:pt x="35" y="12"/>
                  </a:lnTo>
                  <a:lnTo>
                    <a:pt x="33" y="12"/>
                  </a:lnTo>
                  <a:lnTo>
                    <a:pt x="31" y="10"/>
                  </a:lnTo>
                  <a:lnTo>
                    <a:pt x="31" y="10"/>
                  </a:lnTo>
                  <a:lnTo>
                    <a:pt x="28" y="7"/>
                  </a:lnTo>
                  <a:lnTo>
                    <a:pt x="28" y="5"/>
                  </a:lnTo>
                  <a:lnTo>
                    <a:pt x="28" y="5"/>
                  </a:lnTo>
                  <a:lnTo>
                    <a:pt x="23" y="5"/>
                  </a:lnTo>
                  <a:lnTo>
                    <a:pt x="23" y="5"/>
                  </a:lnTo>
                  <a:lnTo>
                    <a:pt x="23" y="5"/>
                  </a:lnTo>
                  <a:lnTo>
                    <a:pt x="23" y="5"/>
                  </a:lnTo>
                  <a:lnTo>
                    <a:pt x="16" y="3"/>
                  </a:lnTo>
                  <a:lnTo>
                    <a:pt x="12" y="3"/>
                  </a:lnTo>
                  <a:lnTo>
                    <a:pt x="2" y="0"/>
                  </a:lnTo>
                  <a:lnTo>
                    <a:pt x="2" y="5"/>
                  </a:lnTo>
                  <a:lnTo>
                    <a:pt x="2" y="5"/>
                  </a:lnTo>
                  <a:lnTo>
                    <a:pt x="2" y="5"/>
                  </a:lnTo>
                  <a:lnTo>
                    <a:pt x="2" y="10"/>
                  </a:lnTo>
                  <a:lnTo>
                    <a:pt x="2" y="15"/>
                  </a:lnTo>
                  <a:lnTo>
                    <a:pt x="2" y="19"/>
                  </a:lnTo>
                  <a:lnTo>
                    <a:pt x="2" y="22"/>
                  </a:lnTo>
                  <a:lnTo>
                    <a:pt x="2" y="24"/>
                  </a:lnTo>
                  <a:lnTo>
                    <a:pt x="0" y="29"/>
                  </a:lnTo>
                  <a:lnTo>
                    <a:pt x="0" y="34"/>
                  </a:lnTo>
                  <a:lnTo>
                    <a:pt x="0" y="3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4" name="Freeform 1564">
              <a:extLst>
                <a:ext uri="{FF2B5EF4-FFF2-40B4-BE49-F238E27FC236}">
                  <a16:creationId xmlns:a16="http://schemas.microsoft.com/office/drawing/2014/main" id="{2496B27C-0B62-4BE4-8187-9C107E88EA66}"/>
                </a:ext>
              </a:extLst>
            </p:cNvPr>
            <p:cNvSpPr>
              <a:spLocks/>
            </p:cNvSpPr>
            <p:nvPr/>
          </p:nvSpPr>
          <p:spPr bwMode="auto">
            <a:xfrm>
              <a:off x="2576513" y="3559174"/>
              <a:ext cx="74612" cy="60325"/>
            </a:xfrm>
            <a:custGeom>
              <a:avLst/>
              <a:gdLst/>
              <a:ahLst/>
              <a:cxnLst>
                <a:cxn ang="0">
                  <a:pos x="0" y="34"/>
                </a:cxn>
                <a:cxn ang="0">
                  <a:pos x="2" y="36"/>
                </a:cxn>
                <a:cxn ang="0">
                  <a:pos x="2" y="38"/>
                </a:cxn>
                <a:cxn ang="0">
                  <a:pos x="2" y="38"/>
                </a:cxn>
                <a:cxn ang="0">
                  <a:pos x="2" y="38"/>
                </a:cxn>
                <a:cxn ang="0">
                  <a:pos x="4" y="38"/>
                </a:cxn>
                <a:cxn ang="0">
                  <a:pos x="7" y="38"/>
                </a:cxn>
                <a:cxn ang="0">
                  <a:pos x="7" y="38"/>
                </a:cxn>
                <a:cxn ang="0">
                  <a:pos x="9" y="36"/>
                </a:cxn>
                <a:cxn ang="0">
                  <a:pos x="9" y="34"/>
                </a:cxn>
                <a:cxn ang="0">
                  <a:pos x="12" y="31"/>
                </a:cxn>
                <a:cxn ang="0">
                  <a:pos x="14" y="31"/>
                </a:cxn>
                <a:cxn ang="0">
                  <a:pos x="16" y="31"/>
                </a:cxn>
                <a:cxn ang="0">
                  <a:pos x="19" y="31"/>
                </a:cxn>
                <a:cxn ang="0">
                  <a:pos x="21" y="31"/>
                </a:cxn>
                <a:cxn ang="0">
                  <a:pos x="23" y="31"/>
                </a:cxn>
                <a:cxn ang="0">
                  <a:pos x="23" y="31"/>
                </a:cxn>
                <a:cxn ang="0">
                  <a:pos x="26" y="31"/>
                </a:cxn>
                <a:cxn ang="0">
                  <a:pos x="26" y="31"/>
                </a:cxn>
                <a:cxn ang="0">
                  <a:pos x="26" y="29"/>
                </a:cxn>
                <a:cxn ang="0">
                  <a:pos x="40" y="29"/>
                </a:cxn>
                <a:cxn ang="0">
                  <a:pos x="40" y="31"/>
                </a:cxn>
                <a:cxn ang="0">
                  <a:pos x="40" y="31"/>
                </a:cxn>
                <a:cxn ang="0">
                  <a:pos x="42" y="34"/>
                </a:cxn>
                <a:cxn ang="0">
                  <a:pos x="42" y="31"/>
                </a:cxn>
                <a:cxn ang="0">
                  <a:pos x="45" y="31"/>
                </a:cxn>
                <a:cxn ang="0">
                  <a:pos x="47" y="29"/>
                </a:cxn>
                <a:cxn ang="0">
                  <a:pos x="47" y="27"/>
                </a:cxn>
                <a:cxn ang="0">
                  <a:pos x="47" y="24"/>
                </a:cxn>
                <a:cxn ang="0">
                  <a:pos x="45" y="22"/>
                </a:cxn>
                <a:cxn ang="0">
                  <a:pos x="45" y="19"/>
                </a:cxn>
                <a:cxn ang="0">
                  <a:pos x="42" y="17"/>
                </a:cxn>
                <a:cxn ang="0">
                  <a:pos x="42" y="17"/>
                </a:cxn>
                <a:cxn ang="0">
                  <a:pos x="40" y="17"/>
                </a:cxn>
                <a:cxn ang="0">
                  <a:pos x="38" y="17"/>
                </a:cxn>
                <a:cxn ang="0">
                  <a:pos x="35" y="15"/>
                </a:cxn>
                <a:cxn ang="0">
                  <a:pos x="35" y="15"/>
                </a:cxn>
                <a:cxn ang="0">
                  <a:pos x="35" y="12"/>
                </a:cxn>
                <a:cxn ang="0">
                  <a:pos x="35" y="12"/>
                </a:cxn>
                <a:cxn ang="0">
                  <a:pos x="33" y="12"/>
                </a:cxn>
                <a:cxn ang="0">
                  <a:pos x="31" y="10"/>
                </a:cxn>
                <a:cxn ang="0">
                  <a:pos x="31" y="10"/>
                </a:cxn>
                <a:cxn ang="0">
                  <a:pos x="28" y="7"/>
                </a:cxn>
                <a:cxn ang="0">
                  <a:pos x="28" y="5"/>
                </a:cxn>
                <a:cxn ang="0">
                  <a:pos x="28" y="5"/>
                </a:cxn>
                <a:cxn ang="0">
                  <a:pos x="23" y="5"/>
                </a:cxn>
                <a:cxn ang="0">
                  <a:pos x="23" y="5"/>
                </a:cxn>
                <a:cxn ang="0">
                  <a:pos x="23" y="5"/>
                </a:cxn>
                <a:cxn ang="0">
                  <a:pos x="23" y="5"/>
                </a:cxn>
                <a:cxn ang="0">
                  <a:pos x="16" y="3"/>
                </a:cxn>
                <a:cxn ang="0">
                  <a:pos x="12" y="3"/>
                </a:cxn>
                <a:cxn ang="0">
                  <a:pos x="2" y="0"/>
                </a:cxn>
                <a:cxn ang="0">
                  <a:pos x="2" y="5"/>
                </a:cxn>
                <a:cxn ang="0">
                  <a:pos x="2" y="5"/>
                </a:cxn>
                <a:cxn ang="0">
                  <a:pos x="2" y="5"/>
                </a:cxn>
                <a:cxn ang="0">
                  <a:pos x="2" y="10"/>
                </a:cxn>
                <a:cxn ang="0">
                  <a:pos x="2" y="15"/>
                </a:cxn>
                <a:cxn ang="0">
                  <a:pos x="2" y="19"/>
                </a:cxn>
                <a:cxn ang="0">
                  <a:pos x="2" y="22"/>
                </a:cxn>
                <a:cxn ang="0">
                  <a:pos x="2" y="24"/>
                </a:cxn>
                <a:cxn ang="0">
                  <a:pos x="0" y="29"/>
                </a:cxn>
                <a:cxn ang="0">
                  <a:pos x="0" y="34"/>
                </a:cxn>
              </a:cxnLst>
              <a:rect l="0" t="0" r="r" b="b"/>
              <a:pathLst>
                <a:path w="47" h="38">
                  <a:moveTo>
                    <a:pt x="0" y="34"/>
                  </a:moveTo>
                  <a:lnTo>
                    <a:pt x="2" y="36"/>
                  </a:lnTo>
                  <a:lnTo>
                    <a:pt x="2" y="38"/>
                  </a:lnTo>
                  <a:lnTo>
                    <a:pt x="2" y="38"/>
                  </a:lnTo>
                  <a:lnTo>
                    <a:pt x="2" y="38"/>
                  </a:lnTo>
                  <a:lnTo>
                    <a:pt x="4" y="38"/>
                  </a:lnTo>
                  <a:lnTo>
                    <a:pt x="7" y="38"/>
                  </a:lnTo>
                  <a:lnTo>
                    <a:pt x="7" y="38"/>
                  </a:lnTo>
                  <a:lnTo>
                    <a:pt x="9" y="36"/>
                  </a:lnTo>
                  <a:lnTo>
                    <a:pt x="9" y="34"/>
                  </a:lnTo>
                  <a:lnTo>
                    <a:pt x="12" y="31"/>
                  </a:lnTo>
                  <a:lnTo>
                    <a:pt x="14" y="31"/>
                  </a:lnTo>
                  <a:lnTo>
                    <a:pt x="16" y="31"/>
                  </a:lnTo>
                  <a:lnTo>
                    <a:pt x="19" y="31"/>
                  </a:lnTo>
                  <a:lnTo>
                    <a:pt x="21" y="31"/>
                  </a:lnTo>
                  <a:lnTo>
                    <a:pt x="23" y="31"/>
                  </a:lnTo>
                  <a:lnTo>
                    <a:pt x="23" y="31"/>
                  </a:lnTo>
                  <a:lnTo>
                    <a:pt x="26" y="31"/>
                  </a:lnTo>
                  <a:lnTo>
                    <a:pt x="26" y="31"/>
                  </a:lnTo>
                  <a:lnTo>
                    <a:pt x="26" y="29"/>
                  </a:lnTo>
                  <a:lnTo>
                    <a:pt x="40" y="29"/>
                  </a:lnTo>
                  <a:lnTo>
                    <a:pt x="40" y="31"/>
                  </a:lnTo>
                  <a:lnTo>
                    <a:pt x="40" y="31"/>
                  </a:lnTo>
                  <a:lnTo>
                    <a:pt x="42" y="34"/>
                  </a:lnTo>
                  <a:lnTo>
                    <a:pt x="42" y="31"/>
                  </a:lnTo>
                  <a:lnTo>
                    <a:pt x="45" y="31"/>
                  </a:lnTo>
                  <a:lnTo>
                    <a:pt x="47" y="29"/>
                  </a:lnTo>
                  <a:lnTo>
                    <a:pt x="47" y="27"/>
                  </a:lnTo>
                  <a:lnTo>
                    <a:pt x="47" y="24"/>
                  </a:lnTo>
                  <a:lnTo>
                    <a:pt x="45" y="22"/>
                  </a:lnTo>
                  <a:lnTo>
                    <a:pt x="45" y="19"/>
                  </a:lnTo>
                  <a:lnTo>
                    <a:pt x="42" y="17"/>
                  </a:lnTo>
                  <a:lnTo>
                    <a:pt x="42" y="17"/>
                  </a:lnTo>
                  <a:lnTo>
                    <a:pt x="40" y="17"/>
                  </a:lnTo>
                  <a:lnTo>
                    <a:pt x="38" y="17"/>
                  </a:lnTo>
                  <a:lnTo>
                    <a:pt x="35" y="15"/>
                  </a:lnTo>
                  <a:lnTo>
                    <a:pt x="35" y="15"/>
                  </a:lnTo>
                  <a:lnTo>
                    <a:pt x="35" y="12"/>
                  </a:lnTo>
                  <a:lnTo>
                    <a:pt x="35" y="12"/>
                  </a:lnTo>
                  <a:lnTo>
                    <a:pt x="33" y="12"/>
                  </a:lnTo>
                  <a:lnTo>
                    <a:pt x="31" y="10"/>
                  </a:lnTo>
                  <a:lnTo>
                    <a:pt x="31" y="10"/>
                  </a:lnTo>
                  <a:lnTo>
                    <a:pt x="28" y="7"/>
                  </a:lnTo>
                  <a:lnTo>
                    <a:pt x="28" y="5"/>
                  </a:lnTo>
                  <a:lnTo>
                    <a:pt x="28" y="5"/>
                  </a:lnTo>
                  <a:lnTo>
                    <a:pt x="23" y="5"/>
                  </a:lnTo>
                  <a:lnTo>
                    <a:pt x="23" y="5"/>
                  </a:lnTo>
                  <a:lnTo>
                    <a:pt x="23" y="5"/>
                  </a:lnTo>
                  <a:lnTo>
                    <a:pt x="23" y="5"/>
                  </a:lnTo>
                  <a:lnTo>
                    <a:pt x="16" y="3"/>
                  </a:lnTo>
                  <a:lnTo>
                    <a:pt x="12" y="3"/>
                  </a:lnTo>
                  <a:lnTo>
                    <a:pt x="2" y="0"/>
                  </a:lnTo>
                  <a:lnTo>
                    <a:pt x="2" y="5"/>
                  </a:lnTo>
                  <a:lnTo>
                    <a:pt x="2" y="5"/>
                  </a:lnTo>
                  <a:lnTo>
                    <a:pt x="2" y="5"/>
                  </a:lnTo>
                  <a:lnTo>
                    <a:pt x="2" y="10"/>
                  </a:lnTo>
                  <a:lnTo>
                    <a:pt x="2" y="15"/>
                  </a:lnTo>
                  <a:lnTo>
                    <a:pt x="2" y="19"/>
                  </a:lnTo>
                  <a:lnTo>
                    <a:pt x="2" y="22"/>
                  </a:lnTo>
                  <a:lnTo>
                    <a:pt x="2" y="24"/>
                  </a:lnTo>
                  <a:lnTo>
                    <a:pt x="0" y="29"/>
                  </a:lnTo>
                  <a:lnTo>
                    <a:pt x="0" y="3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5" name="Freeform 1565">
              <a:extLst>
                <a:ext uri="{FF2B5EF4-FFF2-40B4-BE49-F238E27FC236}">
                  <a16:creationId xmlns:a16="http://schemas.microsoft.com/office/drawing/2014/main" id="{A743B763-4F3D-45D9-BD61-FDEF4213D358}"/>
                </a:ext>
              </a:extLst>
            </p:cNvPr>
            <p:cNvSpPr>
              <a:spLocks/>
            </p:cNvSpPr>
            <p:nvPr/>
          </p:nvSpPr>
          <p:spPr bwMode="auto">
            <a:xfrm>
              <a:off x="2576513" y="3559174"/>
              <a:ext cx="74612" cy="60325"/>
            </a:xfrm>
            <a:custGeom>
              <a:avLst/>
              <a:gdLst/>
              <a:ahLst/>
              <a:cxnLst>
                <a:cxn ang="0">
                  <a:pos x="0" y="34"/>
                </a:cxn>
                <a:cxn ang="0">
                  <a:pos x="2" y="36"/>
                </a:cxn>
                <a:cxn ang="0">
                  <a:pos x="2" y="38"/>
                </a:cxn>
                <a:cxn ang="0">
                  <a:pos x="2" y="38"/>
                </a:cxn>
                <a:cxn ang="0">
                  <a:pos x="2" y="38"/>
                </a:cxn>
                <a:cxn ang="0">
                  <a:pos x="4" y="38"/>
                </a:cxn>
                <a:cxn ang="0">
                  <a:pos x="7" y="38"/>
                </a:cxn>
                <a:cxn ang="0">
                  <a:pos x="7" y="38"/>
                </a:cxn>
                <a:cxn ang="0">
                  <a:pos x="9" y="36"/>
                </a:cxn>
                <a:cxn ang="0">
                  <a:pos x="9" y="34"/>
                </a:cxn>
                <a:cxn ang="0">
                  <a:pos x="12" y="31"/>
                </a:cxn>
                <a:cxn ang="0">
                  <a:pos x="14" y="31"/>
                </a:cxn>
                <a:cxn ang="0">
                  <a:pos x="16" y="31"/>
                </a:cxn>
                <a:cxn ang="0">
                  <a:pos x="19" y="31"/>
                </a:cxn>
                <a:cxn ang="0">
                  <a:pos x="21" y="31"/>
                </a:cxn>
                <a:cxn ang="0">
                  <a:pos x="23" y="31"/>
                </a:cxn>
                <a:cxn ang="0">
                  <a:pos x="23" y="31"/>
                </a:cxn>
                <a:cxn ang="0">
                  <a:pos x="26" y="31"/>
                </a:cxn>
                <a:cxn ang="0">
                  <a:pos x="26" y="31"/>
                </a:cxn>
                <a:cxn ang="0">
                  <a:pos x="26" y="29"/>
                </a:cxn>
                <a:cxn ang="0">
                  <a:pos x="40" y="29"/>
                </a:cxn>
                <a:cxn ang="0">
                  <a:pos x="40" y="31"/>
                </a:cxn>
                <a:cxn ang="0">
                  <a:pos x="40" y="31"/>
                </a:cxn>
                <a:cxn ang="0">
                  <a:pos x="42" y="34"/>
                </a:cxn>
                <a:cxn ang="0">
                  <a:pos x="42" y="31"/>
                </a:cxn>
                <a:cxn ang="0">
                  <a:pos x="45" y="31"/>
                </a:cxn>
                <a:cxn ang="0">
                  <a:pos x="47" y="29"/>
                </a:cxn>
                <a:cxn ang="0">
                  <a:pos x="47" y="27"/>
                </a:cxn>
                <a:cxn ang="0">
                  <a:pos x="47" y="24"/>
                </a:cxn>
                <a:cxn ang="0">
                  <a:pos x="45" y="22"/>
                </a:cxn>
                <a:cxn ang="0">
                  <a:pos x="45" y="19"/>
                </a:cxn>
                <a:cxn ang="0">
                  <a:pos x="42" y="17"/>
                </a:cxn>
                <a:cxn ang="0">
                  <a:pos x="42" y="17"/>
                </a:cxn>
                <a:cxn ang="0">
                  <a:pos x="40" y="17"/>
                </a:cxn>
                <a:cxn ang="0">
                  <a:pos x="38" y="17"/>
                </a:cxn>
                <a:cxn ang="0">
                  <a:pos x="35" y="15"/>
                </a:cxn>
                <a:cxn ang="0">
                  <a:pos x="35" y="15"/>
                </a:cxn>
                <a:cxn ang="0">
                  <a:pos x="35" y="12"/>
                </a:cxn>
                <a:cxn ang="0">
                  <a:pos x="35" y="12"/>
                </a:cxn>
                <a:cxn ang="0">
                  <a:pos x="33" y="12"/>
                </a:cxn>
                <a:cxn ang="0">
                  <a:pos x="31" y="10"/>
                </a:cxn>
                <a:cxn ang="0">
                  <a:pos x="31" y="10"/>
                </a:cxn>
                <a:cxn ang="0">
                  <a:pos x="28" y="7"/>
                </a:cxn>
                <a:cxn ang="0">
                  <a:pos x="28" y="5"/>
                </a:cxn>
                <a:cxn ang="0">
                  <a:pos x="28" y="5"/>
                </a:cxn>
                <a:cxn ang="0">
                  <a:pos x="23" y="5"/>
                </a:cxn>
                <a:cxn ang="0">
                  <a:pos x="23" y="5"/>
                </a:cxn>
                <a:cxn ang="0">
                  <a:pos x="23" y="5"/>
                </a:cxn>
                <a:cxn ang="0">
                  <a:pos x="23" y="5"/>
                </a:cxn>
                <a:cxn ang="0">
                  <a:pos x="16" y="3"/>
                </a:cxn>
                <a:cxn ang="0">
                  <a:pos x="12" y="3"/>
                </a:cxn>
                <a:cxn ang="0">
                  <a:pos x="2" y="0"/>
                </a:cxn>
                <a:cxn ang="0">
                  <a:pos x="2" y="5"/>
                </a:cxn>
                <a:cxn ang="0">
                  <a:pos x="2" y="5"/>
                </a:cxn>
                <a:cxn ang="0">
                  <a:pos x="2" y="5"/>
                </a:cxn>
                <a:cxn ang="0">
                  <a:pos x="2" y="10"/>
                </a:cxn>
                <a:cxn ang="0">
                  <a:pos x="2" y="15"/>
                </a:cxn>
                <a:cxn ang="0">
                  <a:pos x="2" y="19"/>
                </a:cxn>
                <a:cxn ang="0">
                  <a:pos x="2" y="22"/>
                </a:cxn>
                <a:cxn ang="0">
                  <a:pos x="2" y="24"/>
                </a:cxn>
                <a:cxn ang="0">
                  <a:pos x="0" y="29"/>
                </a:cxn>
                <a:cxn ang="0">
                  <a:pos x="0" y="34"/>
                </a:cxn>
              </a:cxnLst>
              <a:rect l="0" t="0" r="r" b="b"/>
              <a:pathLst>
                <a:path w="47" h="38">
                  <a:moveTo>
                    <a:pt x="0" y="34"/>
                  </a:moveTo>
                  <a:lnTo>
                    <a:pt x="2" y="36"/>
                  </a:lnTo>
                  <a:lnTo>
                    <a:pt x="2" y="38"/>
                  </a:lnTo>
                  <a:lnTo>
                    <a:pt x="2" y="38"/>
                  </a:lnTo>
                  <a:lnTo>
                    <a:pt x="2" y="38"/>
                  </a:lnTo>
                  <a:lnTo>
                    <a:pt x="4" y="38"/>
                  </a:lnTo>
                  <a:lnTo>
                    <a:pt x="7" y="38"/>
                  </a:lnTo>
                  <a:lnTo>
                    <a:pt x="7" y="38"/>
                  </a:lnTo>
                  <a:lnTo>
                    <a:pt x="9" y="36"/>
                  </a:lnTo>
                  <a:lnTo>
                    <a:pt x="9" y="34"/>
                  </a:lnTo>
                  <a:lnTo>
                    <a:pt x="12" y="31"/>
                  </a:lnTo>
                  <a:lnTo>
                    <a:pt x="14" y="31"/>
                  </a:lnTo>
                  <a:lnTo>
                    <a:pt x="16" y="31"/>
                  </a:lnTo>
                  <a:lnTo>
                    <a:pt x="19" y="31"/>
                  </a:lnTo>
                  <a:lnTo>
                    <a:pt x="21" y="31"/>
                  </a:lnTo>
                  <a:lnTo>
                    <a:pt x="23" y="31"/>
                  </a:lnTo>
                  <a:lnTo>
                    <a:pt x="23" y="31"/>
                  </a:lnTo>
                  <a:lnTo>
                    <a:pt x="26" y="31"/>
                  </a:lnTo>
                  <a:lnTo>
                    <a:pt x="26" y="31"/>
                  </a:lnTo>
                  <a:lnTo>
                    <a:pt x="26" y="29"/>
                  </a:lnTo>
                  <a:lnTo>
                    <a:pt x="40" y="29"/>
                  </a:lnTo>
                  <a:lnTo>
                    <a:pt x="40" y="31"/>
                  </a:lnTo>
                  <a:lnTo>
                    <a:pt x="40" y="31"/>
                  </a:lnTo>
                  <a:lnTo>
                    <a:pt x="42" y="34"/>
                  </a:lnTo>
                  <a:lnTo>
                    <a:pt x="42" y="31"/>
                  </a:lnTo>
                  <a:lnTo>
                    <a:pt x="45" y="31"/>
                  </a:lnTo>
                  <a:lnTo>
                    <a:pt x="47" y="29"/>
                  </a:lnTo>
                  <a:lnTo>
                    <a:pt x="47" y="27"/>
                  </a:lnTo>
                  <a:lnTo>
                    <a:pt x="47" y="24"/>
                  </a:lnTo>
                  <a:lnTo>
                    <a:pt x="45" y="22"/>
                  </a:lnTo>
                  <a:lnTo>
                    <a:pt x="45" y="19"/>
                  </a:lnTo>
                  <a:lnTo>
                    <a:pt x="42" y="17"/>
                  </a:lnTo>
                  <a:lnTo>
                    <a:pt x="42" y="17"/>
                  </a:lnTo>
                  <a:lnTo>
                    <a:pt x="40" y="17"/>
                  </a:lnTo>
                  <a:lnTo>
                    <a:pt x="38" y="17"/>
                  </a:lnTo>
                  <a:lnTo>
                    <a:pt x="35" y="15"/>
                  </a:lnTo>
                  <a:lnTo>
                    <a:pt x="35" y="15"/>
                  </a:lnTo>
                  <a:lnTo>
                    <a:pt x="35" y="12"/>
                  </a:lnTo>
                  <a:lnTo>
                    <a:pt x="35" y="12"/>
                  </a:lnTo>
                  <a:lnTo>
                    <a:pt x="33" y="12"/>
                  </a:lnTo>
                  <a:lnTo>
                    <a:pt x="31" y="10"/>
                  </a:lnTo>
                  <a:lnTo>
                    <a:pt x="31" y="10"/>
                  </a:lnTo>
                  <a:lnTo>
                    <a:pt x="28" y="7"/>
                  </a:lnTo>
                  <a:lnTo>
                    <a:pt x="28" y="5"/>
                  </a:lnTo>
                  <a:lnTo>
                    <a:pt x="28" y="5"/>
                  </a:lnTo>
                  <a:lnTo>
                    <a:pt x="23" y="5"/>
                  </a:lnTo>
                  <a:lnTo>
                    <a:pt x="23" y="5"/>
                  </a:lnTo>
                  <a:lnTo>
                    <a:pt x="23" y="5"/>
                  </a:lnTo>
                  <a:lnTo>
                    <a:pt x="23" y="5"/>
                  </a:lnTo>
                  <a:lnTo>
                    <a:pt x="16" y="3"/>
                  </a:lnTo>
                  <a:lnTo>
                    <a:pt x="12" y="3"/>
                  </a:lnTo>
                  <a:lnTo>
                    <a:pt x="2" y="0"/>
                  </a:lnTo>
                  <a:lnTo>
                    <a:pt x="2" y="5"/>
                  </a:lnTo>
                  <a:lnTo>
                    <a:pt x="2" y="5"/>
                  </a:lnTo>
                  <a:lnTo>
                    <a:pt x="2" y="5"/>
                  </a:lnTo>
                  <a:lnTo>
                    <a:pt x="2" y="10"/>
                  </a:lnTo>
                  <a:lnTo>
                    <a:pt x="2" y="15"/>
                  </a:lnTo>
                  <a:lnTo>
                    <a:pt x="2" y="19"/>
                  </a:lnTo>
                  <a:lnTo>
                    <a:pt x="2" y="22"/>
                  </a:lnTo>
                  <a:lnTo>
                    <a:pt x="2" y="24"/>
                  </a:lnTo>
                  <a:lnTo>
                    <a:pt x="0" y="29"/>
                  </a:lnTo>
                  <a:lnTo>
                    <a:pt x="0" y="3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6" name="Freeform 1566">
              <a:extLst>
                <a:ext uri="{FF2B5EF4-FFF2-40B4-BE49-F238E27FC236}">
                  <a16:creationId xmlns:a16="http://schemas.microsoft.com/office/drawing/2014/main" id="{0DAF73DD-4C3F-4CC5-A8C2-1B6DAC4D148D}"/>
                </a:ext>
              </a:extLst>
            </p:cNvPr>
            <p:cNvSpPr>
              <a:spLocks/>
            </p:cNvSpPr>
            <p:nvPr/>
          </p:nvSpPr>
          <p:spPr bwMode="auto">
            <a:xfrm>
              <a:off x="2319338" y="3462336"/>
              <a:ext cx="215900" cy="101600"/>
            </a:xfrm>
            <a:custGeom>
              <a:avLst/>
              <a:gdLst/>
              <a:ahLst/>
              <a:cxnLst>
                <a:cxn ang="0">
                  <a:pos x="38" y="16"/>
                </a:cxn>
                <a:cxn ang="0">
                  <a:pos x="43" y="19"/>
                </a:cxn>
                <a:cxn ang="0">
                  <a:pos x="57" y="26"/>
                </a:cxn>
                <a:cxn ang="0">
                  <a:pos x="62" y="28"/>
                </a:cxn>
                <a:cxn ang="0">
                  <a:pos x="64" y="28"/>
                </a:cxn>
                <a:cxn ang="0">
                  <a:pos x="71" y="30"/>
                </a:cxn>
                <a:cxn ang="0">
                  <a:pos x="79" y="30"/>
                </a:cxn>
                <a:cxn ang="0">
                  <a:pos x="81" y="33"/>
                </a:cxn>
                <a:cxn ang="0">
                  <a:pos x="81" y="38"/>
                </a:cxn>
                <a:cxn ang="0">
                  <a:pos x="83" y="45"/>
                </a:cxn>
                <a:cxn ang="0">
                  <a:pos x="88" y="47"/>
                </a:cxn>
                <a:cxn ang="0">
                  <a:pos x="90" y="47"/>
                </a:cxn>
                <a:cxn ang="0">
                  <a:pos x="98" y="49"/>
                </a:cxn>
                <a:cxn ang="0">
                  <a:pos x="95" y="54"/>
                </a:cxn>
                <a:cxn ang="0">
                  <a:pos x="90" y="61"/>
                </a:cxn>
                <a:cxn ang="0">
                  <a:pos x="100" y="64"/>
                </a:cxn>
                <a:cxn ang="0">
                  <a:pos x="119" y="64"/>
                </a:cxn>
                <a:cxn ang="0">
                  <a:pos x="126" y="64"/>
                </a:cxn>
                <a:cxn ang="0">
                  <a:pos x="126" y="61"/>
                </a:cxn>
                <a:cxn ang="0">
                  <a:pos x="133" y="59"/>
                </a:cxn>
                <a:cxn ang="0">
                  <a:pos x="136" y="54"/>
                </a:cxn>
                <a:cxn ang="0">
                  <a:pos x="131" y="52"/>
                </a:cxn>
                <a:cxn ang="0">
                  <a:pos x="128" y="49"/>
                </a:cxn>
                <a:cxn ang="0">
                  <a:pos x="124" y="47"/>
                </a:cxn>
                <a:cxn ang="0">
                  <a:pos x="119" y="45"/>
                </a:cxn>
                <a:cxn ang="0">
                  <a:pos x="119" y="42"/>
                </a:cxn>
                <a:cxn ang="0">
                  <a:pos x="109" y="38"/>
                </a:cxn>
                <a:cxn ang="0">
                  <a:pos x="95" y="26"/>
                </a:cxn>
                <a:cxn ang="0">
                  <a:pos x="81" y="19"/>
                </a:cxn>
                <a:cxn ang="0">
                  <a:pos x="74" y="16"/>
                </a:cxn>
                <a:cxn ang="0">
                  <a:pos x="69" y="11"/>
                </a:cxn>
                <a:cxn ang="0">
                  <a:pos x="62" y="7"/>
                </a:cxn>
                <a:cxn ang="0">
                  <a:pos x="55" y="4"/>
                </a:cxn>
                <a:cxn ang="0">
                  <a:pos x="50" y="2"/>
                </a:cxn>
                <a:cxn ang="0">
                  <a:pos x="43" y="2"/>
                </a:cxn>
                <a:cxn ang="0">
                  <a:pos x="29" y="4"/>
                </a:cxn>
                <a:cxn ang="0">
                  <a:pos x="17" y="7"/>
                </a:cxn>
                <a:cxn ang="0">
                  <a:pos x="12" y="11"/>
                </a:cxn>
                <a:cxn ang="0">
                  <a:pos x="7" y="16"/>
                </a:cxn>
                <a:cxn ang="0">
                  <a:pos x="5" y="23"/>
                </a:cxn>
                <a:cxn ang="0">
                  <a:pos x="5" y="26"/>
                </a:cxn>
                <a:cxn ang="0">
                  <a:pos x="0" y="28"/>
                </a:cxn>
                <a:cxn ang="0">
                  <a:pos x="7" y="28"/>
                </a:cxn>
                <a:cxn ang="0">
                  <a:pos x="12" y="23"/>
                </a:cxn>
                <a:cxn ang="0">
                  <a:pos x="17" y="21"/>
                </a:cxn>
                <a:cxn ang="0">
                  <a:pos x="26" y="16"/>
                </a:cxn>
                <a:cxn ang="0">
                  <a:pos x="31" y="14"/>
                </a:cxn>
                <a:cxn ang="0">
                  <a:pos x="36" y="11"/>
                </a:cxn>
                <a:cxn ang="0">
                  <a:pos x="41" y="11"/>
                </a:cxn>
                <a:cxn ang="0">
                  <a:pos x="41" y="16"/>
                </a:cxn>
                <a:cxn ang="0">
                  <a:pos x="38" y="19"/>
                </a:cxn>
              </a:cxnLst>
              <a:rect l="0" t="0" r="r" b="b"/>
              <a:pathLst>
                <a:path w="136" h="64">
                  <a:moveTo>
                    <a:pt x="38" y="19"/>
                  </a:moveTo>
                  <a:lnTo>
                    <a:pt x="38" y="16"/>
                  </a:lnTo>
                  <a:lnTo>
                    <a:pt x="41" y="19"/>
                  </a:lnTo>
                  <a:lnTo>
                    <a:pt x="43" y="19"/>
                  </a:lnTo>
                  <a:lnTo>
                    <a:pt x="50" y="23"/>
                  </a:lnTo>
                  <a:lnTo>
                    <a:pt x="57" y="26"/>
                  </a:lnTo>
                  <a:lnTo>
                    <a:pt x="62" y="28"/>
                  </a:lnTo>
                  <a:lnTo>
                    <a:pt x="62" y="28"/>
                  </a:lnTo>
                  <a:lnTo>
                    <a:pt x="64" y="28"/>
                  </a:lnTo>
                  <a:lnTo>
                    <a:pt x="64" y="28"/>
                  </a:lnTo>
                  <a:lnTo>
                    <a:pt x="67" y="30"/>
                  </a:lnTo>
                  <a:lnTo>
                    <a:pt x="71" y="30"/>
                  </a:lnTo>
                  <a:lnTo>
                    <a:pt x="76" y="30"/>
                  </a:lnTo>
                  <a:lnTo>
                    <a:pt x="79" y="30"/>
                  </a:lnTo>
                  <a:lnTo>
                    <a:pt x="79" y="33"/>
                  </a:lnTo>
                  <a:lnTo>
                    <a:pt x="81" y="33"/>
                  </a:lnTo>
                  <a:lnTo>
                    <a:pt x="81" y="35"/>
                  </a:lnTo>
                  <a:lnTo>
                    <a:pt x="81" y="38"/>
                  </a:lnTo>
                  <a:lnTo>
                    <a:pt x="81" y="42"/>
                  </a:lnTo>
                  <a:lnTo>
                    <a:pt x="83" y="45"/>
                  </a:lnTo>
                  <a:lnTo>
                    <a:pt x="86" y="45"/>
                  </a:lnTo>
                  <a:lnTo>
                    <a:pt x="88" y="47"/>
                  </a:lnTo>
                  <a:lnTo>
                    <a:pt x="88" y="47"/>
                  </a:lnTo>
                  <a:lnTo>
                    <a:pt x="90" y="47"/>
                  </a:lnTo>
                  <a:lnTo>
                    <a:pt x="93" y="49"/>
                  </a:lnTo>
                  <a:lnTo>
                    <a:pt x="98" y="49"/>
                  </a:lnTo>
                  <a:lnTo>
                    <a:pt x="98" y="52"/>
                  </a:lnTo>
                  <a:lnTo>
                    <a:pt x="95" y="54"/>
                  </a:lnTo>
                  <a:lnTo>
                    <a:pt x="93" y="59"/>
                  </a:lnTo>
                  <a:lnTo>
                    <a:pt x="90" y="61"/>
                  </a:lnTo>
                  <a:lnTo>
                    <a:pt x="90" y="64"/>
                  </a:lnTo>
                  <a:lnTo>
                    <a:pt x="100" y="64"/>
                  </a:lnTo>
                  <a:lnTo>
                    <a:pt x="109" y="64"/>
                  </a:lnTo>
                  <a:lnTo>
                    <a:pt x="119" y="64"/>
                  </a:lnTo>
                  <a:lnTo>
                    <a:pt x="124" y="64"/>
                  </a:lnTo>
                  <a:lnTo>
                    <a:pt x="126" y="64"/>
                  </a:lnTo>
                  <a:lnTo>
                    <a:pt x="126" y="61"/>
                  </a:lnTo>
                  <a:lnTo>
                    <a:pt x="126" y="61"/>
                  </a:lnTo>
                  <a:lnTo>
                    <a:pt x="131" y="59"/>
                  </a:lnTo>
                  <a:lnTo>
                    <a:pt x="133" y="59"/>
                  </a:lnTo>
                  <a:lnTo>
                    <a:pt x="136" y="59"/>
                  </a:lnTo>
                  <a:lnTo>
                    <a:pt x="136" y="54"/>
                  </a:lnTo>
                  <a:lnTo>
                    <a:pt x="133" y="54"/>
                  </a:lnTo>
                  <a:lnTo>
                    <a:pt x="131" y="52"/>
                  </a:lnTo>
                  <a:lnTo>
                    <a:pt x="131" y="49"/>
                  </a:lnTo>
                  <a:lnTo>
                    <a:pt x="128" y="49"/>
                  </a:lnTo>
                  <a:lnTo>
                    <a:pt x="126" y="49"/>
                  </a:lnTo>
                  <a:lnTo>
                    <a:pt x="124" y="47"/>
                  </a:lnTo>
                  <a:lnTo>
                    <a:pt x="119" y="47"/>
                  </a:lnTo>
                  <a:lnTo>
                    <a:pt x="119" y="45"/>
                  </a:lnTo>
                  <a:lnTo>
                    <a:pt x="119" y="45"/>
                  </a:lnTo>
                  <a:lnTo>
                    <a:pt x="119" y="42"/>
                  </a:lnTo>
                  <a:lnTo>
                    <a:pt x="114" y="40"/>
                  </a:lnTo>
                  <a:lnTo>
                    <a:pt x="109" y="38"/>
                  </a:lnTo>
                  <a:lnTo>
                    <a:pt x="102" y="33"/>
                  </a:lnTo>
                  <a:lnTo>
                    <a:pt x="95" y="26"/>
                  </a:lnTo>
                  <a:lnTo>
                    <a:pt x="86" y="19"/>
                  </a:lnTo>
                  <a:lnTo>
                    <a:pt x="81" y="19"/>
                  </a:lnTo>
                  <a:lnTo>
                    <a:pt x="76" y="16"/>
                  </a:lnTo>
                  <a:lnTo>
                    <a:pt x="74" y="16"/>
                  </a:lnTo>
                  <a:lnTo>
                    <a:pt x="74" y="16"/>
                  </a:lnTo>
                  <a:lnTo>
                    <a:pt x="69" y="11"/>
                  </a:lnTo>
                  <a:lnTo>
                    <a:pt x="67" y="9"/>
                  </a:lnTo>
                  <a:lnTo>
                    <a:pt x="62" y="7"/>
                  </a:lnTo>
                  <a:lnTo>
                    <a:pt x="55" y="4"/>
                  </a:lnTo>
                  <a:lnTo>
                    <a:pt x="55" y="4"/>
                  </a:lnTo>
                  <a:lnTo>
                    <a:pt x="52" y="2"/>
                  </a:lnTo>
                  <a:lnTo>
                    <a:pt x="50" y="2"/>
                  </a:lnTo>
                  <a:lnTo>
                    <a:pt x="48" y="0"/>
                  </a:lnTo>
                  <a:lnTo>
                    <a:pt x="43" y="2"/>
                  </a:lnTo>
                  <a:lnTo>
                    <a:pt x="36" y="2"/>
                  </a:lnTo>
                  <a:lnTo>
                    <a:pt x="29" y="4"/>
                  </a:lnTo>
                  <a:lnTo>
                    <a:pt x="22" y="7"/>
                  </a:lnTo>
                  <a:lnTo>
                    <a:pt x="17" y="7"/>
                  </a:lnTo>
                  <a:lnTo>
                    <a:pt x="14" y="9"/>
                  </a:lnTo>
                  <a:lnTo>
                    <a:pt x="12" y="11"/>
                  </a:lnTo>
                  <a:lnTo>
                    <a:pt x="10" y="14"/>
                  </a:lnTo>
                  <a:lnTo>
                    <a:pt x="7" y="16"/>
                  </a:lnTo>
                  <a:lnTo>
                    <a:pt x="7" y="19"/>
                  </a:lnTo>
                  <a:lnTo>
                    <a:pt x="5" y="23"/>
                  </a:lnTo>
                  <a:lnTo>
                    <a:pt x="5" y="26"/>
                  </a:lnTo>
                  <a:lnTo>
                    <a:pt x="5" y="26"/>
                  </a:lnTo>
                  <a:lnTo>
                    <a:pt x="3" y="26"/>
                  </a:lnTo>
                  <a:lnTo>
                    <a:pt x="0" y="28"/>
                  </a:lnTo>
                  <a:lnTo>
                    <a:pt x="5" y="28"/>
                  </a:lnTo>
                  <a:lnTo>
                    <a:pt x="7" y="28"/>
                  </a:lnTo>
                  <a:lnTo>
                    <a:pt x="10" y="26"/>
                  </a:lnTo>
                  <a:lnTo>
                    <a:pt x="12" y="23"/>
                  </a:lnTo>
                  <a:lnTo>
                    <a:pt x="12" y="21"/>
                  </a:lnTo>
                  <a:lnTo>
                    <a:pt x="17" y="21"/>
                  </a:lnTo>
                  <a:lnTo>
                    <a:pt x="19" y="19"/>
                  </a:lnTo>
                  <a:lnTo>
                    <a:pt x="26" y="16"/>
                  </a:lnTo>
                  <a:lnTo>
                    <a:pt x="29" y="14"/>
                  </a:lnTo>
                  <a:lnTo>
                    <a:pt x="31" y="14"/>
                  </a:lnTo>
                  <a:lnTo>
                    <a:pt x="33" y="11"/>
                  </a:lnTo>
                  <a:lnTo>
                    <a:pt x="36" y="11"/>
                  </a:lnTo>
                  <a:lnTo>
                    <a:pt x="41" y="11"/>
                  </a:lnTo>
                  <a:lnTo>
                    <a:pt x="41" y="11"/>
                  </a:lnTo>
                  <a:lnTo>
                    <a:pt x="41" y="11"/>
                  </a:lnTo>
                  <a:lnTo>
                    <a:pt x="41" y="16"/>
                  </a:lnTo>
                  <a:lnTo>
                    <a:pt x="38" y="16"/>
                  </a:lnTo>
                  <a:lnTo>
                    <a:pt x="38" y="19"/>
                  </a:lnTo>
                  <a:lnTo>
                    <a:pt x="38"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7" name="Freeform 1567">
              <a:extLst>
                <a:ext uri="{FF2B5EF4-FFF2-40B4-BE49-F238E27FC236}">
                  <a16:creationId xmlns:a16="http://schemas.microsoft.com/office/drawing/2014/main" id="{5C9DB947-756F-4BEE-A829-3286668BFB97}"/>
                </a:ext>
              </a:extLst>
            </p:cNvPr>
            <p:cNvSpPr>
              <a:spLocks/>
            </p:cNvSpPr>
            <p:nvPr/>
          </p:nvSpPr>
          <p:spPr bwMode="auto">
            <a:xfrm>
              <a:off x="2319338" y="3462336"/>
              <a:ext cx="215900" cy="101600"/>
            </a:xfrm>
            <a:custGeom>
              <a:avLst/>
              <a:gdLst/>
              <a:ahLst/>
              <a:cxnLst>
                <a:cxn ang="0">
                  <a:pos x="38" y="16"/>
                </a:cxn>
                <a:cxn ang="0">
                  <a:pos x="43" y="19"/>
                </a:cxn>
                <a:cxn ang="0">
                  <a:pos x="57" y="26"/>
                </a:cxn>
                <a:cxn ang="0">
                  <a:pos x="62" y="28"/>
                </a:cxn>
                <a:cxn ang="0">
                  <a:pos x="64" y="28"/>
                </a:cxn>
                <a:cxn ang="0">
                  <a:pos x="71" y="30"/>
                </a:cxn>
                <a:cxn ang="0">
                  <a:pos x="79" y="30"/>
                </a:cxn>
                <a:cxn ang="0">
                  <a:pos x="81" y="33"/>
                </a:cxn>
                <a:cxn ang="0">
                  <a:pos x="81" y="38"/>
                </a:cxn>
                <a:cxn ang="0">
                  <a:pos x="83" y="45"/>
                </a:cxn>
                <a:cxn ang="0">
                  <a:pos x="88" y="47"/>
                </a:cxn>
                <a:cxn ang="0">
                  <a:pos x="90" y="47"/>
                </a:cxn>
                <a:cxn ang="0">
                  <a:pos x="98" y="49"/>
                </a:cxn>
                <a:cxn ang="0">
                  <a:pos x="95" y="54"/>
                </a:cxn>
                <a:cxn ang="0">
                  <a:pos x="90" y="61"/>
                </a:cxn>
                <a:cxn ang="0">
                  <a:pos x="100" y="64"/>
                </a:cxn>
                <a:cxn ang="0">
                  <a:pos x="119" y="64"/>
                </a:cxn>
                <a:cxn ang="0">
                  <a:pos x="126" y="64"/>
                </a:cxn>
                <a:cxn ang="0">
                  <a:pos x="126" y="61"/>
                </a:cxn>
                <a:cxn ang="0">
                  <a:pos x="133" y="59"/>
                </a:cxn>
                <a:cxn ang="0">
                  <a:pos x="136" y="54"/>
                </a:cxn>
                <a:cxn ang="0">
                  <a:pos x="131" y="52"/>
                </a:cxn>
                <a:cxn ang="0">
                  <a:pos x="128" y="49"/>
                </a:cxn>
                <a:cxn ang="0">
                  <a:pos x="124" y="47"/>
                </a:cxn>
                <a:cxn ang="0">
                  <a:pos x="119" y="45"/>
                </a:cxn>
                <a:cxn ang="0">
                  <a:pos x="119" y="42"/>
                </a:cxn>
                <a:cxn ang="0">
                  <a:pos x="109" y="38"/>
                </a:cxn>
                <a:cxn ang="0">
                  <a:pos x="95" y="26"/>
                </a:cxn>
                <a:cxn ang="0">
                  <a:pos x="81" y="19"/>
                </a:cxn>
                <a:cxn ang="0">
                  <a:pos x="74" y="16"/>
                </a:cxn>
                <a:cxn ang="0">
                  <a:pos x="69" y="11"/>
                </a:cxn>
                <a:cxn ang="0">
                  <a:pos x="62" y="7"/>
                </a:cxn>
                <a:cxn ang="0">
                  <a:pos x="55" y="4"/>
                </a:cxn>
                <a:cxn ang="0">
                  <a:pos x="50" y="2"/>
                </a:cxn>
                <a:cxn ang="0">
                  <a:pos x="43" y="2"/>
                </a:cxn>
                <a:cxn ang="0">
                  <a:pos x="29" y="4"/>
                </a:cxn>
                <a:cxn ang="0">
                  <a:pos x="17" y="7"/>
                </a:cxn>
                <a:cxn ang="0">
                  <a:pos x="12" y="11"/>
                </a:cxn>
                <a:cxn ang="0">
                  <a:pos x="7" y="16"/>
                </a:cxn>
                <a:cxn ang="0">
                  <a:pos x="5" y="23"/>
                </a:cxn>
                <a:cxn ang="0">
                  <a:pos x="5" y="26"/>
                </a:cxn>
                <a:cxn ang="0">
                  <a:pos x="0" y="28"/>
                </a:cxn>
                <a:cxn ang="0">
                  <a:pos x="7" y="28"/>
                </a:cxn>
                <a:cxn ang="0">
                  <a:pos x="12" y="23"/>
                </a:cxn>
                <a:cxn ang="0">
                  <a:pos x="17" y="21"/>
                </a:cxn>
                <a:cxn ang="0">
                  <a:pos x="26" y="16"/>
                </a:cxn>
                <a:cxn ang="0">
                  <a:pos x="31" y="14"/>
                </a:cxn>
                <a:cxn ang="0">
                  <a:pos x="36" y="11"/>
                </a:cxn>
                <a:cxn ang="0">
                  <a:pos x="41" y="11"/>
                </a:cxn>
                <a:cxn ang="0">
                  <a:pos x="41" y="16"/>
                </a:cxn>
                <a:cxn ang="0">
                  <a:pos x="38" y="19"/>
                </a:cxn>
              </a:cxnLst>
              <a:rect l="0" t="0" r="r" b="b"/>
              <a:pathLst>
                <a:path w="136" h="64">
                  <a:moveTo>
                    <a:pt x="38" y="19"/>
                  </a:moveTo>
                  <a:lnTo>
                    <a:pt x="38" y="16"/>
                  </a:lnTo>
                  <a:lnTo>
                    <a:pt x="41" y="19"/>
                  </a:lnTo>
                  <a:lnTo>
                    <a:pt x="43" y="19"/>
                  </a:lnTo>
                  <a:lnTo>
                    <a:pt x="50" y="23"/>
                  </a:lnTo>
                  <a:lnTo>
                    <a:pt x="57" y="26"/>
                  </a:lnTo>
                  <a:lnTo>
                    <a:pt x="62" y="28"/>
                  </a:lnTo>
                  <a:lnTo>
                    <a:pt x="62" y="28"/>
                  </a:lnTo>
                  <a:lnTo>
                    <a:pt x="64" y="28"/>
                  </a:lnTo>
                  <a:lnTo>
                    <a:pt x="64" y="28"/>
                  </a:lnTo>
                  <a:lnTo>
                    <a:pt x="67" y="30"/>
                  </a:lnTo>
                  <a:lnTo>
                    <a:pt x="71" y="30"/>
                  </a:lnTo>
                  <a:lnTo>
                    <a:pt x="76" y="30"/>
                  </a:lnTo>
                  <a:lnTo>
                    <a:pt x="79" y="30"/>
                  </a:lnTo>
                  <a:lnTo>
                    <a:pt x="79" y="33"/>
                  </a:lnTo>
                  <a:lnTo>
                    <a:pt x="81" y="33"/>
                  </a:lnTo>
                  <a:lnTo>
                    <a:pt x="81" y="35"/>
                  </a:lnTo>
                  <a:lnTo>
                    <a:pt x="81" y="38"/>
                  </a:lnTo>
                  <a:lnTo>
                    <a:pt x="81" y="42"/>
                  </a:lnTo>
                  <a:lnTo>
                    <a:pt x="83" y="45"/>
                  </a:lnTo>
                  <a:lnTo>
                    <a:pt x="86" y="45"/>
                  </a:lnTo>
                  <a:lnTo>
                    <a:pt x="88" y="47"/>
                  </a:lnTo>
                  <a:lnTo>
                    <a:pt x="88" y="47"/>
                  </a:lnTo>
                  <a:lnTo>
                    <a:pt x="90" y="47"/>
                  </a:lnTo>
                  <a:lnTo>
                    <a:pt x="93" y="49"/>
                  </a:lnTo>
                  <a:lnTo>
                    <a:pt x="98" y="49"/>
                  </a:lnTo>
                  <a:lnTo>
                    <a:pt x="98" y="52"/>
                  </a:lnTo>
                  <a:lnTo>
                    <a:pt x="95" y="54"/>
                  </a:lnTo>
                  <a:lnTo>
                    <a:pt x="93" y="59"/>
                  </a:lnTo>
                  <a:lnTo>
                    <a:pt x="90" y="61"/>
                  </a:lnTo>
                  <a:lnTo>
                    <a:pt x="90" y="64"/>
                  </a:lnTo>
                  <a:lnTo>
                    <a:pt x="100" y="64"/>
                  </a:lnTo>
                  <a:lnTo>
                    <a:pt x="109" y="64"/>
                  </a:lnTo>
                  <a:lnTo>
                    <a:pt x="119" y="64"/>
                  </a:lnTo>
                  <a:lnTo>
                    <a:pt x="124" y="64"/>
                  </a:lnTo>
                  <a:lnTo>
                    <a:pt x="126" y="64"/>
                  </a:lnTo>
                  <a:lnTo>
                    <a:pt x="126" y="61"/>
                  </a:lnTo>
                  <a:lnTo>
                    <a:pt x="126" y="61"/>
                  </a:lnTo>
                  <a:lnTo>
                    <a:pt x="131" y="59"/>
                  </a:lnTo>
                  <a:lnTo>
                    <a:pt x="133" y="59"/>
                  </a:lnTo>
                  <a:lnTo>
                    <a:pt x="136" y="59"/>
                  </a:lnTo>
                  <a:lnTo>
                    <a:pt x="136" y="54"/>
                  </a:lnTo>
                  <a:lnTo>
                    <a:pt x="133" y="54"/>
                  </a:lnTo>
                  <a:lnTo>
                    <a:pt x="131" y="52"/>
                  </a:lnTo>
                  <a:lnTo>
                    <a:pt x="131" y="49"/>
                  </a:lnTo>
                  <a:lnTo>
                    <a:pt x="128" y="49"/>
                  </a:lnTo>
                  <a:lnTo>
                    <a:pt x="126" y="49"/>
                  </a:lnTo>
                  <a:lnTo>
                    <a:pt x="124" y="47"/>
                  </a:lnTo>
                  <a:lnTo>
                    <a:pt x="119" y="47"/>
                  </a:lnTo>
                  <a:lnTo>
                    <a:pt x="119" y="45"/>
                  </a:lnTo>
                  <a:lnTo>
                    <a:pt x="119" y="45"/>
                  </a:lnTo>
                  <a:lnTo>
                    <a:pt x="119" y="42"/>
                  </a:lnTo>
                  <a:lnTo>
                    <a:pt x="114" y="40"/>
                  </a:lnTo>
                  <a:lnTo>
                    <a:pt x="109" y="38"/>
                  </a:lnTo>
                  <a:lnTo>
                    <a:pt x="102" y="33"/>
                  </a:lnTo>
                  <a:lnTo>
                    <a:pt x="95" y="26"/>
                  </a:lnTo>
                  <a:lnTo>
                    <a:pt x="86" y="19"/>
                  </a:lnTo>
                  <a:lnTo>
                    <a:pt x="81" y="19"/>
                  </a:lnTo>
                  <a:lnTo>
                    <a:pt x="76" y="16"/>
                  </a:lnTo>
                  <a:lnTo>
                    <a:pt x="74" y="16"/>
                  </a:lnTo>
                  <a:lnTo>
                    <a:pt x="74" y="16"/>
                  </a:lnTo>
                  <a:lnTo>
                    <a:pt x="69" y="11"/>
                  </a:lnTo>
                  <a:lnTo>
                    <a:pt x="67" y="9"/>
                  </a:lnTo>
                  <a:lnTo>
                    <a:pt x="62" y="7"/>
                  </a:lnTo>
                  <a:lnTo>
                    <a:pt x="55" y="4"/>
                  </a:lnTo>
                  <a:lnTo>
                    <a:pt x="55" y="4"/>
                  </a:lnTo>
                  <a:lnTo>
                    <a:pt x="52" y="2"/>
                  </a:lnTo>
                  <a:lnTo>
                    <a:pt x="50" y="2"/>
                  </a:lnTo>
                  <a:lnTo>
                    <a:pt x="48" y="0"/>
                  </a:lnTo>
                  <a:lnTo>
                    <a:pt x="43" y="2"/>
                  </a:lnTo>
                  <a:lnTo>
                    <a:pt x="36" y="2"/>
                  </a:lnTo>
                  <a:lnTo>
                    <a:pt x="29" y="4"/>
                  </a:lnTo>
                  <a:lnTo>
                    <a:pt x="22" y="7"/>
                  </a:lnTo>
                  <a:lnTo>
                    <a:pt x="17" y="7"/>
                  </a:lnTo>
                  <a:lnTo>
                    <a:pt x="14" y="9"/>
                  </a:lnTo>
                  <a:lnTo>
                    <a:pt x="12" y="11"/>
                  </a:lnTo>
                  <a:lnTo>
                    <a:pt x="10" y="14"/>
                  </a:lnTo>
                  <a:lnTo>
                    <a:pt x="7" y="16"/>
                  </a:lnTo>
                  <a:lnTo>
                    <a:pt x="7" y="19"/>
                  </a:lnTo>
                  <a:lnTo>
                    <a:pt x="5" y="23"/>
                  </a:lnTo>
                  <a:lnTo>
                    <a:pt x="5" y="26"/>
                  </a:lnTo>
                  <a:lnTo>
                    <a:pt x="5" y="26"/>
                  </a:lnTo>
                  <a:lnTo>
                    <a:pt x="3" y="26"/>
                  </a:lnTo>
                  <a:lnTo>
                    <a:pt x="0" y="28"/>
                  </a:lnTo>
                  <a:lnTo>
                    <a:pt x="5" y="28"/>
                  </a:lnTo>
                  <a:lnTo>
                    <a:pt x="7" y="28"/>
                  </a:lnTo>
                  <a:lnTo>
                    <a:pt x="10" y="26"/>
                  </a:lnTo>
                  <a:lnTo>
                    <a:pt x="12" y="23"/>
                  </a:lnTo>
                  <a:lnTo>
                    <a:pt x="12" y="21"/>
                  </a:lnTo>
                  <a:lnTo>
                    <a:pt x="17" y="21"/>
                  </a:lnTo>
                  <a:lnTo>
                    <a:pt x="19" y="19"/>
                  </a:lnTo>
                  <a:lnTo>
                    <a:pt x="26" y="16"/>
                  </a:lnTo>
                  <a:lnTo>
                    <a:pt x="29" y="14"/>
                  </a:lnTo>
                  <a:lnTo>
                    <a:pt x="31" y="14"/>
                  </a:lnTo>
                  <a:lnTo>
                    <a:pt x="33" y="11"/>
                  </a:lnTo>
                  <a:lnTo>
                    <a:pt x="36" y="11"/>
                  </a:lnTo>
                  <a:lnTo>
                    <a:pt x="41" y="11"/>
                  </a:lnTo>
                  <a:lnTo>
                    <a:pt x="41" y="11"/>
                  </a:lnTo>
                  <a:lnTo>
                    <a:pt x="41" y="11"/>
                  </a:lnTo>
                  <a:lnTo>
                    <a:pt x="41" y="16"/>
                  </a:lnTo>
                  <a:lnTo>
                    <a:pt x="38" y="16"/>
                  </a:lnTo>
                  <a:lnTo>
                    <a:pt x="38"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8" name="Freeform 1568">
              <a:extLst>
                <a:ext uri="{FF2B5EF4-FFF2-40B4-BE49-F238E27FC236}">
                  <a16:creationId xmlns:a16="http://schemas.microsoft.com/office/drawing/2014/main" id="{F9F03E09-88D6-401F-8F0A-4D1CEF6BEFC5}"/>
                </a:ext>
              </a:extLst>
            </p:cNvPr>
            <p:cNvSpPr>
              <a:spLocks/>
            </p:cNvSpPr>
            <p:nvPr/>
          </p:nvSpPr>
          <p:spPr bwMode="auto">
            <a:xfrm>
              <a:off x="2319338" y="3462336"/>
              <a:ext cx="215900" cy="101600"/>
            </a:xfrm>
            <a:custGeom>
              <a:avLst/>
              <a:gdLst/>
              <a:ahLst/>
              <a:cxnLst>
                <a:cxn ang="0">
                  <a:pos x="38" y="16"/>
                </a:cxn>
                <a:cxn ang="0">
                  <a:pos x="43" y="19"/>
                </a:cxn>
                <a:cxn ang="0">
                  <a:pos x="57" y="26"/>
                </a:cxn>
                <a:cxn ang="0">
                  <a:pos x="62" y="28"/>
                </a:cxn>
                <a:cxn ang="0">
                  <a:pos x="64" y="28"/>
                </a:cxn>
                <a:cxn ang="0">
                  <a:pos x="71" y="30"/>
                </a:cxn>
                <a:cxn ang="0">
                  <a:pos x="79" y="30"/>
                </a:cxn>
                <a:cxn ang="0">
                  <a:pos x="81" y="33"/>
                </a:cxn>
                <a:cxn ang="0">
                  <a:pos x="81" y="38"/>
                </a:cxn>
                <a:cxn ang="0">
                  <a:pos x="83" y="45"/>
                </a:cxn>
                <a:cxn ang="0">
                  <a:pos x="88" y="47"/>
                </a:cxn>
                <a:cxn ang="0">
                  <a:pos x="90" y="47"/>
                </a:cxn>
                <a:cxn ang="0">
                  <a:pos x="98" y="49"/>
                </a:cxn>
                <a:cxn ang="0">
                  <a:pos x="95" y="54"/>
                </a:cxn>
                <a:cxn ang="0">
                  <a:pos x="90" y="61"/>
                </a:cxn>
                <a:cxn ang="0">
                  <a:pos x="100" y="64"/>
                </a:cxn>
                <a:cxn ang="0">
                  <a:pos x="119" y="64"/>
                </a:cxn>
                <a:cxn ang="0">
                  <a:pos x="126" y="64"/>
                </a:cxn>
                <a:cxn ang="0">
                  <a:pos x="126" y="61"/>
                </a:cxn>
                <a:cxn ang="0">
                  <a:pos x="133" y="59"/>
                </a:cxn>
                <a:cxn ang="0">
                  <a:pos x="136" y="54"/>
                </a:cxn>
                <a:cxn ang="0">
                  <a:pos x="131" y="52"/>
                </a:cxn>
                <a:cxn ang="0">
                  <a:pos x="128" y="49"/>
                </a:cxn>
                <a:cxn ang="0">
                  <a:pos x="124" y="47"/>
                </a:cxn>
                <a:cxn ang="0">
                  <a:pos x="119" y="45"/>
                </a:cxn>
                <a:cxn ang="0">
                  <a:pos x="119" y="42"/>
                </a:cxn>
                <a:cxn ang="0">
                  <a:pos x="109" y="38"/>
                </a:cxn>
                <a:cxn ang="0">
                  <a:pos x="95" y="26"/>
                </a:cxn>
                <a:cxn ang="0">
                  <a:pos x="81" y="19"/>
                </a:cxn>
                <a:cxn ang="0">
                  <a:pos x="74" y="16"/>
                </a:cxn>
                <a:cxn ang="0">
                  <a:pos x="69" y="11"/>
                </a:cxn>
                <a:cxn ang="0">
                  <a:pos x="62" y="7"/>
                </a:cxn>
                <a:cxn ang="0">
                  <a:pos x="55" y="4"/>
                </a:cxn>
                <a:cxn ang="0">
                  <a:pos x="50" y="2"/>
                </a:cxn>
                <a:cxn ang="0">
                  <a:pos x="43" y="2"/>
                </a:cxn>
                <a:cxn ang="0">
                  <a:pos x="29" y="4"/>
                </a:cxn>
                <a:cxn ang="0">
                  <a:pos x="17" y="7"/>
                </a:cxn>
                <a:cxn ang="0">
                  <a:pos x="12" y="11"/>
                </a:cxn>
                <a:cxn ang="0">
                  <a:pos x="7" y="16"/>
                </a:cxn>
                <a:cxn ang="0">
                  <a:pos x="5" y="23"/>
                </a:cxn>
                <a:cxn ang="0">
                  <a:pos x="5" y="26"/>
                </a:cxn>
                <a:cxn ang="0">
                  <a:pos x="0" y="28"/>
                </a:cxn>
                <a:cxn ang="0">
                  <a:pos x="7" y="28"/>
                </a:cxn>
                <a:cxn ang="0">
                  <a:pos x="12" y="23"/>
                </a:cxn>
                <a:cxn ang="0">
                  <a:pos x="17" y="21"/>
                </a:cxn>
                <a:cxn ang="0">
                  <a:pos x="26" y="16"/>
                </a:cxn>
                <a:cxn ang="0">
                  <a:pos x="31" y="14"/>
                </a:cxn>
                <a:cxn ang="0">
                  <a:pos x="36" y="11"/>
                </a:cxn>
                <a:cxn ang="0">
                  <a:pos x="41" y="11"/>
                </a:cxn>
                <a:cxn ang="0">
                  <a:pos x="41" y="16"/>
                </a:cxn>
                <a:cxn ang="0">
                  <a:pos x="38" y="19"/>
                </a:cxn>
              </a:cxnLst>
              <a:rect l="0" t="0" r="r" b="b"/>
              <a:pathLst>
                <a:path w="136" h="64">
                  <a:moveTo>
                    <a:pt x="38" y="19"/>
                  </a:moveTo>
                  <a:lnTo>
                    <a:pt x="38" y="16"/>
                  </a:lnTo>
                  <a:lnTo>
                    <a:pt x="41" y="19"/>
                  </a:lnTo>
                  <a:lnTo>
                    <a:pt x="43" y="19"/>
                  </a:lnTo>
                  <a:lnTo>
                    <a:pt x="50" y="23"/>
                  </a:lnTo>
                  <a:lnTo>
                    <a:pt x="57" y="26"/>
                  </a:lnTo>
                  <a:lnTo>
                    <a:pt x="62" y="28"/>
                  </a:lnTo>
                  <a:lnTo>
                    <a:pt x="62" y="28"/>
                  </a:lnTo>
                  <a:lnTo>
                    <a:pt x="64" y="28"/>
                  </a:lnTo>
                  <a:lnTo>
                    <a:pt x="64" y="28"/>
                  </a:lnTo>
                  <a:lnTo>
                    <a:pt x="67" y="30"/>
                  </a:lnTo>
                  <a:lnTo>
                    <a:pt x="71" y="30"/>
                  </a:lnTo>
                  <a:lnTo>
                    <a:pt x="76" y="30"/>
                  </a:lnTo>
                  <a:lnTo>
                    <a:pt x="79" y="30"/>
                  </a:lnTo>
                  <a:lnTo>
                    <a:pt x="79" y="33"/>
                  </a:lnTo>
                  <a:lnTo>
                    <a:pt x="81" y="33"/>
                  </a:lnTo>
                  <a:lnTo>
                    <a:pt x="81" y="35"/>
                  </a:lnTo>
                  <a:lnTo>
                    <a:pt x="81" y="38"/>
                  </a:lnTo>
                  <a:lnTo>
                    <a:pt x="81" y="42"/>
                  </a:lnTo>
                  <a:lnTo>
                    <a:pt x="83" y="45"/>
                  </a:lnTo>
                  <a:lnTo>
                    <a:pt x="86" y="45"/>
                  </a:lnTo>
                  <a:lnTo>
                    <a:pt x="88" y="47"/>
                  </a:lnTo>
                  <a:lnTo>
                    <a:pt x="88" y="47"/>
                  </a:lnTo>
                  <a:lnTo>
                    <a:pt x="90" y="47"/>
                  </a:lnTo>
                  <a:lnTo>
                    <a:pt x="93" y="49"/>
                  </a:lnTo>
                  <a:lnTo>
                    <a:pt x="98" y="49"/>
                  </a:lnTo>
                  <a:lnTo>
                    <a:pt x="98" y="52"/>
                  </a:lnTo>
                  <a:lnTo>
                    <a:pt x="95" y="54"/>
                  </a:lnTo>
                  <a:lnTo>
                    <a:pt x="93" y="59"/>
                  </a:lnTo>
                  <a:lnTo>
                    <a:pt x="90" y="61"/>
                  </a:lnTo>
                  <a:lnTo>
                    <a:pt x="90" y="64"/>
                  </a:lnTo>
                  <a:lnTo>
                    <a:pt x="100" y="64"/>
                  </a:lnTo>
                  <a:lnTo>
                    <a:pt x="109" y="64"/>
                  </a:lnTo>
                  <a:lnTo>
                    <a:pt x="119" y="64"/>
                  </a:lnTo>
                  <a:lnTo>
                    <a:pt x="124" y="64"/>
                  </a:lnTo>
                  <a:lnTo>
                    <a:pt x="126" y="64"/>
                  </a:lnTo>
                  <a:lnTo>
                    <a:pt x="126" y="61"/>
                  </a:lnTo>
                  <a:lnTo>
                    <a:pt x="126" y="61"/>
                  </a:lnTo>
                  <a:lnTo>
                    <a:pt x="131" y="59"/>
                  </a:lnTo>
                  <a:lnTo>
                    <a:pt x="133" y="59"/>
                  </a:lnTo>
                  <a:lnTo>
                    <a:pt x="136" y="59"/>
                  </a:lnTo>
                  <a:lnTo>
                    <a:pt x="136" y="54"/>
                  </a:lnTo>
                  <a:lnTo>
                    <a:pt x="133" y="54"/>
                  </a:lnTo>
                  <a:lnTo>
                    <a:pt x="131" y="52"/>
                  </a:lnTo>
                  <a:lnTo>
                    <a:pt x="131" y="49"/>
                  </a:lnTo>
                  <a:lnTo>
                    <a:pt x="128" y="49"/>
                  </a:lnTo>
                  <a:lnTo>
                    <a:pt x="126" y="49"/>
                  </a:lnTo>
                  <a:lnTo>
                    <a:pt x="124" y="47"/>
                  </a:lnTo>
                  <a:lnTo>
                    <a:pt x="119" y="47"/>
                  </a:lnTo>
                  <a:lnTo>
                    <a:pt x="119" y="45"/>
                  </a:lnTo>
                  <a:lnTo>
                    <a:pt x="119" y="45"/>
                  </a:lnTo>
                  <a:lnTo>
                    <a:pt x="119" y="42"/>
                  </a:lnTo>
                  <a:lnTo>
                    <a:pt x="114" y="40"/>
                  </a:lnTo>
                  <a:lnTo>
                    <a:pt x="109" y="38"/>
                  </a:lnTo>
                  <a:lnTo>
                    <a:pt x="102" y="33"/>
                  </a:lnTo>
                  <a:lnTo>
                    <a:pt x="95" y="26"/>
                  </a:lnTo>
                  <a:lnTo>
                    <a:pt x="86" y="19"/>
                  </a:lnTo>
                  <a:lnTo>
                    <a:pt x="81" y="19"/>
                  </a:lnTo>
                  <a:lnTo>
                    <a:pt x="76" y="16"/>
                  </a:lnTo>
                  <a:lnTo>
                    <a:pt x="74" y="16"/>
                  </a:lnTo>
                  <a:lnTo>
                    <a:pt x="74" y="16"/>
                  </a:lnTo>
                  <a:lnTo>
                    <a:pt x="69" y="11"/>
                  </a:lnTo>
                  <a:lnTo>
                    <a:pt x="67" y="9"/>
                  </a:lnTo>
                  <a:lnTo>
                    <a:pt x="62" y="7"/>
                  </a:lnTo>
                  <a:lnTo>
                    <a:pt x="55" y="4"/>
                  </a:lnTo>
                  <a:lnTo>
                    <a:pt x="55" y="4"/>
                  </a:lnTo>
                  <a:lnTo>
                    <a:pt x="52" y="2"/>
                  </a:lnTo>
                  <a:lnTo>
                    <a:pt x="50" y="2"/>
                  </a:lnTo>
                  <a:lnTo>
                    <a:pt x="48" y="0"/>
                  </a:lnTo>
                  <a:lnTo>
                    <a:pt x="43" y="2"/>
                  </a:lnTo>
                  <a:lnTo>
                    <a:pt x="36" y="2"/>
                  </a:lnTo>
                  <a:lnTo>
                    <a:pt x="29" y="4"/>
                  </a:lnTo>
                  <a:lnTo>
                    <a:pt x="22" y="7"/>
                  </a:lnTo>
                  <a:lnTo>
                    <a:pt x="17" y="7"/>
                  </a:lnTo>
                  <a:lnTo>
                    <a:pt x="14" y="9"/>
                  </a:lnTo>
                  <a:lnTo>
                    <a:pt x="12" y="11"/>
                  </a:lnTo>
                  <a:lnTo>
                    <a:pt x="10" y="14"/>
                  </a:lnTo>
                  <a:lnTo>
                    <a:pt x="7" y="16"/>
                  </a:lnTo>
                  <a:lnTo>
                    <a:pt x="7" y="19"/>
                  </a:lnTo>
                  <a:lnTo>
                    <a:pt x="5" y="23"/>
                  </a:lnTo>
                  <a:lnTo>
                    <a:pt x="5" y="26"/>
                  </a:lnTo>
                  <a:lnTo>
                    <a:pt x="5" y="26"/>
                  </a:lnTo>
                  <a:lnTo>
                    <a:pt x="3" y="26"/>
                  </a:lnTo>
                  <a:lnTo>
                    <a:pt x="0" y="28"/>
                  </a:lnTo>
                  <a:lnTo>
                    <a:pt x="5" y="28"/>
                  </a:lnTo>
                  <a:lnTo>
                    <a:pt x="7" y="28"/>
                  </a:lnTo>
                  <a:lnTo>
                    <a:pt x="10" y="26"/>
                  </a:lnTo>
                  <a:lnTo>
                    <a:pt x="12" y="23"/>
                  </a:lnTo>
                  <a:lnTo>
                    <a:pt x="12" y="21"/>
                  </a:lnTo>
                  <a:lnTo>
                    <a:pt x="17" y="21"/>
                  </a:lnTo>
                  <a:lnTo>
                    <a:pt x="19" y="19"/>
                  </a:lnTo>
                  <a:lnTo>
                    <a:pt x="26" y="16"/>
                  </a:lnTo>
                  <a:lnTo>
                    <a:pt x="29" y="14"/>
                  </a:lnTo>
                  <a:lnTo>
                    <a:pt x="31" y="14"/>
                  </a:lnTo>
                  <a:lnTo>
                    <a:pt x="33" y="11"/>
                  </a:lnTo>
                  <a:lnTo>
                    <a:pt x="36" y="11"/>
                  </a:lnTo>
                  <a:lnTo>
                    <a:pt x="41" y="11"/>
                  </a:lnTo>
                  <a:lnTo>
                    <a:pt x="41" y="11"/>
                  </a:lnTo>
                  <a:lnTo>
                    <a:pt x="41" y="11"/>
                  </a:lnTo>
                  <a:lnTo>
                    <a:pt x="41" y="16"/>
                  </a:lnTo>
                  <a:lnTo>
                    <a:pt x="38" y="16"/>
                  </a:lnTo>
                  <a:lnTo>
                    <a:pt x="38"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59" name="Freeform 1569">
              <a:extLst>
                <a:ext uri="{FF2B5EF4-FFF2-40B4-BE49-F238E27FC236}">
                  <a16:creationId xmlns:a16="http://schemas.microsoft.com/office/drawing/2014/main" id="{EEDA335A-1B79-414C-A63C-8F58A39EF87F}"/>
                </a:ext>
              </a:extLst>
            </p:cNvPr>
            <p:cNvSpPr>
              <a:spLocks/>
            </p:cNvSpPr>
            <p:nvPr/>
          </p:nvSpPr>
          <p:spPr bwMode="auto">
            <a:xfrm>
              <a:off x="2444750" y="3602037"/>
              <a:ext cx="44449" cy="22225"/>
            </a:xfrm>
            <a:custGeom>
              <a:avLst/>
              <a:gdLst/>
              <a:ahLst/>
              <a:cxnLst>
                <a:cxn ang="0">
                  <a:pos x="0" y="4"/>
                </a:cxn>
                <a:cxn ang="0">
                  <a:pos x="2" y="4"/>
                </a:cxn>
                <a:cxn ang="0">
                  <a:pos x="4" y="9"/>
                </a:cxn>
                <a:cxn ang="0">
                  <a:pos x="7" y="11"/>
                </a:cxn>
                <a:cxn ang="0">
                  <a:pos x="9" y="14"/>
                </a:cxn>
                <a:cxn ang="0">
                  <a:pos x="14" y="14"/>
                </a:cxn>
                <a:cxn ang="0">
                  <a:pos x="19" y="14"/>
                </a:cxn>
                <a:cxn ang="0">
                  <a:pos x="21" y="14"/>
                </a:cxn>
                <a:cxn ang="0">
                  <a:pos x="23" y="14"/>
                </a:cxn>
                <a:cxn ang="0">
                  <a:pos x="26" y="11"/>
                </a:cxn>
                <a:cxn ang="0">
                  <a:pos x="26" y="11"/>
                </a:cxn>
                <a:cxn ang="0">
                  <a:pos x="28" y="11"/>
                </a:cxn>
                <a:cxn ang="0">
                  <a:pos x="16" y="4"/>
                </a:cxn>
                <a:cxn ang="0">
                  <a:pos x="16" y="2"/>
                </a:cxn>
                <a:cxn ang="0">
                  <a:pos x="11" y="0"/>
                </a:cxn>
                <a:cxn ang="0">
                  <a:pos x="9" y="0"/>
                </a:cxn>
                <a:cxn ang="0">
                  <a:pos x="7" y="0"/>
                </a:cxn>
                <a:cxn ang="0">
                  <a:pos x="4" y="0"/>
                </a:cxn>
                <a:cxn ang="0">
                  <a:pos x="2" y="0"/>
                </a:cxn>
                <a:cxn ang="0">
                  <a:pos x="2" y="2"/>
                </a:cxn>
                <a:cxn ang="0">
                  <a:pos x="2" y="4"/>
                </a:cxn>
                <a:cxn ang="0">
                  <a:pos x="0" y="4"/>
                </a:cxn>
                <a:cxn ang="0">
                  <a:pos x="0" y="4"/>
                </a:cxn>
                <a:cxn ang="0">
                  <a:pos x="0" y="4"/>
                </a:cxn>
              </a:cxnLst>
              <a:rect l="0" t="0" r="r" b="b"/>
              <a:pathLst>
                <a:path w="28" h="14">
                  <a:moveTo>
                    <a:pt x="0" y="4"/>
                  </a:moveTo>
                  <a:lnTo>
                    <a:pt x="2" y="4"/>
                  </a:lnTo>
                  <a:lnTo>
                    <a:pt x="4" y="9"/>
                  </a:lnTo>
                  <a:lnTo>
                    <a:pt x="7" y="11"/>
                  </a:lnTo>
                  <a:lnTo>
                    <a:pt x="9" y="14"/>
                  </a:lnTo>
                  <a:lnTo>
                    <a:pt x="14" y="14"/>
                  </a:lnTo>
                  <a:lnTo>
                    <a:pt x="19" y="14"/>
                  </a:lnTo>
                  <a:lnTo>
                    <a:pt x="21" y="14"/>
                  </a:lnTo>
                  <a:lnTo>
                    <a:pt x="23" y="14"/>
                  </a:lnTo>
                  <a:lnTo>
                    <a:pt x="26" y="11"/>
                  </a:lnTo>
                  <a:lnTo>
                    <a:pt x="26" y="11"/>
                  </a:lnTo>
                  <a:lnTo>
                    <a:pt x="28" y="11"/>
                  </a:lnTo>
                  <a:lnTo>
                    <a:pt x="16" y="4"/>
                  </a:lnTo>
                  <a:lnTo>
                    <a:pt x="16" y="2"/>
                  </a:lnTo>
                  <a:lnTo>
                    <a:pt x="11" y="0"/>
                  </a:lnTo>
                  <a:lnTo>
                    <a:pt x="9" y="0"/>
                  </a:lnTo>
                  <a:lnTo>
                    <a:pt x="7" y="0"/>
                  </a:lnTo>
                  <a:lnTo>
                    <a:pt x="4" y="0"/>
                  </a:lnTo>
                  <a:lnTo>
                    <a:pt x="2" y="0"/>
                  </a:lnTo>
                  <a:lnTo>
                    <a:pt x="2" y="2"/>
                  </a:lnTo>
                  <a:lnTo>
                    <a:pt x="2" y="4"/>
                  </a:lnTo>
                  <a:lnTo>
                    <a:pt x="0" y="4"/>
                  </a:lnTo>
                  <a:lnTo>
                    <a:pt x="0" y="4"/>
                  </a:lnTo>
                  <a:lnTo>
                    <a:pt x="0" y="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0" name="Freeform 1570">
              <a:extLst>
                <a:ext uri="{FF2B5EF4-FFF2-40B4-BE49-F238E27FC236}">
                  <a16:creationId xmlns:a16="http://schemas.microsoft.com/office/drawing/2014/main" id="{E79DC81A-401A-4329-A610-4CD4A13B8323}"/>
                </a:ext>
              </a:extLst>
            </p:cNvPr>
            <p:cNvSpPr>
              <a:spLocks/>
            </p:cNvSpPr>
            <p:nvPr/>
          </p:nvSpPr>
          <p:spPr bwMode="auto">
            <a:xfrm>
              <a:off x="2444750" y="3602037"/>
              <a:ext cx="44449" cy="22225"/>
            </a:xfrm>
            <a:custGeom>
              <a:avLst/>
              <a:gdLst/>
              <a:ahLst/>
              <a:cxnLst>
                <a:cxn ang="0">
                  <a:pos x="0" y="4"/>
                </a:cxn>
                <a:cxn ang="0">
                  <a:pos x="2" y="4"/>
                </a:cxn>
                <a:cxn ang="0">
                  <a:pos x="4" y="9"/>
                </a:cxn>
                <a:cxn ang="0">
                  <a:pos x="7" y="11"/>
                </a:cxn>
                <a:cxn ang="0">
                  <a:pos x="9" y="14"/>
                </a:cxn>
                <a:cxn ang="0">
                  <a:pos x="14" y="14"/>
                </a:cxn>
                <a:cxn ang="0">
                  <a:pos x="19" y="14"/>
                </a:cxn>
                <a:cxn ang="0">
                  <a:pos x="21" y="14"/>
                </a:cxn>
                <a:cxn ang="0">
                  <a:pos x="23" y="14"/>
                </a:cxn>
                <a:cxn ang="0">
                  <a:pos x="26" y="11"/>
                </a:cxn>
                <a:cxn ang="0">
                  <a:pos x="26" y="11"/>
                </a:cxn>
                <a:cxn ang="0">
                  <a:pos x="28" y="11"/>
                </a:cxn>
                <a:cxn ang="0">
                  <a:pos x="16" y="4"/>
                </a:cxn>
                <a:cxn ang="0">
                  <a:pos x="16" y="2"/>
                </a:cxn>
                <a:cxn ang="0">
                  <a:pos x="11" y="0"/>
                </a:cxn>
                <a:cxn ang="0">
                  <a:pos x="9" y="0"/>
                </a:cxn>
                <a:cxn ang="0">
                  <a:pos x="7" y="0"/>
                </a:cxn>
                <a:cxn ang="0">
                  <a:pos x="4" y="0"/>
                </a:cxn>
                <a:cxn ang="0">
                  <a:pos x="2" y="0"/>
                </a:cxn>
                <a:cxn ang="0">
                  <a:pos x="2" y="2"/>
                </a:cxn>
                <a:cxn ang="0">
                  <a:pos x="2" y="4"/>
                </a:cxn>
                <a:cxn ang="0">
                  <a:pos x="0" y="4"/>
                </a:cxn>
                <a:cxn ang="0">
                  <a:pos x="0" y="4"/>
                </a:cxn>
              </a:cxnLst>
              <a:rect l="0" t="0" r="r" b="b"/>
              <a:pathLst>
                <a:path w="28" h="14">
                  <a:moveTo>
                    <a:pt x="0" y="4"/>
                  </a:moveTo>
                  <a:lnTo>
                    <a:pt x="2" y="4"/>
                  </a:lnTo>
                  <a:lnTo>
                    <a:pt x="4" y="9"/>
                  </a:lnTo>
                  <a:lnTo>
                    <a:pt x="7" y="11"/>
                  </a:lnTo>
                  <a:lnTo>
                    <a:pt x="9" y="14"/>
                  </a:lnTo>
                  <a:lnTo>
                    <a:pt x="14" y="14"/>
                  </a:lnTo>
                  <a:lnTo>
                    <a:pt x="19" y="14"/>
                  </a:lnTo>
                  <a:lnTo>
                    <a:pt x="21" y="14"/>
                  </a:lnTo>
                  <a:lnTo>
                    <a:pt x="23" y="14"/>
                  </a:lnTo>
                  <a:lnTo>
                    <a:pt x="26" y="11"/>
                  </a:lnTo>
                  <a:lnTo>
                    <a:pt x="26" y="11"/>
                  </a:lnTo>
                  <a:lnTo>
                    <a:pt x="28" y="11"/>
                  </a:lnTo>
                  <a:lnTo>
                    <a:pt x="16" y="4"/>
                  </a:lnTo>
                  <a:lnTo>
                    <a:pt x="16" y="2"/>
                  </a:lnTo>
                  <a:lnTo>
                    <a:pt x="11" y="0"/>
                  </a:lnTo>
                  <a:lnTo>
                    <a:pt x="9" y="0"/>
                  </a:lnTo>
                  <a:lnTo>
                    <a:pt x="7" y="0"/>
                  </a:lnTo>
                  <a:lnTo>
                    <a:pt x="4" y="0"/>
                  </a:lnTo>
                  <a:lnTo>
                    <a:pt x="2" y="0"/>
                  </a:lnTo>
                  <a:lnTo>
                    <a:pt x="2" y="2"/>
                  </a:lnTo>
                  <a:lnTo>
                    <a:pt x="2" y="4"/>
                  </a:lnTo>
                  <a:lnTo>
                    <a:pt x="0" y="4"/>
                  </a:lnTo>
                  <a:lnTo>
                    <a:pt x="0" y="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1" name="Freeform 1571">
              <a:extLst>
                <a:ext uri="{FF2B5EF4-FFF2-40B4-BE49-F238E27FC236}">
                  <a16:creationId xmlns:a16="http://schemas.microsoft.com/office/drawing/2014/main" id="{9B0F0DE0-9A31-4D81-AD70-ACEF36637E7E}"/>
                </a:ext>
              </a:extLst>
            </p:cNvPr>
            <p:cNvSpPr>
              <a:spLocks/>
            </p:cNvSpPr>
            <p:nvPr/>
          </p:nvSpPr>
          <p:spPr bwMode="auto">
            <a:xfrm>
              <a:off x="2444750" y="3602037"/>
              <a:ext cx="44449" cy="22225"/>
            </a:xfrm>
            <a:custGeom>
              <a:avLst/>
              <a:gdLst/>
              <a:ahLst/>
              <a:cxnLst>
                <a:cxn ang="0">
                  <a:pos x="0" y="4"/>
                </a:cxn>
                <a:cxn ang="0">
                  <a:pos x="2" y="4"/>
                </a:cxn>
                <a:cxn ang="0">
                  <a:pos x="4" y="9"/>
                </a:cxn>
                <a:cxn ang="0">
                  <a:pos x="7" y="11"/>
                </a:cxn>
                <a:cxn ang="0">
                  <a:pos x="9" y="14"/>
                </a:cxn>
                <a:cxn ang="0">
                  <a:pos x="14" y="14"/>
                </a:cxn>
                <a:cxn ang="0">
                  <a:pos x="19" y="14"/>
                </a:cxn>
                <a:cxn ang="0">
                  <a:pos x="21" y="14"/>
                </a:cxn>
                <a:cxn ang="0">
                  <a:pos x="23" y="14"/>
                </a:cxn>
                <a:cxn ang="0">
                  <a:pos x="26" y="11"/>
                </a:cxn>
                <a:cxn ang="0">
                  <a:pos x="26" y="11"/>
                </a:cxn>
                <a:cxn ang="0">
                  <a:pos x="28" y="11"/>
                </a:cxn>
                <a:cxn ang="0">
                  <a:pos x="16" y="4"/>
                </a:cxn>
                <a:cxn ang="0">
                  <a:pos x="16" y="2"/>
                </a:cxn>
                <a:cxn ang="0">
                  <a:pos x="11" y="0"/>
                </a:cxn>
                <a:cxn ang="0">
                  <a:pos x="9" y="0"/>
                </a:cxn>
                <a:cxn ang="0">
                  <a:pos x="7" y="0"/>
                </a:cxn>
                <a:cxn ang="0">
                  <a:pos x="4" y="0"/>
                </a:cxn>
                <a:cxn ang="0">
                  <a:pos x="2" y="0"/>
                </a:cxn>
                <a:cxn ang="0">
                  <a:pos x="2" y="2"/>
                </a:cxn>
                <a:cxn ang="0">
                  <a:pos x="2" y="4"/>
                </a:cxn>
                <a:cxn ang="0">
                  <a:pos x="0" y="4"/>
                </a:cxn>
                <a:cxn ang="0">
                  <a:pos x="0" y="4"/>
                </a:cxn>
              </a:cxnLst>
              <a:rect l="0" t="0" r="r" b="b"/>
              <a:pathLst>
                <a:path w="28" h="14">
                  <a:moveTo>
                    <a:pt x="0" y="4"/>
                  </a:moveTo>
                  <a:lnTo>
                    <a:pt x="2" y="4"/>
                  </a:lnTo>
                  <a:lnTo>
                    <a:pt x="4" y="9"/>
                  </a:lnTo>
                  <a:lnTo>
                    <a:pt x="7" y="11"/>
                  </a:lnTo>
                  <a:lnTo>
                    <a:pt x="9" y="14"/>
                  </a:lnTo>
                  <a:lnTo>
                    <a:pt x="14" y="14"/>
                  </a:lnTo>
                  <a:lnTo>
                    <a:pt x="19" y="14"/>
                  </a:lnTo>
                  <a:lnTo>
                    <a:pt x="21" y="14"/>
                  </a:lnTo>
                  <a:lnTo>
                    <a:pt x="23" y="14"/>
                  </a:lnTo>
                  <a:lnTo>
                    <a:pt x="26" y="11"/>
                  </a:lnTo>
                  <a:lnTo>
                    <a:pt x="26" y="11"/>
                  </a:lnTo>
                  <a:lnTo>
                    <a:pt x="28" y="11"/>
                  </a:lnTo>
                  <a:lnTo>
                    <a:pt x="16" y="4"/>
                  </a:lnTo>
                  <a:lnTo>
                    <a:pt x="16" y="2"/>
                  </a:lnTo>
                  <a:lnTo>
                    <a:pt x="11" y="0"/>
                  </a:lnTo>
                  <a:lnTo>
                    <a:pt x="9" y="0"/>
                  </a:lnTo>
                  <a:lnTo>
                    <a:pt x="7" y="0"/>
                  </a:lnTo>
                  <a:lnTo>
                    <a:pt x="4" y="0"/>
                  </a:lnTo>
                  <a:lnTo>
                    <a:pt x="2" y="0"/>
                  </a:lnTo>
                  <a:lnTo>
                    <a:pt x="2" y="2"/>
                  </a:lnTo>
                  <a:lnTo>
                    <a:pt x="2" y="4"/>
                  </a:lnTo>
                  <a:lnTo>
                    <a:pt x="0" y="4"/>
                  </a:lnTo>
                  <a:lnTo>
                    <a:pt x="0" y="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2" name="Freeform 1572">
              <a:extLst>
                <a:ext uri="{FF2B5EF4-FFF2-40B4-BE49-F238E27FC236}">
                  <a16:creationId xmlns:a16="http://schemas.microsoft.com/office/drawing/2014/main" id="{2F7AA83B-F4EF-48E4-998B-75FA6D468BE9}"/>
                </a:ext>
              </a:extLst>
            </p:cNvPr>
            <p:cNvSpPr>
              <a:spLocks/>
            </p:cNvSpPr>
            <p:nvPr/>
          </p:nvSpPr>
          <p:spPr bwMode="auto">
            <a:xfrm>
              <a:off x="2527300" y="3559174"/>
              <a:ext cx="123825" cy="60325"/>
            </a:xfrm>
            <a:custGeom>
              <a:avLst/>
              <a:gdLst/>
              <a:ahLst/>
              <a:cxnLst>
                <a:cxn ang="0">
                  <a:pos x="35" y="38"/>
                </a:cxn>
                <a:cxn ang="0">
                  <a:pos x="38" y="38"/>
                </a:cxn>
                <a:cxn ang="0">
                  <a:pos x="40" y="34"/>
                </a:cxn>
                <a:cxn ang="0">
                  <a:pos x="45" y="31"/>
                </a:cxn>
                <a:cxn ang="0">
                  <a:pos x="50" y="31"/>
                </a:cxn>
                <a:cxn ang="0">
                  <a:pos x="54" y="31"/>
                </a:cxn>
                <a:cxn ang="0">
                  <a:pos x="57" y="31"/>
                </a:cxn>
                <a:cxn ang="0">
                  <a:pos x="57" y="29"/>
                </a:cxn>
                <a:cxn ang="0">
                  <a:pos x="71" y="31"/>
                </a:cxn>
                <a:cxn ang="0">
                  <a:pos x="73" y="34"/>
                </a:cxn>
                <a:cxn ang="0">
                  <a:pos x="76" y="31"/>
                </a:cxn>
                <a:cxn ang="0">
                  <a:pos x="78" y="27"/>
                </a:cxn>
                <a:cxn ang="0">
                  <a:pos x="76" y="22"/>
                </a:cxn>
                <a:cxn ang="0">
                  <a:pos x="73" y="17"/>
                </a:cxn>
                <a:cxn ang="0">
                  <a:pos x="71" y="17"/>
                </a:cxn>
                <a:cxn ang="0">
                  <a:pos x="66" y="15"/>
                </a:cxn>
                <a:cxn ang="0">
                  <a:pos x="66" y="12"/>
                </a:cxn>
                <a:cxn ang="0">
                  <a:pos x="64" y="12"/>
                </a:cxn>
                <a:cxn ang="0">
                  <a:pos x="62" y="10"/>
                </a:cxn>
                <a:cxn ang="0">
                  <a:pos x="59" y="5"/>
                </a:cxn>
                <a:cxn ang="0">
                  <a:pos x="54" y="5"/>
                </a:cxn>
                <a:cxn ang="0">
                  <a:pos x="54" y="5"/>
                </a:cxn>
                <a:cxn ang="0">
                  <a:pos x="45" y="3"/>
                </a:cxn>
                <a:cxn ang="0">
                  <a:pos x="31" y="0"/>
                </a:cxn>
                <a:cxn ang="0">
                  <a:pos x="21" y="0"/>
                </a:cxn>
                <a:cxn ang="0">
                  <a:pos x="16" y="0"/>
                </a:cxn>
                <a:cxn ang="0">
                  <a:pos x="16" y="3"/>
                </a:cxn>
                <a:cxn ang="0">
                  <a:pos x="16" y="7"/>
                </a:cxn>
                <a:cxn ang="0">
                  <a:pos x="19" y="10"/>
                </a:cxn>
                <a:cxn ang="0">
                  <a:pos x="21" y="15"/>
                </a:cxn>
                <a:cxn ang="0">
                  <a:pos x="21" y="19"/>
                </a:cxn>
                <a:cxn ang="0">
                  <a:pos x="24" y="19"/>
                </a:cxn>
                <a:cxn ang="0">
                  <a:pos x="21" y="24"/>
                </a:cxn>
                <a:cxn ang="0">
                  <a:pos x="21" y="27"/>
                </a:cxn>
                <a:cxn ang="0">
                  <a:pos x="16" y="27"/>
                </a:cxn>
                <a:cxn ang="0">
                  <a:pos x="12" y="24"/>
                </a:cxn>
                <a:cxn ang="0">
                  <a:pos x="0" y="27"/>
                </a:cxn>
                <a:cxn ang="0">
                  <a:pos x="0" y="29"/>
                </a:cxn>
                <a:cxn ang="0">
                  <a:pos x="0" y="31"/>
                </a:cxn>
                <a:cxn ang="0">
                  <a:pos x="5" y="31"/>
                </a:cxn>
                <a:cxn ang="0">
                  <a:pos x="33" y="36"/>
                </a:cxn>
                <a:cxn ang="0">
                  <a:pos x="33" y="38"/>
                </a:cxn>
                <a:cxn ang="0">
                  <a:pos x="33" y="38"/>
                </a:cxn>
              </a:cxnLst>
              <a:rect l="0" t="0" r="r" b="b"/>
              <a:pathLst>
                <a:path w="78" h="38">
                  <a:moveTo>
                    <a:pt x="33" y="38"/>
                  </a:moveTo>
                  <a:lnTo>
                    <a:pt x="35" y="38"/>
                  </a:lnTo>
                  <a:lnTo>
                    <a:pt x="38" y="38"/>
                  </a:lnTo>
                  <a:lnTo>
                    <a:pt x="38" y="38"/>
                  </a:lnTo>
                  <a:lnTo>
                    <a:pt x="40" y="36"/>
                  </a:lnTo>
                  <a:lnTo>
                    <a:pt x="40" y="34"/>
                  </a:lnTo>
                  <a:lnTo>
                    <a:pt x="43" y="31"/>
                  </a:lnTo>
                  <a:lnTo>
                    <a:pt x="45" y="31"/>
                  </a:lnTo>
                  <a:lnTo>
                    <a:pt x="47" y="31"/>
                  </a:lnTo>
                  <a:lnTo>
                    <a:pt x="50" y="31"/>
                  </a:lnTo>
                  <a:lnTo>
                    <a:pt x="52" y="31"/>
                  </a:lnTo>
                  <a:lnTo>
                    <a:pt x="54" y="31"/>
                  </a:lnTo>
                  <a:lnTo>
                    <a:pt x="54" y="31"/>
                  </a:lnTo>
                  <a:lnTo>
                    <a:pt x="57" y="31"/>
                  </a:lnTo>
                  <a:lnTo>
                    <a:pt x="57" y="31"/>
                  </a:lnTo>
                  <a:lnTo>
                    <a:pt x="57" y="29"/>
                  </a:lnTo>
                  <a:lnTo>
                    <a:pt x="71" y="29"/>
                  </a:lnTo>
                  <a:lnTo>
                    <a:pt x="71" y="31"/>
                  </a:lnTo>
                  <a:lnTo>
                    <a:pt x="71" y="31"/>
                  </a:lnTo>
                  <a:lnTo>
                    <a:pt x="73" y="34"/>
                  </a:lnTo>
                  <a:lnTo>
                    <a:pt x="73" y="31"/>
                  </a:lnTo>
                  <a:lnTo>
                    <a:pt x="76" y="31"/>
                  </a:lnTo>
                  <a:lnTo>
                    <a:pt x="78" y="29"/>
                  </a:lnTo>
                  <a:lnTo>
                    <a:pt x="78" y="27"/>
                  </a:lnTo>
                  <a:lnTo>
                    <a:pt x="78" y="24"/>
                  </a:lnTo>
                  <a:lnTo>
                    <a:pt x="76" y="22"/>
                  </a:lnTo>
                  <a:lnTo>
                    <a:pt x="76" y="19"/>
                  </a:lnTo>
                  <a:lnTo>
                    <a:pt x="73" y="17"/>
                  </a:lnTo>
                  <a:lnTo>
                    <a:pt x="73" y="17"/>
                  </a:lnTo>
                  <a:lnTo>
                    <a:pt x="71" y="17"/>
                  </a:lnTo>
                  <a:lnTo>
                    <a:pt x="69" y="17"/>
                  </a:lnTo>
                  <a:lnTo>
                    <a:pt x="66" y="15"/>
                  </a:lnTo>
                  <a:lnTo>
                    <a:pt x="66" y="15"/>
                  </a:lnTo>
                  <a:lnTo>
                    <a:pt x="66" y="12"/>
                  </a:lnTo>
                  <a:lnTo>
                    <a:pt x="66" y="12"/>
                  </a:lnTo>
                  <a:lnTo>
                    <a:pt x="64" y="12"/>
                  </a:lnTo>
                  <a:lnTo>
                    <a:pt x="62" y="10"/>
                  </a:lnTo>
                  <a:lnTo>
                    <a:pt x="62" y="10"/>
                  </a:lnTo>
                  <a:lnTo>
                    <a:pt x="59" y="7"/>
                  </a:lnTo>
                  <a:lnTo>
                    <a:pt x="59" y="5"/>
                  </a:lnTo>
                  <a:lnTo>
                    <a:pt x="59" y="5"/>
                  </a:lnTo>
                  <a:lnTo>
                    <a:pt x="54" y="5"/>
                  </a:lnTo>
                  <a:lnTo>
                    <a:pt x="54" y="5"/>
                  </a:lnTo>
                  <a:lnTo>
                    <a:pt x="54" y="5"/>
                  </a:lnTo>
                  <a:lnTo>
                    <a:pt x="54" y="5"/>
                  </a:lnTo>
                  <a:lnTo>
                    <a:pt x="45" y="3"/>
                  </a:lnTo>
                  <a:lnTo>
                    <a:pt x="38" y="3"/>
                  </a:lnTo>
                  <a:lnTo>
                    <a:pt x="31" y="0"/>
                  </a:lnTo>
                  <a:lnTo>
                    <a:pt x="21" y="0"/>
                  </a:lnTo>
                  <a:lnTo>
                    <a:pt x="21" y="0"/>
                  </a:lnTo>
                  <a:lnTo>
                    <a:pt x="19" y="0"/>
                  </a:lnTo>
                  <a:lnTo>
                    <a:pt x="16" y="0"/>
                  </a:lnTo>
                  <a:lnTo>
                    <a:pt x="16" y="3"/>
                  </a:lnTo>
                  <a:lnTo>
                    <a:pt x="16" y="3"/>
                  </a:lnTo>
                  <a:lnTo>
                    <a:pt x="16" y="5"/>
                  </a:lnTo>
                  <a:lnTo>
                    <a:pt x="16" y="7"/>
                  </a:lnTo>
                  <a:lnTo>
                    <a:pt x="16" y="7"/>
                  </a:lnTo>
                  <a:lnTo>
                    <a:pt x="19" y="10"/>
                  </a:lnTo>
                  <a:lnTo>
                    <a:pt x="21" y="10"/>
                  </a:lnTo>
                  <a:lnTo>
                    <a:pt x="21" y="15"/>
                  </a:lnTo>
                  <a:lnTo>
                    <a:pt x="21" y="17"/>
                  </a:lnTo>
                  <a:lnTo>
                    <a:pt x="21" y="19"/>
                  </a:lnTo>
                  <a:lnTo>
                    <a:pt x="21" y="19"/>
                  </a:lnTo>
                  <a:lnTo>
                    <a:pt x="24" y="19"/>
                  </a:lnTo>
                  <a:lnTo>
                    <a:pt x="24" y="22"/>
                  </a:lnTo>
                  <a:lnTo>
                    <a:pt x="21" y="24"/>
                  </a:lnTo>
                  <a:lnTo>
                    <a:pt x="21" y="27"/>
                  </a:lnTo>
                  <a:lnTo>
                    <a:pt x="21" y="27"/>
                  </a:lnTo>
                  <a:lnTo>
                    <a:pt x="19" y="27"/>
                  </a:lnTo>
                  <a:lnTo>
                    <a:pt x="16" y="27"/>
                  </a:lnTo>
                  <a:lnTo>
                    <a:pt x="14" y="24"/>
                  </a:lnTo>
                  <a:lnTo>
                    <a:pt x="12" y="24"/>
                  </a:lnTo>
                  <a:lnTo>
                    <a:pt x="9" y="24"/>
                  </a:lnTo>
                  <a:lnTo>
                    <a:pt x="0" y="27"/>
                  </a:lnTo>
                  <a:lnTo>
                    <a:pt x="0" y="27"/>
                  </a:lnTo>
                  <a:lnTo>
                    <a:pt x="0" y="29"/>
                  </a:lnTo>
                  <a:lnTo>
                    <a:pt x="0" y="31"/>
                  </a:lnTo>
                  <a:lnTo>
                    <a:pt x="0" y="31"/>
                  </a:lnTo>
                  <a:lnTo>
                    <a:pt x="2" y="31"/>
                  </a:lnTo>
                  <a:lnTo>
                    <a:pt x="5" y="31"/>
                  </a:lnTo>
                  <a:lnTo>
                    <a:pt x="9" y="36"/>
                  </a:lnTo>
                  <a:lnTo>
                    <a:pt x="33" y="36"/>
                  </a:lnTo>
                  <a:lnTo>
                    <a:pt x="33" y="38"/>
                  </a:lnTo>
                  <a:lnTo>
                    <a:pt x="33" y="38"/>
                  </a:lnTo>
                  <a:lnTo>
                    <a:pt x="33" y="38"/>
                  </a:lnTo>
                  <a:lnTo>
                    <a:pt x="33" y="3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3" name="Freeform 1573">
              <a:extLst>
                <a:ext uri="{FF2B5EF4-FFF2-40B4-BE49-F238E27FC236}">
                  <a16:creationId xmlns:a16="http://schemas.microsoft.com/office/drawing/2014/main" id="{B836D7B5-00F7-413D-9377-F8726F1130A5}"/>
                </a:ext>
              </a:extLst>
            </p:cNvPr>
            <p:cNvSpPr>
              <a:spLocks/>
            </p:cNvSpPr>
            <p:nvPr/>
          </p:nvSpPr>
          <p:spPr bwMode="auto">
            <a:xfrm>
              <a:off x="2527300" y="3559174"/>
              <a:ext cx="123825" cy="60325"/>
            </a:xfrm>
            <a:custGeom>
              <a:avLst/>
              <a:gdLst/>
              <a:ahLst/>
              <a:cxnLst>
                <a:cxn ang="0">
                  <a:pos x="35" y="38"/>
                </a:cxn>
                <a:cxn ang="0">
                  <a:pos x="38" y="38"/>
                </a:cxn>
                <a:cxn ang="0">
                  <a:pos x="40" y="34"/>
                </a:cxn>
                <a:cxn ang="0">
                  <a:pos x="45" y="31"/>
                </a:cxn>
                <a:cxn ang="0">
                  <a:pos x="50" y="31"/>
                </a:cxn>
                <a:cxn ang="0">
                  <a:pos x="54" y="31"/>
                </a:cxn>
                <a:cxn ang="0">
                  <a:pos x="57" y="31"/>
                </a:cxn>
                <a:cxn ang="0">
                  <a:pos x="57" y="29"/>
                </a:cxn>
                <a:cxn ang="0">
                  <a:pos x="71" y="31"/>
                </a:cxn>
                <a:cxn ang="0">
                  <a:pos x="73" y="34"/>
                </a:cxn>
                <a:cxn ang="0">
                  <a:pos x="76" y="31"/>
                </a:cxn>
                <a:cxn ang="0">
                  <a:pos x="78" y="27"/>
                </a:cxn>
                <a:cxn ang="0">
                  <a:pos x="76" y="22"/>
                </a:cxn>
                <a:cxn ang="0">
                  <a:pos x="73" y="17"/>
                </a:cxn>
                <a:cxn ang="0">
                  <a:pos x="71" y="17"/>
                </a:cxn>
                <a:cxn ang="0">
                  <a:pos x="66" y="15"/>
                </a:cxn>
                <a:cxn ang="0">
                  <a:pos x="66" y="12"/>
                </a:cxn>
                <a:cxn ang="0">
                  <a:pos x="64" y="12"/>
                </a:cxn>
                <a:cxn ang="0">
                  <a:pos x="62" y="10"/>
                </a:cxn>
                <a:cxn ang="0">
                  <a:pos x="59" y="5"/>
                </a:cxn>
                <a:cxn ang="0">
                  <a:pos x="54" y="5"/>
                </a:cxn>
                <a:cxn ang="0">
                  <a:pos x="54" y="5"/>
                </a:cxn>
                <a:cxn ang="0">
                  <a:pos x="45" y="3"/>
                </a:cxn>
                <a:cxn ang="0">
                  <a:pos x="31" y="0"/>
                </a:cxn>
                <a:cxn ang="0">
                  <a:pos x="21" y="0"/>
                </a:cxn>
                <a:cxn ang="0">
                  <a:pos x="16" y="0"/>
                </a:cxn>
                <a:cxn ang="0">
                  <a:pos x="16" y="3"/>
                </a:cxn>
                <a:cxn ang="0">
                  <a:pos x="16" y="7"/>
                </a:cxn>
                <a:cxn ang="0">
                  <a:pos x="19" y="10"/>
                </a:cxn>
                <a:cxn ang="0">
                  <a:pos x="21" y="15"/>
                </a:cxn>
                <a:cxn ang="0">
                  <a:pos x="21" y="19"/>
                </a:cxn>
                <a:cxn ang="0">
                  <a:pos x="24" y="19"/>
                </a:cxn>
                <a:cxn ang="0">
                  <a:pos x="21" y="24"/>
                </a:cxn>
                <a:cxn ang="0">
                  <a:pos x="21" y="27"/>
                </a:cxn>
                <a:cxn ang="0">
                  <a:pos x="16" y="27"/>
                </a:cxn>
                <a:cxn ang="0">
                  <a:pos x="12" y="24"/>
                </a:cxn>
                <a:cxn ang="0">
                  <a:pos x="0" y="27"/>
                </a:cxn>
                <a:cxn ang="0">
                  <a:pos x="0" y="29"/>
                </a:cxn>
                <a:cxn ang="0">
                  <a:pos x="0" y="31"/>
                </a:cxn>
                <a:cxn ang="0">
                  <a:pos x="5" y="31"/>
                </a:cxn>
                <a:cxn ang="0">
                  <a:pos x="33" y="36"/>
                </a:cxn>
                <a:cxn ang="0">
                  <a:pos x="33" y="38"/>
                </a:cxn>
              </a:cxnLst>
              <a:rect l="0" t="0" r="r" b="b"/>
              <a:pathLst>
                <a:path w="78" h="38">
                  <a:moveTo>
                    <a:pt x="33" y="38"/>
                  </a:moveTo>
                  <a:lnTo>
                    <a:pt x="35" y="38"/>
                  </a:lnTo>
                  <a:lnTo>
                    <a:pt x="38" y="38"/>
                  </a:lnTo>
                  <a:lnTo>
                    <a:pt x="38" y="38"/>
                  </a:lnTo>
                  <a:lnTo>
                    <a:pt x="40" y="36"/>
                  </a:lnTo>
                  <a:lnTo>
                    <a:pt x="40" y="34"/>
                  </a:lnTo>
                  <a:lnTo>
                    <a:pt x="43" y="31"/>
                  </a:lnTo>
                  <a:lnTo>
                    <a:pt x="45" y="31"/>
                  </a:lnTo>
                  <a:lnTo>
                    <a:pt x="47" y="31"/>
                  </a:lnTo>
                  <a:lnTo>
                    <a:pt x="50" y="31"/>
                  </a:lnTo>
                  <a:lnTo>
                    <a:pt x="52" y="31"/>
                  </a:lnTo>
                  <a:lnTo>
                    <a:pt x="54" y="31"/>
                  </a:lnTo>
                  <a:lnTo>
                    <a:pt x="54" y="31"/>
                  </a:lnTo>
                  <a:lnTo>
                    <a:pt x="57" y="31"/>
                  </a:lnTo>
                  <a:lnTo>
                    <a:pt x="57" y="31"/>
                  </a:lnTo>
                  <a:lnTo>
                    <a:pt x="57" y="29"/>
                  </a:lnTo>
                  <a:lnTo>
                    <a:pt x="71" y="29"/>
                  </a:lnTo>
                  <a:lnTo>
                    <a:pt x="71" y="31"/>
                  </a:lnTo>
                  <a:lnTo>
                    <a:pt x="71" y="31"/>
                  </a:lnTo>
                  <a:lnTo>
                    <a:pt x="73" y="34"/>
                  </a:lnTo>
                  <a:lnTo>
                    <a:pt x="73" y="31"/>
                  </a:lnTo>
                  <a:lnTo>
                    <a:pt x="76" y="31"/>
                  </a:lnTo>
                  <a:lnTo>
                    <a:pt x="78" y="29"/>
                  </a:lnTo>
                  <a:lnTo>
                    <a:pt x="78" y="27"/>
                  </a:lnTo>
                  <a:lnTo>
                    <a:pt x="78" y="24"/>
                  </a:lnTo>
                  <a:lnTo>
                    <a:pt x="76" y="22"/>
                  </a:lnTo>
                  <a:lnTo>
                    <a:pt x="76" y="19"/>
                  </a:lnTo>
                  <a:lnTo>
                    <a:pt x="73" y="17"/>
                  </a:lnTo>
                  <a:lnTo>
                    <a:pt x="73" y="17"/>
                  </a:lnTo>
                  <a:lnTo>
                    <a:pt x="71" y="17"/>
                  </a:lnTo>
                  <a:lnTo>
                    <a:pt x="69" y="17"/>
                  </a:lnTo>
                  <a:lnTo>
                    <a:pt x="66" y="15"/>
                  </a:lnTo>
                  <a:lnTo>
                    <a:pt x="66" y="15"/>
                  </a:lnTo>
                  <a:lnTo>
                    <a:pt x="66" y="12"/>
                  </a:lnTo>
                  <a:lnTo>
                    <a:pt x="66" y="12"/>
                  </a:lnTo>
                  <a:lnTo>
                    <a:pt x="64" y="12"/>
                  </a:lnTo>
                  <a:lnTo>
                    <a:pt x="62" y="10"/>
                  </a:lnTo>
                  <a:lnTo>
                    <a:pt x="62" y="10"/>
                  </a:lnTo>
                  <a:lnTo>
                    <a:pt x="59" y="7"/>
                  </a:lnTo>
                  <a:lnTo>
                    <a:pt x="59" y="5"/>
                  </a:lnTo>
                  <a:lnTo>
                    <a:pt x="59" y="5"/>
                  </a:lnTo>
                  <a:lnTo>
                    <a:pt x="54" y="5"/>
                  </a:lnTo>
                  <a:lnTo>
                    <a:pt x="54" y="5"/>
                  </a:lnTo>
                  <a:lnTo>
                    <a:pt x="54" y="5"/>
                  </a:lnTo>
                  <a:lnTo>
                    <a:pt x="54" y="5"/>
                  </a:lnTo>
                  <a:lnTo>
                    <a:pt x="45" y="3"/>
                  </a:lnTo>
                  <a:lnTo>
                    <a:pt x="38" y="3"/>
                  </a:lnTo>
                  <a:lnTo>
                    <a:pt x="31" y="0"/>
                  </a:lnTo>
                  <a:lnTo>
                    <a:pt x="21" y="0"/>
                  </a:lnTo>
                  <a:lnTo>
                    <a:pt x="21" y="0"/>
                  </a:lnTo>
                  <a:lnTo>
                    <a:pt x="19" y="0"/>
                  </a:lnTo>
                  <a:lnTo>
                    <a:pt x="16" y="0"/>
                  </a:lnTo>
                  <a:lnTo>
                    <a:pt x="16" y="3"/>
                  </a:lnTo>
                  <a:lnTo>
                    <a:pt x="16" y="3"/>
                  </a:lnTo>
                  <a:lnTo>
                    <a:pt x="16" y="5"/>
                  </a:lnTo>
                  <a:lnTo>
                    <a:pt x="16" y="7"/>
                  </a:lnTo>
                  <a:lnTo>
                    <a:pt x="16" y="7"/>
                  </a:lnTo>
                  <a:lnTo>
                    <a:pt x="19" y="10"/>
                  </a:lnTo>
                  <a:lnTo>
                    <a:pt x="21" y="10"/>
                  </a:lnTo>
                  <a:lnTo>
                    <a:pt x="21" y="15"/>
                  </a:lnTo>
                  <a:lnTo>
                    <a:pt x="21" y="17"/>
                  </a:lnTo>
                  <a:lnTo>
                    <a:pt x="21" y="19"/>
                  </a:lnTo>
                  <a:lnTo>
                    <a:pt x="21" y="19"/>
                  </a:lnTo>
                  <a:lnTo>
                    <a:pt x="24" y="19"/>
                  </a:lnTo>
                  <a:lnTo>
                    <a:pt x="24" y="22"/>
                  </a:lnTo>
                  <a:lnTo>
                    <a:pt x="21" y="24"/>
                  </a:lnTo>
                  <a:lnTo>
                    <a:pt x="21" y="27"/>
                  </a:lnTo>
                  <a:lnTo>
                    <a:pt x="21" y="27"/>
                  </a:lnTo>
                  <a:lnTo>
                    <a:pt x="19" y="27"/>
                  </a:lnTo>
                  <a:lnTo>
                    <a:pt x="16" y="27"/>
                  </a:lnTo>
                  <a:lnTo>
                    <a:pt x="14" y="24"/>
                  </a:lnTo>
                  <a:lnTo>
                    <a:pt x="12" y="24"/>
                  </a:lnTo>
                  <a:lnTo>
                    <a:pt x="9" y="24"/>
                  </a:lnTo>
                  <a:lnTo>
                    <a:pt x="0" y="27"/>
                  </a:lnTo>
                  <a:lnTo>
                    <a:pt x="0" y="27"/>
                  </a:lnTo>
                  <a:lnTo>
                    <a:pt x="0" y="29"/>
                  </a:lnTo>
                  <a:lnTo>
                    <a:pt x="0" y="31"/>
                  </a:lnTo>
                  <a:lnTo>
                    <a:pt x="0" y="31"/>
                  </a:lnTo>
                  <a:lnTo>
                    <a:pt x="2" y="31"/>
                  </a:lnTo>
                  <a:lnTo>
                    <a:pt x="5" y="31"/>
                  </a:lnTo>
                  <a:lnTo>
                    <a:pt x="9" y="36"/>
                  </a:lnTo>
                  <a:lnTo>
                    <a:pt x="33" y="36"/>
                  </a:lnTo>
                  <a:lnTo>
                    <a:pt x="33" y="38"/>
                  </a:lnTo>
                  <a:lnTo>
                    <a:pt x="33" y="38"/>
                  </a:lnTo>
                  <a:lnTo>
                    <a:pt x="33" y="3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4" name="Freeform 1574">
              <a:extLst>
                <a:ext uri="{FF2B5EF4-FFF2-40B4-BE49-F238E27FC236}">
                  <a16:creationId xmlns:a16="http://schemas.microsoft.com/office/drawing/2014/main" id="{4E0A82A5-E3C9-4D49-B5F3-837FE14F6D73}"/>
                </a:ext>
              </a:extLst>
            </p:cNvPr>
            <p:cNvSpPr>
              <a:spLocks/>
            </p:cNvSpPr>
            <p:nvPr/>
          </p:nvSpPr>
          <p:spPr bwMode="auto">
            <a:xfrm>
              <a:off x="2527300" y="3559174"/>
              <a:ext cx="123825" cy="60325"/>
            </a:xfrm>
            <a:custGeom>
              <a:avLst/>
              <a:gdLst/>
              <a:ahLst/>
              <a:cxnLst>
                <a:cxn ang="0">
                  <a:pos x="35" y="38"/>
                </a:cxn>
                <a:cxn ang="0">
                  <a:pos x="38" y="38"/>
                </a:cxn>
                <a:cxn ang="0">
                  <a:pos x="40" y="34"/>
                </a:cxn>
                <a:cxn ang="0">
                  <a:pos x="45" y="31"/>
                </a:cxn>
                <a:cxn ang="0">
                  <a:pos x="50" y="31"/>
                </a:cxn>
                <a:cxn ang="0">
                  <a:pos x="54" y="31"/>
                </a:cxn>
                <a:cxn ang="0">
                  <a:pos x="57" y="31"/>
                </a:cxn>
                <a:cxn ang="0">
                  <a:pos x="57" y="29"/>
                </a:cxn>
                <a:cxn ang="0">
                  <a:pos x="71" y="31"/>
                </a:cxn>
                <a:cxn ang="0">
                  <a:pos x="73" y="34"/>
                </a:cxn>
                <a:cxn ang="0">
                  <a:pos x="76" y="31"/>
                </a:cxn>
                <a:cxn ang="0">
                  <a:pos x="78" y="27"/>
                </a:cxn>
                <a:cxn ang="0">
                  <a:pos x="76" y="22"/>
                </a:cxn>
                <a:cxn ang="0">
                  <a:pos x="73" y="17"/>
                </a:cxn>
                <a:cxn ang="0">
                  <a:pos x="71" y="17"/>
                </a:cxn>
                <a:cxn ang="0">
                  <a:pos x="66" y="15"/>
                </a:cxn>
                <a:cxn ang="0">
                  <a:pos x="66" y="12"/>
                </a:cxn>
                <a:cxn ang="0">
                  <a:pos x="64" y="12"/>
                </a:cxn>
                <a:cxn ang="0">
                  <a:pos x="62" y="10"/>
                </a:cxn>
                <a:cxn ang="0">
                  <a:pos x="59" y="5"/>
                </a:cxn>
                <a:cxn ang="0">
                  <a:pos x="54" y="5"/>
                </a:cxn>
                <a:cxn ang="0">
                  <a:pos x="54" y="5"/>
                </a:cxn>
                <a:cxn ang="0">
                  <a:pos x="45" y="3"/>
                </a:cxn>
                <a:cxn ang="0">
                  <a:pos x="31" y="0"/>
                </a:cxn>
                <a:cxn ang="0">
                  <a:pos x="21" y="0"/>
                </a:cxn>
                <a:cxn ang="0">
                  <a:pos x="16" y="0"/>
                </a:cxn>
                <a:cxn ang="0">
                  <a:pos x="16" y="3"/>
                </a:cxn>
                <a:cxn ang="0">
                  <a:pos x="16" y="7"/>
                </a:cxn>
                <a:cxn ang="0">
                  <a:pos x="19" y="10"/>
                </a:cxn>
                <a:cxn ang="0">
                  <a:pos x="21" y="15"/>
                </a:cxn>
                <a:cxn ang="0">
                  <a:pos x="21" y="19"/>
                </a:cxn>
                <a:cxn ang="0">
                  <a:pos x="24" y="19"/>
                </a:cxn>
                <a:cxn ang="0">
                  <a:pos x="21" y="24"/>
                </a:cxn>
                <a:cxn ang="0">
                  <a:pos x="21" y="27"/>
                </a:cxn>
                <a:cxn ang="0">
                  <a:pos x="16" y="27"/>
                </a:cxn>
                <a:cxn ang="0">
                  <a:pos x="12" y="24"/>
                </a:cxn>
                <a:cxn ang="0">
                  <a:pos x="0" y="27"/>
                </a:cxn>
                <a:cxn ang="0">
                  <a:pos x="0" y="29"/>
                </a:cxn>
                <a:cxn ang="0">
                  <a:pos x="0" y="31"/>
                </a:cxn>
                <a:cxn ang="0">
                  <a:pos x="5" y="31"/>
                </a:cxn>
                <a:cxn ang="0">
                  <a:pos x="33" y="36"/>
                </a:cxn>
                <a:cxn ang="0">
                  <a:pos x="33" y="38"/>
                </a:cxn>
              </a:cxnLst>
              <a:rect l="0" t="0" r="r" b="b"/>
              <a:pathLst>
                <a:path w="78" h="38">
                  <a:moveTo>
                    <a:pt x="33" y="38"/>
                  </a:moveTo>
                  <a:lnTo>
                    <a:pt x="35" y="38"/>
                  </a:lnTo>
                  <a:lnTo>
                    <a:pt x="38" y="38"/>
                  </a:lnTo>
                  <a:lnTo>
                    <a:pt x="38" y="38"/>
                  </a:lnTo>
                  <a:lnTo>
                    <a:pt x="40" y="36"/>
                  </a:lnTo>
                  <a:lnTo>
                    <a:pt x="40" y="34"/>
                  </a:lnTo>
                  <a:lnTo>
                    <a:pt x="43" y="31"/>
                  </a:lnTo>
                  <a:lnTo>
                    <a:pt x="45" y="31"/>
                  </a:lnTo>
                  <a:lnTo>
                    <a:pt x="47" y="31"/>
                  </a:lnTo>
                  <a:lnTo>
                    <a:pt x="50" y="31"/>
                  </a:lnTo>
                  <a:lnTo>
                    <a:pt x="52" y="31"/>
                  </a:lnTo>
                  <a:lnTo>
                    <a:pt x="54" y="31"/>
                  </a:lnTo>
                  <a:lnTo>
                    <a:pt x="54" y="31"/>
                  </a:lnTo>
                  <a:lnTo>
                    <a:pt x="57" y="31"/>
                  </a:lnTo>
                  <a:lnTo>
                    <a:pt x="57" y="31"/>
                  </a:lnTo>
                  <a:lnTo>
                    <a:pt x="57" y="29"/>
                  </a:lnTo>
                  <a:lnTo>
                    <a:pt x="71" y="29"/>
                  </a:lnTo>
                  <a:lnTo>
                    <a:pt x="71" y="31"/>
                  </a:lnTo>
                  <a:lnTo>
                    <a:pt x="71" y="31"/>
                  </a:lnTo>
                  <a:lnTo>
                    <a:pt x="73" y="34"/>
                  </a:lnTo>
                  <a:lnTo>
                    <a:pt x="73" y="31"/>
                  </a:lnTo>
                  <a:lnTo>
                    <a:pt x="76" y="31"/>
                  </a:lnTo>
                  <a:lnTo>
                    <a:pt x="78" y="29"/>
                  </a:lnTo>
                  <a:lnTo>
                    <a:pt x="78" y="27"/>
                  </a:lnTo>
                  <a:lnTo>
                    <a:pt x="78" y="24"/>
                  </a:lnTo>
                  <a:lnTo>
                    <a:pt x="76" y="22"/>
                  </a:lnTo>
                  <a:lnTo>
                    <a:pt x="76" y="19"/>
                  </a:lnTo>
                  <a:lnTo>
                    <a:pt x="73" y="17"/>
                  </a:lnTo>
                  <a:lnTo>
                    <a:pt x="73" y="17"/>
                  </a:lnTo>
                  <a:lnTo>
                    <a:pt x="71" y="17"/>
                  </a:lnTo>
                  <a:lnTo>
                    <a:pt x="69" y="17"/>
                  </a:lnTo>
                  <a:lnTo>
                    <a:pt x="66" y="15"/>
                  </a:lnTo>
                  <a:lnTo>
                    <a:pt x="66" y="15"/>
                  </a:lnTo>
                  <a:lnTo>
                    <a:pt x="66" y="12"/>
                  </a:lnTo>
                  <a:lnTo>
                    <a:pt x="66" y="12"/>
                  </a:lnTo>
                  <a:lnTo>
                    <a:pt x="64" y="12"/>
                  </a:lnTo>
                  <a:lnTo>
                    <a:pt x="62" y="10"/>
                  </a:lnTo>
                  <a:lnTo>
                    <a:pt x="62" y="10"/>
                  </a:lnTo>
                  <a:lnTo>
                    <a:pt x="59" y="7"/>
                  </a:lnTo>
                  <a:lnTo>
                    <a:pt x="59" y="5"/>
                  </a:lnTo>
                  <a:lnTo>
                    <a:pt x="59" y="5"/>
                  </a:lnTo>
                  <a:lnTo>
                    <a:pt x="54" y="5"/>
                  </a:lnTo>
                  <a:lnTo>
                    <a:pt x="54" y="5"/>
                  </a:lnTo>
                  <a:lnTo>
                    <a:pt x="54" y="5"/>
                  </a:lnTo>
                  <a:lnTo>
                    <a:pt x="54" y="5"/>
                  </a:lnTo>
                  <a:lnTo>
                    <a:pt x="45" y="3"/>
                  </a:lnTo>
                  <a:lnTo>
                    <a:pt x="38" y="3"/>
                  </a:lnTo>
                  <a:lnTo>
                    <a:pt x="31" y="0"/>
                  </a:lnTo>
                  <a:lnTo>
                    <a:pt x="21" y="0"/>
                  </a:lnTo>
                  <a:lnTo>
                    <a:pt x="21" y="0"/>
                  </a:lnTo>
                  <a:lnTo>
                    <a:pt x="19" y="0"/>
                  </a:lnTo>
                  <a:lnTo>
                    <a:pt x="16" y="0"/>
                  </a:lnTo>
                  <a:lnTo>
                    <a:pt x="16" y="3"/>
                  </a:lnTo>
                  <a:lnTo>
                    <a:pt x="16" y="3"/>
                  </a:lnTo>
                  <a:lnTo>
                    <a:pt x="16" y="5"/>
                  </a:lnTo>
                  <a:lnTo>
                    <a:pt x="16" y="7"/>
                  </a:lnTo>
                  <a:lnTo>
                    <a:pt x="16" y="7"/>
                  </a:lnTo>
                  <a:lnTo>
                    <a:pt x="19" y="10"/>
                  </a:lnTo>
                  <a:lnTo>
                    <a:pt x="21" y="10"/>
                  </a:lnTo>
                  <a:lnTo>
                    <a:pt x="21" y="15"/>
                  </a:lnTo>
                  <a:lnTo>
                    <a:pt x="21" y="17"/>
                  </a:lnTo>
                  <a:lnTo>
                    <a:pt x="21" y="19"/>
                  </a:lnTo>
                  <a:lnTo>
                    <a:pt x="21" y="19"/>
                  </a:lnTo>
                  <a:lnTo>
                    <a:pt x="24" y="19"/>
                  </a:lnTo>
                  <a:lnTo>
                    <a:pt x="24" y="22"/>
                  </a:lnTo>
                  <a:lnTo>
                    <a:pt x="21" y="24"/>
                  </a:lnTo>
                  <a:lnTo>
                    <a:pt x="21" y="27"/>
                  </a:lnTo>
                  <a:lnTo>
                    <a:pt x="21" y="27"/>
                  </a:lnTo>
                  <a:lnTo>
                    <a:pt x="19" y="27"/>
                  </a:lnTo>
                  <a:lnTo>
                    <a:pt x="16" y="27"/>
                  </a:lnTo>
                  <a:lnTo>
                    <a:pt x="14" y="24"/>
                  </a:lnTo>
                  <a:lnTo>
                    <a:pt x="12" y="24"/>
                  </a:lnTo>
                  <a:lnTo>
                    <a:pt x="9" y="24"/>
                  </a:lnTo>
                  <a:lnTo>
                    <a:pt x="0" y="27"/>
                  </a:lnTo>
                  <a:lnTo>
                    <a:pt x="0" y="27"/>
                  </a:lnTo>
                  <a:lnTo>
                    <a:pt x="0" y="29"/>
                  </a:lnTo>
                  <a:lnTo>
                    <a:pt x="0" y="31"/>
                  </a:lnTo>
                  <a:lnTo>
                    <a:pt x="0" y="31"/>
                  </a:lnTo>
                  <a:lnTo>
                    <a:pt x="2" y="31"/>
                  </a:lnTo>
                  <a:lnTo>
                    <a:pt x="5" y="31"/>
                  </a:lnTo>
                  <a:lnTo>
                    <a:pt x="9" y="36"/>
                  </a:lnTo>
                  <a:lnTo>
                    <a:pt x="33" y="36"/>
                  </a:lnTo>
                  <a:lnTo>
                    <a:pt x="33" y="38"/>
                  </a:lnTo>
                  <a:lnTo>
                    <a:pt x="33" y="38"/>
                  </a:lnTo>
                  <a:lnTo>
                    <a:pt x="33" y="3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5" name="Freeform 1575">
              <a:extLst>
                <a:ext uri="{FF2B5EF4-FFF2-40B4-BE49-F238E27FC236}">
                  <a16:creationId xmlns:a16="http://schemas.microsoft.com/office/drawing/2014/main" id="{C5802937-0B7F-4F87-BCAF-F01A89A6DA27}"/>
                </a:ext>
              </a:extLst>
            </p:cNvPr>
            <p:cNvSpPr>
              <a:spLocks/>
            </p:cNvSpPr>
            <p:nvPr/>
          </p:nvSpPr>
          <p:spPr bwMode="auto">
            <a:xfrm>
              <a:off x="2673350" y="3602037"/>
              <a:ext cx="34925" cy="17461"/>
            </a:xfrm>
            <a:custGeom>
              <a:avLst/>
              <a:gdLst/>
              <a:ahLst/>
              <a:cxnLst>
                <a:cxn ang="0">
                  <a:pos x="8" y="2"/>
                </a:cxn>
                <a:cxn ang="0">
                  <a:pos x="0" y="2"/>
                </a:cxn>
                <a:cxn ang="0">
                  <a:pos x="0" y="7"/>
                </a:cxn>
                <a:cxn ang="0">
                  <a:pos x="0" y="9"/>
                </a:cxn>
                <a:cxn ang="0">
                  <a:pos x="3" y="11"/>
                </a:cxn>
                <a:cxn ang="0">
                  <a:pos x="5" y="11"/>
                </a:cxn>
                <a:cxn ang="0">
                  <a:pos x="10" y="11"/>
                </a:cxn>
                <a:cxn ang="0">
                  <a:pos x="12" y="11"/>
                </a:cxn>
                <a:cxn ang="0">
                  <a:pos x="17" y="11"/>
                </a:cxn>
                <a:cxn ang="0">
                  <a:pos x="19" y="9"/>
                </a:cxn>
                <a:cxn ang="0">
                  <a:pos x="19" y="7"/>
                </a:cxn>
                <a:cxn ang="0">
                  <a:pos x="22" y="7"/>
                </a:cxn>
                <a:cxn ang="0">
                  <a:pos x="19" y="4"/>
                </a:cxn>
                <a:cxn ang="0">
                  <a:pos x="19" y="2"/>
                </a:cxn>
                <a:cxn ang="0">
                  <a:pos x="19" y="0"/>
                </a:cxn>
                <a:cxn ang="0">
                  <a:pos x="19" y="0"/>
                </a:cxn>
                <a:cxn ang="0">
                  <a:pos x="15" y="0"/>
                </a:cxn>
                <a:cxn ang="0">
                  <a:pos x="10" y="2"/>
                </a:cxn>
                <a:cxn ang="0">
                  <a:pos x="8" y="2"/>
                </a:cxn>
                <a:cxn ang="0">
                  <a:pos x="8" y="2"/>
                </a:cxn>
              </a:cxnLst>
              <a:rect l="0" t="0" r="r" b="b"/>
              <a:pathLst>
                <a:path w="22" h="11">
                  <a:moveTo>
                    <a:pt x="8" y="2"/>
                  </a:moveTo>
                  <a:lnTo>
                    <a:pt x="0" y="2"/>
                  </a:lnTo>
                  <a:lnTo>
                    <a:pt x="0" y="7"/>
                  </a:lnTo>
                  <a:lnTo>
                    <a:pt x="0" y="9"/>
                  </a:lnTo>
                  <a:lnTo>
                    <a:pt x="3" y="11"/>
                  </a:lnTo>
                  <a:lnTo>
                    <a:pt x="5" y="11"/>
                  </a:lnTo>
                  <a:lnTo>
                    <a:pt x="10" y="11"/>
                  </a:lnTo>
                  <a:lnTo>
                    <a:pt x="12" y="11"/>
                  </a:lnTo>
                  <a:lnTo>
                    <a:pt x="17" y="11"/>
                  </a:lnTo>
                  <a:lnTo>
                    <a:pt x="19" y="9"/>
                  </a:lnTo>
                  <a:lnTo>
                    <a:pt x="19" y="7"/>
                  </a:lnTo>
                  <a:lnTo>
                    <a:pt x="22" y="7"/>
                  </a:lnTo>
                  <a:lnTo>
                    <a:pt x="19" y="4"/>
                  </a:lnTo>
                  <a:lnTo>
                    <a:pt x="19" y="2"/>
                  </a:lnTo>
                  <a:lnTo>
                    <a:pt x="19" y="0"/>
                  </a:lnTo>
                  <a:lnTo>
                    <a:pt x="19" y="0"/>
                  </a:lnTo>
                  <a:lnTo>
                    <a:pt x="15" y="0"/>
                  </a:lnTo>
                  <a:lnTo>
                    <a:pt x="10" y="2"/>
                  </a:lnTo>
                  <a:lnTo>
                    <a:pt x="8" y="2"/>
                  </a:lnTo>
                  <a:lnTo>
                    <a:pt x="8" y="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6" name="Freeform 1576">
              <a:extLst>
                <a:ext uri="{FF2B5EF4-FFF2-40B4-BE49-F238E27FC236}">
                  <a16:creationId xmlns:a16="http://schemas.microsoft.com/office/drawing/2014/main" id="{8774417E-DD32-400F-BA30-237A44BE79D1}"/>
                </a:ext>
              </a:extLst>
            </p:cNvPr>
            <p:cNvSpPr>
              <a:spLocks/>
            </p:cNvSpPr>
            <p:nvPr/>
          </p:nvSpPr>
          <p:spPr bwMode="auto">
            <a:xfrm>
              <a:off x="2673350" y="3602037"/>
              <a:ext cx="34925" cy="17461"/>
            </a:xfrm>
            <a:custGeom>
              <a:avLst/>
              <a:gdLst/>
              <a:ahLst/>
              <a:cxnLst>
                <a:cxn ang="0">
                  <a:pos x="8" y="2"/>
                </a:cxn>
                <a:cxn ang="0">
                  <a:pos x="0" y="2"/>
                </a:cxn>
                <a:cxn ang="0">
                  <a:pos x="0" y="7"/>
                </a:cxn>
                <a:cxn ang="0">
                  <a:pos x="0" y="9"/>
                </a:cxn>
                <a:cxn ang="0">
                  <a:pos x="3" y="11"/>
                </a:cxn>
                <a:cxn ang="0">
                  <a:pos x="5" y="11"/>
                </a:cxn>
                <a:cxn ang="0">
                  <a:pos x="10" y="11"/>
                </a:cxn>
                <a:cxn ang="0">
                  <a:pos x="12" y="11"/>
                </a:cxn>
                <a:cxn ang="0">
                  <a:pos x="17" y="11"/>
                </a:cxn>
                <a:cxn ang="0">
                  <a:pos x="19" y="9"/>
                </a:cxn>
                <a:cxn ang="0">
                  <a:pos x="19" y="7"/>
                </a:cxn>
                <a:cxn ang="0">
                  <a:pos x="22" y="7"/>
                </a:cxn>
                <a:cxn ang="0">
                  <a:pos x="19" y="4"/>
                </a:cxn>
                <a:cxn ang="0">
                  <a:pos x="19" y="2"/>
                </a:cxn>
                <a:cxn ang="0">
                  <a:pos x="19" y="0"/>
                </a:cxn>
                <a:cxn ang="0">
                  <a:pos x="19" y="0"/>
                </a:cxn>
                <a:cxn ang="0">
                  <a:pos x="15" y="0"/>
                </a:cxn>
                <a:cxn ang="0">
                  <a:pos x="10" y="2"/>
                </a:cxn>
                <a:cxn ang="0">
                  <a:pos x="8" y="2"/>
                </a:cxn>
              </a:cxnLst>
              <a:rect l="0" t="0" r="r" b="b"/>
              <a:pathLst>
                <a:path w="22" h="11">
                  <a:moveTo>
                    <a:pt x="8" y="2"/>
                  </a:moveTo>
                  <a:lnTo>
                    <a:pt x="0" y="2"/>
                  </a:lnTo>
                  <a:lnTo>
                    <a:pt x="0" y="7"/>
                  </a:lnTo>
                  <a:lnTo>
                    <a:pt x="0" y="9"/>
                  </a:lnTo>
                  <a:lnTo>
                    <a:pt x="3" y="11"/>
                  </a:lnTo>
                  <a:lnTo>
                    <a:pt x="5" y="11"/>
                  </a:lnTo>
                  <a:lnTo>
                    <a:pt x="10" y="11"/>
                  </a:lnTo>
                  <a:lnTo>
                    <a:pt x="12" y="11"/>
                  </a:lnTo>
                  <a:lnTo>
                    <a:pt x="17" y="11"/>
                  </a:lnTo>
                  <a:lnTo>
                    <a:pt x="19" y="9"/>
                  </a:lnTo>
                  <a:lnTo>
                    <a:pt x="19" y="7"/>
                  </a:lnTo>
                  <a:lnTo>
                    <a:pt x="22" y="7"/>
                  </a:lnTo>
                  <a:lnTo>
                    <a:pt x="19" y="4"/>
                  </a:lnTo>
                  <a:lnTo>
                    <a:pt x="19" y="2"/>
                  </a:lnTo>
                  <a:lnTo>
                    <a:pt x="19" y="0"/>
                  </a:lnTo>
                  <a:lnTo>
                    <a:pt x="19" y="0"/>
                  </a:lnTo>
                  <a:lnTo>
                    <a:pt x="15" y="0"/>
                  </a:lnTo>
                  <a:lnTo>
                    <a:pt x="10" y="2"/>
                  </a:lnTo>
                  <a:lnTo>
                    <a:pt x="8" y="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7" name="Freeform 1577">
              <a:extLst>
                <a:ext uri="{FF2B5EF4-FFF2-40B4-BE49-F238E27FC236}">
                  <a16:creationId xmlns:a16="http://schemas.microsoft.com/office/drawing/2014/main" id="{D2849728-FAD8-4A9D-9972-04433008E488}"/>
                </a:ext>
              </a:extLst>
            </p:cNvPr>
            <p:cNvSpPr>
              <a:spLocks/>
            </p:cNvSpPr>
            <p:nvPr/>
          </p:nvSpPr>
          <p:spPr bwMode="auto">
            <a:xfrm>
              <a:off x="2673350" y="3602037"/>
              <a:ext cx="34925" cy="17461"/>
            </a:xfrm>
            <a:custGeom>
              <a:avLst/>
              <a:gdLst/>
              <a:ahLst/>
              <a:cxnLst>
                <a:cxn ang="0">
                  <a:pos x="8" y="2"/>
                </a:cxn>
                <a:cxn ang="0">
                  <a:pos x="0" y="2"/>
                </a:cxn>
                <a:cxn ang="0">
                  <a:pos x="0" y="7"/>
                </a:cxn>
                <a:cxn ang="0">
                  <a:pos x="0" y="9"/>
                </a:cxn>
                <a:cxn ang="0">
                  <a:pos x="3" y="11"/>
                </a:cxn>
                <a:cxn ang="0">
                  <a:pos x="5" y="11"/>
                </a:cxn>
                <a:cxn ang="0">
                  <a:pos x="10" y="11"/>
                </a:cxn>
                <a:cxn ang="0">
                  <a:pos x="12" y="11"/>
                </a:cxn>
                <a:cxn ang="0">
                  <a:pos x="17" y="11"/>
                </a:cxn>
                <a:cxn ang="0">
                  <a:pos x="19" y="9"/>
                </a:cxn>
                <a:cxn ang="0">
                  <a:pos x="19" y="7"/>
                </a:cxn>
                <a:cxn ang="0">
                  <a:pos x="22" y="7"/>
                </a:cxn>
                <a:cxn ang="0">
                  <a:pos x="19" y="4"/>
                </a:cxn>
                <a:cxn ang="0">
                  <a:pos x="19" y="2"/>
                </a:cxn>
                <a:cxn ang="0">
                  <a:pos x="19" y="0"/>
                </a:cxn>
                <a:cxn ang="0">
                  <a:pos x="19" y="0"/>
                </a:cxn>
                <a:cxn ang="0">
                  <a:pos x="15" y="0"/>
                </a:cxn>
                <a:cxn ang="0">
                  <a:pos x="10" y="2"/>
                </a:cxn>
                <a:cxn ang="0">
                  <a:pos x="8" y="2"/>
                </a:cxn>
              </a:cxnLst>
              <a:rect l="0" t="0" r="r" b="b"/>
              <a:pathLst>
                <a:path w="22" h="11">
                  <a:moveTo>
                    <a:pt x="8" y="2"/>
                  </a:moveTo>
                  <a:lnTo>
                    <a:pt x="0" y="2"/>
                  </a:lnTo>
                  <a:lnTo>
                    <a:pt x="0" y="7"/>
                  </a:lnTo>
                  <a:lnTo>
                    <a:pt x="0" y="9"/>
                  </a:lnTo>
                  <a:lnTo>
                    <a:pt x="3" y="11"/>
                  </a:lnTo>
                  <a:lnTo>
                    <a:pt x="5" y="11"/>
                  </a:lnTo>
                  <a:lnTo>
                    <a:pt x="10" y="11"/>
                  </a:lnTo>
                  <a:lnTo>
                    <a:pt x="12" y="11"/>
                  </a:lnTo>
                  <a:lnTo>
                    <a:pt x="17" y="11"/>
                  </a:lnTo>
                  <a:lnTo>
                    <a:pt x="19" y="9"/>
                  </a:lnTo>
                  <a:lnTo>
                    <a:pt x="19" y="7"/>
                  </a:lnTo>
                  <a:lnTo>
                    <a:pt x="22" y="7"/>
                  </a:lnTo>
                  <a:lnTo>
                    <a:pt x="19" y="4"/>
                  </a:lnTo>
                  <a:lnTo>
                    <a:pt x="19" y="2"/>
                  </a:lnTo>
                  <a:lnTo>
                    <a:pt x="19" y="0"/>
                  </a:lnTo>
                  <a:lnTo>
                    <a:pt x="19" y="0"/>
                  </a:lnTo>
                  <a:lnTo>
                    <a:pt x="15" y="0"/>
                  </a:lnTo>
                  <a:lnTo>
                    <a:pt x="10" y="2"/>
                  </a:lnTo>
                  <a:lnTo>
                    <a:pt x="8" y="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8" name="Freeform 1578">
              <a:extLst>
                <a:ext uri="{FF2B5EF4-FFF2-40B4-BE49-F238E27FC236}">
                  <a16:creationId xmlns:a16="http://schemas.microsoft.com/office/drawing/2014/main" id="{7C463B09-3501-45ED-9F3C-DB812DB601E3}"/>
                </a:ext>
              </a:extLst>
            </p:cNvPr>
            <p:cNvSpPr>
              <a:spLocks/>
            </p:cNvSpPr>
            <p:nvPr/>
          </p:nvSpPr>
          <p:spPr bwMode="auto">
            <a:xfrm>
              <a:off x="1682750" y="2031999"/>
              <a:ext cx="1395414" cy="868363"/>
            </a:xfrm>
            <a:custGeom>
              <a:avLst/>
              <a:gdLst/>
              <a:ahLst/>
              <a:cxnLst>
                <a:cxn ang="0">
                  <a:pos x="670" y="266"/>
                </a:cxn>
                <a:cxn ang="0">
                  <a:pos x="627" y="314"/>
                </a:cxn>
                <a:cxn ang="0">
                  <a:pos x="594" y="378"/>
                </a:cxn>
                <a:cxn ang="0">
                  <a:pos x="594" y="319"/>
                </a:cxn>
                <a:cxn ang="0">
                  <a:pos x="546" y="300"/>
                </a:cxn>
                <a:cxn ang="0">
                  <a:pos x="503" y="278"/>
                </a:cxn>
                <a:cxn ang="0">
                  <a:pos x="503" y="226"/>
                </a:cxn>
                <a:cxn ang="0">
                  <a:pos x="582" y="176"/>
                </a:cxn>
                <a:cxn ang="0">
                  <a:pos x="643" y="133"/>
                </a:cxn>
                <a:cxn ang="0">
                  <a:pos x="698" y="110"/>
                </a:cxn>
                <a:cxn ang="0">
                  <a:pos x="715" y="83"/>
                </a:cxn>
                <a:cxn ang="0">
                  <a:pos x="684" y="74"/>
                </a:cxn>
                <a:cxn ang="0">
                  <a:pos x="648" y="105"/>
                </a:cxn>
                <a:cxn ang="0">
                  <a:pos x="651" y="76"/>
                </a:cxn>
                <a:cxn ang="0">
                  <a:pos x="624" y="69"/>
                </a:cxn>
                <a:cxn ang="0">
                  <a:pos x="648" y="22"/>
                </a:cxn>
                <a:cxn ang="0">
                  <a:pos x="648" y="0"/>
                </a:cxn>
                <a:cxn ang="0">
                  <a:pos x="598" y="43"/>
                </a:cxn>
                <a:cxn ang="0">
                  <a:pos x="591" y="83"/>
                </a:cxn>
                <a:cxn ang="0">
                  <a:pos x="565" y="93"/>
                </a:cxn>
                <a:cxn ang="0">
                  <a:pos x="501" y="95"/>
                </a:cxn>
                <a:cxn ang="0">
                  <a:pos x="453" y="86"/>
                </a:cxn>
                <a:cxn ang="0">
                  <a:pos x="418" y="95"/>
                </a:cxn>
                <a:cxn ang="0">
                  <a:pos x="394" y="91"/>
                </a:cxn>
                <a:cxn ang="0">
                  <a:pos x="337" y="67"/>
                </a:cxn>
                <a:cxn ang="0">
                  <a:pos x="313" y="60"/>
                </a:cxn>
                <a:cxn ang="0">
                  <a:pos x="254" y="62"/>
                </a:cxn>
                <a:cxn ang="0">
                  <a:pos x="185" y="79"/>
                </a:cxn>
                <a:cxn ang="0">
                  <a:pos x="2" y="228"/>
                </a:cxn>
                <a:cxn ang="0">
                  <a:pos x="26" y="247"/>
                </a:cxn>
                <a:cxn ang="0">
                  <a:pos x="33" y="300"/>
                </a:cxn>
                <a:cxn ang="0">
                  <a:pos x="38" y="335"/>
                </a:cxn>
                <a:cxn ang="0">
                  <a:pos x="50" y="364"/>
                </a:cxn>
                <a:cxn ang="0">
                  <a:pos x="69" y="406"/>
                </a:cxn>
                <a:cxn ang="0">
                  <a:pos x="413" y="435"/>
                </a:cxn>
                <a:cxn ang="0">
                  <a:pos x="494" y="421"/>
                </a:cxn>
                <a:cxn ang="0">
                  <a:pos x="510" y="449"/>
                </a:cxn>
                <a:cxn ang="0">
                  <a:pos x="546" y="475"/>
                </a:cxn>
                <a:cxn ang="0">
                  <a:pos x="537" y="497"/>
                </a:cxn>
                <a:cxn ang="0">
                  <a:pos x="496" y="547"/>
                </a:cxn>
                <a:cxn ang="0">
                  <a:pos x="539" y="535"/>
                </a:cxn>
                <a:cxn ang="0">
                  <a:pos x="577" y="509"/>
                </a:cxn>
                <a:cxn ang="0">
                  <a:pos x="648" y="494"/>
                </a:cxn>
                <a:cxn ang="0">
                  <a:pos x="705" y="461"/>
                </a:cxn>
                <a:cxn ang="0">
                  <a:pos x="715" y="506"/>
                </a:cxn>
                <a:cxn ang="0">
                  <a:pos x="734" y="509"/>
                </a:cxn>
                <a:cxn ang="0">
                  <a:pos x="793" y="480"/>
                </a:cxn>
                <a:cxn ang="0">
                  <a:pos x="791" y="461"/>
                </a:cxn>
                <a:cxn ang="0">
                  <a:pos x="746" y="475"/>
                </a:cxn>
                <a:cxn ang="0">
                  <a:pos x="753" y="437"/>
                </a:cxn>
                <a:cxn ang="0">
                  <a:pos x="722" y="423"/>
                </a:cxn>
                <a:cxn ang="0">
                  <a:pos x="741" y="397"/>
                </a:cxn>
                <a:cxn ang="0">
                  <a:pos x="833" y="385"/>
                </a:cxn>
                <a:cxn ang="0">
                  <a:pos x="879" y="352"/>
                </a:cxn>
                <a:cxn ang="0">
                  <a:pos x="862" y="319"/>
                </a:cxn>
                <a:cxn ang="0">
                  <a:pos x="833" y="295"/>
                </a:cxn>
                <a:cxn ang="0">
                  <a:pos x="833" y="257"/>
                </a:cxn>
                <a:cxn ang="0">
                  <a:pos x="807" y="243"/>
                </a:cxn>
                <a:cxn ang="0">
                  <a:pos x="776" y="252"/>
                </a:cxn>
                <a:cxn ang="0">
                  <a:pos x="772" y="214"/>
                </a:cxn>
                <a:cxn ang="0">
                  <a:pos x="741" y="186"/>
                </a:cxn>
                <a:cxn ang="0">
                  <a:pos x="696" y="190"/>
                </a:cxn>
                <a:cxn ang="0">
                  <a:pos x="672" y="238"/>
                </a:cxn>
              </a:cxnLst>
              <a:rect l="0" t="0" r="r" b="b"/>
              <a:pathLst>
                <a:path w="879" h="547">
                  <a:moveTo>
                    <a:pt x="672" y="238"/>
                  </a:moveTo>
                  <a:lnTo>
                    <a:pt x="670" y="240"/>
                  </a:lnTo>
                  <a:lnTo>
                    <a:pt x="667" y="243"/>
                  </a:lnTo>
                  <a:lnTo>
                    <a:pt x="662" y="247"/>
                  </a:lnTo>
                  <a:lnTo>
                    <a:pt x="662" y="247"/>
                  </a:lnTo>
                  <a:lnTo>
                    <a:pt x="660" y="247"/>
                  </a:lnTo>
                  <a:lnTo>
                    <a:pt x="660" y="252"/>
                  </a:lnTo>
                  <a:lnTo>
                    <a:pt x="660" y="252"/>
                  </a:lnTo>
                  <a:lnTo>
                    <a:pt x="660" y="257"/>
                  </a:lnTo>
                  <a:lnTo>
                    <a:pt x="660" y="259"/>
                  </a:lnTo>
                  <a:lnTo>
                    <a:pt x="660" y="259"/>
                  </a:lnTo>
                  <a:lnTo>
                    <a:pt x="662" y="262"/>
                  </a:lnTo>
                  <a:lnTo>
                    <a:pt x="665" y="262"/>
                  </a:lnTo>
                  <a:lnTo>
                    <a:pt x="667" y="264"/>
                  </a:lnTo>
                  <a:lnTo>
                    <a:pt x="670" y="264"/>
                  </a:lnTo>
                  <a:lnTo>
                    <a:pt x="670" y="266"/>
                  </a:lnTo>
                  <a:lnTo>
                    <a:pt x="670" y="266"/>
                  </a:lnTo>
                  <a:lnTo>
                    <a:pt x="672" y="271"/>
                  </a:lnTo>
                  <a:lnTo>
                    <a:pt x="672" y="273"/>
                  </a:lnTo>
                  <a:lnTo>
                    <a:pt x="670" y="278"/>
                  </a:lnTo>
                  <a:lnTo>
                    <a:pt x="670" y="283"/>
                  </a:lnTo>
                  <a:lnTo>
                    <a:pt x="667" y="288"/>
                  </a:lnTo>
                  <a:lnTo>
                    <a:pt x="665" y="290"/>
                  </a:lnTo>
                  <a:lnTo>
                    <a:pt x="662" y="292"/>
                  </a:lnTo>
                  <a:lnTo>
                    <a:pt x="662" y="295"/>
                  </a:lnTo>
                  <a:lnTo>
                    <a:pt x="660" y="297"/>
                  </a:lnTo>
                  <a:lnTo>
                    <a:pt x="655" y="300"/>
                  </a:lnTo>
                  <a:lnTo>
                    <a:pt x="651" y="304"/>
                  </a:lnTo>
                  <a:lnTo>
                    <a:pt x="643" y="307"/>
                  </a:lnTo>
                  <a:lnTo>
                    <a:pt x="636" y="309"/>
                  </a:lnTo>
                  <a:lnTo>
                    <a:pt x="634" y="311"/>
                  </a:lnTo>
                  <a:lnTo>
                    <a:pt x="627" y="314"/>
                  </a:lnTo>
                  <a:lnTo>
                    <a:pt x="622" y="316"/>
                  </a:lnTo>
                  <a:lnTo>
                    <a:pt x="622" y="316"/>
                  </a:lnTo>
                  <a:lnTo>
                    <a:pt x="620" y="319"/>
                  </a:lnTo>
                  <a:lnTo>
                    <a:pt x="617" y="328"/>
                  </a:lnTo>
                  <a:lnTo>
                    <a:pt x="617" y="338"/>
                  </a:lnTo>
                  <a:lnTo>
                    <a:pt x="615" y="345"/>
                  </a:lnTo>
                  <a:lnTo>
                    <a:pt x="615" y="352"/>
                  </a:lnTo>
                  <a:lnTo>
                    <a:pt x="610" y="361"/>
                  </a:lnTo>
                  <a:lnTo>
                    <a:pt x="610" y="364"/>
                  </a:lnTo>
                  <a:lnTo>
                    <a:pt x="608" y="368"/>
                  </a:lnTo>
                  <a:lnTo>
                    <a:pt x="605" y="371"/>
                  </a:lnTo>
                  <a:lnTo>
                    <a:pt x="603" y="371"/>
                  </a:lnTo>
                  <a:lnTo>
                    <a:pt x="601" y="373"/>
                  </a:lnTo>
                  <a:lnTo>
                    <a:pt x="598" y="376"/>
                  </a:lnTo>
                  <a:lnTo>
                    <a:pt x="596" y="376"/>
                  </a:lnTo>
                  <a:lnTo>
                    <a:pt x="594" y="378"/>
                  </a:lnTo>
                  <a:lnTo>
                    <a:pt x="594" y="378"/>
                  </a:lnTo>
                  <a:lnTo>
                    <a:pt x="591" y="380"/>
                  </a:lnTo>
                  <a:lnTo>
                    <a:pt x="591" y="378"/>
                  </a:lnTo>
                  <a:lnTo>
                    <a:pt x="589" y="378"/>
                  </a:lnTo>
                  <a:lnTo>
                    <a:pt x="586" y="371"/>
                  </a:lnTo>
                  <a:lnTo>
                    <a:pt x="582" y="364"/>
                  </a:lnTo>
                  <a:lnTo>
                    <a:pt x="582" y="361"/>
                  </a:lnTo>
                  <a:lnTo>
                    <a:pt x="582" y="359"/>
                  </a:lnTo>
                  <a:lnTo>
                    <a:pt x="582" y="357"/>
                  </a:lnTo>
                  <a:lnTo>
                    <a:pt x="582" y="354"/>
                  </a:lnTo>
                  <a:lnTo>
                    <a:pt x="582" y="347"/>
                  </a:lnTo>
                  <a:lnTo>
                    <a:pt x="586" y="342"/>
                  </a:lnTo>
                  <a:lnTo>
                    <a:pt x="586" y="338"/>
                  </a:lnTo>
                  <a:lnTo>
                    <a:pt x="591" y="326"/>
                  </a:lnTo>
                  <a:lnTo>
                    <a:pt x="594" y="321"/>
                  </a:lnTo>
                  <a:lnTo>
                    <a:pt x="594" y="319"/>
                  </a:lnTo>
                  <a:lnTo>
                    <a:pt x="594" y="314"/>
                  </a:lnTo>
                  <a:lnTo>
                    <a:pt x="594" y="311"/>
                  </a:lnTo>
                  <a:lnTo>
                    <a:pt x="594" y="311"/>
                  </a:lnTo>
                  <a:lnTo>
                    <a:pt x="586" y="311"/>
                  </a:lnTo>
                  <a:lnTo>
                    <a:pt x="582" y="311"/>
                  </a:lnTo>
                  <a:lnTo>
                    <a:pt x="572" y="311"/>
                  </a:lnTo>
                  <a:lnTo>
                    <a:pt x="570" y="311"/>
                  </a:lnTo>
                  <a:lnTo>
                    <a:pt x="565" y="311"/>
                  </a:lnTo>
                  <a:lnTo>
                    <a:pt x="565" y="309"/>
                  </a:lnTo>
                  <a:lnTo>
                    <a:pt x="563" y="307"/>
                  </a:lnTo>
                  <a:lnTo>
                    <a:pt x="558" y="302"/>
                  </a:lnTo>
                  <a:lnTo>
                    <a:pt x="556" y="300"/>
                  </a:lnTo>
                  <a:lnTo>
                    <a:pt x="553" y="300"/>
                  </a:lnTo>
                  <a:lnTo>
                    <a:pt x="551" y="300"/>
                  </a:lnTo>
                  <a:lnTo>
                    <a:pt x="548" y="300"/>
                  </a:lnTo>
                  <a:lnTo>
                    <a:pt x="546" y="300"/>
                  </a:lnTo>
                  <a:lnTo>
                    <a:pt x="546" y="297"/>
                  </a:lnTo>
                  <a:lnTo>
                    <a:pt x="544" y="295"/>
                  </a:lnTo>
                  <a:lnTo>
                    <a:pt x="541" y="292"/>
                  </a:lnTo>
                  <a:lnTo>
                    <a:pt x="534" y="285"/>
                  </a:lnTo>
                  <a:lnTo>
                    <a:pt x="532" y="281"/>
                  </a:lnTo>
                  <a:lnTo>
                    <a:pt x="527" y="278"/>
                  </a:lnTo>
                  <a:lnTo>
                    <a:pt x="527" y="276"/>
                  </a:lnTo>
                  <a:lnTo>
                    <a:pt x="525" y="276"/>
                  </a:lnTo>
                  <a:lnTo>
                    <a:pt x="522" y="276"/>
                  </a:lnTo>
                  <a:lnTo>
                    <a:pt x="520" y="273"/>
                  </a:lnTo>
                  <a:lnTo>
                    <a:pt x="515" y="273"/>
                  </a:lnTo>
                  <a:lnTo>
                    <a:pt x="513" y="276"/>
                  </a:lnTo>
                  <a:lnTo>
                    <a:pt x="508" y="276"/>
                  </a:lnTo>
                  <a:lnTo>
                    <a:pt x="508" y="276"/>
                  </a:lnTo>
                  <a:lnTo>
                    <a:pt x="508" y="278"/>
                  </a:lnTo>
                  <a:lnTo>
                    <a:pt x="503" y="278"/>
                  </a:lnTo>
                  <a:lnTo>
                    <a:pt x="503" y="278"/>
                  </a:lnTo>
                  <a:lnTo>
                    <a:pt x="501" y="276"/>
                  </a:lnTo>
                  <a:lnTo>
                    <a:pt x="501" y="276"/>
                  </a:lnTo>
                  <a:lnTo>
                    <a:pt x="501" y="269"/>
                  </a:lnTo>
                  <a:lnTo>
                    <a:pt x="503" y="264"/>
                  </a:lnTo>
                  <a:lnTo>
                    <a:pt x="503" y="257"/>
                  </a:lnTo>
                  <a:lnTo>
                    <a:pt x="506" y="250"/>
                  </a:lnTo>
                  <a:lnTo>
                    <a:pt x="506" y="247"/>
                  </a:lnTo>
                  <a:lnTo>
                    <a:pt x="503" y="247"/>
                  </a:lnTo>
                  <a:lnTo>
                    <a:pt x="503" y="247"/>
                  </a:lnTo>
                  <a:lnTo>
                    <a:pt x="501" y="247"/>
                  </a:lnTo>
                  <a:lnTo>
                    <a:pt x="499" y="247"/>
                  </a:lnTo>
                  <a:lnTo>
                    <a:pt x="496" y="247"/>
                  </a:lnTo>
                  <a:lnTo>
                    <a:pt x="496" y="243"/>
                  </a:lnTo>
                  <a:lnTo>
                    <a:pt x="501" y="235"/>
                  </a:lnTo>
                  <a:lnTo>
                    <a:pt x="503" y="226"/>
                  </a:lnTo>
                  <a:lnTo>
                    <a:pt x="508" y="221"/>
                  </a:lnTo>
                  <a:lnTo>
                    <a:pt x="510" y="216"/>
                  </a:lnTo>
                  <a:lnTo>
                    <a:pt x="520" y="209"/>
                  </a:lnTo>
                  <a:lnTo>
                    <a:pt x="527" y="202"/>
                  </a:lnTo>
                  <a:lnTo>
                    <a:pt x="529" y="200"/>
                  </a:lnTo>
                  <a:lnTo>
                    <a:pt x="534" y="195"/>
                  </a:lnTo>
                  <a:lnTo>
                    <a:pt x="537" y="190"/>
                  </a:lnTo>
                  <a:lnTo>
                    <a:pt x="541" y="190"/>
                  </a:lnTo>
                  <a:lnTo>
                    <a:pt x="541" y="188"/>
                  </a:lnTo>
                  <a:lnTo>
                    <a:pt x="546" y="186"/>
                  </a:lnTo>
                  <a:lnTo>
                    <a:pt x="553" y="183"/>
                  </a:lnTo>
                  <a:lnTo>
                    <a:pt x="560" y="183"/>
                  </a:lnTo>
                  <a:lnTo>
                    <a:pt x="570" y="181"/>
                  </a:lnTo>
                  <a:lnTo>
                    <a:pt x="577" y="178"/>
                  </a:lnTo>
                  <a:lnTo>
                    <a:pt x="579" y="178"/>
                  </a:lnTo>
                  <a:lnTo>
                    <a:pt x="582" y="176"/>
                  </a:lnTo>
                  <a:lnTo>
                    <a:pt x="584" y="174"/>
                  </a:lnTo>
                  <a:lnTo>
                    <a:pt x="586" y="169"/>
                  </a:lnTo>
                  <a:lnTo>
                    <a:pt x="589" y="169"/>
                  </a:lnTo>
                  <a:lnTo>
                    <a:pt x="589" y="167"/>
                  </a:lnTo>
                  <a:lnTo>
                    <a:pt x="591" y="164"/>
                  </a:lnTo>
                  <a:lnTo>
                    <a:pt x="591" y="164"/>
                  </a:lnTo>
                  <a:lnTo>
                    <a:pt x="596" y="164"/>
                  </a:lnTo>
                  <a:lnTo>
                    <a:pt x="598" y="164"/>
                  </a:lnTo>
                  <a:lnTo>
                    <a:pt x="601" y="164"/>
                  </a:lnTo>
                  <a:lnTo>
                    <a:pt x="601" y="164"/>
                  </a:lnTo>
                  <a:lnTo>
                    <a:pt x="605" y="162"/>
                  </a:lnTo>
                  <a:lnTo>
                    <a:pt x="610" y="157"/>
                  </a:lnTo>
                  <a:lnTo>
                    <a:pt x="620" y="152"/>
                  </a:lnTo>
                  <a:lnTo>
                    <a:pt x="632" y="143"/>
                  </a:lnTo>
                  <a:lnTo>
                    <a:pt x="636" y="138"/>
                  </a:lnTo>
                  <a:lnTo>
                    <a:pt x="643" y="133"/>
                  </a:lnTo>
                  <a:lnTo>
                    <a:pt x="646" y="129"/>
                  </a:lnTo>
                  <a:lnTo>
                    <a:pt x="651" y="124"/>
                  </a:lnTo>
                  <a:lnTo>
                    <a:pt x="655" y="124"/>
                  </a:lnTo>
                  <a:lnTo>
                    <a:pt x="658" y="124"/>
                  </a:lnTo>
                  <a:lnTo>
                    <a:pt x="660" y="126"/>
                  </a:lnTo>
                  <a:lnTo>
                    <a:pt x="662" y="126"/>
                  </a:lnTo>
                  <a:lnTo>
                    <a:pt x="667" y="126"/>
                  </a:lnTo>
                  <a:lnTo>
                    <a:pt x="670" y="129"/>
                  </a:lnTo>
                  <a:lnTo>
                    <a:pt x="670" y="126"/>
                  </a:lnTo>
                  <a:lnTo>
                    <a:pt x="672" y="124"/>
                  </a:lnTo>
                  <a:lnTo>
                    <a:pt x="679" y="119"/>
                  </a:lnTo>
                  <a:lnTo>
                    <a:pt x="684" y="117"/>
                  </a:lnTo>
                  <a:lnTo>
                    <a:pt x="686" y="114"/>
                  </a:lnTo>
                  <a:lnTo>
                    <a:pt x="693" y="112"/>
                  </a:lnTo>
                  <a:lnTo>
                    <a:pt x="696" y="112"/>
                  </a:lnTo>
                  <a:lnTo>
                    <a:pt x="698" y="110"/>
                  </a:lnTo>
                  <a:lnTo>
                    <a:pt x="700" y="107"/>
                  </a:lnTo>
                  <a:lnTo>
                    <a:pt x="703" y="107"/>
                  </a:lnTo>
                  <a:lnTo>
                    <a:pt x="703" y="105"/>
                  </a:lnTo>
                  <a:lnTo>
                    <a:pt x="705" y="105"/>
                  </a:lnTo>
                  <a:lnTo>
                    <a:pt x="705" y="100"/>
                  </a:lnTo>
                  <a:lnTo>
                    <a:pt x="705" y="98"/>
                  </a:lnTo>
                  <a:lnTo>
                    <a:pt x="705" y="95"/>
                  </a:lnTo>
                  <a:lnTo>
                    <a:pt x="703" y="93"/>
                  </a:lnTo>
                  <a:lnTo>
                    <a:pt x="703" y="93"/>
                  </a:lnTo>
                  <a:lnTo>
                    <a:pt x="703" y="91"/>
                  </a:lnTo>
                  <a:lnTo>
                    <a:pt x="705" y="88"/>
                  </a:lnTo>
                  <a:lnTo>
                    <a:pt x="705" y="86"/>
                  </a:lnTo>
                  <a:lnTo>
                    <a:pt x="705" y="86"/>
                  </a:lnTo>
                  <a:lnTo>
                    <a:pt x="708" y="86"/>
                  </a:lnTo>
                  <a:lnTo>
                    <a:pt x="712" y="83"/>
                  </a:lnTo>
                  <a:lnTo>
                    <a:pt x="715" y="83"/>
                  </a:lnTo>
                  <a:lnTo>
                    <a:pt x="717" y="83"/>
                  </a:lnTo>
                  <a:lnTo>
                    <a:pt x="717" y="81"/>
                  </a:lnTo>
                  <a:lnTo>
                    <a:pt x="719" y="79"/>
                  </a:lnTo>
                  <a:lnTo>
                    <a:pt x="719" y="79"/>
                  </a:lnTo>
                  <a:lnTo>
                    <a:pt x="719" y="76"/>
                  </a:lnTo>
                  <a:lnTo>
                    <a:pt x="717" y="74"/>
                  </a:lnTo>
                  <a:lnTo>
                    <a:pt x="717" y="72"/>
                  </a:lnTo>
                  <a:lnTo>
                    <a:pt x="715" y="69"/>
                  </a:lnTo>
                  <a:lnTo>
                    <a:pt x="708" y="67"/>
                  </a:lnTo>
                  <a:lnTo>
                    <a:pt x="691" y="67"/>
                  </a:lnTo>
                  <a:lnTo>
                    <a:pt x="689" y="67"/>
                  </a:lnTo>
                  <a:lnTo>
                    <a:pt x="689" y="69"/>
                  </a:lnTo>
                  <a:lnTo>
                    <a:pt x="686" y="69"/>
                  </a:lnTo>
                  <a:lnTo>
                    <a:pt x="684" y="72"/>
                  </a:lnTo>
                  <a:lnTo>
                    <a:pt x="684" y="72"/>
                  </a:lnTo>
                  <a:lnTo>
                    <a:pt x="684" y="74"/>
                  </a:lnTo>
                  <a:lnTo>
                    <a:pt x="684" y="79"/>
                  </a:lnTo>
                  <a:lnTo>
                    <a:pt x="684" y="79"/>
                  </a:lnTo>
                  <a:lnTo>
                    <a:pt x="681" y="81"/>
                  </a:lnTo>
                  <a:lnTo>
                    <a:pt x="679" y="81"/>
                  </a:lnTo>
                  <a:lnTo>
                    <a:pt x="677" y="83"/>
                  </a:lnTo>
                  <a:lnTo>
                    <a:pt x="672" y="86"/>
                  </a:lnTo>
                  <a:lnTo>
                    <a:pt x="667" y="91"/>
                  </a:lnTo>
                  <a:lnTo>
                    <a:pt x="665" y="95"/>
                  </a:lnTo>
                  <a:lnTo>
                    <a:pt x="662" y="93"/>
                  </a:lnTo>
                  <a:lnTo>
                    <a:pt x="660" y="91"/>
                  </a:lnTo>
                  <a:lnTo>
                    <a:pt x="658" y="95"/>
                  </a:lnTo>
                  <a:lnTo>
                    <a:pt x="655" y="100"/>
                  </a:lnTo>
                  <a:lnTo>
                    <a:pt x="653" y="102"/>
                  </a:lnTo>
                  <a:lnTo>
                    <a:pt x="651" y="105"/>
                  </a:lnTo>
                  <a:lnTo>
                    <a:pt x="651" y="105"/>
                  </a:lnTo>
                  <a:lnTo>
                    <a:pt x="648" y="105"/>
                  </a:lnTo>
                  <a:lnTo>
                    <a:pt x="646" y="107"/>
                  </a:lnTo>
                  <a:lnTo>
                    <a:pt x="643" y="105"/>
                  </a:lnTo>
                  <a:lnTo>
                    <a:pt x="643" y="102"/>
                  </a:lnTo>
                  <a:lnTo>
                    <a:pt x="641" y="100"/>
                  </a:lnTo>
                  <a:lnTo>
                    <a:pt x="641" y="100"/>
                  </a:lnTo>
                  <a:lnTo>
                    <a:pt x="641" y="95"/>
                  </a:lnTo>
                  <a:lnTo>
                    <a:pt x="643" y="93"/>
                  </a:lnTo>
                  <a:lnTo>
                    <a:pt x="643" y="93"/>
                  </a:lnTo>
                  <a:lnTo>
                    <a:pt x="646" y="91"/>
                  </a:lnTo>
                  <a:lnTo>
                    <a:pt x="648" y="86"/>
                  </a:lnTo>
                  <a:lnTo>
                    <a:pt x="651" y="86"/>
                  </a:lnTo>
                  <a:lnTo>
                    <a:pt x="653" y="81"/>
                  </a:lnTo>
                  <a:lnTo>
                    <a:pt x="653" y="79"/>
                  </a:lnTo>
                  <a:lnTo>
                    <a:pt x="653" y="79"/>
                  </a:lnTo>
                  <a:lnTo>
                    <a:pt x="653" y="76"/>
                  </a:lnTo>
                  <a:lnTo>
                    <a:pt x="651" y="76"/>
                  </a:lnTo>
                  <a:lnTo>
                    <a:pt x="648" y="76"/>
                  </a:lnTo>
                  <a:lnTo>
                    <a:pt x="648" y="76"/>
                  </a:lnTo>
                  <a:lnTo>
                    <a:pt x="646" y="76"/>
                  </a:lnTo>
                  <a:lnTo>
                    <a:pt x="643" y="76"/>
                  </a:lnTo>
                  <a:lnTo>
                    <a:pt x="641" y="79"/>
                  </a:lnTo>
                  <a:lnTo>
                    <a:pt x="636" y="81"/>
                  </a:lnTo>
                  <a:lnTo>
                    <a:pt x="636" y="81"/>
                  </a:lnTo>
                  <a:lnTo>
                    <a:pt x="634" y="81"/>
                  </a:lnTo>
                  <a:lnTo>
                    <a:pt x="634" y="81"/>
                  </a:lnTo>
                  <a:lnTo>
                    <a:pt x="632" y="81"/>
                  </a:lnTo>
                  <a:lnTo>
                    <a:pt x="632" y="79"/>
                  </a:lnTo>
                  <a:lnTo>
                    <a:pt x="632" y="74"/>
                  </a:lnTo>
                  <a:lnTo>
                    <a:pt x="632" y="72"/>
                  </a:lnTo>
                  <a:lnTo>
                    <a:pt x="629" y="69"/>
                  </a:lnTo>
                  <a:lnTo>
                    <a:pt x="627" y="69"/>
                  </a:lnTo>
                  <a:lnTo>
                    <a:pt x="624" y="69"/>
                  </a:lnTo>
                  <a:lnTo>
                    <a:pt x="624" y="67"/>
                  </a:lnTo>
                  <a:lnTo>
                    <a:pt x="624" y="64"/>
                  </a:lnTo>
                  <a:lnTo>
                    <a:pt x="627" y="62"/>
                  </a:lnTo>
                  <a:lnTo>
                    <a:pt x="627" y="60"/>
                  </a:lnTo>
                  <a:lnTo>
                    <a:pt x="629" y="60"/>
                  </a:lnTo>
                  <a:lnTo>
                    <a:pt x="629" y="55"/>
                  </a:lnTo>
                  <a:lnTo>
                    <a:pt x="629" y="53"/>
                  </a:lnTo>
                  <a:lnTo>
                    <a:pt x="629" y="36"/>
                  </a:lnTo>
                  <a:lnTo>
                    <a:pt x="629" y="34"/>
                  </a:lnTo>
                  <a:lnTo>
                    <a:pt x="632" y="29"/>
                  </a:lnTo>
                  <a:lnTo>
                    <a:pt x="634" y="26"/>
                  </a:lnTo>
                  <a:lnTo>
                    <a:pt x="636" y="26"/>
                  </a:lnTo>
                  <a:lnTo>
                    <a:pt x="639" y="24"/>
                  </a:lnTo>
                  <a:lnTo>
                    <a:pt x="643" y="24"/>
                  </a:lnTo>
                  <a:lnTo>
                    <a:pt x="646" y="22"/>
                  </a:lnTo>
                  <a:lnTo>
                    <a:pt x="648" y="22"/>
                  </a:lnTo>
                  <a:lnTo>
                    <a:pt x="653" y="22"/>
                  </a:lnTo>
                  <a:lnTo>
                    <a:pt x="658" y="22"/>
                  </a:lnTo>
                  <a:lnTo>
                    <a:pt x="662" y="17"/>
                  </a:lnTo>
                  <a:lnTo>
                    <a:pt x="667" y="17"/>
                  </a:lnTo>
                  <a:lnTo>
                    <a:pt x="674" y="12"/>
                  </a:lnTo>
                  <a:lnTo>
                    <a:pt x="679" y="10"/>
                  </a:lnTo>
                  <a:lnTo>
                    <a:pt x="681" y="7"/>
                  </a:lnTo>
                  <a:lnTo>
                    <a:pt x="684" y="3"/>
                  </a:lnTo>
                  <a:lnTo>
                    <a:pt x="681" y="3"/>
                  </a:lnTo>
                  <a:lnTo>
                    <a:pt x="679" y="0"/>
                  </a:lnTo>
                  <a:lnTo>
                    <a:pt x="674" y="0"/>
                  </a:lnTo>
                  <a:lnTo>
                    <a:pt x="672" y="0"/>
                  </a:lnTo>
                  <a:lnTo>
                    <a:pt x="665" y="0"/>
                  </a:lnTo>
                  <a:lnTo>
                    <a:pt x="658" y="0"/>
                  </a:lnTo>
                  <a:lnTo>
                    <a:pt x="653" y="0"/>
                  </a:lnTo>
                  <a:lnTo>
                    <a:pt x="648" y="0"/>
                  </a:lnTo>
                  <a:lnTo>
                    <a:pt x="643" y="0"/>
                  </a:lnTo>
                  <a:lnTo>
                    <a:pt x="639" y="3"/>
                  </a:lnTo>
                  <a:lnTo>
                    <a:pt x="639" y="3"/>
                  </a:lnTo>
                  <a:lnTo>
                    <a:pt x="636" y="5"/>
                  </a:lnTo>
                  <a:lnTo>
                    <a:pt x="634" y="7"/>
                  </a:lnTo>
                  <a:lnTo>
                    <a:pt x="629" y="12"/>
                  </a:lnTo>
                  <a:lnTo>
                    <a:pt x="627" y="15"/>
                  </a:lnTo>
                  <a:lnTo>
                    <a:pt x="624" y="17"/>
                  </a:lnTo>
                  <a:lnTo>
                    <a:pt x="624" y="19"/>
                  </a:lnTo>
                  <a:lnTo>
                    <a:pt x="622" y="24"/>
                  </a:lnTo>
                  <a:lnTo>
                    <a:pt x="620" y="29"/>
                  </a:lnTo>
                  <a:lnTo>
                    <a:pt x="620" y="31"/>
                  </a:lnTo>
                  <a:lnTo>
                    <a:pt x="617" y="34"/>
                  </a:lnTo>
                  <a:lnTo>
                    <a:pt x="610" y="38"/>
                  </a:lnTo>
                  <a:lnTo>
                    <a:pt x="603" y="41"/>
                  </a:lnTo>
                  <a:lnTo>
                    <a:pt x="598" y="43"/>
                  </a:lnTo>
                  <a:lnTo>
                    <a:pt x="594" y="48"/>
                  </a:lnTo>
                  <a:lnTo>
                    <a:pt x="591" y="53"/>
                  </a:lnTo>
                  <a:lnTo>
                    <a:pt x="589" y="60"/>
                  </a:lnTo>
                  <a:lnTo>
                    <a:pt x="589" y="60"/>
                  </a:lnTo>
                  <a:lnTo>
                    <a:pt x="589" y="64"/>
                  </a:lnTo>
                  <a:lnTo>
                    <a:pt x="589" y="64"/>
                  </a:lnTo>
                  <a:lnTo>
                    <a:pt x="589" y="64"/>
                  </a:lnTo>
                  <a:lnTo>
                    <a:pt x="589" y="67"/>
                  </a:lnTo>
                  <a:lnTo>
                    <a:pt x="594" y="69"/>
                  </a:lnTo>
                  <a:lnTo>
                    <a:pt x="596" y="69"/>
                  </a:lnTo>
                  <a:lnTo>
                    <a:pt x="596" y="69"/>
                  </a:lnTo>
                  <a:lnTo>
                    <a:pt x="596" y="69"/>
                  </a:lnTo>
                  <a:lnTo>
                    <a:pt x="596" y="74"/>
                  </a:lnTo>
                  <a:lnTo>
                    <a:pt x="594" y="79"/>
                  </a:lnTo>
                  <a:lnTo>
                    <a:pt x="594" y="81"/>
                  </a:lnTo>
                  <a:lnTo>
                    <a:pt x="591" y="83"/>
                  </a:lnTo>
                  <a:lnTo>
                    <a:pt x="584" y="86"/>
                  </a:lnTo>
                  <a:lnTo>
                    <a:pt x="579" y="91"/>
                  </a:lnTo>
                  <a:lnTo>
                    <a:pt x="577" y="93"/>
                  </a:lnTo>
                  <a:lnTo>
                    <a:pt x="575" y="95"/>
                  </a:lnTo>
                  <a:lnTo>
                    <a:pt x="570" y="100"/>
                  </a:lnTo>
                  <a:lnTo>
                    <a:pt x="565" y="105"/>
                  </a:lnTo>
                  <a:lnTo>
                    <a:pt x="565" y="107"/>
                  </a:lnTo>
                  <a:lnTo>
                    <a:pt x="565" y="107"/>
                  </a:lnTo>
                  <a:lnTo>
                    <a:pt x="563" y="107"/>
                  </a:lnTo>
                  <a:lnTo>
                    <a:pt x="563" y="107"/>
                  </a:lnTo>
                  <a:lnTo>
                    <a:pt x="560" y="105"/>
                  </a:lnTo>
                  <a:lnTo>
                    <a:pt x="560" y="102"/>
                  </a:lnTo>
                  <a:lnTo>
                    <a:pt x="563" y="100"/>
                  </a:lnTo>
                  <a:lnTo>
                    <a:pt x="563" y="100"/>
                  </a:lnTo>
                  <a:lnTo>
                    <a:pt x="565" y="95"/>
                  </a:lnTo>
                  <a:lnTo>
                    <a:pt x="565" y="93"/>
                  </a:lnTo>
                  <a:lnTo>
                    <a:pt x="567" y="91"/>
                  </a:lnTo>
                  <a:lnTo>
                    <a:pt x="563" y="91"/>
                  </a:lnTo>
                  <a:lnTo>
                    <a:pt x="558" y="91"/>
                  </a:lnTo>
                  <a:lnTo>
                    <a:pt x="556" y="88"/>
                  </a:lnTo>
                  <a:lnTo>
                    <a:pt x="551" y="88"/>
                  </a:lnTo>
                  <a:lnTo>
                    <a:pt x="548" y="88"/>
                  </a:lnTo>
                  <a:lnTo>
                    <a:pt x="546" y="91"/>
                  </a:lnTo>
                  <a:lnTo>
                    <a:pt x="544" y="91"/>
                  </a:lnTo>
                  <a:lnTo>
                    <a:pt x="541" y="93"/>
                  </a:lnTo>
                  <a:lnTo>
                    <a:pt x="541" y="95"/>
                  </a:lnTo>
                  <a:lnTo>
                    <a:pt x="537" y="98"/>
                  </a:lnTo>
                  <a:lnTo>
                    <a:pt x="534" y="98"/>
                  </a:lnTo>
                  <a:lnTo>
                    <a:pt x="534" y="98"/>
                  </a:lnTo>
                  <a:lnTo>
                    <a:pt x="532" y="98"/>
                  </a:lnTo>
                  <a:lnTo>
                    <a:pt x="506" y="98"/>
                  </a:lnTo>
                  <a:lnTo>
                    <a:pt x="501" y="95"/>
                  </a:lnTo>
                  <a:lnTo>
                    <a:pt x="496" y="95"/>
                  </a:lnTo>
                  <a:lnTo>
                    <a:pt x="491" y="93"/>
                  </a:lnTo>
                  <a:lnTo>
                    <a:pt x="489" y="91"/>
                  </a:lnTo>
                  <a:lnTo>
                    <a:pt x="487" y="91"/>
                  </a:lnTo>
                  <a:lnTo>
                    <a:pt x="487" y="88"/>
                  </a:lnTo>
                  <a:lnTo>
                    <a:pt x="487" y="86"/>
                  </a:lnTo>
                  <a:lnTo>
                    <a:pt x="487" y="83"/>
                  </a:lnTo>
                  <a:lnTo>
                    <a:pt x="482" y="83"/>
                  </a:lnTo>
                  <a:lnTo>
                    <a:pt x="482" y="81"/>
                  </a:lnTo>
                  <a:lnTo>
                    <a:pt x="480" y="81"/>
                  </a:lnTo>
                  <a:lnTo>
                    <a:pt x="477" y="81"/>
                  </a:lnTo>
                  <a:lnTo>
                    <a:pt x="472" y="81"/>
                  </a:lnTo>
                  <a:lnTo>
                    <a:pt x="468" y="81"/>
                  </a:lnTo>
                  <a:lnTo>
                    <a:pt x="461" y="83"/>
                  </a:lnTo>
                  <a:lnTo>
                    <a:pt x="458" y="86"/>
                  </a:lnTo>
                  <a:lnTo>
                    <a:pt x="453" y="86"/>
                  </a:lnTo>
                  <a:lnTo>
                    <a:pt x="449" y="91"/>
                  </a:lnTo>
                  <a:lnTo>
                    <a:pt x="449" y="95"/>
                  </a:lnTo>
                  <a:lnTo>
                    <a:pt x="449" y="98"/>
                  </a:lnTo>
                  <a:lnTo>
                    <a:pt x="446" y="100"/>
                  </a:lnTo>
                  <a:lnTo>
                    <a:pt x="446" y="100"/>
                  </a:lnTo>
                  <a:lnTo>
                    <a:pt x="444" y="105"/>
                  </a:lnTo>
                  <a:lnTo>
                    <a:pt x="444" y="105"/>
                  </a:lnTo>
                  <a:lnTo>
                    <a:pt x="442" y="105"/>
                  </a:lnTo>
                  <a:lnTo>
                    <a:pt x="439" y="105"/>
                  </a:lnTo>
                  <a:lnTo>
                    <a:pt x="437" y="102"/>
                  </a:lnTo>
                  <a:lnTo>
                    <a:pt x="434" y="100"/>
                  </a:lnTo>
                  <a:lnTo>
                    <a:pt x="432" y="98"/>
                  </a:lnTo>
                  <a:lnTo>
                    <a:pt x="430" y="95"/>
                  </a:lnTo>
                  <a:lnTo>
                    <a:pt x="430" y="95"/>
                  </a:lnTo>
                  <a:lnTo>
                    <a:pt x="423" y="95"/>
                  </a:lnTo>
                  <a:lnTo>
                    <a:pt x="418" y="95"/>
                  </a:lnTo>
                  <a:lnTo>
                    <a:pt x="411" y="100"/>
                  </a:lnTo>
                  <a:lnTo>
                    <a:pt x="401" y="100"/>
                  </a:lnTo>
                  <a:lnTo>
                    <a:pt x="396" y="102"/>
                  </a:lnTo>
                  <a:lnTo>
                    <a:pt x="392" y="102"/>
                  </a:lnTo>
                  <a:lnTo>
                    <a:pt x="389" y="102"/>
                  </a:lnTo>
                  <a:lnTo>
                    <a:pt x="387" y="100"/>
                  </a:lnTo>
                  <a:lnTo>
                    <a:pt x="385" y="100"/>
                  </a:lnTo>
                  <a:lnTo>
                    <a:pt x="385" y="100"/>
                  </a:lnTo>
                  <a:lnTo>
                    <a:pt x="385" y="100"/>
                  </a:lnTo>
                  <a:lnTo>
                    <a:pt x="385" y="98"/>
                  </a:lnTo>
                  <a:lnTo>
                    <a:pt x="385" y="95"/>
                  </a:lnTo>
                  <a:lnTo>
                    <a:pt x="385" y="95"/>
                  </a:lnTo>
                  <a:lnTo>
                    <a:pt x="387" y="93"/>
                  </a:lnTo>
                  <a:lnTo>
                    <a:pt x="389" y="93"/>
                  </a:lnTo>
                  <a:lnTo>
                    <a:pt x="392" y="91"/>
                  </a:lnTo>
                  <a:lnTo>
                    <a:pt x="394" y="91"/>
                  </a:lnTo>
                  <a:lnTo>
                    <a:pt x="396" y="88"/>
                  </a:lnTo>
                  <a:lnTo>
                    <a:pt x="396" y="83"/>
                  </a:lnTo>
                  <a:lnTo>
                    <a:pt x="394" y="81"/>
                  </a:lnTo>
                  <a:lnTo>
                    <a:pt x="394" y="81"/>
                  </a:lnTo>
                  <a:lnTo>
                    <a:pt x="392" y="79"/>
                  </a:lnTo>
                  <a:lnTo>
                    <a:pt x="389" y="79"/>
                  </a:lnTo>
                  <a:lnTo>
                    <a:pt x="382" y="81"/>
                  </a:lnTo>
                  <a:lnTo>
                    <a:pt x="380" y="81"/>
                  </a:lnTo>
                  <a:lnTo>
                    <a:pt x="375" y="81"/>
                  </a:lnTo>
                  <a:lnTo>
                    <a:pt x="370" y="79"/>
                  </a:lnTo>
                  <a:lnTo>
                    <a:pt x="366" y="79"/>
                  </a:lnTo>
                  <a:lnTo>
                    <a:pt x="363" y="74"/>
                  </a:lnTo>
                  <a:lnTo>
                    <a:pt x="356" y="74"/>
                  </a:lnTo>
                  <a:lnTo>
                    <a:pt x="349" y="69"/>
                  </a:lnTo>
                  <a:lnTo>
                    <a:pt x="342" y="67"/>
                  </a:lnTo>
                  <a:lnTo>
                    <a:pt x="337" y="67"/>
                  </a:lnTo>
                  <a:lnTo>
                    <a:pt x="332" y="67"/>
                  </a:lnTo>
                  <a:lnTo>
                    <a:pt x="330" y="67"/>
                  </a:lnTo>
                  <a:lnTo>
                    <a:pt x="327" y="69"/>
                  </a:lnTo>
                  <a:lnTo>
                    <a:pt x="323" y="72"/>
                  </a:lnTo>
                  <a:lnTo>
                    <a:pt x="320" y="72"/>
                  </a:lnTo>
                  <a:lnTo>
                    <a:pt x="318" y="74"/>
                  </a:lnTo>
                  <a:lnTo>
                    <a:pt x="318" y="74"/>
                  </a:lnTo>
                  <a:lnTo>
                    <a:pt x="318" y="72"/>
                  </a:lnTo>
                  <a:lnTo>
                    <a:pt x="318" y="69"/>
                  </a:lnTo>
                  <a:lnTo>
                    <a:pt x="318" y="69"/>
                  </a:lnTo>
                  <a:lnTo>
                    <a:pt x="318" y="69"/>
                  </a:lnTo>
                  <a:lnTo>
                    <a:pt x="318" y="64"/>
                  </a:lnTo>
                  <a:lnTo>
                    <a:pt x="316" y="64"/>
                  </a:lnTo>
                  <a:lnTo>
                    <a:pt x="316" y="62"/>
                  </a:lnTo>
                  <a:lnTo>
                    <a:pt x="313" y="60"/>
                  </a:lnTo>
                  <a:lnTo>
                    <a:pt x="313" y="60"/>
                  </a:lnTo>
                  <a:lnTo>
                    <a:pt x="306" y="67"/>
                  </a:lnTo>
                  <a:lnTo>
                    <a:pt x="301" y="69"/>
                  </a:lnTo>
                  <a:lnTo>
                    <a:pt x="299" y="69"/>
                  </a:lnTo>
                  <a:lnTo>
                    <a:pt x="299" y="69"/>
                  </a:lnTo>
                  <a:lnTo>
                    <a:pt x="297" y="69"/>
                  </a:lnTo>
                  <a:lnTo>
                    <a:pt x="297" y="69"/>
                  </a:lnTo>
                  <a:lnTo>
                    <a:pt x="294" y="67"/>
                  </a:lnTo>
                  <a:lnTo>
                    <a:pt x="294" y="67"/>
                  </a:lnTo>
                  <a:lnTo>
                    <a:pt x="294" y="62"/>
                  </a:lnTo>
                  <a:lnTo>
                    <a:pt x="294" y="60"/>
                  </a:lnTo>
                  <a:lnTo>
                    <a:pt x="289" y="60"/>
                  </a:lnTo>
                  <a:lnTo>
                    <a:pt x="285" y="60"/>
                  </a:lnTo>
                  <a:lnTo>
                    <a:pt x="278" y="60"/>
                  </a:lnTo>
                  <a:lnTo>
                    <a:pt x="270" y="62"/>
                  </a:lnTo>
                  <a:lnTo>
                    <a:pt x="263" y="62"/>
                  </a:lnTo>
                  <a:lnTo>
                    <a:pt x="254" y="62"/>
                  </a:lnTo>
                  <a:lnTo>
                    <a:pt x="247" y="62"/>
                  </a:lnTo>
                  <a:lnTo>
                    <a:pt x="244" y="64"/>
                  </a:lnTo>
                  <a:lnTo>
                    <a:pt x="240" y="64"/>
                  </a:lnTo>
                  <a:lnTo>
                    <a:pt x="237" y="64"/>
                  </a:lnTo>
                  <a:lnTo>
                    <a:pt x="232" y="67"/>
                  </a:lnTo>
                  <a:lnTo>
                    <a:pt x="228" y="69"/>
                  </a:lnTo>
                  <a:lnTo>
                    <a:pt x="225" y="69"/>
                  </a:lnTo>
                  <a:lnTo>
                    <a:pt x="221" y="72"/>
                  </a:lnTo>
                  <a:lnTo>
                    <a:pt x="216" y="72"/>
                  </a:lnTo>
                  <a:lnTo>
                    <a:pt x="213" y="72"/>
                  </a:lnTo>
                  <a:lnTo>
                    <a:pt x="213" y="69"/>
                  </a:lnTo>
                  <a:lnTo>
                    <a:pt x="211" y="69"/>
                  </a:lnTo>
                  <a:lnTo>
                    <a:pt x="204" y="72"/>
                  </a:lnTo>
                  <a:lnTo>
                    <a:pt x="197" y="76"/>
                  </a:lnTo>
                  <a:lnTo>
                    <a:pt x="187" y="79"/>
                  </a:lnTo>
                  <a:lnTo>
                    <a:pt x="185" y="79"/>
                  </a:lnTo>
                  <a:lnTo>
                    <a:pt x="180" y="79"/>
                  </a:lnTo>
                  <a:lnTo>
                    <a:pt x="180" y="79"/>
                  </a:lnTo>
                  <a:lnTo>
                    <a:pt x="178" y="79"/>
                  </a:lnTo>
                  <a:lnTo>
                    <a:pt x="175" y="76"/>
                  </a:lnTo>
                  <a:lnTo>
                    <a:pt x="173" y="74"/>
                  </a:lnTo>
                  <a:lnTo>
                    <a:pt x="171" y="74"/>
                  </a:lnTo>
                  <a:lnTo>
                    <a:pt x="168" y="72"/>
                  </a:lnTo>
                  <a:lnTo>
                    <a:pt x="164" y="72"/>
                  </a:lnTo>
                  <a:lnTo>
                    <a:pt x="156" y="69"/>
                  </a:lnTo>
                  <a:lnTo>
                    <a:pt x="154" y="69"/>
                  </a:lnTo>
                  <a:lnTo>
                    <a:pt x="149" y="69"/>
                  </a:lnTo>
                  <a:lnTo>
                    <a:pt x="147" y="67"/>
                  </a:lnTo>
                  <a:lnTo>
                    <a:pt x="145" y="64"/>
                  </a:lnTo>
                  <a:lnTo>
                    <a:pt x="0" y="226"/>
                  </a:lnTo>
                  <a:lnTo>
                    <a:pt x="2" y="228"/>
                  </a:lnTo>
                  <a:lnTo>
                    <a:pt x="2" y="228"/>
                  </a:lnTo>
                  <a:lnTo>
                    <a:pt x="4" y="231"/>
                  </a:lnTo>
                  <a:lnTo>
                    <a:pt x="4" y="231"/>
                  </a:lnTo>
                  <a:lnTo>
                    <a:pt x="7" y="231"/>
                  </a:lnTo>
                  <a:lnTo>
                    <a:pt x="7" y="233"/>
                  </a:lnTo>
                  <a:lnTo>
                    <a:pt x="9" y="233"/>
                  </a:lnTo>
                  <a:lnTo>
                    <a:pt x="12" y="235"/>
                  </a:lnTo>
                  <a:lnTo>
                    <a:pt x="14" y="235"/>
                  </a:lnTo>
                  <a:lnTo>
                    <a:pt x="19" y="233"/>
                  </a:lnTo>
                  <a:lnTo>
                    <a:pt x="21" y="235"/>
                  </a:lnTo>
                  <a:lnTo>
                    <a:pt x="21" y="235"/>
                  </a:lnTo>
                  <a:lnTo>
                    <a:pt x="23" y="235"/>
                  </a:lnTo>
                  <a:lnTo>
                    <a:pt x="23" y="238"/>
                  </a:lnTo>
                  <a:lnTo>
                    <a:pt x="23" y="240"/>
                  </a:lnTo>
                  <a:lnTo>
                    <a:pt x="26" y="245"/>
                  </a:lnTo>
                  <a:lnTo>
                    <a:pt x="26" y="247"/>
                  </a:lnTo>
                  <a:lnTo>
                    <a:pt x="26" y="247"/>
                  </a:lnTo>
                  <a:lnTo>
                    <a:pt x="28" y="250"/>
                  </a:lnTo>
                  <a:lnTo>
                    <a:pt x="28" y="250"/>
                  </a:lnTo>
                  <a:lnTo>
                    <a:pt x="26" y="257"/>
                  </a:lnTo>
                  <a:lnTo>
                    <a:pt x="23" y="262"/>
                  </a:lnTo>
                  <a:lnTo>
                    <a:pt x="23" y="264"/>
                  </a:lnTo>
                  <a:lnTo>
                    <a:pt x="21" y="269"/>
                  </a:lnTo>
                  <a:lnTo>
                    <a:pt x="21" y="273"/>
                  </a:lnTo>
                  <a:lnTo>
                    <a:pt x="21" y="273"/>
                  </a:lnTo>
                  <a:lnTo>
                    <a:pt x="21" y="276"/>
                  </a:lnTo>
                  <a:lnTo>
                    <a:pt x="23" y="278"/>
                  </a:lnTo>
                  <a:lnTo>
                    <a:pt x="26" y="283"/>
                  </a:lnTo>
                  <a:lnTo>
                    <a:pt x="26" y="285"/>
                  </a:lnTo>
                  <a:lnTo>
                    <a:pt x="28" y="288"/>
                  </a:lnTo>
                  <a:lnTo>
                    <a:pt x="31" y="290"/>
                  </a:lnTo>
                  <a:lnTo>
                    <a:pt x="33" y="292"/>
                  </a:lnTo>
                  <a:lnTo>
                    <a:pt x="33" y="300"/>
                  </a:lnTo>
                  <a:lnTo>
                    <a:pt x="33" y="302"/>
                  </a:lnTo>
                  <a:lnTo>
                    <a:pt x="33" y="307"/>
                  </a:lnTo>
                  <a:lnTo>
                    <a:pt x="35" y="311"/>
                  </a:lnTo>
                  <a:lnTo>
                    <a:pt x="33" y="311"/>
                  </a:lnTo>
                  <a:lnTo>
                    <a:pt x="33" y="314"/>
                  </a:lnTo>
                  <a:lnTo>
                    <a:pt x="33" y="314"/>
                  </a:lnTo>
                  <a:lnTo>
                    <a:pt x="31" y="316"/>
                  </a:lnTo>
                  <a:lnTo>
                    <a:pt x="31" y="319"/>
                  </a:lnTo>
                  <a:lnTo>
                    <a:pt x="40" y="319"/>
                  </a:lnTo>
                  <a:lnTo>
                    <a:pt x="42" y="321"/>
                  </a:lnTo>
                  <a:lnTo>
                    <a:pt x="45" y="321"/>
                  </a:lnTo>
                  <a:lnTo>
                    <a:pt x="45" y="323"/>
                  </a:lnTo>
                  <a:lnTo>
                    <a:pt x="45" y="326"/>
                  </a:lnTo>
                  <a:lnTo>
                    <a:pt x="42" y="330"/>
                  </a:lnTo>
                  <a:lnTo>
                    <a:pt x="38" y="333"/>
                  </a:lnTo>
                  <a:lnTo>
                    <a:pt x="38" y="335"/>
                  </a:lnTo>
                  <a:lnTo>
                    <a:pt x="35" y="338"/>
                  </a:lnTo>
                  <a:lnTo>
                    <a:pt x="35" y="340"/>
                  </a:lnTo>
                  <a:lnTo>
                    <a:pt x="38" y="340"/>
                  </a:lnTo>
                  <a:lnTo>
                    <a:pt x="38" y="342"/>
                  </a:lnTo>
                  <a:lnTo>
                    <a:pt x="40" y="345"/>
                  </a:lnTo>
                  <a:lnTo>
                    <a:pt x="45" y="347"/>
                  </a:lnTo>
                  <a:lnTo>
                    <a:pt x="45" y="352"/>
                  </a:lnTo>
                  <a:lnTo>
                    <a:pt x="45" y="352"/>
                  </a:lnTo>
                  <a:lnTo>
                    <a:pt x="42" y="352"/>
                  </a:lnTo>
                  <a:lnTo>
                    <a:pt x="40" y="354"/>
                  </a:lnTo>
                  <a:lnTo>
                    <a:pt x="40" y="357"/>
                  </a:lnTo>
                  <a:lnTo>
                    <a:pt x="45" y="357"/>
                  </a:lnTo>
                  <a:lnTo>
                    <a:pt x="45" y="357"/>
                  </a:lnTo>
                  <a:lnTo>
                    <a:pt x="47" y="359"/>
                  </a:lnTo>
                  <a:lnTo>
                    <a:pt x="50" y="361"/>
                  </a:lnTo>
                  <a:lnTo>
                    <a:pt x="50" y="364"/>
                  </a:lnTo>
                  <a:lnTo>
                    <a:pt x="50" y="366"/>
                  </a:lnTo>
                  <a:lnTo>
                    <a:pt x="45" y="371"/>
                  </a:lnTo>
                  <a:lnTo>
                    <a:pt x="45" y="373"/>
                  </a:lnTo>
                  <a:lnTo>
                    <a:pt x="45" y="378"/>
                  </a:lnTo>
                  <a:lnTo>
                    <a:pt x="45" y="380"/>
                  </a:lnTo>
                  <a:lnTo>
                    <a:pt x="45" y="383"/>
                  </a:lnTo>
                  <a:lnTo>
                    <a:pt x="45" y="385"/>
                  </a:lnTo>
                  <a:lnTo>
                    <a:pt x="45" y="387"/>
                  </a:lnTo>
                  <a:lnTo>
                    <a:pt x="47" y="390"/>
                  </a:lnTo>
                  <a:lnTo>
                    <a:pt x="50" y="392"/>
                  </a:lnTo>
                  <a:lnTo>
                    <a:pt x="52" y="392"/>
                  </a:lnTo>
                  <a:lnTo>
                    <a:pt x="54" y="392"/>
                  </a:lnTo>
                  <a:lnTo>
                    <a:pt x="59" y="397"/>
                  </a:lnTo>
                  <a:lnTo>
                    <a:pt x="61" y="399"/>
                  </a:lnTo>
                  <a:lnTo>
                    <a:pt x="66" y="402"/>
                  </a:lnTo>
                  <a:lnTo>
                    <a:pt x="69" y="406"/>
                  </a:lnTo>
                  <a:lnTo>
                    <a:pt x="73" y="411"/>
                  </a:lnTo>
                  <a:lnTo>
                    <a:pt x="73" y="414"/>
                  </a:lnTo>
                  <a:lnTo>
                    <a:pt x="76" y="416"/>
                  </a:lnTo>
                  <a:lnTo>
                    <a:pt x="73" y="416"/>
                  </a:lnTo>
                  <a:lnTo>
                    <a:pt x="73" y="416"/>
                  </a:lnTo>
                  <a:lnTo>
                    <a:pt x="73" y="421"/>
                  </a:lnTo>
                  <a:lnTo>
                    <a:pt x="73" y="421"/>
                  </a:lnTo>
                  <a:lnTo>
                    <a:pt x="73" y="423"/>
                  </a:lnTo>
                  <a:lnTo>
                    <a:pt x="401" y="423"/>
                  </a:lnTo>
                  <a:lnTo>
                    <a:pt x="401" y="425"/>
                  </a:lnTo>
                  <a:lnTo>
                    <a:pt x="404" y="428"/>
                  </a:lnTo>
                  <a:lnTo>
                    <a:pt x="404" y="430"/>
                  </a:lnTo>
                  <a:lnTo>
                    <a:pt x="406" y="433"/>
                  </a:lnTo>
                  <a:lnTo>
                    <a:pt x="408" y="435"/>
                  </a:lnTo>
                  <a:lnTo>
                    <a:pt x="411" y="435"/>
                  </a:lnTo>
                  <a:lnTo>
                    <a:pt x="413" y="435"/>
                  </a:lnTo>
                  <a:lnTo>
                    <a:pt x="420" y="435"/>
                  </a:lnTo>
                  <a:lnTo>
                    <a:pt x="423" y="435"/>
                  </a:lnTo>
                  <a:lnTo>
                    <a:pt x="425" y="437"/>
                  </a:lnTo>
                  <a:lnTo>
                    <a:pt x="430" y="440"/>
                  </a:lnTo>
                  <a:lnTo>
                    <a:pt x="430" y="437"/>
                  </a:lnTo>
                  <a:lnTo>
                    <a:pt x="439" y="442"/>
                  </a:lnTo>
                  <a:lnTo>
                    <a:pt x="444" y="442"/>
                  </a:lnTo>
                  <a:lnTo>
                    <a:pt x="449" y="442"/>
                  </a:lnTo>
                  <a:lnTo>
                    <a:pt x="456" y="440"/>
                  </a:lnTo>
                  <a:lnTo>
                    <a:pt x="461" y="435"/>
                  </a:lnTo>
                  <a:lnTo>
                    <a:pt x="472" y="428"/>
                  </a:lnTo>
                  <a:lnTo>
                    <a:pt x="477" y="425"/>
                  </a:lnTo>
                  <a:lnTo>
                    <a:pt x="482" y="423"/>
                  </a:lnTo>
                  <a:lnTo>
                    <a:pt x="487" y="421"/>
                  </a:lnTo>
                  <a:lnTo>
                    <a:pt x="489" y="421"/>
                  </a:lnTo>
                  <a:lnTo>
                    <a:pt x="494" y="421"/>
                  </a:lnTo>
                  <a:lnTo>
                    <a:pt x="496" y="421"/>
                  </a:lnTo>
                  <a:lnTo>
                    <a:pt x="499" y="421"/>
                  </a:lnTo>
                  <a:lnTo>
                    <a:pt x="501" y="423"/>
                  </a:lnTo>
                  <a:lnTo>
                    <a:pt x="503" y="425"/>
                  </a:lnTo>
                  <a:lnTo>
                    <a:pt x="503" y="425"/>
                  </a:lnTo>
                  <a:lnTo>
                    <a:pt x="503" y="428"/>
                  </a:lnTo>
                  <a:lnTo>
                    <a:pt x="503" y="428"/>
                  </a:lnTo>
                  <a:lnTo>
                    <a:pt x="503" y="435"/>
                  </a:lnTo>
                  <a:lnTo>
                    <a:pt x="506" y="435"/>
                  </a:lnTo>
                  <a:lnTo>
                    <a:pt x="506" y="437"/>
                  </a:lnTo>
                  <a:lnTo>
                    <a:pt x="508" y="440"/>
                  </a:lnTo>
                  <a:lnTo>
                    <a:pt x="508" y="442"/>
                  </a:lnTo>
                  <a:lnTo>
                    <a:pt x="510" y="442"/>
                  </a:lnTo>
                  <a:lnTo>
                    <a:pt x="513" y="442"/>
                  </a:lnTo>
                  <a:lnTo>
                    <a:pt x="510" y="447"/>
                  </a:lnTo>
                  <a:lnTo>
                    <a:pt x="510" y="449"/>
                  </a:lnTo>
                  <a:lnTo>
                    <a:pt x="510" y="452"/>
                  </a:lnTo>
                  <a:lnTo>
                    <a:pt x="513" y="452"/>
                  </a:lnTo>
                  <a:lnTo>
                    <a:pt x="513" y="454"/>
                  </a:lnTo>
                  <a:lnTo>
                    <a:pt x="515" y="456"/>
                  </a:lnTo>
                  <a:lnTo>
                    <a:pt x="515" y="459"/>
                  </a:lnTo>
                  <a:lnTo>
                    <a:pt x="515" y="461"/>
                  </a:lnTo>
                  <a:lnTo>
                    <a:pt x="515" y="461"/>
                  </a:lnTo>
                  <a:lnTo>
                    <a:pt x="513" y="464"/>
                  </a:lnTo>
                  <a:lnTo>
                    <a:pt x="513" y="466"/>
                  </a:lnTo>
                  <a:lnTo>
                    <a:pt x="510" y="468"/>
                  </a:lnTo>
                  <a:lnTo>
                    <a:pt x="518" y="468"/>
                  </a:lnTo>
                  <a:lnTo>
                    <a:pt x="525" y="468"/>
                  </a:lnTo>
                  <a:lnTo>
                    <a:pt x="537" y="468"/>
                  </a:lnTo>
                  <a:lnTo>
                    <a:pt x="539" y="468"/>
                  </a:lnTo>
                  <a:lnTo>
                    <a:pt x="541" y="473"/>
                  </a:lnTo>
                  <a:lnTo>
                    <a:pt x="546" y="475"/>
                  </a:lnTo>
                  <a:lnTo>
                    <a:pt x="548" y="480"/>
                  </a:lnTo>
                  <a:lnTo>
                    <a:pt x="551" y="483"/>
                  </a:lnTo>
                  <a:lnTo>
                    <a:pt x="553" y="490"/>
                  </a:lnTo>
                  <a:lnTo>
                    <a:pt x="553" y="492"/>
                  </a:lnTo>
                  <a:lnTo>
                    <a:pt x="553" y="497"/>
                  </a:lnTo>
                  <a:lnTo>
                    <a:pt x="553" y="499"/>
                  </a:lnTo>
                  <a:lnTo>
                    <a:pt x="553" y="499"/>
                  </a:lnTo>
                  <a:lnTo>
                    <a:pt x="553" y="502"/>
                  </a:lnTo>
                  <a:lnTo>
                    <a:pt x="551" y="504"/>
                  </a:lnTo>
                  <a:lnTo>
                    <a:pt x="548" y="504"/>
                  </a:lnTo>
                  <a:lnTo>
                    <a:pt x="546" y="504"/>
                  </a:lnTo>
                  <a:lnTo>
                    <a:pt x="544" y="504"/>
                  </a:lnTo>
                  <a:lnTo>
                    <a:pt x="541" y="502"/>
                  </a:lnTo>
                  <a:lnTo>
                    <a:pt x="541" y="502"/>
                  </a:lnTo>
                  <a:lnTo>
                    <a:pt x="539" y="499"/>
                  </a:lnTo>
                  <a:lnTo>
                    <a:pt x="537" y="497"/>
                  </a:lnTo>
                  <a:lnTo>
                    <a:pt x="537" y="492"/>
                  </a:lnTo>
                  <a:lnTo>
                    <a:pt x="532" y="504"/>
                  </a:lnTo>
                  <a:lnTo>
                    <a:pt x="527" y="516"/>
                  </a:lnTo>
                  <a:lnTo>
                    <a:pt x="525" y="518"/>
                  </a:lnTo>
                  <a:lnTo>
                    <a:pt x="520" y="523"/>
                  </a:lnTo>
                  <a:lnTo>
                    <a:pt x="518" y="528"/>
                  </a:lnTo>
                  <a:lnTo>
                    <a:pt x="513" y="530"/>
                  </a:lnTo>
                  <a:lnTo>
                    <a:pt x="513" y="530"/>
                  </a:lnTo>
                  <a:lnTo>
                    <a:pt x="513" y="530"/>
                  </a:lnTo>
                  <a:lnTo>
                    <a:pt x="513" y="530"/>
                  </a:lnTo>
                  <a:lnTo>
                    <a:pt x="513" y="535"/>
                  </a:lnTo>
                  <a:lnTo>
                    <a:pt x="508" y="537"/>
                  </a:lnTo>
                  <a:lnTo>
                    <a:pt x="508" y="537"/>
                  </a:lnTo>
                  <a:lnTo>
                    <a:pt x="501" y="544"/>
                  </a:lnTo>
                  <a:lnTo>
                    <a:pt x="499" y="544"/>
                  </a:lnTo>
                  <a:lnTo>
                    <a:pt x="496" y="547"/>
                  </a:lnTo>
                  <a:lnTo>
                    <a:pt x="501" y="547"/>
                  </a:lnTo>
                  <a:lnTo>
                    <a:pt x="503" y="547"/>
                  </a:lnTo>
                  <a:lnTo>
                    <a:pt x="508" y="547"/>
                  </a:lnTo>
                  <a:lnTo>
                    <a:pt x="510" y="544"/>
                  </a:lnTo>
                  <a:lnTo>
                    <a:pt x="513" y="540"/>
                  </a:lnTo>
                  <a:lnTo>
                    <a:pt x="518" y="537"/>
                  </a:lnTo>
                  <a:lnTo>
                    <a:pt x="520" y="535"/>
                  </a:lnTo>
                  <a:lnTo>
                    <a:pt x="525" y="535"/>
                  </a:lnTo>
                  <a:lnTo>
                    <a:pt x="527" y="535"/>
                  </a:lnTo>
                  <a:lnTo>
                    <a:pt x="529" y="535"/>
                  </a:lnTo>
                  <a:lnTo>
                    <a:pt x="532" y="535"/>
                  </a:lnTo>
                  <a:lnTo>
                    <a:pt x="532" y="535"/>
                  </a:lnTo>
                  <a:lnTo>
                    <a:pt x="534" y="535"/>
                  </a:lnTo>
                  <a:lnTo>
                    <a:pt x="534" y="537"/>
                  </a:lnTo>
                  <a:lnTo>
                    <a:pt x="539" y="537"/>
                  </a:lnTo>
                  <a:lnTo>
                    <a:pt x="539" y="535"/>
                  </a:lnTo>
                  <a:lnTo>
                    <a:pt x="541" y="532"/>
                  </a:lnTo>
                  <a:lnTo>
                    <a:pt x="541" y="530"/>
                  </a:lnTo>
                  <a:lnTo>
                    <a:pt x="544" y="530"/>
                  </a:lnTo>
                  <a:lnTo>
                    <a:pt x="546" y="528"/>
                  </a:lnTo>
                  <a:lnTo>
                    <a:pt x="548" y="525"/>
                  </a:lnTo>
                  <a:lnTo>
                    <a:pt x="553" y="525"/>
                  </a:lnTo>
                  <a:lnTo>
                    <a:pt x="553" y="523"/>
                  </a:lnTo>
                  <a:lnTo>
                    <a:pt x="553" y="521"/>
                  </a:lnTo>
                  <a:lnTo>
                    <a:pt x="553" y="518"/>
                  </a:lnTo>
                  <a:lnTo>
                    <a:pt x="556" y="516"/>
                  </a:lnTo>
                  <a:lnTo>
                    <a:pt x="558" y="516"/>
                  </a:lnTo>
                  <a:lnTo>
                    <a:pt x="558" y="516"/>
                  </a:lnTo>
                  <a:lnTo>
                    <a:pt x="560" y="513"/>
                  </a:lnTo>
                  <a:lnTo>
                    <a:pt x="565" y="511"/>
                  </a:lnTo>
                  <a:lnTo>
                    <a:pt x="567" y="511"/>
                  </a:lnTo>
                  <a:lnTo>
                    <a:pt x="577" y="509"/>
                  </a:lnTo>
                  <a:lnTo>
                    <a:pt x="582" y="511"/>
                  </a:lnTo>
                  <a:lnTo>
                    <a:pt x="584" y="511"/>
                  </a:lnTo>
                  <a:lnTo>
                    <a:pt x="589" y="511"/>
                  </a:lnTo>
                  <a:lnTo>
                    <a:pt x="594" y="509"/>
                  </a:lnTo>
                  <a:lnTo>
                    <a:pt x="598" y="509"/>
                  </a:lnTo>
                  <a:lnTo>
                    <a:pt x="601" y="506"/>
                  </a:lnTo>
                  <a:lnTo>
                    <a:pt x="603" y="504"/>
                  </a:lnTo>
                  <a:lnTo>
                    <a:pt x="605" y="504"/>
                  </a:lnTo>
                  <a:lnTo>
                    <a:pt x="610" y="499"/>
                  </a:lnTo>
                  <a:lnTo>
                    <a:pt x="615" y="497"/>
                  </a:lnTo>
                  <a:lnTo>
                    <a:pt x="617" y="497"/>
                  </a:lnTo>
                  <a:lnTo>
                    <a:pt x="636" y="494"/>
                  </a:lnTo>
                  <a:lnTo>
                    <a:pt x="643" y="497"/>
                  </a:lnTo>
                  <a:lnTo>
                    <a:pt x="646" y="494"/>
                  </a:lnTo>
                  <a:lnTo>
                    <a:pt x="648" y="494"/>
                  </a:lnTo>
                  <a:lnTo>
                    <a:pt x="648" y="494"/>
                  </a:lnTo>
                  <a:lnTo>
                    <a:pt x="651" y="494"/>
                  </a:lnTo>
                  <a:lnTo>
                    <a:pt x="655" y="494"/>
                  </a:lnTo>
                  <a:lnTo>
                    <a:pt x="658" y="492"/>
                  </a:lnTo>
                  <a:lnTo>
                    <a:pt x="660" y="492"/>
                  </a:lnTo>
                  <a:lnTo>
                    <a:pt x="662" y="490"/>
                  </a:lnTo>
                  <a:lnTo>
                    <a:pt x="665" y="485"/>
                  </a:lnTo>
                  <a:lnTo>
                    <a:pt x="667" y="480"/>
                  </a:lnTo>
                  <a:lnTo>
                    <a:pt x="672" y="473"/>
                  </a:lnTo>
                  <a:lnTo>
                    <a:pt x="674" y="466"/>
                  </a:lnTo>
                  <a:lnTo>
                    <a:pt x="679" y="461"/>
                  </a:lnTo>
                  <a:lnTo>
                    <a:pt x="681" y="456"/>
                  </a:lnTo>
                  <a:lnTo>
                    <a:pt x="684" y="456"/>
                  </a:lnTo>
                  <a:lnTo>
                    <a:pt x="684" y="454"/>
                  </a:lnTo>
                  <a:lnTo>
                    <a:pt x="689" y="454"/>
                  </a:lnTo>
                  <a:lnTo>
                    <a:pt x="689" y="454"/>
                  </a:lnTo>
                  <a:lnTo>
                    <a:pt x="705" y="461"/>
                  </a:lnTo>
                  <a:lnTo>
                    <a:pt x="703" y="464"/>
                  </a:lnTo>
                  <a:lnTo>
                    <a:pt x="700" y="468"/>
                  </a:lnTo>
                  <a:lnTo>
                    <a:pt x="700" y="473"/>
                  </a:lnTo>
                  <a:lnTo>
                    <a:pt x="700" y="473"/>
                  </a:lnTo>
                  <a:lnTo>
                    <a:pt x="700" y="478"/>
                  </a:lnTo>
                  <a:lnTo>
                    <a:pt x="700" y="480"/>
                  </a:lnTo>
                  <a:lnTo>
                    <a:pt x="700" y="487"/>
                  </a:lnTo>
                  <a:lnTo>
                    <a:pt x="703" y="494"/>
                  </a:lnTo>
                  <a:lnTo>
                    <a:pt x="734" y="490"/>
                  </a:lnTo>
                  <a:lnTo>
                    <a:pt x="734" y="492"/>
                  </a:lnTo>
                  <a:lnTo>
                    <a:pt x="734" y="494"/>
                  </a:lnTo>
                  <a:lnTo>
                    <a:pt x="729" y="497"/>
                  </a:lnTo>
                  <a:lnTo>
                    <a:pt x="727" y="499"/>
                  </a:lnTo>
                  <a:lnTo>
                    <a:pt x="722" y="502"/>
                  </a:lnTo>
                  <a:lnTo>
                    <a:pt x="717" y="504"/>
                  </a:lnTo>
                  <a:lnTo>
                    <a:pt x="715" y="506"/>
                  </a:lnTo>
                  <a:lnTo>
                    <a:pt x="712" y="509"/>
                  </a:lnTo>
                  <a:lnTo>
                    <a:pt x="712" y="511"/>
                  </a:lnTo>
                  <a:lnTo>
                    <a:pt x="712" y="511"/>
                  </a:lnTo>
                  <a:lnTo>
                    <a:pt x="712" y="516"/>
                  </a:lnTo>
                  <a:lnTo>
                    <a:pt x="712" y="518"/>
                  </a:lnTo>
                  <a:lnTo>
                    <a:pt x="712" y="521"/>
                  </a:lnTo>
                  <a:lnTo>
                    <a:pt x="712" y="521"/>
                  </a:lnTo>
                  <a:lnTo>
                    <a:pt x="715" y="523"/>
                  </a:lnTo>
                  <a:lnTo>
                    <a:pt x="717" y="523"/>
                  </a:lnTo>
                  <a:lnTo>
                    <a:pt x="722" y="523"/>
                  </a:lnTo>
                  <a:lnTo>
                    <a:pt x="724" y="521"/>
                  </a:lnTo>
                  <a:lnTo>
                    <a:pt x="724" y="521"/>
                  </a:lnTo>
                  <a:lnTo>
                    <a:pt x="727" y="518"/>
                  </a:lnTo>
                  <a:lnTo>
                    <a:pt x="729" y="516"/>
                  </a:lnTo>
                  <a:lnTo>
                    <a:pt x="734" y="511"/>
                  </a:lnTo>
                  <a:lnTo>
                    <a:pt x="734" y="509"/>
                  </a:lnTo>
                  <a:lnTo>
                    <a:pt x="736" y="506"/>
                  </a:lnTo>
                  <a:lnTo>
                    <a:pt x="741" y="504"/>
                  </a:lnTo>
                  <a:lnTo>
                    <a:pt x="741" y="504"/>
                  </a:lnTo>
                  <a:lnTo>
                    <a:pt x="746" y="504"/>
                  </a:lnTo>
                  <a:lnTo>
                    <a:pt x="746" y="504"/>
                  </a:lnTo>
                  <a:lnTo>
                    <a:pt x="750" y="504"/>
                  </a:lnTo>
                  <a:lnTo>
                    <a:pt x="753" y="504"/>
                  </a:lnTo>
                  <a:lnTo>
                    <a:pt x="757" y="502"/>
                  </a:lnTo>
                  <a:lnTo>
                    <a:pt x="765" y="499"/>
                  </a:lnTo>
                  <a:lnTo>
                    <a:pt x="774" y="494"/>
                  </a:lnTo>
                  <a:lnTo>
                    <a:pt x="779" y="494"/>
                  </a:lnTo>
                  <a:lnTo>
                    <a:pt x="781" y="492"/>
                  </a:lnTo>
                  <a:lnTo>
                    <a:pt x="784" y="490"/>
                  </a:lnTo>
                  <a:lnTo>
                    <a:pt x="786" y="485"/>
                  </a:lnTo>
                  <a:lnTo>
                    <a:pt x="791" y="483"/>
                  </a:lnTo>
                  <a:lnTo>
                    <a:pt x="793" y="480"/>
                  </a:lnTo>
                  <a:lnTo>
                    <a:pt x="795" y="478"/>
                  </a:lnTo>
                  <a:lnTo>
                    <a:pt x="798" y="478"/>
                  </a:lnTo>
                  <a:lnTo>
                    <a:pt x="798" y="475"/>
                  </a:lnTo>
                  <a:lnTo>
                    <a:pt x="798" y="473"/>
                  </a:lnTo>
                  <a:lnTo>
                    <a:pt x="798" y="473"/>
                  </a:lnTo>
                  <a:lnTo>
                    <a:pt x="798" y="471"/>
                  </a:lnTo>
                  <a:lnTo>
                    <a:pt x="795" y="468"/>
                  </a:lnTo>
                  <a:lnTo>
                    <a:pt x="793" y="468"/>
                  </a:lnTo>
                  <a:lnTo>
                    <a:pt x="795" y="466"/>
                  </a:lnTo>
                  <a:lnTo>
                    <a:pt x="795" y="464"/>
                  </a:lnTo>
                  <a:lnTo>
                    <a:pt x="798" y="464"/>
                  </a:lnTo>
                  <a:lnTo>
                    <a:pt x="798" y="461"/>
                  </a:lnTo>
                  <a:lnTo>
                    <a:pt x="793" y="461"/>
                  </a:lnTo>
                  <a:lnTo>
                    <a:pt x="793" y="461"/>
                  </a:lnTo>
                  <a:lnTo>
                    <a:pt x="791" y="461"/>
                  </a:lnTo>
                  <a:lnTo>
                    <a:pt x="791" y="461"/>
                  </a:lnTo>
                  <a:lnTo>
                    <a:pt x="791" y="464"/>
                  </a:lnTo>
                  <a:lnTo>
                    <a:pt x="786" y="466"/>
                  </a:lnTo>
                  <a:lnTo>
                    <a:pt x="786" y="468"/>
                  </a:lnTo>
                  <a:lnTo>
                    <a:pt x="786" y="471"/>
                  </a:lnTo>
                  <a:lnTo>
                    <a:pt x="784" y="473"/>
                  </a:lnTo>
                  <a:lnTo>
                    <a:pt x="779" y="478"/>
                  </a:lnTo>
                  <a:lnTo>
                    <a:pt x="779" y="478"/>
                  </a:lnTo>
                  <a:lnTo>
                    <a:pt x="774" y="480"/>
                  </a:lnTo>
                  <a:lnTo>
                    <a:pt x="772" y="483"/>
                  </a:lnTo>
                  <a:lnTo>
                    <a:pt x="769" y="483"/>
                  </a:lnTo>
                  <a:lnTo>
                    <a:pt x="765" y="483"/>
                  </a:lnTo>
                  <a:lnTo>
                    <a:pt x="762" y="483"/>
                  </a:lnTo>
                  <a:lnTo>
                    <a:pt x="757" y="483"/>
                  </a:lnTo>
                  <a:lnTo>
                    <a:pt x="753" y="480"/>
                  </a:lnTo>
                  <a:lnTo>
                    <a:pt x="750" y="478"/>
                  </a:lnTo>
                  <a:lnTo>
                    <a:pt x="746" y="475"/>
                  </a:lnTo>
                  <a:lnTo>
                    <a:pt x="746" y="473"/>
                  </a:lnTo>
                  <a:lnTo>
                    <a:pt x="743" y="468"/>
                  </a:lnTo>
                  <a:lnTo>
                    <a:pt x="743" y="466"/>
                  </a:lnTo>
                  <a:lnTo>
                    <a:pt x="743" y="466"/>
                  </a:lnTo>
                  <a:lnTo>
                    <a:pt x="743" y="464"/>
                  </a:lnTo>
                  <a:lnTo>
                    <a:pt x="743" y="459"/>
                  </a:lnTo>
                  <a:lnTo>
                    <a:pt x="746" y="456"/>
                  </a:lnTo>
                  <a:lnTo>
                    <a:pt x="746" y="454"/>
                  </a:lnTo>
                  <a:lnTo>
                    <a:pt x="750" y="449"/>
                  </a:lnTo>
                  <a:lnTo>
                    <a:pt x="750" y="447"/>
                  </a:lnTo>
                  <a:lnTo>
                    <a:pt x="753" y="447"/>
                  </a:lnTo>
                  <a:lnTo>
                    <a:pt x="741" y="447"/>
                  </a:lnTo>
                  <a:lnTo>
                    <a:pt x="743" y="442"/>
                  </a:lnTo>
                  <a:lnTo>
                    <a:pt x="746" y="442"/>
                  </a:lnTo>
                  <a:lnTo>
                    <a:pt x="748" y="440"/>
                  </a:lnTo>
                  <a:lnTo>
                    <a:pt x="753" y="437"/>
                  </a:lnTo>
                  <a:lnTo>
                    <a:pt x="755" y="437"/>
                  </a:lnTo>
                  <a:lnTo>
                    <a:pt x="757" y="435"/>
                  </a:lnTo>
                  <a:lnTo>
                    <a:pt x="760" y="433"/>
                  </a:lnTo>
                  <a:lnTo>
                    <a:pt x="760" y="430"/>
                  </a:lnTo>
                  <a:lnTo>
                    <a:pt x="760" y="428"/>
                  </a:lnTo>
                  <a:lnTo>
                    <a:pt x="760" y="425"/>
                  </a:lnTo>
                  <a:lnTo>
                    <a:pt x="757" y="423"/>
                  </a:lnTo>
                  <a:lnTo>
                    <a:pt x="755" y="421"/>
                  </a:lnTo>
                  <a:lnTo>
                    <a:pt x="753" y="421"/>
                  </a:lnTo>
                  <a:lnTo>
                    <a:pt x="750" y="421"/>
                  </a:lnTo>
                  <a:lnTo>
                    <a:pt x="748" y="418"/>
                  </a:lnTo>
                  <a:lnTo>
                    <a:pt x="746" y="418"/>
                  </a:lnTo>
                  <a:lnTo>
                    <a:pt x="741" y="418"/>
                  </a:lnTo>
                  <a:lnTo>
                    <a:pt x="736" y="421"/>
                  </a:lnTo>
                  <a:lnTo>
                    <a:pt x="729" y="421"/>
                  </a:lnTo>
                  <a:lnTo>
                    <a:pt x="722" y="423"/>
                  </a:lnTo>
                  <a:lnTo>
                    <a:pt x="715" y="428"/>
                  </a:lnTo>
                  <a:lnTo>
                    <a:pt x="708" y="433"/>
                  </a:lnTo>
                  <a:lnTo>
                    <a:pt x="700" y="437"/>
                  </a:lnTo>
                  <a:lnTo>
                    <a:pt x="696" y="442"/>
                  </a:lnTo>
                  <a:lnTo>
                    <a:pt x="691" y="445"/>
                  </a:lnTo>
                  <a:lnTo>
                    <a:pt x="696" y="440"/>
                  </a:lnTo>
                  <a:lnTo>
                    <a:pt x="700" y="435"/>
                  </a:lnTo>
                  <a:lnTo>
                    <a:pt x="710" y="425"/>
                  </a:lnTo>
                  <a:lnTo>
                    <a:pt x="712" y="421"/>
                  </a:lnTo>
                  <a:lnTo>
                    <a:pt x="717" y="416"/>
                  </a:lnTo>
                  <a:lnTo>
                    <a:pt x="719" y="414"/>
                  </a:lnTo>
                  <a:lnTo>
                    <a:pt x="722" y="411"/>
                  </a:lnTo>
                  <a:lnTo>
                    <a:pt x="729" y="406"/>
                  </a:lnTo>
                  <a:lnTo>
                    <a:pt x="734" y="402"/>
                  </a:lnTo>
                  <a:lnTo>
                    <a:pt x="738" y="399"/>
                  </a:lnTo>
                  <a:lnTo>
                    <a:pt x="741" y="397"/>
                  </a:lnTo>
                  <a:lnTo>
                    <a:pt x="746" y="397"/>
                  </a:lnTo>
                  <a:lnTo>
                    <a:pt x="746" y="397"/>
                  </a:lnTo>
                  <a:lnTo>
                    <a:pt x="750" y="395"/>
                  </a:lnTo>
                  <a:lnTo>
                    <a:pt x="753" y="395"/>
                  </a:lnTo>
                  <a:lnTo>
                    <a:pt x="755" y="395"/>
                  </a:lnTo>
                  <a:lnTo>
                    <a:pt x="765" y="395"/>
                  </a:lnTo>
                  <a:lnTo>
                    <a:pt x="779" y="397"/>
                  </a:lnTo>
                  <a:lnTo>
                    <a:pt x="798" y="402"/>
                  </a:lnTo>
                  <a:lnTo>
                    <a:pt x="805" y="402"/>
                  </a:lnTo>
                  <a:lnTo>
                    <a:pt x="807" y="402"/>
                  </a:lnTo>
                  <a:lnTo>
                    <a:pt x="812" y="399"/>
                  </a:lnTo>
                  <a:lnTo>
                    <a:pt x="814" y="399"/>
                  </a:lnTo>
                  <a:lnTo>
                    <a:pt x="819" y="397"/>
                  </a:lnTo>
                  <a:lnTo>
                    <a:pt x="822" y="395"/>
                  </a:lnTo>
                  <a:lnTo>
                    <a:pt x="829" y="390"/>
                  </a:lnTo>
                  <a:lnTo>
                    <a:pt x="833" y="385"/>
                  </a:lnTo>
                  <a:lnTo>
                    <a:pt x="838" y="380"/>
                  </a:lnTo>
                  <a:lnTo>
                    <a:pt x="843" y="378"/>
                  </a:lnTo>
                  <a:lnTo>
                    <a:pt x="845" y="378"/>
                  </a:lnTo>
                  <a:lnTo>
                    <a:pt x="850" y="376"/>
                  </a:lnTo>
                  <a:lnTo>
                    <a:pt x="852" y="376"/>
                  </a:lnTo>
                  <a:lnTo>
                    <a:pt x="860" y="376"/>
                  </a:lnTo>
                  <a:lnTo>
                    <a:pt x="862" y="376"/>
                  </a:lnTo>
                  <a:lnTo>
                    <a:pt x="862" y="376"/>
                  </a:lnTo>
                  <a:lnTo>
                    <a:pt x="869" y="373"/>
                  </a:lnTo>
                  <a:lnTo>
                    <a:pt x="871" y="371"/>
                  </a:lnTo>
                  <a:lnTo>
                    <a:pt x="871" y="371"/>
                  </a:lnTo>
                  <a:lnTo>
                    <a:pt x="874" y="368"/>
                  </a:lnTo>
                  <a:lnTo>
                    <a:pt x="874" y="366"/>
                  </a:lnTo>
                  <a:lnTo>
                    <a:pt x="876" y="361"/>
                  </a:lnTo>
                  <a:lnTo>
                    <a:pt x="876" y="357"/>
                  </a:lnTo>
                  <a:lnTo>
                    <a:pt x="879" y="352"/>
                  </a:lnTo>
                  <a:lnTo>
                    <a:pt x="879" y="345"/>
                  </a:lnTo>
                  <a:lnTo>
                    <a:pt x="879" y="342"/>
                  </a:lnTo>
                  <a:lnTo>
                    <a:pt x="869" y="342"/>
                  </a:lnTo>
                  <a:lnTo>
                    <a:pt x="869" y="335"/>
                  </a:lnTo>
                  <a:lnTo>
                    <a:pt x="867" y="335"/>
                  </a:lnTo>
                  <a:lnTo>
                    <a:pt x="864" y="335"/>
                  </a:lnTo>
                  <a:lnTo>
                    <a:pt x="864" y="333"/>
                  </a:lnTo>
                  <a:lnTo>
                    <a:pt x="864" y="333"/>
                  </a:lnTo>
                  <a:lnTo>
                    <a:pt x="864" y="330"/>
                  </a:lnTo>
                  <a:lnTo>
                    <a:pt x="864" y="328"/>
                  </a:lnTo>
                  <a:lnTo>
                    <a:pt x="867" y="326"/>
                  </a:lnTo>
                  <a:lnTo>
                    <a:pt x="867" y="326"/>
                  </a:lnTo>
                  <a:lnTo>
                    <a:pt x="867" y="321"/>
                  </a:lnTo>
                  <a:lnTo>
                    <a:pt x="864" y="319"/>
                  </a:lnTo>
                  <a:lnTo>
                    <a:pt x="864" y="319"/>
                  </a:lnTo>
                  <a:lnTo>
                    <a:pt x="862" y="319"/>
                  </a:lnTo>
                  <a:lnTo>
                    <a:pt x="862" y="316"/>
                  </a:lnTo>
                  <a:lnTo>
                    <a:pt x="860" y="316"/>
                  </a:lnTo>
                  <a:lnTo>
                    <a:pt x="855" y="316"/>
                  </a:lnTo>
                  <a:lnTo>
                    <a:pt x="850" y="311"/>
                  </a:lnTo>
                  <a:lnTo>
                    <a:pt x="848" y="311"/>
                  </a:lnTo>
                  <a:lnTo>
                    <a:pt x="845" y="311"/>
                  </a:lnTo>
                  <a:lnTo>
                    <a:pt x="843" y="311"/>
                  </a:lnTo>
                  <a:lnTo>
                    <a:pt x="841" y="309"/>
                  </a:lnTo>
                  <a:lnTo>
                    <a:pt x="841" y="307"/>
                  </a:lnTo>
                  <a:lnTo>
                    <a:pt x="841" y="304"/>
                  </a:lnTo>
                  <a:lnTo>
                    <a:pt x="841" y="302"/>
                  </a:lnTo>
                  <a:lnTo>
                    <a:pt x="841" y="300"/>
                  </a:lnTo>
                  <a:lnTo>
                    <a:pt x="838" y="300"/>
                  </a:lnTo>
                  <a:lnTo>
                    <a:pt x="836" y="300"/>
                  </a:lnTo>
                  <a:lnTo>
                    <a:pt x="836" y="297"/>
                  </a:lnTo>
                  <a:lnTo>
                    <a:pt x="833" y="295"/>
                  </a:lnTo>
                  <a:lnTo>
                    <a:pt x="831" y="292"/>
                  </a:lnTo>
                  <a:lnTo>
                    <a:pt x="831" y="292"/>
                  </a:lnTo>
                  <a:lnTo>
                    <a:pt x="831" y="290"/>
                  </a:lnTo>
                  <a:lnTo>
                    <a:pt x="831" y="290"/>
                  </a:lnTo>
                  <a:lnTo>
                    <a:pt x="833" y="288"/>
                  </a:lnTo>
                  <a:lnTo>
                    <a:pt x="836" y="285"/>
                  </a:lnTo>
                  <a:lnTo>
                    <a:pt x="836" y="283"/>
                  </a:lnTo>
                  <a:lnTo>
                    <a:pt x="838" y="278"/>
                  </a:lnTo>
                  <a:lnTo>
                    <a:pt x="838" y="273"/>
                  </a:lnTo>
                  <a:lnTo>
                    <a:pt x="836" y="273"/>
                  </a:lnTo>
                  <a:lnTo>
                    <a:pt x="836" y="269"/>
                  </a:lnTo>
                  <a:lnTo>
                    <a:pt x="836" y="266"/>
                  </a:lnTo>
                  <a:lnTo>
                    <a:pt x="836" y="264"/>
                  </a:lnTo>
                  <a:lnTo>
                    <a:pt x="833" y="264"/>
                  </a:lnTo>
                  <a:lnTo>
                    <a:pt x="833" y="259"/>
                  </a:lnTo>
                  <a:lnTo>
                    <a:pt x="833" y="257"/>
                  </a:lnTo>
                  <a:lnTo>
                    <a:pt x="833" y="252"/>
                  </a:lnTo>
                  <a:lnTo>
                    <a:pt x="833" y="250"/>
                  </a:lnTo>
                  <a:lnTo>
                    <a:pt x="833" y="247"/>
                  </a:lnTo>
                  <a:lnTo>
                    <a:pt x="831" y="240"/>
                  </a:lnTo>
                  <a:lnTo>
                    <a:pt x="829" y="235"/>
                  </a:lnTo>
                  <a:lnTo>
                    <a:pt x="826" y="228"/>
                  </a:lnTo>
                  <a:lnTo>
                    <a:pt x="826" y="224"/>
                  </a:lnTo>
                  <a:lnTo>
                    <a:pt x="826" y="219"/>
                  </a:lnTo>
                  <a:lnTo>
                    <a:pt x="824" y="219"/>
                  </a:lnTo>
                  <a:lnTo>
                    <a:pt x="822" y="221"/>
                  </a:lnTo>
                  <a:lnTo>
                    <a:pt x="819" y="221"/>
                  </a:lnTo>
                  <a:lnTo>
                    <a:pt x="819" y="224"/>
                  </a:lnTo>
                  <a:lnTo>
                    <a:pt x="817" y="226"/>
                  </a:lnTo>
                  <a:lnTo>
                    <a:pt x="814" y="231"/>
                  </a:lnTo>
                  <a:lnTo>
                    <a:pt x="810" y="238"/>
                  </a:lnTo>
                  <a:lnTo>
                    <a:pt x="807" y="243"/>
                  </a:lnTo>
                  <a:lnTo>
                    <a:pt x="805" y="245"/>
                  </a:lnTo>
                  <a:lnTo>
                    <a:pt x="803" y="245"/>
                  </a:lnTo>
                  <a:lnTo>
                    <a:pt x="798" y="245"/>
                  </a:lnTo>
                  <a:lnTo>
                    <a:pt x="795" y="247"/>
                  </a:lnTo>
                  <a:lnTo>
                    <a:pt x="795" y="247"/>
                  </a:lnTo>
                  <a:lnTo>
                    <a:pt x="795" y="247"/>
                  </a:lnTo>
                  <a:lnTo>
                    <a:pt x="788" y="257"/>
                  </a:lnTo>
                  <a:lnTo>
                    <a:pt x="786" y="257"/>
                  </a:lnTo>
                  <a:lnTo>
                    <a:pt x="786" y="259"/>
                  </a:lnTo>
                  <a:lnTo>
                    <a:pt x="784" y="262"/>
                  </a:lnTo>
                  <a:lnTo>
                    <a:pt x="781" y="262"/>
                  </a:lnTo>
                  <a:lnTo>
                    <a:pt x="779" y="262"/>
                  </a:lnTo>
                  <a:lnTo>
                    <a:pt x="779" y="262"/>
                  </a:lnTo>
                  <a:lnTo>
                    <a:pt x="779" y="257"/>
                  </a:lnTo>
                  <a:lnTo>
                    <a:pt x="779" y="254"/>
                  </a:lnTo>
                  <a:lnTo>
                    <a:pt x="776" y="252"/>
                  </a:lnTo>
                  <a:lnTo>
                    <a:pt x="774" y="252"/>
                  </a:lnTo>
                  <a:lnTo>
                    <a:pt x="772" y="252"/>
                  </a:lnTo>
                  <a:lnTo>
                    <a:pt x="769" y="252"/>
                  </a:lnTo>
                  <a:lnTo>
                    <a:pt x="767" y="250"/>
                  </a:lnTo>
                  <a:lnTo>
                    <a:pt x="767" y="250"/>
                  </a:lnTo>
                  <a:lnTo>
                    <a:pt x="767" y="247"/>
                  </a:lnTo>
                  <a:lnTo>
                    <a:pt x="765" y="247"/>
                  </a:lnTo>
                  <a:lnTo>
                    <a:pt x="767" y="243"/>
                  </a:lnTo>
                  <a:lnTo>
                    <a:pt x="767" y="238"/>
                  </a:lnTo>
                  <a:lnTo>
                    <a:pt x="772" y="231"/>
                  </a:lnTo>
                  <a:lnTo>
                    <a:pt x="774" y="226"/>
                  </a:lnTo>
                  <a:lnTo>
                    <a:pt x="774" y="221"/>
                  </a:lnTo>
                  <a:lnTo>
                    <a:pt x="774" y="219"/>
                  </a:lnTo>
                  <a:lnTo>
                    <a:pt x="774" y="216"/>
                  </a:lnTo>
                  <a:lnTo>
                    <a:pt x="774" y="216"/>
                  </a:lnTo>
                  <a:lnTo>
                    <a:pt x="772" y="214"/>
                  </a:lnTo>
                  <a:lnTo>
                    <a:pt x="772" y="212"/>
                  </a:lnTo>
                  <a:lnTo>
                    <a:pt x="767" y="209"/>
                  </a:lnTo>
                  <a:lnTo>
                    <a:pt x="765" y="207"/>
                  </a:lnTo>
                  <a:lnTo>
                    <a:pt x="762" y="207"/>
                  </a:lnTo>
                  <a:lnTo>
                    <a:pt x="757" y="205"/>
                  </a:lnTo>
                  <a:lnTo>
                    <a:pt x="755" y="205"/>
                  </a:lnTo>
                  <a:lnTo>
                    <a:pt x="755" y="205"/>
                  </a:lnTo>
                  <a:lnTo>
                    <a:pt x="753" y="205"/>
                  </a:lnTo>
                  <a:lnTo>
                    <a:pt x="753" y="202"/>
                  </a:lnTo>
                  <a:lnTo>
                    <a:pt x="753" y="197"/>
                  </a:lnTo>
                  <a:lnTo>
                    <a:pt x="750" y="195"/>
                  </a:lnTo>
                  <a:lnTo>
                    <a:pt x="750" y="193"/>
                  </a:lnTo>
                  <a:lnTo>
                    <a:pt x="748" y="190"/>
                  </a:lnTo>
                  <a:lnTo>
                    <a:pt x="746" y="188"/>
                  </a:lnTo>
                  <a:lnTo>
                    <a:pt x="743" y="186"/>
                  </a:lnTo>
                  <a:lnTo>
                    <a:pt x="741" y="186"/>
                  </a:lnTo>
                  <a:lnTo>
                    <a:pt x="741" y="186"/>
                  </a:lnTo>
                  <a:lnTo>
                    <a:pt x="738" y="186"/>
                  </a:lnTo>
                  <a:lnTo>
                    <a:pt x="736" y="186"/>
                  </a:lnTo>
                  <a:lnTo>
                    <a:pt x="734" y="188"/>
                  </a:lnTo>
                  <a:lnTo>
                    <a:pt x="734" y="188"/>
                  </a:lnTo>
                  <a:lnTo>
                    <a:pt x="734" y="190"/>
                  </a:lnTo>
                  <a:lnTo>
                    <a:pt x="731" y="190"/>
                  </a:lnTo>
                  <a:lnTo>
                    <a:pt x="719" y="190"/>
                  </a:lnTo>
                  <a:lnTo>
                    <a:pt x="717" y="188"/>
                  </a:lnTo>
                  <a:lnTo>
                    <a:pt x="712" y="188"/>
                  </a:lnTo>
                  <a:lnTo>
                    <a:pt x="708" y="186"/>
                  </a:lnTo>
                  <a:lnTo>
                    <a:pt x="705" y="186"/>
                  </a:lnTo>
                  <a:lnTo>
                    <a:pt x="703" y="186"/>
                  </a:lnTo>
                  <a:lnTo>
                    <a:pt x="700" y="188"/>
                  </a:lnTo>
                  <a:lnTo>
                    <a:pt x="698" y="188"/>
                  </a:lnTo>
                  <a:lnTo>
                    <a:pt x="696" y="190"/>
                  </a:lnTo>
                  <a:lnTo>
                    <a:pt x="693" y="190"/>
                  </a:lnTo>
                  <a:lnTo>
                    <a:pt x="693" y="190"/>
                  </a:lnTo>
                  <a:lnTo>
                    <a:pt x="689" y="195"/>
                  </a:lnTo>
                  <a:lnTo>
                    <a:pt x="689" y="197"/>
                  </a:lnTo>
                  <a:lnTo>
                    <a:pt x="689" y="200"/>
                  </a:lnTo>
                  <a:lnTo>
                    <a:pt x="689" y="205"/>
                  </a:lnTo>
                  <a:lnTo>
                    <a:pt x="686" y="214"/>
                  </a:lnTo>
                  <a:lnTo>
                    <a:pt x="686" y="219"/>
                  </a:lnTo>
                  <a:lnTo>
                    <a:pt x="684" y="221"/>
                  </a:lnTo>
                  <a:lnTo>
                    <a:pt x="684" y="226"/>
                  </a:lnTo>
                  <a:lnTo>
                    <a:pt x="681" y="228"/>
                  </a:lnTo>
                  <a:lnTo>
                    <a:pt x="679" y="233"/>
                  </a:lnTo>
                  <a:lnTo>
                    <a:pt x="677" y="235"/>
                  </a:lnTo>
                  <a:lnTo>
                    <a:pt x="674" y="238"/>
                  </a:lnTo>
                  <a:lnTo>
                    <a:pt x="672" y="238"/>
                  </a:lnTo>
                  <a:lnTo>
                    <a:pt x="672" y="238"/>
                  </a:lnTo>
                  <a:lnTo>
                    <a:pt x="672" y="238"/>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69" name="Freeform 1579">
              <a:extLst>
                <a:ext uri="{FF2B5EF4-FFF2-40B4-BE49-F238E27FC236}">
                  <a16:creationId xmlns:a16="http://schemas.microsoft.com/office/drawing/2014/main" id="{49836071-DBC4-4D26-A3DD-912C1305C78E}"/>
                </a:ext>
              </a:extLst>
            </p:cNvPr>
            <p:cNvSpPr>
              <a:spLocks/>
            </p:cNvSpPr>
            <p:nvPr/>
          </p:nvSpPr>
          <p:spPr bwMode="auto">
            <a:xfrm>
              <a:off x="1682750" y="2031999"/>
              <a:ext cx="1395414" cy="868363"/>
            </a:xfrm>
            <a:custGeom>
              <a:avLst/>
              <a:gdLst/>
              <a:ahLst/>
              <a:cxnLst>
                <a:cxn ang="0">
                  <a:pos x="670" y="266"/>
                </a:cxn>
                <a:cxn ang="0">
                  <a:pos x="627" y="314"/>
                </a:cxn>
                <a:cxn ang="0">
                  <a:pos x="594" y="378"/>
                </a:cxn>
                <a:cxn ang="0">
                  <a:pos x="594" y="319"/>
                </a:cxn>
                <a:cxn ang="0">
                  <a:pos x="546" y="300"/>
                </a:cxn>
                <a:cxn ang="0">
                  <a:pos x="503" y="278"/>
                </a:cxn>
                <a:cxn ang="0">
                  <a:pos x="503" y="226"/>
                </a:cxn>
                <a:cxn ang="0">
                  <a:pos x="582" y="176"/>
                </a:cxn>
                <a:cxn ang="0">
                  <a:pos x="643" y="133"/>
                </a:cxn>
                <a:cxn ang="0">
                  <a:pos x="698" y="110"/>
                </a:cxn>
                <a:cxn ang="0">
                  <a:pos x="715" y="83"/>
                </a:cxn>
                <a:cxn ang="0">
                  <a:pos x="684" y="74"/>
                </a:cxn>
                <a:cxn ang="0">
                  <a:pos x="648" y="105"/>
                </a:cxn>
                <a:cxn ang="0">
                  <a:pos x="651" y="76"/>
                </a:cxn>
                <a:cxn ang="0">
                  <a:pos x="624" y="69"/>
                </a:cxn>
                <a:cxn ang="0">
                  <a:pos x="648" y="22"/>
                </a:cxn>
                <a:cxn ang="0">
                  <a:pos x="648" y="0"/>
                </a:cxn>
                <a:cxn ang="0">
                  <a:pos x="598" y="43"/>
                </a:cxn>
                <a:cxn ang="0">
                  <a:pos x="591" y="83"/>
                </a:cxn>
                <a:cxn ang="0">
                  <a:pos x="565" y="93"/>
                </a:cxn>
                <a:cxn ang="0">
                  <a:pos x="501" y="95"/>
                </a:cxn>
                <a:cxn ang="0">
                  <a:pos x="453" y="86"/>
                </a:cxn>
                <a:cxn ang="0">
                  <a:pos x="418" y="95"/>
                </a:cxn>
                <a:cxn ang="0">
                  <a:pos x="394" y="91"/>
                </a:cxn>
                <a:cxn ang="0">
                  <a:pos x="337" y="67"/>
                </a:cxn>
                <a:cxn ang="0">
                  <a:pos x="313" y="60"/>
                </a:cxn>
                <a:cxn ang="0">
                  <a:pos x="254" y="62"/>
                </a:cxn>
                <a:cxn ang="0">
                  <a:pos x="185" y="79"/>
                </a:cxn>
                <a:cxn ang="0">
                  <a:pos x="2" y="228"/>
                </a:cxn>
                <a:cxn ang="0">
                  <a:pos x="26" y="247"/>
                </a:cxn>
                <a:cxn ang="0">
                  <a:pos x="33" y="300"/>
                </a:cxn>
                <a:cxn ang="0">
                  <a:pos x="38" y="335"/>
                </a:cxn>
                <a:cxn ang="0">
                  <a:pos x="50" y="364"/>
                </a:cxn>
                <a:cxn ang="0">
                  <a:pos x="69" y="406"/>
                </a:cxn>
                <a:cxn ang="0">
                  <a:pos x="413" y="435"/>
                </a:cxn>
                <a:cxn ang="0">
                  <a:pos x="494" y="421"/>
                </a:cxn>
                <a:cxn ang="0">
                  <a:pos x="510" y="449"/>
                </a:cxn>
                <a:cxn ang="0">
                  <a:pos x="546" y="475"/>
                </a:cxn>
                <a:cxn ang="0">
                  <a:pos x="537" y="497"/>
                </a:cxn>
                <a:cxn ang="0">
                  <a:pos x="496" y="547"/>
                </a:cxn>
                <a:cxn ang="0">
                  <a:pos x="539" y="535"/>
                </a:cxn>
                <a:cxn ang="0">
                  <a:pos x="577" y="509"/>
                </a:cxn>
                <a:cxn ang="0">
                  <a:pos x="648" y="494"/>
                </a:cxn>
                <a:cxn ang="0">
                  <a:pos x="705" y="461"/>
                </a:cxn>
                <a:cxn ang="0">
                  <a:pos x="715" y="506"/>
                </a:cxn>
                <a:cxn ang="0">
                  <a:pos x="734" y="509"/>
                </a:cxn>
                <a:cxn ang="0">
                  <a:pos x="793" y="480"/>
                </a:cxn>
                <a:cxn ang="0">
                  <a:pos x="791" y="461"/>
                </a:cxn>
                <a:cxn ang="0">
                  <a:pos x="746" y="475"/>
                </a:cxn>
                <a:cxn ang="0">
                  <a:pos x="753" y="437"/>
                </a:cxn>
                <a:cxn ang="0">
                  <a:pos x="722" y="423"/>
                </a:cxn>
                <a:cxn ang="0">
                  <a:pos x="741" y="397"/>
                </a:cxn>
                <a:cxn ang="0">
                  <a:pos x="833" y="385"/>
                </a:cxn>
                <a:cxn ang="0">
                  <a:pos x="879" y="352"/>
                </a:cxn>
                <a:cxn ang="0">
                  <a:pos x="862" y="319"/>
                </a:cxn>
                <a:cxn ang="0">
                  <a:pos x="833" y="295"/>
                </a:cxn>
                <a:cxn ang="0">
                  <a:pos x="833" y="257"/>
                </a:cxn>
                <a:cxn ang="0">
                  <a:pos x="807" y="243"/>
                </a:cxn>
                <a:cxn ang="0">
                  <a:pos x="776" y="252"/>
                </a:cxn>
                <a:cxn ang="0">
                  <a:pos x="772" y="214"/>
                </a:cxn>
                <a:cxn ang="0">
                  <a:pos x="741" y="186"/>
                </a:cxn>
                <a:cxn ang="0">
                  <a:pos x="696" y="190"/>
                </a:cxn>
                <a:cxn ang="0">
                  <a:pos x="672" y="238"/>
                </a:cxn>
              </a:cxnLst>
              <a:rect l="0" t="0" r="r" b="b"/>
              <a:pathLst>
                <a:path w="879" h="547">
                  <a:moveTo>
                    <a:pt x="672" y="238"/>
                  </a:moveTo>
                  <a:lnTo>
                    <a:pt x="670" y="240"/>
                  </a:lnTo>
                  <a:lnTo>
                    <a:pt x="667" y="243"/>
                  </a:lnTo>
                  <a:lnTo>
                    <a:pt x="662" y="247"/>
                  </a:lnTo>
                  <a:lnTo>
                    <a:pt x="662" y="247"/>
                  </a:lnTo>
                  <a:lnTo>
                    <a:pt x="660" y="247"/>
                  </a:lnTo>
                  <a:lnTo>
                    <a:pt x="660" y="252"/>
                  </a:lnTo>
                  <a:lnTo>
                    <a:pt x="660" y="252"/>
                  </a:lnTo>
                  <a:lnTo>
                    <a:pt x="660" y="257"/>
                  </a:lnTo>
                  <a:lnTo>
                    <a:pt x="660" y="259"/>
                  </a:lnTo>
                  <a:lnTo>
                    <a:pt x="660" y="259"/>
                  </a:lnTo>
                  <a:lnTo>
                    <a:pt x="662" y="262"/>
                  </a:lnTo>
                  <a:lnTo>
                    <a:pt x="665" y="262"/>
                  </a:lnTo>
                  <a:lnTo>
                    <a:pt x="667" y="264"/>
                  </a:lnTo>
                  <a:lnTo>
                    <a:pt x="670" y="264"/>
                  </a:lnTo>
                  <a:lnTo>
                    <a:pt x="670" y="266"/>
                  </a:lnTo>
                  <a:lnTo>
                    <a:pt x="670" y="266"/>
                  </a:lnTo>
                  <a:lnTo>
                    <a:pt x="672" y="271"/>
                  </a:lnTo>
                  <a:lnTo>
                    <a:pt x="672" y="273"/>
                  </a:lnTo>
                  <a:lnTo>
                    <a:pt x="670" y="278"/>
                  </a:lnTo>
                  <a:lnTo>
                    <a:pt x="670" y="283"/>
                  </a:lnTo>
                  <a:lnTo>
                    <a:pt x="667" y="288"/>
                  </a:lnTo>
                  <a:lnTo>
                    <a:pt x="665" y="290"/>
                  </a:lnTo>
                  <a:lnTo>
                    <a:pt x="662" y="292"/>
                  </a:lnTo>
                  <a:lnTo>
                    <a:pt x="662" y="295"/>
                  </a:lnTo>
                  <a:lnTo>
                    <a:pt x="660" y="297"/>
                  </a:lnTo>
                  <a:lnTo>
                    <a:pt x="655" y="300"/>
                  </a:lnTo>
                  <a:lnTo>
                    <a:pt x="651" y="304"/>
                  </a:lnTo>
                  <a:lnTo>
                    <a:pt x="643" y="307"/>
                  </a:lnTo>
                  <a:lnTo>
                    <a:pt x="636" y="309"/>
                  </a:lnTo>
                  <a:lnTo>
                    <a:pt x="634" y="311"/>
                  </a:lnTo>
                  <a:lnTo>
                    <a:pt x="627" y="314"/>
                  </a:lnTo>
                  <a:lnTo>
                    <a:pt x="622" y="316"/>
                  </a:lnTo>
                  <a:lnTo>
                    <a:pt x="622" y="316"/>
                  </a:lnTo>
                  <a:lnTo>
                    <a:pt x="620" y="319"/>
                  </a:lnTo>
                  <a:lnTo>
                    <a:pt x="617" y="328"/>
                  </a:lnTo>
                  <a:lnTo>
                    <a:pt x="617" y="338"/>
                  </a:lnTo>
                  <a:lnTo>
                    <a:pt x="615" y="345"/>
                  </a:lnTo>
                  <a:lnTo>
                    <a:pt x="615" y="352"/>
                  </a:lnTo>
                  <a:lnTo>
                    <a:pt x="610" y="361"/>
                  </a:lnTo>
                  <a:lnTo>
                    <a:pt x="610" y="364"/>
                  </a:lnTo>
                  <a:lnTo>
                    <a:pt x="608" y="368"/>
                  </a:lnTo>
                  <a:lnTo>
                    <a:pt x="605" y="371"/>
                  </a:lnTo>
                  <a:lnTo>
                    <a:pt x="603" y="371"/>
                  </a:lnTo>
                  <a:lnTo>
                    <a:pt x="601" y="373"/>
                  </a:lnTo>
                  <a:lnTo>
                    <a:pt x="598" y="376"/>
                  </a:lnTo>
                  <a:lnTo>
                    <a:pt x="596" y="376"/>
                  </a:lnTo>
                  <a:lnTo>
                    <a:pt x="594" y="378"/>
                  </a:lnTo>
                  <a:lnTo>
                    <a:pt x="594" y="378"/>
                  </a:lnTo>
                  <a:lnTo>
                    <a:pt x="591" y="380"/>
                  </a:lnTo>
                  <a:lnTo>
                    <a:pt x="591" y="378"/>
                  </a:lnTo>
                  <a:lnTo>
                    <a:pt x="589" y="378"/>
                  </a:lnTo>
                  <a:lnTo>
                    <a:pt x="586" y="371"/>
                  </a:lnTo>
                  <a:lnTo>
                    <a:pt x="582" y="364"/>
                  </a:lnTo>
                  <a:lnTo>
                    <a:pt x="582" y="361"/>
                  </a:lnTo>
                  <a:lnTo>
                    <a:pt x="582" y="359"/>
                  </a:lnTo>
                  <a:lnTo>
                    <a:pt x="582" y="357"/>
                  </a:lnTo>
                  <a:lnTo>
                    <a:pt x="582" y="354"/>
                  </a:lnTo>
                  <a:lnTo>
                    <a:pt x="582" y="347"/>
                  </a:lnTo>
                  <a:lnTo>
                    <a:pt x="586" y="342"/>
                  </a:lnTo>
                  <a:lnTo>
                    <a:pt x="586" y="338"/>
                  </a:lnTo>
                  <a:lnTo>
                    <a:pt x="591" y="326"/>
                  </a:lnTo>
                  <a:lnTo>
                    <a:pt x="594" y="321"/>
                  </a:lnTo>
                  <a:lnTo>
                    <a:pt x="594" y="319"/>
                  </a:lnTo>
                  <a:lnTo>
                    <a:pt x="594" y="314"/>
                  </a:lnTo>
                  <a:lnTo>
                    <a:pt x="594" y="311"/>
                  </a:lnTo>
                  <a:lnTo>
                    <a:pt x="594" y="311"/>
                  </a:lnTo>
                  <a:lnTo>
                    <a:pt x="586" y="311"/>
                  </a:lnTo>
                  <a:lnTo>
                    <a:pt x="582" y="311"/>
                  </a:lnTo>
                  <a:lnTo>
                    <a:pt x="572" y="311"/>
                  </a:lnTo>
                  <a:lnTo>
                    <a:pt x="570" y="311"/>
                  </a:lnTo>
                  <a:lnTo>
                    <a:pt x="565" y="311"/>
                  </a:lnTo>
                  <a:lnTo>
                    <a:pt x="565" y="309"/>
                  </a:lnTo>
                  <a:lnTo>
                    <a:pt x="563" y="307"/>
                  </a:lnTo>
                  <a:lnTo>
                    <a:pt x="558" y="302"/>
                  </a:lnTo>
                  <a:lnTo>
                    <a:pt x="556" y="300"/>
                  </a:lnTo>
                  <a:lnTo>
                    <a:pt x="553" y="300"/>
                  </a:lnTo>
                  <a:lnTo>
                    <a:pt x="551" y="300"/>
                  </a:lnTo>
                  <a:lnTo>
                    <a:pt x="548" y="300"/>
                  </a:lnTo>
                  <a:lnTo>
                    <a:pt x="546" y="300"/>
                  </a:lnTo>
                  <a:lnTo>
                    <a:pt x="546" y="297"/>
                  </a:lnTo>
                  <a:lnTo>
                    <a:pt x="544" y="295"/>
                  </a:lnTo>
                  <a:lnTo>
                    <a:pt x="541" y="292"/>
                  </a:lnTo>
                  <a:lnTo>
                    <a:pt x="534" y="285"/>
                  </a:lnTo>
                  <a:lnTo>
                    <a:pt x="532" y="281"/>
                  </a:lnTo>
                  <a:lnTo>
                    <a:pt x="527" y="278"/>
                  </a:lnTo>
                  <a:lnTo>
                    <a:pt x="527" y="276"/>
                  </a:lnTo>
                  <a:lnTo>
                    <a:pt x="525" y="276"/>
                  </a:lnTo>
                  <a:lnTo>
                    <a:pt x="522" y="276"/>
                  </a:lnTo>
                  <a:lnTo>
                    <a:pt x="520" y="273"/>
                  </a:lnTo>
                  <a:lnTo>
                    <a:pt x="515" y="273"/>
                  </a:lnTo>
                  <a:lnTo>
                    <a:pt x="513" y="276"/>
                  </a:lnTo>
                  <a:lnTo>
                    <a:pt x="508" y="276"/>
                  </a:lnTo>
                  <a:lnTo>
                    <a:pt x="508" y="276"/>
                  </a:lnTo>
                  <a:lnTo>
                    <a:pt x="508" y="278"/>
                  </a:lnTo>
                  <a:lnTo>
                    <a:pt x="503" y="278"/>
                  </a:lnTo>
                  <a:lnTo>
                    <a:pt x="503" y="278"/>
                  </a:lnTo>
                  <a:lnTo>
                    <a:pt x="501" y="276"/>
                  </a:lnTo>
                  <a:lnTo>
                    <a:pt x="501" y="276"/>
                  </a:lnTo>
                  <a:lnTo>
                    <a:pt x="501" y="269"/>
                  </a:lnTo>
                  <a:lnTo>
                    <a:pt x="503" y="264"/>
                  </a:lnTo>
                  <a:lnTo>
                    <a:pt x="503" y="257"/>
                  </a:lnTo>
                  <a:lnTo>
                    <a:pt x="506" y="250"/>
                  </a:lnTo>
                  <a:lnTo>
                    <a:pt x="506" y="247"/>
                  </a:lnTo>
                  <a:lnTo>
                    <a:pt x="503" y="247"/>
                  </a:lnTo>
                  <a:lnTo>
                    <a:pt x="503" y="247"/>
                  </a:lnTo>
                  <a:lnTo>
                    <a:pt x="501" y="247"/>
                  </a:lnTo>
                  <a:lnTo>
                    <a:pt x="499" y="247"/>
                  </a:lnTo>
                  <a:lnTo>
                    <a:pt x="496" y="247"/>
                  </a:lnTo>
                  <a:lnTo>
                    <a:pt x="496" y="243"/>
                  </a:lnTo>
                  <a:lnTo>
                    <a:pt x="501" y="235"/>
                  </a:lnTo>
                  <a:lnTo>
                    <a:pt x="503" y="226"/>
                  </a:lnTo>
                  <a:lnTo>
                    <a:pt x="508" y="221"/>
                  </a:lnTo>
                  <a:lnTo>
                    <a:pt x="510" y="216"/>
                  </a:lnTo>
                  <a:lnTo>
                    <a:pt x="520" y="209"/>
                  </a:lnTo>
                  <a:lnTo>
                    <a:pt x="527" y="202"/>
                  </a:lnTo>
                  <a:lnTo>
                    <a:pt x="529" y="200"/>
                  </a:lnTo>
                  <a:lnTo>
                    <a:pt x="534" y="195"/>
                  </a:lnTo>
                  <a:lnTo>
                    <a:pt x="537" y="190"/>
                  </a:lnTo>
                  <a:lnTo>
                    <a:pt x="541" y="190"/>
                  </a:lnTo>
                  <a:lnTo>
                    <a:pt x="541" y="188"/>
                  </a:lnTo>
                  <a:lnTo>
                    <a:pt x="546" y="186"/>
                  </a:lnTo>
                  <a:lnTo>
                    <a:pt x="553" y="183"/>
                  </a:lnTo>
                  <a:lnTo>
                    <a:pt x="560" y="183"/>
                  </a:lnTo>
                  <a:lnTo>
                    <a:pt x="570" y="181"/>
                  </a:lnTo>
                  <a:lnTo>
                    <a:pt x="577" y="178"/>
                  </a:lnTo>
                  <a:lnTo>
                    <a:pt x="579" y="178"/>
                  </a:lnTo>
                  <a:lnTo>
                    <a:pt x="582" y="176"/>
                  </a:lnTo>
                  <a:lnTo>
                    <a:pt x="584" y="174"/>
                  </a:lnTo>
                  <a:lnTo>
                    <a:pt x="586" y="169"/>
                  </a:lnTo>
                  <a:lnTo>
                    <a:pt x="589" y="169"/>
                  </a:lnTo>
                  <a:lnTo>
                    <a:pt x="589" y="167"/>
                  </a:lnTo>
                  <a:lnTo>
                    <a:pt x="591" y="164"/>
                  </a:lnTo>
                  <a:lnTo>
                    <a:pt x="591" y="164"/>
                  </a:lnTo>
                  <a:lnTo>
                    <a:pt x="596" y="164"/>
                  </a:lnTo>
                  <a:lnTo>
                    <a:pt x="598" y="164"/>
                  </a:lnTo>
                  <a:lnTo>
                    <a:pt x="601" y="164"/>
                  </a:lnTo>
                  <a:lnTo>
                    <a:pt x="601" y="164"/>
                  </a:lnTo>
                  <a:lnTo>
                    <a:pt x="605" y="162"/>
                  </a:lnTo>
                  <a:lnTo>
                    <a:pt x="610" y="157"/>
                  </a:lnTo>
                  <a:lnTo>
                    <a:pt x="620" y="152"/>
                  </a:lnTo>
                  <a:lnTo>
                    <a:pt x="632" y="143"/>
                  </a:lnTo>
                  <a:lnTo>
                    <a:pt x="636" y="138"/>
                  </a:lnTo>
                  <a:lnTo>
                    <a:pt x="643" y="133"/>
                  </a:lnTo>
                  <a:lnTo>
                    <a:pt x="646" y="129"/>
                  </a:lnTo>
                  <a:lnTo>
                    <a:pt x="651" y="124"/>
                  </a:lnTo>
                  <a:lnTo>
                    <a:pt x="655" y="124"/>
                  </a:lnTo>
                  <a:lnTo>
                    <a:pt x="658" y="124"/>
                  </a:lnTo>
                  <a:lnTo>
                    <a:pt x="660" y="126"/>
                  </a:lnTo>
                  <a:lnTo>
                    <a:pt x="662" y="126"/>
                  </a:lnTo>
                  <a:lnTo>
                    <a:pt x="667" y="126"/>
                  </a:lnTo>
                  <a:lnTo>
                    <a:pt x="670" y="129"/>
                  </a:lnTo>
                  <a:lnTo>
                    <a:pt x="670" y="126"/>
                  </a:lnTo>
                  <a:lnTo>
                    <a:pt x="672" y="124"/>
                  </a:lnTo>
                  <a:lnTo>
                    <a:pt x="679" y="119"/>
                  </a:lnTo>
                  <a:lnTo>
                    <a:pt x="684" y="117"/>
                  </a:lnTo>
                  <a:lnTo>
                    <a:pt x="686" y="114"/>
                  </a:lnTo>
                  <a:lnTo>
                    <a:pt x="693" y="112"/>
                  </a:lnTo>
                  <a:lnTo>
                    <a:pt x="696" y="112"/>
                  </a:lnTo>
                  <a:lnTo>
                    <a:pt x="698" y="110"/>
                  </a:lnTo>
                  <a:lnTo>
                    <a:pt x="700" y="107"/>
                  </a:lnTo>
                  <a:lnTo>
                    <a:pt x="703" y="107"/>
                  </a:lnTo>
                  <a:lnTo>
                    <a:pt x="703" y="105"/>
                  </a:lnTo>
                  <a:lnTo>
                    <a:pt x="705" y="105"/>
                  </a:lnTo>
                  <a:lnTo>
                    <a:pt x="705" y="100"/>
                  </a:lnTo>
                  <a:lnTo>
                    <a:pt x="705" y="98"/>
                  </a:lnTo>
                  <a:lnTo>
                    <a:pt x="705" y="95"/>
                  </a:lnTo>
                  <a:lnTo>
                    <a:pt x="703" y="93"/>
                  </a:lnTo>
                  <a:lnTo>
                    <a:pt x="703" y="93"/>
                  </a:lnTo>
                  <a:lnTo>
                    <a:pt x="703" y="91"/>
                  </a:lnTo>
                  <a:lnTo>
                    <a:pt x="705" y="88"/>
                  </a:lnTo>
                  <a:lnTo>
                    <a:pt x="705" y="86"/>
                  </a:lnTo>
                  <a:lnTo>
                    <a:pt x="705" y="86"/>
                  </a:lnTo>
                  <a:lnTo>
                    <a:pt x="708" y="86"/>
                  </a:lnTo>
                  <a:lnTo>
                    <a:pt x="712" y="83"/>
                  </a:lnTo>
                  <a:lnTo>
                    <a:pt x="715" y="83"/>
                  </a:lnTo>
                  <a:lnTo>
                    <a:pt x="717" y="83"/>
                  </a:lnTo>
                  <a:lnTo>
                    <a:pt x="717" y="81"/>
                  </a:lnTo>
                  <a:lnTo>
                    <a:pt x="719" y="79"/>
                  </a:lnTo>
                  <a:lnTo>
                    <a:pt x="719" y="79"/>
                  </a:lnTo>
                  <a:lnTo>
                    <a:pt x="719" y="76"/>
                  </a:lnTo>
                  <a:lnTo>
                    <a:pt x="717" y="74"/>
                  </a:lnTo>
                  <a:lnTo>
                    <a:pt x="717" y="72"/>
                  </a:lnTo>
                  <a:lnTo>
                    <a:pt x="715" y="69"/>
                  </a:lnTo>
                  <a:lnTo>
                    <a:pt x="708" y="67"/>
                  </a:lnTo>
                  <a:lnTo>
                    <a:pt x="691" y="67"/>
                  </a:lnTo>
                  <a:lnTo>
                    <a:pt x="689" y="67"/>
                  </a:lnTo>
                  <a:lnTo>
                    <a:pt x="689" y="69"/>
                  </a:lnTo>
                  <a:lnTo>
                    <a:pt x="686" y="69"/>
                  </a:lnTo>
                  <a:lnTo>
                    <a:pt x="684" y="72"/>
                  </a:lnTo>
                  <a:lnTo>
                    <a:pt x="684" y="72"/>
                  </a:lnTo>
                  <a:lnTo>
                    <a:pt x="684" y="74"/>
                  </a:lnTo>
                  <a:lnTo>
                    <a:pt x="684" y="79"/>
                  </a:lnTo>
                  <a:lnTo>
                    <a:pt x="684" y="79"/>
                  </a:lnTo>
                  <a:lnTo>
                    <a:pt x="681" y="81"/>
                  </a:lnTo>
                  <a:lnTo>
                    <a:pt x="679" y="81"/>
                  </a:lnTo>
                  <a:lnTo>
                    <a:pt x="677" y="83"/>
                  </a:lnTo>
                  <a:lnTo>
                    <a:pt x="672" y="86"/>
                  </a:lnTo>
                  <a:lnTo>
                    <a:pt x="667" y="91"/>
                  </a:lnTo>
                  <a:lnTo>
                    <a:pt x="665" y="95"/>
                  </a:lnTo>
                  <a:lnTo>
                    <a:pt x="662" y="93"/>
                  </a:lnTo>
                  <a:lnTo>
                    <a:pt x="660" y="91"/>
                  </a:lnTo>
                  <a:lnTo>
                    <a:pt x="658" y="95"/>
                  </a:lnTo>
                  <a:lnTo>
                    <a:pt x="655" y="100"/>
                  </a:lnTo>
                  <a:lnTo>
                    <a:pt x="653" y="102"/>
                  </a:lnTo>
                  <a:lnTo>
                    <a:pt x="651" y="105"/>
                  </a:lnTo>
                  <a:lnTo>
                    <a:pt x="651" y="105"/>
                  </a:lnTo>
                  <a:lnTo>
                    <a:pt x="648" y="105"/>
                  </a:lnTo>
                  <a:lnTo>
                    <a:pt x="646" y="107"/>
                  </a:lnTo>
                  <a:lnTo>
                    <a:pt x="643" y="105"/>
                  </a:lnTo>
                  <a:lnTo>
                    <a:pt x="643" y="102"/>
                  </a:lnTo>
                  <a:lnTo>
                    <a:pt x="641" y="100"/>
                  </a:lnTo>
                  <a:lnTo>
                    <a:pt x="641" y="100"/>
                  </a:lnTo>
                  <a:lnTo>
                    <a:pt x="641" y="95"/>
                  </a:lnTo>
                  <a:lnTo>
                    <a:pt x="643" y="93"/>
                  </a:lnTo>
                  <a:lnTo>
                    <a:pt x="643" y="93"/>
                  </a:lnTo>
                  <a:lnTo>
                    <a:pt x="646" y="91"/>
                  </a:lnTo>
                  <a:lnTo>
                    <a:pt x="648" y="86"/>
                  </a:lnTo>
                  <a:lnTo>
                    <a:pt x="651" y="86"/>
                  </a:lnTo>
                  <a:lnTo>
                    <a:pt x="653" y="81"/>
                  </a:lnTo>
                  <a:lnTo>
                    <a:pt x="653" y="79"/>
                  </a:lnTo>
                  <a:lnTo>
                    <a:pt x="653" y="79"/>
                  </a:lnTo>
                  <a:lnTo>
                    <a:pt x="653" y="76"/>
                  </a:lnTo>
                  <a:lnTo>
                    <a:pt x="651" y="76"/>
                  </a:lnTo>
                  <a:lnTo>
                    <a:pt x="648" y="76"/>
                  </a:lnTo>
                  <a:lnTo>
                    <a:pt x="648" y="76"/>
                  </a:lnTo>
                  <a:lnTo>
                    <a:pt x="646" y="76"/>
                  </a:lnTo>
                  <a:lnTo>
                    <a:pt x="643" y="76"/>
                  </a:lnTo>
                  <a:lnTo>
                    <a:pt x="641" y="79"/>
                  </a:lnTo>
                  <a:lnTo>
                    <a:pt x="636" y="81"/>
                  </a:lnTo>
                  <a:lnTo>
                    <a:pt x="636" y="81"/>
                  </a:lnTo>
                  <a:lnTo>
                    <a:pt x="634" y="81"/>
                  </a:lnTo>
                  <a:lnTo>
                    <a:pt x="634" y="81"/>
                  </a:lnTo>
                  <a:lnTo>
                    <a:pt x="632" y="81"/>
                  </a:lnTo>
                  <a:lnTo>
                    <a:pt x="632" y="79"/>
                  </a:lnTo>
                  <a:lnTo>
                    <a:pt x="632" y="74"/>
                  </a:lnTo>
                  <a:lnTo>
                    <a:pt x="632" y="72"/>
                  </a:lnTo>
                  <a:lnTo>
                    <a:pt x="629" y="69"/>
                  </a:lnTo>
                  <a:lnTo>
                    <a:pt x="627" y="69"/>
                  </a:lnTo>
                  <a:lnTo>
                    <a:pt x="624" y="69"/>
                  </a:lnTo>
                  <a:lnTo>
                    <a:pt x="624" y="67"/>
                  </a:lnTo>
                  <a:lnTo>
                    <a:pt x="624" y="64"/>
                  </a:lnTo>
                  <a:lnTo>
                    <a:pt x="627" y="62"/>
                  </a:lnTo>
                  <a:lnTo>
                    <a:pt x="627" y="60"/>
                  </a:lnTo>
                  <a:lnTo>
                    <a:pt x="629" y="60"/>
                  </a:lnTo>
                  <a:lnTo>
                    <a:pt x="629" y="55"/>
                  </a:lnTo>
                  <a:lnTo>
                    <a:pt x="629" y="53"/>
                  </a:lnTo>
                  <a:lnTo>
                    <a:pt x="629" y="36"/>
                  </a:lnTo>
                  <a:lnTo>
                    <a:pt x="629" y="34"/>
                  </a:lnTo>
                  <a:lnTo>
                    <a:pt x="632" y="29"/>
                  </a:lnTo>
                  <a:lnTo>
                    <a:pt x="634" y="26"/>
                  </a:lnTo>
                  <a:lnTo>
                    <a:pt x="636" y="26"/>
                  </a:lnTo>
                  <a:lnTo>
                    <a:pt x="639" y="24"/>
                  </a:lnTo>
                  <a:lnTo>
                    <a:pt x="643" y="24"/>
                  </a:lnTo>
                  <a:lnTo>
                    <a:pt x="646" y="22"/>
                  </a:lnTo>
                  <a:lnTo>
                    <a:pt x="648" y="22"/>
                  </a:lnTo>
                  <a:lnTo>
                    <a:pt x="653" y="22"/>
                  </a:lnTo>
                  <a:lnTo>
                    <a:pt x="658" y="22"/>
                  </a:lnTo>
                  <a:lnTo>
                    <a:pt x="662" y="17"/>
                  </a:lnTo>
                  <a:lnTo>
                    <a:pt x="667" y="17"/>
                  </a:lnTo>
                  <a:lnTo>
                    <a:pt x="674" y="12"/>
                  </a:lnTo>
                  <a:lnTo>
                    <a:pt x="679" y="10"/>
                  </a:lnTo>
                  <a:lnTo>
                    <a:pt x="681" y="7"/>
                  </a:lnTo>
                  <a:lnTo>
                    <a:pt x="684" y="3"/>
                  </a:lnTo>
                  <a:lnTo>
                    <a:pt x="681" y="3"/>
                  </a:lnTo>
                  <a:lnTo>
                    <a:pt x="679" y="0"/>
                  </a:lnTo>
                  <a:lnTo>
                    <a:pt x="674" y="0"/>
                  </a:lnTo>
                  <a:lnTo>
                    <a:pt x="672" y="0"/>
                  </a:lnTo>
                  <a:lnTo>
                    <a:pt x="665" y="0"/>
                  </a:lnTo>
                  <a:lnTo>
                    <a:pt x="658" y="0"/>
                  </a:lnTo>
                  <a:lnTo>
                    <a:pt x="653" y="0"/>
                  </a:lnTo>
                  <a:lnTo>
                    <a:pt x="648" y="0"/>
                  </a:lnTo>
                  <a:lnTo>
                    <a:pt x="643" y="0"/>
                  </a:lnTo>
                  <a:lnTo>
                    <a:pt x="639" y="3"/>
                  </a:lnTo>
                  <a:lnTo>
                    <a:pt x="639" y="3"/>
                  </a:lnTo>
                  <a:lnTo>
                    <a:pt x="636" y="5"/>
                  </a:lnTo>
                  <a:lnTo>
                    <a:pt x="634" y="7"/>
                  </a:lnTo>
                  <a:lnTo>
                    <a:pt x="629" y="12"/>
                  </a:lnTo>
                  <a:lnTo>
                    <a:pt x="627" y="15"/>
                  </a:lnTo>
                  <a:lnTo>
                    <a:pt x="624" y="17"/>
                  </a:lnTo>
                  <a:lnTo>
                    <a:pt x="624" y="19"/>
                  </a:lnTo>
                  <a:lnTo>
                    <a:pt x="622" y="24"/>
                  </a:lnTo>
                  <a:lnTo>
                    <a:pt x="620" y="29"/>
                  </a:lnTo>
                  <a:lnTo>
                    <a:pt x="620" y="31"/>
                  </a:lnTo>
                  <a:lnTo>
                    <a:pt x="617" y="34"/>
                  </a:lnTo>
                  <a:lnTo>
                    <a:pt x="610" y="38"/>
                  </a:lnTo>
                  <a:lnTo>
                    <a:pt x="603" y="41"/>
                  </a:lnTo>
                  <a:lnTo>
                    <a:pt x="598" y="43"/>
                  </a:lnTo>
                  <a:lnTo>
                    <a:pt x="594" y="48"/>
                  </a:lnTo>
                  <a:lnTo>
                    <a:pt x="591" y="53"/>
                  </a:lnTo>
                  <a:lnTo>
                    <a:pt x="589" y="60"/>
                  </a:lnTo>
                  <a:lnTo>
                    <a:pt x="589" y="60"/>
                  </a:lnTo>
                  <a:lnTo>
                    <a:pt x="589" y="64"/>
                  </a:lnTo>
                  <a:lnTo>
                    <a:pt x="589" y="64"/>
                  </a:lnTo>
                  <a:lnTo>
                    <a:pt x="589" y="64"/>
                  </a:lnTo>
                  <a:lnTo>
                    <a:pt x="589" y="67"/>
                  </a:lnTo>
                  <a:lnTo>
                    <a:pt x="594" y="69"/>
                  </a:lnTo>
                  <a:lnTo>
                    <a:pt x="596" y="69"/>
                  </a:lnTo>
                  <a:lnTo>
                    <a:pt x="596" y="69"/>
                  </a:lnTo>
                  <a:lnTo>
                    <a:pt x="596" y="69"/>
                  </a:lnTo>
                  <a:lnTo>
                    <a:pt x="596" y="74"/>
                  </a:lnTo>
                  <a:lnTo>
                    <a:pt x="594" y="79"/>
                  </a:lnTo>
                  <a:lnTo>
                    <a:pt x="594" y="81"/>
                  </a:lnTo>
                  <a:lnTo>
                    <a:pt x="591" y="83"/>
                  </a:lnTo>
                  <a:lnTo>
                    <a:pt x="584" y="86"/>
                  </a:lnTo>
                  <a:lnTo>
                    <a:pt x="579" y="91"/>
                  </a:lnTo>
                  <a:lnTo>
                    <a:pt x="577" y="93"/>
                  </a:lnTo>
                  <a:lnTo>
                    <a:pt x="575" y="95"/>
                  </a:lnTo>
                  <a:lnTo>
                    <a:pt x="570" y="100"/>
                  </a:lnTo>
                  <a:lnTo>
                    <a:pt x="565" y="105"/>
                  </a:lnTo>
                  <a:lnTo>
                    <a:pt x="565" y="107"/>
                  </a:lnTo>
                  <a:lnTo>
                    <a:pt x="565" y="107"/>
                  </a:lnTo>
                  <a:lnTo>
                    <a:pt x="563" y="107"/>
                  </a:lnTo>
                  <a:lnTo>
                    <a:pt x="563" y="107"/>
                  </a:lnTo>
                  <a:lnTo>
                    <a:pt x="560" y="105"/>
                  </a:lnTo>
                  <a:lnTo>
                    <a:pt x="560" y="102"/>
                  </a:lnTo>
                  <a:lnTo>
                    <a:pt x="563" y="100"/>
                  </a:lnTo>
                  <a:lnTo>
                    <a:pt x="563" y="100"/>
                  </a:lnTo>
                  <a:lnTo>
                    <a:pt x="565" y="95"/>
                  </a:lnTo>
                  <a:lnTo>
                    <a:pt x="565" y="93"/>
                  </a:lnTo>
                  <a:lnTo>
                    <a:pt x="567" y="91"/>
                  </a:lnTo>
                  <a:lnTo>
                    <a:pt x="563" y="91"/>
                  </a:lnTo>
                  <a:lnTo>
                    <a:pt x="558" y="91"/>
                  </a:lnTo>
                  <a:lnTo>
                    <a:pt x="556" y="88"/>
                  </a:lnTo>
                  <a:lnTo>
                    <a:pt x="551" y="88"/>
                  </a:lnTo>
                  <a:lnTo>
                    <a:pt x="548" y="88"/>
                  </a:lnTo>
                  <a:lnTo>
                    <a:pt x="546" y="91"/>
                  </a:lnTo>
                  <a:lnTo>
                    <a:pt x="544" y="91"/>
                  </a:lnTo>
                  <a:lnTo>
                    <a:pt x="541" y="93"/>
                  </a:lnTo>
                  <a:lnTo>
                    <a:pt x="541" y="95"/>
                  </a:lnTo>
                  <a:lnTo>
                    <a:pt x="537" y="98"/>
                  </a:lnTo>
                  <a:lnTo>
                    <a:pt x="534" y="98"/>
                  </a:lnTo>
                  <a:lnTo>
                    <a:pt x="534" y="98"/>
                  </a:lnTo>
                  <a:lnTo>
                    <a:pt x="532" y="98"/>
                  </a:lnTo>
                  <a:lnTo>
                    <a:pt x="506" y="98"/>
                  </a:lnTo>
                  <a:lnTo>
                    <a:pt x="501" y="95"/>
                  </a:lnTo>
                  <a:lnTo>
                    <a:pt x="496" y="95"/>
                  </a:lnTo>
                  <a:lnTo>
                    <a:pt x="491" y="93"/>
                  </a:lnTo>
                  <a:lnTo>
                    <a:pt x="489" y="91"/>
                  </a:lnTo>
                  <a:lnTo>
                    <a:pt x="487" y="91"/>
                  </a:lnTo>
                  <a:lnTo>
                    <a:pt x="487" y="88"/>
                  </a:lnTo>
                  <a:lnTo>
                    <a:pt x="487" y="86"/>
                  </a:lnTo>
                  <a:lnTo>
                    <a:pt x="487" y="83"/>
                  </a:lnTo>
                  <a:lnTo>
                    <a:pt x="482" y="83"/>
                  </a:lnTo>
                  <a:lnTo>
                    <a:pt x="482" y="81"/>
                  </a:lnTo>
                  <a:lnTo>
                    <a:pt x="480" y="81"/>
                  </a:lnTo>
                  <a:lnTo>
                    <a:pt x="477" y="81"/>
                  </a:lnTo>
                  <a:lnTo>
                    <a:pt x="472" y="81"/>
                  </a:lnTo>
                  <a:lnTo>
                    <a:pt x="468" y="81"/>
                  </a:lnTo>
                  <a:lnTo>
                    <a:pt x="461" y="83"/>
                  </a:lnTo>
                  <a:lnTo>
                    <a:pt x="458" y="86"/>
                  </a:lnTo>
                  <a:lnTo>
                    <a:pt x="453" y="86"/>
                  </a:lnTo>
                  <a:lnTo>
                    <a:pt x="449" y="91"/>
                  </a:lnTo>
                  <a:lnTo>
                    <a:pt x="449" y="95"/>
                  </a:lnTo>
                  <a:lnTo>
                    <a:pt x="449" y="98"/>
                  </a:lnTo>
                  <a:lnTo>
                    <a:pt x="446" y="100"/>
                  </a:lnTo>
                  <a:lnTo>
                    <a:pt x="446" y="100"/>
                  </a:lnTo>
                  <a:lnTo>
                    <a:pt x="444" y="105"/>
                  </a:lnTo>
                  <a:lnTo>
                    <a:pt x="444" y="105"/>
                  </a:lnTo>
                  <a:lnTo>
                    <a:pt x="442" y="105"/>
                  </a:lnTo>
                  <a:lnTo>
                    <a:pt x="439" y="105"/>
                  </a:lnTo>
                  <a:lnTo>
                    <a:pt x="437" y="102"/>
                  </a:lnTo>
                  <a:lnTo>
                    <a:pt x="434" y="100"/>
                  </a:lnTo>
                  <a:lnTo>
                    <a:pt x="432" y="98"/>
                  </a:lnTo>
                  <a:lnTo>
                    <a:pt x="430" y="95"/>
                  </a:lnTo>
                  <a:lnTo>
                    <a:pt x="430" y="95"/>
                  </a:lnTo>
                  <a:lnTo>
                    <a:pt x="423" y="95"/>
                  </a:lnTo>
                  <a:lnTo>
                    <a:pt x="418" y="95"/>
                  </a:lnTo>
                  <a:lnTo>
                    <a:pt x="411" y="100"/>
                  </a:lnTo>
                  <a:lnTo>
                    <a:pt x="401" y="100"/>
                  </a:lnTo>
                  <a:lnTo>
                    <a:pt x="396" y="102"/>
                  </a:lnTo>
                  <a:lnTo>
                    <a:pt x="392" y="102"/>
                  </a:lnTo>
                  <a:lnTo>
                    <a:pt x="389" y="102"/>
                  </a:lnTo>
                  <a:lnTo>
                    <a:pt x="387" y="100"/>
                  </a:lnTo>
                  <a:lnTo>
                    <a:pt x="385" y="100"/>
                  </a:lnTo>
                  <a:lnTo>
                    <a:pt x="385" y="100"/>
                  </a:lnTo>
                  <a:lnTo>
                    <a:pt x="385" y="100"/>
                  </a:lnTo>
                  <a:lnTo>
                    <a:pt x="385" y="98"/>
                  </a:lnTo>
                  <a:lnTo>
                    <a:pt x="385" y="95"/>
                  </a:lnTo>
                  <a:lnTo>
                    <a:pt x="385" y="95"/>
                  </a:lnTo>
                  <a:lnTo>
                    <a:pt x="387" y="93"/>
                  </a:lnTo>
                  <a:lnTo>
                    <a:pt x="389" y="93"/>
                  </a:lnTo>
                  <a:lnTo>
                    <a:pt x="392" y="91"/>
                  </a:lnTo>
                  <a:lnTo>
                    <a:pt x="394" y="91"/>
                  </a:lnTo>
                  <a:lnTo>
                    <a:pt x="396" y="88"/>
                  </a:lnTo>
                  <a:lnTo>
                    <a:pt x="396" y="83"/>
                  </a:lnTo>
                  <a:lnTo>
                    <a:pt x="394" y="81"/>
                  </a:lnTo>
                  <a:lnTo>
                    <a:pt x="394" y="81"/>
                  </a:lnTo>
                  <a:lnTo>
                    <a:pt x="392" y="79"/>
                  </a:lnTo>
                  <a:lnTo>
                    <a:pt x="389" y="79"/>
                  </a:lnTo>
                  <a:lnTo>
                    <a:pt x="382" y="81"/>
                  </a:lnTo>
                  <a:lnTo>
                    <a:pt x="380" y="81"/>
                  </a:lnTo>
                  <a:lnTo>
                    <a:pt x="375" y="81"/>
                  </a:lnTo>
                  <a:lnTo>
                    <a:pt x="370" y="79"/>
                  </a:lnTo>
                  <a:lnTo>
                    <a:pt x="366" y="79"/>
                  </a:lnTo>
                  <a:lnTo>
                    <a:pt x="363" y="74"/>
                  </a:lnTo>
                  <a:lnTo>
                    <a:pt x="356" y="74"/>
                  </a:lnTo>
                  <a:lnTo>
                    <a:pt x="349" y="69"/>
                  </a:lnTo>
                  <a:lnTo>
                    <a:pt x="342" y="67"/>
                  </a:lnTo>
                  <a:lnTo>
                    <a:pt x="337" y="67"/>
                  </a:lnTo>
                  <a:lnTo>
                    <a:pt x="332" y="67"/>
                  </a:lnTo>
                  <a:lnTo>
                    <a:pt x="330" y="67"/>
                  </a:lnTo>
                  <a:lnTo>
                    <a:pt x="327" y="69"/>
                  </a:lnTo>
                  <a:lnTo>
                    <a:pt x="323" y="72"/>
                  </a:lnTo>
                  <a:lnTo>
                    <a:pt x="320" y="72"/>
                  </a:lnTo>
                  <a:lnTo>
                    <a:pt x="318" y="74"/>
                  </a:lnTo>
                  <a:lnTo>
                    <a:pt x="318" y="74"/>
                  </a:lnTo>
                  <a:lnTo>
                    <a:pt x="318" y="72"/>
                  </a:lnTo>
                  <a:lnTo>
                    <a:pt x="318" y="69"/>
                  </a:lnTo>
                  <a:lnTo>
                    <a:pt x="318" y="69"/>
                  </a:lnTo>
                  <a:lnTo>
                    <a:pt x="318" y="69"/>
                  </a:lnTo>
                  <a:lnTo>
                    <a:pt x="318" y="64"/>
                  </a:lnTo>
                  <a:lnTo>
                    <a:pt x="316" y="64"/>
                  </a:lnTo>
                  <a:lnTo>
                    <a:pt x="316" y="62"/>
                  </a:lnTo>
                  <a:lnTo>
                    <a:pt x="313" y="60"/>
                  </a:lnTo>
                  <a:lnTo>
                    <a:pt x="313" y="60"/>
                  </a:lnTo>
                  <a:lnTo>
                    <a:pt x="306" y="67"/>
                  </a:lnTo>
                  <a:lnTo>
                    <a:pt x="301" y="69"/>
                  </a:lnTo>
                  <a:lnTo>
                    <a:pt x="299" y="69"/>
                  </a:lnTo>
                  <a:lnTo>
                    <a:pt x="299" y="69"/>
                  </a:lnTo>
                  <a:lnTo>
                    <a:pt x="297" y="69"/>
                  </a:lnTo>
                  <a:lnTo>
                    <a:pt x="297" y="69"/>
                  </a:lnTo>
                  <a:lnTo>
                    <a:pt x="294" y="67"/>
                  </a:lnTo>
                  <a:lnTo>
                    <a:pt x="294" y="67"/>
                  </a:lnTo>
                  <a:lnTo>
                    <a:pt x="294" y="62"/>
                  </a:lnTo>
                  <a:lnTo>
                    <a:pt x="294" y="60"/>
                  </a:lnTo>
                  <a:lnTo>
                    <a:pt x="289" y="60"/>
                  </a:lnTo>
                  <a:lnTo>
                    <a:pt x="285" y="60"/>
                  </a:lnTo>
                  <a:lnTo>
                    <a:pt x="278" y="60"/>
                  </a:lnTo>
                  <a:lnTo>
                    <a:pt x="270" y="62"/>
                  </a:lnTo>
                  <a:lnTo>
                    <a:pt x="263" y="62"/>
                  </a:lnTo>
                  <a:lnTo>
                    <a:pt x="254" y="62"/>
                  </a:lnTo>
                  <a:lnTo>
                    <a:pt x="247" y="62"/>
                  </a:lnTo>
                  <a:lnTo>
                    <a:pt x="244" y="64"/>
                  </a:lnTo>
                  <a:lnTo>
                    <a:pt x="240" y="64"/>
                  </a:lnTo>
                  <a:lnTo>
                    <a:pt x="237" y="64"/>
                  </a:lnTo>
                  <a:lnTo>
                    <a:pt x="232" y="67"/>
                  </a:lnTo>
                  <a:lnTo>
                    <a:pt x="228" y="69"/>
                  </a:lnTo>
                  <a:lnTo>
                    <a:pt x="225" y="69"/>
                  </a:lnTo>
                  <a:lnTo>
                    <a:pt x="221" y="72"/>
                  </a:lnTo>
                  <a:lnTo>
                    <a:pt x="216" y="72"/>
                  </a:lnTo>
                  <a:lnTo>
                    <a:pt x="213" y="72"/>
                  </a:lnTo>
                  <a:lnTo>
                    <a:pt x="213" y="69"/>
                  </a:lnTo>
                  <a:lnTo>
                    <a:pt x="211" y="69"/>
                  </a:lnTo>
                  <a:lnTo>
                    <a:pt x="204" y="72"/>
                  </a:lnTo>
                  <a:lnTo>
                    <a:pt x="197" y="76"/>
                  </a:lnTo>
                  <a:lnTo>
                    <a:pt x="187" y="79"/>
                  </a:lnTo>
                  <a:lnTo>
                    <a:pt x="185" y="79"/>
                  </a:lnTo>
                  <a:lnTo>
                    <a:pt x="180" y="79"/>
                  </a:lnTo>
                  <a:lnTo>
                    <a:pt x="180" y="79"/>
                  </a:lnTo>
                  <a:lnTo>
                    <a:pt x="178" y="79"/>
                  </a:lnTo>
                  <a:lnTo>
                    <a:pt x="175" y="76"/>
                  </a:lnTo>
                  <a:lnTo>
                    <a:pt x="173" y="74"/>
                  </a:lnTo>
                  <a:lnTo>
                    <a:pt x="171" y="74"/>
                  </a:lnTo>
                  <a:lnTo>
                    <a:pt x="168" y="72"/>
                  </a:lnTo>
                  <a:lnTo>
                    <a:pt x="164" y="72"/>
                  </a:lnTo>
                  <a:lnTo>
                    <a:pt x="156" y="69"/>
                  </a:lnTo>
                  <a:lnTo>
                    <a:pt x="154" y="69"/>
                  </a:lnTo>
                  <a:lnTo>
                    <a:pt x="149" y="69"/>
                  </a:lnTo>
                  <a:lnTo>
                    <a:pt x="147" y="67"/>
                  </a:lnTo>
                  <a:lnTo>
                    <a:pt x="145" y="64"/>
                  </a:lnTo>
                  <a:lnTo>
                    <a:pt x="0" y="226"/>
                  </a:lnTo>
                  <a:lnTo>
                    <a:pt x="2" y="228"/>
                  </a:lnTo>
                  <a:lnTo>
                    <a:pt x="2" y="228"/>
                  </a:lnTo>
                  <a:lnTo>
                    <a:pt x="4" y="231"/>
                  </a:lnTo>
                  <a:lnTo>
                    <a:pt x="4" y="231"/>
                  </a:lnTo>
                  <a:lnTo>
                    <a:pt x="7" y="231"/>
                  </a:lnTo>
                  <a:lnTo>
                    <a:pt x="7" y="233"/>
                  </a:lnTo>
                  <a:lnTo>
                    <a:pt x="9" y="233"/>
                  </a:lnTo>
                  <a:lnTo>
                    <a:pt x="12" y="235"/>
                  </a:lnTo>
                  <a:lnTo>
                    <a:pt x="14" y="235"/>
                  </a:lnTo>
                  <a:lnTo>
                    <a:pt x="19" y="233"/>
                  </a:lnTo>
                  <a:lnTo>
                    <a:pt x="21" y="235"/>
                  </a:lnTo>
                  <a:lnTo>
                    <a:pt x="21" y="235"/>
                  </a:lnTo>
                  <a:lnTo>
                    <a:pt x="23" y="235"/>
                  </a:lnTo>
                  <a:lnTo>
                    <a:pt x="23" y="238"/>
                  </a:lnTo>
                  <a:lnTo>
                    <a:pt x="23" y="240"/>
                  </a:lnTo>
                  <a:lnTo>
                    <a:pt x="26" y="245"/>
                  </a:lnTo>
                  <a:lnTo>
                    <a:pt x="26" y="247"/>
                  </a:lnTo>
                  <a:lnTo>
                    <a:pt x="26" y="247"/>
                  </a:lnTo>
                  <a:lnTo>
                    <a:pt x="28" y="250"/>
                  </a:lnTo>
                  <a:lnTo>
                    <a:pt x="28" y="250"/>
                  </a:lnTo>
                  <a:lnTo>
                    <a:pt x="26" y="257"/>
                  </a:lnTo>
                  <a:lnTo>
                    <a:pt x="23" y="262"/>
                  </a:lnTo>
                  <a:lnTo>
                    <a:pt x="23" y="264"/>
                  </a:lnTo>
                  <a:lnTo>
                    <a:pt x="21" y="269"/>
                  </a:lnTo>
                  <a:lnTo>
                    <a:pt x="21" y="273"/>
                  </a:lnTo>
                  <a:lnTo>
                    <a:pt x="21" y="273"/>
                  </a:lnTo>
                  <a:lnTo>
                    <a:pt x="21" y="276"/>
                  </a:lnTo>
                  <a:lnTo>
                    <a:pt x="23" y="278"/>
                  </a:lnTo>
                  <a:lnTo>
                    <a:pt x="26" y="283"/>
                  </a:lnTo>
                  <a:lnTo>
                    <a:pt x="26" y="285"/>
                  </a:lnTo>
                  <a:lnTo>
                    <a:pt x="28" y="288"/>
                  </a:lnTo>
                  <a:lnTo>
                    <a:pt x="31" y="290"/>
                  </a:lnTo>
                  <a:lnTo>
                    <a:pt x="33" y="292"/>
                  </a:lnTo>
                  <a:lnTo>
                    <a:pt x="33" y="300"/>
                  </a:lnTo>
                  <a:lnTo>
                    <a:pt x="33" y="302"/>
                  </a:lnTo>
                  <a:lnTo>
                    <a:pt x="33" y="307"/>
                  </a:lnTo>
                  <a:lnTo>
                    <a:pt x="35" y="311"/>
                  </a:lnTo>
                  <a:lnTo>
                    <a:pt x="33" y="311"/>
                  </a:lnTo>
                  <a:lnTo>
                    <a:pt x="33" y="314"/>
                  </a:lnTo>
                  <a:lnTo>
                    <a:pt x="33" y="314"/>
                  </a:lnTo>
                  <a:lnTo>
                    <a:pt x="31" y="316"/>
                  </a:lnTo>
                  <a:lnTo>
                    <a:pt x="31" y="319"/>
                  </a:lnTo>
                  <a:lnTo>
                    <a:pt x="40" y="319"/>
                  </a:lnTo>
                  <a:lnTo>
                    <a:pt x="42" y="321"/>
                  </a:lnTo>
                  <a:lnTo>
                    <a:pt x="45" y="321"/>
                  </a:lnTo>
                  <a:lnTo>
                    <a:pt x="45" y="323"/>
                  </a:lnTo>
                  <a:lnTo>
                    <a:pt x="45" y="326"/>
                  </a:lnTo>
                  <a:lnTo>
                    <a:pt x="42" y="330"/>
                  </a:lnTo>
                  <a:lnTo>
                    <a:pt x="38" y="333"/>
                  </a:lnTo>
                  <a:lnTo>
                    <a:pt x="38" y="335"/>
                  </a:lnTo>
                  <a:lnTo>
                    <a:pt x="35" y="338"/>
                  </a:lnTo>
                  <a:lnTo>
                    <a:pt x="35" y="340"/>
                  </a:lnTo>
                  <a:lnTo>
                    <a:pt x="38" y="340"/>
                  </a:lnTo>
                  <a:lnTo>
                    <a:pt x="38" y="342"/>
                  </a:lnTo>
                  <a:lnTo>
                    <a:pt x="40" y="345"/>
                  </a:lnTo>
                  <a:lnTo>
                    <a:pt x="45" y="347"/>
                  </a:lnTo>
                  <a:lnTo>
                    <a:pt x="45" y="352"/>
                  </a:lnTo>
                  <a:lnTo>
                    <a:pt x="45" y="352"/>
                  </a:lnTo>
                  <a:lnTo>
                    <a:pt x="42" y="352"/>
                  </a:lnTo>
                  <a:lnTo>
                    <a:pt x="40" y="354"/>
                  </a:lnTo>
                  <a:lnTo>
                    <a:pt x="40" y="357"/>
                  </a:lnTo>
                  <a:lnTo>
                    <a:pt x="45" y="357"/>
                  </a:lnTo>
                  <a:lnTo>
                    <a:pt x="45" y="357"/>
                  </a:lnTo>
                  <a:lnTo>
                    <a:pt x="47" y="359"/>
                  </a:lnTo>
                  <a:lnTo>
                    <a:pt x="50" y="361"/>
                  </a:lnTo>
                  <a:lnTo>
                    <a:pt x="50" y="364"/>
                  </a:lnTo>
                  <a:lnTo>
                    <a:pt x="50" y="366"/>
                  </a:lnTo>
                  <a:lnTo>
                    <a:pt x="45" y="371"/>
                  </a:lnTo>
                  <a:lnTo>
                    <a:pt x="45" y="373"/>
                  </a:lnTo>
                  <a:lnTo>
                    <a:pt x="45" y="378"/>
                  </a:lnTo>
                  <a:lnTo>
                    <a:pt x="45" y="380"/>
                  </a:lnTo>
                  <a:lnTo>
                    <a:pt x="45" y="383"/>
                  </a:lnTo>
                  <a:lnTo>
                    <a:pt x="45" y="385"/>
                  </a:lnTo>
                  <a:lnTo>
                    <a:pt x="45" y="387"/>
                  </a:lnTo>
                  <a:lnTo>
                    <a:pt x="47" y="390"/>
                  </a:lnTo>
                  <a:lnTo>
                    <a:pt x="50" y="392"/>
                  </a:lnTo>
                  <a:lnTo>
                    <a:pt x="52" y="392"/>
                  </a:lnTo>
                  <a:lnTo>
                    <a:pt x="54" y="392"/>
                  </a:lnTo>
                  <a:lnTo>
                    <a:pt x="59" y="397"/>
                  </a:lnTo>
                  <a:lnTo>
                    <a:pt x="61" y="399"/>
                  </a:lnTo>
                  <a:lnTo>
                    <a:pt x="66" y="402"/>
                  </a:lnTo>
                  <a:lnTo>
                    <a:pt x="69" y="406"/>
                  </a:lnTo>
                  <a:lnTo>
                    <a:pt x="73" y="411"/>
                  </a:lnTo>
                  <a:lnTo>
                    <a:pt x="73" y="414"/>
                  </a:lnTo>
                  <a:lnTo>
                    <a:pt x="76" y="416"/>
                  </a:lnTo>
                  <a:lnTo>
                    <a:pt x="73" y="416"/>
                  </a:lnTo>
                  <a:lnTo>
                    <a:pt x="73" y="416"/>
                  </a:lnTo>
                  <a:lnTo>
                    <a:pt x="73" y="421"/>
                  </a:lnTo>
                  <a:lnTo>
                    <a:pt x="73" y="421"/>
                  </a:lnTo>
                  <a:lnTo>
                    <a:pt x="73" y="423"/>
                  </a:lnTo>
                  <a:lnTo>
                    <a:pt x="401" y="423"/>
                  </a:lnTo>
                  <a:lnTo>
                    <a:pt x="401" y="425"/>
                  </a:lnTo>
                  <a:lnTo>
                    <a:pt x="404" y="428"/>
                  </a:lnTo>
                  <a:lnTo>
                    <a:pt x="404" y="430"/>
                  </a:lnTo>
                  <a:lnTo>
                    <a:pt x="406" y="433"/>
                  </a:lnTo>
                  <a:lnTo>
                    <a:pt x="408" y="435"/>
                  </a:lnTo>
                  <a:lnTo>
                    <a:pt x="411" y="435"/>
                  </a:lnTo>
                  <a:lnTo>
                    <a:pt x="413" y="435"/>
                  </a:lnTo>
                  <a:lnTo>
                    <a:pt x="420" y="435"/>
                  </a:lnTo>
                  <a:lnTo>
                    <a:pt x="423" y="435"/>
                  </a:lnTo>
                  <a:lnTo>
                    <a:pt x="425" y="437"/>
                  </a:lnTo>
                  <a:lnTo>
                    <a:pt x="430" y="440"/>
                  </a:lnTo>
                  <a:lnTo>
                    <a:pt x="430" y="437"/>
                  </a:lnTo>
                  <a:lnTo>
                    <a:pt x="439" y="442"/>
                  </a:lnTo>
                  <a:lnTo>
                    <a:pt x="444" y="442"/>
                  </a:lnTo>
                  <a:lnTo>
                    <a:pt x="449" y="442"/>
                  </a:lnTo>
                  <a:lnTo>
                    <a:pt x="456" y="440"/>
                  </a:lnTo>
                  <a:lnTo>
                    <a:pt x="461" y="435"/>
                  </a:lnTo>
                  <a:lnTo>
                    <a:pt x="472" y="428"/>
                  </a:lnTo>
                  <a:lnTo>
                    <a:pt x="477" y="425"/>
                  </a:lnTo>
                  <a:lnTo>
                    <a:pt x="482" y="423"/>
                  </a:lnTo>
                  <a:lnTo>
                    <a:pt x="487" y="421"/>
                  </a:lnTo>
                  <a:lnTo>
                    <a:pt x="489" y="421"/>
                  </a:lnTo>
                  <a:lnTo>
                    <a:pt x="494" y="421"/>
                  </a:lnTo>
                  <a:lnTo>
                    <a:pt x="496" y="421"/>
                  </a:lnTo>
                  <a:lnTo>
                    <a:pt x="499" y="421"/>
                  </a:lnTo>
                  <a:lnTo>
                    <a:pt x="501" y="423"/>
                  </a:lnTo>
                  <a:lnTo>
                    <a:pt x="503" y="425"/>
                  </a:lnTo>
                  <a:lnTo>
                    <a:pt x="503" y="425"/>
                  </a:lnTo>
                  <a:lnTo>
                    <a:pt x="503" y="428"/>
                  </a:lnTo>
                  <a:lnTo>
                    <a:pt x="503" y="428"/>
                  </a:lnTo>
                  <a:lnTo>
                    <a:pt x="503" y="435"/>
                  </a:lnTo>
                  <a:lnTo>
                    <a:pt x="506" y="435"/>
                  </a:lnTo>
                  <a:lnTo>
                    <a:pt x="506" y="437"/>
                  </a:lnTo>
                  <a:lnTo>
                    <a:pt x="508" y="440"/>
                  </a:lnTo>
                  <a:lnTo>
                    <a:pt x="508" y="442"/>
                  </a:lnTo>
                  <a:lnTo>
                    <a:pt x="510" y="442"/>
                  </a:lnTo>
                  <a:lnTo>
                    <a:pt x="513" y="442"/>
                  </a:lnTo>
                  <a:lnTo>
                    <a:pt x="510" y="447"/>
                  </a:lnTo>
                  <a:lnTo>
                    <a:pt x="510" y="449"/>
                  </a:lnTo>
                  <a:lnTo>
                    <a:pt x="510" y="452"/>
                  </a:lnTo>
                  <a:lnTo>
                    <a:pt x="513" y="452"/>
                  </a:lnTo>
                  <a:lnTo>
                    <a:pt x="513" y="454"/>
                  </a:lnTo>
                  <a:lnTo>
                    <a:pt x="515" y="456"/>
                  </a:lnTo>
                  <a:lnTo>
                    <a:pt x="515" y="459"/>
                  </a:lnTo>
                  <a:lnTo>
                    <a:pt x="515" y="461"/>
                  </a:lnTo>
                  <a:lnTo>
                    <a:pt x="515" y="461"/>
                  </a:lnTo>
                  <a:lnTo>
                    <a:pt x="513" y="464"/>
                  </a:lnTo>
                  <a:lnTo>
                    <a:pt x="513" y="466"/>
                  </a:lnTo>
                  <a:lnTo>
                    <a:pt x="510" y="468"/>
                  </a:lnTo>
                  <a:lnTo>
                    <a:pt x="518" y="468"/>
                  </a:lnTo>
                  <a:lnTo>
                    <a:pt x="525" y="468"/>
                  </a:lnTo>
                  <a:lnTo>
                    <a:pt x="537" y="468"/>
                  </a:lnTo>
                  <a:lnTo>
                    <a:pt x="539" y="468"/>
                  </a:lnTo>
                  <a:lnTo>
                    <a:pt x="541" y="473"/>
                  </a:lnTo>
                  <a:lnTo>
                    <a:pt x="546" y="475"/>
                  </a:lnTo>
                  <a:lnTo>
                    <a:pt x="548" y="480"/>
                  </a:lnTo>
                  <a:lnTo>
                    <a:pt x="551" y="483"/>
                  </a:lnTo>
                  <a:lnTo>
                    <a:pt x="553" y="490"/>
                  </a:lnTo>
                  <a:lnTo>
                    <a:pt x="553" y="492"/>
                  </a:lnTo>
                  <a:lnTo>
                    <a:pt x="553" y="497"/>
                  </a:lnTo>
                  <a:lnTo>
                    <a:pt x="553" y="499"/>
                  </a:lnTo>
                  <a:lnTo>
                    <a:pt x="553" y="499"/>
                  </a:lnTo>
                  <a:lnTo>
                    <a:pt x="553" y="502"/>
                  </a:lnTo>
                  <a:lnTo>
                    <a:pt x="551" y="504"/>
                  </a:lnTo>
                  <a:lnTo>
                    <a:pt x="548" y="504"/>
                  </a:lnTo>
                  <a:lnTo>
                    <a:pt x="546" y="504"/>
                  </a:lnTo>
                  <a:lnTo>
                    <a:pt x="544" y="504"/>
                  </a:lnTo>
                  <a:lnTo>
                    <a:pt x="541" y="502"/>
                  </a:lnTo>
                  <a:lnTo>
                    <a:pt x="541" y="502"/>
                  </a:lnTo>
                  <a:lnTo>
                    <a:pt x="539" y="499"/>
                  </a:lnTo>
                  <a:lnTo>
                    <a:pt x="537" y="497"/>
                  </a:lnTo>
                  <a:lnTo>
                    <a:pt x="537" y="492"/>
                  </a:lnTo>
                  <a:lnTo>
                    <a:pt x="532" y="504"/>
                  </a:lnTo>
                  <a:lnTo>
                    <a:pt x="527" y="516"/>
                  </a:lnTo>
                  <a:lnTo>
                    <a:pt x="525" y="518"/>
                  </a:lnTo>
                  <a:lnTo>
                    <a:pt x="520" y="523"/>
                  </a:lnTo>
                  <a:lnTo>
                    <a:pt x="518" y="528"/>
                  </a:lnTo>
                  <a:lnTo>
                    <a:pt x="513" y="530"/>
                  </a:lnTo>
                  <a:lnTo>
                    <a:pt x="513" y="530"/>
                  </a:lnTo>
                  <a:lnTo>
                    <a:pt x="513" y="530"/>
                  </a:lnTo>
                  <a:lnTo>
                    <a:pt x="513" y="530"/>
                  </a:lnTo>
                  <a:lnTo>
                    <a:pt x="513" y="535"/>
                  </a:lnTo>
                  <a:lnTo>
                    <a:pt x="508" y="537"/>
                  </a:lnTo>
                  <a:lnTo>
                    <a:pt x="508" y="537"/>
                  </a:lnTo>
                  <a:lnTo>
                    <a:pt x="501" y="544"/>
                  </a:lnTo>
                  <a:lnTo>
                    <a:pt x="499" y="544"/>
                  </a:lnTo>
                  <a:lnTo>
                    <a:pt x="496" y="547"/>
                  </a:lnTo>
                  <a:lnTo>
                    <a:pt x="501" y="547"/>
                  </a:lnTo>
                  <a:lnTo>
                    <a:pt x="503" y="547"/>
                  </a:lnTo>
                  <a:lnTo>
                    <a:pt x="508" y="547"/>
                  </a:lnTo>
                  <a:lnTo>
                    <a:pt x="510" y="544"/>
                  </a:lnTo>
                  <a:lnTo>
                    <a:pt x="513" y="540"/>
                  </a:lnTo>
                  <a:lnTo>
                    <a:pt x="518" y="537"/>
                  </a:lnTo>
                  <a:lnTo>
                    <a:pt x="520" y="535"/>
                  </a:lnTo>
                  <a:lnTo>
                    <a:pt x="525" y="535"/>
                  </a:lnTo>
                  <a:lnTo>
                    <a:pt x="527" y="535"/>
                  </a:lnTo>
                  <a:lnTo>
                    <a:pt x="529" y="535"/>
                  </a:lnTo>
                  <a:lnTo>
                    <a:pt x="532" y="535"/>
                  </a:lnTo>
                  <a:lnTo>
                    <a:pt x="532" y="535"/>
                  </a:lnTo>
                  <a:lnTo>
                    <a:pt x="534" y="535"/>
                  </a:lnTo>
                  <a:lnTo>
                    <a:pt x="534" y="537"/>
                  </a:lnTo>
                  <a:lnTo>
                    <a:pt x="539" y="537"/>
                  </a:lnTo>
                  <a:lnTo>
                    <a:pt x="539" y="535"/>
                  </a:lnTo>
                  <a:lnTo>
                    <a:pt x="541" y="532"/>
                  </a:lnTo>
                  <a:lnTo>
                    <a:pt x="541" y="530"/>
                  </a:lnTo>
                  <a:lnTo>
                    <a:pt x="544" y="530"/>
                  </a:lnTo>
                  <a:lnTo>
                    <a:pt x="546" y="528"/>
                  </a:lnTo>
                  <a:lnTo>
                    <a:pt x="548" y="525"/>
                  </a:lnTo>
                  <a:lnTo>
                    <a:pt x="553" y="525"/>
                  </a:lnTo>
                  <a:lnTo>
                    <a:pt x="553" y="523"/>
                  </a:lnTo>
                  <a:lnTo>
                    <a:pt x="553" y="521"/>
                  </a:lnTo>
                  <a:lnTo>
                    <a:pt x="553" y="518"/>
                  </a:lnTo>
                  <a:lnTo>
                    <a:pt x="556" y="516"/>
                  </a:lnTo>
                  <a:lnTo>
                    <a:pt x="558" y="516"/>
                  </a:lnTo>
                  <a:lnTo>
                    <a:pt x="558" y="516"/>
                  </a:lnTo>
                  <a:lnTo>
                    <a:pt x="560" y="513"/>
                  </a:lnTo>
                  <a:lnTo>
                    <a:pt x="565" y="511"/>
                  </a:lnTo>
                  <a:lnTo>
                    <a:pt x="567" y="511"/>
                  </a:lnTo>
                  <a:lnTo>
                    <a:pt x="577" y="509"/>
                  </a:lnTo>
                  <a:lnTo>
                    <a:pt x="582" y="511"/>
                  </a:lnTo>
                  <a:lnTo>
                    <a:pt x="584" y="511"/>
                  </a:lnTo>
                  <a:lnTo>
                    <a:pt x="589" y="511"/>
                  </a:lnTo>
                  <a:lnTo>
                    <a:pt x="594" y="509"/>
                  </a:lnTo>
                  <a:lnTo>
                    <a:pt x="598" y="509"/>
                  </a:lnTo>
                  <a:lnTo>
                    <a:pt x="601" y="506"/>
                  </a:lnTo>
                  <a:lnTo>
                    <a:pt x="603" y="504"/>
                  </a:lnTo>
                  <a:lnTo>
                    <a:pt x="605" y="504"/>
                  </a:lnTo>
                  <a:lnTo>
                    <a:pt x="610" y="499"/>
                  </a:lnTo>
                  <a:lnTo>
                    <a:pt x="615" y="497"/>
                  </a:lnTo>
                  <a:lnTo>
                    <a:pt x="617" y="497"/>
                  </a:lnTo>
                  <a:lnTo>
                    <a:pt x="636" y="494"/>
                  </a:lnTo>
                  <a:lnTo>
                    <a:pt x="643" y="497"/>
                  </a:lnTo>
                  <a:lnTo>
                    <a:pt x="646" y="494"/>
                  </a:lnTo>
                  <a:lnTo>
                    <a:pt x="648" y="494"/>
                  </a:lnTo>
                  <a:lnTo>
                    <a:pt x="648" y="494"/>
                  </a:lnTo>
                  <a:lnTo>
                    <a:pt x="651" y="494"/>
                  </a:lnTo>
                  <a:lnTo>
                    <a:pt x="655" y="494"/>
                  </a:lnTo>
                  <a:lnTo>
                    <a:pt x="658" y="492"/>
                  </a:lnTo>
                  <a:lnTo>
                    <a:pt x="660" y="492"/>
                  </a:lnTo>
                  <a:lnTo>
                    <a:pt x="662" y="490"/>
                  </a:lnTo>
                  <a:lnTo>
                    <a:pt x="665" y="485"/>
                  </a:lnTo>
                  <a:lnTo>
                    <a:pt x="667" y="480"/>
                  </a:lnTo>
                  <a:lnTo>
                    <a:pt x="672" y="473"/>
                  </a:lnTo>
                  <a:lnTo>
                    <a:pt x="674" y="466"/>
                  </a:lnTo>
                  <a:lnTo>
                    <a:pt x="679" y="461"/>
                  </a:lnTo>
                  <a:lnTo>
                    <a:pt x="681" y="456"/>
                  </a:lnTo>
                  <a:lnTo>
                    <a:pt x="684" y="456"/>
                  </a:lnTo>
                  <a:lnTo>
                    <a:pt x="684" y="454"/>
                  </a:lnTo>
                  <a:lnTo>
                    <a:pt x="689" y="454"/>
                  </a:lnTo>
                  <a:lnTo>
                    <a:pt x="689" y="454"/>
                  </a:lnTo>
                  <a:lnTo>
                    <a:pt x="705" y="461"/>
                  </a:lnTo>
                  <a:lnTo>
                    <a:pt x="703" y="464"/>
                  </a:lnTo>
                  <a:lnTo>
                    <a:pt x="700" y="468"/>
                  </a:lnTo>
                  <a:lnTo>
                    <a:pt x="700" y="473"/>
                  </a:lnTo>
                  <a:lnTo>
                    <a:pt x="700" y="473"/>
                  </a:lnTo>
                  <a:lnTo>
                    <a:pt x="700" y="478"/>
                  </a:lnTo>
                  <a:lnTo>
                    <a:pt x="700" y="480"/>
                  </a:lnTo>
                  <a:lnTo>
                    <a:pt x="700" y="487"/>
                  </a:lnTo>
                  <a:lnTo>
                    <a:pt x="703" y="494"/>
                  </a:lnTo>
                  <a:lnTo>
                    <a:pt x="734" y="490"/>
                  </a:lnTo>
                  <a:lnTo>
                    <a:pt x="734" y="492"/>
                  </a:lnTo>
                  <a:lnTo>
                    <a:pt x="734" y="494"/>
                  </a:lnTo>
                  <a:lnTo>
                    <a:pt x="729" y="497"/>
                  </a:lnTo>
                  <a:lnTo>
                    <a:pt x="727" y="499"/>
                  </a:lnTo>
                  <a:lnTo>
                    <a:pt x="722" y="502"/>
                  </a:lnTo>
                  <a:lnTo>
                    <a:pt x="717" y="504"/>
                  </a:lnTo>
                  <a:lnTo>
                    <a:pt x="715" y="506"/>
                  </a:lnTo>
                  <a:lnTo>
                    <a:pt x="712" y="509"/>
                  </a:lnTo>
                  <a:lnTo>
                    <a:pt x="712" y="511"/>
                  </a:lnTo>
                  <a:lnTo>
                    <a:pt x="712" y="511"/>
                  </a:lnTo>
                  <a:lnTo>
                    <a:pt x="712" y="516"/>
                  </a:lnTo>
                  <a:lnTo>
                    <a:pt x="712" y="518"/>
                  </a:lnTo>
                  <a:lnTo>
                    <a:pt x="712" y="521"/>
                  </a:lnTo>
                  <a:lnTo>
                    <a:pt x="712" y="521"/>
                  </a:lnTo>
                  <a:lnTo>
                    <a:pt x="715" y="523"/>
                  </a:lnTo>
                  <a:lnTo>
                    <a:pt x="717" y="523"/>
                  </a:lnTo>
                  <a:lnTo>
                    <a:pt x="722" y="523"/>
                  </a:lnTo>
                  <a:lnTo>
                    <a:pt x="724" y="521"/>
                  </a:lnTo>
                  <a:lnTo>
                    <a:pt x="724" y="521"/>
                  </a:lnTo>
                  <a:lnTo>
                    <a:pt x="727" y="518"/>
                  </a:lnTo>
                  <a:lnTo>
                    <a:pt x="729" y="516"/>
                  </a:lnTo>
                  <a:lnTo>
                    <a:pt x="734" y="511"/>
                  </a:lnTo>
                  <a:lnTo>
                    <a:pt x="734" y="509"/>
                  </a:lnTo>
                  <a:lnTo>
                    <a:pt x="736" y="506"/>
                  </a:lnTo>
                  <a:lnTo>
                    <a:pt x="741" y="504"/>
                  </a:lnTo>
                  <a:lnTo>
                    <a:pt x="741" y="504"/>
                  </a:lnTo>
                  <a:lnTo>
                    <a:pt x="746" y="504"/>
                  </a:lnTo>
                  <a:lnTo>
                    <a:pt x="746" y="504"/>
                  </a:lnTo>
                  <a:lnTo>
                    <a:pt x="750" y="504"/>
                  </a:lnTo>
                  <a:lnTo>
                    <a:pt x="753" y="504"/>
                  </a:lnTo>
                  <a:lnTo>
                    <a:pt x="757" y="502"/>
                  </a:lnTo>
                  <a:lnTo>
                    <a:pt x="765" y="499"/>
                  </a:lnTo>
                  <a:lnTo>
                    <a:pt x="774" y="494"/>
                  </a:lnTo>
                  <a:lnTo>
                    <a:pt x="779" y="494"/>
                  </a:lnTo>
                  <a:lnTo>
                    <a:pt x="781" y="492"/>
                  </a:lnTo>
                  <a:lnTo>
                    <a:pt x="784" y="490"/>
                  </a:lnTo>
                  <a:lnTo>
                    <a:pt x="786" y="485"/>
                  </a:lnTo>
                  <a:lnTo>
                    <a:pt x="791" y="483"/>
                  </a:lnTo>
                  <a:lnTo>
                    <a:pt x="793" y="480"/>
                  </a:lnTo>
                  <a:lnTo>
                    <a:pt x="795" y="478"/>
                  </a:lnTo>
                  <a:lnTo>
                    <a:pt x="798" y="478"/>
                  </a:lnTo>
                  <a:lnTo>
                    <a:pt x="798" y="475"/>
                  </a:lnTo>
                  <a:lnTo>
                    <a:pt x="798" y="473"/>
                  </a:lnTo>
                  <a:lnTo>
                    <a:pt x="798" y="473"/>
                  </a:lnTo>
                  <a:lnTo>
                    <a:pt x="798" y="471"/>
                  </a:lnTo>
                  <a:lnTo>
                    <a:pt x="795" y="468"/>
                  </a:lnTo>
                  <a:lnTo>
                    <a:pt x="793" y="468"/>
                  </a:lnTo>
                  <a:lnTo>
                    <a:pt x="795" y="466"/>
                  </a:lnTo>
                  <a:lnTo>
                    <a:pt x="795" y="464"/>
                  </a:lnTo>
                  <a:lnTo>
                    <a:pt x="798" y="464"/>
                  </a:lnTo>
                  <a:lnTo>
                    <a:pt x="798" y="461"/>
                  </a:lnTo>
                  <a:lnTo>
                    <a:pt x="793" y="461"/>
                  </a:lnTo>
                  <a:lnTo>
                    <a:pt x="793" y="461"/>
                  </a:lnTo>
                  <a:lnTo>
                    <a:pt x="791" y="461"/>
                  </a:lnTo>
                  <a:lnTo>
                    <a:pt x="791" y="461"/>
                  </a:lnTo>
                  <a:lnTo>
                    <a:pt x="791" y="464"/>
                  </a:lnTo>
                  <a:lnTo>
                    <a:pt x="786" y="466"/>
                  </a:lnTo>
                  <a:lnTo>
                    <a:pt x="786" y="468"/>
                  </a:lnTo>
                  <a:lnTo>
                    <a:pt x="786" y="471"/>
                  </a:lnTo>
                  <a:lnTo>
                    <a:pt x="784" y="473"/>
                  </a:lnTo>
                  <a:lnTo>
                    <a:pt x="779" y="478"/>
                  </a:lnTo>
                  <a:lnTo>
                    <a:pt x="779" y="478"/>
                  </a:lnTo>
                  <a:lnTo>
                    <a:pt x="774" y="480"/>
                  </a:lnTo>
                  <a:lnTo>
                    <a:pt x="772" y="483"/>
                  </a:lnTo>
                  <a:lnTo>
                    <a:pt x="769" y="483"/>
                  </a:lnTo>
                  <a:lnTo>
                    <a:pt x="765" y="483"/>
                  </a:lnTo>
                  <a:lnTo>
                    <a:pt x="762" y="483"/>
                  </a:lnTo>
                  <a:lnTo>
                    <a:pt x="757" y="483"/>
                  </a:lnTo>
                  <a:lnTo>
                    <a:pt x="753" y="480"/>
                  </a:lnTo>
                  <a:lnTo>
                    <a:pt x="750" y="478"/>
                  </a:lnTo>
                  <a:lnTo>
                    <a:pt x="746" y="475"/>
                  </a:lnTo>
                  <a:lnTo>
                    <a:pt x="746" y="473"/>
                  </a:lnTo>
                  <a:lnTo>
                    <a:pt x="743" y="468"/>
                  </a:lnTo>
                  <a:lnTo>
                    <a:pt x="743" y="466"/>
                  </a:lnTo>
                  <a:lnTo>
                    <a:pt x="743" y="466"/>
                  </a:lnTo>
                  <a:lnTo>
                    <a:pt x="743" y="464"/>
                  </a:lnTo>
                  <a:lnTo>
                    <a:pt x="743" y="459"/>
                  </a:lnTo>
                  <a:lnTo>
                    <a:pt x="746" y="456"/>
                  </a:lnTo>
                  <a:lnTo>
                    <a:pt x="746" y="454"/>
                  </a:lnTo>
                  <a:lnTo>
                    <a:pt x="750" y="449"/>
                  </a:lnTo>
                  <a:lnTo>
                    <a:pt x="750" y="447"/>
                  </a:lnTo>
                  <a:lnTo>
                    <a:pt x="753" y="447"/>
                  </a:lnTo>
                  <a:lnTo>
                    <a:pt x="741" y="447"/>
                  </a:lnTo>
                  <a:lnTo>
                    <a:pt x="743" y="442"/>
                  </a:lnTo>
                  <a:lnTo>
                    <a:pt x="746" y="442"/>
                  </a:lnTo>
                  <a:lnTo>
                    <a:pt x="748" y="440"/>
                  </a:lnTo>
                  <a:lnTo>
                    <a:pt x="753" y="437"/>
                  </a:lnTo>
                  <a:lnTo>
                    <a:pt x="755" y="437"/>
                  </a:lnTo>
                  <a:lnTo>
                    <a:pt x="757" y="435"/>
                  </a:lnTo>
                  <a:lnTo>
                    <a:pt x="760" y="433"/>
                  </a:lnTo>
                  <a:lnTo>
                    <a:pt x="760" y="430"/>
                  </a:lnTo>
                  <a:lnTo>
                    <a:pt x="760" y="428"/>
                  </a:lnTo>
                  <a:lnTo>
                    <a:pt x="760" y="425"/>
                  </a:lnTo>
                  <a:lnTo>
                    <a:pt x="757" y="423"/>
                  </a:lnTo>
                  <a:lnTo>
                    <a:pt x="755" y="421"/>
                  </a:lnTo>
                  <a:lnTo>
                    <a:pt x="753" y="421"/>
                  </a:lnTo>
                  <a:lnTo>
                    <a:pt x="750" y="421"/>
                  </a:lnTo>
                  <a:lnTo>
                    <a:pt x="748" y="418"/>
                  </a:lnTo>
                  <a:lnTo>
                    <a:pt x="746" y="418"/>
                  </a:lnTo>
                  <a:lnTo>
                    <a:pt x="741" y="418"/>
                  </a:lnTo>
                  <a:lnTo>
                    <a:pt x="736" y="421"/>
                  </a:lnTo>
                  <a:lnTo>
                    <a:pt x="729" y="421"/>
                  </a:lnTo>
                  <a:lnTo>
                    <a:pt x="722" y="423"/>
                  </a:lnTo>
                  <a:lnTo>
                    <a:pt x="715" y="428"/>
                  </a:lnTo>
                  <a:lnTo>
                    <a:pt x="708" y="433"/>
                  </a:lnTo>
                  <a:lnTo>
                    <a:pt x="700" y="437"/>
                  </a:lnTo>
                  <a:lnTo>
                    <a:pt x="696" y="442"/>
                  </a:lnTo>
                  <a:lnTo>
                    <a:pt x="691" y="445"/>
                  </a:lnTo>
                  <a:lnTo>
                    <a:pt x="696" y="440"/>
                  </a:lnTo>
                  <a:lnTo>
                    <a:pt x="700" y="435"/>
                  </a:lnTo>
                  <a:lnTo>
                    <a:pt x="710" y="425"/>
                  </a:lnTo>
                  <a:lnTo>
                    <a:pt x="712" y="421"/>
                  </a:lnTo>
                  <a:lnTo>
                    <a:pt x="717" y="416"/>
                  </a:lnTo>
                  <a:lnTo>
                    <a:pt x="719" y="414"/>
                  </a:lnTo>
                  <a:lnTo>
                    <a:pt x="722" y="411"/>
                  </a:lnTo>
                  <a:lnTo>
                    <a:pt x="729" y="406"/>
                  </a:lnTo>
                  <a:lnTo>
                    <a:pt x="734" y="402"/>
                  </a:lnTo>
                  <a:lnTo>
                    <a:pt x="738" y="399"/>
                  </a:lnTo>
                  <a:lnTo>
                    <a:pt x="741" y="397"/>
                  </a:lnTo>
                  <a:lnTo>
                    <a:pt x="746" y="397"/>
                  </a:lnTo>
                  <a:lnTo>
                    <a:pt x="746" y="397"/>
                  </a:lnTo>
                  <a:lnTo>
                    <a:pt x="750" y="395"/>
                  </a:lnTo>
                  <a:lnTo>
                    <a:pt x="753" y="395"/>
                  </a:lnTo>
                  <a:lnTo>
                    <a:pt x="755" y="395"/>
                  </a:lnTo>
                  <a:lnTo>
                    <a:pt x="765" y="395"/>
                  </a:lnTo>
                  <a:lnTo>
                    <a:pt x="779" y="397"/>
                  </a:lnTo>
                  <a:lnTo>
                    <a:pt x="798" y="402"/>
                  </a:lnTo>
                  <a:lnTo>
                    <a:pt x="805" y="402"/>
                  </a:lnTo>
                  <a:lnTo>
                    <a:pt x="807" y="402"/>
                  </a:lnTo>
                  <a:lnTo>
                    <a:pt x="812" y="399"/>
                  </a:lnTo>
                  <a:lnTo>
                    <a:pt x="814" y="399"/>
                  </a:lnTo>
                  <a:lnTo>
                    <a:pt x="819" y="397"/>
                  </a:lnTo>
                  <a:lnTo>
                    <a:pt x="822" y="395"/>
                  </a:lnTo>
                  <a:lnTo>
                    <a:pt x="829" y="390"/>
                  </a:lnTo>
                  <a:lnTo>
                    <a:pt x="833" y="385"/>
                  </a:lnTo>
                  <a:lnTo>
                    <a:pt x="838" y="380"/>
                  </a:lnTo>
                  <a:lnTo>
                    <a:pt x="843" y="378"/>
                  </a:lnTo>
                  <a:lnTo>
                    <a:pt x="845" y="378"/>
                  </a:lnTo>
                  <a:lnTo>
                    <a:pt x="850" y="376"/>
                  </a:lnTo>
                  <a:lnTo>
                    <a:pt x="852" y="376"/>
                  </a:lnTo>
                  <a:lnTo>
                    <a:pt x="860" y="376"/>
                  </a:lnTo>
                  <a:lnTo>
                    <a:pt x="862" y="376"/>
                  </a:lnTo>
                  <a:lnTo>
                    <a:pt x="862" y="376"/>
                  </a:lnTo>
                  <a:lnTo>
                    <a:pt x="869" y="373"/>
                  </a:lnTo>
                  <a:lnTo>
                    <a:pt x="871" y="371"/>
                  </a:lnTo>
                  <a:lnTo>
                    <a:pt x="871" y="371"/>
                  </a:lnTo>
                  <a:lnTo>
                    <a:pt x="874" y="368"/>
                  </a:lnTo>
                  <a:lnTo>
                    <a:pt x="874" y="366"/>
                  </a:lnTo>
                  <a:lnTo>
                    <a:pt x="876" y="361"/>
                  </a:lnTo>
                  <a:lnTo>
                    <a:pt x="876" y="357"/>
                  </a:lnTo>
                  <a:lnTo>
                    <a:pt x="879" y="352"/>
                  </a:lnTo>
                  <a:lnTo>
                    <a:pt x="879" y="345"/>
                  </a:lnTo>
                  <a:lnTo>
                    <a:pt x="879" y="342"/>
                  </a:lnTo>
                  <a:lnTo>
                    <a:pt x="869" y="342"/>
                  </a:lnTo>
                  <a:lnTo>
                    <a:pt x="869" y="335"/>
                  </a:lnTo>
                  <a:lnTo>
                    <a:pt x="867" y="335"/>
                  </a:lnTo>
                  <a:lnTo>
                    <a:pt x="864" y="335"/>
                  </a:lnTo>
                  <a:lnTo>
                    <a:pt x="864" y="333"/>
                  </a:lnTo>
                  <a:lnTo>
                    <a:pt x="864" y="333"/>
                  </a:lnTo>
                  <a:lnTo>
                    <a:pt x="864" y="330"/>
                  </a:lnTo>
                  <a:lnTo>
                    <a:pt x="864" y="328"/>
                  </a:lnTo>
                  <a:lnTo>
                    <a:pt x="867" y="326"/>
                  </a:lnTo>
                  <a:lnTo>
                    <a:pt x="867" y="326"/>
                  </a:lnTo>
                  <a:lnTo>
                    <a:pt x="867" y="321"/>
                  </a:lnTo>
                  <a:lnTo>
                    <a:pt x="864" y="319"/>
                  </a:lnTo>
                  <a:lnTo>
                    <a:pt x="864" y="319"/>
                  </a:lnTo>
                  <a:lnTo>
                    <a:pt x="862" y="319"/>
                  </a:lnTo>
                  <a:lnTo>
                    <a:pt x="862" y="316"/>
                  </a:lnTo>
                  <a:lnTo>
                    <a:pt x="860" y="316"/>
                  </a:lnTo>
                  <a:lnTo>
                    <a:pt x="855" y="316"/>
                  </a:lnTo>
                  <a:lnTo>
                    <a:pt x="850" y="311"/>
                  </a:lnTo>
                  <a:lnTo>
                    <a:pt x="848" y="311"/>
                  </a:lnTo>
                  <a:lnTo>
                    <a:pt x="845" y="311"/>
                  </a:lnTo>
                  <a:lnTo>
                    <a:pt x="843" y="311"/>
                  </a:lnTo>
                  <a:lnTo>
                    <a:pt x="841" y="309"/>
                  </a:lnTo>
                  <a:lnTo>
                    <a:pt x="841" y="307"/>
                  </a:lnTo>
                  <a:lnTo>
                    <a:pt x="841" y="304"/>
                  </a:lnTo>
                  <a:lnTo>
                    <a:pt x="841" y="302"/>
                  </a:lnTo>
                  <a:lnTo>
                    <a:pt x="841" y="300"/>
                  </a:lnTo>
                  <a:lnTo>
                    <a:pt x="838" y="300"/>
                  </a:lnTo>
                  <a:lnTo>
                    <a:pt x="836" y="300"/>
                  </a:lnTo>
                  <a:lnTo>
                    <a:pt x="836" y="297"/>
                  </a:lnTo>
                  <a:lnTo>
                    <a:pt x="833" y="295"/>
                  </a:lnTo>
                  <a:lnTo>
                    <a:pt x="831" y="292"/>
                  </a:lnTo>
                  <a:lnTo>
                    <a:pt x="831" y="292"/>
                  </a:lnTo>
                  <a:lnTo>
                    <a:pt x="831" y="290"/>
                  </a:lnTo>
                  <a:lnTo>
                    <a:pt x="831" y="290"/>
                  </a:lnTo>
                  <a:lnTo>
                    <a:pt x="833" y="288"/>
                  </a:lnTo>
                  <a:lnTo>
                    <a:pt x="836" y="285"/>
                  </a:lnTo>
                  <a:lnTo>
                    <a:pt x="836" y="283"/>
                  </a:lnTo>
                  <a:lnTo>
                    <a:pt x="838" y="278"/>
                  </a:lnTo>
                  <a:lnTo>
                    <a:pt x="838" y="273"/>
                  </a:lnTo>
                  <a:lnTo>
                    <a:pt x="836" y="273"/>
                  </a:lnTo>
                  <a:lnTo>
                    <a:pt x="836" y="269"/>
                  </a:lnTo>
                  <a:lnTo>
                    <a:pt x="836" y="266"/>
                  </a:lnTo>
                  <a:lnTo>
                    <a:pt x="836" y="264"/>
                  </a:lnTo>
                  <a:lnTo>
                    <a:pt x="833" y="264"/>
                  </a:lnTo>
                  <a:lnTo>
                    <a:pt x="833" y="259"/>
                  </a:lnTo>
                  <a:lnTo>
                    <a:pt x="833" y="257"/>
                  </a:lnTo>
                  <a:lnTo>
                    <a:pt x="833" y="252"/>
                  </a:lnTo>
                  <a:lnTo>
                    <a:pt x="833" y="250"/>
                  </a:lnTo>
                  <a:lnTo>
                    <a:pt x="833" y="247"/>
                  </a:lnTo>
                  <a:lnTo>
                    <a:pt x="831" y="240"/>
                  </a:lnTo>
                  <a:lnTo>
                    <a:pt x="829" y="235"/>
                  </a:lnTo>
                  <a:lnTo>
                    <a:pt x="826" y="228"/>
                  </a:lnTo>
                  <a:lnTo>
                    <a:pt x="826" y="224"/>
                  </a:lnTo>
                  <a:lnTo>
                    <a:pt x="826" y="219"/>
                  </a:lnTo>
                  <a:lnTo>
                    <a:pt x="824" y="219"/>
                  </a:lnTo>
                  <a:lnTo>
                    <a:pt x="822" y="221"/>
                  </a:lnTo>
                  <a:lnTo>
                    <a:pt x="819" y="221"/>
                  </a:lnTo>
                  <a:lnTo>
                    <a:pt x="819" y="224"/>
                  </a:lnTo>
                  <a:lnTo>
                    <a:pt x="817" y="226"/>
                  </a:lnTo>
                  <a:lnTo>
                    <a:pt x="814" y="231"/>
                  </a:lnTo>
                  <a:lnTo>
                    <a:pt x="810" y="238"/>
                  </a:lnTo>
                  <a:lnTo>
                    <a:pt x="807" y="243"/>
                  </a:lnTo>
                  <a:lnTo>
                    <a:pt x="805" y="245"/>
                  </a:lnTo>
                  <a:lnTo>
                    <a:pt x="803" y="245"/>
                  </a:lnTo>
                  <a:lnTo>
                    <a:pt x="798" y="245"/>
                  </a:lnTo>
                  <a:lnTo>
                    <a:pt x="795" y="247"/>
                  </a:lnTo>
                  <a:lnTo>
                    <a:pt x="795" y="247"/>
                  </a:lnTo>
                  <a:lnTo>
                    <a:pt x="795" y="247"/>
                  </a:lnTo>
                  <a:lnTo>
                    <a:pt x="788" y="257"/>
                  </a:lnTo>
                  <a:lnTo>
                    <a:pt x="786" y="257"/>
                  </a:lnTo>
                  <a:lnTo>
                    <a:pt x="786" y="259"/>
                  </a:lnTo>
                  <a:lnTo>
                    <a:pt x="784" y="262"/>
                  </a:lnTo>
                  <a:lnTo>
                    <a:pt x="781" y="262"/>
                  </a:lnTo>
                  <a:lnTo>
                    <a:pt x="779" y="262"/>
                  </a:lnTo>
                  <a:lnTo>
                    <a:pt x="779" y="262"/>
                  </a:lnTo>
                  <a:lnTo>
                    <a:pt x="779" y="257"/>
                  </a:lnTo>
                  <a:lnTo>
                    <a:pt x="779" y="254"/>
                  </a:lnTo>
                  <a:lnTo>
                    <a:pt x="776" y="252"/>
                  </a:lnTo>
                  <a:lnTo>
                    <a:pt x="774" y="252"/>
                  </a:lnTo>
                  <a:lnTo>
                    <a:pt x="772" y="252"/>
                  </a:lnTo>
                  <a:lnTo>
                    <a:pt x="769" y="252"/>
                  </a:lnTo>
                  <a:lnTo>
                    <a:pt x="767" y="250"/>
                  </a:lnTo>
                  <a:lnTo>
                    <a:pt x="767" y="250"/>
                  </a:lnTo>
                  <a:lnTo>
                    <a:pt x="767" y="247"/>
                  </a:lnTo>
                  <a:lnTo>
                    <a:pt x="765" y="247"/>
                  </a:lnTo>
                  <a:lnTo>
                    <a:pt x="767" y="243"/>
                  </a:lnTo>
                  <a:lnTo>
                    <a:pt x="767" y="238"/>
                  </a:lnTo>
                  <a:lnTo>
                    <a:pt x="772" y="231"/>
                  </a:lnTo>
                  <a:lnTo>
                    <a:pt x="774" y="226"/>
                  </a:lnTo>
                  <a:lnTo>
                    <a:pt x="774" y="221"/>
                  </a:lnTo>
                  <a:lnTo>
                    <a:pt x="774" y="219"/>
                  </a:lnTo>
                  <a:lnTo>
                    <a:pt x="774" y="216"/>
                  </a:lnTo>
                  <a:lnTo>
                    <a:pt x="774" y="216"/>
                  </a:lnTo>
                  <a:lnTo>
                    <a:pt x="772" y="214"/>
                  </a:lnTo>
                  <a:lnTo>
                    <a:pt x="772" y="212"/>
                  </a:lnTo>
                  <a:lnTo>
                    <a:pt x="767" y="209"/>
                  </a:lnTo>
                  <a:lnTo>
                    <a:pt x="765" y="207"/>
                  </a:lnTo>
                  <a:lnTo>
                    <a:pt x="762" y="207"/>
                  </a:lnTo>
                  <a:lnTo>
                    <a:pt x="757" y="205"/>
                  </a:lnTo>
                  <a:lnTo>
                    <a:pt x="755" y="205"/>
                  </a:lnTo>
                  <a:lnTo>
                    <a:pt x="755" y="205"/>
                  </a:lnTo>
                  <a:lnTo>
                    <a:pt x="753" y="205"/>
                  </a:lnTo>
                  <a:lnTo>
                    <a:pt x="753" y="202"/>
                  </a:lnTo>
                  <a:lnTo>
                    <a:pt x="753" y="197"/>
                  </a:lnTo>
                  <a:lnTo>
                    <a:pt x="750" y="195"/>
                  </a:lnTo>
                  <a:lnTo>
                    <a:pt x="750" y="193"/>
                  </a:lnTo>
                  <a:lnTo>
                    <a:pt x="748" y="190"/>
                  </a:lnTo>
                  <a:lnTo>
                    <a:pt x="746" y="188"/>
                  </a:lnTo>
                  <a:lnTo>
                    <a:pt x="743" y="186"/>
                  </a:lnTo>
                  <a:lnTo>
                    <a:pt x="741" y="186"/>
                  </a:lnTo>
                  <a:lnTo>
                    <a:pt x="741" y="186"/>
                  </a:lnTo>
                  <a:lnTo>
                    <a:pt x="738" y="186"/>
                  </a:lnTo>
                  <a:lnTo>
                    <a:pt x="736" y="186"/>
                  </a:lnTo>
                  <a:lnTo>
                    <a:pt x="734" y="188"/>
                  </a:lnTo>
                  <a:lnTo>
                    <a:pt x="734" y="188"/>
                  </a:lnTo>
                  <a:lnTo>
                    <a:pt x="734" y="190"/>
                  </a:lnTo>
                  <a:lnTo>
                    <a:pt x="731" y="190"/>
                  </a:lnTo>
                  <a:lnTo>
                    <a:pt x="719" y="190"/>
                  </a:lnTo>
                  <a:lnTo>
                    <a:pt x="717" y="188"/>
                  </a:lnTo>
                  <a:lnTo>
                    <a:pt x="712" y="188"/>
                  </a:lnTo>
                  <a:lnTo>
                    <a:pt x="708" y="186"/>
                  </a:lnTo>
                  <a:lnTo>
                    <a:pt x="705" y="186"/>
                  </a:lnTo>
                  <a:lnTo>
                    <a:pt x="703" y="186"/>
                  </a:lnTo>
                  <a:lnTo>
                    <a:pt x="700" y="188"/>
                  </a:lnTo>
                  <a:lnTo>
                    <a:pt x="698" y="188"/>
                  </a:lnTo>
                  <a:lnTo>
                    <a:pt x="696" y="190"/>
                  </a:lnTo>
                  <a:lnTo>
                    <a:pt x="693" y="190"/>
                  </a:lnTo>
                  <a:lnTo>
                    <a:pt x="693" y="190"/>
                  </a:lnTo>
                  <a:lnTo>
                    <a:pt x="689" y="195"/>
                  </a:lnTo>
                  <a:lnTo>
                    <a:pt x="689" y="197"/>
                  </a:lnTo>
                  <a:lnTo>
                    <a:pt x="689" y="200"/>
                  </a:lnTo>
                  <a:lnTo>
                    <a:pt x="689" y="205"/>
                  </a:lnTo>
                  <a:lnTo>
                    <a:pt x="686" y="214"/>
                  </a:lnTo>
                  <a:lnTo>
                    <a:pt x="686" y="219"/>
                  </a:lnTo>
                  <a:lnTo>
                    <a:pt x="684" y="221"/>
                  </a:lnTo>
                  <a:lnTo>
                    <a:pt x="684" y="226"/>
                  </a:lnTo>
                  <a:lnTo>
                    <a:pt x="681" y="228"/>
                  </a:lnTo>
                  <a:lnTo>
                    <a:pt x="679" y="233"/>
                  </a:lnTo>
                  <a:lnTo>
                    <a:pt x="677" y="235"/>
                  </a:lnTo>
                  <a:lnTo>
                    <a:pt x="674" y="238"/>
                  </a:lnTo>
                  <a:lnTo>
                    <a:pt x="672" y="238"/>
                  </a:lnTo>
                  <a:lnTo>
                    <a:pt x="672" y="238"/>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0" name="Freeform 1580">
              <a:extLst>
                <a:ext uri="{FF2B5EF4-FFF2-40B4-BE49-F238E27FC236}">
                  <a16:creationId xmlns:a16="http://schemas.microsoft.com/office/drawing/2014/main" id="{96DA7080-FBCB-4415-8279-A2BF98F352BA}"/>
                </a:ext>
              </a:extLst>
            </p:cNvPr>
            <p:cNvSpPr>
              <a:spLocks/>
            </p:cNvSpPr>
            <p:nvPr/>
          </p:nvSpPr>
          <p:spPr bwMode="auto">
            <a:xfrm>
              <a:off x="1682750" y="2031999"/>
              <a:ext cx="1395414" cy="868363"/>
            </a:xfrm>
            <a:custGeom>
              <a:avLst/>
              <a:gdLst/>
              <a:ahLst/>
              <a:cxnLst>
                <a:cxn ang="0">
                  <a:pos x="670" y="266"/>
                </a:cxn>
                <a:cxn ang="0">
                  <a:pos x="627" y="314"/>
                </a:cxn>
                <a:cxn ang="0">
                  <a:pos x="594" y="378"/>
                </a:cxn>
                <a:cxn ang="0">
                  <a:pos x="594" y="319"/>
                </a:cxn>
                <a:cxn ang="0">
                  <a:pos x="546" y="300"/>
                </a:cxn>
                <a:cxn ang="0">
                  <a:pos x="503" y="278"/>
                </a:cxn>
                <a:cxn ang="0">
                  <a:pos x="503" y="226"/>
                </a:cxn>
                <a:cxn ang="0">
                  <a:pos x="582" y="176"/>
                </a:cxn>
                <a:cxn ang="0">
                  <a:pos x="643" y="133"/>
                </a:cxn>
                <a:cxn ang="0">
                  <a:pos x="698" y="110"/>
                </a:cxn>
                <a:cxn ang="0">
                  <a:pos x="715" y="83"/>
                </a:cxn>
                <a:cxn ang="0">
                  <a:pos x="684" y="74"/>
                </a:cxn>
                <a:cxn ang="0">
                  <a:pos x="648" y="105"/>
                </a:cxn>
                <a:cxn ang="0">
                  <a:pos x="651" y="76"/>
                </a:cxn>
                <a:cxn ang="0">
                  <a:pos x="624" y="69"/>
                </a:cxn>
                <a:cxn ang="0">
                  <a:pos x="648" y="22"/>
                </a:cxn>
                <a:cxn ang="0">
                  <a:pos x="648" y="0"/>
                </a:cxn>
                <a:cxn ang="0">
                  <a:pos x="598" y="43"/>
                </a:cxn>
                <a:cxn ang="0">
                  <a:pos x="591" y="83"/>
                </a:cxn>
                <a:cxn ang="0">
                  <a:pos x="565" y="93"/>
                </a:cxn>
                <a:cxn ang="0">
                  <a:pos x="501" y="95"/>
                </a:cxn>
                <a:cxn ang="0">
                  <a:pos x="453" y="86"/>
                </a:cxn>
                <a:cxn ang="0">
                  <a:pos x="418" y="95"/>
                </a:cxn>
                <a:cxn ang="0">
                  <a:pos x="394" y="91"/>
                </a:cxn>
                <a:cxn ang="0">
                  <a:pos x="337" y="67"/>
                </a:cxn>
                <a:cxn ang="0">
                  <a:pos x="313" y="60"/>
                </a:cxn>
                <a:cxn ang="0">
                  <a:pos x="254" y="62"/>
                </a:cxn>
                <a:cxn ang="0">
                  <a:pos x="185" y="79"/>
                </a:cxn>
                <a:cxn ang="0">
                  <a:pos x="2" y="228"/>
                </a:cxn>
                <a:cxn ang="0">
                  <a:pos x="26" y="247"/>
                </a:cxn>
                <a:cxn ang="0">
                  <a:pos x="33" y="300"/>
                </a:cxn>
                <a:cxn ang="0">
                  <a:pos x="38" y="335"/>
                </a:cxn>
                <a:cxn ang="0">
                  <a:pos x="50" y="364"/>
                </a:cxn>
                <a:cxn ang="0">
                  <a:pos x="69" y="406"/>
                </a:cxn>
                <a:cxn ang="0">
                  <a:pos x="413" y="435"/>
                </a:cxn>
                <a:cxn ang="0">
                  <a:pos x="494" y="421"/>
                </a:cxn>
                <a:cxn ang="0">
                  <a:pos x="510" y="449"/>
                </a:cxn>
                <a:cxn ang="0">
                  <a:pos x="546" y="475"/>
                </a:cxn>
                <a:cxn ang="0">
                  <a:pos x="537" y="497"/>
                </a:cxn>
                <a:cxn ang="0">
                  <a:pos x="496" y="547"/>
                </a:cxn>
                <a:cxn ang="0">
                  <a:pos x="539" y="535"/>
                </a:cxn>
                <a:cxn ang="0">
                  <a:pos x="577" y="509"/>
                </a:cxn>
                <a:cxn ang="0">
                  <a:pos x="648" y="494"/>
                </a:cxn>
                <a:cxn ang="0">
                  <a:pos x="705" y="461"/>
                </a:cxn>
                <a:cxn ang="0">
                  <a:pos x="715" y="506"/>
                </a:cxn>
                <a:cxn ang="0">
                  <a:pos x="734" y="509"/>
                </a:cxn>
                <a:cxn ang="0">
                  <a:pos x="793" y="480"/>
                </a:cxn>
                <a:cxn ang="0">
                  <a:pos x="791" y="461"/>
                </a:cxn>
                <a:cxn ang="0">
                  <a:pos x="746" y="475"/>
                </a:cxn>
                <a:cxn ang="0">
                  <a:pos x="753" y="437"/>
                </a:cxn>
                <a:cxn ang="0">
                  <a:pos x="722" y="423"/>
                </a:cxn>
                <a:cxn ang="0">
                  <a:pos x="741" y="397"/>
                </a:cxn>
                <a:cxn ang="0">
                  <a:pos x="833" y="385"/>
                </a:cxn>
                <a:cxn ang="0">
                  <a:pos x="879" y="352"/>
                </a:cxn>
                <a:cxn ang="0">
                  <a:pos x="862" y="319"/>
                </a:cxn>
                <a:cxn ang="0">
                  <a:pos x="833" y="295"/>
                </a:cxn>
                <a:cxn ang="0">
                  <a:pos x="833" y="257"/>
                </a:cxn>
                <a:cxn ang="0">
                  <a:pos x="807" y="243"/>
                </a:cxn>
                <a:cxn ang="0">
                  <a:pos x="776" y="252"/>
                </a:cxn>
                <a:cxn ang="0">
                  <a:pos x="772" y="214"/>
                </a:cxn>
                <a:cxn ang="0">
                  <a:pos x="741" y="186"/>
                </a:cxn>
                <a:cxn ang="0">
                  <a:pos x="696" y="190"/>
                </a:cxn>
                <a:cxn ang="0">
                  <a:pos x="672" y="238"/>
                </a:cxn>
              </a:cxnLst>
              <a:rect l="0" t="0" r="r" b="b"/>
              <a:pathLst>
                <a:path w="879" h="547">
                  <a:moveTo>
                    <a:pt x="672" y="238"/>
                  </a:moveTo>
                  <a:lnTo>
                    <a:pt x="670" y="240"/>
                  </a:lnTo>
                  <a:lnTo>
                    <a:pt x="667" y="243"/>
                  </a:lnTo>
                  <a:lnTo>
                    <a:pt x="662" y="247"/>
                  </a:lnTo>
                  <a:lnTo>
                    <a:pt x="662" y="247"/>
                  </a:lnTo>
                  <a:lnTo>
                    <a:pt x="660" y="247"/>
                  </a:lnTo>
                  <a:lnTo>
                    <a:pt x="660" y="252"/>
                  </a:lnTo>
                  <a:lnTo>
                    <a:pt x="660" y="252"/>
                  </a:lnTo>
                  <a:lnTo>
                    <a:pt x="660" y="257"/>
                  </a:lnTo>
                  <a:lnTo>
                    <a:pt x="660" y="259"/>
                  </a:lnTo>
                  <a:lnTo>
                    <a:pt x="660" y="259"/>
                  </a:lnTo>
                  <a:lnTo>
                    <a:pt x="662" y="262"/>
                  </a:lnTo>
                  <a:lnTo>
                    <a:pt x="665" y="262"/>
                  </a:lnTo>
                  <a:lnTo>
                    <a:pt x="667" y="264"/>
                  </a:lnTo>
                  <a:lnTo>
                    <a:pt x="670" y="264"/>
                  </a:lnTo>
                  <a:lnTo>
                    <a:pt x="670" y="266"/>
                  </a:lnTo>
                  <a:lnTo>
                    <a:pt x="670" y="266"/>
                  </a:lnTo>
                  <a:lnTo>
                    <a:pt x="672" y="271"/>
                  </a:lnTo>
                  <a:lnTo>
                    <a:pt x="672" y="273"/>
                  </a:lnTo>
                  <a:lnTo>
                    <a:pt x="670" y="278"/>
                  </a:lnTo>
                  <a:lnTo>
                    <a:pt x="670" y="283"/>
                  </a:lnTo>
                  <a:lnTo>
                    <a:pt x="667" y="288"/>
                  </a:lnTo>
                  <a:lnTo>
                    <a:pt x="665" y="290"/>
                  </a:lnTo>
                  <a:lnTo>
                    <a:pt x="662" y="292"/>
                  </a:lnTo>
                  <a:lnTo>
                    <a:pt x="662" y="295"/>
                  </a:lnTo>
                  <a:lnTo>
                    <a:pt x="660" y="297"/>
                  </a:lnTo>
                  <a:lnTo>
                    <a:pt x="655" y="300"/>
                  </a:lnTo>
                  <a:lnTo>
                    <a:pt x="651" y="304"/>
                  </a:lnTo>
                  <a:lnTo>
                    <a:pt x="643" y="307"/>
                  </a:lnTo>
                  <a:lnTo>
                    <a:pt x="636" y="309"/>
                  </a:lnTo>
                  <a:lnTo>
                    <a:pt x="634" y="311"/>
                  </a:lnTo>
                  <a:lnTo>
                    <a:pt x="627" y="314"/>
                  </a:lnTo>
                  <a:lnTo>
                    <a:pt x="622" y="316"/>
                  </a:lnTo>
                  <a:lnTo>
                    <a:pt x="622" y="316"/>
                  </a:lnTo>
                  <a:lnTo>
                    <a:pt x="620" y="319"/>
                  </a:lnTo>
                  <a:lnTo>
                    <a:pt x="617" y="328"/>
                  </a:lnTo>
                  <a:lnTo>
                    <a:pt x="617" y="338"/>
                  </a:lnTo>
                  <a:lnTo>
                    <a:pt x="615" y="345"/>
                  </a:lnTo>
                  <a:lnTo>
                    <a:pt x="615" y="352"/>
                  </a:lnTo>
                  <a:lnTo>
                    <a:pt x="610" y="361"/>
                  </a:lnTo>
                  <a:lnTo>
                    <a:pt x="610" y="364"/>
                  </a:lnTo>
                  <a:lnTo>
                    <a:pt x="608" y="368"/>
                  </a:lnTo>
                  <a:lnTo>
                    <a:pt x="605" y="371"/>
                  </a:lnTo>
                  <a:lnTo>
                    <a:pt x="603" y="371"/>
                  </a:lnTo>
                  <a:lnTo>
                    <a:pt x="601" y="373"/>
                  </a:lnTo>
                  <a:lnTo>
                    <a:pt x="598" y="376"/>
                  </a:lnTo>
                  <a:lnTo>
                    <a:pt x="596" y="376"/>
                  </a:lnTo>
                  <a:lnTo>
                    <a:pt x="594" y="378"/>
                  </a:lnTo>
                  <a:lnTo>
                    <a:pt x="594" y="378"/>
                  </a:lnTo>
                  <a:lnTo>
                    <a:pt x="591" y="380"/>
                  </a:lnTo>
                  <a:lnTo>
                    <a:pt x="591" y="378"/>
                  </a:lnTo>
                  <a:lnTo>
                    <a:pt x="589" y="378"/>
                  </a:lnTo>
                  <a:lnTo>
                    <a:pt x="586" y="371"/>
                  </a:lnTo>
                  <a:lnTo>
                    <a:pt x="582" y="364"/>
                  </a:lnTo>
                  <a:lnTo>
                    <a:pt x="582" y="361"/>
                  </a:lnTo>
                  <a:lnTo>
                    <a:pt x="582" y="359"/>
                  </a:lnTo>
                  <a:lnTo>
                    <a:pt x="582" y="357"/>
                  </a:lnTo>
                  <a:lnTo>
                    <a:pt x="582" y="354"/>
                  </a:lnTo>
                  <a:lnTo>
                    <a:pt x="582" y="347"/>
                  </a:lnTo>
                  <a:lnTo>
                    <a:pt x="586" y="342"/>
                  </a:lnTo>
                  <a:lnTo>
                    <a:pt x="586" y="338"/>
                  </a:lnTo>
                  <a:lnTo>
                    <a:pt x="591" y="326"/>
                  </a:lnTo>
                  <a:lnTo>
                    <a:pt x="594" y="321"/>
                  </a:lnTo>
                  <a:lnTo>
                    <a:pt x="594" y="319"/>
                  </a:lnTo>
                  <a:lnTo>
                    <a:pt x="594" y="314"/>
                  </a:lnTo>
                  <a:lnTo>
                    <a:pt x="594" y="311"/>
                  </a:lnTo>
                  <a:lnTo>
                    <a:pt x="594" y="311"/>
                  </a:lnTo>
                  <a:lnTo>
                    <a:pt x="586" y="311"/>
                  </a:lnTo>
                  <a:lnTo>
                    <a:pt x="582" y="311"/>
                  </a:lnTo>
                  <a:lnTo>
                    <a:pt x="572" y="311"/>
                  </a:lnTo>
                  <a:lnTo>
                    <a:pt x="570" y="311"/>
                  </a:lnTo>
                  <a:lnTo>
                    <a:pt x="565" y="311"/>
                  </a:lnTo>
                  <a:lnTo>
                    <a:pt x="565" y="309"/>
                  </a:lnTo>
                  <a:lnTo>
                    <a:pt x="563" y="307"/>
                  </a:lnTo>
                  <a:lnTo>
                    <a:pt x="558" y="302"/>
                  </a:lnTo>
                  <a:lnTo>
                    <a:pt x="556" y="300"/>
                  </a:lnTo>
                  <a:lnTo>
                    <a:pt x="553" y="300"/>
                  </a:lnTo>
                  <a:lnTo>
                    <a:pt x="551" y="300"/>
                  </a:lnTo>
                  <a:lnTo>
                    <a:pt x="548" y="300"/>
                  </a:lnTo>
                  <a:lnTo>
                    <a:pt x="546" y="300"/>
                  </a:lnTo>
                  <a:lnTo>
                    <a:pt x="546" y="297"/>
                  </a:lnTo>
                  <a:lnTo>
                    <a:pt x="544" y="295"/>
                  </a:lnTo>
                  <a:lnTo>
                    <a:pt x="541" y="292"/>
                  </a:lnTo>
                  <a:lnTo>
                    <a:pt x="534" y="285"/>
                  </a:lnTo>
                  <a:lnTo>
                    <a:pt x="532" y="281"/>
                  </a:lnTo>
                  <a:lnTo>
                    <a:pt x="527" y="278"/>
                  </a:lnTo>
                  <a:lnTo>
                    <a:pt x="527" y="276"/>
                  </a:lnTo>
                  <a:lnTo>
                    <a:pt x="525" y="276"/>
                  </a:lnTo>
                  <a:lnTo>
                    <a:pt x="522" y="276"/>
                  </a:lnTo>
                  <a:lnTo>
                    <a:pt x="520" y="273"/>
                  </a:lnTo>
                  <a:lnTo>
                    <a:pt x="515" y="273"/>
                  </a:lnTo>
                  <a:lnTo>
                    <a:pt x="513" y="276"/>
                  </a:lnTo>
                  <a:lnTo>
                    <a:pt x="508" y="276"/>
                  </a:lnTo>
                  <a:lnTo>
                    <a:pt x="508" y="276"/>
                  </a:lnTo>
                  <a:lnTo>
                    <a:pt x="508" y="278"/>
                  </a:lnTo>
                  <a:lnTo>
                    <a:pt x="503" y="278"/>
                  </a:lnTo>
                  <a:lnTo>
                    <a:pt x="503" y="278"/>
                  </a:lnTo>
                  <a:lnTo>
                    <a:pt x="501" y="276"/>
                  </a:lnTo>
                  <a:lnTo>
                    <a:pt x="501" y="276"/>
                  </a:lnTo>
                  <a:lnTo>
                    <a:pt x="501" y="269"/>
                  </a:lnTo>
                  <a:lnTo>
                    <a:pt x="503" y="264"/>
                  </a:lnTo>
                  <a:lnTo>
                    <a:pt x="503" y="257"/>
                  </a:lnTo>
                  <a:lnTo>
                    <a:pt x="506" y="250"/>
                  </a:lnTo>
                  <a:lnTo>
                    <a:pt x="506" y="247"/>
                  </a:lnTo>
                  <a:lnTo>
                    <a:pt x="503" y="247"/>
                  </a:lnTo>
                  <a:lnTo>
                    <a:pt x="503" y="247"/>
                  </a:lnTo>
                  <a:lnTo>
                    <a:pt x="501" y="247"/>
                  </a:lnTo>
                  <a:lnTo>
                    <a:pt x="499" y="247"/>
                  </a:lnTo>
                  <a:lnTo>
                    <a:pt x="496" y="247"/>
                  </a:lnTo>
                  <a:lnTo>
                    <a:pt x="496" y="243"/>
                  </a:lnTo>
                  <a:lnTo>
                    <a:pt x="501" y="235"/>
                  </a:lnTo>
                  <a:lnTo>
                    <a:pt x="503" y="226"/>
                  </a:lnTo>
                  <a:lnTo>
                    <a:pt x="508" y="221"/>
                  </a:lnTo>
                  <a:lnTo>
                    <a:pt x="510" y="216"/>
                  </a:lnTo>
                  <a:lnTo>
                    <a:pt x="520" y="209"/>
                  </a:lnTo>
                  <a:lnTo>
                    <a:pt x="527" y="202"/>
                  </a:lnTo>
                  <a:lnTo>
                    <a:pt x="529" y="200"/>
                  </a:lnTo>
                  <a:lnTo>
                    <a:pt x="534" y="195"/>
                  </a:lnTo>
                  <a:lnTo>
                    <a:pt x="537" y="190"/>
                  </a:lnTo>
                  <a:lnTo>
                    <a:pt x="541" y="190"/>
                  </a:lnTo>
                  <a:lnTo>
                    <a:pt x="541" y="188"/>
                  </a:lnTo>
                  <a:lnTo>
                    <a:pt x="546" y="186"/>
                  </a:lnTo>
                  <a:lnTo>
                    <a:pt x="553" y="183"/>
                  </a:lnTo>
                  <a:lnTo>
                    <a:pt x="560" y="183"/>
                  </a:lnTo>
                  <a:lnTo>
                    <a:pt x="570" y="181"/>
                  </a:lnTo>
                  <a:lnTo>
                    <a:pt x="577" y="178"/>
                  </a:lnTo>
                  <a:lnTo>
                    <a:pt x="579" y="178"/>
                  </a:lnTo>
                  <a:lnTo>
                    <a:pt x="582" y="176"/>
                  </a:lnTo>
                  <a:lnTo>
                    <a:pt x="584" y="174"/>
                  </a:lnTo>
                  <a:lnTo>
                    <a:pt x="586" y="169"/>
                  </a:lnTo>
                  <a:lnTo>
                    <a:pt x="589" y="169"/>
                  </a:lnTo>
                  <a:lnTo>
                    <a:pt x="589" y="167"/>
                  </a:lnTo>
                  <a:lnTo>
                    <a:pt x="591" y="164"/>
                  </a:lnTo>
                  <a:lnTo>
                    <a:pt x="591" y="164"/>
                  </a:lnTo>
                  <a:lnTo>
                    <a:pt x="596" y="164"/>
                  </a:lnTo>
                  <a:lnTo>
                    <a:pt x="598" y="164"/>
                  </a:lnTo>
                  <a:lnTo>
                    <a:pt x="601" y="164"/>
                  </a:lnTo>
                  <a:lnTo>
                    <a:pt x="601" y="164"/>
                  </a:lnTo>
                  <a:lnTo>
                    <a:pt x="605" y="162"/>
                  </a:lnTo>
                  <a:lnTo>
                    <a:pt x="610" y="157"/>
                  </a:lnTo>
                  <a:lnTo>
                    <a:pt x="620" y="152"/>
                  </a:lnTo>
                  <a:lnTo>
                    <a:pt x="632" y="143"/>
                  </a:lnTo>
                  <a:lnTo>
                    <a:pt x="636" y="138"/>
                  </a:lnTo>
                  <a:lnTo>
                    <a:pt x="643" y="133"/>
                  </a:lnTo>
                  <a:lnTo>
                    <a:pt x="646" y="129"/>
                  </a:lnTo>
                  <a:lnTo>
                    <a:pt x="651" y="124"/>
                  </a:lnTo>
                  <a:lnTo>
                    <a:pt x="655" y="124"/>
                  </a:lnTo>
                  <a:lnTo>
                    <a:pt x="658" y="124"/>
                  </a:lnTo>
                  <a:lnTo>
                    <a:pt x="660" y="126"/>
                  </a:lnTo>
                  <a:lnTo>
                    <a:pt x="662" y="126"/>
                  </a:lnTo>
                  <a:lnTo>
                    <a:pt x="667" y="126"/>
                  </a:lnTo>
                  <a:lnTo>
                    <a:pt x="670" y="129"/>
                  </a:lnTo>
                  <a:lnTo>
                    <a:pt x="670" y="126"/>
                  </a:lnTo>
                  <a:lnTo>
                    <a:pt x="672" y="124"/>
                  </a:lnTo>
                  <a:lnTo>
                    <a:pt x="679" y="119"/>
                  </a:lnTo>
                  <a:lnTo>
                    <a:pt x="684" y="117"/>
                  </a:lnTo>
                  <a:lnTo>
                    <a:pt x="686" y="114"/>
                  </a:lnTo>
                  <a:lnTo>
                    <a:pt x="693" y="112"/>
                  </a:lnTo>
                  <a:lnTo>
                    <a:pt x="696" y="112"/>
                  </a:lnTo>
                  <a:lnTo>
                    <a:pt x="698" y="110"/>
                  </a:lnTo>
                  <a:lnTo>
                    <a:pt x="700" y="107"/>
                  </a:lnTo>
                  <a:lnTo>
                    <a:pt x="703" y="107"/>
                  </a:lnTo>
                  <a:lnTo>
                    <a:pt x="703" y="105"/>
                  </a:lnTo>
                  <a:lnTo>
                    <a:pt x="705" y="105"/>
                  </a:lnTo>
                  <a:lnTo>
                    <a:pt x="705" y="100"/>
                  </a:lnTo>
                  <a:lnTo>
                    <a:pt x="705" y="98"/>
                  </a:lnTo>
                  <a:lnTo>
                    <a:pt x="705" y="95"/>
                  </a:lnTo>
                  <a:lnTo>
                    <a:pt x="703" y="93"/>
                  </a:lnTo>
                  <a:lnTo>
                    <a:pt x="703" y="93"/>
                  </a:lnTo>
                  <a:lnTo>
                    <a:pt x="703" y="91"/>
                  </a:lnTo>
                  <a:lnTo>
                    <a:pt x="705" y="88"/>
                  </a:lnTo>
                  <a:lnTo>
                    <a:pt x="705" y="86"/>
                  </a:lnTo>
                  <a:lnTo>
                    <a:pt x="705" y="86"/>
                  </a:lnTo>
                  <a:lnTo>
                    <a:pt x="708" y="86"/>
                  </a:lnTo>
                  <a:lnTo>
                    <a:pt x="712" y="83"/>
                  </a:lnTo>
                  <a:lnTo>
                    <a:pt x="715" y="83"/>
                  </a:lnTo>
                  <a:lnTo>
                    <a:pt x="717" y="83"/>
                  </a:lnTo>
                  <a:lnTo>
                    <a:pt x="717" y="81"/>
                  </a:lnTo>
                  <a:lnTo>
                    <a:pt x="719" y="79"/>
                  </a:lnTo>
                  <a:lnTo>
                    <a:pt x="719" y="79"/>
                  </a:lnTo>
                  <a:lnTo>
                    <a:pt x="719" y="76"/>
                  </a:lnTo>
                  <a:lnTo>
                    <a:pt x="717" y="74"/>
                  </a:lnTo>
                  <a:lnTo>
                    <a:pt x="717" y="72"/>
                  </a:lnTo>
                  <a:lnTo>
                    <a:pt x="715" y="69"/>
                  </a:lnTo>
                  <a:lnTo>
                    <a:pt x="708" y="67"/>
                  </a:lnTo>
                  <a:lnTo>
                    <a:pt x="691" y="67"/>
                  </a:lnTo>
                  <a:lnTo>
                    <a:pt x="689" y="67"/>
                  </a:lnTo>
                  <a:lnTo>
                    <a:pt x="689" y="69"/>
                  </a:lnTo>
                  <a:lnTo>
                    <a:pt x="686" y="69"/>
                  </a:lnTo>
                  <a:lnTo>
                    <a:pt x="684" y="72"/>
                  </a:lnTo>
                  <a:lnTo>
                    <a:pt x="684" y="72"/>
                  </a:lnTo>
                  <a:lnTo>
                    <a:pt x="684" y="74"/>
                  </a:lnTo>
                  <a:lnTo>
                    <a:pt x="684" y="79"/>
                  </a:lnTo>
                  <a:lnTo>
                    <a:pt x="684" y="79"/>
                  </a:lnTo>
                  <a:lnTo>
                    <a:pt x="681" y="81"/>
                  </a:lnTo>
                  <a:lnTo>
                    <a:pt x="679" y="81"/>
                  </a:lnTo>
                  <a:lnTo>
                    <a:pt x="677" y="83"/>
                  </a:lnTo>
                  <a:lnTo>
                    <a:pt x="672" y="86"/>
                  </a:lnTo>
                  <a:lnTo>
                    <a:pt x="667" y="91"/>
                  </a:lnTo>
                  <a:lnTo>
                    <a:pt x="665" y="95"/>
                  </a:lnTo>
                  <a:lnTo>
                    <a:pt x="662" y="93"/>
                  </a:lnTo>
                  <a:lnTo>
                    <a:pt x="660" y="91"/>
                  </a:lnTo>
                  <a:lnTo>
                    <a:pt x="658" y="95"/>
                  </a:lnTo>
                  <a:lnTo>
                    <a:pt x="655" y="100"/>
                  </a:lnTo>
                  <a:lnTo>
                    <a:pt x="653" y="102"/>
                  </a:lnTo>
                  <a:lnTo>
                    <a:pt x="651" y="105"/>
                  </a:lnTo>
                  <a:lnTo>
                    <a:pt x="651" y="105"/>
                  </a:lnTo>
                  <a:lnTo>
                    <a:pt x="648" y="105"/>
                  </a:lnTo>
                  <a:lnTo>
                    <a:pt x="646" y="107"/>
                  </a:lnTo>
                  <a:lnTo>
                    <a:pt x="643" y="105"/>
                  </a:lnTo>
                  <a:lnTo>
                    <a:pt x="643" y="102"/>
                  </a:lnTo>
                  <a:lnTo>
                    <a:pt x="641" y="100"/>
                  </a:lnTo>
                  <a:lnTo>
                    <a:pt x="641" y="100"/>
                  </a:lnTo>
                  <a:lnTo>
                    <a:pt x="641" y="95"/>
                  </a:lnTo>
                  <a:lnTo>
                    <a:pt x="643" y="93"/>
                  </a:lnTo>
                  <a:lnTo>
                    <a:pt x="643" y="93"/>
                  </a:lnTo>
                  <a:lnTo>
                    <a:pt x="646" y="91"/>
                  </a:lnTo>
                  <a:lnTo>
                    <a:pt x="648" y="86"/>
                  </a:lnTo>
                  <a:lnTo>
                    <a:pt x="651" y="86"/>
                  </a:lnTo>
                  <a:lnTo>
                    <a:pt x="653" y="81"/>
                  </a:lnTo>
                  <a:lnTo>
                    <a:pt x="653" y="79"/>
                  </a:lnTo>
                  <a:lnTo>
                    <a:pt x="653" y="79"/>
                  </a:lnTo>
                  <a:lnTo>
                    <a:pt x="653" y="76"/>
                  </a:lnTo>
                  <a:lnTo>
                    <a:pt x="651" y="76"/>
                  </a:lnTo>
                  <a:lnTo>
                    <a:pt x="648" y="76"/>
                  </a:lnTo>
                  <a:lnTo>
                    <a:pt x="648" y="76"/>
                  </a:lnTo>
                  <a:lnTo>
                    <a:pt x="646" y="76"/>
                  </a:lnTo>
                  <a:lnTo>
                    <a:pt x="643" y="76"/>
                  </a:lnTo>
                  <a:lnTo>
                    <a:pt x="641" y="79"/>
                  </a:lnTo>
                  <a:lnTo>
                    <a:pt x="636" y="81"/>
                  </a:lnTo>
                  <a:lnTo>
                    <a:pt x="636" y="81"/>
                  </a:lnTo>
                  <a:lnTo>
                    <a:pt x="634" y="81"/>
                  </a:lnTo>
                  <a:lnTo>
                    <a:pt x="634" y="81"/>
                  </a:lnTo>
                  <a:lnTo>
                    <a:pt x="632" y="81"/>
                  </a:lnTo>
                  <a:lnTo>
                    <a:pt x="632" y="79"/>
                  </a:lnTo>
                  <a:lnTo>
                    <a:pt x="632" y="74"/>
                  </a:lnTo>
                  <a:lnTo>
                    <a:pt x="632" y="72"/>
                  </a:lnTo>
                  <a:lnTo>
                    <a:pt x="629" y="69"/>
                  </a:lnTo>
                  <a:lnTo>
                    <a:pt x="627" y="69"/>
                  </a:lnTo>
                  <a:lnTo>
                    <a:pt x="624" y="69"/>
                  </a:lnTo>
                  <a:lnTo>
                    <a:pt x="624" y="67"/>
                  </a:lnTo>
                  <a:lnTo>
                    <a:pt x="624" y="64"/>
                  </a:lnTo>
                  <a:lnTo>
                    <a:pt x="627" y="62"/>
                  </a:lnTo>
                  <a:lnTo>
                    <a:pt x="627" y="60"/>
                  </a:lnTo>
                  <a:lnTo>
                    <a:pt x="629" y="60"/>
                  </a:lnTo>
                  <a:lnTo>
                    <a:pt x="629" y="55"/>
                  </a:lnTo>
                  <a:lnTo>
                    <a:pt x="629" y="53"/>
                  </a:lnTo>
                  <a:lnTo>
                    <a:pt x="629" y="36"/>
                  </a:lnTo>
                  <a:lnTo>
                    <a:pt x="629" y="34"/>
                  </a:lnTo>
                  <a:lnTo>
                    <a:pt x="632" y="29"/>
                  </a:lnTo>
                  <a:lnTo>
                    <a:pt x="634" y="26"/>
                  </a:lnTo>
                  <a:lnTo>
                    <a:pt x="636" y="26"/>
                  </a:lnTo>
                  <a:lnTo>
                    <a:pt x="639" y="24"/>
                  </a:lnTo>
                  <a:lnTo>
                    <a:pt x="643" y="24"/>
                  </a:lnTo>
                  <a:lnTo>
                    <a:pt x="646" y="22"/>
                  </a:lnTo>
                  <a:lnTo>
                    <a:pt x="648" y="22"/>
                  </a:lnTo>
                  <a:lnTo>
                    <a:pt x="653" y="22"/>
                  </a:lnTo>
                  <a:lnTo>
                    <a:pt x="658" y="22"/>
                  </a:lnTo>
                  <a:lnTo>
                    <a:pt x="662" y="17"/>
                  </a:lnTo>
                  <a:lnTo>
                    <a:pt x="667" y="17"/>
                  </a:lnTo>
                  <a:lnTo>
                    <a:pt x="674" y="12"/>
                  </a:lnTo>
                  <a:lnTo>
                    <a:pt x="679" y="10"/>
                  </a:lnTo>
                  <a:lnTo>
                    <a:pt x="681" y="7"/>
                  </a:lnTo>
                  <a:lnTo>
                    <a:pt x="684" y="3"/>
                  </a:lnTo>
                  <a:lnTo>
                    <a:pt x="681" y="3"/>
                  </a:lnTo>
                  <a:lnTo>
                    <a:pt x="679" y="0"/>
                  </a:lnTo>
                  <a:lnTo>
                    <a:pt x="674" y="0"/>
                  </a:lnTo>
                  <a:lnTo>
                    <a:pt x="672" y="0"/>
                  </a:lnTo>
                  <a:lnTo>
                    <a:pt x="665" y="0"/>
                  </a:lnTo>
                  <a:lnTo>
                    <a:pt x="658" y="0"/>
                  </a:lnTo>
                  <a:lnTo>
                    <a:pt x="653" y="0"/>
                  </a:lnTo>
                  <a:lnTo>
                    <a:pt x="648" y="0"/>
                  </a:lnTo>
                  <a:lnTo>
                    <a:pt x="643" y="0"/>
                  </a:lnTo>
                  <a:lnTo>
                    <a:pt x="639" y="3"/>
                  </a:lnTo>
                  <a:lnTo>
                    <a:pt x="639" y="3"/>
                  </a:lnTo>
                  <a:lnTo>
                    <a:pt x="636" y="5"/>
                  </a:lnTo>
                  <a:lnTo>
                    <a:pt x="634" y="7"/>
                  </a:lnTo>
                  <a:lnTo>
                    <a:pt x="629" y="12"/>
                  </a:lnTo>
                  <a:lnTo>
                    <a:pt x="627" y="15"/>
                  </a:lnTo>
                  <a:lnTo>
                    <a:pt x="624" y="17"/>
                  </a:lnTo>
                  <a:lnTo>
                    <a:pt x="624" y="19"/>
                  </a:lnTo>
                  <a:lnTo>
                    <a:pt x="622" y="24"/>
                  </a:lnTo>
                  <a:lnTo>
                    <a:pt x="620" y="29"/>
                  </a:lnTo>
                  <a:lnTo>
                    <a:pt x="620" y="31"/>
                  </a:lnTo>
                  <a:lnTo>
                    <a:pt x="617" y="34"/>
                  </a:lnTo>
                  <a:lnTo>
                    <a:pt x="610" y="38"/>
                  </a:lnTo>
                  <a:lnTo>
                    <a:pt x="603" y="41"/>
                  </a:lnTo>
                  <a:lnTo>
                    <a:pt x="598" y="43"/>
                  </a:lnTo>
                  <a:lnTo>
                    <a:pt x="594" y="48"/>
                  </a:lnTo>
                  <a:lnTo>
                    <a:pt x="591" y="53"/>
                  </a:lnTo>
                  <a:lnTo>
                    <a:pt x="589" y="60"/>
                  </a:lnTo>
                  <a:lnTo>
                    <a:pt x="589" y="60"/>
                  </a:lnTo>
                  <a:lnTo>
                    <a:pt x="589" y="64"/>
                  </a:lnTo>
                  <a:lnTo>
                    <a:pt x="589" y="64"/>
                  </a:lnTo>
                  <a:lnTo>
                    <a:pt x="589" y="64"/>
                  </a:lnTo>
                  <a:lnTo>
                    <a:pt x="589" y="67"/>
                  </a:lnTo>
                  <a:lnTo>
                    <a:pt x="594" y="69"/>
                  </a:lnTo>
                  <a:lnTo>
                    <a:pt x="596" y="69"/>
                  </a:lnTo>
                  <a:lnTo>
                    <a:pt x="596" y="69"/>
                  </a:lnTo>
                  <a:lnTo>
                    <a:pt x="596" y="69"/>
                  </a:lnTo>
                  <a:lnTo>
                    <a:pt x="596" y="74"/>
                  </a:lnTo>
                  <a:lnTo>
                    <a:pt x="594" y="79"/>
                  </a:lnTo>
                  <a:lnTo>
                    <a:pt x="594" y="81"/>
                  </a:lnTo>
                  <a:lnTo>
                    <a:pt x="591" y="83"/>
                  </a:lnTo>
                  <a:lnTo>
                    <a:pt x="584" y="86"/>
                  </a:lnTo>
                  <a:lnTo>
                    <a:pt x="579" y="91"/>
                  </a:lnTo>
                  <a:lnTo>
                    <a:pt x="577" y="93"/>
                  </a:lnTo>
                  <a:lnTo>
                    <a:pt x="575" y="95"/>
                  </a:lnTo>
                  <a:lnTo>
                    <a:pt x="570" y="100"/>
                  </a:lnTo>
                  <a:lnTo>
                    <a:pt x="565" y="105"/>
                  </a:lnTo>
                  <a:lnTo>
                    <a:pt x="565" y="107"/>
                  </a:lnTo>
                  <a:lnTo>
                    <a:pt x="565" y="107"/>
                  </a:lnTo>
                  <a:lnTo>
                    <a:pt x="563" y="107"/>
                  </a:lnTo>
                  <a:lnTo>
                    <a:pt x="563" y="107"/>
                  </a:lnTo>
                  <a:lnTo>
                    <a:pt x="560" y="105"/>
                  </a:lnTo>
                  <a:lnTo>
                    <a:pt x="560" y="102"/>
                  </a:lnTo>
                  <a:lnTo>
                    <a:pt x="563" y="100"/>
                  </a:lnTo>
                  <a:lnTo>
                    <a:pt x="563" y="100"/>
                  </a:lnTo>
                  <a:lnTo>
                    <a:pt x="565" y="95"/>
                  </a:lnTo>
                  <a:lnTo>
                    <a:pt x="565" y="93"/>
                  </a:lnTo>
                  <a:lnTo>
                    <a:pt x="567" y="91"/>
                  </a:lnTo>
                  <a:lnTo>
                    <a:pt x="563" y="91"/>
                  </a:lnTo>
                  <a:lnTo>
                    <a:pt x="558" y="91"/>
                  </a:lnTo>
                  <a:lnTo>
                    <a:pt x="556" y="88"/>
                  </a:lnTo>
                  <a:lnTo>
                    <a:pt x="551" y="88"/>
                  </a:lnTo>
                  <a:lnTo>
                    <a:pt x="548" y="88"/>
                  </a:lnTo>
                  <a:lnTo>
                    <a:pt x="546" y="91"/>
                  </a:lnTo>
                  <a:lnTo>
                    <a:pt x="544" y="91"/>
                  </a:lnTo>
                  <a:lnTo>
                    <a:pt x="541" y="93"/>
                  </a:lnTo>
                  <a:lnTo>
                    <a:pt x="541" y="95"/>
                  </a:lnTo>
                  <a:lnTo>
                    <a:pt x="537" y="98"/>
                  </a:lnTo>
                  <a:lnTo>
                    <a:pt x="534" y="98"/>
                  </a:lnTo>
                  <a:lnTo>
                    <a:pt x="534" y="98"/>
                  </a:lnTo>
                  <a:lnTo>
                    <a:pt x="532" y="98"/>
                  </a:lnTo>
                  <a:lnTo>
                    <a:pt x="506" y="98"/>
                  </a:lnTo>
                  <a:lnTo>
                    <a:pt x="501" y="95"/>
                  </a:lnTo>
                  <a:lnTo>
                    <a:pt x="496" y="95"/>
                  </a:lnTo>
                  <a:lnTo>
                    <a:pt x="491" y="93"/>
                  </a:lnTo>
                  <a:lnTo>
                    <a:pt x="489" y="91"/>
                  </a:lnTo>
                  <a:lnTo>
                    <a:pt x="487" y="91"/>
                  </a:lnTo>
                  <a:lnTo>
                    <a:pt x="487" y="88"/>
                  </a:lnTo>
                  <a:lnTo>
                    <a:pt x="487" y="86"/>
                  </a:lnTo>
                  <a:lnTo>
                    <a:pt x="487" y="83"/>
                  </a:lnTo>
                  <a:lnTo>
                    <a:pt x="482" y="83"/>
                  </a:lnTo>
                  <a:lnTo>
                    <a:pt x="482" y="81"/>
                  </a:lnTo>
                  <a:lnTo>
                    <a:pt x="480" y="81"/>
                  </a:lnTo>
                  <a:lnTo>
                    <a:pt x="477" y="81"/>
                  </a:lnTo>
                  <a:lnTo>
                    <a:pt x="472" y="81"/>
                  </a:lnTo>
                  <a:lnTo>
                    <a:pt x="468" y="81"/>
                  </a:lnTo>
                  <a:lnTo>
                    <a:pt x="461" y="83"/>
                  </a:lnTo>
                  <a:lnTo>
                    <a:pt x="458" y="86"/>
                  </a:lnTo>
                  <a:lnTo>
                    <a:pt x="453" y="86"/>
                  </a:lnTo>
                  <a:lnTo>
                    <a:pt x="449" y="91"/>
                  </a:lnTo>
                  <a:lnTo>
                    <a:pt x="449" y="95"/>
                  </a:lnTo>
                  <a:lnTo>
                    <a:pt x="449" y="98"/>
                  </a:lnTo>
                  <a:lnTo>
                    <a:pt x="446" y="100"/>
                  </a:lnTo>
                  <a:lnTo>
                    <a:pt x="446" y="100"/>
                  </a:lnTo>
                  <a:lnTo>
                    <a:pt x="444" y="105"/>
                  </a:lnTo>
                  <a:lnTo>
                    <a:pt x="444" y="105"/>
                  </a:lnTo>
                  <a:lnTo>
                    <a:pt x="442" y="105"/>
                  </a:lnTo>
                  <a:lnTo>
                    <a:pt x="439" y="105"/>
                  </a:lnTo>
                  <a:lnTo>
                    <a:pt x="437" y="102"/>
                  </a:lnTo>
                  <a:lnTo>
                    <a:pt x="434" y="100"/>
                  </a:lnTo>
                  <a:lnTo>
                    <a:pt x="432" y="98"/>
                  </a:lnTo>
                  <a:lnTo>
                    <a:pt x="430" y="95"/>
                  </a:lnTo>
                  <a:lnTo>
                    <a:pt x="430" y="95"/>
                  </a:lnTo>
                  <a:lnTo>
                    <a:pt x="423" y="95"/>
                  </a:lnTo>
                  <a:lnTo>
                    <a:pt x="418" y="95"/>
                  </a:lnTo>
                  <a:lnTo>
                    <a:pt x="411" y="100"/>
                  </a:lnTo>
                  <a:lnTo>
                    <a:pt x="401" y="100"/>
                  </a:lnTo>
                  <a:lnTo>
                    <a:pt x="396" y="102"/>
                  </a:lnTo>
                  <a:lnTo>
                    <a:pt x="392" y="102"/>
                  </a:lnTo>
                  <a:lnTo>
                    <a:pt x="389" y="102"/>
                  </a:lnTo>
                  <a:lnTo>
                    <a:pt x="387" y="100"/>
                  </a:lnTo>
                  <a:lnTo>
                    <a:pt x="385" y="100"/>
                  </a:lnTo>
                  <a:lnTo>
                    <a:pt x="385" y="100"/>
                  </a:lnTo>
                  <a:lnTo>
                    <a:pt x="385" y="100"/>
                  </a:lnTo>
                  <a:lnTo>
                    <a:pt x="385" y="98"/>
                  </a:lnTo>
                  <a:lnTo>
                    <a:pt x="385" y="95"/>
                  </a:lnTo>
                  <a:lnTo>
                    <a:pt x="385" y="95"/>
                  </a:lnTo>
                  <a:lnTo>
                    <a:pt x="387" y="93"/>
                  </a:lnTo>
                  <a:lnTo>
                    <a:pt x="389" y="93"/>
                  </a:lnTo>
                  <a:lnTo>
                    <a:pt x="392" y="91"/>
                  </a:lnTo>
                  <a:lnTo>
                    <a:pt x="394" y="91"/>
                  </a:lnTo>
                  <a:lnTo>
                    <a:pt x="396" y="88"/>
                  </a:lnTo>
                  <a:lnTo>
                    <a:pt x="396" y="83"/>
                  </a:lnTo>
                  <a:lnTo>
                    <a:pt x="394" y="81"/>
                  </a:lnTo>
                  <a:lnTo>
                    <a:pt x="394" y="81"/>
                  </a:lnTo>
                  <a:lnTo>
                    <a:pt x="392" y="79"/>
                  </a:lnTo>
                  <a:lnTo>
                    <a:pt x="389" y="79"/>
                  </a:lnTo>
                  <a:lnTo>
                    <a:pt x="382" y="81"/>
                  </a:lnTo>
                  <a:lnTo>
                    <a:pt x="380" y="81"/>
                  </a:lnTo>
                  <a:lnTo>
                    <a:pt x="375" y="81"/>
                  </a:lnTo>
                  <a:lnTo>
                    <a:pt x="370" y="79"/>
                  </a:lnTo>
                  <a:lnTo>
                    <a:pt x="366" y="79"/>
                  </a:lnTo>
                  <a:lnTo>
                    <a:pt x="363" y="74"/>
                  </a:lnTo>
                  <a:lnTo>
                    <a:pt x="356" y="74"/>
                  </a:lnTo>
                  <a:lnTo>
                    <a:pt x="349" y="69"/>
                  </a:lnTo>
                  <a:lnTo>
                    <a:pt x="342" y="67"/>
                  </a:lnTo>
                  <a:lnTo>
                    <a:pt x="337" y="67"/>
                  </a:lnTo>
                  <a:lnTo>
                    <a:pt x="332" y="67"/>
                  </a:lnTo>
                  <a:lnTo>
                    <a:pt x="330" y="67"/>
                  </a:lnTo>
                  <a:lnTo>
                    <a:pt x="327" y="69"/>
                  </a:lnTo>
                  <a:lnTo>
                    <a:pt x="323" y="72"/>
                  </a:lnTo>
                  <a:lnTo>
                    <a:pt x="320" y="72"/>
                  </a:lnTo>
                  <a:lnTo>
                    <a:pt x="318" y="74"/>
                  </a:lnTo>
                  <a:lnTo>
                    <a:pt x="318" y="74"/>
                  </a:lnTo>
                  <a:lnTo>
                    <a:pt x="318" y="72"/>
                  </a:lnTo>
                  <a:lnTo>
                    <a:pt x="318" y="69"/>
                  </a:lnTo>
                  <a:lnTo>
                    <a:pt x="318" y="69"/>
                  </a:lnTo>
                  <a:lnTo>
                    <a:pt x="318" y="69"/>
                  </a:lnTo>
                  <a:lnTo>
                    <a:pt x="318" y="64"/>
                  </a:lnTo>
                  <a:lnTo>
                    <a:pt x="316" y="64"/>
                  </a:lnTo>
                  <a:lnTo>
                    <a:pt x="316" y="62"/>
                  </a:lnTo>
                  <a:lnTo>
                    <a:pt x="313" y="60"/>
                  </a:lnTo>
                  <a:lnTo>
                    <a:pt x="313" y="60"/>
                  </a:lnTo>
                  <a:lnTo>
                    <a:pt x="306" y="67"/>
                  </a:lnTo>
                  <a:lnTo>
                    <a:pt x="301" y="69"/>
                  </a:lnTo>
                  <a:lnTo>
                    <a:pt x="299" y="69"/>
                  </a:lnTo>
                  <a:lnTo>
                    <a:pt x="299" y="69"/>
                  </a:lnTo>
                  <a:lnTo>
                    <a:pt x="297" y="69"/>
                  </a:lnTo>
                  <a:lnTo>
                    <a:pt x="297" y="69"/>
                  </a:lnTo>
                  <a:lnTo>
                    <a:pt x="294" y="67"/>
                  </a:lnTo>
                  <a:lnTo>
                    <a:pt x="294" y="67"/>
                  </a:lnTo>
                  <a:lnTo>
                    <a:pt x="294" y="62"/>
                  </a:lnTo>
                  <a:lnTo>
                    <a:pt x="294" y="60"/>
                  </a:lnTo>
                  <a:lnTo>
                    <a:pt x="289" y="60"/>
                  </a:lnTo>
                  <a:lnTo>
                    <a:pt x="285" y="60"/>
                  </a:lnTo>
                  <a:lnTo>
                    <a:pt x="278" y="60"/>
                  </a:lnTo>
                  <a:lnTo>
                    <a:pt x="270" y="62"/>
                  </a:lnTo>
                  <a:lnTo>
                    <a:pt x="263" y="62"/>
                  </a:lnTo>
                  <a:lnTo>
                    <a:pt x="254" y="62"/>
                  </a:lnTo>
                  <a:lnTo>
                    <a:pt x="247" y="62"/>
                  </a:lnTo>
                  <a:lnTo>
                    <a:pt x="244" y="64"/>
                  </a:lnTo>
                  <a:lnTo>
                    <a:pt x="240" y="64"/>
                  </a:lnTo>
                  <a:lnTo>
                    <a:pt x="237" y="64"/>
                  </a:lnTo>
                  <a:lnTo>
                    <a:pt x="232" y="67"/>
                  </a:lnTo>
                  <a:lnTo>
                    <a:pt x="228" y="69"/>
                  </a:lnTo>
                  <a:lnTo>
                    <a:pt x="225" y="69"/>
                  </a:lnTo>
                  <a:lnTo>
                    <a:pt x="221" y="72"/>
                  </a:lnTo>
                  <a:lnTo>
                    <a:pt x="216" y="72"/>
                  </a:lnTo>
                  <a:lnTo>
                    <a:pt x="213" y="72"/>
                  </a:lnTo>
                  <a:lnTo>
                    <a:pt x="213" y="69"/>
                  </a:lnTo>
                  <a:lnTo>
                    <a:pt x="211" y="69"/>
                  </a:lnTo>
                  <a:lnTo>
                    <a:pt x="204" y="72"/>
                  </a:lnTo>
                  <a:lnTo>
                    <a:pt x="197" y="76"/>
                  </a:lnTo>
                  <a:lnTo>
                    <a:pt x="187" y="79"/>
                  </a:lnTo>
                  <a:lnTo>
                    <a:pt x="185" y="79"/>
                  </a:lnTo>
                  <a:lnTo>
                    <a:pt x="180" y="79"/>
                  </a:lnTo>
                  <a:lnTo>
                    <a:pt x="180" y="79"/>
                  </a:lnTo>
                  <a:lnTo>
                    <a:pt x="178" y="79"/>
                  </a:lnTo>
                  <a:lnTo>
                    <a:pt x="175" y="76"/>
                  </a:lnTo>
                  <a:lnTo>
                    <a:pt x="173" y="74"/>
                  </a:lnTo>
                  <a:lnTo>
                    <a:pt x="171" y="74"/>
                  </a:lnTo>
                  <a:lnTo>
                    <a:pt x="168" y="72"/>
                  </a:lnTo>
                  <a:lnTo>
                    <a:pt x="164" y="72"/>
                  </a:lnTo>
                  <a:lnTo>
                    <a:pt x="156" y="69"/>
                  </a:lnTo>
                  <a:lnTo>
                    <a:pt x="154" y="69"/>
                  </a:lnTo>
                  <a:lnTo>
                    <a:pt x="149" y="69"/>
                  </a:lnTo>
                  <a:lnTo>
                    <a:pt x="147" y="67"/>
                  </a:lnTo>
                  <a:lnTo>
                    <a:pt x="145" y="64"/>
                  </a:lnTo>
                  <a:lnTo>
                    <a:pt x="0" y="226"/>
                  </a:lnTo>
                  <a:lnTo>
                    <a:pt x="2" y="228"/>
                  </a:lnTo>
                  <a:lnTo>
                    <a:pt x="2" y="228"/>
                  </a:lnTo>
                  <a:lnTo>
                    <a:pt x="4" y="231"/>
                  </a:lnTo>
                  <a:lnTo>
                    <a:pt x="4" y="231"/>
                  </a:lnTo>
                  <a:lnTo>
                    <a:pt x="7" y="231"/>
                  </a:lnTo>
                  <a:lnTo>
                    <a:pt x="7" y="233"/>
                  </a:lnTo>
                  <a:lnTo>
                    <a:pt x="9" y="233"/>
                  </a:lnTo>
                  <a:lnTo>
                    <a:pt x="12" y="235"/>
                  </a:lnTo>
                  <a:lnTo>
                    <a:pt x="14" y="235"/>
                  </a:lnTo>
                  <a:lnTo>
                    <a:pt x="19" y="233"/>
                  </a:lnTo>
                  <a:lnTo>
                    <a:pt x="21" y="235"/>
                  </a:lnTo>
                  <a:lnTo>
                    <a:pt x="21" y="235"/>
                  </a:lnTo>
                  <a:lnTo>
                    <a:pt x="23" y="235"/>
                  </a:lnTo>
                  <a:lnTo>
                    <a:pt x="23" y="238"/>
                  </a:lnTo>
                  <a:lnTo>
                    <a:pt x="23" y="240"/>
                  </a:lnTo>
                  <a:lnTo>
                    <a:pt x="26" y="245"/>
                  </a:lnTo>
                  <a:lnTo>
                    <a:pt x="26" y="247"/>
                  </a:lnTo>
                  <a:lnTo>
                    <a:pt x="26" y="247"/>
                  </a:lnTo>
                  <a:lnTo>
                    <a:pt x="28" y="250"/>
                  </a:lnTo>
                  <a:lnTo>
                    <a:pt x="28" y="250"/>
                  </a:lnTo>
                  <a:lnTo>
                    <a:pt x="26" y="257"/>
                  </a:lnTo>
                  <a:lnTo>
                    <a:pt x="23" y="262"/>
                  </a:lnTo>
                  <a:lnTo>
                    <a:pt x="23" y="264"/>
                  </a:lnTo>
                  <a:lnTo>
                    <a:pt x="21" y="269"/>
                  </a:lnTo>
                  <a:lnTo>
                    <a:pt x="21" y="273"/>
                  </a:lnTo>
                  <a:lnTo>
                    <a:pt x="21" y="273"/>
                  </a:lnTo>
                  <a:lnTo>
                    <a:pt x="21" y="276"/>
                  </a:lnTo>
                  <a:lnTo>
                    <a:pt x="23" y="278"/>
                  </a:lnTo>
                  <a:lnTo>
                    <a:pt x="26" y="283"/>
                  </a:lnTo>
                  <a:lnTo>
                    <a:pt x="26" y="285"/>
                  </a:lnTo>
                  <a:lnTo>
                    <a:pt x="28" y="288"/>
                  </a:lnTo>
                  <a:lnTo>
                    <a:pt x="31" y="290"/>
                  </a:lnTo>
                  <a:lnTo>
                    <a:pt x="33" y="292"/>
                  </a:lnTo>
                  <a:lnTo>
                    <a:pt x="33" y="300"/>
                  </a:lnTo>
                  <a:lnTo>
                    <a:pt x="33" y="302"/>
                  </a:lnTo>
                  <a:lnTo>
                    <a:pt x="33" y="307"/>
                  </a:lnTo>
                  <a:lnTo>
                    <a:pt x="35" y="311"/>
                  </a:lnTo>
                  <a:lnTo>
                    <a:pt x="33" y="311"/>
                  </a:lnTo>
                  <a:lnTo>
                    <a:pt x="33" y="314"/>
                  </a:lnTo>
                  <a:lnTo>
                    <a:pt x="33" y="314"/>
                  </a:lnTo>
                  <a:lnTo>
                    <a:pt x="31" y="316"/>
                  </a:lnTo>
                  <a:lnTo>
                    <a:pt x="31" y="319"/>
                  </a:lnTo>
                  <a:lnTo>
                    <a:pt x="40" y="319"/>
                  </a:lnTo>
                  <a:lnTo>
                    <a:pt x="42" y="321"/>
                  </a:lnTo>
                  <a:lnTo>
                    <a:pt x="45" y="321"/>
                  </a:lnTo>
                  <a:lnTo>
                    <a:pt x="45" y="323"/>
                  </a:lnTo>
                  <a:lnTo>
                    <a:pt x="45" y="326"/>
                  </a:lnTo>
                  <a:lnTo>
                    <a:pt x="42" y="330"/>
                  </a:lnTo>
                  <a:lnTo>
                    <a:pt x="38" y="333"/>
                  </a:lnTo>
                  <a:lnTo>
                    <a:pt x="38" y="335"/>
                  </a:lnTo>
                  <a:lnTo>
                    <a:pt x="35" y="338"/>
                  </a:lnTo>
                  <a:lnTo>
                    <a:pt x="35" y="340"/>
                  </a:lnTo>
                  <a:lnTo>
                    <a:pt x="38" y="340"/>
                  </a:lnTo>
                  <a:lnTo>
                    <a:pt x="38" y="342"/>
                  </a:lnTo>
                  <a:lnTo>
                    <a:pt x="40" y="345"/>
                  </a:lnTo>
                  <a:lnTo>
                    <a:pt x="45" y="347"/>
                  </a:lnTo>
                  <a:lnTo>
                    <a:pt x="45" y="352"/>
                  </a:lnTo>
                  <a:lnTo>
                    <a:pt x="45" y="352"/>
                  </a:lnTo>
                  <a:lnTo>
                    <a:pt x="42" y="352"/>
                  </a:lnTo>
                  <a:lnTo>
                    <a:pt x="40" y="354"/>
                  </a:lnTo>
                  <a:lnTo>
                    <a:pt x="40" y="357"/>
                  </a:lnTo>
                  <a:lnTo>
                    <a:pt x="45" y="357"/>
                  </a:lnTo>
                  <a:lnTo>
                    <a:pt x="45" y="357"/>
                  </a:lnTo>
                  <a:lnTo>
                    <a:pt x="47" y="359"/>
                  </a:lnTo>
                  <a:lnTo>
                    <a:pt x="50" y="361"/>
                  </a:lnTo>
                  <a:lnTo>
                    <a:pt x="50" y="364"/>
                  </a:lnTo>
                  <a:lnTo>
                    <a:pt x="50" y="366"/>
                  </a:lnTo>
                  <a:lnTo>
                    <a:pt x="45" y="371"/>
                  </a:lnTo>
                  <a:lnTo>
                    <a:pt x="45" y="373"/>
                  </a:lnTo>
                  <a:lnTo>
                    <a:pt x="45" y="378"/>
                  </a:lnTo>
                  <a:lnTo>
                    <a:pt x="45" y="380"/>
                  </a:lnTo>
                  <a:lnTo>
                    <a:pt x="45" y="383"/>
                  </a:lnTo>
                  <a:lnTo>
                    <a:pt x="45" y="385"/>
                  </a:lnTo>
                  <a:lnTo>
                    <a:pt x="45" y="387"/>
                  </a:lnTo>
                  <a:lnTo>
                    <a:pt x="47" y="390"/>
                  </a:lnTo>
                  <a:lnTo>
                    <a:pt x="50" y="392"/>
                  </a:lnTo>
                  <a:lnTo>
                    <a:pt x="52" y="392"/>
                  </a:lnTo>
                  <a:lnTo>
                    <a:pt x="54" y="392"/>
                  </a:lnTo>
                  <a:lnTo>
                    <a:pt x="59" y="397"/>
                  </a:lnTo>
                  <a:lnTo>
                    <a:pt x="61" y="399"/>
                  </a:lnTo>
                  <a:lnTo>
                    <a:pt x="66" y="402"/>
                  </a:lnTo>
                  <a:lnTo>
                    <a:pt x="69" y="406"/>
                  </a:lnTo>
                  <a:lnTo>
                    <a:pt x="73" y="411"/>
                  </a:lnTo>
                  <a:lnTo>
                    <a:pt x="73" y="414"/>
                  </a:lnTo>
                  <a:lnTo>
                    <a:pt x="76" y="416"/>
                  </a:lnTo>
                  <a:lnTo>
                    <a:pt x="73" y="416"/>
                  </a:lnTo>
                  <a:lnTo>
                    <a:pt x="73" y="416"/>
                  </a:lnTo>
                  <a:lnTo>
                    <a:pt x="73" y="421"/>
                  </a:lnTo>
                  <a:lnTo>
                    <a:pt x="73" y="421"/>
                  </a:lnTo>
                  <a:lnTo>
                    <a:pt x="73" y="423"/>
                  </a:lnTo>
                  <a:lnTo>
                    <a:pt x="401" y="423"/>
                  </a:lnTo>
                  <a:lnTo>
                    <a:pt x="401" y="425"/>
                  </a:lnTo>
                  <a:lnTo>
                    <a:pt x="404" y="428"/>
                  </a:lnTo>
                  <a:lnTo>
                    <a:pt x="404" y="430"/>
                  </a:lnTo>
                  <a:lnTo>
                    <a:pt x="406" y="433"/>
                  </a:lnTo>
                  <a:lnTo>
                    <a:pt x="408" y="435"/>
                  </a:lnTo>
                  <a:lnTo>
                    <a:pt x="411" y="435"/>
                  </a:lnTo>
                  <a:lnTo>
                    <a:pt x="413" y="435"/>
                  </a:lnTo>
                  <a:lnTo>
                    <a:pt x="420" y="435"/>
                  </a:lnTo>
                  <a:lnTo>
                    <a:pt x="423" y="435"/>
                  </a:lnTo>
                  <a:lnTo>
                    <a:pt x="425" y="437"/>
                  </a:lnTo>
                  <a:lnTo>
                    <a:pt x="430" y="440"/>
                  </a:lnTo>
                  <a:lnTo>
                    <a:pt x="430" y="437"/>
                  </a:lnTo>
                  <a:lnTo>
                    <a:pt x="439" y="442"/>
                  </a:lnTo>
                  <a:lnTo>
                    <a:pt x="444" y="442"/>
                  </a:lnTo>
                  <a:lnTo>
                    <a:pt x="449" y="442"/>
                  </a:lnTo>
                  <a:lnTo>
                    <a:pt x="456" y="440"/>
                  </a:lnTo>
                  <a:lnTo>
                    <a:pt x="461" y="435"/>
                  </a:lnTo>
                  <a:lnTo>
                    <a:pt x="472" y="428"/>
                  </a:lnTo>
                  <a:lnTo>
                    <a:pt x="477" y="425"/>
                  </a:lnTo>
                  <a:lnTo>
                    <a:pt x="482" y="423"/>
                  </a:lnTo>
                  <a:lnTo>
                    <a:pt x="487" y="421"/>
                  </a:lnTo>
                  <a:lnTo>
                    <a:pt x="489" y="421"/>
                  </a:lnTo>
                  <a:lnTo>
                    <a:pt x="494" y="421"/>
                  </a:lnTo>
                  <a:lnTo>
                    <a:pt x="496" y="421"/>
                  </a:lnTo>
                  <a:lnTo>
                    <a:pt x="499" y="421"/>
                  </a:lnTo>
                  <a:lnTo>
                    <a:pt x="501" y="423"/>
                  </a:lnTo>
                  <a:lnTo>
                    <a:pt x="503" y="425"/>
                  </a:lnTo>
                  <a:lnTo>
                    <a:pt x="503" y="425"/>
                  </a:lnTo>
                  <a:lnTo>
                    <a:pt x="503" y="428"/>
                  </a:lnTo>
                  <a:lnTo>
                    <a:pt x="503" y="428"/>
                  </a:lnTo>
                  <a:lnTo>
                    <a:pt x="503" y="435"/>
                  </a:lnTo>
                  <a:lnTo>
                    <a:pt x="506" y="435"/>
                  </a:lnTo>
                  <a:lnTo>
                    <a:pt x="506" y="437"/>
                  </a:lnTo>
                  <a:lnTo>
                    <a:pt x="508" y="440"/>
                  </a:lnTo>
                  <a:lnTo>
                    <a:pt x="508" y="442"/>
                  </a:lnTo>
                  <a:lnTo>
                    <a:pt x="510" y="442"/>
                  </a:lnTo>
                  <a:lnTo>
                    <a:pt x="513" y="442"/>
                  </a:lnTo>
                  <a:lnTo>
                    <a:pt x="510" y="447"/>
                  </a:lnTo>
                  <a:lnTo>
                    <a:pt x="510" y="449"/>
                  </a:lnTo>
                  <a:lnTo>
                    <a:pt x="510" y="452"/>
                  </a:lnTo>
                  <a:lnTo>
                    <a:pt x="513" y="452"/>
                  </a:lnTo>
                  <a:lnTo>
                    <a:pt x="513" y="454"/>
                  </a:lnTo>
                  <a:lnTo>
                    <a:pt x="515" y="456"/>
                  </a:lnTo>
                  <a:lnTo>
                    <a:pt x="515" y="459"/>
                  </a:lnTo>
                  <a:lnTo>
                    <a:pt x="515" y="461"/>
                  </a:lnTo>
                  <a:lnTo>
                    <a:pt x="515" y="461"/>
                  </a:lnTo>
                  <a:lnTo>
                    <a:pt x="513" y="464"/>
                  </a:lnTo>
                  <a:lnTo>
                    <a:pt x="513" y="466"/>
                  </a:lnTo>
                  <a:lnTo>
                    <a:pt x="510" y="468"/>
                  </a:lnTo>
                  <a:lnTo>
                    <a:pt x="518" y="468"/>
                  </a:lnTo>
                  <a:lnTo>
                    <a:pt x="525" y="468"/>
                  </a:lnTo>
                  <a:lnTo>
                    <a:pt x="537" y="468"/>
                  </a:lnTo>
                  <a:lnTo>
                    <a:pt x="539" y="468"/>
                  </a:lnTo>
                  <a:lnTo>
                    <a:pt x="541" y="473"/>
                  </a:lnTo>
                  <a:lnTo>
                    <a:pt x="546" y="475"/>
                  </a:lnTo>
                  <a:lnTo>
                    <a:pt x="548" y="480"/>
                  </a:lnTo>
                  <a:lnTo>
                    <a:pt x="551" y="483"/>
                  </a:lnTo>
                  <a:lnTo>
                    <a:pt x="553" y="490"/>
                  </a:lnTo>
                  <a:lnTo>
                    <a:pt x="553" y="492"/>
                  </a:lnTo>
                  <a:lnTo>
                    <a:pt x="553" y="497"/>
                  </a:lnTo>
                  <a:lnTo>
                    <a:pt x="553" y="499"/>
                  </a:lnTo>
                  <a:lnTo>
                    <a:pt x="553" y="499"/>
                  </a:lnTo>
                  <a:lnTo>
                    <a:pt x="553" y="502"/>
                  </a:lnTo>
                  <a:lnTo>
                    <a:pt x="551" y="504"/>
                  </a:lnTo>
                  <a:lnTo>
                    <a:pt x="548" y="504"/>
                  </a:lnTo>
                  <a:lnTo>
                    <a:pt x="546" y="504"/>
                  </a:lnTo>
                  <a:lnTo>
                    <a:pt x="544" y="504"/>
                  </a:lnTo>
                  <a:lnTo>
                    <a:pt x="541" y="502"/>
                  </a:lnTo>
                  <a:lnTo>
                    <a:pt x="541" y="502"/>
                  </a:lnTo>
                  <a:lnTo>
                    <a:pt x="539" y="499"/>
                  </a:lnTo>
                  <a:lnTo>
                    <a:pt x="537" y="497"/>
                  </a:lnTo>
                  <a:lnTo>
                    <a:pt x="537" y="492"/>
                  </a:lnTo>
                  <a:lnTo>
                    <a:pt x="532" y="504"/>
                  </a:lnTo>
                  <a:lnTo>
                    <a:pt x="527" y="516"/>
                  </a:lnTo>
                  <a:lnTo>
                    <a:pt x="525" y="518"/>
                  </a:lnTo>
                  <a:lnTo>
                    <a:pt x="520" y="523"/>
                  </a:lnTo>
                  <a:lnTo>
                    <a:pt x="518" y="528"/>
                  </a:lnTo>
                  <a:lnTo>
                    <a:pt x="513" y="530"/>
                  </a:lnTo>
                  <a:lnTo>
                    <a:pt x="513" y="530"/>
                  </a:lnTo>
                  <a:lnTo>
                    <a:pt x="513" y="530"/>
                  </a:lnTo>
                  <a:lnTo>
                    <a:pt x="513" y="530"/>
                  </a:lnTo>
                  <a:lnTo>
                    <a:pt x="513" y="535"/>
                  </a:lnTo>
                  <a:lnTo>
                    <a:pt x="508" y="537"/>
                  </a:lnTo>
                  <a:lnTo>
                    <a:pt x="508" y="537"/>
                  </a:lnTo>
                  <a:lnTo>
                    <a:pt x="501" y="544"/>
                  </a:lnTo>
                  <a:lnTo>
                    <a:pt x="499" y="544"/>
                  </a:lnTo>
                  <a:lnTo>
                    <a:pt x="496" y="547"/>
                  </a:lnTo>
                  <a:lnTo>
                    <a:pt x="501" y="547"/>
                  </a:lnTo>
                  <a:lnTo>
                    <a:pt x="503" y="547"/>
                  </a:lnTo>
                  <a:lnTo>
                    <a:pt x="508" y="547"/>
                  </a:lnTo>
                  <a:lnTo>
                    <a:pt x="510" y="544"/>
                  </a:lnTo>
                  <a:lnTo>
                    <a:pt x="513" y="540"/>
                  </a:lnTo>
                  <a:lnTo>
                    <a:pt x="518" y="537"/>
                  </a:lnTo>
                  <a:lnTo>
                    <a:pt x="520" y="535"/>
                  </a:lnTo>
                  <a:lnTo>
                    <a:pt x="525" y="535"/>
                  </a:lnTo>
                  <a:lnTo>
                    <a:pt x="527" y="535"/>
                  </a:lnTo>
                  <a:lnTo>
                    <a:pt x="529" y="535"/>
                  </a:lnTo>
                  <a:lnTo>
                    <a:pt x="532" y="535"/>
                  </a:lnTo>
                  <a:lnTo>
                    <a:pt x="532" y="535"/>
                  </a:lnTo>
                  <a:lnTo>
                    <a:pt x="534" y="535"/>
                  </a:lnTo>
                  <a:lnTo>
                    <a:pt x="534" y="537"/>
                  </a:lnTo>
                  <a:lnTo>
                    <a:pt x="539" y="537"/>
                  </a:lnTo>
                  <a:lnTo>
                    <a:pt x="539" y="535"/>
                  </a:lnTo>
                  <a:lnTo>
                    <a:pt x="541" y="532"/>
                  </a:lnTo>
                  <a:lnTo>
                    <a:pt x="541" y="530"/>
                  </a:lnTo>
                  <a:lnTo>
                    <a:pt x="544" y="530"/>
                  </a:lnTo>
                  <a:lnTo>
                    <a:pt x="546" y="528"/>
                  </a:lnTo>
                  <a:lnTo>
                    <a:pt x="548" y="525"/>
                  </a:lnTo>
                  <a:lnTo>
                    <a:pt x="553" y="525"/>
                  </a:lnTo>
                  <a:lnTo>
                    <a:pt x="553" y="523"/>
                  </a:lnTo>
                  <a:lnTo>
                    <a:pt x="553" y="521"/>
                  </a:lnTo>
                  <a:lnTo>
                    <a:pt x="553" y="518"/>
                  </a:lnTo>
                  <a:lnTo>
                    <a:pt x="556" y="516"/>
                  </a:lnTo>
                  <a:lnTo>
                    <a:pt x="558" y="516"/>
                  </a:lnTo>
                  <a:lnTo>
                    <a:pt x="558" y="516"/>
                  </a:lnTo>
                  <a:lnTo>
                    <a:pt x="560" y="513"/>
                  </a:lnTo>
                  <a:lnTo>
                    <a:pt x="565" y="511"/>
                  </a:lnTo>
                  <a:lnTo>
                    <a:pt x="567" y="511"/>
                  </a:lnTo>
                  <a:lnTo>
                    <a:pt x="577" y="509"/>
                  </a:lnTo>
                  <a:lnTo>
                    <a:pt x="582" y="511"/>
                  </a:lnTo>
                  <a:lnTo>
                    <a:pt x="584" y="511"/>
                  </a:lnTo>
                  <a:lnTo>
                    <a:pt x="589" y="511"/>
                  </a:lnTo>
                  <a:lnTo>
                    <a:pt x="594" y="509"/>
                  </a:lnTo>
                  <a:lnTo>
                    <a:pt x="598" y="509"/>
                  </a:lnTo>
                  <a:lnTo>
                    <a:pt x="601" y="506"/>
                  </a:lnTo>
                  <a:lnTo>
                    <a:pt x="603" y="504"/>
                  </a:lnTo>
                  <a:lnTo>
                    <a:pt x="605" y="504"/>
                  </a:lnTo>
                  <a:lnTo>
                    <a:pt x="610" y="499"/>
                  </a:lnTo>
                  <a:lnTo>
                    <a:pt x="615" y="497"/>
                  </a:lnTo>
                  <a:lnTo>
                    <a:pt x="617" y="497"/>
                  </a:lnTo>
                  <a:lnTo>
                    <a:pt x="636" y="494"/>
                  </a:lnTo>
                  <a:lnTo>
                    <a:pt x="643" y="497"/>
                  </a:lnTo>
                  <a:lnTo>
                    <a:pt x="646" y="494"/>
                  </a:lnTo>
                  <a:lnTo>
                    <a:pt x="648" y="494"/>
                  </a:lnTo>
                  <a:lnTo>
                    <a:pt x="648" y="494"/>
                  </a:lnTo>
                  <a:lnTo>
                    <a:pt x="651" y="494"/>
                  </a:lnTo>
                  <a:lnTo>
                    <a:pt x="655" y="494"/>
                  </a:lnTo>
                  <a:lnTo>
                    <a:pt x="658" y="492"/>
                  </a:lnTo>
                  <a:lnTo>
                    <a:pt x="660" y="492"/>
                  </a:lnTo>
                  <a:lnTo>
                    <a:pt x="662" y="490"/>
                  </a:lnTo>
                  <a:lnTo>
                    <a:pt x="665" y="485"/>
                  </a:lnTo>
                  <a:lnTo>
                    <a:pt x="667" y="480"/>
                  </a:lnTo>
                  <a:lnTo>
                    <a:pt x="672" y="473"/>
                  </a:lnTo>
                  <a:lnTo>
                    <a:pt x="674" y="466"/>
                  </a:lnTo>
                  <a:lnTo>
                    <a:pt x="679" y="461"/>
                  </a:lnTo>
                  <a:lnTo>
                    <a:pt x="681" y="456"/>
                  </a:lnTo>
                  <a:lnTo>
                    <a:pt x="684" y="456"/>
                  </a:lnTo>
                  <a:lnTo>
                    <a:pt x="684" y="454"/>
                  </a:lnTo>
                  <a:lnTo>
                    <a:pt x="689" y="454"/>
                  </a:lnTo>
                  <a:lnTo>
                    <a:pt x="689" y="454"/>
                  </a:lnTo>
                  <a:lnTo>
                    <a:pt x="705" y="461"/>
                  </a:lnTo>
                  <a:lnTo>
                    <a:pt x="703" y="464"/>
                  </a:lnTo>
                  <a:lnTo>
                    <a:pt x="700" y="468"/>
                  </a:lnTo>
                  <a:lnTo>
                    <a:pt x="700" y="473"/>
                  </a:lnTo>
                  <a:lnTo>
                    <a:pt x="700" y="473"/>
                  </a:lnTo>
                  <a:lnTo>
                    <a:pt x="700" y="478"/>
                  </a:lnTo>
                  <a:lnTo>
                    <a:pt x="700" y="480"/>
                  </a:lnTo>
                  <a:lnTo>
                    <a:pt x="700" y="487"/>
                  </a:lnTo>
                  <a:lnTo>
                    <a:pt x="703" y="494"/>
                  </a:lnTo>
                  <a:lnTo>
                    <a:pt x="734" y="490"/>
                  </a:lnTo>
                  <a:lnTo>
                    <a:pt x="734" y="492"/>
                  </a:lnTo>
                  <a:lnTo>
                    <a:pt x="734" y="494"/>
                  </a:lnTo>
                  <a:lnTo>
                    <a:pt x="729" y="497"/>
                  </a:lnTo>
                  <a:lnTo>
                    <a:pt x="727" y="499"/>
                  </a:lnTo>
                  <a:lnTo>
                    <a:pt x="722" y="502"/>
                  </a:lnTo>
                  <a:lnTo>
                    <a:pt x="717" y="504"/>
                  </a:lnTo>
                  <a:lnTo>
                    <a:pt x="715" y="506"/>
                  </a:lnTo>
                  <a:lnTo>
                    <a:pt x="712" y="509"/>
                  </a:lnTo>
                  <a:lnTo>
                    <a:pt x="712" y="511"/>
                  </a:lnTo>
                  <a:lnTo>
                    <a:pt x="712" y="511"/>
                  </a:lnTo>
                  <a:lnTo>
                    <a:pt x="712" y="516"/>
                  </a:lnTo>
                  <a:lnTo>
                    <a:pt x="712" y="518"/>
                  </a:lnTo>
                  <a:lnTo>
                    <a:pt x="712" y="521"/>
                  </a:lnTo>
                  <a:lnTo>
                    <a:pt x="712" y="521"/>
                  </a:lnTo>
                  <a:lnTo>
                    <a:pt x="715" y="523"/>
                  </a:lnTo>
                  <a:lnTo>
                    <a:pt x="717" y="523"/>
                  </a:lnTo>
                  <a:lnTo>
                    <a:pt x="722" y="523"/>
                  </a:lnTo>
                  <a:lnTo>
                    <a:pt x="724" y="521"/>
                  </a:lnTo>
                  <a:lnTo>
                    <a:pt x="724" y="521"/>
                  </a:lnTo>
                  <a:lnTo>
                    <a:pt x="727" y="518"/>
                  </a:lnTo>
                  <a:lnTo>
                    <a:pt x="729" y="516"/>
                  </a:lnTo>
                  <a:lnTo>
                    <a:pt x="734" y="511"/>
                  </a:lnTo>
                  <a:lnTo>
                    <a:pt x="734" y="509"/>
                  </a:lnTo>
                  <a:lnTo>
                    <a:pt x="736" y="506"/>
                  </a:lnTo>
                  <a:lnTo>
                    <a:pt x="741" y="504"/>
                  </a:lnTo>
                  <a:lnTo>
                    <a:pt x="741" y="504"/>
                  </a:lnTo>
                  <a:lnTo>
                    <a:pt x="746" y="504"/>
                  </a:lnTo>
                  <a:lnTo>
                    <a:pt x="746" y="504"/>
                  </a:lnTo>
                  <a:lnTo>
                    <a:pt x="750" y="504"/>
                  </a:lnTo>
                  <a:lnTo>
                    <a:pt x="753" y="504"/>
                  </a:lnTo>
                  <a:lnTo>
                    <a:pt x="757" y="502"/>
                  </a:lnTo>
                  <a:lnTo>
                    <a:pt x="765" y="499"/>
                  </a:lnTo>
                  <a:lnTo>
                    <a:pt x="774" y="494"/>
                  </a:lnTo>
                  <a:lnTo>
                    <a:pt x="779" y="494"/>
                  </a:lnTo>
                  <a:lnTo>
                    <a:pt x="781" y="492"/>
                  </a:lnTo>
                  <a:lnTo>
                    <a:pt x="784" y="490"/>
                  </a:lnTo>
                  <a:lnTo>
                    <a:pt x="786" y="485"/>
                  </a:lnTo>
                  <a:lnTo>
                    <a:pt x="791" y="483"/>
                  </a:lnTo>
                  <a:lnTo>
                    <a:pt x="793" y="480"/>
                  </a:lnTo>
                  <a:lnTo>
                    <a:pt x="795" y="478"/>
                  </a:lnTo>
                  <a:lnTo>
                    <a:pt x="798" y="478"/>
                  </a:lnTo>
                  <a:lnTo>
                    <a:pt x="798" y="475"/>
                  </a:lnTo>
                  <a:lnTo>
                    <a:pt x="798" y="473"/>
                  </a:lnTo>
                  <a:lnTo>
                    <a:pt x="798" y="473"/>
                  </a:lnTo>
                  <a:lnTo>
                    <a:pt x="798" y="471"/>
                  </a:lnTo>
                  <a:lnTo>
                    <a:pt x="795" y="468"/>
                  </a:lnTo>
                  <a:lnTo>
                    <a:pt x="793" y="468"/>
                  </a:lnTo>
                  <a:lnTo>
                    <a:pt x="795" y="466"/>
                  </a:lnTo>
                  <a:lnTo>
                    <a:pt x="795" y="464"/>
                  </a:lnTo>
                  <a:lnTo>
                    <a:pt x="798" y="464"/>
                  </a:lnTo>
                  <a:lnTo>
                    <a:pt x="798" y="461"/>
                  </a:lnTo>
                  <a:lnTo>
                    <a:pt x="793" y="461"/>
                  </a:lnTo>
                  <a:lnTo>
                    <a:pt x="793" y="461"/>
                  </a:lnTo>
                  <a:lnTo>
                    <a:pt x="791" y="461"/>
                  </a:lnTo>
                  <a:lnTo>
                    <a:pt x="791" y="461"/>
                  </a:lnTo>
                  <a:lnTo>
                    <a:pt x="791" y="464"/>
                  </a:lnTo>
                  <a:lnTo>
                    <a:pt x="786" y="466"/>
                  </a:lnTo>
                  <a:lnTo>
                    <a:pt x="786" y="468"/>
                  </a:lnTo>
                  <a:lnTo>
                    <a:pt x="786" y="471"/>
                  </a:lnTo>
                  <a:lnTo>
                    <a:pt x="784" y="473"/>
                  </a:lnTo>
                  <a:lnTo>
                    <a:pt x="779" y="478"/>
                  </a:lnTo>
                  <a:lnTo>
                    <a:pt x="779" y="478"/>
                  </a:lnTo>
                  <a:lnTo>
                    <a:pt x="774" y="480"/>
                  </a:lnTo>
                  <a:lnTo>
                    <a:pt x="772" y="483"/>
                  </a:lnTo>
                  <a:lnTo>
                    <a:pt x="769" y="483"/>
                  </a:lnTo>
                  <a:lnTo>
                    <a:pt x="765" y="483"/>
                  </a:lnTo>
                  <a:lnTo>
                    <a:pt x="762" y="483"/>
                  </a:lnTo>
                  <a:lnTo>
                    <a:pt x="757" y="483"/>
                  </a:lnTo>
                  <a:lnTo>
                    <a:pt x="753" y="480"/>
                  </a:lnTo>
                  <a:lnTo>
                    <a:pt x="750" y="478"/>
                  </a:lnTo>
                  <a:lnTo>
                    <a:pt x="746" y="475"/>
                  </a:lnTo>
                  <a:lnTo>
                    <a:pt x="746" y="473"/>
                  </a:lnTo>
                  <a:lnTo>
                    <a:pt x="743" y="468"/>
                  </a:lnTo>
                  <a:lnTo>
                    <a:pt x="743" y="466"/>
                  </a:lnTo>
                  <a:lnTo>
                    <a:pt x="743" y="466"/>
                  </a:lnTo>
                  <a:lnTo>
                    <a:pt x="743" y="464"/>
                  </a:lnTo>
                  <a:lnTo>
                    <a:pt x="743" y="459"/>
                  </a:lnTo>
                  <a:lnTo>
                    <a:pt x="746" y="456"/>
                  </a:lnTo>
                  <a:lnTo>
                    <a:pt x="746" y="454"/>
                  </a:lnTo>
                  <a:lnTo>
                    <a:pt x="750" y="449"/>
                  </a:lnTo>
                  <a:lnTo>
                    <a:pt x="750" y="447"/>
                  </a:lnTo>
                  <a:lnTo>
                    <a:pt x="753" y="447"/>
                  </a:lnTo>
                  <a:lnTo>
                    <a:pt x="741" y="447"/>
                  </a:lnTo>
                  <a:lnTo>
                    <a:pt x="743" y="442"/>
                  </a:lnTo>
                  <a:lnTo>
                    <a:pt x="746" y="442"/>
                  </a:lnTo>
                  <a:lnTo>
                    <a:pt x="748" y="440"/>
                  </a:lnTo>
                  <a:lnTo>
                    <a:pt x="753" y="437"/>
                  </a:lnTo>
                  <a:lnTo>
                    <a:pt x="755" y="437"/>
                  </a:lnTo>
                  <a:lnTo>
                    <a:pt x="757" y="435"/>
                  </a:lnTo>
                  <a:lnTo>
                    <a:pt x="760" y="433"/>
                  </a:lnTo>
                  <a:lnTo>
                    <a:pt x="760" y="430"/>
                  </a:lnTo>
                  <a:lnTo>
                    <a:pt x="760" y="428"/>
                  </a:lnTo>
                  <a:lnTo>
                    <a:pt x="760" y="425"/>
                  </a:lnTo>
                  <a:lnTo>
                    <a:pt x="757" y="423"/>
                  </a:lnTo>
                  <a:lnTo>
                    <a:pt x="755" y="421"/>
                  </a:lnTo>
                  <a:lnTo>
                    <a:pt x="753" y="421"/>
                  </a:lnTo>
                  <a:lnTo>
                    <a:pt x="750" y="421"/>
                  </a:lnTo>
                  <a:lnTo>
                    <a:pt x="748" y="418"/>
                  </a:lnTo>
                  <a:lnTo>
                    <a:pt x="746" y="418"/>
                  </a:lnTo>
                  <a:lnTo>
                    <a:pt x="741" y="418"/>
                  </a:lnTo>
                  <a:lnTo>
                    <a:pt x="736" y="421"/>
                  </a:lnTo>
                  <a:lnTo>
                    <a:pt x="729" y="421"/>
                  </a:lnTo>
                  <a:lnTo>
                    <a:pt x="722" y="423"/>
                  </a:lnTo>
                  <a:lnTo>
                    <a:pt x="715" y="428"/>
                  </a:lnTo>
                  <a:lnTo>
                    <a:pt x="708" y="433"/>
                  </a:lnTo>
                  <a:lnTo>
                    <a:pt x="700" y="437"/>
                  </a:lnTo>
                  <a:lnTo>
                    <a:pt x="696" y="442"/>
                  </a:lnTo>
                  <a:lnTo>
                    <a:pt x="691" y="445"/>
                  </a:lnTo>
                  <a:lnTo>
                    <a:pt x="696" y="440"/>
                  </a:lnTo>
                  <a:lnTo>
                    <a:pt x="700" y="435"/>
                  </a:lnTo>
                  <a:lnTo>
                    <a:pt x="710" y="425"/>
                  </a:lnTo>
                  <a:lnTo>
                    <a:pt x="712" y="421"/>
                  </a:lnTo>
                  <a:lnTo>
                    <a:pt x="717" y="416"/>
                  </a:lnTo>
                  <a:lnTo>
                    <a:pt x="719" y="414"/>
                  </a:lnTo>
                  <a:lnTo>
                    <a:pt x="722" y="411"/>
                  </a:lnTo>
                  <a:lnTo>
                    <a:pt x="729" y="406"/>
                  </a:lnTo>
                  <a:lnTo>
                    <a:pt x="734" y="402"/>
                  </a:lnTo>
                  <a:lnTo>
                    <a:pt x="738" y="399"/>
                  </a:lnTo>
                  <a:lnTo>
                    <a:pt x="741" y="397"/>
                  </a:lnTo>
                  <a:lnTo>
                    <a:pt x="746" y="397"/>
                  </a:lnTo>
                  <a:lnTo>
                    <a:pt x="746" y="397"/>
                  </a:lnTo>
                  <a:lnTo>
                    <a:pt x="750" y="395"/>
                  </a:lnTo>
                  <a:lnTo>
                    <a:pt x="753" y="395"/>
                  </a:lnTo>
                  <a:lnTo>
                    <a:pt x="755" y="395"/>
                  </a:lnTo>
                  <a:lnTo>
                    <a:pt x="765" y="395"/>
                  </a:lnTo>
                  <a:lnTo>
                    <a:pt x="779" y="397"/>
                  </a:lnTo>
                  <a:lnTo>
                    <a:pt x="798" y="402"/>
                  </a:lnTo>
                  <a:lnTo>
                    <a:pt x="805" y="402"/>
                  </a:lnTo>
                  <a:lnTo>
                    <a:pt x="807" y="402"/>
                  </a:lnTo>
                  <a:lnTo>
                    <a:pt x="812" y="399"/>
                  </a:lnTo>
                  <a:lnTo>
                    <a:pt x="814" y="399"/>
                  </a:lnTo>
                  <a:lnTo>
                    <a:pt x="819" y="397"/>
                  </a:lnTo>
                  <a:lnTo>
                    <a:pt x="822" y="395"/>
                  </a:lnTo>
                  <a:lnTo>
                    <a:pt x="829" y="390"/>
                  </a:lnTo>
                  <a:lnTo>
                    <a:pt x="833" y="385"/>
                  </a:lnTo>
                  <a:lnTo>
                    <a:pt x="838" y="380"/>
                  </a:lnTo>
                  <a:lnTo>
                    <a:pt x="843" y="378"/>
                  </a:lnTo>
                  <a:lnTo>
                    <a:pt x="845" y="378"/>
                  </a:lnTo>
                  <a:lnTo>
                    <a:pt x="850" y="376"/>
                  </a:lnTo>
                  <a:lnTo>
                    <a:pt x="852" y="376"/>
                  </a:lnTo>
                  <a:lnTo>
                    <a:pt x="860" y="376"/>
                  </a:lnTo>
                  <a:lnTo>
                    <a:pt x="862" y="376"/>
                  </a:lnTo>
                  <a:lnTo>
                    <a:pt x="862" y="376"/>
                  </a:lnTo>
                  <a:lnTo>
                    <a:pt x="869" y="373"/>
                  </a:lnTo>
                  <a:lnTo>
                    <a:pt x="871" y="371"/>
                  </a:lnTo>
                  <a:lnTo>
                    <a:pt x="871" y="371"/>
                  </a:lnTo>
                  <a:lnTo>
                    <a:pt x="874" y="368"/>
                  </a:lnTo>
                  <a:lnTo>
                    <a:pt x="874" y="366"/>
                  </a:lnTo>
                  <a:lnTo>
                    <a:pt x="876" y="361"/>
                  </a:lnTo>
                  <a:lnTo>
                    <a:pt x="876" y="357"/>
                  </a:lnTo>
                  <a:lnTo>
                    <a:pt x="879" y="352"/>
                  </a:lnTo>
                  <a:lnTo>
                    <a:pt x="879" y="345"/>
                  </a:lnTo>
                  <a:lnTo>
                    <a:pt x="879" y="342"/>
                  </a:lnTo>
                  <a:lnTo>
                    <a:pt x="869" y="342"/>
                  </a:lnTo>
                  <a:lnTo>
                    <a:pt x="869" y="335"/>
                  </a:lnTo>
                  <a:lnTo>
                    <a:pt x="867" y="335"/>
                  </a:lnTo>
                  <a:lnTo>
                    <a:pt x="864" y="335"/>
                  </a:lnTo>
                  <a:lnTo>
                    <a:pt x="864" y="333"/>
                  </a:lnTo>
                  <a:lnTo>
                    <a:pt x="864" y="333"/>
                  </a:lnTo>
                  <a:lnTo>
                    <a:pt x="864" y="330"/>
                  </a:lnTo>
                  <a:lnTo>
                    <a:pt x="864" y="328"/>
                  </a:lnTo>
                  <a:lnTo>
                    <a:pt x="867" y="326"/>
                  </a:lnTo>
                  <a:lnTo>
                    <a:pt x="867" y="326"/>
                  </a:lnTo>
                  <a:lnTo>
                    <a:pt x="867" y="321"/>
                  </a:lnTo>
                  <a:lnTo>
                    <a:pt x="864" y="319"/>
                  </a:lnTo>
                  <a:lnTo>
                    <a:pt x="864" y="319"/>
                  </a:lnTo>
                  <a:lnTo>
                    <a:pt x="862" y="319"/>
                  </a:lnTo>
                  <a:lnTo>
                    <a:pt x="862" y="316"/>
                  </a:lnTo>
                  <a:lnTo>
                    <a:pt x="860" y="316"/>
                  </a:lnTo>
                  <a:lnTo>
                    <a:pt x="855" y="316"/>
                  </a:lnTo>
                  <a:lnTo>
                    <a:pt x="850" y="311"/>
                  </a:lnTo>
                  <a:lnTo>
                    <a:pt x="848" y="311"/>
                  </a:lnTo>
                  <a:lnTo>
                    <a:pt x="845" y="311"/>
                  </a:lnTo>
                  <a:lnTo>
                    <a:pt x="843" y="311"/>
                  </a:lnTo>
                  <a:lnTo>
                    <a:pt x="841" y="309"/>
                  </a:lnTo>
                  <a:lnTo>
                    <a:pt x="841" y="307"/>
                  </a:lnTo>
                  <a:lnTo>
                    <a:pt x="841" y="304"/>
                  </a:lnTo>
                  <a:lnTo>
                    <a:pt x="841" y="302"/>
                  </a:lnTo>
                  <a:lnTo>
                    <a:pt x="841" y="300"/>
                  </a:lnTo>
                  <a:lnTo>
                    <a:pt x="838" y="300"/>
                  </a:lnTo>
                  <a:lnTo>
                    <a:pt x="836" y="300"/>
                  </a:lnTo>
                  <a:lnTo>
                    <a:pt x="836" y="297"/>
                  </a:lnTo>
                  <a:lnTo>
                    <a:pt x="833" y="295"/>
                  </a:lnTo>
                  <a:lnTo>
                    <a:pt x="831" y="292"/>
                  </a:lnTo>
                  <a:lnTo>
                    <a:pt x="831" y="292"/>
                  </a:lnTo>
                  <a:lnTo>
                    <a:pt x="831" y="290"/>
                  </a:lnTo>
                  <a:lnTo>
                    <a:pt x="831" y="290"/>
                  </a:lnTo>
                  <a:lnTo>
                    <a:pt x="833" y="288"/>
                  </a:lnTo>
                  <a:lnTo>
                    <a:pt x="836" y="285"/>
                  </a:lnTo>
                  <a:lnTo>
                    <a:pt x="836" y="283"/>
                  </a:lnTo>
                  <a:lnTo>
                    <a:pt x="838" y="278"/>
                  </a:lnTo>
                  <a:lnTo>
                    <a:pt x="838" y="273"/>
                  </a:lnTo>
                  <a:lnTo>
                    <a:pt x="836" y="273"/>
                  </a:lnTo>
                  <a:lnTo>
                    <a:pt x="836" y="269"/>
                  </a:lnTo>
                  <a:lnTo>
                    <a:pt x="836" y="266"/>
                  </a:lnTo>
                  <a:lnTo>
                    <a:pt x="836" y="264"/>
                  </a:lnTo>
                  <a:lnTo>
                    <a:pt x="833" y="264"/>
                  </a:lnTo>
                  <a:lnTo>
                    <a:pt x="833" y="259"/>
                  </a:lnTo>
                  <a:lnTo>
                    <a:pt x="833" y="257"/>
                  </a:lnTo>
                  <a:lnTo>
                    <a:pt x="833" y="252"/>
                  </a:lnTo>
                  <a:lnTo>
                    <a:pt x="833" y="250"/>
                  </a:lnTo>
                  <a:lnTo>
                    <a:pt x="833" y="247"/>
                  </a:lnTo>
                  <a:lnTo>
                    <a:pt x="831" y="240"/>
                  </a:lnTo>
                  <a:lnTo>
                    <a:pt x="829" y="235"/>
                  </a:lnTo>
                  <a:lnTo>
                    <a:pt x="826" y="228"/>
                  </a:lnTo>
                  <a:lnTo>
                    <a:pt x="826" y="224"/>
                  </a:lnTo>
                  <a:lnTo>
                    <a:pt x="826" y="219"/>
                  </a:lnTo>
                  <a:lnTo>
                    <a:pt x="824" y="219"/>
                  </a:lnTo>
                  <a:lnTo>
                    <a:pt x="822" y="221"/>
                  </a:lnTo>
                  <a:lnTo>
                    <a:pt x="819" y="221"/>
                  </a:lnTo>
                  <a:lnTo>
                    <a:pt x="819" y="224"/>
                  </a:lnTo>
                  <a:lnTo>
                    <a:pt x="817" y="226"/>
                  </a:lnTo>
                  <a:lnTo>
                    <a:pt x="814" y="231"/>
                  </a:lnTo>
                  <a:lnTo>
                    <a:pt x="810" y="238"/>
                  </a:lnTo>
                  <a:lnTo>
                    <a:pt x="807" y="243"/>
                  </a:lnTo>
                  <a:lnTo>
                    <a:pt x="805" y="245"/>
                  </a:lnTo>
                  <a:lnTo>
                    <a:pt x="803" y="245"/>
                  </a:lnTo>
                  <a:lnTo>
                    <a:pt x="798" y="245"/>
                  </a:lnTo>
                  <a:lnTo>
                    <a:pt x="795" y="247"/>
                  </a:lnTo>
                  <a:lnTo>
                    <a:pt x="795" y="247"/>
                  </a:lnTo>
                  <a:lnTo>
                    <a:pt x="795" y="247"/>
                  </a:lnTo>
                  <a:lnTo>
                    <a:pt x="788" y="257"/>
                  </a:lnTo>
                  <a:lnTo>
                    <a:pt x="786" y="257"/>
                  </a:lnTo>
                  <a:lnTo>
                    <a:pt x="786" y="259"/>
                  </a:lnTo>
                  <a:lnTo>
                    <a:pt x="784" y="262"/>
                  </a:lnTo>
                  <a:lnTo>
                    <a:pt x="781" y="262"/>
                  </a:lnTo>
                  <a:lnTo>
                    <a:pt x="779" y="262"/>
                  </a:lnTo>
                  <a:lnTo>
                    <a:pt x="779" y="262"/>
                  </a:lnTo>
                  <a:lnTo>
                    <a:pt x="779" y="257"/>
                  </a:lnTo>
                  <a:lnTo>
                    <a:pt x="779" y="254"/>
                  </a:lnTo>
                  <a:lnTo>
                    <a:pt x="776" y="252"/>
                  </a:lnTo>
                  <a:lnTo>
                    <a:pt x="774" y="252"/>
                  </a:lnTo>
                  <a:lnTo>
                    <a:pt x="772" y="252"/>
                  </a:lnTo>
                  <a:lnTo>
                    <a:pt x="769" y="252"/>
                  </a:lnTo>
                  <a:lnTo>
                    <a:pt x="767" y="250"/>
                  </a:lnTo>
                  <a:lnTo>
                    <a:pt x="767" y="250"/>
                  </a:lnTo>
                  <a:lnTo>
                    <a:pt x="767" y="247"/>
                  </a:lnTo>
                  <a:lnTo>
                    <a:pt x="765" y="247"/>
                  </a:lnTo>
                  <a:lnTo>
                    <a:pt x="767" y="243"/>
                  </a:lnTo>
                  <a:lnTo>
                    <a:pt x="767" y="238"/>
                  </a:lnTo>
                  <a:lnTo>
                    <a:pt x="772" y="231"/>
                  </a:lnTo>
                  <a:lnTo>
                    <a:pt x="774" y="226"/>
                  </a:lnTo>
                  <a:lnTo>
                    <a:pt x="774" y="221"/>
                  </a:lnTo>
                  <a:lnTo>
                    <a:pt x="774" y="219"/>
                  </a:lnTo>
                  <a:lnTo>
                    <a:pt x="774" y="216"/>
                  </a:lnTo>
                  <a:lnTo>
                    <a:pt x="774" y="216"/>
                  </a:lnTo>
                  <a:lnTo>
                    <a:pt x="772" y="214"/>
                  </a:lnTo>
                  <a:lnTo>
                    <a:pt x="772" y="212"/>
                  </a:lnTo>
                  <a:lnTo>
                    <a:pt x="767" y="209"/>
                  </a:lnTo>
                  <a:lnTo>
                    <a:pt x="765" y="207"/>
                  </a:lnTo>
                  <a:lnTo>
                    <a:pt x="762" y="207"/>
                  </a:lnTo>
                  <a:lnTo>
                    <a:pt x="757" y="205"/>
                  </a:lnTo>
                  <a:lnTo>
                    <a:pt x="755" y="205"/>
                  </a:lnTo>
                  <a:lnTo>
                    <a:pt x="755" y="205"/>
                  </a:lnTo>
                  <a:lnTo>
                    <a:pt x="753" y="205"/>
                  </a:lnTo>
                  <a:lnTo>
                    <a:pt x="753" y="202"/>
                  </a:lnTo>
                  <a:lnTo>
                    <a:pt x="753" y="197"/>
                  </a:lnTo>
                  <a:lnTo>
                    <a:pt x="750" y="195"/>
                  </a:lnTo>
                  <a:lnTo>
                    <a:pt x="750" y="193"/>
                  </a:lnTo>
                  <a:lnTo>
                    <a:pt x="748" y="190"/>
                  </a:lnTo>
                  <a:lnTo>
                    <a:pt x="746" y="188"/>
                  </a:lnTo>
                  <a:lnTo>
                    <a:pt x="743" y="186"/>
                  </a:lnTo>
                  <a:lnTo>
                    <a:pt x="741" y="186"/>
                  </a:lnTo>
                  <a:lnTo>
                    <a:pt x="741" y="186"/>
                  </a:lnTo>
                  <a:lnTo>
                    <a:pt x="738" y="186"/>
                  </a:lnTo>
                  <a:lnTo>
                    <a:pt x="736" y="186"/>
                  </a:lnTo>
                  <a:lnTo>
                    <a:pt x="734" y="188"/>
                  </a:lnTo>
                  <a:lnTo>
                    <a:pt x="734" y="188"/>
                  </a:lnTo>
                  <a:lnTo>
                    <a:pt x="734" y="190"/>
                  </a:lnTo>
                  <a:lnTo>
                    <a:pt x="731" y="190"/>
                  </a:lnTo>
                  <a:lnTo>
                    <a:pt x="719" y="190"/>
                  </a:lnTo>
                  <a:lnTo>
                    <a:pt x="717" y="188"/>
                  </a:lnTo>
                  <a:lnTo>
                    <a:pt x="712" y="188"/>
                  </a:lnTo>
                  <a:lnTo>
                    <a:pt x="708" y="186"/>
                  </a:lnTo>
                  <a:lnTo>
                    <a:pt x="705" y="186"/>
                  </a:lnTo>
                  <a:lnTo>
                    <a:pt x="703" y="186"/>
                  </a:lnTo>
                  <a:lnTo>
                    <a:pt x="700" y="188"/>
                  </a:lnTo>
                  <a:lnTo>
                    <a:pt x="698" y="188"/>
                  </a:lnTo>
                  <a:lnTo>
                    <a:pt x="696" y="190"/>
                  </a:lnTo>
                  <a:lnTo>
                    <a:pt x="693" y="190"/>
                  </a:lnTo>
                  <a:lnTo>
                    <a:pt x="693" y="190"/>
                  </a:lnTo>
                  <a:lnTo>
                    <a:pt x="689" y="195"/>
                  </a:lnTo>
                  <a:lnTo>
                    <a:pt x="689" y="197"/>
                  </a:lnTo>
                  <a:lnTo>
                    <a:pt x="689" y="200"/>
                  </a:lnTo>
                  <a:lnTo>
                    <a:pt x="689" y="205"/>
                  </a:lnTo>
                  <a:lnTo>
                    <a:pt x="686" y="214"/>
                  </a:lnTo>
                  <a:lnTo>
                    <a:pt x="686" y="219"/>
                  </a:lnTo>
                  <a:lnTo>
                    <a:pt x="684" y="221"/>
                  </a:lnTo>
                  <a:lnTo>
                    <a:pt x="684" y="226"/>
                  </a:lnTo>
                  <a:lnTo>
                    <a:pt x="681" y="228"/>
                  </a:lnTo>
                  <a:lnTo>
                    <a:pt x="679" y="233"/>
                  </a:lnTo>
                  <a:lnTo>
                    <a:pt x="677" y="235"/>
                  </a:lnTo>
                  <a:lnTo>
                    <a:pt x="674" y="238"/>
                  </a:lnTo>
                  <a:lnTo>
                    <a:pt x="672" y="238"/>
                  </a:lnTo>
                  <a:lnTo>
                    <a:pt x="672" y="238"/>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1" name="Freeform 1581">
              <a:extLst>
                <a:ext uri="{FF2B5EF4-FFF2-40B4-BE49-F238E27FC236}">
                  <a16:creationId xmlns:a16="http://schemas.microsoft.com/office/drawing/2014/main" id="{8CE02A19-1B09-4262-AD6C-BA6BA0A4481F}"/>
                </a:ext>
              </a:extLst>
            </p:cNvPr>
            <p:cNvSpPr>
              <a:spLocks/>
            </p:cNvSpPr>
            <p:nvPr/>
          </p:nvSpPr>
          <p:spPr bwMode="auto">
            <a:xfrm>
              <a:off x="2892425" y="2673348"/>
              <a:ext cx="46038" cy="30163"/>
            </a:xfrm>
            <a:custGeom>
              <a:avLst/>
              <a:gdLst/>
              <a:ahLst/>
              <a:cxnLst>
                <a:cxn ang="0">
                  <a:pos x="29" y="19"/>
                </a:cxn>
                <a:cxn ang="0">
                  <a:pos x="29" y="17"/>
                </a:cxn>
                <a:cxn ang="0">
                  <a:pos x="29" y="14"/>
                </a:cxn>
                <a:cxn ang="0">
                  <a:pos x="29" y="12"/>
                </a:cxn>
                <a:cxn ang="0">
                  <a:pos x="24" y="10"/>
                </a:cxn>
                <a:cxn ang="0">
                  <a:pos x="24" y="7"/>
                </a:cxn>
                <a:cxn ang="0">
                  <a:pos x="19" y="5"/>
                </a:cxn>
                <a:cxn ang="0">
                  <a:pos x="17" y="2"/>
                </a:cxn>
                <a:cxn ang="0">
                  <a:pos x="12" y="2"/>
                </a:cxn>
                <a:cxn ang="0">
                  <a:pos x="10" y="0"/>
                </a:cxn>
                <a:cxn ang="0">
                  <a:pos x="7" y="0"/>
                </a:cxn>
                <a:cxn ang="0">
                  <a:pos x="3" y="0"/>
                </a:cxn>
                <a:cxn ang="0">
                  <a:pos x="0" y="0"/>
                </a:cxn>
                <a:cxn ang="0">
                  <a:pos x="0" y="2"/>
                </a:cxn>
                <a:cxn ang="0">
                  <a:pos x="0" y="2"/>
                </a:cxn>
                <a:cxn ang="0">
                  <a:pos x="0" y="5"/>
                </a:cxn>
                <a:cxn ang="0">
                  <a:pos x="0" y="7"/>
                </a:cxn>
                <a:cxn ang="0">
                  <a:pos x="0" y="7"/>
                </a:cxn>
                <a:cxn ang="0">
                  <a:pos x="0" y="10"/>
                </a:cxn>
                <a:cxn ang="0">
                  <a:pos x="3" y="12"/>
                </a:cxn>
                <a:cxn ang="0">
                  <a:pos x="7" y="14"/>
                </a:cxn>
                <a:cxn ang="0">
                  <a:pos x="10" y="17"/>
                </a:cxn>
                <a:cxn ang="0">
                  <a:pos x="12" y="17"/>
                </a:cxn>
                <a:cxn ang="0">
                  <a:pos x="17" y="17"/>
                </a:cxn>
                <a:cxn ang="0">
                  <a:pos x="19" y="19"/>
                </a:cxn>
                <a:cxn ang="0">
                  <a:pos x="29" y="19"/>
                </a:cxn>
                <a:cxn ang="0">
                  <a:pos x="29" y="19"/>
                </a:cxn>
              </a:cxnLst>
              <a:rect l="0" t="0" r="r" b="b"/>
              <a:pathLst>
                <a:path w="29" h="19">
                  <a:moveTo>
                    <a:pt x="29" y="19"/>
                  </a:moveTo>
                  <a:lnTo>
                    <a:pt x="29" y="17"/>
                  </a:lnTo>
                  <a:lnTo>
                    <a:pt x="29" y="14"/>
                  </a:lnTo>
                  <a:lnTo>
                    <a:pt x="29" y="12"/>
                  </a:lnTo>
                  <a:lnTo>
                    <a:pt x="24" y="10"/>
                  </a:lnTo>
                  <a:lnTo>
                    <a:pt x="24" y="7"/>
                  </a:lnTo>
                  <a:lnTo>
                    <a:pt x="19" y="5"/>
                  </a:lnTo>
                  <a:lnTo>
                    <a:pt x="17" y="2"/>
                  </a:lnTo>
                  <a:lnTo>
                    <a:pt x="12" y="2"/>
                  </a:lnTo>
                  <a:lnTo>
                    <a:pt x="10" y="0"/>
                  </a:lnTo>
                  <a:lnTo>
                    <a:pt x="7" y="0"/>
                  </a:lnTo>
                  <a:lnTo>
                    <a:pt x="3" y="0"/>
                  </a:lnTo>
                  <a:lnTo>
                    <a:pt x="0" y="0"/>
                  </a:lnTo>
                  <a:lnTo>
                    <a:pt x="0" y="2"/>
                  </a:lnTo>
                  <a:lnTo>
                    <a:pt x="0" y="2"/>
                  </a:lnTo>
                  <a:lnTo>
                    <a:pt x="0" y="5"/>
                  </a:lnTo>
                  <a:lnTo>
                    <a:pt x="0" y="7"/>
                  </a:lnTo>
                  <a:lnTo>
                    <a:pt x="0" y="7"/>
                  </a:lnTo>
                  <a:lnTo>
                    <a:pt x="0" y="10"/>
                  </a:lnTo>
                  <a:lnTo>
                    <a:pt x="3" y="12"/>
                  </a:lnTo>
                  <a:lnTo>
                    <a:pt x="7" y="14"/>
                  </a:lnTo>
                  <a:lnTo>
                    <a:pt x="10" y="17"/>
                  </a:lnTo>
                  <a:lnTo>
                    <a:pt x="12" y="17"/>
                  </a:lnTo>
                  <a:lnTo>
                    <a:pt x="17" y="17"/>
                  </a:lnTo>
                  <a:lnTo>
                    <a:pt x="19" y="19"/>
                  </a:lnTo>
                  <a:lnTo>
                    <a:pt x="29" y="19"/>
                  </a:lnTo>
                  <a:lnTo>
                    <a:pt x="29"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2" name="Freeform 1582">
              <a:extLst>
                <a:ext uri="{FF2B5EF4-FFF2-40B4-BE49-F238E27FC236}">
                  <a16:creationId xmlns:a16="http://schemas.microsoft.com/office/drawing/2014/main" id="{737865C3-43AE-4A88-BBEA-2D689CCF5CD8}"/>
                </a:ext>
              </a:extLst>
            </p:cNvPr>
            <p:cNvSpPr>
              <a:spLocks/>
            </p:cNvSpPr>
            <p:nvPr/>
          </p:nvSpPr>
          <p:spPr bwMode="auto">
            <a:xfrm>
              <a:off x="2892425" y="2673348"/>
              <a:ext cx="46038" cy="30163"/>
            </a:xfrm>
            <a:custGeom>
              <a:avLst/>
              <a:gdLst/>
              <a:ahLst/>
              <a:cxnLst>
                <a:cxn ang="0">
                  <a:pos x="29" y="19"/>
                </a:cxn>
                <a:cxn ang="0">
                  <a:pos x="29" y="17"/>
                </a:cxn>
                <a:cxn ang="0">
                  <a:pos x="29" y="14"/>
                </a:cxn>
                <a:cxn ang="0">
                  <a:pos x="29" y="12"/>
                </a:cxn>
                <a:cxn ang="0">
                  <a:pos x="24" y="10"/>
                </a:cxn>
                <a:cxn ang="0">
                  <a:pos x="24" y="7"/>
                </a:cxn>
                <a:cxn ang="0">
                  <a:pos x="19" y="5"/>
                </a:cxn>
                <a:cxn ang="0">
                  <a:pos x="17" y="2"/>
                </a:cxn>
                <a:cxn ang="0">
                  <a:pos x="12" y="2"/>
                </a:cxn>
                <a:cxn ang="0">
                  <a:pos x="10" y="0"/>
                </a:cxn>
                <a:cxn ang="0">
                  <a:pos x="7" y="0"/>
                </a:cxn>
                <a:cxn ang="0">
                  <a:pos x="3" y="0"/>
                </a:cxn>
                <a:cxn ang="0">
                  <a:pos x="0" y="0"/>
                </a:cxn>
                <a:cxn ang="0">
                  <a:pos x="0" y="2"/>
                </a:cxn>
                <a:cxn ang="0">
                  <a:pos x="0" y="2"/>
                </a:cxn>
                <a:cxn ang="0">
                  <a:pos x="0" y="5"/>
                </a:cxn>
                <a:cxn ang="0">
                  <a:pos x="0" y="7"/>
                </a:cxn>
                <a:cxn ang="0">
                  <a:pos x="0" y="7"/>
                </a:cxn>
                <a:cxn ang="0">
                  <a:pos x="0" y="10"/>
                </a:cxn>
                <a:cxn ang="0">
                  <a:pos x="3" y="12"/>
                </a:cxn>
                <a:cxn ang="0">
                  <a:pos x="7" y="14"/>
                </a:cxn>
                <a:cxn ang="0">
                  <a:pos x="10" y="17"/>
                </a:cxn>
                <a:cxn ang="0">
                  <a:pos x="12" y="17"/>
                </a:cxn>
                <a:cxn ang="0">
                  <a:pos x="17" y="17"/>
                </a:cxn>
                <a:cxn ang="0">
                  <a:pos x="19" y="19"/>
                </a:cxn>
                <a:cxn ang="0">
                  <a:pos x="29" y="19"/>
                </a:cxn>
              </a:cxnLst>
              <a:rect l="0" t="0" r="r" b="b"/>
              <a:pathLst>
                <a:path w="29" h="19">
                  <a:moveTo>
                    <a:pt x="29" y="19"/>
                  </a:moveTo>
                  <a:lnTo>
                    <a:pt x="29" y="17"/>
                  </a:lnTo>
                  <a:lnTo>
                    <a:pt x="29" y="14"/>
                  </a:lnTo>
                  <a:lnTo>
                    <a:pt x="29" y="12"/>
                  </a:lnTo>
                  <a:lnTo>
                    <a:pt x="24" y="10"/>
                  </a:lnTo>
                  <a:lnTo>
                    <a:pt x="24" y="7"/>
                  </a:lnTo>
                  <a:lnTo>
                    <a:pt x="19" y="5"/>
                  </a:lnTo>
                  <a:lnTo>
                    <a:pt x="17" y="2"/>
                  </a:lnTo>
                  <a:lnTo>
                    <a:pt x="12" y="2"/>
                  </a:lnTo>
                  <a:lnTo>
                    <a:pt x="10" y="0"/>
                  </a:lnTo>
                  <a:lnTo>
                    <a:pt x="7" y="0"/>
                  </a:lnTo>
                  <a:lnTo>
                    <a:pt x="3" y="0"/>
                  </a:lnTo>
                  <a:lnTo>
                    <a:pt x="0" y="0"/>
                  </a:lnTo>
                  <a:lnTo>
                    <a:pt x="0" y="2"/>
                  </a:lnTo>
                  <a:lnTo>
                    <a:pt x="0" y="2"/>
                  </a:lnTo>
                  <a:lnTo>
                    <a:pt x="0" y="5"/>
                  </a:lnTo>
                  <a:lnTo>
                    <a:pt x="0" y="7"/>
                  </a:lnTo>
                  <a:lnTo>
                    <a:pt x="0" y="7"/>
                  </a:lnTo>
                  <a:lnTo>
                    <a:pt x="0" y="10"/>
                  </a:lnTo>
                  <a:lnTo>
                    <a:pt x="3" y="12"/>
                  </a:lnTo>
                  <a:lnTo>
                    <a:pt x="7" y="14"/>
                  </a:lnTo>
                  <a:lnTo>
                    <a:pt x="10" y="17"/>
                  </a:lnTo>
                  <a:lnTo>
                    <a:pt x="12" y="17"/>
                  </a:lnTo>
                  <a:lnTo>
                    <a:pt x="17" y="17"/>
                  </a:lnTo>
                  <a:lnTo>
                    <a:pt x="19" y="19"/>
                  </a:lnTo>
                  <a:lnTo>
                    <a:pt x="29"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3" name="Freeform 1583">
              <a:extLst>
                <a:ext uri="{FF2B5EF4-FFF2-40B4-BE49-F238E27FC236}">
                  <a16:creationId xmlns:a16="http://schemas.microsoft.com/office/drawing/2014/main" id="{04E567E9-01A0-49EA-821F-92DDFF265341}"/>
                </a:ext>
              </a:extLst>
            </p:cNvPr>
            <p:cNvSpPr>
              <a:spLocks/>
            </p:cNvSpPr>
            <p:nvPr/>
          </p:nvSpPr>
          <p:spPr bwMode="auto">
            <a:xfrm>
              <a:off x="2892425" y="2673348"/>
              <a:ext cx="46038" cy="30163"/>
            </a:xfrm>
            <a:custGeom>
              <a:avLst/>
              <a:gdLst/>
              <a:ahLst/>
              <a:cxnLst>
                <a:cxn ang="0">
                  <a:pos x="29" y="19"/>
                </a:cxn>
                <a:cxn ang="0">
                  <a:pos x="29" y="17"/>
                </a:cxn>
                <a:cxn ang="0">
                  <a:pos x="29" y="14"/>
                </a:cxn>
                <a:cxn ang="0">
                  <a:pos x="29" y="12"/>
                </a:cxn>
                <a:cxn ang="0">
                  <a:pos x="24" y="10"/>
                </a:cxn>
                <a:cxn ang="0">
                  <a:pos x="24" y="7"/>
                </a:cxn>
                <a:cxn ang="0">
                  <a:pos x="19" y="5"/>
                </a:cxn>
                <a:cxn ang="0">
                  <a:pos x="17" y="2"/>
                </a:cxn>
                <a:cxn ang="0">
                  <a:pos x="12" y="2"/>
                </a:cxn>
                <a:cxn ang="0">
                  <a:pos x="10" y="0"/>
                </a:cxn>
                <a:cxn ang="0">
                  <a:pos x="7" y="0"/>
                </a:cxn>
                <a:cxn ang="0">
                  <a:pos x="3" y="0"/>
                </a:cxn>
                <a:cxn ang="0">
                  <a:pos x="0" y="0"/>
                </a:cxn>
                <a:cxn ang="0">
                  <a:pos x="0" y="2"/>
                </a:cxn>
                <a:cxn ang="0">
                  <a:pos x="0" y="2"/>
                </a:cxn>
                <a:cxn ang="0">
                  <a:pos x="0" y="5"/>
                </a:cxn>
                <a:cxn ang="0">
                  <a:pos x="0" y="7"/>
                </a:cxn>
                <a:cxn ang="0">
                  <a:pos x="0" y="7"/>
                </a:cxn>
                <a:cxn ang="0">
                  <a:pos x="0" y="10"/>
                </a:cxn>
                <a:cxn ang="0">
                  <a:pos x="3" y="12"/>
                </a:cxn>
                <a:cxn ang="0">
                  <a:pos x="7" y="14"/>
                </a:cxn>
                <a:cxn ang="0">
                  <a:pos x="10" y="17"/>
                </a:cxn>
                <a:cxn ang="0">
                  <a:pos x="12" y="17"/>
                </a:cxn>
                <a:cxn ang="0">
                  <a:pos x="17" y="17"/>
                </a:cxn>
                <a:cxn ang="0">
                  <a:pos x="19" y="19"/>
                </a:cxn>
                <a:cxn ang="0">
                  <a:pos x="29" y="19"/>
                </a:cxn>
              </a:cxnLst>
              <a:rect l="0" t="0" r="r" b="b"/>
              <a:pathLst>
                <a:path w="29" h="19">
                  <a:moveTo>
                    <a:pt x="29" y="19"/>
                  </a:moveTo>
                  <a:lnTo>
                    <a:pt x="29" y="17"/>
                  </a:lnTo>
                  <a:lnTo>
                    <a:pt x="29" y="14"/>
                  </a:lnTo>
                  <a:lnTo>
                    <a:pt x="29" y="12"/>
                  </a:lnTo>
                  <a:lnTo>
                    <a:pt x="24" y="10"/>
                  </a:lnTo>
                  <a:lnTo>
                    <a:pt x="24" y="7"/>
                  </a:lnTo>
                  <a:lnTo>
                    <a:pt x="19" y="5"/>
                  </a:lnTo>
                  <a:lnTo>
                    <a:pt x="17" y="2"/>
                  </a:lnTo>
                  <a:lnTo>
                    <a:pt x="12" y="2"/>
                  </a:lnTo>
                  <a:lnTo>
                    <a:pt x="10" y="0"/>
                  </a:lnTo>
                  <a:lnTo>
                    <a:pt x="7" y="0"/>
                  </a:lnTo>
                  <a:lnTo>
                    <a:pt x="3" y="0"/>
                  </a:lnTo>
                  <a:lnTo>
                    <a:pt x="0" y="0"/>
                  </a:lnTo>
                  <a:lnTo>
                    <a:pt x="0" y="2"/>
                  </a:lnTo>
                  <a:lnTo>
                    <a:pt x="0" y="2"/>
                  </a:lnTo>
                  <a:lnTo>
                    <a:pt x="0" y="5"/>
                  </a:lnTo>
                  <a:lnTo>
                    <a:pt x="0" y="7"/>
                  </a:lnTo>
                  <a:lnTo>
                    <a:pt x="0" y="7"/>
                  </a:lnTo>
                  <a:lnTo>
                    <a:pt x="0" y="10"/>
                  </a:lnTo>
                  <a:lnTo>
                    <a:pt x="3" y="12"/>
                  </a:lnTo>
                  <a:lnTo>
                    <a:pt x="7" y="14"/>
                  </a:lnTo>
                  <a:lnTo>
                    <a:pt x="10" y="17"/>
                  </a:lnTo>
                  <a:lnTo>
                    <a:pt x="12" y="17"/>
                  </a:lnTo>
                  <a:lnTo>
                    <a:pt x="17" y="17"/>
                  </a:lnTo>
                  <a:lnTo>
                    <a:pt x="19" y="19"/>
                  </a:lnTo>
                  <a:lnTo>
                    <a:pt x="29"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4" name="Freeform 1584">
              <a:extLst>
                <a:ext uri="{FF2B5EF4-FFF2-40B4-BE49-F238E27FC236}">
                  <a16:creationId xmlns:a16="http://schemas.microsoft.com/office/drawing/2014/main" id="{D4138062-E4E5-4F1C-AE01-AED0E7C86FDB}"/>
                </a:ext>
              </a:extLst>
            </p:cNvPr>
            <p:cNvSpPr>
              <a:spLocks/>
            </p:cNvSpPr>
            <p:nvPr/>
          </p:nvSpPr>
          <p:spPr bwMode="auto">
            <a:xfrm>
              <a:off x="2974975" y="2632074"/>
              <a:ext cx="125412" cy="139701"/>
            </a:xfrm>
            <a:custGeom>
              <a:avLst/>
              <a:gdLst/>
              <a:ahLst/>
              <a:cxnLst>
                <a:cxn ang="0">
                  <a:pos x="60" y="83"/>
                </a:cxn>
                <a:cxn ang="0">
                  <a:pos x="62" y="81"/>
                </a:cxn>
                <a:cxn ang="0">
                  <a:pos x="62" y="88"/>
                </a:cxn>
                <a:cxn ang="0">
                  <a:pos x="67" y="88"/>
                </a:cxn>
                <a:cxn ang="0">
                  <a:pos x="76" y="74"/>
                </a:cxn>
                <a:cxn ang="0">
                  <a:pos x="74" y="69"/>
                </a:cxn>
                <a:cxn ang="0">
                  <a:pos x="67" y="71"/>
                </a:cxn>
                <a:cxn ang="0">
                  <a:pos x="72" y="67"/>
                </a:cxn>
                <a:cxn ang="0">
                  <a:pos x="76" y="57"/>
                </a:cxn>
                <a:cxn ang="0">
                  <a:pos x="74" y="52"/>
                </a:cxn>
                <a:cxn ang="0">
                  <a:pos x="69" y="50"/>
                </a:cxn>
                <a:cxn ang="0">
                  <a:pos x="67" y="50"/>
                </a:cxn>
                <a:cxn ang="0">
                  <a:pos x="72" y="47"/>
                </a:cxn>
                <a:cxn ang="0">
                  <a:pos x="74" y="43"/>
                </a:cxn>
                <a:cxn ang="0">
                  <a:pos x="72" y="38"/>
                </a:cxn>
                <a:cxn ang="0">
                  <a:pos x="65" y="38"/>
                </a:cxn>
                <a:cxn ang="0">
                  <a:pos x="60" y="43"/>
                </a:cxn>
                <a:cxn ang="0">
                  <a:pos x="57" y="43"/>
                </a:cxn>
                <a:cxn ang="0">
                  <a:pos x="55" y="36"/>
                </a:cxn>
                <a:cxn ang="0">
                  <a:pos x="53" y="31"/>
                </a:cxn>
                <a:cxn ang="0">
                  <a:pos x="50" y="24"/>
                </a:cxn>
                <a:cxn ang="0">
                  <a:pos x="46" y="28"/>
                </a:cxn>
                <a:cxn ang="0">
                  <a:pos x="43" y="26"/>
                </a:cxn>
                <a:cxn ang="0">
                  <a:pos x="55" y="12"/>
                </a:cxn>
                <a:cxn ang="0">
                  <a:pos x="60" y="2"/>
                </a:cxn>
                <a:cxn ang="0">
                  <a:pos x="57" y="0"/>
                </a:cxn>
                <a:cxn ang="0">
                  <a:pos x="48" y="5"/>
                </a:cxn>
                <a:cxn ang="0">
                  <a:pos x="36" y="19"/>
                </a:cxn>
                <a:cxn ang="0">
                  <a:pos x="29" y="26"/>
                </a:cxn>
                <a:cxn ang="0">
                  <a:pos x="24" y="31"/>
                </a:cxn>
                <a:cxn ang="0">
                  <a:pos x="19" y="40"/>
                </a:cxn>
                <a:cxn ang="0">
                  <a:pos x="17" y="47"/>
                </a:cxn>
                <a:cxn ang="0">
                  <a:pos x="8" y="50"/>
                </a:cxn>
                <a:cxn ang="0">
                  <a:pos x="5" y="62"/>
                </a:cxn>
                <a:cxn ang="0">
                  <a:pos x="0" y="64"/>
                </a:cxn>
                <a:cxn ang="0">
                  <a:pos x="0" y="69"/>
                </a:cxn>
                <a:cxn ang="0">
                  <a:pos x="3" y="71"/>
                </a:cxn>
                <a:cxn ang="0">
                  <a:pos x="34" y="71"/>
                </a:cxn>
                <a:cxn ang="0">
                  <a:pos x="38" y="74"/>
                </a:cxn>
                <a:cxn ang="0">
                  <a:pos x="38" y="81"/>
                </a:cxn>
                <a:cxn ang="0">
                  <a:pos x="41" y="83"/>
                </a:cxn>
                <a:cxn ang="0">
                  <a:pos x="50" y="78"/>
                </a:cxn>
                <a:cxn ang="0">
                  <a:pos x="57" y="74"/>
                </a:cxn>
                <a:cxn ang="0">
                  <a:pos x="62" y="76"/>
                </a:cxn>
              </a:cxnLst>
              <a:rect l="0" t="0" r="r" b="b"/>
              <a:pathLst>
                <a:path w="79" h="88">
                  <a:moveTo>
                    <a:pt x="62" y="76"/>
                  </a:moveTo>
                  <a:lnTo>
                    <a:pt x="57" y="83"/>
                  </a:lnTo>
                  <a:lnTo>
                    <a:pt x="60" y="83"/>
                  </a:lnTo>
                  <a:lnTo>
                    <a:pt x="60" y="83"/>
                  </a:lnTo>
                  <a:lnTo>
                    <a:pt x="65" y="78"/>
                  </a:lnTo>
                  <a:lnTo>
                    <a:pt x="62" y="81"/>
                  </a:lnTo>
                  <a:lnTo>
                    <a:pt x="62" y="86"/>
                  </a:lnTo>
                  <a:lnTo>
                    <a:pt x="62" y="86"/>
                  </a:lnTo>
                  <a:lnTo>
                    <a:pt x="62" y="88"/>
                  </a:lnTo>
                  <a:lnTo>
                    <a:pt x="62" y="88"/>
                  </a:lnTo>
                  <a:lnTo>
                    <a:pt x="65" y="88"/>
                  </a:lnTo>
                  <a:lnTo>
                    <a:pt x="67" y="88"/>
                  </a:lnTo>
                  <a:lnTo>
                    <a:pt x="67" y="88"/>
                  </a:lnTo>
                  <a:lnTo>
                    <a:pt x="72" y="81"/>
                  </a:lnTo>
                  <a:lnTo>
                    <a:pt x="76" y="74"/>
                  </a:lnTo>
                  <a:lnTo>
                    <a:pt x="79" y="69"/>
                  </a:lnTo>
                  <a:lnTo>
                    <a:pt x="76" y="69"/>
                  </a:lnTo>
                  <a:lnTo>
                    <a:pt x="74" y="69"/>
                  </a:lnTo>
                  <a:lnTo>
                    <a:pt x="74" y="69"/>
                  </a:lnTo>
                  <a:lnTo>
                    <a:pt x="72" y="71"/>
                  </a:lnTo>
                  <a:lnTo>
                    <a:pt x="67" y="71"/>
                  </a:lnTo>
                  <a:lnTo>
                    <a:pt x="67" y="69"/>
                  </a:lnTo>
                  <a:lnTo>
                    <a:pt x="69" y="69"/>
                  </a:lnTo>
                  <a:lnTo>
                    <a:pt x="72" y="67"/>
                  </a:lnTo>
                  <a:lnTo>
                    <a:pt x="74" y="64"/>
                  </a:lnTo>
                  <a:lnTo>
                    <a:pt x="76" y="59"/>
                  </a:lnTo>
                  <a:lnTo>
                    <a:pt x="76" y="57"/>
                  </a:lnTo>
                  <a:lnTo>
                    <a:pt x="72" y="57"/>
                  </a:lnTo>
                  <a:lnTo>
                    <a:pt x="72" y="57"/>
                  </a:lnTo>
                  <a:lnTo>
                    <a:pt x="74" y="52"/>
                  </a:lnTo>
                  <a:lnTo>
                    <a:pt x="74" y="50"/>
                  </a:lnTo>
                  <a:lnTo>
                    <a:pt x="72" y="50"/>
                  </a:lnTo>
                  <a:lnTo>
                    <a:pt x="69" y="50"/>
                  </a:lnTo>
                  <a:lnTo>
                    <a:pt x="67" y="50"/>
                  </a:lnTo>
                  <a:lnTo>
                    <a:pt x="67" y="50"/>
                  </a:lnTo>
                  <a:lnTo>
                    <a:pt x="67" y="50"/>
                  </a:lnTo>
                  <a:lnTo>
                    <a:pt x="67" y="50"/>
                  </a:lnTo>
                  <a:lnTo>
                    <a:pt x="67" y="47"/>
                  </a:lnTo>
                  <a:lnTo>
                    <a:pt x="72" y="47"/>
                  </a:lnTo>
                  <a:lnTo>
                    <a:pt x="74" y="45"/>
                  </a:lnTo>
                  <a:lnTo>
                    <a:pt x="74" y="43"/>
                  </a:lnTo>
                  <a:lnTo>
                    <a:pt x="74" y="43"/>
                  </a:lnTo>
                  <a:lnTo>
                    <a:pt x="74" y="43"/>
                  </a:lnTo>
                  <a:lnTo>
                    <a:pt x="74" y="40"/>
                  </a:lnTo>
                  <a:lnTo>
                    <a:pt x="72" y="38"/>
                  </a:lnTo>
                  <a:lnTo>
                    <a:pt x="67" y="38"/>
                  </a:lnTo>
                  <a:lnTo>
                    <a:pt x="65" y="36"/>
                  </a:lnTo>
                  <a:lnTo>
                    <a:pt x="65" y="38"/>
                  </a:lnTo>
                  <a:lnTo>
                    <a:pt x="62" y="38"/>
                  </a:lnTo>
                  <a:lnTo>
                    <a:pt x="60" y="38"/>
                  </a:lnTo>
                  <a:lnTo>
                    <a:pt x="60" y="43"/>
                  </a:lnTo>
                  <a:lnTo>
                    <a:pt x="57" y="43"/>
                  </a:lnTo>
                  <a:lnTo>
                    <a:pt x="57" y="43"/>
                  </a:lnTo>
                  <a:lnTo>
                    <a:pt x="57" y="43"/>
                  </a:lnTo>
                  <a:lnTo>
                    <a:pt x="55" y="43"/>
                  </a:lnTo>
                  <a:lnTo>
                    <a:pt x="55" y="38"/>
                  </a:lnTo>
                  <a:lnTo>
                    <a:pt x="55" y="36"/>
                  </a:lnTo>
                  <a:lnTo>
                    <a:pt x="55" y="33"/>
                  </a:lnTo>
                  <a:lnTo>
                    <a:pt x="53" y="31"/>
                  </a:lnTo>
                  <a:lnTo>
                    <a:pt x="53" y="31"/>
                  </a:lnTo>
                  <a:lnTo>
                    <a:pt x="50" y="31"/>
                  </a:lnTo>
                  <a:lnTo>
                    <a:pt x="50" y="28"/>
                  </a:lnTo>
                  <a:lnTo>
                    <a:pt x="50" y="24"/>
                  </a:lnTo>
                  <a:lnTo>
                    <a:pt x="48" y="24"/>
                  </a:lnTo>
                  <a:lnTo>
                    <a:pt x="46" y="26"/>
                  </a:lnTo>
                  <a:lnTo>
                    <a:pt x="46" y="28"/>
                  </a:lnTo>
                  <a:lnTo>
                    <a:pt x="43" y="28"/>
                  </a:lnTo>
                  <a:lnTo>
                    <a:pt x="43" y="28"/>
                  </a:lnTo>
                  <a:lnTo>
                    <a:pt x="43" y="26"/>
                  </a:lnTo>
                  <a:lnTo>
                    <a:pt x="46" y="24"/>
                  </a:lnTo>
                  <a:lnTo>
                    <a:pt x="48" y="17"/>
                  </a:lnTo>
                  <a:lnTo>
                    <a:pt x="55" y="12"/>
                  </a:lnTo>
                  <a:lnTo>
                    <a:pt x="57" y="7"/>
                  </a:lnTo>
                  <a:lnTo>
                    <a:pt x="57" y="5"/>
                  </a:lnTo>
                  <a:lnTo>
                    <a:pt x="60" y="2"/>
                  </a:lnTo>
                  <a:lnTo>
                    <a:pt x="60" y="2"/>
                  </a:lnTo>
                  <a:lnTo>
                    <a:pt x="60" y="0"/>
                  </a:lnTo>
                  <a:lnTo>
                    <a:pt x="57" y="0"/>
                  </a:lnTo>
                  <a:lnTo>
                    <a:pt x="55" y="0"/>
                  </a:lnTo>
                  <a:lnTo>
                    <a:pt x="53" y="0"/>
                  </a:lnTo>
                  <a:lnTo>
                    <a:pt x="48" y="5"/>
                  </a:lnTo>
                  <a:lnTo>
                    <a:pt x="46" y="7"/>
                  </a:lnTo>
                  <a:lnTo>
                    <a:pt x="41" y="12"/>
                  </a:lnTo>
                  <a:lnTo>
                    <a:pt x="36" y="19"/>
                  </a:lnTo>
                  <a:lnTo>
                    <a:pt x="34" y="24"/>
                  </a:lnTo>
                  <a:lnTo>
                    <a:pt x="31" y="26"/>
                  </a:lnTo>
                  <a:lnTo>
                    <a:pt x="29" y="26"/>
                  </a:lnTo>
                  <a:lnTo>
                    <a:pt x="27" y="28"/>
                  </a:lnTo>
                  <a:lnTo>
                    <a:pt x="27" y="28"/>
                  </a:lnTo>
                  <a:lnTo>
                    <a:pt x="24" y="31"/>
                  </a:lnTo>
                  <a:lnTo>
                    <a:pt x="22" y="31"/>
                  </a:lnTo>
                  <a:lnTo>
                    <a:pt x="22" y="36"/>
                  </a:lnTo>
                  <a:lnTo>
                    <a:pt x="19" y="40"/>
                  </a:lnTo>
                  <a:lnTo>
                    <a:pt x="17" y="45"/>
                  </a:lnTo>
                  <a:lnTo>
                    <a:pt x="17" y="47"/>
                  </a:lnTo>
                  <a:lnTo>
                    <a:pt x="17" y="47"/>
                  </a:lnTo>
                  <a:lnTo>
                    <a:pt x="12" y="47"/>
                  </a:lnTo>
                  <a:lnTo>
                    <a:pt x="10" y="50"/>
                  </a:lnTo>
                  <a:lnTo>
                    <a:pt x="8" y="50"/>
                  </a:lnTo>
                  <a:lnTo>
                    <a:pt x="5" y="55"/>
                  </a:lnTo>
                  <a:lnTo>
                    <a:pt x="5" y="57"/>
                  </a:lnTo>
                  <a:lnTo>
                    <a:pt x="5" y="62"/>
                  </a:lnTo>
                  <a:lnTo>
                    <a:pt x="3" y="64"/>
                  </a:lnTo>
                  <a:lnTo>
                    <a:pt x="0" y="64"/>
                  </a:lnTo>
                  <a:lnTo>
                    <a:pt x="0" y="64"/>
                  </a:lnTo>
                  <a:lnTo>
                    <a:pt x="0" y="64"/>
                  </a:lnTo>
                  <a:lnTo>
                    <a:pt x="0" y="67"/>
                  </a:lnTo>
                  <a:lnTo>
                    <a:pt x="0" y="69"/>
                  </a:lnTo>
                  <a:lnTo>
                    <a:pt x="0" y="69"/>
                  </a:lnTo>
                  <a:lnTo>
                    <a:pt x="3" y="71"/>
                  </a:lnTo>
                  <a:lnTo>
                    <a:pt x="3" y="71"/>
                  </a:lnTo>
                  <a:lnTo>
                    <a:pt x="8" y="71"/>
                  </a:lnTo>
                  <a:lnTo>
                    <a:pt x="10" y="71"/>
                  </a:lnTo>
                  <a:lnTo>
                    <a:pt x="34" y="71"/>
                  </a:lnTo>
                  <a:lnTo>
                    <a:pt x="36" y="71"/>
                  </a:lnTo>
                  <a:lnTo>
                    <a:pt x="38" y="74"/>
                  </a:lnTo>
                  <a:lnTo>
                    <a:pt x="38" y="74"/>
                  </a:lnTo>
                  <a:lnTo>
                    <a:pt x="41" y="76"/>
                  </a:lnTo>
                  <a:lnTo>
                    <a:pt x="38" y="78"/>
                  </a:lnTo>
                  <a:lnTo>
                    <a:pt x="38" y="81"/>
                  </a:lnTo>
                  <a:lnTo>
                    <a:pt x="36" y="83"/>
                  </a:lnTo>
                  <a:lnTo>
                    <a:pt x="38" y="86"/>
                  </a:lnTo>
                  <a:lnTo>
                    <a:pt x="41" y="83"/>
                  </a:lnTo>
                  <a:lnTo>
                    <a:pt x="46" y="81"/>
                  </a:lnTo>
                  <a:lnTo>
                    <a:pt x="48" y="78"/>
                  </a:lnTo>
                  <a:lnTo>
                    <a:pt x="50" y="78"/>
                  </a:lnTo>
                  <a:lnTo>
                    <a:pt x="53" y="76"/>
                  </a:lnTo>
                  <a:lnTo>
                    <a:pt x="55" y="74"/>
                  </a:lnTo>
                  <a:lnTo>
                    <a:pt x="57" y="74"/>
                  </a:lnTo>
                  <a:lnTo>
                    <a:pt x="60" y="74"/>
                  </a:lnTo>
                  <a:lnTo>
                    <a:pt x="62" y="76"/>
                  </a:lnTo>
                  <a:lnTo>
                    <a:pt x="62" y="7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5" name="Freeform 1585">
              <a:extLst>
                <a:ext uri="{FF2B5EF4-FFF2-40B4-BE49-F238E27FC236}">
                  <a16:creationId xmlns:a16="http://schemas.microsoft.com/office/drawing/2014/main" id="{189B57E2-E1FA-4E18-A412-8451B0C825AA}"/>
                </a:ext>
              </a:extLst>
            </p:cNvPr>
            <p:cNvSpPr>
              <a:spLocks/>
            </p:cNvSpPr>
            <p:nvPr/>
          </p:nvSpPr>
          <p:spPr bwMode="auto">
            <a:xfrm>
              <a:off x="2974975" y="2632074"/>
              <a:ext cx="125412" cy="139701"/>
            </a:xfrm>
            <a:custGeom>
              <a:avLst/>
              <a:gdLst/>
              <a:ahLst/>
              <a:cxnLst>
                <a:cxn ang="0">
                  <a:pos x="60" y="83"/>
                </a:cxn>
                <a:cxn ang="0">
                  <a:pos x="62" y="81"/>
                </a:cxn>
                <a:cxn ang="0">
                  <a:pos x="62" y="88"/>
                </a:cxn>
                <a:cxn ang="0">
                  <a:pos x="67" y="88"/>
                </a:cxn>
                <a:cxn ang="0">
                  <a:pos x="76" y="74"/>
                </a:cxn>
                <a:cxn ang="0">
                  <a:pos x="74" y="69"/>
                </a:cxn>
                <a:cxn ang="0">
                  <a:pos x="67" y="71"/>
                </a:cxn>
                <a:cxn ang="0">
                  <a:pos x="72" y="67"/>
                </a:cxn>
                <a:cxn ang="0">
                  <a:pos x="76" y="57"/>
                </a:cxn>
                <a:cxn ang="0">
                  <a:pos x="74" y="52"/>
                </a:cxn>
                <a:cxn ang="0">
                  <a:pos x="69" y="50"/>
                </a:cxn>
                <a:cxn ang="0">
                  <a:pos x="67" y="50"/>
                </a:cxn>
                <a:cxn ang="0">
                  <a:pos x="72" y="47"/>
                </a:cxn>
                <a:cxn ang="0">
                  <a:pos x="74" y="43"/>
                </a:cxn>
                <a:cxn ang="0">
                  <a:pos x="72" y="38"/>
                </a:cxn>
                <a:cxn ang="0">
                  <a:pos x="65" y="38"/>
                </a:cxn>
                <a:cxn ang="0">
                  <a:pos x="60" y="43"/>
                </a:cxn>
                <a:cxn ang="0">
                  <a:pos x="57" y="43"/>
                </a:cxn>
                <a:cxn ang="0">
                  <a:pos x="55" y="36"/>
                </a:cxn>
                <a:cxn ang="0">
                  <a:pos x="53" y="31"/>
                </a:cxn>
                <a:cxn ang="0">
                  <a:pos x="50" y="24"/>
                </a:cxn>
                <a:cxn ang="0">
                  <a:pos x="46" y="28"/>
                </a:cxn>
                <a:cxn ang="0">
                  <a:pos x="43" y="26"/>
                </a:cxn>
                <a:cxn ang="0">
                  <a:pos x="55" y="12"/>
                </a:cxn>
                <a:cxn ang="0">
                  <a:pos x="60" y="2"/>
                </a:cxn>
                <a:cxn ang="0">
                  <a:pos x="57" y="0"/>
                </a:cxn>
                <a:cxn ang="0">
                  <a:pos x="48" y="5"/>
                </a:cxn>
                <a:cxn ang="0">
                  <a:pos x="36" y="19"/>
                </a:cxn>
                <a:cxn ang="0">
                  <a:pos x="29" y="26"/>
                </a:cxn>
                <a:cxn ang="0">
                  <a:pos x="24" y="31"/>
                </a:cxn>
                <a:cxn ang="0">
                  <a:pos x="19" y="40"/>
                </a:cxn>
                <a:cxn ang="0">
                  <a:pos x="17" y="47"/>
                </a:cxn>
                <a:cxn ang="0">
                  <a:pos x="8" y="50"/>
                </a:cxn>
                <a:cxn ang="0">
                  <a:pos x="5" y="62"/>
                </a:cxn>
                <a:cxn ang="0">
                  <a:pos x="0" y="64"/>
                </a:cxn>
                <a:cxn ang="0">
                  <a:pos x="0" y="69"/>
                </a:cxn>
                <a:cxn ang="0">
                  <a:pos x="3" y="71"/>
                </a:cxn>
                <a:cxn ang="0">
                  <a:pos x="34" y="71"/>
                </a:cxn>
                <a:cxn ang="0">
                  <a:pos x="38" y="74"/>
                </a:cxn>
                <a:cxn ang="0">
                  <a:pos x="38" y="81"/>
                </a:cxn>
                <a:cxn ang="0">
                  <a:pos x="41" y="83"/>
                </a:cxn>
                <a:cxn ang="0">
                  <a:pos x="50" y="78"/>
                </a:cxn>
                <a:cxn ang="0">
                  <a:pos x="57" y="74"/>
                </a:cxn>
              </a:cxnLst>
              <a:rect l="0" t="0" r="r" b="b"/>
              <a:pathLst>
                <a:path w="79" h="88">
                  <a:moveTo>
                    <a:pt x="62" y="76"/>
                  </a:moveTo>
                  <a:lnTo>
                    <a:pt x="57" y="83"/>
                  </a:lnTo>
                  <a:lnTo>
                    <a:pt x="60" y="83"/>
                  </a:lnTo>
                  <a:lnTo>
                    <a:pt x="60" y="83"/>
                  </a:lnTo>
                  <a:lnTo>
                    <a:pt x="65" y="78"/>
                  </a:lnTo>
                  <a:lnTo>
                    <a:pt x="62" y="81"/>
                  </a:lnTo>
                  <a:lnTo>
                    <a:pt x="62" y="86"/>
                  </a:lnTo>
                  <a:lnTo>
                    <a:pt x="62" y="86"/>
                  </a:lnTo>
                  <a:lnTo>
                    <a:pt x="62" y="88"/>
                  </a:lnTo>
                  <a:lnTo>
                    <a:pt x="62" y="88"/>
                  </a:lnTo>
                  <a:lnTo>
                    <a:pt x="65" y="88"/>
                  </a:lnTo>
                  <a:lnTo>
                    <a:pt x="67" y="88"/>
                  </a:lnTo>
                  <a:lnTo>
                    <a:pt x="67" y="88"/>
                  </a:lnTo>
                  <a:lnTo>
                    <a:pt x="72" y="81"/>
                  </a:lnTo>
                  <a:lnTo>
                    <a:pt x="76" y="74"/>
                  </a:lnTo>
                  <a:lnTo>
                    <a:pt x="79" y="69"/>
                  </a:lnTo>
                  <a:lnTo>
                    <a:pt x="76" y="69"/>
                  </a:lnTo>
                  <a:lnTo>
                    <a:pt x="74" y="69"/>
                  </a:lnTo>
                  <a:lnTo>
                    <a:pt x="74" y="69"/>
                  </a:lnTo>
                  <a:lnTo>
                    <a:pt x="72" y="71"/>
                  </a:lnTo>
                  <a:lnTo>
                    <a:pt x="67" y="71"/>
                  </a:lnTo>
                  <a:lnTo>
                    <a:pt x="67" y="69"/>
                  </a:lnTo>
                  <a:lnTo>
                    <a:pt x="69" y="69"/>
                  </a:lnTo>
                  <a:lnTo>
                    <a:pt x="72" y="67"/>
                  </a:lnTo>
                  <a:lnTo>
                    <a:pt x="74" y="64"/>
                  </a:lnTo>
                  <a:lnTo>
                    <a:pt x="76" y="59"/>
                  </a:lnTo>
                  <a:lnTo>
                    <a:pt x="76" y="57"/>
                  </a:lnTo>
                  <a:lnTo>
                    <a:pt x="72" y="57"/>
                  </a:lnTo>
                  <a:lnTo>
                    <a:pt x="72" y="57"/>
                  </a:lnTo>
                  <a:lnTo>
                    <a:pt x="74" y="52"/>
                  </a:lnTo>
                  <a:lnTo>
                    <a:pt x="74" y="50"/>
                  </a:lnTo>
                  <a:lnTo>
                    <a:pt x="72" y="50"/>
                  </a:lnTo>
                  <a:lnTo>
                    <a:pt x="69" y="50"/>
                  </a:lnTo>
                  <a:lnTo>
                    <a:pt x="67" y="50"/>
                  </a:lnTo>
                  <a:lnTo>
                    <a:pt x="67" y="50"/>
                  </a:lnTo>
                  <a:lnTo>
                    <a:pt x="67" y="50"/>
                  </a:lnTo>
                  <a:lnTo>
                    <a:pt x="67" y="50"/>
                  </a:lnTo>
                  <a:lnTo>
                    <a:pt x="67" y="47"/>
                  </a:lnTo>
                  <a:lnTo>
                    <a:pt x="72" y="47"/>
                  </a:lnTo>
                  <a:lnTo>
                    <a:pt x="74" y="45"/>
                  </a:lnTo>
                  <a:lnTo>
                    <a:pt x="74" y="43"/>
                  </a:lnTo>
                  <a:lnTo>
                    <a:pt x="74" y="43"/>
                  </a:lnTo>
                  <a:lnTo>
                    <a:pt x="74" y="43"/>
                  </a:lnTo>
                  <a:lnTo>
                    <a:pt x="74" y="40"/>
                  </a:lnTo>
                  <a:lnTo>
                    <a:pt x="72" y="38"/>
                  </a:lnTo>
                  <a:lnTo>
                    <a:pt x="67" y="38"/>
                  </a:lnTo>
                  <a:lnTo>
                    <a:pt x="65" y="36"/>
                  </a:lnTo>
                  <a:lnTo>
                    <a:pt x="65" y="38"/>
                  </a:lnTo>
                  <a:lnTo>
                    <a:pt x="62" y="38"/>
                  </a:lnTo>
                  <a:lnTo>
                    <a:pt x="60" y="38"/>
                  </a:lnTo>
                  <a:lnTo>
                    <a:pt x="60" y="43"/>
                  </a:lnTo>
                  <a:lnTo>
                    <a:pt x="57" y="43"/>
                  </a:lnTo>
                  <a:lnTo>
                    <a:pt x="57" y="43"/>
                  </a:lnTo>
                  <a:lnTo>
                    <a:pt x="57" y="43"/>
                  </a:lnTo>
                  <a:lnTo>
                    <a:pt x="55" y="43"/>
                  </a:lnTo>
                  <a:lnTo>
                    <a:pt x="55" y="38"/>
                  </a:lnTo>
                  <a:lnTo>
                    <a:pt x="55" y="36"/>
                  </a:lnTo>
                  <a:lnTo>
                    <a:pt x="55" y="33"/>
                  </a:lnTo>
                  <a:lnTo>
                    <a:pt x="53" y="31"/>
                  </a:lnTo>
                  <a:lnTo>
                    <a:pt x="53" y="31"/>
                  </a:lnTo>
                  <a:lnTo>
                    <a:pt x="50" y="31"/>
                  </a:lnTo>
                  <a:lnTo>
                    <a:pt x="50" y="28"/>
                  </a:lnTo>
                  <a:lnTo>
                    <a:pt x="50" y="24"/>
                  </a:lnTo>
                  <a:lnTo>
                    <a:pt x="48" y="24"/>
                  </a:lnTo>
                  <a:lnTo>
                    <a:pt x="46" y="26"/>
                  </a:lnTo>
                  <a:lnTo>
                    <a:pt x="46" y="28"/>
                  </a:lnTo>
                  <a:lnTo>
                    <a:pt x="43" y="28"/>
                  </a:lnTo>
                  <a:lnTo>
                    <a:pt x="43" y="28"/>
                  </a:lnTo>
                  <a:lnTo>
                    <a:pt x="43" y="26"/>
                  </a:lnTo>
                  <a:lnTo>
                    <a:pt x="46" y="24"/>
                  </a:lnTo>
                  <a:lnTo>
                    <a:pt x="48" y="17"/>
                  </a:lnTo>
                  <a:lnTo>
                    <a:pt x="55" y="12"/>
                  </a:lnTo>
                  <a:lnTo>
                    <a:pt x="57" y="7"/>
                  </a:lnTo>
                  <a:lnTo>
                    <a:pt x="57" y="5"/>
                  </a:lnTo>
                  <a:lnTo>
                    <a:pt x="60" y="2"/>
                  </a:lnTo>
                  <a:lnTo>
                    <a:pt x="60" y="2"/>
                  </a:lnTo>
                  <a:lnTo>
                    <a:pt x="60" y="0"/>
                  </a:lnTo>
                  <a:lnTo>
                    <a:pt x="57" y="0"/>
                  </a:lnTo>
                  <a:lnTo>
                    <a:pt x="55" y="0"/>
                  </a:lnTo>
                  <a:lnTo>
                    <a:pt x="53" y="0"/>
                  </a:lnTo>
                  <a:lnTo>
                    <a:pt x="48" y="5"/>
                  </a:lnTo>
                  <a:lnTo>
                    <a:pt x="46" y="7"/>
                  </a:lnTo>
                  <a:lnTo>
                    <a:pt x="41" y="12"/>
                  </a:lnTo>
                  <a:lnTo>
                    <a:pt x="36" y="19"/>
                  </a:lnTo>
                  <a:lnTo>
                    <a:pt x="34" y="24"/>
                  </a:lnTo>
                  <a:lnTo>
                    <a:pt x="31" y="26"/>
                  </a:lnTo>
                  <a:lnTo>
                    <a:pt x="29" y="26"/>
                  </a:lnTo>
                  <a:lnTo>
                    <a:pt x="27" y="28"/>
                  </a:lnTo>
                  <a:lnTo>
                    <a:pt x="27" y="28"/>
                  </a:lnTo>
                  <a:lnTo>
                    <a:pt x="24" y="31"/>
                  </a:lnTo>
                  <a:lnTo>
                    <a:pt x="22" y="31"/>
                  </a:lnTo>
                  <a:lnTo>
                    <a:pt x="22" y="36"/>
                  </a:lnTo>
                  <a:lnTo>
                    <a:pt x="19" y="40"/>
                  </a:lnTo>
                  <a:lnTo>
                    <a:pt x="17" y="45"/>
                  </a:lnTo>
                  <a:lnTo>
                    <a:pt x="17" y="47"/>
                  </a:lnTo>
                  <a:lnTo>
                    <a:pt x="17" y="47"/>
                  </a:lnTo>
                  <a:lnTo>
                    <a:pt x="12" y="47"/>
                  </a:lnTo>
                  <a:lnTo>
                    <a:pt x="10" y="50"/>
                  </a:lnTo>
                  <a:lnTo>
                    <a:pt x="8" y="50"/>
                  </a:lnTo>
                  <a:lnTo>
                    <a:pt x="5" y="55"/>
                  </a:lnTo>
                  <a:lnTo>
                    <a:pt x="5" y="57"/>
                  </a:lnTo>
                  <a:lnTo>
                    <a:pt x="5" y="62"/>
                  </a:lnTo>
                  <a:lnTo>
                    <a:pt x="3" y="64"/>
                  </a:lnTo>
                  <a:lnTo>
                    <a:pt x="0" y="64"/>
                  </a:lnTo>
                  <a:lnTo>
                    <a:pt x="0" y="64"/>
                  </a:lnTo>
                  <a:lnTo>
                    <a:pt x="0" y="64"/>
                  </a:lnTo>
                  <a:lnTo>
                    <a:pt x="0" y="67"/>
                  </a:lnTo>
                  <a:lnTo>
                    <a:pt x="0" y="69"/>
                  </a:lnTo>
                  <a:lnTo>
                    <a:pt x="0" y="69"/>
                  </a:lnTo>
                  <a:lnTo>
                    <a:pt x="3" y="71"/>
                  </a:lnTo>
                  <a:lnTo>
                    <a:pt x="3" y="71"/>
                  </a:lnTo>
                  <a:lnTo>
                    <a:pt x="8" y="71"/>
                  </a:lnTo>
                  <a:lnTo>
                    <a:pt x="10" y="71"/>
                  </a:lnTo>
                  <a:lnTo>
                    <a:pt x="34" y="71"/>
                  </a:lnTo>
                  <a:lnTo>
                    <a:pt x="36" y="71"/>
                  </a:lnTo>
                  <a:lnTo>
                    <a:pt x="38" y="74"/>
                  </a:lnTo>
                  <a:lnTo>
                    <a:pt x="38" y="74"/>
                  </a:lnTo>
                  <a:lnTo>
                    <a:pt x="41" y="76"/>
                  </a:lnTo>
                  <a:lnTo>
                    <a:pt x="38" y="78"/>
                  </a:lnTo>
                  <a:lnTo>
                    <a:pt x="38" y="81"/>
                  </a:lnTo>
                  <a:lnTo>
                    <a:pt x="36" y="83"/>
                  </a:lnTo>
                  <a:lnTo>
                    <a:pt x="38" y="86"/>
                  </a:lnTo>
                  <a:lnTo>
                    <a:pt x="41" y="83"/>
                  </a:lnTo>
                  <a:lnTo>
                    <a:pt x="46" y="81"/>
                  </a:lnTo>
                  <a:lnTo>
                    <a:pt x="48" y="78"/>
                  </a:lnTo>
                  <a:lnTo>
                    <a:pt x="50" y="78"/>
                  </a:lnTo>
                  <a:lnTo>
                    <a:pt x="53" y="76"/>
                  </a:lnTo>
                  <a:lnTo>
                    <a:pt x="55" y="74"/>
                  </a:lnTo>
                  <a:lnTo>
                    <a:pt x="57" y="74"/>
                  </a:lnTo>
                  <a:lnTo>
                    <a:pt x="60" y="74"/>
                  </a:lnTo>
                  <a:lnTo>
                    <a:pt x="62" y="7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6" name="Freeform 1586">
              <a:extLst>
                <a:ext uri="{FF2B5EF4-FFF2-40B4-BE49-F238E27FC236}">
                  <a16:creationId xmlns:a16="http://schemas.microsoft.com/office/drawing/2014/main" id="{BF9FB77F-3068-431D-951F-F14677EB2AB3}"/>
                </a:ext>
              </a:extLst>
            </p:cNvPr>
            <p:cNvSpPr>
              <a:spLocks/>
            </p:cNvSpPr>
            <p:nvPr/>
          </p:nvSpPr>
          <p:spPr bwMode="auto">
            <a:xfrm>
              <a:off x="2974975" y="2632074"/>
              <a:ext cx="125412" cy="139701"/>
            </a:xfrm>
            <a:custGeom>
              <a:avLst/>
              <a:gdLst/>
              <a:ahLst/>
              <a:cxnLst>
                <a:cxn ang="0">
                  <a:pos x="60" y="83"/>
                </a:cxn>
                <a:cxn ang="0">
                  <a:pos x="62" y="81"/>
                </a:cxn>
                <a:cxn ang="0">
                  <a:pos x="62" y="88"/>
                </a:cxn>
                <a:cxn ang="0">
                  <a:pos x="67" y="88"/>
                </a:cxn>
                <a:cxn ang="0">
                  <a:pos x="76" y="74"/>
                </a:cxn>
                <a:cxn ang="0">
                  <a:pos x="74" y="69"/>
                </a:cxn>
                <a:cxn ang="0">
                  <a:pos x="67" y="71"/>
                </a:cxn>
                <a:cxn ang="0">
                  <a:pos x="72" y="67"/>
                </a:cxn>
                <a:cxn ang="0">
                  <a:pos x="76" y="57"/>
                </a:cxn>
                <a:cxn ang="0">
                  <a:pos x="74" y="52"/>
                </a:cxn>
                <a:cxn ang="0">
                  <a:pos x="69" y="50"/>
                </a:cxn>
                <a:cxn ang="0">
                  <a:pos x="67" y="50"/>
                </a:cxn>
                <a:cxn ang="0">
                  <a:pos x="72" y="47"/>
                </a:cxn>
                <a:cxn ang="0">
                  <a:pos x="74" y="43"/>
                </a:cxn>
                <a:cxn ang="0">
                  <a:pos x="72" y="38"/>
                </a:cxn>
                <a:cxn ang="0">
                  <a:pos x="65" y="38"/>
                </a:cxn>
                <a:cxn ang="0">
                  <a:pos x="60" y="43"/>
                </a:cxn>
                <a:cxn ang="0">
                  <a:pos x="57" y="43"/>
                </a:cxn>
                <a:cxn ang="0">
                  <a:pos x="55" y="36"/>
                </a:cxn>
                <a:cxn ang="0">
                  <a:pos x="53" y="31"/>
                </a:cxn>
                <a:cxn ang="0">
                  <a:pos x="50" y="24"/>
                </a:cxn>
                <a:cxn ang="0">
                  <a:pos x="46" y="28"/>
                </a:cxn>
                <a:cxn ang="0">
                  <a:pos x="43" y="26"/>
                </a:cxn>
                <a:cxn ang="0">
                  <a:pos x="55" y="12"/>
                </a:cxn>
                <a:cxn ang="0">
                  <a:pos x="60" y="2"/>
                </a:cxn>
                <a:cxn ang="0">
                  <a:pos x="57" y="0"/>
                </a:cxn>
                <a:cxn ang="0">
                  <a:pos x="48" y="5"/>
                </a:cxn>
                <a:cxn ang="0">
                  <a:pos x="36" y="19"/>
                </a:cxn>
                <a:cxn ang="0">
                  <a:pos x="29" y="26"/>
                </a:cxn>
                <a:cxn ang="0">
                  <a:pos x="24" y="31"/>
                </a:cxn>
                <a:cxn ang="0">
                  <a:pos x="19" y="40"/>
                </a:cxn>
                <a:cxn ang="0">
                  <a:pos x="17" y="47"/>
                </a:cxn>
                <a:cxn ang="0">
                  <a:pos x="8" y="50"/>
                </a:cxn>
                <a:cxn ang="0">
                  <a:pos x="5" y="62"/>
                </a:cxn>
                <a:cxn ang="0">
                  <a:pos x="0" y="64"/>
                </a:cxn>
                <a:cxn ang="0">
                  <a:pos x="0" y="69"/>
                </a:cxn>
                <a:cxn ang="0">
                  <a:pos x="3" y="71"/>
                </a:cxn>
                <a:cxn ang="0">
                  <a:pos x="34" y="71"/>
                </a:cxn>
                <a:cxn ang="0">
                  <a:pos x="38" y="74"/>
                </a:cxn>
                <a:cxn ang="0">
                  <a:pos x="38" y="81"/>
                </a:cxn>
                <a:cxn ang="0">
                  <a:pos x="41" y="83"/>
                </a:cxn>
                <a:cxn ang="0">
                  <a:pos x="50" y="78"/>
                </a:cxn>
                <a:cxn ang="0">
                  <a:pos x="57" y="74"/>
                </a:cxn>
              </a:cxnLst>
              <a:rect l="0" t="0" r="r" b="b"/>
              <a:pathLst>
                <a:path w="79" h="88">
                  <a:moveTo>
                    <a:pt x="62" y="76"/>
                  </a:moveTo>
                  <a:lnTo>
                    <a:pt x="57" y="83"/>
                  </a:lnTo>
                  <a:lnTo>
                    <a:pt x="60" y="83"/>
                  </a:lnTo>
                  <a:lnTo>
                    <a:pt x="60" y="83"/>
                  </a:lnTo>
                  <a:lnTo>
                    <a:pt x="65" y="78"/>
                  </a:lnTo>
                  <a:lnTo>
                    <a:pt x="62" y="81"/>
                  </a:lnTo>
                  <a:lnTo>
                    <a:pt x="62" y="86"/>
                  </a:lnTo>
                  <a:lnTo>
                    <a:pt x="62" y="86"/>
                  </a:lnTo>
                  <a:lnTo>
                    <a:pt x="62" y="88"/>
                  </a:lnTo>
                  <a:lnTo>
                    <a:pt x="62" y="88"/>
                  </a:lnTo>
                  <a:lnTo>
                    <a:pt x="65" y="88"/>
                  </a:lnTo>
                  <a:lnTo>
                    <a:pt x="67" y="88"/>
                  </a:lnTo>
                  <a:lnTo>
                    <a:pt x="67" y="88"/>
                  </a:lnTo>
                  <a:lnTo>
                    <a:pt x="72" y="81"/>
                  </a:lnTo>
                  <a:lnTo>
                    <a:pt x="76" y="74"/>
                  </a:lnTo>
                  <a:lnTo>
                    <a:pt x="79" y="69"/>
                  </a:lnTo>
                  <a:lnTo>
                    <a:pt x="76" y="69"/>
                  </a:lnTo>
                  <a:lnTo>
                    <a:pt x="74" y="69"/>
                  </a:lnTo>
                  <a:lnTo>
                    <a:pt x="74" y="69"/>
                  </a:lnTo>
                  <a:lnTo>
                    <a:pt x="72" y="71"/>
                  </a:lnTo>
                  <a:lnTo>
                    <a:pt x="67" y="71"/>
                  </a:lnTo>
                  <a:lnTo>
                    <a:pt x="67" y="69"/>
                  </a:lnTo>
                  <a:lnTo>
                    <a:pt x="69" y="69"/>
                  </a:lnTo>
                  <a:lnTo>
                    <a:pt x="72" y="67"/>
                  </a:lnTo>
                  <a:lnTo>
                    <a:pt x="74" y="64"/>
                  </a:lnTo>
                  <a:lnTo>
                    <a:pt x="76" y="59"/>
                  </a:lnTo>
                  <a:lnTo>
                    <a:pt x="76" y="57"/>
                  </a:lnTo>
                  <a:lnTo>
                    <a:pt x="72" y="57"/>
                  </a:lnTo>
                  <a:lnTo>
                    <a:pt x="72" y="57"/>
                  </a:lnTo>
                  <a:lnTo>
                    <a:pt x="74" y="52"/>
                  </a:lnTo>
                  <a:lnTo>
                    <a:pt x="74" y="50"/>
                  </a:lnTo>
                  <a:lnTo>
                    <a:pt x="72" y="50"/>
                  </a:lnTo>
                  <a:lnTo>
                    <a:pt x="69" y="50"/>
                  </a:lnTo>
                  <a:lnTo>
                    <a:pt x="67" y="50"/>
                  </a:lnTo>
                  <a:lnTo>
                    <a:pt x="67" y="50"/>
                  </a:lnTo>
                  <a:lnTo>
                    <a:pt x="67" y="50"/>
                  </a:lnTo>
                  <a:lnTo>
                    <a:pt x="67" y="50"/>
                  </a:lnTo>
                  <a:lnTo>
                    <a:pt x="67" y="47"/>
                  </a:lnTo>
                  <a:lnTo>
                    <a:pt x="72" y="47"/>
                  </a:lnTo>
                  <a:lnTo>
                    <a:pt x="74" y="45"/>
                  </a:lnTo>
                  <a:lnTo>
                    <a:pt x="74" y="43"/>
                  </a:lnTo>
                  <a:lnTo>
                    <a:pt x="74" y="43"/>
                  </a:lnTo>
                  <a:lnTo>
                    <a:pt x="74" y="43"/>
                  </a:lnTo>
                  <a:lnTo>
                    <a:pt x="74" y="40"/>
                  </a:lnTo>
                  <a:lnTo>
                    <a:pt x="72" y="38"/>
                  </a:lnTo>
                  <a:lnTo>
                    <a:pt x="67" y="38"/>
                  </a:lnTo>
                  <a:lnTo>
                    <a:pt x="65" y="36"/>
                  </a:lnTo>
                  <a:lnTo>
                    <a:pt x="65" y="38"/>
                  </a:lnTo>
                  <a:lnTo>
                    <a:pt x="62" y="38"/>
                  </a:lnTo>
                  <a:lnTo>
                    <a:pt x="60" y="38"/>
                  </a:lnTo>
                  <a:lnTo>
                    <a:pt x="60" y="43"/>
                  </a:lnTo>
                  <a:lnTo>
                    <a:pt x="57" y="43"/>
                  </a:lnTo>
                  <a:lnTo>
                    <a:pt x="57" y="43"/>
                  </a:lnTo>
                  <a:lnTo>
                    <a:pt x="57" y="43"/>
                  </a:lnTo>
                  <a:lnTo>
                    <a:pt x="55" y="43"/>
                  </a:lnTo>
                  <a:lnTo>
                    <a:pt x="55" y="38"/>
                  </a:lnTo>
                  <a:lnTo>
                    <a:pt x="55" y="36"/>
                  </a:lnTo>
                  <a:lnTo>
                    <a:pt x="55" y="33"/>
                  </a:lnTo>
                  <a:lnTo>
                    <a:pt x="53" y="31"/>
                  </a:lnTo>
                  <a:lnTo>
                    <a:pt x="53" y="31"/>
                  </a:lnTo>
                  <a:lnTo>
                    <a:pt x="50" y="31"/>
                  </a:lnTo>
                  <a:lnTo>
                    <a:pt x="50" y="28"/>
                  </a:lnTo>
                  <a:lnTo>
                    <a:pt x="50" y="24"/>
                  </a:lnTo>
                  <a:lnTo>
                    <a:pt x="48" y="24"/>
                  </a:lnTo>
                  <a:lnTo>
                    <a:pt x="46" y="26"/>
                  </a:lnTo>
                  <a:lnTo>
                    <a:pt x="46" y="28"/>
                  </a:lnTo>
                  <a:lnTo>
                    <a:pt x="43" y="28"/>
                  </a:lnTo>
                  <a:lnTo>
                    <a:pt x="43" y="28"/>
                  </a:lnTo>
                  <a:lnTo>
                    <a:pt x="43" y="26"/>
                  </a:lnTo>
                  <a:lnTo>
                    <a:pt x="46" y="24"/>
                  </a:lnTo>
                  <a:lnTo>
                    <a:pt x="48" y="17"/>
                  </a:lnTo>
                  <a:lnTo>
                    <a:pt x="55" y="12"/>
                  </a:lnTo>
                  <a:lnTo>
                    <a:pt x="57" y="7"/>
                  </a:lnTo>
                  <a:lnTo>
                    <a:pt x="57" y="5"/>
                  </a:lnTo>
                  <a:lnTo>
                    <a:pt x="60" y="2"/>
                  </a:lnTo>
                  <a:lnTo>
                    <a:pt x="60" y="2"/>
                  </a:lnTo>
                  <a:lnTo>
                    <a:pt x="60" y="0"/>
                  </a:lnTo>
                  <a:lnTo>
                    <a:pt x="57" y="0"/>
                  </a:lnTo>
                  <a:lnTo>
                    <a:pt x="55" y="0"/>
                  </a:lnTo>
                  <a:lnTo>
                    <a:pt x="53" y="0"/>
                  </a:lnTo>
                  <a:lnTo>
                    <a:pt x="48" y="5"/>
                  </a:lnTo>
                  <a:lnTo>
                    <a:pt x="46" y="7"/>
                  </a:lnTo>
                  <a:lnTo>
                    <a:pt x="41" y="12"/>
                  </a:lnTo>
                  <a:lnTo>
                    <a:pt x="36" y="19"/>
                  </a:lnTo>
                  <a:lnTo>
                    <a:pt x="34" y="24"/>
                  </a:lnTo>
                  <a:lnTo>
                    <a:pt x="31" y="26"/>
                  </a:lnTo>
                  <a:lnTo>
                    <a:pt x="29" y="26"/>
                  </a:lnTo>
                  <a:lnTo>
                    <a:pt x="27" y="28"/>
                  </a:lnTo>
                  <a:lnTo>
                    <a:pt x="27" y="28"/>
                  </a:lnTo>
                  <a:lnTo>
                    <a:pt x="24" y="31"/>
                  </a:lnTo>
                  <a:lnTo>
                    <a:pt x="22" y="31"/>
                  </a:lnTo>
                  <a:lnTo>
                    <a:pt x="22" y="36"/>
                  </a:lnTo>
                  <a:lnTo>
                    <a:pt x="19" y="40"/>
                  </a:lnTo>
                  <a:lnTo>
                    <a:pt x="17" y="45"/>
                  </a:lnTo>
                  <a:lnTo>
                    <a:pt x="17" y="47"/>
                  </a:lnTo>
                  <a:lnTo>
                    <a:pt x="17" y="47"/>
                  </a:lnTo>
                  <a:lnTo>
                    <a:pt x="12" y="47"/>
                  </a:lnTo>
                  <a:lnTo>
                    <a:pt x="10" y="50"/>
                  </a:lnTo>
                  <a:lnTo>
                    <a:pt x="8" y="50"/>
                  </a:lnTo>
                  <a:lnTo>
                    <a:pt x="5" y="55"/>
                  </a:lnTo>
                  <a:lnTo>
                    <a:pt x="5" y="57"/>
                  </a:lnTo>
                  <a:lnTo>
                    <a:pt x="5" y="62"/>
                  </a:lnTo>
                  <a:lnTo>
                    <a:pt x="3" y="64"/>
                  </a:lnTo>
                  <a:lnTo>
                    <a:pt x="0" y="64"/>
                  </a:lnTo>
                  <a:lnTo>
                    <a:pt x="0" y="64"/>
                  </a:lnTo>
                  <a:lnTo>
                    <a:pt x="0" y="64"/>
                  </a:lnTo>
                  <a:lnTo>
                    <a:pt x="0" y="67"/>
                  </a:lnTo>
                  <a:lnTo>
                    <a:pt x="0" y="69"/>
                  </a:lnTo>
                  <a:lnTo>
                    <a:pt x="0" y="69"/>
                  </a:lnTo>
                  <a:lnTo>
                    <a:pt x="3" y="71"/>
                  </a:lnTo>
                  <a:lnTo>
                    <a:pt x="3" y="71"/>
                  </a:lnTo>
                  <a:lnTo>
                    <a:pt x="8" y="71"/>
                  </a:lnTo>
                  <a:lnTo>
                    <a:pt x="10" y="71"/>
                  </a:lnTo>
                  <a:lnTo>
                    <a:pt x="34" y="71"/>
                  </a:lnTo>
                  <a:lnTo>
                    <a:pt x="36" y="71"/>
                  </a:lnTo>
                  <a:lnTo>
                    <a:pt x="38" y="74"/>
                  </a:lnTo>
                  <a:lnTo>
                    <a:pt x="38" y="74"/>
                  </a:lnTo>
                  <a:lnTo>
                    <a:pt x="41" y="76"/>
                  </a:lnTo>
                  <a:lnTo>
                    <a:pt x="38" y="78"/>
                  </a:lnTo>
                  <a:lnTo>
                    <a:pt x="38" y="81"/>
                  </a:lnTo>
                  <a:lnTo>
                    <a:pt x="36" y="83"/>
                  </a:lnTo>
                  <a:lnTo>
                    <a:pt x="38" y="86"/>
                  </a:lnTo>
                  <a:lnTo>
                    <a:pt x="41" y="83"/>
                  </a:lnTo>
                  <a:lnTo>
                    <a:pt x="46" y="81"/>
                  </a:lnTo>
                  <a:lnTo>
                    <a:pt x="48" y="78"/>
                  </a:lnTo>
                  <a:lnTo>
                    <a:pt x="50" y="78"/>
                  </a:lnTo>
                  <a:lnTo>
                    <a:pt x="53" y="76"/>
                  </a:lnTo>
                  <a:lnTo>
                    <a:pt x="55" y="74"/>
                  </a:lnTo>
                  <a:lnTo>
                    <a:pt x="57" y="74"/>
                  </a:lnTo>
                  <a:lnTo>
                    <a:pt x="60" y="74"/>
                  </a:lnTo>
                  <a:lnTo>
                    <a:pt x="62" y="7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7" name="Freeform 1587">
              <a:extLst>
                <a:ext uri="{FF2B5EF4-FFF2-40B4-BE49-F238E27FC236}">
                  <a16:creationId xmlns:a16="http://schemas.microsoft.com/office/drawing/2014/main" id="{D144D882-5306-4C07-8D50-FAB7D6049C77}"/>
                </a:ext>
              </a:extLst>
            </p:cNvPr>
            <p:cNvSpPr>
              <a:spLocks/>
            </p:cNvSpPr>
            <p:nvPr/>
          </p:nvSpPr>
          <p:spPr bwMode="auto">
            <a:xfrm>
              <a:off x="2209801" y="2025649"/>
              <a:ext cx="188913" cy="93662"/>
            </a:xfrm>
            <a:custGeom>
              <a:avLst/>
              <a:gdLst/>
              <a:ahLst/>
              <a:cxnLst>
                <a:cxn ang="0">
                  <a:pos x="5" y="38"/>
                </a:cxn>
                <a:cxn ang="0">
                  <a:pos x="19" y="28"/>
                </a:cxn>
                <a:cxn ang="0">
                  <a:pos x="31" y="21"/>
                </a:cxn>
                <a:cxn ang="0">
                  <a:pos x="41" y="14"/>
                </a:cxn>
                <a:cxn ang="0">
                  <a:pos x="55" y="2"/>
                </a:cxn>
                <a:cxn ang="0">
                  <a:pos x="74" y="2"/>
                </a:cxn>
                <a:cxn ang="0">
                  <a:pos x="83" y="2"/>
                </a:cxn>
                <a:cxn ang="0">
                  <a:pos x="88" y="4"/>
                </a:cxn>
                <a:cxn ang="0">
                  <a:pos x="95" y="9"/>
                </a:cxn>
                <a:cxn ang="0">
                  <a:pos x="98" y="4"/>
                </a:cxn>
                <a:cxn ang="0">
                  <a:pos x="100" y="4"/>
                </a:cxn>
                <a:cxn ang="0">
                  <a:pos x="105" y="4"/>
                </a:cxn>
                <a:cxn ang="0">
                  <a:pos x="112" y="7"/>
                </a:cxn>
                <a:cxn ang="0">
                  <a:pos x="114" y="9"/>
                </a:cxn>
                <a:cxn ang="0">
                  <a:pos x="114" y="16"/>
                </a:cxn>
                <a:cxn ang="0">
                  <a:pos x="105" y="21"/>
                </a:cxn>
                <a:cxn ang="0">
                  <a:pos x="93" y="26"/>
                </a:cxn>
                <a:cxn ang="0">
                  <a:pos x="74" y="30"/>
                </a:cxn>
                <a:cxn ang="0">
                  <a:pos x="64" y="33"/>
                </a:cxn>
                <a:cxn ang="0">
                  <a:pos x="57" y="38"/>
                </a:cxn>
                <a:cxn ang="0">
                  <a:pos x="50" y="42"/>
                </a:cxn>
                <a:cxn ang="0">
                  <a:pos x="45" y="45"/>
                </a:cxn>
                <a:cxn ang="0">
                  <a:pos x="41" y="45"/>
                </a:cxn>
                <a:cxn ang="0">
                  <a:pos x="29" y="47"/>
                </a:cxn>
                <a:cxn ang="0">
                  <a:pos x="24" y="49"/>
                </a:cxn>
                <a:cxn ang="0">
                  <a:pos x="19" y="57"/>
                </a:cxn>
                <a:cxn ang="0">
                  <a:pos x="15" y="59"/>
                </a:cxn>
                <a:cxn ang="0">
                  <a:pos x="15" y="49"/>
                </a:cxn>
                <a:cxn ang="0">
                  <a:pos x="15" y="45"/>
                </a:cxn>
                <a:cxn ang="0">
                  <a:pos x="12" y="42"/>
                </a:cxn>
                <a:cxn ang="0">
                  <a:pos x="10" y="40"/>
                </a:cxn>
                <a:cxn ang="0">
                  <a:pos x="3" y="40"/>
                </a:cxn>
                <a:cxn ang="0">
                  <a:pos x="0" y="42"/>
                </a:cxn>
              </a:cxnLst>
              <a:rect l="0" t="0" r="r" b="b"/>
              <a:pathLst>
                <a:path w="119" h="59">
                  <a:moveTo>
                    <a:pt x="0" y="42"/>
                  </a:moveTo>
                  <a:lnTo>
                    <a:pt x="5" y="38"/>
                  </a:lnTo>
                  <a:lnTo>
                    <a:pt x="10" y="33"/>
                  </a:lnTo>
                  <a:lnTo>
                    <a:pt x="19" y="28"/>
                  </a:lnTo>
                  <a:lnTo>
                    <a:pt x="26" y="26"/>
                  </a:lnTo>
                  <a:lnTo>
                    <a:pt x="31" y="21"/>
                  </a:lnTo>
                  <a:lnTo>
                    <a:pt x="36" y="19"/>
                  </a:lnTo>
                  <a:lnTo>
                    <a:pt x="41" y="14"/>
                  </a:lnTo>
                  <a:lnTo>
                    <a:pt x="50" y="4"/>
                  </a:lnTo>
                  <a:lnTo>
                    <a:pt x="55" y="2"/>
                  </a:lnTo>
                  <a:lnTo>
                    <a:pt x="64" y="2"/>
                  </a:lnTo>
                  <a:lnTo>
                    <a:pt x="74" y="2"/>
                  </a:lnTo>
                  <a:lnTo>
                    <a:pt x="81" y="0"/>
                  </a:lnTo>
                  <a:lnTo>
                    <a:pt x="83" y="2"/>
                  </a:lnTo>
                  <a:lnTo>
                    <a:pt x="86" y="2"/>
                  </a:lnTo>
                  <a:lnTo>
                    <a:pt x="88" y="4"/>
                  </a:lnTo>
                  <a:lnTo>
                    <a:pt x="93" y="7"/>
                  </a:lnTo>
                  <a:lnTo>
                    <a:pt x="95" y="9"/>
                  </a:lnTo>
                  <a:lnTo>
                    <a:pt x="98" y="9"/>
                  </a:lnTo>
                  <a:lnTo>
                    <a:pt x="98" y="4"/>
                  </a:lnTo>
                  <a:lnTo>
                    <a:pt x="98" y="4"/>
                  </a:lnTo>
                  <a:lnTo>
                    <a:pt x="100" y="4"/>
                  </a:lnTo>
                  <a:lnTo>
                    <a:pt x="102" y="2"/>
                  </a:lnTo>
                  <a:lnTo>
                    <a:pt x="105" y="4"/>
                  </a:lnTo>
                  <a:lnTo>
                    <a:pt x="107" y="4"/>
                  </a:lnTo>
                  <a:lnTo>
                    <a:pt x="112" y="7"/>
                  </a:lnTo>
                  <a:lnTo>
                    <a:pt x="114" y="9"/>
                  </a:lnTo>
                  <a:lnTo>
                    <a:pt x="114" y="9"/>
                  </a:lnTo>
                  <a:lnTo>
                    <a:pt x="119" y="14"/>
                  </a:lnTo>
                  <a:lnTo>
                    <a:pt x="114" y="16"/>
                  </a:lnTo>
                  <a:lnTo>
                    <a:pt x="110" y="21"/>
                  </a:lnTo>
                  <a:lnTo>
                    <a:pt x="105" y="21"/>
                  </a:lnTo>
                  <a:lnTo>
                    <a:pt x="102" y="23"/>
                  </a:lnTo>
                  <a:lnTo>
                    <a:pt x="93" y="26"/>
                  </a:lnTo>
                  <a:lnTo>
                    <a:pt x="83" y="28"/>
                  </a:lnTo>
                  <a:lnTo>
                    <a:pt x="74" y="30"/>
                  </a:lnTo>
                  <a:lnTo>
                    <a:pt x="69" y="33"/>
                  </a:lnTo>
                  <a:lnTo>
                    <a:pt x="64" y="33"/>
                  </a:lnTo>
                  <a:lnTo>
                    <a:pt x="60" y="35"/>
                  </a:lnTo>
                  <a:lnTo>
                    <a:pt x="57" y="38"/>
                  </a:lnTo>
                  <a:lnTo>
                    <a:pt x="53" y="40"/>
                  </a:lnTo>
                  <a:lnTo>
                    <a:pt x="50" y="42"/>
                  </a:lnTo>
                  <a:lnTo>
                    <a:pt x="48" y="45"/>
                  </a:lnTo>
                  <a:lnTo>
                    <a:pt x="45" y="45"/>
                  </a:lnTo>
                  <a:lnTo>
                    <a:pt x="43" y="45"/>
                  </a:lnTo>
                  <a:lnTo>
                    <a:pt x="41" y="45"/>
                  </a:lnTo>
                  <a:lnTo>
                    <a:pt x="31" y="45"/>
                  </a:lnTo>
                  <a:lnTo>
                    <a:pt x="29" y="47"/>
                  </a:lnTo>
                  <a:lnTo>
                    <a:pt x="26" y="47"/>
                  </a:lnTo>
                  <a:lnTo>
                    <a:pt x="24" y="49"/>
                  </a:lnTo>
                  <a:lnTo>
                    <a:pt x="22" y="52"/>
                  </a:lnTo>
                  <a:lnTo>
                    <a:pt x="19" y="57"/>
                  </a:lnTo>
                  <a:lnTo>
                    <a:pt x="17" y="57"/>
                  </a:lnTo>
                  <a:lnTo>
                    <a:pt x="15" y="59"/>
                  </a:lnTo>
                  <a:lnTo>
                    <a:pt x="15" y="57"/>
                  </a:lnTo>
                  <a:lnTo>
                    <a:pt x="15" y="49"/>
                  </a:lnTo>
                  <a:lnTo>
                    <a:pt x="15" y="47"/>
                  </a:lnTo>
                  <a:lnTo>
                    <a:pt x="15" y="45"/>
                  </a:lnTo>
                  <a:lnTo>
                    <a:pt x="12" y="42"/>
                  </a:lnTo>
                  <a:lnTo>
                    <a:pt x="12" y="42"/>
                  </a:lnTo>
                  <a:lnTo>
                    <a:pt x="10" y="42"/>
                  </a:lnTo>
                  <a:lnTo>
                    <a:pt x="10" y="40"/>
                  </a:lnTo>
                  <a:lnTo>
                    <a:pt x="7" y="40"/>
                  </a:lnTo>
                  <a:lnTo>
                    <a:pt x="3" y="40"/>
                  </a:lnTo>
                  <a:lnTo>
                    <a:pt x="0" y="42"/>
                  </a:lnTo>
                  <a:lnTo>
                    <a:pt x="0" y="42"/>
                  </a:lnTo>
                  <a:lnTo>
                    <a:pt x="0" y="4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8" name="Freeform 1588">
              <a:extLst>
                <a:ext uri="{FF2B5EF4-FFF2-40B4-BE49-F238E27FC236}">
                  <a16:creationId xmlns:a16="http://schemas.microsoft.com/office/drawing/2014/main" id="{99537E1E-F551-48E5-9784-939E8FD2019B}"/>
                </a:ext>
              </a:extLst>
            </p:cNvPr>
            <p:cNvSpPr>
              <a:spLocks/>
            </p:cNvSpPr>
            <p:nvPr/>
          </p:nvSpPr>
          <p:spPr bwMode="auto">
            <a:xfrm>
              <a:off x="2209801" y="2025649"/>
              <a:ext cx="188913" cy="93662"/>
            </a:xfrm>
            <a:custGeom>
              <a:avLst/>
              <a:gdLst/>
              <a:ahLst/>
              <a:cxnLst>
                <a:cxn ang="0">
                  <a:pos x="5" y="38"/>
                </a:cxn>
                <a:cxn ang="0">
                  <a:pos x="19" y="28"/>
                </a:cxn>
                <a:cxn ang="0">
                  <a:pos x="31" y="21"/>
                </a:cxn>
                <a:cxn ang="0">
                  <a:pos x="41" y="14"/>
                </a:cxn>
                <a:cxn ang="0">
                  <a:pos x="55" y="2"/>
                </a:cxn>
                <a:cxn ang="0">
                  <a:pos x="74" y="2"/>
                </a:cxn>
                <a:cxn ang="0">
                  <a:pos x="83" y="2"/>
                </a:cxn>
                <a:cxn ang="0">
                  <a:pos x="88" y="4"/>
                </a:cxn>
                <a:cxn ang="0">
                  <a:pos x="95" y="9"/>
                </a:cxn>
                <a:cxn ang="0">
                  <a:pos x="98" y="4"/>
                </a:cxn>
                <a:cxn ang="0">
                  <a:pos x="100" y="4"/>
                </a:cxn>
                <a:cxn ang="0">
                  <a:pos x="105" y="4"/>
                </a:cxn>
                <a:cxn ang="0">
                  <a:pos x="112" y="7"/>
                </a:cxn>
                <a:cxn ang="0">
                  <a:pos x="114" y="9"/>
                </a:cxn>
                <a:cxn ang="0">
                  <a:pos x="114" y="16"/>
                </a:cxn>
                <a:cxn ang="0">
                  <a:pos x="105" y="21"/>
                </a:cxn>
                <a:cxn ang="0">
                  <a:pos x="93" y="26"/>
                </a:cxn>
                <a:cxn ang="0">
                  <a:pos x="74" y="30"/>
                </a:cxn>
                <a:cxn ang="0">
                  <a:pos x="64" y="33"/>
                </a:cxn>
                <a:cxn ang="0">
                  <a:pos x="57" y="38"/>
                </a:cxn>
                <a:cxn ang="0">
                  <a:pos x="50" y="42"/>
                </a:cxn>
                <a:cxn ang="0">
                  <a:pos x="45" y="45"/>
                </a:cxn>
                <a:cxn ang="0">
                  <a:pos x="41" y="45"/>
                </a:cxn>
                <a:cxn ang="0">
                  <a:pos x="29" y="47"/>
                </a:cxn>
                <a:cxn ang="0">
                  <a:pos x="24" y="49"/>
                </a:cxn>
                <a:cxn ang="0">
                  <a:pos x="19" y="57"/>
                </a:cxn>
                <a:cxn ang="0">
                  <a:pos x="15" y="59"/>
                </a:cxn>
                <a:cxn ang="0">
                  <a:pos x="15" y="49"/>
                </a:cxn>
                <a:cxn ang="0">
                  <a:pos x="15" y="45"/>
                </a:cxn>
                <a:cxn ang="0">
                  <a:pos x="12" y="42"/>
                </a:cxn>
                <a:cxn ang="0">
                  <a:pos x="10" y="40"/>
                </a:cxn>
                <a:cxn ang="0">
                  <a:pos x="3" y="40"/>
                </a:cxn>
                <a:cxn ang="0">
                  <a:pos x="0" y="42"/>
                </a:cxn>
              </a:cxnLst>
              <a:rect l="0" t="0" r="r" b="b"/>
              <a:pathLst>
                <a:path w="119" h="59">
                  <a:moveTo>
                    <a:pt x="0" y="42"/>
                  </a:moveTo>
                  <a:lnTo>
                    <a:pt x="5" y="38"/>
                  </a:lnTo>
                  <a:lnTo>
                    <a:pt x="10" y="33"/>
                  </a:lnTo>
                  <a:lnTo>
                    <a:pt x="19" y="28"/>
                  </a:lnTo>
                  <a:lnTo>
                    <a:pt x="26" y="26"/>
                  </a:lnTo>
                  <a:lnTo>
                    <a:pt x="31" y="21"/>
                  </a:lnTo>
                  <a:lnTo>
                    <a:pt x="36" y="19"/>
                  </a:lnTo>
                  <a:lnTo>
                    <a:pt x="41" y="14"/>
                  </a:lnTo>
                  <a:lnTo>
                    <a:pt x="50" y="4"/>
                  </a:lnTo>
                  <a:lnTo>
                    <a:pt x="55" y="2"/>
                  </a:lnTo>
                  <a:lnTo>
                    <a:pt x="64" y="2"/>
                  </a:lnTo>
                  <a:lnTo>
                    <a:pt x="74" y="2"/>
                  </a:lnTo>
                  <a:lnTo>
                    <a:pt x="81" y="0"/>
                  </a:lnTo>
                  <a:lnTo>
                    <a:pt x="83" y="2"/>
                  </a:lnTo>
                  <a:lnTo>
                    <a:pt x="86" y="2"/>
                  </a:lnTo>
                  <a:lnTo>
                    <a:pt x="88" y="4"/>
                  </a:lnTo>
                  <a:lnTo>
                    <a:pt x="93" y="7"/>
                  </a:lnTo>
                  <a:lnTo>
                    <a:pt x="95" y="9"/>
                  </a:lnTo>
                  <a:lnTo>
                    <a:pt x="98" y="9"/>
                  </a:lnTo>
                  <a:lnTo>
                    <a:pt x="98" y="4"/>
                  </a:lnTo>
                  <a:lnTo>
                    <a:pt x="98" y="4"/>
                  </a:lnTo>
                  <a:lnTo>
                    <a:pt x="100" y="4"/>
                  </a:lnTo>
                  <a:lnTo>
                    <a:pt x="102" y="2"/>
                  </a:lnTo>
                  <a:lnTo>
                    <a:pt x="105" y="4"/>
                  </a:lnTo>
                  <a:lnTo>
                    <a:pt x="107" y="4"/>
                  </a:lnTo>
                  <a:lnTo>
                    <a:pt x="112" y="7"/>
                  </a:lnTo>
                  <a:lnTo>
                    <a:pt x="114" y="9"/>
                  </a:lnTo>
                  <a:lnTo>
                    <a:pt x="114" y="9"/>
                  </a:lnTo>
                  <a:lnTo>
                    <a:pt x="119" y="14"/>
                  </a:lnTo>
                  <a:lnTo>
                    <a:pt x="114" y="16"/>
                  </a:lnTo>
                  <a:lnTo>
                    <a:pt x="110" y="21"/>
                  </a:lnTo>
                  <a:lnTo>
                    <a:pt x="105" y="21"/>
                  </a:lnTo>
                  <a:lnTo>
                    <a:pt x="102" y="23"/>
                  </a:lnTo>
                  <a:lnTo>
                    <a:pt x="93" y="26"/>
                  </a:lnTo>
                  <a:lnTo>
                    <a:pt x="83" y="28"/>
                  </a:lnTo>
                  <a:lnTo>
                    <a:pt x="74" y="30"/>
                  </a:lnTo>
                  <a:lnTo>
                    <a:pt x="69" y="33"/>
                  </a:lnTo>
                  <a:lnTo>
                    <a:pt x="64" y="33"/>
                  </a:lnTo>
                  <a:lnTo>
                    <a:pt x="60" y="35"/>
                  </a:lnTo>
                  <a:lnTo>
                    <a:pt x="57" y="38"/>
                  </a:lnTo>
                  <a:lnTo>
                    <a:pt x="53" y="40"/>
                  </a:lnTo>
                  <a:lnTo>
                    <a:pt x="50" y="42"/>
                  </a:lnTo>
                  <a:lnTo>
                    <a:pt x="48" y="45"/>
                  </a:lnTo>
                  <a:lnTo>
                    <a:pt x="45" y="45"/>
                  </a:lnTo>
                  <a:lnTo>
                    <a:pt x="43" y="45"/>
                  </a:lnTo>
                  <a:lnTo>
                    <a:pt x="41" y="45"/>
                  </a:lnTo>
                  <a:lnTo>
                    <a:pt x="31" y="45"/>
                  </a:lnTo>
                  <a:lnTo>
                    <a:pt x="29" y="47"/>
                  </a:lnTo>
                  <a:lnTo>
                    <a:pt x="26" y="47"/>
                  </a:lnTo>
                  <a:lnTo>
                    <a:pt x="24" y="49"/>
                  </a:lnTo>
                  <a:lnTo>
                    <a:pt x="22" y="52"/>
                  </a:lnTo>
                  <a:lnTo>
                    <a:pt x="19" y="57"/>
                  </a:lnTo>
                  <a:lnTo>
                    <a:pt x="17" y="57"/>
                  </a:lnTo>
                  <a:lnTo>
                    <a:pt x="15" y="59"/>
                  </a:lnTo>
                  <a:lnTo>
                    <a:pt x="15" y="57"/>
                  </a:lnTo>
                  <a:lnTo>
                    <a:pt x="15" y="49"/>
                  </a:lnTo>
                  <a:lnTo>
                    <a:pt x="15" y="47"/>
                  </a:lnTo>
                  <a:lnTo>
                    <a:pt x="15" y="45"/>
                  </a:lnTo>
                  <a:lnTo>
                    <a:pt x="12" y="42"/>
                  </a:lnTo>
                  <a:lnTo>
                    <a:pt x="12" y="42"/>
                  </a:lnTo>
                  <a:lnTo>
                    <a:pt x="10" y="42"/>
                  </a:lnTo>
                  <a:lnTo>
                    <a:pt x="10" y="40"/>
                  </a:lnTo>
                  <a:lnTo>
                    <a:pt x="7" y="40"/>
                  </a:lnTo>
                  <a:lnTo>
                    <a:pt x="3" y="40"/>
                  </a:lnTo>
                  <a:lnTo>
                    <a:pt x="0" y="42"/>
                  </a:lnTo>
                  <a:lnTo>
                    <a:pt x="0" y="4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79" name="Freeform 1589">
              <a:extLst>
                <a:ext uri="{FF2B5EF4-FFF2-40B4-BE49-F238E27FC236}">
                  <a16:creationId xmlns:a16="http://schemas.microsoft.com/office/drawing/2014/main" id="{88A61185-1AF0-4C75-A182-3971A6217F33}"/>
                </a:ext>
              </a:extLst>
            </p:cNvPr>
            <p:cNvSpPr>
              <a:spLocks/>
            </p:cNvSpPr>
            <p:nvPr/>
          </p:nvSpPr>
          <p:spPr bwMode="auto">
            <a:xfrm>
              <a:off x="2209801" y="2025649"/>
              <a:ext cx="188913" cy="93662"/>
            </a:xfrm>
            <a:custGeom>
              <a:avLst/>
              <a:gdLst/>
              <a:ahLst/>
              <a:cxnLst>
                <a:cxn ang="0">
                  <a:pos x="5" y="38"/>
                </a:cxn>
                <a:cxn ang="0">
                  <a:pos x="19" y="28"/>
                </a:cxn>
                <a:cxn ang="0">
                  <a:pos x="31" y="21"/>
                </a:cxn>
                <a:cxn ang="0">
                  <a:pos x="41" y="14"/>
                </a:cxn>
                <a:cxn ang="0">
                  <a:pos x="55" y="2"/>
                </a:cxn>
                <a:cxn ang="0">
                  <a:pos x="74" y="2"/>
                </a:cxn>
                <a:cxn ang="0">
                  <a:pos x="83" y="2"/>
                </a:cxn>
                <a:cxn ang="0">
                  <a:pos x="88" y="4"/>
                </a:cxn>
                <a:cxn ang="0">
                  <a:pos x="95" y="9"/>
                </a:cxn>
                <a:cxn ang="0">
                  <a:pos x="98" y="4"/>
                </a:cxn>
                <a:cxn ang="0">
                  <a:pos x="100" y="4"/>
                </a:cxn>
                <a:cxn ang="0">
                  <a:pos x="105" y="4"/>
                </a:cxn>
                <a:cxn ang="0">
                  <a:pos x="112" y="7"/>
                </a:cxn>
                <a:cxn ang="0">
                  <a:pos x="114" y="9"/>
                </a:cxn>
                <a:cxn ang="0">
                  <a:pos x="114" y="16"/>
                </a:cxn>
                <a:cxn ang="0">
                  <a:pos x="105" y="21"/>
                </a:cxn>
                <a:cxn ang="0">
                  <a:pos x="93" y="26"/>
                </a:cxn>
                <a:cxn ang="0">
                  <a:pos x="74" y="30"/>
                </a:cxn>
                <a:cxn ang="0">
                  <a:pos x="64" y="33"/>
                </a:cxn>
                <a:cxn ang="0">
                  <a:pos x="57" y="38"/>
                </a:cxn>
                <a:cxn ang="0">
                  <a:pos x="50" y="42"/>
                </a:cxn>
                <a:cxn ang="0">
                  <a:pos x="45" y="45"/>
                </a:cxn>
                <a:cxn ang="0">
                  <a:pos x="41" y="45"/>
                </a:cxn>
                <a:cxn ang="0">
                  <a:pos x="29" y="47"/>
                </a:cxn>
                <a:cxn ang="0">
                  <a:pos x="24" y="49"/>
                </a:cxn>
                <a:cxn ang="0">
                  <a:pos x="19" y="57"/>
                </a:cxn>
                <a:cxn ang="0">
                  <a:pos x="15" y="59"/>
                </a:cxn>
                <a:cxn ang="0">
                  <a:pos x="15" y="49"/>
                </a:cxn>
                <a:cxn ang="0">
                  <a:pos x="15" y="45"/>
                </a:cxn>
                <a:cxn ang="0">
                  <a:pos x="12" y="42"/>
                </a:cxn>
                <a:cxn ang="0">
                  <a:pos x="10" y="40"/>
                </a:cxn>
                <a:cxn ang="0">
                  <a:pos x="3" y="40"/>
                </a:cxn>
                <a:cxn ang="0">
                  <a:pos x="0" y="42"/>
                </a:cxn>
              </a:cxnLst>
              <a:rect l="0" t="0" r="r" b="b"/>
              <a:pathLst>
                <a:path w="119" h="59">
                  <a:moveTo>
                    <a:pt x="0" y="42"/>
                  </a:moveTo>
                  <a:lnTo>
                    <a:pt x="5" y="38"/>
                  </a:lnTo>
                  <a:lnTo>
                    <a:pt x="10" y="33"/>
                  </a:lnTo>
                  <a:lnTo>
                    <a:pt x="19" y="28"/>
                  </a:lnTo>
                  <a:lnTo>
                    <a:pt x="26" y="26"/>
                  </a:lnTo>
                  <a:lnTo>
                    <a:pt x="31" y="21"/>
                  </a:lnTo>
                  <a:lnTo>
                    <a:pt x="36" y="19"/>
                  </a:lnTo>
                  <a:lnTo>
                    <a:pt x="41" y="14"/>
                  </a:lnTo>
                  <a:lnTo>
                    <a:pt x="50" y="4"/>
                  </a:lnTo>
                  <a:lnTo>
                    <a:pt x="55" y="2"/>
                  </a:lnTo>
                  <a:lnTo>
                    <a:pt x="64" y="2"/>
                  </a:lnTo>
                  <a:lnTo>
                    <a:pt x="74" y="2"/>
                  </a:lnTo>
                  <a:lnTo>
                    <a:pt x="81" y="0"/>
                  </a:lnTo>
                  <a:lnTo>
                    <a:pt x="83" y="2"/>
                  </a:lnTo>
                  <a:lnTo>
                    <a:pt x="86" y="2"/>
                  </a:lnTo>
                  <a:lnTo>
                    <a:pt x="88" y="4"/>
                  </a:lnTo>
                  <a:lnTo>
                    <a:pt x="93" y="7"/>
                  </a:lnTo>
                  <a:lnTo>
                    <a:pt x="95" y="9"/>
                  </a:lnTo>
                  <a:lnTo>
                    <a:pt x="98" y="9"/>
                  </a:lnTo>
                  <a:lnTo>
                    <a:pt x="98" y="4"/>
                  </a:lnTo>
                  <a:lnTo>
                    <a:pt x="98" y="4"/>
                  </a:lnTo>
                  <a:lnTo>
                    <a:pt x="100" y="4"/>
                  </a:lnTo>
                  <a:lnTo>
                    <a:pt x="102" y="2"/>
                  </a:lnTo>
                  <a:lnTo>
                    <a:pt x="105" y="4"/>
                  </a:lnTo>
                  <a:lnTo>
                    <a:pt x="107" y="4"/>
                  </a:lnTo>
                  <a:lnTo>
                    <a:pt x="112" y="7"/>
                  </a:lnTo>
                  <a:lnTo>
                    <a:pt x="114" y="9"/>
                  </a:lnTo>
                  <a:lnTo>
                    <a:pt x="114" y="9"/>
                  </a:lnTo>
                  <a:lnTo>
                    <a:pt x="119" y="14"/>
                  </a:lnTo>
                  <a:lnTo>
                    <a:pt x="114" y="16"/>
                  </a:lnTo>
                  <a:lnTo>
                    <a:pt x="110" y="21"/>
                  </a:lnTo>
                  <a:lnTo>
                    <a:pt x="105" y="21"/>
                  </a:lnTo>
                  <a:lnTo>
                    <a:pt x="102" y="23"/>
                  </a:lnTo>
                  <a:lnTo>
                    <a:pt x="93" y="26"/>
                  </a:lnTo>
                  <a:lnTo>
                    <a:pt x="83" y="28"/>
                  </a:lnTo>
                  <a:lnTo>
                    <a:pt x="74" y="30"/>
                  </a:lnTo>
                  <a:lnTo>
                    <a:pt x="69" y="33"/>
                  </a:lnTo>
                  <a:lnTo>
                    <a:pt x="64" y="33"/>
                  </a:lnTo>
                  <a:lnTo>
                    <a:pt x="60" y="35"/>
                  </a:lnTo>
                  <a:lnTo>
                    <a:pt x="57" y="38"/>
                  </a:lnTo>
                  <a:lnTo>
                    <a:pt x="53" y="40"/>
                  </a:lnTo>
                  <a:lnTo>
                    <a:pt x="50" y="42"/>
                  </a:lnTo>
                  <a:lnTo>
                    <a:pt x="48" y="45"/>
                  </a:lnTo>
                  <a:lnTo>
                    <a:pt x="45" y="45"/>
                  </a:lnTo>
                  <a:lnTo>
                    <a:pt x="43" y="45"/>
                  </a:lnTo>
                  <a:lnTo>
                    <a:pt x="41" y="45"/>
                  </a:lnTo>
                  <a:lnTo>
                    <a:pt x="31" y="45"/>
                  </a:lnTo>
                  <a:lnTo>
                    <a:pt x="29" y="47"/>
                  </a:lnTo>
                  <a:lnTo>
                    <a:pt x="26" y="47"/>
                  </a:lnTo>
                  <a:lnTo>
                    <a:pt x="24" y="49"/>
                  </a:lnTo>
                  <a:lnTo>
                    <a:pt x="22" y="52"/>
                  </a:lnTo>
                  <a:lnTo>
                    <a:pt x="19" y="57"/>
                  </a:lnTo>
                  <a:lnTo>
                    <a:pt x="17" y="57"/>
                  </a:lnTo>
                  <a:lnTo>
                    <a:pt x="15" y="59"/>
                  </a:lnTo>
                  <a:lnTo>
                    <a:pt x="15" y="57"/>
                  </a:lnTo>
                  <a:lnTo>
                    <a:pt x="15" y="49"/>
                  </a:lnTo>
                  <a:lnTo>
                    <a:pt x="15" y="47"/>
                  </a:lnTo>
                  <a:lnTo>
                    <a:pt x="15" y="45"/>
                  </a:lnTo>
                  <a:lnTo>
                    <a:pt x="12" y="42"/>
                  </a:lnTo>
                  <a:lnTo>
                    <a:pt x="12" y="42"/>
                  </a:lnTo>
                  <a:lnTo>
                    <a:pt x="10" y="42"/>
                  </a:lnTo>
                  <a:lnTo>
                    <a:pt x="10" y="40"/>
                  </a:lnTo>
                  <a:lnTo>
                    <a:pt x="7" y="40"/>
                  </a:lnTo>
                  <a:lnTo>
                    <a:pt x="3" y="40"/>
                  </a:lnTo>
                  <a:lnTo>
                    <a:pt x="0" y="42"/>
                  </a:lnTo>
                  <a:lnTo>
                    <a:pt x="0" y="4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0" name="Freeform 1590">
              <a:extLst>
                <a:ext uri="{FF2B5EF4-FFF2-40B4-BE49-F238E27FC236}">
                  <a16:creationId xmlns:a16="http://schemas.microsoft.com/office/drawing/2014/main" id="{58D889EE-2AD6-4C29-AF3C-8AAD30645992}"/>
                </a:ext>
              </a:extLst>
            </p:cNvPr>
            <p:cNvSpPr>
              <a:spLocks/>
            </p:cNvSpPr>
            <p:nvPr/>
          </p:nvSpPr>
          <p:spPr bwMode="auto">
            <a:xfrm>
              <a:off x="2659063" y="1919287"/>
              <a:ext cx="71437" cy="38100"/>
            </a:xfrm>
            <a:custGeom>
              <a:avLst/>
              <a:gdLst/>
              <a:ahLst/>
              <a:cxnLst>
                <a:cxn ang="0">
                  <a:pos x="31" y="24"/>
                </a:cxn>
                <a:cxn ang="0">
                  <a:pos x="36" y="24"/>
                </a:cxn>
                <a:cxn ang="0">
                  <a:pos x="40" y="24"/>
                </a:cxn>
                <a:cxn ang="0">
                  <a:pos x="40" y="24"/>
                </a:cxn>
                <a:cxn ang="0">
                  <a:pos x="43" y="24"/>
                </a:cxn>
                <a:cxn ang="0">
                  <a:pos x="43" y="21"/>
                </a:cxn>
                <a:cxn ang="0">
                  <a:pos x="45" y="17"/>
                </a:cxn>
                <a:cxn ang="0">
                  <a:pos x="45" y="14"/>
                </a:cxn>
                <a:cxn ang="0">
                  <a:pos x="45" y="12"/>
                </a:cxn>
                <a:cxn ang="0">
                  <a:pos x="43" y="10"/>
                </a:cxn>
                <a:cxn ang="0">
                  <a:pos x="43" y="7"/>
                </a:cxn>
                <a:cxn ang="0">
                  <a:pos x="40" y="7"/>
                </a:cxn>
                <a:cxn ang="0">
                  <a:pos x="38" y="5"/>
                </a:cxn>
                <a:cxn ang="0">
                  <a:pos x="36" y="5"/>
                </a:cxn>
                <a:cxn ang="0">
                  <a:pos x="28" y="5"/>
                </a:cxn>
                <a:cxn ang="0">
                  <a:pos x="28" y="5"/>
                </a:cxn>
                <a:cxn ang="0">
                  <a:pos x="28" y="5"/>
                </a:cxn>
                <a:cxn ang="0">
                  <a:pos x="26" y="2"/>
                </a:cxn>
                <a:cxn ang="0">
                  <a:pos x="24" y="0"/>
                </a:cxn>
                <a:cxn ang="0">
                  <a:pos x="24" y="0"/>
                </a:cxn>
                <a:cxn ang="0">
                  <a:pos x="21" y="0"/>
                </a:cxn>
                <a:cxn ang="0">
                  <a:pos x="17" y="0"/>
                </a:cxn>
                <a:cxn ang="0">
                  <a:pos x="14" y="0"/>
                </a:cxn>
                <a:cxn ang="0">
                  <a:pos x="12" y="2"/>
                </a:cxn>
                <a:cxn ang="0">
                  <a:pos x="9" y="2"/>
                </a:cxn>
                <a:cxn ang="0">
                  <a:pos x="7" y="5"/>
                </a:cxn>
                <a:cxn ang="0">
                  <a:pos x="5" y="7"/>
                </a:cxn>
                <a:cxn ang="0">
                  <a:pos x="0" y="14"/>
                </a:cxn>
                <a:cxn ang="0">
                  <a:pos x="2" y="14"/>
                </a:cxn>
                <a:cxn ang="0">
                  <a:pos x="7" y="14"/>
                </a:cxn>
                <a:cxn ang="0">
                  <a:pos x="9" y="14"/>
                </a:cxn>
                <a:cxn ang="0">
                  <a:pos x="12" y="14"/>
                </a:cxn>
                <a:cxn ang="0">
                  <a:pos x="19" y="14"/>
                </a:cxn>
                <a:cxn ang="0">
                  <a:pos x="21" y="14"/>
                </a:cxn>
                <a:cxn ang="0">
                  <a:pos x="21" y="17"/>
                </a:cxn>
                <a:cxn ang="0">
                  <a:pos x="24" y="17"/>
                </a:cxn>
                <a:cxn ang="0">
                  <a:pos x="24" y="19"/>
                </a:cxn>
                <a:cxn ang="0">
                  <a:pos x="26" y="21"/>
                </a:cxn>
                <a:cxn ang="0">
                  <a:pos x="26" y="24"/>
                </a:cxn>
                <a:cxn ang="0">
                  <a:pos x="28" y="24"/>
                </a:cxn>
                <a:cxn ang="0">
                  <a:pos x="28" y="24"/>
                </a:cxn>
                <a:cxn ang="0">
                  <a:pos x="31" y="24"/>
                </a:cxn>
                <a:cxn ang="0">
                  <a:pos x="31" y="24"/>
                </a:cxn>
              </a:cxnLst>
              <a:rect l="0" t="0" r="r" b="b"/>
              <a:pathLst>
                <a:path w="45" h="24">
                  <a:moveTo>
                    <a:pt x="31" y="24"/>
                  </a:moveTo>
                  <a:lnTo>
                    <a:pt x="36" y="24"/>
                  </a:lnTo>
                  <a:lnTo>
                    <a:pt x="40" y="24"/>
                  </a:lnTo>
                  <a:lnTo>
                    <a:pt x="40" y="24"/>
                  </a:lnTo>
                  <a:lnTo>
                    <a:pt x="43" y="24"/>
                  </a:lnTo>
                  <a:lnTo>
                    <a:pt x="43" y="21"/>
                  </a:lnTo>
                  <a:lnTo>
                    <a:pt x="45" y="17"/>
                  </a:lnTo>
                  <a:lnTo>
                    <a:pt x="45" y="14"/>
                  </a:lnTo>
                  <a:lnTo>
                    <a:pt x="45" y="12"/>
                  </a:lnTo>
                  <a:lnTo>
                    <a:pt x="43" y="10"/>
                  </a:lnTo>
                  <a:lnTo>
                    <a:pt x="43" y="7"/>
                  </a:lnTo>
                  <a:lnTo>
                    <a:pt x="40" y="7"/>
                  </a:lnTo>
                  <a:lnTo>
                    <a:pt x="38" y="5"/>
                  </a:lnTo>
                  <a:lnTo>
                    <a:pt x="36" y="5"/>
                  </a:lnTo>
                  <a:lnTo>
                    <a:pt x="28" y="5"/>
                  </a:lnTo>
                  <a:lnTo>
                    <a:pt x="28" y="5"/>
                  </a:lnTo>
                  <a:lnTo>
                    <a:pt x="28" y="5"/>
                  </a:lnTo>
                  <a:lnTo>
                    <a:pt x="26" y="2"/>
                  </a:lnTo>
                  <a:lnTo>
                    <a:pt x="24" y="0"/>
                  </a:lnTo>
                  <a:lnTo>
                    <a:pt x="24" y="0"/>
                  </a:lnTo>
                  <a:lnTo>
                    <a:pt x="21" y="0"/>
                  </a:lnTo>
                  <a:lnTo>
                    <a:pt x="17" y="0"/>
                  </a:lnTo>
                  <a:lnTo>
                    <a:pt x="14" y="0"/>
                  </a:lnTo>
                  <a:lnTo>
                    <a:pt x="12" y="2"/>
                  </a:lnTo>
                  <a:lnTo>
                    <a:pt x="9" y="2"/>
                  </a:lnTo>
                  <a:lnTo>
                    <a:pt x="7" y="5"/>
                  </a:lnTo>
                  <a:lnTo>
                    <a:pt x="5" y="7"/>
                  </a:lnTo>
                  <a:lnTo>
                    <a:pt x="0" y="14"/>
                  </a:lnTo>
                  <a:lnTo>
                    <a:pt x="2" y="14"/>
                  </a:lnTo>
                  <a:lnTo>
                    <a:pt x="7" y="14"/>
                  </a:lnTo>
                  <a:lnTo>
                    <a:pt x="9" y="14"/>
                  </a:lnTo>
                  <a:lnTo>
                    <a:pt x="12" y="14"/>
                  </a:lnTo>
                  <a:lnTo>
                    <a:pt x="19" y="14"/>
                  </a:lnTo>
                  <a:lnTo>
                    <a:pt x="21" y="14"/>
                  </a:lnTo>
                  <a:lnTo>
                    <a:pt x="21" y="17"/>
                  </a:lnTo>
                  <a:lnTo>
                    <a:pt x="24" y="17"/>
                  </a:lnTo>
                  <a:lnTo>
                    <a:pt x="24" y="19"/>
                  </a:lnTo>
                  <a:lnTo>
                    <a:pt x="26" y="21"/>
                  </a:lnTo>
                  <a:lnTo>
                    <a:pt x="26" y="24"/>
                  </a:lnTo>
                  <a:lnTo>
                    <a:pt x="28" y="24"/>
                  </a:lnTo>
                  <a:lnTo>
                    <a:pt x="28" y="24"/>
                  </a:lnTo>
                  <a:lnTo>
                    <a:pt x="31" y="24"/>
                  </a:lnTo>
                  <a:lnTo>
                    <a:pt x="31" y="24"/>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1" name="Freeform 1591">
              <a:extLst>
                <a:ext uri="{FF2B5EF4-FFF2-40B4-BE49-F238E27FC236}">
                  <a16:creationId xmlns:a16="http://schemas.microsoft.com/office/drawing/2014/main" id="{DA0E9BE5-55C2-4C09-92FA-E47F15ECEAED}"/>
                </a:ext>
              </a:extLst>
            </p:cNvPr>
            <p:cNvSpPr>
              <a:spLocks/>
            </p:cNvSpPr>
            <p:nvPr/>
          </p:nvSpPr>
          <p:spPr bwMode="auto">
            <a:xfrm>
              <a:off x="2659063" y="1919287"/>
              <a:ext cx="71437" cy="38100"/>
            </a:xfrm>
            <a:custGeom>
              <a:avLst/>
              <a:gdLst/>
              <a:ahLst/>
              <a:cxnLst>
                <a:cxn ang="0">
                  <a:pos x="31" y="24"/>
                </a:cxn>
                <a:cxn ang="0">
                  <a:pos x="36" y="24"/>
                </a:cxn>
                <a:cxn ang="0">
                  <a:pos x="40" y="24"/>
                </a:cxn>
                <a:cxn ang="0">
                  <a:pos x="40" y="24"/>
                </a:cxn>
                <a:cxn ang="0">
                  <a:pos x="43" y="24"/>
                </a:cxn>
                <a:cxn ang="0">
                  <a:pos x="43" y="21"/>
                </a:cxn>
                <a:cxn ang="0">
                  <a:pos x="45" y="17"/>
                </a:cxn>
                <a:cxn ang="0">
                  <a:pos x="45" y="14"/>
                </a:cxn>
                <a:cxn ang="0">
                  <a:pos x="45" y="12"/>
                </a:cxn>
                <a:cxn ang="0">
                  <a:pos x="43" y="10"/>
                </a:cxn>
                <a:cxn ang="0">
                  <a:pos x="43" y="7"/>
                </a:cxn>
                <a:cxn ang="0">
                  <a:pos x="40" y="7"/>
                </a:cxn>
                <a:cxn ang="0">
                  <a:pos x="38" y="5"/>
                </a:cxn>
                <a:cxn ang="0">
                  <a:pos x="36" y="5"/>
                </a:cxn>
                <a:cxn ang="0">
                  <a:pos x="28" y="5"/>
                </a:cxn>
                <a:cxn ang="0">
                  <a:pos x="28" y="5"/>
                </a:cxn>
                <a:cxn ang="0">
                  <a:pos x="28" y="5"/>
                </a:cxn>
                <a:cxn ang="0">
                  <a:pos x="26" y="2"/>
                </a:cxn>
                <a:cxn ang="0">
                  <a:pos x="24" y="0"/>
                </a:cxn>
                <a:cxn ang="0">
                  <a:pos x="24" y="0"/>
                </a:cxn>
                <a:cxn ang="0">
                  <a:pos x="21" y="0"/>
                </a:cxn>
                <a:cxn ang="0">
                  <a:pos x="17" y="0"/>
                </a:cxn>
                <a:cxn ang="0">
                  <a:pos x="14" y="0"/>
                </a:cxn>
                <a:cxn ang="0">
                  <a:pos x="12" y="2"/>
                </a:cxn>
                <a:cxn ang="0">
                  <a:pos x="9" y="2"/>
                </a:cxn>
                <a:cxn ang="0">
                  <a:pos x="7" y="5"/>
                </a:cxn>
                <a:cxn ang="0">
                  <a:pos x="5" y="7"/>
                </a:cxn>
                <a:cxn ang="0">
                  <a:pos x="0" y="14"/>
                </a:cxn>
                <a:cxn ang="0">
                  <a:pos x="2" y="14"/>
                </a:cxn>
                <a:cxn ang="0">
                  <a:pos x="7" y="14"/>
                </a:cxn>
                <a:cxn ang="0">
                  <a:pos x="9" y="14"/>
                </a:cxn>
                <a:cxn ang="0">
                  <a:pos x="12" y="14"/>
                </a:cxn>
                <a:cxn ang="0">
                  <a:pos x="19" y="14"/>
                </a:cxn>
                <a:cxn ang="0">
                  <a:pos x="21" y="14"/>
                </a:cxn>
                <a:cxn ang="0">
                  <a:pos x="21" y="17"/>
                </a:cxn>
                <a:cxn ang="0">
                  <a:pos x="24" y="17"/>
                </a:cxn>
                <a:cxn ang="0">
                  <a:pos x="24" y="19"/>
                </a:cxn>
                <a:cxn ang="0">
                  <a:pos x="26" y="21"/>
                </a:cxn>
                <a:cxn ang="0">
                  <a:pos x="26" y="24"/>
                </a:cxn>
                <a:cxn ang="0">
                  <a:pos x="28" y="24"/>
                </a:cxn>
                <a:cxn ang="0">
                  <a:pos x="28" y="24"/>
                </a:cxn>
                <a:cxn ang="0">
                  <a:pos x="31" y="24"/>
                </a:cxn>
              </a:cxnLst>
              <a:rect l="0" t="0" r="r" b="b"/>
              <a:pathLst>
                <a:path w="45" h="24">
                  <a:moveTo>
                    <a:pt x="31" y="24"/>
                  </a:moveTo>
                  <a:lnTo>
                    <a:pt x="36" y="24"/>
                  </a:lnTo>
                  <a:lnTo>
                    <a:pt x="40" y="24"/>
                  </a:lnTo>
                  <a:lnTo>
                    <a:pt x="40" y="24"/>
                  </a:lnTo>
                  <a:lnTo>
                    <a:pt x="43" y="24"/>
                  </a:lnTo>
                  <a:lnTo>
                    <a:pt x="43" y="21"/>
                  </a:lnTo>
                  <a:lnTo>
                    <a:pt x="45" y="17"/>
                  </a:lnTo>
                  <a:lnTo>
                    <a:pt x="45" y="14"/>
                  </a:lnTo>
                  <a:lnTo>
                    <a:pt x="45" y="12"/>
                  </a:lnTo>
                  <a:lnTo>
                    <a:pt x="43" y="10"/>
                  </a:lnTo>
                  <a:lnTo>
                    <a:pt x="43" y="7"/>
                  </a:lnTo>
                  <a:lnTo>
                    <a:pt x="40" y="7"/>
                  </a:lnTo>
                  <a:lnTo>
                    <a:pt x="38" y="5"/>
                  </a:lnTo>
                  <a:lnTo>
                    <a:pt x="36" y="5"/>
                  </a:lnTo>
                  <a:lnTo>
                    <a:pt x="28" y="5"/>
                  </a:lnTo>
                  <a:lnTo>
                    <a:pt x="28" y="5"/>
                  </a:lnTo>
                  <a:lnTo>
                    <a:pt x="28" y="5"/>
                  </a:lnTo>
                  <a:lnTo>
                    <a:pt x="26" y="2"/>
                  </a:lnTo>
                  <a:lnTo>
                    <a:pt x="24" y="0"/>
                  </a:lnTo>
                  <a:lnTo>
                    <a:pt x="24" y="0"/>
                  </a:lnTo>
                  <a:lnTo>
                    <a:pt x="21" y="0"/>
                  </a:lnTo>
                  <a:lnTo>
                    <a:pt x="17" y="0"/>
                  </a:lnTo>
                  <a:lnTo>
                    <a:pt x="14" y="0"/>
                  </a:lnTo>
                  <a:lnTo>
                    <a:pt x="12" y="2"/>
                  </a:lnTo>
                  <a:lnTo>
                    <a:pt x="9" y="2"/>
                  </a:lnTo>
                  <a:lnTo>
                    <a:pt x="7" y="5"/>
                  </a:lnTo>
                  <a:lnTo>
                    <a:pt x="5" y="7"/>
                  </a:lnTo>
                  <a:lnTo>
                    <a:pt x="0" y="14"/>
                  </a:lnTo>
                  <a:lnTo>
                    <a:pt x="2" y="14"/>
                  </a:lnTo>
                  <a:lnTo>
                    <a:pt x="7" y="14"/>
                  </a:lnTo>
                  <a:lnTo>
                    <a:pt x="9" y="14"/>
                  </a:lnTo>
                  <a:lnTo>
                    <a:pt x="12" y="14"/>
                  </a:lnTo>
                  <a:lnTo>
                    <a:pt x="19" y="14"/>
                  </a:lnTo>
                  <a:lnTo>
                    <a:pt x="21" y="14"/>
                  </a:lnTo>
                  <a:lnTo>
                    <a:pt x="21" y="17"/>
                  </a:lnTo>
                  <a:lnTo>
                    <a:pt x="24" y="17"/>
                  </a:lnTo>
                  <a:lnTo>
                    <a:pt x="24" y="19"/>
                  </a:lnTo>
                  <a:lnTo>
                    <a:pt x="26" y="21"/>
                  </a:lnTo>
                  <a:lnTo>
                    <a:pt x="26" y="24"/>
                  </a:lnTo>
                  <a:lnTo>
                    <a:pt x="28" y="24"/>
                  </a:lnTo>
                  <a:lnTo>
                    <a:pt x="28" y="24"/>
                  </a:lnTo>
                  <a:lnTo>
                    <a:pt x="31" y="24"/>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2" name="Freeform 1592">
              <a:extLst>
                <a:ext uri="{FF2B5EF4-FFF2-40B4-BE49-F238E27FC236}">
                  <a16:creationId xmlns:a16="http://schemas.microsoft.com/office/drawing/2014/main" id="{0ADFEF80-D105-48A9-AD39-7F882BC380A3}"/>
                </a:ext>
              </a:extLst>
            </p:cNvPr>
            <p:cNvSpPr>
              <a:spLocks/>
            </p:cNvSpPr>
            <p:nvPr/>
          </p:nvSpPr>
          <p:spPr bwMode="auto">
            <a:xfrm>
              <a:off x="2659063" y="1919287"/>
              <a:ext cx="71437" cy="38100"/>
            </a:xfrm>
            <a:custGeom>
              <a:avLst/>
              <a:gdLst/>
              <a:ahLst/>
              <a:cxnLst>
                <a:cxn ang="0">
                  <a:pos x="31" y="24"/>
                </a:cxn>
                <a:cxn ang="0">
                  <a:pos x="36" y="24"/>
                </a:cxn>
                <a:cxn ang="0">
                  <a:pos x="40" y="24"/>
                </a:cxn>
                <a:cxn ang="0">
                  <a:pos x="40" y="24"/>
                </a:cxn>
                <a:cxn ang="0">
                  <a:pos x="43" y="24"/>
                </a:cxn>
                <a:cxn ang="0">
                  <a:pos x="43" y="21"/>
                </a:cxn>
                <a:cxn ang="0">
                  <a:pos x="45" y="17"/>
                </a:cxn>
                <a:cxn ang="0">
                  <a:pos x="45" y="14"/>
                </a:cxn>
                <a:cxn ang="0">
                  <a:pos x="45" y="12"/>
                </a:cxn>
                <a:cxn ang="0">
                  <a:pos x="43" y="10"/>
                </a:cxn>
                <a:cxn ang="0">
                  <a:pos x="43" y="7"/>
                </a:cxn>
                <a:cxn ang="0">
                  <a:pos x="40" y="7"/>
                </a:cxn>
                <a:cxn ang="0">
                  <a:pos x="38" y="5"/>
                </a:cxn>
                <a:cxn ang="0">
                  <a:pos x="36" y="5"/>
                </a:cxn>
                <a:cxn ang="0">
                  <a:pos x="28" y="5"/>
                </a:cxn>
                <a:cxn ang="0">
                  <a:pos x="28" y="5"/>
                </a:cxn>
                <a:cxn ang="0">
                  <a:pos x="28" y="5"/>
                </a:cxn>
                <a:cxn ang="0">
                  <a:pos x="26" y="2"/>
                </a:cxn>
                <a:cxn ang="0">
                  <a:pos x="24" y="0"/>
                </a:cxn>
                <a:cxn ang="0">
                  <a:pos x="24" y="0"/>
                </a:cxn>
                <a:cxn ang="0">
                  <a:pos x="21" y="0"/>
                </a:cxn>
                <a:cxn ang="0">
                  <a:pos x="17" y="0"/>
                </a:cxn>
                <a:cxn ang="0">
                  <a:pos x="14" y="0"/>
                </a:cxn>
                <a:cxn ang="0">
                  <a:pos x="12" y="2"/>
                </a:cxn>
                <a:cxn ang="0">
                  <a:pos x="9" y="2"/>
                </a:cxn>
                <a:cxn ang="0">
                  <a:pos x="7" y="5"/>
                </a:cxn>
                <a:cxn ang="0">
                  <a:pos x="5" y="7"/>
                </a:cxn>
                <a:cxn ang="0">
                  <a:pos x="0" y="14"/>
                </a:cxn>
                <a:cxn ang="0">
                  <a:pos x="2" y="14"/>
                </a:cxn>
                <a:cxn ang="0">
                  <a:pos x="7" y="14"/>
                </a:cxn>
                <a:cxn ang="0">
                  <a:pos x="9" y="14"/>
                </a:cxn>
                <a:cxn ang="0">
                  <a:pos x="12" y="14"/>
                </a:cxn>
                <a:cxn ang="0">
                  <a:pos x="19" y="14"/>
                </a:cxn>
                <a:cxn ang="0">
                  <a:pos x="21" y="14"/>
                </a:cxn>
                <a:cxn ang="0">
                  <a:pos x="21" y="17"/>
                </a:cxn>
                <a:cxn ang="0">
                  <a:pos x="24" y="17"/>
                </a:cxn>
                <a:cxn ang="0">
                  <a:pos x="24" y="19"/>
                </a:cxn>
                <a:cxn ang="0">
                  <a:pos x="26" y="21"/>
                </a:cxn>
                <a:cxn ang="0">
                  <a:pos x="26" y="24"/>
                </a:cxn>
                <a:cxn ang="0">
                  <a:pos x="28" y="24"/>
                </a:cxn>
                <a:cxn ang="0">
                  <a:pos x="28" y="24"/>
                </a:cxn>
                <a:cxn ang="0">
                  <a:pos x="31" y="24"/>
                </a:cxn>
              </a:cxnLst>
              <a:rect l="0" t="0" r="r" b="b"/>
              <a:pathLst>
                <a:path w="45" h="24">
                  <a:moveTo>
                    <a:pt x="31" y="24"/>
                  </a:moveTo>
                  <a:lnTo>
                    <a:pt x="36" y="24"/>
                  </a:lnTo>
                  <a:lnTo>
                    <a:pt x="40" y="24"/>
                  </a:lnTo>
                  <a:lnTo>
                    <a:pt x="40" y="24"/>
                  </a:lnTo>
                  <a:lnTo>
                    <a:pt x="43" y="24"/>
                  </a:lnTo>
                  <a:lnTo>
                    <a:pt x="43" y="21"/>
                  </a:lnTo>
                  <a:lnTo>
                    <a:pt x="45" y="17"/>
                  </a:lnTo>
                  <a:lnTo>
                    <a:pt x="45" y="14"/>
                  </a:lnTo>
                  <a:lnTo>
                    <a:pt x="45" y="12"/>
                  </a:lnTo>
                  <a:lnTo>
                    <a:pt x="43" y="10"/>
                  </a:lnTo>
                  <a:lnTo>
                    <a:pt x="43" y="7"/>
                  </a:lnTo>
                  <a:lnTo>
                    <a:pt x="40" y="7"/>
                  </a:lnTo>
                  <a:lnTo>
                    <a:pt x="38" y="5"/>
                  </a:lnTo>
                  <a:lnTo>
                    <a:pt x="36" y="5"/>
                  </a:lnTo>
                  <a:lnTo>
                    <a:pt x="28" y="5"/>
                  </a:lnTo>
                  <a:lnTo>
                    <a:pt x="28" y="5"/>
                  </a:lnTo>
                  <a:lnTo>
                    <a:pt x="28" y="5"/>
                  </a:lnTo>
                  <a:lnTo>
                    <a:pt x="26" y="2"/>
                  </a:lnTo>
                  <a:lnTo>
                    <a:pt x="24" y="0"/>
                  </a:lnTo>
                  <a:lnTo>
                    <a:pt x="24" y="0"/>
                  </a:lnTo>
                  <a:lnTo>
                    <a:pt x="21" y="0"/>
                  </a:lnTo>
                  <a:lnTo>
                    <a:pt x="17" y="0"/>
                  </a:lnTo>
                  <a:lnTo>
                    <a:pt x="14" y="0"/>
                  </a:lnTo>
                  <a:lnTo>
                    <a:pt x="12" y="2"/>
                  </a:lnTo>
                  <a:lnTo>
                    <a:pt x="9" y="2"/>
                  </a:lnTo>
                  <a:lnTo>
                    <a:pt x="7" y="5"/>
                  </a:lnTo>
                  <a:lnTo>
                    <a:pt x="5" y="7"/>
                  </a:lnTo>
                  <a:lnTo>
                    <a:pt x="0" y="14"/>
                  </a:lnTo>
                  <a:lnTo>
                    <a:pt x="2" y="14"/>
                  </a:lnTo>
                  <a:lnTo>
                    <a:pt x="7" y="14"/>
                  </a:lnTo>
                  <a:lnTo>
                    <a:pt x="9" y="14"/>
                  </a:lnTo>
                  <a:lnTo>
                    <a:pt x="12" y="14"/>
                  </a:lnTo>
                  <a:lnTo>
                    <a:pt x="19" y="14"/>
                  </a:lnTo>
                  <a:lnTo>
                    <a:pt x="21" y="14"/>
                  </a:lnTo>
                  <a:lnTo>
                    <a:pt x="21" y="17"/>
                  </a:lnTo>
                  <a:lnTo>
                    <a:pt x="24" y="17"/>
                  </a:lnTo>
                  <a:lnTo>
                    <a:pt x="24" y="19"/>
                  </a:lnTo>
                  <a:lnTo>
                    <a:pt x="26" y="21"/>
                  </a:lnTo>
                  <a:lnTo>
                    <a:pt x="26" y="24"/>
                  </a:lnTo>
                  <a:lnTo>
                    <a:pt x="28" y="24"/>
                  </a:lnTo>
                  <a:lnTo>
                    <a:pt x="28" y="24"/>
                  </a:lnTo>
                  <a:lnTo>
                    <a:pt x="31" y="24"/>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3" name="Freeform 1593">
              <a:extLst>
                <a:ext uri="{FF2B5EF4-FFF2-40B4-BE49-F238E27FC236}">
                  <a16:creationId xmlns:a16="http://schemas.microsoft.com/office/drawing/2014/main" id="{3D3C8E39-61F5-4EDA-AB11-EB6210119B94}"/>
                </a:ext>
              </a:extLst>
            </p:cNvPr>
            <p:cNvSpPr>
              <a:spLocks/>
            </p:cNvSpPr>
            <p:nvPr/>
          </p:nvSpPr>
          <p:spPr bwMode="auto">
            <a:xfrm>
              <a:off x="2289175" y="2039937"/>
              <a:ext cx="268289" cy="131763"/>
            </a:xfrm>
            <a:custGeom>
              <a:avLst/>
              <a:gdLst/>
              <a:ahLst/>
              <a:cxnLst>
                <a:cxn ang="0">
                  <a:pos x="152" y="64"/>
                </a:cxn>
                <a:cxn ang="0">
                  <a:pos x="157" y="62"/>
                </a:cxn>
                <a:cxn ang="0">
                  <a:pos x="157" y="57"/>
                </a:cxn>
                <a:cxn ang="0">
                  <a:pos x="155" y="55"/>
                </a:cxn>
                <a:cxn ang="0">
                  <a:pos x="145" y="50"/>
                </a:cxn>
                <a:cxn ang="0">
                  <a:pos x="138" y="45"/>
                </a:cxn>
                <a:cxn ang="0">
                  <a:pos x="138" y="40"/>
                </a:cxn>
                <a:cxn ang="0">
                  <a:pos x="143" y="31"/>
                </a:cxn>
                <a:cxn ang="0">
                  <a:pos x="159" y="14"/>
                </a:cxn>
                <a:cxn ang="0">
                  <a:pos x="166" y="5"/>
                </a:cxn>
                <a:cxn ang="0">
                  <a:pos x="162" y="0"/>
                </a:cxn>
                <a:cxn ang="0">
                  <a:pos x="133" y="10"/>
                </a:cxn>
                <a:cxn ang="0">
                  <a:pos x="126" y="12"/>
                </a:cxn>
                <a:cxn ang="0">
                  <a:pos x="124" y="24"/>
                </a:cxn>
                <a:cxn ang="0">
                  <a:pos x="121" y="29"/>
                </a:cxn>
                <a:cxn ang="0">
                  <a:pos x="114" y="29"/>
                </a:cxn>
                <a:cxn ang="0">
                  <a:pos x="114" y="24"/>
                </a:cxn>
                <a:cxn ang="0">
                  <a:pos x="114" y="12"/>
                </a:cxn>
                <a:cxn ang="0">
                  <a:pos x="107" y="12"/>
                </a:cxn>
                <a:cxn ang="0">
                  <a:pos x="102" y="19"/>
                </a:cxn>
                <a:cxn ang="0">
                  <a:pos x="95" y="19"/>
                </a:cxn>
                <a:cxn ang="0">
                  <a:pos x="86" y="17"/>
                </a:cxn>
                <a:cxn ang="0">
                  <a:pos x="79" y="17"/>
                </a:cxn>
                <a:cxn ang="0">
                  <a:pos x="74" y="17"/>
                </a:cxn>
                <a:cxn ang="0">
                  <a:pos x="55" y="19"/>
                </a:cxn>
                <a:cxn ang="0">
                  <a:pos x="41" y="24"/>
                </a:cxn>
                <a:cxn ang="0">
                  <a:pos x="22" y="29"/>
                </a:cxn>
                <a:cxn ang="0">
                  <a:pos x="17" y="33"/>
                </a:cxn>
                <a:cxn ang="0">
                  <a:pos x="12" y="40"/>
                </a:cxn>
                <a:cxn ang="0">
                  <a:pos x="10" y="50"/>
                </a:cxn>
                <a:cxn ang="0">
                  <a:pos x="60" y="52"/>
                </a:cxn>
                <a:cxn ang="0">
                  <a:pos x="22" y="52"/>
                </a:cxn>
                <a:cxn ang="0">
                  <a:pos x="0" y="59"/>
                </a:cxn>
                <a:cxn ang="0">
                  <a:pos x="7" y="67"/>
                </a:cxn>
                <a:cxn ang="0">
                  <a:pos x="19" y="69"/>
                </a:cxn>
                <a:cxn ang="0">
                  <a:pos x="26" y="69"/>
                </a:cxn>
                <a:cxn ang="0">
                  <a:pos x="24" y="74"/>
                </a:cxn>
                <a:cxn ang="0">
                  <a:pos x="29" y="81"/>
                </a:cxn>
                <a:cxn ang="0">
                  <a:pos x="36" y="81"/>
                </a:cxn>
                <a:cxn ang="0">
                  <a:pos x="50" y="81"/>
                </a:cxn>
                <a:cxn ang="0">
                  <a:pos x="62" y="76"/>
                </a:cxn>
                <a:cxn ang="0">
                  <a:pos x="74" y="69"/>
                </a:cxn>
                <a:cxn ang="0">
                  <a:pos x="98" y="64"/>
                </a:cxn>
                <a:cxn ang="0">
                  <a:pos x="102" y="69"/>
                </a:cxn>
                <a:cxn ang="0">
                  <a:pos x="114" y="76"/>
                </a:cxn>
                <a:cxn ang="0">
                  <a:pos x="128" y="78"/>
                </a:cxn>
                <a:cxn ang="0">
                  <a:pos x="136" y="74"/>
                </a:cxn>
                <a:cxn ang="0">
                  <a:pos x="140" y="64"/>
                </a:cxn>
                <a:cxn ang="0">
                  <a:pos x="145" y="62"/>
                </a:cxn>
              </a:cxnLst>
              <a:rect l="0" t="0" r="r" b="b"/>
              <a:pathLst>
                <a:path w="169" h="83">
                  <a:moveTo>
                    <a:pt x="145" y="62"/>
                  </a:moveTo>
                  <a:lnTo>
                    <a:pt x="147" y="64"/>
                  </a:lnTo>
                  <a:lnTo>
                    <a:pt x="152" y="64"/>
                  </a:lnTo>
                  <a:lnTo>
                    <a:pt x="155" y="64"/>
                  </a:lnTo>
                  <a:lnTo>
                    <a:pt x="155" y="64"/>
                  </a:lnTo>
                  <a:lnTo>
                    <a:pt x="157" y="62"/>
                  </a:lnTo>
                  <a:lnTo>
                    <a:pt x="157" y="62"/>
                  </a:lnTo>
                  <a:lnTo>
                    <a:pt x="157" y="59"/>
                  </a:lnTo>
                  <a:lnTo>
                    <a:pt x="157" y="57"/>
                  </a:lnTo>
                  <a:lnTo>
                    <a:pt x="157" y="57"/>
                  </a:lnTo>
                  <a:lnTo>
                    <a:pt x="155" y="55"/>
                  </a:lnTo>
                  <a:lnTo>
                    <a:pt x="155" y="55"/>
                  </a:lnTo>
                  <a:lnTo>
                    <a:pt x="152" y="52"/>
                  </a:lnTo>
                  <a:lnTo>
                    <a:pt x="147" y="52"/>
                  </a:lnTo>
                  <a:lnTo>
                    <a:pt x="145" y="50"/>
                  </a:lnTo>
                  <a:lnTo>
                    <a:pt x="140" y="50"/>
                  </a:lnTo>
                  <a:lnTo>
                    <a:pt x="140" y="48"/>
                  </a:lnTo>
                  <a:lnTo>
                    <a:pt x="138" y="45"/>
                  </a:lnTo>
                  <a:lnTo>
                    <a:pt x="138" y="45"/>
                  </a:lnTo>
                  <a:lnTo>
                    <a:pt x="138" y="43"/>
                  </a:lnTo>
                  <a:lnTo>
                    <a:pt x="138" y="40"/>
                  </a:lnTo>
                  <a:lnTo>
                    <a:pt x="140" y="38"/>
                  </a:lnTo>
                  <a:lnTo>
                    <a:pt x="140" y="33"/>
                  </a:lnTo>
                  <a:lnTo>
                    <a:pt x="143" y="31"/>
                  </a:lnTo>
                  <a:lnTo>
                    <a:pt x="147" y="26"/>
                  </a:lnTo>
                  <a:lnTo>
                    <a:pt x="152" y="19"/>
                  </a:lnTo>
                  <a:lnTo>
                    <a:pt x="159" y="14"/>
                  </a:lnTo>
                  <a:lnTo>
                    <a:pt x="162" y="10"/>
                  </a:lnTo>
                  <a:lnTo>
                    <a:pt x="164" y="7"/>
                  </a:lnTo>
                  <a:lnTo>
                    <a:pt x="166" y="5"/>
                  </a:lnTo>
                  <a:lnTo>
                    <a:pt x="166" y="2"/>
                  </a:lnTo>
                  <a:lnTo>
                    <a:pt x="169" y="0"/>
                  </a:lnTo>
                  <a:lnTo>
                    <a:pt x="162" y="0"/>
                  </a:lnTo>
                  <a:lnTo>
                    <a:pt x="155" y="2"/>
                  </a:lnTo>
                  <a:lnTo>
                    <a:pt x="143" y="5"/>
                  </a:lnTo>
                  <a:lnTo>
                    <a:pt x="133" y="10"/>
                  </a:lnTo>
                  <a:lnTo>
                    <a:pt x="131" y="10"/>
                  </a:lnTo>
                  <a:lnTo>
                    <a:pt x="128" y="10"/>
                  </a:lnTo>
                  <a:lnTo>
                    <a:pt x="126" y="12"/>
                  </a:lnTo>
                  <a:lnTo>
                    <a:pt x="126" y="14"/>
                  </a:lnTo>
                  <a:lnTo>
                    <a:pt x="126" y="17"/>
                  </a:lnTo>
                  <a:lnTo>
                    <a:pt x="124" y="24"/>
                  </a:lnTo>
                  <a:lnTo>
                    <a:pt x="121" y="26"/>
                  </a:lnTo>
                  <a:lnTo>
                    <a:pt x="121" y="26"/>
                  </a:lnTo>
                  <a:lnTo>
                    <a:pt x="121" y="29"/>
                  </a:lnTo>
                  <a:lnTo>
                    <a:pt x="119" y="29"/>
                  </a:lnTo>
                  <a:lnTo>
                    <a:pt x="117" y="29"/>
                  </a:lnTo>
                  <a:lnTo>
                    <a:pt x="114" y="29"/>
                  </a:lnTo>
                  <a:lnTo>
                    <a:pt x="114" y="29"/>
                  </a:lnTo>
                  <a:lnTo>
                    <a:pt x="114" y="26"/>
                  </a:lnTo>
                  <a:lnTo>
                    <a:pt x="114" y="24"/>
                  </a:lnTo>
                  <a:lnTo>
                    <a:pt x="117" y="17"/>
                  </a:lnTo>
                  <a:lnTo>
                    <a:pt x="114" y="14"/>
                  </a:lnTo>
                  <a:lnTo>
                    <a:pt x="114" y="12"/>
                  </a:lnTo>
                  <a:lnTo>
                    <a:pt x="112" y="12"/>
                  </a:lnTo>
                  <a:lnTo>
                    <a:pt x="109" y="12"/>
                  </a:lnTo>
                  <a:lnTo>
                    <a:pt x="107" y="12"/>
                  </a:lnTo>
                  <a:lnTo>
                    <a:pt x="107" y="12"/>
                  </a:lnTo>
                  <a:lnTo>
                    <a:pt x="105" y="17"/>
                  </a:lnTo>
                  <a:lnTo>
                    <a:pt x="102" y="19"/>
                  </a:lnTo>
                  <a:lnTo>
                    <a:pt x="100" y="19"/>
                  </a:lnTo>
                  <a:lnTo>
                    <a:pt x="100" y="19"/>
                  </a:lnTo>
                  <a:lnTo>
                    <a:pt x="95" y="19"/>
                  </a:lnTo>
                  <a:lnTo>
                    <a:pt x="93" y="17"/>
                  </a:lnTo>
                  <a:lnTo>
                    <a:pt x="88" y="17"/>
                  </a:lnTo>
                  <a:lnTo>
                    <a:pt x="86" y="17"/>
                  </a:lnTo>
                  <a:lnTo>
                    <a:pt x="81" y="17"/>
                  </a:lnTo>
                  <a:lnTo>
                    <a:pt x="81" y="17"/>
                  </a:lnTo>
                  <a:lnTo>
                    <a:pt x="79" y="17"/>
                  </a:lnTo>
                  <a:lnTo>
                    <a:pt x="76" y="17"/>
                  </a:lnTo>
                  <a:lnTo>
                    <a:pt x="76" y="17"/>
                  </a:lnTo>
                  <a:lnTo>
                    <a:pt x="74" y="17"/>
                  </a:lnTo>
                  <a:lnTo>
                    <a:pt x="74" y="7"/>
                  </a:lnTo>
                  <a:lnTo>
                    <a:pt x="67" y="12"/>
                  </a:lnTo>
                  <a:lnTo>
                    <a:pt x="55" y="19"/>
                  </a:lnTo>
                  <a:lnTo>
                    <a:pt x="50" y="19"/>
                  </a:lnTo>
                  <a:lnTo>
                    <a:pt x="45" y="21"/>
                  </a:lnTo>
                  <a:lnTo>
                    <a:pt x="41" y="24"/>
                  </a:lnTo>
                  <a:lnTo>
                    <a:pt x="33" y="26"/>
                  </a:lnTo>
                  <a:lnTo>
                    <a:pt x="26" y="26"/>
                  </a:lnTo>
                  <a:lnTo>
                    <a:pt x="22" y="29"/>
                  </a:lnTo>
                  <a:lnTo>
                    <a:pt x="19" y="29"/>
                  </a:lnTo>
                  <a:lnTo>
                    <a:pt x="17" y="31"/>
                  </a:lnTo>
                  <a:lnTo>
                    <a:pt x="17" y="33"/>
                  </a:lnTo>
                  <a:lnTo>
                    <a:pt x="17" y="33"/>
                  </a:lnTo>
                  <a:lnTo>
                    <a:pt x="14" y="38"/>
                  </a:lnTo>
                  <a:lnTo>
                    <a:pt x="12" y="40"/>
                  </a:lnTo>
                  <a:lnTo>
                    <a:pt x="10" y="43"/>
                  </a:lnTo>
                  <a:lnTo>
                    <a:pt x="10" y="43"/>
                  </a:lnTo>
                  <a:lnTo>
                    <a:pt x="10" y="50"/>
                  </a:lnTo>
                  <a:lnTo>
                    <a:pt x="60" y="50"/>
                  </a:lnTo>
                  <a:lnTo>
                    <a:pt x="60" y="50"/>
                  </a:lnTo>
                  <a:lnTo>
                    <a:pt x="60" y="52"/>
                  </a:lnTo>
                  <a:lnTo>
                    <a:pt x="60" y="52"/>
                  </a:lnTo>
                  <a:lnTo>
                    <a:pt x="60" y="52"/>
                  </a:lnTo>
                  <a:lnTo>
                    <a:pt x="22" y="52"/>
                  </a:lnTo>
                  <a:lnTo>
                    <a:pt x="10" y="57"/>
                  </a:lnTo>
                  <a:lnTo>
                    <a:pt x="5" y="59"/>
                  </a:lnTo>
                  <a:lnTo>
                    <a:pt x="0" y="59"/>
                  </a:lnTo>
                  <a:lnTo>
                    <a:pt x="3" y="64"/>
                  </a:lnTo>
                  <a:lnTo>
                    <a:pt x="5" y="64"/>
                  </a:lnTo>
                  <a:lnTo>
                    <a:pt x="7" y="67"/>
                  </a:lnTo>
                  <a:lnTo>
                    <a:pt x="10" y="69"/>
                  </a:lnTo>
                  <a:lnTo>
                    <a:pt x="14" y="69"/>
                  </a:lnTo>
                  <a:lnTo>
                    <a:pt x="19" y="69"/>
                  </a:lnTo>
                  <a:lnTo>
                    <a:pt x="24" y="69"/>
                  </a:lnTo>
                  <a:lnTo>
                    <a:pt x="26" y="69"/>
                  </a:lnTo>
                  <a:lnTo>
                    <a:pt x="26" y="69"/>
                  </a:lnTo>
                  <a:lnTo>
                    <a:pt x="26" y="71"/>
                  </a:lnTo>
                  <a:lnTo>
                    <a:pt x="24" y="74"/>
                  </a:lnTo>
                  <a:lnTo>
                    <a:pt x="24" y="74"/>
                  </a:lnTo>
                  <a:lnTo>
                    <a:pt x="24" y="83"/>
                  </a:lnTo>
                  <a:lnTo>
                    <a:pt x="24" y="81"/>
                  </a:lnTo>
                  <a:lnTo>
                    <a:pt x="29" y="81"/>
                  </a:lnTo>
                  <a:lnTo>
                    <a:pt x="31" y="81"/>
                  </a:lnTo>
                  <a:lnTo>
                    <a:pt x="31" y="81"/>
                  </a:lnTo>
                  <a:lnTo>
                    <a:pt x="36" y="81"/>
                  </a:lnTo>
                  <a:lnTo>
                    <a:pt x="41" y="83"/>
                  </a:lnTo>
                  <a:lnTo>
                    <a:pt x="43" y="83"/>
                  </a:lnTo>
                  <a:lnTo>
                    <a:pt x="50" y="81"/>
                  </a:lnTo>
                  <a:lnTo>
                    <a:pt x="52" y="81"/>
                  </a:lnTo>
                  <a:lnTo>
                    <a:pt x="55" y="78"/>
                  </a:lnTo>
                  <a:lnTo>
                    <a:pt x="62" y="76"/>
                  </a:lnTo>
                  <a:lnTo>
                    <a:pt x="64" y="74"/>
                  </a:lnTo>
                  <a:lnTo>
                    <a:pt x="69" y="69"/>
                  </a:lnTo>
                  <a:lnTo>
                    <a:pt x="74" y="69"/>
                  </a:lnTo>
                  <a:lnTo>
                    <a:pt x="79" y="67"/>
                  </a:lnTo>
                  <a:lnTo>
                    <a:pt x="81" y="64"/>
                  </a:lnTo>
                  <a:lnTo>
                    <a:pt x="98" y="64"/>
                  </a:lnTo>
                  <a:lnTo>
                    <a:pt x="100" y="67"/>
                  </a:lnTo>
                  <a:lnTo>
                    <a:pt x="100" y="69"/>
                  </a:lnTo>
                  <a:lnTo>
                    <a:pt x="102" y="69"/>
                  </a:lnTo>
                  <a:lnTo>
                    <a:pt x="107" y="74"/>
                  </a:lnTo>
                  <a:lnTo>
                    <a:pt x="109" y="74"/>
                  </a:lnTo>
                  <a:lnTo>
                    <a:pt x="114" y="76"/>
                  </a:lnTo>
                  <a:lnTo>
                    <a:pt x="121" y="78"/>
                  </a:lnTo>
                  <a:lnTo>
                    <a:pt x="126" y="78"/>
                  </a:lnTo>
                  <a:lnTo>
                    <a:pt x="128" y="78"/>
                  </a:lnTo>
                  <a:lnTo>
                    <a:pt x="131" y="78"/>
                  </a:lnTo>
                  <a:lnTo>
                    <a:pt x="133" y="76"/>
                  </a:lnTo>
                  <a:lnTo>
                    <a:pt x="136" y="74"/>
                  </a:lnTo>
                  <a:lnTo>
                    <a:pt x="138" y="71"/>
                  </a:lnTo>
                  <a:lnTo>
                    <a:pt x="138" y="69"/>
                  </a:lnTo>
                  <a:lnTo>
                    <a:pt x="140" y="64"/>
                  </a:lnTo>
                  <a:lnTo>
                    <a:pt x="143" y="64"/>
                  </a:lnTo>
                  <a:lnTo>
                    <a:pt x="145" y="62"/>
                  </a:lnTo>
                  <a:lnTo>
                    <a:pt x="145" y="6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4" name="Freeform 1594">
              <a:extLst>
                <a:ext uri="{FF2B5EF4-FFF2-40B4-BE49-F238E27FC236}">
                  <a16:creationId xmlns:a16="http://schemas.microsoft.com/office/drawing/2014/main" id="{58C6580E-9219-44C2-B60B-EF30D375745E}"/>
                </a:ext>
              </a:extLst>
            </p:cNvPr>
            <p:cNvSpPr>
              <a:spLocks/>
            </p:cNvSpPr>
            <p:nvPr/>
          </p:nvSpPr>
          <p:spPr bwMode="auto">
            <a:xfrm>
              <a:off x="2289175" y="2039937"/>
              <a:ext cx="268289" cy="131763"/>
            </a:xfrm>
            <a:custGeom>
              <a:avLst/>
              <a:gdLst/>
              <a:ahLst/>
              <a:cxnLst>
                <a:cxn ang="0">
                  <a:pos x="152" y="64"/>
                </a:cxn>
                <a:cxn ang="0">
                  <a:pos x="157" y="62"/>
                </a:cxn>
                <a:cxn ang="0">
                  <a:pos x="157" y="57"/>
                </a:cxn>
                <a:cxn ang="0">
                  <a:pos x="155" y="55"/>
                </a:cxn>
                <a:cxn ang="0">
                  <a:pos x="145" y="50"/>
                </a:cxn>
                <a:cxn ang="0">
                  <a:pos x="138" y="45"/>
                </a:cxn>
                <a:cxn ang="0">
                  <a:pos x="138" y="40"/>
                </a:cxn>
                <a:cxn ang="0">
                  <a:pos x="143" y="31"/>
                </a:cxn>
                <a:cxn ang="0">
                  <a:pos x="159" y="14"/>
                </a:cxn>
                <a:cxn ang="0">
                  <a:pos x="166" y="5"/>
                </a:cxn>
                <a:cxn ang="0">
                  <a:pos x="162" y="0"/>
                </a:cxn>
                <a:cxn ang="0">
                  <a:pos x="133" y="10"/>
                </a:cxn>
                <a:cxn ang="0">
                  <a:pos x="126" y="12"/>
                </a:cxn>
                <a:cxn ang="0">
                  <a:pos x="124" y="24"/>
                </a:cxn>
                <a:cxn ang="0">
                  <a:pos x="121" y="29"/>
                </a:cxn>
                <a:cxn ang="0">
                  <a:pos x="114" y="29"/>
                </a:cxn>
                <a:cxn ang="0">
                  <a:pos x="114" y="24"/>
                </a:cxn>
                <a:cxn ang="0">
                  <a:pos x="114" y="12"/>
                </a:cxn>
                <a:cxn ang="0">
                  <a:pos x="107" y="12"/>
                </a:cxn>
                <a:cxn ang="0">
                  <a:pos x="102" y="19"/>
                </a:cxn>
                <a:cxn ang="0">
                  <a:pos x="95" y="19"/>
                </a:cxn>
                <a:cxn ang="0">
                  <a:pos x="86" y="17"/>
                </a:cxn>
                <a:cxn ang="0">
                  <a:pos x="79" y="17"/>
                </a:cxn>
                <a:cxn ang="0">
                  <a:pos x="74" y="17"/>
                </a:cxn>
                <a:cxn ang="0">
                  <a:pos x="55" y="19"/>
                </a:cxn>
                <a:cxn ang="0">
                  <a:pos x="41" y="24"/>
                </a:cxn>
                <a:cxn ang="0">
                  <a:pos x="22" y="29"/>
                </a:cxn>
                <a:cxn ang="0">
                  <a:pos x="17" y="33"/>
                </a:cxn>
                <a:cxn ang="0">
                  <a:pos x="12" y="40"/>
                </a:cxn>
                <a:cxn ang="0">
                  <a:pos x="10" y="50"/>
                </a:cxn>
                <a:cxn ang="0">
                  <a:pos x="60" y="52"/>
                </a:cxn>
                <a:cxn ang="0">
                  <a:pos x="22" y="52"/>
                </a:cxn>
                <a:cxn ang="0">
                  <a:pos x="0" y="59"/>
                </a:cxn>
                <a:cxn ang="0">
                  <a:pos x="7" y="67"/>
                </a:cxn>
                <a:cxn ang="0">
                  <a:pos x="19" y="69"/>
                </a:cxn>
                <a:cxn ang="0">
                  <a:pos x="26" y="69"/>
                </a:cxn>
                <a:cxn ang="0">
                  <a:pos x="24" y="74"/>
                </a:cxn>
                <a:cxn ang="0">
                  <a:pos x="29" y="81"/>
                </a:cxn>
                <a:cxn ang="0">
                  <a:pos x="36" y="81"/>
                </a:cxn>
                <a:cxn ang="0">
                  <a:pos x="50" y="81"/>
                </a:cxn>
                <a:cxn ang="0">
                  <a:pos x="62" y="76"/>
                </a:cxn>
                <a:cxn ang="0">
                  <a:pos x="74" y="69"/>
                </a:cxn>
                <a:cxn ang="0">
                  <a:pos x="98" y="64"/>
                </a:cxn>
                <a:cxn ang="0">
                  <a:pos x="102" y="69"/>
                </a:cxn>
                <a:cxn ang="0">
                  <a:pos x="114" y="76"/>
                </a:cxn>
                <a:cxn ang="0">
                  <a:pos x="128" y="78"/>
                </a:cxn>
                <a:cxn ang="0">
                  <a:pos x="136" y="74"/>
                </a:cxn>
                <a:cxn ang="0">
                  <a:pos x="140" y="64"/>
                </a:cxn>
              </a:cxnLst>
              <a:rect l="0" t="0" r="r" b="b"/>
              <a:pathLst>
                <a:path w="169" h="83">
                  <a:moveTo>
                    <a:pt x="145" y="62"/>
                  </a:moveTo>
                  <a:lnTo>
                    <a:pt x="147" y="64"/>
                  </a:lnTo>
                  <a:lnTo>
                    <a:pt x="152" y="64"/>
                  </a:lnTo>
                  <a:lnTo>
                    <a:pt x="155" y="64"/>
                  </a:lnTo>
                  <a:lnTo>
                    <a:pt x="155" y="64"/>
                  </a:lnTo>
                  <a:lnTo>
                    <a:pt x="157" y="62"/>
                  </a:lnTo>
                  <a:lnTo>
                    <a:pt x="157" y="62"/>
                  </a:lnTo>
                  <a:lnTo>
                    <a:pt x="157" y="59"/>
                  </a:lnTo>
                  <a:lnTo>
                    <a:pt x="157" y="57"/>
                  </a:lnTo>
                  <a:lnTo>
                    <a:pt x="157" y="57"/>
                  </a:lnTo>
                  <a:lnTo>
                    <a:pt x="155" y="55"/>
                  </a:lnTo>
                  <a:lnTo>
                    <a:pt x="155" y="55"/>
                  </a:lnTo>
                  <a:lnTo>
                    <a:pt x="152" y="52"/>
                  </a:lnTo>
                  <a:lnTo>
                    <a:pt x="147" y="52"/>
                  </a:lnTo>
                  <a:lnTo>
                    <a:pt x="145" y="50"/>
                  </a:lnTo>
                  <a:lnTo>
                    <a:pt x="140" y="50"/>
                  </a:lnTo>
                  <a:lnTo>
                    <a:pt x="140" y="48"/>
                  </a:lnTo>
                  <a:lnTo>
                    <a:pt x="138" y="45"/>
                  </a:lnTo>
                  <a:lnTo>
                    <a:pt x="138" y="45"/>
                  </a:lnTo>
                  <a:lnTo>
                    <a:pt x="138" y="43"/>
                  </a:lnTo>
                  <a:lnTo>
                    <a:pt x="138" y="40"/>
                  </a:lnTo>
                  <a:lnTo>
                    <a:pt x="140" y="38"/>
                  </a:lnTo>
                  <a:lnTo>
                    <a:pt x="140" y="33"/>
                  </a:lnTo>
                  <a:lnTo>
                    <a:pt x="143" y="31"/>
                  </a:lnTo>
                  <a:lnTo>
                    <a:pt x="147" y="26"/>
                  </a:lnTo>
                  <a:lnTo>
                    <a:pt x="152" y="19"/>
                  </a:lnTo>
                  <a:lnTo>
                    <a:pt x="159" y="14"/>
                  </a:lnTo>
                  <a:lnTo>
                    <a:pt x="162" y="10"/>
                  </a:lnTo>
                  <a:lnTo>
                    <a:pt x="164" y="7"/>
                  </a:lnTo>
                  <a:lnTo>
                    <a:pt x="166" y="5"/>
                  </a:lnTo>
                  <a:lnTo>
                    <a:pt x="166" y="2"/>
                  </a:lnTo>
                  <a:lnTo>
                    <a:pt x="169" y="0"/>
                  </a:lnTo>
                  <a:lnTo>
                    <a:pt x="162" y="0"/>
                  </a:lnTo>
                  <a:lnTo>
                    <a:pt x="155" y="2"/>
                  </a:lnTo>
                  <a:lnTo>
                    <a:pt x="143" y="5"/>
                  </a:lnTo>
                  <a:lnTo>
                    <a:pt x="133" y="10"/>
                  </a:lnTo>
                  <a:lnTo>
                    <a:pt x="131" y="10"/>
                  </a:lnTo>
                  <a:lnTo>
                    <a:pt x="128" y="10"/>
                  </a:lnTo>
                  <a:lnTo>
                    <a:pt x="126" y="12"/>
                  </a:lnTo>
                  <a:lnTo>
                    <a:pt x="126" y="14"/>
                  </a:lnTo>
                  <a:lnTo>
                    <a:pt x="126" y="17"/>
                  </a:lnTo>
                  <a:lnTo>
                    <a:pt x="124" y="24"/>
                  </a:lnTo>
                  <a:lnTo>
                    <a:pt x="121" y="26"/>
                  </a:lnTo>
                  <a:lnTo>
                    <a:pt x="121" y="26"/>
                  </a:lnTo>
                  <a:lnTo>
                    <a:pt x="121" y="29"/>
                  </a:lnTo>
                  <a:lnTo>
                    <a:pt x="119" y="29"/>
                  </a:lnTo>
                  <a:lnTo>
                    <a:pt x="117" y="29"/>
                  </a:lnTo>
                  <a:lnTo>
                    <a:pt x="114" y="29"/>
                  </a:lnTo>
                  <a:lnTo>
                    <a:pt x="114" y="29"/>
                  </a:lnTo>
                  <a:lnTo>
                    <a:pt x="114" y="26"/>
                  </a:lnTo>
                  <a:lnTo>
                    <a:pt x="114" y="24"/>
                  </a:lnTo>
                  <a:lnTo>
                    <a:pt x="117" y="17"/>
                  </a:lnTo>
                  <a:lnTo>
                    <a:pt x="114" y="14"/>
                  </a:lnTo>
                  <a:lnTo>
                    <a:pt x="114" y="12"/>
                  </a:lnTo>
                  <a:lnTo>
                    <a:pt x="112" y="12"/>
                  </a:lnTo>
                  <a:lnTo>
                    <a:pt x="109" y="12"/>
                  </a:lnTo>
                  <a:lnTo>
                    <a:pt x="107" y="12"/>
                  </a:lnTo>
                  <a:lnTo>
                    <a:pt x="107" y="12"/>
                  </a:lnTo>
                  <a:lnTo>
                    <a:pt x="105" y="17"/>
                  </a:lnTo>
                  <a:lnTo>
                    <a:pt x="102" y="19"/>
                  </a:lnTo>
                  <a:lnTo>
                    <a:pt x="100" y="19"/>
                  </a:lnTo>
                  <a:lnTo>
                    <a:pt x="100" y="19"/>
                  </a:lnTo>
                  <a:lnTo>
                    <a:pt x="95" y="19"/>
                  </a:lnTo>
                  <a:lnTo>
                    <a:pt x="93" y="17"/>
                  </a:lnTo>
                  <a:lnTo>
                    <a:pt x="88" y="17"/>
                  </a:lnTo>
                  <a:lnTo>
                    <a:pt x="86" y="17"/>
                  </a:lnTo>
                  <a:lnTo>
                    <a:pt x="81" y="17"/>
                  </a:lnTo>
                  <a:lnTo>
                    <a:pt x="81" y="17"/>
                  </a:lnTo>
                  <a:lnTo>
                    <a:pt x="79" y="17"/>
                  </a:lnTo>
                  <a:lnTo>
                    <a:pt x="76" y="17"/>
                  </a:lnTo>
                  <a:lnTo>
                    <a:pt x="76" y="17"/>
                  </a:lnTo>
                  <a:lnTo>
                    <a:pt x="74" y="17"/>
                  </a:lnTo>
                  <a:lnTo>
                    <a:pt x="74" y="7"/>
                  </a:lnTo>
                  <a:lnTo>
                    <a:pt x="67" y="12"/>
                  </a:lnTo>
                  <a:lnTo>
                    <a:pt x="55" y="19"/>
                  </a:lnTo>
                  <a:lnTo>
                    <a:pt x="50" y="19"/>
                  </a:lnTo>
                  <a:lnTo>
                    <a:pt x="45" y="21"/>
                  </a:lnTo>
                  <a:lnTo>
                    <a:pt x="41" y="24"/>
                  </a:lnTo>
                  <a:lnTo>
                    <a:pt x="33" y="26"/>
                  </a:lnTo>
                  <a:lnTo>
                    <a:pt x="26" y="26"/>
                  </a:lnTo>
                  <a:lnTo>
                    <a:pt x="22" y="29"/>
                  </a:lnTo>
                  <a:lnTo>
                    <a:pt x="19" y="29"/>
                  </a:lnTo>
                  <a:lnTo>
                    <a:pt x="17" y="31"/>
                  </a:lnTo>
                  <a:lnTo>
                    <a:pt x="17" y="33"/>
                  </a:lnTo>
                  <a:lnTo>
                    <a:pt x="17" y="33"/>
                  </a:lnTo>
                  <a:lnTo>
                    <a:pt x="14" y="38"/>
                  </a:lnTo>
                  <a:lnTo>
                    <a:pt x="12" y="40"/>
                  </a:lnTo>
                  <a:lnTo>
                    <a:pt x="10" y="43"/>
                  </a:lnTo>
                  <a:lnTo>
                    <a:pt x="10" y="43"/>
                  </a:lnTo>
                  <a:lnTo>
                    <a:pt x="10" y="50"/>
                  </a:lnTo>
                  <a:lnTo>
                    <a:pt x="60" y="50"/>
                  </a:lnTo>
                  <a:lnTo>
                    <a:pt x="60" y="50"/>
                  </a:lnTo>
                  <a:lnTo>
                    <a:pt x="60" y="52"/>
                  </a:lnTo>
                  <a:lnTo>
                    <a:pt x="60" y="52"/>
                  </a:lnTo>
                  <a:lnTo>
                    <a:pt x="60" y="52"/>
                  </a:lnTo>
                  <a:lnTo>
                    <a:pt x="22" y="52"/>
                  </a:lnTo>
                  <a:lnTo>
                    <a:pt x="10" y="57"/>
                  </a:lnTo>
                  <a:lnTo>
                    <a:pt x="5" y="59"/>
                  </a:lnTo>
                  <a:lnTo>
                    <a:pt x="0" y="59"/>
                  </a:lnTo>
                  <a:lnTo>
                    <a:pt x="3" y="64"/>
                  </a:lnTo>
                  <a:lnTo>
                    <a:pt x="5" y="64"/>
                  </a:lnTo>
                  <a:lnTo>
                    <a:pt x="7" y="67"/>
                  </a:lnTo>
                  <a:lnTo>
                    <a:pt x="10" y="69"/>
                  </a:lnTo>
                  <a:lnTo>
                    <a:pt x="14" y="69"/>
                  </a:lnTo>
                  <a:lnTo>
                    <a:pt x="19" y="69"/>
                  </a:lnTo>
                  <a:lnTo>
                    <a:pt x="24" y="69"/>
                  </a:lnTo>
                  <a:lnTo>
                    <a:pt x="26" y="69"/>
                  </a:lnTo>
                  <a:lnTo>
                    <a:pt x="26" y="69"/>
                  </a:lnTo>
                  <a:lnTo>
                    <a:pt x="26" y="71"/>
                  </a:lnTo>
                  <a:lnTo>
                    <a:pt x="24" y="74"/>
                  </a:lnTo>
                  <a:lnTo>
                    <a:pt x="24" y="74"/>
                  </a:lnTo>
                  <a:lnTo>
                    <a:pt x="24" y="83"/>
                  </a:lnTo>
                  <a:lnTo>
                    <a:pt x="24" y="81"/>
                  </a:lnTo>
                  <a:lnTo>
                    <a:pt x="29" y="81"/>
                  </a:lnTo>
                  <a:lnTo>
                    <a:pt x="31" y="81"/>
                  </a:lnTo>
                  <a:lnTo>
                    <a:pt x="31" y="81"/>
                  </a:lnTo>
                  <a:lnTo>
                    <a:pt x="36" y="81"/>
                  </a:lnTo>
                  <a:lnTo>
                    <a:pt x="41" y="83"/>
                  </a:lnTo>
                  <a:lnTo>
                    <a:pt x="43" y="83"/>
                  </a:lnTo>
                  <a:lnTo>
                    <a:pt x="50" y="81"/>
                  </a:lnTo>
                  <a:lnTo>
                    <a:pt x="52" y="81"/>
                  </a:lnTo>
                  <a:lnTo>
                    <a:pt x="55" y="78"/>
                  </a:lnTo>
                  <a:lnTo>
                    <a:pt x="62" y="76"/>
                  </a:lnTo>
                  <a:lnTo>
                    <a:pt x="64" y="74"/>
                  </a:lnTo>
                  <a:lnTo>
                    <a:pt x="69" y="69"/>
                  </a:lnTo>
                  <a:lnTo>
                    <a:pt x="74" y="69"/>
                  </a:lnTo>
                  <a:lnTo>
                    <a:pt x="79" y="67"/>
                  </a:lnTo>
                  <a:lnTo>
                    <a:pt x="81" y="64"/>
                  </a:lnTo>
                  <a:lnTo>
                    <a:pt x="98" y="64"/>
                  </a:lnTo>
                  <a:lnTo>
                    <a:pt x="100" y="67"/>
                  </a:lnTo>
                  <a:lnTo>
                    <a:pt x="100" y="69"/>
                  </a:lnTo>
                  <a:lnTo>
                    <a:pt x="102" y="69"/>
                  </a:lnTo>
                  <a:lnTo>
                    <a:pt x="107" y="74"/>
                  </a:lnTo>
                  <a:lnTo>
                    <a:pt x="109" y="74"/>
                  </a:lnTo>
                  <a:lnTo>
                    <a:pt x="114" y="76"/>
                  </a:lnTo>
                  <a:lnTo>
                    <a:pt x="121" y="78"/>
                  </a:lnTo>
                  <a:lnTo>
                    <a:pt x="126" y="78"/>
                  </a:lnTo>
                  <a:lnTo>
                    <a:pt x="128" y="78"/>
                  </a:lnTo>
                  <a:lnTo>
                    <a:pt x="131" y="78"/>
                  </a:lnTo>
                  <a:lnTo>
                    <a:pt x="133" y="76"/>
                  </a:lnTo>
                  <a:lnTo>
                    <a:pt x="136" y="74"/>
                  </a:lnTo>
                  <a:lnTo>
                    <a:pt x="138" y="71"/>
                  </a:lnTo>
                  <a:lnTo>
                    <a:pt x="138" y="69"/>
                  </a:lnTo>
                  <a:lnTo>
                    <a:pt x="140" y="64"/>
                  </a:lnTo>
                  <a:lnTo>
                    <a:pt x="143" y="64"/>
                  </a:lnTo>
                  <a:lnTo>
                    <a:pt x="145" y="6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5" name="Freeform 1595">
              <a:extLst>
                <a:ext uri="{FF2B5EF4-FFF2-40B4-BE49-F238E27FC236}">
                  <a16:creationId xmlns:a16="http://schemas.microsoft.com/office/drawing/2014/main" id="{46DDE3A6-53E8-4149-A00D-0BC74AE3BBE4}"/>
                </a:ext>
              </a:extLst>
            </p:cNvPr>
            <p:cNvSpPr>
              <a:spLocks/>
            </p:cNvSpPr>
            <p:nvPr/>
          </p:nvSpPr>
          <p:spPr bwMode="auto">
            <a:xfrm>
              <a:off x="2289175" y="2039937"/>
              <a:ext cx="268289" cy="131763"/>
            </a:xfrm>
            <a:custGeom>
              <a:avLst/>
              <a:gdLst/>
              <a:ahLst/>
              <a:cxnLst>
                <a:cxn ang="0">
                  <a:pos x="152" y="64"/>
                </a:cxn>
                <a:cxn ang="0">
                  <a:pos x="157" y="62"/>
                </a:cxn>
                <a:cxn ang="0">
                  <a:pos x="157" y="57"/>
                </a:cxn>
                <a:cxn ang="0">
                  <a:pos x="155" y="55"/>
                </a:cxn>
                <a:cxn ang="0">
                  <a:pos x="145" y="50"/>
                </a:cxn>
                <a:cxn ang="0">
                  <a:pos x="138" y="45"/>
                </a:cxn>
                <a:cxn ang="0">
                  <a:pos x="138" y="40"/>
                </a:cxn>
                <a:cxn ang="0">
                  <a:pos x="143" y="31"/>
                </a:cxn>
                <a:cxn ang="0">
                  <a:pos x="159" y="14"/>
                </a:cxn>
                <a:cxn ang="0">
                  <a:pos x="166" y="5"/>
                </a:cxn>
                <a:cxn ang="0">
                  <a:pos x="162" y="0"/>
                </a:cxn>
                <a:cxn ang="0">
                  <a:pos x="133" y="10"/>
                </a:cxn>
                <a:cxn ang="0">
                  <a:pos x="126" y="12"/>
                </a:cxn>
                <a:cxn ang="0">
                  <a:pos x="124" y="24"/>
                </a:cxn>
                <a:cxn ang="0">
                  <a:pos x="121" y="29"/>
                </a:cxn>
                <a:cxn ang="0">
                  <a:pos x="114" y="29"/>
                </a:cxn>
                <a:cxn ang="0">
                  <a:pos x="114" y="24"/>
                </a:cxn>
                <a:cxn ang="0">
                  <a:pos x="114" y="12"/>
                </a:cxn>
                <a:cxn ang="0">
                  <a:pos x="107" y="12"/>
                </a:cxn>
                <a:cxn ang="0">
                  <a:pos x="102" y="19"/>
                </a:cxn>
                <a:cxn ang="0">
                  <a:pos x="95" y="19"/>
                </a:cxn>
                <a:cxn ang="0">
                  <a:pos x="86" y="17"/>
                </a:cxn>
                <a:cxn ang="0">
                  <a:pos x="79" y="17"/>
                </a:cxn>
                <a:cxn ang="0">
                  <a:pos x="74" y="17"/>
                </a:cxn>
                <a:cxn ang="0">
                  <a:pos x="55" y="19"/>
                </a:cxn>
                <a:cxn ang="0">
                  <a:pos x="41" y="24"/>
                </a:cxn>
                <a:cxn ang="0">
                  <a:pos x="22" y="29"/>
                </a:cxn>
                <a:cxn ang="0">
                  <a:pos x="17" y="33"/>
                </a:cxn>
                <a:cxn ang="0">
                  <a:pos x="12" y="40"/>
                </a:cxn>
                <a:cxn ang="0">
                  <a:pos x="10" y="50"/>
                </a:cxn>
                <a:cxn ang="0">
                  <a:pos x="60" y="52"/>
                </a:cxn>
                <a:cxn ang="0">
                  <a:pos x="22" y="52"/>
                </a:cxn>
                <a:cxn ang="0">
                  <a:pos x="0" y="59"/>
                </a:cxn>
                <a:cxn ang="0">
                  <a:pos x="7" y="67"/>
                </a:cxn>
                <a:cxn ang="0">
                  <a:pos x="19" y="69"/>
                </a:cxn>
                <a:cxn ang="0">
                  <a:pos x="26" y="69"/>
                </a:cxn>
                <a:cxn ang="0">
                  <a:pos x="24" y="74"/>
                </a:cxn>
                <a:cxn ang="0">
                  <a:pos x="29" y="81"/>
                </a:cxn>
                <a:cxn ang="0">
                  <a:pos x="36" y="81"/>
                </a:cxn>
                <a:cxn ang="0">
                  <a:pos x="50" y="81"/>
                </a:cxn>
                <a:cxn ang="0">
                  <a:pos x="62" y="76"/>
                </a:cxn>
                <a:cxn ang="0">
                  <a:pos x="74" y="69"/>
                </a:cxn>
                <a:cxn ang="0">
                  <a:pos x="98" y="64"/>
                </a:cxn>
                <a:cxn ang="0">
                  <a:pos x="102" y="69"/>
                </a:cxn>
                <a:cxn ang="0">
                  <a:pos x="114" y="76"/>
                </a:cxn>
                <a:cxn ang="0">
                  <a:pos x="128" y="78"/>
                </a:cxn>
                <a:cxn ang="0">
                  <a:pos x="136" y="74"/>
                </a:cxn>
                <a:cxn ang="0">
                  <a:pos x="140" y="64"/>
                </a:cxn>
              </a:cxnLst>
              <a:rect l="0" t="0" r="r" b="b"/>
              <a:pathLst>
                <a:path w="169" h="83">
                  <a:moveTo>
                    <a:pt x="145" y="62"/>
                  </a:moveTo>
                  <a:lnTo>
                    <a:pt x="147" y="64"/>
                  </a:lnTo>
                  <a:lnTo>
                    <a:pt x="152" y="64"/>
                  </a:lnTo>
                  <a:lnTo>
                    <a:pt x="155" y="64"/>
                  </a:lnTo>
                  <a:lnTo>
                    <a:pt x="155" y="64"/>
                  </a:lnTo>
                  <a:lnTo>
                    <a:pt x="157" y="62"/>
                  </a:lnTo>
                  <a:lnTo>
                    <a:pt x="157" y="62"/>
                  </a:lnTo>
                  <a:lnTo>
                    <a:pt x="157" y="59"/>
                  </a:lnTo>
                  <a:lnTo>
                    <a:pt x="157" y="57"/>
                  </a:lnTo>
                  <a:lnTo>
                    <a:pt x="157" y="57"/>
                  </a:lnTo>
                  <a:lnTo>
                    <a:pt x="155" y="55"/>
                  </a:lnTo>
                  <a:lnTo>
                    <a:pt x="155" y="55"/>
                  </a:lnTo>
                  <a:lnTo>
                    <a:pt x="152" y="52"/>
                  </a:lnTo>
                  <a:lnTo>
                    <a:pt x="147" y="52"/>
                  </a:lnTo>
                  <a:lnTo>
                    <a:pt x="145" y="50"/>
                  </a:lnTo>
                  <a:lnTo>
                    <a:pt x="140" y="50"/>
                  </a:lnTo>
                  <a:lnTo>
                    <a:pt x="140" y="48"/>
                  </a:lnTo>
                  <a:lnTo>
                    <a:pt x="138" y="45"/>
                  </a:lnTo>
                  <a:lnTo>
                    <a:pt x="138" y="45"/>
                  </a:lnTo>
                  <a:lnTo>
                    <a:pt x="138" y="43"/>
                  </a:lnTo>
                  <a:lnTo>
                    <a:pt x="138" y="40"/>
                  </a:lnTo>
                  <a:lnTo>
                    <a:pt x="140" y="38"/>
                  </a:lnTo>
                  <a:lnTo>
                    <a:pt x="140" y="33"/>
                  </a:lnTo>
                  <a:lnTo>
                    <a:pt x="143" y="31"/>
                  </a:lnTo>
                  <a:lnTo>
                    <a:pt x="147" y="26"/>
                  </a:lnTo>
                  <a:lnTo>
                    <a:pt x="152" y="19"/>
                  </a:lnTo>
                  <a:lnTo>
                    <a:pt x="159" y="14"/>
                  </a:lnTo>
                  <a:lnTo>
                    <a:pt x="162" y="10"/>
                  </a:lnTo>
                  <a:lnTo>
                    <a:pt x="164" y="7"/>
                  </a:lnTo>
                  <a:lnTo>
                    <a:pt x="166" y="5"/>
                  </a:lnTo>
                  <a:lnTo>
                    <a:pt x="166" y="2"/>
                  </a:lnTo>
                  <a:lnTo>
                    <a:pt x="169" y="0"/>
                  </a:lnTo>
                  <a:lnTo>
                    <a:pt x="162" y="0"/>
                  </a:lnTo>
                  <a:lnTo>
                    <a:pt x="155" y="2"/>
                  </a:lnTo>
                  <a:lnTo>
                    <a:pt x="143" y="5"/>
                  </a:lnTo>
                  <a:lnTo>
                    <a:pt x="133" y="10"/>
                  </a:lnTo>
                  <a:lnTo>
                    <a:pt x="131" y="10"/>
                  </a:lnTo>
                  <a:lnTo>
                    <a:pt x="128" y="10"/>
                  </a:lnTo>
                  <a:lnTo>
                    <a:pt x="126" y="12"/>
                  </a:lnTo>
                  <a:lnTo>
                    <a:pt x="126" y="14"/>
                  </a:lnTo>
                  <a:lnTo>
                    <a:pt x="126" y="17"/>
                  </a:lnTo>
                  <a:lnTo>
                    <a:pt x="124" y="24"/>
                  </a:lnTo>
                  <a:lnTo>
                    <a:pt x="121" y="26"/>
                  </a:lnTo>
                  <a:lnTo>
                    <a:pt x="121" y="26"/>
                  </a:lnTo>
                  <a:lnTo>
                    <a:pt x="121" y="29"/>
                  </a:lnTo>
                  <a:lnTo>
                    <a:pt x="119" y="29"/>
                  </a:lnTo>
                  <a:lnTo>
                    <a:pt x="117" y="29"/>
                  </a:lnTo>
                  <a:lnTo>
                    <a:pt x="114" y="29"/>
                  </a:lnTo>
                  <a:lnTo>
                    <a:pt x="114" y="29"/>
                  </a:lnTo>
                  <a:lnTo>
                    <a:pt x="114" y="26"/>
                  </a:lnTo>
                  <a:lnTo>
                    <a:pt x="114" y="24"/>
                  </a:lnTo>
                  <a:lnTo>
                    <a:pt x="117" y="17"/>
                  </a:lnTo>
                  <a:lnTo>
                    <a:pt x="114" y="14"/>
                  </a:lnTo>
                  <a:lnTo>
                    <a:pt x="114" y="12"/>
                  </a:lnTo>
                  <a:lnTo>
                    <a:pt x="112" y="12"/>
                  </a:lnTo>
                  <a:lnTo>
                    <a:pt x="109" y="12"/>
                  </a:lnTo>
                  <a:lnTo>
                    <a:pt x="107" y="12"/>
                  </a:lnTo>
                  <a:lnTo>
                    <a:pt x="107" y="12"/>
                  </a:lnTo>
                  <a:lnTo>
                    <a:pt x="105" y="17"/>
                  </a:lnTo>
                  <a:lnTo>
                    <a:pt x="102" y="19"/>
                  </a:lnTo>
                  <a:lnTo>
                    <a:pt x="100" y="19"/>
                  </a:lnTo>
                  <a:lnTo>
                    <a:pt x="100" y="19"/>
                  </a:lnTo>
                  <a:lnTo>
                    <a:pt x="95" y="19"/>
                  </a:lnTo>
                  <a:lnTo>
                    <a:pt x="93" y="17"/>
                  </a:lnTo>
                  <a:lnTo>
                    <a:pt x="88" y="17"/>
                  </a:lnTo>
                  <a:lnTo>
                    <a:pt x="86" y="17"/>
                  </a:lnTo>
                  <a:lnTo>
                    <a:pt x="81" y="17"/>
                  </a:lnTo>
                  <a:lnTo>
                    <a:pt x="81" y="17"/>
                  </a:lnTo>
                  <a:lnTo>
                    <a:pt x="79" y="17"/>
                  </a:lnTo>
                  <a:lnTo>
                    <a:pt x="76" y="17"/>
                  </a:lnTo>
                  <a:lnTo>
                    <a:pt x="76" y="17"/>
                  </a:lnTo>
                  <a:lnTo>
                    <a:pt x="74" y="17"/>
                  </a:lnTo>
                  <a:lnTo>
                    <a:pt x="74" y="7"/>
                  </a:lnTo>
                  <a:lnTo>
                    <a:pt x="67" y="12"/>
                  </a:lnTo>
                  <a:lnTo>
                    <a:pt x="55" y="19"/>
                  </a:lnTo>
                  <a:lnTo>
                    <a:pt x="50" y="19"/>
                  </a:lnTo>
                  <a:lnTo>
                    <a:pt x="45" y="21"/>
                  </a:lnTo>
                  <a:lnTo>
                    <a:pt x="41" y="24"/>
                  </a:lnTo>
                  <a:lnTo>
                    <a:pt x="33" y="26"/>
                  </a:lnTo>
                  <a:lnTo>
                    <a:pt x="26" y="26"/>
                  </a:lnTo>
                  <a:lnTo>
                    <a:pt x="22" y="29"/>
                  </a:lnTo>
                  <a:lnTo>
                    <a:pt x="19" y="29"/>
                  </a:lnTo>
                  <a:lnTo>
                    <a:pt x="17" y="31"/>
                  </a:lnTo>
                  <a:lnTo>
                    <a:pt x="17" y="33"/>
                  </a:lnTo>
                  <a:lnTo>
                    <a:pt x="17" y="33"/>
                  </a:lnTo>
                  <a:lnTo>
                    <a:pt x="14" y="38"/>
                  </a:lnTo>
                  <a:lnTo>
                    <a:pt x="12" y="40"/>
                  </a:lnTo>
                  <a:lnTo>
                    <a:pt x="10" y="43"/>
                  </a:lnTo>
                  <a:lnTo>
                    <a:pt x="10" y="43"/>
                  </a:lnTo>
                  <a:lnTo>
                    <a:pt x="10" y="50"/>
                  </a:lnTo>
                  <a:lnTo>
                    <a:pt x="60" y="50"/>
                  </a:lnTo>
                  <a:lnTo>
                    <a:pt x="60" y="50"/>
                  </a:lnTo>
                  <a:lnTo>
                    <a:pt x="60" y="52"/>
                  </a:lnTo>
                  <a:lnTo>
                    <a:pt x="60" y="52"/>
                  </a:lnTo>
                  <a:lnTo>
                    <a:pt x="60" y="52"/>
                  </a:lnTo>
                  <a:lnTo>
                    <a:pt x="22" y="52"/>
                  </a:lnTo>
                  <a:lnTo>
                    <a:pt x="10" y="57"/>
                  </a:lnTo>
                  <a:lnTo>
                    <a:pt x="5" y="59"/>
                  </a:lnTo>
                  <a:lnTo>
                    <a:pt x="0" y="59"/>
                  </a:lnTo>
                  <a:lnTo>
                    <a:pt x="3" y="64"/>
                  </a:lnTo>
                  <a:lnTo>
                    <a:pt x="5" y="64"/>
                  </a:lnTo>
                  <a:lnTo>
                    <a:pt x="7" y="67"/>
                  </a:lnTo>
                  <a:lnTo>
                    <a:pt x="10" y="69"/>
                  </a:lnTo>
                  <a:lnTo>
                    <a:pt x="14" y="69"/>
                  </a:lnTo>
                  <a:lnTo>
                    <a:pt x="19" y="69"/>
                  </a:lnTo>
                  <a:lnTo>
                    <a:pt x="24" y="69"/>
                  </a:lnTo>
                  <a:lnTo>
                    <a:pt x="26" y="69"/>
                  </a:lnTo>
                  <a:lnTo>
                    <a:pt x="26" y="69"/>
                  </a:lnTo>
                  <a:lnTo>
                    <a:pt x="26" y="71"/>
                  </a:lnTo>
                  <a:lnTo>
                    <a:pt x="24" y="74"/>
                  </a:lnTo>
                  <a:lnTo>
                    <a:pt x="24" y="74"/>
                  </a:lnTo>
                  <a:lnTo>
                    <a:pt x="24" y="83"/>
                  </a:lnTo>
                  <a:lnTo>
                    <a:pt x="24" y="81"/>
                  </a:lnTo>
                  <a:lnTo>
                    <a:pt x="29" y="81"/>
                  </a:lnTo>
                  <a:lnTo>
                    <a:pt x="31" y="81"/>
                  </a:lnTo>
                  <a:lnTo>
                    <a:pt x="31" y="81"/>
                  </a:lnTo>
                  <a:lnTo>
                    <a:pt x="36" y="81"/>
                  </a:lnTo>
                  <a:lnTo>
                    <a:pt x="41" y="83"/>
                  </a:lnTo>
                  <a:lnTo>
                    <a:pt x="43" y="83"/>
                  </a:lnTo>
                  <a:lnTo>
                    <a:pt x="50" y="81"/>
                  </a:lnTo>
                  <a:lnTo>
                    <a:pt x="52" y="81"/>
                  </a:lnTo>
                  <a:lnTo>
                    <a:pt x="55" y="78"/>
                  </a:lnTo>
                  <a:lnTo>
                    <a:pt x="62" y="76"/>
                  </a:lnTo>
                  <a:lnTo>
                    <a:pt x="64" y="74"/>
                  </a:lnTo>
                  <a:lnTo>
                    <a:pt x="69" y="69"/>
                  </a:lnTo>
                  <a:lnTo>
                    <a:pt x="74" y="69"/>
                  </a:lnTo>
                  <a:lnTo>
                    <a:pt x="79" y="67"/>
                  </a:lnTo>
                  <a:lnTo>
                    <a:pt x="81" y="64"/>
                  </a:lnTo>
                  <a:lnTo>
                    <a:pt x="98" y="64"/>
                  </a:lnTo>
                  <a:lnTo>
                    <a:pt x="100" y="67"/>
                  </a:lnTo>
                  <a:lnTo>
                    <a:pt x="100" y="69"/>
                  </a:lnTo>
                  <a:lnTo>
                    <a:pt x="102" y="69"/>
                  </a:lnTo>
                  <a:lnTo>
                    <a:pt x="107" y="74"/>
                  </a:lnTo>
                  <a:lnTo>
                    <a:pt x="109" y="74"/>
                  </a:lnTo>
                  <a:lnTo>
                    <a:pt x="114" y="76"/>
                  </a:lnTo>
                  <a:lnTo>
                    <a:pt x="121" y="78"/>
                  </a:lnTo>
                  <a:lnTo>
                    <a:pt x="126" y="78"/>
                  </a:lnTo>
                  <a:lnTo>
                    <a:pt x="128" y="78"/>
                  </a:lnTo>
                  <a:lnTo>
                    <a:pt x="131" y="78"/>
                  </a:lnTo>
                  <a:lnTo>
                    <a:pt x="133" y="76"/>
                  </a:lnTo>
                  <a:lnTo>
                    <a:pt x="136" y="74"/>
                  </a:lnTo>
                  <a:lnTo>
                    <a:pt x="138" y="71"/>
                  </a:lnTo>
                  <a:lnTo>
                    <a:pt x="138" y="69"/>
                  </a:lnTo>
                  <a:lnTo>
                    <a:pt x="140" y="64"/>
                  </a:lnTo>
                  <a:lnTo>
                    <a:pt x="143" y="64"/>
                  </a:lnTo>
                  <a:lnTo>
                    <a:pt x="145" y="6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6" name="Freeform 1596">
              <a:extLst>
                <a:ext uri="{FF2B5EF4-FFF2-40B4-BE49-F238E27FC236}">
                  <a16:creationId xmlns:a16="http://schemas.microsoft.com/office/drawing/2014/main" id="{A23FDA13-5F1E-48BB-9409-854EB53F81F6}"/>
                </a:ext>
              </a:extLst>
            </p:cNvPr>
            <p:cNvSpPr>
              <a:spLocks/>
            </p:cNvSpPr>
            <p:nvPr/>
          </p:nvSpPr>
          <p:spPr bwMode="auto">
            <a:xfrm>
              <a:off x="2357438" y="1957387"/>
              <a:ext cx="123825" cy="38100"/>
            </a:xfrm>
            <a:custGeom>
              <a:avLst/>
              <a:gdLst/>
              <a:ahLst/>
              <a:cxnLst>
                <a:cxn ang="0">
                  <a:pos x="0" y="19"/>
                </a:cxn>
                <a:cxn ang="0">
                  <a:pos x="5" y="21"/>
                </a:cxn>
                <a:cxn ang="0">
                  <a:pos x="5" y="16"/>
                </a:cxn>
                <a:cxn ang="0">
                  <a:pos x="12" y="14"/>
                </a:cxn>
                <a:cxn ang="0">
                  <a:pos x="21" y="12"/>
                </a:cxn>
                <a:cxn ang="0">
                  <a:pos x="31" y="9"/>
                </a:cxn>
                <a:cxn ang="0">
                  <a:pos x="38" y="7"/>
                </a:cxn>
                <a:cxn ang="0">
                  <a:pos x="47" y="5"/>
                </a:cxn>
                <a:cxn ang="0">
                  <a:pos x="57" y="0"/>
                </a:cxn>
                <a:cxn ang="0">
                  <a:pos x="66" y="0"/>
                </a:cxn>
                <a:cxn ang="0">
                  <a:pos x="74" y="0"/>
                </a:cxn>
                <a:cxn ang="0">
                  <a:pos x="76" y="0"/>
                </a:cxn>
                <a:cxn ang="0">
                  <a:pos x="78" y="0"/>
                </a:cxn>
                <a:cxn ang="0">
                  <a:pos x="78" y="0"/>
                </a:cxn>
                <a:cxn ang="0">
                  <a:pos x="76" y="2"/>
                </a:cxn>
                <a:cxn ang="0">
                  <a:pos x="71" y="7"/>
                </a:cxn>
                <a:cxn ang="0">
                  <a:pos x="64" y="9"/>
                </a:cxn>
                <a:cxn ang="0">
                  <a:pos x="59" y="9"/>
                </a:cxn>
                <a:cxn ang="0">
                  <a:pos x="55" y="12"/>
                </a:cxn>
                <a:cxn ang="0">
                  <a:pos x="52" y="14"/>
                </a:cxn>
                <a:cxn ang="0">
                  <a:pos x="50" y="19"/>
                </a:cxn>
                <a:cxn ang="0">
                  <a:pos x="45" y="12"/>
                </a:cxn>
                <a:cxn ang="0">
                  <a:pos x="40" y="14"/>
                </a:cxn>
                <a:cxn ang="0">
                  <a:pos x="36" y="16"/>
                </a:cxn>
                <a:cxn ang="0">
                  <a:pos x="28" y="21"/>
                </a:cxn>
                <a:cxn ang="0">
                  <a:pos x="21" y="24"/>
                </a:cxn>
                <a:cxn ang="0">
                  <a:pos x="17" y="24"/>
                </a:cxn>
                <a:cxn ang="0">
                  <a:pos x="17" y="21"/>
                </a:cxn>
                <a:cxn ang="0">
                  <a:pos x="14" y="21"/>
                </a:cxn>
                <a:cxn ang="0">
                  <a:pos x="12" y="21"/>
                </a:cxn>
                <a:cxn ang="0">
                  <a:pos x="9" y="21"/>
                </a:cxn>
                <a:cxn ang="0">
                  <a:pos x="5" y="21"/>
                </a:cxn>
                <a:cxn ang="0">
                  <a:pos x="2" y="21"/>
                </a:cxn>
                <a:cxn ang="0">
                  <a:pos x="0" y="19"/>
                </a:cxn>
                <a:cxn ang="0">
                  <a:pos x="0" y="19"/>
                </a:cxn>
              </a:cxnLst>
              <a:rect l="0" t="0" r="r" b="b"/>
              <a:pathLst>
                <a:path w="78" h="24">
                  <a:moveTo>
                    <a:pt x="0" y="19"/>
                  </a:moveTo>
                  <a:lnTo>
                    <a:pt x="5" y="21"/>
                  </a:lnTo>
                  <a:lnTo>
                    <a:pt x="5" y="16"/>
                  </a:lnTo>
                  <a:lnTo>
                    <a:pt x="12" y="14"/>
                  </a:lnTo>
                  <a:lnTo>
                    <a:pt x="21" y="12"/>
                  </a:lnTo>
                  <a:lnTo>
                    <a:pt x="31" y="9"/>
                  </a:lnTo>
                  <a:lnTo>
                    <a:pt x="38" y="7"/>
                  </a:lnTo>
                  <a:lnTo>
                    <a:pt x="47" y="5"/>
                  </a:lnTo>
                  <a:lnTo>
                    <a:pt x="57" y="0"/>
                  </a:lnTo>
                  <a:lnTo>
                    <a:pt x="66" y="0"/>
                  </a:lnTo>
                  <a:lnTo>
                    <a:pt x="74" y="0"/>
                  </a:lnTo>
                  <a:lnTo>
                    <a:pt x="76" y="0"/>
                  </a:lnTo>
                  <a:lnTo>
                    <a:pt x="78" y="0"/>
                  </a:lnTo>
                  <a:lnTo>
                    <a:pt x="78" y="0"/>
                  </a:lnTo>
                  <a:lnTo>
                    <a:pt x="76" y="2"/>
                  </a:lnTo>
                  <a:lnTo>
                    <a:pt x="71" y="7"/>
                  </a:lnTo>
                  <a:lnTo>
                    <a:pt x="64" y="9"/>
                  </a:lnTo>
                  <a:lnTo>
                    <a:pt x="59" y="9"/>
                  </a:lnTo>
                  <a:lnTo>
                    <a:pt x="55" y="12"/>
                  </a:lnTo>
                  <a:lnTo>
                    <a:pt x="52" y="14"/>
                  </a:lnTo>
                  <a:lnTo>
                    <a:pt x="50" y="19"/>
                  </a:lnTo>
                  <a:lnTo>
                    <a:pt x="45" y="12"/>
                  </a:lnTo>
                  <a:lnTo>
                    <a:pt x="40" y="14"/>
                  </a:lnTo>
                  <a:lnTo>
                    <a:pt x="36" y="16"/>
                  </a:lnTo>
                  <a:lnTo>
                    <a:pt x="28" y="21"/>
                  </a:lnTo>
                  <a:lnTo>
                    <a:pt x="21" y="24"/>
                  </a:lnTo>
                  <a:lnTo>
                    <a:pt x="17" y="24"/>
                  </a:lnTo>
                  <a:lnTo>
                    <a:pt x="17" y="21"/>
                  </a:lnTo>
                  <a:lnTo>
                    <a:pt x="14" y="21"/>
                  </a:lnTo>
                  <a:lnTo>
                    <a:pt x="12" y="21"/>
                  </a:lnTo>
                  <a:lnTo>
                    <a:pt x="9" y="21"/>
                  </a:lnTo>
                  <a:lnTo>
                    <a:pt x="5" y="21"/>
                  </a:lnTo>
                  <a:lnTo>
                    <a:pt x="2" y="21"/>
                  </a:lnTo>
                  <a:lnTo>
                    <a:pt x="0" y="19"/>
                  </a:lnTo>
                  <a:lnTo>
                    <a:pt x="0"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7" name="Freeform 1597">
              <a:extLst>
                <a:ext uri="{FF2B5EF4-FFF2-40B4-BE49-F238E27FC236}">
                  <a16:creationId xmlns:a16="http://schemas.microsoft.com/office/drawing/2014/main" id="{5475D444-83B8-43D2-91DE-91C207E47A81}"/>
                </a:ext>
              </a:extLst>
            </p:cNvPr>
            <p:cNvSpPr>
              <a:spLocks/>
            </p:cNvSpPr>
            <p:nvPr/>
          </p:nvSpPr>
          <p:spPr bwMode="auto">
            <a:xfrm>
              <a:off x="2357438" y="1957387"/>
              <a:ext cx="123825" cy="38100"/>
            </a:xfrm>
            <a:custGeom>
              <a:avLst/>
              <a:gdLst/>
              <a:ahLst/>
              <a:cxnLst>
                <a:cxn ang="0">
                  <a:pos x="0" y="19"/>
                </a:cxn>
                <a:cxn ang="0">
                  <a:pos x="5" y="21"/>
                </a:cxn>
                <a:cxn ang="0">
                  <a:pos x="5" y="16"/>
                </a:cxn>
                <a:cxn ang="0">
                  <a:pos x="12" y="14"/>
                </a:cxn>
                <a:cxn ang="0">
                  <a:pos x="21" y="12"/>
                </a:cxn>
                <a:cxn ang="0">
                  <a:pos x="31" y="9"/>
                </a:cxn>
                <a:cxn ang="0">
                  <a:pos x="38" y="7"/>
                </a:cxn>
                <a:cxn ang="0">
                  <a:pos x="47" y="5"/>
                </a:cxn>
                <a:cxn ang="0">
                  <a:pos x="57" y="0"/>
                </a:cxn>
                <a:cxn ang="0">
                  <a:pos x="66" y="0"/>
                </a:cxn>
                <a:cxn ang="0">
                  <a:pos x="74" y="0"/>
                </a:cxn>
                <a:cxn ang="0">
                  <a:pos x="76" y="0"/>
                </a:cxn>
                <a:cxn ang="0">
                  <a:pos x="78" y="0"/>
                </a:cxn>
                <a:cxn ang="0">
                  <a:pos x="78" y="0"/>
                </a:cxn>
                <a:cxn ang="0">
                  <a:pos x="76" y="2"/>
                </a:cxn>
                <a:cxn ang="0">
                  <a:pos x="71" y="7"/>
                </a:cxn>
                <a:cxn ang="0">
                  <a:pos x="64" y="9"/>
                </a:cxn>
                <a:cxn ang="0">
                  <a:pos x="59" y="9"/>
                </a:cxn>
                <a:cxn ang="0">
                  <a:pos x="55" y="12"/>
                </a:cxn>
                <a:cxn ang="0">
                  <a:pos x="52" y="14"/>
                </a:cxn>
                <a:cxn ang="0">
                  <a:pos x="50" y="19"/>
                </a:cxn>
                <a:cxn ang="0">
                  <a:pos x="45" y="12"/>
                </a:cxn>
                <a:cxn ang="0">
                  <a:pos x="40" y="14"/>
                </a:cxn>
                <a:cxn ang="0">
                  <a:pos x="36" y="16"/>
                </a:cxn>
                <a:cxn ang="0">
                  <a:pos x="28" y="21"/>
                </a:cxn>
                <a:cxn ang="0">
                  <a:pos x="21" y="24"/>
                </a:cxn>
                <a:cxn ang="0">
                  <a:pos x="17" y="24"/>
                </a:cxn>
                <a:cxn ang="0">
                  <a:pos x="17" y="21"/>
                </a:cxn>
                <a:cxn ang="0">
                  <a:pos x="14" y="21"/>
                </a:cxn>
                <a:cxn ang="0">
                  <a:pos x="12" y="21"/>
                </a:cxn>
                <a:cxn ang="0">
                  <a:pos x="9" y="21"/>
                </a:cxn>
                <a:cxn ang="0">
                  <a:pos x="5" y="21"/>
                </a:cxn>
                <a:cxn ang="0">
                  <a:pos x="2" y="21"/>
                </a:cxn>
                <a:cxn ang="0">
                  <a:pos x="0" y="19"/>
                </a:cxn>
              </a:cxnLst>
              <a:rect l="0" t="0" r="r" b="b"/>
              <a:pathLst>
                <a:path w="78" h="24">
                  <a:moveTo>
                    <a:pt x="0" y="19"/>
                  </a:moveTo>
                  <a:lnTo>
                    <a:pt x="5" y="21"/>
                  </a:lnTo>
                  <a:lnTo>
                    <a:pt x="5" y="16"/>
                  </a:lnTo>
                  <a:lnTo>
                    <a:pt x="12" y="14"/>
                  </a:lnTo>
                  <a:lnTo>
                    <a:pt x="21" y="12"/>
                  </a:lnTo>
                  <a:lnTo>
                    <a:pt x="31" y="9"/>
                  </a:lnTo>
                  <a:lnTo>
                    <a:pt x="38" y="7"/>
                  </a:lnTo>
                  <a:lnTo>
                    <a:pt x="47" y="5"/>
                  </a:lnTo>
                  <a:lnTo>
                    <a:pt x="57" y="0"/>
                  </a:lnTo>
                  <a:lnTo>
                    <a:pt x="66" y="0"/>
                  </a:lnTo>
                  <a:lnTo>
                    <a:pt x="74" y="0"/>
                  </a:lnTo>
                  <a:lnTo>
                    <a:pt x="76" y="0"/>
                  </a:lnTo>
                  <a:lnTo>
                    <a:pt x="78" y="0"/>
                  </a:lnTo>
                  <a:lnTo>
                    <a:pt x="78" y="0"/>
                  </a:lnTo>
                  <a:lnTo>
                    <a:pt x="76" y="2"/>
                  </a:lnTo>
                  <a:lnTo>
                    <a:pt x="71" y="7"/>
                  </a:lnTo>
                  <a:lnTo>
                    <a:pt x="64" y="9"/>
                  </a:lnTo>
                  <a:lnTo>
                    <a:pt x="59" y="9"/>
                  </a:lnTo>
                  <a:lnTo>
                    <a:pt x="55" y="12"/>
                  </a:lnTo>
                  <a:lnTo>
                    <a:pt x="52" y="14"/>
                  </a:lnTo>
                  <a:lnTo>
                    <a:pt x="50" y="19"/>
                  </a:lnTo>
                  <a:lnTo>
                    <a:pt x="45" y="12"/>
                  </a:lnTo>
                  <a:lnTo>
                    <a:pt x="40" y="14"/>
                  </a:lnTo>
                  <a:lnTo>
                    <a:pt x="36" y="16"/>
                  </a:lnTo>
                  <a:lnTo>
                    <a:pt x="28" y="21"/>
                  </a:lnTo>
                  <a:lnTo>
                    <a:pt x="21" y="24"/>
                  </a:lnTo>
                  <a:lnTo>
                    <a:pt x="17" y="24"/>
                  </a:lnTo>
                  <a:lnTo>
                    <a:pt x="17" y="21"/>
                  </a:lnTo>
                  <a:lnTo>
                    <a:pt x="14" y="21"/>
                  </a:lnTo>
                  <a:lnTo>
                    <a:pt x="12" y="21"/>
                  </a:lnTo>
                  <a:lnTo>
                    <a:pt x="9" y="21"/>
                  </a:lnTo>
                  <a:lnTo>
                    <a:pt x="5" y="21"/>
                  </a:lnTo>
                  <a:lnTo>
                    <a:pt x="2" y="21"/>
                  </a:lnTo>
                  <a:lnTo>
                    <a:pt x="0"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8" name="Freeform 1598">
              <a:extLst>
                <a:ext uri="{FF2B5EF4-FFF2-40B4-BE49-F238E27FC236}">
                  <a16:creationId xmlns:a16="http://schemas.microsoft.com/office/drawing/2014/main" id="{620792B7-44DF-4E84-9870-1B9DDDB1E74B}"/>
                </a:ext>
              </a:extLst>
            </p:cNvPr>
            <p:cNvSpPr>
              <a:spLocks/>
            </p:cNvSpPr>
            <p:nvPr/>
          </p:nvSpPr>
          <p:spPr bwMode="auto">
            <a:xfrm>
              <a:off x="2357438" y="1957387"/>
              <a:ext cx="123825" cy="38100"/>
            </a:xfrm>
            <a:custGeom>
              <a:avLst/>
              <a:gdLst/>
              <a:ahLst/>
              <a:cxnLst>
                <a:cxn ang="0">
                  <a:pos x="0" y="19"/>
                </a:cxn>
                <a:cxn ang="0">
                  <a:pos x="5" y="21"/>
                </a:cxn>
                <a:cxn ang="0">
                  <a:pos x="5" y="16"/>
                </a:cxn>
                <a:cxn ang="0">
                  <a:pos x="12" y="14"/>
                </a:cxn>
                <a:cxn ang="0">
                  <a:pos x="21" y="12"/>
                </a:cxn>
                <a:cxn ang="0">
                  <a:pos x="31" y="9"/>
                </a:cxn>
                <a:cxn ang="0">
                  <a:pos x="38" y="7"/>
                </a:cxn>
                <a:cxn ang="0">
                  <a:pos x="47" y="5"/>
                </a:cxn>
                <a:cxn ang="0">
                  <a:pos x="57" y="0"/>
                </a:cxn>
                <a:cxn ang="0">
                  <a:pos x="66" y="0"/>
                </a:cxn>
                <a:cxn ang="0">
                  <a:pos x="74" y="0"/>
                </a:cxn>
                <a:cxn ang="0">
                  <a:pos x="76" y="0"/>
                </a:cxn>
                <a:cxn ang="0">
                  <a:pos x="78" y="0"/>
                </a:cxn>
                <a:cxn ang="0">
                  <a:pos x="78" y="0"/>
                </a:cxn>
                <a:cxn ang="0">
                  <a:pos x="76" y="2"/>
                </a:cxn>
                <a:cxn ang="0">
                  <a:pos x="71" y="7"/>
                </a:cxn>
                <a:cxn ang="0">
                  <a:pos x="64" y="9"/>
                </a:cxn>
                <a:cxn ang="0">
                  <a:pos x="59" y="9"/>
                </a:cxn>
                <a:cxn ang="0">
                  <a:pos x="55" y="12"/>
                </a:cxn>
                <a:cxn ang="0">
                  <a:pos x="52" y="14"/>
                </a:cxn>
                <a:cxn ang="0">
                  <a:pos x="50" y="19"/>
                </a:cxn>
                <a:cxn ang="0">
                  <a:pos x="45" y="12"/>
                </a:cxn>
                <a:cxn ang="0">
                  <a:pos x="40" y="14"/>
                </a:cxn>
                <a:cxn ang="0">
                  <a:pos x="36" y="16"/>
                </a:cxn>
                <a:cxn ang="0">
                  <a:pos x="28" y="21"/>
                </a:cxn>
                <a:cxn ang="0">
                  <a:pos x="21" y="24"/>
                </a:cxn>
                <a:cxn ang="0">
                  <a:pos x="17" y="24"/>
                </a:cxn>
                <a:cxn ang="0">
                  <a:pos x="17" y="21"/>
                </a:cxn>
                <a:cxn ang="0">
                  <a:pos x="14" y="21"/>
                </a:cxn>
                <a:cxn ang="0">
                  <a:pos x="12" y="21"/>
                </a:cxn>
                <a:cxn ang="0">
                  <a:pos x="9" y="21"/>
                </a:cxn>
                <a:cxn ang="0">
                  <a:pos x="5" y="21"/>
                </a:cxn>
                <a:cxn ang="0">
                  <a:pos x="2" y="21"/>
                </a:cxn>
                <a:cxn ang="0">
                  <a:pos x="0" y="19"/>
                </a:cxn>
              </a:cxnLst>
              <a:rect l="0" t="0" r="r" b="b"/>
              <a:pathLst>
                <a:path w="78" h="24">
                  <a:moveTo>
                    <a:pt x="0" y="19"/>
                  </a:moveTo>
                  <a:lnTo>
                    <a:pt x="5" y="21"/>
                  </a:lnTo>
                  <a:lnTo>
                    <a:pt x="5" y="16"/>
                  </a:lnTo>
                  <a:lnTo>
                    <a:pt x="12" y="14"/>
                  </a:lnTo>
                  <a:lnTo>
                    <a:pt x="21" y="12"/>
                  </a:lnTo>
                  <a:lnTo>
                    <a:pt x="31" y="9"/>
                  </a:lnTo>
                  <a:lnTo>
                    <a:pt x="38" y="7"/>
                  </a:lnTo>
                  <a:lnTo>
                    <a:pt x="47" y="5"/>
                  </a:lnTo>
                  <a:lnTo>
                    <a:pt x="57" y="0"/>
                  </a:lnTo>
                  <a:lnTo>
                    <a:pt x="66" y="0"/>
                  </a:lnTo>
                  <a:lnTo>
                    <a:pt x="74" y="0"/>
                  </a:lnTo>
                  <a:lnTo>
                    <a:pt x="76" y="0"/>
                  </a:lnTo>
                  <a:lnTo>
                    <a:pt x="78" y="0"/>
                  </a:lnTo>
                  <a:lnTo>
                    <a:pt x="78" y="0"/>
                  </a:lnTo>
                  <a:lnTo>
                    <a:pt x="76" y="2"/>
                  </a:lnTo>
                  <a:lnTo>
                    <a:pt x="71" y="7"/>
                  </a:lnTo>
                  <a:lnTo>
                    <a:pt x="64" y="9"/>
                  </a:lnTo>
                  <a:lnTo>
                    <a:pt x="59" y="9"/>
                  </a:lnTo>
                  <a:lnTo>
                    <a:pt x="55" y="12"/>
                  </a:lnTo>
                  <a:lnTo>
                    <a:pt x="52" y="14"/>
                  </a:lnTo>
                  <a:lnTo>
                    <a:pt x="50" y="19"/>
                  </a:lnTo>
                  <a:lnTo>
                    <a:pt x="45" y="12"/>
                  </a:lnTo>
                  <a:lnTo>
                    <a:pt x="40" y="14"/>
                  </a:lnTo>
                  <a:lnTo>
                    <a:pt x="36" y="16"/>
                  </a:lnTo>
                  <a:lnTo>
                    <a:pt x="28" y="21"/>
                  </a:lnTo>
                  <a:lnTo>
                    <a:pt x="21" y="24"/>
                  </a:lnTo>
                  <a:lnTo>
                    <a:pt x="17" y="24"/>
                  </a:lnTo>
                  <a:lnTo>
                    <a:pt x="17" y="21"/>
                  </a:lnTo>
                  <a:lnTo>
                    <a:pt x="14" y="21"/>
                  </a:lnTo>
                  <a:lnTo>
                    <a:pt x="12" y="21"/>
                  </a:lnTo>
                  <a:lnTo>
                    <a:pt x="9" y="21"/>
                  </a:lnTo>
                  <a:lnTo>
                    <a:pt x="5" y="21"/>
                  </a:lnTo>
                  <a:lnTo>
                    <a:pt x="2" y="21"/>
                  </a:lnTo>
                  <a:lnTo>
                    <a:pt x="0"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89" name="Freeform 1599">
              <a:extLst>
                <a:ext uri="{FF2B5EF4-FFF2-40B4-BE49-F238E27FC236}">
                  <a16:creationId xmlns:a16="http://schemas.microsoft.com/office/drawing/2014/main" id="{61EA35A3-B52A-4CA3-AABB-EBCDB2B3FE3D}"/>
                </a:ext>
              </a:extLst>
            </p:cNvPr>
            <p:cNvSpPr>
              <a:spLocks/>
            </p:cNvSpPr>
            <p:nvPr/>
          </p:nvSpPr>
          <p:spPr bwMode="auto">
            <a:xfrm>
              <a:off x="2414589" y="1971674"/>
              <a:ext cx="173037" cy="49213"/>
            </a:xfrm>
            <a:custGeom>
              <a:avLst/>
              <a:gdLst/>
              <a:ahLst/>
              <a:cxnLst>
                <a:cxn ang="0">
                  <a:pos x="35" y="31"/>
                </a:cxn>
                <a:cxn ang="0">
                  <a:pos x="49" y="26"/>
                </a:cxn>
                <a:cxn ang="0">
                  <a:pos x="66" y="24"/>
                </a:cxn>
                <a:cxn ang="0">
                  <a:pos x="73" y="24"/>
                </a:cxn>
                <a:cxn ang="0">
                  <a:pos x="78" y="26"/>
                </a:cxn>
                <a:cxn ang="0">
                  <a:pos x="83" y="29"/>
                </a:cxn>
                <a:cxn ang="0">
                  <a:pos x="87" y="29"/>
                </a:cxn>
                <a:cxn ang="0">
                  <a:pos x="92" y="26"/>
                </a:cxn>
                <a:cxn ang="0">
                  <a:pos x="99" y="24"/>
                </a:cxn>
                <a:cxn ang="0">
                  <a:pos x="109" y="15"/>
                </a:cxn>
                <a:cxn ang="0">
                  <a:pos x="106" y="12"/>
                </a:cxn>
                <a:cxn ang="0">
                  <a:pos x="102" y="12"/>
                </a:cxn>
                <a:cxn ang="0">
                  <a:pos x="92" y="12"/>
                </a:cxn>
                <a:cxn ang="0">
                  <a:pos x="97" y="0"/>
                </a:cxn>
                <a:cxn ang="0">
                  <a:pos x="87" y="3"/>
                </a:cxn>
                <a:cxn ang="0">
                  <a:pos x="78" y="12"/>
                </a:cxn>
                <a:cxn ang="0">
                  <a:pos x="71" y="17"/>
                </a:cxn>
                <a:cxn ang="0">
                  <a:pos x="66" y="17"/>
                </a:cxn>
                <a:cxn ang="0">
                  <a:pos x="59" y="17"/>
                </a:cxn>
                <a:cxn ang="0">
                  <a:pos x="57" y="17"/>
                </a:cxn>
                <a:cxn ang="0">
                  <a:pos x="54" y="12"/>
                </a:cxn>
                <a:cxn ang="0">
                  <a:pos x="52" y="7"/>
                </a:cxn>
                <a:cxn ang="0">
                  <a:pos x="47" y="5"/>
                </a:cxn>
                <a:cxn ang="0">
                  <a:pos x="47" y="3"/>
                </a:cxn>
                <a:cxn ang="0">
                  <a:pos x="40" y="0"/>
                </a:cxn>
                <a:cxn ang="0">
                  <a:pos x="28" y="5"/>
                </a:cxn>
                <a:cxn ang="0">
                  <a:pos x="11" y="12"/>
                </a:cxn>
                <a:cxn ang="0">
                  <a:pos x="2" y="19"/>
                </a:cxn>
                <a:cxn ang="0">
                  <a:pos x="0" y="22"/>
                </a:cxn>
                <a:cxn ang="0">
                  <a:pos x="26" y="22"/>
                </a:cxn>
                <a:cxn ang="0">
                  <a:pos x="30" y="24"/>
                </a:cxn>
                <a:cxn ang="0">
                  <a:pos x="26" y="26"/>
                </a:cxn>
                <a:cxn ang="0">
                  <a:pos x="26" y="29"/>
                </a:cxn>
                <a:cxn ang="0">
                  <a:pos x="28" y="31"/>
                </a:cxn>
                <a:cxn ang="0">
                  <a:pos x="28" y="31"/>
                </a:cxn>
              </a:cxnLst>
              <a:rect l="0" t="0" r="r" b="b"/>
              <a:pathLst>
                <a:path w="109" h="31">
                  <a:moveTo>
                    <a:pt x="28" y="31"/>
                  </a:moveTo>
                  <a:lnTo>
                    <a:pt x="35" y="31"/>
                  </a:lnTo>
                  <a:lnTo>
                    <a:pt x="40" y="29"/>
                  </a:lnTo>
                  <a:lnTo>
                    <a:pt x="49" y="26"/>
                  </a:lnTo>
                  <a:lnTo>
                    <a:pt x="61" y="24"/>
                  </a:lnTo>
                  <a:lnTo>
                    <a:pt x="66" y="24"/>
                  </a:lnTo>
                  <a:lnTo>
                    <a:pt x="71" y="24"/>
                  </a:lnTo>
                  <a:lnTo>
                    <a:pt x="73" y="24"/>
                  </a:lnTo>
                  <a:lnTo>
                    <a:pt x="76" y="24"/>
                  </a:lnTo>
                  <a:lnTo>
                    <a:pt x="78" y="26"/>
                  </a:lnTo>
                  <a:lnTo>
                    <a:pt x="80" y="26"/>
                  </a:lnTo>
                  <a:lnTo>
                    <a:pt x="83" y="29"/>
                  </a:lnTo>
                  <a:lnTo>
                    <a:pt x="85" y="29"/>
                  </a:lnTo>
                  <a:lnTo>
                    <a:pt x="87" y="29"/>
                  </a:lnTo>
                  <a:lnTo>
                    <a:pt x="90" y="29"/>
                  </a:lnTo>
                  <a:lnTo>
                    <a:pt x="92" y="26"/>
                  </a:lnTo>
                  <a:lnTo>
                    <a:pt x="97" y="24"/>
                  </a:lnTo>
                  <a:lnTo>
                    <a:pt x="99" y="24"/>
                  </a:lnTo>
                  <a:lnTo>
                    <a:pt x="104" y="17"/>
                  </a:lnTo>
                  <a:lnTo>
                    <a:pt x="109" y="15"/>
                  </a:lnTo>
                  <a:lnTo>
                    <a:pt x="109" y="12"/>
                  </a:lnTo>
                  <a:lnTo>
                    <a:pt x="106" y="12"/>
                  </a:lnTo>
                  <a:lnTo>
                    <a:pt x="104" y="12"/>
                  </a:lnTo>
                  <a:lnTo>
                    <a:pt x="102" y="12"/>
                  </a:lnTo>
                  <a:lnTo>
                    <a:pt x="97" y="12"/>
                  </a:lnTo>
                  <a:lnTo>
                    <a:pt x="92" y="12"/>
                  </a:lnTo>
                  <a:lnTo>
                    <a:pt x="97" y="7"/>
                  </a:lnTo>
                  <a:lnTo>
                    <a:pt x="97" y="0"/>
                  </a:lnTo>
                  <a:lnTo>
                    <a:pt x="90" y="0"/>
                  </a:lnTo>
                  <a:lnTo>
                    <a:pt x="87" y="3"/>
                  </a:lnTo>
                  <a:lnTo>
                    <a:pt x="83" y="7"/>
                  </a:lnTo>
                  <a:lnTo>
                    <a:pt x="78" y="12"/>
                  </a:lnTo>
                  <a:lnTo>
                    <a:pt x="76" y="15"/>
                  </a:lnTo>
                  <a:lnTo>
                    <a:pt x="71" y="17"/>
                  </a:lnTo>
                  <a:lnTo>
                    <a:pt x="71" y="17"/>
                  </a:lnTo>
                  <a:lnTo>
                    <a:pt x="66" y="17"/>
                  </a:lnTo>
                  <a:lnTo>
                    <a:pt x="61" y="17"/>
                  </a:lnTo>
                  <a:lnTo>
                    <a:pt x="59" y="17"/>
                  </a:lnTo>
                  <a:lnTo>
                    <a:pt x="59" y="17"/>
                  </a:lnTo>
                  <a:lnTo>
                    <a:pt x="57" y="17"/>
                  </a:lnTo>
                  <a:lnTo>
                    <a:pt x="57" y="17"/>
                  </a:lnTo>
                  <a:lnTo>
                    <a:pt x="54" y="12"/>
                  </a:lnTo>
                  <a:lnTo>
                    <a:pt x="54" y="7"/>
                  </a:lnTo>
                  <a:lnTo>
                    <a:pt x="52" y="7"/>
                  </a:lnTo>
                  <a:lnTo>
                    <a:pt x="47" y="7"/>
                  </a:lnTo>
                  <a:lnTo>
                    <a:pt x="47" y="5"/>
                  </a:lnTo>
                  <a:lnTo>
                    <a:pt x="47" y="3"/>
                  </a:lnTo>
                  <a:lnTo>
                    <a:pt x="47" y="3"/>
                  </a:lnTo>
                  <a:lnTo>
                    <a:pt x="45" y="0"/>
                  </a:lnTo>
                  <a:lnTo>
                    <a:pt x="40" y="0"/>
                  </a:lnTo>
                  <a:lnTo>
                    <a:pt x="35" y="3"/>
                  </a:lnTo>
                  <a:lnTo>
                    <a:pt x="28" y="5"/>
                  </a:lnTo>
                  <a:lnTo>
                    <a:pt x="19" y="10"/>
                  </a:lnTo>
                  <a:lnTo>
                    <a:pt x="11" y="12"/>
                  </a:lnTo>
                  <a:lnTo>
                    <a:pt x="7" y="15"/>
                  </a:lnTo>
                  <a:lnTo>
                    <a:pt x="2" y="19"/>
                  </a:lnTo>
                  <a:lnTo>
                    <a:pt x="0" y="19"/>
                  </a:lnTo>
                  <a:lnTo>
                    <a:pt x="0" y="22"/>
                  </a:lnTo>
                  <a:lnTo>
                    <a:pt x="16" y="22"/>
                  </a:lnTo>
                  <a:lnTo>
                    <a:pt x="26" y="22"/>
                  </a:lnTo>
                  <a:lnTo>
                    <a:pt x="28" y="24"/>
                  </a:lnTo>
                  <a:lnTo>
                    <a:pt x="30" y="24"/>
                  </a:lnTo>
                  <a:lnTo>
                    <a:pt x="26" y="26"/>
                  </a:lnTo>
                  <a:lnTo>
                    <a:pt x="26" y="26"/>
                  </a:lnTo>
                  <a:lnTo>
                    <a:pt x="23" y="29"/>
                  </a:lnTo>
                  <a:lnTo>
                    <a:pt x="26" y="29"/>
                  </a:lnTo>
                  <a:lnTo>
                    <a:pt x="26" y="31"/>
                  </a:lnTo>
                  <a:lnTo>
                    <a:pt x="28" y="31"/>
                  </a:lnTo>
                  <a:lnTo>
                    <a:pt x="28" y="31"/>
                  </a:lnTo>
                  <a:lnTo>
                    <a:pt x="28"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0" name="Freeform 1600">
              <a:extLst>
                <a:ext uri="{FF2B5EF4-FFF2-40B4-BE49-F238E27FC236}">
                  <a16:creationId xmlns:a16="http://schemas.microsoft.com/office/drawing/2014/main" id="{4ACFC7C9-D1DA-4DCE-8BC1-149FE4A1556A}"/>
                </a:ext>
              </a:extLst>
            </p:cNvPr>
            <p:cNvSpPr>
              <a:spLocks/>
            </p:cNvSpPr>
            <p:nvPr/>
          </p:nvSpPr>
          <p:spPr bwMode="auto">
            <a:xfrm>
              <a:off x="2414589" y="1971674"/>
              <a:ext cx="173037" cy="49213"/>
            </a:xfrm>
            <a:custGeom>
              <a:avLst/>
              <a:gdLst/>
              <a:ahLst/>
              <a:cxnLst>
                <a:cxn ang="0">
                  <a:pos x="35" y="31"/>
                </a:cxn>
                <a:cxn ang="0">
                  <a:pos x="49" y="26"/>
                </a:cxn>
                <a:cxn ang="0">
                  <a:pos x="66" y="24"/>
                </a:cxn>
                <a:cxn ang="0">
                  <a:pos x="73" y="24"/>
                </a:cxn>
                <a:cxn ang="0">
                  <a:pos x="78" y="26"/>
                </a:cxn>
                <a:cxn ang="0">
                  <a:pos x="83" y="29"/>
                </a:cxn>
                <a:cxn ang="0">
                  <a:pos x="87" y="29"/>
                </a:cxn>
                <a:cxn ang="0">
                  <a:pos x="92" y="26"/>
                </a:cxn>
                <a:cxn ang="0">
                  <a:pos x="99" y="24"/>
                </a:cxn>
                <a:cxn ang="0">
                  <a:pos x="109" y="15"/>
                </a:cxn>
                <a:cxn ang="0">
                  <a:pos x="106" y="12"/>
                </a:cxn>
                <a:cxn ang="0">
                  <a:pos x="102" y="12"/>
                </a:cxn>
                <a:cxn ang="0">
                  <a:pos x="92" y="12"/>
                </a:cxn>
                <a:cxn ang="0">
                  <a:pos x="97" y="0"/>
                </a:cxn>
                <a:cxn ang="0">
                  <a:pos x="87" y="3"/>
                </a:cxn>
                <a:cxn ang="0">
                  <a:pos x="78" y="12"/>
                </a:cxn>
                <a:cxn ang="0">
                  <a:pos x="71" y="17"/>
                </a:cxn>
                <a:cxn ang="0">
                  <a:pos x="66" y="17"/>
                </a:cxn>
                <a:cxn ang="0">
                  <a:pos x="59" y="17"/>
                </a:cxn>
                <a:cxn ang="0">
                  <a:pos x="57" y="17"/>
                </a:cxn>
                <a:cxn ang="0">
                  <a:pos x="54" y="12"/>
                </a:cxn>
                <a:cxn ang="0">
                  <a:pos x="52" y="7"/>
                </a:cxn>
                <a:cxn ang="0">
                  <a:pos x="47" y="5"/>
                </a:cxn>
                <a:cxn ang="0">
                  <a:pos x="47" y="3"/>
                </a:cxn>
                <a:cxn ang="0">
                  <a:pos x="40" y="0"/>
                </a:cxn>
                <a:cxn ang="0">
                  <a:pos x="28" y="5"/>
                </a:cxn>
                <a:cxn ang="0">
                  <a:pos x="11" y="12"/>
                </a:cxn>
                <a:cxn ang="0">
                  <a:pos x="2" y="19"/>
                </a:cxn>
                <a:cxn ang="0">
                  <a:pos x="0" y="22"/>
                </a:cxn>
                <a:cxn ang="0">
                  <a:pos x="26" y="22"/>
                </a:cxn>
                <a:cxn ang="0">
                  <a:pos x="30" y="24"/>
                </a:cxn>
                <a:cxn ang="0">
                  <a:pos x="26" y="26"/>
                </a:cxn>
                <a:cxn ang="0">
                  <a:pos x="26" y="29"/>
                </a:cxn>
                <a:cxn ang="0">
                  <a:pos x="28" y="31"/>
                </a:cxn>
              </a:cxnLst>
              <a:rect l="0" t="0" r="r" b="b"/>
              <a:pathLst>
                <a:path w="109" h="31">
                  <a:moveTo>
                    <a:pt x="28" y="31"/>
                  </a:moveTo>
                  <a:lnTo>
                    <a:pt x="35" y="31"/>
                  </a:lnTo>
                  <a:lnTo>
                    <a:pt x="40" y="29"/>
                  </a:lnTo>
                  <a:lnTo>
                    <a:pt x="49" y="26"/>
                  </a:lnTo>
                  <a:lnTo>
                    <a:pt x="61" y="24"/>
                  </a:lnTo>
                  <a:lnTo>
                    <a:pt x="66" y="24"/>
                  </a:lnTo>
                  <a:lnTo>
                    <a:pt x="71" y="24"/>
                  </a:lnTo>
                  <a:lnTo>
                    <a:pt x="73" y="24"/>
                  </a:lnTo>
                  <a:lnTo>
                    <a:pt x="76" y="24"/>
                  </a:lnTo>
                  <a:lnTo>
                    <a:pt x="78" y="26"/>
                  </a:lnTo>
                  <a:lnTo>
                    <a:pt x="80" y="26"/>
                  </a:lnTo>
                  <a:lnTo>
                    <a:pt x="83" y="29"/>
                  </a:lnTo>
                  <a:lnTo>
                    <a:pt x="85" y="29"/>
                  </a:lnTo>
                  <a:lnTo>
                    <a:pt x="87" y="29"/>
                  </a:lnTo>
                  <a:lnTo>
                    <a:pt x="90" y="29"/>
                  </a:lnTo>
                  <a:lnTo>
                    <a:pt x="92" y="26"/>
                  </a:lnTo>
                  <a:lnTo>
                    <a:pt x="97" y="24"/>
                  </a:lnTo>
                  <a:lnTo>
                    <a:pt x="99" y="24"/>
                  </a:lnTo>
                  <a:lnTo>
                    <a:pt x="104" y="17"/>
                  </a:lnTo>
                  <a:lnTo>
                    <a:pt x="109" y="15"/>
                  </a:lnTo>
                  <a:lnTo>
                    <a:pt x="109" y="12"/>
                  </a:lnTo>
                  <a:lnTo>
                    <a:pt x="106" y="12"/>
                  </a:lnTo>
                  <a:lnTo>
                    <a:pt x="104" y="12"/>
                  </a:lnTo>
                  <a:lnTo>
                    <a:pt x="102" y="12"/>
                  </a:lnTo>
                  <a:lnTo>
                    <a:pt x="97" y="12"/>
                  </a:lnTo>
                  <a:lnTo>
                    <a:pt x="92" y="12"/>
                  </a:lnTo>
                  <a:lnTo>
                    <a:pt x="97" y="7"/>
                  </a:lnTo>
                  <a:lnTo>
                    <a:pt x="97" y="0"/>
                  </a:lnTo>
                  <a:lnTo>
                    <a:pt x="90" y="0"/>
                  </a:lnTo>
                  <a:lnTo>
                    <a:pt x="87" y="3"/>
                  </a:lnTo>
                  <a:lnTo>
                    <a:pt x="83" y="7"/>
                  </a:lnTo>
                  <a:lnTo>
                    <a:pt x="78" y="12"/>
                  </a:lnTo>
                  <a:lnTo>
                    <a:pt x="76" y="15"/>
                  </a:lnTo>
                  <a:lnTo>
                    <a:pt x="71" y="17"/>
                  </a:lnTo>
                  <a:lnTo>
                    <a:pt x="71" y="17"/>
                  </a:lnTo>
                  <a:lnTo>
                    <a:pt x="66" y="17"/>
                  </a:lnTo>
                  <a:lnTo>
                    <a:pt x="61" y="17"/>
                  </a:lnTo>
                  <a:lnTo>
                    <a:pt x="59" y="17"/>
                  </a:lnTo>
                  <a:lnTo>
                    <a:pt x="59" y="17"/>
                  </a:lnTo>
                  <a:lnTo>
                    <a:pt x="57" y="17"/>
                  </a:lnTo>
                  <a:lnTo>
                    <a:pt x="57" y="17"/>
                  </a:lnTo>
                  <a:lnTo>
                    <a:pt x="54" y="12"/>
                  </a:lnTo>
                  <a:lnTo>
                    <a:pt x="54" y="7"/>
                  </a:lnTo>
                  <a:lnTo>
                    <a:pt x="52" y="7"/>
                  </a:lnTo>
                  <a:lnTo>
                    <a:pt x="47" y="7"/>
                  </a:lnTo>
                  <a:lnTo>
                    <a:pt x="47" y="5"/>
                  </a:lnTo>
                  <a:lnTo>
                    <a:pt x="47" y="3"/>
                  </a:lnTo>
                  <a:lnTo>
                    <a:pt x="47" y="3"/>
                  </a:lnTo>
                  <a:lnTo>
                    <a:pt x="45" y="0"/>
                  </a:lnTo>
                  <a:lnTo>
                    <a:pt x="40" y="0"/>
                  </a:lnTo>
                  <a:lnTo>
                    <a:pt x="35" y="3"/>
                  </a:lnTo>
                  <a:lnTo>
                    <a:pt x="28" y="5"/>
                  </a:lnTo>
                  <a:lnTo>
                    <a:pt x="19" y="10"/>
                  </a:lnTo>
                  <a:lnTo>
                    <a:pt x="11" y="12"/>
                  </a:lnTo>
                  <a:lnTo>
                    <a:pt x="7" y="15"/>
                  </a:lnTo>
                  <a:lnTo>
                    <a:pt x="2" y="19"/>
                  </a:lnTo>
                  <a:lnTo>
                    <a:pt x="0" y="19"/>
                  </a:lnTo>
                  <a:lnTo>
                    <a:pt x="0" y="22"/>
                  </a:lnTo>
                  <a:lnTo>
                    <a:pt x="16" y="22"/>
                  </a:lnTo>
                  <a:lnTo>
                    <a:pt x="26" y="22"/>
                  </a:lnTo>
                  <a:lnTo>
                    <a:pt x="28" y="24"/>
                  </a:lnTo>
                  <a:lnTo>
                    <a:pt x="30" y="24"/>
                  </a:lnTo>
                  <a:lnTo>
                    <a:pt x="26" y="26"/>
                  </a:lnTo>
                  <a:lnTo>
                    <a:pt x="26" y="26"/>
                  </a:lnTo>
                  <a:lnTo>
                    <a:pt x="23" y="29"/>
                  </a:lnTo>
                  <a:lnTo>
                    <a:pt x="26" y="29"/>
                  </a:lnTo>
                  <a:lnTo>
                    <a:pt x="26" y="31"/>
                  </a:lnTo>
                  <a:lnTo>
                    <a:pt x="28" y="31"/>
                  </a:lnTo>
                  <a:lnTo>
                    <a:pt x="28" y="3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1" name="Freeform 1601">
              <a:extLst>
                <a:ext uri="{FF2B5EF4-FFF2-40B4-BE49-F238E27FC236}">
                  <a16:creationId xmlns:a16="http://schemas.microsoft.com/office/drawing/2014/main" id="{889D9C63-A016-4D30-A633-FAF09AF4526A}"/>
                </a:ext>
              </a:extLst>
            </p:cNvPr>
            <p:cNvSpPr>
              <a:spLocks/>
            </p:cNvSpPr>
            <p:nvPr/>
          </p:nvSpPr>
          <p:spPr bwMode="auto">
            <a:xfrm>
              <a:off x="2414589" y="1971674"/>
              <a:ext cx="173037" cy="49213"/>
            </a:xfrm>
            <a:custGeom>
              <a:avLst/>
              <a:gdLst/>
              <a:ahLst/>
              <a:cxnLst>
                <a:cxn ang="0">
                  <a:pos x="35" y="31"/>
                </a:cxn>
                <a:cxn ang="0">
                  <a:pos x="49" y="26"/>
                </a:cxn>
                <a:cxn ang="0">
                  <a:pos x="66" y="24"/>
                </a:cxn>
                <a:cxn ang="0">
                  <a:pos x="73" y="24"/>
                </a:cxn>
                <a:cxn ang="0">
                  <a:pos x="78" y="26"/>
                </a:cxn>
                <a:cxn ang="0">
                  <a:pos x="83" y="29"/>
                </a:cxn>
                <a:cxn ang="0">
                  <a:pos x="87" y="29"/>
                </a:cxn>
                <a:cxn ang="0">
                  <a:pos x="92" y="26"/>
                </a:cxn>
                <a:cxn ang="0">
                  <a:pos x="99" y="24"/>
                </a:cxn>
                <a:cxn ang="0">
                  <a:pos x="109" y="15"/>
                </a:cxn>
                <a:cxn ang="0">
                  <a:pos x="106" y="12"/>
                </a:cxn>
                <a:cxn ang="0">
                  <a:pos x="102" y="12"/>
                </a:cxn>
                <a:cxn ang="0">
                  <a:pos x="92" y="12"/>
                </a:cxn>
                <a:cxn ang="0">
                  <a:pos x="97" y="0"/>
                </a:cxn>
                <a:cxn ang="0">
                  <a:pos x="87" y="3"/>
                </a:cxn>
                <a:cxn ang="0">
                  <a:pos x="78" y="12"/>
                </a:cxn>
                <a:cxn ang="0">
                  <a:pos x="71" y="17"/>
                </a:cxn>
                <a:cxn ang="0">
                  <a:pos x="66" y="17"/>
                </a:cxn>
                <a:cxn ang="0">
                  <a:pos x="59" y="17"/>
                </a:cxn>
                <a:cxn ang="0">
                  <a:pos x="57" y="17"/>
                </a:cxn>
                <a:cxn ang="0">
                  <a:pos x="54" y="12"/>
                </a:cxn>
                <a:cxn ang="0">
                  <a:pos x="52" y="7"/>
                </a:cxn>
                <a:cxn ang="0">
                  <a:pos x="47" y="5"/>
                </a:cxn>
                <a:cxn ang="0">
                  <a:pos x="47" y="3"/>
                </a:cxn>
                <a:cxn ang="0">
                  <a:pos x="40" y="0"/>
                </a:cxn>
                <a:cxn ang="0">
                  <a:pos x="28" y="5"/>
                </a:cxn>
                <a:cxn ang="0">
                  <a:pos x="11" y="12"/>
                </a:cxn>
                <a:cxn ang="0">
                  <a:pos x="2" y="19"/>
                </a:cxn>
                <a:cxn ang="0">
                  <a:pos x="0" y="22"/>
                </a:cxn>
                <a:cxn ang="0">
                  <a:pos x="26" y="22"/>
                </a:cxn>
                <a:cxn ang="0">
                  <a:pos x="30" y="24"/>
                </a:cxn>
                <a:cxn ang="0">
                  <a:pos x="26" y="26"/>
                </a:cxn>
                <a:cxn ang="0">
                  <a:pos x="26" y="29"/>
                </a:cxn>
                <a:cxn ang="0">
                  <a:pos x="28" y="31"/>
                </a:cxn>
              </a:cxnLst>
              <a:rect l="0" t="0" r="r" b="b"/>
              <a:pathLst>
                <a:path w="109" h="31">
                  <a:moveTo>
                    <a:pt x="28" y="31"/>
                  </a:moveTo>
                  <a:lnTo>
                    <a:pt x="35" y="31"/>
                  </a:lnTo>
                  <a:lnTo>
                    <a:pt x="40" y="29"/>
                  </a:lnTo>
                  <a:lnTo>
                    <a:pt x="49" y="26"/>
                  </a:lnTo>
                  <a:lnTo>
                    <a:pt x="61" y="24"/>
                  </a:lnTo>
                  <a:lnTo>
                    <a:pt x="66" y="24"/>
                  </a:lnTo>
                  <a:lnTo>
                    <a:pt x="71" y="24"/>
                  </a:lnTo>
                  <a:lnTo>
                    <a:pt x="73" y="24"/>
                  </a:lnTo>
                  <a:lnTo>
                    <a:pt x="76" y="24"/>
                  </a:lnTo>
                  <a:lnTo>
                    <a:pt x="78" y="26"/>
                  </a:lnTo>
                  <a:lnTo>
                    <a:pt x="80" y="26"/>
                  </a:lnTo>
                  <a:lnTo>
                    <a:pt x="83" y="29"/>
                  </a:lnTo>
                  <a:lnTo>
                    <a:pt x="85" y="29"/>
                  </a:lnTo>
                  <a:lnTo>
                    <a:pt x="87" y="29"/>
                  </a:lnTo>
                  <a:lnTo>
                    <a:pt x="90" y="29"/>
                  </a:lnTo>
                  <a:lnTo>
                    <a:pt x="92" y="26"/>
                  </a:lnTo>
                  <a:lnTo>
                    <a:pt x="97" y="24"/>
                  </a:lnTo>
                  <a:lnTo>
                    <a:pt x="99" y="24"/>
                  </a:lnTo>
                  <a:lnTo>
                    <a:pt x="104" y="17"/>
                  </a:lnTo>
                  <a:lnTo>
                    <a:pt x="109" y="15"/>
                  </a:lnTo>
                  <a:lnTo>
                    <a:pt x="109" y="12"/>
                  </a:lnTo>
                  <a:lnTo>
                    <a:pt x="106" y="12"/>
                  </a:lnTo>
                  <a:lnTo>
                    <a:pt x="104" y="12"/>
                  </a:lnTo>
                  <a:lnTo>
                    <a:pt x="102" y="12"/>
                  </a:lnTo>
                  <a:lnTo>
                    <a:pt x="97" y="12"/>
                  </a:lnTo>
                  <a:lnTo>
                    <a:pt x="92" y="12"/>
                  </a:lnTo>
                  <a:lnTo>
                    <a:pt x="97" y="7"/>
                  </a:lnTo>
                  <a:lnTo>
                    <a:pt x="97" y="0"/>
                  </a:lnTo>
                  <a:lnTo>
                    <a:pt x="90" y="0"/>
                  </a:lnTo>
                  <a:lnTo>
                    <a:pt x="87" y="3"/>
                  </a:lnTo>
                  <a:lnTo>
                    <a:pt x="83" y="7"/>
                  </a:lnTo>
                  <a:lnTo>
                    <a:pt x="78" y="12"/>
                  </a:lnTo>
                  <a:lnTo>
                    <a:pt x="76" y="15"/>
                  </a:lnTo>
                  <a:lnTo>
                    <a:pt x="71" y="17"/>
                  </a:lnTo>
                  <a:lnTo>
                    <a:pt x="71" y="17"/>
                  </a:lnTo>
                  <a:lnTo>
                    <a:pt x="66" y="17"/>
                  </a:lnTo>
                  <a:lnTo>
                    <a:pt x="61" y="17"/>
                  </a:lnTo>
                  <a:lnTo>
                    <a:pt x="59" y="17"/>
                  </a:lnTo>
                  <a:lnTo>
                    <a:pt x="59" y="17"/>
                  </a:lnTo>
                  <a:lnTo>
                    <a:pt x="57" y="17"/>
                  </a:lnTo>
                  <a:lnTo>
                    <a:pt x="57" y="17"/>
                  </a:lnTo>
                  <a:lnTo>
                    <a:pt x="54" y="12"/>
                  </a:lnTo>
                  <a:lnTo>
                    <a:pt x="54" y="7"/>
                  </a:lnTo>
                  <a:lnTo>
                    <a:pt x="52" y="7"/>
                  </a:lnTo>
                  <a:lnTo>
                    <a:pt x="47" y="7"/>
                  </a:lnTo>
                  <a:lnTo>
                    <a:pt x="47" y="5"/>
                  </a:lnTo>
                  <a:lnTo>
                    <a:pt x="47" y="3"/>
                  </a:lnTo>
                  <a:lnTo>
                    <a:pt x="47" y="3"/>
                  </a:lnTo>
                  <a:lnTo>
                    <a:pt x="45" y="0"/>
                  </a:lnTo>
                  <a:lnTo>
                    <a:pt x="40" y="0"/>
                  </a:lnTo>
                  <a:lnTo>
                    <a:pt x="35" y="3"/>
                  </a:lnTo>
                  <a:lnTo>
                    <a:pt x="28" y="5"/>
                  </a:lnTo>
                  <a:lnTo>
                    <a:pt x="19" y="10"/>
                  </a:lnTo>
                  <a:lnTo>
                    <a:pt x="11" y="12"/>
                  </a:lnTo>
                  <a:lnTo>
                    <a:pt x="7" y="15"/>
                  </a:lnTo>
                  <a:lnTo>
                    <a:pt x="2" y="19"/>
                  </a:lnTo>
                  <a:lnTo>
                    <a:pt x="0" y="19"/>
                  </a:lnTo>
                  <a:lnTo>
                    <a:pt x="0" y="22"/>
                  </a:lnTo>
                  <a:lnTo>
                    <a:pt x="16" y="22"/>
                  </a:lnTo>
                  <a:lnTo>
                    <a:pt x="26" y="22"/>
                  </a:lnTo>
                  <a:lnTo>
                    <a:pt x="28" y="24"/>
                  </a:lnTo>
                  <a:lnTo>
                    <a:pt x="30" y="24"/>
                  </a:lnTo>
                  <a:lnTo>
                    <a:pt x="26" y="26"/>
                  </a:lnTo>
                  <a:lnTo>
                    <a:pt x="26" y="26"/>
                  </a:lnTo>
                  <a:lnTo>
                    <a:pt x="23" y="29"/>
                  </a:lnTo>
                  <a:lnTo>
                    <a:pt x="26" y="29"/>
                  </a:lnTo>
                  <a:lnTo>
                    <a:pt x="26" y="31"/>
                  </a:lnTo>
                  <a:lnTo>
                    <a:pt x="28" y="31"/>
                  </a:lnTo>
                  <a:lnTo>
                    <a:pt x="28" y="3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2" name="Freeform 1602">
              <a:extLst>
                <a:ext uri="{FF2B5EF4-FFF2-40B4-BE49-F238E27FC236}">
                  <a16:creationId xmlns:a16="http://schemas.microsoft.com/office/drawing/2014/main" id="{5695B065-D4E9-475E-A6AD-85F012B82777}"/>
                </a:ext>
              </a:extLst>
            </p:cNvPr>
            <p:cNvSpPr>
              <a:spLocks/>
            </p:cNvSpPr>
            <p:nvPr/>
          </p:nvSpPr>
          <p:spPr bwMode="auto">
            <a:xfrm>
              <a:off x="2511426" y="1927223"/>
              <a:ext cx="87314" cy="30163"/>
            </a:xfrm>
            <a:custGeom>
              <a:avLst/>
              <a:gdLst/>
              <a:ahLst/>
              <a:cxnLst>
                <a:cxn ang="0">
                  <a:pos x="12" y="19"/>
                </a:cxn>
                <a:cxn ang="0">
                  <a:pos x="15" y="19"/>
                </a:cxn>
                <a:cxn ang="0">
                  <a:pos x="19" y="16"/>
                </a:cxn>
                <a:cxn ang="0">
                  <a:pos x="22" y="16"/>
                </a:cxn>
                <a:cxn ang="0">
                  <a:pos x="24" y="16"/>
                </a:cxn>
                <a:cxn ang="0">
                  <a:pos x="24" y="16"/>
                </a:cxn>
                <a:cxn ang="0">
                  <a:pos x="26" y="19"/>
                </a:cxn>
                <a:cxn ang="0">
                  <a:pos x="31" y="16"/>
                </a:cxn>
                <a:cxn ang="0">
                  <a:pos x="41" y="14"/>
                </a:cxn>
                <a:cxn ang="0">
                  <a:pos x="43" y="12"/>
                </a:cxn>
                <a:cxn ang="0">
                  <a:pos x="45" y="12"/>
                </a:cxn>
                <a:cxn ang="0">
                  <a:pos x="50" y="9"/>
                </a:cxn>
                <a:cxn ang="0">
                  <a:pos x="53" y="5"/>
                </a:cxn>
                <a:cxn ang="0">
                  <a:pos x="55" y="2"/>
                </a:cxn>
                <a:cxn ang="0">
                  <a:pos x="50" y="0"/>
                </a:cxn>
                <a:cxn ang="0">
                  <a:pos x="45" y="0"/>
                </a:cxn>
                <a:cxn ang="0">
                  <a:pos x="41" y="0"/>
                </a:cxn>
                <a:cxn ang="0">
                  <a:pos x="34" y="5"/>
                </a:cxn>
                <a:cxn ang="0">
                  <a:pos x="31" y="5"/>
                </a:cxn>
                <a:cxn ang="0">
                  <a:pos x="26" y="7"/>
                </a:cxn>
                <a:cxn ang="0">
                  <a:pos x="24" y="9"/>
                </a:cxn>
                <a:cxn ang="0">
                  <a:pos x="22" y="9"/>
                </a:cxn>
                <a:cxn ang="0">
                  <a:pos x="15" y="9"/>
                </a:cxn>
                <a:cxn ang="0">
                  <a:pos x="7" y="9"/>
                </a:cxn>
                <a:cxn ang="0">
                  <a:pos x="5" y="12"/>
                </a:cxn>
                <a:cxn ang="0">
                  <a:pos x="0" y="12"/>
                </a:cxn>
                <a:cxn ang="0">
                  <a:pos x="5" y="16"/>
                </a:cxn>
                <a:cxn ang="0">
                  <a:pos x="10" y="19"/>
                </a:cxn>
                <a:cxn ang="0">
                  <a:pos x="12" y="19"/>
                </a:cxn>
                <a:cxn ang="0">
                  <a:pos x="12" y="19"/>
                </a:cxn>
              </a:cxnLst>
              <a:rect l="0" t="0" r="r" b="b"/>
              <a:pathLst>
                <a:path w="55" h="19">
                  <a:moveTo>
                    <a:pt x="12" y="19"/>
                  </a:moveTo>
                  <a:lnTo>
                    <a:pt x="15" y="19"/>
                  </a:lnTo>
                  <a:lnTo>
                    <a:pt x="19" y="16"/>
                  </a:lnTo>
                  <a:lnTo>
                    <a:pt x="22" y="16"/>
                  </a:lnTo>
                  <a:lnTo>
                    <a:pt x="24" y="16"/>
                  </a:lnTo>
                  <a:lnTo>
                    <a:pt x="24" y="16"/>
                  </a:lnTo>
                  <a:lnTo>
                    <a:pt x="26" y="19"/>
                  </a:lnTo>
                  <a:lnTo>
                    <a:pt x="31" y="16"/>
                  </a:lnTo>
                  <a:lnTo>
                    <a:pt x="41" y="14"/>
                  </a:lnTo>
                  <a:lnTo>
                    <a:pt x="43" y="12"/>
                  </a:lnTo>
                  <a:lnTo>
                    <a:pt x="45" y="12"/>
                  </a:lnTo>
                  <a:lnTo>
                    <a:pt x="50" y="9"/>
                  </a:lnTo>
                  <a:lnTo>
                    <a:pt x="53" y="5"/>
                  </a:lnTo>
                  <a:lnTo>
                    <a:pt x="55" y="2"/>
                  </a:lnTo>
                  <a:lnTo>
                    <a:pt x="50" y="0"/>
                  </a:lnTo>
                  <a:lnTo>
                    <a:pt x="45" y="0"/>
                  </a:lnTo>
                  <a:lnTo>
                    <a:pt x="41" y="0"/>
                  </a:lnTo>
                  <a:lnTo>
                    <a:pt x="34" y="5"/>
                  </a:lnTo>
                  <a:lnTo>
                    <a:pt x="31" y="5"/>
                  </a:lnTo>
                  <a:lnTo>
                    <a:pt x="26" y="7"/>
                  </a:lnTo>
                  <a:lnTo>
                    <a:pt x="24" y="9"/>
                  </a:lnTo>
                  <a:lnTo>
                    <a:pt x="22" y="9"/>
                  </a:lnTo>
                  <a:lnTo>
                    <a:pt x="15" y="9"/>
                  </a:lnTo>
                  <a:lnTo>
                    <a:pt x="7" y="9"/>
                  </a:lnTo>
                  <a:lnTo>
                    <a:pt x="5" y="12"/>
                  </a:lnTo>
                  <a:lnTo>
                    <a:pt x="0" y="12"/>
                  </a:lnTo>
                  <a:lnTo>
                    <a:pt x="5" y="16"/>
                  </a:lnTo>
                  <a:lnTo>
                    <a:pt x="10" y="19"/>
                  </a:lnTo>
                  <a:lnTo>
                    <a:pt x="12" y="19"/>
                  </a:lnTo>
                  <a:lnTo>
                    <a:pt x="12" y="1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3" name="Freeform 1603">
              <a:extLst>
                <a:ext uri="{FF2B5EF4-FFF2-40B4-BE49-F238E27FC236}">
                  <a16:creationId xmlns:a16="http://schemas.microsoft.com/office/drawing/2014/main" id="{10DE89F3-B04B-476F-A00A-614026C5A50C}"/>
                </a:ext>
              </a:extLst>
            </p:cNvPr>
            <p:cNvSpPr>
              <a:spLocks/>
            </p:cNvSpPr>
            <p:nvPr/>
          </p:nvSpPr>
          <p:spPr bwMode="auto">
            <a:xfrm>
              <a:off x="2511426" y="1927223"/>
              <a:ext cx="87314" cy="30163"/>
            </a:xfrm>
            <a:custGeom>
              <a:avLst/>
              <a:gdLst/>
              <a:ahLst/>
              <a:cxnLst>
                <a:cxn ang="0">
                  <a:pos x="12" y="19"/>
                </a:cxn>
                <a:cxn ang="0">
                  <a:pos x="15" y="19"/>
                </a:cxn>
                <a:cxn ang="0">
                  <a:pos x="19" y="16"/>
                </a:cxn>
                <a:cxn ang="0">
                  <a:pos x="22" y="16"/>
                </a:cxn>
                <a:cxn ang="0">
                  <a:pos x="24" y="16"/>
                </a:cxn>
                <a:cxn ang="0">
                  <a:pos x="24" y="16"/>
                </a:cxn>
                <a:cxn ang="0">
                  <a:pos x="26" y="19"/>
                </a:cxn>
                <a:cxn ang="0">
                  <a:pos x="31" y="16"/>
                </a:cxn>
                <a:cxn ang="0">
                  <a:pos x="41" y="14"/>
                </a:cxn>
                <a:cxn ang="0">
                  <a:pos x="43" y="12"/>
                </a:cxn>
                <a:cxn ang="0">
                  <a:pos x="45" y="12"/>
                </a:cxn>
                <a:cxn ang="0">
                  <a:pos x="50" y="9"/>
                </a:cxn>
                <a:cxn ang="0">
                  <a:pos x="53" y="5"/>
                </a:cxn>
                <a:cxn ang="0">
                  <a:pos x="55" y="2"/>
                </a:cxn>
                <a:cxn ang="0">
                  <a:pos x="50" y="0"/>
                </a:cxn>
                <a:cxn ang="0">
                  <a:pos x="45" y="0"/>
                </a:cxn>
                <a:cxn ang="0">
                  <a:pos x="41" y="0"/>
                </a:cxn>
                <a:cxn ang="0">
                  <a:pos x="34" y="5"/>
                </a:cxn>
                <a:cxn ang="0">
                  <a:pos x="31" y="5"/>
                </a:cxn>
                <a:cxn ang="0">
                  <a:pos x="26" y="7"/>
                </a:cxn>
                <a:cxn ang="0">
                  <a:pos x="24" y="9"/>
                </a:cxn>
                <a:cxn ang="0">
                  <a:pos x="22" y="9"/>
                </a:cxn>
                <a:cxn ang="0">
                  <a:pos x="15" y="9"/>
                </a:cxn>
                <a:cxn ang="0">
                  <a:pos x="7" y="9"/>
                </a:cxn>
                <a:cxn ang="0">
                  <a:pos x="5" y="12"/>
                </a:cxn>
                <a:cxn ang="0">
                  <a:pos x="0" y="12"/>
                </a:cxn>
                <a:cxn ang="0">
                  <a:pos x="5" y="16"/>
                </a:cxn>
                <a:cxn ang="0">
                  <a:pos x="10" y="19"/>
                </a:cxn>
                <a:cxn ang="0">
                  <a:pos x="12" y="19"/>
                </a:cxn>
              </a:cxnLst>
              <a:rect l="0" t="0" r="r" b="b"/>
              <a:pathLst>
                <a:path w="55" h="19">
                  <a:moveTo>
                    <a:pt x="12" y="19"/>
                  </a:moveTo>
                  <a:lnTo>
                    <a:pt x="15" y="19"/>
                  </a:lnTo>
                  <a:lnTo>
                    <a:pt x="19" y="16"/>
                  </a:lnTo>
                  <a:lnTo>
                    <a:pt x="22" y="16"/>
                  </a:lnTo>
                  <a:lnTo>
                    <a:pt x="24" y="16"/>
                  </a:lnTo>
                  <a:lnTo>
                    <a:pt x="24" y="16"/>
                  </a:lnTo>
                  <a:lnTo>
                    <a:pt x="26" y="19"/>
                  </a:lnTo>
                  <a:lnTo>
                    <a:pt x="31" y="16"/>
                  </a:lnTo>
                  <a:lnTo>
                    <a:pt x="41" y="14"/>
                  </a:lnTo>
                  <a:lnTo>
                    <a:pt x="43" y="12"/>
                  </a:lnTo>
                  <a:lnTo>
                    <a:pt x="45" y="12"/>
                  </a:lnTo>
                  <a:lnTo>
                    <a:pt x="50" y="9"/>
                  </a:lnTo>
                  <a:lnTo>
                    <a:pt x="53" y="5"/>
                  </a:lnTo>
                  <a:lnTo>
                    <a:pt x="55" y="2"/>
                  </a:lnTo>
                  <a:lnTo>
                    <a:pt x="50" y="0"/>
                  </a:lnTo>
                  <a:lnTo>
                    <a:pt x="45" y="0"/>
                  </a:lnTo>
                  <a:lnTo>
                    <a:pt x="41" y="0"/>
                  </a:lnTo>
                  <a:lnTo>
                    <a:pt x="34" y="5"/>
                  </a:lnTo>
                  <a:lnTo>
                    <a:pt x="31" y="5"/>
                  </a:lnTo>
                  <a:lnTo>
                    <a:pt x="26" y="7"/>
                  </a:lnTo>
                  <a:lnTo>
                    <a:pt x="24" y="9"/>
                  </a:lnTo>
                  <a:lnTo>
                    <a:pt x="22" y="9"/>
                  </a:lnTo>
                  <a:lnTo>
                    <a:pt x="15" y="9"/>
                  </a:lnTo>
                  <a:lnTo>
                    <a:pt x="7" y="9"/>
                  </a:lnTo>
                  <a:lnTo>
                    <a:pt x="5" y="12"/>
                  </a:lnTo>
                  <a:lnTo>
                    <a:pt x="0" y="12"/>
                  </a:lnTo>
                  <a:lnTo>
                    <a:pt x="5" y="16"/>
                  </a:lnTo>
                  <a:lnTo>
                    <a:pt x="10" y="19"/>
                  </a:lnTo>
                  <a:lnTo>
                    <a:pt x="12" y="1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4" name="Freeform 1604">
              <a:extLst>
                <a:ext uri="{FF2B5EF4-FFF2-40B4-BE49-F238E27FC236}">
                  <a16:creationId xmlns:a16="http://schemas.microsoft.com/office/drawing/2014/main" id="{5D0FD5A2-46A4-4ED5-8815-54E9836C15B5}"/>
                </a:ext>
              </a:extLst>
            </p:cNvPr>
            <p:cNvSpPr>
              <a:spLocks/>
            </p:cNvSpPr>
            <p:nvPr/>
          </p:nvSpPr>
          <p:spPr bwMode="auto">
            <a:xfrm>
              <a:off x="2511426" y="1927223"/>
              <a:ext cx="87314" cy="30163"/>
            </a:xfrm>
            <a:custGeom>
              <a:avLst/>
              <a:gdLst/>
              <a:ahLst/>
              <a:cxnLst>
                <a:cxn ang="0">
                  <a:pos x="12" y="19"/>
                </a:cxn>
                <a:cxn ang="0">
                  <a:pos x="15" y="19"/>
                </a:cxn>
                <a:cxn ang="0">
                  <a:pos x="19" y="16"/>
                </a:cxn>
                <a:cxn ang="0">
                  <a:pos x="22" y="16"/>
                </a:cxn>
                <a:cxn ang="0">
                  <a:pos x="24" y="16"/>
                </a:cxn>
                <a:cxn ang="0">
                  <a:pos x="24" y="16"/>
                </a:cxn>
                <a:cxn ang="0">
                  <a:pos x="26" y="19"/>
                </a:cxn>
                <a:cxn ang="0">
                  <a:pos x="31" y="16"/>
                </a:cxn>
                <a:cxn ang="0">
                  <a:pos x="41" y="14"/>
                </a:cxn>
                <a:cxn ang="0">
                  <a:pos x="43" y="12"/>
                </a:cxn>
                <a:cxn ang="0">
                  <a:pos x="45" y="12"/>
                </a:cxn>
                <a:cxn ang="0">
                  <a:pos x="50" y="9"/>
                </a:cxn>
                <a:cxn ang="0">
                  <a:pos x="53" y="5"/>
                </a:cxn>
                <a:cxn ang="0">
                  <a:pos x="55" y="2"/>
                </a:cxn>
                <a:cxn ang="0">
                  <a:pos x="50" y="0"/>
                </a:cxn>
                <a:cxn ang="0">
                  <a:pos x="45" y="0"/>
                </a:cxn>
                <a:cxn ang="0">
                  <a:pos x="41" y="0"/>
                </a:cxn>
                <a:cxn ang="0">
                  <a:pos x="34" y="5"/>
                </a:cxn>
                <a:cxn ang="0">
                  <a:pos x="31" y="5"/>
                </a:cxn>
                <a:cxn ang="0">
                  <a:pos x="26" y="7"/>
                </a:cxn>
                <a:cxn ang="0">
                  <a:pos x="24" y="9"/>
                </a:cxn>
                <a:cxn ang="0">
                  <a:pos x="22" y="9"/>
                </a:cxn>
                <a:cxn ang="0">
                  <a:pos x="15" y="9"/>
                </a:cxn>
                <a:cxn ang="0">
                  <a:pos x="7" y="9"/>
                </a:cxn>
                <a:cxn ang="0">
                  <a:pos x="5" y="12"/>
                </a:cxn>
                <a:cxn ang="0">
                  <a:pos x="0" y="12"/>
                </a:cxn>
                <a:cxn ang="0">
                  <a:pos x="5" y="16"/>
                </a:cxn>
                <a:cxn ang="0">
                  <a:pos x="10" y="19"/>
                </a:cxn>
                <a:cxn ang="0">
                  <a:pos x="12" y="19"/>
                </a:cxn>
              </a:cxnLst>
              <a:rect l="0" t="0" r="r" b="b"/>
              <a:pathLst>
                <a:path w="55" h="19">
                  <a:moveTo>
                    <a:pt x="12" y="19"/>
                  </a:moveTo>
                  <a:lnTo>
                    <a:pt x="15" y="19"/>
                  </a:lnTo>
                  <a:lnTo>
                    <a:pt x="19" y="16"/>
                  </a:lnTo>
                  <a:lnTo>
                    <a:pt x="22" y="16"/>
                  </a:lnTo>
                  <a:lnTo>
                    <a:pt x="24" y="16"/>
                  </a:lnTo>
                  <a:lnTo>
                    <a:pt x="24" y="16"/>
                  </a:lnTo>
                  <a:lnTo>
                    <a:pt x="26" y="19"/>
                  </a:lnTo>
                  <a:lnTo>
                    <a:pt x="31" y="16"/>
                  </a:lnTo>
                  <a:lnTo>
                    <a:pt x="41" y="14"/>
                  </a:lnTo>
                  <a:lnTo>
                    <a:pt x="43" y="12"/>
                  </a:lnTo>
                  <a:lnTo>
                    <a:pt x="45" y="12"/>
                  </a:lnTo>
                  <a:lnTo>
                    <a:pt x="50" y="9"/>
                  </a:lnTo>
                  <a:lnTo>
                    <a:pt x="53" y="5"/>
                  </a:lnTo>
                  <a:lnTo>
                    <a:pt x="55" y="2"/>
                  </a:lnTo>
                  <a:lnTo>
                    <a:pt x="50" y="0"/>
                  </a:lnTo>
                  <a:lnTo>
                    <a:pt x="45" y="0"/>
                  </a:lnTo>
                  <a:lnTo>
                    <a:pt x="41" y="0"/>
                  </a:lnTo>
                  <a:lnTo>
                    <a:pt x="34" y="5"/>
                  </a:lnTo>
                  <a:lnTo>
                    <a:pt x="31" y="5"/>
                  </a:lnTo>
                  <a:lnTo>
                    <a:pt x="26" y="7"/>
                  </a:lnTo>
                  <a:lnTo>
                    <a:pt x="24" y="9"/>
                  </a:lnTo>
                  <a:lnTo>
                    <a:pt x="22" y="9"/>
                  </a:lnTo>
                  <a:lnTo>
                    <a:pt x="15" y="9"/>
                  </a:lnTo>
                  <a:lnTo>
                    <a:pt x="7" y="9"/>
                  </a:lnTo>
                  <a:lnTo>
                    <a:pt x="5" y="12"/>
                  </a:lnTo>
                  <a:lnTo>
                    <a:pt x="0" y="12"/>
                  </a:lnTo>
                  <a:lnTo>
                    <a:pt x="5" y="16"/>
                  </a:lnTo>
                  <a:lnTo>
                    <a:pt x="10" y="19"/>
                  </a:lnTo>
                  <a:lnTo>
                    <a:pt x="12" y="1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5" name="Freeform 1605">
              <a:extLst>
                <a:ext uri="{FF2B5EF4-FFF2-40B4-BE49-F238E27FC236}">
                  <a16:creationId xmlns:a16="http://schemas.microsoft.com/office/drawing/2014/main" id="{57A81624-8C74-4FA1-9315-F261BA3B4B7A}"/>
                </a:ext>
              </a:extLst>
            </p:cNvPr>
            <p:cNvSpPr>
              <a:spLocks/>
            </p:cNvSpPr>
            <p:nvPr/>
          </p:nvSpPr>
          <p:spPr bwMode="auto">
            <a:xfrm>
              <a:off x="2571751" y="2028823"/>
              <a:ext cx="95250" cy="71438"/>
            </a:xfrm>
            <a:custGeom>
              <a:avLst/>
              <a:gdLst/>
              <a:ahLst/>
              <a:cxnLst>
                <a:cxn ang="0">
                  <a:pos x="60" y="7"/>
                </a:cxn>
                <a:cxn ang="0">
                  <a:pos x="60" y="0"/>
                </a:cxn>
                <a:cxn ang="0">
                  <a:pos x="50" y="2"/>
                </a:cxn>
                <a:cxn ang="0">
                  <a:pos x="38" y="5"/>
                </a:cxn>
                <a:cxn ang="0">
                  <a:pos x="34" y="5"/>
                </a:cxn>
                <a:cxn ang="0">
                  <a:pos x="29" y="7"/>
                </a:cxn>
                <a:cxn ang="0">
                  <a:pos x="26" y="9"/>
                </a:cxn>
                <a:cxn ang="0">
                  <a:pos x="26" y="9"/>
                </a:cxn>
                <a:cxn ang="0">
                  <a:pos x="26" y="12"/>
                </a:cxn>
                <a:cxn ang="0">
                  <a:pos x="24" y="14"/>
                </a:cxn>
                <a:cxn ang="0">
                  <a:pos x="26" y="17"/>
                </a:cxn>
                <a:cxn ang="0">
                  <a:pos x="24" y="19"/>
                </a:cxn>
                <a:cxn ang="0">
                  <a:pos x="24" y="19"/>
                </a:cxn>
                <a:cxn ang="0">
                  <a:pos x="24" y="19"/>
                </a:cxn>
                <a:cxn ang="0">
                  <a:pos x="22" y="19"/>
                </a:cxn>
                <a:cxn ang="0">
                  <a:pos x="22" y="21"/>
                </a:cxn>
                <a:cxn ang="0">
                  <a:pos x="17" y="21"/>
                </a:cxn>
                <a:cxn ang="0">
                  <a:pos x="15" y="21"/>
                </a:cxn>
                <a:cxn ang="0">
                  <a:pos x="12" y="19"/>
                </a:cxn>
                <a:cxn ang="0">
                  <a:pos x="10" y="19"/>
                </a:cxn>
                <a:cxn ang="0">
                  <a:pos x="7" y="19"/>
                </a:cxn>
                <a:cxn ang="0">
                  <a:pos x="5" y="19"/>
                </a:cxn>
                <a:cxn ang="0">
                  <a:pos x="3" y="19"/>
                </a:cxn>
                <a:cxn ang="0">
                  <a:pos x="3" y="19"/>
                </a:cxn>
                <a:cxn ang="0">
                  <a:pos x="0" y="19"/>
                </a:cxn>
                <a:cxn ang="0">
                  <a:pos x="0" y="19"/>
                </a:cxn>
                <a:cxn ang="0">
                  <a:pos x="0" y="21"/>
                </a:cxn>
                <a:cxn ang="0">
                  <a:pos x="0" y="26"/>
                </a:cxn>
                <a:cxn ang="0">
                  <a:pos x="0" y="26"/>
                </a:cxn>
                <a:cxn ang="0">
                  <a:pos x="0" y="28"/>
                </a:cxn>
                <a:cxn ang="0">
                  <a:pos x="0" y="31"/>
                </a:cxn>
                <a:cxn ang="0">
                  <a:pos x="5" y="31"/>
                </a:cxn>
                <a:cxn ang="0">
                  <a:pos x="5" y="33"/>
                </a:cxn>
                <a:cxn ang="0">
                  <a:pos x="10" y="33"/>
                </a:cxn>
                <a:cxn ang="0">
                  <a:pos x="10" y="36"/>
                </a:cxn>
                <a:cxn ang="0">
                  <a:pos x="12" y="40"/>
                </a:cxn>
                <a:cxn ang="0">
                  <a:pos x="12" y="43"/>
                </a:cxn>
                <a:cxn ang="0">
                  <a:pos x="12" y="45"/>
                </a:cxn>
                <a:cxn ang="0">
                  <a:pos x="19" y="45"/>
                </a:cxn>
                <a:cxn ang="0">
                  <a:pos x="22" y="43"/>
                </a:cxn>
                <a:cxn ang="0">
                  <a:pos x="26" y="40"/>
                </a:cxn>
                <a:cxn ang="0">
                  <a:pos x="31" y="40"/>
                </a:cxn>
                <a:cxn ang="0">
                  <a:pos x="34" y="38"/>
                </a:cxn>
                <a:cxn ang="0">
                  <a:pos x="34" y="36"/>
                </a:cxn>
                <a:cxn ang="0">
                  <a:pos x="36" y="36"/>
                </a:cxn>
                <a:cxn ang="0">
                  <a:pos x="36" y="33"/>
                </a:cxn>
                <a:cxn ang="0">
                  <a:pos x="38" y="31"/>
                </a:cxn>
                <a:cxn ang="0">
                  <a:pos x="38" y="31"/>
                </a:cxn>
                <a:cxn ang="0">
                  <a:pos x="38" y="31"/>
                </a:cxn>
                <a:cxn ang="0">
                  <a:pos x="41" y="31"/>
                </a:cxn>
                <a:cxn ang="0">
                  <a:pos x="43" y="31"/>
                </a:cxn>
                <a:cxn ang="0">
                  <a:pos x="45" y="31"/>
                </a:cxn>
                <a:cxn ang="0">
                  <a:pos x="50" y="28"/>
                </a:cxn>
                <a:cxn ang="0">
                  <a:pos x="53" y="24"/>
                </a:cxn>
                <a:cxn ang="0">
                  <a:pos x="50" y="19"/>
                </a:cxn>
                <a:cxn ang="0">
                  <a:pos x="45" y="17"/>
                </a:cxn>
                <a:cxn ang="0">
                  <a:pos x="50" y="12"/>
                </a:cxn>
                <a:cxn ang="0">
                  <a:pos x="55" y="9"/>
                </a:cxn>
                <a:cxn ang="0">
                  <a:pos x="57" y="7"/>
                </a:cxn>
                <a:cxn ang="0">
                  <a:pos x="60" y="7"/>
                </a:cxn>
                <a:cxn ang="0">
                  <a:pos x="60" y="7"/>
                </a:cxn>
              </a:cxnLst>
              <a:rect l="0" t="0" r="r" b="b"/>
              <a:pathLst>
                <a:path w="60" h="45">
                  <a:moveTo>
                    <a:pt x="60" y="7"/>
                  </a:moveTo>
                  <a:lnTo>
                    <a:pt x="60" y="0"/>
                  </a:lnTo>
                  <a:lnTo>
                    <a:pt x="50" y="2"/>
                  </a:lnTo>
                  <a:lnTo>
                    <a:pt x="38" y="5"/>
                  </a:lnTo>
                  <a:lnTo>
                    <a:pt x="34" y="5"/>
                  </a:lnTo>
                  <a:lnTo>
                    <a:pt x="29" y="7"/>
                  </a:lnTo>
                  <a:lnTo>
                    <a:pt x="26" y="9"/>
                  </a:lnTo>
                  <a:lnTo>
                    <a:pt x="26" y="9"/>
                  </a:lnTo>
                  <a:lnTo>
                    <a:pt x="26" y="12"/>
                  </a:lnTo>
                  <a:lnTo>
                    <a:pt x="24" y="14"/>
                  </a:lnTo>
                  <a:lnTo>
                    <a:pt x="26" y="17"/>
                  </a:lnTo>
                  <a:lnTo>
                    <a:pt x="24" y="19"/>
                  </a:lnTo>
                  <a:lnTo>
                    <a:pt x="24" y="19"/>
                  </a:lnTo>
                  <a:lnTo>
                    <a:pt x="24" y="19"/>
                  </a:lnTo>
                  <a:lnTo>
                    <a:pt x="22" y="19"/>
                  </a:lnTo>
                  <a:lnTo>
                    <a:pt x="22" y="21"/>
                  </a:lnTo>
                  <a:lnTo>
                    <a:pt x="17" y="21"/>
                  </a:lnTo>
                  <a:lnTo>
                    <a:pt x="15" y="21"/>
                  </a:lnTo>
                  <a:lnTo>
                    <a:pt x="12" y="19"/>
                  </a:lnTo>
                  <a:lnTo>
                    <a:pt x="10" y="19"/>
                  </a:lnTo>
                  <a:lnTo>
                    <a:pt x="7" y="19"/>
                  </a:lnTo>
                  <a:lnTo>
                    <a:pt x="5" y="19"/>
                  </a:lnTo>
                  <a:lnTo>
                    <a:pt x="3" y="19"/>
                  </a:lnTo>
                  <a:lnTo>
                    <a:pt x="3" y="19"/>
                  </a:lnTo>
                  <a:lnTo>
                    <a:pt x="0" y="19"/>
                  </a:lnTo>
                  <a:lnTo>
                    <a:pt x="0" y="19"/>
                  </a:lnTo>
                  <a:lnTo>
                    <a:pt x="0" y="21"/>
                  </a:lnTo>
                  <a:lnTo>
                    <a:pt x="0" y="26"/>
                  </a:lnTo>
                  <a:lnTo>
                    <a:pt x="0" y="26"/>
                  </a:lnTo>
                  <a:lnTo>
                    <a:pt x="0" y="28"/>
                  </a:lnTo>
                  <a:lnTo>
                    <a:pt x="0" y="31"/>
                  </a:lnTo>
                  <a:lnTo>
                    <a:pt x="5" y="31"/>
                  </a:lnTo>
                  <a:lnTo>
                    <a:pt x="5" y="33"/>
                  </a:lnTo>
                  <a:lnTo>
                    <a:pt x="10" y="33"/>
                  </a:lnTo>
                  <a:lnTo>
                    <a:pt x="10" y="36"/>
                  </a:lnTo>
                  <a:lnTo>
                    <a:pt x="12" y="40"/>
                  </a:lnTo>
                  <a:lnTo>
                    <a:pt x="12" y="43"/>
                  </a:lnTo>
                  <a:lnTo>
                    <a:pt x="12" y="45"/>
                  </a:lnTo>
                  <a:lnTo>
                    <a:pt x="19" y="45"/>
                  </a:lnTo>
                  <a:lnTo>
                    <a:pt x="22" y="43"/>
                  </a:lnTo>
                  <a:lnTo>
                    <a:pt x="26" y="40"/>
                  </a:lnTo>
                  <a:lnTo>
                    <a:pt x="31" y="40"/>
                  </a:lnTo>
                  <a:lnTo>
                    <a:pt x="34" y="38"/>
                  </a:lnTo>
                  <a:lnTo>
                    <a:pt x="34" y="36"/>
                  </a:lnTo>
                  <a:lnTo>
                    <a:pt x="36" y="36"/>
                  </a:lnTo>
                  <a:lnTo>
                    <a:pt x="36" y="33"/>
                  </a:lnTo>
                  <a:lnTo>
                    <a:pt x="38" y="31"/>
                  </a:lnTo>
                  <a:lnTo>
                    <a:pt x="38" y="31"/>
                  </a:lnTo>
                  <a:lnTo>
                    <a:pt x="38" y="31"/>
                  </a:lnTo>
                  <a:lnTo>
                    <a:pt x="41" y="31"/>
                  </a:lnTo>
                  <a:lnTo>
                    <a:pt x="43" y="31"/>
                  </a:lnTo>
                  <a:lnTo>
                    <a:pt x="45" y="31"/>
                  </a:lnTo>
                  <a:lnTo>
                    <a:pt x="50" y="28"/>
                  </a:lnTo>
                  <a:lnTo>
                    <a:pt x="53" y="24"/>
                  </a:lnTo>
                  <a:lnTo>
                    <a:pt x="50" y="19"/>
                  </a:lnTo>
                  <a:lnTo>
                    <a:pt x="45" y="17"/>
                  </a:lnTo>
                  <a:lnTo>
                    <a:pt x="50" y="12"/>
                  </a:lnTo>
                  <a:lnTo>
                    <a:pt x="55" y="9"/>
                  </a:lnTo>
                  <a:lnTo>
                    <a:pt x="57" y="7"/>
                  </a:lnTo>
                  <a:lnTo>
                    <a:pt x="60" y="7"/>
                  </a:lnTo>
                  <a:lnTo>
                    <a:pt x="60"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6" name="Freeform 1606">
              <a:extLst>
                <a:ext uri="{FF2B5EF4-FFF2-40B4-BE49-F238E27FC236}">
                  <a16:creationId xmlns:a16="http://schemas.microsoft.com/office/drawing/2014/main" id="{A15C1818-11DB-4E5C-9A7A-D23D0A4B49E2}"/>
                </a:ext>
              </a:extLst>
            </p:cNvPr>
            <p:cNvSpPr>
              <a:spLocks/>
            </p:cNvSpPr>
            <p:nvPr/>
          </p:nvSpPr>
          <p:spPr bwMode="auto">
            <a:xfrm>
              <a:off x="2571751" y="2028823"/>
              <a:ext cx="95250" cy="71438"/>
            </a:xfrm>
            <a:custGeom>
              <a:avLst/>
              <a:gdLst/>
              <a:ahLst/>
              <a:cxnLst>
                <a:cxn ang="0">
                  <a:pos x="60" y="7"/>
                </a:cxn>
                <a:cxn ang="0">
                  <a:pos x="60" y="0"/>
                </a:cxn>
                <a:cxn ang="0">
                  <a:pos x="50" y="2"/>
                </a:cxn>
                <a:cxn ang="0">
                  <a:pos x="38" y="5"/>
                </a:cxn>
                <a:cxn ang="0">
                  <a:pos x="34" y="5"/>
                </a:cxn>
                <a:cxn ang="0">
                  <a:pos x="29" y="7"/>
                </a:cxn>
                <a:cxn ang="0">
                  <a:pos x="26" y="9"/>
                </a:cxn>
                <a:cxn ang="0">
                  <a:pos x="26" y="9"/>
                </a:cxn>
                <a:cxn ang="0">
                  <a:pos x="26" y="12"/>
                </a:cxn>
                <a:cxn ang="0">
                  <a:pos x="24" y="14"/>
                </a:cxn>
                <a:cxn ang="0">
                  <a:pos x="26" y="17"/>
                </a:cxn>
                <a:cxn ang="0">
                  <a:pos x="24" y="19"/>
                </a:cxn>
                <a:cxn ang="0">
                  <a:pos x="24" y="19"/>
                </a:cxn>
                <a:cxn ang="0">
                  <a:pos x="24" y="19"/>
                </a:cxn>
                <a:cxn ang="0">
                  <a:pos x="22" y="19"/>
                </a:cxn>
                <a:cxn ang="0">
                  <a:pos x="22" y="21"/>
                </a:cxn>
                <a:cxn ang="0">
                  <a:pos x="17" y="21"/>
                </a:cxn>
                <a:cxn ang="0">
                  <a:pos x="15" y="21"/>
                </a:cxn>
                <a:cxn ang="0">
                  <a:pos x="12" y="19"/>
                </a:cxn>
                <a:cxn ang="0">
                  <a:pos x="10" y="19"/>
                </a:cxn>
                <a:cxn ang="0">
                  <a:pos x="7" y="19"/>
                </a:cxn>
                <a:cxn ang="0">
                  <a:pos x="5" y="19"/>
                </a:cxn>
                <a:cxn ang="0">
                  <a:pos x="3" y="19"/>
                </a:cxn>
                <a:cxn ang="0">
                  <a:pos x="3" y="19"/>
                </a:cxn>
                <a:cxn ang="0">
                  <a:pos x="0" y="19"/>
                </a:cxn>
                <a:cxn ang="0">
                  <a:pos x="0" y="19"/>
                </a:cxn>
                <a:cxn ang="0">
                  <a:pos x="0" y="21"/>
                </a:cxn>
                <a:cxn ang="0">
                  <a:pos x="0" y="26"/>
                </a:cxn>
                <a:cxn ang="0">
                  <a:pos x="0" y="26"/>
                </a:cxn>
                <a:cxn ang="0">
                  <a:pos x="0" y="28"/>
                </a:cxn>
                <a:cxn ang="0">
                  <a:pos x="0" y="31"/>
                </a:cxn>
                <a:cxn ang="0">
                  <a:pos x="5" y="31"/>
                </a:cxn>
                <a:cxn ang="0">
                  <a:pos x="5" y="33"/>
                </a:cxn>
                <a:cxn ang="0">
                  <a:pos x="10" y="33"/>
                </a:cxn>
                <a:cxn ang="0">
                  <a:pos x="10" y="36"/>
                </a:cxn>
                <a:cxn ang="0">
                  <a:pos x="12" y="40"/>
                </a:cxn>
                <a:cxn ang="0">
                  <a:pos x="12" y="43"/>
                </a:cxn>
                <a:cxn ang="0">
                  <a:pos x="12" y="45"/>
                </a:cxn>
                <a:cxn ang="0">
                  <a:pos x="19" y="45"/>
                </a:cxn>
                <a:cxn ang="0">
                  <a:pos x="22" y="43"/>
                </a:cxn>
                <a:cxn ang="0">
                  <a:pos x="26" y="40"/>
                </a:cxn>
                <a:cxn ang="0">
                  <a:pos x="31" y="40"/>
                </a:cxn>
                <a:cxn ang="0">
                  <a:pos x="34" y="38"/>
                </a:cxn>
                <a:cxn ang="0">
                  <a:pos x="34" y="36"/>
                </a:cxn>
                <a:cxn ang="0">
                  <a:pos x="36" y="36"/>
                </a:cxn>
                <a:cxn ang="0">
                  <a:pos x="36" y="33"/>
                </a:cxn>
                <a:cxn ang="0">
                  <a:pos x="38" y="31"/>
                </a:cxn>
                <a:cxn ang="0">
                  <a:pos x="38" y="31"/>
                </a:cxn>
                <a:cxn ang="0">
                  <a:pos x="38" y="31"/>
                </a:cxn>
                <a:cxn ang="0">
                  <a:pos x="41" y="31"/>
                </a:cxn>
                <a:cxn ang="0">
                  <a:pos x="43" y="31"/>
                </a:cxn>
                <a:cxn ang="0">
                  <a:pos x="45" y="31"/>
                </a:cxn>
                <a:cxn ang="0">
                  <a:pos x="50" y="28"/>
                </a:cxn>
                <a:cxn ang="0">
                  <a:pos x="53" y="24"/>
                </a:cxn>
                <a:cxn ang="0">
                  <a:pos x="50" y="19"/>
                </a:cxn>
                <a:cxn ang="0">
                  <a:pos x="45" y="17"/>
                </a:cxn>
                <a:cxn ang="0">
                  <a:pos x="50" y="12"/>
                </a:cxn>
                <a:cxn ang="0">
                  <a:pos x="55" y="9"/>
                </a:cxn>
                <a:cxn ang="0">
                  <a:pos x="57" y="7"/>
                </a:cxn>
                <a:cxn ang="0">
                  <a:pos x="60" y="7"/>
                </a:cxn>
              </a:cxnLst>
              <a:rect l="0" t="0" r="r" b="b"/>
              <a:pathLst>
                <a:path w="60" h="45">
                  <a:moveTo>
                    <a:pt x="60" y="7"/>
                  </a:moveTo>
                  <a:lnTo>
                    <a:pt x="60" y="0"/>
                  </a:lnTo>
                  <a:lnTo>
                    <a:pt x="50" y="2"/>
                  </a:lnTo>
                  <a:lnTo>
                    <a:pt x="38" y="5"/>
                  </a:lnTo>
                  <a:lnTo>
                    <a:pt x="34" y="5"/>
                  </a:lnTo>
                  <a:lnTo>
                    <a:pt x="29" y="7"/>
                  </a:lnTo>
                  <a:lnTo>
                    <a:pt x="26" y="9"/>
                  </a:lnTo>
                  <a:lnTo>
                    <a:pt x="26" y="9"/>
                  </a:lnTo>
                  <a:lnTo>
                    <a:pt x="26" y="12"/>
                  </a:lnTo>
                  <a:lnTo>
                    <a:pt x="24" y="14"/>
                  </a:lnTo>
                  <a:lnTo>
                    <a:pt x="26" y="17"/>
                  </a:lnTo>
                  <a:lnTo>
                    <a:pt x="24" y="19"/>
                  </a:lnTo>
                  <a:lnTo>
                    <a:pt x="24" y="19"/>
                  </a:lnTo>
                  <a:lnTo>
                    <a:pt x="24" y="19"/>
                  </a:lnTo>
                  <a:lnTo>
                    <a:pt x="22" y="19"/>
                  </a:lnTo>
                  <a:lnTo>
                    <a:pt x="22" y="21"/>
                  </a:lnTo>
                  <a:lnTo>
                    <a:pt x="17" y="21"/>
                  </a:lnTo>
                  <a:lnTo>
                    <a:pt x="15" y="21"/>
                  </a:lnTo>
                  <a:lnTo>
                    <a:pt x="12" y="19"/>
                  </a:lnTo>
                  <a:lnTo>
                    <a:pt x="10" y="19"/>
                  </a:lnTo>
                  <a:lnTo>
                    <a:pt x="7" y="19"/>
                  </a:lnTo>
                  <a:lnTo>
                    <a:pt x="5" y="19"/>
                  </a:lnTo>
                  <a:lnTo>
                    <a:pt x="3" y="19"/>
                  </a:lnTo>
                  <a:lnTo>
                    <a:pt x="3" y="19"/>
                  </a:lnTo>
                  <a:lnTo>
                    <a:pt x="0" y="19"/>
                  </a:lnTo>
                  <a:lnTo>
                    <a:pt x="0" y="19"/>
                  </a:lnTo>
                  <a:lnTo>
                    <a:pt x="0" y="21"/>
                  </a:lnTo>
                  <a:lnTo>
                    <a:pt x="0" y="26"/>
                  </a:lnTo>
                  <a:lnTo>
                    <a:pt x="0" y="26"/>
                  </a:lnTo>
                  <a:lnTo>
                    <a:pt x="0" y="28"/>
                  </a:lnTo>
                  <a:lnTo>
                    <a:pt x="0" y="31"/>
                  </a:lnTo>
                  <a:lnTo>
                    <a:pt x="5" y="31"/>
                  </a:lnTo>
                  <a:lnTo>
                    <a:pt x="5" y="33"/>
                  </a:lnTo>
                  <a:lnTo>
                    <a:pt x="10" y="33"/>
                  </a:lnTo>
                  <a:lnTo>
                    <a:pt x="10" y="36"/>
                  </a:lnTo>
                  <a:lnTo>
                    <a:pt x="12" y="40"/>
                  </a:lnTo>
                  <a:lnTo>
                    <a:pt x="12" y="43"/>
                  </a:lnTo>
                  <a:lnTo>
                    <a:pt x="12" y="45"/>
                  </a:lnTo>
                  <a:lnTo>
                    <a:pt x="19" y="45"/>
                  </a:lnTo>
                  <a:lnTo>
                    <a:pt x="22" y="43"/>
                  </a:lnTo>
                  <a:lnTo>
                    <a:pt x="26" y="40"/>
                  </a:lnTo>
                  <a:lnTo>
                    <a:pt x="31" y="40"/>
                  </a:lnTo>
                  <a:lnTo>
                    <a:pt x="34" y="38"/>
                  </a:lnTo>
                  <a:lnTo>
                    <a:pt x="34" y="36"/>
                  </a:lnTo>
                  <a:lnTo>
                    <a:pt x="36" y="36"/>
                  </a:lnTo>
                  <a:lnTo>
                    <a:pt x="36" y="33"/>
                  </a:lnTo>
                  <a:lnTo>
                    <a:pt x="38" y="31"/>
                  </a:lnTo>
                  <a:lnTo>
                    <a:pt x="38" y="31"/>
                  </a:lnTo>
                  <a:lnTo>
                    <a:pt x="38" y="31"/>
                  </a:lnTo>
                  <a:lnTo>
                    <a:pt x="41" y="31"/>
                  </a:lnTo>
                  <a:lnTo>
                    <a:pt x="43" y="31"/>
                  </a:lnTo>
                  <a:lnTo>
                    <a:pt x="45" y="31"/>
                  </a:lnTo>
                  <a:lnTo>
                    <a:pt x="50" y="28"/>
                  </a:lnTo>
                  <a:lnTo>
                    <a:pt x="53" y="24"/>
                  </a:lnTo>
                  <a:lnTo>
                    <a:pt x="50" y="19"/>
                  </a:lnTo>
                  <a:lnTo>
                    <a:pt x="45" y="17"/>
                  </a:lnTo>
                  <a:lnTo>
                    <a:pt x="50" y="12"/>
                  </a:lnTo>
                  <a:lnTo>
                    <a:pt x="55" y="9"/>
                  </a:lnTo>
                  <a:lnTo>
                    <a:pt x="57" y="7"/>
                  </a:lnTo>
                  <a:lnTo>
                    <a:pt x="60"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7" name="Freeform 1607">
              <a:extLst>
                <a:ext uri="{FF2B5EF4-FFF2-40B4-BE49-F238E27FC236}">
                  <a16:creationId xmlns:a16="http://schemas.microsoft.com/office/drawing/2014/main" id="{069C1619-AE49-47AF-AC17-F4E97305C54A}"/>
                </a:ext>
              </a:extLst>
            </p:cNvPr>
            <p:cNvSpPr>
              <a:spLocks/>
            </p:cNvSpPr>
            <p:nvPr/>
          </p:nvSpPr>
          <p:spPr bwMode="auto">
            <a:xfrm>
              <a:off x="2571751" y="2028823"/>
              <a:ext cx="95250" cy="71438"/>
            </a:xfrm>
            <a:custGeom>
              <a:avLst/>
              <a:gdLst/>
              <a:ahLst/>
              <a:cxnLst>
                <a:cxn ang="0">
                  <a:pos x="60" y="7"/>
                </a:cxn>
                <a:cxn ang="0">
                  <a:pos x="60" y="0"/>
                </a:cxn>
                <a:cxn ang="0">
                  <a:pos x="50" y="2"/>
                </a:cxn>
                <a:cxn ang="0">
                  <a:pos x="38" y="5"/>
                </a:cxn>
                <a:cxn ang="0">
                  <a:pos x="34" y="5"/>
                </a:cxn>
                <a:cxn ang="0">
                  <a:pos x="29" y="7"/>
                </a:cxn>
                <a:cxn ang="0">
                  <a:pos x="26" y="9"/>
                </a:cxn>
                <a:cxn ang="0">
                  <a:pos x="26" y="9"/>
                </a:cxn>
                <a:cxn ang="0">
                  <a:pos x="26" y="12"/>
                </a:cxn>
                <a:cxn ang="0">
                  <a:pos x="24" y="14"/>
                </a:cxn>
                <a:cxn ang="0">
                  <a:pos x="26" y="17"/>
                </a:cxn>
                <a:cxn ang="0">
                  <a:pos x="24" y="19"/>
                </a:cxn>
                <a:cxn ang="0">
                  <a:pos x="24" y="19"/>
                </a:cxn>
                <a:cxn ang="0">
                  <a:pos x="24" y="19"/>
                </a:cxn>
                <a:cxn ang="0">
                  <a:pos x="22" y="19"/>
                </a:cxn>
                <a:cxn ang="0">
                  <a:pos x="22" y="21"/>
                </a:cxn>
                <a:cxn ang="0">
                  <a:pos x="17" y="21"/>
                </a:cxn>
                <a:cxn ang="0">
                  <a:pos x="15" y="21"/>
                </a:cxn>
                <a:cxn ang="0">
                  <a:pos x="12" y="19"/>
                </a:cxn>
                <a:cxn ang="0">
                  <a:pos x="10" y="19"/>
                </a:cxn>
                <a:cxn ang="0">
                  <a:pos x="7" y="19"/>
                </a:cxn>
                <a:cxn ang="0">
                  <a:pos x="5" y="19"/>
                </a:cxn>
                <a:cxn ang="0">
                  <a:pos x="3" y="19"/>
                </a:cxn>
                <a:cxn ang="0">
                  <a:pos x="3" y="19"/>
                </a:cxn>
                <a:cxn ang="0">
                  <a:pos x="0" y="19"/>
                </a:cxn>
                <a:cxn ang="0">
                  <a:pos x="0" y="19"/>
                </a:cxn>
                <a:cxn ang="0">
                  <a:pos x="0" y="21"/>
                </a:cxn>
                <a:cxn ang="0">
                  <a:pos x="0" y="26"/>
                </a:cxn>
                <a:cxn ang="0">
                  <a:pos x="0" y="26"/>
                </a:cxn>
                <a:cxn ang="0">
                  <a:pos x="0" y="28"/>
                </a:cxn>
                <a:cxn ang="0">
                  <a:pos x="0" y="31"/>
                </a:cxn>
                <a:cxn ang="0">
                  <a:pos x="5" y="31"/>
                </a:cxn>
                <a:cxn ang="0">
                  <a:pos x="5" y="33"/>
                </a:cxn>
                <a:cxn ang="0">
                  <a:pos x="10" y="33"/>
                </a:cxn>
                <a:cxn ang="0">
                  <a:pos x="10" y="36"/>
                </a:cxn>
                <a:cxn ang="0">
                  <a:pos x="12" y="40"/>
                </a:cxn>
                <a:cxn ang="0">
                  <a:pos x="12" y="43"/>
                </a:cxn>
                <a:cxn ang="0">
                  <a:pos x="12" y="45"/>
                </a:cxn>
                <a:cxn ang="0">
                  <a:pos x="19" y="45"/>
                </a:cxn>
                <a:cxn ang="0">
                  <a:pos x="22" y="43"/>
                </a:cxn>
                <a:cxn ang="0">
                  <a:pos x="26" y="40"/>
                </a:cxn>
                <a:cxn ang="0">
                  <a:pos x="31" y="40"/>
                </a:cxn>
                <a:cxn ang="0">
                  <a:pos x="34" y="38"/>
                </a:cxn>
                <a:cxn ang="0">
                  <a:pos x="34" y="36"/>
                </a:cxn>
                <a:cxn ang="0">
                  <a:pos x="36" y="36"/>
                </a:cxn>
                <a:cxn ang="0">
                  <a:pos x="36" y="33"/>
                </a:cxn>
                <a:cxn ang="0">
                  <a:pos x="38" y="31"/>
                </a:cxn>
                <a:cxn ang="0">
                  <a:pos x="38" y="31"/>
                </a:cxn>
                <a:cxn ang="0">
                  <a:pos x="38" y="31"/>
                </a:cxn>
                <a:cxn ang="0">
                  <a:pos x="41" y="31"/>
                </a:cxn>
                <a:cxn ang="0">
                  <a:pos x="43" y="31"/>
                </a:cxn>
                <a:cxn ang="0">
                  <a:pos x="45" y="31"/>
                </a:cxn>
                <a:cxn ang="0">
                  <a:pos x="50" y="28"/>
                </a:cxn>
                <a:cxn ang="0">
                  <a:pos x="53" y="24"/>
                </a:cxn>
                <a:cxn ang="0">
                  <a:pos x="50" y="19"/>
                </a:cxn>
                <a:cxn ang="0">
                  <a:pos x="45" y="17"/>
                </a:cxn>
                <a:cxn ang="0">
                  <a:pos x="50" y="12"/>
                </a:cxn>
                <a:cxn ang="0">
                  <a:pos x="55" y="9"/>
                </a:cxn>
                <a:cxn ang="0">
                  <a:pos x="57" y="7"/>
                </a:cxn>
                <a:cxn ang="0">
                  <a:pos x="60" y="7"/>
                </a:cxn>
              </a:cxnLst>
              <a:rect l="0" t="0" r="r" b="b"/>
              <a:pathLst>
                <a:path w="60" h="45">
                  <a:moveTo>
                    <a:pt x="60" y="7"/>
                  </a:moveTo>
                  <a:lnTo>
                    <a:pt x="60" y="0"/>
                  </a:lnTo>
                  <a:lnTo>
                    <a:pt x="50" y="2"/>
                  </a:lnTo>
                  <a:lnTo>
                    <a:pt x="38" y="5"/>
                  </a:lnTo>
                  <a:lnTo>
                    <a:pt x="34" y="5"/>
                  </a:lnTo>
                  <a:lnTo>
                    <a:pt x="29" y="7"/>
                  </a:lnTo>
                  <a:lnTo>
                    <a:pt x="26" y="9"/>
                  </a:lnTo>
                  <a:lnTo>
                    <a:pt x="26" y="9"/>
                  </a:lnTo>
                  <a:lnTo>
                    <a:pt x="26" y="12"/>
                  </a:lnTo>
                  <a:lnTo>
                    <a:pt x="24" y="14"/>
                  </a:lnTo>
                  <a:lnTo>
                    <a:pt x="26" y="17"/>
                  </a:lnTo>
                  <a:lnTo>
                    <a:pt x="24" y="19"/>
                  </a:lnTo>
                  <a:lnTo>
                    <a:pt x="24" y="19"/>
                  </a:lnTo>
                  <a:lnTo>
                    <a:pt x="24" y="19"/>
                  </a:lnTo>
                  <a:lnTo>
                    <a:pt x="22" y="19"/>
                  </a:lnTo>
                  <a:lnTo>
                    <a:pt x="22" y="21"/>
                  </a:lnTo>
                  <a:lnTo>
                    <a:pt x="17" y="21"/>
                  </a:lnTo>
                  <a:lnTo>
                    <a:pt x="15" y="21"/>
                  </a:lnTo>
                  <a:lnTo>
                    <a:pt x="12" y="19"/>
                  </a:lnTo>
                  <a:lnTo>
                    <a:pt x="10" y="19"/>
                  </a:lnTo>
                  <a:lnTo>
                    <a:pt x="7" y="19"/>
                  </a:lnTo>
                  <a:lnTo>
                    <a:pt x="5" y="19"/>
                  </a:lnTo>
                  <a:lnTo>
                    <a:pt x="3" y="19"/>
                  </a:lnTo>
                  <a:lnTo>
                    <a:pt x="3" y="19"/>
                  </a:lnTo>
                  <a:lnTo>
                    <a:pt x="0" y="19"/>
                  </a:lnTo>
                  <a:lnTo>
                    <a:pt x="0" y="19"/>
                  </a:lnTo>
                  <a:lnTo>
                    <a:pt x="0" y="21"/>
                  </a:lnTo>
                  <a:lnTo>
                    <a:pt x="0" y="26"/>
                  </a:lnTo>
                  <a:lnTo>
                    <a:pt x="0" y="26"/>
                  </a:lnTo>
                  <a:lnTo>
                    <a:pt x="0" y="28"/>
                  </a:lnTo>
                  <a:lnTo>
                    <a:pt x="0" y="31"/>
                  </a:lnTo>
                  <a:lnTo>
                    <a:pt x="5" y="31"/>
                  </a:lnTo>
                  <a:lnTo>
                    <a:pt x="5" y="33"/>
                  </a:lnTo>
                  <a:lnTo>
                    <a:pt x="10" y="33"/>
                  </a:lnTo>
                  <a:lnTo>
                    <a:pt x="10" y="36"/>
                  </a:lnTo>
                  <a:lnTo>
                    <a:pt x="12" y="40"/>
                  </a:lnTo>
                  <a:lnTo>
                    <a:pt x="12" y="43"/>
                  </a:lnTo>
                  <a:lnTo>
                    <a:pt x="12" y="45"/>
                  </a:lnTo>
                  <a:lnTo>
                    <a:pt x="19" y="45"/>
                  </a:lnTo>
                  <a:lnTo>
                    <a:pt x="22" y="43"/>
                  </a:lnTo>
                  <a:lnTo>
                    <a:pt x="26" y="40"/>
                  </a:lnTo>
                  <a:lnTo>
                    <a:pt x="31" y="40"/>
                  </a:lnTo>
                  <a:lnTo>
                    <a:pt x="34" y="38"/>
                  </a:lnTo>
                  <a:lnTo>
                    <a:pt x="34" y="36"/>
                  </a:lnTo>
                  <a:lnTo>
                    <a:pt x="36" y="36"/>
                  </a:lnTo>
                  <a:lnTo>
                    <a:pt x="36" y="33"/>
                  </a:lnTo>
                  <a:lnTo>
                    <a:pt x="38" y="31"/>
                  </a:lnTo>
                  <a:lnTo>
                    <a:pt x="38" y="31"/>
                  </a:lnTo>
                  <a:lnTo>
                    <a:pt x="38" y="31"/>
                  </a:lnTo>
                  <a:lnTo>
                    <a:pt x="41" y="31"/>
                  </a:lnTo>
                  <a:lnTo>
                    <a:pt x="43" y="31"/>
                  </a:lnTo>
                  <a:lnTo>
                    <a:pt x="45" y="31"/>
                  </a:lnTo>
                  <a:lnTo>
                    <a:pt x="50" y="28"/>
                  </a:lnTo>
                  <a:lnTo>
                    <a:pt x="53" y="24"/>
                  </a:lnTo>
                  <a:lnTo>
                    <a:pt x="50" y="19"/>
                  </a:lnTo>
                  <a:lnTo>
                    <a:pt x="45" y="17"/>
                  </a:lnTo>
                  <a:lnTo>
                    <a:pt x="50" y="12"/>
                  </a:lnTo>
                  <a:lnTo>
                    <a:pt x="55" y="9"/>
                  </a:lnTo>
                  <a:lnTo>
                    <a:pt x="57" y="7"/>
                  </a:lnTo>
                  <a:lnTo>
                    <a:pt x="60"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8" name="Freeform 1608">
              <a:extLst>
                <a:ext uri="{FF2B5EF4-FFF2-40B4-BE49-F238E27FC236}">
                  <a16:creationId xmlns:a16="http://schemas.microsoft.com/office/drawing/2014/main" id="{B8549D38-B06C-494E-9274-7FB24627A8FE}"/>
                </a:ext>
              </a:extLst>
            </p:cNvPr>
            <p:cNvSpPr>
              <a:spLocks/>
            </p:cNvSpPr>
            <p:nvPr/>
          </p:nvSpPr>
          <p:spPr bwMode="auto">
            <a:xfrm>
              <a:off x="2549526" y="2133598"/>
              <a:ext cx="52387" cy="34924"/>
            </a:xfrm>
            <a:custGeom>
              <a:avLst/>
              <a:gdLst/>
              <a:ahLst/>
              <a:cxnLst>
                <a:cxn ang="0">
                  <a:pos x="19" y="22"/>
                </a:cxn>
                <a:cxn ang="0">
                  <a:pos x="24" y="22"/>
                </a:cxn>
                <a:cxn ang="0">
                  <a:pos x="26" y="19"/>
                </a:cxn>
                <a:cxn ang="0">
                  <a:pos x="33" y="17"/>
                </a:cxn>
                <a:cxn ang="0">
                  <a:pos x="33" y="12"/>
                </a:cxn>
                <a:cxn ang="0">
                  <a:pos x="33" y="5"/>
                </a:cxn>
                <a:cxn ang="0">
                  <a:pos x="31" y="5"/>
                </a:cxn>
                <a:cxn ang="0">
                  <a:pos x="29" y="5"/>
                </a:cxn>
                <a:cxn ang="0">
                  <a:pos x="26" y="5"/>
                </a:cxn>
                <a:cxn ang="0">
                  <a:pos x="26" y="3"/>
                </a:cxn>
                <a:cxn ang="0">
                  <a:pos x="24" y="0"/>
                </a:cxn>
                <a:cxn ang="0">
                  <a:pos x="19" y="3"/>
                </a:cxn>
                <a:cxn ang="0">
                  <a:pos x="12" y="5"/>
                </a:cxn>
                <a:cxn ang="0">
                  <a:pos x="5" y="8"/>
                </a:cxn>
                <a:cxn ang="0">
                  <a:pos x="0" y="12"/>
                </a:cxn>
                <a:cxn ang="0">
                  <a:pos x="2" y="15"/>
                </a:cxn>
                <a:cxn ang="0">
                  <a:pos x="7" y="17"/>
                </a:cxn>
                <a:cxn ang="0">
                  <a:pos x="14" y="19"/>
                </a:cxn>
                <a:cxn ang="0">
                  <a:pos x="17" y="22"/>
                </a:cxn>
                <a:cxn ang="0">
                  <a:pos x="19" y="22"/>
                </a:cxn>
                <a:cxn ang="0">
                  <a:pos x="19" y="22"/>
                </a:cxn>
              </a:cxnLst>
              <a:rect l="0" t="0" r="r" b="b"/>
              <a:pathLst>
                <a:path w="33" h="22">
                  <a:moveTo>
                    <a:pt x="19" y="22"/>
                  </a:moveTo>
                  <a:lnTo>
                    <a:pt x="24" y="22"/>
                  </a:lnTo>
                  <a:lnTo>
                    <a:pt x="26" y="19"/>
                  </a:lnTo>
                  <a:lnTo>
                    <a:pt x="33" y="17"/>
                  </a:lnTo>
                  <a:lnTo>
                    <a:pt x="33" y="12"/>
                  </a:lnTo>
                  <a:lnTo>
                    <a:pt x="33" y="5"/>
                  </a:lnTo>
                  <a:lnTo>
                    <a:pt x="31" y="5"/>
                  </a:lnTo>
                  <a:lnTo>
                    <a:pt x="29" y="5"/>
                  </a:lnTo>
                  <a:lnTo>
                    <a:pt x="26" y="5"/>
                  </a:lnTo>
                  <a:lnTo>
                    <a:pt x="26" y="3"/>
                  </a:lnTo>
                  <a:lnTo>
                    <a:pt x="24" y="0"/>
                  </a:lnTo>
                  <a:lnTo>
                    <a:pt x="19" y="3"/>
                  </a:lnTo>
                  <a:lnTo>
                    <a:pt x="12" y="5"/>
                  </a:lnTo>
                  <a:lnTo>
                    <a:pt x="5" y="8"/>
                  </a:lnTo>
                  <a:lnTo>
                    <a:pt x="0" y="12"/>
                  </a:lnTo>
                  <a:lnTo>
                    <a:pt x="2" y="15"/>
                  </a:lnTo>
                  <a:lnTo>
                    <a:pt x="7" y="17"/>
                  </a:lnTo>
                  <a:lnTo>
                    <a:pt x="14" y="19"/>
                  </a:lnTo>
                  <a:lnTo>
                    <a:pt x="17" y="22"/>
                  </a:lnTo>
                  <a:lnTo>
                    <a:pt x="19" y="22"/>
                  </a:lnTo>
                  <a:lnTo>
                    <a:pt x="19" y="2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899" name="Freeform 1609">
              <a:extLst>
                <a:ext uri="{FF2B5EF4-FFF2-40B4-BE49-F238E27FC236}">
                  <a16:creationId xmlns:a16="http://schemas.microsoft.com/office/drawing/2014/main" id="{A95C25E1-4C11-4378-876C-4079B50016E8}"/>
                </a:ext>
              </a:extLst>
            </p:cNvPr>
            <p:cNvSpPr>
              <a:spLocks/>
            </p:cNvSpPr>
            <p:nvPr/>
          </p:nvSpPr>
          <p:spPr bwMode="auto">
            <a:xfrm>
              <a:off x="2549526" y="2133598"/>
              <a:ext cx="52387" cy="34924"/>
            </a:xfrm>
            <a:custGeom>
              <a:avLst/>
              <a:gdLst/>
              <a:ahLst/>
              <a:cxnLst>
                <a:cxn ang="0">
                  <a:pos x="19" y="22"/>
                </a:cxn>
                <a:cxn ang="0">
                  <a:pos x="24" y="22"/>
                </a:cxn>
                <a:cxn ang="0">
                  <a:pos x="26" y="19"/>
                </a:cxn>
                <a:cxn ang="0">
                  <a:pos x="33" y="17"/>
                </a:cxn>
                <a:cxn ang="0">
                  <a:pos x="33" y="12"/>
                </a:cxn>
                <a:cxn ang="0">
                  <a:pos x="33" y="5"/>
                </a:cxn>
                <a:cxn ang="0">
                  <a:pos x="31" y="5"/>
                </a:cxn>
                <a:cxn ang="0">
                  <a:pos x="29" y="5"/>
                </a:cxn>
                <a:cxn ang="0">
                  <a:pos x="26" y="5"/>
                </a:cxn>
                <a:cxn ang="0">
                  <a:pos x="26" y="3"/>
                </a:cxn>
                <a:cxn ang="0">
                  <a:pos x="24" y="0"/>
                </a:cxn>
                <a:cxn ang="0">
                  <a:pos x="19" y="3"/>
                </a:cxn>
                <a:cxn ang="0">
                  <a:pos x="12" y="5"/>
                </a:cxn>
                <a:cxn ang="0">
                  <a:pos x="5" y="8"/>
                </a:cxn>
                <a:cxn ang="0">
                  <a:pos x="0" y="12"/>
                </a:cxn>
                <a:cxn ang="0">
                  <a:pos x="2" y="15"/>
                </a:cxn>
                <a:cxn ang="0">
                  <a:pos x="7" y="17"/>
                </a:cxn>
                <a:cxn ang="0">
                  <a:pos x="14" y="19"/>
                </a:cxn>
                <a:cxn ang="0">
                  <a:pos x="17" y="22"/>
                </a:cxn>
                <a:cxn ang="0">
                  <a:pos x="19" y="22"/>
                </a:cxn>
              </a:cxnLst>
              <a:rect l="0" t="0" r="r" b="b"/>
              <a:pathLst>
                <a:path w="33" h="22">
                  <a:moveTo>
                    <a:pt x="19" y="22"/>
                  </a:moveTo>
                  <a:lnTo>
                    <a:pt x="24" y="22"/>
                  </a:lnTo>
                  <a:lnTo>
                    <a:pt x="26" y="19"/>
                  </a:lnTo>
                  <a:lnTo>
                    <a:pt x="33" y="17"/>
                  </a:lnTo>
                  <a:lnTo>
                    <a:pt x="33" y="12"/>
                  </a:lnTo>
                  <a:lnTo>
                    <a:pt x="33" y="5"/>
                  </a:lnTo>
                  <a:lnTo>
                    <a:pt x="31" y="5"/>
                  </a:lnTo>
                  <a:lnTo>
                    <a:pt x="29" y="5"/>
                  </a:lnTo>
                  <a:lnTo>
                    <a:pt x="26" y="5"/>
                  </a:lnTo>
                  <a:lnTo>
                    <a:pt x="26" y="3"/>
                  </a:lnTo>
                  <a:lnTo>
                    <a:pt x="24" y="0"/>
                  </a:lnTo>
                  <a:lnTo>
                    <a:pt x="19" y="3"/>
                  </a:lnTo>
                  <a:lnTo>
                    <a:pt x="12" y="5"/>
                  </a:lnTo>
                  <a:lnTo>
                    <a:pt x="5" y="8"/>
                  </a:lnTo>
                  <a:lnTo>
                    <a:pt x="0" y="12"/>
                  </a:lnTo>
                  <a:lnTo>
                    <a:pt x="2" y="15"/>
                  </a:lnTo>
                  <a:lnTo>
                    <a:pt x="7" y="17"/>
                  </a:lnTo>
                  <a:lnTo>
                    <a:pt x="14" y="19"/>
                  </a:lnTo>
                  <a:lnTo>
                    <a:pt x="17" y="22"/>
                  </a:lnTo>
                  <a:lnTo>
                    <a:pt x="19" y="2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0" name="Freeform 1610">
              <a:extLst>
                <a:ext uri="{FF2B5EF4-FFF2-40B4-BE49-F238E27FC236}">
                  <a16:creationId xmlns:a16="http://schemas.microsoft.com/office/drawing/2014/main" id="{F197360D-23EF-48F6-89FD-26D96D0CED4F}"/>
                </a:ext>
              </a:extLst>
            </p:cNvPr>
            <p:cNvSpPr>
              <a:spLocks/>
            </p:cNvSpPr>
            <p:nvPr/>
          </p:nvSpPr>
          <p:spPr bwMode="auto">
            <a:xfrm>
              <a:off x="2549526" y="2133598"/>
              <a:ext cx="52387" cy="34924"/>
            </a:xfrm>
            <a:custGeom>
              <a:avLst/>
              <a:gdLst/>
              <a:ahLst/>
              <a:cxnLst>
                <a:cxn ang="0">
                  <a:pos x="19" y="22"/>
                </a:cxn>
                <a:cxn ang="0">
                  <a:pos x="24" y="22"/>
                </a:cxn>
                <a:cxn ang="0">
                  <a:pos x="26" y="19"/>
                </a:cxn>
                <a:cxn ang="0">
                  <a:pos x="33" y="17"/>
                </a:cxn>
                <a:cxn ang="0">
                  <a:pos x="33" y="12"/>
                </a:cxn>
                <a:cxn ang="0">
                  <a:pos x="33" y="5"/>
                </a:cxn>
                <a:cxn ang="0">
                  <a:pos x="31" y="5"/>
                </a:cxn>
                <a:cxn ang="0">
                  <a:pos x="29" y="5"/>
                </a:cxn>
                <a:cxn ang="0">
                  <a:pos x="26" y="5"/>
                </a:cxn>
                <a:cxn ang="0">
                  <a:pos x="26" y="3"/>
                </a:cxn>
                <a:cxn ang="0">
                  <a:pos x="24" y="0"/>
                </a:cxn>
                <a:cxn ang="0">
                  <a:pos x="19" y="3"/>
                </a:cxn>
                <a:cxn ang="0">
                  <a:pos x="12" y="5"/>
                </a:cxn>
                <a:cxn ang="0">
                  <a:pos x="5" y="8"/>
                </a:cxn>
                <a:cxn ang="0">
                  <a:pos x="0" y="12"/>
                </a:cxn>
                <a:cxn ang="0">
                  <a:pos x="2" y="15"/>
                </a:cxn>
                <a:cxn ang="0">
                  <a:pos x="7" y="17"/>
                </a:cxn>
                <a:cxn ang="0">
                  <a:pos x="14" y="19"/>
                </a:cxn>
                <a:cxn ang="0">
                  <a:pos x="17" y="22"/>
                </a:cxn>
                <a:cxn ang="0">
                  <a:pos x="19" y="22"/>
                </a:cxn>
              </a:cxnLst>
              <a:rect l="0" t="0" r="r" b="b"/>
              <a:pathLst>
                <a:path w="33" h="22">
                  <a:moveTo>
                    <a:pt x="19" y="22"/>
                  </a:moveTo>
                  <a:lnTo>
                    <a:pt x="24" y="22"/>
                  </a:lnTo>
                  <a:lnTo>
                    <a:pt x="26" y="19"/>
                  </a:lnTo>
                  <a:lnTo>
                    <a:pt x="33" y="17"/>
                  </a:lnTo>
                  <a:lnTo>
                    <a:pt x="33" y="12"/>
                  </a:lnTo>
                  <a:lnTo>
                    <a:pt x="33" y="5"/>
                  </a:lnTo>
                  <a:lnTo>
                    <a:pt x="31" y="5"/>
                  </a:lnTo>
                  <a:lnTo>
                    <a:pt x="29" y="5"/>
                  </a:lnTo>
                  <a:lnTo>
                    <a:pt x="26" y="5"/>
                  </a:lnTo>
                  <a:lnTo>
                    <a:pt x="26" y="3"/>
                  </a:lnTo>
                  <a:lnTo>
                    <a:pt x="24" y="0"/>
                  </a:lnTo>
                  <a:lnTo>
                    <a:pt x="19" y="3"/>
                  </a:lnTo>
                  <a:lnTo>
                    <a:pt x="12" y="5"/>
                  </a:lnTo>
                  <a:lnTo>
                    <a:pt x="5" y="8"/>
                  </a:lnTo>
                  <a:lnTo>
                    <a:pt x="0" y="12"/>
                  </a:lnTo>
                  <a:lnTo>
                    <a:pt x="2" y="15"/>
                  </a:lnTo>
                  <a:lnTo>
                    <a:pt x="7" y="17"/>
                  </a:lnTo>
                  <a:lnTo>
                    <a:pt x="14" y="19"/>
                  </a:lnTo>
                  <a:lnTo>
                    <a:pt x="17" y="22"/>
                  </a:lnTo>
                  <a:lnTo>
                    <a:pt x="19" y="2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1" name="Freeform 1611">
              <a:extLst>
                <a:ext uri="{FF2B5EF4-FFF2-40B4-BE49-F238E27FC236}">
                  <a16:creationId xmlns:a16="http://schemas.microsoft.com/office/drawing/2014/main" id="{5821A7AE-4FD3-4932-BBCE-D3172D890C92}"/>
                </a:ext>
              </a:extLst>
            </p:cNvPr>
            <p:cNvSpPr>
              <a:spLocks/>
            </p:cNvSpPr>
            <p:nvPr/>
          </p:nvSpPr>
          <p:spPr bwMode="auto">
            <a:xfrm>
              <a:off x="2659063" y="2236787"/>
              <a:ext cx="104774" cy="71438"/>
            </a:xfrm>
            <a:custGeom>
              <a:avLst/>
              <a:gdLst/>
              <a:ahLst/>
              <a:cxnLst>
                <a:cxn ang="0">
                  <a:pos x="50" y="40"/>
                </a:cxn>
                <a:cxn ang="0">
                  <a:pos x="50" y="35"/>
                </a:cxn>
                <a:cxn ang="0">
                  <a:pos x="52" y="35"/>
                </a:cxn>
                <a:cxn ang="0">
                  <a:pos x="52" y="40"/>
                </a:cxn>
                <a:cxn ang="0">
                  <a:pos x="55" y="40"/>
                </a:cxn>
                <a:cxn ang="0">
                  <a:pos x="55" y="40"/>
                </a:cxn>
                <a:cxn ang="0">
                  <a:pos x="59" y="40"/>
                </a:cxn>
                <a:cxn ang="0">
                  <a:pos x="62" y="35"/>
                </a:cxn>
                <a:cxn ang="0">
                  <a:pos x="64" y="35"/>
                </a:cxn>
                <a:cxn ang="0">
                  <a:pos x="66" y="30"/>
                </a:cxn>
                <a:cxn ang="0">
                  <a:pos x="66" y="28"/>
                </a:cxn>
                <a:cxn ang="0">
                  <a:pos x="64" y="28"/>
                </a:cxn>
                <a:cxn ang="0">
                  <a:pos x="59" y="28"/>
                </a:cxn>
                <a:cxn ang="0">
                  <a:pos x="59" y="26"/>
                </a:cxn>
                <a:cxn ang="0">
                  <a:pos x="59" y="23"/>
                </a:cxn>
                <a:cxn ang="0">
                  <a:pos x="55" y="19"/>
                </a:cxn>
                <a:cxn ang="0">
                  <a:pos x="50" y="14"/>
                </a:cxn>
                <a:cxn ang="0">
                  <a:pos x="43" y="7"/>
                </a:cxn>
                <a:cxn ang="0">
                  <a:pos x="40" y="0"/>
                </a:cxn>
                <a:cxn ang="0">
                  <a:pos x="19" y="16"/>
                </a:cxn>
                <a:cxn ang="0">
                  <a:pos x="14" y="19"/>
                </a:cxn>
                <a:cxn ang="0">
                  <a:pos x="9" y="26"/>
                </a:cxn>
                <a:cxn ang="0">
                  <a:pos x="5" y="28"/>
                </a:cxn>
                <a:cxn ang="0">
                  <a:pos x="2" y="30"/>
                </a:cxn>
                <a:cxn ang="0">
                  <a:pos x="0" y="35"/>
                </a:cxn>
                <a:cxn ang="0">
                  <a:pos x="2" y="35"/>
                </a:cxn>
                <a:cxn ang="0">
                  <a:pos x="5" y="35"/>
                </a:cxn>
                <a:cxn ang="0">
                  <a:pos x="7" y="35"/>
                </a:cxn>
                <a:cxn ang="0">
                  <a:pos x="9" y="35"/>
                </a:cxn>
                <a:cxn ang="0">
                  <a:pos x="14" y="40"/>
                </a:cxn>
                <a:cxn ang="0">
                  <a:pos x="12" y="42"/>
                </a:cxn>
                <a:cxn ang="0">
                  <a:pos x="9" y="42"/>
                </a:cxn>
                <a:cxn ang="0">
                  <a:pos x="12" y="45"/>
                </a:cxn>
                <a:cxn ang="0">
                  <a:pos x="14" y="45"/>
                </a:cxn>
                <a:cxn ang="0">
                  <a:pos x="17" y="45"/>
                </a:cxn>
                <a:cxn ang="0">
                  <a:pos x="19" y="42"/>
                </a:cxn>
                <a:cxn ang="0">
                  <a:pos x="21" y="40"/>
                </a:cxn>
                <a:cxn ang="0">
                  <a:pos x="26" y="35"/>
                </a:cxn>
                <a:cxn ang="0">
                  <a:pos x="28" y="33"/>
                </a:cxn>
                <a:cxn ang="0">
                  <a:pos x="31" y="30"/>
                </a:cxn>
                <a:cxn ang="0">
                  <a:pos x="33" y="30"/>
                </a:cxn>
                <a:cxn ang="0">
                  <a:pos x="36" y="28"/>
                </a:cxn>
                <a:cxn ang="0">
                  <a:pos x="36" y="28"/>
                </a:cxn>
                <a:cxn ang="0">
                  <a:pos x="40" y="28"/>
                </a:cxn>
                <a:cxn ang="0">
                  <a:pos x="40" y="28"/>
                </a:cxn>
                <a:cxn ang="0">
                  <a:pos x="43" y="28"/>
                </a:cxn>
                <a:cxn ang="0">
                  <a:pos x="45" y="28"/>
                </a:cxn>
                <a:cxn ang="0">
                  <a:pos x="47" y="30"/>
                </a:cxn>
                <a:cxn ang="0">
                  <a:pos x="47" y="35"/>
                </a:cxn>
                <a:cxn ang="0">
                  <a:pos x="50" y="40"/>
                </a:cxn>
                <a:cxn ang="0">
                  <a:pos x="50" y="40"/>
                </a:cxn>
              </a:cxnLst>
              <a:rect l="0" t="0" r="r" b="b"/>
              <a:pathLst>
                <a:path w="66" h="45">
                  <a:moveTo>
                    <a:pt x="50" y="40"/>
                  </a:moveTo>
                  <a:lnTo>
                    <a:pt x="50" y="35"/>
                  </a:lnTo>
                  <a:lnTo>
                    <a:pt x="52" y="35"/>
                  </a:lnTo>
                  <a:lnTo>
                    <a:pt x="52" y="40"/>
                  </a:lnTo>
                  <a:lnTo>
                    <a:pt x="55" y="40"/>
                  </a:lnTo>
                  <a:lnTo>
                    <a:pt x="55" y="40"/>
                  </a:lnTo>
                  <a:lnTo>
                    <a:pt x="59" y="40"/>
                  </a:lnTo>
                  <a:lnTo>
                    <a:pt x="62" y="35"/>
                  </a:lnTo>
                  <a:lnTo>
                    <a:pt x="64" y="35"/>
                  </a:lnTo>
                  <a:lnTo>
                    <a:pt x="66" y="30"/>
                  </a:lnTo>
                  <a:lnTo>
                    <a:pt x="66" y="28"/>
                  </a:lnTo>
                  <a:lnTo>
                    <a:pt x="64" y="28"/>
                  </a:lnTo>
                  <a:lnTo>
                    <a:pt x="59" y="28"/>
                  </a:lnTo>
                  <a:lnTo>
                    <a:pt x="59" y="26"/>
                  </a:lnTo>
                  <a:lnTo>
                    <a:pt x="59" y="23"/>
                  </a:lnTo>
                  <a:lnTo>
                    <a:pt x="55" y="19"/>
                  </a:lnTo>
                  <a:lnTo>
                    <a:pt x="50" y="14"/>
                  </a:lnTo>
                  <a:lnTo>
                    <a:pt x="43" y="7"/>
                  </a:lnTo>
                  <a:lnTo>
                    <a:pt x="40" y="0"/>
                  </a:lnTo>
                  <a:lnTo>
                    <a:pt x="19" y="16"/>
                  </a:lnTo>
                  <a:lnTo>
                    <a:pt x="14" y="19"/>
                  </a:lnTo>
                  <a:lnTo>
                    <a:pt x="9" y="26"/>
                  </a:lnTo>
                  <a:lnTo>
                    <a:pt x="5" y="28"/>
                  </a:lnTo>
                  <a:lnTo>
                    <a:pt x="2" y="30"/>
                  </a:lnTo>
                  <a:lnTo>
                    <a:pt x="0" y="35"/>
                  </a:lnTo>
                  <a:lnTo>
                    <a:pt x="2" y="35"/>
                  </a:lnTo>
                  <a:lnTo>
                    <a:pt x="5" y="35"/>
                  </a:lnTo>
                  <a:lnTo>
                    <a:pt x="7" y="35"/>
                  </a:lnTo>
                  <a:lnTo>
                    <a:pt x="9" y="35"/>
                  </a:lnTo>
                  <a:lnTo>
                    <a:pt x="14" y="40"/>
                  </a:lnTo>
                  <a:lnTo>
                    <a:pt x="12" y="42"/>
                  </a:lnTo>
                  <a:lnTo>
                    <a:pt x="9" y="42"/>
                  </a:lnTo>
                  <a:lnTo>
                    <a:pt x="12" y="45"/>
                  </a:lnTo>
                  <a:lnTo>
                    <a:pt x="14" y="45"/>
                  </a:lnTo>
                  <a:lnTo>
                    <a:pt x="17" y="45"/>
                  </a:lnTo>
                  <a:lnTo>
                    <a:pt x="19" y="42"/>
                  </a:lnTo>
                  <a:lnTo>
                    <a:pt x="21" y="40"/>
                  </a:lnTo>
                  <a:lnTo>
                    <a:pt x="26" y="35"/>
                  </a:lnTo>
                  <a:lnTo>
                    <a:pt x="28" y="33"/>
                  </a:lnTo>
                  <a:lnTo>
                    <a:pt x="31" y="30"/>
                  </a:lnTo>
                  <a:lnTo>
                    <a:pt x="33" y="30"/>
                  </a:lnTo>
                  <a:lnTo>
                    <a:pt x="36" y="28"/>
                  </a:lnTo>
                  <a:lnTo>
                    <a:pt x="36" y="28"/>
                  </a:lnTo>
                  <a:lnTo>
                    <a:pt x="40" y="28"/>
                  </a:lnTo>
                  <a:lnTo>
                    <a:pt x="40" y="28"/>
                  </a:lnTo>
                  <a:lnTo>
                    <a:pt x="43" y="28"/>
                  </a:lnTo>
                  <a:lnTo>
                    <a:pt x="45" y="28"/>
                  </a:lnTo>
                  <a:lnTo>
                    <a:pt x="47" y="30"/>
                  </a:lnTo>
                  <a:lnTo>
                    <a:pt x="47" y="35"/>
                  </a:lnTo>
                  <a:lnTo>
                    <a:pt x="50" y="40"/>
                  </a:lnTo>
                  <a:lnTo>
                    <a:pt x="50" y="4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2" name="Freeform 1612">
              <a:extLst>
                <a:ext uri="{FF2B5EF4-FFF2-40B4-BE49-F238E27FC236}">
                  <a16:creationId xmlns:a16="http://schemas.microsoft.com/office/drawing/2014/main" id="{61C69797-233B-4763-8E36-70962B699680}"/>
                </a:ext>
              </a:extLst>
            </p:cNvPr>
            <p:cNvSpPr>
              <a:spLocks/>
            </p:cNvSpPr>
            <p:nvPr/>
          </p:nvSpPr>
          <p:spPr bwMode="auto">
            <a:xfrm>
              <a:off x="2659063" y="2236787"/>
              <a:ext cx="104774" cy="71438"/>
            </a:xfrm>
            <a:custGeom>
              <a:avLst/>
              <a:gdLst/>
              <a:ahLst/>
              <a:cxnLst>
                <a:cxn ang="0">
                  <a:pos x="50" y="40"/>
                </a:cxn>
                <a:cxn ang="0">
                  <a:pos x="50" y="35"/>
                </a:cxn>
                <a:cxn ang="0">
                  <a:pos x="52" y="35"/>
                </a:cxn>
                <a:cxn ang="0">
                  <a:pos x="52" y="40"/>
                </a:cxn>
                <a:cxn ang="0">
                  <a:pos x="55" y="40"/>
                </a:cxn>
                <a:cxn ang="0">
                  <a:pos x="55" y="40"/>
                </a:cxn>
                <a:cxn ang="0">
                  <a:pos x="59" y="40"/>
                </a:cxn>
                <a:cxn ang="0">
                  <a:pos x="62" y="35"/>
                </a:cxn>
                <a:cxn ang="0">
                  <a:pos x="64" y="35"/>
                </a:cxn>
                <a:cxn ang="0">
                  <a:pos x="66" y="30"/>
                </a:cxn>
                <a:cxn ang="0">
                  <a:pos x="66" y="28"/>
                </a:cxn>
                <a:cxn ang="0">
                  <a:pos x="64" y="28"/>
                </a:cxn>
                <a:cxn ang="0">
                  <a:pos x="59" y="28"/>
                </a:cxn>
                <a:cxn ang="0">
                  <a:pos x="59" y="26"/>
                </a:cxn>
                <a:cxn ang="0">
                  <a:pos x="59" y="23"/>
                </a:cxn>
                <a:cxn ang="0">
                  <a:pos x="55" y="19"/>
                </a:cxn>
                <a:cxn ang="0">
                  <a:pos x="50" y="14"/>
                </a:cxn>
                <a:cxn ang="0">
                  <a:pos x="43" y="7"/>
                </a:cxn>
                <a:cxn ang="0">
                  <a:pos x="40" y="0"/>
                </a:cxn>
                <a:cxn ang="0">
                  <a:pos x="19" y="16"/>
                </a:cxn>
                <a:cxn ang="0">
                  <a:pos x="14" y="19"/>
                </a:cxn>
                <a:cxn ang="0">
                  <a:pos x="9" y="26"/>
                </a:cxn>
                <a:cxn ang="0">
                  <a:pos x="5" y="28"/>
                </a:cxn>
                <a:cxn ang="0">
                  <a:pos x="2" y="30"/>
                </a:cxn>
                <a:cxn ang="0">
                  <a:pos x="0" y="35"/>
                </a:cxn>
                <a:cxn ang="0">
                  <a:pos x="2" y="35"/>
                </a:cxn>
                <a:cxn ang="0">
                  <a:pos x="5" y="35"/>
                </a:cxn>
                <a:cxn ang="0">
                  <a:pos x="7" y="35"/>
                </a:cxn>
                <a:cxn ang="0">
                  <a:pos x="9" y="35"/>
                </a:cxn>
                <a:cxn ang="0">
                  <a:pos x="14" y="40"/>
                </a:cxn>
                <a:cxn ang="0">
                  <a:pos x="12" y="42"/>
                </a:cxn>
                <a:cxn ang="0">
                  <a:pos x="9" y="42"/>
                </a:cxn>
                <a:cxn ang="0">
                  <a:pos x="12" y="45"/>
                </a:cxn>
                <a:cxn ang="0">
                  <a:pos x="14" y="45"/>
                </a:cxn>
                <a:cxn ang="0">
                  <a:pos x="17" y="45"/>
                </a:cxn>
                <a:cxn ang="0">
                  <a:pos x="19" y="42"/>
                </a:cxn>
                <a:cxn ang="0">
                  <a:pos x="21" y="40"/>
                </a:cxn>
                <a:cxn ang="0">
                  <a:pos x="26" y="35"/>
                </a:cxn>
                <a:cxn ang="0">
                  <a:pos x="28" y="33"/>
                </a:cxn>
                <a:cxn ang="0">
                  <a:pos x="31" y="30"/>
                </a:cxn>
                <a:cxn ang="0">
                  <a:pos x="33" y="30"/>
                </a:cxn>
                <a:cxn ang="0">
                  <a:pos x="36" y="28"/>
                </a:cxn>
                <a:cxn ang="0">
                  <a:pos x="36" y="28"/>
                </a:cxn>
                <a:cxn ang="0">
                  <a:pos x="40" y="28"/>
                </a:cxn>
                <a:cxn ang="0">
                  <a:pos x="40" y="28"/>
                </a:cxn>
                <a:cxn ang="0">
                  <a:pos x="43" y="28"/>
                </a:cxn>
                <a:cxn ang="0">
                  <a:pos x="45" y="28"/>
                </a:cxn>
                <a:cxn ang="0">
                  <a:pos x="47" y="30"/>
                </a:cxn>
                <a:cxn ang="0">
                  <a:pos x="47" y="35"/>
                </a:cxn>
                <a:cxn ang="0">
                  <a:pos x="50" y="40"/>
                </a:cxn>
              </a:cxnLst>
              <a:rect l="0" t="0" r="r" b="b"/>
              <a:pathLst>
                <a:path w="66" h="45">
                  <a:moveTo>
                    <a:pt x="50" y="40"/>
                  </a:moveTo>
                  <a:lnTo>
                    <a:pt x="50" y="35"/>
                  </a:lnTo>
                  <a:lnTo>
                    <a:pt x="52" y="35"/>
                  </a:lnTo>
                  <a:lnTo>
                    <a:pt x="52" y="40"/>
                  </a:lnTo>
                  <a:lnTo>
                    <a:pt x="55" y="40"/>
                  </a:lnTo>
                  <a:lnTo>
                    <a:pt x="55" y="40"/>
                  </a:lnTo>
                  <a:lnTo>
                    <a:pt x="59" y="40"/>
                  </a:lnTo>
                  <a:lnTo>
                    <a:pt x="62" y="35"/>
                  </a:lnTo>
                  <a:lnTo>
                    <a:pt x="64" y="35"/>
                  </a:lnTo>
                  <a:lnTo>
                    <a:pt x="66" y="30"/>
                  </a:lnTo>
                  <a:lnTo>
                    <a:pt x="66" y="28"/>
                  </a:lnTo>
                  <a:lnTo>
                    <a:pt x="64" y="28"/>
                  </a:lnTo>
                  <a:lnTo>
                    <a:pt x="59" y="28"/>
                  </a:lnTo>
                  <a:lnTo>
                    <a:pt x="59" y="26"/>
                  </a:lnTo>
                  <a:lnTo>
                    <a:pt x="59" y="23"/>
                  </a:lnTo>
                  <a:lnTo>
                    <a:pt x="55" y="19"/>
                  </a:lnTo>
                  <a:lnTo>
                    <a:pt x="50" y="14"/>
                  </a:lnTo>
                  <a:lnTo>
                    <a:pt x="43" y="7"/>
                  </a:lnTo>
                  <a:lnTo>
                    <a:pt x="40" y="0"/>
                  </a:lnTo>
                  <a:lnTo>
                    <a:pt x="19" y="16"/>
                  </a:lnTo>
                  <a:lnTo>
                    <a:pt x="14" y="19"/>
                  </a:lnTo>
                  <a:lnTo>
                    <a:pt x="9" y="26"/>
                  </a:lnTo>
                  <a:lnTo>
                    <a:pt x="5" y="28"/>
                  </a:lnTo>
                  <a:lnTo>
                    <a:pt x="2" y="30"/>
                  </a:lnTo>
                  <a:lnTo>
                    <a:pt x="0" y="35"/>
                  </a:lnTo>
                  <a:lnTo>
                    <a:pt x="2" y="35"/>
                  </a:lnTo>
                  <a:lnTo>
                    <a:pt x="5" y="35"/>
                  </a:lnTo>
                  <a:lnTo>
                    <a:pt x="7" y="35"/>
                  </a:lnTo>
                  <a:lnTo>
                    <a:pt x="9" y="35"/>
                  </a:lnTo>
                  <a:lnTo>
                    <a:pt x="14" y="40"/>
                  </a:lnTo>
                  <a:lnTo>
                    <a:pt x="12" y="42"/>
                  </a:lnTo>
                  <a:lnTo>
                    <a:pt x="9" y="42"/>
                  </a:lnTo>
                  <a:lnTo>
                    <a:pt x="12" y="45"/>
                  </a:lnTo>
                  <a:lnTo>
                    <a:pt x="14" y="45"/>
                  </a:lnTo>
                  <a:lnTo>
                    <a:pt x="17" y="45"/>
                  </a:lnTo>
                  <a:lnTo>
                    <a:pt x="19" y="42"/>
                  </a:lnTo>
                  <a:lnTo>
                    <a:pt x="21" y="40"/>
                  </a:lnTo>
                  <a:lnTo>
                    <a:pt x="26" y="35"/>
                  </a:lnTo>
                  <a:lnTo>
                    <a:pt x="28" y="33"/>
                  </a:lnTo>
                  <a:lnTo>
                    <a:pt x="31" y="30"/>
                  </a:lnTo>
                  <a:lnTo>
                    <a:pt x="33" y="30"/>
                  </a:lnTo>
                  <a:lnTo>
                    <a:pt x="36" y="28"/>
                  </a:lnTo>
                  <a:lnTo>
                    <a:pt x="36" y="28"/>
                  </a:lnTo>
                  <a:lnTo>
                    <a:pt x="40" y="28"/>
                  </a:lnTo>
                  <a:lnTo>
                    <a:pt x="40" y="28"/>
                  </a:lnTo>
                  <a:lnTo>
                    <a:pt x="43" y="28"/>
                  </a:lnTo>
                  <a:lnTo>
                    <a:pt x="45" y="28"/>
                  </a:lnTo>
                  <a:lnTo>
                    <a:pt x="47" y="30"/>
                  </a:lnTo>
                  <a:lnTo>
                    <a:pt x="47" y="35"/>
                  </a:lnTo>
                  <a:lnTo>
                    <a:pt x="50" y="4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3" name="Freeform 1613">
              <a:extLst>
                <a:ext uri="{FF2B5EF4-FFF2-40B4-BE49-F238E27FC236}">
                  <a16:creationId xmlns:a16="http://schemas.microsoft.com/office/drawing/2014/main" id="{C192D0D3-AE33-4CAA-BA0F-0100300E7C21}"/>
                </a:ext>
              </a:extLst>
            </p:cNvPr>
            <p:cNvSpPr>
              <a:spLocks/>
            </p:cNvSpPr>
            <p:nvPr/>
          </p:nvSpPr>
          <p:spPr bwMode="auto">
            <a:xfrm>
              <a:off x="2659063" y="2236787"/>
              <a:ext cx="104774" cy="71438"/>
            </a:xfrm>
            <a:custGeom>
              <a:avLst/>
              <a:gdLst/>
              <a:ahLst/>
              <a:cxnLst>
                <a:cxn ang="0">
                  <a:pos x="50" y="40"/>
                </a:cxn>
                <a:cxn ang="0">
                  <a:pos x="50" y="35"/>
                </a:cxn>
                <a:cxn ang="0">
                  <a:pos x="52" y="35"/>
                </a:cxn>
                <a:cxn ang="0">
                  <a:pos x="52" y="40"/>
                </a:cxn>
                <a:cxn ang="0">
                  <a:pos x="55" y="40"/>
                </a:cxn>
                <a:cxn ang="0">
                  <a:pos x="55" y="40"/>
                </a:cxn>
                <a:cxn ang="0">
                  <a:pos x="59" y="40"/>
                </a:cxn>
                <a:cxn ang="0">
                  <a:pos x="62" y="35"/>
                </a:cxn>
                <a:cxn ang="0">
                  <a:pos x="64" y="35"/>
                </a:cxn>
                <a:cxn ang="0">
                  <a:pos x="66" y="30"/>
                </a:cxn>
                <a:cxn ang="0">
                  <a:pos x="66" y="28"/>
                </a:cxn>
                <a:cxn ang="0">
                  <a:pos x="64" y="28"/>
                </a:cxn>
                <a:cxn ang="0">
                  <a:pos x="59" y="28"/>
                </a:cxn>
                <a:cxn ang="0">
                  <a:pos x="59" y="26"/>
                </a:cxn>
                <a:cxn ang="0">
                  <a:pos x="59" y="23"/>
                </a:cxn>
                <a:cxn ang="0">
                  <a:pos x="55" y="19"/>
                </a:cxn>
                <a:cxn ang="0">
                  <a:pos x="50" y="14"/>
                </a:cxn>
                <a:cxn ang="0">
                  <a:pos x="43" y="7"/>
                </a:cxn>
                <a:cxn ang="0">
                  <a:pos x="40" y="0"/>
                </a:cxn>
                <a:cxn ang="0">
                  <a:pos x="19" y="16"/>
                </a:cxn>
                <a:cxn ang="0">
                  <a:pos x="14" y="19"/>
                </a:cxn>
                <a:cxn ang="0">
                  <a:pos x="9" y="26"/>
                </a:cxn>
                <a:cxn ang="0">
                  <a:pos x="5" y="28"/>
                </a:cxn>
                <a:cxn ang="0">
                  <a:pos x="2" y="30"/>
                </a:cxn>
                <a:cxn ang="0">
                  <a:pos x="0" y="35"/>
                </a:cxn>
                <a:cxn ang="0">
                  <a:pos x="2" y="35"/>
                </a:cxn>
                <a:cxn ang="0">
                  <a:pos x="5" y="35"/>
                </a:cxn>
                <a:cxn ang="0">
                  <a:pos x="7" y="35"/>
                </a:cxn>
                <a:cxn ang="0">
                  <a:pos x="9" y="35"/>
                </a:cxn>
                <a:cxn ang="0">
                  <a:pos x="14" y="40"/>
                </a:cxn>
                <a:cxn ang="0">
                  <a:pos x="12" y="42"/>
                </a:cxn>
                <a:cxn ang="0">
                  <a:pos x="9" y="42"/>
                </a:cxn>
                <a:cxn ang="0">
                  <a:pos x="12" y="45"/>
                </a:cxn>
                <a:cxn ang="0">
                  <a:pos x="14" y="45"/>
                </a:cxn>
                <a:cxn ang="0">
                  <a:pos x="17" y="45"/>
                </a:cxn>
                <a:cxn ang="0">
                  <a:pos x="19" y="42"/>
                </a:cxn>
                <a:cxn ang="0">
                  <a:pos x="21" y="40"/>
                </a:cxn>
                <a:cxn ang="0">
                  <a:pos x="26" y="35"/>
                </a:cxn>
                <a:cxn ang="0">
                  <a:pos x="28" y="33"/>
                </a:cxn>
                <a:cxn ang="0">
                  <a:pos x="31" y="30"/>
                </a:cxn>
                <a:cxn ang="0">
                  <a:pos x="33" y="30"/>
                </a:cxn>
                <a:cxn ang="0">
                  <a:pos x="36" y="28"/>
                </a:cxn>
                <a:cxn ang="0">
                  <a:pos x="36" y="28"/>
                </a:cxn>
                <a:cxn ang="0">
                  <a:pos x="40" y="28"/>
                </a:cxn>
                <a:cxn ang="0">
                  <a:pos x="40" y="28"/>
                </a:cxn>
                <a:cxn ang="0">
                  <a:pos x="43" y="28"/>
                </a:cxn>
                <a:cxn ang="0">
                  <a:pos x="45" y="28"/>
                </a:cxn>
                <a:cxn ang="0">
                  <a:pos x="47" y="30"/>
                </a:cxn>
                <a:cxn ang="0">
                  <a:pos x="47" y="35"/>
                </a:cxn>
                <a:cxn ang="0">
                  <a:pos x="50" y="40"/>
                </a:cxn>
              </a:cxnLst>
              <a:rect l="0" t="0" r="r" b="b"/>
              <a:pathLst>
                <a:path w="66" h="45">
                  <a:moveTo>
                    <a:pt x="50" y="40"/>
                  </a:moveTo>
                  <a:lnTo>
                    <a:pt x="50" y="35"/>
                  </a:lnTo>
                  <a:lnTo>
                    <a:pt x="52" y="35"/>
                  </a:lnTo>
                  <a:lnTo>
                    <a:pt x="52" y="40"/>
                  </a:lnTo>
                  <a:lnTo>
                    <a:pt x="55" y="40"/>
                  </a:lnTo>
                  <a:lnTo>
                    <a:pt x="55" y="40"/>
                  </a:lnTo>
                  <a:lnTo>
                    <a:pt x="59" y="40"/>
                  </a:lnTo>
                  <a:lnTo>
                    <a:pt x="62" y="35"/>
                  </a:lnTo>
                  <a:lnTo>
                    <a:pt x="64" y="35"/>
                  </a:lnTo>
                  <a:lnTo>
                    <a:pt x="66" y="30"/>
                  </a:lnTo>
                  <a:lnTo>
                    <a:pt x="66" y="28"/>
                  </a:lnTo>
                  <a:lnTo>
                    <a:pt x="64" y="28"/>
                  </a:lnTo>
                  <a:lnTo>
                    <a:pt x="59" y="28"/>
                  </a:lnTo>
                  <a:lnTo>
                    <a:pt x="59" y="26"/>
                  </a:lnTo>
                  <a:lnTo>
                    <a:pt x="59" y="23"/>
                  </a:lnTo>
                  <a:lnTo>
                    <a:pt x="55" y="19"/>
                  </a:lnTo>
                  <a:lnTo>
                    <a:pt x="50" y="14"/>
                  </a:lnTo>
                  <a:lnTo>
                    <a:pt x="43" y="7"/>
                  </a:lnTo>
                  <a:lnTo>
                    <a:pt x="40" y="0"/>
                  </a:lnTo>
                  <a:lnTo>
                    <a:pt x="19" y="16"/>
                  </a:lnTo>
                  <a:lnTo>
                    <a:pt x="14" y="19"/>
                  </a:lnTo>
                  <a:lnTo>
                    <a:pt x="9" y="26"/>
                  </a:lnTo>
                  <a:lnTo>
                    <a:pt x="5" y="28"/>
                  </a:lnTo>
                  <a:lnTo>
                    <a:pt x="2" y="30"/>
                  </a:lnTo>
                  <a:lnTo>
                    <a:pt x="0" y="35"/>
                  </a:lnTo>
                  <a:lnTo>
                    <a:pt x="2" y="35"/>
                  </a:lnTo>
                  <a:lnTo>
                    <a:pt x="5" y="35"/>
                  </a:lnTo>
                  <a:lnTo>
                    <a:pt x="7" y="35"/>
                  </a:lnTo>
                  <a:lnTo>
                    <a:pt x="9" y="35"/>
                  </a:lnTo>
                  <a:lnTo>
                    <a:pt x="14" y="40"/>
                  </a:lnTo>
                  <a:lnTo>
                    <a:pt x="12" y="42"/>
                  </a:lnTo>
                  <a:lnTo>
                    <a:pt x="9" y="42"/>
                  </a:lnTo>
                  <a:lnTo>
                    <a:pt x="12" y="45"/>
                  </a:lnTo>
                  <a:lnTo>
                    <a:pt x="14" y="45"/>
                  </a:lnTo>
                  <a:lnTo>
                    <a:pt x="17" y="45"/>
                  </a:lnTo>
                  <a:lnTo>
                    <a:pt x="19" y="42"/>
                  </a:lnTo>
                  <a:lnTo>
                    <a:pt x="21" y="40"/>
                  </a:lnTo>
                  <a:lnTo>
                    <a:pt x="26" y="35"/>
                  </a:lnTo>
                  <a:lnTo>
                    <a:pt x="28" y="33"/>
                  </a:lnTo>
                  <a:lnTo>
                    <a:pt x="31" y="30"/>
                  </a:lnTo>
                  <a:lnTo>
                    <a:pt x="33" y="30"/>
                  </a:lnTo>
                  <a:lnTo>
                    <a:pt x="36" y="28"/>
                  </a:lnTo>
                  <a:lnTo>
                    <a:pt x="36" y="28"/>
                  </a:lnTo>
                  <a:lnTo>
                    <a:pt x="40" y="28"/>
                  </a:lnTo>
                  <a:lnTo>
                    <a:pt x="40" y="28"/>
                  </a:lnTo>
                  <a:lnTo>
                    <a:pt x="43" y="28"/>
                  </a:lnTo>
                  <a:lnTo>
                    <a:pt x="45" y="28"/>
                  </a:lnTo>
                  <a:lnTo>
                    <a:pt x="47" y="30"/>
                  </a:lnTo>
                  <a:lnTo>
                    <a:pt x="47" y="35"/>
                  </a:lnTo>
                  <a:lnTo>
                    <a:pt x="50" y="4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4" name="Freeform 1614">
              <a:extLst>
                <a:ext uri="{FF2B5EF4-FFF2-40B4-BE49-F238E27FC236}">
                  <a16:creationId xmlns:a16="http://schemas.microsoft.com/office/drawing/2014/main" id="{A02315E3-C94B-4167-9A24-DEAEAD1CC1FD}"/>
                </a:ext>
              </a:extLst>
            </p:cNvPr>
            <p:cNvSpPr>
              <a:spLocks/>
            </p:cNvSpPr>
            <p:nvPr/>
          </p:nvSpPr>
          <p:spPr bwMode="auto">
            <a:xfrm>
              <a:off x="2620964" y="1968498"/>
              <a:ext cx="90487" cy="41275"/>
            </a:xfrm>
            <a:custGeom>
              <a:avLst/>
              <a:gdLst/>
              <a:ahLst/>
              <a:cxnLst>
                <a:cxn ang="0">
                  <a:pos x="7" y="5"/>
                </a:cxn>
                <a:cxn ang="0">
                  <a:pos x="12" y="9"/>
                </a:cxn>
                <a:cxn ang="0">
                  <a:pos x="12" y="12"/>
                </a:cxn>
                <a:cxn ang="0">
                  <a:pos x="12" y="9"/>
                </a:cxn>
                <a:cxn ang="0">
                  <a:pos x="12" y="5"/>
                </a:cxn>
                <a:cxn ang="0">
                  <a:pos x="7" y="2"/>
                </a:cxn>
                <a:cxn ang="0">
                  <a:pos x="7" y="2"/>
                </a:cxn>
                <a:cxn ang="0">
                  <a:pos x="7" y="2"/>
                </a:cxn>
                <a:cxn ang="0">
                  <a:pos x="5" y="2"/>
                </a:cxn>
                <a:cxn ang="0">
                  <a:pos x="3" y="5"/>
                </a:cxn>
                <a:cxn ang="0">
                  <a:pos x="0" y="5"/>
                </a:cxn>
                <a:cxn ang="0">
                  <a:pos x="0" y="5"/>
                </a:cxn>
                <a:cxn ang="0">
                  <a:pos x="0" y="9"/>
                </a:cxn>
                <a:cxn ang="0">
                  <a:pos x="0" y="9"/>
                </a:cxn>
                <a:cxn ang="0">
                  <a:pos x="0" y="12"/>
                </a:cxn>
                <a:cxn ang="0">
                  <a:pos x="3" y="14"/>
                </a:cxn>
                <a:cxn ang="0">
                  <a:pos x="5" y="17"/>
                </a:cxn>
                <a:cxn ang="0">
                  <a:pos x="5" y="17"/>
                </a:cxn>
                <a:cxn ang="0">
                  <a:pos x="7" y="19"/>
                </a:cxn>
                <a:cxn ang="0">
                  <a:pos x="14" y="17"/>
                </a:cxn>
                <a:cxn ang="0">
                  <a:pos x="17" y="21"/>
                </a:cxn>
                <a:cxn ang="0">
                  <a:pos x="17" y="24"/>
                </a:cxn>
                <a:cxn ang="0">
                  <a:pos x="17" y="24"/>
                </a:cxn>
                <a:cxn ang="0">
                  <a:pos x="19" y="26"/>
                </a:cxn>
                <a:cxn ang="0">
                  <a:pos x="19" y="26"/>
                </a:cxn>
                <a:cxn ang="0">
                  <a:pos x="22" y="26"/>
                </a:cxn>
                <a:cxn ang="0">
                  <a:pos x="24" y="26"/>
                </a:cxn>
                <a:cxn ang="0">
                  <a:pos x="26" y="26"/>
                </a:cxn>
                <a:cxn ang="0">
                  <a:pos x="29" y="26"/>
                </a:cxn>
                <a:cxn ang="0">
                  <a:pos x="31" y="24"/>
                </a:cxn>
                <a:cxn ang="0">
                  <a:pos x="31" y="21"/>
                </a:cxn>
                <a:cxn ang="0">
                  <a:pos x="33" y="24"/>
                </a:cxn>
                <a:cxn ang="0">
                  <a:pos x="36" y="24"/>
                </a:cxn>
                <a:cxn ang="0">
                  <a:pos x="41" y="24"/>
                </a:cxn>
                <a:cxn ang="0">
                  <a:pos x="43" y="21"/>
                </a:cxn>
                <a:cxn ang="0">
                  <a:pos x="45" y="19"/>
                </a:cxn>
                <a:cxn ang="0">
                  <a:pos x="50" y="17"/>
                </a:cxn>
                <a:cxn ang="0">
                  <a:pos x="52" y="14"/>
                </a:cxn>
                <a:cxn ang="0">
                  <a:pos x="57" y="9"/>
                </a:cxn>
                <a:cxn ang="0">
                  <a:pos x="55" y="5"/>
                </a:cxn>
                <a:cxn ang="0">
                  <a:pos x="52" y="0"/>
                </a:cxn>
                <a:cxn ang="0">
                  <a:pos x="52" y="2"/>
                </a:cxn>
                <a:cxn ang="0">
                  <a:pos x="50" y="2"/>
                </a:cxn>
                <a:cxn ang="0">
                  <a:pos x="48" y="2"/>
                </a:cxn>
                <a:cxn ang="0">
                  <a:pos x="48" y="2"/>
                </a:cxn>
                <a:cxn ang="0">
                  <a:pos x="43" y="0"/>
                </a:cxn>
                <a:cxn ang="0">
                  <a:pos x="38" y="0"/>
                </a:cxn>
                <a:cxn ang="0">
                  <a:pos x="38" y="0"/>
                </a:cxn>
                <a:cxn ang="0">
                  <a:pos x="36" y="2"/>
                </a:cxn>
                <a:cxn ang="0">
                  <a:pos x="36" y="5"/>
                </a:cxn>
                <a:cxn ang="0">
                  <a:pos x="33" y="12"/>
                </a:cxn>
                <a:cxn ang="0">
                  <a:pos x="29" y="9"/>
                </a:cxn>
                <a:cxn ang="0">
                  <a:pos x="26" y="5"/>
                </a:cxn>
                <a:cxn ang="0">
                  <a:pos x="24" y="5"/>
                </a:cxn>
                <a:cxn ang="0">
                  <a:pos x="22" y="5"/>
                </a:cxn>
                <a:cxn ang="0">
                  <a:pos x="19" y="5"/>
                </a:cxn>
                <a:cxn ang="0">
                  <a:pos x="19" y="7"/>
                </a:cxn>
                <a:cxn ang="0">
                  <a:pos x="19" y="9"/>
                </a:cxn>
                <a:cxn ang="0">
                  <a:pos x="19" y="14"/>
                </a:cxn>
                <a:cxn ang="0">
                  <a:pos x="17" y="12"/>
                </a:cxn>
                <a:cxn ang="0">
                  <a:pos x="14" y="12"/>
                </a:cxn>
                <a:cxn ang="0">
                  <a:pos x="7" y="5"/>
                </a:cxn>
                <a:cxn ang="0">
                  <a:pos x="7" y="5"/>
                </a:cxn>
              </a:cxnLst>
              <a:rect l="0" t="0" r="r" b="b"/>
              <a:pathLst>
                <a:path w="57" h="26">
                  <a:moveTo>
                    <a:pt x="7" y="5"/>
                  </a:moveTo>
                  <a:lnTo>
                    <a:pt x="12" y="9"/>
                  </a:lnTo>
                  <a:lnTo>
                    <a:pt x="12" y="12"/>
                  </a:lnTo>
                  <a:lnTo>
                    <a:pt x="12" y="9"/>
                  </a:lnTo>
                  <a:lnTo>
                    <a:pt x="12" y="5"/>
                  </a:lnTo>
                  <a:lnTo>
                    <a:pt x="7" y="2"/>
                  </a:lnTo>
                  <a:lnTo>
                    <a:pt x="7" y="2"/>
                  </a:lnTo>
                  <a:lnTo>
                    <a:pt x="7" y="2"/>
                  </a:lnTo>
                  <a:lnTo>
                    <a:pt x="5" y="2"/>
                  </a:lnTo>
                  <a:lnTo>
                    <a:pt x="3" y="5"/>
                  </a:lnTo>
                  <a:lnTo>
                    <a:pt x="0" y="5"/>
                  </a:lnTo>
                  <a:lnTo>
                    <a:pt x="0" y="5"/>
                  </a:lnTo>
                  <a:lnTo>
                    <a:pt x="0" y="9"/>
                  </a:lnTo>
                  <a:lnTo>
                    <a:pt x="0" y="9"/>
                  </a:lnTo>
                  <a:lnTo>
                    <a:pt x="0" y="12"/>
                  </a:lnTo>
                  <a:lnTo>
                    <a:pt x="3" y="14"/>
                  </a:lnTo>
                  <a:lnTo>
                    <a:pt x="5" y="17"/>
                  </a:lnTo>
                  <a:lnTo>
                    <a:pt x="5" y="17"/>
                  </a:lnTo>
                  <a:lnTo>
                    <a:pt x="7" y="19"/>
                  </a:lnTo>
                  <a:lnTo>
                    <a:pt x="14" y="17"/>
                  </a:lnTo>
                  <a:lnTo>
                    <a:pt x="17" y="21"/>
                  </a:lnTo>
                  <a:lnTo>
                    <a:pt x="17" y="24"/>
                  </a:lnTo>
                  <a:lnTo>
                    <a:pt x="17" y="24"/>
                  </a:lnTo>
                  <a:lnTo>
                    <a:pt x="19" y="26"/>
                  </a:lnTo>
                  <a:lnTo>
                    <a:pt x="19" y="26"/>
                  </a:lnTo>
                  <a:lnTo>
                    <a:pt x="22" y="26"/>
                  </a:lnTo>
                  <a:lnTo>
                    <a:pt x="24" y="26"/>
                  </a:lnTo>
                  <a:lnTo>
                    <a:pt x="26" y="26"/>
                  </a:lnTo>
                  <a:lnTo>
                    <a:pt x="29" y="26"/>
                  </a:lnTo>
                  <a:lnTo>
                    <a:pt x="31" y="24"/>
                  </a:lnTo>
                  <a:lnTo>
                    <a:pt x="31" y="21"/>
                  </a:lnTo>
                  <a:lnTo>
                    <a:pt x="33" y="24"/>
                  </a:lnTo>
                  <a:lnTo>
                    <a:pt x="36" y="24"/>
                  </a:lnTo>
                  <a:lnTo>
                    <a:pt x="41" y="24"/>
                  </a:lnTo>
                  <a:lnTo>
                    <a:pt x="43" y="21"/>
                  </a:lnTo>
                  <a:lnTo>
                    <a:pt x="45" y="19"/>
                  </a:lnTo>
                  <a:lnTo>
                    <a:pt x="50" y="17"/>
                  </a:lnTo>
                  <a:lnTo>
                    <a:pt x="52" y="14"/>
                  </a:lnTo>
                  <a:lnTo>
                    <a:pt x="57" y="9"/>
                  </a:lnTo>
                  <a:lnTo>
                    <a:pt x="55" y="5"/>
                  </a:lnTo>
                  <a:lnTo>
                    <a:pt x="52" y="0"/>
                  </a:lnTo>
                  <a:lnTo>
                    <a:pt x="52" y="2"/>
                  </a:lnTo>
                  <a:lnTo>
                    <a:pt x="50" y="2"/>
                  </a:lnTo>
                  <a:lnTo>
                    <a:pt x="48" y="2"/>
                  </a:lnTo>
                  <a:lnTo>
                    <a:pt x="48" y="2"/>
                  </a:lnTo>
                  <a:lnTo>
                    <a:pt x="43" y="0"/>
                  </a:lnTo>
                  <a:lnTo>
                    <a:pt x="38" y="0"/>
                  </a:lnTo>
                  <a:lnTo>
                    <a:pt x="38" y="0"/>
                  </a:lnTo>
                  <a:lnTo>
                    <a:pt x="36" y="2"/>
                  </a:lnTo>
                  <a:lnTo>
                    <a:pt x="36" y="5"/>
                  </a:lnTo>
                  <a:lnTo>
                    <a:pt x="33" y="12"/>
                  </a:lnTo>
                  <a:lnTo>
                    <a:pt x="29" y="9"/>
                  </a:lnTo>
                  <a:lnTo>
                    <a:pt x="26" y="5"/>
                  </a:lnTo>
                  <a:lnTo>
                    <a:pt x="24" y="5"/>
                  </a:lnTo>
                  <a:lnTo>
                    <a:pt x="22" y="5"/>
                  </a:lnTo>
                  <a:lnTo>
                    <a:pt x="19" y="5"/>
                  </a:lnTo>
                  <a:lnTo>
                    <a:pt x="19" y="7"/>
                  </a:lnTo>
                  <a:lnTo>
                    <a:pt x="19" y="9"/>
                  </a:lnTo>
                  <a:lnTo>
                    <a:pt x="19" y="14"/>
                  </a:lnTo>
                  <a:lnTo>
                    <a:pt x="17" y="12"/>
                  </a:lnTo>
                  <a:lnTo>
                    <a:pt x="14" y="12"/>
                  </a:lnTo>
                  <a:lnTo>
                    <a:pt x="7" y="5"/>
                  </a:lnTo>
                  <a:lnTo>
                    <a:pt x="7"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5" name="Freeform 1615">
              <a:extLst>
                <a:ext uri="{FF2B5EF4-FFF2-40B4-BE49-F238E27FC236}">
                  <a16:creationId xmlns:a16="http://schemas.microsoft.com/office/drawing/2014/main" id="{50ECE27B-4605-4AD4-8BBA-D5CBAECECCC3}"/>
                </a:ext>
              </a:extLst>
            </p:cNvPr>
            <p:cNvSpPr>
              <a:spLocks/>
            </p:cNvSpPr>
            <p:nvPr/>
          </p:nvSpPr>
          <p:spPr bwMode="auto">
            <a:xfrm>
              <a:off x="2620964" y="1968498"/>
              <a:ext cx="90487" cy="41275"/>
            </a:xfrm>
            <a:custGeom>
              <a:avLst/>
              <a:gdLst/>
              <a:ahLst/>
              <a:cxnLst>
                <a:cxn ang="0">
                  <a:pos x="7" y="5"/>
                </a:cxn>
                <a:cxn ang="0">
                  <a:pos x="12" y="9"/>
                </a:cxn>
                <a:cxn ang="0">
                  <a:pos x="12" y="12"/>
                </a:cxn>
                <a:cxn ang="0">
                  <a:pos x="12" y="9"/>
                </a:cxn>
                <a:cxn ang="0">
                  <a:pos x="12" y="5"/>
                </a:cxn>
                <a:cxn ang="0">
                  <a:pos x="7" y="2"/>
                </a:cxn>
                <a:cxn ang="0">
                  <a:pos x="7" y="2"/>
                </a:cxn>
                <a:cxn ang="0">
                  <a:pos x="7" y="2"/>
                </a:cxn>
                <a:cxn ang="0">
                  <a:pos x="5" y="2"/>
                </a:cxn>
                <a:cxn ang="0">
                  <a:pos x="3" y="5"/>
                </a:cxn>
                <a:cxn ang="0">
                  <a:pos x="0" y="5"/>
                </a:cxn>
                <a:cxn ang="0">
                  <a:pos x="0" y="5"/>
                </a:cxn>
                <a:cxn ang="0">
                  <a:pos x="0" y="9"/>
                </a:cxn>
                <a:cxn ang="0">
                  <a:pos x="0" y="9"/>
                </a:cxn>
                <a:cxn ang="0">
                  <a:pos x="0" y="12"/>
                </a:cxn>
                <a:cxn ang="0">
                  <a:pos x="3" y="14"/>
                </a:cxn>
                <a:cxn ang="0">
                  <a:pos x="5" y="17"/>
                </a:cxn>
                <a:cxn ang="0">
                  <a:pos x="5" y="17"/>
                </a:cxn>
                <a:cxn ang="0">
                  <a:pos x="7" y="19"/>
                </a:cxn>
                <a:cxn ang="0">
                  <a:pos x="14" y="17"/>
                </a:cxn>
                <a:cxn ang="0">
                  <a:pos x="17" y="21"/>
                </a:cxn>
                <a:cxn ang="0">
                  <a:pos x="17" y="24"/>
                </a:cxn>
                <a:cxn ang="0">
                  <a:pos x="17" y="24"/>
                </a:cxn>
                <a:cxn ang="0">
                  <a:pos x="19" y="26"/>
                </a:cxn>
                <a:cxn ang="0">
                  <a:pos x="19" y="26"/>
                </a:cxn>
                <a:cxn ang="0">
                  <a:pos x="22" y="26"/>
                </a:cxn>
                <a:cxn ang="0">
                  <a:pos x="24" y="26"/>
                </a:cxn>
                <a:cxn ang="0">
                  <a:pos x="26" y="26"/>
                </a:cxn>
                <a:cxn ang="0">
                  <a:pos x="29" y="26"/>
                </a:cxn>
                <a:cxn ang="0">
                  <a:pos x="31" y="24"/>
                </a:cxn>
                <a:cxn ang="0">
                  <a:pos x="31" y="21"/>
                </a:cxn>
                <a:cxn ang="0">
                  <a:pos x="33" y="24"/>
                </a:cxn>
                <a:cxn ang="0">
                  <a:pos x="36" y="24"/>
                </a:cxn>
                <a:cxn ang="0">
                  <a:pos x="41" y="24"/>
                </a:cxn>
                <a:cxn ang="0">
                  <a:pos x="43" y="21"/>
                </a:cxn>
                <a:cxn ang="0">
                  <a:pos x="45" y="19"/>
                </a:cxn>
                <a:cxn ang="0">
                  <a:pos x="50" y="17"/>
                </a:cxn>
                <a:cxn ang="0">
                  <a:pos x="52" y="14"/>
                </a:cxn>
                <a:cxn ang="0">
                  <a:pos x="57" y="9"/>
                </a:cxn>
                <a:cxn ang="0">
                  <a:pos x="55" y="5"/>
                </a:cxn>
                <a:cxn ang="0">
                  <a:pos x="52" y="0"/>
                </a:cxn>
                <a:cxn ang="0">
                  <a:pos x="52" y="2"/>
                </a:cxn>
                <a:cxn ang="0">
                  <a:pos x="50" y="2"/>
                </a:cxn>
                <a:cxn ang="0">
                  <a:pos x="48" y="2"/>
                </a:cxn>
                <a:cxn ang="0">
                  <a:pos x="48" y="2"/>
                </a:cxn>
                <a:cxn ang="0">
                  <a:pos x="43" y="0"/>
                </a:cxn>
                <a:cxn ang="0">
                  <a:pos x="38" y="0"/>
                </a:cxn>
                <a:cxn ang="0">
                  <a:pos x="38" y="0"/>
                </a:cxn>
                <a:cxn ang="0">
                  <a:pos x="36" y="2"/>
                </a:cxn>
                <a:cxn ang="0">
                  <a:pos x="36" y="5"/>
                </a:cxn>
                <a:cxn ang="0">
                  <a:pos x="33" y="12"/>
                </a:cxn>
                <a:cxn ang="0">
                  <a:pos x="29" y="9"/>
                </a:cxn>
                <a:cxn ang="0">
                  <a:pos x="26" y="5"/>
                </a:cxn>
                <a:cxn ang="0">
                  <a:pos x="24" y="5"/>
                </a:cxn>
                <a:cxn ang="0">
                  <a:pos x="22" y="5"/>
                </a:cxn>
                <a:cxn ang="0">
                  <a:pos x="19" y="5"/>
                </a:cxn>
                <a:cxn ang="0">
                  <a:pos x="19" y="7"/>
                </a:cxn>
                <a:cxn ang="0">
                  <a:pos x="19" y="9"/>
                </a:cxn>
                <a:cxn ang="0">
                  <a:pos x="19" y="14"/>
                </a:cxn>
                <a:cxn ang="0">
                  <a:pos x="17" y="12"/>
                </a:cxn>
                <a:cxn ang="0">
                  <a:pos x="14" y="12"/>
                </a:cxn>
                <a:cxn ang="0">
                  <a:pos x="7" y="5"/>
                </a:cxn>
              </a:cxnLst>
              <a:rect l="0" t="0" r="r" b="b"/>
              <a:pathLst>
                <a:path w="57" h="26">
                  <a:moveTo>
                    <a:pt x="7" y="5"/>
                  </a:moveTo>
                  <a:lnTo>
                    <a:pt x="12" y="9"/>
                  </a:lnTo>
                  <a:lnTo>
                    <a:pt x="12" y="12"/>
                  </a:lnTo>
                  <a:lnTo>
                    <a:pt x="12" y="9"/>
                  </a:lnTo>
                  <a:lnTo>
                    <a:pt x="12" y="5"/>
                  </a:lnTo>
                  <a:lnTo>
                    <a:pt x="7" y="2"/>
                  </a:lnTo>
                  <a:lnTo>
                    <a:pt x="7" y="2"/>
                  </a:lnTo>
                  <a:lnTo>
                    <a:pt x="7" y="2"/>
                  </a:lnTo>
                  <a:lnTo>
                    <a:pt x="5" y="2"/>
                  </a:lnTo>
                  <a:lnTo>
                    <a:pt x="3" y="5"/>
                  </a:lnTo>
                  <a:lnTo>
                    <a:pt x="0" y="5"/>
                  </a:lnTo>
                  <a:lnTo>
                    <a:pt x="0" y="5"/>
                  </a:lnTo>
                  <a:lnTo>
                    <a:pt x="0" y="9"/>
                  </a:lnTo>
                  <a:lnTo>
                    <a:pt x="0" y="9"/>
                  </a:lnTo>
                  <a:lnTo>
                    <a:pt x="0" y="12"/>
                  </a:lnTo>
                  <a:lnTo>
                    <a:pt x="3" y="14"/>
                  </a:lnTo>
                  <a:lnTo>
                    <a:pt x="5" y="17"/>
                  </a:lnTo>
                  <a:lnTo>
                    <a:pt x="5" y="17"/>
                  </a:lnTo>
                  <a:lnTo>
                    <a:pt x="7" y="19"/>
                  </a:lnTo>
                  <a:lnTo>
                    <a:pt x="14" y="17"/>
                  </a:lnTo>
                  <a:lnTo>
                    <a:pt x="17" y="21"/>
                  </a:lnTo>
                  <a:lnTo>
                    <a:pt x="17" y="24"/>
                  </a:lnTo>
                  <a:lnTo>
                    <a:pt x="17" y="24"/>
                  </a:lnTo>
                  <a:lnTo>
                    <a:pt x="19" y="26"/>
                  </a:lnTo>
                  <a:lnTo>
                    <a:pt x="19" y="26"/>
                  </a:lnTo>
                  <a:lnTo>
                    <a:pt x="22" y="26"/>
                  </a:lnTo>
                  <a:lnTo>
                    <a:pt x="24" y="26"/>
                  </a:lnTo>
                  <a:lnTo>
                    <a:pt x="26" y="26"/>
                  </a:lnTo>
                  <a:lnTo>
                    <a:pt x="29" y="26"/>
                  </a:lnTo>
                  <a:lnTo>
                    <a:pt x="31" y="24"/>
                  </a:lnTo>
                  <a:lnTo>
                    <a:pt x="31" y="21"/>
                  </a:lnTo>
                  <a:lnTo>
                    <a:pt x="33" y="24"/>
                  </a:lnTo>
                  <a:lnTo>
                    <a:pt x="36" y="24"/>
                  </a:lnTo>
                  <a:lnTo>
                    <a:pt x="41" y="24"/>
                  </a:lnTo>
                  <a:lnTo>
                    <a:pt x="43" y="21"/>
                  </a:lnTo>
                  <a:lnTo>
                    <a:pt x="45" y="19"/>
                  </a:lnTo>
                  <a:lnTo>
                    <a:pt x="50" y="17"/>
                  </a:lnTo>
                  <a:lnTo>
                    <a:pt x="52" y="14"/>
                  </a:lnTo>
                  <a:lnTo>
                    <a:pt x="57" y="9"/>
                  </a:lnTo>
                  <a:lnTo>
                    <a:pt x="55" y="5"/>
                  </a:lnTo>
                  <a:lnTo>
                    <a:pt x="52" y="0"/>
                  </a:lnTo>
                  <a:lnTo>
                    <a:pt x="52" y="2"/>
                  </a:lnTo>
                  <a:lnTo>
                    <a:pt x="50" y="2"/>
                  </a:lnTo>
                  <a:lnTo>
                    <a:pt x="48" y="2"/>
                  </a:lnTo>
                  <a:lnTo>
                    <a:pt x="48" y="2"/>
                  </a:lnTo>
                  <a:lnTo>
                    <a:pt x="43" y="0"/>
                  </a:lnTo>
                  <a:lnTo>
                    <a:pt x="38" y="0"/>
                  </a:lnTo>
                  <a:lnTo>
                    <a:pt x="38" y="0"/>
                  </a:lnTo>
                  <a:lnTo>
                    <a:pt x="36" y="2"/>
                  </a:lnTo>
                  <a:lnTo>
                    <a:pt x="36" y="5"/>
                  </a:lnTo>
                  <a:lnTo>
                    <a:pt x="33" y="12"/>
                  </a:lnTo>
                  <a:lnTo>
                    <a:pt x="29" y="9"/>
                  </a:lnTo>
                  <a:lnTo>
                    <a:pt x="26" y="5"/>
                  </a:lnTo>
                  <a:lnTo>
                    <a:pt x="24" y="5"/>
                  </a:lnTo>
                  <a:lnTo>
                    <a:pt x="22" y="5"/>
                  </a:lnTo>
                  <a:lnTo>
                    <a:pt x="19" y="5"/>
                  </a:lnTo>
                  <a:lnTo>
                    <a:pt x="19" y="7"/>
                  </a:lnTo>
                  <a:lnTo>
                    <a:pt x="19" y="9"/>
                  </a:lnTo>
                  <a:lnTo>
                    <a:pt x="19" y="14"/>
                  </a:lnTo>
                  <a:lnTo>
                    <a:pt x="17" y="12"/>
                  </a:lnTo>
                  <a:lnTo>
                    <a:pt x="14" y="12"/>
                  </a:lnTo>
                  <a:lnTo>
                    <a:pt x="7"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6" name="Freeform 1616">
              <a:extLst>
                <a:ext uri="{FF2B5EF4-FFF2-40B4-BE49-F238E27FC236}">
                  <a16:creationId xmlns:a16="http://schemas.microsoft.com/office/drawing/2014/main" id="{993E75CE-58DC-41B2-BB7A-8A5A8459DB6B}"/>
                </a:ext>
              </a:extLst>
            </p:cNvPr>
            <p:cNvSpPr>
              <a:spLocks/>
            </p:cNvSpPr>
            <p:nvPr/>
          </p:nvSpPr>
          <p:spPr bwMode="auto">
            <a:xfrm>
              <a:off x="2620964" y="1968498"/>
              <a:ext cx="90487" cy="41275"/>
            </a:xfrm>
            <a:custGeom>
              <a:avLst/>
              <a:gdLst/>
              <a:ahLst/>
              <a:cxnLst>
                <a:cxn ang="0">
                  <a:pos x="7" y="5"/>
                </a:cxn>
                <a:cxn ang="0">
                  <a:pos x="12" y="9"/>
                </a:cxn>
                <a:cxn ang="0">
                  <a:pos x="12" y="12"/>
                </a:cxn>
                <a:cxn ang="0">
                  <a:pos x="12" y="9"/>
                </a:cxn>
                <a:cxn ang="0">
                  <a:pos x="12" y="5"/>
                </a:cxn>
                <a:cxn ang="0">
                  <a:pos x="7" y="2"/>
                </a:cxn>
                <a:cxn ang="0">
                  <a:pos x="7" y="2"/>
                </a:cxn>
                <a:cxn ang="0">
                  <a:pos x="7" y="2"/>
                </a:cxn>
                <a:cxn ang="0">
                  <a:pos x="5" y="2"/>
                </a:cxn>
                <a:cxn ang="0">
                  <a:pos x="3" y="5"/>
                </a:cxn>
                <a:cxn ang="0">
                  <a:pos x="0" y="5"/>
                </a:cxn>
                <a:cxn ang="0">
                  <a:pos x="0" y="5"/>
                </a:cxn>
                <a:cxn ang="0">
                  <a:pos x="0" y="9"/>
                </a:cxn>
                <a:cxn ang="0">
                  <a:pos x="0" y="9"/>
                </a:cxn>
                <a:cxn ang="0">
                  <a:pos x="0" y="12"/>
                </a:cxn>
                <a:cxn ang="0">
                  <a:pos x="3" y="14"/>
                </a:cxn>
                <a:cxn ang="0">
                  <a:pos x="5" y="17"/>
                </a:cxn>
                <a:cxn ang="0">
                  <a:pos x="5" y="17"/>
                </a:cxn>
                <a:cxn ang="0">
                  <a:pos x="7" y="19"/>
                </a:cxn>
                <a:cxn ang="0">
                  <a:pos x="14" y="17"/>
                </a:cxn>
                <a:cxn ang="0">
                  <a:pos x="17" y="21"/>
                </a:cxn>
                <a:cxn ang="0">
                  <a:pos x="17" y="24"/>
                </a:cxn>
                <a:cxn ang="0">
                  <a:pos x="17" y="24"/>
                </a:cxn>
                <a:cxn ang="0">
                  <a:pos x="19" y="26"/>
                </a:cxn>
                <a:cxn ang="0">
                  <a:pos x="19" y="26"/>
                </a:cxn>
                <a:cxn ang="0">
                  <a:pos x="22" y="26"/>
                </a:cxn>
                <a:cxn ang="0">
                  <a:pos x="24" y="26"/>
                </a:cxn>
                <a:cxn ang="0">
                  <a:pos x="26" y="26"/>
                </a:cxn>
                <a:cxn ang="0">
                  <a:pos x="29" y="26"/>
                </a:cxn>
                <a:cxn ang="0">
                  <a:pos x="31" y="24"/>
                </a:cxn>
                <a:cxn ang="0">
                  <a:pos x="31" y="21"/>
                </a:cxn>
                <a:cxn ang="0">
                  <a:pos x="33" y="24"/>
                </a:cxn>
                <a:cxn ang="0">
                  <a:pos x="36" y="24"/>
                </a:cxn>
                <a:cxn ang="0">
                  <a:pos x="41" y="24"/>
                </a:cxn>
                <a:cxn ang="0">
                  <a:pos x="43" y="21"/>
                </a:cxn>
                <a:cxn ang="0">
                  <a:pos x="45" y="19"/>
                </a:cxn>
                <a:cxn ang="0">
                  <a:pos x="50" y="17"/>
                </a:cxn>
                <a:cxn ang="0">
                  <a:pos x="52" y="14"/>
                </a:cxn>
                <a:cxn ang="0">
                  <a:pos x="57" y="9"/>
                </a:cxn>
                <a:cxn ang="0">
                  <a:pos x="55" y="5"/>
                </a:cxn>
                <a:cxn ang="0">
                  <a:pos x="52" y="0"/>
                </a:cxn>
                <a:cxn ang="0">
                  <a:pos x="52" y="2"/>
                </a:cxn>
                <a:cxn ang="0">
                  <a:pos x="50" y="2"/>
                </a:cxn>
                <a:cxn ang="0">
                  <a:pos x="48" y="2"/>
                </a:cxn>
                <a:cxn ang="0">
                  <a:pos x="48" y="2"/>
                </a:cxn>
                <a:cxn ang="0">
                  <a:pos x="43" y="0"/>
                </a:cxn>
                <a:cxn ang="0">
                  <a:pos x="38" y="0"/>
                </a:cxn>
                <a:cxn ang="0">
                  <a:pos x="38" y="0"/>
                </a:cxn>
                <a:cxn ang="0">
                  <a:pos x="36" y="2"/>
                </a:cxn>
                <a:cxn ang="0">
                  <a:pos x="36" y="5"/>
                </a:cxn>
                <a:cxn ang="0">
                  <a:pos x="33" y="12"/>
                </a:cxn>
                <a:cxn ang="0">
                  <a:pos x="29" y="9"/>
                </a:cxn>
                <a:cxn ang="0">
                  <a:pos x="26" y="5"/>
                </a:cxn>
                <a:cxn ang="0">
                  <a:pos x="24" y="5"/>
                </a:cxn>
                <a:cxn ang="0">
                  <a:pos x="22" y="5"/>
                </a:cxn>
                <a:cxn ang="0">
                  <a:pos x="19" y="5"/>
                </a:cxn>
                <a:cxn ang="0">
                  <a:pos x="19" y="7"/>
                </a:cxn>
                <a:cxn ang="0">
                  <a:pos x="19" y="9"/>
                </a:cxn>
                <a:cxn ang="0">
                  <a:pos x="19" y="14"/>
                </a:cxn>
                <a:cxn ang="0">
                  <a:pos x="17" y="12"/>
                </a:cxn>
                <a:cxn ang="0">
                  <a:pos x="14" y="12"/>
                </a:cxn>
                <a:cxn ang="0">
                  <a:pos x="7" y="5"/>
                </a:cxn>
              </a:cxnLst>
              <a:rect l="0" t="0" r="r" b="b"/>
              <a:pathLst>
                <a:path w="57" h="26">
                  <a:moveTo>
                    <a:pt x="7" y="5"/>
                  </a:moveTo>
                  <a:lnTo>
                    <a:pt x="12" y="9"/>
                  </a:lnTo>
                  <a:lnTo>
                    <a:pt x="12" y="12"/>
                  </a:lnTo>
                  <a:lnTo>
                    <a:pt x="12" y="9"/>
                  </a:lnTo>
                  <a:lnTo>
                    <a:pt x="12" y="5"/>
                  </a:lnTo>
                  <a:lnTo>
                    <a:pt x="7" y="2"/>
                  </a:lnTo>
                  <a:lnTo>
                    <a:pt x="7" y="2"/>
                  </a:lnTo>
                  <a:lnTo>
                    <a:pt x="7" y="2"/>
                  </a:lnTo>
                  <a:lnTo>
                    <a:pt x="5" y="2"/>
                  </a:lnTo>
                  <a:lnTo>
                    <a:pt x="3" y="5"/>
                  </a:lnTo>
                  <a:lnTo>
                    <a:pt x="0" y="5"/>
                  </a:lnTo>
                  <a:lnTo>
                    <a:pt x="0" y="5"/>
                  </a:lnTo>
                  <a:lnTo>
                    <a:pt x="0" y="9"/>
                  </a:lnTo>
                  <a:lnTo>
                    <a:pt x="0" y="9"/>
                  </a:lnTo>
                  <a:lnTo>
                    <a:pt x="0" y="12"/>
                  </a:lnTo>
                  <a:lnTo>
                    <a:pt x="3" y="14"/>
                  </a:lnTo>
                  <a:lnTo>
                    <a:pt x="5" y="17"/>
                  </a:lnTo>
                  <a:lnTo>
                    <a:pt x="5" y="17"/>
                  </a:lnTo>
                  <a:lnTo>
                    <a:pt x="7" y="19"/>
                  </a:lnTo>
                  <a:lnTo>
                    <a:pt x="14" y="17"/>
                  </a:lnTo>
                  <a:lnTo>
                    <a:pt x="17" y="21"/>
                  </a:lnTo>
                  <a:lnTo>
                    <a:pt x="17" y="24"/>
                  </a:lnTo>
                  <a:lnTo>
                    <a:pt x="17" y="24"/>
                  </a:lnTo>
                  <a:lnTo>
                    <a:pt x="19" y="26"/>
                  </a:lnTo>
                  <a:lnTo>
                    <a:pt x="19" y="26"/>
                  </a:lnTo>
                  <a:lnTo>
                    <a:pt x="22" y="26"/>
                  </a:lnTo>
                  <a:lnTo>
                    <a:pt x="24" y="26"/>
                  </a:lnTo>
                  <a:lnTo>
                    <a:pt x="26" y="26"/>
                  </a:lnTo>
                  <a:lnTo>
                    <a:pt x="29" y="26"/>
                  </a:lnTo>
                  <a:lnTo>
                    <a:pt x="31" y="24"/>
                  </a:lnTo>
                  <a:lnTo>
                    <a:pt x="31" y="21"/>
                  </a:lnTo>
                  <a:lnTo>
                    <a:pt x="33" y="24"/>
                  </a:lnTo>
                  <a:lnTo>
                    <a:pt x="36" y="24"/>
                  </a:lnTo>
                  <a:lnTo>
                    <a:pt x="41" y="24"/>
                  </a:lnTo>
                  <a:lnTo>
                    <a:pt x="43" y="21"/>
                  </a:lnTo>
                  <a:lnTo>
                    <a:pt x="45" y="19"/>
                  </a:lnTo>
                  <a:lnTo>
                    <a:pt x="50" y="17"/>
                  </a:lnTo>
                  <a:lnTo>
                    <a:pt x="52" y="14"/>
                  </a:lnTo>
                  <a:lnTo>
                    <a:pt x="57" y="9"/>
                  </a:lnTo>
                  <a:lnTo>
                    <a:pt x="55" y="5"/>
                  </a:lnTo>
                  <a:lnTo>
                    <a:pt x="52" y="0"/>
                  </a:lnTo>
                  <a:lnTo>
                    <a:pt x="52" y="2"/>
                  </a:lnTo>
                  <a:lnTo>
                    <a:pt x="50" y="2"/>
                  </a:lnTo>
                  <a:lnTo>
                    <a:pt x="48" y="2"/>
                  </a:lnTo>
                  <a:lnTo>
                    <a:pt x="48" y="2"/>
                  </a:lnTo>
                  <a:lnTo>
                    <a:pt x="43" y="0"/>
                  </a:lnTo>
                  <a:lnTo>
                    <a:pt x="38" y="0"/>
                  </a:lnTo>
                  <a:lnTo>
                    <a:pt x="38" y="0"/>
                  </a:lnTo>
                  <a:lnTo>
                    <a:pt x="36" y="2"/>
                  </a:lnTo>
                  <a:lnTo>
                    <a:pt x="36" y="5"/>
                  </a:lnTo>
                  <a:lnTo>
                    <a:pt x="33" y="12"/>
                  </a:lnTo>
                  <a:lnTo>
                    <a:pt x="29" y="9"/>
                  </a:lnTo>
                  <a:lnTo>
                    <a:pt x="26" y="5"/>
                  </a:lnTo>
                  <a:lnTo>
                    <a:pt x="24" y="5"/>
                  </a:lnTo>
                  <a:lnTo>
                    <a:pt x="22" y="5"/>
                  </a:lnTo>
                  <a:lnTo>
                    <a:pt x="19" y="5"/>
                  </a:lnTo>
                  <a:lnTo>
                    <a:pt x="19" y="7"/>
                  </a:lnTo>
                  <a:lnTo>
                    <a:pt x="19" y="9"/>
                  </a:lnTo>
                  <a:lnTo>
                    <a:pt x="19" y="14"/>
                  </a:lnTo>
                  <a:lnTo>
                    <a:pt x="17" y="12"/>
                  </a:lnTo>
                  <a:lnTo>
                    <a:pt x="14" y="12"/>
                  </a:lnTo>
                  <a:lnTo>
                    <a:pt x="7"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7" name="Freeform 1617">
              <a:extLst>
                <a:ext uri="{FF2B5EF4-FFF2-40B4-BE49-F238E27FC236}">
                  <a16:creationId xmlns:a16="http://schemas.microsoft.com/office/drawing/2014/main" id="{4E567634-0776-428D-B7A9-1A86B162479D}"/>
                </a:ext>
              </a:extLst>
            </p:cNvPr>
            <p:cNvSpPr>
              <a:spLocks/>
            </p:cNvSpPr>
            <p:nvPr/>
          </p:nvSpPr>
          <p:spPr bwMode="auto">
            <a:xfrm>
              <a:off x="2733675" y="1965323"/>
              <a:ext cx="215900" cy="60325"/>
            </a:xfrm>
            <a:custGeom>
              <a:avLst/>
              <a:gdLst/>
              <a:ahLst/>
              <a:cxnLst>
                <a:cxn ang="0">
                  <a:pos x="31" y="16"/>
                </a:cxn>
                <a:cxn ang="0">
                  <a:pos x="27" y="21"/>
                </a:cxn>
                <a:cxn ang="0">
                  <a:pos x="22" y="26"/>
                </a:cxn>
                <a:cxn ang="0">
                  <a:pos x="19" y="33"/>
                </a:cxn>
                <a:cxn ang="0">
                  <a:pos x="22" y="35"/>
                </a:cxn>
                <a:cxn ang="0">
                  <a:pos x="27" y="33"/>
                </a:cxn>
                <a:cxn ang="0">
                  <a:pos x="31" y="33"/>
                </a:cxn>
                <a:cxn ang="0">
                  <a:pos x="46" y="35"/>
                </a:cxn>
                <a:cxn ang="0">
                  <a:pos x="53" y="38"/>
                </a:cxn>
                <a:cxn ang="0">
                  <a:pos x="57" y="35"/>
                </a:cxn>
                <a:cxn ang="0">
                  <a:pos x="65" y="28"/>
                </a:cxn>
                <a:cxn ang="0">
                  <a:pos x="72" y="28"/>
                </a:cxn>
                <a:cxn ang="0">
                  <a:pos x="76" y="28"/>
                </a:cxn>
                <a:cxn ang="0">
                  <a:pos x="86" y="33"/>
                </a:cxn>
                <a:cxn ang="0">
                  <a:pos x="95" y="33"/>
                </a:cxn>
                <a:cxn ang="0">
                  <a:pos x="103" y="35"/>
                </a:cxn>
                <a:cxn ang="0">
                  <a:pos x="112" y="38"/>
                </a:cxn>
                <a:cxn ang="0">
                  <a:pos x="124" y="38"/>
                </a:cxn>
                <a:cxn ang="0">
                  <a:pos x="129" y="35"/>
                </a:cxn>
                <a:cxn ang="0">
                  <a:pos x="131" y="33"/>
                </a:cxn>
                <a:cxn ang="0">
                  <a:pos x="136" y="26"/>
                </a:cxn>
                <a:cxn ang="0">
                  <a:pos x="131" y="21"/>
                </a:cxn>
                <a:cxn ang="0">
                  <a:pos x="122" y="14"/>
                </a:cxn>
                <a:cxn ang="0">
                  <a:pos x="114" y="14"/>
                </a:cxn>
                <a:cxn ang="0">
                  <a:pos x="100" y="14"/>
                </a:cxn>
                <a:cxn ang="0">
                  <a:pos x="84" y="16"/>
                </a:cxn>
                <a:cxn ang="0">
                  <a:pos x="74" y="21"/>
                </a:cxn>
                <a:cxn ang="0">
                  <a:pos x="62" y="21"/>
                </a:cxn>
                <a:cxn ang="0">
                  <a:pos x="55" y="21"/>
                </a:cxn>
                <a:cxn ang="0">
                  <a:pos x="53" y="16"/>
                </a:cxn>
                <a:cxn ang="0">
                  <a:pos x="50" y="14"/>
                </a:cxn>
                <a:cxn ang="0">
                  <a:pos x="50" y="11"/>
                </a:cxn>
                <a:cxn ang="0">
                  <a:pos x="53" y="9"/>
                </a:cxn>
                <a:cxn ang="0">
                  <a:pos x="57" y="7"/>
                </a:cxn>
                <a:cxn ang="0">
                  <a:pos x="55" y="4"/>
                </a:cxn>
                <a:cxn ang="0">
                  <a:pos x="53" y="4"/>
                </a:cxn>
                <a:cxn ang="0">
                  <a:pos x="48" y="7"/>
                </a:cxn>
                <a:cxn ang="0">
                  <a:pos x="34" y="7"/>
                </a:cxn>
                <a:cxn ang="0">
                  <a:pos x="27" y="2"/>
                </a:cxn>
                <a:cxn ang="0">
                  <a:pos x="22" y="0"/>
                </a:cxn>
                <a:cxn ang="0">
                  <a:pos x="12" y="0"/>
                </a:cxn>
                <a:cxn ang="0">
                  <a:pos x="3" y="2"/>
                </a:cxn>
                <a:cxn ang="0">
                  <a:pos x="3" y="7"/>
                </a:cxn>
                <a:cxn ang="0">
                  <a:pos x="8" y="14"/>
                </a:cxn>
                <a:cxn ang="0">
                  <a:pos x="12" y="14"/>
                </a:cxn>
                <a:cxn ang="0">
                  <a:pos x="19" y="14"/>
                </a:cxn>
                <a:cxn ang="0">
                  <a:pos x="27" y="11"/>
                </a:cxn>
                <a:cxn ang="0">
                  <a:pos x="29" y="14"/>
                </a:cxn>
                <a:cxn ang="0">
                  <a:pos x="27" y="21"/>
                </a:cxn>
              </a:cxnLst>
              <a:rect l="0" t="0" r="r" b="b"/>
              <a:pathLst>
                <a:path w="136" h="38">
                  <a:moveTo>
                    <a:pt x="27" y="21"/>
                  </a:moveTo>
                  <a:lnTo>
                    <a:pt x="31" y="16"/>
                  </a:lnTo>
                  <a:lnTo>
                    <a:pt x="27" y="21"/>
                  </a:lnTo>
                  <a:lnTo>
                    <a:pt x="27" y="21"/>
                  </a:lnTo>
                  <a:lnTo>
                    <a:pt x="24" y="23"/>
                  </a:lnTo>
                  <a:lnTo>
                    <a:pt x="22" y="26"/>
                  </a:lnTo>
                  <a:lnTo>
                    <a:pt x="22" y="28"/>
                  </a:lnTo>
                  <a:lnTo>
                    <a:pt x="19" y="33"/>
                  </a:lnTo>
                  <a:lnTo>
                    <a:pt x="19" y="38"/>
                  </a:lnTo>
                  <a:lnTo>
                    <a:pt x="22" y="35"/>
                  </a:lnTo>
                  <a:lnTo>
                    <a:pt x="24" y="35"/>
                  </a:lnTo>
                  <a:lnTo>
                    <a:pt x="27" y="33"/>
                  </a:lnTo>
                  <a:lnTo>
                    <a:pt x="27" y="33"/>
                  </a:lnTo>
                  <a:lnTo>
                    <a:pt x="31" y="33"/>
                  </a:lnTo>
                  <a:lnTo>
                    <a:pt x="36" y="33"/>
                  </a:lnTo>
                  <a:lnTo>
                    <a:pt x="46" y="35"/>
                  </a:lnTo>
                  <a:lnTo>
                    <a:pt x="50" y="38"/>
                  </a:lnTo>
                  <a:lnTo>
                    <a:pt x="53" y="38"/>
                  </a:lnTo>
                  <a:lnTo>
                    <a:pt x="55" y="38"/>
                  </a:lnTo>
                  <a:lnTo>
                    <a:pt x="57" y="35"/>
                  </a:lnTo>
                  <a:lnTo>
                    <a:pt x="62" y="33"/>
                  </a:lnTo>
                  <a:lnTo>
                    <a:pt x="65" y="28"/>
                  </a:lnTo>
                  <a:lnTo>
                    <a:pt x="67" y="28"/>
                  </a:lnTo>
                  <a:lnTo>
                    <a:pt x="72" y="28"/>
                  </a:lnTo>
                  <a:lnTo>
                    <a:pt x="74" y="28"/>
                  </a:lnTo>
                  <a:lnTo>
                    <a:pt x="76" y="28"/>
                  </a:lnTo>
                  <a:lnTo>
                    <a:pt x="81" y="30"/>
                  </a:lnTo>
                  <a:lnTo>
                    <a:pt x="86" y="33"/>
                  </a:lnTo>
                  <a:lnTo>
                    <a:pt x="91" y="33"/>
                  </a:lnTo>
                  <a:lnTo>
                    <a:pt x="95" y="33"/>
                  </a:lnTo>
                  <a:lnTo>
                    <a:pt x="98" y="33"/>
                  </a:lnTo>
                  <a:lnTo>
                    <a:pt x="103" y="35"/>
                  </a:lnTo>
                  <a:lnTo>
                    <a:pt x="110" y="38"/>
                  </a:lnTo>
                  <a:lnTo>
                    <a:pt x="112" y="38"/>
                  </a:lnTo>
                  <a:lnTo>
                    <a:pt x="117" y="38"/>
                  </a:lnTo>
                  <a:lnTo>
                    <a:pt x="124" y="38"/>
                  </a:lnTo>
                  <a:lnTo>
                    <a:pt x="126" y="35"/>
                  </a:lnTo>
                  <a:lnTo>
                    <a:pt x="129" y="35"/>
                  </a:lnTo>
                  <a:lnTo>
                    <a:pt x="129" y="33"/>
                  </a:lnTo>
                  <a:lnTo>
                    <a:pt x="131" y="33"/>
                  </a:lnTo>
                  <a:lnTo>
                    <a:pt x="133" y="28"/>
                  </a:lnTo>
                  <a:lnTo>
                    <a:pt x="136" y="26"/>
                  </a:lnTo>
                  <a:lnTo>
                    <a:pt x="136" y="21"/>
                  </a:lnTo>
                  <a:lnTo>
                    <a:pt x="131" y="21"/>
                  </a:lnTo>
                  <a:lnTo>
                    <a:pt x="126" y="16"/>
                  </a:lnTo>
                  <a:lnTo>
                    <a:pt x="122" y="14"/>
                  </a:lnTo>
                  <a:lnTo>
                    <a:pt x="117" y="14"/>
                  </a:lnTo>
                  <a:lnTo>
                    <a:pt x="114" y="14"/>
                  </a:lnTo>
                  <a:lnTo>
                    <a:pt x="107" y="14"/>
                  </a:lnTo>
                  <a:lnTo>
                    <a:pt x="100" y="14"/>
                  </a:lnTo>
                  <a:lnTo>
                    <a:pt x="91" y="16"/>
                  </a:lnTo>
                  <a:lnTo>
                    <a:pt x="84" y="16"/>
                  </a:lnTo>
                  <a:lnTo>
                    <a:pt x="79" y="19"/>
                  </a:lnTo>
                  <a:lnTo>
                    <a:pt x="74" y="21"/>
                  </a:lnTo>
                  <a:lnTo>
                    <a:pt x="67" y="21"/>
                  </a:lnTo>
                  <a:lnTo>
                    <a:pt x="62" y="21"/>
                  </a:lnTo>
                  <a:lnTo>
                    <a:pt x="60" y="21"/>
                  </a:lnTo>
                  <a:lnTo>
                    <a:pt x="55" y="21"/>
                  </a:lnTo>
                  <a:lnTo>
                    <a:pt x="53" y="19"/>
                  </a:lnTo>
                  <a:lnTo>
                    <a:pt x="53" y="16"/>
                  </a:lnTo>
                  <a:lnTo>
                    <a:pt x="50" y="16"/>
                  </a:lnTo>
                  <a:lnTo>
                    <a:pt x="50" y="14"/>
                  </a:lnTo>
                  <a:lnTo>
                    <a:pt x="50" y="11"/>
                  </a:lnTo>
                  <a:lnTo>
                    <a:pt x="50" y="11"/>
                  </a:lnTo>
                  <a:lnTo>
                    <a:pt x="53" y="9"/>
                  </a:lnTo>
                  <a:lnTo>
                    <a:pt x="53" y="9"/>
                  </a:lnTo>
                  <a:lnTo>
                    <a:pt x="55" y="7"/>
                  </a:lnTo>
                  <a:lnTo>
                    <a:pt x="57" y="7"/>
                  </a:lnTo>
                  <a:lnTo>
                    <a:pt x="57" y="4"/>
                  </a:lnTo>
                  <a:lnTo>
                    <a:pt x="55" y="4"/>
                  </a:lnTo>
                  <a:lnTo>
                    <a:pt x="55" y="2"/>
                  </a:lnTo>
                  <a:lnTo>
                    <a:pt x="53" y="4"/>
                  </a:lnTo>
                  <a:lnTo>
                    <a:pt x="50" y="7"/>
                  </a:lnTo>
                  <a:lnTo>
                    <a:pt x="48" y="7"/>
                  </a:lnTo>
                  <a:lnTo>
                    <a:pt x="38" y="7"/>
                  </a:lnTo>
                  <a:lnTo>
                    <a:pt x="34" y="7"/>
                  </a:lnTo>
                  <a:lnTo>
                    <a:pt x="31" y="7"/>
                  </a:lnTo>
                  <a:lnTo>
                    <a:pt x="27" y="2"/>
                  </a:lnTo>
                  <a:lnTo>
                    <a:pt x="24" y="0"/>
                  </a:lnTo>
                  <a:lnTo>
                    <a:pt x="22" y="0"/>
                  </a:lnTo>
                  <a:lnTo>
                    <a:pt x="17" y="0"/>
                  </a:lnTo>
                  <a:lnTo>
                    <a:pt x="12" y="0"/>
                  </a:lnTo>
                  <a:lnTo>
                    <a:pt x="8" y="0"/>
                  </a:lnTo>
                  <a:lnTo>
                    <a:pt x="3" y="2"/>
                  </a:lnTo>
                  <a:lnTo>
                    <a:pt x="0" y="4"/>
                  </a:lnTo>
                  <a:lnTo>
                    <a:pt x="3" y="7"/>
                  </a:lnTo>
                  <a:lnTo>
                    <a:pt x="5" y="11"/>
                  </a:lnTo>
                  <a:lnTo>
                    <a:pt x="8" y="14"/>
                  </a:lnTo>
                  <a:lnTo>
                    <a:pt x="10" y="14"/>
                  </a:lnTo>
                  <a:lnTo>
                    <a:pt x="12" y="14"/>
                  </a:lnTo>
                  <a:lnTo>
                    <a:pt x="15" y="14"/>
                  </a:lnTo>
                  <a:lnTo>
                    <a:pt x="19" y="14"/>
                  </a:lnTo>
                  <a:lnTo>
                    <a:pt x="22" y="11"/>
                  </a:lnTo>
                  <a:lnTo>
                    <a:pt x="27" y="11"/>
                  </a:lnTo>
                  <a:lnTo>
                    <a:pt x="27" y="11"/>
                  </a:lnTo>
                  <a:lnTo>
                    <a:pt x="29" y="14"/>
                  </a:lnTo>
                  <a:lnTo>
                    <a:pt x="31" y="16"/>
                  </a:lnTo>
                  <a:lnTo>
                    <a:pt x="27" y="21"/>
                  </a:lnTo>
                  <a:lnTo>
                    <a:pt x="27" y="2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8" name="Freeform 1618">
              <a:extLst>
                <a:ext uri="{FF2B5EF4-FFF2-40B4-BE49-F238E27FC236}">
                  <a16:creationId xmlns:a16="http://schemas.microsoft.com/office/drawing/2014/main" id="{1B9BCE55-8EC1-4332-A0B5-B1D7CB40DBC9}"/>
                </a:ext>
              </a:extLst>
            </p:cNvPr>
            <p:cNvSpPr>
              <a:spLocks/>
            </p:cNvSpPr>
            <p:nvPr/>
          </p:nvSpPr>
          <p:spPr bwMode="auto">
            <a:xfrm>
              <a:off x="2733675" y="1965323"/>
              <a:ext cx="215900" cy="60325"/>
            </a:xfrm>
            <a:custGeom>
              <a:avLst/>
              <a:gdLst/>
              <a:ahLst/>
              <a:cxnLst>
                <a:cxn ang="0">
                  <a:pos x="31" y="16"/>
                </a:cxn>
                <a:cxn ang="0">
                  <a:pos x="27" y="21"/>
                </a:cxn>
                <a:cxn ang="0">
                  <a:pos x="22" y="26"/>
                </a:cxn>
                <a:cxn ang="0">
                  <a:pos x="19" y="33"/>
                </a:cxn>
                <a:cxn ang="0">
                  <a:pos x="22" y="35"/>
                </a:cxn>
                <a:cxn ang="0">
                  <a:pos x="27" y="33"/>
                </a:cxn>
                <a:cxn ang="0">
                  <a:pos x="31" y="33"/>
                </a:cxn>
                <a:cxn ang="0">
                  <a:pos x="46" y="35"/>
                </a:cxn>
                <a:cxn ang="0">
                  <a:pos x="53" y="38"/>
                </a:cxn>
                <a:cxn ang="0">
                  <a:pos x="57" y="35"/>
                </a:cxn>
                <a:cxn ang="0">
                  <a:pos x="65" y="28"/>
                </a:cxn>
                <a:cxn ang="0">
                  <a:pos x="72" y="28"/>
                </a:cxn>
                <a:cxn ang="0">
                  <a:pos x="76" y="28"/>
                </a:cxn>
                <a:cxn ang="0">
                  <a:pos x="86" y="33"/>
                </a:cxn>
                <a:cxn ang="0">
                  <a:pos x="95" y="33"/>
                </a:cxn>
                <a:cxn ang="0">
                  <a:pos x="103" y="35"/>
                </a:cxn>
                <a:cxn ang="0">
                  <a:pos x="112" y="38"/>
                </a:cxn>
                <a:cxn ang="0">
                  <a:pos x="124" y="38"/>
                </a:cxn>
                <a:cxn ang="0">
                  <a:pos x="129" y="35"/>
                </a:cxn>
                <a:cxn ang="0">
                  <a:pos x="131" y="33"/>
                </a:cxn>
                <a:cxn ang="0">
                  <a:pos x="136" y="26"/>
                </a:cxn>
                <a:cxn ang="0">
                  <a:pos x="131" y="21"/>
                </a:cxn>
                <a:cxn ang="0">
                  <a:pos x="122" y="14"/>
                </a:cxn>
                <a:cxn ang="0">
                  <a:pos x="114" y="14"/>
                </a:cxn>
                <a:cxn ang="0">
                  <a:pos x="100" y="14"/>
                </a:cxn>
                <a:cxn ang="0">
                  <a:pos x="84" y="16"/>
                </a:cxn>
                <a:cxn ang="0">
                  <a:pos x="74" y="21"/>
                </a:cxn>
                <a:cxn ang="0">
                  <a:pos x="62" y="21"/>
                </a:cxn>
                <a:cxn ang="0">
                  <a:pos x="55" y="21"/>
                </a:cxn>
                <a:cxn ang="0">
                  <a:pos x="53" y="16"/>
                </a:cxn>
                <a:cxn ang="0">
                  <a:pos x="50" y="14"/>
                </a:cxn>
                <a:cxn ang="0">
                  <a:pos x="50" y="11"/>
                </a:cxn>
                <a:cxn ang="0">
                  <a:pos x="53" y="9"/>
                </a:cxn>
                <a:cxn ang="0">
                  <a:pos x="57" y="7"/>
                </a:cxn>
                <a:cxn ang="0">
                  <a:pos x="55" y="4"/>
                </a:cxn>
                <a:cxn ang="0">
                  <a:pos x="53" y="4"/>
                </a:cxn>
                <a:cxn ang="0">
                  <a:pos x="48" y="7"/>
                </a:cxn>
                <a:cxn ang="0">
                  <a:pos x="34" y="7"/>
                </a:cxn>
                <a:cxn ang="0">
                  <a:pos x="27" y="2"/>
                </a:cxn>
                <a:cxn ang="0">
                  <a:pos x="22" y="0"/>
                </a:cxn>
                <a:cxn ang="0">
                  <a:pos x="12" y="0"/>
                </a:cxn>
                <a:cxn ang="0">
                  <a:pos x="3" y="2"/>
                </a:cxn>
                <a:cxn ang="0">
                  <a:pos x="3" y="7"/>
                </a:cxn>
                <a:cxn ang="0">
                  <a:pos x="8" y="14"/>
                </a:cxn>
                <a:cxn ang="0">
                  <a:pos x="12" y="14"/>
                </a:cxn>
                <a:cxn ang="0">
                  <a:pos x="19" y="14"/>
                </a:cxn>
                <a:cxn ang="0">
                  <a:pos x="27" y="11"/>
                </a:cxn>
                <a:cxn ang="0">
                  <a:pos x="29" y="14"/>
                </a:cxn>
                <a:cxn ang="0">
                  <a:pos x="27" y="21"/>
                </a:cxn>
              </a:cxnLst>
              <a:rect l="0" t="0" r="r" b="b"/>
              <a:pathLst>
                <a:path w="136" h="38">
                  <a:moveTo>
                    <a:pt x="27" y="21"/>
                  </a:moveTo>
                  <a:lnTo>
                    <a:pt x="31" y="16"/>
                  </a:lnTo>
                  <a:lnTo>
                    <a:pt x="27" y="21"/>
                  </a:lnTo>
                  <a:lnTo>
                    <a:pt x="27" y="21"/>
                  </a:lnTo>
                  <a:lnTo>
                    <a:pt x="24" y="23"/>
                  </a:lnTo>
                  <a:lnTo>
                    <a:pt x="22" y="26"/>
                  </a:lnTo>
                  <a:lnTo>
                    <a:pt x="22" y="28"/>
                  </a:lnTo>
                  <a:lnTo>
                    <a:pt x="19" y="33"/>
                  </a:lnTo>
                  <a:lnTo>
                    <a:pt x="19" y="38"/>
                  </a:lnTo>
                  <a:lnTo>
                    <a:pt x="22" y="35"/>
                  </a:lnTo>
                  <a:lnTo>
                    <a:pt x="24" y="35"/>
                  </a:lnTo>
                  <a:lnTo>
                    <a:pt x="27" y="33"/>
                  </a:lnTo>
                  <a:lnTo>
                    <a:pt x="27" y="33"/>
                  </a:lnTo>
                  <a:lnTo>
                    <a:pt x="31" y="33"/>
                  </a:lnTo>
                  <a:lnTo>
                    <a:pt x="36" y="33"/>
                  </a:lnTo>
                  <a:lnTo>
                    <a:pt x="46" y="35"/>
                  </a:lnTo>
                  <a:lnTo>
                    <a:pt x="50" y="38"/>
                  </a:lnTo>
                  <a:lnTo>
                    <a:pt x="53" y="38"/>
                  </a:lnTo>
                  <a:lnTo>
                    <a:pt x="55" y="38"/>
                  </a:lnTo>
                  <a:lnTo>
                    <a:pt x="57" y="35"/>
                  </a:lnTo>
                  <a:lnTo>
                    <a:pt x="62" y="33"/>
                  </a:lnTo>
                  <a:lnTo>
                    <a:pt x="65" y="28"/>
                  </a:lnTo>
                  <a:lnTo>
                    <a:pt x="67" y="28"/>
                  </a:lnTo>
                  <a:lnTo>
                    <a:pt x="72" y="28"/>
                  </a:lnTo>
                  <a:lnTo>
                    <a:pt x="74" y="28"/>
                  </a:lnTo>
                  <a:lnTo>
                    <a:pt x="76" y="28"/>
                  </a:lnTo>
                  <a:lnTo>
                    <a:pt x="81" y="30"/>
                  </a:lnTo>
                  <a:lnTo>
                    <a:pt x="86" y="33"/>
                  </a:lnTo>
                  <a:lnTo>
                    <a:pt x="91" y="33"/>
                  </a:lnTo>
                  <a:lnTo>
                    <a:pt x="95" y="33"/>
                  </a:lnTo>
                  <a:lnTo>
                    <a:pt x="98" y="33"/>
                  </a:lnTo>
                  <a:lnTo>
                    <a:pt x="103" y="35"/>
                  </a:lnTo>
                  <a:lnTo>
                    <a:pt x="110" y="38"/>
                  </a:lnTo>
                  <a:lnTo>
                    <a:pt x="112" y="38"/>
                  </a:lnTo>
                  <a:lnTo>
                    <a:pt x="117" y="38"/>
                  </a:lnTo>
                  <a:lnTo>
                    <a:pt x="124" y="38"/>
                  </a:lnTo>
                  <a:lnTo>
                    <a:pt x="126" y="35"/>
                  </a:lnTo>
                  <a:lnTo>
                    <a:pt x="129" y="35"/>
                  </a:lnTo>
                  <a:lnTo>
                    <a:pt x="129" y="33"/>
                  </a:lnTo>
                  <a:lnTo>
                    <a:pt x="131" y="33"/>
                  </a:lnTo>
                  <a:lnTo>
                    <a:pt x="133" y="28"/>
                  </a:lnTo>
                  <a:lnTo>
                    <a:pt x="136" y="26"/>
                  </a:lnTo>
                  <a:lnTo>
                    <a:pt x="136" y="21"/>
                  </a:lnTo>
                  <a:lnTo>
                    <a:pt x="131" y="21"/>
                  </a:lnTo>
                  <a:lnTo>
                    <a:pt x="126" y="16"/>
                  </a:lnTo>
                  <a:lnTo>
                    <a:pt x="122" y="14"/>
                  </a:lnTo>
                  <a:lnTo>
                    <a:pt x="117" y="14"/>
                  </a:lnTo>
                  <a:lnTo>
                    <a:pt x="114" y="14"/>
                  </a:lnTo>
                  <a:lnTo>
                    <a:pt x="107" y="14"/>
                  </a:lnTo>
                  <a:lnTo>
                    <a:pt x="100" y="14"/>
                  </a:lnTo>
                  <a:lnTo>
                    <a:pt x="91" y="16"/>
                  </a:lnTo>
                  <a:lnTo>
                    <a:pt x="84" y="16"/>
                  </a:lnTo>
                  <a:lnTo>
                    <a:pt x="79" y="19"/>
                  </a:lnTo>
                  <a:lnTo>
                    <a:pt x="74" y="21"/>
                  </a:lnTo>
                  <a:lnTo>
                    <a:pt x="67" y="21"/>
                  </a:lnTo>
                  <a:lnTo>
                    <a:pt x="62" y="21"/>
                  </a:lnTo>
                  <a:lnTo>
                    <a:pt x="60" y="21"/>
                  </a:lnTo>
                  <a:lnTo>
                    <a:pt x="55" y="21"/>
                  </a:lnTo>
                  <a:lnTo>
                    <a:pt x="53" y="19"/>
                  </a:lnTo>
                  <a:lnTo>
                    <a:pt x="53" y="16"/>
                  </a:lnTo>
                  <a:lnTo>
                    <a:pt x="50" y="16"/>
                  </a:lnTo>
                  <a:lnTo>
                    <a:pt x="50" y="14"/>
                  </a:lnTo>
                  <a:lnTo>
                    <a:pt x="50" y="11"/>
                  </a:lnTo>
                  <a:lnTo>
                    <a:pt x="50" y="11"/>
                  </a:lnTo>
                  <a:lnTo>
                    <a:pt x="53" y="9"/>
                  </a:lnTo>
                  <a:lnTo>
                    <a:pt x="53" y="9"/>
                  </a:lnTo>
                  <a:lnTo>
                    <a:pt x="55" y="7"/>
                  </a:lnTo>
                  <a:lnTo>
                    <a:pt x="57" y="7"/>
                  </a:lnTo>
                  <a:lnTo>
                    <a:pt x="57" y="4"/>
                  </a:lnTo>
                  <a:lnTo>
                    <a:pt x="55" y="4"/>
                  </a:lnTo>
                  <a:lnTo>
                    <a:pt x="55" y="2"/>
                  </a:lnTo>
                  <a:lnTo>
                    <a:pt x="53" y="4"/>
                  </a:lnTo>
                  <a:lnTo>
                    <a:pt x="50" y="7"/>
                  </a:lnTo>
                  <a:lnTo>
                    <a:pt x="48" y="7"/>
                  </a:lnTo>
                  <a:lnTo>
                    <a:pt x="38" y="7"/>
                  </a:lnTo>
                  <a:lnTo>
                    <a:pt x="34" y="7"/>
                  </a:lnTo>
                  <a:lnTo>
                    <a:pt x="31" y="7"/>
                  </a:lnTo>
                  <a:lnTo>
                    <a:pt x="27" y="2"/>
                  </a:lnTo>
                  <a:lnTo>
                    <a:pt x="24" y="0"/>
                  </a:lnTo>
                  <a:lnTo>
                    <a:pt x="22" y="0"/>
                  </a:lnTo>
                  <a:lnTo>
                    <a:pt x="17" y="0"/>
                  </a:lnTo>
                  <a:lnTo>
                    <a:pt x="12" y="0"/>
                  </a:lnTo>
                  <a:lnTo>
                    <a:pt x="8" y="0"/>
                  </a:lnTo>
                  <a:lnTo>
                    <a:pt x="3" y="2"/>
                  </a:lnTo>
                  <a:lnTo>
                    <a:pt x="0" y="4"/>
                  </a:lnTo>
                  <a:lnTo>
                    <a:pt x="3" y="7"/>
                  </a:lnTo>
                  <a:lnTo>
                    <a:pt x="5" y="11"/>
                  </a:lnTo>
                  <a:lnTo>
                    <a:pt x="8" y="14"/>
                  </a:lnTo>
                  <a:lnTo>
                    <a:pt x="10" y="14"/>
                  </a:lnTo>
                  <a:lnTo>
                    <a:pt x="12" y="14"/>
                  </a:lnTo>
                  <a:lnTo>
                    <a:pt x="15" y="14"/>
                  </a:lnTo>
                  <a:lnTo>
                    <a:pt x="19" y="14"/>
                  </a:lnTo>
                  <a:lnTo>
                    <a:pt x="22" y="11"/>
                  </a:lnTo>
                  <a:lnTo>
                    <a:pt x="27" y="11"/>
                  </a:lnTo>
                  <a:lnTo>
                    <a:pt x="27" y="11"/>
                  </a:lnTo>
                  <a:lnTo>
                    <a:pt x="29" y="14"/>
                  </a:lnTo>
                  <a:lnTo>
                    <a:pt x="31" y="16"/>
                  </a:lnTo>
                  <a:lnTo>
                    <a:pt x="27" y="2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09" name="Freeform 1619">
              <a:extLst>
                <a:ext uri="{FF2B5EF4-FFF2-40B4-BE49-F238E27FC236}">
                  <a16:creationId xmlns:a16="http://schemas.microsoft.com/office/drawing/2014/main" id="{2CF65984-9E6A-4C98-81DF-6F90A2BADDF3}"/>
                </a:ext>
              </a:extLst>
            </p:cNvPr>
            <p:cNvSpPr>
              <a:spLocks/>
            </p:cNvSpPr>
            <p:nvPr/>
          </p:nvSpPr>
          <p:spPr bwMode="auto">
            <a:xfrm>
              <a:off x="2733675" y="1965323"/>
              <a:ext cx="215900" cy="60325"/>
            </a:xfrm>
            <a:custGeom>
              <a:avLst/>
              <a:gdLst/>
              <a:ahLst/>
              <a:cxnLst>
                <a:cxn ang="0">
                  <a:pos x="31" y="16"/>
                </a:cxn>
                <a:cxn ang="0">
                  <a:pos x="27" y="21"/>
                </a:cxn>
                <a:cxn ang="0">
                  <a:pos x="22" y="26"/>
                </a:cxn>
                <a:cxn ang="0">
                  <a:pos x="19" y="33"/>
                </a:cxn>
                <a:cxn ang="0">
                  <a:pos x="22" y="35"/>
                </a:cxn>
                <a:cxn ang="0">
                  <a:pos x="27" y="33"/>
                </a:cxn>
                <a:cxn ang="0">
                  <a:pos x="31" y="33"/>
                </a:cxn>
                <a:cxn ang="0">
                  <a:pos x="46" y="35"/>
                </a:cxn>
                <a:cxn ang="0">
                  <a:pos x="53" y="38"/>
                </a:cxn>
                <a:cxn ang="0">
                  <a:pos x="57" y="35"/>
                </a:cxn>
                <a:cxn ang="0">
                  <a:pos x="65" y="28"/>
                </a:cxn>
                <a:cxn ang="0">
                  <a:pos x="72" y="28"/>
                </a:cxn>
                <a:cxn ang="0">
                  <a:pos x="76" y="28"/>
                </a:cxn>
                <a:cxn ang="0">
                  <a:pos x="86" y="33"/>
                </a:cxn>
                <a:cxn ang="0">
                  <a:pos x="95" y="33"/>
                </a:cxn>
                <a:cxn ang="0">
                  <a:pos x="103" y="35"/>
                </a:cxn>
                <a:cxn ang="0">
                  <a:pos x="112" y="38"/>
                </a:cxn>
                <a:cxn ang="0">
                  <a:pos x="124" y="38"/>
                </a:cxn>
                <a:cxn ang="0">
                  <a:pos x="129" y="35"/>
                </a:cxn>
                <a:cxn ang="0">
                  <a:pos x="131" y="33"/>
                </a:cxn>
                <a:cxn ang="0">
                  <a:pos x="136" y="26"/>
                </a:cxn>
                <a:cxn ang="0">
                  <a:pos x="131" y="21"/>
                </a:cxn>
                <a:cxn ang="0">
                  <a:pos x="122" y="14"/>
                </a:cxn>
                <a:cxn ang="0">
                  <a:pos x="114" y="14"/>
                </a:cxn>
                <a:cxn ang="0">
                  <a:pos x="100" y="14"/>
                </a:cxn>
                <a:cxn ang="0">
                  <a:pos x="84" y="16"/>
                </a:cxn>
                <a:cxn ang="0">
                  <a:pos x="74" y="21"/>
                </a:cxn>
                <a:cxn ang="0">
                  <a:pos x="62" y="21"/>
                </a:cxn>
                <a:cxn ang="0">
                  <a:pos x="55" y="21"/>
                </a:cxn>
                <a:cxn ang="0">
                  <a:pos x="53" y="16"/>
                </a:cxn>
                <a:cxn ang="0">
                  <a:pos x="50" y="14"/>
                </a:cxn>
                <a:cxn ang="0">
                  <a:pos x="50" y="11"/>
                </a:cxn>
                <a:cxn ang="0">
                  <a:pos x="53" y="9"/>
                </a:cxn>
                <a:cxn ang="0">
                  <a:pos x="57" y="7"/>
                </a:cxn>
                <a:cxn ang="0">
                  <a:pos x="55" y="4"/>
                </a:cxn>
                <a:cxn ang="0">
                  <a:pos x="53" y="4"/>
                </a:cxn>
                <a:cxn ang="0">
                  <a:pos x="48" y="7"/>
                </a:cxn>
                <a:cxn ang="0">
                  <a:pos x="34" y="7"/>
                </a:cxn>
                <a:cxn ang="0">
                  <a:pos x="27" y="2"/>
                </a:cxn>
                <a:cxn ang="0">
                  <a:pos x="22" y="0"/>
                </a:cxn>
                <a:cxn ang="0">
                  <a:pos x="12" y="0"/>
                </a:cxn>
                <a:cxn ang="0">
                  <a:pos x="3" y="2"/>
                </a:cxn>
                <a:cxn ang="0">
                  <a:pos x="3" y="7"/>
                </a:cxn>
                <a:cxn ang="0">
                  <a:pos x="8" y="14"/>
                </a:cxn>
                <a:cxn ang="0">
                  <a:pos x="12" y="14"/>
                </a:cxn>
                <a:cxn ang="0">
                  <a:pos x="19" y="14"/>
                </a:cxn>
                <a:cxn ang="0">
                  <a:pos x="27" y="11"/>
                </a:cxn>
                <a:cxn ang="0">
                  <a:pos x="29" y="14"/>
                </a:cxn>
                <a:cxn ang="0">
                  <a:pos x="27" y="21"/>
                </a:cxn>
              </a:cxnLst>
              <a:rect l="0" t="0" r="r" b="b"/>
              <a:pathLst>
                <a:path w="136" h="38">
                  <a:moveTo>
                    <a:pt x="27" y="21"/>
                  </a:moveTo>
                  <a:lnTo>
                    <a:pt x="31" y="16"/>
                  </a:lnTo>
                  <a:lnTo>
                    <a:pt x="27" y="21"/>
                  </a:lnTo>
                  <a:lnTo>
                    <a:pt x="27" y="21"/>
                  </a:lnTo>
                  <a:lnTo>
                    <a:pt x="24" y="23"/>
                  </a:lnTo>
                  <a:lnTo>
                    <a:pt x="22" y="26"/>
                  </a:lnTo>
                  <a:lnTo>
                    <a:pt x="22" y="28"/>
                  </a:lnTo>
                  <a:lnTo>
                    <a:pt x="19" y="33"/>
                  </a:lnTo>
                  <a:lnTo>
                    <a:pt x="19" y="38"/>
                  </a:lnTo>
                  <a:lnTo>
                    <a:pt x="22" y="35"/>
                  </a:lnTo>
                  <a:lnTo>
                    <a:pt x="24" y="35"/>
                  </a:lnTo>
                  <a:lnTo>
                    <a:pt x="27" y="33"/>
                  </a:lnTo>
                  <a:lnTo>
                    <a:pt x="27" y="33"/>
                  </a:lnTo>
                  <a:lnTo>
                    <a:pt x="31" y="33"/>
                  </a:lnTo>
                  <a:lnTo>
                    <a:pt x="36" y="33"/>
                  </a:lnTo>
                  <a:lnTo>
                    <a:pt x="46" y="35"/>
                  </a:lnTo>
                  <a:lnTo>
                    <a:pt x="50" y="38"/>
                  </a:lnTo>
                  <a:lnTo>
                    <a:pt x="53" y="38"/>
                  </a:lnTo>
                  <a:lnTo>
                    <a:pt x="55" y="38"/>
                  </a:lnTo>
                  <a:lnTo>
                    <a:pt x="57" y="35"/>
                  </a:lnTo>
                  <a:lnTo>
                    <a:pt x="62" y="33"/>
                  </a:lnTo>
                  <a:lnTo>
                    <a:pt x="65" y="28"/>
                  </a:lnTo>
                  <a:lnTo>
                    <a:pt x="67" y="28"/>
                  </a:lnTo>
                  <a:lnTo>
                    <a:pt x="72" y="28"/>
                  </a:lnTo>
                  <a:lnTo>
                    <a:pt x="74" y="28"/>
                  </a:lnTo>
                  <a:lnTo>
                    <a:pt x="76" y="28"/>
                  </a:lnTo>
                  <a:lnTo>
                    <a:pt x="81" y="30"/>
                  </a:lnTo>
                  <a:lnTo>
                    <a:pt x="86" y="33"/>
                  </a:lnTo>
                  <a:lnTo>
                    <a:pt x="91" y="33"/>
                  </a:lnTo>
                  <a:lnTo>
                    <a:pt x="95" y="33"/>
                  </a:lnTo>
                  <a:lnTo>
                    <a:pt x="98" y="33"/>
                  </a:lnTo>
                  <a:lnTo>
                    <a:pt x="103" y="35"/>
                  </a:lnTo>
                  <a:lnTo>
                    <a:pt x="110" y="38"/>
                  </a:lnTo>
                  <a:lnTo>
                    <a:pt x="112" y="38"/>
                  </a:lnTo>
                  <a:lnTo>
                    <a:pt x="117" y="38"/>
                  </a:lnTo>
                  <a:lnTo>
                    <a:pt x="124" y="38"/>
                  </a:lnTo>
                  <a:lnTo>
                    <a:pt x="126" y="35"/>
                  </a:lnTo>
                  <a:lnTo>
                    <a:pt x="129" y="35"/>
                  </a:lnTo>
                  <a:lnTo>
                    <a:pt x="129" y="33"/>
                  </a:lnTo>
                  <a:lnTo>
                    <a:pt x="131" y="33"/>
                  </a:lnTo>
                  <a:lnTo>
                    <a:pt x="133" y="28"/>
                  </a:lnTo>
                  <a:lnTo>
                    <a:pt x="136" y="26"/>
                  </a:lnTo>
                  <a:lnTo>
                    <a:pt x="136" y="21"/>
                  </a:lnTo>
                  <a:lnTo>
                    <a:pt x="131" y="21"/>
                  </a:lnTo>
                  <a:lnTo>
                    <a:pt x="126" y="16"/>
                  </a:lnTo>
                  <a:lnTo>
                    <a:pt x="122" y="14"/>
                  </a:lnTo>
                  <a:lnTo>
                    <a:pt x="117" y="14"/>
                  </a:lnTo>
                  <a:lnTo>
                    <a:pt x="114" y="14"/>
                  </a:lnTo>
                  <a:lnTo>
                    <a:pt x="107" y="14"/>
                  </a:lnTo>
                  <a:lnTo>
                    <a:pt x="100" y="14"/>
                  </a:lnTo>
                  <a:lnTo>
                    <a:pt x="91" y="16"/>
                  </a:lnTo>
                  <a:lnTo>
                    <a:pt x="84" y="16"/>
                  </a:lnTo>
                  <a:lnTo>
                    <a:pt x="79" y="19"/>
                  </a:lnTo>
                  <a:lnTo>
                    <a:pt x="74" y="21"/>
                  </a:lnTo>
                  <a:lnTo>
                    <a:pt x="67" y="21"/>
                  </a:lnTo>
                  <a:lnTo>
                    <a:pt x="62" y="21"/>
                  </a:lnTo>
                  <a:lnTo>
                    <a:pt x="60" y="21"/>
                  </a:lnTo>
                  <a:lnTo>
                    <a:pt x="55" y="21"/>
                  </a:lnTo>
                  <a:lnTo>
                    <a:pt x="53" y="19"/>
                  </a:lnTo>
                  <a:lnTo>
                    <a:pt x="53" y="16"/>
                  </a:lnTo>
                  <a:lnTo>
                    <a:pt x="50" y="16"/>
                  </a:lnTo>
                  <a:lnTo>
                    <a:pt x="50" y="14"/>
                  </a:lnTo>
                  <a:lnTo>
                    <a:pt x="50" y="11"/>
                  </a:lnTo>
                  <a:lnTo>
                    <a:pt x="50" y="11"/>
                  </a:lnTo>
                  <a:lnTo>
                    <a:pt x="53" y="9"/>
                  </a:lnTo>
                  <a:lnTo>
                    <a:pt x="53" y="9"/>
                  </a:lnTo>
                  <a:lnTo>
                    <a:pt x="55" y="7"/>
                  </a:lnTo>
                  <a:lnTo>
                    <a:pt x="57" y="7"/>
                  </a:lnTo>
                  <a:lnTo>
                    <a:pt x="57" y="4"/>
                  </a:lnTo>
                  <a:lnTo>
                    <a:pt x="55" y="4"/>
                  </a:lnTo>
                  <a:lnTo>
                    <a:pt x="55" y="2"/>
                  </a:lnTo>
                  <a:lnTo>
                    <a:pt x="53" y="4"/>
                  </a:lnTo>
                  <a:lnTo>
                    <a:pt x="50" y="7"/>
                  </a:lnTo>
                  <a:lnTo>
                    <a:pt x="48" y="7"/>
                  </a:lnTo>
                  <a:lnTo>
                    <a:pt x="38" y="7"/>
                  </a:lnTo>
                  <a:lnTo>
                    <a:pt x="34" y="7"/>
                  </a:lnTo>
                  <a:lnTo>
                    <a:pt x="31" y="7"/>
                  </a:lnTo>
                  <a:lnTo>
                    <a:pt x="27" y="2"/>
                  </a:lnTo>
                  <a:lnTo>
                    <a:pt x="24" y="0"/>
                  </a:lnTo>
                  <a:lnTo>
                    <a:pt x="22" y="0"/>
                  </a:lnTo>
                  <a:lnTo>
                    <a:pt x="17" y="0"/>
                  </a:lnTo>
                  <a:lnTo>
                    <a:pt x="12" y="0"/>
                  </a:lnTo>
                  <a:lnTo>
                    <a:pt x="8" y="0"/>
                  </a:lnTo>
                  <a:lnTo>
                    <a:pt x="3" y="2"/>
                  </a:lnTo>
                  <a:lnTo>
                    <a:pt x="0" y="4"/>
                  </a:lnTo>
                  <a:lnTo>
                    <a:pt x="3" y="7"/>
                  </a:lnTo>
                  <a:lnTo>
                    <a:pt x="5" y="11"/>
                  </a:lnTo>
                  <a:lnTo>
                    <a:pt x="8" y="14"/>
                  </a:lnTo>
                  <a:lnTo>
                    <a:pt x="10" y="14"/>
                  </a:lnTo>
                  <a:lnTo>
                    <a:pt x="12" y="14"/>
                  </a:lnTo>
                  <a:lnTo>
                    <a:pt x="15" y="14"/>
                  </a:lnTo>
                  <a:lnTo>
                    <a:pt x="19" y="14"/>
                  </a:lnTo>
                  <a:lnTo>
                    <a:pt x="22" y="11"/>
                  </a:lnTo>
                  <a:lnTo>
                    <a:pt x="27" y="11"/>
                  </a:lnTo>
                  <a:lnTo>
                    <a:pt x="27" y="11"/>
                  </a:lnTo>
                  <a:lnTo>
                    <a:pt x="29" y="14"/>
                  </a:lnTo>
                  <a:lnTo>
                    <a:pt x="31" y="16"/>
                  </a:lnTo>
                  <a:lnTo>
                    <a:pt x="27" y="2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0" name="Freeform 1620">
              <a:extLst>
                <a:ext uri="{FF2B5EF4-FFF2-40B4-BE49-F238E27FC236}">
                  <a16:creationId xmlns:a16="http://schemas.microsoft.com/office/drawing/2014/main" id="{0BAD2101-6A9C-4708-9401-024EABC4F60E}"/>
                </a:ext>
              </a:extLst>
            </p:cNvPr>
            <p:cNvSpPr>
              <a:spLocks/>
            </p:cNvSpPr>
            <p:nvPr/>
          </p:nvSpPr>
          <p:spPr bwMode="auto">
            <a:xfrm>
              <a:off x="2703514" y="1998662"/>
              <a:ext cx="42863" cy="19050"/>
            </a:xfrm>
            <a:custGeom>
              <a:avLst/>
              <a:gdLst/>
              <a:ahLst/>
              <a:cxnLst>
                <a:cxn ang="0">
                  <a:pos x="27" y="7"/>
                </a:cxn>
                <a:cxn ang="0">
                  <a:pos x="24" y="2"/>
                </a:cxn>
                <a:cxn ang="0">
                  <a:pos x="22" y="2"/>
                </a:cxn>
                <a:cxn ang="0">
                  <a:pos x="22" y="0"/>
                </a:cxn>
                <a:cxn ang="0">
                  <a:pos x="19" y="0"/>
                </a:cxn>
                <a:cxn ang="0">
                  <a:pos x="17" y="0"/>
                </a:cxn>
                <a:cxn ang="0">
                  <a:pos x="15" y="0"/>
                </a:cxn>
                <a:cxn ang="0">
                  <a:pos x="12" y="0"/>
                </a:cxn>
                <a:cxn ang="0">
                  <a:pos x="10" y="0"/>
                </a:cxn>
                <a:cxn ang="0">
                  <a:pos x="5" y="5"/>
                </a:cxn>
                <a:cxn ang="0">
                  <a:pos x="3" y="7"/>
                </a:cxn>
                <a:cxn ang="0">
                  <a:pos x="0" y="9"/>
                </a:cxn>
                <a:cxn ang="0">
                  <a:pos x="5" y="9"/>
                </a:cxn>
                <a:cxn ang="0">
                  <a:pos x="8" y="12"/>
                </a:cxn>
                <a:cxn ang="0">
                  <a:pos x="12" y="12"/>
                </a:cxn>
                <a:cxn ang="0">
                  <a:pos x="17" y="12"/>
                </a:cxn>
                <a:cxn ang="0">
                  <a:pos x="19" y="12"/>
                </a:cxn>
                <a:cxn ang="0">
                  <a:pos x="19" y="12"/>
                </a:cxn>
                <a:cxn ang="0">
                  <a:pos x="22" y="9"/>
                </a:cxn>
                <a:cxn ang="0">
                  <a:pos x="24" y="9"/>
                </a:cxn>
                <a:cxn ang="0">
                  <a:pos x="27" y="7"/>
                </a:cxn>
                <a:cxn ang="0">
                  <a:pos x="27" y="7"/>
                </a:cxn>
              </a:cxnLst>
              <a:rect l="0" t="0" r="r" b="b"/>
              <a:pathLst>
                <a:path w="27" h="12">
                  <a:moveTo>
                    <a:pt x="27" y="7"/>
                  </a:moveTo>
                  <a:lnTo>
                    <a:pt x="24" y="2"/>
                  </a:lnTo>
                  <a:lnTo>
                    <a:pt x="22" y="2"/>
                  </a:lnTo>
                  <a:lnTo>
                    <a:pt x="22" y="0"/>
                  </a:lnTo>
                  <a:lnTo>
                    <a:pt x="19" y="0"/>
                  </a:lnTo>
                  <a:lnTo>
                    <a:pt x="17" y="0"/>
                  </a:lnTo>
                  <a:lnTo>
                    <a:pt x="15" y="0"/>
                  </a:lnTo>
                  <a:lnTo>
                    <a:pt x="12" y="0"/>
                  </a:lnTo>
                  <a:lnTo>
                    <a:pt x="10" y="0"/>
                  </a:lnTo>
                  <a:lnTo>
                    <a:pt x="5" y="5"/>
                  </a:lnTo>
                  <a:lnTo>
                    <a:pt x="3" y="7"/>
                  </a:lnTo>
                  <a:lnTo>
                    <a:pt x="0" y="9"/>
                  </a:lnTo>
                  <a:lnTo>
                    <a:pt x="5" y="9"/>
                  </a:lnTo>
                  <a:lnTo>
                    <a:pt x="8" y="12"/>
                  </a:lnTo>
                  <a:lnTo>
                    <a:pt x="12" y="12"/>
                  </a:lnTo>
                  <a:lnTo>
                    <a:pt x="17" y="12"/>
                  </a:lnTo>
                  <a:lnTo>
                    <a:pt x="19" y="12"/>
                  </a:lnTo>
                  <a:lnTo>
                    <a:pt x="19" y="12"/>
                  </a:lnTo>
                  <a:lnTo>
                    <a:pt x="22" y="9"/>
                  </a:lnTo>
                  <a:lnTo>
                    <a:pt x="24" y="9"/>
                  </a:lnTo>
                  <a:lnTo>
                    <a:pt x="27" y="7"/>
                  </a:lnTo>
                  <a:lnTo>
                    <a:pt x="27"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1" name="Freeform 1621">
              <a:extLst>
                <a:ext uri="{FF2B5EF4-FFF2-40B4-BE49-F238E27FC236}">
                  <a16:creationId xmlns:a16="http://schemas.microsoft.com/office/drawing/2014/main" id="{7A3B4FC7-0E20-4783-AB6E-B522C891BCB5}"/>
                </a:ext>
              </a:extLst>
            </p:cNvPr>
            <p:cNvSpPr>
              <a:spLocks/>
            </p:cNvSpPr>
            <p:nvPr/>
          </p:nvSpPr>
          <p:spPr bwMode="auto">
            <a:xfrm>
              <a:off x="2703514" y="1998662"/>
              <a:ext cx="42863" cy="19050"/>
            </a:xfrm>
            <a:custGeom>
              <a:avLst/>
              <a:gdLst/>
              <a:ahLst/>
              <a:cxnLst>
                <a:cxn ang="0">
                  <a:pos x="27" y="7"/>
                </a:cxn>
                <a:cxn ang="0">
                  <a:pos x="24" y="2"/>
                </a:cxn>
                <a:cxn ang="0">
                  <a:pos x="22" y="2"/>
                </a:cxn>
                <a:cxn ang="0">
                  <a:pos x="22" y="0"/>
                </a:cxn>
                <a:cxn ang="0">
                  <a:pos x="19" y="0"/>
                </a:cxn>
                <a:cxn ang="0">
                  <a:pos x="17" y="0"/>
                </a:cxn>
                <a:cxn ang="0">
                  <a:pos x="15" y="0"/>
                </a:cxn>
                <a:cxn ang="0">
                  <a:pos x="12" y="0"/>
                </a:cxn>
                <a:cxn ang="0">
                  <a:pos x="10" y="0"/>
                </a:cxn>
                <a:cxn ang="0">
                  <a:pos x="5" y="5"/>
                </a:cxn>
                <a:cxn ang="0">
                  <a:pos x="3" y="7"/>
                </a:cxn>
                <a:cxn ang="0">
                  <a:pos x="0" y="9"/>
                </a:cxn>
                <a:cxn ang="0">
                  <a:pos x="5" y="9"/>
                </a:cxn>
                <a:cxn ang="0">
                  <a:pos x="8" y="12"/>
                </a:cxn>
                <a:cxn ang="0">
                  <a:pos x="12" y="12"/>
                </a:cxn>
                <a:cxn ang="0">
                  <a:pos x="17" y="12"/>
                </a:cxn>
                <a:cxn ang="0">
                  <a:pos x="19" y="12"/>
                </a:cxn>
                <a:cxn ang="0">
                  <a:pos x="19" y="12"/>
                </a:cxn>
                <a:cxn ang="0">
                  <a:pos x="22" y="9"/>
                </a:cxn>
                <a:cxn ang="0">
                  <a:pos x="24" y="9"/>
                </a:cxn>
                <a:cxn ang="0">
                  <a:pos x="27" y="7"/>
                </a:cxn>
              </a:cxnLst>
              <a:rect l="0" t="0" r="r" b="b"/>
              <a:pathLst>
                <a:path w="27" h="12">
                  <a:moveTo>
                    <a:pt x="27" y="7"/>
                  </a:moveTo>
                  <a:lnTo>
                    <a:pt x="24" y="2"/>
                  </a:lnTo>
                  <a:lnTo>
                    <a:pt x="22" y="2"/>
                  </a:lnTo>
                  <a:lnTo>
                    <a:pt x="22" y="0"/>
                  </a:lnTo>
                  <a:lnTo>
                    <a:pt x="19" y="0"/>
                  </a:lnTo>
                  <a:lnTo>
                    <a:pt x="17" y="0"/>
                  </a:lnTo>
                  <a:lnTo>
                    <a:pt x="15" y="0"/>
                  </a:lnTo>
                  <a:lnTo>
                    <a:pt x="12" y="0"/>
                  </a:lnTo>
                  <a:lnTo>
                    <a:pt x="10" y="0"/>
                  </a:lnTo>
                  <a:lnTo>
                    <a:pt x="5" y="5"/>
                  </a:lnTo>
                  <a:lnTo>
                    <a:pt x="3" y="7"/>
                  </a:lnTo>
                  <a:lnTo>
                    <a:pt x="0" y="9"/>
                  </a:lnTo>
                  <a:lnTo>
                    <a:pt x="5" y="9"/>
                  </a:lnTo>
                  <a:lnTo>
                    <a:pt x="8" y="12"/>
                  </a:lnTo>
                  <a:lnTo>
                    <a:pt x="12" y="12"/>
                  </a:lnTo>
                  <a:lnTo>
                    <a:pt x="17" y="12"/>
                  </a:lnTo>
                  <a:lnTo>
                    <a:pt x="19" y="12"/>
                  </a:lnTo>
                  <a:lnTo>
                    <a:pt x="19" y="12"/>
                  </a:lnTo>
                  <a:lnTo>
                    <a:pt x="22" y="9"/>
                  </a:lnTo>
                  <a:lnTo>
                    <a:pt x="24" y="9"/>
                  </a:lnTo>
                  <a:lnTo>
                    <a:pt x="27"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2" name="Freeform 1622">
              <a:extLst>
                <a:ext uri="{FF2B5EF4-FFF2-40B4-BE49-F238E27FC236}">
                  <a16:creationId xmlns:a16="http://schemas.microsoft.com/office/drawing/2014/main" id="{12FF3EEE-E050-43DB-9896-A7974E7F34EB}"/>
                </a:ext>
              </a:extLst>
            </p:cNvPr>
            <p:cNvSpPr>
              <a:spLocks/>
            </p:cNvSpPr>
            <p:nvPr/>
          </p:nvSpPr>
          <p:spPr bwMode="auto">
            <a:xfrm>
              <a:off x="2703514" y="1998662"/>
              <a:ext cx="42863" cy="19050"/>
            </a:xfrm>
            <a:custGeom>
              <a:avLst/>
              <a:gdLst/>
              <a:ahLst/>
              <a:cxnLst>
                <a:cxn ang="0">
                  <a:pos x="27" y="7"/>
                </a:cxn>
                <a:cxn ang="0">
                  <a:pos x="24" y="2"/>
                </a:cxn>
                <a:cxn ang="0">
                  <a:pos x="22" y="2"/>
                </a:cxn>
                <a:cxn ang="0">
                  <a:pos x="22" y="0"/>
                </a:cxn>
                <a:cxn ang="0">
                  <a:pos x="19" y="0"/>
                </a:cxn>
                <a:cxn ang="0">
                  <a:pos x="17" y="0"/>
                </a:cxn>
                <a:cxn ang="0">
                  <a:pos x="15" y="0"/>
                </a:cxn>
                <a:cxn ang="0">
                  <a:pos x="12" y="0"/>
                </a:cxn>
                <a:cxn ang="0">
                  <a:pos x="10" y="0"/>
                </a:cxn>
                <a:cxn ang="0">
                  <a:pos x="5" y="5"/>
                </a:cxn>
                <a:cxn ang="0">
                  <a:pos x="3" y="7"/>
                </a:cxn>
                <a:cxn ang="0">
                  <a:pos x="0" y="9"/>
                </a:cxn>
                <a:cxn ang="0">
                  <a:pos x="5" y="9"/>
                </a:cxn>
                <a:cxn ang="0">
                  <a:pos x="8" y="12"/>
                </a:cxn>
                <a:cxn ang="0">
                  <a:pos x="12" y="12"/>
                </a:cxn>
                <a:cxn ang="0">
                  <a:pos x="17" y="12"/>
                </a:cxn>
                <a:cxn ang="0">
                  <a:pos x="19" y="12"/>
                </a:cxn>
                <a:cxn ang="0">
                  <a:pos x="19" y="12"/>
                </a:cxn>
                <a:cxn ang="0">
                  <a:pos x="22" y="9"/>
                </a:cxn>
                <a:cxn ang="0">
                  <a:pos x="24" y="9"/>
                </a:cxn>
                <a:cxn ang="0">
                  <a:pos x="27" y="7"/>
                </a:cxn>
              </a:cxnLst>
              <a:rect l="0" t="0" r="r" b="b"/>
              <a:pathLst>
                <a:path w="27" h="12">
                  <a:moveTo>
                    <a:pt x="27" y="7"/>
                  </a:moveTo>
                  <a:lnTo>
                    <a:pt x="24" y="2"/>
                  </a:lnTo>
                  <a:lnTo>
                    <a:pt x="22" y="2"/>
                  </a:lnTo>
                  <a:lnTo>
                    <a:pt x="22" y="0"/>
                  </a:lnTo>
                  <a:lnTo>
                    <a:pt x="19" y="0"/>
                  </a:lnTo>
                  <a:lnTo>
                    <a:pt x="17" y="0"/>
                  </a:lnTo>
                  <a:lnTo>
                    <a:pt x="15" y="0"/>
                  </a:lnTo>
                  <a:lnTo>
                    <a:pt x="12" y="0"/>
                  </a:lnTo>
                  <a:lnTo>
                    <a:pt x="10" y="0"/>
                  </a:lnTo>
                  <a:lnTo>
                    <a:pt x="5" y="5"/>
                  </a:lnTo>
                  <a:lnTo>
                    <a:pt x="3" y="7"/>
                  </a:lnTo>
                  <a:lnTo>
                    <a:pt x="0" y="9"/>
                  </a:lnTo>
                  <a:lnTo>
                    <a:pt x="5" y="9"/>
                  </a:lnTo>
                  <a:lnTo>
                    <a:pt x="8" y="12"/>
                  </a:lnTo>
                  <a:lnTo>
                    <a:pt x="12" y="12"/>
                  </a:lnTo>
                  <a:lnTo>
                    <a:pt x="17" y="12"/>
                  </a:lnTo>
                  <a:lnTo>
                    <a:pt x="19" y="12"/>
                  </a:lnTo>
                  <a:lnTo>
                    <a:pt x="19" y="12"/>
                  </a:lnTo>
                  <a:lnTo>
                    <a:pt x="22" y="9"/>
                  </a:lnTo>
                  <a:lnTo>
                    <a:pt x="24" y="9"/>
                  </a:lnTo>
                  <a:lnTo>
                    <a:pt x="27"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3" name="Freeform 1623">
              <a:extLst>
                <a:ext uri="{FF2B5EF4-FFF2-40B4-BE49-F238E27FC236}">
                  <a16:creationId xmlns:a16="http://schemas.microsoft.com/office/drawing/2014/main" id="{5D54621A-98C6-4C59-AB65-AA73E7B0DC14}"/>
                </a:ext>
              </a:extLst>
            </p:cNvPr>
            <p:cNvSpPr>
              <a:spLocks/>
            </p:cNvSpPr>
            <p:nvPr/>
          </p:nvSpPr>
          <p:spPr bwMode="auto">
            <a:xfrm>
              <a:off x="2746375" y="1927223"/>
              <a:ext cx="47625" cy="30163"/>
            </a:xfrm>
            <a:custGeom>
              <a:avLst/>
              <a:gdLst/>
              <a:ahLst/>
              <a:cxnLst>
                <a:cxn ang="0">
                  <a:pos x="26" y="5"/>
                </a:cxn>
                <a:cxn ang="0">
                  <a:pos x="23" y="5"/>
                </a:cxn>
                <a:cxn ang="0">
                  <a:pos x="19" y="2"/>
                </a:cxn>
                <a:cxn ang="0">
                  <a:pos x="16" y="0"/>
                </a:cxn>
                <a:cxn ang="0">
                  <a:pos x="11" y="0"/>
                </a:cxn>
                <a:cxn ang="0">
                  <a:pos x="7" y="0"/>
                </a:cxn>
                <a:cxn ang="0">
                  <a:pos x="4" y="0"/>
                </a:cxn>
                <a:cxn ang="0">
                  <a:pos x="2" y="0"/>
                </a:cxn>
                <a:cxn ang="0">
                  <a:pos x="2" y="2"/>
                </a:cxn>
                <a:cxn ang="0">
                  <a:pos x="0" y="5"/>
                </a:cxn>
                <a:cxn ang="0">
                  <a:pos x="0" y="5"/>
                </a:cxn>
                <a:cxn ang="0">
                  <a:pos x="2" y="7"/>
                </a:cxn>
                <a:cxn ang="0">
                  <a:pos x="2" y="9"/>
                </a:cxn>
                <a:cxn ang="0">
                  <a:pos x="4" y="12"/>
                </a:cxn>
                <a:cxn ang="0">
                  <a:pos x="14" y="19"/>
                </a:cxn>
                <a:cxn ang="0">
                  <a:pos x="30" y="19"/>
                </a:cxn>
                <a:cxn ang="0">
                  <a:pos x="28" y="16"/>
                </a:cxn>
                <a:cxn ang="0">
                  <a:pos x="28" y="14"/>
                </a:cxn>
                <a:cxn ang="0">
                  <a:pos x="30" y="9"/>
                </a:cxn>
                <a:cxn ang="0">
                  <a:pos x="28" y="9"/>
                </a:cxn>
                <a:cxn ang="0">
                  <a:pos x="26" y="9"/>
                </a:cxn>
                <a:cxn ang="0">
                  <a:pos x="23" y="9"/>
                </a:cxn>
                <a:cxn ang="0">
                  <a:pos x="23" y="9"/>
                </a:cxn>
                <a:cxn ang="0">
                  <a:pos x="23" y="9"/>
                </a:cxn>
                <a:cxn ang="0">
                  <a:pos x="26" y="5"/>
                </a:cxn>
                <a:cxn ang="0">
                  <a:pos x="26" y="5"/>
                </a:cxn>
              </a:cxnLst>
              <a:rect l="0" t="0" r="r" b="b"/>
              <a:pathLst>
                <a:path w="30" h="19">
                  <a:moveTo>
                    <a:pt x="26" y="5"/>
                  </a:moveTo>
                  <a:lnTo>
                    <a:pt x="23" y="5"/>
                  </a:lnTo>
                  <a:lnTo>
                    <a:pt x="19" y="2"/>
                  </a:lnTo>
                  <a:lnTo>
                    <a:pt x="16" y="0"/>
                  </a:lnTo>
                  <a:lnTo>
                    <a:pt x="11" y="0"/>
                  </a:lnTo>
                  <a:lnTo>
                    <a:pt x="7" y="0"/>
                  </a:lnTo>
                  <a:lnTo>
                    <a:pt x="4" y="0"/>
                  </a:lnTo>
                  <a:lnTo>
                    <a:pt x="2" y="0"/>
                  </a:lnTo>
                  <a:lnTo>
                    <a:pt x="2" y="2"/>
                  </a:lnTo>
                  <a:lnTo>
                    <a:pt x="0" y="5"/>
                  </a:lnTo>
                  <a:lnTo>
                    <a:pt x="0" y="5"/>
                  </a:lnTo>
                  <a:lnTo>
                    <a:pt x="2" y="7"/>
                  </a:lnTo>
                  <a:lnTo>
                    <a:pt x="2" y="9"/>
                  </a:lnTo>
                  <a:lnTo>
                    <a:pt x="4" y="12"/>
                  </a:lnTo>
                  <a:lnTo>
                    <a:pt x="14" y="19"/>
                  </a:lnTo>
                  <a:lnTo>
                    <a:pt x="30" y="19"/>
                  </a:lnTo>
                  <a:lnTo>
                    <a:pt x="28" y="16"/>
                  </a:lnTo>
                  <a:lnTo>
                    <a:pt x="28" y="14"/>
                  </a:lnTo>
                  <a:lnTo>
                    <a:pt x="30" y="9"/>
                  </a:lnTo>
                  <a:lnTo>
                    <a:pt x="28" y="9"/>
                  </a:lnTo>
                  <a:lnTo>
                    <a:pt x="26" y="9"/>
                  </a:lnTo>
                  <a:lnTo>
                    <a:pt x="23" y="9"/>
                  </a:lnTo>
                  <a:lnTo>
                    <a:pt x="23" y="9"/>
                  </a:lnTo>
                  <a:lnTo>
                    <a:pt x="23" y="9"/>
                  </a:lnTo>
                  <a:lnTo>
                    <a:pt x="26" y="5"/>
                  </a:lnTo>
                  <a:lnTo>
                    <a:pt x="26" y="5"/>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4" name="Freeform 1624">
              <a:extLst>
                <a:ext uri="{FF2B5EF4-FFF2-40B4-BE49-F238E27FC236}">
                  <a16:creationId xmlns:a16="http://schemas.microsoft.com/office/drawing/2014/main" id="{A21C0902-375C-43C6-9731-EBA8B2BBB513}"/>
                </a:ext>
              </a:extLst>
            </p:cNvPr>
            <p:cNvSpPr>
              <a:spLocks/>
            </p:cNvSpPr>
            <p:nvPr/>
          </p:nvSpPr>
          <p:spPr bwMode="auto">
            <a:xfrm>
              <a:off x="2746375" y="1927223"/>
              <a:ext cx="47625" cy="30163"/>
            </a:xfrm>
            <a:custGeom>
              <a:avLst/>
              <a:gdLst/>
              <a:ahLst/>
              <a:cxnLst>
                <a:cxn ang="0">
                  <a:pos x="26" y="5"/>
                </a:cxn>
                <a:cxn ang="0">
                  <a:pos x="23" y="5"/>
                </a:cxn>
                <a:cxn ang="0">
                  <a:pos x="19" y="2"/>
                </a:cxn>
                <a:cxn ang="0">
                  <a:pos x="16" y="0"/>
                </a:cxn>
                <a:cxn ang="0">
                  <a:pos x="11" y="0"/>
                </a:cxn>
                <a:cxn ang="0">
                  <a:pos x="7" y="0"/>
                </a:cxn>
                <a:cxn ang="0">
                  <a:pos x="4" y="0"/>
                </a:cxn>
                <a:cxn ang="0">
                  <a:pos x="2" y="0"/>
                </a:cxn>
                <a:cxn ang="0">
                  <a:pos x="2" y="2"/>
                </a:cxn>
                <a:cxn ang="0">
                  <a:pos x="0" y="5"/>
                </a:cxn>
                <a:cxn ang="0">
                  <a:pos x="0" y="5"/>
                </a:cxn>
                <a:cxn ang="0">
                  <a:pos x="2" y="7"/>
                </a:cxn>
                <a:cxn ang="0">
                  <a:pos x="2" y="9"/>
                </a:cxn>
                <a:cxn ang="0">
                  <a:pos x="4" y="12"/>
                </a:cxn>
                <a:cxn ang="0">
                  <a:pos x="14" y="19"/>
                </a:cxn>
                <a:cxn ang="0">
                  <a:pos x="30" y="19"/>
                </a:cxn>
                <a:cxn ang="0">
                  <a:pos x="28" y="16"/>
                </a:cxn>
                <a:cxn ang="0">
                  <a:pos x="28" y="14"/>
                </a:cxn>
                <a:cxn ang="0">
                  <a:pos x="30" y="9"/>
                </a:cxn>
                <a:cxn ang="0">
                  <a:pos x="28" y="9"/>
                </a:cxn>
                <a:cxn ang="0">
                  <a:pos x="26" y="9"/>
                </a:cxn>
                <a:cxn ang="0">
                  <a:pos x="23" y="9"/>
                </a:cxn>
                <a:cxn ang="0">
                  <a:pos x="23" y="9"/>
                </a:cxn>
                <a:cxn ang="0">
                  <a:pos x="23" y="9"/>
                </a:cxn>
                <a:cxn ang="0">
                  <a:pos x="26" y="5"/>
                </a:cxn>
              </a:cxnLst>
              <a:rect l="0" t="0" r="r" b="b"/>
              <a:pathLst>
                <a:path w="30" h="19">
                  <a:moveTo>
                    <a:pt x="26" y="5"/>
                  </a:moveTo>
                  <a:lnTo>
                    <a:pt x="23" y="5"/>
                  </a:lnTo>
                  <a:lnTo>
                    <a:pt x="19" y="2"/>
                  </a:lnTo>
                  <a:lnTo>
                    <a:pt x="16" y="0"/>
                  </a:lnTo>
                  <a:lnTo>
                    <a:pt x="11" y="0"/>
                  </a:lnTo>
                  <a:lnTo>
                    <a:pt x="7" y="0"/>
                  </a:lnTo>
                  <a:lnTo>
                    <a:pt x="4" y="0"/>
                  </a:lnTo>
                  <a:lnTo>
                    <a:pt x="2" y="0"/>
                  </a:lnTo>
                  <a:lnTo>
                    <a:pt x="2" y="2"/>
                  </a:lnTo>
                  <a:lnTo>
                    <a:pt x="0" y="5"/>
                  </a:lnTo>
                  <a:lnTo>
                    <a:pt x="0" y="5"/>
                  </a:lnTo>
                  <a:lnTo>
                    <a:pt x="2" y="7"/>
                  </a:lnTo>
                  <a:lnTo>
                    <a:pt x="2" y="9"/>
                  </a:lnTo>
                  <a:lnTo>
                    <a:pt x="4" y="12"/>
                  </a:lnTo>
                  <a:lnTo>
                    <a:pt x="14" y="19"/>
                  </a:lnTo>
                  <a:lnTo>
                    <a:pt x="30" y="19"/>
                  </a:lnTo>
                  <a:lnTo>
                    <a:pt x="28" y="16"/>
                  </a:lnTo>
                  <a:lnTo>
                    <a:pt x="28" y="14"/>
                  </a:lnTo>
                  <a:lnTo>
                    <a:pt x="30" y="9"/>
                  </a:lnTo>
                  <a:lnTo>
                    <a:pt x="28" y="9"/>
                  </a:lnTo>
                  <a:lnTo>
                    <a:pt x="26" y="9"/>
                  </a:lnTo>
                  <a:lnTo>
                    <a:pt x="23" y="9"/>
                  </a:lnTo>
                  <a:lnTo>
                    <a:pt x="23" y="9"/>
                  </a:lnTo>
                  <a:lnTo>
                    <a:pt x="23" y="9"/>
                  </a:lnTo>
                  <a:lnTo>
                    <a:pt x="26" y="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5" name="Freeform 1625">
              <a:extLst>
                <a:ext uri="{FF2B5EF4-FFF2-40B4-BE49-F238E27FC236}">
                  <a16:creationId xmlns:a16="http://schemas.microsoft.com/office/drawing/2014/main" id="{6187A01B-F2C4-486B-9EBE-12DE9272DB0A}"/>
                </a:ext>
              </a:extLst>
            </p:cNvPr>
            <p:cNvSpPr>
              <a:spLocks/>
            </p:cNvSpPr>
            <p:nvPr/>
          </p:nvSpPr>
          <p:spPr bwMode="auto">
            <a:xfrm>
              <a:off x="2746375" y="1927223"/>
              <a:ext cx="47625" cy="30163"/>
            </a:xfrm>
            <a:custGeom>
              <a:avLst/>
              <a:gdLst/>
              <a:ahLst/>
              <a:cxnLst>
                <a:cxn ang="0">
                  <a:pos x="26" y="5"/>
                </a:cxn>
                <a:cxn ang="0">
                  <a:pos x="23" y="5"/>
                </a:cxn>
                <a:cxn ang="0">
                  <a:pos x="19" y="2"/>
                </a:cxn>
                <a:cxn ang="0">
                  <a:pos x="16" y="0"/>
                </a:cxn>
                <a:cxn ang="0">
                  <a:pos x="11" y="0"/>
                </a:cxn>
                <a:cxn ang="0">
                  <a:pos x="7" y="0"/>
                </a:cxn>
                <a:cxn ang="0">
                  <a:pos x="4" y="0"/>
                </a:cxn>
                <a:cxn ang="0">
                  <a:pos x="2" y="0"/>
                </a:cxn>
                <a:cxn ang="0">
                  <a:pos x="2" y="2"/>
                </a:cxn>
                <a:cxn ang="0">
                  <a:pos x="0" y="5"/>
                </a:cxn>
                <a:cxn ang="0">
                  <a:pos x="0" y="5"/>
                </a:cxn>
                <a:cxn ang="0">
                  <a:pos x="2" y="7"/>
                </a:cxn>
                <a:cxn ang="0">
                  <a:pos x="2" y="9"/>
                </a:cxn>
                <a:cxn ang="0">
                  <a:pos x="4" y="12"/>
                </a:cxn>
                <a:cxn ang="0">
                  <a:pos x="14" y="19"/>
                </a:cxn>
                <a:cxn ang="0">
                  <a:pos x="30" y="19"/>
                </a:cxn>
                <a:cxn ang="0">
                  <a:pos x="28" y="16"/>
                </a:cxn>
                <a:cxn ang="0">
                  <a:pos x="28" y="14"/>
                </a:cxn>
                <a:cxn ang="0">
                  <a:pos x="30" y="9"/>
                </a:cxn>
                <a:cxn ang="0">
                  <a:pos x="28" y="9"/>
                </a:cxn>
                <a:cxn ang="0">
                  <a:pos x="26" y="9"/>
                </a:cxn>
                <a:cxn ang="0">
                  <a:pos x="23" y="9"/>
                </a:cxn>
                <a:cxn ang="0">
                  <a:pos x="23" y="9"/>
                </a:cxn>
                <a:cxn ang="0">
                  <a:pos x="23" y="9"/>
                </a:cxn>
                <a:cxn ang="0">
                  <a:pos x="26" y="5"/>
                </a:cxn>
              </a:cxnLst>
              <a:rect l="0" t="0" r="r" b="b"/>
              <a:pathLst>
                <a:path w="30" h="19">
                  <a:moveTo>
                    <a:pt x="26" y="5"/>
                  </a:moveTo>
                  <a:lnTo>
                    <a:pt x="23" y="5"/>
                  </a:lnTo>
                  <a:lnTo>
                    <a:pt x="19" y="2"/>
                  </a:lnTo>
                  <a:lnTo>
                    <a:pt x="16" y="0"/>
                  </a:lnTo>
                  <a:lnTo>
                    <a:pt x="11" y="0"/>
                  </a:lnTo>
                  <a:lnTo>
                    <a:pt x="7" y="0"/>
                  </a:lnTo>
                  <a:lnTo>
                    <a:pt x="4" y="0"/>
                  </a:lnTo>
                  <a:lnTo>
                    <a:pt x="2" y="0"/>
                  </a:lnTo>
                  <a:lnTo>
                    <a:pt x="2" y="2"/>
                  </a:lnTo>
                  <a:lnTo>
                    <a:pt x="0" y="5"/>
                  </a:lnTo>
                  <a:lnTo>
                    <a:pt x="0" y="5"/>
                  </a:lnTo>
                  <a:lnTo>
                    <a:pt x="2" y="7"/>
                  </a:lnTo>
                  <a:lnTo>
                    <a:pt x="2" y="9"/>
                  </a:lnTo>
                  <a:lnTo>
                    <a:pt x="4" y="12"/>
                  </a:lnTo>
                  <a:lnTo>
                    <a:pt x="14" y="19"/>
                  </a:lnTo>
                  <a:lnTo>
                    <a:pt x="30" y="19"/>
                  </a:lnTo>
                  <a:lnTo>
                    <a:pt x="28" y="16"/>
                  </a:lnTo>
                  <a:lnTo>
                    <a:pt x="28" y="14"/>
                  </a:lnTo>
                  <a:lnTo>
                    <a:pt x="30" y="9"/>
                  </a:lnTo>
                  <a:lnTo>
                    <a:pt x="28" y="9"/>
                  </a:lnTo>
                  <a:lnTo>
                    <a:pt x="26" y="9"/>
                  </a:lnTo>
                  <a:lnTo>
                    <a:pt x="23" y="9"/>
                  </a:lnTo>
                  <a:lnTo>
                    <a:pt x="23" y="9"/>
                  </a:lnTo>
                  <a:lnTo>
                    <a:pt x="23" y="9"/>
                  </a:lnTo>
                  <a:lnTo>
                    <a:pt x="26" y="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6" name="Freeform 1626">
              <a:extLst>
                <a:ext uri="{FF2B5EF4-FFF2-40B4-BE49-F238E27FC236}">
                  <a16:creationId xmlns:a16="http://schemas.microsoft.com/office/drawing/2014/main" id="{76106C21-FF0B-46ED-A4D9-865A924A270E}"/>
                </a:ext>
              </a:extLst>
            </p:cNvPr>
            <p:cNvSpPr>
              <a:spLocks/>
            </p:cNvSpPr>
            <p:nvPr/>
          </p:nvSpPr>
          <p:spPr bwMode="auto">
            <a:xfrm>
              <a:off x="2730501" y="2039937"/>
              <a:ext cx="377825" cy="301624"/>
            </a:xfrm>
            <a:custGeom>
              <a:avLst/>
              <a:gdLst/>
              <a:ahLst/>
              <a:cxnLst>
                <a:cxn ang="0">
                  <a:pos x="64" y="12"/>
                </a:cxn>
                <a:cxn ang="0">
                  <a:pos x="50" y="24"/>
                </a:cxn>
                <a:cxn ang="0">
                  <a:pos x="43" y="19"/>
                </a:cxn>
                <a:cxn ang="0">
                  <a:pos x="64" y="5"/>
                </a:cxn>
                <a:cxn ang="0">
                  <a:pos x="48" y="5"/>
                </a:cxn>
                <a:cxn ang="0">
                  <a:pos x="12" y="17"/>
                </a:cxn>
                <a:cxn ang="0">
                  <a:pos x="2" y="33"/>
                </a:cxn>
                <a:cxn ang="0">
                  <a:pos x="10" y="40"/>
                </a:cxn>
                <a:cxn ang="0">
                  <a:pos x="5" y="50"/>
                </a:cxn>
                <a:cxn ang="0">
                  <a:pos x="12" y="50"/>
                </a:cxn>
                <a:cxn ang="0">
                  <a:pos x="21" y="52"/>
                </a:cxn>
                <a:cxn ang="0">
                  <a:pos x="33" y="57"/>
                </a:cxn>
                <a:cxn ang="0">
                  <a:pos x="69" y="59"/>
                </a:cxn>
                <a:cxn ang="0">
                  <a:pos x="74" y="64"/>
                </a:cxn>
                <a:cxn ang="0">
                  <a:pos x="83" y="64"/>
                </a:cxn>
                <a:cxn ang="0">
                  <a:pos x="90" y="57"/>
                </a:cxn>
                <a:cxn ang="0">
                  <a:pos x="100" y="57"/>
                </a:cxn>
                <a:cxn ang="0">
                  <a:pos x="112" y="64"/>
                </a:cxn>
                <a:cxn ang="0">
                  <a:pos x="107" y="76"/>
                </a:cxn>
                <a:cxn ang="0">
                  <a:pos x="126" y="81"/>
                </a:cxn>
                <a:cxn ang="0">
                  <a:pos x="128" y="107"/>
                </a:cxn>
                <a:cxn ang="0">
                  <a:pos x="102" y="121"/>
                </a:cxn>
                <a:cxn ang="0">
                  <a:pos x="95" y="133"/>
                </a:cxn>
                <a:cxn ang="0">
                  <a:pos x="74" y="133"/>
                </a:cxn>
                <a:cxn ang="0">
                  <a:pos x="59" y="135"/>
                </a:cxn>
                <a:cxn ang="0">
                  <a:pos x="50" y="145"/>
                </a:cxn>
                <a:cxn ang="0">
                  <a:pos x="57" y="150"/>
                </a:cxn>
                <a:cxn ang="0">
                  <a:pos x="81" y="145"/>
                </a:cxn>
                <a:cxn ang="0">
                  <a:pos x="102" y="150"/>
                </a:cxn>
                <a:cxn ang="0">
                  <a:pos x="112" y="159"/>
                </a:cxn>
                <a:cxn ang="0">
                  <a:pos x="112" y="166"/>
                </a:cxn>
                <a:cxn ang="0">
                  <a:pos x="112" y="173"/>
                </a:cxn>
                <a:cxn ang="0">
                  <a:pos x="154" y="188"/>
                </a:cxn>
                <a:cxn ang="0">
                  <a:pos x="164" y="185"/>
                </a:cxn>
                <a:cxn ang="0">
                  <a:pos x="143" y="159"/>
                </a:cxn>
                <a:cxn ang="0">
                  <a:pos x="159" y="162"/>
                </a:cxn>
                <a:cxn ang="0">
                  <a:pos x="169" y="173"/>
                </a:cxn>
                <a:cxn ang="0">
                  <a:pos x="181" y="173"/>
                </a:cxn>
                <a:cxn ang="0">
                  <a:pos x="183" y="159"/>
                </a:cxn>
                <a:cxn ang="0">
                  <a:pos x="181" y="143"/>
                </a:cxn>
                <a:cxn ang="0">
                  <a:pos x="173" y="128"/>
                </a:cxn>
                <a:cxn ang="0">
                  <a:pos x="164" y="121"/>
                </a:cxn>
                <a:cxn ang="0">
                  <a:pos x="176" y="114"/>
                </a:cxn>
                <a:cxn ang="0">
                  <a:pos x="192" y="131"/>
                </a:cxn>
                <a:cxn ang="0">
                  <a:pos x="204" y="135"/>
                </a:cxn>
                <a:cxn ang="0">
                  <a:pos x="216" y="121"/>
                </a:cxn>
                <a:cxn ang="0">
                  <a:pos x="223" y="116"/>
                </a:cxn>
                <a:cxn ang="0">
                  <a:pos x="238" y="105"/>
                </a:cxn>
                <a:cxn ang="0">
                  <a:pos x="226" y="107"/>
                </a:cxn>
                <a:cxn ang="0">
                  <a:pos x="216" y="102"/>
                </a:cxn>
                <a:cxn ang="0">
                  <a:pos x="209" y="90"/>
                </a:cxn>
                <a:cxn ang="0">
                  <a:pos x="181" y="81"/>
                </a:cxn>
                <a:cxn ang="0">
                  <a:pos x="192" y="69"/>
                </a:cxn>
                <a:cxn ang="0">
                  <a:pos x="204" y="59"/>
                </a:cxn>
                <a:cxn ang="0">
                  <a:pos x="171" y="33"/>
                </a:cxn>
                <a:cxn ang="0">
                  <a:pos x="159" y="40"/>
                </a:cxn>
                <a:cxn ang="0">
                  <a:pos x="150" y="21"/>
                </a:cxn>
                <a:cxn ang="0">
                  <a:pos x="133" y="21"/>
                </a:cxn>
                <a:cxn ang="0">
                  <a:pos x="131" y="17"/>
                </a:cxn>
                <a:cxn ang="0">
                  <a:pos x="140" y="10"/>
                </a:cxn>
                <a:cxn ang="0">
                  <a:pos x="119" y="0"/>
                </a:cxn>
                <a:cxn ang="0">
                  <a:pos x="105" y="7"/>
                </a:cxn>
                <a:cxn ang="0">
                  <a:pos x="95" y="0"/>
                </a:cxn>
              </a:cxnLst>
              <a:rect l="0" t="0" r="r" b="b"/>
              <a:pathLst>
                <a:path w="238" h="190">
                  <a:moveTo>
                    <a:pt x="95" y="0"/>
                  </a:moveTo>
                  <a:lnTo>
                    <a:pt x="88" y="2"/>
                  </a:lnTo>
                  <a:lnTo>
                    <a:pt x="81" y="7"/>
                  </a:lnTo>
                  <a:lnTo>
                    <a:pt x="69" y="10"/>
                  </a:lnTo>
                  <a:lnTo>
                    <a:pt x="64" y="12"/>
                  </a:lnTo>
                  <a:lnTo>
                    <a:pt x="62" y="12"/>
                  </a:lnTo>
                  <a:lnTo>
                    <a:pt x="59" y="14"/>
                  </a:lnTo>
                  <a:lnTo>
                    <a:pt x="57" y="17"/>
                  </a:lnTo>
                  <a:lnTo>
                    <a:pt x="55" y="17"/>
                  </a:lnTo>
                  <a:lnTo>
                    <a:pt x="50" y="24"/>
                  </a:lnTo>
                  <a:lnTo>
                    <a:pt x="48" y="29"/>
                  </a:lnTo>
                  <a:lnTo>
                    <a:pt x="40" y="29"/>
                  </a:lnTo>
                  <a:lnTo>
                    <a:pt x="40" y="24"/>
                  </a:lnTo>
                  <a:lnTo>
                    <a:pt x="43" y="21"/>
                  </a:lnTo>
                  <a:lnTo>
                    <a:pt x="43" y="19"/>
                  </a:lnTo>
                  <a:lnTo>
                    <a:pt x="45" y="17"/>
                  </a:lnTo>
                  <a:lnTo>
                    <a:pt x="48" y="14"/>
                  </a:lnTo>
                  <a:lnTo>
                    <a:pt x="52" y="12"/>
                  </a:lnTo>
                  <a:lnTo>
                    <a:pt x="62" y="10"/>
                  </a:lnTo>
                  <a:lnTo>
                    <a:pt x="64" y="5"/>
                  </a:lnTo>
                  <a:lnTo>
                    <a:pt x="67" y="2"/>
                  </a:lnTo>
                  <a:lnTo>
                    <a:pt x="69" y="0"/>
                  </a:lnTo>
                  <a:lnTo>
                    <a:pt x="62" y="0"/>
                  </a:lnTo>
                  <a:lnTo>
                    <a:pt x="55" y="5"/>
                  </a:lnTo>
                  <a:lnTo>
                    <a:pt x="48" y="5"/>
                  </a:lnTo>
                  <a:lnTo>
                    <a:pt x="38" y="7"/>
                  </a:lnTo>
                  <a:lnTo>
                    <a:pt x="29" y="10"/>
                  </a:lnTo>
                  <a:lnTo>
                    <a:pt x="19" y="12"/>
                  </a:lnTo>
                  <a:lnTo>
                    <a:pt x="14" y="17"/>
                  </a:lnTo>
                  <a:lnTo>
                    <a:pt x="12" y="17"/>
                  </a:lnTo>
                  <a:lnTo>
                    <a:pt x="7" y="19"/>
                  </a:lnTo>
                  <a:lnTo>
                    <a:pt x="5" y="24"/>
                  </a:lnTo>
                  <a:lnTo>
                    <a:pt x="5" y="26"/>
                  </a:lnTo>
                  <a:lnTo>
                    <a:pt x="2" y="31"/>
                  </a:lnTo>
                  <a:lnTo>
                    <a:pt x="2" y="33"/>
                  </a:lnTo>
                  <a:lnTo>
                    <a:pt x="5" y="33"/>
                  </a:lnTo>
                  <a:lnTo>
                    <a:pt x="7" y="36"/>
                  </a:lnTo>
                  <a:lnTo>
                    <a:pt x="10" y="38"/>
                  </a:lnTo>
                  <a:lnTo>
                    <a:pt x="12" y="40"/>
                  </a:lnTo>
                  <a:lnTo>
                    <a:pt x="10" y="40"/>
                  </a:lnTo>
                  <a:lnTo>
                    <a:pt x="7" y="40"/>
                  </a:lnTo>
                  <a:lnTo>
                    <a:pt x="2" y="43"/>
                  </a:lnTo>
                  <a:lnTo>
                    <a:pt x="0" y="43"/>
                  </a:lnTo>
                  <a:lnTo>
                    <a:pt x="2" y="48"/>
                  </a:lnTo>
                  <a:lnTo>
                    <a:pt x="5" y="50"/>
                  </a:lnTo>
                  <a:lnTo>
                    <a:pt x="5" y="50"/>
                  </a:lnTo>
                  <a:lnTo>
                    <a:pt x="7" y="52"/>
                  </a:lnTo>
                  <a:lnTo>
                    <a:pt x="10" y="50"/>
                  </a:lnTo>
                  <a:lnTo>
                    <a:pt x="10" y="50"/>
                  </a:lnTo>
                  <a:lnTo>
                    <a:pt x="12" y="50"/>
                  </a:lnTo>
                  <a:lnTo>
                    <a:pt x="17" y="48"/>
                  </a:lnTo>
                  <a:lnTo>
                    <a:pt x="19" y="45"/>
                  </a:lnTo>
                  <a:lnTo>
                    <a:pt x="19" y="48"/>
                  </a:lnTo>
                  <a:lnTo>
                    <a:pt x="21" y="50"/>
                  </a:lnTo>
                  <a:lnTo>
                    <a:pt x="21" y="52"/>
                  </a:lnTo>
                  <a:lnTo>
                    <a:pt x="21" y="55"/>
                  </a:lnTo>
                  <a:lnTo>
                    <a:pt x="24" y="55"/>
                  </a:lnTo>
                  <a:lnTo>
                    <a:pt x="26" y="57"/>
                  </a:lnTo>
                  <a:lnTo>
                    <a:pt x="29" y="57"/>
                  </a:lnTo>
                  <a:lnTo>
                    <a:pt x="33" y="57"/>
                  </a:lnTo>
                  <a:lnTo>
                    <a:pt x="45" y="57"/>
                  </a:lnTo>
                  <a:lnTo>
                    <a:pt x="55" y="59"/>
                  </a:lnTo>
                  <a:lnTo>
                    <a:pt x="59" y="59"/>
                  </a:lnTo>
                  <a:lnTo>
                    <a:pt x="64" y="59"/>
                  </a:lnTo>
                  <a:lnTo>
                    <a:pt x="69" y="59"/>
                  </a:lnTo>
                  <a:lnTo>
                    <a:pt x="74" y="57"/>
                  </a:lnTo>
                  <a:lnTo>
                    <a:pt x="74" y="62"/>
                  </a:lnTo>
                  <a:lnTo>
                    <a:pt x="74" y="64"/>
                  </a:lnTo>
                  <a:lnTo>
                    <a:pt x="74" y="64"/>
                  </a:lnTo>
                  <a:lnTo>
                    <a:pt x="74" y="64"/>
                  </a:lnTo>
                  <a:lnTo>
                    <a:pt x="76" y="64"/>
                  </a:lnTo>
                  <a:lnTo>
                    <a:pt x="78" y="64"/>
                  </a:lnTo>
                  <a:lnTo>
                    <a:pt x="81" y="64"/>
                  </a:lnTo>
                  <a:lnTo>
                    <a:pt x="81" y="64"/>
                  </a:lnTo>
                  <a:lnTo>
                    <a:pt x="83" y="64"/>
                  </a:lnTo>
                  <a:lnTo>
                    <a:pt x="86" y="62"/>
                  </a:lnTo>
                  <a:lnTo>
                    <a:pt x="86" y="59"/>
                  </a:lnTo>
                  <a:lnTo>
                    <a:pt x="86" y="59"/>
                  </a:lnTo>
                  <a:lnTo>
                    <a:pt x="88" y="57"/>
                  </a:lnTo>
                  <a:lnTo>
                    <a:pt x="90" y="57"/>
                  </a:lnTo>
                  <a:lnTo>
                    <a:pt x="93" y="55"/>
                  </a:lnTo>
                  <a:lnTo>
                    <a:pt x="95" y="55"/>
                  </a:lnTo>
                  <a:lnTo>
                    <a:pt x="95" y="55"/>
                  </a:lnTo>
                  <a:lnTo>
                    <a:pt x="97" y="55"/>
                  </a:lnTo>
                  <a:lnTo>
                    <a:pt x="100" y="57"/>
                  </a:lnTo>
                  <a:lnTo>
                    <a:pt x="102" y="59"/>
                  </a:lnTo>
                  <a:lnTo>
                    <a:pt x="105" y="64"/>
                  </a:lnTo>
                  <a:lnTo>
                    <a:pt x="109" y="64"/>
                  </a:lnTo>
                  <a:lnTo>
                    <a:pt x="112" y="64"/>
                  </a:lnTo>
                  <a:lnTo>
                    <a:pt x="112" y="64"/>
                  </a:lnTo>
                  <a:lnTo>
                    <a:pt x="112" y="74"/>
                  </a:lnTo>
                  <a:lnTo>
                    <a:pt x="112" y="74"/>
                  </a:lnTo>
                  <a:lnTo>
                    <a:pt x="109" y="74"/>
                  </a:lnTo>
                  <a:lnTo>
                    <a:pt x="109" y="74"/>
                  </a:lnTo>
                  <a:lnTo>
                    <a:pt x="107" y="76"/>
                  </a:lnTo>
                  <a:lnTo>
                    <a:pt x="119" y="76"/>
                  </a:lnTo>
                  <a:lnTo>
                    <a:pt x="119" y="76"/>
                  </a:lnTo>
                  <a:lnTo>
                    <a:pt x="119" y="78"/>
                  </a:lnTo>
                  <a:lnTo>
                    <a:pt x="121" y="78"/>
                  </a:lnTo>
                  <a:lnTo>
                    <a:pt x="126" y="81"/>
                  </a:lnTo>
                  <a:lnTo>
                    <a:pt x="126" y="83"/>
                  </a:lnTo>
                  <a:lnTo>
                    <a:pt x="128" y="86"/>
                  </a:lnTo>
                  <a:lnTo>
                    <a:pt x="131" y="90"/>
                  </a:lnTo>
                  <a:lnTo>
                    <a:pt x="135" y="97"/>
                  </a:lnTo>
                  <a:lnTo>
                    <a:pt x="128" y="107"/>
                  </a:lnTo>
                  <a:lnTo>
                    <a:pt x="119" y="114"/>
                  </a:lnTo>
                  <a:lnTo>
                    <a:pt x="116" y="116"/>
                  </a:lnTo>
                  <a:lnTo>
                    <a:pt x="112" y="116"/>
                  </a:lnTo>
                  <a:lnTo>
                    <a:pt x="109" y="121"/>
                  </a:lnTo>
                  <a:lnTo>
                    <a:pt x="102" y="121"/>
                  </a:lnTo>
                  <a:lnTo>
                    <a:pt x="102" y="124"/>
                  </a:lnTo>
                  <a:lnTo>
                    <a:pt x="102" y="126"/>
                  </a:lnTo>
                  <a:lnTo>
                    <a:pt x="102" y="128"/>
                  </a:lnTo>
                  <a:lnTo>
                    <a:pt x="100" y="131"/>
                  </a:lnTo>
                  <a:lnTo>
                    <a:pt x="95" y="133"/>
                  </a:lnTo>
                  <a:lnTo>
                    <a:pt x="93" y="133"/>
                  </a:lnTo>
                  <a:lnTo>
                    <a:pt x="88" y="133"/>
                  </a:lnTo>
                  <a:lnTo>
                    <a:pt x="78" y="133"/>
                  </a:lnTo>
                  <a:lnTo>
                    <a:pt x="76" y="133"/>
                  </a:lnTo>
                  <a:lnTo>
                    <a:pt x="74" y="133"/>
                  </a:lnTo>
                  <a:lnTo>
                    <a:pt x="74" y="131"/>
                  </a:lnTo>
                  <a:lnTo>
                    <a:pt x="71" y="128"/>
                  </a:lnTo>
                  <a:lnTo>
                    <a:pt x="67" y="131"/>
                  </a:lnTo>
                  <a:lnTo>
                    <a:pt x="64" y="133"/>
                  </a:lnTo>
                  <a:lnTo>
                    <a:pt x="59" y="135"/>
                  </a:lnTo>
                  <a:lnTo>
                    <a:pt x="57" y="138"/>
                  </a:lnTo>
                  <a:lnTo>
                    <a:pt x="55" y="140"/>
                  </a:lnTo>
                  <a:lnTo>
                    <a:pt x="52" y="143"/>
                  </a:lnTo>
                  <a:lnTo>
                    <a:pt x="52" y="143"/>
                  </a:lnTo>
                  <a:lnTo>
                    <a:pt x="50" y="145"/>
                  </a:lnTo>
                  <a:lnTo>
                    <a:pt x="52" y="147"/>
                  </a:lnTo>
                  <a:lnTo>
                    <a:pt x="52" y="147"/>
                  </a:lnTo>
                  <a:lnTo>
                    <a:pt x="55" y="147"/>
                  </a:lnTo>
                  <a:lnTo>
                    <a:pt x="55" y="150"/>
                  </a:lnTo>
                  <a:lnTo>
                    <a:pt x="57" y="150"/>
                  </a:lnTo>
                  <a:lnTo>
                    <a:pt x="59" y="150"/>
                  </a:lnTo>
                  <a:lnTo>
                    <a:pt x="64" y="150"/>
                  </a:lnTo>
                  <a:lnTo>
                    <a:pt x="67" y="150"/>
                  </a:lnTo>
                  <a:lnTo>
                    <a:pt x="74" y="147"/>
                  </a:lnTo>
                  <a:lnTo>
                    <a:pt x="81" y="145"/>
                  </a:lnTo>
                  <a:lnTo>
                    <a:pt x="83" y="145"/>
                  </a:lnTo>
                  <a:lnTo>
                    <a:pt x="86" y="145"/>
                  </a:lnTo>
                  <a:lnTo>
                    <a:pt x="100" y="145"/>
                  </a:lnTo>
                  <a:lnTo>
                    <a:pt x="100" y="147"/>
                  </a:lnTo>
                  <a:lnTo>
                    <a:pt x="102" y="150"/>
                  </a:lnTo>
                  <a:lnTo>
                    <a:pt x="102" y="152"/>
                  </a:lnTo>
                  <a:lnTo>
                    <a:pt x="105" y="152"/>
                  </a:lnTo>
                  <a:lnTo>
                    <a:pt x="105" y="154"/>
                  </a:lnTo>
                  <a:lnTo>
                    <a:pt x="107" y="157"/>
                  </a:lnTo>
                  <a:lnTo>
                    <a:pt x="112" y="159"/>
                  </a:lnTo>
                  <a:lnTo>
                    <a:pt x="112" y="159"/>
                  </a:lnTo>
                  <a:lnTo>
                    <a:pt x="112" y="159"/>
                  </a:lnTo>
                  <a:lnTo>
                    <a:pt x="112" y="162"/>
                  </a:lnTo>
                  <a:lnTo>
                    <a:pt x="112" y="164"/>
                  </a:lnTo>
                  <a:lnTo>
                    <a:pt x="112" y="166"/>
                  </a:lnTo>
                  <a:lnTo>
                    <a:pt x="112" y="169"/>
                  </a:lnTo>
                  <a:lnTo>
                    <a:pt x="112" y="171"/>
                  </a:lnTo>
                  <a:lnTo>
                    <a:pt x="112" y="173"/>
                  </a:lnTo>
                  <a:lnTo>
                    <a:pt x="112" y="173"/>
                  </a:lnTo>
                  <a:lnTo>
                    <a:pt x="112" y="173"/>
                  </a:lnTo>
                  <a:lnTo>
                    <a:pt x="112" y="178"/>
                  </a:lnTo>
                  <a:lnTo>
                    <a:pt x="133" y="178"/>
                  </a:lnTo>
                  <a:lnTo>
                    <a:pt x="140" y="181"/>
                  </a:lnTo>
                  <a:lnTo>
                    <a:pt x="147" y="185"/>
                  </a:lnTo>
                  <a:lnTo>
                    <a:pt x="154" y="188"/>
                  </a:lnTo>
                  <a:lnTo>
                    <a:pt x="157" y="190"/>
                  </a:lnTo>
                  <a:lnTo>
                    <a:pt x="159" y="190"/>
                  </a:lnTo>
                  <a:lnTo>
                    <a:pt x="159" y="190"/>
                  </a:lnTo>
                  <a:lnTo>
                    <a:pt x="162" y="188"/>
                  </a:lnTo>
                  <a:lnTo>
                    <a:pt x="164" y="185"/>
                  </a:lnTo>
                  <a:lnTo>
                    <a:pt x="157" y="178"/>
                  </a:lnTo>
                  <a:lnTo>
                    <a:pt x="150" y="169"/>
                  </a:lnTo>
                  <a:lnTo>
                    <a:pt x="145" y="162"/>
                  </a:lnTo>
                  <a:lnTo>
                    <a:pt x="143" y="159"/>
                  </a:lnTo>
                  <a:lnTo>
                    <a:pt x="143" y="159"/>
                  </a:lnTo>
                  <a:lnTo>
                    <a:pt x="147" y="159"/>
                  </a:lnTo>
                  <a:lnTo>
                    <a:pt x="152" y="159"/>
                  </a:lnTo>
                  <a:lnTo>
                    <a:pt x="154" y="159"/>
                  </a:lnTo>
                  <a:lnTo>
                    <a:pt x="157" y="159"/>
                  </a:lnTo>
                  <a:lnTo>
                    <a:pt x="159" y="162"/>
                  </a:lnTo>
                  <a:lnTo>
                    <a:pt x="159" y="164"/>
                  </a:lnTo>
                  <a:lnTo>
                    <a:pt x="159" y="164"/>
                  </a:lnTo>
                  <a:lnTo>
                    <a:pt x="164" y="166"/>
                  </a:lnTo>
                  <a:lnTo>
                    <a:pt x="164" y="171"/>
                  </a:lnTo>
                  <a:lnTo>
                    <a:pt x="169" y="173"/>
                  </a:lnTo>
                  <a:lnTo>
                    <a:pt x="176" y="176"/>
                  </a:lnTo>
                  <a:lnTo>
                    <a:pt x="181" y="178"/>
                  </a:lnTo>
                  <a:lnTo>
                    <a:pt x="183" y="178"/>
                  </a:lnTo>
                  <a:lnTo>
                    <a:pt x="181" y="176"/>
                  </a:lnTo>
                  <a:lnTo>
                    <a:pt x="181" y="173"/>
                  </a:lnTo>
                  <a:lnTo>
                    <a:pt x="181" y="173"/>
                  </a:lnTo>
                  <a:lnTo>
                    <a:pt x="181" y="171"/>
                  </a:lnTo>
                  <a:lnTo>
                    <a:pt x="183" y="166"/>
                  </a:lnTo>
                  <a:lnTo>
                    <a:pt x="183" y="162"/>
                  </a:lnTo>
                  <a:lnTo>
                    <a:pt x="183" y="159"/>
                  </a:lnTo>
                  <a:lnTo>
                    <a:pt x="183" y="157"/>
                  </a:lnTo>
                  <a:lnTo>
                    <a:pt x="185" y="152"/>
                  </a:lnTo>
                  <a:lnTo>
                    <a:pt x="183" y="147"/>
                  </a:lnTo>
                  <a:lnTo>
                    <a:pt x="183" y="147"/>
                  </a:lnTo>
                  <a:lnTo>
                    <a:pt x="181" y="143"/>
                  </a:lnTo>
                  <a:lnTo>
                    <a:pt x="178" y="140"/>
                  </a:lnTo>
                  <a:lnTo>
                    <a:pt x="176" y="140"/>
                  </a:lnTo>
                  <a:lnTo>
                    <a:pt x="173" y="138"/>
                  </a:lnTo>
                  <a:lnTo>
                    <a:pt x="173" y="133"/>
                  </a:lnTo>
                  <a:lnTo>
                    <a:pt x="173" y="128"/>
                  </a:lnTo>
                  <a:lnTo>
                    <a:pt x="169" y="128"/>
                  </a:lnTo>
                  <a:lnTo>
                    <a:pt x="169" y="128"/>
                  </a:lnTo>
                  <a:lnTo>
                    <a:pt x="169" y="128"/>
                  </a:lnTo>
                  <a:lnTo>
                    <a:pt x="166" y="126"/>
                  </a:lnTo>
                  <a:lnTo>
                    <a:pt x="164" y="121"/>
                  </a:lnTo>
                  <a:lnTo>
                    <a:pt x="171" y="121"/>
                  </a:lnTo>
                  <a:lnTo>
                    <a:pt x="176" y="121"/>
                  </a:lnTo>
                  <a:lnTo>
                    <a:pt x="176" y="119"/>
                  </a:lnTo>
                  <a:lnTo>
                    <a:pt x="176" y="119"/>
                  </a:lnTo>
                  <a:lnTo>
                    <a:pt x="176" y="114"/>
                  </a:lnTo>
                  <a:lnTo>
                    <a:pt x="190" y="114"/>
                  </a:lnTo>
                  <a:lnTo>
                    <a:pt x="190" y="116"/>
                  </a:lnTo>
                  <a:lnTo>
                    <a:pt x="190" y="121"/>
                  </a:lnTo>
                  <a:lnTo>
                    <a:pt x="192" y="128"/>
                  </a:lnTo>
                  <a:lnTo>
                    <a:pt x="192" y="131"/>
                  </a:lnTo>
                  <a:lnTo>
                    <a:pt x="195" y="133"/>
                  </a:lnTo>
                  <a:lnTo>
                    <a:pt x="197" y="135"/>
                  </a:lnTo>
                  <a:lnTo>
                    <a:pt x="200" y="135"/>
                  </a:lnTo>
                  <a:lnTo>
                    <a:pt x="202" y="135"/>
                  </a:lnTo>
                  <a:lnTo>
                    <a:pt x="204" y="135"/>
                  </a:lnTo>
                  <a:lnTo>
                    <a:pt x="204" y="133"/>
                  </a:lnTo>
                  <a:lnTo>
                    <a:pt x="207" y="133"/>
                  </a:lnTo>
                  <a:lnTo>
                    <a:pt x="209" y="131"/>
                  </a:lnTo>
                  <a:lnTo>
                    <a:pt x="214" y="126"/>
                  </a:lnTo>
                  <a:lnTo>
                    <a:pt x="216" y="121"/>
                  </a:lnTo>
                  <a:lnTo>
                    <a:pt x="216" y="124"/>
                  </a:lnTo>
                  <a:lnTo>
                    <a:pt x="219" y="124"/>
                  </a:lnTo>
                  <a:lnTo>
                    <a:pt x="221" y="126"/>
                  </a:lnTo>
                  <a:lnTo>
                    <a:pt x="223" y="126"/>
                  </a:lnTo>
                  <a:lnTo>
                    <a:pt x="223" y="116"/>
                  </a:lnTo>
                  <a:lnTo>
                    <a:pt x="228" y="116"/>
                  </a:lnTo>
                  <a:lnTo>
                    <a:pt x="230" y="116"/>
                  </a:lnTo>
                  <a:lnTo>
                    <a:pt x="233" y="114"/>
                  </a:lnTo>
                  <a:lnTo>
                    <a:pt x="238" y="114"/>
                  </a:lnTo>
                  <a:lnTo>
                    <a:pt x="238" y="105"/>
                  </a:lnTo>
                  <a:lnTo>
                    <a:pt x="235" y="107"/>
                  </a:lnTo>
                  <a:lnTo>
                    <a:pt x="233" y="107"/>
                  </a:lnTo>
                  <a:lnTo>
                    <a:pt x="230" y="109"/>
                  </a:lnTo>
                  <a:lnTo>
                    <a:pt x="228" y="107"/>
                  </a:lnTo>
                  <a:lnTo>
                    <a:pt x="226" y="107"/>
                  </a:lnTo>
                  <a:lnTo>
                    <a:pt x="226" y="107"/>
                  </a:lnTo>
                  <a:lnTo>
                    <a:pt x="223" y="105"/>
                  </a:lnTo>
                  <a:lnTo>
                    <a:pt x="221" y="102"/>
                  </a:lnTo>
                  <a:lnTo>
                    <a:pt x="219" y="102"/>
                  </a:lnTo>
                  <a:lnTo>
                    <a:pt x="216" y="102"/>
                  </a:lnTo>
                  <a:lnTo>
                    <a:pt x="216" y="100"/>
                  </a:lnTo>
                  <a:lnTo>
                    <a:pt x="216" y="97"/>
                  </a:lnTo>
                  <a:lnTo>
                    <a:pt x="214" y="95"/>
                  </a:lnTo>
                  <a:lnTo>
                    <a:pt x="214" y="95"/>
                  </a:lnTo>
                  <a:lnTo>
                    <a:pt x="209" y="90"/>
                  </a:lnTo>
                  <a:lnTo>
                    <a:pt x="204" y="88"/>
                  </a:lnTo>
                  <a:lnTo>
                    <a:pt x="200" y="86"/>
                  </a:lnTo>
                  <a:lnTo>
                    <a:pt x="195" y="83"/>
                  </a:lnTo>
                  <a:lnTo>
                    <a:pt x="190" y="81"/>
                  </a:lnTo>
                  <a:lnTo>
                    <a:pt x="181" y="81"/>
                  </a:lnTo>
                  <a:lnTo>
                    <a:pt x="181" y="74"/>
                  </a:lnTo>
                  <a:lnTo>
                    <a:pt x="185" y="74"/>
                  </a:lnTo>
                  <a:lnTo>
                    <a:pt x="190" y="74"/>
                  </a:lnTo>
                  <a:lnTo>
                    <a:pt x="192" y="71"/>
                  </a:lnTo>
                  <a:lnTo>
                    <a:pt x="192" y="69"/>
                  </a:lnTo>
                  <a:lnTo>
                    <a:pt x="195" y="67"/>
                  </a:lnTo>
                  <a:lnTo>
                    <a:pt x="197" y="64"/>
                  </a:lnTo>
                  <a:lnTo>
                    <a:pt x="202" y="62"/>
                  </a:lnTo>
                  <a:lnTo>
                    <a:pt x="204" y="59"/>
                  </a:lnTo>
                  <a:lnTo>
                    <a:pt x="204" y="59"/>
                  </a:lnTo>
                  <a:lnTo>
                    <a:pt x="200" y="52"/>
                  </a:lnTo>
                  <a:lnTo>
                    <a:pt x="188" y="43"/>
                  </a:lnTo>
                  <a:lnTo>
                    <a:pt x="176" y="36"/>
                  </a:lnTo>
                  <a:lnTo>
                    <a:pt x="171" y="33"/>
                  </a:lnTo>
                  <a:lnTo>
                    <a:pt x="171" y="33"/>
                  </a:lnTo>
                  <a:lnTo>
                    <a:pt x="169" y="31"/>
                  </a:lnTo>
                  <a:lnTo>
                    <a:pt x="166" y="33"/>
                  </a:lnTo>
                  <a:lnTo>
                    <a:pt x="164" y="33"/>
                  </a:lnTo>
                  <a:lnTo>
                    <a:pt x="162" y="38"/>
                  </a:lnTo>
                  <a:lnTo>
                    <a:pt x="159" y="40"/>
                  </a:lnTo>
                  <a:lnTo>
                    <a:pt x="157" y="38"/>
                  </a:lnTo>
                  <a:lnTo>
                    <a:pt x="157" y="33"/>
                  </a:lnTo>
                  <a:lnTo>
                    <a:pt x="154" y="29"/>
                  </a:lnTo>
                  <a:lnTo>
                    <a:pt x="152" y="24"/>
                  </a:lnTo>
                  <a:lnTo>
                    <a:pt x="150" y="21"/>
                  </a:lnTo>
                  <a:lnTo>
                    <a:pt x="147" y="19"/>
                  </a:lnTo>
                  <a:lnTo>
                    <a:pt x="147" y="19"/>
                  </a:lnTo>
                  <a:lnTo>
                    <a:pt x="145" y="19"/>
                  </a:lnTo>
                  <a:lnTo>
                    <a:pt x="138" y="19"/>
                  </a:lnTo>
                  <a:lnTo>
                    <a:pt x="133" y="21"/>
                  </a:lnTo>
                  <a:lnTo>
                    <a:pt x="126" y="21"/>
                  </a:lnTo>
                  <a:lnTo>
                    <a:pt x="124" y="19"/>
                  </a:lnTo>
                  <a:lnTo>
                    <a:pt x="119" y="19"/>
                  </a:lnTo>
                  <a:lnTo>
                    <a:pt x="126" y="19"/>
                  </a:lnTo>
                  <a:lnTo>
                    <a:pt x="131" y="17"/>
                  </a:lnTo>
                  <a:lnTo>
                    <a:pt x="145" y="14"/>
                  </a:lnTo>
                  <a:lnTo>
                    <a:pt x="145" y="12"/>
                  </a:lnTo>
                  <a:lnTo>
                    <a:pt x="143" y="12"/>
                  </a:lnTo>
                  <a:lnTo>
                    <a:pt x="143" y="10"/>
                  </a:lnTo>
                  <a:lnTo>
                    <a:pt x="140" y="10"/>
                  </a:lnTo>
                  <a:lnTo>
                    <a:pt x="138" y="5"/>
                  </a:lnTo>
                  <a:lnTo>
                    <a:pt x="133" y="5"/>
                  </a:lnTo>
                  <a:lnTo>
                    <a:pt x="128" y="2"/>
                  </a:lnTo>
                  <a:lnTo>
                    <a:pt x="124" y="0"/>
                  </a:lnTo>
                  <a:lnTo>
                    <a:pt x="119" y="0"/>
                  </a:lnTo>
                  <a:lnTo>
                    <a:pt x="114" y="0"/>
                  </a:lnTo>
                  <a:lnTo>
                    <a:pt x="112" y="0"/>
                  </a:lnTo>
                  <a:lnTo>
                    <a:pt x="112" y="0"/>
                  </a:lnTo>
                  <a:lnTo>
                    <a:pt x="109" y="5"/>
                  </a:lnTo>
                  <a:lnTo>
                    <a:pt x="105" y="7"/>
                  </a:lnTo>
                  <a:lnTo>
                    <a:pt x="105" y="10"/>
                  </a:lnTo>
                  <a:lnTo>
                    <a:pt x="102" y="10"/>
                  </a:lnTo>
                  <a:lnTo>
                    <a:pt x="102" y="7"/>
                  </a:lnTo>
                  <a:lnTo>
                    <a:pt x="105" y="0"/>
                  </a:lnTo>
                  <a:lnTo>
                    <a:pt x="95" y="0"/>
                  </a:lnTo>
                  <a:lnTo>
                    <a:pt x="95"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7" name="Freeform 1627">
              <a:extLst>
                <a:ext uri="{FF2B5EF4-FFF2-40B4-BE49-F238E27FC236}">
                  <a16:creationId xmlns:a16="http://schemas.microsoft.com/office/drawing/2014/main" id="{8D75D60B-DDBD-4F8D-9CA8-A89315E80D1B}"/>
                </a:ext>
              </a:extLst>
            </p:cNvPr>
            <p:cNvSpPr>
              <a:spLocks/>
            </p:cNvSpPr>
            <p:nvPr/>
          </p:nvSpPr>
          <p:spPr bwMode="auto">
            <a:xfrm>
              <a:off x="2730501" y="2039937"/>
              <a:ext cx="377825" cy="301624"/>
            </a:xfrm>
            <a:custGeom>
              <a:avLst/>
              <a:gdLst/>
              <a:ahLst/>
              <a:cxnLst>
                <a:cxn ang="0">
                  <a:pos x="64" y="12"/>
                </a:cxn>
                <a:cxn ang="0">
                  <a:pos x="50" y="24"/>
                </a:cxn>
                <a:cxn ang="0">
                  <a:pos x="43" y="19"/>
                </a:cxn>
                <a:cxn ang="0">
                  <a:pos x="64" y="5"/>
                </a:cxn>
                <a:cxn ang="0">
                  <a:pos x="48" y="5"/>
                </a:cxn>
                <a:cxn ang="0">
                  <a:pos x="12" y="17"/>
                </a:cxn>
                <a:cxn ang="0">
                  <a:pos x="2" y="33"/>
                </a:cxn>
                <a:cxn ang="0">
                  <a:pos x="10" y="40"/>
                </a:cxn>
                <a:cxn ang="0">
                  <a:pos x="5" y="50"/>
                </a:cxn>
                <a:cxn ang="0">
                  <a:pos x="12" y="50"/>
                </a:cxn>
                <a:cxn ang="0">
                  <a:pos x="21" y="52"/>
                </a:cxn>
                <a:cxn ang="0">
                  <a:pos x="33" y="57"/>
                </a:cxn>
                <a:cxn ang="0">
                  <a:pos x="69" y="59"/>
                </a:cxn>
                <a:cxn ang="0">
                  <a:pos x="74" y="64"/>
                </a:cxn>
                <a:cxn ang="0">
                  <a:pos x="83" y="64"/>
                </a:cxn>
                <a:cxn ang="0">
                  <a:pos x="90" y="57"/>
                </a:cxn>
                <a:cxn ang="0">
                  <a:pos x="100" y="57"/>
                </a:cxn>
                <a:cxn ang="0">
                  <a:pos x="112" y="64"/>
                </a:cxn>
                <a:cxn ang="0">
                  <a:pos x="107" y="76"/>
                </a:cxn>
                <a:cxn ang="0">
                  <a:pos x="126" y="81"/>
                </a:cxn>
                <a:cxn ang="0">
                  <a:pos x="128" y="107"/>
                </a:cxn>
                <a:cxn ang="0">
                  <a:pos x="102" y="121"/>
                </a:cxn>
                <a:cxn ang="0">
                  <a:pos x="95" y="133"/>
                </a:cxn>
                <a:cxn ang="0">
                  <a:pos x="74" y="133"/>
                </a:cxn>
                <a:cxn ang="0">
                  <a:pos x="59" y="135"/>
                </a:cxn>
                <a:cxn ang="0">
                  <a:pos x="50" y="145"/>
                </a:cxn>
                <a:cxn ang="0">
                  <a:pos x="57" y="150"/>
                </a:cxn>
                <a:cxn ang="0">
                  <a:pos x="81" y="145"/>
                </a:cxn>
                <a:cxn ang="0">
                  <a:pos x="102" y="150"/>
                </a:cxn>
                <a:cxn ang="0">
                  <a:pos x="112" y="159"/>
                </a:cxn>
                <a:cxn ang="0">
                  <a:pos x="112" y="166"/>
                </a:cxn>
                <a:cxn ang="0">
                  <a:pos x="112" y="173"/>
                </a:cxn>
                <a:cxn ang="0">
                  <a:pos x="154" y="188"/>
                </a:cxn>
                <a:cxn ang="0">
                  <a:pos x="164" y="185"/>
                </a:cxn>
                <a:cxn ang="0">
                  <a:pos x="143" y="159"/>
                </a:cxn>
                <a:cxn ang="0">
                  <a:pos x="159" y="162"/>
                </a:cxn>
                <a:cxn ang="0">
                  <a:pos x="169" y="173"/>
                </a:cxn>
                <a:cxn ang="0">
                  <a:pos x="181" y="173"/>
                </a:cxn>
                <a:cxn ang="0">
                  <a:pos x="183" y="159"/>
                </a:cxn>
                <a:cxn ang="0">
                  <a:pos x="181" y="143"/>
                </a:cxn>
                <a:cxn ang="0">
                  <a:pos x="173" y="128"/>
                </a:cxn>
                <a:cxn ang="0">
                  <a:pos x="164" y="121"/>
                </a:cxn>
                <a:cxn ang="0">
                  <a:pos x="176" y="114"/>
                </a:cxn>
                <a:cxn ang="0">
                  <a:pos x="192" y="131"/>
                </a:cxn>
                <a:cxn ang="0">
                  <a:pos x="204" y="135"/>
                </a:cxn>
                <a:cxn ang="0">
                  <a:pos x="216" y="121"/>
                </a:cxn>
                <a:cxn ang="0">
                  <a:pos x="223" y="116"/>
                </a:cxn>
                <a:cxn ang="0">
                  <a:pos x="238" y="105"/>
                </a:cxn>
                <a:cxn ang="0">
                  <a:pos x="226" y="107"/>
                </a:cxn>
                <a:cxn ang="0">
                  <a:pos x="216" y="102"/>
                </a:cxn>
                <a:cxn ang="0">
                  <a:pos x="209" y="90"/>
                </a:cxn>
                <a:cxn ang="0">
                  <a:pos x="181" y="81"/>
                </a:cxn>
                <a:cxn ang="0">
                  <a:pos x="192" y="69"/>
                </a:cxn>
                <a:cxn ang="0">
                  <a:pos x="204" y="59"/>
                </a:cxn>
                <a:cxn ang="0">
                  <a:pos x="171" y="33"/>
                </a:cxn>
                <a:cxn ang="0">
                  <a:pos x="159" y="40"/>
                </a:cxn>
                <a:cxn ang="0">
                  <a:pos x="150" y="21"/>
                </a:cxn>
                <a:cxn ang="0">
                  <a:pos x="133" y="21"/>
                </a:cxn>
                <a:cxn ang="0">
                  <a:pos x="131" y="17"/>
                </a:cxn>
                <a:cxn ang="0">
                  <a:pos x="140" y="10"/>
                </a:cxn>
                <a:cxn ang="0">
                  <a:pos x="119" y="0"/>
                </a:cxn>
                <a:cxn ang="0">
                  <a:pos x="105" y="7"/>
                </a:cxn>
                <a:cxn ang="0">
                  <a:pos x="95" y="0"/>
                </a:cxn>
              </a:cxnLst>
              <a:rect l="0" t="0" r="r" b="b"/>
              <a:pathLst>
                <a:path w="238" h="190">
                  <a:moveTo>
                    <a:pt x="95" y="0"/>
                  </a:moveTo>
                  <a:lnTo>
                    <a:pt x="88" y="2"/>
                  </a:lnTo>
                  <a:lnTo>
                    <a:pt x="81" y="7"/>
                  </a:lnTo>
                  <a:lnTo>
                    <a:pt x="69" y="10"/>
                  </a:lnTo>
                  <a:lnTo>
                    <a:pt x="64" y="12"/>
                  </a:lnTo>
                  <a:lnTo>
                    <a:pt x="62" y="12"/>
                  </a:lnTo>
                  <a:lnTo>
                    <a:pt x="59" y="14"/>
                  </a:lnTo>
                  <a:lnTo>
                    <a:pt x="57" y="17"/>
                  </a:lnTo>
                  <a:lnTo>
                    <a:pt x="55" y="17"/>
                  </a:lnTo>
                  <a:lnTo>
                    <a:pt x="50" y="24"/>
                  </a:lnTo>
                  <a:lnTo>
                    <a:pt x="48" y="29"/>
                  </a:lnTo>
                  <a:lnTo>
                    <a:pt x="40" y="29"/>
                  </a:lnTo>
                  <a:lnTo>
                    <a:pt x="40" y="24"/>
                  </a:lnTo>
                  <a:lnTo>
                    <a:pt x="43" y="21"/>
                  </a:lnTo>
                  <a:lnTo>
                    <a:pt x="43" y="19"/>
                  </a:lnTo>
                  <a:lnTo>
                    <a:pt x="45" y="17"/>
                  </a:lnTo>
                  <a:lnTo>
                    <a:pt x="48" y="14"/>
                  </a:lnTo>
                  <a:lnTo>
                    <a:pt x="52" y="12"/>
                  </a:lnTo>
                  <a:lnTo>
                    <a:pt x="62" y="10"/>
                  </a:lnTo>
                  <a:lnTo>
                    <a:pt x="64" y="5"/>
                  </a:lnTo>
                  <a:lnTo>
                    <a:pt x="67" y="2"/>
                  </a:lnTo>
                  <a:lnTo>
                    <a:pt x="69" y="0"/>
                  </a:lnTo>
                  <a:lnTo>
                    <a:pt x="62" y="0"/>
                  </a:lnTo>
                  <a:lnTo>
                    <a:pt x="55" y="5"/>
                  </a:lnTo>
                  <a:lnTo>
                    <a:pt x="48" y="5"/>
                  </a:lnTo>
                  <a:lnTo>
                    <a:pt x="38" y="7"/>
                  </a:lnTo>
                  <a:lnTo>
                    <a:pt x="29" y="10"/>
                  </a:lnTo>
                  <a:lnTo>
                    <a:pt x="19" y="12"/>
                  </a:lnTo>
                  <a:lnTo>
                    <a:pt x="14" y="17"/>
                  </a:lnTo>
                  <a:lnTo>
                    <a:pt x="12" y="17"/>
                  </a:lnTo>
                  <a:lnTo>
                    <a:pt x="7" y="19"/>
                  </a:lnTo>
                  <a:lnTo>
                    <a:pt x="5" y="24"/>
                  </a:lnTo>
                  <a:lnTo>
                    <a:pt x="5" y="26"/>
                  </a:lnTo>
                  <a:lnTo>
                    <a:pt x="2" y="31"/>
                  </a:lnTo>
                  <a:lnTo>
                    <a:pt x="2" y="33"/>
                  </a:lnTo>
                  <a:lnTo>
                    <a:pt x="5" y="33"/>
                  </a:lnTo>
                  <a:lnTo>
                    <a:pt x="7" y="36"/>
                  </a:lnTo>
                  <a:lnTo>
                    <a:pt x="10" y="38"/>
                  </a:lnTo>
                  <a:lnTo>
                    <a:pt x="12" y="40"/>
                  </a:lnTo>
                  <a:lnTo>
                    <a:pt x="10" y="40"/>
                  </a:lnTo>
                  <a:lnTo>
                    <a:pt x="7" y="40"/>
                  </a:lnTo>
                  <a:lnTo>
                    <a:pt x="2" y="43"/>
                  </a:lnTo>
                  <a:lnTo>
                    <a:pt x="0" y="43"/>
                  </a:lnTo>
                  <a:lnTo>
                    <a:pt x="2" y="48"/>
                  </a:lnTo>
                  <a:lnTo>
                    <a:pt x="5" y="50"/>
                  </a:lnTo>
                  <a:lnTo>
                    <a:pt x="5" y="50"/>
                  </a:lnTo>
                  <a:lnTo>
                    <a:pt x="7" y="52"/>
                  </a:lnTo>
                  <a:lnTo>
                    <a:pt x="10" y="50"/>
                  </a:lnTo>
                  <a:lnTo>
                    <a:pt x="10" y="50"/>
                  </a:lnTo>
                  <a:lnTo>
                    <a:pt x="12" y="50"/>
                  </a:lnTo>
                  <a:lnTo>
                    <a:pt x="17" y="48"/>
                  </a:lnTo>
                  <a:lnTo>
                    <a:pt x="19" y="45"/>
                  </a:lnTo>
                  <a:lnTo>
                    <a:pt x="19" y="48"/>
                  </a:lnTo>
                  <a:lnTo>
                    <a:pt x="21" y="50"/>
                  </a:lnTo>
                  <a:lnTo>
                    <a:pt x="21" y="52"/>
                  </a:lnTo>
                  <a:lnTo>
                    <a:pt x="21" y="55"/>
                  </a:lnTo>
                  <a:lnTo>
                    <a:pt x="24" y="55"/>
                  </a:lnTo>
                  <a:lnTo>
                    <a:pt x="26" y="57"/>
                  </a:lnTo>
                  <a:lnTo>
                    <a:pt x="29" y="57"/>
                  </a:lnTo>
                  <a:lnTo>
                    <a:pt x="33" y="57"/>
                  </a:lnTo>
                  <a:lnTo>
                    <a:pt x="45" y="57"/>
                  </a:lnTo>
                  <a:lnTo>
                    <a:pt x="55" y="59"/>
                  </a:lnTo>
                  <a:lnTo>
                    <a:pt x="59" y="59"/>
                  </a:lnTo>
                  <a:lnTo>
                    <a:pt x="64" y="59"/>
                  </a:lnTo>
                  <a:lnTo>
                    <a:pt x="69" y="59"/>
                  </a:lnTo>
                  <a:lnTo>
                    <a:pt x="74" y="57"/>
                  </a:lnTo>
                  <a:lnTo>
                    <a:pt x="74" y="62"/>
                  </a:lnTo>
                  <a:lnTo>
                    <a:pt x="74" y="64"/>
                  </a:lnTo>
                  <a:lnTo>
                    <a:pt x="74" y="64"/>
                  </a:lnTo>
                  <a:lnTo>
                    <a:pt x="74" y="64"/>
                  </a:lnTo>
                  <a:lnTo>
                    <a:pt x="76" y="64"/>
                  </a:lnTo>
                  <a:lnTo>
                    <a:pt x="78" y="64"/>
                  </a:lnTo>
                  <a:lnTo>
                    <a:pt x="81" y="64"/>
                  </a:lnTo>
                  <a:lnTo>
                    <a:pt x="81" y="64"/>
                  </a:lnTo>
                  <a:lnTo>
                    <a:pt x="83" y="64"/>
                  </a:lnTo>
                  <a:lnTo>
                    <a:pt x="86" y="62"/>
                  </a:lnTo>
                  <a:lnTo>
                    <a:pt x="86" y="59"/>
                  </a:lnTo>
                  <a:lnTo>
                    <a:pt x="86" y="59"/>
                  </a:lnTo>
                  <a:lnTo>
                    <a:pt x="88" y="57"/>
                  </a:lnTo>
                  <a:lnTo>
                    <a:pt x="90" y="57"/>
                  </a:lnTo>
                  <a:lnTo>
                    <a:pt x="93" y="55"/>
                  </a:lnTo>
                  <a:lnTo>
                    <a:pt x="95" y="55"/>
                  </a:lnTo>
                  <a:lnTo>
                    <a:pt x="95" y="55"/>
                  </a:lnTo>
                  <a:lnTo>
                    <a:pt x="97" y="55"/>
                  </a:lnTo>
                  <a:lnTo>
                    <a:pt x="100" y="57"/>
                  </a:lnTo>
                  <a:lnTo>
                    <a:pt x="102" y="59"/>
                  </a:lnTo>
                  <a:lnTo>
                    <a:pt x="105" y="64"/>
                  </a:lnTo>
                  <a:lnTo>
                    <a:pt x="109" y="64"/>
                  </a:lnTo>
                  <a:lnTo>
                    <a:pt x="112" y="64"/>
                  </a:lnTo>
                  <a:lnTo>
                    <a:pt x="112" y="64"/>
                  </a:lnTo>
                  <a:lnTo>
                    <a:pt x="112" y="74"/>
                  </a:lnTo>
                  <a:lnTo>
                    <a:pt x="112" y="74"/>
                  </a:lnTo>
                  <a:lnTo>
                    <a:pt x="109" y="74"/>
                  </a:lnTo>
                  <a:lnTo>
                    <a:pt x="109" y="74"/>
                  </a:lnTo>
                  <a:lnTo>
                    <a:pt x="107" y="76"/>
                  </a:lnTo>
                  <a:lnTo>
                    <a:pt x="119" y="76"/>
                  </a:lnTo>
                  <a:lnTo>
                    <a:pt x="119" y="76"/>
                  </a:lnTo>
                  <a:lnTo>
                    <a:pt x="119" y="78"/>
                  </a:lnTo>
                  <a:lnTo>
                    <a:pt x="121" y="78"/>
                  </a:lnTo>
                  <a:lnTo>
                    <a:pt x="126" y="81"/>
                  </a:lnTo>
                  <a:lnTo>
                    <a:pt x="126" y="83"/>
                  </a:lnTo>
                  <a:lnTo>
                    <a:pt x="128" y="86"/>
                  </a:lnTo>
                  <a:lnTo>
                    <a:pt x="131" y="90"/>
                  </a:lnTo>
                  <a:lnTo>
                    <a:pt x="135" y="97"/>
                  </a:lnTo>
                  <a:lnTo>
                    <a:pt x="128" y="107"/>
                  </a:lnTo>
                  <a:lnTo>
                    <a:pt x="119" y="114"/>
                  </a:lnTo>
                  <a:lnTo>
                    <a:pt x="116" y="116"/>
                  </a:lnTo>
                  <a:lnTo>
                    <a:pt x="112" y="116"/>
                  </a:lnTo>
                  <a:lnTo>
                    <a:pt x="109" y="121"/>
                  </a:lnTo>
                  <a:lnTo>
                    <a:pt x="102" y="121"/>
                  </a:lnTo>
                  <a:lnTo>
                    <a:pt x="102" y="124"/>
                  </a:lnTo>
                  <a:lnTo>
                    <a:pt x="102" y="126"/>
                  </a:lnTo>
                  <a:lnTo>
                    <a:pt x="102" y="128"/>
                  </a:lnTo>
                  <a:lnTo>
                    <a:pt x="100" y="131"/>
                  </a:lnTo>
                  <a:lnTo>
                    <a:pt x="95" y="133"/>
                  </a:lnTo>
                  <a:lnTo>
                    <a:pt x="93" y="133"/>
                  </a:lnTo>
                  <a:lnTo>
                    <a:pt x="88" y="133"/>
                  </a:lnTo>
                  <a:lnTo>
                    <a:pt x="78" y="133"/>
                  </a:lnTo>
                  <a:lnTo>
                    <a:pt x="76" y="133"/>
                  </a:lnTo>
                  <a:lnTo>
                    <a:pt x="74" y="133"/>
                  </a:lnTo>
                  <a:lnTo>
                    <a:pt x="74" y="131"/>
                  </a:lnTo>
                  <a:lnTo>
                    <a:pt x="71" y="128"/>
                  </a:lnTo>
                  <a:lnTo>
                    <a:pt x="67" y="131"/>
                  </a:lnTo>
                  <a:lnTo>
                    <a:pt x="64" y="133"/>
                  </a:lnTo>
                  <a:lnTo>
                    <a:pt x="59" y="135"/>
                  </a:lnTo>
                  <a:lnTo>
                    <a:pt x="57" y="138"/>
                  </a:lnTo>
                  <a:lnTo>
                    <a:pt x="55" y="140"/>
                  </a:lnTo>
                  <a:lnTo>
                    <a:pt x="52" y="143"/>
                  </a:lnTo>
                  <a:lnTo>
                    <a:pt x="52" y="143"/>
                  </a:lnTo>
                  <a:lnTo>
                    <a:pt x="50" y="145"/>
                  </a:lnTo>
                  <a:lnTo>
                    <a:pt x="52" y="147"/>
                  </a:lnTo>
                  <a:lnTo>
                    <a:pt x="52" y="147"/>
                  </a:lnTo>
                  <a:lnTo>
                    <a:pt x="55" y="147"/>
                  </a:lnTo>
                  <a:lnTo>
                    <a:pt x="55" y="150"/>
                  </a:lnTo>
                  <a:lnTo>
                    <a:pt x="57" y="150"/>
                  </a:lnTo>
                  <a:lnTo>
                    <a:pt x="59" y="150"/>
                  </a:lnTo>
                  <a:lnTo>
                    <a:pt x="64" y="150"/>
                  </a:lnTo>
                  <a:lnTo>
                    <a:pt x="67" y="150"/>
                  </a:lnTo>
                  <a:lnTo>
                    <a:pt x="74" y="147"/>
                  </a:lnTo>
                  <a:lnTo>
                    <a:pt x="81" y="145"/>
                  </a:lnTo>
                  <a:lnTo>
                    <a:pt x="83" y="145"/>
                  </a:lnTo>
                  <a:lnTo>
                    <a:pt x="86" y="145"/>
                  </a:lnTo>
                  <a:lnTo>
                    <a:pt x="100" y="145"/>
                  </a:lnTo>
                  <a:lnTo>
                    <a:pt x="100" y="147"/>
                  </a:lnTo>
                  <a:lnTo>
                    <a:pt x="102" y="150"/>
                  </a:lnTo>
                  <a:lnTo>
                    <a:pt x="102" y="152"/>
                  </a:lnTo>
                  <a:lnTo>
                    <a:pt x="105" y="152"/>
                  </a:lnTo>
                  <a:lnTo>
                    <a:pt x="105" y="154"/>
                  </a:lnTo>
                  <a:lnTo>
                    <a:pt x="107" y="157"/>
                  </a:lnTo>
                  <a:lnTo>
                    <a:pt x="112" y="159"/>
                  </a:lnTo>
                  <a:lnTo>
                    <a:pt x="112" y="159"/>
                  </a:lnTo>
                  <a:lnTo>
                    <a:pt x="112" y="159"/>
                  </a:lnTo>
                  <a:lnTo>
                    <a:pt x="112" y="162"/>
                  </a:lnTo>
                  <a:lnTo>
                    <a:pt x="112" y="164"/>
                  </a:lnTo>
                  <a:lnTo>
                    <a:pt x="112" y="166"/>
                  </a:lnTo>
                  <a:lnTo>
                    <a:pt x="112" y="169"/>
                  </a:lnTo>
                  <a:lnTo>
                    <a:pt x="112" y="171"/>
                  </a:lnTo>
                  <a:lnTo>
                    <a:pt x="112" y="173"/>
                  </a:lnTo>
                  <a:lnTo>
                    <a:pt x="112" y="173"/>
                  </a:lnTo>
                  <a:lnTo>
                    <a:pt x="112" y="173"/>
                  </a:lnTo>
                  <a:lnTo>
                    <a:pt x="112" y="178"/>
                  </a:lnTo>
                  <a:lnTo>
                    <a:pt x="133" y="178"/>
                  </a:lnTo>
                  <a:lnTo>
                    <a:pt x="140" y="181"/>
                  </a:lnTo>
                  <a:lnTo>
                    <a:pt x="147" y="185"/>
                  </a:lnTo>
                  <a:lnTo>
                    <a:pt x="154" y="188"/>
                  </a:lnTo>
                  <a:lnTo>
                    <a:pt x="157" y="190"/>
                  </a:lnTo>
                  <a:lnTo>
                    <a:pt x="159" y="190"/>
                  </a:lnTo>
                  <a:lnTo>
                    <a:pt x="159" y="190"/>
                  </a:lnTo>
                  <a:lnTo>
                    <a:pt x="162" y="188"/>
                  </a:lnTo>
                  <a:lnTo>
                    <a:pt x="164" y="185"/>
                  </a:lnTo>
                  <a:lnTo>
                    <a:pt x="157" y="178"/>
                  </a:lnTo>
                  <a:lnTo>
                    <a:pt x="150" y="169"/>
                  </a:lnTo>
                  <a:lnTo>
                    <a:pt x="145" y="162"/>
                  </a:lnTo>
                  <a:lnTo>
                    <a:pt x="143" y="159"/>
                  </a:lnTo>
                  <a:lnTo>
                    <a:pt x="143" y="159"/>
                  </a:lnTo>
                  <a:lnTo>
                    <a:pt x="147" y="159"/>
                  </a:lnTo>
                  <a:lnTo>
                    <a:pt x="152" y="159"/>
                  </a:lnTo>
                  <a:lnTo>
                    <a:pt x="154" y="159"/>
                  </a:lnTo>
                  <a:lnTo>
                    <a:pt x="157" y="159"/>
                  </a:lnTo>
                  <a:lnTo>
                    <a:pt x="159" y="162"/>
                  </a:lnTo>
                  <a:lnTo>
                    <a:pt x="159" y="164"/>
                  </a:lnTo>
                  <a:lnTo>
                    <a:pt x="159" y="164"/>
                  </a:lnTo>
                  <a:lnTo>
                    <a:pt x="164" y="166"/>
                  </a:lnTo>
                  <a:lnTo>
                    <a:pt x="164" y="171"/>
                  </a:lnTo>
                  <a:lnTo>
                    <a:pt x="169" y="173"/>
                  </a:lnTo>
                  <a:lnTo>
                    <a:pt x="176" y="176"/>
                  </a:lnTo>
                  <a:lnTo>
                    <a:pt x="181" y="178"/>
                  </a:lnTo>
                  <a:lnTo>
                    <a:pt x="183" y="178"/>
                  </a:lnTo>
                  <a:lnTo>
                    <a:pt x="181" y="176"/>
                  </a:lnTo>
                  <a:lnTo>
                    <a:pt x="181" y="173"/>
                  </a:lnTo>
                  <a:lnTo>
                    <a:pt x="181" y="173"/>
                  </a:lnTo>
                  <a:lnTo>
                    <a:pt x="181" y="171"/>
                  </a:lnTo>
                  <a:lnTo>
                    <a:pt x="183" y="166"/>
                  </a:lnTo>
                  <a:lnTo>
                    <a:pt x="183" y="162"/>
                  </a:lnTo>
                  <a:lnTo>
                    <a:pt x="183" y="159"/>
                  </a:lnTo>
                  <a:lnTo>
                    <a:pt x="183" y="157"/>
                  </a:lnTo>
                  <a:lnTo>
                    <a:pt x="185" y="152"/>
                  </a:lnTo>
                  <a:lnTo>
                    <a:pt x="183" y="147"/>
                  </a:lnTo>
                  <a:lnTo>
                    <a:pt x="183" y="147"/>
                  </a:lnTo>
                  <a:lnTo>
                    <a:pt x="181" y="143"/>
                  </a:lnTo>
                  <a:lnTo>
                    <a:pt x="178" y="140"/>
                  </a:lnTo>
                  <a:lnTo>
                    <a:pt x="176" y="140"/>
                  </a:lnTo>
                  <a:lnTo>
                    <a:pt x="173" y="138"/>
                  </a:lnTo>
                  <a:lnTo>
                    <a:pt x="173" y="133"/>
                  </a:lnTo>
                  <a:lnTo>
                    <a:pt x="173" y="128"/>
                  </a:lnTo>
                  <a:lnTo>
                    <a:pt x="169" y="128"/>
                  </a:lnTo>
                  <a:lnTo>
                    <a:pt x="169" y="128"/>
                  </a:lnTo>
                  <a:lnTo>
                    <a:pt x="169" y="128"/>
                  </a:lnTo>
                  <a:lnTo>
                    <a:pt x="166" y="126"/>
                  </a:lnTo>
                  <a:lnTo>
                    <a:pt x="164" y="121"/>
                  </a:lnTo>
                  <a:lnTo>
                    <a:pt x="171" y="121"/>
                  </a:lnTo>
                  <a:lnTo>
                    <a:pt x="176" y="121"/>
                  </a:lnTo>
                  <a:lnTo>
                    <a:pt x="176" y="119"/>
                  </a:lnTo>
                  <a:lnTo>
                    <a:pt x="176" y="119"/>
                  </a:lnTo>
                  <a:lnTo>
                    <a:pt x="176" y="114"/>
                  </a:lnTo>
                  <a:lnTo>
                    <a:pt x="190" y="114"/>
                  </a:lnTo>
                  <a:lnTo>
                    <a:pt x="190" y="116"/>
                  </a:lnTo>
                  <a:lnTo>
                    <a:pt x="190" y="121"/>
                  </a:lnTo>
                  <a:lnTo>
                    <a:pt x="192" y="128"/>
                  </a:lnTo>
                  <a:lnTo>
                    <a:pt x="192" y="131"/>
                  </a:lnTo>
                  <a:lnTo>
                    <a:pt x="195" y="133"/>
                  </a:lnTo>
                  <a:lnTo>
                    <a:pt x="197" y="135"/>
                  </a:lnTo>
                  <a:lnTo>
                    <a:pt x="200" y="135"/>
                  </a:lnTo>
                  <a:lnTo>
                    <a:pt x="202" y="135"/>
                  </a:lnTo>
                  <a:lnTo>
                    <a:pt x="204" y="135"/>
                  </a:lnTo>
                  <a:lnTo>
                    <a:pt x="204" y="133"/>
                  </a:lnTo>
                  <a:lnTo>
                    <a:pt x="207" y="133"/>
                  </a:lnTo>
                  <a:lnTo>
                    <a:pt x="209" y="131"/>
                  </a:lnTo>
                  <a:lnTo>
                    <a:pt x="214" y="126"/>
                  </a:lnTo>
                  <a:lnTo>
                    <a:pt x="216" y="121"/>
                  </a:lnTo>
                  <a:lnTo>
                    <a:pt x="216" y="124"/>
                  </a:lnTo>
                  <a:lnTo>
                    <a:pt x="219" y="124"/>
                  </a:lnTo>
                  <a:lnTo>
                    <a:pt x="221" y="126"/>
                  </a:lnTo>
                  <a:lnTo>
                    <a:pt x="223" y="126"/>
                  </a:lnTo>
                  <a:lnTo>
                    <a:pt x="223" y="116"/>
                  </a:lnTo>
                  <a:lnTo>
                    <a:pt x="228" y="116"/>
                  </a:lnTo>
                  <a:lnTo>
                    <a:pt x="230" y="116"/>
                  </a:lnTo>
                  <a:lnTo>
                    <a:pt x="233" y="114"/>
                  </a:lnTo>
                  <a:lnTo>
                    <a:pt x="238" y="114"/>
                  </a:lnTo>
                  <a:lnTo>
                    <a:pt x="238" y="105"/>
                  </a:lnTo>
                  <a:lnTo>
                    <a:pt x="235" y="107"/>
                  </a:lnTo>
                  <a:lnTo>
                    <a:pt x="233" y="107"/>
                  </a:lnTo>
                  <a:lnTo>
                    <a:pt x="230" y="109"/>
                  </a:lnTo>
                  <a:lnTo>
                    <a:pt x="228" y="107"/>
                  </a:lnTo>
                  <a:lnTo>
                    <a:pt x="226" y="107"/>
                  </a:lnTo>
                  <a:lnTo>
                    <a:pt x="226" y="107"/>
                  </a:lnTo>
                  <a:lnTo>
                    <a:pt x="223" y="105"/>
                  </a:lnTo>
                  <a:lnTo>
                    <a:pt x="221" y="102"/>
                  </a:lnTo>
                  <a:lnTo>
                    <a:pt x="219" y="102"/>
                  </a:lnTo>
                  <a:lnTo>
                    <a:pt x="216" y="102"/>
                  </a:lnTo>
                  <a:lnTo>
                    <a:pt x="216" y="100"/>
                  </a:lnTo>
                  <a:lnTo>
                    <a:pt x="216" y="97"/>
                  </a:lnTo>
                  <a:lnTo>
                    <a:pt x="214" y="95"/>
                  </a:lnTo>
                  <a:lnTo>
                    <a:pt x="214" y="95"/>
                  </a:lnTo>
                  <a:lnTo>
                    <a:pt x="209" y="90"/>
                  </a:lnTo>
                  <a:lnTo>
                    <a:pt x="204" y="88"/>
                  </a:lnTo>
                  <a:lnTo>
                    <a:pt x="200" y="86"/>
                  </a:lnTo>
                  <a:lnTo>
                    <a:pt x="195" y="83"/>
                  </a:lnTo>
                  <a:lnTo>
                    <a:pt x="190" y="81"/>
                  </a:lnTo>
                  <a:lnTo>
                    <a:pt x="181" y="81"/>
                  </a:lnTo>
                  <a:lnTo>
                    <a:pt x="181" y="74"/>
                  </a:lnTo>
                  <a:lnTo>
                    <a:pt x="185" y="74"/>
                  </a:lnTo>
                  <a:lnTo>
                    <a:pt x="190" y="74"/>
                  </a:lnTo>
                  <a:lnTo>
                    <a:pt x="192" y="71"/>
                  </a:lnTo>
                  <a:lnTo>
                    <a:pt x="192" y="69"/>
                  </a:lnTo>
                  <a:lnTo>
                    <a:pt x="195" y="67"/>
                  </a:lnTo>
                  <a:lnTo>
                    <a:pt x="197" y="64"/>
                  </a:lnTo>
                  <a:lnTo>
                    <a:pt x="202" y="62"/>
                  </a:lnTo>
                  <a:lnTo>
                    <a:pt x="204" y="59"/>
                  </a:lnTo>
                  <a:lnTo>
                    <a:pt x="204" y="59"/>
                  </a:lnTo>
                  <a:lnTo>
                    <a:pt x="200" y="52"/>
                  </a:lnTo>
                  <a:lnTo>
                    <a:pt x="188" y="43"/>
                  </a:lnTo>
                  <a:lnTo>
                    <a:pt x="176" y="36"/>
                  </a:lnTo>
                  <a:lnTo>
                    <a:pt x="171" y="33"/>
                  </a:lnTo>
                  <a:lnTo>
                    <a:pt x="171" y="33"/>
                  </a:lnTo>
                  <a:lnTo>
                    <a:pt x="169" y="31"/>
                  </a:lnTo>
                  <a:lnTo>
                    <a:pt x="166" y="33"/>
                  </a:lnTo>
                  <a:lnTo>
                    <a:pt x="164" y="33"/>
                  </a:lnTo>
                  <a:lnTo>
                    <a:pt x="162" y="38"/>
                  </a:lnTo>
                  <a:lnTo>
                    <a:pt x="159" y="40"/>
                  </a:lnTo>
                  <a:lnTo>
                    <a:pt x="157" y="38"/>
                  </a:lnTo>
                  <a:lnTo>
                    <a:pt x="157" y="33"/>
                  </a:lnTo>
                  <a:lnTo>
                    <a:pt x="154" y="29"/>
                  </a:lnTo>
                  <a:lnTo>
                    <a:pt x="152" y="24"/>
                  </a:lnTo>
                  <a:lnTo>
                    <a:pt x="150" y="21"/>
                  </a:lnTo>
                  <a:lnTo>
                    <a:pt x="147" y="19"/>
                  </a:lnTo>
                  <a:lnTo>
                    <a:pt x="147" y="19"/>
                  </a:lnTo>
                  <a:lnTo>
                    <a:pt x="145" y="19"/>
                  </a:lnTo>
                  <a:lnTo>
                    <a:pt x="138" y="19"/>
                  </a:lnTo>
                  <a:lnTo>
                    <a:pt x="133" y="21"/>
                  </a:lnTo>
                  <a:lnTo>
                    <a:pt x="126" y="21"/>
                  </a:lnTo>
                  <a:lnTo>
                    <a:pt x="124" y="19"/>
                  </a:lnTo>
                  <a:lnTo>
                    <a:pt x="119" y="19"/>
                  </a:lnTo>
                  <a:lnTo>
                    <a:pt x="126" y="19"/>
                  </a:lnTo>
                  <a:lnTo>
                    <a:pt x="131" y="17"/>
                  </a:lnTo>
                  <a:lnTo>
                    <a:pt x="145" y="14"/>
                  </a:lnTo>
                  <a:lnTo>
                    <a:pt x="145" y="12"/>
                  </a:lnTo>
                  <a:lnTo>
                    <a:pt x="143" y="12"/>
                  </a:lnTo>
                  <a:lnTo>
                    <a:pt x="143" y="10"/>
                  </a:lnTo>
                  <a:lnTo>
                    <a:pt x="140" y="10"/>
                  </a:lnTo>
                  <a:lnTo>
                    <a:pt x="138" y="5"/>
                  </a:lnTo>
                  <a:lnTo>
                    <a:pt x="133" y="5"/>
                  </a:lnTo>
                  <a:lnTo>
                    <a:pt x="128" y="2"/>
                  </a:lnTo>
                  <a:lnTo>
                    <a:pt x="124" y="0"/>
                  </a:lnTo>
                  <a:lnTo>
                    <a:pt x="119" y="0"/>
                  </a:lnTo>
                  <a:lnTo>
                    <a:pt x="114" y="0"/>
                  </a:lnTo>
                  <a:lnTo>
                    <a:pt x="112" y="0"/>
                  </a:lnTo>
                  <a:lnTo>
                    <a:pt x="112" y="0"/>
                  </a:lnTo>
                  <a:lnTo>
                    <a:pt x="109" y="5"/>
                  </a:lnTo>
                  <a:lnTo>
                    <a:pt x="105" y="7"/>
                  </a:lnTo>
                  <a:lnTo>
                    <a:pt x="105" y="10"/>
                  </a:lnTo>
                  <a:lnTo>
                    <a:pt x="102" y="10"/>
                  </a:lnTo>
                  <a:lnTo>
                    <a:pt x="102" y="7"/>
                  </a:lnTo>
                  <a:lnTo>
                    <a:pt x="105" y="0"/>
                  </a:lnTo>
                  <a:lnTo>
                    <a:pt x="95"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8" name="Freeform 1628">
              <a:extLst>
                <a:ext uri="{FF2B5EF4-FFF2-40B4-BE49-F238E27FC236}">
                  <a16:creationId xmlns:a16="http://schemas.microsoft.com/office/drawing/2014/main" id="{79141C29-EDB4-4A36-AF81-2EB44E9610AB}"/>
                </a:ext>
              </a:extLst>
            </p:cNvPr>
            <p:cNvSpPr>
              <a:spLocks/>
            </p:cNvSpPr>
            <p:nvPr/>
          </p:nvSpPr>
          <p:spPr bwMode="auto">
            <a:xfrm>
              <a:off x="2730501" y="2039937"/>
              <a:ext cx="377825" cy="301624"/>
            </a:xfrm>
            <a:custGeom>
              <a:avLst/>
              <a:gdLst/>
              <a:ahLst/>
              <a:cxnLst>
                <a:cxn ang="0">
                  <a:pos x="64" y="12"/>
                </a:cxn>
                <a:cxn ang="0">
                  <a:pos x="50" y="24"/>
                </a:cxn>
                <a:cxn ang="0">
                  <a:pos x="43" y="19"/>
                </a:cxn>
                <a:cxn ang="0">
                  <a:pos x="64" y="5"/>
                </a:cxn>
                <a:cxn ang="0">
                  <a:pos x="48" y="5"/>
                </a:cxn>
                <a:cxn ang="0">
                  <a:pos x="12" y="17"/>
                </a:cxn>
                <a:cxn ang="0">
                  <a:pos x="2" y="33"/>
                </a:cxn>
                <a:cxn ang="0">
                  <a:pos x="10" y="40"/>
                </a:cxn>
                <a:cxn ang="0">
                  <a:pos x="5" y="50"/>
                </a:cxn>
                <a:cxn ang="0">
                  <a:pos x="12" y="50"/>
                </a:cxn>
                <a:cxn ang="0">
                  <a:pos x="21" y="52"/>
                </a:cxn>
                <a:cxn ang="0">
                  <a:pos x="33" y="57"/>
                </a:cxn>
                <a:cxn ang="0">
                  <a:pos x="69" y="59"/>
                </a:cxn>
                <a:cxn ang="0">
                  <a:pos x="74" y="64"/>
                </a:cxn>
                <a:cxn ang="0">
                  <a:pos x="83" y="64"/>
                </a:cxn>
                <a:cxn ang="0">
                  <a:pos x="90" y="57"/>
                </a:cxn>
                <a:cxn ang="0">
                  <a:pos x="100" y="57"/>
                </a:cxn>
                <a:cxn ang="0">
                  <a:pos x="112" y="64"/>
                </a:cxn>
                <a:cxn ang="0">
                  <a:pos x="107" y="76"/>
                </a:cxn>
                <a:cxn ang="0">
                  <a:pos x="126" y="81"/>
                </a:cxn>
                <a:cxn ang="0">
                  <a:pos x="128" y="107"/>
                </a:cxn>
                <a:cxn ang="0">
                  <a:pos x="102" y="121"/>
                </a:cxn>
                <a:cxn ang="0">
                  <a:pos x="95" y="133"/>
                </a:cxn>
                <a:cxn ang="0">
                  <a:pos x="74" y="133"/>
                </a:cxn>
                <a:cxn ang="0">
                  <a:pos x="59" y="135"/>
                </a:cxn>
                <a:cxn ang="0">
                  <a:pos x="50" y="145"/>
                </a:cxn>
                <a:cxn ang="0">
                  <a:pos x="57" y="150"/>
                </a:cxn>
                <a:cxn ang="0">
                  <a:pos x="81" y="145"/>
                </a:cxn>
                <a:cxn ang="0">
                  <a:pos x="102" y="150"/>
                </a:cxn>
                <a:cxn ang="0">
                  <a:pos x="112" y="159"/>
                </a:cxn>
                <a:cxn ang="0">
                  <a:pos x="112" y="166"/>
                </a:cxn>
                <a:cxn ang="0">
                  <a:pos x="112" y="173"/>
                </a:cxn>
                <a:cxn ang="0">
                  <a:pos x="154" y="188"/>
                </a:cxn>
                <a:cxn ang="0">
                  <a:pos x="164" y="185"/>
                </a:cxn>
                <a:cxn ang="0">
                  <a:pos x="143" y="159"/>
                </a:cxn>
                <a:cxn ang="0">
                  <a:pos x="159" y="162"/>
                </a:cxn>
                <a:cxn ang="0">
                  <a:pos x="169" y="173"/>
                </a:cxn>
                <a:cxn ang="0">
                  <a:pos x="181" y="173"/>
                </a:cxn>
                <a:cxn ang="0">
                  <a:pos x="183" y="159"/>
                </a:cxn>
                <a:cxn ang="0">
                  <a:pos x="181" y="143"/>
                </a:cxn>
                <a:cxn ang="0">
                  <a:pos x="173" y="128"/>
                </a:cxn>
                <a:cxn ang="0">
                  <a:pos x="164" y="121"/>
                </a:cxn>
                <a:cxn ang="0">
                  <a:pos x="176" y="114"/>
                </a:cxn>
                <a:cxn ang="0">
                  <a:pos x="192" y="131"/>
                </a:cxn>
                <a:cxn ang="0">
                  <a:pos x="204" y="135"/>
                </a:cxn>
                <a:cxn ang="0">
                  <a:pos x="216" y="121"/>
                </a:cxn>
                <a:cxn ang="0">
                  <a:pos x="223" y="116"/>
                </a:cxn>
                <a:cxn ang="0">
                  <a:pos x="238" y="105"/>
                </a:cxn>
                <a:cxn ang="0">
                  <a:pos x="226" y="107"/>
                </a:cxn>
                <a:cxn ang="0">
                  <a:pos x="216" y="102"/>
                </a:cxn>
                <a:cxn ang="0">
                  <a:pos x="209" y="90"/>
                </a:cxn>
                <a:cxn ang="0">
                  <a:pos x="181" y="81"/>
                </a:cxn>
                <a:cxn ang="0">
                  <a:pos x="192" y="69"/>
                </a:cxn>
                <a:cxn ang="0">
                  <a:pos x="204" y="59"/>
                </a:cxn>
                <a:cxn ang="0">
                  <a:pos x="171" y="33"/>
                </a:cxn>
                <a:cxn ang="0">
                  <a:pos x="159" y="40"/>
                </a:cxn>
                <a:cxn ang="0">
                  <a:pos x="150" y="21"/>
                </a:cxn>
                <a:cxn ang="0">
                  <a:pos x="133" y="21"/>
                </a:cxn>
                <a:cxn ang="0">
                  <a:pos x="131" y="17"/>
                </a:cxn>
                <a:cxn ang="0">
                  <a:pos x="140" y="10"/>
                </a:cxn>
                <a:cxn ang="0">
                  <a:pos x="119" y="0"/>
                </a:cxn>
                <a:cxn ang="0">
                  <a:pos x="105" y="7"/>
                </a:cxn>
                <a:cxn ang="0">
                  <a:pos x="95" y="0"/>
                </a:cxn>
              </a:cxnLst>
              <a:rect l="0" t="0" r="r" b="b"/>
              <a:pathLst>
                <a:path w="238" h="190">
                  <a:moveTo>
                    <a:pt x="95" y="0"/>
                  </a:moveTo>
                  <a:lnTo>
                    <a:pt x="88" y="2"/>
                  </a:lnTo>
                  <a:lnTo>
                    <a:pt x="81" y="7"/>
                  </a:lnTo>
                  <a:lnTo>
                    <a:pt x="69" y="10"/>
                  </a:lnTo>
                  <a:lnTo>
                    <a:pt x="64" y="12"/>
                  </a:lnTo>
                  <a:lnTo>
                    <a:pt x="62" y="12"/>
                  </a:lnTo>
                  <a:lnTo>
                    <a:pt x="59" y="14"/>
                  </a:lnTo>
                  <a:lnTo>
                    <a:pt x="57" y="17"/>
                  </a:lnTo>
                  <a:lnTo>
                    <a:pt x="55" y="17"/>
                  </a:lnTo>
                  <a:lnTo>
                    <a:pt x="50" y="24"/>
                  </a:lnTo>
                  <a:lnTo>
                    <a:pt x="48" y="29"/>
                  </a:lnTo>
                  <a:lnTo>
                    <a:pt x="40" y="29"/>
                  </a:lnTo>
                  <a:lnTo>
                    <a:pt x="40" y="24"/>
                  </a:lnTo>
                  <a:lnTo>
                    <a:pt x="43" y="21"/>
                  </a:lnTo>
                  <a:lnTo>
                    <a:pt x="43" y="19"/>
                  </a:lnTo>
                  <a:lnTo>
                    <a:pt x="45" y="17"/>
                  </a:lnTo>
                  <a:lnTo>
                    <a:pt x="48" y="14"/>
                  </a:lnTo>
                  <a:lnTo>
                    <a:pt x="52" y="12"/>
                  </a:lnTo>
                  <a:lnTo>
                    <a:pt x="62" y="10"/>
                  </a:lnTo>
                  <a:lnTo>
                    <a:pt x="64" y="5"/>
                  </a:lnTo>
                  <a:lnTo>
                    <a:pt x="67" y="2"/>
                  </a:lnTo>
                  <a:lnTo>
                    <a:pt x="69" y="0"/>
                  </a:lnTo>
                  <a:lnTo>
                    <a:pt x="62" y="0"/>
                  </a:lnTo>
                  <a:lnTo>
                    <a:pt x="55" y="5"/>
                  </a:lnTo>
                  <a:lnTo>
                    <a:pt x="48" y="5"/>
                  </a:lnTo>
                  <a:lnTo>
                    <a:pt x="38" y="7"/>
                  </a:lnTo>
                  <a:lnTo>
                    <a:pt x="29" y="10"/>
                  </a:lnTo>
                  <a:lnTo>
                    <a:pt x="19" y="12"/>
                  </a:lnTo>
                  <a:lnTo>
                    <a:pt x="14" y="17"/>
                  </a:lnTo>
                  <a:lnTo>
                    <a:pt x="12" y="17"/>
                  </a:lnTo>
                  <a:lnTo>
                    <a:pt x="7" y="19"/>
                  </a:lnTo>
                  <a:lnTo>
                    <a:pt x="5" y="24"/>
                  </a:lnTo>
                  <a:lnTo>
                    <a:pt x="5" y="26"/>
                  </a:lnTo>
                  <a:lnTo>
                    <a:pt x="2" y="31"/>
                  </a:lnTo>
                  <a:lnTo>
                    <a:pt x="2" y="33"/>
                  </a:lnTo>
                  <a:lnTo>
                    <a:pt x="5" y="33"/>
                  </a:lnTo>
                  <a:lnTo>
                    <a:pt x="7" y="36"/>
                  </a:lnTo>
                  <a:lnTo>
                    <a:pt x="10" y="38"/>
                  </a:lnTo>
                  <a:lnTo>
                    <a:pt x="12" y="40"/>
                  </a:lnTo>
                  <a:lnTo>
                    <a:pt x="10" y="40"/>
                  </a:lnTo>
                  <a:lnTo>
                    <a:pt x="7" y="40"/>
                  </a:lnTo>
                  <a:lnTo>
                    <a:pt x="2" y="43"/>
                  </a:lnTo>
                  <a:lnTo>
                    <a:pt x="0" y="43"/>
                  </a:lnTo>
                  <a:lnTo>
                    <a:pt x="2" y="48"/>
                  </a:lnTo>
                  <a:lnTo>
                    <a:pt x="5" y="50"/>
                  </a:lnTo>
                  <a:lnTo>
                    <a:pt x="5" y="50"/>
                  </a:lnTo>
                  <a:lnTo>
                    <a:pt x="7" y="52"/>
                  </a:lnTo>
                  <a:lnTo>
                    <a:pt x="10" y="50"/>
                  </a:lnTo>
                  <a:lnTo>
                    <a:pt x="10" y="50"/>
                  </a:lnTo>
                  <a:lnTo>
                    <a:pt x="12" y="50"/>
                  </a:lnTo>
                  <a:lnTo>
                    <a:pt x="17" y="48"/>
                  </a:lnTo>
                  <a:lnTo>
                    <a:pt x="19" y="45"/>
                  </a:lnTo>
                  <a:lnTo>
                    <a:pt x="19" y="48"/>
                  </a:lnTo>
                  <a:lnTo>
                    <a:pt x="21" y="50"/>
                  </a:lnTo>
                  <a:lnTo>
                    <a:pt x="21" y="52"/>
                  </a:lnTo>
                  <a:lnTo>
                    <a:pt x="21" y="55"/>
                  </a:lnTo>
                  <a:lnTo>
                    <a:pt x="24" y="55"/>
                  </a:lnTo>
                  <a:lnTo>
                    <a:pt x="26" y="57"/>
                  </a:lnTo>
                  <a:lnTo>
                    <a:pt x="29" y="57"/>
                  </a:lnTo>
                  <a:lnTo>
                    <a:pt x="33" y="57"/>
                  </a:lnTo>
                  <a:lnTo>
                    <a:pt x="45" y="57"/>
                  </a:lnTo>
                  <a:lnTo>
                    <a:pt x="55" y="59"/>
                  </a:lnTo>
                  <a:lnTo>
                    <a:pt x="59" y="59"/>
                  </a:lnTo>
                  <a:lnTo>
                    <a:pt x="64" y="59"/>
                  </a:lnTo>
                  <a:lnTo>
                    <a:pt x="69" y="59"/>
                  </a:lnTo>
                  <a:lnTo>
                    <a:pt x="74" y="57"/>
                  </a:lnTo>
                  <a:lnTo>
                    <a:pt x="74" y="62"/>
                  </a:lnTo>
                  <a:lnTo>
                    <a:pt x="74" y="64"/>
                  </a:lnTo>
                  <a:lnTo>
                    <a:pt x="74" y="64"/>
                  </a:lnTo>
                  <a:lnTo>
                    <a:pt x="74" y="64"/>
                  </a:lnTo>
                  <a:lnTo>
                    <a:pt x="76" y="64"/>
                  </a:lnTo>
                  <a:lnTo>
                    <a:pt x="78" y="64"/>
                  </a:lnTo>
                  <a:lnTo>
                    <a:pt x="81" y="64"/>
                  </a:lnTo>
                  <a:lnTo>
                    <a:pt x="81" y="64"/>
                  </a:lnTo>
                  <a:lnTo>
                    <a:pt x="83" y="64"/>
                  </a:lnTo>
                  <a:lnTo>
                    <a:pt x="86" y="62"/>
                  </a:lnTo>
                  <a:lnTo>
                    <a:pt x="86" y="59"/>
                  </a:lnTo>
                  <a:lnTo>
                    <a:pt x="86" y="59"/>
                  </a:lnTo>
                  <a:lnTo>
                    <a:pt x="88" y="57"/>
                  </a:lnTo>
                  <a:lnTo>
                    <a:pt x="90" y="57"/>
                  </a:lnTo>
                  <a:lnTo>
                    <a:pt x="93" y="55"/>
                  </a:lnTo>
                  <a:lnTo>
                    <a:pt x="95" y="55"/>
                  </a:lnTo>
                  <a:lnTo>
                    <a:pt x="95" y="55"/>
                  </a:lnTo>
                  <a:lnTo>
                    <a:pt x="97" y="55"/>
                  </a:lnTo>
                  <a:lnTo>
                    <a:pt x="100" y="57"/>
                  </a:lnTo>
                  <a:lnTo>
                    <a:pt x="102" y="59"/>
                  </a:lnTo>
                  <a:lnTo>
                    <a:pt x="105" y="64"/>
                  </a:lnTo>
                  <a:lnTo>
                    <a:pt x="109" y="64"/>
                  </a:lnTo>
                  <a:lnTo>
                    <a:pt x="112" y="64"/>
                  </a:lnTo>
                  <a:lnTo>
                    <a:pt x="112" y="64"/>
                  </a:lnTo>
                  <a:lnTo>
                    <a:pt x="112" y="74"/>
                  </a:lnTo>
                  <a:lnTo>
                    <a:pt x="112" y="74"/>
                  </a:lnTo>
                  <a:lnTo>
                    <a:pt x="109" y="74"/>
                  </a:lnTo>
                  <a:lnTo>
                    <a:pt x="109" y="74"/>
                  </a:lnTo>
                  <a:lnTo>
                    <a:pt x="107" y="76"/>
                  </a:lnTo>
                  <a:lnTo>
                    <a:pt x="119" y="76"/>
                  </a:lnTo>
                  <a:lnTo>
                    <a:pt x="119" y="76"/>
                  </a:lnTo>
                  <a:lnTo>
                    <a:pt x="119" y="78"/>
                  </a:lnTo>
                  <a:lnTo>
                    <a:pt x="121" y="78"/>
                  </a:lnTo>
                  <a:lnTo>
                    <a:pt x="126" y="81"/>
                  </a:lnTo>
                  <a:lnTo>
                    <a:pt x="126" y="83"/>
                  </a:lnTo>
                  <a:lnTo>
                    <a:pt x="128" y="86"/>
                  </a:lnTo>
                  <a:lnTo>
                    <a:pt x="131" y="90"/>
                  </a:lnTo>
                  <a:lnTo>
                    <a:pt x="135" y="97"/>
                  </a:lnTo>
                  <a:lnTo>
                    <a:pt x="128" y="107"/>
                  </a:lnTo>
                  <a:lnTo>
                    <a:pt x="119" y="114"/>
                  </a:lnTo>
                  <a:lnTo>
                    <a:pt x="116" y="116"/>
                  </a:lnTo>
                  <a:lnTo>
                    <a:pt x="112" y="116"/>
                  </a:lnTo>
                  <a:lnTo>
                    <a:pt x="109" y="121"/>
                  </a:lnTo>
                  <a:lnTo>
                    <a:pt x="102" y="121"/>
                  </a:lnTo>
                  <a:lnTo>
                    <a:pt x="102" y="124"/>
                  </a:lnTo>
                  <a:lnTo>
                    <a:pt x="102" y="126"/>
                  </a:lnTo>
                  <a:lnTo>
                    <a:pt x="102" y="128"/>
                  </a:lnTo>
                  <a:lnTo>
                    <a:pt x="100" y="131"/>
                  </a:lnTo>
                  <a:lnTo>
                    <a:pt x="95" y="133"/>
                  </a:lnTo>
                  <a:lnTo>
                    <a:pt x="93" y="133"/>
                  </a:lnTo>
                  <a:lnTo>
                    <a:pt x="88" y="133"/>
                  </a:lnTo>
                  <a:lnTo>
                    <a:pt x="78" y="133"/>
                  </a:lnTo>
                  <a:lnTo>
                    <a:pt x="76" y="133"/>
                  </a:lnTo>
                  <a:lnTo>
                    <a:pt x="74" y="133"/>
                  </a:lnTo>
                  <a:lnTo>
                    <a:pt x="74" y="131"/>
                  </a:lnTo>
                  <a:lnTo>
                    <a:pt x="71" y="128"/>
                  </a:lnTo>
                  <a:lnTo>
                    <a:pt x="67" y="131"/>
                  </a:lnTo>
                  <a:lnTo>
                    <a:pt x="64" y="133"/>
                  </a:lnTo>
                  <a:lnTo>
                    <a:pt x="59" y="135"/>
                  </a:lnTo>
                  <a:lnTo>
                    <a:pt x="57" y="138"/>
                  </a:lnTo>
                  <a:lnTo>
                    <a:pt x="55" y="140"/>
                  </a:lnTo>
                  <a:lnTo>
                    <a:pt x="52" y="143"/>
                  </a:lnTo>
                  <a:lnTo>
                    <a:pt x="52" y="143"/>
                  </a:lnTo>
                  <a:lnTo>
                    <a:pt x="50" y="145"/>
                  </a:lnTo>
                  <a:lnTo>
                    <a:pt x="52" y="147"/>
                  </a:lnTo>
                  <a:lnTo>
                    <a:pt x="52" y="147"/>
                  </a:lnTo>
                  <a:lnTo>
                    <a:pt x="55" y="147"/>
                  </a:lnTo>
                  <a:lnTo>
                    <a:pt x="55" y="150"/>
                  </a:lnTo>
                  <a:lnTo>
                    <a:pt x="57" y="150"/>
                  </a:lnTo>
                  <a:lnTo>
                    <a:pt x="59" y="150"/>
                  </a:lnTo>
                  <a:lnTo>
                    <a:pt x="64" y="150"/>
                  </a:lnTo>
                  <a:lnTo>
                    <a:pt x="67" y="150"/>
                  </a:lnTo>
                  <a:lnTo>
                    <a:pt x="74" y="147"/>
                  </a:lnTo>
                  <a:lnTo>
                    <a:pt x="81" y="145"/>
                  </a:lnTo>
                  <a:lnTo>
                    <a:pt x="83" y="145"/>
                  </a:lnTo>
                  <a:lnTo>
                    <a:pt x="86" y="145"/>
                  </a:lnTo>
                  <a:lnTo>
                    <a:pt x="100" y="145"/>
                  </a:lnTo>
                  <a:lnTo>
                    <a:pt x="100" y="147"/>
                  </a:lnTo>
                  <a:lnTo>
                    <a:pt x="102" y="150"/>
                  </a:lnTo>
                  <a:lnTo>
                    <a:pt x="102" y="152"/>
                  </a:lnTo>
                  <a:lnTo>
                    <a:pt x="105" y="152"/>
                  </a:lnTo>
                  <a:lnTo>
                    <a:pt x="105" y="154"/>
                  </a:lnTo>
                  <a:lnTo>
                    <a:pt x="107" y="157"/>
                  </a:lnTo>
                  <a:lnTo>
                    <a:pt x="112" y="159"/>
                  </a:lnTo>
                  <a:lnTo>
                    <a:pt x="112" y="159"/>
                  </a:lnTo>
                  <a:lnTo>
                    <a:pt x="112" y="159"/>
                  </a:lnTo>
                  <a:lnTo>
                    <a:pt x="112" y="162"/>
                  </a:lnTo>
                  <a:lnTo>
                    <a:pt x="112" y="164"/>
                  </a:lnTo>
                  <a:lnTo>
                    <a:pt x="112" y="166"/>
                  </a:lnTo>
                  <a:lnTo>
                    <a:pt x="112" y="169"/>
                  </a:lnTo>
                  <a:lnTo>
                    <a:pt x="112" y="171"/>
                  </a:lnTo>
                  <a:lnTo>
                    <a:pt x="112" y="173"/>
                  </a:lnTo>
                  <a:lnTo>
                    <a:pt x="112" y="173"/>
                  </a:lnTo>
                  <a:lnTo>
                    <a:pt x="112" y="173"/>
                  </a:lnTo>
                  <a:lnTo>
                    <a:pt x="112" y="178"/>
                  </a:lnTo>
                  <a:lnTo>
                    <a:pt x="133" y="178"/>
                  </a:lnTo>
                  <a:lnTo>
                    <a:pt x="140" y="181"/>
                  </a:lnTo>
                  <a:lnTo>
                    <a:pt x="147" y="185"/>
                  </a:lnTo>
                  <a:lnTo>
                    <a:pt x="154" y="188"/>
                  </a:lnTo>
                  <a:lnTo>
                    <a:pt x="157" y="190"/>
                  </a:lnTo>
                  <a:lnTo>
                    <a:pt x="159" y="190"/>
                  </a:lnTo>
                  <a:lnTo>
                    <a:pt x="159" y="190"/>
                  </a:lnTo>
                  <a:lnTo>
                    <a:pt x="162" y="188"/>
                  </a:lnTo>
                  <a:lnTo>
                    <a:pt x="164" y="185"/>
                  </a:lnTo>
                  <a:lnTo>
                    <a:pt x="157" y="178"/>
                  </a:lnTo>
                  <a:lnTo>
                    <a:pt x="150" y="169"/>
                  </a:lnTo>
                  <a:lnTo>
                    <a:pt x="145" y="162"/>
                  </a:lnTo>
                  <a:lnTo>
                    <a:pt x="143" y="159"/>
                  </a:lnTo>
                  <a:lnTo>
                    <a:pt x="143" y="159"/>
                  </a:lnTo>
                  <a:lnTo>
                    <a:pt x="147" y="159"/>
                  </a:lnTo>
                  <a:lnTo>
                    <a:pt x="152" y="159"/>
                  </a:lnTo>
                  <a:lnTo>
                    <a:pt x="154" y="159"/>
                  </a:lnTo>
                  <a:lnTo>
                    <a:pt x="157" y="159"/>
                  </a:lnTo>
                  <a:lnTo>
                    <a:pt x="159" y="162"/>
                  </a:lnTo>
                  <a:lnTo>
                    <a:pt x="159" y="164"/>
                  </a:lnTo>
                  <a:lnTo>
                    <a:pt x="159" y="164"/>
                  </a:lnTo>
                  <a:lnTo>
                    <a:pt x="164" y="166"/>
                  </a:lnTo>
                  <a:lnTo>
                    <a:pt x="164" y="171"/>
                  </a:lnTo>
                  <a:lnTo>
                    <a:pt x="169" y="173"/>
                  </a:lnTo>
                  <a:lnTo>
                    <a:pt x="176" y="176"/>
                  </a:lnTo>
                  <a:lnTo>
                    <a:pt x="181" y="178"/>
                  </a:lnTo>
                  <a:lnTo>
                    <a:pt x="183" y="178"/>
                  </a:lnTo>
                  <a:lnTo>
                    <a:pt x="181" y="176"/>
                  </a:lnTo>
                  <a:lnTo>
                    <a:pt x="181" y="173"/>
                  </a:lnTo>
                  <a:lnTo>
                    <a:pt x="181" y="173"/>
                  </a:lnTo>
                  <a:lnTo>
                    <a:pt x="181" y="171"/>
                  </a:lnTo>
                  <a:lnTo>
                    <a:pt x="183" y="166"/>
                  </a:lnTo>
                  <a:lnTo>
                    <a:pt x="183" y="162"/>
                  </a:lnTo>
                  <a:lnTo>
                    <a:pt x="183" y="159"/>
                  </a:lnTo>
                  <a:lnTo>
                    <a:pt x="183" y="157"/>
                  </a:lnTo>
                  <a:lnTo>
                    <a:pt x="185" y="152"/>
                  </a:lnTo>
                  <a:lnTo>
                    <a:pt x="183" y="147"/>
                  </a:lnTo>
                  <a:lnTo>
                    <a:pt x="183" y="147"/>
                  </a:lnTo>
                  <a:lnTo>
                    <a:pt x="181" y="143"/>
                  </a:lnTo>
                  <a:lnTo>
                    <a:pt x="178" y="140"/>
                  </a:lnTo>
                  <a:lnTo>
                    <a:pt x="176" y="140"/>
                  </a:lnTo>
                  <a:lnTo>
                    <a:pt x="173" y="138"/>
                  </a:lnTo>
                  <a:lnTo>
                    <a:pt x="173" y="133"/>
                  </a:lnTo>
                  <a:lnTo>
                    <a:pt x="173" y="128"/>
                  </a:lnTo>
                  <a:lnTo>
                    <a:pt x="169" y="128"/>
                  </a:lnTo>
                  <a:lnTo>
                    <a:pt x="169" y="128"/>
                  </a:lnTo>
                  <a:lnTo>
                    <a:pt x="169" y="128"/>
                  </a:lnTo>
                  <a:lnTo>
                    <a:pt x="166" y="126"/>
                  </a:lnTo>
                  <a:lnTo>
                    <a:pt x="164" y="121"/>
                  </a:lnTo>
                  <a:lnTo>
                    <a:pt x="171" y="121"/>
                  </a:lnTo>
                  <a:lnTo>
                    <a:pt x="176" y="121"/>
                  </a:lnTo>
                  <a:lnTo>
                    <a:pt x="176" y="119"/>
                  </a:lnTo>
                  <a:lnTo>
                    <a:pt x="176" y="119"/>
                  </a:lnTo>
                  <a:lnTo>
                    <a:pt x="176" y="114"/>
                  </a:lnTo>
                  <a:lnTo>
                    <a:pt x="190" y="114"/>
                  </a:lnTo>
                  <a:lnTo>
                    <a:pt x="190" y="116"/>
                  </a:lnTo>
                  <a:lnTo>
                    <a:pt x="190" y="121"/>
                  </a:lnTo>
                  <a:lnTo>
                    <a:pt x="192" y="128"/>
                  </a:lnTo>
                  <a:lnTo>
                    <a:pt x="192" y="131"/>
                  </a:lnTo>
                  <a:lnTo>
                    <a:pt x="195" y="133"/>
                  </a:lnTo>
                  <a:lnTo>
                    <a:pt x="197" y="135"/>
                  </a:lnTo>
                  <a:lnTo>
                    <a:pt x="200" y="135"/>
                  </a:lnTo>
                  <a:lnTo>
                    <a:pt x="202" y="135"/>
                  </a:lnTo>
                  <a:lnTo>
                    <a:pt x="204" y="135"/>
                  </a:lnTo>
                  <a:lnTo>
                    <a:pt x="204" y="133"/>
                  </a:lnTo>
                  <a:lnTo>
                    <a:pt x="207" y="133"/>
                  </a:lnTo>
                  <a:lnTo>
                    <a:pt x="209" y="131"/>
                  </a:lnTo>
                  <a:lnTo>
                    <a:pt x="214" y="126"/>
                  </a:lnTo>
                  <a:lnTo>
                    <a:pt x="216" y="121"/>
                  </a:lnTo>
                  <a:lnTo>
                    <a:pt x="216" y="124"/>
                  </a:lnTo>
                  <a:lnTo>
                    <a:pt x="219" y="124"/>
                  </a:lnTo>
                  <a:lnTo>
                    <a:pt x="221" y="126"/>
                  </a:lnTo>
                  <a:lnTo>
                    <a:pt x="223" y="126"/>
                  </a:lnTo>
                  <a:lnTo>
                    <a:pt x="223" y="116"/>
                  </a:lnTo>
                  <a:lnTo>
                    <a:pt x="228" y="116"/>
                  </a:lnTo>
                  <a:lnTo>
                    <a:pt x="230" y="116"/>
                  </a:lnTo>
                  <a:lnTo>
                    <a:pt x="233" y="114"/>
                  </a:lnTo>
                  <a:lnTo>
                    <a:pt x="238" y="114"/>
                  </a:lnTo>
                  <a:lnTo>
                    <a:pt x="238" y="105"/>
                  </a:lnTo>
                  <a:lnTo>
                    <a:pt x="235" y="107"/>
                  </a:lnTo>
                  <a:lnTo>
                    <a:pt x="233" y="107"/>
                  </a:lnTo>
                  <a:lnTo>
                    <a:pt x="230" y="109"/>
                  </a:lnTo>
                  <a:lnTo>
                    <a:pt x="228" y="107"/>
                  </a:lnTo>
                  <a:lnTo>
                    <a:pt x="226" y="107"/>
                  </a:lnTo>
                  <a:lnTo>
                    <a:pt x="226" y="107"/>
                  </a:lnTo>
                  <a:lnTo>
                    <a:pt x="223" y="105"/>
                  </a:lnTo>
                  <a:lnTo>
                    <a:pt x="221" y="102"/>
                  </a:lnTo>
                  <a:lnTo>
                    <a:pt x="219" y="102"/>
                  </a:lnTo>
                  <a:lnTo>
                    <a:pt x="216" y="102"/>
                  </a:lnTo>
                  <a:lnTo>
                    <a:pt x="216" y="100"/>
                  </a:lnTo>
                  <a:lnTo>
                    <a:pt x="216" y="97"/>
                  </a:lnTo>
                  <a:lnTo>
                    <a:pt x="214" y="95"/>
                  </a:lnTo>
                  <a:lnTo>
                    <a:pt x="214" y="95"/>
                  </a:lnTo>
                  <a:lnTo>
                    <a:pt x="209" y="90"/>
                  </a:lnTo>
                  <a:lnTo>
                    <a:pt x="204" y="88"/>
                  </a:lnTo>
                  <a:lnTo>
                    <a:pt x="200" y="86"/>
                  </a:lnTo>
                  <a:lnTo>
                    <a:pt x="195" y="83"/>
                  </a:lnTo>
                  <a:lnTo>
                    <a:pt x="190" y="81"/>
                  </a:lnTo>
                  <a:lnTo>
                    <a:pt x="181" y="81"/>
                  </a:lnTo>
                  <a:lnTo>
                    <a:pt x="181" y="74"/>
                  </a:lnTo>
                  <a:lnTo>
                    <a:pt x="185" y="74"/>
                  </a:lnTo>
                  <a:lnTo>
                    <a:pt x="190" y="74"/>
                  </a:lnTo>
                  <a:lnTo>
                    <a:pt x="192" y="71"/>
                  </a:lnTo>
                  <a:lnTo>
                    <a:pt x="192" y="69"/>
                  </a:lnTo>
                  <a:lnTo>
                    <a:pt x="195" y="67"/>
                  </a:lnTo>
                  <a:lnTo>
                    <a:pt x="197" y="64"/>
                  </a:lnTo>
                  <a:lnTo>
                    <a:pt x="202" y="62"/>
                  </a:lnTo>
                  <a:lnTo>
                    <a:pt x="204" y="59"/>
                  </a:lnTo>
                  <a:lnTo>
                    <a:pt x="204" y="59"/>
                  </a:lnTo>
                  <a:lnTo>
                    <a:pt x="200" y="52"/>
                  </a:lnTo>
                  <a:lnTo>
                    <a:pt x="188" y="43"/>
                  </a:lnTo>
                  <a:lnTo>
                    <a:pt x="176" y="36"/>
                  </a:lnTo>
                  <a:lnTo>
                    <a:pt x="171" y="33"/>
                  </a:lnTo>
                  <a:lnTo>
                    <a:pt x="171" y="33"/>
                  </a:lnTo>
                  <a:lnTo>
                    <a:pt x="169" y="31"/>
                  </a:lnTo>
                  <a:lnTo>
                    <a:pt x="166" y="33"/>
                  </a:lnTo>
                  <a:lnTo>
                    <a:pt x="164" y="33"/>
                  </a:lnTo>
                  <a:lnTo>
                    <a:pt x="162" y="38"/>
                  </a:lnTo>
                  <a:lnTo>
                    <a:pt x="159" y="40"/>
                  </a:lnTo>
                  <a:lnTo>
                    <a:pt x="157" y="38"/>
                  </a:lnTo>
                  <a:lnTo>
                    <a:pt x="157" y="33"/>
                  </a:lnTo>
                  <a:lnTo>
                    <a:pt x="154" y="29"/>
                  </a:lnTo>
                  <a:lnTo>
                    <a:pt x="152" y="24"/>
                  </a:lnTo>
                  <a:lnTo>
                    <a:pt x="150" y="21"/>
                  </a:lnTo>
                  <a:lnTo>
                    <a:pt x="147" y="19"/>
                  </a:lnTo>
                  <a:lnTo>
                    <a:pt x="147" y="19"/>
                  </a:lnTo>
                  <a:lnTo>
                    <a:pt x="145" y="19"/>
                  </a:lnTo>
                  <a:lnTo>
                    <a:pt x="138" y="19"/>
                  </a:lnTo>
                  <a:lnTo>
                    <a:pt x="133" y="21"/>
                  </a:lnTo>
                  <a:lnTo>
                    <a:pt x="126" y="21"/>
                  </a:lnTo>
                  <a:lnTo>
                    <a:pt x="124" y="19"/>
                  </a:lnTo>
                  <a:lnTo>
                    <a:pt x="119" y="19"/>
                  </a:lnTo>
                  <a:lnTo>
                    <a:pt x="126" y="19"/>
                  </a:lnTo>
                  <a:lnTo>
                    <a:pt x="131" y="17"/>
                  </a:lnTo>
                  <a:lnTo>
                    <a:pt x="145" y="14"/>
                  </a:lnTo>
                  <a:lnTo>
                    <a:pt x="145" y="12"/>
                  </a:lnTo>
                  <a:lnTo>
                    <a:pt x="143" y="12"/>
                  </a:lnTo>
                  <a:lnTo>
                    <a:pt x="143" y="10"/>
                  </a:lnTo>
                  <a:lnTo>
                    <a:pt x="140" y="10"/>
                  </a:lnTo>
                  <a:lnTo>
                    <a:pt x="138" y="5"/>
                  </a:lnTo>
                  <a:lnTo>
                    <a:pt x="133" y="5"/>
                  </a:lnTo>
                  <a:lnTo>
                    <a:pt x="128" y="2"/>
                  </a:lnTo>
                  <a:lnTo>
                    <a:pt x="124" y="0"/>
                  </a:lnTo>
                  <a:lnTo>
                    <a:pt x="119" y="0"/>
                  </a:lnTo>
                  <a:lnTo>
                    <a:pt x="114" y="0"/>
                  </a:lnTo>
                  <a:lnTo>
                    <a:pt x="112" y="0"/>
                  </a:lnTo>
                  <a:lnTo>
                    <a:pt x="112" y="0"/>
                  </a:lnTo>
                  <a:lnTo>
                    <a:pt x="109" y="5"/>
                  </a:lnTo>
                  <a:lnTo>
                    <a:pt x="105" y="7"/>
                  </a:lnTo>
                  <a:lnTo>
                    <a:pt x="105" y="10"/>
                  </a:lnTo>
                  <a:lnTo>
                    <a:pt x="102" y="10"/>
                  </a:lnTo>
                  <a:lnTo>
                    <a:pt x="102" y="7"/>
                  </a:lnTo>
                  <a:lnTo>
                    <a:pt x="105" y="0"/>
                  </a:lnTo>
                  <a:lnTo>
                    <a:pt x="95"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19" name="Freeform 1629">
              <a:extLst>
                <a:ext uri="{FF2B5EF4-FFF2-40B4-BE49-F238E27FC236}">
                  <a16:creationId xmlns:a16="http://schemas.microsoft.com/office/drawing/2014/main" id="{1B461AA8-0AA1-44CF-B733-0A0D22CA93FE}"/>
                </a:ext>
              </a:extLst>
            </p:cNvPr>
            <p:cNvSpPr>
              <a:spLocks/>
            </p:cNvSpPr>
            <p:nvPr/>
          </p:nvSpPr>
          <p:spPr bwMode="auto">
            <a:xfrm>
              <a:off x="2867025" y="2171698"/>
              <a:ext cx="44449" cy="26988"/>
            </a:xfrm>
            <a:custGeom>
              <a:avLst/>
              <a:gdLst/>
              <a:ahLst/>
              <a:cxnLst>
                <a:cxn ang="0">
                  <a:pos x="14" y="3"/>
                </a:cxn>
                <a:cxn ang="0">
                  <a:pos x="16" y="0"/>
                </a:cxn>
                <a:cxn ang="0">
                  <a:pos x="16" y="3"/>
                </a:cxn>
                <a:cxn ang="0">
                  <a:pos x="11" y="3"/>
                </a:cxn>
                <a:cxn ang="0">
                  <a:pos x="7" y="5"/>
                </a:cxn>
                <a:cxn ang="0">
                  <a:pos x="4" y="7"/>
                </a:cxn>
                <a:cxn ang="0">
                  <a:pos x="2" y="7"/>
                </a:cxn>
                <a:cxn ang="0">
                  <a:pos x="0" y="12"/>
                </a:cxn>
                <a:cxn ang="0">
                  <a:pos x="0" y="12"/>
                </a:cxn>
                <a:cxn ang="0">
                  <a:pos x="0" y="14"/>
                </a:cxn>
                <a:cxn ang="0">
                  <a:pos x="2" y="14"/>
                </a:cxn>
                <a:cxn ang="0">
                  <a:pos x="4" y="17"/>
                </a:cxn>
                <a:cxn ang="0">
                  <a:pos x="7" y="17"/>
                </a:cxn>
                <a:cxn ang="0">
                  <a:pos x="11" y="17"/>
                </a:cxn>
                <a:cxn ang="0">
                  <a:pos x="14" y="17"/>
                </a:cxn>
                <a:cxn ang="0">
                  <a:pos x="16" y="17"/>
                </a:cxn>
                <a:cxn ang="0">
                  <a:pos x="21" y="14"/>
                </a:cxn>
                <a:cxn ang="0">
                  <a:pos x="23" y="12"/>
                </a:cxn>
                <a:cxn ang="0">
                  <a:pos x="26" y="10"/>
                </a:cxn>
                <a:cxn ang="0">
                  <a:pos x="26" y="5"/>
                </a:cxn>
                <a:cxn ang="0">
                  <a:pos x="28" y="3"/>
                </a:cxn>
                <a:cxn ang="0">
                  <a:pos x="28" y="0"/>
                </a:cxn>
                <a:cxn ang="0">
                  <a:pos x="26" y="0"/>
                </a:cxn>
                <a:cxn ang="0">
                  <a:pos x="26" y="0"/>
                </a:cxn>
                <a:cxn ang="0">
                  <a:pos x="21" y="0"/>
                </a:cxn>
                <a:cxn ang="0">
                  <a:pos x="14" y="3"/>
                </a:cxn>
                <a:cxn ang="0">
                  <a:pos x="14" y="3"/>
                </a:cxn>
              </a:cxnLst>
              <a:rect l="0" t="0" r="r" b="b"/>
              <a:pathLst>
                <a:path w="28" h="17">
                  <a:moveTo>
                    <a:pt x="14" y="3"/>
                  </a:moveTo>
                  <a:lnTo>
                    <a:pt x="16" y="0"/>
                  </a:lnTo>
                  <a:lnTo>
                    <a:pt x="16" y="3"/>
                  </a:lnTo>
                  <a:lnTo>
                    <a:pt x="11" y="3"/>
                  </a:lnTo>
                  <a:lnTo>
                    <a:pt x="7" y="5"/>
                  </a:lnTo>
                  <a:lnTo>
                    <a:pt x="4" y="7"/>
                  </a:lnTo>
                  <a:lnTo>
                    <a:pt x="2" y="7"/>
                  </a:lnTo>
                  <a:lnTo>
                    <a:pt x="0" y="12"/>
                  </a:lnTo>
                  <a:lnTo>
                    <a:pt x="0" y="12"/>
                  </a:lnTo>
                  <a:lnTo>
                    <a:pt x="0" y="14"/>
                  </a:lnTo>
                  <a:lnTo>
                    <a:pt x="2" y="14"/>
                  </a:lnTo>
                  <a:lnTo>
                    <a:pt x="4" y="17"/>
                  </a:lnTo>
                  <a:lnTo>
                    <a:pt x="7" y="17"/>
                  </a:lnTo>
                  <a:lnTo>
                    <a:pt x="11" y="17"/>
                  </a:lnTo>
                  <a:lnTo>
                    <a:pt x="14" y="17"/>
                  </a:lnTo>
                  <a:lnTo>
                    <a:pt x="16" y="17"/>
                  </a:lnTo>
                  <a:lnTo>
                    <a:pt x="21" y="14"/>
                  </a:lnTo>
                  <a:lnTo>
                    <a:pt x="23" y="12"/>
                  </a:lnTo>
                  <a:lnTo>
                    <a:pt x="26" y="10"/>
                  </a:lnTo>
                  <a:lnTo>
                    <a:pt x="26" y="5"/>
                  </a:lnTo>
                  <a:lnTo>
                    <a:pt x="28" y="3"/>
                  </a:lnTo>
                  <a:lnTo>
                    <a:pt x="28" y="0"/>
                  </a:lnTo>
                  <a:lnTo>
                    <a:pt x="26" y="0"/>
                  </a:lnTo>
                  <a:lnTo>
                    <a:pt x="26" y="0"/>
                  </a:lnTo>
                  <a:lnTo>
                    <a:pt x="21" y="0"/>
                  </a:lnTo>
                  <a:lnTo>
                    <a:pt x="14" y="3"/>
                  </a:lnTo>
                  <a:lnTo>
                    <a:pt x="14" y="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0" name="Freeform 1630">
              <a:extLst>
                <a:ext uri="{FF2B5EF4-FFF2-40B4-BE49-F238E27FC236}">
                  <a16:creationId xmlns:a16="http://schemas.microsoft.com/office/drawing/2014/main" id="{0C68C604-A7C4-40DB-A41F-8E097E4EBBAD}"/>
                </a:ext>
              </a:extLst>
            </p:cNvPr>
            <p:cNvSpPr>
              <a:spLocks/>
            </p:cNvSpPr>
            <p:nvPr/>
          </p:nvSpPr>
          <p:spPr bwMode="auto">
            <a:xfrm>
              <a:off x="2867025" y="2171698"/>
              <a:ext cx="44449" cy="26988"/>
            </a:xfrm>
            <a:custGeom>
              <a:avLst/>
              <a:gdLst/>
              <a:ahLst/>
              <a:cxnLst>
                <a:cxn ang="0">
                  <a:pos x="14" y="3"/>
                </a:cxn>
                <a:cxn ang="0">
                  <a:pos x="16" y="0"/>
                </a:cxn>
                <a:cxn ang="0">
                  <a:pos x="16" y="3"/>
                </a:cxn>
                <a:cxn ang="0">
                  <a:pos x="11" y="3"/>
                </a:cxn>
                <a:cxn ang="0">
                  <a:pos x="7" y="5"/>
                </a:cxn>
                <a:cxn ang="0">
                  <a:pos x="4" y="7"/>
                </a:cxn>
                <a:cxn ang="0">
                  <a:pos x="2" y="7"/>
                </a:cxn>
                <a:cxn ang="0">
                  <a:pos x="0" y="12"/>
                </a:cxn>
                <a:cxn ang="0">
                  <a:pos x="0" y="12"/>
                </a:cxn>
                <a:cxn ang="0">
                  <a:pos x="0" y="14"/>
                </a:cxn>
                <a:cxn ang="0">
                  <a:pos x="2" y="14"/>
                </a:cxn>
                <a:cxn ang="0">
                  <a:pos x="4" y="17"/>
                </a:cxn>
                <a:cxn ang="0">
                  <a:pos x="7" y="17"/>
                </a:cxn>
                <a:cxn ang="0">
                  <a:pos x="11" y="17"/>
                </a:cxn>
                <a:cxn ang="0">
                  <a:pos x="14" y="17"/>
                </a:cxn>
                <a:cxn ang="0">
                  <a:pos x="16" y="17"/>
                </a:cxn>
                <a:cxn ang="0">
                  <a:pos x="21" y="14"/>
                </a:cxn>
                <a:cxn ang="0">
                  <a:pos x="23" y="12"/>
                </a:cxn>
                <a:cxn ang="0">
                  <a:pos x="26" y="10"/>
                </a:cxn>
                <a:cxn ang="0">
                  <a:pos x="26" y="5"/>
                </a:cxn>
                <a:cxn ang="0">
                  <a:pos x="28" y="3"/>
                </a:cxn>
                <a:cxn ang="0">
                  <a:pos x="28" y="0"/>
                </a:cxn>
                <a:cxn ang="0">
                  <a:pos x="26" y="0"/>
                </a:cxn>
                <a:cxn ang="0">
                  <a:pos x="26" y="0"/>
                </a:cxn>
                <a:cxn ang="0">
                  <a:pos x="21" y="0"/>
                </a:cxn>
                <a:cxn ang="0">
                  <a:pos x="14" y="3"/>
                </a:cxn>
              </a:cxnLst>
              <a:rect l="0" t="0" r="r" b="b"/>
              <a:pathLst>
                <a:path w="28" h="17">
                  <a:moveTo>
                    <a:pt x="14" y="3"/>
                  </a:moveTo>
                  <a:lnTo>
                    <a:pt x="16" y="0"/>
                  </a:lnTo>
                  <a:lnTo>
                    <a:pt x="16" y="3"/>
                  </a:lnTo>
                  <a:lnTo>
                    <a:pt x="11" y="3"/>
                  </a:lnTo>
                  <a:lnTo>
                    <a:pt x="7" y="5"/>
                  </a:lnTo>
                  <a:lnTo>
                    <a:pt x="4" y="7"/>
                  </a:lnTo>
                  <a:lnTo>
                    <a:pt x="2" y="7"/>
                  </a:lnTo>
                  <a:lnTo>
                    <a:pt x="0" y="12"/>
                  </a:lnTo>
                  <a:lnTo>
                    <a:pt x="0" y="12"/>
                  </a:lnTo>
                  <a:lnTo>
                    <a:pt x="0" y="14"/>
                  </a:lnTo>
                  <a:lnTo>
                    <a:pt x="2" y="14"/>
                  </a:lnTo>
                  <a:lnTo>
                    <a:pt x="4" y="17"/>
                  </a:lnTo>
                  <a:lnTo>
                    <a:pt x="7" y="17"/>
                  </a:lnTo>
                  <a:lnTo>
                    <a:pt x="11" y="17"/>
                  </a:lnTo>
                  <a:lnTo>
                    <a:pt x="14" y="17"/>
                  </a:lnTo>
                  <a:lnTo>
                    <a:pt x="16" y="17"/>
                  </a:lnTo>
                  <a:lnTo>
                    <a:pt x="21" y="14"/>
                  </a:lnTo>
                  <a:lnTo>
                    <a:pt x="23" y="12"/>
                  </a:lnTo>
                  <a:lnTo>
                    <a:pt x="26" y="10"/>
                  </a:lnTo>
                  <a:lnTo>
                    <a:pt x="26" y="5"/>
                  </a:lnTo>
                  <a:lnTo>
                    <a:pt x="28" y="3"/>
                  </a:lnTo>
                  <a:lnTo>
                    <a:pt x="28" y="0"/>
                  </a:lnTo>
                  <a:lnTo>
                    <a:pt x="26" y="0"/>
                  </a:lnTo>
                  <a:lnTo>
                    <a:pt x="26" y="0"/>
                  </a:lnTo>
                  <a:lnTo>
                    <a:pt x="21" y="0"/>
                  </a:lnTo>
                  <a:lnTo>
                    <a:pt x="14" y="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1" name="Freeform 1631">
              <a:extLst>
                <a:ext uri="{FF2B5EF4-FFF2-40B4-BE49-F238E27FC236}">
                  <a16:creationId xmlns:a16="http://schemas.microsoft.com/office/drawing/2014/main" id="{5CC8C790-48B3-49FF-BD97-3ACFB24FC348}"/>
                </a:ext>
              </a:extLst>
            </p:cNvPr>
            <p:cNvSpPr>
              <a:spLocks/>
            </p:cNvSpPr>
            <p:nvPr/>
          </p:nvSpPr>
          <p:spPr bwMode="auto">
            <a:xfrm>
              <a:off x="2867025" y="2171698"/>
              <a:ext cx="44449" cy="26988"/>
            </a:xfrm>
            <a:custGeom>
              <a:avLst/>
              <a:gdLst/>
              <a:ahLst/>
              <a:cxnLst>
                <a:cxn ang="0">
                  <a:pos x="14" y="3"/>
                </a:cxn>
                <a:cxn ang="0">
                  <a:pos x="16" y="0"/>
                </a:cxn>
                <a:cxn ang="0">
                  <a:pos x="16" y="3"/>
                </a:cxn>
                <a:cxn ang="0">
                  <a:pos x="11" y="3"/>
                </a:cxn>
                <a:cxn ang="0">
                  <a:pos x="7" y="5"/>
                </a:cxn>
                <a:cxn ang="0">
                  <a:pos x="4" y="7"/>
                </a:cxn>
                <a:cxn ang="0">
                  <a:pos x="2" y="7"/>
                </a:cxn>
                <a:cxn ang="0">
                  <a:pos x="0" y="12"/>
                </a:cxn>
                <a:cxn ang="0">
                  <a:pos x="0" y="12"/>
                </a:cxn>
                <a:cxn ang="0">
                  <a:pos x="0" y="14"/>
                </a:cxn>
                <a:cxn ang="0">
                  <a:pos x="2" y="14"/>
                </a:cxn>
                <a:cxn ang="0">
                  <a:pos x="4" y="17"/>
                </a:cxn>
                <a:cxn ang="0">
                  <a:pos x="7" y="17"/>
                </a:cxn>
                <a:cxn ang="0">
                  <a:pos x="11" y="17"/>
                </a:cxn>
                <a:cxn ang="0">
                  <a:pos x="14" y="17"/>
                </a:cxn>
                <a:cxn ang="0">
                  <a:pos x="16" y="17"/>
                </a:cxn>
                <a:cxn ang="0">
                  <a:pos x="21" y="14"/>
                </a:cxn>
                <a:cxn ang="0">
                  <a:pos x="23" y="12"/>
                </a:cxn>
                <a:cxn ang="0">
                  <a:pos x="26" y="10"/>
                </a:cxn>
                <a:cxn ang="0">
                  <a:pos x="26" y="5"/>
                </a:cxn>
                <a:cxn ang="0">
                  <a:pos x="28" y="3"/>
                </a:cxn>
                <a:cxn ang="0">
                  <a:pos x="28" y="0"/>
                </a:cxn>
                <a:cxn ang="0">
                  <a:pos x="26" y="0"/>
                </a:cxn>
                <a:cxn ang="0">
                  <a:pos x="26" y="0"/>
                </a:cxn>
                <a:cxn ang="0">
                  <a:pos x="21" y="0"/>
                </a:cxn>
                <a:cxn ang="0">
                  <a:pos x="14" y="3"/>
                </a:cxn>
              </a:cxnLst>
              <a:rect l="0" t="0" r="r" b="b"/>
              <a:pathLst>
                <a:path w="28" h="17">
                  <a:moveTo>
                    <a:pt x="14" y="3"/>
                  </a:moveTo>
                  <a:lnTo>
                    <a:pt x="16" y="0"/>
                  </a:lnTo>
                  <a:lnTo>
                    <a:pt x="16" y="3"/>
                  </a:lnTo>
                  <a:lnTo>
                    <a:pt x="11" y="3"/>
                  </a:lnTo>
                  <a:lnTo>
                    <a:pt x="7" y="5"/>
                  </a:lnTo>
                  <a:lnTo>
                    <a:pt x="4" y="7"/>
                  </a:lnTo>
                  <a:lnTo>
                    <a:pt x="2" y="7"/>
                  </a:lnTo>
                  <a:lnTo>
                    <a:pt x="0" y="12"/>
                  </a:lnTo>
                  <a:lnTo>
                    <a:pt x="0" y="12"/>
                  </a:lnTo>
                  <a:lnTo>
                    <a:pt x="0" y="14"/>
                  </a:lnTo>
                  <a:lnTo>
                    <a:pt x="2" y="14"/>
                  </a:lnTo>
                  <a:lnTo>
                    <a:pt x="4" y="17"/>
                  </a:lnTo>
                  <a:lnTo>
                    <a:pt x="7" y="17"/>
                  </a:lnTo>
                  <a:lnTo>
                    <a:pt x="11" y="17"/>
                  </a:lnTo>
                  <a:lnTo>
                    <a:pt x="14" y="17"/>
                  </a:lnTo>
                  <a:lnTo>
                    <a:pt x="16" y="17"/>
                  </a:lnTo>
                  <a:lnTo>
                    <a:pt x="21" y="14"/>
                  </a:lnTo>
                  <a:lnTo>
                    <a:pt x="23" y="12"/>
                  </a:lnTo>
                  <a:lnTo>
                    <a:pt x="26" y="10"/>
                  </a:lnTo>
                  <a:lnTo>
                    <a:pt x="26" y="5"/>
                  </a:lnTo>
                  <a:lnTo>
                    <a:pt x="28" y="3"/>
                  </a:lnTo>
                  <a:lnTo>
                    <a:pt x="28" y="0"/>
                  </a:lnTo>
                  <a:lnTo>
                    <a:pt x="26" y="0"/>
                  </a:lnTo>
                  <a:lnTo>
                    <a:pt x="26" y="0"/>
                  </a:lnTo>
                  <a:lnTo>
                    <a:pt x="21" y="0"/>
                  </a:lnTo>
                  <a:lnTo>
                    <a:pt x="14" y="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2" name="Freeform 1632">
              <a:extLst>
                <a:ext uri="{FF2B5EF4-FFF2-40B4-BE49-F238E27FC236}">
                  <a16:creationId xmlns:a16="http://schemas.microsoft.com/office/drawing/2014/main" id="{200937A5-DD9F-4C39-9C37-0284C8515698}"/>
                </a:ext>
              </a:extLst>
            </p:cNvPr>
            <p:cNvSpPr>
              <a:spLocks/>
            </p:cNvSpPr>
            <p:nvPr/>
          </p:nvSpPr>
          <p:spPr bwMode="auto">
            <a:xfrm>
              <a:off x="4457701" y="2895599"/>
              <a:ext cx="49213" cy="41275"/>
            </a:xfrm>
            <a:custGeom>
              <a:avLst/>
              <a:gdLst/>
              <a:ahLst/>
              <a:cxnLst>
                <a:cxn ang="0">
                  <a:pos x="21" y="0"/>
                </a:cxn>
                <a:cxn ang="0">
                  <a:pos x="24" y="0"/>
                </a:cxn>
                <a:cxn ang="0">
                  <a:pos x="24" y="3"/>
                </a:cxn>
                <a:cxn ang="0">
                  <a:pos x="26" y="3"/>
                </a:cxn>
                <a:cxn ang="0">
                  <a:pos x="26" y="5"/>
                </a:cxn>
                <a:cxn ang="0">
                  <a:pos x="26" y="5"/>
                </a:cxn>
                <a:cxn ang="0">
                  <a:pos x="29" y="7"/>
                </a:cxn>
                <a:cxn ang="0">
                  <a:pos x="29" y="7"/>
                </a:cxn>
                <a:cxn ang="0">
                  <a:pos x="31" y="7"/>
                </a:cxn>
                <a:cxn ang="0">
                  <a:pos x="31" y="17"/>
                </a:cxn>
                <a:cxn ang="0">
                  <a:pos x="31" y="17"/>
                </a:cxn>
                <a:cxn ang="0">
                  <a:pos x="31" y="19"/>
                </a:cxn>
                <a:cxn ang="0">
                  <a:pos x="29" y="22"/>
                </a:cxn>
                <a:cxn ang="0">
                  <a:pos x="26" y="24"/>
                </a:cxn>
                <a:cxn ang="0">
                  <a:pos x="24" y="24"/>
                </a:cxn>
                <a:cxn ang="0">
                  <a:pos x="19" y="26"/>
                </a:cxn>
                <a:cxn ang="0">
                  <a:pos x="17" y="26"/>
                </a:cxn>
                <a:cxn ang="0">
                  <a:pos x="10" y="26"/>
                </a:cxn>
                <a:cxn ang="0">
                  <a:pos x="7" y="26"/>
                </a:cxn>
                <a:cxn ang="0">
                  <a:pos x="7" y="26"/>
                </a:cxn>
                <a:cxn ang="0">
                  <a:pos x="5" y="24"/>
                </a:cxn>
                <a:cxn ang="0">
                  <a:pos x="2" y="24"/>
                </a:cxn>
                <a:cxn ang="0">
                  <a:pos x="2" y="22"/>
                </a:cxn>
                <a:cxn ang="0">
                  <a:pos x="2" y="19"/>
                </a:cxn>
                <a:cxn ang="0">
                  <a:pos x="2" y="19"/>
                </a:cxn>
                <a:cxn ang="0">
                  <a:pos x="2" y="17"/>
                </a:cxn>
                <a:cxn ang="0">
                  <a:pos x="0" y="12"/>
                </a:cxn>
                <a:cxn ang="0">
                  <a:pos x="2" y="10"/>
                </a:cxn>
                <a:cxn ang="0">
                  <a:pos x="5" y="7"/>
                </a:cxn>
                <a:cxn ang="0">
                  <a:pos x="10" y="5"/>
                </a:cxn>
                <a:cxn ang="0">
                  <a:pos x="14" y="3"/>
                </a:cxn>
                <a:cxn ang="0">
                  <a:pos x="19" y="0"/>
                </a:cxn>
                <a:cxn ang="0">
                  <a:pos x="21" y="0"/>
                </a:cxn>
                <a:cxn ang="0">
                  <a:pos x="21" y="0"/>
                </a:cxn>
              </a:cxnLst>
              <a:rect l="0" t="0" r="r" b="b"/>
              <a:pathLst>
                <a:path w="31" h="26">
                  <a:moveTo>
                    <a:pt x="21" y="0"/>
                  </a:moveTo>
                  <a:lnTo>
                    <a:pt x="24" y="0"/>
                  </a:lnTo>
                  <a:lnTo>
                    <a:pt x="24" y="3"/>
                  </a:lnTo>
                  <a:lnTo>
                    <a:pt x="26" y="3"/>
                  </a:lnTo>
                  <a:lnTo>
                    <a:pt x="26" y="5"/>
                  </a:lnTo>
                  <a:lnTo>
                    <a:pt x="26" y="5"/>
                  </a:lnTo>
                  <a:lnTo>
                    <a:pt x="29" y="7"/>
                  </a:lnTo>
                  <a:lnTo>
                    <a:pt x="29" y="7"/>
                  </a:lnTo>
                  <a:lnTo>
                    <a:pt x="31" y="7"/>
                  </a:lnTo>
                  <a:lnTo>
                    <a:pt x="31" y="17"/>
                  </a:lnTo>
                  <a:lnTo>
                    <a:pt x="31" y="17"/>
                  </a:lnTo>
                  <a:lnTo>
                    <a:pt x="31" y="19"/>
                  </a:lnTo>
                  <a:lnTo>
                    <a:pt x="29" y="22"/>
                  </a:lnTo>
                  <a:lnTo>
                    <a:pt x="26" y="24"/>
                  </a:lnTo>
                  <a:lnTo>
                    <a:pt x="24" y="24"/>
                  </a:lnTo>
                  <a:lnTo>
                    <a:pt x="19" y="26"/>
                  </a:lnTo>
                  <a:lnTo>
                    <a:pt x="17" y="26"/>
                  </a:lnTo>
                  <a:lnTo>
                    <a:pt x="10" y="26"/>
                  </a:lnTo>
                  <a:lnTo>
                    <a:pt x="7" y="26"/>
                  </a:lnTo>
                  <a:lnTo>
                    <a:pt x="7" y="26"/>
                  </a:lnTo>
                  <a:lnTo>
                    <a:pt x="5" y="24"/>
                  </a:lnTo>
                  <a:lnTo>
                    <a:pt x="2" y="24"/>
                  </a:lnTo>
                  <a:lnTo>
                    <a:pt x="2" y="22"/>
                  </a:lnTo>
                  <a:lnTo>
                    <a:pt x="2" y="19"/>
                  </a:lnTo>
                  <a:lnTo>
                    <a:pt x="2" y="19"/>
                  </a:lnTo>
                  <a:lnTo>
                    <a:pt x="2" y="17"/>
                  </a:lnTo>
                  <a:lnTo>
                    <a:pt x="0" y="12"/>
                  </a:lnTo>
                  <a:lnTo>
                    <a:pt x="2" y="10"/>
                  </a:lnTo>
                  <a:lnTo>
                    <a:pt x="5" y="7"/>
                  </a:lnTo>
                  <a:lnTo>
                    <a:pt x="10" y="5"/>
                  </a:lnTo>
                  <a:lnTo>
                    <a:pt x="14" y="3"/>
                  </a:lnTo>
                  <a:lnTo>
                    <a:pt x="19" y="0"/>
                  </a:lnTo>
                  <a:lnTo>
                    <a:pt x="21" y="0"/>
                  </a:lnTo>
                  <a:lnTo>
                    <a:pt x="21"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3" name="Freeform 1633">
              <a:extLst>
                <a:ext uri="{FF2B5EF4-FFF2-40B4-BE49-F238E27FC236}">
                  <a16:creationId xmlns:a16="http://schemas.microsoft.com/office/drawing/2014/main" id="{E17F669A-B4C2-4CF6-A14A-A3FC7B57171A}"/>
                </a:ext>
              </a:extLst>
            </p:cNvPr>
            <p:cNvSpPr>
              <a:spLocks/>
            </p:cNvSpPr>
            <p:nvPr/>
          </p:nvSpPr>
          <p:spPr bwMode="auto">
            <a:xfrm>
              <a:off x="4457701" y="2895599"/>
              <a:ext cx="49213" cy="41275"/>
            </a:xfrm>
            <a:custGeom>
              <a:avLst/>
              <a:gdLst/>
              <a:ahLst/>
              <a:cxnLst>
                <a:cxn ang="0">
                  <a:pos x="21" y="0"/>
                </a:cxn>
                <a:cxn ang="0">
                  <a:pos x="24" y="0"/>
                </a:cxn>
                <a:cxn ang="0">
                  <a:pos x="24" y="3"/>
                </a:cxn>
                <a:cxn ang="0">
                  <a:pos x="26" y="3"/>
                </a:cxn>
                <a:cxn ang="0">
                  <a:pos x="26" y="5"/>
                </a:cxn>
                <a:cxn ang="0">
                  <a:pos x="26" y="5"/>
                </a:cxn>
                <a:cxn ang="0">
                  <a:pos x="29" y="7"/>
                </a:cxn>
                <a:cxn ang="0">
                  <a:pos x="29" y="7"/>
                </a:cxn>
                <a:cxn ang="0">
                  <a:pos x="31" y="7"/>
                </a:cxn>
                <a:cxn ang="0">
                  <a:pos x="31" y="17"/>
                </a:cxn>
                <a:cxn ang="0">
                  <a:pos x="31" y="17"/>
                </a:cxn>
                <a:cxn ang="0">
                  <a:pos x="31" y="19"/>
                </a:cxn>
                <a:cxn ang="0">
                  <a:pos x="29" y="22"/>
                </a:cxn>
                <a:cxn ang="0">
                  <a:pos x="26" y="24"/>
                </a:cxn>
                <a:cxn ang="0">
                  <a:pos x="24" y="24"/>
                </a:cxn>
                <a:cxn ang="0">
                  <a:pos x="19" y="26"/>
                </a:cxn>
                <a:cxn ang="0">
                  <a:pos x="17" y="26"/>
                </a:cxn>
                <a:cxn ang="0">
                  <a:pos x="10" y="26"/>
                </a:cxn>
                <a:cxn ang="0">
                  <a:pos x="7" y="26"/>
                </a:cxn>
                <a:cxn ang="0">
                  <a:pos x="7" y="26"/>
                </a:cxn>
                <a:cxn ang="0">
                  <a:pos x="5" y="24"/>
                </a:cxn>
                <a:cxn ang="0">
                  <a:pos x="2" y="24"/>
                </a:cxn>
                <a:cxn ang="0">
                  <a:pos x="2" y="22"/>
                </a:cxn>
                <a:cxn ang="0">
                  <a:pos x="2" y="19"/>
                </a:cxn>
                <a:cxn ang="0">
                  <a:pos x="2" y="19"/>
                </a:cxn>
                <a:cxn ang="0">
                  <a:pos x="2" y="17"/>
                </a:cxn>
                <a:cxn ang="0">
                  <a:pos x="0" y="12"/>
                </a:cxn>
                <a:cxn ang="0">
                  <a:pos x="2" y="10"/>
                </a:cxn>
                <a:cxn ang="0">
                  <a:pos x="5" y="7"/>
                </a:cxn>
                <a:cxn ang="0">
                  <a:pos x="10" y="5"/>
                </a:cxn>
                <a:cxn ang="0">
                  <a:pos x="14" y="3"/>
                </a:cxn>
                <a:cxn ang="0">
                  <a:pos x="19" y="0"/>
                </a:cxn>
                <a:cxn ang="0">
                  <a:pos x="21" y="0"/>
                </a:cxn>
              </a:cxnLst>
              <a:rect l="0" t="0" r="r" b="b"/>
              <a:pathLst>
                <a:path w="31" h="26">
                  <a:moveTo>
                    <a:pt x="21" y="0"/>
                  </a:moveTo>
                  <a:lnTo>
                    <a:pt x="24" y="0"/>
                  </a:lnTo>
                  <a:lnTo>
                    <a:pt x="24" y="3"/>
                  </a:lnTo>
                  <a:lnTo>
                    <a:pt x="26" y="3"/>
                  </a:lnTo>
                  <a:lnTo>
                    <a:pt x="26" y="5"/>
                  </a:lnTo>
                  <a:lnTo>
                    <a:pt x="26" y="5"/>
                  </a:lnTo>
                  <a:lnTo>
                    <a:pt x="29" y="7"/>
                  </a:lnTo>
                  <a:lnTo>
                    <a:pt x="29" y="7"/>
                  </a:lnTo>
                  <a:lnTo>
                    <a:pt x="31" y="7"/>
                  </a:lnTo>
                  <a:lnTo>
                    <a:pt x="31" y="17"/>
                  </a:lnTo>
                  <a:lnTo>
                    <a:pt x="31" y="17"/>
                  </a:lnTo>
                  <a:lnTo>
                    <a:pt x="31" y="19"/>
                  </a:lnTo>
                  <a:lnTo>
                    <a:pt x="29" y="22"/>
                  </a:lnTo>
                  <a:lnTo>
                    <a:pt x="26" y="24"/>
                  </a:lnTo>
                  <a:lnTo>
                    <a:pt x="24" y="24"/>
                  </a:lnTo>
                  <a:lnTo>
                    <a:pt x="19" y="26"/>
                  </a:lnTo>
                  <a:lnTo>
                    <a:pt x="17" y="26"/>
                  </a:lnTo>
                  <a:lnTo>
                    <a:pt x="10" y="26"/>
                  </a:lnTo>
                  <a:lnTo>
                    <a:pt x="7" y="26"/>
                  </a:lnTo>
                  <a:lnTo>
                    <a:pt x="7" y="26"/>
                  </a:lnTo>
                  <a:lnTo>
                    <a:pt x="5" y="24"/>
                  </a:lnTo>
                  <a:lnTo>
                    <a:pt x="2" y="24"/>
                  </a:lnTo>
                  <a:lnTo>
                    <a:pt x="2" y="22"/>
                  </a:lnTo>
                  <a:lnTo>
                    <a:pt x="2" y="19"/>
                  </a:lnTo>
                  <a:lnTo>
                    <a:pt x="2" y="19"/>
                  </a:lnTo>
                  <a:lnTo>
                    <a:pt x="2" y="17"/>
                  </a:lnTo>
                  <a:lnTo>
                    <a:pt x="0" y="12"/>
                  </a:lnTo>
                  <a:lnTo>
                    <a:pt x="2" y="10"/>
                  </a:lnTo>
                  <a:lnTo>
                    <a:pt x="5" y="7"/>
                  </a:lnTo>
                  <a:lnTo>
                    <a:pt x="10" y="5"/>
                  </a:lnTo>
                  <a:lnTo>
                    <a:pt x="14" y="3"/>
                  </a:lnTo>
                  <a:lnTo>
                    <a:pt x="19" y="0"/>
                  </a:lnTo>
                  <a:lnTo>
                    <a:pt x="21"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4" name="Freeform 1634">
              <a:extLst>
                <a:ext uri="{FF2B5EF4-FFF2-40B4-BE49-F238E27FC236}">
                  <a16:creationId xmlns:a16="http://schemas.microsoft.com/office/drawing/2014/main" id="{5CF53AF1-2598-45BA-B860-E7CDDBEDB3C8}"/>
                </a:ext>
              </a:extLst>
            </p:cNvPr>
            <p:cNvSpPr>
              <a:spLocks/>
            </p:cNvSpPr>
            <p:nvPr/>
          </p:nvSpPr>
          <p:spPr bwMode="auto">
            <a:xfrm>
              <a:off x="4457701" y="2895599"/>
              <a:ext cx="49213" cy="41275"/>
            </a:xfrm>
            <a:custGeom>
              <a:avLst/>
              <a:gdLst/>
              <a:ahLst/>
              <a:cxnLst>
                <a:cxn ang="0">
                  <a:pos x="21" y="0"/>
                </a:cxn>
                <a:cxn ang="0">
                  <a:pos x="24" y="0"/>
                </a:cxn>
                <a:cxn ang="0">
                  <a:pos x="24" y="3"/>
                </a:cxn>
                <a:cxn ang="0">
                  <a:pos x="26" y="3"/>
                </a:cxn>
                <a:cxn ang="0">
                  <a:pos x="26" y="5"/>
                </a:cxn>
                <a:cxn ang="0">
                  <a:pos x="26" y="5"/>
                </a:cxn>
                <a:cxn ang="0">
                  <a:pos x="29" y="7"/>
                </a:cxn>
                <a:cxn ang="0">
                  <a:pos x="29" y="7"/>
                </a:cxn>
                <a:cxn ang="0">
                  <a:pos x="31" y="7"/>
                </a:cxn>
                <a:cxn ang="0">
                  <a:pos x="31" y="17"/>
                </a:cxn>
                <a:cxn ang="0">
                  <a:pos x="31" y="17"/>
                </a:cxn>
                <a:cxn ang="0">
                  <a:pos x="31" y="19"/>
                </a:cxn>
                <a:cxn ang="0">
                  <a:pos x="29" y="22"/>
                </a:cxn>
                <a:cxn ang="0">
                  <a:pos x="26" y="24"/>
                </a:cxn>
                <a:cxn ang="0">
                  <a:pos x="24" y="24"/>
                </a:cxn>
                <a:cxn ang="0">
                  <a:pos x="19" y="26"/>
                </a:cxn>
                <a:cxn ang="0">
                  <a:pos x="17" y="26"/>
                </a:cxn>
                <a:cxn ang="0">
                  <a:pos x="10" y="26"/>
                </a:cxn>
                <a:cxn ang="0">
                  <a:pos x="7" y="26"/>
                </a:cxn>
                <a:cxn ang="0">
                  <a:pos x="7" y="26"/>
                </a:cxn>
                <a:cxn ang="0">
                  <a:pos x="5" y="24"/>
                </a:cxn>
                <a:cxn ang="0">
                  <a:pos x="2" y="24"/>
                </a:cxn>
                <a:cxn ang="0">
                  <a:pos x="2" y="22"/>
                </a:cxn>
                <a:cxn ang="0">
                  <a:pos x="2" y="19"/>
                </a:cxn>
                <a:cxn ang="0">
                  <a:pos x="2" y="19"/>
                </a:cxn>
                <a:cxn ang="0">
                  <a:pos x="2" y="17"/>
                </a:cxn>
                <a:cxn ang="0">
                  <a:pos x="0" y="12"/>
                </a:cxn>
                <a:cxn ang="0">
                  <a:pos x="2" y="10"/>
                </a:cxn>
                <a:cxn ang="0">
                  <a:pos x="5" y="7"/>
                </a:cxn>
                <a:cxn ang="0">
                  <a:pos x="10" y="5"/>
                </a:cxn>
                <a:cxn ang="0">
                  <a:pos x="14" y="3"/>
                </a:cxn>
                <a:cxn ang="0">
                  <a:pos x="19" y="0"/>
                </a:cxn>
                <a:cxn ang="0">
                  <a:pos x="21" y="0"/>
                </a:cxn>
              </a:cxnLst>
              <a:rect l="0" t="0" r="r" b="b"/>
              <a:pathLst>
                <a:path w="31" h="26">
                  <a:moveTo>
                    <a:pt x="21" y="0"/>
                  </a:moveTo>
                  <a:lnTo>
                    <a:pt x="24" y="0"/>
                  </a:lnTo>
                  <a:lnTo>
                    <a:pt x="24" y="3"/>
                  </a:lnTo>
                  <a:lnTo>
                    <a:pt x="26" y="3"/>
                  </a:lnTo>
                  <a:lnTo>
                    <a:pt x="26" y="5"/>
                  </a:lnTo>
                  <a:lnTo>
                    <a:pt x="26" y="5"/>
                  </a:lnTo>
                  <a:lnTo>
                    <a:pt x="29" y="7"/>
                  </a:lnTo>
                  <a:lnTo>
                    <a:pt x="29" y="7"/>
                  </a:lnTo>
                  <a:lnTo>
                    <a:pt x="31" y="7"/>
                  </a:lnTo>
                  <a:lnTo>
                    <a:pt x="31" y="17"/>
                  </a:lnTo>
                  <a:lnTo>
                    <a:pt x="31" y="17"/>
                  </a:lnTo>
                  <a:lnTo>
                    <a:pt x="31" y="19"/>
                  </a:lnTo>
                  <a:lnTo>
                    <a:pt x="29" y="22"/>
                  </a:lnTo>
                  <a:lnTo>
                    <a:pt x="26" y="24"/>
                  </a:lnTo>
                  <a:lnTo>
                    <a:pt x="24" y="24"/>
                  </a:lnTo>
                  <a:lnTo>
                    <a:pt x="19" y="26"/>
                  </a:lnTo>
                  <a:lnTo>
                    <a:pt x="17" y="26"/>
                  </a:lnTo>
                  <a:lnTo>
                    <a:pt x="10" y="26"/>
                  </a:lnTo>
                  <a:lnTo>
                    <a:pt x="7" y="26"/>
                  </a:lnTo>
                  <a:lnTo>
                    <a:pt x="7" y="26"/>
                  </a:lnTo>
                  <a:lnTo>
                    <a:pt x="5" y="24"/>
                  </a:lnTo>
                  <a:lnTo>
                    <a:pt x="2" y="24"/>
                  </a:lnTo>
                  <a:lnTo>
                    <a:pt x="2" y="22"/>
                  </a:lnTo>
                  <a:lnTo>
                    <a:pt x="2" y="19"/>
                  </a:lnTo>
                  <a:lnTo>
                    <a:pt x="2" y="19"/>
                  </a:lnTo>
                  <a:lnTo>
                    <a:pt x="2" y="17"/>
                  </a:lnTo>
                  <a:lnTo>
                    <a:pt x="0" y="12"/>
                  </a:lnTo>
                  <a:lnTo>
                    <a:pt x="2" y="10"/>
                  </a:lnTo>
                  <a:lnTo>
                    <a:pt x="5" y="7"/>
                  </a:lnTo>
                  <a:lnTo>
                    <a:pt x="10" y="5"/>
                  </a:lnTo>
                  <a:lnTo>
                    <a:pt x="14" y="3"/>
                  </a:lnTo>
                  <a:lnTo>
                    <a:pt x="19" y="0"/>
                  </a:lnTo>
                  <a:lnTo>
                    <a:pt x="21"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5" name="Freeform 1635">
              <a:extLst>
                <a:ext uri="{FF2B5EF4-FFF2-40B4-BE49-F238E27FC236}">
                  <a16:creationId xmlns:a16="http://schemas.microsoft.com/office/drawing/2014/main" id="{26B985C3-9D3A-40F7-B319-42882F600C1B}"/>
                </a:ext>
              </a:extLst>
            </p:cNvPr>
            <p:cNvSpPr>
              <a:spLocks/>
            </p:cNvSpPr>
            <p:nvPr/>
          </p:nvSpPr>
          <p:spPr bwMode="auto">
            <a:xfrm>
              <a:off x="4321175" y="2774948"/>
              <a:ext cx="106363" cy="109538"/>
            </a:xfrm>
            <a:custGeom>
              <a:avLst/>
              <a:gdLst/>
              <a:ahLst/>
              <a:cxnLst>
                <a:cxn ang="0">
                  <a:pos x="29" y="3"/>
                </a:cxn>
                <a:cxn ang="0">
                  <a:pos x="31" y="3"/>
                </a:cxn>
                <a:cxn ang="0">
                  <a:pos x="36" y="0"/>
                </a:cxn>
                <a:cxn ang="0">
                  <a:pos x="41" y="5"/>
                </a:cxn>
                <a:cxn ang="0">
                  <a:pos x="43" y="10"/>
                </a:cxn>
                <a:cxn ang="0">
                  <a:pos x="46" y="12"/>
                </a:cxn>
                <a:cxn ang="0">
                  <a:pos x="50" y="15"/>
                </a:cxn>
                <a:cxn ang="0">
                  <a:pos x="55" y="15"/>
                </a:cxn>
                <a:cxn ang="0">
                  <a:pos x="58" y="15"/>
                </a:cxn>
                <a:cxn ang="0">
                  <a:pos x="62" y="15"/>
                </a:cxn>
                <a:cxn ang="0">
                  <a:pos x="65" y="19"/>
                </a:cxn>
                <a:cxn ang="0">
                  <a:pos x="67" y="24"/>
                </a:cxn>
                <a:cxn ang="0">
                  <a:pos x="62" y="29"/>
                </a:cxn>
                <a:cxn ang="0">
                  <a:pos x="58" y="26"/>
                </a:cxn>
                <a:cxn ang="0">
                  <a:pos x="50" y="26"/>
                </a:cxn>
                <a:cxn ang="0">
                  <a:pos x="46" y="26"/>
                </a:cxn>
                <a:cxn ang="0">
                  <a:pos x="39" y="26"/>
                </a:cxn>
                <a:cxn ang="0">
                  <a:pos x="31" y="24"/>
                </a:cxn>
                <a:cxn ang="0">
                  <a:pos x="29" y="24"/>
                </a:cxn>
                <a:cxn ang="0">
                  <a:pos x="27" y="29"/>
                </a:cxn>
                <a:cxn ang="0">
                  <a:pos x="29" y="34"/>
                </a:cxn>
                <a:cxn ang="0">
                  <a:pos x="31" y="41"/>
                </a:cxn>
                <a:cxn ang="0">
                  <a:pos x="36" y="43"/>
                </a:cxn>
                <a:cxn ang="0">
                  <a:pos x="43" y="48"/>
                </a:cxn>
                <a:cxn ang="0">
                  <a:pos x="48" y="50"/>
                </a:cxn>
                <a:cxn ang="0">
                  <a:pos x="53" y="53"/>
                </a:cxn>
                <a:cxn ang="0">
                  <a:pos x="55" y="60"/>
                </a:cxn>
                <a:cxn ang="0">
                  <a:pos x="60" y="69"/>
                </a:cxn>
                <a:cxn ang="0">
                  <a:pos x="53" y="62"/>
                </a:cxn>
                <a:cxn ang="0">
                  <a:pos x="43" y="57"/>
                </a:cxn>
                <a:cxn ang="0">
                  <a:pos x="43" y="57"/>
                </a:cxn>
                <a:cxn ang="0">
                  <a:pos x="41" y="57"/>
                </a:cxn>
                <a:cxn ang="0">
                  <a:pos x="36" y="57"/>
                </a:cxn>
                <a:cxn ang="0">
                  <a:pos x="31" y="57"/>
                </a:cxn>
                <a:cxn ang="0">
                  <a:pos x="31" y="57"/>
                </a:cxn>
                <a:cxn ang="0">
                  <a:pos x="29" y="57"/>
                </a:cxn>
                <a:cxn ang="0">
                  <a:pos x="27" y="53"/>
                </a:cxn>
                <a:cxn ang="0">
                  <a:pos x="24" y="50"/>
                </a:cxn>
                <a:cxn ang="0">
                  <a:pos x="19" y="45"/>
                </a:cxn>
                <a:cxn ang="0">
                  <a:pos x="19" y="41"/>
                </a:cxn>
                <a:cxn ang="0">
                  <a:pos x="15" y="31"/>
                </a:cxn>
                <a:cxn ang="0">
                  <a:pos x="12" y="22"/>
                </a:cxn>
                <a:cxn ang="0">
                  <a:pos x="10" y="29"/>
                </a:cxn>
                <a:cxn ang="0">
                  <a:pos x="8" y="31"/>
                </a:cxn>
                <a:cxn ang="0">
                  <a:pos x="8" y="34"/>
                </a:cxn>
                <a:cxn ang="0">
                  <a:pos x="5" y="31"/>
                </a:cxn>
                <a:cxn ang="0">
                  <a:pos x="5" y="31"/>
                </a:cxn>
                <a:cxn ang="0">
                  <a:pos x="3" y="29"/>
                </a:cxn>
                <a:cxn ang="0">
                  <a:pos x="0" y="26"/>
                </a:cxn>
                <a:cxn ang="0">
                  <a:pos x="0" y="22"/>
                </a:cxn>
                <a:cxn ang="0">
                  <a:pos x="3" y="19"/>
                </a:cxn>
                <a:cxn ang="0">
                  <a:pos x="5" y="19"/>
                </a:cxn>
                <a:cxn ang="0">
                  <a:pos x="8" y="17"/>
                </a:cxn>
                <a:cxn ang="0">
                  <a:pos x="10" y="19"/>
                </a:cxn>
                <a:cxn ang="0">
                  <a:pos x="15" y="19"/>
                </a:cxn>
                <a:cxn ang="0">
                  <a:pos x="17" y="15"/>
                </a:cxn>
                <a:cxn ang="0">
                  <a:pos x="17" y="12"/>
                </a:cxn>
                <a:cxn ang="0">
                  <a:pos x="19" y="10"/>
                </a:cxn>
                <a:cxn ang="0">
                  <a:pos x="24" y="5"/>
                </a:cxn>
                <a:cxn ang="0">
                  <a:pos x="27" y="5"/>
                </a:cxn>
                <a:cxn ang="0">
                  <a:pos x="29" y="3"/>
                </a:cxn>
                <a:cxn ang="0">
                  <a:pos x="29" y="3"/>
                </a:cxn>
              </a:cxnLst>
              <a:rect l="0" t="0" r="r" b="b"/>
              <a:pathLst>
                <a:path w="67" h="69">
                  <a:moveTo>
                    <a:pt x="29" y="3"/>
                  </a:moveTo>
                  <a:lnTo>
                    <a:pt x="31" y="3"/>
                  </a:lnTo>
                  <a:lnTo>
                    <a:pt x="36" y="0"/>
                  </a:lnTo>
                  <a:lnTo>
                    <a:pt x="41" y="5"/>
                  </a:lnTo>
                  <a:lnTo>
                    <a:pt x="43" y="10"/>
                  </a:lnTo>
                  <a:lnTo>
                    <a:pt x="46" y="12"/>
                  </a:lnTo>
                  <a:lnTo>
                    <a:pt x="50" y="15"/>
                  </a:lnTo>
                  <a:lnTo>
                    <a:pt x="55" y="15"/>
                  </a:lnTo>
                  <a:lnTo>
                    <a:pt x="58" y="15"/>
                  </a:lnTo>
                  <a:lnTo>
                    <a:pt x="62" y="15"/>
                  </a:lnTo>
                  <a:lnTo>
                    <a:pt x="65" y="19"/>
                  </a:lnTo>
                  <a:lnTo>
                    <a:pt x="67" y="24"/>
                  </a:lnTo>
                  <a:lnTo>
                    <a:pt x="62" y="29"/>
                  </a:lnTo>
                  <a:lnTo>
                    <a:pt x="58" y="26"/>
                  </a:lnTo>
                  <a:lnTo>
                    <a:pt x="50" y="26"/>
                  </a:lnTo>
                  <a:lnTo>
                    <a:pt x="46" y="26"/>
                  </a:lnTo>
                  <a:lnTo>
                    <a:pt x="39" y="26"/>
                  </a:lnTo>
                  <a:lnTo>
                    <a:pt x="31" y="24"/>
                  </a:lnTo>
                  <a:lnTo>
                    <a:pt x="29" y="24"/>
                  </a:lnTo>
                  <a:lnTo>
                    <a:pt x="27" y="29"/>
                  </a:lnTo>
                  <a:lnTo>
                    <a:pt x="29" y="34"/>
                  </a:lnTo>
                  <a:lnTo>
                    <a:pt x="31" y="41"/>
                  </a:lnTo>
                  <a:lnTo>
                    <a:pt x="36" y="43"/>
                  </a:lnTo>
                  <a:lnTo>
                    <a:pt x="43" y="48"/>
                  </a:lnTo>
                  <a:lnTo>
                    <a:pt x="48" y="50"/>
                  </a:lnTo>
                  <a:lnTo>
                    <a:pt x="53" y="53"/>
                  </a:lnTo>
                  <a:lnTo>
                    <a:pt x="55" y="60"/>
                  </a:lnTo>
                  <a:lnTo>
                    <a:pt x="60" y="69"/>
                  </a:lnTo>
                  <a:lnTo>
                    <a:pt x="53" y="62"/>
                  </a:lnTo>
                  <a:lnTo>
                    <a:pt x="43" y="57"/>
                  </a:lnTo>
                  <a:lnTo>
                    <a:pt x="43" y="57"/>
                  </a:lnTo>
                  <a:lnTo>
                    <a:pt x="41" y="57"/>
                  </a:lnTo>
                  <a:lnTo>
                    <a:pt x="36" y="57"/>
                  </a:lnTo>
                  <a:lnTo>
                    <a:pt x="31" y="57"/>
                  </a:lnTo>
                  <a:lnTo>
                    <a:pt x="31" y="57"/>
                  </a:lnTo>
                  <a:lnTo>
                    <a:pt x="29" y="57"/>
                  </a:lnTo>
                  <a:lnTo>
                    <a:pt x="27" y="53"/>
                  </a:lnTo>
                  <a:lnTo>
                    <a:pt x="24" y="50"/>
                  </a:lnTo>
                  <a:lnTo>
                    <a:pt x="19" y="45"/>
                  </a:lnTo>
                  <a:lnTo>
                    <a:pt x="19" y="41"/>
                  </a:lnTo>
                  <a:lnTo>
                    <a:pt x="15" y="31"/>
                  </a:lnTo>
                  <a:lnTo>
                    <a:pt x="12" y="22"/>
                  </a:lnTo>
                  <a:lnTo>
                    <a:pt x="10" y="29"/>
                  </a:lnTo>
                  <a:lnTo>
                    <a:pt x="8" y="31"/>
                  </a:lnTo>
                  <a:lnTo>
                    <a:pt x="8" y="34"/>
                  </a:lnTo>
                  <a:lnTo>
                    <a:pt x="5" y="31"/>
                  </a:lnTo>
                  <a:lnTo>
                    <a:pt x="5" y="31"/>
                  </a:lnTo>
                  <a:lnTo>
                    <a:pt x="3" y="29"/>
                  </a:lnTo>
                  <a:lnTo>
                    <a:pt x="0" y="26"/>
                  </a:lnTo>
                  <a:lnTo>
                    <a:pt x="0" y="22"/>
                  </a:lnTo>
                  <a:lnTo>
                    <a:pt x="3" y="19"/>
                  </a:lnTo>
                  <a:lnTo>
                    <a:pt x="5" y="19"/>
                  </a:lnTo>
                  <a:lnTo>
                    <a:pt x="8" y="17"/>
                  </a:lnTo>
                  <a:lnTo>
                    <a:pt x="10" y="19"/>
                  </a:lnTo>
                  <a:lnTo>
                    <a:pt x="15" y="19"/>
                  </a:lnTo>
                  <a:lnTo>
                    <a:pt x="17" y="15"/>
                  </a:lnTo>
                  <a:lnTo>
                    <a:pt x="17" y="12"/>
                  </a:lnTo>
                  <a:lnTo>
                    <a:pt x="19" y="10"/>
                  </a:lnTo>
                  <a:lnTo>
                    <a:pt x="24" y="5"/>
                  </a:lnTo>
                  <a:lnTo>
                    <a:pt x="27" y="5"/>
                  </a:lnTo>
                  <a:lnTo>
                    <a:pt x="29" y="3"/>
                  </a:lnTo>
                  <a:lnTo>
                    <a:pt x="29" y="3"/>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6" name="Freeform 1636">
              <a:extLst>
                <a:ext uri="{FF2B5EF4-FFF2-40B4-BE49-F238E27FC236}">
                  <a16:creationId xmlns:a16="http://schemas.microsoft.com/office/drawing/2014/main" id="{302F7BC9-0F16-4965-B619-365CB4E78665}"/>
                </a:ext>
              </a:extLst>
            </p:cNvPr>
            <p:cNvSpPr>
              <a:spLocks/>
            </p:cNvSpPr>
            <p:nvPr/>
          </p:nvSpPr>
          <p:spPr bwMode="auto">
            <a:xfrm>
              <a:off x="4321175" y="2774948"/>
              <a:ext cx="106363" cy="109538"/>
            </a:xfrm>
            <a:custGeom>
              <a:avLst/>
              <a:gdLst/>
              <a:ahLst/>
              <a:cxnLst>
                <a:cxn ang="0">
                  <a:pos x="29" y="3"/>
                </a:cxn>
                <a:cxn ang="0">
                  <a:pos x="31" y="3"/>
                </a:cxn>
                <a:cxn ang="0">
                  <a:pos x="36" y="0"/>
                </a:cxn>
                <a:cxn ang="0">
                  <a:pos x="41" y="5"/>
                </a:cxn>
                <a:cxn ang="0">
                  <a:pos x="43" y="10"/>
                </a:cxn>
                <a:cxn ang="0">
                  <a:pos x="46" y="12"/>
                </a:cxn>
                <a:cxn ang="0">
                  <a:pos x="50" y="15"/>
                </a:cxn>
                <a:cxn ang="0">
                  <a:pos x="55" y="15"/>
                </a:cxn>
                <a:cxn ang="0">
                  <a:pos x="58" y="15"/>
                </a:cxn>
                <a:cxn ang="0">
                  <a:pos x="62" y="15"/>
                </a:cxn>
                <a:cxn ang="0">
                  <a:pos x="65" y="19"/>
                </a:cxn>
                <a:cxn ang="0">
                  <a:pos x="67" y="24"/>
                </a:cxn>
                <a:cxn ang="0">
                  <a:pos x="62" y="29"/>
                </a:cxn>
                <a:cxn ang="0">
                  <a:pos x="58" y="26"/>
                </a:cxn>
                <a:cxn ang="0">
                  <a:pos x="50" y="26"/>
                </a:cxn>
                <a:cxn ang="0">
                  <a:pos x="46" y="26"/>
                </a:cxn>
                <a:cxn ang="0">
                  <a:pos x="39" y="26"/>
                </a:cxn>
                <a:cxn ang="0">
                  <a:pos x="31" y="24"/>
                </a:cxn>
                <a:cxn ang="0">
                  <a:pos x="29" y="24"/>
                </a:cxn>
                <a:cxn ang="0">
                  <a:pos x="27" y="29"/>
                </a:cxn>
                <a:cxn ang="0">
                  <a:pos x="29" y="34"/>
                </a:cxn>
                <a:cxn ang="0">
                  <a:pos x="31" y="41"/>
                </a:cxn>
                <a:cxn ang="0">
                  <a:pos x="36" y="43"/>
                </a:cxn>
                <a:cxn ang="0">
                  <a:pos x="43" y="48"/>
                </a:cxn>
                <a:cxn ang="0">
                  <a:pos x="48" y="50"/>
                </a:cxn>
                <a:cxn ang="0">
                  <a:pos x="53" y="53"/>
                </a:cxn>
                <a:cxn ang="0">
                  <a:pos x="55" y="60"/>
                </a:cxn>
                <a:cxn ang="0">
                  <a:pos x="60" y="69"/>
                </a:cxn>
                <a:cxn ang="0">
                  <a:pos x="53" y="62"/>
                </a:cxn>
                <a:cxn ang="0">
                  <a:pos x="43" y="57"/>
                </a:cxn>
                <a:cxn ang="0">
                  <a:pos x="43" y="57"/>
                </a:cxn>
                <a:cxn ang="0">
                  <a:pos x="41" y="57"/>
                </a:cxn>
                <a:cxn ang="0">
                  <a:pos x="36" y="57"/>
                </a:cxn>
                <a:cxn ang="0">
                  <a:pos x="31" y="57"/>
                </a:cxn>
                <a:cxn ang="0">
                  <a:pos x="31" y="57"/>
                </a:cxn>
                <a:cxn ang="0">
                  <a:pos x="29" y="57"/>
                </a:cxn>
                <a:cxn ang="0">
                  <a:pos x="27" y="53"/>
                </a:cxn>
                <a:cxn ang="0">
                  <a:pos x="24" y="50"/>
                </a:cxn>
                <a:cxn ang="0">
                  <a:pos x="19" y="45"/>
                </a:cxn>
                <a:cxn ang="0">
                  <a:pos x="19" y="41"/>
                </a:cxn>
                <a:cxn ang="0">
                  <a:pos x="15" y="31"/>
                </a:cxn>
                <a:cxn ang="0">
                  <a:pos x="12" y="22"/>
                </a:cxn>
                <a:cxn ang="0">
                  <a:pos x="10" y="29"/>
                </a:cxn>
                <a:cxn ang="0">
                  <a:pos x="8" y="31"/>
                </a:cxn>
                <a:cxn ang="0">
                  <a:pos x="8" y="34"/>
                </a:cxn>
                <a:cxn ang="0">
                  <a:pos x="5" y="31"/>
                </a:cxn>
                <a:cxn ang="0">
                  <a:pos x="5" y="31"/>
                </a:cxn>
                <a:cxn ang="0">
                  <a:pos x="3" y="29"/>
                </a:cxn>
                <a:cxn ang="0">
                  <a:pos x="0" y="26"/>
                </a:cxn>
                <a:cxn ang="0">
                  <a:pos x="0" y="22"/>
                </a:cxn>
                <a:cxn ang="0">
                  <a:pos x="3" y="19"/>
                </a:cxn>
                <a:cxn ang="0">
                  <a:pos x="5" y="19"/>
                </a:cxn>
                <a:cxn ang="0">
                  <a:pos x="8" y="17"/>
                </a:cxn>
                <a:cxn ang="0">
                  <a:pos x="10" y="19"/>
                </a:cxn>
                <a:cxn ang="0">
                  <a:pos x="15" y="19"/>
                </a:cxn>
                <a:cxn ang="0">
                  <a:pos x="17" y="15"/>
                </a:cxn>
                <a:cxn ang="0">
                  <a:pos x="17" y="12"/>
                </a:cxn>
                <a:cxn ang="0">
                  <a:pos x="19" y="10"/>
                </a:cxn>
                <a:cxn ang="0">
                  <a:pos x="24" y="5"/>
                </a:cxn>
                <a:cxn ang="0">
                  <a:pos x="27" y="5"/>
                </a:cxn>
                <a:cxn ang="0">
                  <a:pos x="29" y="3"/>
                </a:cxn>
              </a:cxnLst>
              <a:rect l="0" t="0" r="r" b="b"/>
              <a:pathLst>
                <a:path w="67" h="69">
                  <a:moveTo>
                    <a:pt x="29" y="3"/>
                  </a:moveTo>
                  <a:lnTo>
                    <a:pt x="31" y="3"/>
                  </a:lnTo>
                  <a:lnTo>
                    <a:pt x="36" y="0"/>
                  </a:lnTo>
                  <a:lnTo>
                    <a:pt x="41" y="5"/>
                  </a:lnTo>
                  <a:lnTo>
                    <a:pt x="43" y="10"/>
                  </a:lnTo>
                  <a:lnTo>
                    <a:pt x="46" y="12"/>
                  </a:lnTo>
                  <a:lnTo>
                    <a:pt x="50" y="15"/>
                  </a:lnTo>
                  <a:lnTo>
                    <a:pt x="55" y="15"/>
                  </a:lnTo>
                  <a:lnTo>
                    <a:pt x="58" y="15"/>
                  </a:lnTo>
                  <a:lnTo>
                    <a:pt x="62" y="15"/>
                  </a:lnTo>
                  <a:lnTo>
                    <a:pt x="65" y="19"/>
                  </a:lnTo>
                  <a:lnTo>
                    <a:pt x="67" y="24"/>
                  </a:lnTo>
                  <a:lnTo>
                    <a:pt x="62" y="29"/>
                  </a:lnTo>
                  <a:lnTo>
                    <a:pt x="58" y="26"/>
                  </a:lnTo>
                  <a:lnTo>
                    <a:pt x="50" y="26"/>
                  </a:lnTo>
                  <a:lnTo>
                    <a:pt x="46" y="26"/>
                  </a:lnTo>
                  <a:lnTo>
                    <a:pt x="39" y="26"/>
                  </a:lnTo>
                  <a:lnTo>
                    <a:pt x="31" y="24"/>
                  </a:lnTo>
                  <a:lnTo>
                    <a:pt x="29" y="24"/>
                  </a:lnTo>
                  <a:lnTo>
                    <a:pt x="27" y="29"/>
                  </a:lnTo>
                  <a:lnTo>
                    <a:pt x="29" y="34"/>
                  </a:lnTo>
                  <a:lnTo>
                    <a:pt x="31" y="41"/>
                  </a:lnTo>
                  <a:lnTo>
                    <a:pt x="36" y="43"/>
                  </a:lnTo>
                  <a:lnTo>
                    <a:pt x="43" y="48"/>
                  </a:lnTo>
                  <a:lnTo>
                    <a:pt x="48" y="50"/>
                  </a:lnTo>
                  <a:lnTo>
                    <a:pt x="53" y="53"/>
                  </a:lnTo>
                  <a:lnTo>
                    <a:pt x="55" y="60"/>
                  </a:lnTo>
                  <a:lnTo>
                    <a:pt x="60" y="69"/>
                  </a:lnTo>
                  <a:lnTo>
                    <a:pt x="53" y="62"/>
                  </a:lnTo>
                  <a:lnTo>
                    <a:pt x="43" y="57"/>
                  </a:lnTo>
                  <a:lnTo>
                    <a:pt x="43" y="57"/>
                  </a:lnTo>
                  <a:lnTo>
                    <a:pt x="41" y="57"/>
                  </a:lnTo>
                  <a:lnTo>
                    <a:pt x="36" y="57"/>
                  </a:lnTo>
                  <a:lnTo>
                    <a:pt x="31" y="57"/>
                  </a:lnTo>
                  <a:lnTo>
                    <a:pt x="31" y="57"/>
                  </a:lnTo>
                  <a:lnTo>
                    <a:pt x="29" y="57"/>
                  </a:lnTo>
                  <a:lnTo>
                    <a:pt x="27" y="53"/>
                  </a:lnTo>
                  <a:lnTo>
                    <a:pt x="24" y="50"/>
                  </a:lnTo>
                  <a:lnTo>
                    <a:pt x="19" y="45"/>
                  </a:lnTo>
                  <a:lnTo>
                    <a:pt x="19" y="41"/>
                  </a:lnTo>
                  <a:lnTo>
                    <a:pt x="15" y="31"/>
                  </a:lnTo>
                  <a:lnTo>
                    <a:pt x="12" y="22"/>
                  </a:lnTo>
                  <a:lnTo>
                    <a:pt x="10" y="29"/>
                  </a:lnTo>
                  <a:lnTo>
                    <a:pt x="8" y="31"/>
                  </a:lnTo>
                  <a:lnTo>
                    <a:pt x="8" y="34"/>
                  </a:lnTo>
                  <a:lnTo>
                    <a:pt x="5" y="31"/>
                  </a:lnTo>
                  <a:lnTo>
                    <a:pt x="5" y="31"/>
                  </a:lnTo>
                  <a:lnTo>
                    <a:pt x="3" y="29"/>
                  </a:lnTo>
                  <a:lnTo>
                    <a:pt x="0" y="26"/>
                  </a:lnTo>
                  <a:lnTo>
                    <a:pt x="0" y="22"/>
                  </a:lnTo>
                  <a:lnTo>
                    <a:pt x="3" y="19"/>
                  </a:lnTo>
                  <a:lnTo>
                    <a:pt x="5" y="19"/>
                  </a:lnTo>
                  <a:lnTo>
                    <a:pt x="8" y="17"/>
                  </a:lnTo>
                  <a:lnTo>
                    <a:pt x="10" y="19"/>
                  </a:lnTo>
                  <a:lnTo>
                    <a:pt x="15" y="19"/>
                  </a:lnTo>
                  <a:lnTo>
                    <a:pt x="17" y="15"/>
                  </a:lnTo>
                  <a:lnTo>
                    <a:pt x="17" y="12"/>
                  </a:lnTo>
                  <a:lnTo>
                    <a:pt x="19" y="10"/>
                  </a:lnTo>
                  <a:lnTo>
                    <a:pt x="24" y="5"/>
                  </a:lnTo>
                  <a:lnTo>
                    <a:pt x="27" y="5"/>
                  </a:lnTo>
                  <a:lnTo>
                    <a:pt x="29" y="3"/>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7" name="Freeform 1637">
              <a:extLst>
                <a:ext uri="{FF2B5EF4-FFF2-40B4-BE49-F238E27FC236}">
                  <a16:creationId xmlns:a16="http://schemas.microsoft.com/office/drawing/2014/main" id="{507EE4BD-5D7A-4A12-B8F8-1BE9700C2F42}"/>
                </a:ext>
              </a:extLst>
            </p:cNvPr>
            <p:cNvSpPr>
              <a:spLocks/>
            </p:cNvSpPr>
            <p:nvPr/>
          </p:nvSpPr>
          <p:spPr bwMode="auto">
            <a:xfrm>
              <a:off x="4321175" y="2774948"/>
              <a:ext cx="106363" cy="109538"/>
            </a:xfrm>
            <a:custGeom>
              <a:avLst/>
              <a:gdLst/>
              <a:ahLst/>
              <a:cxnLst>
                <a:cxn ang="0">
                  <a:pos x="29" y="3"/>
                </a:cxn>
                <a:cxn ang="0">
                  <a:pos x="31" y="3"/>
                </a:cxn>
                <a:cxn ang="0">
                  <a:pos x="36" y="0"/>
                </a:cxn>
                <a:cxn ang="0">
                  <a:pos x="41" y="5"/>
                </a:cxn>
                <a:cxn ang="0">
                  <a:pos x="43" y="10"/>
                </a:cxn>
                <a:cxn ang="0">
                  <a:pos x="46" y="12"/>
                </a:cxn>
                <a:cxn ang="0">
                  <a:pos x="50" y="15"/>
                </a:cxn>
                <a:cxn ang="0">
                  <a:pos x="55" y="15"/>
                </a:cxn>
                <a:cxn ang="0">
                  <a:pos x="58" y="15"/>
                </a:cxn>
                <a:cxn ang="0">
                  <a:pos x="62" y="15"/>
                </a:cxn>
                <a:cxn ang="0">
                  <a:pos x="65" y="19"/>
                </a:cxn>
                <a:cxn ang="0">
                  <a:pos x="67" y="24"/>
                </a:cxn>
                <a:cxn ang="0">
                  <a:pos x="62" y="29"/>
                </a:cxn>
                <a:cxn ang="0">
                  <a:pos x="58" y="26"/>
                </a:cxn>
                <a:cxn ang="0">
                  <a:pos x="50" y="26"/>
                </a:cxn>
                <a:cxn ang="0">
                  <a:pos x="46" y="26"/>
                </a:cxn>
                <a:cxn ang="0">
                  <a:pos x="39" y="26"/>
                </a:cxn>
                <a:cxn ang="0">
                  <a:pos x="31" y="24"/>
                </a:cxn>
                <a:cxn ang="0">
                  <a:pos x="29" y="24"/>
                </a:cxn>
                <a:cxn ang="0">
                  <a:pos x="27" y="29"/>
                </a:cxn>
                <a:cxn ang="0">
                  <a:pos x="29" y="34"/>
                </a:cxn>
                <a:cxn ang="0">
                  <a:pos x="31" y="41"/>
                </a:cxn>
                <a:cxn ang="0">
                  <a:pos x="36" y="43"/>
                </a:cxn>
                <a:cxn ang="0">
                  <a:pos x="43" y="48"/>
                </a:cxn>
                <a:cxn ang="0">
                  <a:pos x="48" y="50"/>
                </a:cxn>
                <a:cxn ang="0">
                  <a:pos x="53" y="53"/>
                </a:cxn>
                <a:cxn ang="0">
                  <a:pos x="55" y="60"/>
                </a:cxn>
                <a:cxn ang="0">
                  <a:pos x="60" y="69"/>
                </a:cxn>
                <a:cxn ang="0">
                  <a:pos x="53" y="62"/>
                </a:cxn>
                <a:cxn ang="0">
                  <a:pos x="43" y="57"/>
                </a:cxn>
                <a:cxn ang="0">
                  <a:pos x="43" y="57"/>
                </a:cxn>
                <a:cxn ang="0">
                  <a:pos x="41" y="57"/>
                </a:cxn>
                <a:cxn ang="0">
                  <a:pos x="36" y="57"/>
                </a:cxn>
                <a:cxn ang="0">
                  <a:pos x="31" y="57"/>
                </a:cxn>
                <a:cxn ang="0">
                  <a:pos x="31" y="57"/>
                </a:cxn>
                <a:cxn ang="0">
                  <a:pos x="29" y="57"/>
                </a:cxn>
                <a:cxn ang="0">
                  <a:pos x="27" y="53"/>
                </a:cxn>
                <a:cxn ang="0">
                  <a:pos x="24" y="50"/>
                </a:cxn>
                <a:cxn ang="0">
                  <a:pos x="19" y="45"/>
                </a:cxn>
                <a:cxn ang="0">
                  <a:pos x="19" y="41"/>
                </a:cxn>
                <a:cxn ang="0">
                  <a:pos x="15" y="31"/>
                </a:cxn>
                <a:cxn ang="0">
                  <a:pos x="12" y="22"/>
                </a:cxn>
                <a:cxn ang="0">
                  <a:pos x="10" y="29"/>
                </a:cxn>
                <a:cxn ang="0">
                  <a:pos x="8" y="31"/>
                </a:cxn>
                <a:cxn ang="0">
                  <a:pos x="8" y="34"/>
                </a:cxn>
                <a:cxn ang="0">
                  <a:pos x="5" y="31"/>
                </a:cxn>
                <a:cxn ang="0">
                  <a:pos x="5" y="31"/>
                </a:cxn>
                <a:cxn ang="0">
                  <a:pos x="3" y="29"/>
                </a:cxn>
                <a:cxn ang="0">
                  <a:pos x="0" y="26"/>
                </a:cxn>
                <a:cxn ang="0">
                  <a:pos x="0" y="22"/>
                </a:cxn>
                <a:cxn ang="0">
                  <a:pos x="3" y="19"/>
                </a:cxn>
                <a:cxn ang="0">
                  <a:pos x="5" y="19"/>
                </a:cxn>
                <a:cxn ang="0">
                  <a:pos x="8" y="17"/>
                </a:cxn>
                <a:cxn ang="0">
                  <a:pos x="10" y="19"/>
                </a:cxn>
                <a:cxn ang="0">
                  <a:pos x="15" y="19"/>
                </a:cxn>
                <a:cxn ang="0">
                  <a:pos x="17" y="15"/>
                </a:cxn>
                <a:cxn ang="0">
                  <a:pos x="17" y="12"/>
                </a:cxn>
                <a:cxn ang="0">
                  <a:pos x="19" y="10"/>
                </a:cxn>
                <a:cxn ang="0">
                  <a:pos x="24" y="5"/>
                </a:cxn>
                <a:cxn ang="0">
                  <a:pos x="27" y="5"/>
                </a:cxn>
                <a:cxn ang="0">
                  <a:pos x="29" y="3"/>
                </a:cxn>
              </a:cxnLst>
              <a:rect l="0" t="0" r="r" b="b"/>
              <a:pathLst>
                <a:path w="67" h="69">
                  <a:moveTo>
                    <a:pt x="29" y="3"/>
                  </a:moveTo>
                  <a:lnTo>
                    <a:pt x="31" y="3"/>
                  </a:lnTo>
                  <a:lnTo>
                    <a:pt x="36" y="0"/>
                  </a:lnTo>
                  <a:lnTo>
                    <a:pt x="41" y="5"/>
                  </a:lnTo>
                  <a:lnTo>
                    <a:pt x="43" y="10"/>
                  </a:lnTo>
                  <a:lnTo>
                    <a:pt x="46" y="12"/>
                  </a:lnTo>
                  <a:lnTo>
                    <a:pt x="50" y="15"/>
                  </a:lnTo>
                  <a:lnTo>
                    <a:pt x="55" y="15"/>
                  </a:lnTo>
                  <a:lnTo>
                    <a:pt x="58" y="15"/>
                  </a:lnTo>
                  <a:lnTo>
                    <a:pt x="62" y="15"/>
                  </a:lnTo>
                  <a:lnTo>
                    <a:pt x="65" y="19"/>
                  </a:lnTo>
                  <a:lnTo>
                    <a:pt x="67" y="24"/>
                  </a:lnTo>
                  <a:lnTo>
                    <a:pt x="62" y="29"/>
                  </a:lnTo>
                  <a:lnTo>
                    <a:pt x="58" y="26"/>
                  </a:lnTo>
                  <a:lnTo>
                    <a:pt x="50" y="26"/>
                  </a:lnTo>
                  <a:lnTo>
                    <a:pt x="46" y="26"/>
                  </a:lnTo>
                  <a:lnTo>
                    <a:pt x="39" y="26"/>
                  </a:lnTo>
                  <a:lnTo>
                    <a:pt x="31" y="24"/>
                  </a:lnTo>
                  <a:lnTo>
                    <a:pt x="29" y="24"/>
                  </a:lnTo>
                  <a:lnTo>
                    <a:pt x="27" y="29"/>
                  </a:lnTo>
                  <a:lnTo>
                    <a:pt x="29" y="34"/>
                  </a:lnTo>
                  <a:lnTo>
                    <a:pt x="31" y="41"/>
                  </a:lnTo>
                  <a:lnTo>
                    <a:pt x="36" y="43"/>
                  </a:lnTo>
                  <a:lnTo>
                    <a:pt x="43" y="48"/>
                  </a:lnTo>
                  <a:lnTo>
                    <a:pt x="48" y="50"/>
                  </a:lnTo>
                  <a:lnTo>
                    <a:pt x="53" y="53"/>
                  </a:lnTo>
                  <a:lnTo>
                    <a:pt x="55" y="60"/>
                  </a:lnTo>
                  <a:lnTo>
                    <a:pt x="60" y="69"/>
                  </a:lnTo>
                  <a:lnTo>
                    <a:pt x="53" y="62"/>
                  </a:lnTo>
                  <a:lnTo>
                    <a:pt x="43" y="57"/>
                  </a:lnTo>
                  <a:lnTo>
                    <a:pt x="43" y="57"/>
                  </a:lnTo>
                  <a:lnTo>
                    <a:pt x="41" y="57"/>
                  </a:lnTo>
                  <a:lnTo>
                    <a:pt x="36" y="57"/>
                  </a:lnTo>
                  <a:lnTo>
                    <a:pt x="31" y="57"/>
                  </a:lnTo>
                  <a:lnTo>
                    <a:pt x="31" y="57"/>
                  </a:lnTo>
                  <a:lnTo>
                    <a:pt x="29" y="57"/>
                  </a:lnTo>
                  <a:lnTo>
                    <a:pt x="27" y="53"/>
                  </a:lnTo>
                  <a:lnTo>
                    <a:pt x="24" y="50"/>
                  </a:lnTo>
                  <a:lnTo>
                    <a:pt x="19" y="45"/>
                  </a:lnTo>
                  <a:lnTo>
                    <a:pt x="19" y="41"/>
                  </a:lnTo>
                  <a:lnTo>
                    <a:pt x="15" y="31"/>
                  </a:lnTo>
                  <a:lnTo>
                    <a:pt x="12" y="22"/>
                  </a:lnTo>
                  <a:lnTo>
                    <a:pt x="10" y="29"/>
                  </a:lnTo>
                  <a:lnTo>
                    <a:pt x="8" y="31"/>
                  </a:lnTo>
                  <a:lnTo>
                    <a:pt x="8" y="34"/>
                  </a:lnTo>
                  <a:lnTo>
                    <a:pt x="5" y="31"/>
                  </a:lnTo>
                  <a:lnTo>
                    <a:pt x="5" y="31"/>
                  </a:lnTo>
                  <a:lnTo>
                    <a:pt x="3" y="29"/>
                  </a:lnTo>
                  <a:lnTo>
                    <a:pt x="0" y="26"/>
                  </a:lnTo>
                  <a:lnTo>
                    <a:pt x="0" y="22"/>
                  </a:lnTo>
                  <a:lnTo>
                    <a:pt x="3" y="19"/>
                  </a:lnTo>
                  <a:lnTo>
                    <a:pt x="5" y="19"/>
                  </a:lnTo>
                  <a:lnTo>
                    <a:pt x="8" y="17"/>
                  </a:lnTo>
                  <a:lnTo>
                    <a:pt x="10" y="19"/>
                  </a:lnTo>
                  <a:lnTo>
                    <a:pt x="15" y="19"/>
                  </a:lnTo>
                  <a:lnTo>
                    <a:pt x="17" y="15"/>
                  </a:lnTo>
                  <a:lnTo>
                    <a:pt x="17" y="12"/>
                  </a:lnTo>
                  <a:lnTo>
                    <a:pt x="19" y="10"/>
                  </a:lnTo>
                  <a:lnTo>
                    <a:pt x="24" y="5"/>
                  </a:lnTo>
                  <a:lnTo>
                    <a:pt x="27" y="5"/>
                  </a:lnTo>
                  <a:lnTo>
                    <a:pt x="29" y="3"/>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8" name="Freeform 1638">
              <a:extLst>
                <a:ext uri="{FF2B5EF4-FFF2-40B4-BE49-F238E27FC236}">
                  <a16:creationId xmlns:a16="http://schemas.microsoft.com/office/drawing/2014/main" id="{B6184877-F86E-46DD-A153-067DBB245A96}"/>
                </a:ext>
              </a:extLst>
            </p:cNvPr>
            <p:cNvSpPr>
              <a:spLocks/>
            </p:cNvSpPr>
            <p:nvPr/>
          </p:nvSpPr>
          <p:spPr bwMode="auto">
            <a:xfrm>
              <a:off x="4310064" y="2768598"/>
              <a:ext cx="68263" cy="41275"/>
            </a:xfrm>
            <a:custGeom>
              <a:avLst/>
              <a:gdLst/>
              <a:ahLst/>
              <a:cxnLst>
                <a:cxn ang="0">
                  <a:pos x="36" y="0"/>
                </a:cxn>
                <a:cxn ang="0">
                  <a:pos x="36" y="0"/>
                </a:cxn>
                <a:cxn ang="0">
                  <a:pos x="38" y="2"/>
                </a:cxn>
                <a:cxn ang="0">
                  <a:pos x="43" y="4"/>
                </a:cxn>
                <a:cxn ang="0">
                  <a:pos x="36" y="7"/>
                </a:cxn>
                <a:cxn ang="0">
                  <a:pos x="34" y="9"/>
                </a:cxn>
                <a:cxn ang="0">
                  <a:pos x="29" y="11"/>
                </a:cxn>
                <a:cxn ang="0">
                  <a:pos x="26" y="11"/>
                </a:cxn>
                <a:cxn ang="0">
                  <a:pos x="26" y="16"/>
                </a:cxn>
                <a:cxn ang="0">
                  <a:pos x="24" y="19"/>
                </a:cxn>
                <a:cxn ang="0">
                  <a:pos x="22" y="23"/>
                </a:cxn>
                <a:cxn ang="0">
                  <a:pos x="15" y="21"/>
                </a:cxn>
                <a:cxn ang="0">
                  <a:pos x="12" y="23"/>
                </a:cxn>
                <a:cxn ang="0">
                  <a:pos x="5" y="26"/>
                </a:cxn>
                <a:cxn ang="0">
                  <a:pos x="3" y="19"/>
                </a:cxn>
                <a:cxn ang="0">
                  <a:pos x="3" y="16"/>
                </a:cxn>
                <a:cxn ang="0">
                  <a:pos x="0" y="14"/>
                </a:cxn>
                <a:cxn ang="0">
                  <a:pos x="0" y="7"/>
                </a:cxn>
                <a:cxn ang="0">
                  <a:pos x="0" y="2"/>
                </a:cxn>
                <a:cxn ang="0">
                  <a:pos x="0" y="2"/>
                </a:cxn>
                <a:cxn ang="0">
                  <a:pos x="5" y="4"/>
                </a:cxn>
                <a:cxn ang="0">
                  <a:pos x="10" y="4"/>
                </a:cxn>
                <a:cxn ang="0">
                  <a:pos x="17" y="4"/>
                </a:cxn>
                <a:cxn ang="0">
                  <a:pos x="19" y="2"/>
                </a:cxn>
                <a:cxn ang="0">
                  <a:pos x="22" y="2"/>
                </a:cxn>
                <a:cxn ang="0">
                  <a:pos x="22" y="2"/>
                </a:cxn>
                <a:cxn ang="0">
                  <a:pos x="34" y="2"/>
                </a:cxn>
                <a:cxn ang="0">
                  <a:pos x="36" y="0"/>
                </a:cxn>
                <a:cxn ang="0">
                  <a:pos x="36" y="0"/>
                </a:cxn>
                <a:cxn ang="0">
                  <a:pos x="36" y="0"/>
                </a:cxn>
              </a:cxnLst>
              <a:rect l="0" t="0" r="r" b="b"/>
              <a:pathLst>
                <a:path w="43" h="26">
                  <a:moveTo>
                    <a:pt x="36" y="0"/>
                  </a:moveTo>
                  <a:lnTo>
                    <a:pt x="36" y="0"/>
                  </a:lnTo>
                  <a:lnTo>
                    <a:pt x="38" y="2"/>
                  </a:lnTo>
                  <a:lnTo>
                    <a:pt x="43" y="4"/>
                  </a:lnTo>
                  <a:lnTo>
                    <a:pt x="36" y="7"/>
                  </a:lnTo>
                  <a:lnTo>
                    <a:pt x="34" y="9"/>
                  </a:lnTo>
                  <a:lnTo>
                    <a:pt x="29" y="11"/>
                  </a:lnTo>
                  <a:lnTo>
                    <a:pt x="26" y="11"/>
                  </a:lnTo>
                  <a:lnTo>
                    <a:pt x="26" y="16"/>
                  </a:lnTo>
                  <a:lnTo>
                    <a:pt x="24" y="19"/>
                  </a:lnTo>
                  <a:lnTo>
                    <a:pt x="22" y="23"/>
                  </a:lnTo>
                  <a:lnTo>
                    <a:pt x="15" y="21"/>
                  </a:lnTo>
                  <a:lnTo>
                    <a:pt x="12" y="23"/>
                  </a:lnTo>
                  <a:lnTo>
                    <a:pt x="5" y="26"/>
                  </a:lnTo>
                  <a:lnTo>
                    <a:pt x="3" y="19"/>
                  </a:lnTo>
                  <a:lnTo>
                    <a:pt x="3" y="16"/>
                  </a:lnTo>
                  <a:lnTo>
                    <a:pt x="0" y="14"/>
                  </a:lnTo>
                  <a:lnTo>
                    <a:pt x="0" y="7"/>
                  </a:lnTo>
                  <a:lnTo>
                    <a:pt x="0" y="2"/>
                  </a:lnTo>
                  <a:lnTo>
                    <a:pt x="0" y="2"/>
                  </a:lnTo>
                  <a:lnTo>
                    <a:pt x="5" y="4"/>
                  </a:lnTo>
                  <a:lnTo>
                    <a:pt x="10" y="4"/>
                  </a:lnTo>
                  <a:lnTo>
                    <a:pt x="17" y="4"/>
                  </a:lnTo>
                  <a:lnTo>
                    <a:pt x="19" y="2"/>
                  </a:lnTo>
                  <a:lnTo>
                    <a:pt x="22" y="2"/>
                  </a:lnTo>
                  <a:lnTo>
                    <a:pt x="22" y="2"/>
                  </a:lnTo>
                  <a:lnTo>
                    <a:pt x="34" y="2"/>
                  </a:lnTo>
                  <a:lnTo>
                    <a:pt x="36" y="0"/>
                  </a:lnTo>
                  <a:lnTo>
                    <a:pt x="36" y="0"/>
                  </a:lnTo>
                  <a:lnTo>
                    <a:pt x="36"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29" name="Freeform 1639">
              <a:extLst>
                <a:ext uri="{FF2B5EF4-FFF2-40B4-BE49-F238E27FC236}">
                  <a16:creationId xmlns:a16="http://schemas.microsoft.com/office/drawing/2014/main" id="{83B8D0B8-DD56-4465-96C1-ED166911FEFA}"/>
                </a:ext>
              </a:extLst>
            </p:cNvPr>
            <p:cNvSpPr>
              <a:spLocks/>
            </p:cNvSpPr>
            <p:nvPr/>
          </p:nvSpPr>
          <p:spPr bwMode="auto">
            <a:xfrm>
              <a:off x="4310064" y="2768598"/>
              <a:ext cx="68263" cy="41275"/>
            </a:xfrm>
            <a:custGeom>
              <a:avLst/>
              <a:gdLst/>
              <a:ahLst/>
              <a:cxnLst>
                <a:cxn ang="0">
                  <a:pos x="36" y="0"/>
                </a:cxn>
                <a:cxn ang="0">
                  <a:pos x="36" y="0"/>
                </a:cxn>
                <a:cxn ang="0">
                  <a:pos x="38" y="2"/>
                </a:cxn>
                <a:cxn ang="0">
                  <a:pos x="43" y="4"/>
                </a:cxn>
                <a:cxn ang="0">
                  <a:pos x="36" y="7"/>
                </a:cxn>
                <a:cxn ang="0">
                  <a:pos x="34" y="9"/>
                </a:cxn>
                <a:cxn ang="0">
                  <a:pos x="29" y="11"/>
                </a:cxn>
                <a:cxn ang="0">
                  <a:pos x="26" y="11"/>
                </a:cxn>
                <a:cxn ang="0">
                  <a:pos x="26" y="16"/>
                </a:cxn>
                <a:cxn ang="0">
                  <a:pos x="24" y="19"/>
                </a:cxn>
                <a:cxn ang="0">
                  <a:pos x="22" y="23"/>
                </a:cxn>
                <a:cxn ang="0">
                  <a:pos x="15" y="21"/>
                </a:cxn>
                <a:cxn ang="0">
                  <a:pos x="12" y="23"/>
                </a:cxn>
                <a:cxn ang="0">
                  <a:pos x="5" y="26"/>
                </a:cxn>
                <a:cxn ang="0">
                  <a:pos x="3" y="19"/>
                </a:cxn>
                <a:cxn ang="0">
                  <a:pos x="3" y="16"/>
                </a:cxn>
                <a:cxn ang="0">
                  <a:pos x="0" y="14"/>
                </a:cxn>
                <a:cxn ang="0">
                  <a:pos x="0" y="7"/>
                </a:cxn>
                <a:cxn ang="0">
                  <a:pos x="0" y="2"/>
                </a:cxn>
                <a:cxn ang="0">
                  <a:pos x="0" y="2"/>
                </a:cxn>
                <a:cxn ang="0">
                  <a:pos x="5" y="4"/>
                </a:cxn>
                <a:cxn ang="0">
                  <a:pos x="10" y="4"/>
                </a:cxn>
                <a:cxn ang="0">
                  <a:pos x="17" y="4"/>
                </a:cxn>
                <a:cxn ang="0">
                  <a:pos x="19" y="2"/>
                </a:cxn>
                <a:cxn ang="0">
                  <a:pos x="22" y="2"/>
                </a:cxn>
                <a:cxn ang="0">
                  <a:pos x="22" y="2"/>
                </a:cxn>
                <a:cxn ang="0">
                  <a:pos x="34" y="2"/>
                </a:cxn>
                <a:cxn ang="0">
                  <a:pos x="36" y="0"/>
                </a:cxn>
                <a:cxn ang="0">
                  <a:pos x="36" y="0"/>
                </a:cxn>
              </a:cxnLst>
              <a:rect l="0" t="0" r="r" b="b"/>
              <a:pathLst>
                <a:path w="43" h="26">
                  <a:moveTo>
                    <a:pt x="36" y="0"/>
                  </a:moveTo>
                  <a:lnTo>
                    <a:pt x="36" y="0"/>
                  </a:lnTo>
                  <a:lnTo>
                    <a:pt x="38" y="2"/>
                  </a:lnTo>
                  <a:lnTo>
                    <a:pt x="43" y="4"/>
                  </a:lnTo>
                  <a:lnTo>
                    <a:pt x="36" y="7"/>
                  </a:lnTo>
                  <a:lnTo>
                    <a:pt x="34" y="9"/>
                  </a:lnTo>
                  <a:lnTo>
                    <a:pt x="29" y="11"/>
                  </a:lnTo>
                  <a:lnTo>
                    <a:pt x="26" y="11"/>
                  </a:lnTo>
                  <a:lnTo>
                    <a:pt x="26" y="16"/>
                  </a:lnTo>
                  <a:lnTo>
                    <a:pt x="24" y="19"/>
                  </a:lnTo>
                  <a:lnTo>
                    <a:pt x="22" y="23"/>
                  </a:lnTo>
                  <a:lnTo>
                    <a:pt x="15" y="21"/>
                  </a:lnTo>
                  <a:lnTo>
                    <a:pt x="12" y="23"/>
                  </a:lnTo>
                  <a:lnTo>
                    <a:pt x="5" y="26"/>
                  </a:lnTo>
                  <a:lnTo>
                    <a:pt x="3" y="19"/>
                  </a:lnTo>
                  <a:lnTo>
                    <a:pt x="3" y="16"/>
                  </a:lnTo>
                  <a:lnTo>
                    <a:pt x="0" y="14"/>
                  </a:lnTo>
                  <a:lnTo>
                    <a:pt x="0" y="7"/>
                  </a:lnTo>
                  <a:lnTo>
                    <a:pt x="0" y="2"/>
                  </a:lnTo>
                  <a:lnTo>
                    <a:pt x="0" y="2"/>
                  </a:lnTo>
                  <a:lnTo>
                    <a:pt x="5" y="4"/>
                  </a:lnTo>
                  <a:lnTo>
                    <a:pt x="10" y="4"/>
                  </a:lnTo>
                  <a:lnTo>
                    <a:pt x="17" y="4"/>
                  </a:lnTo>
                  <a:lnTo>
                    <a:pt x="19" y="2"/>
                  </a:lnTo>
                  <a:lnTo>
                    <a:pt x="22" y="2"/>
                  </a:lnTo>
                  <a:lnTo>
                    <a:pt x="22" y="2"/>
                  </a:lnTo>
                  <a:lnTo>
                    <a:pt x="34" y="2"/>
                  </a:lnTo>
                  <a:lnTo>
                    <a:pt x="36" y="0"/>
                  </a:lnTo>
                  <a:lnTo>
                    <a:pt x="36"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0" name="Freeform 1640">
              <a:extLst>
                <a:ext uri="{FF2B5EF4-FFF2-40B4-BE49-F238E27FC236}">
                  <a16:creationId xmlns:a16="http://schemas.microsoft.com/office/drawing/2014/main" id="{31B7204F-76B2-4802-AC17-7623915BF929}"/>
                </a:ext>
              </a:extLst>
            </p:cNvPr>
            <p:cNvSpPr>
              <a:spLocks/>
            </p:cNvSpPr>
            <p:nvPr/>
          </p:nvSpPr>
          <p:spPr bwMode="auto">
            <a:xfrm>
              <a:off x="4310064" y="2768598"/>
              <a:ext cx="68263" cy="41275"/>
            </a:xfrm>
            <a:custGeom>
              <a:avLst/>
              <a:gdLst/>
              <a:ahLst/>
              <a:cxnLst>
                <a:cxn ang="0">
                  <a:pos x="36" y="0"/>
                </a:cxn>
                <a:cxn ang="0">
                  <a:pos x="36" y="0"/>
                </a:cxn>
                <a:cxn ang="0">
                  <a:pos x="38" y="2"/>
                </a:cxn>
                <a:cxn ang="0">
                  <a:pos x="43" y="4"/>
                </a:cxn>
                <a:cxn ang="0">
                  <a:pos x="36" y="7"/>
                </a:cxn>
                <a:cxn ang="0">
                  <a:pos x="34" y="9"/>
                </a:cxn>
                <a:cxn ang="0">
                  <a:pos x="29" y="11"/>
                </a:cxn>
                <a:cxn ang="0">
                  <a:pos x="26" y="11"/>
                </a:cxn>
                <a:cxn ang="0">
                  <a:pos x="26" y="16"/>
                </a:cxn>
                <a:cxn ang="0">
                  <a:pos x="24" y="19"/>
                </a:cxn>
                <a:cxn ang="0">
                  <a:pos x="22" y="23"/>
                </a:cxn>
                <a:cxn ang="0">
                  <a:pos x="15" y="21"/>
                </a:cxn>
                <a:cxn ang="0">
                  <a:pos x="12" y="23"/>
                </a:cxn>
                <a:cxn ang="0">
                  <a:pos x="5" y="26"/>
                </a:cxn>
                <a:cxn ang="0">
                  <a:pos x="3" y="19"/>
                </a:cxn>
                <a:cxn ang="0">
                  <a:pos x="3" y="16"/>
                </a:cxn>
                <a:cxn ang="0">
                  <a:pos x="0" y="14"/>
                </a:cxn>
                <a:cxn ang="0">
                  <a:pos x="0" y="7"/>
                </a:cxn>
                <a:cxn ang="0">
                  <a:pos x="0" y="2"/>
                </a:cxn>
                <a:cxn ang="0">
                  <a:pos x="0" y="2"/>
                </a:cxn>
                <a:cxn ang="0">
                  <a:pos x="5" y="4"/>
                </a:cxn>
                <a:cxn ang="0">
                  <a:pos x="10" y="4"/>
                </a:cxn>
                <a:cxn ang="0">
                  <a:pos x="17" y="4"/>
                </a:cxn>
                <a:cxn ang="0">
                  <a:pos x="19" y="2"/>
                </a:cxn>
                <a:cxn ang="0">
                  <a:pos x="22" y="2"/>
                </a:cxn>
                <a:cxn ang="0">
                  <a:pos x="22" y="2"/>
                </a:cxn>
                <a:cxn ang="0">
                  <a:pos x="34" y="2"/>
                </a:cxn>
                <a:cxn ang="0">
                  <a:pos x="36" y="0"/>
                </a:cxn>
                <a:cxn ang="0">
                  <a:pos x="36" y="0"/>
                </a:cxn>
              </a:cxnLst>
              <a:rect l="0" t="0" r="r" b="b"/>
              <a:pathLst>
                <a:path w="43" h="26">
                  <a:moveTo>
                    <a:pt x="36" y="0"/>
                  </a:moveTo>
                  <a:lnTo>
                    <a:pt x="36" y="0"/>
                  </a:lnTo>
                  <a:lnTo>
                    <a:pt x="38" y="2"/>
                  </a:lnTo>
                  <a:lnTo>
                    <a:pt x="43" y="4"/>
                  </a:lnTo>
                  <a:lnTo>
                    <a:pt x="36" y="7"/>
                  </a:lnTo>
                  <a:lnTo>
                    <a:pt x="34" y="9"/>
                  </a:lnTo>
                  <a:lnTo>
                    <a:pt x="29" y="11"/>
                  </a:lnTo>
                  <a:lnTo>
                    <a:pt x="26" y="11"/>
                  </a:lnTo>
                  <a:lnTo>
                    <a:pt x="26" y="16"/>
                  </a:lnTo>
                  <a:lnTo>
                    <a:pt x="24" y="19"/>
                  </a:lnTo>
                  <a:lnTo>
                    <a:pt x="22" y="23"/>
                  </a:lnTo>
                  <a:lnTo>
                    <a:pt x="15" y="21"/>
                  </a:lnTo>
                  <a:lnTo>
                    <a:pt x="12" y="23"/>
                  </a:lnTo>
                  <a:lnTo>
                    <a:pt x="5" y="26"/>
                  </a:lnTo>
                  <a:lnTo>
                    <a:pt x="3" y="19"/>
                  </a:lnTo>
                  <a:lnTo>
                    <a:pt x="3" y="16"/>
                  </a:lnTo>
                  <a:lnTo>
                    <a:pt x="0" y="14"/>
                  </a:lnTo>
                  <a:lnTo>
                    <a:pt x="0" y="7"/>
                  </a:lnTo>
                  <a:lnTo>
                    <a:pt x="0" y="2"/>
                  </a:lnTo>
                  <a:lnTo>
                    <a:pt x="0" y="2"/>
                  </a:lnTo>
                  <a:lnTo>
                    <a:pt x="5" y="4"/>
                  </a:lnTo>
                  <a:lnTo>
                    <a:pt x="10" y="4"/>
                  </a:lnTo>
                  <a:lnTo>
                    <a:pt x="17" y="4"/>
                  </a:lnTo>
                  <a:lnTo>
                    <a:pt x="19" y="2"/>
                  </a:lnTo>
                  <a:lnTo>
                    <a:pt x="22" y="2"/>
                  </a:lnTo>
                  <a:lnTo>
                    <a:pt x="22" y="2"/>
                  </a:lnTo>
                  <a:lnTo>
                    <a:pt x="34" y="2"/>
                  </a:lnTo>
                  <a:lnTo>
                    <a:pt x="36" y="0"/>
                  </a:lnTo>
                  <a:lnTo>
                    <a:pt x="36"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1" name="Freeform 1641">
              <a:extLst>
                <a:ext uri="{FF2B5EF4-FFF2-40B4-BE49-F238E27FC236}">
                  <a16:creationId xmlns:a16="http://schemas.microsoft.com/office/drawing/2014/main" id="{C24D6FC7-1A22-4EBF-8B66-E6EAE07B2E1F}"/>
                </a:ext>
              </a:extLst>
            </p:cNvPr>
            <p:cNvSpPr>
              <a:spLocks/>
            </p:cNvSpPr>
            <p:nvPr/>
          </p:nvSpPr>
          <p:spPr bwMode="auto">
            <a:xfrm>
              <a:off x="3971925" y="2530473"/>
              <a:ext cx="17462" cy="19050"/>
            </a:xfrm>
            <a:custGeom>
              <a:avLst/>
              <a:gdLst/>
              <a:ahLst/>
              <a:cxnLst>
                <a:cxn ang="0">
                  <a:pos x="7" y="12"/>
                </a:cxn>
                <a:cxn ang="0">
                  <a:pos x="4" y="12"/>
                </a:cxn>
                <a:cxn ang="0">
                  <a:pos x="0" y="12"/>
                </a:cxn>
                <a:cxn ang="0">
                  <a:pos x="2" y="5"/>
                </a:cxn>
                <a:cxn ang="0">
                  <a:pos x="4" y="0"/>
                </a:cxn>
                <a:cxn ang="0">
                  <a:pos x="9" y="2"/>
                </a:cxn>
                <a:cxn ang="0">
                  <a:pos x="11" y="5"/>
                </a:cxn>
                <a:cxn ang="0">
                  <a:pos x="11" y="5"/>
                </a:cxn>
                <a:cxn ang="0">
                  <a:pos x="11" y="7"/>
                </a:cxn>
                <a:cxn ang="0">
                  <a:pos x="9" y="9"/>
                </a:cxn>
                <a:cxn ang="0">
                  <a:pos x="9" y="12"/>
                </a:cxn>
                <a:cxn ang="0">
                  <a:pos x="7" y="12"/>
                </a:cxn>
                <a:cxn ang="0">
                  <a:pos x="7" y="12"/>
                </a:cxn>
              </a:cxnLst>
              <a:rect l="0" t="0" r="r" b="b"/>
              <a:pathLst>
                <a:path w="11" h="12">
                  <a:moveTo>
                    <a:pt x="7" y="12"/>
                  </a:moveTo>
                  <a:lnTo>
                    <a:pt x="4" y="12"/>
                  </a:lnTo>
                  <a:lnTo>
                    <a:pt x="0" y="12"/>
                  </a:lnTo>
                  <a:lnTo>
                    <a:pt x="2" y="5"/>
                  </a:lnTo>
                  <a:lnTo>
                    <a:pt x="4" y="0"/>
                  </a:lnTo>
                  <a:lnTo>
                    <a:pt x="9" y="2"/>
                  </a:lnTo>
                  <a:lnTo>
                    <a:pt x="11" y="5"/>
                  </a:lnTo>
                  <a:lnTo>
                    <a:pt x="11" y="5"/>
                  </a:lnTo>
                  <a:lnTo>
                    <a:pt x="11" y="7"/>
                  </a:lnTo>
                  <a:lnTo>
                    <a:pt x="9" y="9"/>
                  </a:lnTo>
                  <a:lnTo>
                    <a:pt x="9" y="12"/>
                  </a:lnTo>
                  <a:lnTo>
                    <a:pt x="7" y="12"/>
                  </a:lnTo>
                  <a:lnTo>
                    <a:pt x="7"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2" name="Freeform 1642">
              <a:extLst>
                <a:ext uri="{FF2B5EF4-FFF2-40B4-BE49-F238E27FC236}">
                  <a16:creationId xmlns:a16="http://schemas.microsoft.com/office/drawing/2014/main" id="{A9ACFABE-B74F-4411-9E96-53822D8916A3}"/>
                </a:ext>
              </a:extLst>
            </p:cNvPr>
            <p:cNvSpPr>
              <a:spLocks/>
            </p:cNvSpPr>
            <p:nvPr/>
          </p:nvSpPr>
          <p:spPr bwMode="auto">
            <a:xfrm>
              <a:off x="3971925" y="2530473"/>
              <a:ext cx="17462" cy="19050"/>
            </a:xfrm>
            <a:custGeom>
              <a:avLst/>
              <a:gdLst/>
              <a:ahLst/>
              <a:cxnLst>
                <a:cxn ang="0">
                  <a:pos x="7" y="12"/>
                </a:cxn>
                <a:cxn ang="0">
                  <a:pos x="4" y="12"/>
                </a:cxn>
                <a:cxn ang="0">
                  <a:pos x="0" y="12"/>
                </a:cxn>
                <a:cxn ang="0">
                  <a:pos x="2" y="5"/>
                </a:cxn>
                <a:cxn ang="0">
                  <a:pos x="4" y="0"/>
                </a:cxn>
                <a:cxn ang="0">
                  <a:pos x="9" y="2"/>
                </a:cxn>
                <a:cxn ang="0">
                  <a:pos x="11" y="5"/>
                </a:cxn>
                <a:cxn ang="0">
                  <a:pos x="11" y="5"/>
                </a:cxn>
                <a:cxn ang="0">
                  <a:pos x="11" y="7"/>
                </a:cxn>
                <a:cxn ang="0">
                  <a:pos x="9" y="9"/>
                </a:cxn>
                <a:cxn ang="0">
                  <a:pos x="9" y="12"/>
                </a:cxn>
                <a:cxn ang="0">
                  <a:pos x="7" y="12"/>
                </a:cxn>
              </a:cxnLst>
              <a:rect l="0" t="0" r="r" b="b"/>
              <a:pathLst>
                <a:path w="11" h="12">
                  <a:moveTo>
                    <a:pt x="7" y="12"/>
                  </a:moveTo>
                  <a:lnTo>
                    <a:pt x="4" y="12"/>
                  </a:lnTo>
                  <a:lnTo>
                    <a:pt x="0" y="12"/>
                  </a:lnTo>
                  <a:lnTo>
                    <a:pt x="2" y="5"/>
                  </a:lnTo>
                  <a:lnTo>
                    <a:pt x="4" y="0"/>
                  </a:lnTo>
                  <a:lnTo>
                    <a:pt x="9" y="2"/>
                  </a:lnTo>
                  <a:lnTo>
                    <a:pt x="11" y="5"/>
                  </a:lnTo>
                  <a:lnTo>
                    <a:pt x="11" y="5"/>
                  </a:lnTo>
                  <a:lnTo>
                    <a:pt x="11" y="7"/>
                  </a:lnTo>
                  <a:lnTo>
                    <a:pt x="9" y="9"/>
                  </a:lnTo>
                  <a:lnTo>
                    <a:pt x="9" y="12"/>
                  </a:lnTo>
                  <a:lnTo>
                    <a:pt x="7"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3" name="Freeform 1643">
              <a:extLst>
                <a:ext uri="{FF2B5EF4-FFF2-40B4-BE49-F238E27FC236}">
                  <a16:creationId xmlns:a16="http://schemas.microsoft.com/office/drawing/2014/main" id="{F8FB6954-B97A-4B51-AE22-52D112853D71}"/>
                </a:ext>
              </a:extLst>
            </p:cNvPr>
            <p:cNvSpPr>
              <a:spLocks/>
            </p:cNvSpPr>
            <p:nvPr/>
          </p:nvSpPr>
          <p:spPr bwMode="auto">
            <a:xfrm>
              <a:off x="3971925" y="2530473"/>
              <a:ext cx="17462" cy="19050"/>
            </a:xfrm>
            <a:custGeom>
              <a:avLst/>
              <a:gdLst/>
              <a:ahLst/>
              <a:cxnLst>
                <a:cxn ang="0">
                  <a:pos x="7" y="12"/>
                </a:cxn>
                <a:cxn ang="0">
                  <a:pos x="4" y="12"/>
                </a:cxn>
                <a:cxn ang="0">
                  <a:pos x="0" y="12"/>
                </a:cxn>
                <a:cxn ang="0">
                  <a:pos x="2" y="5"/>
                </a:cxn>
                <a:cxn ang="0">
                  <a:pos x="4" y="0"/>
                </a:cxn>
                <a:cxn ang="0">
                  <a:pos x="9" y="2"/>
                </a:cxn>
                <a:cxn ang="0">
                  <a:pos x="11" y="5"/>
                </a:cxn>
                <a:cxn ang="0">
                  <a:pos x="11" y="5"/>
                </a:cxn>
                <a:cxn ang="0">
                  <a:pos x="11" y="7"/>
                </a:cxn>
                <a:cxn ang="0">
                  <a:pos x="9" y="9"/>
                </a:cxn>
                <a:cxn ang="0">
                  <a:pos x="9" y="12"/>
                </a:cxn>
                <a:cxn ang="0">
                  <a:pos x="7" y="12"/>
                </a:cxn>
              </a:cxnLst>
              <a:rect l="0" t="0" r="r" b="b"/>
              <a:pathLst>
                <a:path w="11" h="12">
                  <a:moveTo>
                    <a:pt x="7" y="12"/>
                  </a:moveTo>
                  <a:lnTo>
                    <a:pt x="4" y="12"/>
                  </a:lnTo>
                  <a:lnTo>
                    <a:pt x="0" y="12"/>
                  </a:lnTo>
                  <a:lnTo>
                    <a:pt x="2" y="5"/>
                  </a:lnTo>
                  <a:lnTo>
                    <a:pt x="4" y="0"/>
                  </a:lnTo>
                  <a:lnTo>
                    <a:pt x="9" y="2"/>
                  </a:lnTo>
                  <a:lnTo>
                    <a:pt x="11" y="5"/>
                  </a:lnTo>
                  <a:lnTo>
                    <a:pt x="11" y="5"/>
                  </a:lnTo>
                  <a:lnTo>
                    <a:pt x="11" y="7"/>
                  </a:lnTo>
                  <a:lnTo>
                    <a:pt x="9" y="9"/>
                  </a:lnTo>
                  <a:lnTo>
                    <a:pt x="9" y="12"/>
                  </a:lnTo>
                  <a:lnTo>
                    <a:pt x="7"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4" name="Freeform 1644">
              <a:extLst>
                <a:ext uri="{FF2B5EF4-FFF2-40B4-BE49-F238E27FC236}">
                  <a16:creationId xmlns:a16="http://schemas.microsoft.com/office/drawing/2014/main" id="{E0B75179-55E0-46EC-BD8D-3C8B923F9D9D}"/>
                </a:ext>
              </a:extLst>
            </p:cNvPr>
            <p:cNvSpPr>
              <a:spLocks/>
            </p:cNvSpPr>
            <p:nvPr/>
          </p:nvSpPr>
          <p:spPr bwMode="auto">
            <a:xfrm>
              <a:off x="2401889" y="3536948"/>
              <a:ext cx="19049" cy="19050"/>
            </a:xfrm>
            <a:custGeom>
              <a:avLst/>
              <a:gdLst/>
              <a:ahLst/>
              <a:cxnLst>
                <a:cxn ang="0">
                  <a:pos x="12" y="7"/>
                </a:cxn>
                <a:cxn ang="0">
                  <a:pos x="12" y="5"/>
                </a:cxn>
                <a:cxn ang="0">
                  <a:pos x="10" y="2"/>
                </a:cxn>
                <a:cxn ang="0">
                  <a:pos x="8" y="0"/>
                </a:cxn>
                <a:cxn ang="0">
                  <a:pos x="5" y="0"/>
                </a:cxn>
                <a:cxn ang="0">
                  <a:pos x="3" y="2"/>
                </a:cxn>
                <a:cxn ang="0">
                  <a:pos x="0" y="5"/>
                </a:cxn>
                <a:cxn ang="0">
                  <a:pos x="0" y="7"/>
                </a:cxn>
                <a:cxn ang="0">
                  <a:pos x="0" y="10"/>
                </a:cxn>
                <a:cxn ang="0">
                  <a:pos x="3" y="12"/>
                </a:cxn>
                <a:cxn ang="0">
                  <a:pos x="3" y="12"/>
                </a:cxn>
                <a:cxn ang="0">
                  <a:pos x="8" y="12"/>
                </a:cxn>
                <a:cxn ang="0">
                  <a:pos x="10" y="12"/>
                </a:cxn>
                <a:cxn ang="0">
                  <a:pos x="10" y="12"/>
                </a:cxn>
                <a:cxn ang="0">
                  <a:pos x="12" y="10"/>
                </a:cxn>
                <a:cxn ang="0">
                  <a:pos x="12" y="7"/>
                </a:cxn>
                <a:cxn ang="0">
                  <a:pos x="12" y="7"/>
                </a:cxn>
              </a:cxnLst>
              <a:rect l="0" t="0" r="r" b="b"/>
              <a:pathLst>
                <a:path w="12" h="12">
                  <a:moveTo>
                    <a:pt x="12" y="7"/>
                  </a:moveTo>
                  <a:lnTo>
                    <a:pt x="12" y="5"/>
                  </a:lnTo>
                  <a:lnTo>
                    <a:pt x="10" y="2"/>
                  </a:lnTo>
                  <a:lnTo>
                    <a:pt x="8" y="0"/>
                  </a:lnTo>
                  <a:lnTo>
                    <a:pt x="5" y="0"/>
                  </a:lnTo>
                  <a:lnTo>
                    <a:pt x="3" y="2"/>
                  </a:lnTo>
                  <a:lnTo>
                    <a:pt x="0" y="5"/>
                  </a:lnTo>
                  <a:lnTo>
                    <a:pt x="0" y="7"/>
                  </a:lnTo>
                  <a:lnTo>
                    <a:pt x="0" y="10"/>
                  </a:lnTo>
                  <a:lnTo>
                    <a:pt x="3" y="12"/>
                  </a:lnTo>
                  <a:lnTo>
                    <a:pt x="3" y="12"/>
                  </a:lnTo>
                  <a:lnTo>
                    <a:pt x="8" y="12"/>
                  </a:lnTo>
                  <a:lnTo>
                    <a:pt x="10" y="12"/>
                  </a:lnTo>
                  <a:lnTo>
                    <a:pt x="10" y="12"/>
                  </a:lnTo>
                  <a:lnTo>
                    <a:pt x="12" y="10"/>
                  </a:lnTo>
                  <a:lnTo>
                    <a:pt x="12" y="7"/>
                  </a:lnTo>
                  <a:lnTo>
                    <a:pt x="12"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5" name="Freeform 1645">
              <a:extLst>
                <a:ext uri="{FF2B5EF4-FFF2-40B4-BE49-F238E27FC236}">
                  <a16:creationId xmlns:a16="http://schemas.microsoft.com/office/drawing/2014/main" id="{421F335F-2AC3-4CE4-A0A6-BD746C02748C}"/>
                </a:ext>
              </a:extLst>
            </p:cNvPr>
            <p:cNvSpPr>
              <a:spLocks/>
            </p:cNvSpPr>
            <p:nvPr/>
          </p:nvSpPr>
          <p:spPr bwMode="auto">
            <a:xfrm>
              <a:off x="2401889" y="3536948"/>
              <a:ext cx="19049" cy="19050"/>
            </a:xfrm>
            <a:custGeom>
              <a:avLst/>
              <a:gdLst/>
              <a:ahLst/>
              <a:cxnLst>
                <a:cxn ang="0">
                  <a:pos x="12" y="7"/>
                </a:cxn>
                <a:cxn ang="0">
                  <a:pos x="12" y="5"/>
                </a:cxn>
                <a:cxn ang="0">
                  <a:pos x="10" y="2"/>
                </a:cxn>
                <a:cxn ang="0">
                  <a:pos x="8" y="0"/>
                </a:cxn>
                <a:cxn ang="0">
                  <a:pos x="5" y="0"/>
                </a:cxn>
                <a:cxn ang="0">
                  <a:pos x="3" y="2"/>
                </a:cxn>
                <a:cxn ang="0">
                  <a:pos x="0" y="5"/>
                </a:cxn>
                <a:cxn ang="0">
                  <a:pos x="0" y="7"/>
                </a:cxn>
                <a:cxn ang="0">
                  <a:pos x="0" y="10"/>
                </a:cxn>
                <a:cxn ang="0">
                  <a:pos x="3" y="12"/>
                </a:cxn>
                <a:cxn ang="0">
                  <a:pos x="3" y="12"/>
                </a:cxn>
                <a:cxn ang="0">
                  <a:pos x="8" y="12"/>
                </a:cxn>
                <a:cxn ang="0">
                  <a:pos x="10" y="12"/>
                </a:cxn>
                <a:cxn ang="0">
                  <a:pos x="10" y="12"/>
                </a:cxn>
                <a:cxn ang="0">
                  <a:pos x="12" y="10"/>
                </a:cxn>
                <a:cxn ang="0">
                  <a:pos x="12" y="7"/>
                </a:cxn>
              </a:cxnLst>
              <a:rect l="0" t="0" r="r" b="b"/>
              <a:pathLst>
                <a:path w="12" h="12">
                  <a:moveTo>
                    <a:pt x="12" y="7"/>
                  </a:moveTo>
                  <a:lnTo>
                    <a:pt x="12" y="5"/>
                  </a:lnTo>
                  <a:lnTo>
                    <a:pt x="10" y="2"/>
                  </a:lnTo>
                  <a:lnTo>
                    <a:pt x="8" y="0"/>
                  </a:lnTo>
                  <a:lnTo>
                    <a:pt x="5" y="0"/>
                  </a:lnTo>
                  <a:lnTo>
                    <a:pt x="3" y="2"/>
                  </a:lnTo>
                  <a:lnTo>
                    <a:pt x="0" y="5"/>
                  </a:lnTo>
                  <a:lnTo>
                    <a:pt x="0" y="7"/>
                  </a:lnTo>
                  <a:lnTo>
                    <a:pt x="0" y="10"/>
                  </a:lnTo>
                  <a:lnTo>
                    <a:pt x="3" y="12"/>
                  </a:lnTo>
                  <a:lnTo>
                    <a:pt x="3" y="12"/>
                  </a:lnTo>
                  <a:lnTo>
                    <a:pt x="8" y="12"/>
                  </a:lnTo>
                  <a:lnTo>
                    <a:pt x="10" y="12"/>
                  </a:lnTo>
                  <a:lnTo>
                    <a:pt x="10" y="12"/>
                  </a:lnTo>
                  <a:lnTo>
                    <a:pt x="12" y="10"/>
                  </a:lnTo>
                  <a:lnTo>
                    <a:pt x="12"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6" name="Freeform 1646">
              <a:extLst>
                <a:ext uri="{FF2B5EF4-FFF2-40B4-BE49-F238E27FC236}">
                  <a16:creationId xmlns:a16="http://schemas.microsoft.com/office/drawing/2014/main" id="{AD3E1AB0-9731-4DC1-88E1-4A858F130F24}"/>
                </a:ext>
              </a:extLst>
            </p:cNvPr>
            <p:cNvSpPr>
              <a:spLocks/>
            </p:cNvSpPr>
            <p:nvPr/>
          </p:nvSpPr>
          <p:spPr bwMode="auto">
            <a:xfrm>
              <a:off x="2401889" y="3536948"/>
              <a:ext cx="19049" cy="19050"/>
            </a:xfrm>
            <a:custGeom>
              <a:avLst/>
              <a:gdLst/>
              <a:ahLst/>
              <a:cxnLst>
                <a:cxn ang="0">
                  <a:pos x="12" y="7"/>
                </a:cxn>
                <a:cxn ang="0">
                  <a:pos x="12" y="5"/>
                </a:cxn>
                <a:cxn ang="0">
                  <a:pos x="10" y="2"/>
                </a:cxn>
                <a:cxn ang="0">
                  <a:pos x="8" y="0"/>
                </a:cxn>
                <a:cxn ang="0">
                  <a:pos x="5" y="0"/>
                </a:cxn>
                <a:cxn ang="0">
                  <a:pos x="3" y="2"/>
                </a:cxn>
                <a:cxn ang="0">
                  <a:pos x="0" y="5"/>
                </a:cxn>
                <a:cxn ang="0">
                  <a:pos x="0" y="7"/>
                </a:cxn>
                <a:cxn ang="0">
                  <a:pos x="0" y="10"/>
                </a:cxn>
                <a:cxn ang="0">
                  <a:pos x="3" y="12"/>
                </a:cxn>
                <a:cxn ang="0">
                  <a:pos x="3" y="12"/>
                </a:cxn>
                <a:cxn ang="0">
                  <a:pos x="8" y="12"/>
                </a:cxn>
                <a:cxn ang="0">
                  <a:pos x="10" y="12"/>
                </a:cxn>
                <a:cxn ang="0">
                  <a:pos x="10" y="12"/>
                </a:cxn>
                <a:cxn ang="0">
                  <a:pos x="12" y="10"/>
                </a:cxn>
                <a:cxn ang="0">
                  <a:pos x="12" y="7"/>
                </a:cxn>
              </a:cxnLst>
              <a:rect l="0" t="0" r="r" b="b"/>
              <a:pathLst>
                <a:path w="12" h="12">
                  <a:moveTo>
                    <a:pt x="12" y="7"/>
                  </a:moveTo>
                  <a:lnTo>
                    <a:pt x="12" y="5"/>
                  </a:lnTo>
                  <a:lnTo>
                    <a:pt x="10" y="2"/>
                  </a:lnTo>
                  <a:lnTo>
                    <a:pt x="8" y="0"/>
                  </a:lnTo>
                  <a:lnTo>
                    <a:pt x="5" y="0"/>
                  </a:lnTo>
                  <a:lnTo>
                    <a:pt x="3" y="2"/>
                  </a:lnTo>
                  <a:lnTo>
                    <a:pt x="0" y="5"/>
                  </a:lnTo>
                  <a:lnTo>
                    <a:pt x="0" y="7"/>
                  </a:lnTo>
                  <a:lnTo>
                    <a:pt x="0" y="10"/>
                  </a:lnTo>
                  <a:lnTo>
                    <a:pt x="3" y="12"/>
                  </a:lnTo>
                  <a:lnTo>
                    <a:pt x="3" y="12"/>
                  </a:lnTo>
                  <a:lnTo>
                    <a:pt x="8" y="12"/>
                  </a:lnTo>
                  <a:lnTo>
                    <a:pt x="10" y="12"/>
                  </a:lnTo>
                  <a:lnTo>
                    <a:pt x="10" y="12"/>
                  </a:lnTo>
                  <a:lnTo>
                    <a:pt x="12" y="10"/>
                  </a:lnTo>
                  <a:lnTo>
                    <a:pt x="12"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7" name="Freeform 1647">
              <a:extLst>
                <a:ext uri="{FF2B5EF4-FFF2-40B4-BE49-F238E27FC236}">
                  <a16:creationId xmlns:a16="http://schemas.microsoft.com/office/drawing/2014/main" id="{FC51EF27-CCD9-4884-A821-55AFA849C5CA}"/>
                </a:ext>
              </a:extLst>
            </p:cNvPr>
            <p:cNvSpPr>
              <a:spLocks/>
            </p:cNvSpPr>
            <p:nvPr/>
          </p:nvSpPr>
          <p:spPr bwMode="auto">
            <a:xfrm>
              <a:off x="2722563" y="3602036"/>
              <a:ext cx="15876" cy="22225"/>
            </a:xfrm>
            <a:custGeom>
              <a:avLst/>
              <a:gdLst/>
              <a:ahLst/>
              <a:cxnLst>
                <a:cxn ang="0">
                  <a:pos x="10" y="9"/>
                </a:cxn>
                <a:cxn ang="0">
                  <a:pos x="10" y="7"/>
                </a:cxn>
                <a:cxn ang="0">
                  <a:pos x="10" y="4"/>
                </a:cxn>
                <a:cxn ang="0">
                  <a:pos x="5" y="0"/>
                </a:cxn>
                <a:cxn ang="0">
                  <a:pos x="3" y="2"/>
                </a:cxn>
                <a:cxn ang="0">
                  <a:pos x="0" y="4"/>
                </a:cxn>
                <a:cxn ang="0">
                  <a:pos x="0" y="7"/>
                </a:cxn>
                <a:cxn ang="0">
                  <a:pos x="0" y="9"/>
                </a:cxn>
                <a:cxn ang="0">
                  <a:pos x="0" y="9"/>
                </a:cxn>
                <a:cxn ang="0">
                  <a:pos x="0" y="11"/>
                </a:cxn>
                <a:cxn ang="0">
                  <a:pos x="3" y="14"/>
                </a:cxn>
                <a:cxn ang="0">
                  <a:pos x="5" y="14"/>
                </a:cxn>
                <a:cxn ang="0">
                  <a:pos x="7" y="14"/>
                </a:cxn>
                <a:cxn ang="0">
                  <a:pos x="10" y="11"/>
                </a:cxn>
                <a:cxn ang="0">
                  <a:pos x="10" y="11"/>
                </a:cxn>
                <a:cxn ang="0">
                  <a:pos x="10" y="9"/>
                </a:cxn>
                <a:cxn ang="0">
                  <a:pos x="10" y="9"/>
                </a:cxn>
              </a:cxnLst>
              <a:rect l="0" t="0" r="r" b="b"/>
              <a:pathLst>
                <a:path w="10" h="14">
                  <a:moveTo>
                    <a:pt x="10" y="9"/>
                  </a:moveTo>
                  <a:lnTo>
                    <a:pt x="10" y="7"/>
                  </a:lnTo>
                  <a:lnTo>
                    <a:pt x="10" y="4"/>
                  </a:lnTo>
                  <a:lnTo>
                    <a:pt x="5" y="0"/>
                  </a:lnTo>
                  <a:lnTo>
                    <a:pt x="3" y="2"/>
                  </a:lnTo>
                  <a:lnTo>
                    <a:pt x="0" y="4"/>
                  </a:lnTo>
                  <a:lnTo>
                    <a:pt x="0" y="7"/>
                  </a:lnTo>
                  <a:lnTo>
                    <a:pt x="0" y="9"/>
                  </a:lnTo>
                  <a:lnTo>
                    <a:pt x="0" y="9"/>
                  </a:lnTo>
                  <a:lnTo>
                    <a:pt x="0" y="11"/>
                  </a:lnTo>
                  <a:lnTo>
                    <a:pt x="3" y="14"/>
                  </a:lnTo>
                  <a:lnTo>
                    <a:pt x="5" y="14"/>
                  </a:lnTo>
                  <a:lnTo>
                    <a:pt x="7" y="14"/>
                  </a:lnTo>
                  <a:lnTo>
                    <a:pt x="10" y="11"/>
                  </a:lnTo>
                  <a:lnTo>
                    <a:pt x="10" y="11"/>
                  </a:lnTo>
                  <a:lnTo>
                    <a:pt x="10" y="9"/>
                  </a:lnTo>
                  <a:lnTo>
                    <a:pt x="10" y="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8" name="Freeform 1648">
              <a:extLst>
                <a:ext uri="{FF2B5EF4-FFF2-40B4-BE49-F238E27FC236}">
                  <a16:creationId xmlns:a16="http://schemas.microsoft.com/office/drawing/2014/main" id="{50DF795B-0F35-49CB-9C40-1A002CB27DBB}"/>
                </a:ext>
              </a:extLst>
            </p:cNvPr>
            <p:cNvSpPr>
              <a:spLocks/>
            </p:cNvSpPr>
            <p:nvPr/>
          </p:nvSpPr>
          <p:spPr bwMode="auto">
            <a:xfrm>
              <a:off x="2722563" y="3602036"/>
              <a:ext cx="15876" cy="22225"/>
            </a:xfrm>
            <a:custGeom>
              <a:avLst/>
              <a:gdLst/>
              <a:ahLst/>
              <a:cxnLst>
                <a:cxn ang="0">
                  <a:pos x="10" y="9"/>
                </a:cxn>
                <a:cxn ang="0">
                  <a:pos x="10" y="7"/>
                </a:cxn>
                <a:cxn ang="0">
                  <a:pos x="10" y="4"/>
                </a:cxn>
                <a:cxn ang="0">
                  <a:pos x="5" y="0"/>
                </a:cxn>
                <a:cxn ang="0">
                  <a:pos x="3" y="2"/>
                </a:cxn>
                <a:cxn ang="0">
                  <a:pos x="0" y="4"/>
                </a:cxn>
                <a:cxn ang="0">
                  <a:pos x="0" y="7"/>
                </a:cxn>
                <a:cxn ang="0">
                  <a:pos x="0" y="9"/>
                </a:cxn>
                <a:cxn ang="0">
                  <a:pos x="0" y="9"/>
                </a:cxn>
                <a:cxn ang="0">
                  <a:pos x="0" y="11"/>
                </a:cxn>
                <a:cxn ang="0">
                  <a:pos x="3" y="14"/>
                </a:cxn>
                <a:cxn ang="0">
                  <a:pos x="5" y="14"/>
                </a:cxn>
                <a:cxn ang="0">
                  <a:pos x="7" y="14"/>
                </a:cxn>
                <a:cxn ang="0">
                  <a:pos x="10" y="11"/>
                </a:cxn>
                <a:cxn ang="0">
                  <a:pos x="10" y="11"/>
                </a:cxn>
                <a:cxn ang="0">
                  <a:pos x="10" y="9"/>
                </a:cxn>
              </a:cxnLst>
              <a:rect l="0" t="0" r="r" b="b"/>
              <a:pathLst>
                <a:path w="10" h="14">
                  <a:moveTo>
                    <a:pt x="10" y="9"/>
                  </a:moveTo>
                  <a:lnTo>
                    <a:pt x="10" y="7"/>
                  </a:lnTo>
                  <a:lnTo>
                    <a:pt x="10" y="4"/>
                  </a:lnTo>
                  <a:lnTo>
                    <a:pt x="5" y="0"/>
                  </a:lnTo>
                  <a:lnTo>
                    <a:pt x="3" y="2"/>
                  </a:lnTo>
                  <a:lnTo>
                    <a:pt x="0" y="4"/>
                  </a:lnTo>
                  <a:lnTo>
                    <a:pt x="0" y="7"/>
                  </a:lnTo>
                  <a:lnTo>
                    <a:pt x="0" y="9"/>
                  </a:lnTo>
                  <a:lnTo>
                    <a:pt x="0" y="9"/>
                  </a:lnTo>
                  <a:lnTo>
                    <a:pt x="0" y="11"/>
                  </a:lnTo>
                  <a:lnTo>
                    <a:pt x="3" y="14"/>
                  </a:lnTo>
                  <a:lnTo>
                    <a:pt x="5" y="14"/>
                  </a:lnTo>
                  <a:lnTo>
                    <a:pt x="7" y="14"/>
                  </a:lnTo>
                  <a:lnTo>
                    <a:pt x="10" y="11"/>
                  </a:lnTo>
                  <a:lnTo>
                    <a:pt x="10" y="11"/>
                  </a:lnTo>
                  <a:lnTo>
                    <a:pt x="10" y="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39" name="Freeform 1649">
              <a:extLst>
                <a:ext uri="{FF2B5EF4-FFF2-40B4-BE49-F238E27FC236}">
                  <a16:creationId xmlns:a16="http://schemas.microsoft.com/office/drawing/2014/main" id="{8205C41A-BC65-4EB3-9957-3C55F73295EF}"/>
                </a:ext>
              </a:extLst>
            </p:cNvPr>
            <p:cNvSpPr>
              <a:spLocks/>
            </p:cNvSpPr>
            <p:nvPr/>
          </p:nvSpPr>
          <p:spPr bwMode="auto">
            <a:xfrm>
              <a:off x="2722563" y="3602036"/>
              <a:ext cx="15876" cy="22225"/>
            </a:xfrm>
            <a:custGeom>
              <a:avLst/>
              <a:gdLst/>
              <a:ahLst/>
              <a:cxnLst>
                <a:cxn ang="0">
                  <a:pos x="10" y="9"/>
                </a:cxn>
                <a:cxn ang="0">
                  <a:pos x="10" y="7"/>
                </a:cxn>
                <a:cxn ang="0">
                  <a:pos x="10" y="4"/>
                </a:cxn>
                <a:cxn ang="0">
                  <a:pos x="5" y="0"/>
                </a:cxn>
                <a:cxn ang="0">
                  <a:pos x="3" y="2"/>
                </a:cxn>
                <a:cxn ang="0">
                  <a:pos x="0" y="4"/>
                </a:cxn>
                <a:cxn ang="0">
                  <a:pos x="0" y="7"/>
                </a:cxn>
                <a:cxn ang="0">
                  <a:pos x="0" y="9"/>
                </a:cxn>
                <a:cxn ang="0">
                  <a:pos x="0" y="9"/>
                </a:cxn>
                <a:cxn ang="0">
                  <a:pos x="0" y="11"/>
                </a:cxn>
                <a:cxn ang="0">
                  <a:pos x="3" y="14"/>
                </a:cxn>
                <a:cxn ang="0">
                  <a:pos x="5" y="14"/>
                </a:cxn>
                <a:cxn ang="0">
                  <a:pos x="7" y="14"/>
                </a:cxn>
                <a:cxn ang="0">
                  <a:pos x="10" y="11"/>
                </a:cxn>
                <a:cxn ang="0">
                  <a:pos x="10" y="11"/>
                </a:cxn>
                <a:cxn ang="0">
                  <a:pos x="10" y="9"/>
                </a:cxn>
              </a:cxnLst>
              <a:rect l="0" t="0" r="r" b="b"/>
              <a:pathLst>
                <a:path w="10" h="14">
                  <a:moveTo>
                    <a:pt x="10" y="9"/>
                  </a:moveTo>
                  <a:lnTo>
                    <a:pt x="10" y="7"/>
                  </a:lnTo>
                  <a:lnTo>
                    <a:pt x="10" y="4"/>
                  </a:lnTo>
                  <a:lnTo>
                    <a:pt x="5" y="0"/>
                  </a:lnTo>
                  <a:lnTo>
                    <a:pt x="3" y="2"/>
                  </a:lnTo>
                  <a:lnTo>
                    <a:pt x="0" y="4"/>
                  </a:lnTo>
                  <a:lnTo>
                    <a:pt x="0" y="7"/>
                  </a:lnTo>
                  <a:lnTo>
                    <a:pt x="0" y="9"/>
                  </a:lnTo>
                  <a:lnTo>
                    <a:pt x="0" y="9"/>
                  </a:lnTo>
                  <a:lnTo>
                    <a:pt x="0" y="11"/>
                  </a:lnTo>
                  <a:lnTo>
                    <a:pt x="3" y="14"/>
                  </a:lnTo>
                  <a:lnTo>
                    <a:pt x="5" y="14"/>
                  </a:lnTo>
                  <a:lnTo>
                    <a:pt x="7" y="14"/>
                  </a:lnTo>
                  <a:lnTo>
                    <a:pt x="10" y="11"/>
                  </a:lnTo>
                  <a:lnTo>
                    <a:pt x="10" y="11"/>
                  </a:lnTo>
                  <a:lnTo>
                    <a:pt x="10" y="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0" name="Freeform 1650">
              <a:extLst>
                <a:ext uri="{FF2B5EF4-FFF2-40B4-BE49-F238E27FC236}">
                  <a16:creationId xmlns:a16="http://schemas.microsoft.com/office/drawing/2014/main" id="{3F9D5F78-F812-40C9-9415-86E1FBFB3284}"/>
                </a:ext>
              </a:extLst>
            </p:cNvPr>
            <p:cNvSpPr>
              <a:spLocks/>
            </p:cNvSpPr>
            <p:nvPr/>
          </p:nvSpPr>
          <p:spPr bwMode="auto">
            <a:xfrm>
              <a:off x="2417763" y="3536948"/>
              <a:ext cx="19049" cy="19050"/>
            </a:xfrm>
            <a:custGeom>
              <a:avLst/>
              <a:gdLst/>
              <a:ahLst/>
              <a:cxnLst>
                <a:cxn ang="0">
                  <a:pos x="12" y="7"/>
                </a:cxn>
                <a:cxn ang="0">
                  <a:pos x="12" y="5"/>
                </a:cxn>
                <a:cxn ang="0">
                  <a:pos x="12" y="2"/>
                </a:cxn>
                <a:cxn ang="0">
                  <a:pos x="7" y="0"/>
                </a:cxn>
                <a:cxn ang="0">
                  <a:pos x="5" y="0"/>
                </a:cxn>
                <a:cxn ang="0">
                  <a:pos x="2" y="2"/>
                </a:cxn>
                <a:cxn ang="0">
                  <a:pos x="0" y="5"/>
                </a:cxn>
                <a:cxn ang="0">
                  <a:pos x="0" y="7"/>
                </a:cxn>
                <a:cxn ang="0">
                  <a:pos x="0" y="10"/>
                </a:cxn>
                <a:cxn ang="0">
                  <a:pos x="2" y="12"/>
                </a:cxn>
                <a:cxn ang="0">
                  <a:pos x="5" y="12"/>
                </a:cxn>
                <a:cxn ang="0">
                  <a:pos x="7" y="12"/>
                </a:cxn>
                <a:cxn ang="0">
                  <a:pos x="9" y="12"/>
                </a:cxn>
                <a:cxn ang="0">
                  <a:pos x="12" y="12"/>
                </a:cxn>
                <a:cxn ang="0">
                  <a:pos x="12" y="10"/>
                </a:cxn>
                <a:cxn ang="0">
                  <a:pos x="12" y="7"/>
                </a:cxn>
                <a:cxn ang="0">
                  <a:pos x="12" y="7"/>
                </a:cxn>
              </a:cxnLst>
              <a:rect l="0" t="0" r="r" b="b"/>
              <a:pathLst>
                <a:path w="12" h="12">
                  <a:moveTo>
                    <a:pt x="12" y="7"/>
                  </a:moveTo>
                  <a:lnTo>
                    <a:pt x="12" y="5"/>
                  </a:lnTo>
                  <a:lnTo>
                    <a:pt x="12" y="2"/>
                  </a:lnTo>
                  <a:lnTo>
                    <a:pt x="7" y="0"/>
                  </a:lnTo>
                  <a:lnTo>
                    <a:pt x="5" y="0"/>
                  </a:lnTo>
                  <a:lnTo>
                    <a:pt x="2" y="2"/>
                  </a:lnTo>
                  <a:lnTo>
                    <a:pt x="0" y="5"/>
                  </a:lnTo>
                  <a:lnTo>
                    <a:pt x="0" y="7"/>
                  </a:lnTo>
                  <a:lnTo>
                    <a:pt x="0" y="10"/>
                  </a:lnTo>
                  <a:lnTo>
                    <a:pt x="2" y="12"/>
                  </a:lnTo>
                  <a:lnTo>
                    <a:pt x="5" y="12"/>
                  </a:lnTo>
                  <a:lnTo>
                    <a:pt x="7" y="12"/>
                  </a:lnTo>
                  <a:lnTo>
                    <a:pt x="9" y="12"/>
                  </a:lnTo>
                  <a:lnTo>
                    <a:pt x="12" y="12"/>
                  </a:lnTo>
                  <a:lnTo>
                    <a:pt x="12" y="10"/>
                  </a:lnTo>
                  <a:lnTo>
                    <a:pt x="12" y="7"/>
                  </a:lnTo>
                  <a:lnTo>
                    <a:pt x="12"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1" name="Freeform 1651">
              <a:extLst>
                <a:ext uri="{FF2B5EF4-FFF2-40B4-BE49-F238E27FC236}">
                  <a16:creationId xmlns:a16="http://schemas.microsoft.com/office/drawing/2014/main" id="{BFB0540E-6A42-4D9E-93FE-F67FFF980908}"/>
                </a:ext>
              </a:extLst>
            </p:cNvPr>
            <p:cNvSpPr>
              <a:spLocks/>
            </p:cNvSpPr>
            <p:nvPr/>
          </p:nvSpPr>
          <p:spPr bwMode="auto">
            <a:xfrm>
              <a:off x="2417763" y="3536948"/>
              <a:ext cx="19049" cy="19050"/>
            </a:xfrm>
            <a:custGeom>
              <a:avLst/>
              <a:gdLst/>
              <a:ahLst/>
              <a:cxnLst>
                <a:cxn ang="0">
                  <a:pos x="12" y="7"/>
                </a:cxn>
                <a:cxn ang="0">
                  <a:pos x="12" y="5"/>
                </a:cxn>
                <a:cxn ang="0">
                  <a:pos x="12" y="2"/>
                </a:cxn>
                <a:cxn ang="0">
                  <a:pos x="7" y="0"/>
                </a:cxn>
                <a:cxn ang="0">
                  <a:pos x="5" y="0"/>
                </a:cxn>
                <a:cxn ang="0">
                  <a:pos x="2" y="2"/>
                </a:cxn>
                <a:cxn ang="0">
                  <a:pos x="0" y="5"/>
                </a:cxn>
                <a:cxn ang="0">
                  <a:pos x="0" y="7"/>
                </a:cxn>
                <a:cxn ang="0">
                  <a:pos x="0" y="10"/>
                </a:cxn>
                <a:cxn ang="0">
                  <a:pos x="2" y="12"/>
                </a:cxn>
                <a:cxn ang="0">
                  <a:pos x="5" y="12"/>
                </a:cxn>
                <a:cxn ang="0">
                  <a:pos x="7" y="12"/>
                </a:cxn>
                <a:cxn ang="0">
                  <a:pos x="9" y="12"/>
                </a:cxn>
                <a:cxn ang="0">
                  <a:pos x="12" y="12"/>
                </a:cxn>
                <a:cxn ang="0">
                  <a:pos x="12" y="10"/>
                </a:cxn>
                <a:cxn ang="0">
                  <a:pos x="12" y="7"/>
                </a:cxn>
              </a:cxnLst>
              <a:rect l="0" t="0" r="r" b="b"/>
              <a:pathLst>
                <a:path w="12" h="12">
                  <a:moveTo>
                    <a:pt x="12" y="7"/>
                  </a:moveTo>
                  <a:lnTo>
                    <a:pt x="12" y="5"/>
                  </a:lnTo>
                  <a:lnTo>
                    <a:pt x="12" y="2"/>
                  </a:lnTo>
                  <a:lnTo>
                    <a:pt x="7" y="0"/>
                  </a:lnTo>
                  <a:lnTo>
                    <a:pt x="5" y="0"/>
                  </a:lnTo>
                  <a:lnTo>
                    <a:pt x="2" y="2"/>
                  </a:lnTo>
                  <a:lnTo>
                    <a:pt x="0" y="5"/>
                  </a:lnTo>
                  <a:lnTo>
                    <a:pt x="0" y="7"/>
                  </a:lnTo>
                  <a:lnTo>
                    <a:pt x="0" y="10"/>
                  </a:lnTo>
                  <a:lnTo>
                    <a:pt x="2" y="12"/>
                  </a:lnTo>
                  <a:lnTo>
                    <a:pt x="5" y="12"/>
                  </a:lnTo>
                  <a:lnTo>
                    <a:pt x="7" y="12"/>
                  </a:lnTo>
                  <a:lnTo>
                    <a:pt x="9" y="12"/>
                  </a:lnTo>
                  <a:lnTo>
                    <a:pt x="12" y="12"/>
                  </a:lnTo>
                  <a:lnTo>
                    <a:pt x="12" y="10"/>
                  </a:lnTo>
                  <a:lnTo>
                    <a:pt x="12"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2" name="Freeform 1652">
              <a:extLst>
                <a:ext uri="{FF2B5EF4-FFF2-40B4-BE49-F238E27FC236}">
                  <a16:creationId xmlns:a16="http://schemas.microsoft.com/office/drawing/2014/main" id="{3AB0F918-9709-4A4E-AE6F-77C35E5D021F}"/>
                </a:ext>
              </a:extLst>
            </p:cNvPr>
            <p:cNvSpPr>
              <a:spLocks/>
            </p:cNvSpPr>
            <p:nvPr/>
          </p:nvSpPr>
          <p:spPr bwMode="auto">
            <a:xfrm>
              <a:off x="2417763" y="3536948"/>
              <a:ext cx="19049" cy="19050"/>
            </a:xfrm>
            <a:custGeom>
              <a:avLst/>
              <a:gdLst/>
              <a:ahLst/>
              <a:cxnLst>
                <a:cxn ang="0">
                  <a:pos x="12" y="7"/>
                </a:cxn>
                <a:cxn ang="0">
                  <a:pos x="12" y="5"/>
                </a:cxn>
                <a:cxn ang="0">
                  <a:pos x="12" y="2"/>
                </a:cxn>
                <a:cxn ang="0">
                  <a:pos x="7" y="0"/>
                </a:cxn>
                <a:cxn ang="0">
                  <a:pos x="5" y="0"/>
                </a:cxn>
                <a:cxn ang="0">
                  <a:pos x="2" y="2"/>
                </a:cxn>
                <a:cxn ang="0">
                  <a:pos x="0" y="5"/>
                </a:cxn>
                <a:cxn ang="0">
                  <a:pos x="0" y="7"/>
                </a:cxn>
                <a:cxn ang="0">
                  <a:pos x="0" y="10"/>
                </a:cxn>
                <a:cxn ang="0">
                  <a:pos x="2" y="12"/>
                </a:cxn>
                <a:cxn ang="0">
                  <a:pos x="5" y="12"/>
                </a:cxn>
                <a:cxn ang="0">
                  <a:pos x="7" y="12"/>
                </a:cxn>
                <a:cxn ang="0">
                  <a:pos x="9" y="12"/>
                </a:cxn>
                <a:cxn ang="0">
                  <a:pos x="12" y="12"/>
                </a:cxn>
                <a:cxn ang="0">
                  <a:pos x="12" y="10"/>
                </a:cxn>
                <a:cxn ang="0">
                  <a:pos x="12" y="7"/>
                </a:cxn>
              </a:cxnLst>
              <a:rect l="0" t="0" r="r" b="b"/>
              <a:pathLst>
                <a:path w="12" h="12">
                  <a:moveTo>
                    <a:pt x="12" y="7"/>
                  </a:moveTo>
                  <a:lnTo>
                    <a:pt x="12" y="5"/>
                  </a:lnTo>
                  <a:lnTo>
                    <a:pt x="12" y="2"/>
                  </a:lnTo>
                  <a:lnTo>
                    <a:pt x="7" y="0"/>
                  </a:lnTo>
                  <a:lnTo>
                    <a:pt x="5" y="0"/>
                  </a:lnTo>
                  <a:lnTo>
                    <a:pt x="2" y="2"/>
                  </a:lnTo>
                  <a:lnTo>
                    <a:pt x="0" y="5"/>
                  </a:lnTo>
                  <a:lnTo>
                    <a:pt x="0" y="7"/>
                  </a:lnTo>
                  <a:lnTo>
                    <a:pt x="0" y="10"/>
                  </a:lnTo>
                  <a:lnTo>
                    <a:pt x="2" y="12"/>
                  </a:lnTo>
                  <a:lnTo>
                    <a:pt x="5" y="12"/>
                  </a:lnTo>
                  <a:lnTo>
                    <a:pt x="7" y="12"/>
                  </a:lnTo>
                  <a:lnTo>
                    <a:pt x="9" y="12"/>
                  </a:lnTo>
                  <a:lnTo>
                    <a:pt x="12" y="12"/>
                  </a:lnTo>
                  <a:lnTo>
                    <a:pt x="12" y="10"/>
                  </a:lnTo>
                  <a:lnTo>
                    <a:pt x="12"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3" name="Freeform 1653">
              <a:extLst>
                <a:ext uri="{FF2B5EF4-FFF2-40B4-BE49-F238E27FC236}">
                  <a16:creationId xmlns:a16="http://schemas.microsoft.com/office/drawing/2014/main" id="{39B585DC-6286-4150-A1E6-3674BC780B40}"/>
                </a:ext>
              </a:extLst>
            </p:cNvPr>
            <p:cNvSpPr>
              <a:spLocks/>
            </p:cNvSpPr>
            <p:nvPr/>
          </p:nvSpPr>
          <p:spPr bwMode="auto">
            <a:xfrm>
              <a:off x="2613025" y="3819524"/>
              <a:ext cx="19049" cy="19050"/>
            </a:xfrm>
            <a:custGeom>
              <a:avLst/>
              <a:gdLst/>
              <a:ahLst/>
              <a:cxnLst>
                <a:cxn ang="0">
                  <a:pos x="8" y="12"/>
                </a:cxn>
                <a:cxn ang="0">
                  <a:pos x="3" y="12"/>
                </a:cxn>
                <a:cxn ang="0">
                  <a:pos x="0" y="12"/>
                </a:cxn>
                <a:cxn ang="0">
                  <a:pos x="3" y="5"/>
                </a:cxn>
                <a:cxn ang="0">
                  <a:pos x="5" y="0"/>
                </a:cxn>
                <a:cxn ang="0">
                  <a:pos x="8" y="3"/>
                </a:cxn>
                <a:cxn ang="0">
                  <a:pos x="12" y="3"/>
                </a:cxn>
                <a:cxn ang="0">
                  <a:pos x="12" y="5"/>
                </a:cxn>
                <a:cxn ang="0">
                  <a:pos x="12" y="7"/>
                </a:cxn>
                <a:cxn ang="0">
                  <a:pos x="10" y="10"/>
                </a:cxn>
                <a:cxn ang="0">
                  <a:pos x="8" y="12"/>
                </a:cxn>
                <a:cxn ang="0">
                  <a:pos x="8" y="12"/>
                </a:cxn>
                <a:cxn ang="0">
                  <a:pos x="8" y="12"/>
                </a:cxn>
              </a:cxnLst>
              <a:rect l="0" t="0" r="r" b="b"/>
              <a:pathLst>
                <a:path w="12" h="12">
                  <a:moveTo>
                    <a:pt x="8" y="12"/>
                  </a:moveTo>
                  <a:lnTo>
                    <a:pt x="3" y="12"/>
                  </a:lnTo>
                  <a:lnTo>
                    <a:pt x="0" y="12"/>
                  </a:lnTo>
                  <a:lnTo>
                    <a:pt x="3" y="5"/>
                  </a:lnTo>
                  <a:lnTo>
                    <a:pt x="5" y="0"/>
                  </a:lnTo>
                  <a:lnTo>
                    <a:pt x="8" y="3"/>
                  </a:lnTo>
                  <a:lnTo>
                    <a:pt x="12" y="3"/>
                  </a:lnTo>
                  <a:lnTo>
                    <a:pt x="12" y="5"/>
                  </a:lnTo>
                  <a:lnTo>
                    <a:pt x="12" y="7"/>
                  </a:lnTo>
                  <a:lnTo>
                    <a:pt x="10" y="10"/>
                  </a:lnTo>
                  <a:lnTo>
                    <a:pt x="8" y="12"/>
                  </a:lnTo>
                  <a:lnTo>
                    <a:pt x="8" y="12"/>
                  </a:lnTo>
                  <a:lnTo>
                    <a:pt x="8"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4" name="Freeform 1654">
              <a:extLst>
                <a:ext uri="{FF2B5EF4-FFF2-40B4-BE49-F238E27FC236}">
                  <a16:creationId xmlns:a16="http://schemas.microsoft.com/office/drawing/2014/main" id="{DB3AF3A6-7EE2-46EC-AED2-6C730D6C07EB}"/>
                </a:ext>
              </a:extLst>
            </p:cNvPr>
            <p:cNvSpPr>
              <a:spLocks/>
            </p:cNvSpPr>
            <p:nvPr/>
          </p:nvSpPr>
          <p:spPr bwMode="auto">
            <a:xfrm>
              <a:off x="2613025" y="3819524"/>
              <a:ext cx="19049" cy="19050"/>
            </a:xfrm>
            <a:custGeom>
              <a:avLst/>
              <a:gdLst/>
              <a:ahLst/>
              <a:cxnLst>
                <a:cxn ang="0">
                  <a:pos x="8" y="12"/>
                </a:cxn>
                <a:cxn ang="0">
                  <a:pos x="3" y="12"/>
                </a:cxn>
                <a:cxn ang="0">
                  <a:pos x="0" y="12"/>
                </a:cxn>
                <a:cxn ang="0">
                  <a:pos x="3" y="5"/>
                </a:cxn>
                <a:cxn ang="0">
                  <a:pos x="5" y="0"/>
                </a:cxn>
                <a:cxn ang="0">
                  <a:pos x="8" y="3"/>
                </a:cxn>
                <a:cxn ang="0">
                  <a:pos x="12" y="3"/>
                </a:cxn>
                <a:cxn ang="0">
                  <a:pos x="12" y="5"/>
                </a:cxn>
                <a:cxn ang="0">
                  <a:pos x="12" y="7"/>
                </a:cxn>
                <a:cxn ang="0">
                  <a:pos x="10" y="10"/>
                </a:cxn>
                <a:cxn ang="0">
                  <a:pos x="8" y="12"/>
                </a:cxn>
                <a:cxn ang="0">
                  <a:pos x="8" y="12"/>
                </a:cxn>
              </a:cxnLst>
              <a:rect l="0" t="0" r="r" b="b"/>
              <a:pathLst>
                <a:path w="12" h="12">
                  <a:moveTo>
                    <a:pt x="8" y="12"/>
                  </a:moveTo>
                  <a:lnTo>
                    <a:pt x="3" y="12"/>
                  </a:lnTo>
                  <a:lnTo>
                    <a:pt x="0" y="12"/>
                  </a:lnTo>
                  <a:lnTo>
                    <a:pt x="3" y="5"/>
                  </a:lnTo>
                  <a:lnTo>
                    <a:pt x="5" y="0"/>
                  </a:lnTo>
                  <a:lnTo>
                    <a:pt x="8" y="3"/>
                  </a:lnTo>
                  <a:lnTo>
                    <a:pt x="12" y="3"/>
                  </a:lnTo>
                  <a:lnTo>
                    <a:pt x="12" y="5"/>
                  </a:lnTo>
                  <a:lnTo>
                    <a:pt x="12" y="7"/>
                  </a:lnTo>
                  <a:lnTo>
                    <a:pt x="10" y="10"/>
                  </a:lnTo>
                  <a:lnTo>
                    <a:pt x="8" y="12"/>
                  </a:lnTo>
                  <a:lnTo>
                    <a:pt x="8"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5" name="Freeform 1655">
              <a:extLst>
                <a:ext uri="{FF2B5EF4-FFF2-40B4-BE49-F238E27FC236}">
                  <a16:creationId xmlns:a16="http://schemas.microsoft.com/office/drawing/2014/main" id="{1F3603CB-FD5E-4EE1-AAB5-099E712A4FE2}"/>
                </a:ext>
              </a:extLst>
            </p:cNvPr>
            <p:cNvSpPr>
              <a:spLocks/>
            </p:cNvSpPr>
            <p:nvPr/>
          </p:nvSpPr>
          <p:spPr bwMode="auto">
            <a:xfrm>
              <a:off x="2613025" y="3819524"/>
              <a:ext cx="19049" cy="19050"/>
            </a:xfrm>
            <a:custGeom>
              <a:avLst/>
              <a:gdLst/>
              <a:ahLst/>
              <a:cxnLst>
                <a:cxn ang="0">
                  <a:pos x="8" y="12"/>
                </a:cxn>
                <a:cxn ang="0">
                  <a:pos x="3" y="12"/>
                </a:cxn>
                <a:cxn ang="0">
                  <a:pos x="0" y="12"/>
                </a:cxn>
                <a:cxn ang="0">
                  <a:pos x="3" y="5"/>
                </a:cxn>
                <a:cxn ang="0">
                  <a:pos x="5" y="0"/>
                </a:cxn>
                <a:cxn ang="0">
                  <a:pos x="8" y="3"/>
                </a:cxn>
                <a:cxn ang="0">
                  <a:pos x="12" y="3"/>
                </a:cxn>
                <a:cxn ang="0">
                  <a:pos x="12" y="5"/>
                </a:cxn>
                <a:cxn ang="0">
                  <a:pos x="12" y="7"/>
                </a:cxn>
                <a:cxn ang="0">
                  <a:pos x="10" y="10"/>
                </a:cxn>
                <a:cxn ang="0">
                  <a:pos x="8" y="12"/>
                </a:cxn>
                <a:cxn ang="0">
                  <a:pos x="8" y="12"/>
                </a:cxn>
              </a:cxnLst>
              <a:rect l="0" t="0" r="r" b="b"/>
              <a:pathLst>
                <a:path w="12" h="12">
                  <a:moveTo>
                    <a:pt x="8" y="12"/>
                  </a:moveTo>
                  <a:lnTo>
                    <a:pt x="3" y="12"/>
                  </a:lnTo>
                  <a:lnTo>
                    <a:pt x="0" y="12"/>
                  </a:lnTo>
                  <a:lnTo>
                    <a:pt x="3" y="5"/>
                  </a:lnTo>
                  <a:lnTo>
                    <a:pt x="5" y="0"/>
                  </a:lnTo>
                  <a:lnTo>
                    <a:pt x="8" y="3"/>
                  </a:lnTo>
                  <a:lnTo>
                    <a:pt x="12" y="3"/>
                  </a:lnTo>
                  <a:lnTo>
                    <a:pt x="12" y="5"/>
                  </a:lnTo>
                  <a:lnTo>
                    <a:pt x="12" y="7"/>
                  </a:lnTo>
                  <a:lnTo>
                    <a:pt x="10" y="10"/>
                  </a:lnTo>
                  <a:lnTo>
                    <a:pt x="8" y="12"/>
                  </a:lnTo>
                  <a:lnTo>
                    <a:pt x="8"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6" name="Freeform 1656">
              <a:extLst>
                <a:ext uri="{FF2B5EF4-FFF2-40B4-BE49-F238E27FC236}">
                  <a16:creationId xmlns:a16="http://schemas.microsoft.com/office/drawing/2014/main" id="{A7908A3C-E8EE-4D02-AA1D-EC14100CAC01}"/>
                </a:ext>
              </a:extLst>
            </p:cNvPr>
            <p:cNvSpPr>
              <a:spLocks/>
            </p:cNvSpPr>
            <p:nvPr/>
          </p:nvSpPr>
          <p:spPr bwMode="auto">
            <a:xfrm>
              <a:off x="2595564" y="3816349"/>
              <a:ext cx="17462" cy="19050"/>
            </a:xfrm>
            <a:custGeom>
              <a:avLst/>
              <a:gdLst/>
              <a:ahLst/>
              <a:cxnLst>
                <a:cxn ang="0">
                  <a:pos x="7" y="12"/>
                </a:cxn>
                <a:cxn ang="0">
                  <a:pos x="4" y="12"/>
                </a:cxn>
                <a:cxn ang="0">
                  <a:pos x="0" y="12"/>
                </a:cxn>
                <a:cxn ang="0">
                  <a:pos x="2" y="5"/>
                </a:cxn>
                <a:cxn ang="0">
                  <a:pos x="4" y="0"/>
                </a:cxn>
                <a:cxn ang="0">
                  <a:pos x="9" y="2"/>
                </a:cxn>
                <a:cxn ang="0">
                  <a:pos x="11" y="5"/>
                </a:cxn>
                <a:cxn ang="0">
                  <a:pos x="11" y="5"/>
                </a:cxn>
                <a:cxn ang="0">
                  <a:pos x="11" y="7"/>
                </a:cxn>
                <a:cxn ang="0">
                  <a:pos x="9" y="9"/>
                </a:cxn>
                <a:cxn ang="0">
                  <a:pos x="9" y="12"/>
                </a:cxn>
                <a:cxn ang="0">
                  <a:pos x="7" y="12"/>
                </a:cxn>
                <a:cxn ang="0">
                  <a:pos x="7" y="12"/>
                </a:cxn>
              </a:cxnLst>
              <a:rect l="0" t="0" r="r" b="b"/>
              <a:pathLst>
                <a:path w="11" h="12">
                  <a:moveTo>
                    <a:pt x="7" y="12"/>
                  </a:moveTo>
                  <a:lnTo>
                    <a:pt x="4" y="12"/>
                  </a:lnTo>
                  <a:lnTo>
                    <a:pt x="0" y="12"/>
                  </a:lnTo>
                  <a:lnTo>
                    <a:pt x="2" y="5"/>
                  </a:lnTo>
                  <a:lnTo>
                    <a:pt x="4" y="0"/>
                  </a:lnTo>
                  <a:lnTo>
                    <a:pt x="9" y="2"/>
                  </a:lnTo>
                  <a:lnTo>
                    <a:pt x="11" y="5"/>
                  </a:lnTo>
                  <a:lnTo>
                    <a:pt x="11" y="5"/>
                  </a:lnTo>
                  <a:lnTo>
                    <a:pt x="11" y="7"/>
                  </a:lnTo>
                  <a:lnTo>
                    <a:pt x="9" y="9"/>
                  </a:lnTo>
                  <a:lnTo>
                    <a:pt x="9" y="12"/>
                  </a:lnTo>
                  <a:lnTo>
                    <a:pt x="7" y="12"/>
                  </a:lnTo>
                  <a:lnTo>
                    <a:pt x="7"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7" name="Freeform 1657">
              <a:extLst>
                <a:ext uri="{FF2B5EF4-FFF2-40B4-BE49-F238E27FC236}">
                  <a16:creationId xmlns:a16="http://schemas.microsoft.com/office/drawing/2014/main" id="{4FE7BCD2-2512-4257-8EB9-8AF24DB61758}"/>
                </a:ext>
              </a:extLst>
            </p:cNvPr>
            <p:cNvSpPr>
              <a:spLocks/>
            </p:cNvSpPr>
            <p:nvPr/>
          </p:nvSpPr>
          <p:spPr bwMode="auto">
            <a:xfrm>
              <a:off x="2595564" y="3816349"/>
              <a:ext cx="17462" cy="19050"/>
            </a:xfrm>
            <a:custGeom>
              <a:avLst/>
              <a:gdLst/>
              <a:ahLst/>
              <a:cxnLst>
                <a:cxn ang="0">
                  <a:pos x="7" y="12"/>
                </a:cxn>
                <a:cxn ang="0">
                  <a:pos x="4" y="12"/>
                </a:cxn>
                <a:cxn ang="0">
                  <a:pos x="0" y="12"/>
                </a:cxn>
                <a:cxn ang="0">
                  <a:pos x="2" y="5"/>
                </a:cxn>
                <a:cxn ang="0">
                  <a:pos x="4" y="0"/>
                </a:cxn>
                <a:cxn ang="0">
                  <a:pos x="9" y="2"/>
                </a:cxn>
                <a:cxn ang="0">
                  <a:pos x="11" y="5"/>
                </a:cxn>
                <a:cxn ang="0">
                  <a:pos x="11" y="5"/>
                </a:cxn>
                <a:cxn ang="0">
                  <a:pos x="11" y="7"/>
                </a:cxn>
                <a:cxn ang="0">
                  <a:pos x="9" y="9"/>
                </a:cxn>
                <a:cxn ang="0">
                  <a:pos x="9" y="12"/>
                </a:cxn>
                <a:cxn ang="0">
                  <a:pos x="7" y="12"/>
                </a:cxn>
              </a:cxnLst>
              <a:rect l="0" t="0" r="r" b="b"/>
              <a:pathLst>
                <a:path w="11" h="12">
                  <a:moveTo>
                    <a:pt x="7" y="12"/>
                  </a:moveTo>
                  <a:lnTo>
                    <a:pt x="4" y="12"/>
                  </a:lnTo>
                  <a:lnTo>
                    <a:pt x="0" y="12"/>
                  </a:lnTo>
                  <a:lnTo>
                    <a:pt x="2" y="5"/>
                  </a:lnTo>
                  <a:lnTo>
                    <a:pt x="4" y="0"/>
                  </a:lnTo>
                  <a:lnTo>
                    <a:pt x="9" y="2"/>
                  </a:lnTo>
                  <a:lnTo>
                    <a:pt x="11" y="5"/>
                  </a:lnTo>
                  <a:lnTo>
                    <a:pt x="11" y="5"/>
                  </a:lnTo>
                  <a:lnTo>
                    <a:pt x="11" y="7"/>
                  </a:lnTo>
                  <a:lnTo>
                    <a:pt x="9" y="9"/>
                  </a:lnTo>
                  <a:lnTo>
                    <a:pt x="9" y="12"/>
                  </a:lnTo>
                  <a:lnTo>
                    <a:pt x="7"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8" name="Freeform 1658">
              <a:extLst>
                <a:ext uri="{FF2B5EF4-FFF2-40B4-BE49-F238E27FC236}">
                  <a16:creationId xmlns:a16="http://schemas.microsoft.com/office/drawing/2014/main" id="{82F5755C-4716-43AE-B0BC-098C743B9BFD}"/>
                </a:ext>
              </a:extLst>
            </p:cNvPr>
            <p:cNvSpPr>
              <a:spLocks/>
            </p:cNvSpPr>
            <p:nvPr/>
          </p:nvSpPr>
          <p:spPr bwMode="auto">
            <a:xfrm>
              <a:off x="2595564" y="3816349"/>
              <a:ext cx="17462" cy="19050"/>
            </a:xfrm>
            <a:custGeom>
              <a:avLst/>
              <a:gdLst/>
              <a:ahLst/>
              <a:cxnLst>
                <a:cxn ang="0">
                  <a:pos x="7" y="12"/>
                </a:cxn>
                <a:cxn ang="0">
                  <a:pos x="4" y="12"/>
                </a:cxn>
                <a:cxn ang="0">
                  <a:pos x="0" y="12"/>
                </a:cxn>
                <a:cxn ang="0">
                  <a:pos x="2" y="5"/>
                </a:cxn>
                <a:cxn ang="0">
                  <a:pos x="4" y="0"/>
                </a:cxn>
                <a:cxn ang="0">
                  <a:pos x="9" y="2"/>
                </a:cxn>
                <a:cxn ang="0">
                  <a:pos x="11" y="5"/>
                </a:cxn>
                <a:cxn ang="0">
                  <a:pos x="11" y="5"/>
                </a:cxn>
                <a:cxn ang="0">
                  <a:pos x="11" y="7"/>
                </a:cxn>
                <a:cxn ang="0">
                  <a:pos x="9" y="9"/>
                </a:cxn>
                <a:cxn ang="0">
                  <a:pos x="9" y="12"/>
                </a:cxn>
                <a:cxn ang="0">
                  <a:pos x="7" y="12"/>
                </a:cxn>
              </a:cxnLst>
              <a:rect l="0" t="0" r="r" b="b"/>
              <a:pathLst>
                <a:path w="11" h="12">
                  <a:moveTo>
                    <a:pt x="7" y="12"/>
                  </a:moveTo>
                  <a:lnTo>
                    <a:pt x="4" y="12"/>
                  </a:lnTo>
                  <a:lnTo>
                    <a:pt x="0" y="12"/>
                  </a:lnTo>
                  <a:lnTo>
                    <a:pt x="2" y="5"/>
                  </a:lnTo>
                  <a:lnTo>
                    <a:pt x="4" y="0"/>
                  </a:lnTo>
                  <a:lnTo>
                    <a:pt x="9" y="2"/>
                  </a:lnTo>
                  <a:lnTo>
                    <a:pt x="11" y="5"/>
                  </a:lnTo>
                  <a:lnTo>
                    <a:pt x="11" y="5"/>
                  </a:lnTo>
                  <a:lnTo>
                    <a:pt x="11" y="7"/>
                  </a:lnTo>
                  <a:lnTo>
                    <a:pt x="9" y="9"/>
                  </a:lnTo>
                  <a:lnTo>
                    <a:pt x="9" y="12"/>
                  </a:lnTo>
                  <a:lnTo>
                    <a:pt x="7"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49" name="Freeform 1659">
              <a:extLst>
                <a:ext uri="{FF2B5EF4-FFF2-40B4-BE49-F238E27FC236}">
                  <a16:creationId xmlns:a16="http://schemas.microsoft.com/office/drawing/2014/main" id="{67AD7ED0-B3F4-4DB3-87F4-8E7F9FC0A301}"/>
                </a:ext>
              </a:extLst>
            </p:cNvPr>
            <p:cNvSpPr>
              <a:spLocks/>
            </p:cNvSpPr>
            <p:nvPr/>
          </p:nvSpPr>
          <p:spPr bwMode="auto">
            <a:xfrm>
              <a:off x="2628900" y="3824287"/>
              <a:ext cx="14289" cy="22225"/>
            </a:xfrm>
            <a:custGeom>
              <a:avLst/>
              <a:gdLst/>
              <a:ahLst/>
              <a:cxnLst>
                <a:cxn ang="0">
                  <a:pos x="9" y="7"/>
                </a:cxn>
                <a:cxn ang="0">
                  <a:pos x="9" y="7"/>
                </a:cxn>
                <a:cxn ang="0">
                  <a:pos x="9" y="2"/>
                </a:cxn>
                <a:cxn ang="0">
                  <a:pos x="5" y="0"/>
                </a:cxn>
                <a:cxn ang="0">
                  <a:pos x="2" y="2"/>
                </a:cxn>
                <a:cxn ang="0">
                  <a:pos x="0" y="4"/>
                </a:cxn>
                <a:cxn ang="0">
                  <a:pos x="0" y="7"/>
                </a:cxn>
                <a:cxn ang="0">
                  <a:pos x="0" y="9"/>
                </a:cxn>
                <a:cxn ang="0">
                  <a:pos x="0" y="9"/>
                </a:cxn>
                <a:cxn ang="0">
                  <a:pos x="0" y="12"/>
                </a:cxn>
                <a:cxn ang="0">
                  <a:pos x="2" y="14"/>
                </a:cxn>
                <a:cxn ang="0">
                  <a:pos x="5" y="14"/>
                </a:cxn>
                <a:cxn ang="0">
                  <a:pos x="7" y="14"/>
                </a:cxn>
                <a:cxn ang="0">
                  <a:pos x="9" y="12"/>
                </a:cxn>
                <a:cxn ang="0">
                  <a:pos x="9" y="12"/>
                </a:cxn>
                <a:cxn ang="0">
                  <a:pos x="9" y="7"/>
                </a:cxn>
                <a:cxn ang="0">
                  <a:pos x="9" y="7"/>
                </a:cxn>
              </a:cxnLst>
              <a:rect l="0" t="0" r="r" b="b"/>
              <a:pathLst>
                <a:path w="9" h="14">
                  <a:moveTo>
                    <a:pt x="9" y="7"/>
                  </a:moveTo>
                  <a:lnTo>
                    <a:pt x="9" y="7"/>
                  </a:lnTo>
                  <a:lnTo>
                    <a:pt x="9" y="2"/>
                  </a:lnTo>
                  <a:lnTo>
                    <a:pt x="5" y="0"/>
                  </a:lnTo>
                  <a:lnTo>
                    <a:pt x="2" y="2"/>
                  </a:lnTo>
                  <a:lnTo>
                    <a:pt x="0" y="4"/>
                  </a:lnTo>
                  <a:lnTo>
                    <a:pt x="0" y="7"/>
                  </a:lnTo>
                  <a:lnTo>
                    <a:pt x="0" y="9"/>
                  </a:lnTo>
                  <a:lnTo>
                    <a:pt x="0" y="9"/>
                  </a:lnTo>
                  <a:lnTo>
                    <a:pt x="0" y="12"/>
                  </a:lnTo>
                  <a:lnTo>
                    <a:pt x="2" y="14"/>
                  </a:lnTo>
                  <a:lnTo>
                    <a:pt x="5" y="14"/>
                  </a:lnTo>
                  <a:lnTo>
                    <a:pt x="7" y="14"/>
                  </a:lnTo>
                  <a:lnTo>
                    <a:pt x="9" y="12"/>
                  </a:lnTo>
                  <a:lnTo>
                    <a:pt x="9" y="12"/>
                  </a:lnTo>
                  <a:lnTo>
                    <a:pt x="9" y="7"/>
                  </a:lnTo>
                  <a:lnTo>
                    <a:pt x="9"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0" name="Freeform 1661">
              <a:extLst>
                <a:ext uri="{FF2B5EF4-FFF2-40B4-BE49-F238E27FC236}">
                  <a16:creationId xmlns:a16="http://schemas.microsoft.com/office/drawing/2014/main" id="{2B344BA3-6D18-4FB2-A06C-B9EEE96E44D8}"/>
                </a:ext>
              </a:extLst>
            </p:cNvPr>
            <p:cNvSpPr>
              <a:spLocks/>
            </p:cNvSpPr>
            <p:nvPr/>
          </p:nvSpPr>
          <p:spPr bwMode="auto">
            <a:xfrm>
              <a:off x="2628900" y="3824287"/>
              <a:ext cx="14289" cy="22225"/>
            </a:xfrm>
            <a:custGeom>
              <a:avLst/>
              <a:gdLst/>
              <a:ahLst/>
              <a:cxnLst>
                <a:cxn ang="0">
                  <a:pos x="9" y="7"/>
                </a:cxn>
                <a:cxn ang="0">
                  <a:pos x="9" y="7"/>
                </a:cxn>
                <a:cxn ang="0">
                  <a:pos x="9" y="2"/>
                </a:cxn>
                <a:cxn ang="0">
                  <a:pos x="5" y="0"/>
                </a:cxn>
                <a:cxn ang="0">
                  <a:pos x="2" y="2"/>
                </a:cxn>
                <a:cxn ang="0">
                  <a:pos x="0" y="4"/>
                </a:cxn>
                <a:cxn ang="0">
                  <a:pos x="0" y="7"/>
                </a:cxn>
                <a:cxn ang="0">
                  <a:pos x="0" y="9"/>
                </a:cxn>
                <a:cxn ang="0">
                  <a:pos x="0" y="9"/>
                </a:cxn>
                <a:cxn ang="0">
                  <a:pos x="0" y="12"/>
                </a:cxn>
                <a:cxn ang="0">
                  <a:pos x="2" y="14"/>
                </a:cxn>
                <a:cxn ang="0">
                  <a:pos x="5" y="14"/>
                </a:cxn>
                <a:cxn ang="0">
                  <a:pos x="7" y="14"/>
                </a:cxn>
                <a:cxn ang="0">
                  <a:pos x="9" y="12"/>
                </a:cxn>
                <a:cxn ang="0">
                  <a:pos x="9" y="12"/>
                </a:cxn>
                <a:cxn ang="0">
                  <a:pos x="9" y="7"/>
                </a:cxn>
              </a:cxnLst>
              <a:rect l="0" t="0" r="r" b="b"/>
              <a:pathLst>
                <a:path w="9" h="14">
                  <a:moveTo>
                    <a:pt x="9" y="7"/>
                  </a:moveTo>
                  <a:lnTo>
                    <a:pt x="9" y="7"/>
                  </a:lnTo>
                  <a:lnTo>
                    <a:pt x="9" y="2"/>
                  </a:lnTo>
                  <a:lnTo>
                    <a:pt x="5" y="0"/>
                  </a:lnTo>
                  <a:lnTo>
                    <a:pt x="2" y="2"/>
                  </a:lnTo>
                  <a:lnTo>
                    <a:pt x="0" y="4"/>
                  </a:lnTo>
                  <a:lnTo>
                    <a:pt x="0" y="7"/>
                  </a:lnTo>
                  <a:lnTo>
                    <a:pt x="0" y="9"/>
                  </a:lnTo>
                  <a:lnTo>
                    <a:pt x="0" y="9"/>
                  </a:lnTo>
                  <a:lnTo>
                    <a:pt x="0" y="12"/>
                  </a:lnTo>
                  <a:lnTo>
                    <a:pt x="2" y="14"/>
                  </a:lnTo>
                  <a:lnTo>
                    <a:pt x="5" y="14"/>
                  </a:lnTo>
                  <a:lnTo>
                    <a:pt x="7" y="14"/>
                  </a:lnTo>
                  <a:lnTo>
                    <a:pt x="9" y="12"/>
                  </a:lnTo>
                  <a:lnTo>
                    <a:pt x="9" y="12"/>
                  </a:lnTo>
                  <a:lnTo>
                    <a:pt x="9"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1" name="Freeform 1662">
              <a:extLst>
                <a:ext uri="{FF2B5EF4-FFF2-40B4-BE49-F238E27FC236}">
                  <a16:creationId xmlns:a16="http://schemas.microsoft.com/office/drawing/2014/main" id="{48073837-3CFF-4BFA-8FCC-21D7243A3629}"/>
                </a:ext>
              </a:extLst>
            </p:cNvPr>
            <p:cNvSpPr>
              <a:spLocks/>
            </p:cNvSpPr>
            <p:nvPr/>
          </p:nvSpPr>
          <p:spPr bwMode="auto">
            <a:xfrm>
              <a:off x="2628900" y="3824287"/>
              <a:ext cx="14289" cy="22225"/>
            </a:xfrm>
            <a:custGeom>
              <a:avLst/>
              <a:gdLst/>
              <a:ahLst/>
              <a:cxnLst>
                <a:cxn ang="0">
                  <a:pos x="9" y="7"/>
                </a:cxn>
                <a:cxn ang="0">
                  <a:pos x="9" y="7"/>
                </a:cxn>
                <a:cxn ang="0">
                  <a:pos x="9" y="2"/>
                </a:cxn>
                <a:cxn ang="0">
                  <a:pos x="5" y="0"/>
                </a:cxn>
                <a:cxn ang="0">
                  <a:pos x="2" y="2"/>
                </a:cxn>
                <a:cxn ang="0">
                  <a:pos x="0" y="4"/>
                </a:cxn>
                <a:cxn ang="0">
                  <a:pos x="0" y="7"/>
                </a:cxn>
                <a:cxn ang="0">
                  <a:pos x="0" y="9"/>
                </a:cxn>
                <a:cxn ang="0">
                  <a:pos x="0" y="9"/>
                </a:cxn>
                <a:cxn ang="0">
                  <a:pos x="0" y="12"/>
                </a:cxn>
                <a:cxn ang="0">
                  <a:pos x="2" y="14"/>
                </a:cxn>
                <a:cxn ang="0">
                  <a:pos x="5" y="14"/>
                </a:cxn>
                <a:cxn ang="0">
                  <a:pos x="7" y="14"/>
                </a:cxn>
                <a:cxn ang="0">
                  <a:pos x="9" y="12"/>
                </a:cxn>
                <a:cxn ang="0">
                  <a:pos x="9" y="12"/>
                </a:cxn>
                <a:cxn ang="0">
                  <a:pos x="9" y="7"/>
                </a:cxn>
              </a:cxnLst>
              <a:rect l="0" t="0" r="r" b="b"/>
              <a:pathLst>
                <a:path w="9" h="14">
                  <a:moveTo>
                    <a:pt x="9" y="7"/>
                  </a:moveTo>
                  <a:lnTo>
                    <a:pt x="9" y="7"/>
                  </a:lnTo>
                  <a:lnTo>
                    <a:pt x="9" y="2"/>
                  </a:lnTo>
                  <a:lnTo>
                    <a:pt x="5" y="0"/>
                  </a:lnTo>
                  <a:lnTo>
                    <a:pt x="2" y="2"/>
                  </a:lnTo>
                  <a:lnTo>
                    <a:pt x="0" y="4"/>
                  </a:lnTo>
                  <a:lnTo>
                    <a:pt x="0" y="7"/>
                  </a:lnTo>
                  <a:lnTo>
                    <a:pt x="0" y="9"/>
                  </a:lnTo>
                  <a:lnTo>
                    <a:pt x="0" y="9"/>
                  </a:lnTo>
                  <a:lnTo>
                    <a:pt x="0" y="12"/>
                  </a:lnTo>
                  <a:lnTo>
                    <a:pt x="2" y="14"/>
                  </a:lnTo>
                  <a:lnTo>
                    <a:pt x="5" y="14"/>
                  </a:lnTo>
                  <a:lnTo>
                    <a:pt x="7" y="14"/>
                  </a:lnTo>
                  <a:lnTo>
                    <a:pt x="9" y="12"/>
                  </a:lnTo>
                  <a:lnTo>
                    <a:pt x="9" y="12"/>
                  </a:lnTo>
                  <a:lnTo>
                    <a:pt x="9"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2" name="Freeform 1663">
              <a:extLst>
                <a:ext uri="{FF2B5EF4-FFF2-40B4-BE49-F238E27FC236}">
                  <a16:creationId xmlns:a16="http://schemas.microsoft.com/office/drawing/2014/main" id="{3FDFF11E-97E6-4128-96B3-E7E118338DC7}"/>
                </a:ext>
              </a:extLst>
            </p:cNvPr>
            <p:cNvSpPr>
              <a:spLocks/>
            </p:cNvSpPr>
            <p:nvPr/>
          </p:nvSpPr>
          <p:spPr bwMode="auto">
            <a:xfrm>
              <a:off x="5192714" y="4403724"/>
              <a:ext cx="15876" cy="15876"/>
            </a:xfrm>
            <a:custGeom>
              <a:avLst/>
              <a:gdLst/>
              <a:ahLst/>
              <a:cxnLst>
                <a:cxn ang="0">
                  <a:pos x="7" y="10"/>
                </a:cxn>
                <a:cxn ang="0">
                  <a:pos x="3" y="10"/>
                </a:cxn>
                <a:cxn ang="0">
                  <a:pos x="0" y="10"/>
                </a:cxn>
                <a:cxn ang="0">
                  <a:pos x="3" y="3"/>
                </a:cxn>
                <a:cxn ang="0">
                  <a:pos x="5" y="0"/>
                </a:cxn>
                <a:cxn ang="0">
                  <a:pos x="7" y="3"/>
                </a:cxn>
                <a:cxn ang="0">
                  <a:pos x="10" y="3"/>
                </a:cxn>
                <a:cxn ang="0">
                  <a:pos x="10" y="3"/>
                </a:cxn>
                <a:cxn ang="0">
                  <a:pos x="10" y="5"/>
                </a:cxn>
                <a:cxn ang="0">
                  <a:pos x="10" y="8"/>
                </a:cxn>
                <a:cxn ang="0">
                  <a:pos x="7" y="10"/>
                </a:cxn>
                <a:cxn ang="0">
                  <a:pos x="7" y="10"/>
                </a:cxn>
                <a:cxn ang="0">
                  <a:pos x="7" y="10"/>
                </a:cxn>
              </a:cxnLst>
              <a:rect l="0" t="0" r="r" b="b"/>
              <a:pathLst>
                <a:path w="10" h="10">
                  <a:moveTo>
                    <a:pt x="7" y="10"/>
                  </a:moveTo>
                  <a:lnTo>
                    <a:pt x="3" y="10"/>
                  </a:lnTo>
                  <a:lnTo>
                    <a:pt x="0" y="10"/>
                  </a:lnTo>
                  <a:lnTo>
                    <a:pt x="3" y="3"/>
                  </a:lnTo>
                  <a:lnTo>
                    <a:pt x="5" y="0"/>
                  </a:lnTo>
                  <a:lnTo>
                    <a:pt x="7" y="3"/>
                  </a:lnTo>
                  <a:lnTo>
                    <a:pt x="10" y="3"/>
                  </a:lnTo>
                  <a:lnTo>
                    <a:pt x="10" y="3"/>
                  </a:lnTo>
                  <a:lnTo>
                    <a:pt x="10" y="5"/>
                  </a:lnTo>
                  <a:lnTo>
                    <a:pt x="10" y="8"/>
                  </a:lnTo>
                  <a:lnTo>
                    <a:pt x="7" y="10"/>
                  </a:lnTo>
                  <a:lnTo>
                    <a:pt x="7" y="10"/>
                  </a:lnTo>
                  <a:lnTo>
                    <a:pt x="7" y="1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3" name="Freeform 1664">
              <a:extLst>
                <a:ext uri="{FF2B5EF4-FFF2-40B4-BE49-F238E27FC236}">
                  <a16:creationId xmlns:a16="http://schemas.microsoft.com/office/drawing/2014/main" id="{3D5616B2-8C3D-42D6-A7DD-C055BB9CA5A5}"/>
                </a:ext>
              </a:extLst>
            </p:cNvPr>
            <p:cNvSpPr>
              <a:spLocks/>
            </p:cNvSpPr>
            <p:nvPr/>
          </p:nvSpPr>
          <p:spPr bwMode="auto">
            <a:xfrm>
              <a:off x="5192714" y="4403724"/>
              <a:ext cx="15876" cy="15876"/>
            </a:xfrm>
            <a:custGeom>
              <a:avLst/>
              <a:gdLst/>
              <a:ahLst/>
              <a:cxnLst>
                <a:cxn ang="0">
                  <a:pos x="7" y="10"/>
                </a:cxn>
                <a:cxn ang="0">
                  <a:pos x="3" y="10"/>
                </a:cxn>
                <a:cxn ang="0">
                  <a:pos x="0" y="10"/>
                </a:cxn>
                <a:cxn ang="0">
                  <a:pos x="3" y="3"/>
                </a:cxn>
                <a:cxn ang="0">
                  <a:pos x="5" y="0"/>
                </a:cxn>
                <a:cxn ang="0">
                  <a:pos x="7" y="3"/>
                </a:cxn>
                <a:cxn ang="0">
                  <a:pos x="10" y="3"/>
                </a:cxn>
                <a:cxn ang="0">
                  <a:pos x="10" y="3"/>
                </a:cxn>
                <a:cxn ang="0">
                  <a:pos x="10" y="5"/>
                </a:cxn>
                <a:cxn ang="0">
                  <a:pos x="10" y="8"/>
                </a:cxn>
                <a:cxn ang="0">
                  <a:pos x="7" y="10"/>
                </a:cxn>
                <a:cxn ang="0">
                  <a:pos x="7" y="10"/>
                </a:cxn>
              </a:cxnLst>
              <a:rect l="0" t="0" r="r" b="b"/>
              <a:pathLst>
                <a:path w="10" h="10">
                  <a:moveTo>
                    <a:pt x="7" y="10"/>
                  </a:moveTo>
                  <a:lnTo>
                    <a:pt x="3" y="10"/>
                  </a:lnTo>
                  <a:lnTo>
                    <a:pt x="0" y="10"/>
                  </a:lnTo>
                  <a:lnTo>
                    <a:pt x="3" y="3"/>
                  </a:lnTo>
                  <a:lnTo>
                    <a:pt x="5" y="0"/>
                  </a:lnTo>
                  <a:lnTo>
                    <a:pt x="7" y="3"/>
                  </a:lnTo>
                  <a:lnTo>
                    <a:pt x="10" y="3"/>
                  </a:lnTo>
                  <a:lnTo>
                    <a:pt x="10" y="3"/>
                  </a:lnTo>
                  <a:lnTo>
                    <a:pt x="10" y="5"/>
                  </a:lnTo>
                  <a:lnTo>
                    <a:pt x="10" y="8"/>
                  </a:lnTo>
                  <a:lnTo>
                    <a:pt x="7" y="10"/>
                  </a:lnTo>
                  <a:lnTo>
                    <a:pt x="7"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4" name="Freeform 1665">
              <a:extLst>
                <a:ext uri="{FF2B5EF4-FFF2-40B4-BE49-F238E27FC236}">
                  <a16:creationId xmlns:a16="http://schemas.microsoft.com/office/drawing/2014/main" id="{3D352D1F-FCC6-4BE3-9552-F60C519F7327}"/>
                </a:ext>
              </a:extLst>
            </p:cNvPr>
            <p:cNvSpPr>
              <a:spLocks/>
            </p:cNvSpPr>
            <p:nvPr/>
          </p:nvSpPr>
          <p:spPr bwMode="auto">
            <a:xfrm>
              <a:off x="5192714" y="4403724"/>
              <a:ext cx="15876" cy="15876"/>
            </a:xfrm>
            <a:custGeom>
              <a:avLst/>
              <a:gdLst/>
              <a:ahLst/>
              <a:cxnLst>
                <a:cxn ang="0">
                  <a:pos x="7" y="10"/>
                </a:cxn>
                <a:cxn ang="0">
                  <a:pos x="3" y="10"/>
                </a:cxn>
                <a:cxn ang="0">
                  <a:pos x="0" y="10"/>
                </a:cxn>
                <a:cxn ang="0">
                  <a:pos x="3" y="3"/>
                </a:cxn>
                <a:cxn ang="0">
                  <a:pos x="5" y="0"/>
                </a:cxn>
                <a:cxn ang="0">
                  <a:pos x="7" y="3"/>
                </a:cxn>
                <a:cxn ang="0">
                  <a:pos x="10" y="3"/>
                </a:cxn>
                <a:cxn ang="0">
                  <a:pos x="10" y="3"/>
                </a:cxn>
                <a:cxn ang="0">
                  <a:pos x="10" y="5"/>
                </a:cxn>
                <a:cxn ang="0">
                  <a:pos x="10" y="8"/>
                </a:cxn>
                <a:cxn ang="0">
                  <a:pos x="7" y="10"/>
                </a:cxn>
                <a:cxn ang="0">
                  <a:pos x="7" y="10"/>
                </a:cxn>
              </a:cxnLst>
              <a:rect l="0" t="0" r="r" b="b"/>
              <a:pathLst>
                <a:path w="10" h="10">
                  <a:moveTo>
                    <a:pt x="7" y="10"/>
                  </a:moveTo>
                  <a:lnTo>
                    <a:pt x="3" y="10"/>
                  </a:lnTo>
                  <a:lnTo>
                    <a:pt x="0" y="10"/>
                  </a:lnTo>
                  <a:lnTo>
                    <a:pt x="3" y="3"/>
                  </a:lnTo>
                  <a:lnTo>
                    <a:pt x="5" y="0"/>
                  </a:lnTo>
                  <a:lnTo>
                    <a:pt x="7" y="3"/>
                  </a:lnTo>
                  <a:lnTo>
                    <a:pt x="10" y="3"/>
                  </a:lnTo>
                  <a:lnTo>
                    <a:pt x="10" y="3"/>
                  </a:lnTo>
                  <a:lnTo>
                    <a:pt x="10" y="5"/>
                  </a:lnTo>
                  <a:lnTo>
                    <a:pt x="10" y="8"/>
                  </a:lnTo>
                  <a:lnTo>
                    <a:pt x="7" y="10"/>
                  </a:lnTo>
                  <a:lnTo>
                    <a:pt x="7"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5" name="Freeform 1666">
              <a:extLst>
                <a:ext uri="{FF2B5EF4-FFF2-40B4-BE49-F238E27FC236}">
                  <a16:creationId xmlns:a16="http://schemas.microsoft.com/office/drawing/2014/main" id="{60905BD3-5818-42A8-9732-4E74F8A86D8E}"/>
                </a:ext>
              </a:extLst>
            </p:cNvPr>
            <p:cNvSpPr>
              <a:spLocks/>
            </p:cNvSpPr>
            <p:nvPr/>
          </p:nvSpPr>
          <p:spPr bwMode="auto">
            <a:xfrm>
              <a:off x="5162551" y="4433886"/>
              <a:ext cx="15876" cy="19050"/>
            </a:xfrm>
            <a:custGeom>
              <a:avLst/>
              <a:gdLst/>
              <a:ahLst/>
              <a:cxnLst>
                <a:cxn ang="0">
                  <a:pos x="7" y="12"/>
                </a:cxn>
                <a:cxn ang="0">
                  <a:pos x="3" y="12"/>
                </a:cxn>
                <a:cxn ang="0">
                  <a:pos x="0" y="12"/>
                </a:cxn>
                <a:cxn ang="0">
                  <a:pos x="3" y="5"/>
                </a:cxn>
                <a:cxn ang="0">
                  <a:pos x="5" y="0"/>
                </a:cxn>
                <a:cxn ang="0">
                  <a:pos x="7" y="3"/>
                </a:cxn>
                <a:cxn ang="0">
                  <a:pos x="10" y="3"/>
                </a:cxn>
                <a:cxn ang="0">
                  <a:pos x="10" y="5"/>
                </a:cxn>
                <a:cxn ang="0">
                  <a:pos x="10" y="8"/>
                </a:cxn>
                <a:cxn ang="0">
                  <a:pos x="10" y="10"/>
                </a:cxn>
                <a:cxn ang="0">
                  <a:pos x="7" y="12"/>
                </a:cxn>
                <a:cxn ang="0">
                  <a:pos x="7" y="12"/>
                </a:cxn>
                <a:cxn ang="0">
                  <a:pos x="7" y="12"/>
                </a:cxn>
              </a:cxnLst>
              <a:rect l="0" t="0" r="r" b="b"/>
              <a:pathLst>
                <a:path w="10" h="12">
                  <a:moveTo>
                    <a:pt x="7" y="12"/>
                  </a:moveTo>
                  <a:lnTo>
                    <a:pt x="3" y="12"/>
                  </a:lnTo>
                  <a:lnTo>
                    <a:pt x="0" y="12"/>
                  </a:lnTo>
                  <a:lnTo>
                    <a:pt x="3" y="5"/>
                  </a:lnTo>
                  <a:lnTo>
                    <a:pt x="5" y="0"/>
                  </a:lnTo>
                  <a:lnTo>
                    <a:pt x="7" y="3"/>
                  </a:lnTo>
                  <a:lnTo>
                    <a:pt x="10" y="3"/>
                  </a:lnTo>
                  <a:lnTo>
                    <a:pt x="10" y="5"/>
                  </a:lnTo>
                  <a:lnTo>
                    <a:pt x="10" y="8"/>
                  </a:lnTo>
                  <a:lnTo>
                    <a:pt x="10" y="10"/>
                  </a:lnTo>
                  <a:lnTo>
                    <a:pt x="7" y="12"/>
                  </a:lnTo>
                  <a:lnTo>
                    <a:pt x="7" y="12"/>
                  </a:lnTo>
                  <a:lnTo>
                    <a:pt x="7"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6" name="Freeform 1667">
              <a:extLst>
                <a:ext uri="{FF2B5EF4-FFF2-40B4-BE49-F238E27FC236}">
                  <a16:creationId xmlns:a16="http://schemas.microsoft.com/office/drawing/2014/main" id="{D10A26CC-2243-48C2-A1E4-27A9025E427C}"/>
                </a:ext>
              </a:extLst>
            </p:cNvPr>
            <p:cNvSpPr>
              <a:spLocks/>
            </p:cNvSpPr>
            <p:nvPr/>
          </p:nvSpPr>
          <p:spPr bwMode="auto">
            <a:xfrm>
              <a:off x="5162551" y="4433886"/>
              <a:ext cx="15876" cy="19050"/>
            </a:xfrm>
            <a:custGeom>
              <a:avLst/>
              <a:gdLst/>
              <a:ahLst/>
              <a:cxnLst>
                <a:cxn ang="0">
                  <a:pos x="7" y="12"/>
                </a:cxn>
                <a:cxn ang="0">
                  <a:pos x="3" y="12"/>
                </a:cxn>
                <a:cxn ang="0">
                  <a:pos x="0" y="12"/>
                </a:cxn>
                <a:cxn ang="0">
                  <a:pos x="3" y="5"/>
                </a:cxn>
                <a:cxn ang="0">
                  <a:pos x="5" y="0"/>
                </a:cxn>
                <a:cxn ang="0">
                  <a:pos x="7" y="3"/>
                </a:cxn>
                <a:cxn ang="0">
                  <a:pos x="10" y="3"/>
                </a:cxn>
                <a:cxn ang="0">
                  <a:pos x="10" y="5"/>
                </a:cxn>
                <a:cxn ang="0">
                  <a:pos x="10" y="8"/>
                </a:cxn>
                <a:cxn ang="0">
                  <a:pos x="10" y="10"/>
                </a:cxn>
                <a:cxn ang="0">
                  <a:pos x="7" y="12"/>
                </a:cxn>
                <a:cxn ang="0">
                  <a:pos x="7" y="12"/>
                </a:cxn>
              </a:cxnLst>
              <a:rect l="0" t="0" r="r" b="b"/>
              <a:pathLst>
                <a:path w="10" h="12">
                  <a:moveTo>
                    <a:pt x="7" y="12"/>
                  </a:moveTo>
                  <a:lnTo>
                    <a:pt x="3" y="12"/>
                  </a:lnTo>
                  <a:lnTo>
                    <a:pt x="0" y="12"/>
                  </a:lnTo>
                  <a:lnTo>
                    <a:pt x="3" y="5"/>
                  </a:lnTo>
                  <a:lnTo>
                    <a:pt x="5" y="0"/>
                  </a:lnTo>
                  <a:lnTo>
                    <a:pt x="7" y="3"/>
                  </a:lnTo>
                  <a:lnTo>
                    <a:pt x="10" y="3"/>
                  </a:lnTo>
                  <a:lnTo>
                    <a:pt x="10" y="5"/>
                  </a:lnTo>
                  <a:lnTo>
                    <a:pt x="10" y="8"/>
                  </a:lnTo>
                  <a:lnTo>
                    <a:pt x="10" y="10"/>
                  </a:lnTo>
                  <a:lnTo>
                    <a:pt x="7" y="12"/>
                  </a:lnTo>
                  <a:lnTo>
                    <a:pt x="7"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7" name="Freeform 1668">
              <a:extLst>
                <a:ext uri="{FF2B5EF4-FFF2-40B4-BE49-F238E27FC236}">
                  <a16:creationId xmlns:a16="http://schemas.microsoft.com/office/drawing/2014/main" id="{91C9850B-BC09-4AB6-A2AB-A841F8A86315}"/>
                </a:ext>
              </a:extLst>
            </p:cNvPr>
            <p:cNvSpPr>
              <a:spLocks/>
            </p:cNvSpPr>
            <p:nvPr/>
          </p:nvSpPr>
          <p:spPr bwMode="auto">
            <a:xfrm>
              <a:off x="5162551" y="4433886"/>
              <a:ext cx="15876" cy="19050"/>
            </a:xfrm>
            <a:custGeom>
              <a:avLst/>
              <a:gdLst/>
              <a:ahLst/>
              <a:cxnLst>
                <a:cxn ang="0">
                  <a:pos x="7" y="12"/>
                </a:cxn>
                <a:cxn ang="0">
                  <a:pos x="3" y="12"/>
                </a:cxn>
                <a:cxn ang="0">
                  <a:pos x="0" y="12"/>
                </a:cxn>
                <a:cxn ang="0">
                  <a:pos x="3" y="5"/>
                </a:cxn>
                <a:cxn ang="0">
                  <a:pos x="5" y="0"/>
                </a:cxn>
                <a:cxn ang="0">
                  <a:pos x="7" y="3"/>
                </a:cxn>
                <a:cxn ang="0">
                  <a:pos x="10" y="3"/>
                </a:cxn>
                <a:cxn ang="0">
                  <a:pos x="10" y="5"/>
                </a:cxn>
                <a:cxn ang="0">
                  <a:pos x="10" y="8"/>
                </a:cxn>
                <a:cxn ang="0">
                  <a:pos x="10" y="10"/>
                </a:cxn>
                <a:cxn ang="0">
                  <a:pos x="7" y="12"/>
                </a:cxn>
                <a:cxn ang="0">
                  <a:pos x="7" y="12"/>
                </a:cxn>
              </a:cxnLst>
              <a:rect l="0" t="0" r="r" b="b"/>
              <a:pathLst>
                <a:path w="10" h="12">
                  <a:moveTo>
                    <a:pt x="7" y="12"/>
                  </a:moveTo>
                  <a:lnTo>
                    <a:pt x="3" y="12"/>
                  </a:lnTo>
                  <a:lnTo>
                    <a:pt x="0" y="12"/>
                  </a:lnTo>
                  <a:lnTo>
                    <a:pt x="3" y="5"/>
                  </a:lnTo>
                  <a:lnTo>
                    <a:pt x="5" y="0"/>
                  </a:lnTo>
                  <a:lnTo>
                    <a:pt x="7" y="3"/>
                  </a:lnTo>
                  <a:lnTo>
                    <a:pt x="10" y="3"/>
                  </a:lnTo>
                  <a:lnTo>
                    <a:pt x="10" y="5"/>
                  </a:lnTo>
                  <a:lnTo>
                    <a:pt x="10" y="8"/>
                  </a:lnTo>
                  <a:lnTo>
                    <a:pt x="10" y="10"/>
                  </a:lnTo>
                  <a:lnTo>
                    <a:pt x="7" y="12"/>
                  </a:lnTo>
                  <a:lnTo>
                    <a:pt x="7"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8" name="Freeform 1669">
              <a:extLst>
                <a:ext uri="{FF2B5EF4-FFF2-40B4-BE49-F238E27FC236}">
                  <a16:creationId xmlns:a16="http://schemas.microsoft.com/office/drawing/2014/main" id="{82B05C8A-2C06-4367-8692-DE0FBBAC39F4}"/>
                </a:ext>
              </a:extLst>
            </p:cNvPr>
            <p:cNvSpPr>
              <a:spLocks/>
            </p:cNvSpPr>
            <p:nvPr/>
          </p:nvSpPr>
          <p:spPr bwMode="auto">
            <a:xfrm>
              <a:off x="4008439" y="2689224"/>
              <a:ext cx="19049" cy="17463"/>
            </a:xfrm>
            <a:custGeom>
              <a:avLst/>
              <a:gdLst/>
              <a:ahLst/>
              <a:cxnLst>
                <a:cxn ang="0">
                  <a:pos x="7" y="11"/>
                </a:cxn>
                <a:cxn ang="0">
                  <a:pos x="5" y="11"/>
                </a:cxn>
                <a:cxn ang="0">
                  <a:pos x="0" y="11"/>
                </a:cxn>
                <a:cxn ang="0">
                  <a:pos x="3" y="2"/>
                </a:cxn>
                <a:cxn ang="0">
                  <a:pos x="5" y="0"/>
                </a:cxn>
                <a:cxn ang="0">
                  <a:pos x="10" y="2"/>
                </a:cxn>
                <a:cxn ang="0">
                  <a:pos x="12" y="2"/>
                </a:cxn>
                <a:cxn ang="0">
                  <a:pos x="12" y="2"/>
                </a:cxn>
                <a:cxn ang="0">
                  <a:pos x="12" y="7"/>
                </a:cxn>
                <a:cxn ang="0">
                  <a:pos x="10" y="7"/>
                </a:cxn>
                <a:cxn ang="0">
                  <a:pos x="10" y="11"/>
                </a:cxn>
                <a:cxn ang="0">
                  <a:pos x="7" y="11"/>
                </a:cxn>
                <a:cxn ang="0">
                  <a:pos x="7" y="11"/>
                </a:cxn>
              </a:cxnLst>
              <a:rect l="0" t="0" r="r" b="b"/>
              <a:pathLst>
                <a:path w="12" h="11">
                  <a:moveTo>
                    <a:pt x="7" y="11"/>
                  </a:moveTo>
                  <a:lnTo>
                    <a:pt x="5" y="11"/>
                  </a:lnTo>
                  <a:lnTo>
                    <a:pt x="0" y="11"/>
                  </a:lnTo>
                  <a:lnTo>
                    <a:pt x="3" y="2"/>
                  </a:lnTo>
                  <a:lnTo>
                    <a:pt x="5" y="0"/>
                  </a:lnTo>
                  <a:lnTo>
                    <a:pt x="10" y="2"/>
                  </a:lnTo>
                  <a:lnTo>
                    <a:pt x="12" y="2"/>
                  </a:lnTo>
                  <a:lnTo>
                    <a:pt x="12" y="2"/>
                  </a:lnTo>
                  <a:lnTo>
                    <a:pt x="12" y="7"/>
                  </a:lnTo>
                  <a:lnTo>
                    <a:pt x="10" y="7"/>
                  </a:lnTo>
                  <a:lnTo>
                    <a:pt x="10" y="11"/>
                  </a:lnTo>
                  <a:lnTo>
                    <a:pt x="7" y="11"/>
                  </a:lnTo>
                  <a:lnTo>
                    <a:pt x="7" y="1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59" name="Freeform 1670">
              <a:extLst>
                <a:ext uri="{FF2B5EF4-FFF2-40B4-BE49-F238E27FC236}">
                  <a16:creationId xmlns:a16="http://schemas.microsoft.com/office/drawing/2014/main" id="{1CE4E82A-B580-42C3-A814-A667D09EA782}"/>
                </a:ext>
              </a:extLst>
            </p:cNvPr>
            <p:cNvSpPr>
              <a:spLocks/>
            </p:cNvSpPr>
            <p:nvPr/>
          </p:nvSpPr>
          <p:spPr bwMode="auto">
            <a:xfrm>
              <a:off x="4008439" y="2689224"/>
              <a:ext cx="19049" cy="17463"/>
            </a:xfrm>
            <a:custGeom>
              <a:avLst/>
              <a:gdLst/>
              <a:ahLst/>
              <a:cxnLst>
                <a:cxn ang="0">
                  <a:pos x="7" y="11"/>
                </a:cxn>
                <a:cxn ang="0">
                  <a:pos x="5" y="11"/>
                </a:cxn>
                <a:cxn ang="0">
                  <a:pos x="0" y="11"/>
                </a:cxn>
                <a:cxn ang="0">
                  <a:pos x="3" y="2"/>
                </a:cxn>
                <a:cxn ang="0">
                  <a:pos x="5" y="0"/>
                </a:cxn>
                <a:cxn ang="0">
                  <a:pos x="10" y="2"/>
                </a:cxn>
                <a:cxn ang="0">
                  <a:pos x="12" y="2"/>
                </a:cxn>
                <a:cxn ang="0">
                  <a:pos x="12" y="2"/>
                </a:cxn>
                <a:cxn ang="0">
                  <a:pos x="12" y="7"/>
                </a:cxn>
                <a:cxn ang="0">
                  <a:pos x="10" y="7"/>
                </a:cxn>
                <a:cxn ang="0">
                  <a:pos x="10" y="11"/>
                </a:cxn>
                <a:cxn ang="0">
                  <a:pos x="7" y="11"/>
                </a:cxn>
              </a:cxnLst>
              <a:rect l="0" t="0" r="r" b="b"/>
              <a:pathLst>
                <a:path w="12" h="11">
                  <a:moveTo>
                    <a:pt x="7" y="11"/>
                  </a:moveTo>
                  <a:lnTo>
                    <a:pt x="5" y="11"/>
                  </a:lnTo>
                  <a:lnTo>
                    <a:pt x="0" y="11"/>
                  </a:lnTo>
                  <a:lnTo>
                    <a:pt x="3" y="2"/>
                  </a:lnTo>
                  <a:lnTo>
                    <a:pt x="5" y="0"/>
                  </a:lnTo>
                  <a:lnTo>
                    <a:pt x="10" y="2"/>
                  </a:lnTo>
                  <a:lnTo>
                    <a:pt x="12" y="2"/>
                  </a:lnTo>
                  <a:lnTo>
                    <a:pt x="12" y="2"/>
                  </a:lnTo>
                  <a:lnTo>
                    <a:pt x="12" y="7"/>
                  </a:lnTo>
                  <a:lnTo>
                    <a:pt x="10" y="7"/>
                  </a:lnTo>
                  <a:lnTo>
                    <a:pt x="10" y="11"/>
                  </a:lnTo>
                  <a:lnTo>
                    <a:pt x="7" y="1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0" name="Freeform 1671">
              <a:extLst>
                <a:ext uri="{FF2B5EF4-FFF2-40B4-BE49-F238E27FC236}">
                  <a16:creationId xmlns:a16="http://schemas.microsoft.com/office/drawing/2014/main" id="{D6C97846-9673-4CF0-8E2C-6AA6168A561D}"/>
                </a:ext>
              </a:extLst>
            </p:cNvPr>
            <p:cNvSpPr>
              <a:spLocks/>
            </p:cNvSpPr>
            <p:nvPr/>
          </p:nvSpPr>
          <p:spPr bwMode="auto">
            <a:xfrm>
              <a:off x="4008439" y="2689224"/>
              <a:ext cx="19049" cy="17463"/>
            </a:xfrm>
            <a:custGeom>
              <a:avLst/>
              <a:gdLst/>
              <a:ahLst/>
              <a:cxnLst>
                <a:cxn ang="0">
                  <a:pos x="7" y="11"/>
                </a:cxn>
                <a:cxn ang="0">
                  <a:pos x="5" y="11"/>
                </a:cxn>
                <a:cxn ang="0">
                  <a:pos x="0" y="11"/>
                </a:cxn>
                <a:cxn ang="0">
                  <a:pos x="3" y="2"/>
                </a:cxn>
                <a:cxn ang="0">
                  <a:pos x="5" y="0"/>
                </a:cxn>
                <a:cxn ang="0">
                  <a:pos x="10" y="2"/>
                </a:cxn>
                <a:cxn ang="0">
                  <a:pos x="12" y="2"/>
                </a:cxn>
                <a:cxn ang="0">
                  <a:pos x="12" y="2"/>
                </a:cxn>
                <a:cxn ang="0">
                  <a:pos x="12" y="7"/>
                </a:cxn>
                <a:cxn ang="0">
                  <a:pos x="10" y="7"/>
                </a:cxn>
                <a:cxn ang="0">
                  <a:pos x="10" y="11"/>
                </a:cxn>
                <a:cxn ang="0">
                  <a:pos x="7" y="11"/>
                </a:cxn>
              </a:cxnLst>
              <a:rect l="0" t="0" r="r" b="b"/>
              <a:pathLst>
                <a:path w="12" h="11">
                  <a:moveTo>
                    <a:pt x="7" y="11"/>
                  </a:moveTo>
                  <a:lnTo>
                    <a:pt x="5" y="11"/>
                  </a:lnTo>
                  <a:lnTo>
                    <a:pt x="0" y="11"/>
                  </a:lnTo>
                  <a:lnTo>
                    <a:pt x="3" y="2"/>
                  </a:lnTo>
                  <a:lnTo>
                    <a:pt x="5" y="0"/>
                  </a:lnTo>
                  <a:lnTo>
                    <a:pt x="10" y="2"/>
                  </a:lnTo>
                  <a:lnTo>
                    <a:pt x="12" y="2"/>
                  </a:lnTo>
                  <a:lnTo>
                    <a:pt x="12" y="2"/>
                  </a:lnTo>
                  <a:lnTo>
                    <a:pt x="12" y="7"/>
                  </a:lnTo>
                  <a:lnTo>
                    <a:pt x="10" y="7"/>
                  </a:lnTo>
                  <a:lnTo>
                    <a:pt x="10" y="11"/>
                  </a:lnTo>
                  <a:lnTo>
                    <a:pt x="7" y="11"/>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1" name="Freeform 1672">
              <a:extLst>
                <a:ext uri="{FF2B5EF4-FFF2-40B4-BE49-F238E27FC236}">
                  <a16:creationId xmlns:a16="http://schemas.microsoft.com/office/drawing/2014/main" id="{37871F6F-34F2-448D-8E73-C00C282A1D8E}"/>
                </a:ext>
              </a:extLst>
            </p:cNvPr>
            <p:cNvSpPr>
              <a:spLocks/>
            </p:cNvSpPr>
            <p:nvPr/>
          </p:nvSpPr>
          <p:spPr bwMode="auto">
            <a:xfrm>
              <a:off x="3997326" y="2676523"/>
              <a:ext cx="19049" cy="19050"/>
            </a:xfrm>
            <a:custGeom>
              <a:avLst/>
              <a:gdLst/>
              <a:ahLst/>
              <a:cxnLst>
                <a:cxn ang="0">
                  <a:pos x="7" y="12"/>
                </a:cxn>
                <a:cxn ang="0">
                  <a:pos x="5" y="12"/>
                </a:cxn>
                <a:cxn ang="0">
                  <a:pos x="0" y="12"/>
                </a:cxn>
                <a:cxn ang="0">
                  <a:pos x="3" y="5"/>
                </a:cxn>
                <a:cxn ang="0">
                  <a:pos x="5" y="0"/>
                </a:cxn>
                <a:cxn ang="0">
                  <a:pos x="10" y="3"/>
                </a:cxn>
                <a:cxn ang="0">
                  <a:pos x="12" y="5"/>
                </a:cxn>
                <a:cxn ang="0">
                  <a:pos x="12" y="5"/>
                </a:cxn>
                <a:cxn ang="0">
                  <a:pos x="12" y="8"/>
                </a:cxn>
                <a:cxn ang="0">
                  <a:pos x="10" y="10"/>
                </a:cxn>
                <a:cxn ang="0">
                  <a:pos x="10" y="12"/>
                </a:cxn>
                <a:cxn ang="0">
                  <a:pos x="7" y="12"/>
                </a:cxn>
                <a:cxn ang="0">
                  <a:pos x="7" y="12"/>
                </a:cxn>
              </a:cxnLst>
              <a:rect l="0" t="0" r="r" b="b"/>
              <a:pathLst>
                <a:path w="12" h="12">
                  <a:moveTo>
                    <a:pt x="7" y="12"/>
                  </a:moveTo>
                  <a:lnTo>
                    <a:pt x="5" y="12"/>
                  </a:lnTo>
                  <a:lnTo>
                    <a:pt x="0" y="12"/>
                  </a:lnTo>
                  <a:lnTo>
                    <a:pt x="3" y="5"/>
                  </a:lnTo>
                  <a:lnTo>
                    <a:pt x="5" y="0"/>
                  </a:lnTo>
                  <a:lnTo>
                    <a:pt x="10" y="3"/>
                  </a:lnTo>
                  <a:lnTo>
                    <a:pt x="12" y="5"/>
                  </a:lnTo>
                  <a:lnTo>
                    <a:pt x="12" y="5"/>
                  </a:lnTo>
                  <a:lnTo>
                    <a:pt x="12" y="8"/>
                  </a:lnTo>
                  <a:lnTo>
                    <a:pt x="10" y="10"/>
                  </a:lnTo>
                  <a:lnTo>
                    <a:pt x="10" y="12"/>
                  </a:lnTo>
                  <a:lnTo>
                    <a:pt x="7" y="12"/>
                  </a:lnTo>
                  <a:lnTo>
                    <a:pt x="7" y="12"/>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2" name="Freeform 1673">
              <a:extLst>
                <a:ext uri="{FF2B5EF4-FFF2-40B4-BE49-F238E27FC236}">
                  <a16:creationId xmlns:a16="http://schemas.microsoft.com/office/drawing/2014/main" id="{11B3A6BE-197F-4E0E-94BB-CFC2CE17E28C}"/>
                </a:ext>
              </a:extLst>
            </p:cNvPr>
            <p:cNvSpPr>
              <a:spLocks/>
            </p:cNvSpPr>
            <p:nvPr/>
          </p:nvSpPr>
          <p:spPr bwMode="auto">
            <a:xfrm>
              <a:off x="3997326" y="2676523"/>
              <a:ext cx="19049" cy="19050"/>
            </a:xfrm>
            <a:custGeom>
              <a:avLst/>
              <a:gdLst/>
              <a:ahLst/>
              <a:cxnLst>
                <a:cxn ang="0">
                  <a:pos x="7" y="12"/>
                </a:cxn>
                <a:cxn ang="0">
                  <a:pos x="5" y="12"/>
                </a:cxn>
                <a:cxn ang="0">
                  <a:pos x="0" y="12"/>
                </a:cxn>
                <a:cxn ang="0">
                  <a:pos x="3" y="5"/>
                </a:cxn>
                <a:cxn ang="0">
                  <a:pos x="5" y="0"/>
                </a:cxn>
                <a:cxn ang="0">
                  <a:pos x="10" y="3"/>
                </a:cxn>
                <a:cxn ang="0">
                  <a:pos x="12" y="5"/>
                </a:cxn>
                <a:cxn ang="0">
                  <a:pos x="12" y="5"/>
                </a:cxn>
                <a:cxn ang="0">
                  <a:pos x="12" y="8"/>
                </a:cxn>
                <a:cxn ang="0">
                  <a:pos x="10" y="10"/>
                </a:cxn>
                <a:cxn ang="0">
                  <a:pos x="10" y="12"/>
                </a:cxn>
                <a:cxn ang="0">
                  <a:pos x="7" y="12"/>
                </a:cxn>
              </a:cxnLst>
              <a:rect l="0" t="0" r="r" b="b"/>
              <a:pathLst>
                <a:path w="12" h="12">
                  <a:moveTo>
                    <a:pt x="7" y="12"/>
                  </a:moveTo>
                  <a:lnTo>
                    <a:pt x="5" y="12"/>
                  </a:lnTo>
                  <a:lnTo>
                    <a:pt x="0" y="12"/>
                  </a:lnTo>
                  <a:lnTo>
                    <a:pt x="3" y="5"/>
                  </a:lnTo>
                  <a:lnTo>
                    <a:pt x="5" y="0"/>
                  </a:lnTo>
                  <a:lnTo>
                    <a:pt x="10" y="3"/>
                  </a:lnTo>
                  <a:lnTo>
                    <a:pt x="12" y="5"/>
                  </a:lnTo>
                  <a:lnTo>
                    <a:pt x="12" y="5"/>
                  </a:lnTo>
                  <a:lnTo>
                    <a:pt x="12" y="8"/>
                  </a:lnTo>
                  <a:lnTo>
                    <a:pt x="10" y="10"/>
                  </a:lnTo>
                  <a:lnTo>
                    <a:pt x="10" y="12"/>
                  </a:lnTo>
                  <a:lnTo>
                    <a:pt x="7" y="1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3" name="Freeform 1674">
              <a:extLst>
                <a:ext uri="{FF2B5EF4-FFF2-40B4-BE49-F238E27FC236}">
                  <a16:creationId xmlns:a16="http://schemas.microsoft.com/office/drawing/2014/main" id="{338CE8E6-CCEB-475A-96B9-F4FBBD1DA822}"/>
                </a:ext>
              </a:extLst>
            </p:cNvPr>
            <p:cNvSpPr>
              <a:spLocks/>
            </p:cNvSpPr>
            <p:nvPr/>
          </p:nvSpPr>
          <p:spPr bwMode="auto">
            <a:xfrm>
              <a:off x="3997326" y="2676523"/>
              <a:ext cx="19049" cy="19050"/>
            </a:xfrm>
            <a:custGeom>
              <a:avLst/>
              <a:gdLst/>
              <a:ahLst/>
              <a:cxnLst>
                <a:cxn ang="0">
                  <a:pos x="7" y="12"/>
                </a:cxn>
                <a:cxn ang="0">
                  <a:pos x="5" y="12"/>
                </a:cxn>
                <a:cxn ang="0">
                  <a:pos x="0" y="12"/>
                </a:cxn>
                <a:cxn ang="0">
                  <a:pos x="3" y="5"/>
                </a:cxn>
                <a:cxn ang="0">
                  <a:pos x="5" y="0"/>
                </a:cxn>
                <a:cxn ang="0">
                  <a:pos x="10" y="3"/>
                </a:cxn>
                <a:cxn ang="0">
                  <a:pos x="12" y="5"/>
                </a:cxn>
                <a:cxn ang="0">
                  <a:pos x="12" y="5"/>
                </a:cxn>
                <a:cxn ang="0">
                  <a:pos x="12" y="8"/>
                </a:cxn>
                <a:cxn ang="0">
                  <a:pos x="10" y="10"/>
                </a:cxn>
                <a:cxn ang="0">
                  <a:pos x="10" y="12"/>
                </a:cxn>
                <a:cxn ang="0">
                  <a:pos x="7" y="12"/>
                </a:cxn>
              </a:cxnLst>
              <a:rect l="0" t="0" r="r" b="b"/>
              <a:pathLst>
                <a:path w="12" h="12">
                  <a:moveTo>
                    <a:pt x="7" y="12"/>
                  </a:moveTo>
                  <a:lnTo>
                    <a:pt x="5" y="12"/>
                  </a:lnTo>
                  <a:lnTo>
                    <a:pt x="0" y="12"/>
                  </a:lnTo>
                  <a:lnTo>
                    <a:pt x="3" y="5"/>
                  </a:lnTo>
                  <a:lnTo>
                    <a:pt x="5" y="0"/>
                  </a:lnTo>
                  <a:lnTo>
                    <a:pt x="10" y="3"/>
                  </a:lnTo>
                  <a:lnTo>
                    <a:pt x="12" y="5"/>
                  </a:lnTo>
                  <a:lnTo>
                    <a:pt x="12" y="5"/>
                  </a:lnTo>
                  <a:lnTo>
                    <a:pt x="12" y="8"/>
                  </a:lnTo>
                  <a:lnTo>
                    <a:pt x="10" y="10"/>
                  </a:lnTo>
                  <a:lnTo>
                    <a:pt x="10" y="12"/>
                  </a:lnTo>
                  <a:lnTo>
                    <a:pt x="7" y="1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4" name="Freeform 1675">
              <a:extLst>
                <a:ext uri="{FF2B5EF4-FFF2-40B4-BE49-F238E27FC236}">
                  <a16:creationId xmlns:a16="http://schemas.microsoft.com/office/drawing/2014/main" id="{DC1F9204-88F2-4F43-BEFD-6111051136B5}"/>
                </a:ext>
              </a:extLst>
            </p:cNvPr>
            <p:cNvSpPr>
              <a:spLocks/>
            </p:cNvSpPr>
            <p:nvPr/>
          </p:nvSpPr>
          <p:spPr bwMode="auto">
            <a:xfrm>
              <a:off x="4356100" y="3081336"/>
              <a:ext cx="19049" cy="22225"/>
            </a:xfrm>
            <a:custGeom>
              <a:avLst/>
              <a:gdLst/>
              <a:ahLst/>
              <a:cxnLst>
                <a:cxn ang="0">
                  <a:pos x="12" y="9"/>
                </a:cxn>
                <a:cxn ang="0">
                  <a:pos x="12" y="7"/>
                </a:cxn>
                <a:cxn ang="0">
                  <a:pos x="9" y="4"/>
                </a:cxn>
                <a:cxn ang="0">
                  <a:pos x="5" y="0"/>
                </a:cxn>
                <a:cxn ang="0">
                  <a:pos x="5" y="2"/>
                </a:cxn>
                <a:cxn ang="0">
                  <a:pos x="0" y="4"/>
                </a:cxn>
                <a:cxn ang="0">
                  <a:pos x="0" y="7"/>
                </a:cxn>
                <a:cxn ang="0">
                  <a:pos x="0" y="9"/>
                </a:cxn>
                <a:cxn ang="0">
                  <a:pos x="0" y="12"/>
                </a:cxn>
                <a:cxn ang="0">
                  <a:pos x="0" y="12"/>
                </a:cxn>
                <a:cxn ang="0">
                  <a:pos x="2" y="14"/>
                </a:cxn>
                <a:cxn ang="0">
                  <a:pos x="5" y="14"/>
                </a:cxn>
                <a:cxn ang="0">
                  <a:pos x="7" y="14"/>
                </a:cxn>
                <a:cxn ang="0">
                  <a:pos x="9" y="14"/>
                </a:cxn>
                <a:cxn ang="0">
                  <a:pos x="12" y="12"/>
                </a:cxn>
                <a:cxn ang="0">
                  <a:pos x="12" y="9"/>
                </a:cxn>
                <a:cxn ang="0">
                  <a:pos x="12" y="9"/>
                </a:cxn>
              </a:cxnLst>
              <a:rect l="0" t="0" r="r" b="b"/>
              <a:pathLst>
                <a:path w="12" h="14">
                  <a:moveTo>
                    <a:pt x="12" y="9"/>
                  </a:moveTo>
                  <a:lnTo>
                    <a:pt x="12" y="7"/>
                  </a:lnTo>
                  <a:lnTo>
                    <a:pt x="9" y="4"/>
                  </a:lnTo>
                  <a:lnTo>
                    <a:pt x="5" y="0"/>
                  </a:lnTo>
                  <a:lnTo>
                    <a:pt x="5" y="2"/>
                  </a:lnTo>
                  <a:lnTo>
                    <a:pt x="0" y="4"/>
                  </a:lnTo>
                  <a:lnTo>
                    <a:pt x="0" y="7"/>
                  </a:lnTo>
                  <a:lnTo>
                    <a:pt x="0" y="9"/>
                  </a:lnTo>
                  <a:lnTo>
                    <a:pt x="0" y="12"/>
                  </a:lnTo>
                  <a:lnTo>
                    <a:pt x="0" y="12"/>
                  </a:lnTo>
                  <a:lnTo>
                    <a:pt x="2" y="14"/>
                  </a:lnTo>
                  <a:lnTo>
                    <a:pt x="5" y="14"/>
                  </a:lnTo>
                  <a:lnTo>
                    <a:pt x="7" y="14"/>
                  </a:lnTo>
                  <a:lnTo>
                    <a:pt x="9" y="14"/>
                  </a:lnTo>
                  <a:lnTo>
                    <a:pt x="12" y="12"/>
                  </a:lnTo>
                  <a:lnTo>
                    <a:pt x="12" y="9"/>
                  </a:lnTo>
                  <a:lnTo>
                    <a:pt x="12" y="9"/>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5" name="Freeform 1676">
              <a:extLst>
                <a:ext uri="{FF2B5EF4-FFF2-40B4-BE49-F238E27FC236}">
                  <a16:creationId xmlns:a16="http://schemas.microsoft.com/office/drawing/2014/main" id="{759D127C-780F-4EC5-B342-4199941B5749}"/>
                </a:ext>
              </a:extLst>
            </p:cNvPr>
            <p:cNvSpPr>
              <a:spLocks/>
            </p:cNvSpPr>
            <p:nvPr/>
          </p:nvSpPr>
          <p:spPr bwMode="auto">
            <a:xfrm>
              <a:off x="4356100" y="3081336"/>
              <a:ext cx="19049" cy="22225"/>
            </a:xfrm>
            <a:custGeom>
              <a:avLst/>
              <a:gdLst/>
              <a:ahLst/>
              <a:cxnLst>
                <a:cxn ang="0">
                  <a:pos x="12" y="9"/>
                </a:cxn>
                <a:cxn ang="0">
                  <a:pos x="12" y="7"/>
                </a:cxn>
                <a:cxn ang="0">
                  <a:pos x="9" y="4"/>
                </a:cxn>
                <a:cxn ang="0">
                  <a:pos x="5" y="0"/>
                </a:cxn>
                <a:cxn ang="0">
                  <a:pos x="5" y="2"/>
                </a:cxn>
                <a:cxn ang="0">
                  <a:pos x="0" y="4"/>
                </a:cxn>
                <a:cxn ang="0">
                  <a:pos x="0" y="7"/>
                </a:cxn>
                <a:cxn ang="0">
                  <a:pos x="0" y="9"/>
                </a:cxn>
                <a:cxn ang="0">
                  <a:pos x="0" y="12"/>
                </a:cxn>
                <a:cxn ang="0">
                  <a:pos x="0" y="12"/>
                </a:cxn>
                <a:cxn ang="0">
                  <a:pos x="2" y="14"/>
                </a:cxn>
                <a:cxn ang="0">
                  <a:pos x="5" y="14"/>
                </a:cxn>
                <a:cxn ang="0">
                  <a:pos x="7" y="14"/>
                </a:cxn>
                <a:cxn ang="0">
                  <a:pos x="9" y="14"/>
                </a:cxn>
                <a:cxn ang="0">
                  <a:pos x="12" y="12"/>
                </a:cxn>
                <a:cxn ang="0">
                  <a:pos x="12" y="9"/>
                </a:cxn>
              </a:cxnLst>
              <a:rect l="0" t="0" r="r" b="b"/>
              <a:pathLst>
                <a:path w="12" h="14">
                  <a:moveTo>
                    <a:pt x="12" y="9"/>
                  </a:moveTo>
                  <a:lnTo>
                    <a:pt x="12" y="7"/>
                  </a:lnTo>
                  <a:lnTo>
                    <a:pt x="9" y="4"/>
                  </a:lnTo>
                  <a:lnTo>
                    <a:pt x="5" y="0"/>
                  </a:lnTo>
                  <a:lnTo>
                    <a:pt x="5" y="2"/>
                  </a:lnTo>
                  <a:lnTo>
                    <a:pt x="0" y="4"/>
                  </a:lnTo>
                  <a:lnTo>
                    <a:pt x="0" y="7"/>
                  </a:lnTo>
                  <a:lnTo>
                    <a:pt x="0" y="9"/>
                  </a:lnTo>
                  <a:lnTo>
                    <a:pt x="0" y="12"/>
                  </a:lnTo>
                  <a:lnTo>
                    <a:pt x="0" y="12"/>
                  </a:lnTo>
                  <a:lnTo>
                    <a:pt x="2" y="14"/>
                  </a:lnTo>
                  <a:lnTo>
                    <a:pt x="5" y="14"/>
                  </a:lnTo>
                  <a:lnTo>
                    <a:pt x="7" y="14"/>
                  </a:lnTo>
                  <a:lnTo>
                    <a:pt x="9" y="14"/>
                  </a:lnTo>
                  <a:lnTo>
                    <a:pt x="12" y="12"/>
                  </a:lnTo>
                  <a:lnTo>
                    <a:pt x="12" y="9"/>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6" name="Freeform 1677">
              <a:extLst>
                <a:ext uri="{FF2B5EF4-FFF2-40B4-BE49-F238E27FC236}">
                  <a16:creationId xmlns:a16="http://schemas.microsoft.com/office/drawing/2014/main" id="{FA46EB1D-8520-4F7D-A86B-7446658DD0EA}"/>
                </a:ext>
              </a:extLst>
            </p:cNvPr>
            <p:cNvSpPr>
              <a:spLocks/>
            </p:cNvSpPr>
            <p:nvPr/>
          </p:nvSpPr>
          <p:spPr bwMode="auto">
            <a:xfrm>
              <a:off x="4356100" y="3081336"/>
              <a:ext cx="19049" cy="22225"/>
            </a:xfrm>
            <a:custGeom>
              <a:avLst/>
              <a:gdLst/>
              <a:ahLst/>
              <a:cxnLst>
                <a:cxn ang="0">
                  <a:pos x="12" y="9"/>
                </a:cxn>
                <a:cxn ang="0">
                  <a:pos x="12" y="7"/>
                </a:cxn>
                <a:cxn ang="0">
                  <a:pos x="9" y="4"/>
                </a:cxn>
                <a:cxn ang="0">
                  <a:pos x="5" y="0"/>
                </a:cxn>
                <a:cxn ang="0">
                  <a:pos x="5" y="2"/>
                </a:cxn>
                <a:cxn ang="0">
                  <a:pos x="0" y="4"/>
                </a:cxn>
                <a:cxn ang="0">
                  <a:pos x="0" y="7"/>
                </a:cxn>
                <a:cxn ang="0">
                  <a:pos x="0" y="9"/>
                </a:cxn>
                <a:cxn ang="0">
                  <a:pos x="0" y="12"/>
                </a:cxn>
                <a:cxn ang="0">
                  <a:pos x="0" y="12"/>
                </a:cxn>
                <a:cxn ang="0">
                  <a:pos x="2" y="14"/>
                </a:cxn>
                <a:cxn ang="0">
                  <a:pos x="5" y="14"/>
                </a:cxn>
                <a:cxn ang="0">
                  <a:pos x="7" y="14"/>
                </a:cxn>
                <a:cxn ang="0">
                  <a:pos x="9" y="14"/>
                </a:cxn>
                <a:cxn ang="0">
                  <a:pos x="12" y="12"/>
                </a:cxn>
                <a:cxn ang="0">
                  <a:pos x="12" y="9"/>
                </a:cxn>
              </a:cxnLst>
              <a:rect l="0" t="0" r="r" b="b"/>
              <a:pathLst>
                <a:path w="12" h="14">
                  <a:moveTo>
                    <a:pt x="12" y="9"/>
                  </a:moveTo>
                  <a:lnTo>
                    <a:pt x="12" y="7"/>
                  </a:lnTo>
                  <a:lnTo>
                    <a:pt x="9" y="4"/>
                  </a:lnTo>
                  <a:lnTo>
                    <a:pt x="5" y="0"/>
                  </a:lnTo>
                  <a:lnTo>
                    <a:pt x="5" y="2"/>
                  </a:lnTo>
                  <a:lnTo>
                    <a:pt x="0" y="4"/>
                  </a:lnTo>
                  <a:lnTo>
                    <a:pt x="0" y="7"/>
                  </a:lnTo>
                  <a:lnTo>
                    <a:pt x="0" y="9"/>
                  </a:lnTo>
                  <a:lnTo>
                    <a:pt x="0" y="12"/>
                  </a:lnTo>
                  <a:lnTo>
                    <a:pt x="0" y="12"/>
                  </a:lnTo>
                  <a:lnTo>
                    <a:pt x="2" y="14"/>
                  </a:lnTo>
                  <a:lnTo>
                    <a:pt x="5" y="14"/>
                  </a:lnTo>
                  <a:lnTo>
                    <a:pt x="7" y="14"/>
                  </a:lnTo>
                  <a:lnTo>
                    <a:pt x="9" y="14"/>
                  </a:lnTo>
                  <a:lnTo>
                    <a:pt x="12" y="12"/>
                  </a:lnTo>
                  <a:lnTo>
                    <a:pt x="12" y="9"/>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7" name="Freeform 1678">
              <a:extLst>
                <a:ext uri="{FF2B5EF4-FFF2-40B4-BE49-F238E27FC236}">
                  <a16:creationId xmlns:a16="http://schemas.microsoft.com/office/drawing/2014/main" id="{9F8112A5-F835-4C27-8062-9275BE3529E5}"/>
                </a:ext>
              </a:extLst>
            </p:cNvPr>
            <p:cNvSpPr>
              <a:spLocks/>
            </p:cNvSpPr>
            <p:nvPr/>
          </p:nvSpPr>
          <p:spPr bwMode="auto">
            <a:xfrm>
              <a:off x="6784977" y="4770436"/>
              <a:ext cx="25400" cy="19050"/>
            </a:xfrm>
            <a:custGeom>
              <a:avLst/>
              <a:gdLst/>
              <a:ahLst/>
              <a:cxnLst>
                <a:cxn ang="0">
                  <a:pos x="4" y="0"/>
                </a:cxn>
                <a:cxn ang="0">
                  <a:pos x="7" y="0"/>
                </a:cxn>
                <a:cxn ang="0">
                  <a:pos x="12" y="0"/>
                </a:cxn>
                <a:cxn ang="0">
                  <a:pos x="14" y="0"/>
                </a:cxn>
                <a:cxn ang="0">
                  <a:pos x="14" y="0"/>
                </a:cxn>
                <a:cxn ang="0">
                  <a:pos x="16" y="2"/>
                </a:cxn>
                <a:cxn ang="0">
                  <a:pos x="12" y="9"/>
                </a:cxn>
                <a:cxn ang="0">
                  <a:pos x="7" y="9"/>
                </a:cxn>
                <a:cxn ang="0">
                  <a:pos x="4" y="12"/>
                </a:cxn>
                <a:cxn ang="0">
                  <a:pos x="2" y="9"/>
                </a:cxn>
                <a:cxn ang="0">
                  <a:pos x="0" y="9"/>
                </a:cxn>
                <a:cxn ang="0">
                  <a:pos x="0" y="9"/>
                </a:cxn>
                <a:cxn ang="0">
                  <a:pos x="0" y="7"/>
                </a:cxn>
                <a:cxn ang="0">
                  <a:pos x="0" y="5"/>
                </a:cxn>
                <a:cxn ang="0">
                  <a:pos x="2" y="2"/>
                </a:cxn>
                <a:cxn ang="0">
                  <a:pos x="4" y="0"/>
                </a:cxn>
                <a:cxn ang="0">
                  <a:pos x="4" y="0"/>
                </a:cxn>
              </a:cxnLst>
              <a:rect l="0" t="0" r="r" b="b"/>
              <a:pathLst>
                <a:path w="16" h="12">
                  <a:moveTo>
                    <a:pt x="4" y="0"/>
                  </a:moveTo>
                  <a:lnTo>
                    <a:pt x="7" y="0"/>
                  </a:lnTo>
                  <a:lnTo>
                    <a:pt x="12" y="0"/>
                  </a:lnTo>
                  <a:lnTo>
                    <a:pt x="14" y="0"/>
                  </a:lnTo>
                  <a:lnTo>
                    <a:pt x="14" y="0"/>
                  </a:lnTo>
                  <a:lnTo>
                    <a:pt x="16" y="2"/>
                  </a:lnTo>
                  <a:lnTo>
                    <a:pt x="12" y="9"/>
                  </a:lnTo>
                  <a:lnTo>
                    <a:pt x="7" y="9"/>
                  </a:lnTo>
                  <a:lnTo>
                    <a:pt x="4" y="12"/>
                  </a:lnTo>
                  <a:lnTo>
                    <a:pt x="2" y="9"/>
                  </a:lnTo>
                  <a:lnTo>
                    <a:pt x="0" y="9"/>
                  </a:lnTo>
                  <a:lnTo>
                    <a:pt x="0" y="9"/>
                  </a:lnTo>
                  <a:lnTo>
                    <a:pt x="0" y="7"/>
                  </a:lnTo>
                  <a:lnTo>
                    <a:pt x="0" y="5"/>
                  </a:lnTo>
                  <a:lnTo>
                    <a:pt x="2" y="2"/>
                  </a:lnTo>
                  <a:lnTo>
                    <a:pt x="4" y="0"/>
                  </a:lnTo>
                  <a:lnTo>
                    <a:pt x="4"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8" name="Freeform 1679">
              <a:extLst>
                <a:ext uri="{FF2B5EF4-FFF2-40B4-BE49-F238E27FC236}">
                  <a16:creationId xmlns:a16="http://schemas.microsoft.com/office/drawing/2014/main" id="{C17CEF4E-C1BD-4B38-BB8A-F1D99197738D}"/>
                </a:ext>
              </a:extLst>
            </p:cNvPr>
            <p:cNvSpPr>
              <a:spLocks/>
            </p:cNvSpPr>
            <p:nvPr/>
          </p:nvSpPr>
          <p:spPr bwMode="auto">
            <a:xfrm>
              <a:off x="6784977" y="4770436"/>
              <a:ext cx="25400" cy="19050"/>
            </a:xfrm>
            <a:custGeom>
              <a:avLst/>
              <a:gdLst/>
              <a:ahLst/>
              <a:cxnLst>
                <a:cxn ang="0">
                  <a:pos x="4" y="0"/>
                </a:cxn>
                <a:cxn ang="0">
                  <a:pos x="7" y="0"/>
                </a:cxn>
                <a:cxn ang="0">
                  <a:pos x="12" y="0"/>
                </a:cxn>
                <a:cxn ang="0">
                  <a:pos x="14" y="0"/>
                </a:cxn>
                <a:cxn ang="0">
                  <a:pos x="14" y="0"/>
                </a:cxn>
                <a:cxn ang="0">
                  <a:pos x="16" y="2"/>
                </a:cxn>
                <a:cxn ang="0">
                  <a:pos x="12" y="9"/>
                </a:cxn>
                <a:cxn ang="0">
                  <a:pos x="7" y="9"/>
                </a:cxn>
                <a:cxn ang="0">
                  <a:pos x="4" y="12"/>
                </a:cxn>
                <a:cxn ang="0">
                  <a:pos x="2" y="9"/>
                </a:cxn>
                <a:cxn ang="0">
                  <a:pos x="0" y="9"/>
                </a:cxn>
                <a:cxn ang="0">
                  <a:pos x="0" y="9"/>
                </a:cxn>
                <a:cxn ang="0">
                  <a:pos x="0" y="7"/>
                </a:cxn>
                <a:cxn ang="0">
                  <a:pos x="0" y="5"/>
                </a:cxn>
                <a:cxn ang="0">
                  <a:pos x="2" y="2"/>
                </a:cxn>
                <a:cxn ang="0">
                  <a:pos x="4" y="0"/>
                </a:cxn>
              </a:cxnLst>
              <a:rect l="0" t="0" r="r" b="b"/>
              <a:pathLst>
                <a:path w="16" h="12">
                  <a:moveTo>
                    <a:pt x="4" y="0"/>
                  </a:moveTo>
                  <a:lnTo>
                    <a:pt x="7" y="0"/>
                  </a:lnTo>
                  <a:lnTo>
                    <a:pt x="12" y="0"/>
                  </a:lnTo>
                  <a:lnTo>
                    <a:pt x="14" y="0"/>
                  </a:lnTo>
                  <a:lnTo>
                    <a:pt x="14" y="0"/>
                  </a:lnTo>
                  <a:lnTo>
                    <a:pt x="16" y="2"/>
                  </a:lnTo>
                  <a:lnTo>
                    <a:pt x="12" y="9"/>
                  </a:lnTo>
                  <a:lnTo>
                    <a:pt x="7" y="9"/>
                  </a:lnTo>
                  <a:lnTo>
                    <a:pt x="4" y="12"/>
                  </a:lnTo>
                  <a:lnTo>
                    <a:pt x="2" y="9"/>
                  </a:lnTo>
                  <a:lnTo>
                    <a:pt x="0" y="9"/>
                  </a:lnTo>
                  <a:lnTo>
                    <a:pt x="0" y="9"/>
                  </a:lnTo>
                  <a:lnTo>
                    <a:pt x="0" y="7"/>
                  </a:lnTo>
                  <a:lnTo>
                    <a:pt x="0" y="5"/>
                  </a:lnTo>
                  <a:lnTo>
                    <a:pt x="2" y="2"/>
                  </a:lnTo>
                  <a:lnTo>
                    <a:pt x="4"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69" name="Freeform 1680">
              <a:extLst>
                <a:ext uri="{FF2B5EF4-FFF2-40B4-BE49-F238E27FC236}">
                  <a16:creationId xmlns:a16="http://schemas.microsoft.com/office/drawing/2014/main" id="{FA5B1F65-0CC4-42AF-9145-0BB4F755A348}"/>
                </a:ext>
              </a:extLst>
            </p:cNvPr>
            <p:cNvSpPr>
              <a:spLocks/>
            </p:cNvSpPr>
            <p:nvPr/>
          </p:nvSpPr>
          <p:spPr bwMode="auto">
            <a:xfrm>
              <a:off x="6784977" y="4770436"/>
              <a:ext cx="25400" cy="19050"/>
            </a:xfrm>
            <a:custGeom>
              <a:avLst/>
              <a:gdLst/>
              <a:ahLst/>
              <a:cxnLst>
                <a:cxn ang="0">
                  <a:pos x="4" y="0"/>
                </a:cxn>
                <a:cxn ang="0">
                  <a:pos x="7" y="0"/>
                </a:cxn>
                <a:cxn ang="0">
                  <a:pos x="12" y="0"/>
                </a:cxn>
                <a:cxn ang="0">
                  <a:pos x="14" y="0"/>
                </a:cxn>
                <a:cxn ang="0">
                  <a:pos x="14" y="0"/>
                </a:cxn>
                <a:cxn ang="0">
                  <a:pos x="16" y="2"/>
                </a:cxn>
                <a:cxn ang="0">
                  <a:pos x="12" y="9"/>
                </a:cxn>
                <a:cxn ang="0">
                  <a:pos x="7" y="9"/>
                </a:cxn>
                <a:cxn ang="0">
                  <a:pos x="4" y="12"/>
                </a:cxn>
                <a:cxn ang="0">
                  <a:pos x="2" y="9"/>
                </a:cxn>
                <a:cxn ang="0">
                  <a:pos x="0" y="9"/>
                </a:cxn>
                <a:cxn ang="0">
                  <a:pos x="0" y="9"/>
                </a:cxn>
                <a:cxn ang="0">
                  <a:pos x="0" y="7"/>
                </a:cxn>
                <a:cxn ang="0">
                  <a:pos x="0" y="5"/>
                </a:cxn>
                <a:cxn ang="0">
                  <a:pos x="2" y="2"/>
                </a:cxn>
                <a:cxn ang="0">
                  <a:pos x="4" y="0"/>
                </a:cxn>
              </a:cxnLst>
              <a:rect l="0" t="0" r="r" b="b"/>
              <a:pathLst>
                <a:path w="16" h="12">
                  <a:moveTo>
                    <a:pt x="4" y="0"/>
                  </a:moveTo>
                  <a:lnTo>
                    <a:pt x="7" y="0"/>
                  </a:lnTo>
                  <a:lnTo>
                    <a:pt x="12" y="0"/>
                  </a:lnTo>
                  <a:lnTo>
                    <a:pt x="14" y="0"/>
                  </a:lnTo>
                  <a:lnTo>
                    <a:pt x="14" y="0"/>
                  </a:lnTo>
                  <a:lnTo>
                    <a:pt x="16" y="2"/>
                  </a:lnTo>
                  <a:lnTo>
                    <a:pt x="12" y="9"/>
                  </a:lnTo>
                  <a:lnTo>
                    <a:pt x="7" y="9"/>
                  </a:lnTo>
                  <a:lnTo>
                    <a:pt x="4" y="12"/>
                  </a:lnTo>
                  <a:lnTo>
                    <a:pt x="2" y="9"/>
                  </a:lnTo>
                  <a:lnTo>
                    <a:pt x="0" y="9"/>
                  </a:lnTo>
                  <a:lnTo>
                    <a:pt x="0" y="9"/>
                  </a:lnTo>
                  <a:lnTo>
                    <a:pt x="0" y="7"/>
                  </a:lnTo>
                  <a:lnTo>
                    <a:pt x="0" y="5"/>
                  </a:lnTo>
                  <a:lnTo>
                    <a:pt x="2" y="2"/>
                  </a:lnTo>
                  <a:lnTo>
                    <a:pt x="4"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0" name="Freeform 1684">
              <a:extLst>
                <a:ext uri="{FF2B5EF4-FFF2-40B4-BE49-F238E27FC236}">
                  <a16:creationId xmlns:a16="http://schemas.microsoft.com/office/drawing/2014/main" id="{2F3B1C93-E7B5-4A6E-9320-99E87AD83977}"/>
                </a:ext>
              </a:extLst>
            </p:cNvPr>
            <p:cNvSpPr>
              <a:spLocks/>
            </p:cNvSpPr>
            <p:nvPr/>
          </p:nvSpPr>
          <p:spPr bwMode="auto">
            <a:xfrm>
              <a:off x="6870702" y="4857748"/>
              <a:ext cx="19049" cy="17463"/>
            </a:xfrm>
            <a:custGeom>
              <a:avLst/>
              <a:gdLst/>
              <a:ahLst/>
              <a:cxnLst>
                <a:cxn ang="0">
                  <a:pos x="12" y="11"/>
                </a:cxn>
                <a:cxn ang="0">
                  <a:pos x="10" y="11"/>
                </a:cxn>
                <a:cxn ang="0">
                  <a:pos x="10" y="11"/>
                </a:cxn>
                <a:cxn ang="0">
                  <a:pos x="10" y="0"/>
                </a:cxn>
                <a:cxn ang="0">
                  <a:pos x="3" y="2"/>
                </a:cxn>
                <a:cxn ang="0">
                  <a:pos x="0" y="4"/>
                </a:cxn>
                <a:cxn ang="0">
                  <a:pos x="0" y="9"/>
                </a:cxn>
                <a:cxn ang="0">
                  <a:pos x="0" y="11"/>
                </a:cxn>
                <a:cxn ang="0">
                  <a:pos x="0" y="11"/>
                </a:cxn>
                <a:cxn ang="0">
                  <a:pos x="5" y="11"/>
                </a:cxn>
                <a:cxn ang="0">
                  <a:pos x="12" y="11"/>
                </a:cxn>
                <a:cxn ang="0">
                  <a:pos x="12" y="11"/>
                </a:cxn>
              </a:cxnLst>
              <a:rect l="0" t="0" r="r" b="b"/>
              <a:pathLst>
                <a:path w="12" h="11">
                  <a:moveTo>
                    <a:pt x="12" y="11"/>
                  </a:moveTo>
                  <a:lnTo>
                    <a:pt x="10" y="11"/>
                  </a:lnTo>
                  <a:lnTo>
                    <a:pt x="10" y="11"/>
                  </a:lnTo>
                  <a:lnTo>
                    <a:pt x="10" y="0"/>
                  </a:lnTo>
                  <a:lnTo>
                    <a:pt x="3" y="2"/>
                  </a:lnTo>
                  <a:lnTo>
                    <a:pt x="0" y="4"/>
                  </a:lnTo>
                  <a:lnTo>
                    <a:pt x="0" y="9"/>
                  </a:lnTo>
                  <a:lnTo>
                    <a:pt x="0" y="11"/>
                  </a:lnTo>
                  <a:lnTo>
                    <a:pt x="0" y="11"/>
                  </a:lnTo>
                  <a:lnTo>
                    <a:pt x="5" y="11"/>
                  </a:lnTo>
                  <a:lnTo>
                    <a:pt x="12" y="11"/>
                  </a:lnTo>
                  <a:lnTo>
                    <a:pt x="12" y="1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1" name="Freeform 1685">
              <a:extLst>
                <a:ext uri="{FF2B5EF4-FFF2-40B4-BE49-F238E27FC236}">
                  <a16:creationId xmlns:a16="http://schemas.microsoft.com/office/drawing/2014/main" id="{3E89DEEF-0FC4-4DEB-8173-C3695DEEED8A}"/>
                </a:ext>
              </a:extLst>
            </p:cNvPr>
            <p:cNvSpPr>
              <a:spLocks/>
            </p:cNvSpPr>
            <p:nvPr/>
          </p:nvSpPr>
          <p:spPr bwMode="auto">
            <a:xfrm>
              <a:off x="6870702" y="4857748"/>
              <a:ext cx="19049" cy="17463"/>
            </a:xfrm>
            <a:custGeom>
              <a:avLst/>
              <a:gdLst/>
              <a:ahLst/>
              <a:cxnLst>
                <a:cxn ang="0">
                  <a:pos x="12" y="11"/>
                </a:cxn>
                <a:cxn ang="0">
                  <a:pos x="10" y="11"/>
                </a:cxn>
                <a:cxn ang="0">
                  <a:pos x="10" y="11"/>
                </a:cxn>
                <a:cxn ang="0">
                  <a:pos x="10" y="0"/>
                </a:cxn>
                <a:cxn ang="0">
                  <a:pos x="3" y="2"/>
                </a:cxn>
                <a:cxn ang="0">
                  <a:pos x="0" y="4"/>
                </a:cxn>
                <a:cxn ang="0">
                  <a:pos x="0" y="9"/>
                </a:cxn>
                <a:cxn ang="0">
                  <a:pos x="0" y="11"/>
                </a:cxn>
                <a:cxn ang="0">
                  <a:pos x="0" y="11"/>
                </a:cxn>
                <a:cxn ang="0">
                  <a:pos x="5" y="11"/>
                </a:cxn>
                <a:cxn ang="0">
                  <a:pos x="12" y="11"/>
                </a:cxn>
              </a:cxnLst>
              <a:rect l="0" t="0" r="r" b="b"/>
              <a:pathLst>
                <a:path w="12" h="11">
                  <a:moveTo>
                    <a:pt x="12" y="11"/>
                  </a:moveTo>
                  <a:lnTo>
                    <a:pt x="10" y="11"/>
                  </a:lnTo>
                  <a:lnTo>
                    <a:pt x="10" y="11"/>
                  </a:lnTo>
                  <a:lnTo>
                    <a:pt x="10" y="0"/>
                  </a:lnTo>
                  <a:lnTo>
                    <a:pt x="3" y="2"/>
                  </a:lnTo>
                  <a:lnTo>
                    <a:pt x="0" y="4"/>
                  </a:lnTo>
                  <a:lnTo>
                    <a:pt x="0" y="9"/>
                  </a:lnTo>
                  <a:lnTo>
                    <a:pt x="0" y="11"/>
                  </a:lnTo>
                  <a:lnTo>
                    <a:pt x="0" y="11"/>
                  </a:lnTo>
                  <a:lnTo>
                    <a:pt x="5" y="11"/>
                  </a:lnTo>
                  <a:lnTo>
                    <a:pt x="12" y="11"/>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2" name="Freeform 1687">
              <a:extLst>
                <a:ext uri="{FF2B5EF4-FFF2-40B4-BE49-F238E27FC236}">
                  <a16:creationId xmlns:a16="http://schemas.microsoft.com/office/drawing/2014/main" id="{38CD1EB2-716C-4DB5-B67B-457DFE43E064}"/>
                </a:ext>
              </a:extLst>
            </p:cNvPr>
            <p:cNvSpPr>
              <a:spLocks/>
            </p:cNvSpPr>
            <p:nvPr/>
          </p:nvSpPr>
          <p:spPr bwMode="auto">
            <a:xfrm>
              <a:off x="6267451" y="4071937"/>
              <a:ext cx="19049" cy="19050"/>
            </a:xfrm>
            <a:custGeom>
              <a:avLst/>
              <a:gdLst/>
              <a:ahLst/>
              <a:cxnLst>
                <a:cxn ang="0">
                  <a:pos x="7" y="0"/>
                </a:cxn>
                <a:cxn ang="0">
                  <a:pos x="7" y="0"/>
                </a:cxn>
                <a:cxn ang="0">
                  <a:pos x="5" y="3"/>
                </a:cxn>
                <a:cxn ang="0">
                  <a:pos x="3" y="5"/>
                </a:cxn>
                <a:cxn ang="0">
                  <a:pos x="0" y="10"/>
                </a:cxn>
                <a:cxn ang="0">
                  <a:pos x="0" y="12"/>
                </a:cxn>
                <a:cxn ang="0">
                  <a:pos x="5" y="12"/>
                </a:cxn>
                <a:cxn ang="0">
                  <a:pos x="7" y="10"/>
                </a:cxn>
                <a:cxn ang="0">
                  <a:pos x="10" y="10"/>
                </a:cxn>
                <a:cxn ang="0">
                  <a:pos x="10" y="8"/>
                </a:cxn>
                <a:cxn ang="0">
                  <a:pos x="12" y="5"/>
                </a:cxn>
                <a:cxn ang="0">
                  <a:pos x="12" y="5"/>
                </a:cxn>
                <a:cxn ang="0">
                  <a:pos x="12" y="3"/>
                </a:cxn>
                <a:cxn ang="0">
                  <a:pos x="10" y="3"/>
                </a:cxn>
                <a:cxn ang="0">
                  <a:pos x="7" y="0"/>
                </a:cxn>
                <a:cxn ang="0">
                  <a:pos x="7" y="0"/>
                </a:cxn>
              </a:cxnLst>
              <a:rect l="0" t="0" r="r" b="b"/>
              <a:pathLst>
                <a:path w="12" h="12">
                  <a:moveTo>
                    <a:pt x="7" y="0"/>
                  </a:moveTo>
                  <a:lnTo>
                    <a:pt x="7" y="0"/>
                  </a:lnTo>
                  <a:lnTo>
                    <a:pt x="5" y="3"/>
                  </a:lnTo>
                  <a:lnTo>
                    <a:pt x="3" y="5"/>
                  </a:lnTo>
                  <a:lnTo>
                    <a:pt x="0" y="10"/>
                  </a:lnTo>
                  <a:lnTo>
                    <a:pt x="0" y="12"/>
                  </a:lnTo>
                  <a:lnTo>
                    <a:pt x="5" y="12"/>
                  </a:lnTo>
                  <a:lnTo>
                    <a:pt x="7" y="10"/>
                  </a:lnTo>
                  <a:lnTo>
                    <a:pt x="10" y="10"/>
                  </a:lnTo>
                  <a:lnTo>
                    <a:pt x="10" y="8"/>
                  </a:lnTo>
                  <a:lnTo>
                    <a:pt x="12" y="5"/>
                  </a:lnTo>
                  <a:lnTo>
                    <a:pt x="12" y="5"/>
                  </a:lnTo>
                  <a:lnTo>
                    <a:pt x="12" y="3"/>
                  </a:lnTo>
                  <a:lnTo>
                    <a:pt x="10" y="3"/>
                  </a:lnTo>
                  <a:lnTo>
                    <a:pt x="7" y="0"/>
                  </a:lnTo>
                  <a:lnTo>
                    <a:pt x="7" y="0"/>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3" name="Freeform 1688">
              <a:extLst>
                <a:ext uri="{FF2B5EF4-FFF2-40B4-BE49-F238E27FC236}">
                  <a16:creationId xmlns:a16="http://schemas.microsoft.com/office/drawing/2014/main" id="{9304961E-0781-49CA-B87D-22304742A50C}"/>
                </a:ext>
              </a:extLst>
            </p:cNvPr>
            <p:cNvSpPr>
              <a:spLocks/>
            </p:cNvSpPr>
            <p:nvPr/>
          </p:nvSpPr>
          <p:spPr bwMode="auto">
            <a:xfrm>
              <a:off x="4449764" y="3092449"/>
              <a:ext cx="15876" cy="19050"/>
            </a:xfrm>
            <a:custGeom>
              <a:avLst/>
              <a:gdLst/>
              <a:ahLst/>
              <a:cxnLst>
                <a:cxn ang="0">
                  <a:pos x="10" y="7"/>
                </a:cxn>
                <a:cxn ang="0">
                  <a:pos x="10" y="5"/>
                </a:cxn>
                <a:cxn ang="0">
                  <a:pos x="10" y="2"/>
                </a:cxn>
                <a:cxn ang="0">
                  <a:pos x="5" y="0"/>
                </a:cxn>
                <a:cxn ang="0">
                  <a:pos x="3" y="2"/>
                </a:cxn>
                <a:cxn ang="0">
                  <a:pos x="0" y="5"/>
                </a:cxn>
                <a:cxn ang="0">
                  <a:pos x="0" y="5"/>
                </a:cxn>
                <a:cxn ang="0">
                  <a:pos x="0" y="7"/>
                </a:cxn>
                <a:cxn ang="0">
                  <a:pos x="0" y="9"/>
                </a:cxn>
                <a:cxn ang="0">
                  <a:pos x="0" y="12"/>
                </a:cxn>
                <a:cxn ang="0">
                  <a:pos x="3" y="12"/>
                </a:cxn>
                <a:cxn ang="0">
                  <a:pos x="5" y="12"/>
                </a:cxn>
                <a:cxn ang="0">
                  <a:pos x="7" y="12"/>
                </a:cxn>
                <a:cxn ang="0">
                  <a:pos x="10" y="12"/>
                </a:cxn>
                <a:cxn ang="0">
                  <a:pos x="10" y="9"/>
                </a:cxn>
                <a:cxn ang="0">
                  <a:pos x="10" y="7"/>
                </a:cxn>
                <a:cxn ang="0">
                  <a:pos x="10" y="7"/>
                </a:cxn>
              </a:cxnLst>
              <a:rect l="0" t="0" r="r" b="b"/>
              <a:pathLst>
                <a:path w="10" h="12">
                  <a:moveTo>
                    <a:pt x="10" y="7"/>
                  </a:moveTo>
                  <a:lnTo>
                    <a:pt x="10" y="5"/>
                  </a:lnTo>
                  <a:lnTo>
                    <a:pt x="10" y="2"/>
                  </a:lnTo>
                  <a:lnTo>
                    <a:pt x="5" y="0"/>
                  </a:lnTo>
                  <a:lnTo>
                    <a:pt x="3" y="2"/>
                  </a:lnTo>
                  <a:lnTo>
                    <a:pt x="0" y="5"/>
                  </a:lnTo>
                  <a:lnTo>
                    <a:pt x="0" y="5"/>
                  </a:lnTo>
                  <a:lnTo>
                    <a:pt x="0" y="7"/>
                  </a:lnTo>
                  <a:lnTo>
                    <a:pt x="0" y="9"/>
                  </a:lnTo>
                  <a:lnTo>
                    <a:pt x="0" y="12"/>
                  </a:lnTo>
                  <a:lnTo>
                    <a:pt x="3" y="12"/>
                  </a:lnTo>
                  <a:lnTo>
                    <a:pt x="5" y="12"/>
                  </a:lnTo>
                  <a:lnTo>
                    <a:pt x="7" y="12"/>
                  </a:lnTo>
                  <a:lnTo>
                    <a:pt x="10" y="12"/>
                  </a:lnTo>
                  <a:lnTo>
                    <a:pt x="10" y="9"/>
                  </a:lnTo>
                  <a:lnTo>
                    <a:pt x="10" y="7"/>
                  </a:lnTo>
                  <a:lnTo>
                    <a:pt x="10" y="7"/>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4" name="Freeform 1689">
              <a:extLst>
                <a:ext uri="{FF2B5EF4-FFF2-40B4-BE49-F238E27FC236}">
                  <a16:creationId xmlns:a16="http://schemas.microsoft.com/office/drawing/2014/main" id="{EC3F8636-8C99-4F39-AC86-F3F7BCC61633}"/>
                </a:ext>
              </a:extLst>
            </p:cNvPr>
            <p:cNvSpPr>
              <a:spLocks/>
            </p:cNvSpPr>
            <p:nvPr/>
          </p:nvSpPr>
          <p:spPr bwMode="auto">
            <a:xfrm>
              <a:off x="4449764" y="3092449"/>
              <a:ext cx="15876" cy="19050"/>
            </a:xfrm>
            <a:custGeom>
              <a:avLst/>
              <a:gdLst/>
              <a:ahLst/>
              <a:cxnLst>
                <a:cxn ang="0">
                  <a:pos x="10" y="7"/>
                </a:cxn>
                <a:cxn ang="0">
                  <a:pos x="10" y="5"/>
                </a:cxn>
                <a:cxn ang="0">
                  <a:pos x="10" y="2"/>
                </a:cxn>
                <a:cxn ang="0">
                  <a:pos x="5" y="0"/>
                </a:cxn>
                <a:cxn ang="0">
                  <a:pos x="3" y="2"/>
                </a:cxn>
                <a:cxn ang="0">
                  <a:pos x="0" y="5"/>
                </a:cxn>
                <a:cxn ang="0">
                  <a:pos x="0" y="5"/>
                </a:cxn>
                <a:cxn ang="0">
                  <a:pos x="0" y="7"/>
                </a:cxn>
                <a:cxn ang="0">
                  <a:pos x="0" y="9"/>
                </a:cxn>
                <a:cxn ang="0">
                  <a:pos x="0" y="12"/>
                </a:cxn>
                <a:cxn ang="0">
                  <a:pos x="3" y="12"/>
                </a:cxn>
                <a:cxn ang="0">
                  <a:pos x="5" y="12"/>
                </a:cxn>
                <a:cxn ang="0">
                  <a:pos x="7" y="12"/>
                </a:cxn>
                <a:cxn ang="0">
                  <a:pos x="10" y="12"/>
                </a:cxn>
                <a:cxn ang="0">
                  <a:pos x="10" y="9"/>
                </a:cxn>
                <a:cxn ang="0">
                  <a:pos x="10" y="7"/>
                </a:cxn>
              </a:cxnLst>
              <a:rect l="0" t="0" r="r" b="b"/>
              <a:pathLst>
                <a:path w="10" h="12">
                  <a:moveTo>
                    <a:pt x="10" y="7"/>
                  </a:moveTo>
                  <a:lnTo>
                    <a:pt x="10" y="5"/>
                  </a:lnTo>
                  <a:lnTo>
                    <a:pt x="10" y="2"/>
                  </a:lnTo>
                  <a:lnTo>
                    <a:pt x="5" y="0"/>
                  </a:lnTo>
                  <a:lnTo>
                    <a:pt x="3" y="2"/>
                  </a:lnTo>
                  <a:lnTo>
                    <a:pt x="0" y="5"/>
                  </a:lnTo>
                  <a:lnTo>
                    <a:pt x="0" y="5"/>
                  </a:lnTo>
                  <a:lnTo>
                    <a:pt x="0" y="7"/>
                  </a:lnTo>
                  <a:lnTo>
                    <a:pt x="0" y="9"/>
                  </a:lnTo>
                  <a:lnTo>
                    <a:pt x="0" y="12"/>
                  </a:lnTo>
                  <a:lnTo>
                    <a:pt x="3" y="12"/>
                  </a:lnTo>
                  <a:lnTo>
                    <a:pt x="5" y="12"/>
                  </a:lnTo>
                  <a:lnTo>
                    <a:pt x="7" y="12"/>
                  </a:lnTo>
                  <a:lnTo>
                    <a:pt x="10" y="12"/>
                  </a:lnTo>
                  <a:lnTo>
                    <a:pt x="10" y="9"/>
                  </a:lnTo>
                  <a:lnTo>
                    <a:pt x="10" y="7"/>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5" name="Freeform 1690">
              <a:extLst>
                <a:ext uri="{FF2B5EF4-FFF2-40B4-BE49-F238E27FC236}">
                  <a16:creationId xmlns:a16="http://schemas.microsoft.com/office/drawing/2014/main" id="{5E2E7D06-63E4-41EC-A3E3-66DB76EE10C2}"/>
                </a:ext>
              </a:extLst>
            </p:cNvPr>
            <p:cNvSpPr>
              <a:spLocks/>
            </p:cNvSpPr>
            <p:nvPr/>
          </p:nvSpPr>
          <p:spPr bwMode="auto">
            <a:xfrm>
              <a:off x="4449764" y="3092449"/>
              <a:ext cx="15876" cy="19050"/>
            </a:xfrm>
            <a:custGeom>
              <a:avLst/>
              <a:gdLst/>
              <a:ahLst/>
              <a:cxnLst>
                <a:cxn ang="0">
                  <a:pos x="10" y="7"/>
                </a:cxn>
                <a:cxn ang="0">
                  <a:pos x="10" y="5"/>
                </a:cxn>
                <a:cxn ang="0">
                  <a:pos x="10" y="2"/>
                </a:cxn>
                <a:cxn ang="0">
                  <a:pos x="5" y="0"/>
                </a:cxn>
                <a:cxn ang="0">
                  <a:pos x="3" y="2"/>
                </a:cxn>
                <a:cxn ang="0">
                  <a:pos x="0" y="5"/>
                </a:cxn>
                <a:cxn ang="0">
                  <a:pos x="0" y="5"/>
                </a:cxn>
                <a:cxn ang="0">
                  <a:pos x="0" y="7"/>
                </a:cxn>
                <a:cxn ang="0">
                  <a:pos x="0" y="9"/>
                </a:cxn>
                <a:cxn ang="0">
                  <a:pos x="0" y="12"/>
                </a:cxn>
                <a:cxn ang="0">
                  <a:pos x="3" y="12"/>
                </a:cxn>
                <a:cxn ang="0">
                  <a:pos x="5" y="12"/>
                </a:cxn>
                <a:cxn ang="0">
                  <a:pos x="7" y="12"/>
                </a:cxn>
                <a:cxn ang="0">
                  <a:pos x="10" y="12"/>
                </a:cxn>
                <a:cxn ang="0">
                  <a:pos x="10" y="9"/>
                </a:cxn>
                <a:cxn ang="0">
                  <a:pos x="10" y="7"/>
                </a:cxn>
              </a:cxnLst>
              <a:rect l="0" t="0" r="r" b="b"/>
              <a:pathLst>
                <a:path w="10" h="12">
                  <a:moveTo>
                    <a:pt x="10" y="7"/>
                  </a:moveTo>
                  <a:lnTo>
                    <a:pt x="10" y="5"/>
                  </a:lnTo>
                  <a:lnTo>
                    <a:pt x="10" y="2"/>
                  </a:lnTo>
                  <a:lnTo>
                    <a:pt x="5" y="0"/>
                  </a:lnTo>
                  <a:lnTo>
                    <a:pt x="3" y="2"/>
                  </a:lnTo>
                  <a:lnTo>
                    <a:pt x="0" y="5"/>
                  </a:lnTo>
                  <a:lnTo>
                    <a:pt x="0" y="5"/>
                  </a:lnTo>
                  <a:lnTo>
                    <a:pt x="0" y="7"/>
                  </a:lnTo>
                  <a:lnTo>
                    <a:pt x="0" y="9"/>
                  </a:lnTo>
                  <a:lnTo>
                    <a:pt x="0" y="12"/>
                  </a:lnTo>
                  <a:lnTo>
                    <a:pt x="3" y="12"/>
                  </a:lnTo>
                  <a:lnTo>
                    <a:pt x="5" y="12"/>
                  </a:lnTo>
                  <a:lnTo>
                    <a:pt x="7" y="12"/>
                  </a:lnTo>
                  <a:lnTo>
                    <a:pt x="10" y="12"/>
                  </a:lnTo>
                  <a:lnTo>
                    <a:pt x="10" y="9"/>
                  </a:lnTo>
                  <a:lnTo>
                    <a:pt x="10" y="7"/>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6" name="Freeform 1691">
              <a:extLst>
                <a:ext uri="{FF2B5EF4-FFF2-40B4-BE49-F238E27FC236}">
                  <a16:creationId xmlns:a16="http://schemas.microsoft.com/office/drawing/2014/main" id="{44E77686-57F8-47D1-A394-C636C9AA5FFA}"/>
                </a:ext>
              </a:extLst>
            </p:cNvPr>
            <p:cNvSpPr>
              <a:spLocks/>
            </p:cNvSpPr>
            <p:nvPr/>
          </p:nvSpPr>
          <p:spPr bwMode="auto">
            <a:xfrm>
              <a:off x="5392739" y="3057524"/>
              <a:ext cx="312737" cy="388938"/>
            </a:xfrm>
            <a:custGeom>
              <a:avLst/>
              <a:gdLst/>
              <a:ahLst/>
              <a:cxnLst>
                <a:cxn ang="0">
                  <a:pos x="188" y="41"/>
                </a:cxn>
                <a:cxn ang="0">
                  <a:pos x="174" y="46"/>
                </a:cxn>
                <a:cxn ang="0">
                  <a:pos x="164" y="43"/>
                </a:cxn>
                <a:cxn ang="0">
                  <a:pos x="155" y="50"/>
                </a:cxn>
                <a:cxn ang="0">
                  <a:pos x="159" y="62"/>
                </a:cxn>
                <a:cxn ang="0">
                  <a:pos x="169" y="79"/>
                </a:cxn>
                <a:cxn ang="0">
                  <a:pos x="181" y="88"/>
                </a:cxn>
                <a:cxn ang="0">
                  <a:pos x="174" y="95"/>
                </a:cxn>
                <a:cxn ang="0">
                  <a:pos x="171" y="114"/>
                </a:cxn>
                <a:cxn ang="0">
                  <a:pos x="164" y="131"/>
                </a:cxn>
                <a:cxn ang="0">
                  <a:pos x="159" y="148"/>
                </a:cxn>
                <a:cxn ang="0">
                  <a:pos x="147" y="164"/>
                </a:cxn>
                <a:cxn ang="0">
                  <a:pos x="140" y="174"/>
                </a:cxn>
                <a:cxn ang="0">
                  <a:pos x="131" y="169"/>
                </a:cxn>
                <a:cxn ang="0">
                  <a:pos x="124" y="174"/>
                </a:cxn>
                <a:cxn ang="0">
                  <a:pos x="121" y="188"/>
                </a:cxn>
                <a:cxn ang="0">
                  <a:pos x="128" y="195"/>
                </a:cxn>
                <a:cxn ang="0">
                  <a:pos x="131" y="207"/>
                </a:cxn>
                <a:cxn ang="0">
                  <a:pos x="143" y="219"/>
                </a:cxn>
                <a:cxn ang="0">
                  <a:pos x="145" y="233"/>
                </a:cxn>
                <a:cxn ang="0">
                  <a:pos x="133" y="238"/>
                </a:cxn>
                <a:cxn ang="0">
                  <a:pos x="124" y="236"/>
                </a:cxn>
                <a:cxn ang="0">
                  <a:pos x="117" y="238"/>
                </a:cxn>
                <a:cxn ang="0">
                  <a:pos x="112" y="245"/>
                </a:cxn>
                <a:cxn ang="0">
                  <a:pos x="100" y="240"/>
                </a:cxn>
                <a:cxn ang="0">
                  <a:pos x="95" y="233"/>
                </a:cxn>
                <a:cxn ang="0">
                  <a:pos x="81" y="214"/>
                </a:cxn>
                <a:cxn ang="0">
                  <a:pos x="64" y="219"/>
                </a:cxn>
                <a:cxn ang="0">
                  <a:pos x="26" y="219"/>
                </a:cxn>
                <a:cxn ang="0">
                  <a:pos x="19" y="207"/>
                </a:cxn>
                <a:cxn ang="0">
                  <a:pos x="21" y="195"/>
                </a:cxn>
                <a:cxn ang="0">
                  <a:pos x="38" y="183"/>
                </a:cxn>
                <a:cxn ang="0">
                  <a:pos x="33" y="176"/>
                </a:cxn>
                <a:cxn ang="0">
                  <a:pos x="29" y="167"/>
                </a:cxn>
                <a:cxn ang="0">
                  <a:pos x="24" y="157"/>
                </a:cxn>
                <a:cxn ang="0">
                  <a:pos x="14" y="150"/>
                </a:cxn>
                <a:cxn ang="0">
                  <a:pos x="0" y="136"/>
                </a:cxn>
                <a:cxn ang="0">
                  <a:pos x="19" y="138"/>
                </a:cxn>
                <a:cxn ang="0">
                  <a:pos x="41" y="141"/>
                </a:cxn>
                <a:cxn ang="0">
                  <a:pos x="60" y="136"/>
                </a:cxn>
                <a:cxn ang="0">
                  <a:pos x="69" y="131"/>
                </a:cxn>
                <a:cxn ang="0">
                  <a:pos x="69" y="124"/>
                </a:cxn>
                <a:cxn ang="0">
                  <a:pos x="69" y="114"/>
                </a:cxn>
                <a:cxn ang="0">
                  <a:pos x="79" y="110"/>
                </a:cxn>
                <a:cxn ang="0">
                  <a:pos x="83" y="105"/>
                </a:cxn>
                <a:cxn ang="0">
                  <a:pos x="88" y="98"/>
                </a:cxn>
                <a:cxn ang="0">
                  <a:pos x="100" y="98"/>
                </a:cxn>
                <a:cxn ang="0">
                  <a:pos x="105" y="93"/>
                </a:cxn>
                <a:cxn ang="0">
                  <a:pos x="102" y="84"/>
                </a:cxn>
                <a:cxn ang="0">
                  <a:pos x="107" y="74"/>
                </a:cxn>
                <a:cxn ang="0">
                  <a:pos x="112" y="62"/>
                </a:cxn>
                <a:cxn ang="0">
                  <a:pos x="121" y="41"/>
                </a:cxn>
                <a:cxn ang="0">
                  <a:pos x="121" y="29"/>
                </a:cxn>
                <a:cxn ang="0">
                  <a:pos x="117" y="17"/>
                </a:cxn>
                <a:cxn ang="0">
                  <a:pos x="119" y="10"/>
                </a:cxn>
                <a:cxn ang="0">
                  <a:pos x="145" y="3"/>
                </a:cxn>
                <a:cxn ang="0">
                  <a:pos x="152" y="0"/>
                </a:cxn>
                <a:cxn ang="0">
                  <a:pos x="166" y="5"/>
                </a:cxn>
                <a:cxn ang="0">
                  <a:pos x="174" y="17"/>
                </a:cxn>
                <a:cxn ang="0">
                  <a:pos x="183" y="24"/>
                </a:cxn>
                <a:cxn ang="0">
                  <a:pos x="193" y="27"/>
                </a:cxn>
                <a:cxn ang="0">
                  <a:pos x="197" y="31"/>
                </a:cxn>
              </a:cxnLst>
              <a:rect l="0" t="0" r="r" b="b"/>
              <a:pathLst>
                <a:path w="197" h="245">
                  <a:moveTo>
                    <a:pt x="197" y="31"/>
                  </a:moveTo>
                  <a:lnTo>
                    <a:pt x="197" y="29"/>
                  </a:lnTo>
                  <a:lnTo>
                    <a:pt x="193" y="36"/>
                  </a:lnTo>
                  <a:lnTo>
                    <a:pt x="188" y="41"/>
                  </a:lnTo>
                  <a:lnTo>
                    <a:pt x="185" y="43"/>
                  </a:lnTo>
                  <a:lnTo>
                    <a:pt x="181" y="46"/>
                  </a:lnTo>
                  <a:lnTo>
                    <a:pt x="178" y="46"/>
                  </a:lnTo>
                  <a:lnTo>
                    <a:pt x="174" y="46"/>
                  </a:lnTo>
                  <a:lnTo>
                    <a:pt x="171" y="46"/>
                  </a:lnTo>
                  <a:lnTo>
                    <a:pt x="169" y="43"/>
                  </a:lnTo>
                  <a:lnTo>
                    <a:pt x="166" y="43"/>
                  </a:lnTo>
                  <a:lnTo>
                    <a:pt x="164" y="43"/>
                  </a:lnTo>
                  <a:lnTo>
                    <a:pt x="162" y="43"/>
                  </a:lnTo>
                  <a:lnTo>
                    <a:pt x="159" y="46"/>
                  </a:lnTo>
                  <a:lnTo>
                    <a:pt x="157" y="48"/>
                  </a:lnTo>
                  <a:lnTo>
                    <a:pt x="155" y="50"/>
                  </a:lnTo>
                  <a:lnTo>
                    <a:pt x="157" y="53"/>
                  </a:lnTo>
                  <a:lnTo>
                    <a:pt x="157" y="53"/>
                  </a:lnTo>
                  <a:lnTo>
                    <a:pt x="159" y="57"/>
                  </a:lnTo>
                  <a:lnTo>
                    <a:pt x="159" y="62"/>
                  </a:lnTo>
                  <a:lnTo>
                    <a:pt x="162" y="69"/>
                  </a:lnTo>
                  <a:lnTo>
                    <a:pt x="164" y="72"/>
                  </a:lnTo>
                  <a:lnTo>
                    <a:pt x="166" y="74"/>
                  </a:lnTo>
                  <a:lnTo>
                    <a:pt x="169" y="79"/>
                  </a:lnTo>
                  <a:lnTo>
                    <a:pt x="174" y="81"/>
                  </a:lnTo>
                  <a:lnTo>
                    <a:pt x="178" y="84"/>
                  </a:lnTo>
                  <a:lnTo>
                    <a:pt x="181" y="86"/>
                  </a:lnTo>
                  <a:lnTo>
                    <a:pt x="181" y="88"/>
                  </a:lnTo>
                  <a:lnTo>
                    <a:pt x="181" y="91"/>
                  </a:lnTo>
                  <a:lnTo>
                    <a:pt x="178" y="93"/>
                  </a:lnTo>
                  <a:lnTo>
                    <a:pt x="176" y="95"/>
                  </a:lnTo>
                  <a:lnTo>
                    <a:pt x="174" y="95"/>
                  </a:lnTo>
                  <a:lnTo>
                    <a:pt x="174" y="98"/>
                  </a:lnTo>
                  <a:lnTo>
                    <a:pt x="174" y="112"/>
                  </a:lnTo>
                  <a:lnTo>
                    <a:pt x="174" y="114"/>
                  </a:lnTo>
                  <a:lnTo>
                    <a:pt x="171" y="114"/>
                  </a:lnTo>
                  <a:lnTo>
                    <a:pt x="171" y="117"/>
                  </a:lnTo>
                  <a:lnTo>
                    <a:pt x="169" y="124"/>
                  </a:lnTo>
                  <a:lnTo>
                    <a:pt x="166" y="129"/>
                  </a:lnTo>
                  <a:lnTo>
                    <a:pt x="164" y="131"/>
                  </a:lnTo>
                  <a:lnTo>
                    <a:pt x="162" y="133"/>
                  </a:lnTo>
                  <a:lnTo>
                    <a:pt x="162" y="138"/>
                  </a:lnTo>
                  <a:lnTo>
                    <a:pt x="162" y="143"/>
                  </a:lnTo>
                  <a:lnTo>
                    <a:pt x="159" y="148"/>
                  </a:lnTo>
                  <a:lnTo>
                    <a:pt x="157" y="150"/>
                  </a:lnTo>
                  <a:lnTo>
                    <a:pt x="155" y="155"/>
                  </a:lnTo>
                  <a:lnTo>
                    <a:pt x="150" y="162"/>
                  </a:lnTo>
                  <a:lnTo>
                    <a:pt x="147" y="164"/>
                  </a:lnTo>
                  <a:lnTo>
                    <a:pt x="145" y="167"/>
                  </a:lnTo>
                  <a:lnTo>
                    <a:pt x="143" y="171"/>
                  </a:lnTo>
                  <a:lnTo>
                    <a:pt x="140" y="171"/>
                  </a:lnTo>
                  <a:lnTo>
                    <a:pt x="140" y="174"/>
                  </a:lnTo>
                  <a:lnTo>
                    <a:pt x="138" y="171"/>
                  </a:lnTo>
                  <a:lnTo>
                    <a:pt x="136" y="171"/>
                  </a:lnTo>
                  <a:lnTo>
                    <a:pt x="133" y="169"/>
                  </a:lnTo>
                  <a:lnTo>
                    <a:pt x="131" y="169"/>
                  </a:lnTo>
                  <a:lnTo>
                    <a:pt x="128" y="169"/>
                  </a:lnTo>
                  <a:lnTo>
                    <a:pt x="128" y="171"/>
                  </a:lnTo>
                  <a:lnTo>
                    <a:pt x="126" y="174"/>
                  </a:lnTo>
                  <a:lnTo>
                    <a:pt x="124" y="174"/>
                  </a:lnTo>
                  <a:lnTo>
                    <a:pt x="121" y="181"/>
                  </a:lnTo>
                  <a:lnTo>
                    <a:pt x="121" y="186"/>
                  </a:lnTo>
                  <a:lnTo>
                    <a:pt x="121" y="188"/>
                  </a:lnTo>
                  <a:lnTo>
                    <a:pt x="121" y="188"/>
                  </a:lnTo>
                  <a:lnTo>
                    <a:pt x="124" y="190"/>
                  </a:lnTo>
                  <a:lnTo>
                    <a:pt x="124" y="190"/>
                  </a:lnTo>
                  <a:lnTo>
                    <a:pt x="128" y="193"/>
                  </a:lnTo>
                  <a:lnTo>
                    <a:pt x="128" y="195"/>
                  </a:lnTo>
                  <a:lnTo>
                    <a:pt x="128" y="195"/>
                  </a:lnTo>
                  <a:lnTo>
                    <a:pt x="131" y="200"/>
                  </a:lnTo>
                  <a:lnTo>
                    <a:pt x="131" y="202"/>
                  </a:lnTo>
                  <a:lnTo>
                    <a:pt x="131" y="207"/>
                  </a:lnTo>
                  <a:lnTo>
                    <a:pt x="133" y="209"/>
                  </a:lnTo>
                  <a:lnTo>
                    <a:pt x="136" y="214"/>
                  </a:lnTo>
                  <a:lnTo>
                    <a:pt x="140" y="217"/>
                  </a:lnTo>
                  <a:lnTo>
                    <a:pt x="143" y="219"/>
                  </a:lnTo>
                  <a:lnTo>
                    <a:pt x="145" y="224"/>
                  </a:lnTo>
                  <a:lnTo>
                    <a:pt x="145" y="226"/>
                  </a:lnTo>
                  <a:lnTo>
                    <a:pt x="145" y="231"/>
                  </a:lnTo>
                  <a:lnTo>
                    <a:pt x="145" y="233"/>
                  </a:lnTo>
                  <a:lnTo>
                    <a:pt x="145" y="233"/>
                  </a:lnTo>
                  <a:lnTo>
                    <a:pt x="140" y="236"/>
                  </a:lnTo>
                  <a:lnTo>
                    <a:pt x="140" y="236"/>
                  </a:lnTo>
                  <a:lnTo>
                    <a:pt x="133" y="238"/>
                  </a:lnTo>
                  <a:lnTo>
                    <a:pt x="131" y="240"/>
                  </a:lnTo>
                  <a:lnTo>
                    <a:pt x="128" y="238"/>
                  </a:lnTo>
                  <a:lnTo>
                    <a:pt x="126" y="238"/>
                  </a:lnTo>
                  <a:lnTo>
                    <a:pt x="124" y="236"/>
                  </a:lnTo>
                  <a:lnTo>
                    <a:pt x="121" y="236"/>
                  </a:lnTo>
                  <a:lnTo>
                    <a:pt x="117" y="236"/>
                  </a:lnTo>
                  <a:lnTo>
                    <a:pt x="117" y="236"/>
                  </a:lnTo>
                  <a:lnTo>
                    <a:pt x="117" y="238"/>
                  </a:lnTo>
                  <a:lnTo>
                    <a:pt x="114" y="238"/>
                  </a:lnTo>
                  <a:lnTo>
                    <a:pt x="114" y="240"/>
                  </a:lnTo>
                  <a:lnTo>
                    <a:pt x="114" y="245"/>
                  </a:lnTo>
                  <a:lnTo>
                    <a:pt x="112" y="245"/>
                  </a:lnTo>
                  <a:lnTo>
                    <a:pt x="107" y="243"/>
                  </a:lnTo>
                  <a:lnTo>
                    <a:pt x="105" y="243"/>
                  </a:lnTo>
                  <a:lnTo>
                    <a:pt x="102" y="240"/>
                  </a:lnTo>
                  <a:lnTo>
                    <a:pt x="100" y="240"/>
                  </a:lnTo>
                  <a:lnTo>
                    <a:pt x="100" y="240"/>
                  </a:lnTo>
                  <a:lnTo>
                    <a:pt x="98" y="238"/>
                  </a:lnTo>
                  <a:lnTo>
                    <a:pt x="95" y="236"/>
                  </a:lnTo>
                  <a:lnTo>
                    <a:pt x="95" y="233"/>
                  </a:lnTo>
                  <a:lnTo>
                    <a:pt x="93" y="231"/>
                  </a:lnTo>
                  <a:lnTo>
                    <a:pt x="90" y="224"/>
                  </a:lnTo>
                  <a:lnTo>
                    <a:pt x="86" y="212"/>
                  </a:lnTo>
                  <a:lnTo>
                    <a:pt x="81" y="214"/>
                  </a:lnTo>
                  <a:lnTo>
                    <a:pt x="74" y="217"/>
                  </a:lnTo>
                  <a:lnTo>
                    <a:pt x="71" y="219"/>
                  </a:lnTo>
                  <a:lnTo>
                    <a:pt x="67" y="219"/>
                  </a:lnTo>
                  <a:lnTo>
                    <a:pt x="64" y="219"/>
                  </a:lnTo>
                  <a:lnTo>
                    <a:pt x="60" y="219"/>
                  </a:lnTo>
                  <a:lnTo>
                    <a:pt x="36" y="219"/>
                  </a:lnTo>
                  <a:lnTo>
                    <a:pt x="31" y="219"/>
                  </a:lnTo>
                  <a:lnTo>
                    <a:pt x="26" y="219"/>
                  </a:lnTo>
                  <a:lnTo>
                    <a:pt x="21" y="214"/>
                  </a:lnTo>
                  <a:lnTo>
                    <a:pt x="19" y="214"/>
                  </a:lnTo>
                  <a:lnTo>
                    <a:pt x="17" y="209"/>
                  </a:lnTo>
                  <a:lnTo>
                    <a:pt x="19" y="207"/>
                  </a:lnTo>
                  <a:lnTo>
                    <a:pt x="19" y="205"/>
                  </a:lnTo>
                  <a:lnTo>
                    <a:pt x="19" y="200"/>
                  </a:lnTo>
                  <a:lnTo>
                    <a:pt x="21" y="198"/>
                  </a:lnTo>
                  <a:lnTo>
                    <a:pt x="21" y="195"/>
                  </a:lnTo>
                  <a:lnTo>
                    <a:pt x="26" y="193"/>
                  </a:lnTo>
                  <a:lnTo>
                    <a:pt x="33" y="188"/>
                  </a:lnTo>
                  <a:lnTo>
                    <a:pt x="36" y="186"/>
                  </a:lnTo>
                  <a:lnTo>
                    <a:pt x="38" y="183"/>
                  </a:lnTo>
                  <a:lnTo>
                    <a:pt x="38" y="181"/>
                  </a:lnTo>
                  <a:lnTo>
                    <a:pt x="36" y="179"/>
                  </a:lnTo>
                  <a:lnTo>
                    <a:pt x="33" y="179"/>
                  </a:lnTo>
                  <a:lnTo>
                    <a:pt x="33" y="176"/>
                  </a:lnTo>
                  <a:lnTo>
                    <a:pt x="33" y="174"/>
                  </a:lnTo>
                  <a:lnTo>
                    <a:pt x="31" y="174"/>
                  </a:lnTo>
                  <a:lnTo>
                    <a:pt x="31" y="169"/>
                  </a:lnTo>
                  <a:lnTo>
                    <a:pt x="29" y="167"/>
                  </a:lnTo>
                  <a:lnTo>
                    <a:pt x="29" y="162"/>
                  </a:lnTo>
                  <a:lnTo>
                    <a:pt x="29" y="157"/>
                  </a:lnTo>
                  <a:lnTo>
                    <a:pt x="26" y="157"/>
                  </a:lnTo>
                  <a:lnTo>
                    <a:pt x="24" y="157"/>
                  </a:lnTo>
                  <a:lnTo>
                    <a:pt x="21" y="155"/>
                  </a:lnTo>
                  <a:lnTo>
                    <a:pt x="21" y="155"/>
                  </a:lnTo>
                  <a:lnTo>
                    <a:pt x="17" y="152"/>
                  </a:lnTo>
                  <a:lnTo>
                    <a:pt x="14" y="150"/>
                  </a:lnTo>
                  <a:lnTo>
                    <a:pt x="10" y="143"/>
                  </a:lnTo>
                  <a:lnTo>
                    <a:pt x="7" y="141"/>
                  </a:lnTo>
                  <a:lnTo>
                    <a:pt x="5" y="138"/>
                  </a:lnTo>
                  <a:lnTo>
                    <a:pt x="0" y="136"/>
                  </a:lnTo>
                  <a:lnTo>
                    <a:pt x="5" y="136"/>
                  </a:lnTo>
                  <a:lnTo>
                    <a:pt x="10" y="136"/>
                  </a:lnTo>
                  <a:lnTo>
                    <a:pt x="14" y="138"/>
                  </a:lnTo>
                  <a:lnTo>
                    <a:pt x="19" y="138"/>
                  </a:lnTo>
                  <a:lnTo>
                    <a:pt x="29" y="141"/>
                  </a:lnTo>
                  <a:lnTo>
                    <a:pt x="33" y="141"/>
                  </a:lnTo>
                  <a:lnTo>
                    <a:pt x="38" y="141"/>
                  </a:lnTo>
                  <a:lnTo>
                    <a:pt x="41" y="141"/>
                  </a:lnTo>
                  <a:lnTo>
                    <a:pt x="45" y="141"/>
                  </a:lnTo>
                  <a:lnTo>
                    <a:pt x="50" y="138"/>
                  </a:lnTo>
                  <a:lnTo>
                    <a:pt x="57" y="136"/>
                  </a:lnTo>
                  <a:lnTo>
                    <a:pt x="60" y="136"/>
                  </a:lnTo>
                  <a:lnTo>
                    <a:pt x="62" y="136"/>
                  </a:lnTo>
                  <a:lnTo>
                    <a:pt x="67" y="133"/>
                  </a:lnTo>
                  <a:lnTo>
                    <a:pt x="69" y="131"/>
                  </a:lnTo>
                  <a:lnTo>
                    <a:pt x="69" y="131"/>
                  </a:lnTo>
                  <a:lnTo>
                    <a:pt x="71" y="129"/>
                  </a:lnTo>
                  <a:lnTo>
                    <a:pt x="71" y="126"/>
                  </a:lnTo>
                  <a:lnTo>
                    <a:pt x="71" y="124"/>
                  </a:lnTo>
                  <a:lnTo>
                    <a:pt x="69" y="124"/>
                  </a:lnTo>
                  <a:lnTo>
                    <a:pt x="69" y="122"/>
                  </a:lnTo>
                  <a:lnTo>
                    <a:pt x="69" y="119"/>
                  </a:lnTo>
                  <a:lnTo>
                    <a:pt x="69" y="114"/>
                  </a:lnTo>
                  <a:lnTo>
                    <a:pt x="69" y="114"/>
                  </a:lnTo>
                  <a:lnTo>
                    <a:pt x="71" y="112"/>
                  </a:lnTo>
                  <a:lnTo>
                    <a:pt x="71" y="110"/>
                  </a:lnTo>
                  <a:lnTo>
                    <a:pt x="76" y="110"/>
                  </a:lnTo>
                  <a:lnTo>
                    <a:pt x="79" y="110"/>
                  </a:lnTo>
                  <a:lnTo>
                    <a:pt x="81" y="110"/>
                  </a:lnTo>
                  <a:lnTo>
                    <a:pt x="83" y="107"/>
                  </a:lnTo>
                  <a:lnTo>
                    <a:pt x="83" y="107"/>
                  </a:lnTo>
                  <a:lnTo>
                    <a:pt x="83" y="105"/>
                  </a:lnTo>
                  <a:lnTo>
                    <a:pt x="86" y="105"/>
                  </a:lnTo>
                  <a:lnTo>
                    <a:pt x="86" y="100"/>
                  </a:lnTo>
                  <a:lnTo>
                    <a:pt x="88" y="100"/>
                  </a:lnTo>
                  <a:lnTo>
                    <a:pt x="88" y="98"/>
                  </a:lnTo>
                  <a:lnTo>
                    <a:pt x="90" y="98"/>
                  </a:lnTo>
                  <a:lnTo>
                    <a:pt x="93" y="98"/>
                  </a:lnTo>
                  <a:lnTo>
                    <a:pt x="95" y="98"/>
                  </a:lnTo>
                  <a:lnTo>
                    <a:pt x="100" y="98"/>
                  </a:lnTo>
                  <a:lnTo>
                    <a:pt x="100" y="98"/>
                  </a:lnTo>
                  <a:lnTo>
                    <a:pt x="102" y="95"/>
                  </a:lnTo>
                  <a:lnTo>
                    <a:pt x="105" y="95"/>
                  </a:lnTo>
                  <a:lnTo>
                    <a:pt x="105" y="93"/>
                  </a:lnTo>
                  <a:lnTo>
                    <a:pt x="102" y="91"/>
                  </a:lnTo>
                  <a:lnTo>
                    <a:pt x="102" y="91"/>
                  </a:lnTo>
                  <a:lnTo>
                    <a:pt x="102" y="86"/>
                  </a:lnTo>
                  <a:lnTo>
                    <a:pt x="102" y="84"/>
                  </a:lnTo>
                  <a:lnTo>
                    <a:pt x="102" y="84"/>
                  </a:lnTo>
                  <a:lnTo>
                    <a:pt x="105" y="79"/>
                  </a:lnTo>
                  <a:lnTo>
                    <a:pt x="105" y="79"/>
                  </a:lnTo>
                  <a:lnTo>
                    <a:pt x="107" y="74"/>
                  </a:lnTo>
                  <a:lnTo>
                    <a:pt x="112" y="72"/>
                  </a:lnTo>
                  <a:lnTo>
                    <a:pt x="112" y="69"/>
                  </a:lnTo>
                  <a:lnTo>
                    <a:pt x="112" y="67"/>
                  </a:lnTo>
                  <a:lnTo>
                    <a:pt x="112" y="62"/>
                  </a:lnTo>
                  <a:lnTo>
                    <a:pt x="112" y="57"/>
                  </a:lnTo>
                  <a:lnTo>
                    <a:pt x="114" y="55"/>
                  </a:lnTo>
                  <a:lnTo>
                    <a:pt x="119" y="48"/>
                  </a:lnTo>
                  <a:lnTo>
                    <a:pt x="121" y="41"/>
                  </a:lnTo>
                  <a:lnTo>
                    <a:pt x="124" y="38"/>
                  </a:lnTo>
                  <a:lnTo>
                    <a:pt x="124" y="36"/>
                  </a:lnTo>
                  <a:lnTo>
                    <a:pt x="124" y="31"/>
                  </a:lnTo>
                  <a:lnTo>
                    <a:pt x="121" y="29"/>
                  </a:lnTo>
                  <a:lnTo>
                    <a:pt x="119" y="27"/>
                  </a:lnTo>
                  <a:lnTo>
                    <a:pt x="117" y="22"/>
                  </a:lnTo>
                  <a:lnTo>
                    <a:pt x="117" y="19"/>
                  </a:lnTo>
                  <a:lnTo>
                    <a:pt x="117" y="17"/>
                  </a:lnTo>
                  <a:lnTo>
                    <a:pt x="117" y="15"/>
                  </a:lnTo>
                  <a:lnTo>
                    <a:pt x="117" y="12"/>
                  </a:lnTo>
                  <a:lnTo>
                    <a:pt x="117" y="10"/>
                  </a:lnTo>
                  <a:lnTo>
                    <a:pt x="119" y="10"/>
                  </a:lnTo>
                  <a:lnTo>
                    <a:pt x="124" y="5"/>
                  </a:lnTo>
                  <a:lnTo>
                    <a:pt x="128" y="5"/>
                  </a:lnTo>
                  <a:lnTo>
                    <a:pt x="138" y="3"/>
                  </a:lnTo>
                  <a:lnTo>
                    <a:pt x="145" y="3"/>
                  </a:lnTo>
                  <a:lnTo>
                    <a:pt x="147" y="3"/>
                  </a:lnTo>
                  <a:lnTo>
                    <a:pt x="150" y="3"/>
                  </a:lnTo>
                  <a:lnTo>
                    <a:pt x="150" y="0"/>
                  </a:lnTo>
                  <a:lnTo>
                    <a:pt x="152" y="0"/>
                  </a:lnTo>
                  <a:lnTo>
                    <a:pt x="157" y="0"/>
                  </a:lnTo>
                  <a:lnTo>
                    <a:pt x="162" y="3"/>
                  </a:lnTo>
                  <a:lnTo>
                    <a:pt x="164" y="3"/>
                  </a:lnTo>
                  <a:lnTo>
                    <a:pt x="166" y="5"/>
                  </a:lnTo>
                  <a:lnTo>
                    <a:pt x="169" y="8"/>
                  </a:lnTo>
                  <a:lnTo>
                    <a:pt x="171" y="10"/>
                  </a:lnTo>
                  <a:lnTo>
                    <a:pt x="174" y="15"/>
                  </a:lnTo>
                  <a:lnTo>
                    <a:pt x="174" y="17"/>
                  </a:lnTo>
                  <a:lnTo>
                    <a:pt x="176" y="19"/>
                  </a:lnTo>
                  <a:lnTo>
                    <a:pt x="178" y="22"/>
                  </a:lnTo>
                  <a:lnTo>
                    <a:pt x="181" y="24"/>
                  </a:lnTo>
                  <a:lnTo>
                    <a:pt x="183" y="24"/>
                  </a:lnTo>
                  <a:lnTo>
                    <a:pt x="188" y="24"/>
                  </a:lnTo>
                  <a:lnTo>
                    <a:pt x="190" y="27"/>
                  </a:lnTo>
                  <a:lnTo>
                    <a:pt x="193" y="27"/>
                  </a:lnTo>
                  <a:lnTo>
                    <a:pt x="193" y="27"/>
                  </a:lnTo>
                  <a:lnTo>
                    <a:pt x="195" y="29"/>
                  </a:lnTo>
                  <a:lnTo>
                    <a:pt x="197" y="29"/>
                  </a:lnTo>
                  <a:lnTo>
                    <a:pt x="197" y="31"/>
                  </a:lnTo>
                  <a:lnTo>
                    <a:pt x="197" y="31"/>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7" name="Freeform 1692">
              <a:extLst>
                <a:ext uri="{FF2B5EF4-FFF2-40B4-BE49-F238E27FC236}">
                  <a16:creationId xmlns:a16="http://schemas.microsoft.com/office/drawing/2014/main" id="{2C688D69-6AFA-4DBF-92E5-80AC7E6177C6}"/>
                </a:ext>
              </a:extLst>
            </p:cNvPr>
            <p:cNvSpPr>
              <a:spLocks/>
            </p:cNvSpPr>
            <p:nvPr/>
          </p:nvSpPr>
          <p:spPr bwMode="auto">
            <a:xfrm>
              <a:off x="3892552" y="3133724"/>
              <a:ext cx="241300" cy="188913"/>
            </a:xfrm>
            <a:custGeom>
              <a:avLst/>
              <a:gdLst/>
              <a:ahLst/>
              <a:cxnLst>
                <a:cxn ang="0">
                  <a:pos x="57" y="119"/>
                </a:cxn>
                <a:cxn ang="0">
                  <a:pos x="2" y="116"/>
                </a:cxn>
                <a:cxn ang="0">
                  <a:pos x="9" y="112"/>
                </a:cxn>
                <a:cxn ang="0">
                  <a:pos x="21" y="104"/>
                </a:cxn>
                <a:cxn ang="0">
                  <a:pos x="28" y="100"/>
                </a:cxn>
                <a:cxn ang="0">
                  <a:pos x="38" y="93"/>
                </a:cxn>
                <a:cxn ang="0">
                  <a:pos x="45" y="85"/>
                </a:cxn>
                <a:cxn ang="0">
                  <a:pos x="47" y="78"/>
                </a:cxn>
                <a:cxn ang="0">
                  <a:pos x="50" y="69"/>
                </a:cxn>
                <a:cxn ang="0">
                  <a:pos x="50" y="59"/>
                </a:cxn>
                <a:cxn ang="0">
                  <a:pos x="52" y="50"/>
                </a:cxn>
                <a:cxn ang="0">
                  <a:pos x="59" y="43"/>
                </a:cxn>
                <a:cxn ang="0">
                  <a:pos x="66" y="38"/>
                </a:cxn>
                <a:cxn ang="0">
                  <a:pos x="76" y="31"/>
                </a:cxn>
                <a:cxn ang="0">
                  <a:pos x="83" y="26"/>
                </a:cxn>
                <a:cxn ang="0">
                  <a:pos x="85" y="24"/>
                </a:cxn>
                <a:cxn ang="0">
                  <a:pos x="88" y="12"/>
                </a:cxn>
                <a:cxn ang="0">
                  <a:pos x="92" y="5"/>
                </a:cxn>
                <a:cxn ang="0">
                  <a:pos x="97" y="0"/>
                </a:cxn>
                <a:cxn ang="0">
                  <a:pos x="99" y="0"/>
                </a:cxn>
                <a:cxn ang="0">
                  <a:pos x="102" y="5"/>
                </a:cxn>
                <a:cxn ang="0">
                  <a:pos x="104" y="9"/>
                </a:cxn>
                <a:cxn ang="0">
                  <a:pos x="114" y="12"/>
                </a:cxn>
                <a:cxn ang="0">
                  <a:pos x="140" y="12"/>
                </a:cxn>
                <a:cxn ang="0">
                  <a:pos x="145" y="28"/>
                </a:cxn>
                <a:cxn ang="0">
                  <a:pos x="149" y="47"/>
                </a:cxn>
                <a:cxn ang="0">
                  <a:pos x="152" y="50"/>
                </a:cxn>
                <a:cxn ang="0">
                  <a:pos x="149" y="52"/>
                </a:cxn>
                <a:cxn ang="0">
                  <a:pos x="145" y="55"/>
                </a:cxn>
                <a:cxn ang="0">
                  <a:pos x="137" y="55"/>
                </a:cxn>
                <a:cxn ang="0">
                  <a:pos x="133" y="55"/>
                </a:cxn>
                <a:cxn ang="0">
                  <a:pos x="128" y="57"/>
                </a:cxn>
                <a:cxn ang="0">
                  <a:pos x="121" y="59"/>
                </a:cxn>
                <a:cxn ang="0">
                  <a:pos x="118" y="69"/>
                </a:cxn>
                <a:cxn ang="0">
                  <a:pos x="116" y="71"/>
                </a:cxn>
                <a:cxn ang="0">
                  <a:pos x="107" y="74"/>
                </a:cxn>
                <a:cxn ang="0">
                  <a:pos x="104" y="78"/>
                </a:cxn>
                <a:cxn ang="0">
                  <a:pos x="99" y="81"/>
                </a:cxn>
                <a:cxn ang="0">
                  <a:pos x="90" y="88"/>
                </a:cxn>
                <a:cxn ang="0">
                  <a:pos x="71" y="93"/>
                </a:cxn>
                <a:cxn ang="0">
                  <a:pos x="64" y="95"/>
                </a:cxn>
                <a:cxn ang="0">
                  <a:pos x="57" y="104"/>
                </a:cxn>
                <a:cxn ang="0">
                  <a:pos x="57" y="116"/>
                </a:cxn>
              </a:cxnLst>
              <a:rect l="0" t="0" r="r" b="b"/>
              <a:pathLst>
                <a:path w="152" h="119">
                  <a:moveTo>
                    <a:pt x="57" y="116"/>
                  </a:moveTo>
                  <a:lnTo>
                    <a:pt x="57" y="119"/>
                  </a:lnTo>
                  <a:lnTo>
                    <a:pt x="0" y="119"/>
                  </a:lnTo>
                  <a:lnTo>
                    <a:pt x="2" y="116"/>
                  </a:lnTo>
                  <a:lnTo>
                    <a:pt x="4" y="114"/>
                  </a:lnTo>
                  <a:lnTo>
                    <a:pt x="9" y="112"/>
                  </a:lnTo>
                  <a:lnTo>
                    <a:pt x="16" y="107"/>
                  </a:lnTo>
                  <a:lnTo>
                    <a:pt x="21" y="104"/>
                  </a:lnTo>
                  <a:lnTo>
                    <a:pt x="23" y="102"/>
                  </a:lnTo>
                  <a:lnTo>
                    <a:pt x="28" y="100"/>
                  </a:lnTo>
                  <a:lnTo>
                    <a:pt x="33" y="97"/>
                  </a:lnTo>
                  <a:lnTo>
                    <a:pt x="38" y="93"/>
                  </a:lnTo>
                  <a:lnTo>
                    <a:pt x="42" y="88"/>
                  </a:lnTo>
                  <a:lnTo>
                    <a:pt x="45" y="85"/>
                  </a:lnTo>
                  <a:lnTo>
                    <a:pt x="47" y="83"/>
                  </a:lnTo>
                  <a:lnTo>
                    <a:pt x="47" y="78"/>
                  </a:lnTo>
                  <a:lnTo>
                    <a:pt x="50" y="74"/>
                  </a:lnTo>
                  <a:lnTo>
                    <a:pt x="50" y="69"/>
                  </a:lnTo>
                  <a:lnTo>
                    <a:pt x="50" y="62"/>
                  </a:lnTo>
                  <a:lnTo>
                    <a:pt x="50" y="59"/>
                  </a:lnTo>
                  <a:lnTo>
                    <a:pt x="52" y="55"/>
                  </a:lnTo>
                  <a:lnTo>
                    <a:pt x="52" y="50"/>
                  </a:lnTo>
                  <a:lnTo>
                    <a:pt x="54" y="47"/>
                  </a:lnTo>
                  <a:lnTo>
                    <a:pt x="59" y="43"/>
                  </a:lnTo>
                  <a:lnTo>
                    <a:pt x="61" y="40"/>
                  </a:lnTo>
                  <a:lnTo>
                    <a:pt x="66" y="38"/>
                  </a:lnTo>
                  <a:lnTo>
                    <a:pt x="69" y="36"/>
                  </a:lnTo>
                  <a:lnTo>
                    <a:pt x="76" y="31"/>
                  </a:lnTo>
                  <a:lnTo>
                    <a:pt x="80" y="28"/>
                  </a:lnTo>
                  <a:lnTo>
                    <a:pt x="83" y="26"/>
                  </a:lnTo>
                  <a:lnTo>
                    <a:pt x="83" y="26"/>
                  </a:lnTo>
                  <a:lnTo>
                    <a:pt x="85" y="24"/>
                  </a:lnTo>
                  <a:lnTo>
                    <a:pt x="85" y="21"/>
                  </a:lnTo>
                  <a:lnTo>
                    <a:pt x="88" y="12"/>
                  </a:lnTo>
                  <a:lnTo>
                    <a:pt x="90" y="7"/>
                  </a:lnTo>
                  <a:lnTo>
                    <a:pt x="92" y="5"/>
                  </a:lnTo>
                  <a:lnTo>
                    <a:pt x="95" y="2"/>
                  </a:lnTo>
                  <a:lnTo>
                    <a:pt x="97" y="0"/>
                  </a:lnTo>
                  <a:lnTo>
                    <a:pt x="97" y="0"/>
                  </a:lnTo>
                  <a:lnTo>
                    <a:pt x="99" y="0"/>
                  </a:lnTo>
                  <a:lnTo>
                    <a:pt x="99" y="2"/>
                  </a:lnTo>
                  <a:lnTo>
                    <a:pt x="102" y="5"/>
                  </a:lnTo>
                  <a:lnTo>
                    <a:pt x="104" y="7"/>
                  </a:lnTo>
                  <a:lnTo>
                    <a:pt x="104" y="9"/>
                  </a:lnTo>
                  <a:lnTo>
                    <a:pt x="107" y="9"/>
                  </a:lnTo>
                  <a:lnTo>
                    <a:pt x="114" y="12"/>
                  </a:lnTo>
                  <a:lnTo>
                    <a:pt x="123" y="12"/>
                  </a:lnTo>
                  <a:lnTo>
                    <a:pt x="140" y="12"/>
                  </a:lnTo>
                  <a:lnTo>
                    <a:pt x="137" y="12"/>
                  </a:lnTo>
                  <a:lnTo>
                    <a:pt x="145" y="28"/>
                  </a:lnTo>
                  <a:lnTo>
                    <a:pt x="149" y="43"/>
                  </a:lnTo>
                  <a:lnTo>
                    <a:pt x="149" y="47"/>
                  </a:lnTo>
                  <a:lnTo>
                    <a:pt x="152" y="50"/>
                  </a:lnTo>
                  <a:lnTo>
                    <a:pt x="152" y="50"/>
                  </a:lnTo>
                  <a:lnTo>
                    <a:pt x="149" y="52"/>
                  </a:lnTo>
                  <a:lnTo>
                    <a:pt x="149" y="52"/>
                  </a:lnTo>
                  <a:lnTo>
                    <a:pt x="149" y="52"/>
                  </a:lnTo>
                  <a:lnTo>
                    <a:pt x="145" y="55"/>
                  </a:lnTo>
                  <a:lnTo>
                    <a:pt x="145" y="55"/>
                  </a:lnTo>
                  <a:lnTo>
                    <a:pt x="137" y="55"/>
                  </a:lnTo>
                  <a:lnTo>
                    <a:pt x="135" y="55"/>
                  </a:lnTo>
                  <a:lnTo>
                    <a:pt x="133" y="55"/>
                  </a:lnTo>
                  <a:lnTo>
                    <a:pt x="130" y="55"/>
                  </a:lnTo>
                  <a:lnTo>
                    <a:pt x="128" y="57"/>
                  </a:lnTo>
                  <a:lnTo>
                    <a:pt x="123" y="59"/>
                  </a:lnTo>
                  <a:lnTo>
                    <a:pt x="121" y="59"/>
                  </a:lnTo>
                  <a:lnTo>
                    <a:pt x="118" y="59"/>
                  </a:lnTo>
                  <a:lnTo>
                    <a:pt x="118" y="69"/>
                  </a:lnTo>
                  <a:lnTo>
                    <a:pt x="118" y="69"/>
                  </a:lnTo>
                  <a:lnTo>
                    <a:pt x="116" y="71"/>
                  </a:lnTo>
                  <a:lnTo>
                    <a:pt x="111" y="71"/>
                  </a:lnTo>
                  <a:lnTo>
                    <a:pt x="107" y="74"/>
                  </a:lnTo>
                  <a:lnTo>
                    <a:pt x="104" y="76"/>
                  </a:lnTo>
                  <a:lnTo>
                    <a:pt x="104" y="78"/>
                  </a:lnTo>
                  <a:lnTo>
                    <a:pt x="102" y="78"/>
                  </a:lnTo>
                  <a:lnTo>
                    <a:pt x="99" y="81"/>
                  </a:lnTo>
                  <a:lnTo>
                    <a:pt x="97" y="83"/>
                  </a:lnTo>
                  <a:lnTo>
                    <a:pt x="90" y="88"/>
                  </a:lnTo>
                  <a:lnTo>
                    <a:pt x="83" y="88"/>
                  </a:lnTo>
                  <a:lnTo>
                    <a:pt x="71" y="93"/>
                  </a:lnTo>
                  <a:lnTo>
                    <a:pt x="69" y="95"/>
                  </a:lnTo>
                  <a:lnTo>
                    <a:pt x="64" y="95"/>
                  </a:lnTo>
                  <a:lnTo>
                    <a:pt x="61" y="100"/>
                  </a:lnTo>
                  <a:lnTo>
                    <a:pt x="57" y="104"/>
                  </a:lnTo>
                  <a:lnTo>
                    <a:pt x="57" y="116"/>
                  </a:lnTo>
                  <a:lnTo>
                    <a:pt x="57" y="116"/>
                  </a:lnTo>
                  <a:close/>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8" name="Freeform 1693">
              <a:extLst>
                <a:ext uri="{FF2B5EF4-FFF2-40B4-BE49-F238E27FC236}">
                  <a16:creationId xmlns:a16="http://schemas.microsoft.com/office/drawing/2014/main" id="{37696490-230E-4381-8F75-844C296F3B01}"/>
                </a:ext>
              </a:extLst>
            </p:cNvPr>
            <p:cNvSpPr>
              <a:spLocks/>
            </p:cNvSpPr>
            <p:nvPr/>
          </p:nvSpPr>
          <p:spPr bwMode="auto">
            <a:xfrm>
              <a:off x="3892552" y="3133724"/>
              <a:ext cx="241300" cy="188913"/>
            </a:xfrm>
            <a:custGeom>
              <a:avLst/>
              <a:gdLst/>
              <a:ahLst/>
              <a:cxnLst>
                <a:cxn ang="0">
                  <a:pos x="57" y="119"/>
                </a:cxn>
                <a:cxn ang="0">
                  <a:pos x="2" y="116"/>
                </a:cxn>
                <a:cxn ang="0">
                  <a:pos x="9" y="112"/>
                </a:cxn>
                <a:cxn ang="0">
                  <a:pos x="21" y="104"/>
                </a:cxn>
                <a:cxn ang="0">
                  <a:pos x="28" y="100"/>
                </a:cxn>
                <a:cxn ang="0">
                  <a:pos x="38" y="93"/>
                </a:cxn>
                <a:cxn ang="0">
                  <a:pos x="45" y="85"/>
                </a:cxn>
                <a:cxn ang="0">
                  <a:pos x="47" y="78"/>
                </a:cxn>
                <a:cxn ang="0">
                  <a:pos x="50" y="69"/>
                </a:cxn>
                <a:cxn ang="0">
                  <a:pos x="50" y="59"/>
                </a:cxn>
                <a:cxn ang="0">
                  <a:pos x="52" y="50"/>
                </a:cxn>
                <a:cxn ang="0">
                  <a:pos x="59" y="43"/>
                </a:cxn>
                <a:cxn ang="0">
                  <a:pos x="66" y="38"/>
                </a:cxn>
                <a:cxn ang="0">
                  <a:pos x="76" y="31"/>
                </a:cxn>
                <a:cxn ang="0">
                  <a:pos x="83" y="26"/>
                </a:cxn>
                <a:cxn ang="0">
                  <a:pos x="85" y="24"/>
                </a:cxn>
                <a:cxn ang="0">
                  <a:pos x="88" y="12"/>
                </a:cxn>
                <a:cxn ang="0">
                  <a:pos x="92" y="5"/>
                </a:cxn>
                <a:cxn ang="0">
                  <a:pos x="97" y="0"/>
                </a:cxn>
                <a:cxn ang="0">
                  <a:pos x="99" y="0"/>
                </a:cxn>
                <a:cxn ang="0">
                  <a:pos x="102" y="5"/>
                </a:cxn>
                <a:cxn ang="0">
                  <a:pos x="104" y="9"/>
                </a:cxn>
                <a:cxn ang="0">
                  <a:pos x="114" y="12"/>
                </a:cxn>
                <a:cxn ang="0">
                  <a:pos x="140" y="12"/>
                </a:cxn>
                <a:cxn ang="0">
                  <a:pos x="145" y="28"/>
                </a:cxn>
                <a:cxn ang="0">
                  <a:pos x="149" y="47"/>
                </a:cxn>
                <a:cxn ang="0">
                  <a:pos x="152" y="50"/>
                </a:cxn>
                <a:cxn ang="0">
                  <a:pos x="149" y="52"/>
                </a:cxn>
                <a:cxn ang="0">
                  <a:pos x="145" y="55"/>
                </a:cxn>
                <a:cxn ang="0">
                  <a:pos x="137" y="55"/>
                </a:cxn>
                <a:cxn ang="0">
                  <a:pos x="133" y="55"/>
                </a:cxn>
                <a:cxn ang="0">
                  <a:pos x="128" y="57"/>
                </a:cxn>
                <a:cxn ang="0">
                  <a:pos x="121" y="59"/>
                </a:cxn>
                <a:cxn ang="0">
                  <a:pos x="118" y="69"/>
                </a:cxn>
                <a:cxn ang="0">
                  <a:pos x="116" y="71"/>
                </a:cxn>
                <a:cxn ang="0">
                  <a:pos x="107" y="74"/>
                </a:cxn>
                <a:cxn ang="0">
                  <a:pos x="104" y="78"/>
                </a:cxn>
                <a:cxn ang="0">
                  <a:pos x="99" y="81"/>
                </a:cxn>
                <a:cxn ang="0">
                  <a:pos x="90" y="88"/>
                </a:cxn>
                <a:cxn ang="0">
                  <a:pos x="71" y="93"/>
                </a:cxn>
                <a:cxn ang="0">
                  <a:pos x="64" y="95"/>
                </a:cxn>
                <a:cxn ang="0">
                  <a:pos x="57" y="104"/>
                </a:cxn>
              </a:cxnLst>
              <a:rect l="0" t="0" r="r" b="b"/>
              <a:pathLst>
                <a:path w="152" h="119">
                  <a:moveTo>
                    <a:pt x="57" y="116"/>
                  </a:moveTo>
                  <a:lnTo>
                    <a:pt x="57" y="119"/>
                  </a:lnTo>
                  <a:lnTo>
                    <a:pt x="0" y="119"/>
                  </a:lnTo>
                  <a:lnTo>
                    <a:pt x="2" y="116"/>
                  </a:lnTo>
                  <a:lnTo>
                    <a:pt x="4" y="114"/>
                  </a:lnTo>
                  <a:lnTo>
                    <a:pt x="9" y="112"/>
                  </a:lnTo>
                  <a:lnTo>
                    <a:pt x="16" y="107"/>
                  </a:lnTo>
                  <a:lnTo>
                    <a:pt x="21" y="104"/>
                  </a:lnTo>
                  <a:lnTo>
                    <a:pt x="23" y="102"/>
                  </a:lnTo>
                  <a:lnTo>
                    <a:pt x="28" y="100"/>
                  </a:lnTo>
                  <a:lnTo>
                    <a:pt x="33" y="97"/>
                  </a:lnTo>
                  <a:lnTo>
                    <a:pt x="38" y="93"/>
                  </a:lnTo>
                  <a:lnTo>
                    <a:pt x="42" y="88"/>
                  </a:lnTo>
                  <a:lnTo>
                    <a:pt x="45" y="85"/>
                  </a:lnTo>
                  <a:lnTo>
                    <a:pt x="47" y="83"/>
                  </a:lnTo>
                  <a:lnTo>
                    <a:pt x="47" y="78"/>
                  </a:lnTo>
                  <a:lnTo>
                    <a:pt x="50" y="74"/>
                  </a:lnTo>
                  <a:lnTo>
                    <a:pt x="50" y="69"/>
                  </a:lnTo>
                  <a:lnTo>
                    <a:pt x="50" y="62"/>
                  </a:lnTo>
                  <a:lnTo>
                    <a:pt x="50" y="59"/>
                  </a:lnTo>
                  <a:lnTo>
                    <a:pt x="52" y="55"/>
                  </a:lnTo>
                  <a:lnTo>
                    <a:pt x="52" y="50"/>
                  </a:lnTo>
                  <a:lnTo>
                    <a:pt x="54" y="47"/>
                  </a:lnTo>
                  <a:lnTo>
                    <a:pt x="59" y="43"/>
                  </a:lnTo>
                  <a:lnTo>
                    <a:pt x="61" y="40"/>
                  </a:lnTo>
                  <a:lnTo>
                    <a:pt x="66" y="38"/>
                  </a:lnTo>
                  <a:lnTo>
                    <a:pt x="69" y="36"/>
                  </a:lnTo>
                  <a:lnTo>
                    <a:pt x="76" y="31"/>
                  </a:lnTo>
                  <a:lnTo>
                    <a:pt x="80" y="28"/>
                  </a:lnTo>
                  <a:lnTo>
                    <a:pt x="83" y="26"/>
                  </a:lnTo>
                  <a:lnTo>
                    <a:pt x="83" y="26"/>
                  </a:lnTo>
                  <a:lnTo>
                    <a:pt x="85" y="24"/>
                  </a:lnTo>
                  <a:lnTo>
                    <a:pt x="85" y="21"/>
                  </a:lnTo>
                  <a:lnTo>
                    <a:pt x="88" y="12"/>
                  </a:lnTo>
                  <a:lnTo>
                    <a:pt x="90" y="7"/>
                  </a:lnTo>
                  <a:lnTo>
                    <a:pt x="92" y="5"/>
                  </a:lnTo>
                  <a:lnTo>
                    <a:pt x="95" y="2"/>
                  </a:lnTo>
                  <a:lnTo>
                    <a:pt x="97" y="0"/>
                  </a:lnTo>
                  <a:lnTo>
                    <a:pt x="97" y="0"/>
                  </a:lnTo>
                  <a:lnTo>
                    <a:pt x="99" y="0"/>
                  </a:lnTo>
                  <a:lnTo>
                    <a:pt x="99" y="2"/>
                  </a:lnTo>
                  <a:lnTo>
                    <a:pt x="102" y="5"/>
                  </a:lnTo>
                  <a:lnTo>
                    <a:pt x="104" y="7"/>
                  </a:lnTo>
                  <a:lnTo>
                    <a:pt x="104" y="9"/>
                  </a:lnTo>
                  <a:lnTo>
                    <a:pt x="107" y="9"/>
                  </a:lnTo>
                  <a:lnTo>
                    <a:pt x="114" y="12"/>
                  </a:lnTo>
                  <a:lnTo>
                    <a:pt x="123" y="12"/>
                  </a:lnTo>
                  <a:lnTo>
                    <a:pt x="140" y="12"/>
                  </a:lnTo>
                  <a:lnTo>
                    <a:pt x="137" y="12"/>
                  </a:lnTo>
                  <a:lnTo>
                    <a:pt x="145" y="28"/>
                  </a:lnTo>
                  <a:lnTo>
                    <a:pt x="149" y="43"/>
                  </a:lnTo>
                  <a:lnTo>
                    <a:pt x="149" y="47"/>
                  </a:lnTo>
                  <a:lnTo>
                    <a:pt x="152" y="50"/>
                  </a:lnTo>
                  <a:lnTo>
                    <a:pt x="152" y="50"/>
                  </a:lnTo>
                  <a:lnTo>
                    <a:pt x="149" y="52"/>
                  </a:lnTo>
                  <a:lnTo>
                    <a:pt x="149" y="52"/>
                  </a:lnTo>
                  <a:lnTo>
                    <a:pt x="149" y="52"/>
                  </a:lnTo>
                  <a:lnTo>
                    <a:pt x="145" y="55"/>
                  </a:lnTo>
                  <a:lnTo>
                    <a:pt x="145" y="55"/>
                  </a:lnTo>
                  <a:lnTo>
                    <a:pt x="137" y="55"/>
                  </a:lnTo>
                  <a:lnTo>
                    <a:pt x="135" y="55"/>
                  </a:lnTo>
                  <a:lnTo>
                    <a:pt x="133" y="55"/>
                  </a:lnTo>
                  <a:lnTo>
                    <a:pt x="130" y="55"/>
                  </a:lnTo>
                  <a:lnTo>
                    <a:pt x="128" y="57"/>
                  </a:lnTo>
                  <a:lnTo>
                    <a:pt x="123" y="59"/>
                  </a:lnTo>
                  <a:lnTo>
                    <a:pt x="121" y="59"/>
                  </a:lnTo>
                  <a:lnTo>
                    <a:pt x="118" y="59"/>
                  </a:lnTo>
                  <a:lnTo>
                    <a:pt x="118" y="69"/>
                  </a:lnTo>
                  <a:lnTo>
                    <a:pt x="118" y="69"/>
                  </a:lnTo>
                  <a:lnTo>
                    <a:pt x="116" y="71"/>
                  </a:lnTo>
                  <a:lnTo>
                    <a:pt x="111" y="71"/>
                  </a:lnTo>
                  <a:lnTo>
                    <a:pt x="107" y="74"/>
                  </a:lnTo>
                  <a:lnTo>
                    <a:pt x="104" y="76"/>
                  </a:lnTo>
                  <a:lnTo>
                    <a:pt x="104" y="78"/>
                  </a:lnTo>
                  <a:lnTo>
                    <a:pt x="102" y="78"/>
                  </a:lnTo>
                  <a:lnTo>
                    <a:pt x="99" y="81"/>
                  </a:lnTo>
                  <a:lnTo>
                    <a:pt x="97" y="83"/>
                  </a:lnTo>
                  <a:lnTo>
                    <a:pt x="90" y="88"/>
                  </a:lnTo>
                  <a:lnTo>
                    <a:pt x="83" y="88"/>
                  </a:lnTo>
                  <a:lnTo>
                    <a:pt x="71" y="93"/>
                  </a:lnTo>
                  <a:lnTo>
                    <a:pt x="69" y="95"/>
                  </a:lnTo>
                  <a:lnTo>
                    <a:pt x="64" y="95"/>
                  </a:lnTo>
                  <a:lnTo>
                    <a:pt x="61" y="100"/>
                  </a:lnTo>
                  <a:lnTo>
                    <a:pt x="57" y="104"/>
                  </a:lnTo>
                  <a:lnTo>
                    <a:pt x="57" y="116"/>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79" name="Freeform 1694">
              <a:extLst>
                <a:ext uri="{FF2B5EF4-FFF2-40B4-BE49-F238E27FC236}">
                  <a16:creationId xmlns:a16="http://schemas.microsoft.com/office/drawing/2014/main" id="{1F46171C-DA38-407E-8686-55524D468CD8}"/>
                </a:ext>
              </a:extLst>
            </p:cNvPr>
            <p:cNvSpPr>
              <a:spLocks/>
            </p:cNvSpPr>
            <p:nvPr/>
          </p:nvSpPr>
          <p:spPr bwMode="auto">
            <a:xfrm>
              <a:off x="3892552" y="3133724"/>
              <a:ext cx="241300" cy="188913"/>
            </a:xfrm>
            <a:custGeom>
              <a:avLst/>
              <a:gdLst/>
              <a:ahLst/>
              <a:cxnLst>
                <a:cxn ang="0">
                  <a:pos x="57" y="119"/>
                </a:cxn>
                <a:cxn ang="0">
                  <a:pos x="2" y="116"/>
                </a:cxn>
                <a:cxn ang="0">
                  <a:pos x="9" y="112"/>
                </a:cxn>
                <a:cxn ang="0">
                  <a:pos x="21" y="104"/>
                </a:cxn>
                <a:cxn ang="0">
                  <a:pos x="28" y="100"/>
                </a:cxn>
                <a:cxn ang="0">
                  <a:pos x="38" y="93"/>
                </a:cxn>
                <a:cxn ang="0">
                  <a:pos x="45" y="85"/>
                </a:cxn>
                <a:cxn ang="0">
                  <a:pos x="47" y="78"/>
                </a:cxn>
                <a:cxn ang="0">
                  <a:pos x="50" y="69"/>
                </a:cxn>
                <a:cxn ang="0">
                  <a:pos x="50" y="59"/>
                </a:cxn>
                <a:cxn ang="0">
                  <a:pos x="52" y="50"/>
                </a:cxn>
                <a:cxn ang="0">
                  <a:pos x="59" y="43"/>
                </a:cxn>
                <a:cxn ang="0">
                  <a:pos x="66" y="38"/>
                </a:cxn>
                <a:cxn ang="0">
                  <a:pos x="76" y="31"/>
                </a:cxn>
                <a:cxn ang="0">
                  <a:pos x="83" y="26"/>
                </a:cxn>
                <a:cxn ang="0">
                  <a:pos x="85" y="24"/>
                </a:cxn>
                <a:cxn ang="0">
                  <a:pos x="88" y="12"/>
                </a:cxn>
                <a:cxn ang="0">
                  <a:pos x="92" y="5"/>
                </a:cxn>
                <a:cxn ang="0">
                  <a:pos x="97" y="0"/>
                </a:cxn>
                <a:cxn ang="0">
                  <a:pos x="99" y="0"/>
                </a:cxn>
                <a:cxn ang="0">
                  <a:pos x="102" y="5"/>
                </a:cxn>
                <a:cxn ang="0">
                  <a:pos x="104" y="9"/>
                </a:cxn>
                <a:cxn ang="0">
                  <a:pos x="114" y="12"/>
                </a:cxn>
                <a:cxn ang="0">
                  <a:pos x="140" y="12"/>
                </a:cxn>
                <a:cxn ang="0">
                  <a:pos x="145" y="28"/>
                </a:cxn>
                <a:cxn ang="0">
                  <a:pos x="149" y="47"/>
                </a:cxn>
                <a:cxn ang="0">
                  <a:pos x="152" y="50"/>
                </a:cxn>
                <a:cxn ang="0">
                  <a:pos x="149" y="52"/>
                </a:cxn>
                <a:cxn ang="0">
                  <a:pos x="145" y="55"/>
                </a:cxn>
                <a:cxn ang="0">
                  <a:pos x="137" y="55"/>
                </a:cxn>
                <a:cxn ang="0">
                  <a:pos x="133" y="55"/>
                </a:cxn>
                <a:cxn ang="0">
                  <a:pos x="128" y="57"/>
                </a:cxn>
                <a:cxn ang="0">
                  <a:pos x="121" y="59"/>
                </a:cxn>
                <a:cxn ang="0">
                  <a:pos x="118" y="69"/>
                </a:cxn>
                <a:cxn ang="0">
                  <a:pos x="116" y="71"/>
                </a:cxn>
                <a:cxn ang="0">
                  <a:pos x="107" y="74"/>
                </a:cxn>
                <a:cxn ang="0">
                  <a:pos x="104" y="78"/>
                </a:cxn>
                <a:cxn ang="0">
                  <a:pos x="99" y="81"/>
                </a:cxn>
                <a:cxn ang="0">
                  <a:pos x="90" y="88"/>
                </a:cxn>
                <a:cxn ang="0">
                  <a:pos x="71" y="93"/>
                </a:cxn>
                <a:cxn ang="0">
                  <a:pos x="64" y="95"/>
                </a:cxn>
                <a:cxn ang="0">
                  <a:pos x="57" y="104"/>
                </a:cxn>
              </a:cxnLst>
              <a:rect l="0" t="0" r="r" b="b"/>
              <a:pathLst>
                <a:path w="152" h="119">
                  <a:moveTo>
                    <a:pt x="57" y="116"/>
                  </a:moveTo>
                  <a:lnTo>
                    <a:pt x="57" y="119"/>
                  </a:lnTo>
                  <a:lnTo>
                    <a:pt x="0" y="119"/>
                  </a:lnTo>
                  <a:lnTo>
                    <a:pt x="2" y="116"/>
                  </a:lnTo>
                  <a:lnTo>
                    <a:pt x="4" y="114"/>
                  </a:lnTo>
                  <a:lnTo>
                    <a:pt x="9" y="112"/>
                  </a:lnTo>
                  <a:lnTo>
                    <a:pt x="16" y="107"/>
                  </a:lnTo>
                  <a:lnTo>
                    <a:pt x="21" y="104"/>
                  </a:lnTo>
                  <a:lnTo>
                    <a:pt x="23" y="102"/>
                  </a:lnTo>
                  <a:lnTo>
                    <a:pt x="28" y="100"/>
                  </a:lnTo>
                  <a:lnTo>
                    <a:pt x="33" y="97"/>
                  </a:lnTo>
                  <a:lnTo>
                    <a:pt x="38" y="93"/>
                  </a:lnTo>
                  <a:lnTo>
                    <a:pt x="42" y="88"/>
                  </a:lnTo>
                  <a:lnTo>
                    <a:pt x="45" y="85"/>
                  </a:lnTo>
                  <a:lnTo>
                    <a:pt x="47" y="83"/>
                  </a:lnTo>
                  <a:lnTo>
                    <a:pt x="47" y="78"/>
                  </a:lnTo>
                  <a:lnTo>
                    <a:pt x="50" y="74"/>
                  </a:lnTo>
                  <a:lnTo>
                    <a:pt x="50" y="69"/>
                  </a:lnTo>
                  <a:lnTo>
                    <a:pt x="50" y="62"/>
                  </a:lnTo>
                  <a:lnTo>
                    <a:pt x="50" y="59"/>
                  </a:lnTo>
                  <a:lnTo>
                    <a:pt x="52" y="55"/>
                  </a:lnTo>
                  <a:lnTo>
                    <a:pt x="52" y="50"/>
                  </a:lnTo>
                  <a:lnTo>
                    <a:pt x="54" y="47"/>
                  </a:lnTo>
                  <a:lnTo>
                    <a:pt x="59" y="43"/>
                  </a:lnTo>
                  <a:lnTo>
                    <a:pt x="61" y="40"/>
                  </a:lnTo>
                  <a:lnTo>
                    <a:pt x="66" y="38"/>
                  </a:lnTo>
                  <a:lnTo>
                    <a:pt x="69" y="36"/>
                  </a:lnTo>
                  <a:lnTo>
                    <a:pt x="76" y="31"/>
                  </a:lnTo>
                  <a:lnTo>
                    <a:pt x="80" y="28"/>
                  </a:lnTo>
                  <a:lnTo>
                    <a:pt x="83" y="26"/>
                  </a:lnTo>
                  <a:lnTo>
                    <a:pt x="83" y="26"/>
                  </a:lnTo>
                  <a:lnTo>
                    <a:pt x="85" y="24"/>
                  </a:lnTo>
                  <a:lnTo>
                    <a:pt x="85" y="21"/>
                  </a:lnTo>
                  <a:lnTo>
                    <a:pt x="88" y="12"/>
                  </a:lnTo>
                  <a:lnTo>
                    <a:pt x="90" y="7"/>
                  </a:lnTo>
                  <a:lnTo>
                    <a:pt x="92" y="5"/>
                  </a:lnTo>
                  <a:lnTo>
                    <a:pt x="95" y="2"/>
                  </a:lnTo>
                  <a:lnTo>
                    <a:pt x="97" y="0"/>
                  </a:lnTo>
                  <a:lnTo>
                    <a:pt x="97" y="0"/>
                  </a:lnTo>
                  <a:lnTo>
                    <a:pt x="99" y="0"/>
                  </a:lnTo>
                  <a:lnTo>
                    <a:pt x="99" y="2"/>
                  </a:lnTo>
                  <a:lnTo>
                    <a:pt x="102" y="5"/>
                  </a:lnTo>
                  <a:lnTo>
                    <a:pt x="104" y="7"/>
                  </a:lnTo>
                  <a:lnTo>
                    <a:pt x="104" y="9"/>
                  </a:lnTo>
                  <a:lnTo>
                    <a:pt x="107" y="9"/>
                  </a:lnTo>
                  <a:lnTo>
                    <a:pt x="114" y="12"/>
                  </a:lnTo>
                  <a:lnTo>
                    <a:pt x="123" y="12"/>
                  </a:lnTo>
                  <a:lnTo>
                    <a:pt x="140" y="12"/>
                  </a:lnTo>
                  <a:lnTo>
                    <a:pt x="137" y="12"/>
                  </a:lnTo>
                  <a:lnTo>
                    <a:pt x="145" y="28"/>
                  </a:lnTo>
                  <a:lnTo>
                    <a:pt x="149" y="43"/>
                  </a:lnTo>
                  <a:lnTo>
                    <a:pt x="149" y="47"/>
                  </a:lnTo>
                  <a:lnTo>
                    <a:pt x="152" y="50"/>
                  </a:lnTo>
                  <a:lnTo>
                    <a:pt x="152" y="50"/>
                  </a:lnTo>
                  <a:lnTo>
                    <a:pt x="149" y="52"/>
                  </a:lnTo>
                  <a:lnTo>
                    <a:pt x="149" y="52"/>
                  </a:lnTo>
                  <a:lnTo>
                    <a:pt x="149" y="52"/>
                  </a:lnTo>
                  <a:lnTo>
                    <a:pt x="145" y="55"/>
                  </a:lnTo>
                  <a:lnTo>
                    <a:pt x="145" y="55"/>
                  </a:lnTo>
                  <a:lnTo>
                    <a:pt x="137" y="55"/>
                  </a:lnTo>
                  <a:lnTo>
                    <a:pt x="135" y="55"/>
                  </a:lnTo>
                  <a:lnTo>
                    <a:pt x="133" y="55"/>
                  </a:lnTo>
                  <a:lnTo>
                    <a:pt x="130" y="55"/>
                  </a:lnTo>
                  <a:lnTo>
                    <a:pt x="128" y="57"/>
                  </a:lnTo>
                  <a:lnTo>
                    <a:pt x="123" y="59"/>
                  </a:lnTo>
                  <a:lnTo>
                    <a:pt x="121" y="59"/>
                  </a:lnTo>
                  <a:lnTo>
                    <a:pt x="118" y="59"/>
                  </a:lnTo>
                  <a:lnTo>
                    <a:pt x="118" y="69"/>
                  </a:lnTo>
                  <a:lnTo>
                    <a:pt x="118" y="69"/>
                  </a:lnTo>
                  <a:lnTo>
                    <a:pt x="116" y="71"/>
                  </a:lnTo>
                  <a:lnTo>
                    <a:pt x="111" y="71"/>
                  </a:lnTo>
                  <a:lnTo>
                    <a:pt x="107" y="74"/>
                  </a:lnTo>
                  <a:lnTo>
                    <a:pt x="104" y="76"/>
                  </a:lnTo>
                  <a:lnTo>
                    <a:pt x="104" y="78"/>
                  </a:lnTo>
                  <a:lnTo>
                    <a:pt x="102" y="78"/>
                  </a:lnTo>
                  <a:lnTo>
                    <a:pt x="99" y="81"/>
                  </a:lnTo>
                  <a:lnTo>
                    <a:pt x="97" y="83"/>
                  </a:lnTo>
                  <a:lnTo>
                    <a:pt x="90" y="88"/>
                  </a:lnTo>
                  <a:lnTo>
                    <a:pt x="83" y="88"/>
                  </a:lnTo>
                  <a:lnTo>
                    <a:pt x="71" y="93"/>
                  </a:lnTo>
                  <a:lnTo>
                    <a:pt x="69" y="95"/>
                  </a:lnTo>
                  <a:lnTo>
                    <a:pt x="64" y="95"/>
                  </a:lnTo>
                  <a:lnTo>
                    <a:pt x="61" y="100"/>
                  </a:lnTo>
                  <a:lnTo>
                    <a:pt x="57" y="104"/>
                  </a:lnTo>
                  <a:lnTo>
                    <a:pt x="57" y="116"/>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0" name="Freeform 1695">
              <a:extLst>
                <a:ext uri="{FF2B5EF4-FFF2-40B4-BE49-F238E27FC236}">
                  <a16:creationId xmlns:a16="http://schemas.microsoft.com/office/drawing/2014/main" id="{92DA3C1A-43CB-4388-9C9D-57167875A9E3}"/>
                </a:ext>
              </a:extLst>
            </p:cNvPr>
            <p:cNvSpPr>
              <a:spLocks/>
            </p:cNvSpPr>
            <p:nvPr/>
          </p:nvSpPr>
          <p:spPr bwMode="auto">
            <a:xfrm>
              <a:off x="2790826" y="3235324"/>
              <a:ext cx="19049" cy="22225"/>
            </a:xfrm>
            <a:custGeom>
              <a:avLst/>
              <a:gdLst/>
              <a:ahLst/>
              <a:cxnLst>
                <a:cxn ang="0">
                  <a:pos x="12" y="10"/>
                </a:cxn>
                <a:cxn ang="0">
                  <a:pos x="12" y="7"/>
                </a:cxn>
                <a:cxn ang="0">
                  <a:pos x="10" y="5"/>
                </a:cxn>
                <a:cxn ang="0">
                  <a:pos x="7" y="0"/>
                </a:cxn>
                <a:cxn ang="0">
                  <a:pos x="5" y="2"/>
                </a:cxn>
                <a:cxn ang="0">
                  <a:pos x="2" y="5"/>
                </a:cxn>
                <a:cxn ang="0">
                  <a:pos x="0" y="7"/>
                </a:cxn>
                <a:cxn ang="0">
                  <a:pos x="0" y="10"/>
                </a:cxn>
                <a:cxn ang="0">
                  <a:pos x="0" y="12"/>
                </a:cxn>
                <a:cxn ang="0">
                  <a:pos x="2" y="12"/>
                </a:cxn>
                <a:cxn ang="0">
                  <a:pos x="2" y="14"/>
                </a:cxn>
                <a:cxn ang="0">
                  <a:pos x="7" y="14"/>
                </a:cxn>
                <a:cxn ang="0">
                  <a:pos x="10" y="14"/>
                </a:cxn>
                <a:cxn ang="0">
                  <a:pos x="10" y="14"/>
                </a:cxn>
                <a:cxn ang="0">
                  <a:pos x="12" y="12"/>
                </a:cxn>
                <a:cxn ang="0">
                  <a:pos x="12" y="10"/>
                </a:cxn>
              </a:cxnLst>
              <a:rect l="0" t="0" r="r" b="b"/>
              <a:pathLst>
                <a:path w="12" h="14">
                  <a:moveTo>
                    <a:pt x="12" y="10"/>
                  </a:moveTo>
                  <a:lnTo>
                    <a:pt x="12" y="7"/>
                  </a:lnTo>
                  <a:lnTo>
                    <a:pt x="10" y="5"/>
                  </a:lnTo>
                  <a:lnTo>
                    <a:pt x="7" y="0"/>
                  </a:lnTo>
                  <a:lnTo>
                    <a:pt x="5" y="2"/>
                  </a:lnTo>
                  <a:lnTo>
                    <a:pt x="2" y="5"/>
                  </a:lnTo>
                  <a:lnTo>
                    <a:pt x="0" y="7"/>
                  </a:lnTo>
                  <a:lnTo>
                    <a:pt x="0" y="10"/>
                  </a:lnTo>
                  <a:lnTo>
                    <a:pt x="0" y="12"/>
                  </a:lnTo>
                  <a:lnTo>
                    <a:pt x="2" y="12"/>
                  </a:lnTo>
                  <a:lnTo>
                    <a:pt x="2" y="14"/>
                  </a:lnTo>
                  <a:lnTo>
                    <a:pt x="7" y="14"/>
                  </a:lnTo>
                  <a:lnTo>
                    <a:pt x="10" y="14"/>
                  </a:lnTo>
                  <a:lnTo>
                    <a:pt x="10" y="14"/>
                  </a:lnTo>
                  <a:lnTo>
                    <a:pt x="12" y="12"/>
                  </a:lnTo>
                  <a:lnTo>
                    <a:pt x="12" y="1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1" name="Freeform 1696">
              <a:extLst>
                <a:ext uri="{FF2B5EF4-FFF2-40B4-BE49-F238E27FC236}">
                  <a16:creationId xmlns:a16="http://schemas.microsoft.com/office/drawing/2014/main" id="{508A6876-B3A9-4CDE-BC15-F928EDA5BF2A}"/>
                </a:ext>
              </a:extLst>
            </p:cNvPr>
            <p:cNvSpPr>
              <a:spLocks/>
            </p:cNvSpPr>
            <p:nvPr/>
          </p:nvSpPr>
          <p:spPr bwMode="auto">
            <a:xfrm>
              <a:off x="2790826" y="3235324"/>
              <a:ext cx="19049" cy="22225"/>
            </a:xfrm>
            <a:custGeom>
              <a:avLst/>
              <a:gdLst/>
              <a:ahLst/>
              <a:cxnLst>
                <a:cxn ang="0">
                  <a:pos x="12" y="10"/>
                </a:cxn>
                <a:cxn ang="0">
                  <a:pos x="12" y="7"/>
                </a:cxn>
                <a:cxn ang="0">
                  <a:pos x="10" y="5"/>
                </a:cxn>
                <a:cxn ang="0">
                  <a:pos x="7" y="0"/>
                </a:cxn>
                <a:cxn ang="0">
                  <a:pos x="5" y="2"/>
                </a:cxn>
                <a:cxn ang="0">
                  <a:pos x="2" y="5"/>
                </a:cxn>
                <a:cxn ang="0">
                  <a:pos x="0" y="7"/>
                </a:cxn>
                <a:cxn ang="0">
                  <a:pos x="0" y="10"/>
                </a:cxn>
                <a:cxn ang="0">
                  <a:pos x="0" y="12"/>
                </a:cxn>
                <a:cxn ang="0">
                  <a:pos x="2" y="12"/>
                </a:cxn>
                <a:cxn ang="0">
                  <a:pos x="2" y="14"/>
                </a:cxn>
                <a:cxn ang="0">
                  <a:pos x="7" y="14"/>
                </a:cxn>
                <a:cxn ang="0">
                  <a:pos x="10" y="14"/>
                </a:cxn>
                <a:cxn ang="0">
                  <a:pos x="10" y="14"/>
                </a:cxn>
                <a:cxn ang="0">
                  <a:pos x="12" y="12"/>
                </a:cxn>
                <a:cxn ang="0">
                  <a:pos x="12" y="10"/>
                </a:cxn>
              </a:cxnLst>
              <a:rect l="0" t="0" r="r" b="b"/>
              <a:pathLst>
                <a:path w="12" h="14">
                  <a:moveTo>
                    <a:pt x="12" y="10"/>
                  </a:moveTo>
                  <a:lnTo>
                    <a:pt x="12" y="7"/>
                  </a:lnTo>
                  <a:lnTo>
                    <a:pt x="10" y="5"/>
                  </a:lnTo>
                  <a:lnTo>
                    <a:pt x="7" y="0"/>
                  </a:lnTo>
                  <a:lnTo>
                    <a:pt x="5" y="2"/>
                  </a:lnTo>
                  <a:lnTo>
                    <a:pt x="2" y="5"/>
                  </a:lnTo>
                  <a:lnTo>
                    <a:pt x="0" y="7"/>
                  </a:lnTo>
                  <a:lnTo>
                    <a:pt x="0" y="10"/>
                  </a:lnTo>
                  <a:lnTo>
                    <a:pt x="0" y="12"/>
                  </a:lnTo>
                  <a:lnTo>
                    <a:pt x="2" y="12"/>
                  </a:lnTo>
                  <a:lnTo>
                    <a:pt x="2" y="14"/>
                  </a:lnTo>
                  <a:lnTo>
                    <a:pt x="7" y="14"/>
                  </a:lnTo>
                  <a:lnTo>
                    <a:pt x="10" y="14"/>
                  </a:lnTo>
                  <a:lnTo>
                    <a:pt x="10" y="14"/>
                  </a:lnTo>
                  <a:lnTo>
                    <a:pt x="12" y="12"/>
                  </a:lnTo>
                  <a:lnTo>
                    <a:pt x="12" y="1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2" name="Freeform 1697">
              <a:extLst>
                <a:ext uri="{FF2B5EF4-FFF2-40B4-BE49-F238E27FC236}">
                  <a16:creationId xmlns:a16="http://schemas.microsoft.com/office/drawing/2014/main" id="{FEB29E0A-CDC8-423F-B92E-8753034F4E39}"/>
                </a:ext>
              </a:extLst>
            </p:cNvPr>
            <p:cNvSpPr>
              <a:spLocks/>
            </p:cNvSpPr>
            <p:nvPr/>
          </p:nvSpPr>
          <p:spPr bwMode="auto">
            <a:xfrm>
              <a:off x="4095751" y="2628899"/>
              <a:ext cx="68263" cy="55563"/>
            </a:xfrm>
            <a:custGeom>
              <a:avLst/>
              <a:gdLst/>
              <a:ahLst/>
              <a:cxnLst>
                <a:cxn ang="0">
                  <a:pos x="38" y="35"/>
                </a:cxn>
                <a:cxn ang="0">
                  <a:pos x="38" y="35"/>
                </a:cxn>
                <a:cxn ang="0">
                  <a:pos x="33" y="35"/>
                </a:cxn>
                <a:cxn ang="0">
                  <a:pos x="33" y="33"/>
                </a:cxn>
                <a:cxn ang="0">
                  <a:pos x="31" y="33"/>
                </a:cxn>
                <a:cxn ang="0">
                  <a:pos x="31" y="30"/>
                </a:cxn>
                <a:cxn ang="0">
                  <a:pos x="28" y="30"/>
                </a:cxn>
                <a:cxn ang="0">
                  <a:pos x="28" y="28"/>
                </a:cxn>
                <a:cxn ang="0">
                  <a:pos x="28" y="28"/>
                </a:cxn>
                <a:cxn ang="0">
                  <a:pos x="26" y="28"/>
                </a:cxn>
                <a:cxn ang="0">
                  <a:pos x="26" y="26"/>
                </a:cxn>
                <a:cxn ang="0">
                  <a:pos x="26" y="26"/>
                </a:cxn>
                <a:cxn ang="0">
                  <a:pos x="24" y="26"/>
                </a:cxn>
                <a:cxn ang="0">
                  <a:pos x="21" y="26"/>
                </a:cxn>
                <a:cxn ang="0">
                  <a:pos x="19" y="26"/>
                </a:cxn>
                <a:cxn ang="0">
                  <a:pos x="19" y="23"/>
                </a:cxn>
                <a:cxn ang="0">
                  <a:pos x="17" y="23"/>
                </a:cxn>
                <a:cxn ang="0">
                  <a:pos x="17" y="21"/>
                </a:cxn>
                <a:cxn ang="0">
                  <a:pos x="17" y="19"/>
                </a:cxn>
                <a:cxn ang="0">
                  <a:pos x="14" y="19"/>
                </a:cxn>
                <a:cxn ang="0">
                  <a:pos x="12" y="19"/>
                </a:cxn>
                <a:cxn ang="0">
                  <a:pos x="9" y="16"/>
                </a:cxn>
                <a:cxn ang="0">
                  <a:pos x="7" y="14"/>
                </a:cxn>
                <a:cxn ang="0">
                  <a:pos x="5" y="14"/>
                </a:cxn>
                <a:cxn ang="0">
                  <a:pos x="2" y="11"/>
                </a:cxn>
                <a:cxn ang="0">
                  <a:pos x="0" y="7"/>
                </a:cxn>
                <a:cxn ang="0">
                  <a:pos x="0" y="4"/>
                </a:cxn>
                <a:cxn ang="0">
                  <a:pos x="5" y="2"/>
                </a:cxn>
                <a:cxn ang="0">
                  <a:pos x="7" y="0"/>
                </a:cxn>
                <a:cxn ang="0">
                  <a:pos x="9" y="2"/>
                </a:cxn>
                <a:cxn ang="0">
                  <a:pos x="9" y="4"/>
                </a:cxn>
                <a:cxn ang="0">
                  <a:pos x="12" y="4"/>
                </a:cxn>
                <a:cxn ang="0">
                  <a:pos x="24" y="0"/>
                </a:cxn>
                <a:cxn ang="0">
                  <a:pos x="28" y="2"/>
                </a:cxn>
                <a:cxn ang="0">
                  <a:pos x="33" y="4"/>
                </a:cxn>
                <a:cxn ang="0">
                  <a:pos x="36" y="7"/>
                </a:cxn>
                <a:cxn ang="0">
                  <a:pos x="38" y="9"/>
                </a:cxn>
                <a:cxn ang="0">
                  <a:pos x="40" y="11"/>
                </a:cxn>
                <a:cxn ang="0">
                  <a:pos x="43" y="14"/>
                </a:cxn>
                <a:cxn ang="0">
                  <a:pos x="43" y="16"/>
                </a:cxn>
                <a:cxn ang="0">
                  <a:pos x="43" y="19"/>
                </a:cxn>
                <a:cxn ang="0">
                  <a:pos x="43" y="21"/>
                </a:cxn>
                <a:cxn ang="0">
                  <a:pos x="40" y="23"/>
                </a:cxn>
                <a:cxn ang="0">
                  <a:pos x="38" y="23"/>
                </a:cxn>
                <a:cxn ang="0">
                  <a:pos x="38" y="26"/>
                </a:cxn>
                <a:cxn ang="0">
                  <a:pos x="36" y="28"/>
                </a:cxn>
                <a:cxn ang="0">
                  <a:pos x="36" y="28"/>
                </a:cxn>
                <a:cxn ang="0">
                  <a:pos x="36" y="30"/>
                </a:cxn>
                <a:cxn ang="0">
                  <a:pos x="36" y="33"/>
                </a:cxn>
                <a:cxn ang="0">
                  <a:pos x="36" y="35"/>
                </a:cxn>
                <a:cxn ang="0">
                  <a:pos x="38" y="35"/>
                </a:cxn>
              </a:cxnLst>
              <a:rect l="0" t="0" r="r" b="b"/>
              <a:pathLst>
                <a:path w="43" h="35">
                  <a:moveTo>
                    <a:pt x="38" y="35"/>
                  </a:moveTo>
                  <a:lnTo>
                    <a:pt x="38" y="35"/>
                  </a:lnTo>
                  <a:lnTo>
                    <a:pt x="33" y="35"/>
                  </a:lnTo>
                  <a:lnTo>
                    <a:pt x="33" y="33"/>
                  </a:lnTo>
                  <a:lnTo>
                    <a:pt x="31" y="33"/>
                  </a:lnTo>
                  <a:lnTo>
                    <a:pt x="31" y="30"/>
                  </a:lnTo>
                  <a:lnTo>
                    <a:pt x="28" y="30"/>
                  </a:lnTo>
                  <a:lnTo>
                    <a:pt x="28" y="28"/>
                  </a:lnTo>
                  <a:lnTo>
                    <a:pt x="28" y="28"/>
                  </a:lnTo>
                  <a:lnTo>
                    <a:pt x="26" y="28"/>
                  </a:lnTo>
                  <a:lnTo>
                    <a:pt x="26" y="26"/>
                  </a:lnTo>
                  <a:lnTo>
                    <a:pt x="26" y="26"/>
                  </a:lnTo>
                  <a:lnTo>
                    <a:pt x="24" y="26"/>
                  </a:lnTo>
                  <a:lnTo>
                    <a:pt x="21" y="26"/>
                  </a:lnTo>
                  <a:lnTo>
                    <a:pt x="19" y="26"/>
                  </a:lnTo>
                  <a:lnTo>
                    <a:pt x="19" y="23"/>
                  </a:lnTo>
                  <a:lnTo>
                    <a:pt x="17" y="23"/>
                  </a:lnTo>
                  <a:lnTo>
                    <a:pt x="17" y="21"/>
                  </a:lnTo>
                  <a:lnTo>
                    <a:pt x="17" y="19"/>
                  </a:lnTo>
                  <a:lnTo>
                    <a:pt x="14" y="19"/>
                  </a:lnTo>
                  <a:lnTo>
                    <a:pt x="12" y="19"/>
                  </a:lnTo>
                  <a:lnTo>
                    <a:pt x="9" y="16"/>
                  </a:lnTo>
                  <a:lnTo>
                    <a:pt x="7" y="14"/>
                  </a:lnTo>
                  <a:lnTo>
                    <a:pt x="5" y="14"/>
                  </a:lnTo>
                  <a:lnTo>
                    <a:pt x="2" y="11"/>
                  </a:lnTo>
                  <a:lnTo>
                    <a:pt x="0" y="7"/>
                  </a:lnTo>
                  <a:lnTo>
                    <a:pt x="0" y="4"/>
                  </a:lnTo>
                  <a:lnTo>
                    <a:pt x="5" y="2"/>
                  </a:lnTo>
                  <a:lnTo>
                    <a:pt x="7" y="0"/>
                  </a:lnTo>
                  <a:lnTo>
                    <a:pt x="9" y="2"/>
                  </a:lnTo>
                  <a:lnTo>
                    <a:pt x="9" y="4"/>
                  </a:lnTo>
                  <a:lnTo>
                    <a:pt x="12" y="4"/>
                  </a:lnTo>
                  <a:lnTo>
                    <a:pt x="24" y="0"/>
                  </a:lnTo>
                  <a:lnTo>
                    <a:pt x="28" y="2"/>
                  </a:lnTo>
                  <a:lnTo>
                    <a:pt x="33" y="4"/>
                  </a:lnTo>
                  <a:lnTo>
                    <a:pt x="36" y="7"/>
                  </a:lnTo>
                  <a:lnTo>
                    <a:pt x="38" y="9"/>
                  </a:lnTo>
                  <a:lnTo>
                    <a:pt x="40" y="11"/>
                  </a:lnTo>
                  <a:lnTo>
                    <a:pt x="43" y="14"/>
                  </a:lnTo>
                  <a:lnTo>
                    <a:pt x="43" y="16"/>
                  </a:lnTo>
                  <a:lnTo>
                    <a:pt x="43" y="19"/>
                  </a:lnTo>
                  <a:lnTo>
                    <a:pt x="43" y="21"/>
                  </a:lnTo>
                  <a:lnTo>
                    <a:pt x="40" y="23"/>
                  </a:lnTo>
                  <a:lnTo>
                    <a:pt x="38" y="23"/>
                  </a:lnTo>
                  <a:lnTo>
                    <a:pt x="38" y="26"/>
                  </a:lnTo>
                  <a:lnTo>
                    <a:pt x="36" y="28"/>
                  </a:lnTo>
                  <a:lnTo>
                    <a:pt x="36" y="28"/>
                  </a:lnTo>
                  <a:lnTo>
                    <a:pt x="36" y="30"/>
                  </a:lnTo>
                  <a:lnTo>
                    <a:pt x="36" y="33"/>
                  </a:lnTo>
                  <a:lnTo>
                    <a:pt x="36" y="35"/>
                  </a:lnTo>
                  <a:lnTo>
                    <a:pt x="38" y="35"/>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3" name="Freeform 1698">
              <a:extLst>
                <a:ext uri="{FF2B5EF4-FFF2-40B4-BE49-F238E27FC236}">
                  <a16:creationId xmlns:a16="http://schemas.microsoft.com/office/drawing/2014/main" id="{E6698B43-7D72-4AE5-9AF1-16DC0D54B3C6}"/>
                </a:ext>
              </a:extLst>
            </p:cNvPr>
            <p:cNvSpPr>
              <a:spLocks/>
            </p:cNvSpPr>
            <p:nvPr/>
          </p:nvSpPr>
          <p:spPr bwMode="auto">
            <a:xfrm>
              <a:off x="4095751" y="2628899"/>
              <a:ext cx="68263" cy="55563"/>
            </a:xfrm>
            <a:custGeom>
              <a:avLst/>
              <a:gdLst/>
              <a:ahLst/>
              <a:cxnLst>
                <a:cxn ang="0">
                  <a:pos x="38" y="35"/>
                </a:cxn>
                <a:cxn ang="0">
                  <a:pos x="38" y="35"/>
                </a:cxn>
                <a:cxn ang="0">
                  <a:pos x="33" y="35"/>
                </a:cxn>
                <a:cxn ang="0">
                  <a:pos x="33" y="33"/>
                </a:cxn>
                <a:cxn ang="0">
                  <a:pos x="31" y="33"/>
                </a:cxn>
                <a:cxn ang="0">
                  <a:pos x="31" y="30"/>
                </a:cxn>
                <a:cxn ang="0">
                  <a:pos x="28" y="30"/>
                </a:cxn>
                <a:cxn ang="0">
                  <a:pos x="28" y="28"/>
                </a:cxn>
                <a:cxn ang="0">
                  <a:pos x="28" y="28"/>
                </a:cxn>
                <a:cxn ang="0">
                  <a:pos x="26" y="28"/>
                </a:cxn>
                <a:cxn ang="0">
                  <a:pos x="26" y="26"/>
                </a:cxn>
                <a:cxn ang="0">
                  <a:pos x="26" y="26"/>
                </a:cxn>
                <a:cxn ang="0">
                  <a:pos x="24" y="26"/>
                </a:cxn>
                <a:cxn ang="0">
                  <a:pos x="21" y="26"/>
                </a:cxn>
                <a:cxn ang="0">
                  <a:pos x="19" y="26"/>
                </a:cxn>
                <a:cxn ang="0">
                  <a:pos x="19" y="23"/>
                </a:cxn>
                <a:cxn ang="0">
                  <a:pos x="17" y="23"/>
                </a:cxn>
                <a:cxn ang="0">
                  <a:pos x="17" y="21"/>
                </a:cxn>
                <a:cxn ang="0">
                  <a:pos x="17" y="19"/>
                </a:cxn>
                <a:cxn ang="0">
                  <a:pos x="14" y="19"/>
                </a:cxn>
                <a:cxn ang="0">
                  <a:pos x="12" y="19"/>
                </a:cxn>
                <a:cxn ang="0">
                  <a:pos x="9" y="16"/>
                </a:cxn>
                <a:cxn ang="0">
                  <a:pos x="7" y="14"/>
                </a:cxn>
                <a:cxn ang="0">
                  <a:pos x="5" y="14"/>
                </a:cxn>
                <a:cxn ang="0">
                  <a:pos x="2" y="11"/>
                </a:cxn>
                <a:cxn ang="0">
                  <a:pos x="0" y="7"/>
                </a:cxn>
                <a:cxn ang="0">
                  <a:pos x="0" y="4"/>
                </a:cxn>
                <a:cxn ang="0">
                  <a:pos x="5" y="2"/>
                </a:cxn>
                <a:cxn ang="0">
                  <a:pos x="7" y="0"/>
                </a:cxn>
                <a:cxn ang="0">
                  <a:pos x="9" y="2"/>
                </a:cxn>
                <a:cxn ang="0">
                  <a:pos x="9" y="4"/>
                </a:cxn>
                <a:cxn ang="0">
                  <a:pos x="12" y="4"/>
                </a:cxn>
                <a:cxn ang="0">
                  <a:pos x="24" y="0"/>
                </a:cxn>
                <a:cxn ang="0">
                  <a:pos x="28" y="2"/>
                </a:cxn>
                <a:cxn ang="0">
                  <a:pos x="33" y="4"/>
                </a:cxn>
                <a:cxn ang="0">
                  <a:pos x="36" y="7"/>
                </a:cxn>
                <a:cxn ang="0">
                  <a:pos x="38" y="9"/>
                </a:cxn>
                <a:cxn ang="0">
                  <a:pos x="40" y="11"/>
                </a:cxn>
                <a:cxn ang="0">
                  <a:pos x="43" y="14"/>
                </a:cxn>
                <a:cxn ang="0">
                  <a:pos x="43" y="16"/>
                </a:cxn>
                <a:cxn ang="0">
                  <a:pos x="43" y="19"/>
                </a:cxn>
                <a:cxn ang="0">
                  <a:pos x="43" y="21"/>
                </a:cxn>
                <a:cxn ang="0">
                  <a:pos x="40" y="23"/>
                </a:cxn>
                <a:cxn ang="0">
                  <a:pos x="38" y="23"/>
                </a:cxn>
                <a:cxn ang="0">
                  <a:pos x="38" y="26"/>
                </a:cxn>
                <a:cxn ang="0">
                  <a:pos x="36" y="28"/>
                </a:cxn>
                <a:cxn ang="0">
                  <a:pos x="36" y="28"/>
                </a:cxn>
                <a:cxn ang="0">
                  <a:pos x="36" y="30"/>
                </a:cxn>
                <a:cxn ang="0">
                  <a:pos x="36" y="33"/>
                </a:cxn>
                <a:cxn ang="0">
                  <a:pos x="36" y="35"/>
                </a:cxn>
                <a:cxn ang="0">
                  <a:pos x="38" y="35"/>
                </a:cxn>
              </a:cxnLst>
              <a:rect l="0" t="0" r="r" b="b"/>
              <a:pathLst>
                <a:path w="43" h="35">
                  <a:moveTo>
                    <a:pt x="38" y="35"/>
                  </a:moveTo>
                  <a:lnTo>
                    <a:pt x="38" y="35"/>
                  </a:lnTo>
                  <a:lnTo>
                    <a:pt x="33" y="35"/>
                  </a:lnTo>
                  <a:lnTo>
                    <a:pt x="33" y="33"/>
                  </a:lnTo>
                  <a:lnTo>
                    <a:pt x="31" y="33"/>
                  </a:lnTo>
                  <a:lnTo>
                    <a:pt x="31" y="30"/>
                  </a:lnTo>
                  <a:lnTo>
                    <a:pt x="28" y="30"/>
                  </a:lnTo>
                  <a:lnTo>
                    <a:pt x="28" y="28"/>
                  </a:lnTo>
                  <a:lnTo>
                    <a:pt x="28" y="28"/>
                  </a:lnTo>
                  <a:lnTo>
                    <a:pt x="26" y="28"/>
                  </a:lnTo>
                  <a:lnTo>
                    <a:pt x="26" y="26"/>
                  </a:lnTo>
                  <a:lnTo>
                    <a:pt x="26" y="26"/>
                  </a:lnTo>
                  <a:lnTo>
                    <a:pt x="24" y="26"/>
                  </a:lnTo>
                  <a:lnTo>
                    <a:pt x="21" y="26"/>
                  </a:lnTo>
                  <a:lnTo>
                    <a:pt x="19" y="26"/>
                  </a:lnTo>
                  <a:lnTo>
                    <a:pt x="19" y="23"/>
                  </a:lnTo>
                  <a:lnTo>
                    <a:pt x="17" y="23"/>
                  </a:lnTo>
                  <a:lnTo>
                    <a:pt x="17" y="21"/>
                  </a:lnTo>
                  <a:lnTo>
                    <a:pt x="17" y="19"/>
                  </a:lnTo>
                  <a:lnTo>
                    <a:pt x="14" y="19"/>
                  </a:lnTo>
                  <a:lnTo>
                    <a:pt x="12" y="19"/>
                  </a:lnTo>
                  <a:lnTo>
                    <a:pt x="9" y="16"/>
                  </a:lnTo>
                  <a:lnTo>
                    <a:pt x="7" y="14"/>
                  </a:lnTo>
                  <a:lnTo>
                    <a:pt x="5" y="14"/>
                  </a:lnTo>
                  <a:lnTo>
                    <a:pt x="2" y="11"/>
                  </a:lnTo>
                  <a:lnTo>
                    <a:pt x="0" y="7"/>
                  </a:lnTo>
                  <a:lnTo>
                    <a:pt x="0" y="4"/>
                  </a:lnTo>
                  <a:lnTo>
                    <a:pt x="5" y="2"/>
                  </a:lnTo>
                  <a:lnTo>
                    <a:pt x="7" y="0"/>
                  </a:lnTo>
                  <a:lnTo>
                    <a:pt x="9" y="2"/>
                  </a:lnTo>
                  <a:lnTo>
                    <a:pt x="9" y="4"/>
                  </a:lnTo>
                  <a:lnTo>
                    <a:pt x="12" y="4"/>
                  </a:lnTo>
                  <a:lnTo>
                    <a:pt x="24" y="0"/>
                  </a:lnTo>
                  <a:lnTo>
                    <a:pt x="28" y="2"/>
                  </a:lnTo>
                  <a:lnTo>
                    <a:pt x="33" y="4"/>
                  </a:lnTo>
                  <a:lnTo>
                    <a:pt x="36" y="7"/>
                  </a:lnTo>
                  <a:lnTo>
                    <a:pt x="38" y="9"/>
                  </a:lnTo>
                  <a:lnTo>
                    <a:pt x="40" y="11"/>
                  </a:lnTo>
                  <a:lnTo>
                    <a:pt x="43" y="14"/>
                  </a:lnTo>
                  <a:lnTo>
                    <a:pt x="43" y="16"/>
                  </a:lnTo>
                  <a:lnTo>
                    <a:pt x="43" y="19"/>
                  </a:lnTo>
                  <a:lnTo>
                    <a:pt x="43" y="21"/>
                  </a:lnTo>
                  <a:lnTo>
                    <a:pt x="40" y="23"/>
                  </a:lnTo>
                  <a:lnTo>
                    <a:pt x="38" y="23"/>
                  </a:lnTo>
                  <a:lnTo>
                    <a:pt x="38" y="26"/>
                  </a:lnTo>
                  <a:lnTo>
                    <a:pt x="36" y="28"/>
                  </a:lnTo>
                  <a:lnTo>
                    <a:pt x="36" y="28"/>
                  </a:lnTo>
                  <a:lnTo>
                    <a:pt x="36" y="30"/>
                  </a:lnTo>
                  <a:lnTo>
                    <a:pt x="36" y="33"/>
                  </a:lnTo>
                  <a:lnTo>
                    <a:pt x="36" y="35"/>
                  </a:lnTo>
                  <a:lnTo>
                    <a:pt x="38" y="35"/>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4" name="Freeform 1699">
              <a:extLst>
                <a:ext uri="{FF2B5EF4-FFF2-40B4-BE49-F238E27FC236}">
                  <a16:creationId xmlns:a16="http://schemas.microsoft.com/office/drawing/2014/main" id="{AF28C4B3-8175-4FB6-A019-27D5ACACEB52}"/>
                </a:ext>
              </a:extLst>
            </p:cNvPr>
            <p:cNvSpPr>
              <a:spLocks/>
            </p:cNvSpPr>
            <p:nvPr/>
          </p:nvSpPr>
          <p:spPr bwMode="auto">
            <a:xfrm>
              <a:off x="6256340" y="4068762"/>
              <a:ext cx="19049" cy="19050"/>
            </a:xfrm>
            <a:custGeom>
              <a:avLst/>
              <a:gdLst/>
              <a:ahLst/>
              <a:cxnLst>
                <a:cxn ang="0">
                  <a:pos x="7" y="0"/>
                </a:cxn>
                <a:cxn ang="0">
                  <a:pos x="7" y="0"/>
                </a:cxn>
                <a:cxn ang="0">
                  <a:pos x="5" y="0"/>
                </a:cxn>
                <a:cxn ang="0">
                  <a:pos x="2" y="5"/>
                </a:cxn>
                <a:cxn ang="0">
                  <a:pos x="0" y="10"/>
                </a:cxn>
                <a:cxn ang="0">
                  <a:pos x="0" y="12"/>
                </a:cxn>
                <a:cxn ang="0">
                  <a:pos x="5" y="12"/>
                </a:cxn>
                <a:cxn ang="0">
                  <a:pos x="7" y="10"/>
                </a:cxn>
                <a:cxn ang="0">
                  <a:pos x="10" y="10"/>
                </a:cxn>
                <a:cxn ang="0">
                  <a:pos x="10" y="7"/>
                </a:cxn>
                <a:cxn ang="0">
                  <a:pos x="12" y="5"/>
                </a:cxn>
                <a:cxn ang="0">
                  <a:pos x="12" y="2"/>
                </a:cxn>
                <a:cxn ang="0">
                  <a:pos x="12" y="2"/>
                </a:cxn>
                <a:cxn ang="0">
                  <a:pos x="10" y="0"/>
                </a:cxn>
                <a:cxn ang="0">
                  <a:pos x="7" y="0"/>
                </a:cxn>
              </a:cxnLst>
              <a:rect l="0" t="0" r="r" b="b"/>
              <a:pathLst>
                <a:path w="12" h="12">
                  <a:moveTo>
                    <a:pt x="7" y="0"/>
                  </a:moveTo>
                  <a:lnTo>
                    <a:pt x="7" y="0"/>
                  </a:lnTo>
                  <a:lnTo>
                    <a:pt x="5" y="0"/>
                  </a:lnTo>
                  <a:lnTo>
                    <a:pt x="2" y="5"/>
                  </a:lnTo>
                  <a:lnTo>
                    <a:pt x="0" y="10"/>
                  </a:lnTo>
                  <a:lnTo>
                    <a:pt x="0" y="12"/>
                  </a:lnTo>
                  <a:lnTo>
                    <a:pt x="5" y="12"/>
                  </a:lnTo>
                  <a:lnTo>
                    <a:pt x="7" y="10"/>
                  </a:lnTo>
                  <a:lnTo>
                    <a:pt x="10" y="10"/>
                  </a:lnTo>
                  <a:lnTo>
                    <a:pt x="10" y="7"/>
                  </a:lnTo>
                  <a:lnTo>
                    <a:pt x="12" y="5"/>
                  </a:lnTo>
                  <a:lnTo>
                    <a:pt x="12" y="2"/>
                  </a:lnTo>
                  <a:lnTo>
                    <a:pt x="12" y="2"/>
                  </a:lnTo>
                  <a:lnTo>
                    <a:pt x="10" y="0"/>
                  </a:lnTo>
                  <a:lnTo>
                    <a:pt x="7" y="0"/>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5" name="Freeform 1700">
              <a:extLst>
                <a:ext uri="{FF2B5EF4-FFF2-40B4-BE49-F238E27FC236}">
                  <a16:creationId xmlns:a16="http://schemas.microsoft.com/office/drawing/2014/main" id="{2197A99A-40E1-4912-AED0-B310491F9D07}"/>
                </a:ext>
              </a:extLst>
            </p:cNvPr>
            <p:cNvSpPr>
              <a:spLocks/>
            </p:cNvSpPr>
            <p:nvPr/>
          </p:nvSpPr>
          <p:spPr bwMode="auto">
            <a:xfrm>
              <a:off x="6256340" y="4068764"/>
              <a:ext cx="19049" cy="19050"/>
            </a:xfrm>
            <a:custGeom>
              <a:avLst/>
              <a:gdLst/>
              <a:ahLst/>
              <a:cxnLst>
                <a:cxn ang="0">
                  <a:pos x="7" y="0"/>
                </a:cxn>
                <a:cxn ang="0">
                  <a:pos x="7" y="0"/>
                </a:cxn>
                <a:cxn ang="0">
                  <a:pos x="5" y="0"/>
                </a:cxn>
                <a:cxn ang="0">
                  <a:pos x="2" y="5"/>
                </a:cxn>
                <a:cxn ang="0">
                  <a:pos x="0" y="10"/>
                </a:cxn>
                <a:cxn ang="0">
                  <a:pos x="0" y="12"/>
                </a:cxn>
                <a:cxn ang="0">
                  <a:pos x="5" y="12"/>
                </a:cxn>
                <a:cxn ang="0">
                  <a:pos x="7" y="10"/>
                </a:cxn>
                <a:cxn ang="0">
                  <a:pos x="10" y="10"/>
                </a:cxn>
                <a:cxn ang="0">
                  <a:pos x="10" y="7"/>
                </a:cxn>
                <a:cxn ang="0">
                  <a:pos x="12" y="5"/>
                </a:cxn>
                <a:cxn ang="0">
                  <a:pos x="12" y="2"/>
                </a:cxn>
                <a:cxn ang="0">
                  <a:pos x="12" y="2"/>
                </a:cxn>
                <a:cxn ang="0">
                  <a:pos x="10" y="0"/>
                </a:cxn>
                <a:cxn ang="0">
                  <a:pos x="7" y="0"/>
                </a:cxn>
              </a:cxnLst>
              <a:rect l="0" t="0" r="r" b="b"/>
              <a:pathLst>
                <a:path w="12" h="12">
                  <a:moveTo>
                    <a:pt x="7" y="0"/>
                  </a:moveTo>
                  <a:lnTo>
                    <a:pt x="7" y="0"/>
                  </a:lnTo>
                  <a:lnTo>
                    <a:pt x="5" y="0"/>
                  </a:lnTo>
                  <a:lnTo>
                    <a:pt x="2" y="5"/>
                  </a:lnTo>
                  <a:lnTo>
                    <a:pt x="0" y="10"/>
                  </a:lnTo>
                  <a:lnTo>
                    <a:pt x="0" y="12"/>
                  </a:lnTo>
                  <a:lnTo>
                    <a:pt x="5" y="12"/>
                  </a:lnTo>
                  <a:lnTo>
                    <a:pt x="7" y="10"/>
                  </a:lnTo>
                  <a:lnTo>
                    <a:pt x="10" y="10"/>
                  </a:lnTo>
                  <a:lnTo>
                    <a:pt x="10" y="7"/>
                  </a:lnTo>
                  <a:lnTo>
                    <a:pt x="12" y="5"/>
                  </a:lnTo>
                  <a:lnTo>
                    <a:pt x="12" y="2"/>
                  </a:lnTo>
                  <a:lnTo>
                    <a:pt x="12" y="2"/>
                  </a:lnTo>
                  <a:lnTo>
                    <a:pt x="10" y="0"/>
                  </a:lnTo>
                  <a:lnTo>
                    <a:pt x="7" y="0"/>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6" name="Freeform 1701">
              <a:extLst>
                <a:ext uri="{FF2B5EF4-FFF2-40B4-BE49-F238E27FC236}">
                  <a16:creationId xmlns:a16="http://schemas.microsoft.com/office/drawing/2014/main" id="{2010F4A0-0C1E-45E9-96FB-A2D10AF54BAE}"/>
                </a:ext>
              </a:extLst>
            </p:cNvPr>
            <p:cNvSpPr>
              <a:spLocks/>
            </p:cNvSpPr>
            <p:nvPr/>
          </p:nvSpPr>
          <p:spPr bwMode="auto">
            <a:xfrm>
              <a:off x="1647825" y="2684464"/>
              <a:ext cx="1131888" cy="773112"/>
            </a:xfrm>
            <a:custGeom>
              <a:avLst/>
              <a:gdLst/>
              <a:ahLst/>
              <a:cxnLst>
                <a:cxn ang="0">
                  <a:pos x="3" y="228"/>
                </a:cxn>
                <a:cxn ang="0">
                  <a:pos x="17" y="219"/>
                </a:cxn>
                <a:cxn ang="0">
                  <a:pos x="0" y="193"/>
                </a:cxn>
                <a:cxn ang="0">
                  <a:pos x="12" y="143"/>
                </a:cxn>
                <a:cxn ang="0">
                  <a:pos x="64" y="29"/>
                </a:cxn>
                <a:cxn ang="0">
                  <a:pos x="83" y="26"/>
                </a:cxn>
                <a:cxn ang="0">
                  <a:pos x="416" y="7"/>
                </a:cxn>
                <a:cxn ang="0">
                  <a:pos x="449" y="22"/>
                </a:cxn>
                <a:cxn ang="0">
                  <a:pos x="440" y="45"/>
                </a:cxn>
                <a:cxn ang="0">
                  <a:pos x="480" y="41"/>
                </a:cxn>
                <a:cxn ang="0">
                  <a:pos x="502" y="55"/>
                </a:cxn>
                <a:cxn ang="0">
                  <a:pos x="492" y="64"/>
                </a:cxn>
                <a:cxn ang="0">
                  <a:pos x="471" y="88"/>
                </a:cxn>
                <a:cxn ang="0">
                  <a:pos x="454" y="145"/>
                </a:cxn>
                <a:cxn ang="0">
                  <a:pos x="475" y="126"/>
                </a:cxn>
                <a:cxn ang="0">
                  <a:pos x="506" y="69"/>
                </a:cxn>
                <a:cxn ang="0">
                  <a:pos x="521" y="88"/>
                </a:cxn>
                <a:cxn ang="0">
                  <a:pos x="523" y="102"/>
                </a:cxn>
                <a:cxn ang="0">
                  <a:pos x="523" y="126"/>
                </a:cxn>
                <a:cxn ang="0">
                  <a:pos x="511" y="150"/>
                </a:cxn>
                <a:cxn ang="0">
                  <a:pos x="566" y="114"/>
                </a:cxn>
                <a:cxn ang="0">
                  <a:pos x="592" y="112"/>
                </a:cxn>
                <a:cxn ang="0">
                  <a:pos x="646" y="81"/>
                </a:cxn>
                <a:cxn ang="0">
                  <a:pos x="675" y="64"/>
                </a:cxn>
                <a:cxn ang="0">
                  <a:pos x="708" y="50"/>
                </a:cxn>
                <a:cxn ang="0">
                  <a:pos x="673" y="100"/>
                </a:cxn>
                <a:cxn ang="0">
                  <a:pos x="656" y="138"/>
                </a:cxn>
                <a:cxn ang="0">
                  <a:pos x="651" y="145"/>
                </a:cxn>
                <a:cxn ang="0">
                  <a:pos x="618" y="157"/>
                </a:cxn>
                <a:cxn ang="0">
                  <a:pos x="608" y="167"/>
                </a:cxn>
                <a:cxn ang="0">
                  <a:pos x="589" y="195"/>
                </a:cxn>
                <a:cxn ang="0">
                  <a:pos x="582" y="221"/>
                </a:cxn>
                <a:cxn ang="0">
                  <a:pos x="573" y="233"/>
                </a:cxn>
                <a:cxn ang="0">
                  <a:pos x="566" y="238"/>
                </a:cxn>
                <a:cxn ang="0">
                  <a:pos x="570" y="259"/>
                </a:cxn>
                <a:cxn ang="0">
                  <a:pos x="554" y="278"/>
                </a:cxn>
                <a:cxn ang="0">
                  <a:pos x="540" y="292"/>
                </a:cxn>
                <a:cxn ang="0">
                  <a:pos x="521" y="311"/>
                </a:cxn>
                <a:cxn ang="0">
                  <a:pos x="504" y="330"/>
                </a:cxn>
                <a:cxn ang="0">
                  <a:pos x="480" y="380"/>
                </a:cxn>
                <a:cxn ang="0">
                  <a:pos x="483" y="459"/>
                </a:cxn>
                <a:cxn ang="0">
                  <a:pos x="466" y="478"/>
                </a:cxn>
                <a:cxn ang="0">
                  <a:pos x="459" y="435"/>
                </a:cxn>
                <a:cxn ang="0">
                  <a:pos x="456" y="406"/>
                </a:cxn>
                <a:cxn ang="0">
                  <a:pos x="442" y="385"/>
                </a:cxn>
                <a:cxn ang="0">
                  <a:pos x="426" y="383"/>
                </a:cxn>
                <a:cxn ang="0">
                  <a:pos x="385" y="378"/>
                </a:cxn>
                <a:cxn ang="0">
                  <a:pos x="376" y="406"/>
                </a:cxn>
                <a:cxn ang="0">
                  <a:pos x="359" y="404"/>
                </a:cxn>
                <a:cxn ang="0">
                  <a:pos x="335" y="395"/>
                </a:cxn>
                <a:cxn ang="0">
                  <a:pos x="314" y="395"/>
                </a:cxn>
                <a:cxn ang="0">
                  <a:pos x="290" y="414"/>
                </a:cxn>
                <a:cxn ang="0">
                  <a:pos x="264" y="444"/>
                </a:cxn>
                <a:cxn ang="0">
                  <a:pos x="238" y="463"/>
                </a:cxn>
                <a:cxn ang="0">
                  <a:pos x="224" y="399"/>
                </a:cxn>
                <a:cxn ang="0">
                  <a:pos x="193" y="411"/>
                </a:cxn>
                <a:cxn ang="0">
                  <a:pos x="176" y="371"/>
                </a:cxn>
                <a:cxn ang="0">
                  <a:pos x="143" y="364"/>
                </a:cxn>
                <a:cxn ang="0">
                  <a:pos x="36" y="319"/>
                </a:cxn>
                <a:cxn ang="0">
                  <a:pos x="7" y="283"/>
                </a:cxn>
              </a:cxnLst>
              <a:rect l="0" t="0" r="r" b="b"/>
              <a:pathLst>
                <a:path w="713" h="487">
                  <a:moveTo>
                    <a:pt x="5" y="252"/>
                  </a:moveTo>
                  <a:lnTo>
                    <a:pt x="7" y="250"/>
                  </a:lnTo>
                  <a:lnTo>
                    <a:pt x="7" y="247"/>
                  </a:lnTo>
                  <a:lnTo>
                    <a:pt x="7" y="243"/>
                  </a:lnTo>
                  <a:lnTo>
                    <a:pt x="5" y="243"/>
                  </a:lnTo>
                  <a:lnTo>
                    <a:pt x="5" y="240"/>
                  </a:lnTo>
                  <a:lnTo>
                    <a:pt x="3" y="240"/>
                  </a:lnTo>
                  <a:lnTo>
                    <a:pt x="3" y="238"/>
                  </a:lnTo>
                  <a:lnTo>
                    <a:pt x="3" y="235"/>
                  </a:lnTo>
                  <a:lnTo>
                    <a:pt x="3" y="233"/>
                  </a:lnTo>
                  <a:lnTo>
                    <a:pt x="3" y="228"/>
                  </a:lnTo>
                  <a:lnTo>
                    <a:pt x="3" y="226"/>
                  </a:lnTo>
                  <a:lnTo>
                    <a:pt x="5" y="228"/>
                  </a:lnTo>
                  <a:lnTo>
                    <a:pt x="7" y="228"/>
                  </a:lnTo>
                  <a:lnTo>
                    <a:pt x="7" y="228"/>
                  </a:lnTo>
                  <a:lnTo>
                    <a:pt x="7" y="226"/>
                  </a:lnTo>
                  <a:lnTo>
                    <a:pt x="7" y="224"/>
                  </a:lnTo>
                  <a:lnTo>
                    <a:pt x="7" y="224"/>
                  </a:lnTo>
                  <a:lnTo>
                    <a:pt x="7" y="221"/>
                  </a:lnTo>
                  <a:lnTo>
                    <a:pt x="10" y="221"/>
                  </a:lnTo>
                  <a:lnTo>
                    <a:pt x="12" y="219"/>
                  </a:lnTo>
                  <a:lnTo>
                    <a:pt x="17" y="219"/>
                  </a:lnTo>
                  <a:lnTo>
                    <a:pt x="15" y="219"/>
                  </a:lnTo>
                  <a:lnTo>
                    <a:pt x="10" y="216"/>
                  </a:lnTo>
                  <a:lnTo>
                    <a:pt x="7" y="219"/>
                  </a:lnTo>
                  <a:lnTo>
                    <a:pt x="5" y="221"/>
                  </a:lnTo>
                  <a:lnTo>
                    <a:pt x="3" y="221"/>
                  </a:lnTo>
                  <a:lnTo>
                    <a:pt x="3" y="212"/>
                  </a:lnTo>
                  <a:lnTo>
                    <a:pt x="0" y="205"/>
                  </a:lnTo>
                  <a:lnTo>
                    <a:pt x="0" y="200"/>
                  </a:lnTo>
                  <a:lnTo>
                    <a:pt x="0" y="195"/>
                  </a:lnTo>
                  <a:lnTo>
                    <a:pt x="0" y="195"/>
                  </a:lnTo>
                  <a:lnTo>
                    <a:pt x="0" y="193"/>
                  </a:lnTo>
                  <a:lnTo>
                    <a:pt x="0" y="190"/>
                  </a:lnTo>
                  <a:lnTo>
                    <a:pt x="3" y="190"/>
                  </a:lnTo>
                  <a:lnTo>
                    <a:pt x="3" y="186"/>
                  </a:lnTo>
                  <a:lnTo>
                    <a:pt x="3" y="181"/>
                  </a:lnTo>
                  <a:lnTo>
                    <a:pt x="3" y="176"/>
                  </a:lnTo>
                  <a:lnTo>
                    <a:pt x="0" y="176"/>
                  </a:lnTo>
                  <a:lnTo>
                    <a:pt x="5" y="169"/>
                  </a:lnTo>
                  <a:lnTo>
                    <a:pt x="7" y="162"/>
                  </a:lnTo>
                  <a:lnTo>
                    <a:pt x="10" y="157"/>
                  </a:lnTo>
                  <a:lnTo>
                    <a:pt x="12" y="152"/>
                  </a:lnTo>
                  <a:lnTo>
                    <a:pt x="12" y="143"/>
                  </a:lnTo>
                  <a:lnTo>
                    <a:pt x="15" y="140"/>
                  </a:lnTo>
                  <a:lnTo>
                    <a:pt x="19" y="126"/>
                  </a:lnTo>
                  <a:lnTo>
                    <a:pt x="22" y="117"/>
                  </a:lnTo>
                  <a:lnTo>
                    <a:pt x="24" y="112"/>
                  </a:lnTo>
                  <a:lnTo>
                    <a:pt x="26" y="110"/>
                  </a:lnTo>
                  <a:lnTo>
                    <a:pt x="31" y="105"/>
                  </a:lnTo>
                  <a:lnTo>
                    <a:pt x="34" y="100"/>
                  </a:lnTo>
                  <a:lnTo>
                    <a:pt x="41" y="86"/>
                  </a:lnTo>
                  <a:lnTo>
                    <a:pt x="48" y="72"/>
                  </a:lnTo>
                  <a:lnTo>
                    <a:pt x="55" y="57"/>
                  </a:lnTo>
                  <a:lnTo>
                    <a:pt x="64" y="29"/>
                  </a:lnTo>
                  <a:lnTo>
                    <a:pt x="67" y="17"/>
                  </a:lnTo>
                  <a:lnTo>
                    <a:pt x="72" y="19"/>
                  </a:lnTo>
                  <a:lnTo>
                    <a:pt x="74" y="19"/>
                  </a:lnTo>
                  <a:lnTo>
                    <a:pt x="76" y="22"/>
                  </a:lnTo>
                  <a:lnTo>
                    <a:pt x="76" y="22"/>
                  </a:lnTo>
                  <a:lnTo>
                    <a:pt x="79" y="22"/>
                  </a:lnTo>
                  <a:lnTo>
                    <a:pt x="79" y="24"/>
                  </a:lnTo>
                  <a:lnTo>
                    <a:pt x="79" y="26"/>
                  </a:lnTo>
                  <a:lnTo>
                    <a:pt x="81" y="26"/>
                  </a:lnTo>
                  <a:lnTo>
                    <a:pt x="83" y="26"/>
                  </a:lnTo>
                  <a:lnTo>
                    <a:pt x="83" y="26"/>
                  </a:lnTo>
                  <a:lnTo>
                    <a:pt x="83" y="24"/>
                  </a:lnTo>
                  <a:lnTo>
                    <a:pt x="86" y="24"/>
                  </a:lnTo>
                  <a:lnTo>
                    <a:pt x="86" y="19"/>
                  </a:lnTo>
                  <a:lnTo>
                    <a:pt x="88" y="17"/>
                  </a:lnTo>
                  <a:lnTo>
                    <a:pt x="88" y="14"/>
                  </a:lnTo>
                  <a:lnTo>
                    <a:pt x="91" y="7"/>
                  </a:lnTo>
                  <a:lnTo>
                    <a:pt x="91" y="3"/>
                  </a:lnTo>
                  <a:lnTo>
                    <a:pt x="93" y="0"/>
                  </a:lnTo>
                  <a:lnTo>
                    <a:pt x="414" y="0"/>
                  </a:lnTo>
                  <a:lnTo>
                    <a:pt x="414" y="3"/>
                  </a:lnTo>
                  <a:lnTo>
                    <a:pt x="416" y="7"/>
                  </a:lnTo>
                  <a:lnTo>
                    <a:pt x="416" y="10"/>
                  </a:lnTo>
                  <a:lnTo>
                    <a:pt x="418" y="10"/>
                  </a:lnTo>
                  <a:lnTo>
                    <a:pt x="421" y="12"/>
                  </a:lnTo>
                  <a:lnTo>
                    <a:pt x="423" y="14"/>
                  </a:lnTo>
                  <a:lnTo>
                    <a:pt x="426" y="14"/>
                  </a:lnTo>
                  <a:lnTo>
                    <a:pt x="433" y="14"/>
                  </a:lnTo>
                  <a:lnTo>
                    <a:pt x="435" y="14"/>
                  </a:lnTo>
                  <a:lnTo>
                    <a:pt x="437" y="14"/>
                  </a:lnTo>
                  <a:lnTo>
                    <a:pt x="442" y="19"/>
                  </a:lnTo>
                  <a:lnTo>
                    <a:pt x="442" y="17"/>
                  </a:lnTo>
                  <a:lnTo>
                    <a:pt x="449" y="22"/>
                  </a:lnTo>
                  <a:lnTo>
                    <a:pt x="456" y="22"/>
                  </a:lnTo>
                  <a:lnTo>
                    <a:pt x="459" y="22"/>
                  </a:lnTo>
                  <a:lnTo>
                    <a:pt x="456" y="26"/>
                  </a:lnTo>
                  <a:lnTo>
                    <a:pt x="452" y="29"/>
                  </a:lnTo>
                  <a:lnTo>
                    <a:pt x="445" y="34"/>
                  </a:lnTo>
                  <a:lnTo>
                    <a:pt x="442" y="34"/>
                  </a:lnTo>
                  <a:lnTo>
                    <a:pt x="440" y="36"/>
                  </a:lnTo>
                  <a:lnTo>
                    <a:pt x="437" y="41"/>
                  </a:lnTo>
                  <a:lnTo>
                    <a:pt x="433" y="45"/>
                  </a:lnTo>
                  <a:lnTo>
                    <a:pt x="437" y="45"/>
                  </a:lnTo>
                  <a:lnTo>
                    <a:pt x="440" y="45"/>
                  </a:lnTo>
                  <a:lnTo>
                    <a:pt x="442" y="45"/>
                  </a:lnTo>
                  <a:lnTo>
                    <a:pt x="447" y="45"/>
                  </a:lnTo>
                  <a:lnTo>
                    <a:pt x="452" y="45"/>
                  </a:lnTo>
                  <a:lnTo>
                    <a:pt x="461" y="41"/>
                  </a:lnTo>
                  <a:lnTo>
                    <a:pt x="471" y="38"/>
                  </a:lnTo>
                  <a:lnTo>
                    <a:pt x="483" y="34"/>
                  </a:lnTo>
                  <a:lnTo>
                    <a:pt x="478" y="36"/>
                  </a:lnTo>
                  <a:lnTo>
                    <a:pt x="475" y="38"/>
                  </a:lnTo>
                  <a:lnTo>
                    <a:pt x="478" y="38"/>
                  </a:lnTo>
                  <a:lnTo>
                    <a:pt x="478" y="41"/>
                  </a:lnTo>
                  <a:lnTo>
                    <a:pt x="480" y="41"/>
                  </a:lnTo>
                  <a:lnTo>
                    <a:pt x="483" y="41"/>
                  </a:lnTo>
                  <a:lnTo>
                    <a:pt x="483" y="38"/>
                  </a:lnTo>
                  <a:lnTo>
                    <a:pt x="483" y="43"/>
                  </a:lnTo>
                  <a:lnTo>
                    <a:pt x="483" y="48"/>
                  </a:lnTo>
                  <a:lnTo>
                    <a:pt x="485" y="50"/>
                  </a:lnTo>
                  <a:lnTo>
                    <a:pt x="487" y="50"/>
                  </a:lnTo>
                  <a:lnTo>
                    <a:pt x="490" y="50"/>
                  </a:lnTo>
                  <a:lnTo>
                    <a:pt x="492" y="50"/>
                  </a:lnTo>
                  <a:lnTo>
                    <a:pt x="497" y="50"/>
                  </a:lnTo>
                  <a:lnTo>
                    <a:pt x="499" y="53"/>
                  </a:lnTo>
                  <a:lnTo>
                    <a:pt x="502" y="55"/>
                  </a:lnTo>
                  <a:lnTo>
                    <a:pt x="504" y="55"/>
                  </a:lnTo>
                  <a:lnTo>
                    <a:pt x="506" y="55"/>
                  </a:lnTo>
                  <a:lnTo>
                    <a:pt x="513" y="55"/>
                  </a:lnTo>
                  <a:lnTo>
                    <a:pt x="516" y="55"/>
                  </a:lnTo>
                  <a:lnTo>
                    <a:pt x="521" y="57"/>
                  </a:lnTo>
                  <a:lnTo>
                    <a:pt x="516" y="60"/>
                  </a:lnTo>
                  <a:lnTo>
                    <a:pt x="513" y="62"/>
                  </a:lnTo>
                  <a:lnTo>
                    <a:pt x="511" y="62"/>
                  </a:lnTo>
                  <a:lnTo>
                    <a:pt x="509" y="64"/>
                  </a:lnTo>
                  <a:lnTo>
                    <a:pt x="509" y="64"/>
                  </a:lnTo>
                  <a:lnTo>
                    <a:pt x="492" y="64"/>
                  </a:lnTo>
                  <a:lnTo>
                    <a:pt x="490" y="64"/>
                  </a:lnTo>
                  <a:lnTo>
                    <a:pt x="487" y="64"/>
                  </a:lnTo>
                  <a:lnTo>
                    <a:pt x="485" y="67"/>
                  </a:lnTo>
                  <a:lnTo>
                    <a:pt x="483" y="69"/>
                  </a:lnTo>
                  <a:lnTo>
                    <a:pt x="480" y="74"/>
                  </a:lnTo>
                  <a:lnTo>
                    <a:pt x="475" y="76"/>
                  </a:lnTo>
                  <a:lnTo>
                    <a:pt x="475" y="79"/>
                  </a:lnTo>
                  <a:lnTo>
                    <a:pt x="473" y="81"/>
                  </a:lnTo>
                  <a:lnTo>
                    <a:pt x="473" y="83"/>
                  </a:lnTo>
                  <a:lnTo>
                    <a:pt x="471" y="86"/>
                  </a:lnTo>
                  <a:lnTo>
                    <a:pt x="471" y="88"/>
                  </a:lnTo>
                  <a:lnTo>
                    <a:pt x="471" y="91"/>
                  </a:lnTo>
                  <a:lnTo>
                    <a:pt x="466" y="100"/>
                  </a:lnTo>
                  <a:lnTo>
                    <a:pt x="464" y="107"/>
                  </a:lnTo>
                  <a:lnTo>
                    <a:pt x="459" y="114"/>
                  </a:lnTo>
                  <a:lnTo>
                    <a:pt x="456" y="121"/>
                  </a:lnTo>
                  <a:lnTo>
                    <a:pt x="454" y="129"/>
                  </a:lnTo>
                  <a:lnTo>
                    <a:pt x="452" y="136"/>
                  </a:lnTo>
                  <a:lnTo>
                    <a:pt x="452" y="143"/>
                  </a:lnTo>
                  <a:lnTo>
                    <a:pt x="452" y="143"/>
                  </a:lnTo>
                  <a:lnTo>
                    <a:pt x="452" y="145"/>
                  </a:lnTo>
                  <a:lnTo>
                    <a:pt x="454" y="145"/>
                  </a:lnTo>
                  <a:lnTo>
                    <a:pt x="456" y="148"/>
                  </a:lnTo>
                  <a:lnTo>
                    <a:pt x="456" y="148"/>
                  </a:lnTo>
                  <a:lnTo>
                    <a:pt x="461" y="148"/>
                  </a:lnTo>
                  <a:lnTo>
                    <a:pt x="464" y="145"/>
                  </a:lnTo>
                  <a:lnTo>
                    <a:pt x="466" y="145"/>
                  </a:lnTo>
                  <a:lnTo>
                    <a:pt x="468" y="143"/>
                  </a:lnTo>
                  <a:lnTo>
                    <a:pt x="471" y="140"/>
                  </a:lnTo>
                  <a:lnTo>
                    <a:pt x="471" y="138"/>
                  </a:lnTo>
                  <a:lnTo>
                    <a:pt x="473" y="133"/>
                  </a:lnTo>
                  <a:lnTo>
                    <a:pt x="473" y="131"/>
                  </a:lnTo>
                  <a:lnTo>
                    <a:pt x="475" y="126"/>
                  </a:lnTo>
                  <a:lnTo>
                    <a:pt x="475" y="121"/>
                  </a:lnTo>
                  <a:lnTo>
                    <a:pt x="475" y="114"/>
                  </a:lnTo>
                  <a:lnTo>
                    <a:pt x="478" y="107"/>
                  </a:lnTo>
                  <a:lnTo>
                    <a:pt x="480" y="102"/>
                  </a:lnTo>
                  <a:lnTo>
                    <a:pt x="483" y="98"/>
                  </a:lnTo>
                  <a:lnTo>
                    <a:pt x="485" y="93"/>
                  </a:lnTo>
                  <a:lnTo>
                    <a:pt x="490" y="88"/>
                  </a:lnTo>
                  <a:lnTo>
                    <a:pt x="492" y="86"/>
                  </a:lnTo>
                  <a:lnTo>
                    <a:pt x="499" y="79"/>
                  </a:lnTo>
                  <a:lnTo>
                    <a:pt x="502" y="74"/>
                  </a:lnTo>
                  <a:lnTo>
                    <a:pt x="506" y="69"/>
                  </a:lnTo>
                  <a:lnTo>
                    <a:pt x="509" y="72"/>
                  </a:lnTo>
                  <a:lnTo>
                    <a:pt x="511" y="72"/>
                  </a:lnTo>
                  <a:lnTo>
                    <a:pt x="513" y="69"/>
                  </a:lnTo>
                  <a:lnTo>
                    <a:pt x="518" y="72"/>
                  </a:lnTo>
                  <a:lnTo>
                    <a:pt x="518" y="72"/>
                  </a:lnTo>
                  <a:lnTo>
                    <a:pt x="521" y="74"/>
                  </a:lnTo>
                  <a:lnTo>
                    <a:pt x="521" y="74"/>
                  </a:lnTo>
                  <a:lnTo>
                    <a:pt x="521" y="76"/>
                  </a:lnTo>
                  <a:lnTo>
                    <a:pt x="521" y="79"/>
                  </a:lnTo>
                  <a:lnTo>
                    <a:pt x="521" y="83"/>
                  </a:lnTo>
                  <a:lnTo>
                    <a:pt x="521" y="88"/>
                  </a:lnTo>
                  <a:lnTo>
                    <a:pt x="518" y="93"/>
                  </a:lnTo>
                  <a:lnTo>
                    <a:pt x="516" y="95"/>
                  </a:lnTo>
                  <a:lnTo>
                    <a:pt x="511" y="100"/>
                  </a:lnTo>
                  <a:lnTo>
                    <a:pt x="511" y="102"/>
                  </a:lnTo>
                  <a:lnTo>
                    <a:pt x="511" y="105"/>
                  </a:lnTo>
                  <a:lnTo>
                    <a:pt x="509" y="107"/>
                  </a:lnTo>
                  <a:lnTo>
                    <a:pt x="513" y="107"/>
                  </a:lnTo>
                  <a:lnTo>
                    <a:pt x="516" y="105"/>
                  </a:lnTo>
                  <a:lnTo>
                    <a:pt x="518" y="102"/>
                  </a:lnTo>
                  <a:lnTo>
                    <a:pt x="521" y="100"/>
                  </a:lnTo>
                  <a:lnTo>
                    <a:pt x="523" y="102"/>
                  </a:lnTo>
                  <a:lnTo>
                    <a:pt x="523" y="107"/>
                  </a:lnTo>
                  <a:lnTo>
                    <a:pt x="523" y="110"/>
                  </a:lnTo>
                  <a:lnTo>
                    <a:pt x="521" y="112"/>
                  </a:lnTo>
                  <a:lnTo>
                    <a:pt x="523" y="114"/>
                  </a:lnTo>
                  <a:lnTo>
                    <a:pt x="523" y="114"/>
                  </a:lnTo>
                  <a:lnTo>
                    <a:pt x="525" y="117"/>
                  </a:lnTo>
                  <a:lnTo>
                    <a:pt x="525" y="119"/>
                  </a:lnTo>
                  <a:lnTo>
                    <a:pt x="525" y="119"/>
                  </a:lnTo>
                  <a:lnTo>
                    <a:pt x="523" y="121"/>
                  </a:lnTo>
                  <a:lnTo>
                    <a:pt x="523" y="124"/>
                  </a:lnTo>
                  <a:lnTo>
                    <a:pt x="523" y="126"/>
                  </a:lnTo>
                  <a:lnTo>
                    <a:pt x="518" y="129"/>
                  </a:lnTo>
                  <a:lnTo>
                    <a:pt x="516" y="131"/>
                  </a:lnTo>
                  <a:lnTo>
                    <a:pt x="511" y="133"/>
                  </a:lnTo>
                  <a:lnTo>
                    <a:pt x="509" y="138"/>
                  </a:lnTo>
                  <a:lnTo>
                    <a:pt x="509" y="138"/>
                  </a:lnTo>
                  <a:lnTo>
                    <a:pt x="506" y="140"/>
                  </a:lnTo>
                  <a:lnTo>
                    <a:pt x="506" y="143"/>
                  </a:lnTo>
                  <a:lnTo>
                    <a:pt x="506" y="145"/>
                  </a:lnTo>
                  <a:lnTo>
                    <a:pt x="506" y="148"/>
                  </a:lnTo>
                  <a:lnTo>
                    <a:pt x="506" y="148"/>
                  </a:lnTo>
                  <a:lnTo>
                    <a:pt x="511" y="150"/>
                  </a:lnTo>
                  <a:lnTo>
                    <a:pt x="513" y="152"/>
                  </a:lnTo>
                  <a:lnTo>
                    <a:pt x="518" y="152"/>
                  </a:lnTo>
                  <a:lnTo>
                    <a:pt x="521" y="150"/>
                  </a:lnTo>
                  <a:lnTo>
                    <a:pt x="525" y="148"/>
                  </a:lnTo>
                  <a:lnTo>
                    <a:pt x="540" y="143"/>
                  </a:lnTo>
                  <a:lnTo>
                    <a:pt x="551" y="136"/>
                  </a:lnTo>
                  <a:lnTo>
                    <a:pt x="559" y="129"/>
                  </a:lnTo>
                  <a:lnTo>
                    <a:pt x="561" y="126"/>
                  </a:lnTo>
                  <a:lnTo>
                    <a:pt x="561" y="124"/>
                  </a:lnTo>
                  <a:lnTo>
                    <a:pt x="563" y="119"/>
                  </a:lnTo>
                  <a:lnTo>
                    <a:pt x="566" y="114"/>
                  </a:lnTo>
                  <a:lnTo>
                    <a:pt x="566" y="112"/>
                  </a:lnTo>
                  <a:lnTo>
                    <a:pt x="568" y="112"/>
                  </a:lnTo>
                  <a:lnTo>
                    <a:pt x="573" y="110"/>
                  </a:lnTo>
                  <a:lnTo>
                    <a:pt x="573" y="110"/>
                  </a:lnTo>
                  <a:lnTo>
                    <a:pt x="575" y="112"/>
                  </a:lnTo>
                  <a:lnTo>
                    <a:pt x="578" y="112"/>
                  </a:lnTo>
                  <a:lnTo>
                    <a:pt x="578" y="114"/>
                  </a:lnTo>
                  <a:lnTo>
                    <a:pt x="582" y="114"/>
                  </a:lnTo>
                  <a:lnTo>
                    <a:pt x="585" y="114"/>
                  </a:lnTo>
                  <a:lnTo>
                    <a:pt x="587" y="112"/>
                  </a:lnTo>
                  <a:lnTo>
                    <a:pt x="592" y="112"/>
                  </a:lnTo>
                  <a:lnTo>
                    <a:pt x="592" y="110"/>
                  </a:lnTo>
                  <a:lnTo>
                    <a:pt x="597" y="107"/>
                  </a:lnTo>
                  <a:lnTo>
                    <a:pt x="599" y="105"/>
                  </a:lnTo>
                  <a:lnTo>
                    <a:pt x="604" y="100"/>
                  </a:lnTo>
                  <a:lnTo>
                    <a:pt x="608" y="93"/>
                  </a:lnTo>
                  <a:lnTo>
                    <a:pt x="616" y="88"/>
                  </a:lnTo>
                  <a:lnTo>
                    <a:pt x="618" y="86"/>
                  </a:lnTo>
                  <a:lnTo>
                    <a:pt x="620" y="86"/>
                  </a:lnTo>
                  <a:lnTo>
                    <a:pt x="623" y="83"/>
                  </a:lnTo>
                  <a:lnTo>
                    <a:pt x="627" y="81"/>
                  </a:lnTo>
                  <a:lnTo>
                    <a:pt x="646" y="81"/>
                  </a:lnTo>
                  <a:lnTo>
                    <a:pt x="654" y="81"/>
                  </a:lnTo>
                  <a:lnTo>
                    <a:pt x="656" y="81"/>
                  </a:lnTo>
                  <a:lnTo>
                    <a:pt x="656" y="81"/>
                  </a:lnTo>
                  <a:lnTo>
                    <a:pt x="656" y="79"/>
                  </a:lnTo>
                  <a:lnTo>
                    <a:pt x="658" y="79"/>
                  </a:lnTo>
                  <a:lnTo>
                    <a:pt x="663" y="79"/>
                  </a:lnTo>
                  <a:lnTo>
                    <a:pt x="665" y="79"/>
                  </a:lnTo>
                  <a:lnTo>
                    <a:pt x="668" y="76"/>
                  </a:lnTo>
                  <a:lnTo>
                    <a:pt x="670" y="74"/>
                  </a:lnTo>
                  <a:lnTo>
                    <a:pt x="673" y="69"/>
                  </a:lnTo>
                  <a:lnTo>
                    <a:pt x="675" y="64"/>
                  </a:lnTo>
                  <a:lnTo>
                    <a:pt x="680" y="57"/>
                  </a:lnTo>
                  <a:lnTo>
                    <a:pt x="684" y="50"/>
                  </a:lnTo>
                  <a:lnTo>
                    <a:pt x="689" y="41"/>
                  </a:lnTo>
                  <a:lnTo>
                    <a:pt x="692" y="38"/>
                  </a:lnTo>
                  <a:lnTo>
                    <a:pt x="692" y="38"/>
                  </a:lnTo>
                  <a:lnTo>
                    <a:pt x="692" y="36"/>
                  </a:lnTo>
                  <a:lnTo>
                    <a:pt x="694" y="36"/>
                  </a:lnTo>
                  <a:lnTo>
                    <a:pt x="696" y="34"/>
                  </a:lnTo>
                  <a:lnTo>
                    <a:pt x="713" y="41"/>
                  </a:lnTo>
                  <a:lnTo>
                    <a:pt x="711" y="45"/>
                  </a:lnTo>
                  <a:lnTo>
                    <a:pt x="708" y="50"/>
                  </a:lnTo>
                  <a:lnTo>
                    <a:pt x="708" y="55"/>
                  </a:lnTo>
                  <a:lnTo>
                    <a:pt x="708" y="57"/>
                  </a:lnTo>
                  <a:lnTo>
                    <a:pt x="708" y="60"/>
                  </a:lnTo>
                  <a:lnTo>
                    <a:pt x="708" y="64"/>
                  </a:lnTo>
                  <a:lnTo>
                    <a:pt x="708" y="72"/>
                  </a:lnTo>
                  <a:lnTo>
                    <a:pt x="711" y="81"/>
                  </a:lnTo>
                  <a:lnTo>
                    <a:pt x="706" y="86"/>
                  </a:lnTo>
                  <a:lnTo>
                    <a:pt x="699" y="88"/>
                  </a:lnTo>
                  <a:lnTo>
                    <a:pt x="684" y="93"/>
                  </a:lnTo>
                  <a:lnTo>
                    <a:pt x="680" y="98"/>
                  </a:lnTo>
                  <a:lnTo>
                    <a:pt x="673" y="100"/>
                  </a:lnTo>
                  <a:lnTo>
                    <a:pt x="668" y="105"/>
                  </a:lnTo>
                  <a:lnTo>
                    <a:pt x="663" y="110"/>
                  </a:lnTo>
                  <a:lnTo>
                    <a:pt x="663" y="112"/>
                  </a:lnTo>
                  <a:lnTo>
                    <a:pt x="661" y="114"/>
                  </a:lnTo>
                  <a:lnTo>
                    <a:pt x="658" y="119"/>
                  </a:lnTo>
                  <a:lnTo>
                    <a:pt x="656" y="124"/>
                  </a:lnTo>
                  <a:lnTo>
                    <a:pt x="656" y="129"/>
                  </a:lnTo>
                  <a:lnTo>
                    <a:pt x="656" y="131"/>
                  </a:lnTo>
                  <a:lnTo>
                    <a:pt x="656" y="133"/>
                  </a:lnTo>
                  <a:lnTo>
                    <a:pt x="656" y="138"/>
                  </a:lnTo>
                  <a:lnTo>
                    <a:pt x="656" y="138"/>
                  </a:lnTo>
                  <a:lnTo>
                    <a:pt x="656" y="140"/>
                  </a:lnTo>
                  <a:lnTo>
                    <a:pt x="658" y="140"/>
                  </a:lnTo>
                  <a:lnTo>
                    <a:pt x="661" y="140"/>
                  </a:lnTo>
                  <a:lnTo>
                    <a:pt x="663" y="140"/>
                  </a:lnTo>
                  <a:lnTo>
                    <a:pt x="663" y="138"/>
                  </a:lnTo>
                  <a:lnTo>
                    <a:pt x="665" y="140"/>
                  </a:lnTo>
                  <a:lnTo>
                    <a:pt x="663" y="143"/>
                  </a:lnTo>
                  <a:lnTo>
                    <a:pt x="663" y="145"/>
                  </a:lnTo>
                  <a:lnTo>
                    <a:pt x="658" y="145"/>
                  </a:lnTo>
                  <a:lnTo>
                    <a:pt x="656" y="145"/>
                  </a:lnTo>
                  <a:lnTo>
                    <a:pt x="651" y="145"/>
                  </a:lnTo>
                  <a:lnTo>
                    <a:pt x="649" y="145"/>
                  </a:lnTo>
                  <a:lnTo>
                    <a:pt x="646" y="145"/>
                  </a:lnTo>
                  <a:lnTo>
                    <a:pt x="646" y="148"/>
                  </a:lnTo>
                  <a:lnTo>
                    <a:pt x="644" y="150"/>
                  </a:lnTo>
                  <a:lnTo>
                    <a:pt x="644" y="150"/>
                  </a:lnTo>
                  <a:lnTo>
                    <a:pt x="644" y="152"/>
                  </a:lnTo>
                  <a:lnTo>
                    <a:pt x="639" y="152"/>
                  </a:lnTo>
                  <a:lnTo>
                    <a:pt x="637" y="155"/>
                  </a:lnTo>
                  <a:lnTo>
                    <a:pt x="630" y="157"/>
                  </a:lnTo>
                  <a:lnTo>
                    <a:pt x="623" y="157"/>
                  </a:lnTo>
                  <a:lnTo>
                    <a:pt x="618" y="157"/>
                  </a:lnTo>
                  <a:lnTo>
                    <a:pt x="616" y="159"/>
                  </a:lnTo>
                  <a:lnTo>
                    <a:pt x="632" y="159"/>
                  </a:lnTo>
                  <a:lnTo>
                    <a:pt x="625" y="162"/>
                  </a:lnTo>
                  <a:lnTo>
                    <a:pt x="623" y="162"/>
                  </a:lnTo>
                  <a:lnTo>
                    <a:pt x="618" y="162"/>
                  </a:lnTo>
                  <a:lnTo>
                    <a:pt x="613" y="162"/>
                  </a:lnTo>
                  <a:lnTo>
                    <a:pt x="611" y="162"/>
                  </a:lnTo>
                  <a:lnTo>
                    <a:pt x="611" y="164"/>
                  </a:lnTo>
                  <a:lnTo>
                    <a:pt x="608" y="164"/>
                  </a:lnTo>
                  <a:lnTo>
                    <a:pt x="608" y="167"/>
                  </a:lnTo>
                  <a:lnTo>
                    <a:pt x="608" y="167"/>
                  </a:lnTo>
                  <a:lnTo>
                    <a:pt x="608" y="171"/>
                  </a:lnTo>
                  <a:lnTo>
                    <a:pt x="608" y="176"/>
                  </a:lnTo>
                  <a:lnTo>
                    <a:pt x="604" y="186"/>
                  </a:lnTo>
                  <a:lnTo>
                    <a:pt x="604" y="190"/>
                  </a:lnTo>
                  <a:lnTo>
                    <a:pt x="599" y="193"/>
                  </a:lnTo>
                  <a:lnTo>
                    <a:pt x="599" y="190"/>
                  </a:lnTo>
                  <a:lnTo>
                    <a:pt x="599" y="195"/>
                  </a:lnTo>
                  <a:lnTo>
                    <a:pt x="594" y="195"/>
                  </a:lnTo>
                  <a:lnTo>
                    <a:pt x="592" y="202"/>
                  </a:lnTo>
                  <a:lnTo>
                    <a:pt x="589" y="200"/>
                  </a:lnTo>
                  <a:lnTo>
                    <a:pt x="589" y="195"/>
                  </a:lnTo>
                  <a:lnTo>
                    <a:pt x="592" y="195"/>
                  </a:lnTo>
                  <a:lnTo>
                    <a:pt x="589" y="195"/>
                  </a:lnTo>
                  <a:lnTo>
                    <a:pt x="587" y="190"/>
                  </a:lnTo>
                  <a:lnTo>
                    <a:pt x="587" y="188"/>
                  </a:lnTo>
                  <a:lnTo>
                    <a:pt x="587" y="209"/>
                  </a:lnTo>
                  <a:lnTo>
                    <a:pt x="587" y="214"/>
                  </a:lnTo>
                  <a:lnTo>
                    <a:pt x="587" y="216"/>
                  </a:lnTo>
                  <a:lnTo>
                    <a:pt x="587" y="219"/>
                  </a:lnTo>
                  <a:lnTo>
                    <a:pt x="585" y="219"/>
                  </a:lnTo>
                  <a:lnTo>
                    <a:pt x="585" y="221"/>
                  </a:lnTo>
                  <a:lnTo>
                    <a:pt x="582" y="221"/>
                  </a:lnTo>
                  <a:lnTo>
                    <a:pt x="582" y="219"/>
                  </a:lnTo>
                  <a:lnTo>
                    <a:pt x="580" y="219"/>
                  </a:lnTo>
                  <a:lnTo>
                    <a:pt x="578" y="216"/>
                  </a:lnTo>
                  <a:lnTo>
                    <a:pt x="578" y="214"/>
                  </a:lnTo>
                  <a:lnTo>
                    <a:pt x="575" y="209"/>
                  </a:lnTo>
                  <a:lnTo>
                    <a:pt x="575" y="212"/>
                  </a:lnTo>
                  <a:lnTo>
                    <a:pt x="575" y="216"/>
                  </a:lnTo>
                  <a:lnTo>
                    <a:pt x="578" y="221"/>
                  </a:lnTo>
                  <a:lnTo>
                    <a:pt x="578" y="231"/>
                  </a:lnTo>
                  <a:lnTo>
                    <a:pt x="575" y="233"/>
                  </a:lnTo>
                  <a:lnTo>
                    <a:pt x="573" y="233"/>
                  </a:lnTo>
                  <a:lnTo>
                    <a:pt x="573" y="233"/>
                  </a:lnTo>
                  <a:lnTo>
                    <a:pt x="570" y="233"/>
                  </a:lnTo>
                  <a:lnTo>
                    <a:pt x="570" y="233"/>
                  </a:lnTo>
                  <a:lnTo>
                    <a:pt x="568" y="231"/>
                  </a:lnTo>
                  <a:lnTo>
                    <a:pt x="568" y="233"/>
                  </a:lnTo>
                  <a:lnTo>
                    <a:pt x="568" y="233"/>
                  </a:lnTo>
                  <a:lnTo>
                    <a:pt x="566" y="235"/>
                  </a:lnTo>
                  <a:lnTo>
                    <a:pt x="566" y="238"/>
                  </a:lnTo>
                  <a:lnTo>
                    <a:pt x="566" y="238"/>
                  </a:lnTo>
                  <a:lnTo>
                    <a:pt x="568" y="240"/>
                  </a:lnTo>
                  <a:lnTo>
                    <a:pt x="566" y="238"/>
                  </a:lnTo>
                  <a:lnTo>
                    <a:pt x="563" y="238"/>
                  </a:lnTo>
                  <a:lnTo>
                    <a:pt x="563" y="240"/>
                  </a:lnTo>
                  <a:lnTo>
                    <a:pt x="566" y="240"/>
                  </a:lnTo>
                  <a:lnTo>
                    <a:pt x="566" y="243"/>
                  </a:lnTo>
                  <a:lnTo>
                    <a:pt x="566" y="245"/>
                  </a:lnTo>
                  <a:lnTo>
                    <a:pt x="568" y="245"/>
                  </a:lnTo>
                  <a:lnTo>
                    <a:pt x="570" y="247"/>
                  </a:lnTo>
                  <a:lnTo>
                    <a:pt x="570" y="250"/>
                  </a:lnTo>
                  <a:lnTo>
                    <a:pt x="570" y="254"/>
                  </a:lnTo>
                  <a:lnTo>
                    <a:pt x="570" y="259"/>
                  </a:lnTo>
                  <a:lnTo>
                    <a:pt x="570" y="259"/>
                  </a:lnTo>
                  <a:lnTo>
                    <a:pt x="573" y="262"/>
                  </a:lnTo>
                  <a:lnTo>
                    <a:pt x="570" y="264"/>
                  </a:lnTo>
                  <a:lnTo>
                    <a:pt x="570" y="264"/>
                  </a:lnTo>
                  <a:lnTo>
                    <a:pt x="566" y="266"/>
                  </a:lnTo>
                  <a:lnTo>
                    <a:pt x="566" y="269"/>
                  </a:lnTo>
                  <a:lnTo>
                    <a:pt x="563" y="269"/>
                  </a:lnTo>
                  <a:lnTo>
                    <a:pt x="563" y="273"/>
                  </a:lnTo>
                  <a:lnTo>
                    <a:pt x="563" y="271"/>
                  </a:lnTo>
                  <a:lnTo>
                    <a:pt x="559" y="273"/>
                  </a:lnTo>
                  <a:lnTo>
                    <a:pt x="554" y="278"/>
                  </a:lnTo>
                  <a:lnTo>
                    <a:pt x="554" y="278"/>
                  </a:lnTo>
                  <a:lnTo>
                    <a:pt x="554" y="278"/>
                  </a:lnTo>
                  <a:lnTo>
                    <a:pt x="554" y="278"/>
                  </a:lnTo>
                  <a:lnTo>
                    <a:pt x="554" y="283"/>
                  </a:lnTo>
                  <a:lnTo>
                    <a:pt x="554" y="285"/>
                  </a:lnTo>
                  <a:lnTo>
                    <a:pt x="554" y="288"/>
                  </a:lnTo>
                  <a:lnTo>
                    <a:pt x="551" y="288"/>
                  </a:lnTo>
                  <a:lnTo>
                    <a:pt x="549" y="288"/>
                  </a:lnTo>
                  <a:lnTo>
                    <a:pt x="547" y="288"/>
                  </a:lnTo>
                  <a:lnTo>
                    <a:pt x="544" y="288"/>
                  </a:lnTo>
                  <a:lnTo>
                    <a:pt x="542" y="290"/>
                  </a:lnTo>
                  <a:lnTo>
                    <a:pt x="540" y="292"/>
                  </a:lnTo>
                  <a:lnTo>
                    <a:pt x="537" y="295"/>
                  </a:lnTo>
                  <a:lnTo>
                    <a:pt x="535" y="300"/>
                  </a:lnTo>
                  <a:lnTo>
                    <a:pt x="535" y="302"/>
                  </a:lnTo>
                  <a:lnTo>
                    <a:pt x="530" y="304"/>
                  </a:lnTo>
                  <a:lnTo>
                    <a:pt x="530" y="304"/>
                  </a:lnTo>
                  <a:lnTo>
                    <a:pt x="528" y="304"/>
                  </a:lnTo>
                  <a:lnTo>
                    <a:pt x="528" y="304"/>
                  </a:lnTo>
                  <a:lnTo>
                    <a:pt x="528" y="307"/>
                  </a:lnTo>
                  <a:lnTo>
                    <a:pt x="525" y="307"/>
                  </a:lnTo>
                  <a:lnTo>
                    <a:pt x="523" y="309"/>
                  </a:lnTo>
                  <a:lnTo>
                    <a:pt x="521" y="311"/>
                  </a:lnTo>
                  <a:lnTo>
                    <a:pt x="521" y="311"/>
                  </a:lnTo>
                  <a:lnTo>
                    <a:pt x="518" y="311"/>
                  </a:lnTo>
                  <a:lnTo>
                    <a:pt x="516" y="316"/>
                  </a:lnTo>
                  <a:lnTo>
                    <a:pt x="513" y="321"/>
                  </a:lnTo>
                  <a:lnTo>
                    <a:pt x="513" y="323"/>
                  </a:lnTo>
                  <a:lnTo>
                    <a:pt x="511" y="326"/>
                  </a:lnTo>
                  <a:lnTo>
                    <a:pt x="511" y="326"/>
                  </a:lnTo>
                  <a:lnTo>
                    <a:pt x="509" y="328"/>
                  </a:lnTo>
                  <a:lnTo>
                    <a:pt x="506" y="330"/>
                  </a:lnTo>
                  <a:lnTo>
                    <a:pt x="506" y="330"/>
                  </a:lnTo>
                  <a:lnTo>
                    <a:pt x="504" y="330"/>
                  </a:lnTo>
                  <a:lnTo>
                    <a:pt x="502" y="335"/>
                  </a:lnTo>
                  <a:lnTo>
                    <a:pt x="499" y="338"/>
                  </a:lnTo>
                  <a:lnTo>
                    <a:pt x="497" y="338"/>
                  </a:lnTo>
                  <a:lnTo>
                    <a:pt x="494" y="338"/>
                  </a:lnTo>
                  <a:lnTo>
                    <a:pt x="492" y="342"/>
                  </a:lnTo>
                  <a:lnTo>
                    <a:pt x="490" y="347"/>
                  </a:lnTo>
                  <a:lnTo>
                    <a:pt x="487" y="354"/>
                  </a:lnTo>
                  <a:lnTo>
                    <a:pt x="483" y="359"/>
                  </a:lnTo>
                  <a:lnTo>
                    <a:pt x="483" y="366"/>
                  </a:lnTo>
                  <a:lnTo>
                    <a:pt x="480" y="373"/>
                  </a:lnTo>
                  <a:lnTo>
                    <a:pt x="480" y="380"/>
                  </a:lnTo>
                  <a:lnTo>
                    <a:pt x="480" y="387"/>
                  </a:lnTo>
                  <a:lnTo>
                    <a:pt x="480" y="395"/>
                  </a:lnTo>
                  <a:lnTo>
                    <a:pt x="480" y="402"/>
                  </a:lnTo>
                  <a:lnTo>
                    <a:pt x="483" y="414"/>
                  </a:lnTo>
                  <a:lnTo>
                    <a:pt x="485" y="425"/>
                  </a:lnTo>
                  <a:lnTo>
                    <a:pt x="485" y="430"/>
                  </a:lnTo>
                  <a:lnTo>
                    <a:pt x="485" y="435"/>
                  </a:lnTo>
                  <a:lnTo>
                    <a:pt x="485" y="442"/>
                  </a:lnTo>
                  <a:lnTo>
                    <a:pt x="485" y="447"/>
                  </a:lnTo>
                  <a:lnTo>
                    <a:pt x="483" y="452"/>
                  </a:lnTo>
                  <a:lnTo>
                    <a:pt x="483" y="459"/>
                  </a:lnTo>
                  <a:lnTo>
                    <a:pt x="483" y="461"/>
                  </a:lnTo>
                  <a:lnTo>
                    <a:pt x="483" y="466"/>
                  </a:lnTo>
                  <a:lnTo>
                    <a:pt x="483" y="468"/>
                  </a:lnTo>
                  <a:lnTo>
                    <a:pt x="483" y="471"/>
                  </a:lnTo>
                  <a:lnTo>
                    <a:pt x="480" y="478"/>
                  </a:lnTo>
                  <a:lnTo>
                    <a:pt x="478" y="482"/>
                  </a:lnTo>
                  <a:lnTo>
                    <a:pt x="478" y="487"/>
                  </a:lnTo>
                  <a:lnTo>
                    <a:pt x="473" y="487"/>
                  </a:lnTo>
                  <a:lnTo>
                    <a:pt x="471" y="485"/>
                  </a:lnTo>
                  <a:lnTo>
                    <a:pt x="471" y="485"/>
                  </a:lnTo>
                  <a:lnTo>
                    <a:pt x="466" y="478"/>
                  </a:lnTo>
                  <a:lnTo>
                    <a:pt x="464" y="473"/>
                  </a:lnTo>
                  <a:lnTo>
                    <a:pt x="464" y="468"/>
                  </a:lnTo>
                  <a:lnTo>
                    <a:pt x="464" y="466"/>
                  </a:lnTo>
                  <a:lnTo>
                    <a:pt x="464" y="459"/>
                  </a:lnTo>
                  <a:lnTo>
                    <a:pt x="464" y="456"/>
                  </a:lnTo>
                  <a:lnTo>
                    <a:pt x="459" y="452"/>
                  </a:lnTo>
                  <a:lnTo>
                    <a:pt x="459" y="447"/>
                  </a:lnTo>
                  <a:lnTo>
                    <a:pt x="456" y="442"/>
                  </a:lnTo>
                  <a:lnTo>
                    <a:pt x="456" y="437"/>
                  </a:lnTo>
                  <a:lnTo>
                    <a:pt x="456" y="435"/>
                  </a:lnTo>
                  <a:lnTo>
                    <a:pt x="459" y="435"/>
                  </a:lnTo>
                  <a:lnTo>
                    <a:pt x="459" y="433"/>
                  </a:lnTo>
                  <a:lnTo>
                    <a:pt x="456" y="428"/>
                  </a:lnTo>
                  <a:lnTo>
                    <a:pt x="456" y="428"/>
                  </a:lnTo>
                  <a:lnTo>
                    <a:pt x="454" y="425"/>
                  </a:lnTo>
                  <a:lnTo>
                    <a:pt x="456" y="423"/>
                  </a:lnTo>
                  <a:lnTo>
                    <a:pt x="456" y="421"/>
                  </a:lnTo>
                  <a:lnTo>
                    <a:pt x="456" y="418"/>
                  </a:lnTo>
                  <a:lnTo>
                    <a:pt x="459" y="414"/>
                  </a:lnTo>
                  <a:lnTo>
                    <a:pt x="461" y="409"/>
                  </a:lnTo>
                  <a:lnTo>
                    <a:pt x="459" y="409"/>
                  </a:lnTo>
                  <a:lnTo>
                    <a:pt x="456" y="406"/>
                  </a:lnTo>
                  <a:lnTo>
                    <a:pt x="454" y="404"/>
                  </a:lnTo>
                  <a:lnTo>
                    <a:pt x="454" y="402"/>
                  </a:lnTo>
                  <a:lnTo>
                    <a:pt x="454" y="399"/>
                  </a:lnTo>
                  <a:lnTo>
                    <a:pt x="454" y="395"/>
                  </a:lnTo>
                  <a:lnTo>
                    <a:pt x="454" y="392"/>
                  </a:lnTo>
                  <a:lnTo>
                    <a:pt x="452" y="390"/>
                  </a:lnTo>
                  <a:lnTo>
                    <a:pt x="452" y="390"/>
                  </a:lnTo>
                  <a:lnTo>
                    <a:pt x="449" y="387"/>
                  </a:lnTo>
                  <a:lnTo>
                    <a:pt x="447" y="387"/>
                  </a:lnTo>
                  <a:lnTo>
                    <a:pt x="442" y="385"/>
                  </a:lnTo>
                  <a:lnTo>
                    <a:pt x="442" y="385"/>
                  </a:lnTo>
                  <a:lnTo>
                    <a:pt x="440" y="387"/>
                  </a:lnTo>
                  <a:lnTo>
                    <a:pt x="437" y="390"/>
                  </a:lnTo>
                  <a:lnTo>
                    <a:pt x="435" y="392"/>
                  </a:lnTo>
                  <a:lnTo>
                    <a:pt x="433" y="392"/>
                  </a:lnTo>
                  <a:lnTo>
                    <a:pt x="430" y="395"/>
                  </a:lnTo>
                  <a:lnTo>
                    <a:pt x="428" y="392"/>
                  </a:lnTo>
                  <a:lnTo>
                    <a:pt x="428" y="392"/>
                  </a:lnTo>
                  <a:lnTo>
                    <a:pt x="428" y="390"/>
                  </a:lnTo>
                  <a:lnTo>
                    <a:pt x="428" y="387"/>
                  </a:lnTo>
                  <a:lnTo>
                    <a:pt x="428" y="385"/>
                  </a:lnTo>
                  <a:lnTo>
                    <a:pt x="426" y="383"/>
                  </a:lnTo>
                  <a:lnTo>
                    <a:pt x="423" y="380"/>
                  </a:lnTo>
                  <a:lnTo>
                    <a:pt x="418" y="378"/>
                  </a:lnTo>
                  <a:lnTo>
                    <a:pt x="418" y="378"/>
                  </a:lnTo>
                  <a:lnTo>
                    <a:pt x="418" y="376"/>
                  </a:lnTo>
                  <a:lnTo>
                    <a:pt x="404" y="376"/>
                  </a:lnTo>
                  <a:lnTo>
                    <a:pt x="402" y="378"/>
                  </a:lnTo>
                  <a:lnTo>
                    <a:pt x="402" y="380"/>
                  </a:lnTo>
                  <a:lnTo>
                    <a:pt x="399" y="380"/>
                  </a:lnTo>
                  <a:lnTo>
                    <a:pt x="399" y="380"/>
                  </a:lnTo>
                  <a:lnTo>
                    <a:pt x="390" y="378"/>
                  </a:lnTo>
                  <a:lnTo>
                    <a:pt x="385" y="378"/>
                  </a:lnTo>
                  <a:lnTo>
                    <a:pt x="380" y="380"/>
                  </a:lnTo>
                  <a:lnTo>
                    <a:pt x="373" y="380"/>
                  </a:lnTo>
                  <a:lnTo>
                    <a:pt x="373" y="397"/>
                  </a:lnTo>
                  <a:lnTo>
                    <a:pt x="373" y="397"/>
                  </a:lnTo>
                  <a:lnTo>
                    <a:pt x="373" y="399"/>
                  </a:lnTo>
                  <a:lnTo>
                    <a:pt x="376" y="399"/>
                  </a:lnTo>
                  <a:lnTo>
                    <a:pt x="376" y="399"/>
                  </a:lnTo>
                  <a:lnTo>
                    <a:pt x="378" y="402"/>
                  </a:lnTo>
                  <a:lnTo>
                    <a:pt x="378" y="406"/>
                  </a:lnTo>
                  <a:lnTo>
                    <a:pt x="378" y="406"/>
                  </a:lnTo>
                  <a:lnTo>
                    <a:pt x="376" y="406"/>
                  </a:lnTo>
                  <a:lnTo>
                    <a:pt x="376" y="406"/>
                  </a:lnTo>
                  <a:lnTo>
                    <a:pt x="373" y="406"/>
                  </a:lnTo>
                  <a:lnTo>
                    <a:pt x="373" y="404"/>
                  </a:lnTo>
                  <a:lnTo>
                    <a:pt x="373" y="402"/>
                  </a:lnTo>
                  <a:lnTo>
                    <a:pt x="371" y="402"/>
                  </a:lnTo>
                  <a:lnTo>
                    <a:pt x="371" y="402"/>
                  </a:lnTo>
                  <a:lnTo>
                    <a:pt x="369" y="399"/>
                  </a:lnTo>
                  <a:lnTo>
                    <a:pt x="366" y="402"/>
                  </a:lnTo>
                  <a:lnTo>
                    <a:pt x="364" y="402"/>
                  </a:lnTo>
                  <a:lnTo>
                    <a:pt x="361" y="404"/>
                  </a:lnTo>
                  <a:lnTo>
                    <a:pt x="359" y="404"/>
                  </a:lnTo>
                  <a:lnTo>
                    <a:pt x="357" y="404"/>
                  </a:lnTo>
                  <a:lnTo>
                    <a:pt x="354" y="402"/>
                  </a:lnTo>
                  <a:lnTo>
                    <a:pt x="354" y="402"/>
                  </a:lnTo>
                  <a:lnTo>
                    <a:pt x="352" y="399"/>
                  </a:lnTo>
                  <a:lnTo>
                    <a:pt x="349" y="397"/>
                  </a:lnTo>
                  <a:lnTo>
                    <a:pt x="347" y="392"/>
                  </a:lnTo>
                  <a:lnTo>
                    <a:pt x="342" y="395"/>
                  </a:lnTo>
                  <a:lnTo>
                    <a:pt x="340" y="395"/>
                  </a:lnTo>
                  <a:lnTo>
                    <a:pt x="338" y="395"/>
                  </a:lnTo>
                  <a:lnTo>
                    <a:pt x="335" y="395"/>
                  </a:lnTo>
                  <a:lnTo>
                    <a:pt x="335" y="395"/>
                  </a:lnTo>
                  <a:lnTo>
                    <a:pt x="330" y="392"/>
                  </a:lnTo>
                  <a:lnTo>
                    <a:pt x="326" y="390"/>
                  </a:lnTo>
                  <a:lnTo>
                    <a:pt x="323" y="390"/>
                  </a:lnTo>
                  <a:lnTo>
                    <a:pt x="321" y="390"/>
                  </a:lnTo>
                  <a:lnTo>
                    <a:pt x="321" y="390"/>
                  </a:lnTo>
                  <a:lnTo>
                    <a:pt x="319" y="390"/>
                  </a:lnTo>
                  <a:lnTo>
                    <a:pt x="319" y="392"/>
                  </a:lnTo>
                  <a:lnTo>
                    <a:pt x="316" y="392"/>
                  </a:lnTo>
                  <a:lnTo>
                    <a:pt x="316" y="395"/>
                  </a:lnTo>
                  <a:lnTo>
                    <a:pt x="316" y="395"/>
                  </a:lnTo>
                  <a:lnTo>
                    <a:pt x="314" y="395"/>
                  </a:lnTo>
                  <a:lnTo>
                    <a:pt x="311" y="395"/>
                  </a:lnTo>
                  <a:lnTo>
                    <a:pt x="309" y="395"/>
                  </a:lnTo>
                  <a:lnTo>
                    <a:pt x="309" y="395"/>
                  </a:lnTo>
                  <a:lnTo>
                    <a:pt x="307" y="397"/>
                  </a:lnTo>
                  <a:lnTo>
                    <a:pt x="307" y="397"/>
                  </a:lnTo>
                  <a:lnTo>
                    <a:pt x="307" y="399"/>
                  </a:lnTo>
                  <a:lnTo>
                    <a:pt x="304" y="402"/>
                  </a:lnTo>
                  <a:lnTo>
                    <a:pt x="304" y="402"/>
                  </a:lnTo>
                  <a:lnTo>
                    <a:pt x="304" y="404"/>
                  </a:lnTo>
                  <a:lnTo>
                    <a:pt x="292" y="411"/>
                  </a:lnTo>
                  <a:lnTo>
                    <a:pt x="290" y="414"/>
                  </a:lnTo>
                  <a:lnTo>
                    <a:pt x="288" y="414"/>
                  </a:lnTo>
                  <a:lnTo>
                    <a:pt x="283" y="414"/>
                  </a:lnTo>
                  <a:lnTo>
                    <a:pt x="281" y="416"/>
                  </a:lnTo>
                  <a:lnTo>
                    <a:pt x="281" y="418"/>
                  </a:lnTo>
                  <a:lnTo>
                    <a:pt x="281" y="418"/>
                  </a:lnTo>
                  <a:lnTo>
                    <a:pt x="278" y="423"/>
                  </a:lnTo>
                  <a:lnTo>
                    <a:pt x="273" y="428"/>
                  </a:lnTo>
                  <a:lnTo>
                    <a:pt x="269" y="437"/>
                  </a:lnTo>
                  <a:lnTo>
                    <a:pt x="266" y="440"/>
                  </a:lnTo>
                  <a:lnTo>
                    <a:pt x="266" y="442"/>
                  </a:lnTo>
                  <a:lnTo>
                    <a:pt x="264" y="444"/>
                  </a:lnTo>
                  <a:lnTo>
                    <a:pt x="264" y="449"/>
                  </a:lnTo>
                  <a:lnTo>
                    <a:pt x="264" y="454"/>
                  </a:lnTo>
                  <a:lnTo>
                    <a:pt x="264" y="459"/>
                  </a:lnTo>
                  <a:lnTo>
                    <a:pt x="264" y="478"/>
                  </a:lnTo>
                  <a:lnTo>
                    <a:pt x="264" y="478"/>
                  </a:lnTo>
                  <a:lnTo>
                    <a:pt x="257" y="473"/>
                  </a:lnTo>
                  <a:lnTo>
                    <a:pt x="252" y="473"/>
                  </a:lnTo>
                  <a:lnTo>
                    <a:pt x="247" y="471"/>
                  </a:lnTo>
                  <a:lnTo>
                    <a:pt x="245" y="468"/>
                  </a:lnTo>
                  <a:lnTo>
                    <a:pt x="240" y="466"/>
                  </a:lnTo>
                  <a:lnTo>
                    <a:pt x="238" y="463"/>
                  </a:lnTo>
                  <a:lnTo>
                    <a:pt x="238" y="461"/>
                  </a:lnTo>
                  <a:lnTo>
                    <a:pt x="238" y="459"/>
                  </a:lnTo>
                  <a:lnTo>
                    <a:pt x="238" y="459"/>
                  </a:lnTo>
                  <a:lnTo>
                    <a:pt x="235" y="440"/>
                  </a:lnTo>
                  <a:lnTo>
                    <a:pt x="233" y="428"/>
                  </a:lnTo>
                  <a:lnTo>
                    <a:pt x="231" y="418"/>
                  </a:lnTo>
                  <a:lnTo>
                    <a:pt x="231" y="414"/>
                  </a:lnTo>
                  <a:lnTo>
                    <a:pt x="231" y="411"/>
                  </a:lnTo>
                  <a:lnTo>
                    <a:pt x="228" y="406"/>
                  </a:lnTo>
                  <a:lnTo>
                    <a:pt x="226" y="402"/>
                  </a:lnTo>
                  <a:lnTo>
                    <a:pt x="224" y="399"/>
                  </a:lnTo>
                  <a:lnTo>
                    <a:pt x="221" y="399"/>
                  </a:lnTo>
                  <a:lnTo>
                    <a:pt x="219" y="397"/>
                  </a:lnTo>
                  <a:lnTo>
                    <a:pt x="214" y="397"/>
                  </a:lnTo>
                  <a:lnTo>
                    <a:pt x="212" y="397"/>
                  </a:lnTo>
                  <a:lnTo>
                    <a:pt x="212" y="397"/>
                  </a:lnTo>
                  <a:lnTo>
                    <a:pt x="209" y="399"/>
                  </a:lnTo>
                  <a:lnTo>
                    <a:pt x="205" y="404"/>
                  </a:lnTo>
                  <a:lnTo>
                    <a:pt x="200" y="409"/>
                  </a:lnTo>
                  <a:lnTo>
                    <a:pt x="197" y="411"/>
                  </a:lnTo>
                  <a:lnTo>
                    <a:pt x="195" y="411"/>
                  </a:lnTo>
                  <a:lnTo>
                    <a:pt x="193" y="411"/>
                  </a:lnTo>
                  <a:lnTo>
                    <a:pt x="193" y="409"/>
                  </a:lnTo>
                  <a:lnTo>
                    <a:pt x="190" y="409"/>
                  </a:lnTo>
                  <a:lnTo>
                    <a:pt x="188" y="406"/>
                  </a:lnTo>
                  <a:lnTo>
                    <a:pt x="188" y="406"/>
                  </a:lnTo>
                  <a:lnTo>
                    <a:pt x="188" y="404"/>
                  </a:lnTo>
                  <a:lnTo>
                    <a:pt x="186" y="399"/>
                  </a:lnTo>
                  <a:lnTo>
                    <a:pt x="183" y="395"/>
                  </a:lnTo>
                  <a:lnTo>
                    <a:pt x="183" y="387"/>
                  </a:lnTo>
                  <a:lnTo>
                    <a:pt x="181" y="376"/>
                  </a:lnTo>
                  <a:lnTo>
                    <a:pt x="178" y="373"/>
                  </a:lnTo>
                  <a:lnTo>
                    <a:pt x="176" y="371"/>
                  </a:lnTo>
                  <a:lnTo>
                    <a:pt x="174" y="368"/>
                  </a:lnTo>
                  <a:lnTo>
                    <a:pt x="171" y="364"/>
                  </a:lnTo>
                  <a:lnTo>
                    <a:pt x="171" y="361"/>
                  </a:lnTo>
                  <a:lnTo>
                    <a:pt x="169" y="359"/>
                  </a:lnTo>
                  <a:lnTo>
                    <a:pt x="169" y="354"/>
                  </a:lnTo>
                  <a:lnTo>
                    <a:pt x="167" y="354"/>
                  </a:lnTo>
                  <a:lnTo>
                    <a:pt x="164" y="357"/>
                  </a:lnTo>
                  <a:lnTo>
                    <a:pt x="159" y="357"/>
                  </a:lnTo>
                  <a:lnTo>
                    <a:pt x="152" y="354"/>
                  </a:lnTo>
                  <a:lnTo>
                    <a:pt x="148" y="354"/>
                  </a:lnTo>
                  <a:lnTo>
                    <a:pt x="143" y="364"/>
                  </a:lnTo>
                  <a:lnTo>
                    <a:pt x="102" y="364"/>
                  </a:lnTo>
                  <a:lnTo>
                    <a:pt x="67" y="338"/>
                  </a:lnTo>
                  <a:lnTo>
                    <a:pt x="64" y="335"/>
                  </a:lnTo>
                  <a:lnTo>
                    <a:pt x="62" y="335"/>
                  </a:lnTo>
                  <a:lnTo>
                    <a:pt x="55" y="335"/>
                  </a:lnTo>
                  <a:lnTo>
                    <a:pt x="48" y="338"/>
                  </a:lnTo>
                  <a:lnTo>
                    <a:pt x="38" y="338"/>
                  </a:lnTo>
                  <a:lnTo>
                    <a:pt x="38" y="335"/>
                  </a:lnTo>
                  <a:lnTo>
                    <a:pt x="38" y="330"/>
                  </a:lnTo>
                  <a:lnTo>
                    <a:pt x="36" y="326"/>
                  </a:lnTo>
                  <a:lnTo>
                    <a:pt x="36" y="319"/>
                  </a:lnTo>
                  <a:lnTo>
                    <a:pt x="34" y="311"/>
                  </a:lnTo>
                  <a:lnTo>
                    <a:pt x="31" y="304"/>
                  </a:lnTo>
                  <a:lnTo>
                    <a:pt x="26" y="300"/>
                  </a:lnTo>
                  <a:lnTo>
                    <a:pt x="26" y="297"/>
                  </a:lnTo>
                  <a:lnTo>
                    <a:pt x="26" y="297"/>
                  </a:lnTo>
                  <a:lnTo>
                    <a:pt x="22" y="297"/>
                  </a:lnTo>
                  <a:lnTo>
                    <a:pt x="22" y="297"/>
                  </a:lnTo>
                  <a:lnTo>
                    <a:pt x="17" y="292"/>
                  </a:lnTo>
                  <a:lnTo>
                    <a:pt x="12" y="292"/>
                  </a:lnTo>
                  <a:lnTo>
                    <a:pt x="10" y="288"/>
                  </a:lnTo>
                  <a:lnTo>
                    <a:pt x="7" y="283"/>
                  </a:lnTo>
                  <a:lnTo>
                    <a:pt x="5" y="278"/>
                  </a:lnTo>
                  <a:lnTo>
                    <a:pt x="3" y="273"/>
                  </a:lnTo>
                  <a:lnTo>
                    <a:pt x="3" y="269"/>
                  </a:lnTo>
                  <a:lnTo>
                    <a:pt x="3" y="264"/>
                  </a:lnTo>
                  <a:lnTo>
                    <a:pt x="3" y="262"/>
                  </a:lnTo>
                  <a:lnTo>
                    <a:pt x="3" y="259"/>
                  </a:lnTo>
                  <a:lnTo>
                    <a:pt x="5" y="254"/>
                  </a:lnTo>
                  <a:lnTo>
                    <a:pt x="5" y="252"/>
                  </a:lnTo>
                  <a:close/>
                </a:path>
              </a:pathLst>
            </a:custGeom>
            <a:grpFill/>
            <a:ln w="3175">
              <a:solidFill>
                <a:srgbClr val="FFFFFF"/>
              </a:solidFill>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sp>
          <p:nvSpPr>
            <p:cNvPr id="987" name="Freeform 1702">
              <a:extLst>
                <a:ext uri="{FF2B5EF4-FFF2-40B4-BE49-F238E27FC236}">
                  <a16:creationId xmlns:a16="http://schemas.microsoft.com/office/drawing/2014/main" id="{2C0E7B55-91B7-4B02-BCAE-02280ECE3E4B}"/>
                </a:ext>
              </a:extLst>
            </p:cNvPr>
            <p:cNvSpPr>
              <a:spLocks/>
            </p:cNvSpPr>
            <p:nvPr/>
          </p:nvSpPr>
          <p:spPr bwMode="auto">
            <a:xfrm>
              <a:off x="1647825" y="2684464"/>
              <a:ext cx="1131888" cy="773112"/>
            </a:xfrm>
            <a:custGeom>
              <a:avLst/>
              <a:gdLst/>
              <a:ahLst/>
              <a:cxnLst>
                <a:cxn ang="0">
                  <a:pos x="3" y="228"/>
                </a:cxn>
                <a:cxn ang="0">
                  <a:pos x="17" y="219"/>
                </a:cxn>
                <a:cxn ang="0">
                  <a:pos x="0" y="193"/>
                </a:cxn>
                <a:cxn ang="0">
                  <a:pos x="12" y="143"/>
                </a:cxn>
                <a:cxn ang="0">
                  <a:pos x="64" y="29"/>
                </a:cxn>
                <a:cxn ang="0">
                  <a:pos x="83" y="26"/>
                </a:cxn>
                <a:cxn ang="0">
                  <a:pos x="416" y="7"/>
                </a:cxn>
                <a:cxn ang="0">
                  <a:pos x="449" y="22"/>
                </a:cxn>
                <a:cxn ang="0">
                  <a:pos x="440" y="45"/>
                </a:cxn>
                <a:cxn ang="0">
                  <a:pos x="480" y="41"/>
                </a:cxn>
                <a:cxn ang="0">
                  <a:pos x="502" y="55"/>
                </a:cxn>
                <a:cxn ang="0">
                  <a:pos x="492" y="64"/>
                </a:cxn>
                <a:cxn ang="0">
                  <a:pos x="471" y="88"/>
                </a:cxn>
                <a:cxn ang="0">
                  <a:pos x="454" y="145"/>
                </a:cxn>
                <a:cxn ang="0">
                  <a:pos x="475" y="126"/>
                </a:cxn>
                <a:cxn ang="0">
                  <a:pos x="506" y="69"/>
                </a:cxn>
                <a:cxn ang="0">
                  <a:pos x="521" y="88"/>
                </a:cxn>
                <a:cxn ang="0">
                  <a:pos x="523" y="102"/>
                </a:cxn>
                <a:cxn ang="0">
                  <a:pos x="523" y="126"/>
                </a:cxn>
                <a:cxn ang="0">
                  <a:pos x="511" y="150"/>
                </a:cxn>
                <a:cxn ang="0">
                  <a:pos x="566" y="114"/>
                </a:cxn>
                <a:cxn ang="0">
                  <a:pos x="592" y="112"/>
                </a:cxn>
                <a:cxn ang="0">
                  <a:pos x="646" y="81"/>
                </a:cxn>
                <a:cxn ang="0">
                  <a:pos x="675" y="64"/>
                </a:cxn>
                <a:cxn ang="0">
                  <a:pos x="708" y="50"/>
                </a:cxn>
                <a:cxn ang="0">
                  <a:pos x="673" y="100"/>
                </a:cxn>
                <a:cxn ang="0">
                  <a:pos x="656" y="138"/>
                </a:cxn>
                <a:cxn ang="0">
                  <a:pos x="651" y="145"/>
                </a:cxn>
                <a:cxn ang="0">
                  <a:pos x="618" y="157"/>
                </a:cxn>
                <a:cxn ang="0">
                  <a:pos x="608" y="167"/>
                </a:cxn>
                <a:cxn ang="0">
                  <a:pos x="589" y="195"/>
                </a:cxn>
                <a:cxn ang="0">
                  <a:pos x="582" y="221"/>
                </a:cxn>
                <a:cxn ang="0">
                  <a:pos x="573" y="233"/>
                </a:cxn>
                <a:cxn ang="0">
                  <a:pos x="566" y="238"/>
                </a:cxn>
                <a:cxn ang="0">
                  <a:pos x="570" y="259"/>
                </a:cxn>
                <a:cxn ang="0">
                  <a:pos x="554" y="278"/>
                </a:cxn>
                <a:cxn ang="0">
                  <a:pos x="540" y="292"/>
                </a:cxn>
                <a:cxn ang="0">
                  <a:pos x="521" y="311"/>
                </a:cxn>
                <a:cxn ang="0">
                  <a:pos x="504" y="330"/>
                </a:cxn>
                <a:cxn ang="0">
                  <a:pos x="480" y="380"/>
                </a:cxn>
                <a:cxn ang="0">
                  <a:pos x="483" y="459"/>
                </a:cxn>
                <a:cxn ang="0">
                  <a:pos x="466" y="478"/>
                </a:cxn>
                <a:cxn ang="0">
                  <a:pos x="459" y="435"/>
                </a:cxn>
                <a:cxn ang="0">
                  <a:pos x="456" y="406"/>
                </a:cxn>
                <a:cxn ang="0">
                  <a:pos x="442" y="385"/>
                </a:cxn>
                <a:cxn ang="0">
                  <a:pos x="426" y="383"/>
                </a:cxn>
                <a:cxn ang="0">
                  <a:pos x="385" y="378"/>
                </a:cxn>
                <a:cxn ang="0">
                  <a:pos x="376" y="406"/>
                </a:cxn>
                <a:cxn ang="0">
                  <a:pos x="359" y="404"/>
                </a:cxn>
                <a:cxn ang="0">
                  <a:pos x="335" y="395"/>
                </a:cxn>
                <a:cxn ang="0">
                  <a:pos x="314" y="395"/>
                </a:cxn>
                <a:cxn ang="0">
                  <a:pos x="290" y="414"/>
                </a:cxn>
                <a:cxn ang="0">
                  <a:pos x="264" y="444"/>
                </a:cxn>
                <a:cxn ang="0">
                  <a:pos x="238" y="463"/>
                </a:cxn>
                <a:cxn ang="0">
                  <a:pos x="224" y="399"/>
                </a:cxn>
                <a:cxn ang="0">
                  <a:pos x="193" y="411"/>
                </a:cxn>
                <a:cxn ang="0">
                  <a:pos x="176" y="371"/>
                </a:cxn>
                <a:cxn ang="0">
                  <a:pos x="143" y="364"/>
                </a:cxn>
                <a:cxn ang="0">
                  <a:pos x="36" y="319"/>
                </a:cxn>
                <a:cxn ang="0">
                  <a:pos x="7" y="283"/>
                </a:cxn>
              </a:cxnLst>
              <a:rect l="0" t="0" r="r" b="b"/>
              <a:pathLst>
                <a:path w="713" h="487">
                  <a:moveTo>
                    <a:pt x="5" y="252"/>
                  </a:moveTo>
                  <a:lnTo>
                    <a:pt x="7" y="250"/>
                  </a:lnTo>
                  <a:lnTo>
                    <a:pt x="7" y="247"/>
                  </a:lnTo>
                  <a:lnTo>
                    <a:pt x="7" y="243"/>
                  </a:lnTo>
                  <a:lnTo>
                    <a:pt x="5" y="243"/>
                  </a:lnTo>
                  <a:lnTo>
                    <a:pt x="5" y="240"/>
                  </a:lnTo>
                  <a:lnTo>
                    <a:pt x="3" y="240"/>
                  </a:lnTo>
                  <a:lnTo>
                    <a:pt x="3" y="238"/>
                  </a:lnTo>
                  <a:lnTo>
                    <a:pt x="3" y="235"/>
                  </a:lnTo>
                  <a:lnTo>
                    <a:pt x="3" y="233"/>
                  </a:lnTo>
                  <a:lnTo>
                    <a:pt x="3" y="228"/>
                  </a:lnTo>
                  <a:lnTo>
                    <a:pt x="3" y="226"/>
                  </a:lnTo>
                  <a:lnTo>
                    <a:pt x="5" y="228"/>
                  </a:lnTo>
                  <a:lnTo>
                    <a:pt x="7" y="228"/>
                  </a:lnTo>
                  <a:lnTo>
                    <a:pt x="7" y="228"/>
                  </a:lnTo>
                  <a:lnTo>
                    <a:pt x="7" y="226"/>
                  </a:lnTo>
                  <a:lnTo>
                    <a:pt x="7" y="224"/>
                  </a:lnTo>
                  <a:lnTo>
                    <a:pt x="7" y="224"/>
                  </a:lnTo>
                  <a:lnTo>
                    <a:pt x="7" y="221"/>
                  </a:lnTo>
                  <a:lnTo>
                    <a:pt x="10" y="221"/>
                  </a:lnTo>
                  <a:lnTo>
                    <a:pt x="12" y="219"/>
                  </a:lnTo>
                  <a:lnTo>
                    <a:pt x="17" y="219"/>
                  </a:lnTo>
                  <a:lnTo>
                    <a:pt x="15" y="219"/>
                  </a:lnTo>
                  <a:lnTo>
                    <a:pt x="10" y="216"/>
                  </a:lnTo>
                  <a:lnTo>
                    <a:pt x="7" y="219"/>
                  </a:lnTo>
                  <a:lnTo>
                    <a:pt x="5" y="221"/>
                  </a:lnTo>
                  <a:lnTo>
                    <a:pt x="3" y="221"/>
                  </a:lnTo>
                  <a:lnTo>
                    <a:pt x="3" y="212"/>
                  </a:lnTo>
                  <a:lnTo>
                    <a:pt x="0" y="205"/>
                  </a:lnTo>
                  <a:lnTo>
                    <a:pt x="0" y="200"/>
                  </a:lnTo>
                  <a:lnTo>
                    <a:pt x="0" y="195"/>
                  </a:lnTo>
                  <a:lnTo>
                    <a:pt x="0" y="195"/>
                  </a:lnTo>
                  <a:lnTo>
                    <a:pt x="0" y="193"/>
                  </a:lnTo>
                  <a:lnTo>
                    <a:pt x="0" y="190"/>
                  </a:lnTo>
                  <a:lnTo>
                    <a:pt x="3" y="190"/>
                  </a:lnTo>
                  <a:lnTo>
                    <a:pt x="3" y="186"/>
                  </a:lnTo>
                  <a:lnTo>
                    <a:pt x="3" y="181"/>
                  </a:lnTo>
                  <a:lnTo>
                    <a:pt x="3" y="176"/>
                  </a:lnTo>
                  <a:lnTo>
                    <a:pt x="0" y="176"/>
                  </a:lnTo>
                  <a:lnTo>
                    <a:pt x="5" y="169"/>
                  </a:lnTo>
                  <a:lnTo>
                    <a:pt x="7" y="162"/>
                  </a:lnTo>
                  <a:lnTo>
                    <a:pt x="10" y="157"/>
                  </a:lnTo>
                  <a:lnTo>
                    <a:pt x="12" y="152"/>
                  </a:lnTo>
                  <a:lnTo>
                    <a:pt x="12" y="143"/>
                  </a:lnTo>
                  <a:lnTo>
                    <a:pt x="15" y="140"/>
                  </a:lnTo>
                  <a:lnTo>
                    <a:pt x="19" y="126"/>
                  </a:lnTo>
                  <a:lnTo>
                    <a:pt x="22" y="117"/>
                  </a:lnTo>
                  <a:lnTo>
                    <a:pt x="24" y="112"/>
                  </a:lnTo>
                  <a:lnTo>
                    <a:pt x="26" y="110"/>
                  </a:lnTo>
                  <a:lnTo>
                    <a:pt x="31" y="105"/>
                  </a:lnTo>
                  <a:lnTo>
                    <a:pt x="34" y="100"/>
                  </a:lnTo>
                  <a:lnTo>
                    <a:pt x="41" y="86"/>
                  </a:lnTo>
                  <a:lnTo>
                    <a:pt x="48" y="72"/>
                  </a:lnTo>
                  <a:lnTo>
                    <a:pt x="55" y="57"/>
                  </a:lnTo>
                  <a:lnTo>
                    <a:pt x="64" y="29"/>
                  </a:lnTo>
                  <a:lnTo>
                    <a:pt x="67" y="17"/>
                  </a:lnTo>
                  <a:lnTo>
                    <a:pt x="72" y="19"/>
                  </a:lnTo>
                  <a:lnTo>
                    <a:pt x="74" y="19"/>
                  </a:lnTo>
                  <a:lnTo>
                    <a:pt x="76" y="22"/>
                  </a:lnTo>
                  <a:lnTo>
                    <a:pt x="76" y="22"/>
                  </a:lnTo>
                  <a:lnTo>
                    <a:pt x="79" y="22"/>
                  </a:lnTo>
                  <a:lnTo>
                    <a:pt x="79" y="24"/>
                  </a:lnTo>
                  <a:lnTo>
                    <a:pt x="79" y="26"/>
                  </a:lnTo>
                  <a:lnTo>
                    <a:pt x="81" y="26"/>
                  </a:lnTo>
                  <a:lnTo>
                    <a:pt x="83" y="26"/>
                  </a:lnTo>
                  <a:lnTo>
                    <a:pt x="83" y="26"/>
                  </a:lnTo>
                  <a:lnTo>
                    <a:pt x="83" y="24"/>
                  </a:lnTo>
                  <a:lnTo>
                    <a:pt x="86" y="24"/>
                  </a:lnTo>
                  <a:lnTo>
                    <a:pt x="86" y="19"/>
                  </a:lnTo>
                  <a:lnTo>
                    <a:pt x="88" y="17"/>
                  </a:lnTo>
                  <a:lnTo>
                    <a:pt x="88" y="14"/>
                  </a:lnTo>
                  <a:lnTo>
                    <a:pt x="91" y="7"/>
                  </a:lnTo>
                  <a:lnTo>
                    <a:pt x="91" y="3"/>
                  </a:lnTo>
                  <a:lnTo>
                    <a:pt x="93" y="0"/>
                  </a:lnTo>
                  <a:lnTo>
                    <a:pt x="414" y="0"/>
                  </a:lnTo>
                  <a:lnTo>
                    <a:pt x="414" y="3"/>
                  </a:lnTo>
                  <a:lnTo>
                    <a:pt x="416" y="7"/>
                  </a:lnTo>
                  <a:lnTo>
                    <a:pt x="416" y="10"/>
                  </a:lnTo>
                  <a:lnTo>
                    <a:pt x="418" y="10"/>
                  </a:lnTo>
                  <a:lnTo>
                    <a:pt x="421" y="12"/>
                  </a:lnTo>
                  <a:lnTo>
                    <a:pt x="423" y="14"/>
                  </a:lnTo>
                  <a:lnTo>
                    <a:pt x="426" y="14"/>
                  </a:lnTo>
                  <a:lnTo>
                    <a:pt x="433" y="14"/>
                  </a:lnTo>
                  <a:lnTo>
                    <a:pt x="435" y="14"/>
                  </a:lnTo>
                  <a:lnTo>
                    <a:pt x="437" y="14"/>
                  </a:lnTo>
                  <a:lnTo>
                    <a:pt x="442" y="19"/>
                  </a:lnTo>
                  <a:lnTo>
                    <a:pt x="442" y="17"/>
                  </a:lnTo>
                  <a:lnTo>
                    <a:pt x="449" y="22"/>
                  </a:lnTo>
                  <a:lnTo>
                    <a:pt x="456" y="22"/>
                  </a:lnTo>
                  <a:lnTo>
                    <a:pt x="459" y="22"/>
                  </a:lnTo>
                  <a:lnTo>
                    <a:pt x="456" y="26"/>
                  </a:lnTo>
                  <a:lnTo>
                    <a:pt x="452" y="29"/>
                  </a:lnTo>
                  <a:lnTo>
                    <a:pt x="445" y="34"/>
                  </a:lnTo>
                  <a:lnTo>
                    <a:pt x="442" y="34"/>
                  </a:lnTo>
                  <a:lnTo>
                    <a:pt x="440" y="36"/>
                  </a:lnTo>
                  <a:lnTo>
                    <a:pt x="437" y="41"/>
                  </a:lnTo>
                  <a:lnTo>
                    <a:pt x="433" y="45"/>
                  </a:lnTo>
                  <a:lnTo>
                    <a:pt x="437" y="45"/>
                  </a:lnTo>
                  <a:lnTo>
                    <a:pt x="440" y="45"/>
                  </a:lnTo>
                  <a:lnTo>
                    <a:pt x="442" y="45"/>
                  </a:lnTo>
                  <a:lnTo>
                    <a:pt x="447" y="45"/>
                  </a:lnTo>
                  <a:lnTo>
                    <a:pt x="452" y="45"/>
                  </a:lnTo>
                  <a:lnTo>
                    <a:pt x="461" y="41"/>
                  </a:lnTo>
                  <a:lnTo>
                    <a:pt x="471" y="38"/>
                  </a:lnTo>
                  <a:lnTo>
                    <a:pt x="483" y="34"/>
                  </a:lnTo>
                  <a:lnTo>
                    <a:pt x="478" y="36"/>
                  </a:lnTo>
                  <a:lnTo>
                    <a:pt x="475" y="38"/>
                  </a:lnTo>
                  <a:lnTo>
                    <a:pt x="478" y="38"/>
                  </a:lnTo>
                  <a:lnTo>
                    <a:pt x="478" y="41"/>
                  </a:lnTo>
                  <a:lnTo>
                    <a:pt x="480" y="41"/>
                  </a:lnTo>
                  <a:lnTo>
                    <a:pt x="483" y="41"/>
                  </a:lnTo>
                  <a:lnTo>
                    <a:pt x="483" y="38"/>
                  </a:lnTo>
                  <a:lnTo>
                    <a:pt x="483" y="43"/>
                  </a:lnTo>
                  <a:lnTo>
                    <a:pt x="483" y="48"/>
                  </a:lnTo>
                  <a:lnTo>
                    <a:pt x="485" y="50"/>
                  </a:lnTo>
                  <a:lnTo>
                    <a:pt x="487" y="50"/>
                  </a:lnTo>
                  <a:lnTo>
                    <a:pt x="490" y="50"/>
                  </a:lnTo>
                  <a:lnTo>
                    <a:pt x="492" y="50"/>
                  </a:lnTo>
                  <a:lnTo>
                    <a:pt x="497" y="50"/>
                  </a:lnTo>
                  <a:lnTo>
                    <a:pt x="499" y="53"/>
                  </a:lnTo>
                  <a:lnTo>
                    <a:pt x="502" y="55"/>
                  </a:lnTo>
                  <a:lnTo>
                    <a:pt x="504" y="55"/>
                  </a:lnTo>
                  <a:lnTo>
                    <a:pt x="506" y="55"/>
                  </a:lnTo>
                  <a:lnTo>
                    <a:pt x="513" y="55"/>
                  </a:lnTo>
                  <a:lnTo>
                    <a:pt x="516" y="55"/>
                  </a:lnTo>
                  <a:lnTo>
                    <a:pt x="521" y="57"/>
                  </a:lnTo>
                  <a:lnTo>
                    <a:pt x="516" y="60"/>
                  </a:lnTo>
                  <a:lnTo>
                    <a:pt x="513" y="62"/>
                  </a:lnTo>
                  <a:lnTo>
                    <a:pt x="511" y="62"/>
                  </a:lnTo>
                  <a:lnTo>
                    <a:pt x="509" y="64"/>
                  </a:lnTo>
                  <a:lnTo>
                    <a:pt x="509" y="64"/>
                  </a:lnTo>
                  <a:lnTo>
                    <a:pt x="492" y="64"/>
                  </a:lnTo>
                  <a:lnTo>
                    <a:pt x="490" y="64"/>
                  </a:lnTo>
                  <a:lnTo>
                    <a:pt x="487" y="64"/>
                  </a:lnTo>
                  <a:lnTo>
                    <a:pt x="485" y="67"/>
                  </a:lnTo>
                  <a:lnTo>
                    <a:pt x="483" y="69"/>
                  </a:lnTo>
                  <a:lnTo>
                    <a:pt x="480" y="74"/>
                  </a:lnTo>
                  <a:lnTo>
                    <a:pt x="475" y="76"/>
                  </a:lnTo>
                  <a:lnTo>
                    <a:pt x="475" y="79"/>
                  </a:lnTo>
                  <a:lnTo>
                    <a:pt x="473" y="81"/>
                  </a:lnTo>
                  <a:lnTo>
                    <a:pt x="473" y="83"/>
                  </a:lnTo>
                  <a:lnTo>
                    <a:pt x="471" y="86"/>
                  </a:lnTo>
                  <a:lnTo>
                    <a:pt x="471" y="88"/>
                  </a:lnTo>
                  <a:lnTo>
                    <a:pt x="471" y="91"/>
                  </a:lnTo>
                  <a:lnTo>
                    <a:pt x="466" y="100"/>
                  </a:lnTo>
                  <a:lnTo>
                    <a:pt x="464" y="107"/>
                  </a:lnTo>
                  <a:lnTo>
                    <a:pt x="459" y="114"/>
                  </a:lnTo>
                  <a:lnTo>
                    <a:pt x="456" y="121"/>
                  </a:lnTo>
                  <a:lnTo>
                    <a:pt x="454" y="129"/>
                  </a:lnTo>
                  <a:lnTo>
                    <a:pt x="452" y="136"/>
                  </a:lnTo>
                  <a:lnTo>
                    <a:pt x="452" y="143"/>
                  </a:lnTo>
                  <a:lnTo>
                    <a:pt x="452" y="143"/>
                  </a:lnTo>
                  <a:lnTo>
                    <a:pt x="452" y="145"/>
                  </a:lnTo>
                  <a:lnTo>
                    <a:pt x="454" y="145"/>
                  </a:lnTo>
                  <a:lnTo>
                    <a:pt x="456" y="148"/>
                  </a:lnTo>
                  <a:lnTo>
                    <a:pt x="456" y="148"/>
                  </a:lnTo>
                  <a:lnTo>
                    <a:pt x="461" y="148"/>
                  </a:lnTo>
                  <a:lnTo>
                    <a:pt x="464" y="145"/>
                  </a:lnTo>
                  <a:lnTo>
                    <a:pt x="466" y="145"/>
                  </a:lnTo>
                  <a:lnTo>
                    <a:pt x="468" y="143"/>
                  </a:lnTo>
                  <a:lnTo>
                    <a:pt x="471" y="140"/>
                  </a:lnTo>
                  <a:lnTo>
                    <a:pt x="471" y="138"/>
                  </a:lnTo>
                  <a:lnTo>
                    <a:pt x="473" y="133"/>
                  </a:lnTo>
                  <a:lnTo>
                    <a:pt x="473" y="131"/>
                  </a:lnTo>
                  <a:lnTo>
                    <a:pt x="475" y="126"/>
                  </a:lnTo>
                  <a:lnTo>
                    <a:pt x="475" y="121"/>
                  </a:lnTo>
                  <a:lnTo>
                    <a:pt x="475" y="114"/>
                  </a:lnTo>
                  <a:lnTo>
                    <a:pt x="478" y="107"/>
                  </a:lnTo>
                  <a:lnTo>
                    <a:pt x="480" y="102"/>
                  </a:lnTo>
                  <a:lnTo>
                    <a:pt x="483" y="98"/>
                  </a:lnTo>
                  <a:lnTo>
                    <a:pt x="485" y="93"/>
                  </a:lnTo>
                  <a:lnTo>
                    <a:pt x="490" y="88"/>
                  </a:lnTo>
                  <a:lnTo>
                    <a:pt x="492" y="86"/>
                  </a:lnTo>
                  <a:lnTo>
                    <a:pt x="499" y="79"/>
                  </a:lnTo>
                  <a:lnTo>
                    <a:pt x="502" y="74"/>
                  </a:lnTo>
                  <a:lnTo>
                    <a:pt x="506" y="69"/>
                  </a:lnTo>
                  <a:lnTo>
                    <a:pt x="509" y="72"/>
                  </a:lnTo>
                  <a:lnTo>
                    <a:pt x="511" y="72"/>
                  </a:lnTo>
                  <a:lnTo>
                    <a:pt x="513" y="69"/>
                  </a:lnTo>
                  <a:lnTo>
                    <a:pt x="518" y="72"/>
                  </a:lnTo>
                  <a:lnTo>
                    <a:pt x="518" y="72"/>
                  </a:lnTo>
                  <a:lnTo>
                    <a:pt x="521" y="74"/>
                  </a:lnTo>
                  <a:lnTo>
                    <a:pt x="521" y="74"/>
                  </a:lnTo>
                  <a:lnTo>
                    <a:pt x="521" y="76"/>
                  </a:lnTo>
                  <a:lnTo>
                    <a:pt x="521" y="79"/>
                  </a:lnTo>
                  <a:lnTo>
                    <a:pt x="521" y="83"/>
                  </a:lnTo>
                  <a:lnTo>
                    <a:pt x="521" y="88"/>
                  </a:lnTo>
                  <a:lnTo>
                    <a:pt x="518" y="93"/>
                  </a:lnTo>
                  <a:lnTo>
                    <a:pt x="516" y="95"/>
                  </a:lnTo>
                  <a:lnTo>
                    <a:pt x="511" y="100"/>
                  </a:lnTo>
                  <a:lnTo>
                    <a:pt x="511" y="102"/>
                  </a:lnTo>
                  <a:lnTo>
                    <a:pt x="511" y="105"/>
                  </a:lnTo>
                  <a:lnTo>
                    <a:pt x="509" y="107"/>
                  </a:lnTo>
                  <a:lnTo>
                    <a:pt x="513" y="107"/>
                  </a:lnTo>
                  <a:lnTo>
                    <a:pt x="516" y="105"/>
                  </a:lnTo>
                  <a:lnTo>
                    <a:pt x="518" y="102"/>
                  </a:lnTo>
                  <a:lnTo>
                    <a:pt x="521" y="100"/>
                  </a:lnTo>
                  <a:lnTo>
                    <a:pt x="523" y="102"/>
                  </a:lnTo>
                  <a:lnTo>
                    <a:pt x="523" y="107"/>
                  </a:lnTo>
                  <a:lnTo>
                    <a:pt x="523" y="110"/>
                  </a:lnTo>
                  <a:lnTo>
                    <a:pt x="521" y="112"/>
                  </a:lnTo>
                  <a:lnTo>
                    <a:pt x="523" y="114"/>
                  </a:lnTo>
                  <a:lnTo>
                    <a:pt x="523" y="114"/>
                  </a:lnTo>
                  <a:lnTo>
                    <a:pt x="525" y="117"/>
                  </a:lnTo>
                  <a:lnTo>
                    <a:pt x="525" y="119"/>
                  </a:lnTo>
                  <a:lnTo>
                    <a:pt x="525" y="119"/>
                  </a:lnTo>
                  <a:lnTo>
                    <a:pt x="523" y="121"/>
                  </a:lnTo>
                  <a:lnTo>
                    <a:pt x="523" y="124"/>
                  </a:lnTo>
                  <a:lnTo>
                    <a:pt x="523" y="126"/>
                  </a:lnTo>
                  <a:lnTo>
                    <a:pt x="518" y="129"/>
                  </a:lnTo>
                  <a:lnTo>
                    <a:pt x="516" y="131"/>
                  </a:lnTo>
                  <a:lnTo>
                    <a:pt x="511" y="133"/>
                  </a:lnTo>
                  <a:lnTo>
                    <a:pt x="509" y="138"/>
                  </a:lnTo>
                  <a:lnTo>
                    <a:pt x="509" y="138"/>
                  </a:lnTo>
                  <a:lnTo>
                    <a:pt x="506" y="140"/>
                  </a:lnTo>
                  <a:lnTo>
                    <a:pt x="506" y="143"/>
                  </a:lnTo>
                  <a:lnTo>
                    <a:pt x="506" y="145"/>
                  </a:lnTo>
                  <a:lnTo>
                    <a:pt x="506" y="148"/>
                  </a:lnTo>
                  <a:lnTo>
                    <a:pt x="506" y="148"/>
                  </a:lnTo>
                  <a:lnTo>
                    <a:pt x="511" y="150"/>
                  </a:lnTo>
                  <a:lnTo>
                    <a:pt x="513" y="152"/>
                  </a:lnTo>
                  <a:lnTo>
                    <a:pt x="518" y="152"/>
                  </a:lnTo>
                  <a:lnTo>
                    <a:pt x="521" y="150"/>
                  </a:lnTo>
                  <a:lnTo>
                    <a:pt x="525" y="148"/>
                  </a:lnTo>
                  <a:lnTo>
                    <a:pt x="540" y="143"/>
                  </a:lnTo>
                  <a:lnTo>
                    <a:pt x="551" y="136"/>
                  </a:lnTo>
                  <a:lnTo>
                    <a:pt x="559" y="129"/>
                  </a:lnTo>
                  <a:lnTo>
                    <a:pt x="561" y="126"/>
                  </a:lnTo>
                  <a:lnTo>
                    <a:pt x="561" y="124"/>
                  </a:lnTo>
                  <a:lnTo>
                    <a:pt x="563" y="119"/>
                  </a:lnTo>
                  <a:lnTo>
                    <a:pt x="566" y="114"/>
                  </a:lnTo>
                  <a:lnTo>
                    <a:pt x="566" y="112"/>
                  </a:lnTo>
                  <a:lnTo>
                    <a:pt x="568" y="112"/>
                  </a:lnTo>
                  <a:lnTo>
                    <a:pt x="573" y="110"/>
                  </a:lnTo>
                  <a:lnTo>
                    <a:pt x="573" y="110"/>
                  </a:lnTo>
                  <a:lnTo>
                    <a:pt x="575" y="112"/>
                  </a:lnTo>
                  <a:lnTo>
                    <a:pt x="578" y="112"/>
                  </a:lnTo>
                  <a:lnTo>
                    <a:pt x="578" y="114"/>
                  </a:lnTo>
                  <a:lnTo>
                    <a:pt x="582" y="114"/>
                  </a:lnTo>
                  <a:lnTo>
                    <a:pt x="585" y="114"/>
                  </a:lnTo>
                  <a:lnTo>
                    <a:pt x="587" y="112"/>
                  </a:lnTo>
                  <a:lnTo>
                    <a:pt x="592" y="112"/>
                  </a:lnTo>
                  <a:lnTo>
                    <a:pt x="592" y="110"/>
                  </a:lnTo>
                  <a:lnTo>
                    <a:pt x="597" y="107"/>
                  </a:lnTo>
                  <a:lnTo>
                    <a:pt x="599" y="105"/>
                  </a:lnTo>
                  <a:lnTo>
                    <a:pt x="604" y="100"/>
                  </a:lnTo>
                  <a:lnTo>
                    <a:pt x="608" y="93"/>
                  </a:lnTo>
                  <a:lnTo>
                    <a:pt x="616" y="88"/>
                  </a:lnTo>
                  <a:lnTo>
                    <a:pt x="618" y="86"/>
                  </a:lnTo>
                  <a:lnTo>
                    <a:pt x="620" y="86"/>
                  </a:lnTo>
                  <a:lnTo>
                    <a:pt x="623" y="83"/>
                  </a:lnTo>
                  <a:lnTo>
                    <a:pt x="627" y="81"/>
                  </a:lnTo>
                  <a:lnTo>
                    <a:pt x="646" y="81"/>
                  </a:lnTo>
                  <a:lnTo>
                    <a:pt x="654" y="81"/>
                  </a:lnTo>
                  <a:lnTo>
                    <a:pt x="656" y="81"/>
                  </a:lnTo>
                  <a:lnTo>
                    <a:pt x="656" y="81"/>
                  </a:lnTo>
                  <a:lnTo>
                    <a:pt x="656" y="79"/>
                  </a:lnTo>
                  <a:lnTo>
                    <a:pt x="658" y="79"/>
                  </a:lnTo>
                  <a:lnTo>
                    <a:pt x="663" y="79"/>
                  </a:lnTo>
                  <a:lnTo>
                    <a:pt x="665" y="79"/>
                  </a:lnTo>
                  <a:lnTo>
                    <a:pt x="668" y="76"/>
                  </a:lnTo>
                  <a:lnTo>
                    <a:pt x="670" y="74"/>
                  </a:lnTo>
                  <a:lnTo>
                    <a:pt x="673" y="69"/>
                  </a:lnTo>
                  <a:lnTo>
                    <a:pt x="675" y="64"/>
                  </a:lnTo>
                  <a:lnTo>
                    <a:pt x="680" y="57"/>
                  </a:lnTo>
                  <a:lnTo>
                    <a:pt x="684" y="50"/>
                  </a:lnTo>
                  <a:lnTo>
                    <a:pt x="689" y="41"/>
                  </a:lnTo>
                  <a:lnTo>
                    <a:pt x="692" y="38"/>
                  </a:lnTo>
                  <a:lnTo>
                    <a:pt x="692" y="38"/>
                  </a:lnTo>
                  <a:lnTo>
                    <a:pt x="692" y="36"/>
                  </a:lnTo>
                  <a:lnTo>
                    <a:pt x="694" y="36"/>
                  </a:lnTo>
                  <a:lnTo>
                    <a:pt x="696" y="34"/>
                  </a:lnTo>
                  <a:lnTo>
                    <a:pt x="713" y="41"/>
                  </a:lnTo>
                  <a:lnTo>
                    <a:pt x="711" y="45"/>
                  </a:lnTo>
                  <a:lnTo>
                    <a:pt x="708" y="50"/>
                  </a:lnTo>
                  <a:lnTo>
                    <a:pt x="708" y="55"/>
                  </a:lnTo>
                  <a:lnTo>
                    <a:pt x="708" y="57"/>
                  </a:lnTo>
                  <a:lnTo>
                    <a:pt x="708" y="60"/>
                  </a:lnTo>
                  <a:lnTo>
                    <a:pt x="708" y="64"/>
                  </a:lnTo>
                  <a:lnTo>
                    <a:pt x="708" y="72"/>
                  </a:lnTo>
                  <a:lnTo>
                    <a:pt x="711" y="81"/>
                  </a:lnTo>
                  <a:lnTo>
                    <a:pt x="706" y="86"/>
                  </a:lnTo>
                  <a:lnTo>
                    <a:pt x="699" y="88"/>
                  </a:lnTo>
                  <a:lnTo>
                    <a:pt x="684" y="93"/>
                  </a:lnTo>
                  <a:lnTo>
                    <a:pt x="680" y="98"/>
                  </a:lnTo>
                  <a:lnTo>
                    <a:pt x="673" y="100"/>
                  </a:lnTo>
                  <a:lnTo>
                    <a:pt x="668" y="105"/>
                  </a:lnTo>
                  <a:lnTo>
                    <a:pt x="663" y="110"/>
                  </a:lnTo>
                  <a:lnTo>
                    <a:pt x="663" y="112"/>
                  </a:lnTo>
                  <a:lnTo>
                    <a:pt x="661" y="114"/>
                  </a:lnTo>
                  <a:lnTo>
                    <a:pt x="658" y="119"/>
                  </a:lnTo>
                  <a:lnTo>
                    <a:pt x="656" y="124"/>
                  </a:lnTo>
                  <a:lnTo>
                    <a:pt x="656" y="129"/>
                  </a:lnTo>
                  <a:lnTo>
                    <a:pt x="656" y="131"/>
                  </a:lnTo>
                  <a:lnTo>
                    <a:pt x="656" y="133"/>
                  </a:lnTo>
                  <a:lnTo>
                    <a:pt x="656" y="138"/>
                  </a:lnTo>
                  <a:lnTo>
                    <a:pt x="656" y="138"/>
                  </a:lnTo>
                  <a:lnTo>
                    <a:pt x="656" y="140"/>
                  </a:lnTo>
                  <a:lnTo>
                    <a:pt x="658" y="140"/>
                  </a:lnTo>
                  <a:lnTo>
                    <a:pt x="661" y="140"/>
                  </a:lnTo>
                  <a:lnTo>
                    <a:pt x="663" y="140"/>
                  </a:lnTo>
                  <a:lnTo>
                    <a:pt x="663" y="138"/>
                  </a:lnTo>
                  <a:lnTo>
                    <a:pt x="665" y="140"/>
                  </a:lnTo>
                  <a:lnTo>
                    <a:pt x="663" y="143"/>
                  </a:lnTo>
                  <a:lnTo>
                    <a:pt x="663" y="145"/>
                  </a:lnTo>
                  <a:lnTo>
                    <a:pt x="658" y="145"/>
                  </a:lnTo>
                  <a:lnTo>
                    <a:pt x="656" y="145"/>
                  </a:lnTo>
                  <a:lnTo>
                    <a:pt x="651" y="145"/>
                  </a:lnTo>
                  <a:lnTo>
                    <a:pt x="649" y="145"/>
                  </a:lnTo>
                  <a:lnTo>
                    <a:pt x="646" y="145"/>
                  </a:lnTo>
                  <a:lnTo>
                    <a:pt x="646" y="148"/>
                  </a:lnTo>
                  <a:lnTo>
                    <a:pt x="644" y="150"/>
                  </a:lnTo>
                  <a:lnTo>
                    <a:pt x="644" y="150"/>
                  </a:lnTo>
                  <a:lnTo>
                    <a:pt x="644" y="152"/>
                  </a:lnTo>
                  <a:lnTo>
                    <a:pt x="639" y="152"/>
                  </a:lnTo>
                  <a:lnTo>
                    <a:pt x="637" y="155"/>
                  </a:lnTo>
                  <a:lnTo>
                    <a:pt x="630" y="157"/>
                  </a:lnTo>
                  <a:lnTo>
                    <a:pt x="623" y="157"/>
                  </a:lnTo>
                  <a:lnTo>
                    <a:pt x="618" y="157"/>
                  </a:lnTo>
                  <a:lnTo>
                    <a:pt x="616" y="159"/>
                  </a:lnTo>
                  <a:lnTo>
                    <a:pt x="632" y="159"/>
                  </a:lnTo>
                  <a:lnTo>
                    <a:pt x="625" y="162"/>
                  </a:lnTo>
                  <a:lnTo>
                    <a:pt x="623" y="162"/>
                  </a:lnTo>
                  <a:lnTo>
                    <a:pt x="618" y="162"/>
                  </a:lnTo>
                  <a:lnTo>
                    <a:pt x="613" y="162"/>
                  </a:lnTo>
                  <a:lnTo>
                    <a:pt x="611" y="162"/>
                  </a:lnTo>
                  <a:lnTo>
                    <a:pt x="611" y="164"/>
                  </a:lnTo>
                  <a:lnTo>
                    <a:pt x="608" y="164"/>
                  </a:lnTo>
                  <a:lnTo>
                    <a:pt x="608" y="167"/>
                  </a:lnTo>
                  <a:lnTo>
                    <a:pt x="608" y="167"/>
                  </a:lnTo>
                  <a:lnTo>
                    <a:pt x="608" y="171"/>
                  </a:lnTo>
                  <a:lnTo>
                    <a:pt x="608" y="176"/>
                  </a:lnTo>
                  <a:lnTo>
                    <a:pt x="604" y="186"/>
                  </a:lnTo>
                  <a:lnTo>
                    <a:pt x="604" y="190"/>
                  </a:lnTo>
                  <a:lnTo>
                    <a:pt x="599" y="193"/>
                  </a:lnTo>
                  <a:lnTo>
                    <a:pt x="599" y="190"/>
                  </a:lnTo>
                  <a:lnTo>
                    <a:pt x="599" y="195"/>
                  </a:lnTo>
                  <a:lnTo>
                    <a:pt x="594" y="195"/>
                  </a:lnTo>
                  <a:lnTo>
                    <a:pt x="592" y="202"/>
                  </a:lnTo>
                  <a:lnTo>
                    <a:pt x="589" y="200"/>
                  </a:lnTo>
                  <a:lnTo>
                    <a:pt x="589" y="195"/>
                  </a:lnTo>
                  <a:lnTo>
                    <a:pt x="592" y="195"/>
                  </a:lnTo>
                  <a:lnTo>
                    <a:pt x="589" y="195"/>
                  </a:lnTo>
                  <a:lnTo>
                    <a:pt x="587" y="190"/>
                  </a:lnTo>
                  <a:lnTo>
                    <a:pt x="587" y="188"/>
                  </a:lnTo>
                  <a:lnTo>
                    <a:pt x="587" y="209"/>
                  </a:lnTo>
                  <a:lnTo>
                    <a:pt x="587" y="214"/>
                  </a:lnTo>
                  <a:lnTo>
                    <a:pt x="587" y="216"/>
                  </a:lnTo>
                  <a:lnTo>
                    <a:pt x="587" y="219"/>
                  </a:lnTo>
                  <a:lnTo>
                    <a:pt x="585" y="219"/>
                  </a:lnTo>
                  <a:lnTo>
                    <a:pt x="585" y="221"/>
                  </a:lnTo>
                  <a:lnTo>
                    <a:pt x="582" y="221"/>
                  </a:lnTo>
                  <a:lnTo>
                    <a:pt x="582" y="219"/>
                  </a:lnTo>
                  <a:lnTo>
                    <a:pt x="580" y="219"/>
                  </a:lnTo>
                  <a:lnTo>
                    <a:pt x="578" y="216"/>
                  </a:lnTo>
                  <a:lnTo>
                    <a:pt x="578" y="214"/>
                  </a:lnTo>
                  <a:lnTo>
                    <a:pt x="575" y="209"/>
                  </a:lnTo>
                  <a:lnTo>
                    <a:pt x="575" y="212"/>
                  </a:lnTo>
                  <a:lnTo>
                    <a:pt x="575" y="216"/>
                  </a:lnTo>
                  <a:lnTo>
                    <a:pt x="578" y="221"/>
                  </a:lnTo>
                  <a:lnTo>
                    <a:pt x="578" y="231"/>
                  </a:lnTo>
                  <a:lnTo>
                    <a:pt x="575" y="233"/>
                  </a:lnTo>
                  <a:lnTo>
                    <a:pt x="573" y="233"/>
                  </a:lnTo>
                  <a:lnTo>
                    <a:pt x="573" y="233"/>
                  </a:lnTo>
                  <a:lnTo>
                    <a:pt x="570" y="233"/>
                  </a:lnTo>
                  <a:lnTo>
                    <a:pt x="570" y="233"/>
                  </a:lnTo>
                  <a:lnTo>
                    <a:pt x="568" y="231"/>
                  </a:lnTo>
                  <a:lnTo>
                    <a:pt x="568" y="233"/>
                  </a:lnTo>
                  <a:lnTo>
                    <a:pt x="568" y="233"/>
                  </a:lnTo>
                  <a:lnTo>
                    <a:pt x="566" y="235"/>
                  </a:lnTo>
                  <a:lnTo>
                    <a:pt x="566" y="238"/>
                  </a:lnTo>
                  <a:lnTo>
                    <a:pt x="566" y="238"/>
                  </a:lnTo>
                  <a:lnTo>
                    <a:pt x="568" y="240"/>
                  </a:lnTo>
                  <a:lnTo>
                    <a:pt x="566" y="238"/>
                  </a:lnTo>
                  <a:lnTo>
                    <a:pt x="563" y="238"/>
                  </a:lnTo>
                  <a:lnTo>
                    <a:pt x="563" y="240"/>
                  </a:lnTo>
                  <a:lnTo>
                    <a:pt x="566" y="240"/>
                  </a:lnTo>
                  <a:lnTo>
                    <a:pt x="566" y="243"/>
                  </a:lnTo>
                  <a:lnTo>
                    <a:pt x="566" y="245"/>
                  </a:lnTo>
                  <a:lnTo>
                    <a:pt x="568" y="245"/>
                  </a:lnTo>
                  <a:lnTo>
                    <a:pt x="570" y="247"/>
                  </a:lnTo>
                  <a:lnTo>
                    <a:pt x="570" y="250"/>
                  </a:lnTo>
                  <a:lnTo>
                    <a:pt x="570" y="254"/>
                  </a:lnTo>
                  <a:lnTo>
                    <a:pt x="570" y="259"/>
                  </a:lnTo>
                  <a:lnTo>
                    <a:pt x="570" y="259"/>
                  </a:lnTo>
                  <a:lnTo>
                    <a:pt x="573" y="262"/>
                  </a:lnTo>
                  <a:lnTo>
                    <a:pt x="570" y="264"/>
                  </a:lnTo>
                  <a:lnTo>
                    <a:pt x="570" y="264"/>
                  </a:lnTo>
                  <a:lnTo>
                    <a:pt x="566" y="266"/>
                  </a:lnTo>
                  <a:lnTo>
                    <a:pt x="566" y="269"/>
                  </a:lnTo>
                  <a:lnTo>
                    <a:pt x="563" y="269"/>
                  </a:lnTo>
                  <a:lnTo>
                    <a:pt x="563" y="273"/>
                  </a:lnTo>
                  <a:lnTo>
                    <a:pt x="563" y="271"/>
                  </a:lnTo>
                  <a:lnTo>
                    <a:pt x="559" y="273"/>
                  </a:lnTo>
                  <a:lnTo>
                    <a:pt x="554" y="278"/>
                  </a:lnTo>
                  <a:lnTo>
                    <a:pt x="554" y="278"/>
                  </a:lnTo>
                  <a:lnTo>
                    <a:pt x="554" y="278"/>
                  </a:lnTo>
                  <a:lnTo>
                    <a:pt x="554" y="278"/>
                  </a:lnTo>
                  <a:lnTo>
                    <a:pt x="554" y="283"/>
                  </a:lnTo>
                  <a:lnTo>
                    <a:pt x="554" y="285"/>
                  </a:lnTo>
                  <a:lnTo>
                    <a:pt x="554" y="288"/>
                  </a:lnTo>
                  <a:lnTo>
                    <a:pt x="551" y="288"/>
                  </a:lnTo>
                  <a:lnTo>
                    <a:pt x="549" y="288"/>
                  </a:lnTo>
                  <a:lnTo>
                    <a:pt x="547" y="288"/>
                  </a:lnTo>
                  <a:lnTo>
                    <a:pt x="544" y="288"/>
                  </a:lnTo>
                  <a:lnTo>
                    <a:pt x="542" y="290"/>
                  </a:lnTo>
                  <a:lnTo>
                    <a:pt x="540" y="292"/>
                  </a:lnTo>
                  <a:lnTo>
                    <a:pt x="537" y="295"/>
                  </a:lnTo>
                  <a:lnTo>
                    <a:pt x="535" y="300"/>
                  </a:lnTo>
                  <a:lnTo>
                    <a:pt x="535" y="302"/>
                  </a:lnTo>
                  <a:lnTo>
                    <a:pt x="530" y="304"/>
                  </a:lnTo>
                  <a:lnTo>
                    <a:pt x="530" y="304"/>
                  </a:lnTo>
                  <a:lnTo>
                    <a:pt x="528" y="304"/>
                  </a:lnTo>
                  <a:lnTo>
                    <a:pt x="528" y="304"/>
                  </a:lnTo>
                  <a:lnTo>
                    <a:pt x="528" y="307"/>
                  </a:lnTo>
                  <a:lnTo>
                    <a:pt x="525" y="307"/>
                  </a:lnTo>
                  <a:lnTo>
                    <a:pt x="523" y="309"/>
                  </a:lnTo>
                  <a:lnTo>
                    <a:pt x="521" y="311"/>
                  </a:lnTo>
                  <a:lnTo>
                    <a:pt x="521" y="311"/>
                  </a:lnTo>
                  <a:lnTo>
                    <a:pt x="518" y="311"/>
                  </a:lnTo>
                  <a:lnTo>
                    <a:pt x="516" y="316"/>
                  </a:lnTo>
                  <a:lnTo>
                    <a:pt x="513" y="321"/>
                  </a:lnTo>
                  <a:lnTo>
                    <a:pt x="513" y="323"/>
                  </a:lnTo>
                  <a:lnTo>
                    <a:pt x="511" y="326"/>
                  </a:lnTo>
                  <a:lnTo>
                    <a:pt x="511" y="326"/>
                  </a:lnTo>
                  <a:lnTo>
                    <a:pt x="509" y="328"/>
                  </a:lnTo>
                  <a:lnTo>
                    <a:pt x="506" y="330"/>
                  </a:lnTo>
                  <a:lnTo>
                    <a:pt x="506" y="330"/>
                  </a:lnTo>
                  <a:lnTo>
                    <a:pt x="504" y="330"/>
                  </a:lnTo>
                  <a:lnTo>
                    <a:pt x="502" y="335"/>
                  </a:lnTo>
                  <a:lnTo>
                    <a:pt x="499" y="338"/>
                  </a:lnTo>
                  <a:lnTo>
                    <a:pt x="497" y="338"/>
                  </a:lnTo>
                  <a:lnTo>
                    <a:pt x="494" y="338"/>
                  </a:lnTo>
                  <a:lnTo>
                    <a:pt x="492" y="342"/>
                  </a:lnTo>
                  <a:lnTo>
                    <a:pt x="490" y="347"/>
                  </a:lnTo>
                  <a:lnTo>
                    <a:pt x="487" y="354"/>
                  </a:lnTo>
                  <a:lnTo>
                    <a:pt x="483" y="359"/>
                  </a:lnTo>
                  <a:lnTo>
                    <a:pt x="483" y="366"/>
                  </a:lnTo>
                  <a:lnTo>
                    <a:pt x="480" y="373"/>
                  </a:lnTo>
                  <a:lnTo>
                    <a:pt x="480" y="380"/>
                  </a:lnTo>
                  <a:lnTo>
                    <a:pt x="480" y="387"/>
                  </a:lnTo>
                  <a:lnTo>
                    <a:pt x="480" y="395"/>
                  </a:lnTo>
                  <a:lnTo>
                    <a:pt x="480" y="402"/>
                  </a:lnTo>
                  <a:lnTo>
                    <a:pt x="483" y="414"/>
                  </a:lnTo>
                  <a:lnTo>
                    <a:pt x="485" y="425"/>
                  </a:lnTo>
                  <a:lnTo>
                    <a:pt x="485" y="430"/>
                  </a:lnTo>
                  <a:lnTo>
                    <a:pt x="485" y="435"/>
                  </a:lnTo>
                  <a:lnTo>
                    <a:pt x="485" y="442"/>
                  </a:lnTo>
                  <a:lnTo>
                    <a:pt x="485" y="447"/>
                  </a:lnTo>
                  <a:lnTo>
                    <a:pt x="483" y="452"/>
                  </a:lnTo>
                  <a:lnTo>
                    <a:pt x="483" y="459"/>
                  </a:lnTo>
                  <a:lnTo>
                    <a:pt x="483" y="461"/>
                  </a:lnTo>
                  <a:lnTo>
                    <a:pt x="483" y="466"/>
                  </a:lnTo>
                  <a:lnTo>
                    <a:pt x="483" y="468"/>
                  </a:lnTo>
                  <a:lnTo>
                    <a:pt x="483" y="471"/>
                  </a:lnTo>
                  <a:lnTo>
                    <a:pt x="480" y="478"/>
                  </a:lnTo>
                  <a:lnTo>
                    <a:pt x="478" y="482"/>
                  </a:lnTo>
                  <a:lnTo>
                    <a:pt x="478" y="487"/>
                  </a:lnTo>
                  <a:lnTo>
                    <a:pt x="473" y="487"/>
                  </a:lnTo>
                  <a:lnTo>
                    <a:pt x="471" y="485"/>
                  </a:lnTo>
                  <a:lnTo>
                    <a:pt x="471" y="485"/>
                  </a:lnTo>
                  <a:lnTo>
                    <a:pt x="466" y="478"/>
                  </a:lnTo>
                  <a:lnTo>
                    <a:pt x="464" y="473"/>
                  </a:lnTo>
                  <a:lnTo>
                    <a:pt x="464" y="468"/>
                  </a:lnTo>
                  <a:lnTo>
                    <a:pt x="464" y="466"/>
                  </a:lnTo>
                  <a:lnTo>
                    <a:pt x="464" y="459"/>
                  </a:lnTo>
                  <a:lnTo>
                    <a:pt x="464" y="456"/>
                  </a:lnTo>
                  <a:lnTo>
                    <a:pt x="459" y="452"/>
                  </a:lnTo>
                  <a:lnTo>
                    <a:pt x="459" y="447"/>
                  </a:lnTo>
                  <a:lnTo>
                    <a:pt x="456" y="442"/>
                  </a:lnTo>
                  <a:lnTo>
                    <a:pt x="456" y="437"/>
                  </a:lnTo>
                  <a:lnTo>
                    <a:pt x="456" y="435"/>
                  </a:lnTo>
                  <a:lnTo>
                    <a:pt x="459" y="435"/>
                  </a:lnTo>
                  <a:lnTo>
                    <a:pt x="459" y="433"/>
                  </a:lnTo>
                  <a:lnTo>
                    <a:pt x="456" y="428"/>
                  </a:lnTo>
                  <a:lnTo>
                    <a:pt x="456" y="428"/>
                  </a:lnTo>
                  <a:lnTo>
                    <a:pt x="454" y="425"/>
                  </a:lnTo>
                  <a:lnTo>
                    <a:pt x="456" y="423"/>
                  </a:lnTo>
                  <a:lnTo>
                    <a:pt x="456" y="421"/>
                  </a:lnTo>
                  <a:lnTo>
                    <a:pt x="456" y="418"/>
                  </a:lnTo>
                  <a:lnTo>
                    <a:pt x="459" y="414"/>
                  </a:lnTo>
                  <a:lnTo>
                    <a:pt x="461" y="409"/>
                  </a:lnTo>
                  <a:lnTo>
                    <a:pt x="459" y="409"/>
                  </a:lnTo>
                  <a:lnTo>
                    <a:pt x="456" y="406"/>
                  </a:lnTo>
                  <a:lnTo>
                    <a:pt x="454" y="404"/>
                  </a:lnTo>
                  <a:lnTo>
                    <a:pt x="454" y="402"/>
                  </a:lnTo>
                  <a:lnTo>
                    <a:pt x="454" y="399"/>
                  </a:lnTo>
                  <a:lnTo>
                    <a:pt x="454" y="395"/>
                  </a:lnTo>
                  <a:lnTo>
                    <a:pt x="454" y="392"/>
                  </a:lnTo>
                  <a:lnTo>
                    <a:pt x="452" y="390"/>
                  </a:lnTo>
                  <a:lnTo>
                    <a:pt x="452" y="390"/>
                  </a:lnTo>
                  <a:lnTo>
                    <a:pt x="449" y="387"/>
                  </a:lnTo>
                  <a:lnTo>
                    <a:pt x="447" y="387"/>
                  </a:lnTo>
                  <a:lnTo>
                    <a:pt x="442" y="385"/>
                  </a:lnTo>
                  <a:lnTo>
                    <a:pt x="442" y="385"/>
                  </a:lnTo>
                  <a:lnTo>
                    <a:pt x="440" y="387"/>
                  </a:lnTo>
                  <a:lnTo>
                    <a:pt x="437" y="390"/>
                  </a:lnTo>
                  <a:lnTo>
                    <a:pt x="435" y="392"/>
                  </a:lnTo>
                  <a:lnTo>
                    <a:pt x="433" y="392"/>
                  </a:lnTo>
                  <a:lnTo>
                    <a:pt x="430" y="395"/>
                  </a:lnTo>
                  <a:lnTo>
                    <a:pt x="428" y="392"/>
                  </a:lnTo>
                  <a:lnTo>
                    <a:pt x="428" y="392"/>
                  </a:lnTo>
                  <a:lnTo>
                    <a:pt x="428" y="390"/>
                  </a:lnTo>
                  <a:lnTo>
                    <a:pt x="428" y="387"/>
                  </a:lnTo>
                  <a:lnTo>
                    <a:pt x="428" y="385"/>
                  </a:lnTo>
                  <a:lnTo>
                    <a:pt x="426" y="383"/>
                  </a:lnTo>
                  <a:lnTo>
                    <a:pt x="423" y="380"/>
                  </a:lnTo>
                  <a:lnTo>
                    <a:pt x="418" y="378"/>
                  </a:lnTo>
                  <a:lnTo>
                    <a:pt x="418" y="378"/>
                  </a:lnTo>
                  <a:lnTo>
                    <a:pt x="418" y="376"/>
                  </a:lnTo>
                  <a:lnTo>
                    <a:pt x="404" y="376"/>
                  </a:lnTo>
                  <a:lnTo>
                    <a:pt x="402" y="378"/>
                  </a:lnTo>
                  <a:lnTo>
                    <a:pt x="402" y="380"/>
                  </a:lnTo>
                  <a:lnTo>
                    <a:pt x="399" y="380"/>
                  </a:lnTo>
                  <a:lnTo>
                    <a:pt x="399" y="380"/>
                  </a:lnTo>
                  <a:lnTo>
                    <a:pt x="390" y="378"/>
                  </a:lnTo>
                  <a:lnTo>
                    <a:pt x="385" y="378"/>
                  </a:lnTo>
                  <a:lnTo>
                    <a:pt x="380" y="380"/>
                  </a:lnTo>
                  <a:lnTo>
                    <a:pt x="373" y="380"/>
                  </a:lnTo>
                  <a:lnTo>
                    <a:pt x="373" y="397"/>
                  </a:lnTo>
                  <a:lnTo>
                    <a:pt x="373" y="397"/>
                  </a:lnTo>
                  <a:lnTo>
                    <a:pt x="373" y="399"/>
                  </a:lnTo>
                  <a:lnTo>
                    <a:pt x="376" y="399"/>
                  </a:lnTo>
                  <a:lnTo>
                    <a:pt x="376" y="399"/>
                  </a:lnTo>
                  <a:lnTo>
                    <a:pt x="378" y="402"/>
                  </a:lnTo>
                  <a:lnTo>
                    <a:pt x="378" y="406"/>
                  </a:lnTo>
                  <a:lnTo>
                    <a:pt x="378" y="406"/>
                  </a:lnTo>
                  <a:lnTo>
                    <a:pt x="376" y="406"/>
                  </a:lnTo>
                  <a:lnTo>
                    <a:pt x="376" y="406"/>
                  </a:lnTo>
                  <a:lnTo>
                    <a:pt x="373" y="406"/>
                  </a:lnTo>
                  <a:lnTo>
                    <a:pt x="373" y="404"/>
                  </a:lnTo>
                  <a:lnTo>
                    <a:pt x="373" y="402"/>
                  </a:lnTo>
                  <a:lnTo>
                    <a:pt x="371" y="402"/>
                  </a:lnTo>
                  <a:lnTo>
                    <a:pt x="371" y="402"/>
                  </a:lnTo>
                  <a:lnTo>
                    <a:pt x="369" y="399"/>
                  </a:lnTo>
                  <a:lnTo>
                    <a:pt x="366" y="402"/>
                  </a:lnTo>
                  <a:lnTo>
                    <a:pt x="364" y="402"/>
                  </a:lnTo>
                  <a:lnTo>
                    <a:pt x="361" y="404"/>
                  </a:lnTo>
                  <a:lnTo>
                    <a:pt x="359" y="404"/>
                  </a:lnTo>
                  <a:lnTo>
                    <a:pt x="357" y="404"/>
                  </a:lnTo>
                  <a:lnTo>
                    <a:pt x="354" y="402"/>
                  </a:lnTo>
                  <a:lnTo>
                    <a:pt x="354" y="402"/>
                  </a:lnTo>
                  <a:lnTo>
                    <a:pt x="352" y="399"/>
                  </a:lnTo>
                  <a:lnTo>
                    <a:pt x="349" y="397"/>
                  </a:lnTo>
                  <a:lnTo>
                    <a:pt x="347" y="392"/>
                  </a:lnTo>
                  <a:lnTo>
                    <a:pt x="342" y="395"/>
                  </a:lnTo>
                  <a:lnTo>
                    <a:pt x="340" y="395"/>
                  </a:lnTo>
                  <a:lnTo>
                    <a:pt x="338" y="395"/>
                  </a:lnTo>
                  <a:lnTo>
                    <a:pt x="335" y="395"/>
                  </a:lnTo>
                  <a:lnTo>
                    <a:pt x="335" y="395"/>
                  </a:lnTo>
                  <a:lnTo>
                    <a:pt x="330" y="392"/>
                  </a:lnTo>
                  <a:lnTo>
                    <a:pt x="326" y="390"/>
                  </a:lnTo>
                  <a:lnTo>
                    <a:pt x="323" y="390"/>
                  </a:lnTo>
                  <a:lnTo>
                    <a:pt x="321" y="390"/>
                  </a:lnTo>
                  <a:lnTo>
                    <a:pt x="321" y="390"/>
                  </a:lnTo>
                  <a:lnTo>
                    <a:pt x="319" y="390"/>
                  </a:lnTo>
                  <a:lnTo>
                    <a:pt x="319" y="392"/>
                  </a:lnTo>
                  <a:lnTo>
                    <a:pt x="316" y="392"/>
                  </a:lnTo>
                  <a:lnTo>
                    <a:pt x="316" y="395"/>
                  </a:lnTo>
                  <a:lnTo>
                    <a:pt x="316" y="395"/>
                  </a:lnTo>
                  <a:lnTo>
                    <a:pt x="314" y="395"/>
                  </a:lnTo>
                  <a:lnTo>
                    <a:pt x="311" y="395"/>
                  </a:lnTo>
                  <a:lnTo>
                    <a:pt x="309" y="395"/>
                  </a:lnTo>
                  <a:lnTo>
                    <a:pt x="309" y="395"/>
                  </a:lnTo>
                  <a:lnTo>
                    <a:pt x="307" y="397"/>
                  </a:lnTo>
                  <a:lnTo>
                    <a:pt x="307" y="397"/>
                  </a:lnTo>
                  <a:lnTo>
                    <a:pt x="307" y="399"/>
                  </a:lnTo>
                  <a:lnTo>
                    <a:pt x="304" y="402"/>
                  </a:lnTo>
                  <a:lnTo>
                    <a:pt x="304" y="402"/>
                  </a:lnTo>
                  <a:lnTo>
                    <a:pt x="304" y="404"/>
                  </a:lnTo>
                  <a:lnTo>
                    <a:pt x="292" y="411"/>
                  </a:lnTo>
                  <a:lnTo>
                    <a:pt x="290" y="414"/>
                  </a:lnTo>
                  <a:lnTo>
                    <a:pt x="288" y="414"/>
                  </a:lnTo>
                  <a:lnTo>
                    <a:pt x="283" y="414"/>
                  </a:lnTo>
                  <a:lnTo>
                    <a:pt x="281" y="416"/>
                  </a:lnTo>
                  <a:lnTo>
                    <a:pt x="281" y="418"/>
                  </a:lnTo>
                  <a:lnTo>
                    <a:pt x="281" y="418"/>
                  </a:lnTo>
                  <a:lnTo>
                    <a:pt x="278" y="423"/>
                  </a:lnTo>
                  <a:lnTo>
                    <a:pt x="273" y="428"/>
                  </a:lnTo>
                  <a:lnTo>
                    <a:pt x="269" y="437"/>
                  </a:lnTo>
                  <a:lnTo>
                    <a:pt x="266" y="440"/>
                  </a:lnTo>
                  <a:lnTo>
                    <a:pt x="266" y="442"/>
                  </a:lnTo>
                  <a:lnTo>
                    <a:pt x="264" y="444"/>
                  </a:lnTo>
                  <a:lnTo>
                    <a:pt x="264" y="449"/>
                  </a:lnTo>
                  <a:lnTo>
                    <a:pt x="264" y="454"/>
                  </a:lnTo>
                  <a:lnTo>
                    <a:pt x="264" y="459"/>
                  </a:lnTo>
                  <a:lnTo>
                    <a:pt x="264" y="478"/>
                  </a:lnTo>
                  <a:lnTo>
                    <a:pt x="264" y="478"/>
                  </a:lnTo>
                  <a:lnTo>
                    <a:pt x="257" y="473"/>
                  </a:lnTo>
                  <a:lnTo>
                    <a:pt x="252" y="473"/>
                  </a:lnTo>
                  <a:lnTo>
                    <a:pt x="247" y="471"/>
                  </a:lnTo>
                  <a:lnTo>
                    <a:pt x="245" y="468"/>
                  </a:lnTo>
                  <a:lnTo>
                    <a:pt x="240" y="466"/>
                  </a:lnTo>
                  <a:lnTo>
                    <a:pt x="238" y="463"/>
                  </a:lnTo>
                  <a:lnTo>
                    <a:pt x="238" y="461"/>
                  </a:lnTo>
                  <a:lnTo>
                    <a:pt x="238" y="459"/>
                  </a:lnTo>
                  <a:lnTo>
                    <a:pt x="238" y="459"/>
                  </a:lnTo>
                  <a:lnTo>
                    <a:pt x="235" y="440"/>
                  </a:lnTo>
                  <a:lnTo>
                    <a:pt x="233" y="428"/>
                  </a:lnTo>
                  <a:lnTo>
                    <a:pt x="231" y="418"/>
                  </a:lnTo>
                  <a:lnTo>
                    <a:pt x="231" y="414"/>
                  </a:lnTo>
                  <a:lnTo>
                    <a:pt x="231" y="411"/>
                  </a:lnTo>
                  <a:lnTo>
                    <a:pt x="228" y="406"/>
                  </a:lnTo>
                  <a:lnTo>
                    <a:pt x="226" y="402"/>
                  </a:lnTo>
                  <a:lnTo>
                    <a:pt x="224" y="399"/>
                  </a:lnTo>
                  <a:lnTo>
                    <a:pt x="221" y="399"/>
                  </a:lnTo>
                  <a:lnTo>
                    <a:pt x="219" y="397"/>
                  </a:lnTo>
                  <a:lnTo>
                    <a:pt x="214" y="397"/>
                  </a:lnTo>
                  <a:lnTo>
                    <a:pt x="212" y="397"/>
                  </a:lnTo>
                  <a:lnTo>
                    <a:pt x="212" y="397"/>
                  </a:lnTo>
                  <a:lnTo>
                    <a:pt x="209" y="399"/>
                  </a:lnTo>
                  <a:lnTo>
                    <a:pt x="205" y="404"/>
                  </a:lnTo>
                  <a:lnTo>
                    <a:pt x="200" y="409"/>
                  </a:lnTo>
                  <a:lnTo>
                    <a:pt x="197" y="411"/>
                  </a:lnTo>
                  <a:lnTo>
                    <a:pt x="195" y="411"/>
                  </a:lnTo>
                  <a:lnTo>
                    <a:pt x="193" y="411"/>
                  </a:lnTo>
                  <a:lnTo>
                    <a:pt x="193" y="409"/>
                  </a:lnTo>
                  <a:lnTo>
                    <a:pt x="190" y="409"/>
                  </a:lnTo>
                  <a:lnTo>
                    <a:pt x="188" y="406"/>
                  </a:lnTo>
                  <a:lnTo>
                    <a:pt x="188" y="406"/>
                  </a:lnTo>
                  <a:lnTo>
                    <a:pt x="188" y="404"/>
                  </a:lnTo>
                  <a:lnTo>
                    <a:pt x="186" y="399"/>
                  </a:lnTo>
                  <a:lnTo>
                    <a:pt x="183" y="395"/>
                  </a:lnTo>
                  <a:lnTo>
                    <a:pt x="183" y="387"/>
                  </a:lnTo>
                  <a:lnTo>
                    <a:pt x="181" y="376"/>
                  </a:lnTo>
                  <a:lnTo>
                    <a:pt x="178" y="373"/>
                  </a:lnTo>
                  <a:lnTo>
                    <a:pt x="176" y="371"/>
                  </a:lnTo>
                  <a:lnTo>
                    <a:pt x="174" y="368"/>
                  </a:lnTo>
                  <a:lnTo>
                    <a:pt x="171" y="364"/>
                  </a:lnTo>
                  <a:lnTo>
                    <a:pt x="171" y="361"/>
                  </a:lnTo>
                  <a:lnTo>
                    <a:pt x="169" y="359"/>
                  </a:lnTo>
                  <a:lnTo>
                    <a:pt x="169" y="354"/>
                  </a:lnTo>
                  <a:lnTo>
                    <a:pt x="167" y="354"/>
                  </a:lnTo>
                  <a:lnTo>
                    <a:pt x="164" y="357"/>
                  </a:lnTo>
                  <a:lnTo>
                    <a:pt x="159" y="357"/>
                  </a:lnTo>
                  <a:lnTo>
                    <a:pt x="152" y="354"/>
                  </a:lnTo>
                  <a:lnTo>
                    <a:pt x="148" y="354"/>
                  </a:lnTo>
                  <a:lnTo>
                    <a:pt x="143" y="364"/>
                  </a:lnTo>
                  <a:lnTo>
                    <a:pt x="102" y="364"/>
                  </a:lnTo>
                  <a:lnTo>
                    <a:pt x="67" y="338"/>
                  </a:lnTo>
                  <a:lnTo>
                    <a:pt x="64" y="335"/>
                  </a:lnTo>
                  <a:lnTo>
                    <a:pt x="62" y="335"/>
                  </a:lnTo>
                  <a:lnTo>
                    <a:pt x="55" y="335"/>
                  </a:lnTo>
                  <a:lnTo>
                    <a:pt x="48" y="338"/>
                  </a:lnTo>
                  <a:lnTo>
                    <a:pt x="38" y="338"/>
                  </a:lnTo>
                  <a:lnTo>
                    <a:pt x="38" y="335"/>
                  </a:lnTo>
                  <a:lnTo>
                    <a:pt x="38" y="330"/>
                  </a:lnTo>
                  <a:lnTo>
                    <a:pt x="36" y="326"/>
                  </a:lnTo>
                  <a:lnTo>
                    <a:pt x="36" y="319"/>
                  </a:lnTo>
                  <a:lnTo>
                    <a:pt x="34" y="311"/>
                  </a:lnTo>
                  <a:lnTo>
                    <a:pt x="31" y="304"/>
                  </a:lnTo>
                  <a:lnTo>
                    <a:pt x="26" y="300"/>
                  </a:lnTo>
                  <a:lnTo>
                    <a:pt x="26" y="297"/>
                  </a:lnTo>
                  <a:lnTo>
                    <a:pt x="26" y="297"/>
                  </a:lnTo>
                  <a:lnTo>
                    <a:pt x="22" y="297"/>
                  </a:lnTo>
                  <a:lnTo>
                    <a:pt x="22" y="297"/>
                  </a:lnTo>
                  <a:lnTo>
                    <a:pt x="17" y="292"/>
                  </a:lnTo>
                  <a:lnTo>
                    <a:pt x="12" y="292"/>
                  </a:lnTo>
                  <a:lnTo>
                    <a:pt x="10" y="288"/>
                  </a:lnTo>
                  <a:lnTo>
                    <a:pt x="7" y="283"/>
                  </a:lnTo>
                  <a:lnTo>
                    <a:pt x="5" y="278"/>
                  </a:lnTo>
                  <a:lnTo>
                    <a:pt x="3" y="273"/>
                  </a:lnTo>
                  <a:lnTo>
                    <a:pt x="3" y="269"/>
                  </a:lnTo>
                  <a:lnTo>
                    <a:pt x="3" y="264"/>
                  </a:lnTo>
                  <a:lnTo>
                    <a:pt x="3" y="262"/>
                  </a:lnTo>
                  <a:lnTo>
                    <a:pt x="3" y="259"/>
                  </a:lnTo>
                  <a:lnTo>
                    <a:pt x="5" y="254"/>
                  </a:lnTo>
                  <a:lnTo>
                    <a:pt x="5" y="252"/>
                  </a:lnTo>
                </a:path>
              </a:pathLst>
            </a:custGeom>
            <a:grpFill/>
            <a:ln w="3175">
              <a:solidFill>
                <a:srgbClr val="FFFFFF"/>
              </a:solidFill>
              <a:prstDash val="solid"/>
              <a:round/>
              <a:headEnd/>
              <a:tailEnd/>
            </a:ln>
          </p:spPr>
          <p:txBody>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2095" b="0" i="0" u="none" strike="noStrike" kern="0" cap="none" spc="0" normalizeH="0" baseline="0" noProof="0" dirty="0">
                <a:ln>
                  <a:noFill/>
                </a:ln>
                <a:solidFill>
                  <a:srgbClr val="646464"/>
                </a:solidFill>
                <a:effectLst/>
                <a:uLnTx/>
                <a:uFillTx/>
                <a:cs typeface="Calibri" panose="020F0502020204030204" pitchFamily="34" charset="0"/>
              </a:endParaRPr>
            </a:p>
          </p:txBody>
        </p:sp>
      </p:grpSp>
      <p:sp>
        <p:nvSpPr>
          <p:cNvPr id="988" name="Arc 987">
            <a:extLst>
              <a:ext uri="{FF2B5EF4-FFF2-40B4-BE49-F238E27FC236}">
                <a16:creationId xmlns:a16="http://schemas.microsoft.com/office/drawing/2014/main" id="{A6383C4D-8C7D-4B9A-9826-434D14CD8054}"/>
              </a:ext>
            </a:extLst>
          </p:cNvPr>
          <p:cNvSpPr/>
          <p:nvPr/>
        </p:nvSpPr>
        <p:spPr>
          <a:xfrm>
            <a:off x="5883736" y="3372085"/>
            <a:ext cx="1134586" cy="970260"/>
          </a:xfrm>
          <a:prstGeom prst="arc">
            <a:avLst>
              <a:gd name="adj1" fmla="val 12024364"/>
              <a:gd name="adj2" fmla="val 0"/>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89" name="Arc 988">
            <a:extLst>
              <a:ext uri="{FF2B5EF4-FFF2-40B4-BE49-F238E27FC236}">
                <a16:creationId xmlns:a16="http://schemas.microsoft.com/office/drawing/2014/main" id="{C14685CC-AFB7-481D-98C5-7EB81B0E8DF7}"/>
              </a:ext>
            </a:extLst>
          </p:cNvPr>
          <p:cNvSpPr/>
          <p:nvPr/>
        </p:nvSpPr>
        <p:spPr>
          <a:xfrm>
            <a:off x="5196071" y="3442447"/>
            <a:ext cx="673259" cy="505613"/>
          </a:xfrm>
          <a:prstGeom prst="arc">
            <a:avLst>
              <a:gd name="adj1" fmla="val 11043976"/>
              <a:gd name="adj2" fmla="val 21212313"/>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0" name="Arc 989">
            <a:extLst>
              <a:ext uri="{FF2B5EF4-FFF2-40B4-BE49-F238E27FC236}">
                <a16:creationId xmlns:a16="http://schemas.microsoft.com/office/drawing/2014/main" id="{6EB17144-9C7C-46D9-A97C-B6A4295761B9}"/>
              </a:ext>
            </a:extLst>
          </p:cNvPr>
          <p:cNvSpPr/>
          <p:nvPr/>
        </p:nvSpPr>
        <p:spPr>
          <a:xfrm>
            <a:off x="5285253" y="3701631"/>
            <a:ext cx="598482" cy="345489"/>
          </a:xfrm>
          <a:prstGeom prst="arc">
            <a:avLst>
              <a:gd name="adj1" fmla="val 10753737"/>
              <a:gd name="adj2" fmla="val 21250034"/>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1" name="Arc 990">
            <a:extLst>
              <a:ext uri="{FF2B5EF4-FFF2-40B4-BE49-F238E27FC236}">
                <a16:creationId xmlns:a16="http://schemas.microsoft.com/office/drawing/2014/main" id="{B68C215E-B9D7-4DB9-A68E-C844D2A60795}"/>
              </a:ext>
            </a:extLst>
          </p:cNvPr>
          <p:cNvSpPr/>
          <p:nvPr/>
        </p:nvSpPr>
        <p:spPr>
          <a:xfrm>
            <a:off x="6629667" y="3948060"/>
            <a:ext cx="431299" cy="676163"/>
          </a:xfrm>
          <a:prstGeom prst="arc">
            <a:avLst>
              <a:gd name="adj1" fmla="val 16200000"/>
              <a:gd name="adj2" fmla="val 4028484"/>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2" name="Arc 991">
            <a:extLst>
              <a:ext uri="{FF2B5EF4-FFF2-40B4-BE49-F238E27FC236}">
                <a16:creationId xmlns:a16="http://schemas.microsoft.com/office/drawing/2014/main" id="{7E406F7A-A3F2-4011-B454-21683584B249}"/>
              </a:ext>
            </a:extLst>
          </p:cNvPr>
          <p:cNvSpPr/>
          <p:nvPr/>
        </p:nvSpPr>
        <p:spPr>
          <a:xfrm>
            <a:off x="5282464" y="3377384"/>
            <a:ext cx="1510405" cy="1050506"/>
          </a:xfrm>
          <a:prstGeom prst="arc">
            <a:avLst>
              <a:gd name="adj1" fmla="val 10954667"/>
              <a:gd name="adj2" fmla="val 0"/>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3" name="Arc 992">
            <a:extLst>
              <a:ext uri="{FF2B5EF4-FFF2-40B4-BE49-F238E27FC236}">
                <a16:creationId xmlns:a16="http://schemas.microsoft.com/office/drawing/2014/main" id="{C48764AD-5C5C-431B-BCF4-3C780FB1BAC3}"/>
              </a:ext>
            </a:extLst>
          </p:cNvPr>
          <p:cNvSpPr/>
          <p:nvPr/>
        </p:nvSpPr>
        <p:spPr>
          <a:xfrm>
            <a:off x="5147494" y="3588113"/>
            <a:ext cx="1645377" cy="1288293"/>
          </a:xfrm>
          <a:prstGeom prst="arc">
            <a:avLst>
              <a:gd name="adj1" fmla="val 12478495"/>
              <a:gd name="adj2" fmla="val 0"/>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4" name="Arc 993">
            <a:extLst>
              <a:ext uri="{FF2B5EF4-FFF2-40B4-BE49-F238E27FC236}">
                <a16:creationId xmlns:a16="http://schemas.microsoft.com/office/drawing/2014/main" id="{E15040EC-1184-426D-B29F-75AA05C143FE}"/>
              </a:ext>
            </a:extLst>
          </p:cNvPr>
          <p:cNvSpPr/>
          <p:nvPr/>
        </p:nvSpPr>
        <p:spPr>
          <a:xfrm>
            <a:off x="5282464" y="3680364"/>
            <a:ext cx="736150" cy="411249"/>
          </a:xfrm>
          <a:prstGeom prst="arc">
            <a:avLst>
              <a:gd name="adj1" fmla="val 10919843"/>
              <a:gd name="adj2" fmla="val 21175120"/>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5" name="Arc 994">
            <a:extLst>
              <a:ext uri="{FF2B5EF4-FFF2-40B4-BE49-F238E27FC236}">
                <a16:creationId xmlns:a16="http://schemas.microsoft.com/office/drawing/2014/main" id="{C2596956-5CEA-46AA-8D23-107C170751AF}"/>
              </a:ext>
            </a:extLst>
          </p:cNvPr>
          <p:cNvSpPr/>
          <p:nvPr/>
        </p:nvSpPr>
        <p:spPr>
          <a:xfrm>
            <a:off x="5890869" y="3654125"/>
            <a:ext cx="127744" cy="97878"/>
          </a:xfrm>
          <a:prstGeom prst="arc">
            <a:avLst>
              <a:gd name="adj1" fmla="val 12092766"/>
              <a:gd name="adj2" fmla="val 0"/>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6" name="Arc 995">
            <a:extLst>
              <a:ext uri="{FF2B5EF4-FFF2-40B4-BE49-F238E27FC236}">
                <a16:creationId xmlns:a16="http://schemas.microsoft.com/office/drawing/2014/main" id="{7C756EB3-8377-4F42-97D9-88BED51F6C3C}"/>
              </a:ext>
            </a:extLst>
          </p:cNvPr>
          <p:cNvSpPr/>
          <p:nvPr/>
        </p:nvSpPr>
        <p:spPr>
          <a:xfrm>
            <a:off x="6018613" y="3588112"/>
            <a:ext cx="993776" cy="540766"/>
          </a:xfrm>
          <a:prstGeom prst="arc">
            <a:avLst>
              <a:gd name="adj1" fmla="val 11023375"/>
              <a:gd name="adj2" fmla="val 0"/>
            </a:avLst>
          </a:prstGeom>
          <a:noFill/>
          <a:ln w="9525" cap="flat" cmpd="sng" algn="ctr">
            <a:solidFill>
              <a:srgbClr val="808080"/>
            </a:solidFill>
            <a:prstDash val="solid"/>
            <a:tailEnd type="none"/>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315" b="0" i="0" u="none" strike="noStrike" kern="0" cap="none" spc="0" normalizeH="0" baseline="0" noProof="0" dirty="0">
              <a:ln>
                <a:noFill/>
              </a:ln>
              <a:solidFill>
                <a:srgbClr val="000000"/>
              </a:solidFill>
              <a:effectLst/>
              <a:uLnTx/>
              <a:uFillTx/>
              <a:latin typeface="Arial"/>
              <a:ea typeface="+mn-ea"/>
              <a:cs typeface="+mn-cs"/>
            </a:endParaRPr>
          </a:p>
        </p:txBody>
      </p:sp>
      <p:sp>
        <p:nvSpPr>
          <p:cNvPr id="997" name="Rectangle 996">
            <a:extLst>
              <a:ext uri="{FF2B5EF4-FFF2-40B4-BE49-F238E27FC236}">
                <a16:creationId xmlns:a16="http://schemas.microsoft.com/office/drawing/2014/main" id="{379D59D5-5ABC-41D8-B185-10318C7439E2}"/>
              </a:ext>
            </a:extLst>
          </p:cNvPr>
          <p:cNvSpPr/>
          <p:nvPr/>
        </p:nvSpPr>
        <p:spPr>
          <a:xfrm>
            <a:off x="7631887" y="2838655"/>
            <a:ext cx="2334016" cy="500746"/>
          </a:xfrm>
          <a:prstGeom prst="rect">
            <a:avLst/>
          </a:prstGeom>
          <a:noFill/>
          <a:ln w="9525" cap="flat" cmpd="sng" algn="ctr">
            <a:noFill/>
            <a:prstDash val="solid"/>
          </a:ln>
          <a:effectLst/>
        </p:spPr>
        <p:txBody>
          <a:bodyPr lIns="50408" tIns="50408" rIns="50408" bIns="50408" rtlCol="0" anchor="ctr" anchorCtr="0"/>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333333"/>
                </a:solidFill>
                <a:effectLst/>
                <a:uLnTx/>
                <a:uFillTx/>
                <a:latin typeface="Arial"/>
                <a:ea typeface="+mn-ea"/>
                <a:cs typeface="+mn-cs"/>
              </a:rPr>
              <a:t>New annual reporting-related data volumes</a:t>
            </a:r>
          </a:p>
        </p:txBody>
      </p:sp>
      <p:cxnSp>
        <p:nvCxnSpPr>
          <p:cNvPr id="998" name="Straight Connector 997">
            <a:extLst>
              <a:ext uri="{FF2B5EF4-FFF2-40B4-BE49-F238E27FC236}">
                <a16:creationId xmlns:a16="http://schemas.microsoft.com/office/drawing/2014/main" id="{C8339786-A0F0-4AF3-B827-BE477AD11E30}"/>
              </a:ext>
            </a:extLst>
          </p:cNvPr>
          <p:cNvCxnSpPr/>
          <p:nvPr/>
        </p:nvCxnSpPr>
        <p:spPr>
          <a:xfrm>
            <a:off x="7934363" y="3676054"/>
            <a:ext cx="1977121" cy="0"/>
          </a:xfrm>
          <a:prstGeom prst="line">
            <a:avLst/>
          </a:prstGeom>
          <a:noFill/>
          <a:ln w="12700" cap="flat" cmpd="sng" algn="ctr">
            <a:solidFill>
              <a:srgbClr val="808080"/>
            </a:solidFill>
            <a:prstDash val="dash"/>
            <a:tailEnd type="none"/>
          </a:ln>
          <a:effectLst/>
        </p:spPr>
      </p:cxnSp>
      <p:cxnSp>
        <p:nvCxnSpPr>
          <p:cNvPr id="999" name="Straight Connector 998">
            <a:extLst>
              <a:ext uri="{FF2B5EF4-FFF2-40B4-BE49-F238E27FC236}">
                <a16:creationId xmlns:a16="http://schemas.microsoft.com/office/drawing/2014/main" id="{0172F84B-2453-4C8A-A848-3DC855DD6164}"/>
              </a:ext>
            </a:extLst>
          </p:cNvPr>
          <p:cNvCxnSpPr/>
          <p:nvPr/>
        </p:nvCxnSpPr>
        <p:spPr>
          <a:xfrm>
            <a:off x="7934363" y="3970043"/>
            <a:ext cx="1977121" cy="0"/>
          </a:xfrm>
          <a:prstGeom prst="line">
            <a:avLst/>
          </a:prstGeom>
          <a:noFill/>
          <a:ln w="12700" cap="flat" cmpd="sng" algn="ctr">
            <a:solidFill>
              <a:srgbClr val="808080"/>
            </a:solidFill>
            <a:prstDash val="dash"/>
            <a:tailEnd type="none"/>
          </a:ln>
          <a:effectLst/>
        </p:spPr>
      </p:cxnSp>
      <p:cxnSp>
        <p:nvCxnSpPr>
          <p:cNvPr id="1000" name="Straight Connector 999">
            <a:extLst>
              <a:ext uri="{FF2B5EF4-FFF2-40B4-BE49-F238E27FC236}">
                <a16:creationId xmlns:a16="http://schemas.microsoft.com/office/drawing/2014/main" id="{E23592D9-E939-4239-AD68-284E1FE4B64A}"/>
              </a:ext>
            </a:extLst>
          </p:cNvPr>
          <p:cNvCxnSpPr/>
          <p:nvPr/>
        </p:nvCxnSpPr>
        <p:spPr>
          <a:xfrm>
            <a:off x="7934363" y="4264030"/>
            <a:ext cx="1977121" cy="0"/>
          </a:xfrm>
          <a:prstGeom prst="line">
            <a:avLst/>
          </a:prstGeom>
          <a:noFill/>
          <a:ln w="12700" cap="flat" cmpd="sng" algn="ctr">
            <a:solidFill>
              <a:srgbClr val="808080"/>
            </a:solidFill>
            <a:prstDash val="dash"/>
            <a:tailEnd type="none"/>
          </a:ln>
          <a:effectLst/>
        </p:spPr>
      </p:cxnSp>
      <p:cxnSp>
        <p:nvCxnSpPr>
          <p:cNvPr id="1001" name="Straight Connector 1000">
            <a:extLst>
              <a:ext uri="{FF2B5EF4-FFF2-40B4-BE49-F238E27FC236}">
                <a16:creationId xmlns:a16="http://schemas.microsoft.com/office/drawing/2014/main" id="{6D53AA64-0900-4FBB-94A6-E82FE182109A}"/>
              </a:ext>
            </a:extLst>
          </p:cNvPr>
          <p:cNvCxnSpPr/>
          <p:nvPr/>
        </p:nvCxnSpPr>
        <p:spPr>
          <a:xfrm>
            <a:off x="7934363" y="4572245"/>
            <a:ext cx="1977121" cy="0"/>
          </a:xfrm>
          <a:prstGeom prst="line">
            <a:avLst/>
          </a:prstGeom>
          <a:noFill/>
          <a:ln w="12700" cap="flat" cmpd="sng" algn="ctr">
            <a:solidFill>
              <a:srgbClr val="808080"/>
            </a:solidFill>
            <a:prstDash val="dash"/>
            <a:tailEnd type="none"/>
          </a:ln>
          <a:effectLst/>
        </p:spPr>
      </p:cxnSp>
      <p:cxnSp>
        <p:nvCxnSpPr>
          <p:cNvPr id="1002" name="Straight Connector 1001">
            <a:extLst>
              <a:ext uri="{FF2B5EF4-FFF2-40B4-BE49-F238E27FC236}">
                <a16:creationId xmlns:a16="http://schemas.microsoft.com/office/drawing/2014/main" id="{160F7E34-EC9B-4538-BFC7-4A92FCABCC74}"/>
              </a:ext>
            </a:extLst>
          </p:cNvPr>
          <p:cNvCxnSpPr/>
          <p:nvPr/>
        </p:nvCxnSpPr>
        <p:spPr>
          <a:xfrm>
            <a:off x="7934363" y="4852006"/>
            <a:ext cx="1977121" cy="0"/>
          </a:xfrm>
          <a:prstGeom prst="line">
            <a:avLst/>
          </a:prstGeom>
          <a:noFill/>
          <a:ln w="12700" cap="flat" cmpd="sng" algn="ctr">
            <a:solidFill>
              <a:srgbClr val="808080"/>
            </a:solidFill>
            <a:prstDash val="dash"/>
            <a:tailEnd type="none"/>
          </a:ln>
          <a:effectLst/>
        </p:spPr>
      </p:cxnSp>
      <p:sp>
        <p:nvSpPr>
          <p:cNvPr id="1003" name="Rectangle 1002">
            <a:extLst>
              <a:ext uri="{FF2B5EF4-FFF2-40B4-BE49-F238E27FC236}">
                <a16:creationId xmlns:a16="http://schemas.microsoft.com/office/drawing/2014/main" id="{FED7339A-8685-4F0A-BD93-C4F5AC015690}"/>
              </a:ext>
            </a:extLst>
          </p:cNvPr>
          <p:cNvSpPr/>
          <p:nvPr/>
        </p:nvSpPr>
        <p:spPr>
          <a:xfrm>
            <a:off x="9324458" y="4845946"/>
            <a:ext cx="223025" cy="336132"/>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04" name="Rectangle 1003">
            <a:extLst>
              <a:ext uri="{FF2B5EF4-FFF2-40B4-BE49-F238E27FC236}">
                <a16:creationId xmlns:a16="http://schemas.microsoft.com/office/drawing/2014/main" id="{4AAC24E7-EDBA-4656-9317-F4561E5BEE37}"/>
              </a:ext>
            </a:extLst>
          </p:cNvPr>
          <p:cNvSpPr/>
          <p:nvPr/>
        </p:nvSpPr>
        <p:spPr>
          <a:xfrm>
            <a:off x="9324460" y="3438262"/>
            <a:ext cx="226116" cy="1407685"/>
          </a:xfrm>
          <a:prstGeom prst="rect">
            <a:avLst/>
          </a:prstGeom>
          <a:solidFill>
            <a:srgbClr val="FFD20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05" name="Rectangle 1004">
            <a:extLst>
              <a:ext uri="{FF2B5EF4-FFF2-40B4-BE49-F238E27FC236}">
                <a16:creationId xmlns:a16="http://schemas.microsoft.com/office/drawing/2014/main" id="{953BD737-ED40-4552-AC39-DF89D7EB4C9D}"/>
              </a:ext>
            </a:extLst>
          </p:cNvPr>
          <p:cNvSpPr/>
          <p:nvPr/>
        </p:nvSpPr>
        <p:spPr>
          <a:xfrm>
            <a:off x="9658659" y="4845947"/>
            <a:ext cx="223025" cy="336131"/>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06" name="Rectangle 1005">
            <a:extLst>
              <a:ext uri="{FF2B5EF4-FFF2-40B4-BE49-F238E27FC236}">
                <a16:creationId xmlns:a16="http://schemas.microsoft.com/office/drawing/2014/main" id="{1AF73485-C3EF-4A30-A778-B83A13030892}"/>
              </a:ext>
            </a:extLst>
          </p:cNvPr>
          <p:cNvSpPr/>
          <p:nvPr/>
        </p:nvSpPr>
        <p:spPr>
          <a:xfrm>
            <a:off x="9657122" y="3387777"/>
            <a:ext cx="226117" cy="1458474"/>
          </a:xfrm>
          <a:prstGeom prst="rect">
            <a:avLst/>
          </a:prstGeom>
          <a:solidFill>
            <a:srgbClr val="FFD20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07" name="TextBox 1006">
            <a:extLst>
              <a:ext uri="{FF2B5EF4-FFF2-40B4-BE49-F238E27FC236}">
                <a16:creationId xmlns:a16="http://schemas.microsoft.com/office/drawing/2014/main" id="{31FB6147-8066-41E2-8DA7-62FF6E64DD38}"/>
              </a:ext>
            </a:extLst>
          </p:cNvPr>
          <p:cNvSpPr txBox="1"/>
          <p:nvPr/>
        </p:nvSpPr>
        <p:spPr>
          <a:xfrm>
            <a:off x="7906252" y="5217820"/>
            <a:ext cx="359308" cy="171526"/>
          </a:xfrm>
          <a:prstGeom prst="rect">
            <a:avLst/>
          </a:prstGeom>
          <a:noFill/>
        </p:spPr>
        <p:txBody>
          <a:bodyPr wrap="square" lIns="0" tIns="40327" rIns="0" bIns="0" rtlCol="0">
            <a:spAutoFit/>
          </a:bodyPr>
          <a:lstStyle/>
          <a:p>
            <a:pPr algn="ctr">
              <a:lnSpc>
                <a:spcPct val="85000"/>
              </a:lnSpc>
              <a:spcAft>
                <a:spcPts val="662"/>
              </a:spcAft>
              <a:buClr>
                <a:srgbClr val="FFE600"/>
              </a:buClr>
              <a:buSzPct val="70000"/>
            </a:pPr>
            <a:r>
              <a:rPr lang="en-US" sz="1000" b="1" dirty="0">
                <a:solidFill>
                  <a:srgbClr val="333333"/>
                </a:solidFill>
                <a:latin typeface="Arial"/>
                <a:cs typeface="Calibri" panose="020F0502020204030204" pitchFamily="34" charset="0"/>
              </a:rPr>
              <a:t>2015</a:t>
            </a:r>
          </a:p>
        </p:txBody>
      </p:sp>
      <p:sp>
        <p:nvSpPr>
          <p:cNvPr id="1008" name="TextBox 1007">
            <a:extLst>
              <a:ext uri="{FF2B5EF4-FFF2-40B4-BE49-F238E27FC236}">
                <a16:creationId xmlns:a16="http://schemas.microsoft.com/office/drawing/2014/main" id="{E041BE95-2475-4429-B64E-C778B847CE11}"/>
              </a:ext>
            </a:extLst>
          </p:cNvPr>
          <p:cNvSpPr txBox="1"/>
          <p:nvPr/>
        </p:nvSpPr>
        <p:spPr>
          <a:xfrm>
            <a:off x="8293452" y="5217820"/>
            <a:ext cx="324441" cy="171526"/>
          </a:xfrm>
          <a:prstGeom prst="rect">
            <a:avLst/>
          </a:prstGeom>
          <a:noFill/>
        </p:spPr>
        <p:txBody>
          <a:bodyPr wrap="square" lIns="0" tIns="40327" rIns="0" bIns="0" rtlCol="0">
            <a:spAutoFit/>
          </a:bodyPr>
          <a:lstStyle/>
          <a:p>
            <a:pPr algn="ctr">
              <a:lnSpc>
                <a:spcPct val="85000"/>
              </a:lnSpc>
              <a:spcAft>
                <a:spcPts val="662"/>
              </a:spcAft>
              <a:buClr>
                <a:srgbClr val="FFE600"/>
              </a:buClr>
              <a:buSzPct val="70000"/>
            </a:pPr>
            <a:r>
              <a:rPr lang="en-US" sz="1000" b="1" dirty="0">
                <a:solidFill>
                  <a:srgbClr val="333333"/>
                </a:solidFill>
                <a:latin typeface="Arial"/>
                <a:cs typeface="Calibri" panose="020F0502020204030204" pitchFamily="34" charset="0"/>
              </a:rPr>
              <a:t>‘16</a:t>
            </a:r>
          </a:p>
        </p:txBody>
      </p:sp>
      <p:sp>
        <p:nvSpPr>
          <p:cNvPr id="1009" name="TextBox 1008">
            <a:extLst>
              <a:ext uri="{FF2B5EF4-FFF2-40B4-BE49-F238E27FC236}">
                <a16:creationId xmlns:a16="http://schemas.microsoft.com/office/drawing/2014/main" id="{F98C0382-FE95-4696-8E7A-71FFE777C5D6}"/>
              </a:ext>
            </a:extLst>
          </p:cNvPr>
          <p:cNvSpPr txBox="1"/>
          <p:nvPr/>
        </p:nvSpPr>
        <p:spPr>
          <a:xfrm>
            <a:off x="9590345" y="5217820"/>
            <a:ext cx="324441" cy="171526"/>
          </a:xfrm>
          <a:prstGeom prst="rect">
            <a:avLst/>
          </a:prstGeom>
          <a:noFill/>
        </p:spPr>
        <p:txBody>
          <a:bodyPr wrap="square" lIns="0" tIns="40327" rIns="0" bIns="0" rtlCol="0">
            <a:spAutoFit/>
          </a:bodyPr>
          <a:lstStyle/>
          <a:p>
            <a:pPr algn="ctr">
              <a:lnSpc>
                <a:spcPct val="85000"/>
              </a:lnSpc>
              <a:spcAft>
                <a:spcPts val="662"/>
              </a:spcAft>
              <a:buClr>
                <a:srgbClr val="FFE600"/>
              </a:buClr>
              <a:buSzPct val="70000"/>
            </a:pPr>
            <a:r>
              <a:rPr lang="en-US" sz="1000" b="1" dirty="0">
                <a:solidFill>
                  <a:srgbClr val="333333"/>
                </a:solidFill>
                <a:latin typeface="Arial"/>
                <a:cs typeface="Calibri" panose="020F0502020204030204" pitchFamily="34" charset="0"/>
              </a:rPr>
              <a:t>‘20</a:t>
            </a:r>
          </a:p>
        </p:txBody>
      </p:sp>
      <p:sp>
        <p:nvSpPr>
          <p:cNvPr id="1010" name="TextBox 1009">
            <a:extLst>
              <a:ext uri="{FF2B5EF4-FFF2-40B4-BE49-F238E27FC236}">
                <a16:creationId xmlns:a16="http://schemas.microsoft.com/office/drawing/2014/main" id="{094F30BB-C5C1-49CC-AB3A-EC8DFB6AADCE}"/>
              </a:ext>
            </a:extLst>
          </p:cNvPr>
          <p:cNvSpPr txBox="1"/>
          <p:nvPr/>
        </p:nvSpPr>
        <p:spPr>
          <a:xfrm>
            <a:off x="9266122" y="5217820"/>
            <a:ext cx="324441" cy="171526"/>
          </a:xfrm>
          <a:prstGeom prst="rect">
            <a:avLst/>
          </a:prstGeom>
          <a:noFill/>
        </p:spPr>
        <p:txBody>
          <a:bodyPr wrap="square" lIns="0" tIns="40327" rIns="0" bIns="0" rtlCol="0">
            <a:spAutoFit/>
          </a:bodyPr>
          <a:lstStyle/>
          <a:p>
            <a:pPr algn="ctr">
              <a:lnSpc>
                <a:spcPct val="85000"/>
              </a:lnSpc>
              <a:spcAft>
                <a:spcPts val="662"/>
              </a:spcAft>
              <a:buClr>
                <a:srgbClr val="FFE600"/>
              </a:buClr>
              <a:buSzPct val="70000"/>
            </a:pPr>
            <a:r>
              <a:rPr lang="en-US" sz="1000" b="1" dirty="0">
                <a:solidFill>
                  <a:srgbClr val="333333"/>
                </a:solidFill>
                <a:latin typeface="Arial"/>
                <a:cs typeface="Calibri" panose="020F0502020204030204" pitchFamily="34" charset="0"/>
              </a:rPr>
              <a:t>‘19</a:t>
            </a:r>
          </a:p>
        </p:txBody>
      </p:sp>
      <p:sp>
        <p:nvSpPr>
          <p:cNvPr id="1011" name="TextBox 1010">
            <a:extLst>
              <a:ext uri="{FF2B5EF4-FFF2-40B4-BE49-F238E27FC236}">
                <a16:creationId xmlns:a16="http://schemas.microsoft.com/office/drawing/2014/main" id="{D66EBC6E-9B94-4D62-99CB-BD23576C4C46}"/>
              </a:ext>
            </a:extLst>
          </p:cNvPr>
          <p:cNvSpPr txBox="1"/>
          <p:nvPr/>
        </p:nvSpPr>
        <p:spPr>
          <a:xfrm>
            <a:off x="8941899" y="5217820"/>
            <a:ext cx="324441" cy="171526"/>
          </a:xfrm>
          <a:prstGeom prst="rect">
            <a:avLst/>
          </a:prstGeom>
          <a:noFill/>
        </p:spPr>
        <p:txBody>
          <a:bodyPr wrap="square" lIns="0" tIns="40327" rIns="0" bIns="0" rtlCol="0">
            <a:spAutoFit/>
          </a:bodyPr>
          <a:lstStyle/>
          <a:p>
            <a:pPr algn="ctr">
              <a:lnSpc>
                <a:spcPct val="85000"/>
              </a:lnSpc>
              <a:spcAft>
                <a:spcPts val="662"/>
              </a:spcAft>
              <a:buClr>
                <a:srgbClr val="FFE600"/>
              </a:buClr>
              <a:buSzPct val="70000"/>
            </a:pPr>
            <a:r>
              <a:rPr lang="en-US" sz="1000" b="1" dirty="0">
                <a:solidFill>
                  <a:srgbClr val="333333"/>
                </a:solidFill>
                <a:latin typeface="Arial"/>
                <a:cs typeface="Calibri" panose="020F0502020204030204" pitchFamily="34" charset="0"/>
              </a:rPr>
              <a:t>‘18</a:t>
            </a:r>
          </a:p>
        </p:txBody>
      </p:sp>
      <p:sp>
        <p:nvSpPr>
          <p:cNvPr id="1012" name="TextBox 1011">
            <a:extLst>
              <a:ext uri="{FF2B5EF4-FFF2-40B4-BE49-F238E27FC236}">
                <a16:creationId xmlns:a16="http://schemas.microsoft.com/office/drawing/2014/main" id="{C578E545-1E9F-451B-B25B-B7BDD77BC6C2}"/>
              </a:ext>
            </a:extLst>
          </p:cNvPr>
          <p:cNvSpPr txBox="1"/>
          <p:nvPr/>
        </p:nvSpPr>
        <p:spPr>
          <a:xfrm>
            <a:off x="8617677" y="5217820"/>
            <a:ext cx="324441" cy="171526"/>
          </a:xfrm>
          <a:prstGeom prst="rect">
            <a:avLst/>
          </a:prstGeom>
          <a:noFill/>
        </p:spPr>
        <p:txBody>
          <a:bodyPr wrap="square" lIns="0" tIns="40327" rIns="0" bIns="0" rtlCol="0">
            <a:spAutoFit/>
          </a:bodyPr>
          <a:lstStyle/>
          <a:p>
            <a:pPr algn="ctr">
              <a:lnSpc>
                <a:spcPct val="85000"/>
              </a:lnSpc>
              <a:spcAft>
                <a:spcPts val="662"/>
              </a:spcAft>
              <a:buClr>
                <a:srgbClr val="FFE600"/>
              </a:buClr>
              <a:buSzPct val="70000"/>
            </a:pPr>
            <a:r>
              <a:rPr lang="en-US" sz="1000" b="1" dirty="0">
                <a:solidFill>
                  <a:srgbClr val="333333"/>
                </a:solidFill>
                <a:latin typeface="Arial"/>
                <a:cs typeface="Calibri" panose="020F0502020204030204" pitchFamily="34" charset="0"/>
              </a:rPr>
              <a:t>‘17</a:t>
            </a:r>
          </a:p>
        </p:txBody>
      </p:sp>
      <p:sp>
        <p:nvSpPr>
          <p:cNvPr id="1018" name="Rectangle 1017">
            <a:extLst>
              <a:ext uri="{FF2B5EF4-FFF2-40B4-BE49-F238E27FC236}">
                <a16:creationId xmlns:a16="http://schemas.microsoft.com/office/drawing/2014/main" id="{7EA31891-BD22-4CAE-97E6-C91A8B3EF1B8}"/>
              </a:ext>
            </a:extLst>
          </p:cNvPr>
          <p:cNvSpPr/>
          <p:nvPr/>
        </p:nvSpPr>
        <p:spPr>
          <a:xfrm flipH="1">
            <a:off x="8342072" y="5012173"/>
            <a:ext cx="223024" cy="168242"/>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19" name="Rectangle 1018">
            <a:extLst>
              <a:ext uri="{FF2B5EF4-FFF2-40B4-BE49-F238E27FC236}">
                <a16:creationId xmlns:a16="http://schemas.microsoft.com/office/drawing/2014/main" id="{6299A0AB-8902-4774-887F-B863988AF61F}"/>
              </a:ext>
            </a:extLst>
          </p:cNvPr>
          <p:cNvSpPr/>
          <p:nvPr/>
        </p:nvSpPr>
        <p:spPr>
          <a:xfrm>
            <a:off x="8669532" y="4543450"/>
            <a:ext cx="223024" cy="301072"/>
          </a:xfrm>
          <a:prstGeom prst="rect">
            <a:avLst/>
          </a:prstGeom>
          <a:solidFill>
            <a:srgbClr val="FFD20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20" name="Rectangle 1019">
            <a:extLst>
              <a:ext uri="{FF2B5EF4-FFF2-40B4-BE49-F238E27FC236}">
                <a16:creationId xmlns:a16="http://schemas.microsoft.com/office/drawing/2014/main" id="{409B6A58-7099-42AE-9AFD-5A4706D367AF}"/>
              </a:ext>
            </a:extLst>
          </p:cNvPr>
          <p:cNvSpPr/>
          <p:nvPr/>
        </p:nvSpPr>
        <p:spPr>
          <a:xfrm flipH="1">
            <a:off x="8669532" y="4845942"/>
            <a:ext cx="223024" cy="342965"/>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21" name="Rectangle 1020">
            <a:extLst>
              <a:ext uri="{FF2B5EF4-FFF2-40B4-BE49-F238E27FC236}">
                <a16:creationId xmlns:a16="http://schemas.microsoft.com/office/drawing/2014/main" id="{1E7150C4-A03C-4F1F-9FF8-8B69E62D1D07}"/>
              </a:ext>
            </a:extLst>
          </p:cNvPr>
          <p:cNvSpPr/>
          <p:nvPr/>
        </p:nvSpPr>
        <p:spPr>
          <a:xfrm>
            <a:off x="8996989" y="4845942"/>
            <a:ext cx="223024" cy="336133"/>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22" name="Rectangle 1021">
            <a:extLst>
              <a:ext uri="{FF2B5EF4-FFF2-40B4-BE49-F238E27FC236}">
                <a16:creationId xmlns:a16="http://schemas.microsoft.com/office/drawing/2014/main" id="{A94C8D5E-B869-4A38-AA62-8822E0C7AA79}"/>
              </a:ext>
            </a:extLst>
          </p:cNvPr>
          <p:cNvSpPr/>
          <p:nvPr/>
        </p:nvSpPr>
        <p:spPr>
          <a:xfrm>
            <a:off x="8996989" y="3752270"/>
            <a:ext cx="223024" cy="1094118"/>
          </a:xfrm>
          <a:prstGeom prst="rect">
            <a:avLst/>
          </a:prstGeom>
          <a:solidFill>
            <a:srgbClr val="FFD20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23"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23" name="Rectangle 1022">
            <a:extLst>
              <a:ext uri="{FF2B5EF4-FFF2-40B4-BE49-F238E27FC236}">
                <a16:creationId xmlns:a16="http://schemas.microsoft.com/office/drawing/2014/main" id="{A856D445-C70B-4B7E-9DDB-A5633EA65735}"/>
              </a:ext>
            </a:extLst>
          </p:cNvPr>
          <p:cNvSpPr/>
          <p:nvPr/>
        </p:nvSpPr>
        <p:spPr>
          <a:xfrm flipH="1">
            <a:off x="8029337" y="5161350"/>
            <a:ext cx="223024" cy="19065"/>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grpSp>
        <p:nvGrpSpPr>
          <p:cNvPr id="1024" name="Group 1023">
            <a:extLst>
              <a:ext uri="{FF2B5EF4-FFF2-40B4-BE49-F238E27FC236}">
                <a16:creationId xmlns:a16="http://schemas.microsoft.com/office/drawing/2014/main" id="{130A45C1-0A31-4100-97FD-3E3E66190B78}"/>
              </a:ext>
            </a:extLst>
          </p:cNvPr>
          <p:cNvGrpSpPr/>
          <p:nvPr/>
        </p:nvGrpSpPr>
        <p:grpSpPr>
          <a:xfrm>
            <a:off x="7839838" y="5637597"/>
            <a:ext cx="2083216" cy="141501"/>
            <a:chOff x="6698682" y="5093656"/>
            <a:chExt cx="1387851" cy="122193"/>
          </a:xfrm>
        </p:grpSpPr>
        <p:sp>
          <p:nvSpPr>
            <p:cNvPr id="1025" name="TextBox 1024">
              <a:extLst>
                <a:ext uri="{FF2B5EF4-FFF2-40B4-BE49-F238E27FC236}">
                  <a16:creationId xmlns:a16="http://schemas.microsoft.com/office/drawing/2014/main" id="{DF2E03D5-DEDD-4DFD-B1C8-BF13F5F59E14}"/>
                </a:ext>
              </a:extLst>
            </p:cNvPr>
            <p:cNvSpPr txBox="1"/>
            <p:nvPr/>
          </p:nvSpPr>
          <p:spPr>
            <a:xfrm>
              <a:off x="7076966" y="5102892"/>
              <a:ext cx="695341" cy="112957"/>
            </a:xfrm>
            <a:prstGeom prst="rect">
              <a:avLst/>
            </a:prstGeom>
            <a:noFill/>
          </p:spPr>
          <p:txBody>
            <a:bodyPr wrap="square" lIns="0" tIns="0" rIns="0" bIns="0" rtlCol="0">
              <a:spAutoFit/>
            </a:bodyPr>
            <a:lstStyle/>
            <a:p>
              <a:pPr marL="0" marR="0" lvl="0" indent="0" defTabSz="914400" eaLnBrk="1" fontAlgn="auto" latinLnBrk="0" hangingPunct="1">
                <a:lnSpc>
                  <a:spcPct val="85000"/>
                </a:lnSpc>
                <a:spcBef>
                  <a:spcPts val="0"/>
                </a:spcBef>
                <a:spcAft>
                  <a:spcPts val="662"/>
                </a:spcAft>
                <a:buClr>
                  <a:srgbClr val="FFE600"/>
                </a:buClr>
                <a:buSzPct val="70000"/>
                <a:buFontTx/>
                <a:buNone/>
                <a:tabLst/>
                <a:defRPr/>
              </a:pPr>
              <a:r>
                <a:rPr kumimoji="0" lang="en-US" sz="1000" b="0" i="0" u="none" strike="noStrike" kern="0" cap="none" spc="0" normalizeH="0" baseline="0" noProof="0" dirty="0">
                  <a:ln>
                    <a:noFill/>
                  </a:ln>
                  <a:solidFill>
                    <a:srgbClr val="333333"/>
                  </a:solidFill>
                  <a:effectLst/>
                  <a:uLnTx/>
                  <a:uFillTx/>
                  <a:latin typeface="Arial"/>
                  <a:cs typeface="Calibri" panose="020F0502020204030204" pitchFamily="34" charset="0"/>
                </a:rPr>
                <a:t>CRS</a:t>
              </a:r>
            </a:p>
          </p:txBody>
        </p:sp>
        <p:sp>
          <p:nvSpPr>
            <p:cNvPr id="1026" name="TextBox 1025">
              <a:extLst>
                <a:ext uri="{FF2B5EF4-FFF2-40B4-BE49-F238E27FC236}">
                  <a16:creationId xmlns:a16="http://schemas.microsoft.com/office/drawing/2014/main" id="{6E8B4331-01D9-4FC3-B576-4D5310AFECB6}"/>
                </a:ext>
              </a:extLst>
            </p:cNvPr>
            <p:cNvSpPr txBox="1"/>
            <p:nvPr/>
          </p:nvSpPr>
          <p:spPr>
            <a:xfrm>
              <a:off x="7738863" y="5093656"/>
              <a:ext cx="347670" cy="112956"/>
            </a:xfrm>
            <a:prstGeom prst="rect">
              <a:avLst/>
            </a:prstGeom>
            <a:noFill/>
          </p:spPr>
          <p:txBody>
            <a:bodyPr wrap="square" lIns="0" tIns="0" rIns="0" bIns="0" rtlCol="0">
              <a:spAutoFit/>
            </a:bodyPr>
            <a:lstStyle/>
            <a:p>
              <a:pPr marL="0" marR="0" lvl="0" indent="0" defTabSz="914400" eaLnBrk="1" fontAlgn="auto" latinLnBrk="0" hangingPunct="1">
                <a:lnSpc>
                  <a:spcPct val="85000"/>
                </a:lnSpc>
                <a:spcBef>
                  <a:spcPts val="0"/>
                </a:spcBef>
                <a:spcAft>
                  <a:spcPts val="662"/>
                </a:spcAft>
                <a:buClr>
                  <a:srgbClr val="FFE600"/>
                </a:buClr>
                <a:buSzPct val="70000"/>
                <a:buFontTx/>
                <a:buNone/>
                <a:tabLst/>
                <a:defRPr/>
              </a:pPr>
              <a:r>
                <a:rPr kumimoji="0" lang="en-US" sz="1000" b="0" i="0" u="none" strike="noStrike" kern="0" cap="none" spc="0" normalizeH="0" baseline="0" noProof="0" dirty="0">
                  <a:ln>
                    <a:noFill/>
                  </a:ln>
                  <a:solidFill>
                    <a:srgbClr val="333333"/>
                  </a:solidFill>
                  <a:effectLst/>
                  <a:uLnTx/>
                  <a:uFillTx/>
                  <a:latin typeface="Arial"/>
                  <a:cs typeface="Calibri" panose="020F0502020204030204" pitchFamily="34" charset="0"/>
                </a:rPr>
                <a:t>FATCA</a:t>
              </a:r>
            </a:p>
          </p:txBody>
        </p:sp>
        <p:grpSp>
          <p:nvGrpSpPr>
            <p:cNvPr id="1027" name="Group 1026">
              <a:extLst>
                <a:ext uri="{FF2B5EF4-FFF2-40B4-BE49-F238E27FC236}">
                  <a16:creationId xmlns:a16="http://schemas.microsoft.com/office/drawing/2014/main" id="{4EF0A65D-B329-4A4E-8D19-85C9B5E15736}"/>
                </a:ext>
              </a:extLst>
            </p:cNvPr>
            <p:cNvGrpSpPr/>
            <p:nvPr/>
          </p:nvGrpSpPr>
          <p:grpSpPr>
            <a:xfrm>
              <a:off x="6698682" y="5110719"/>
              <a:ext cx="953671" cy="71010"/>
              <a:chOff x="7046502" y="5110719"/>
              <a:chExt cx="953671" cy="71010"/>
            </a:xfrm>
          </p:grpSpPr>
          <p:sp>
            <p:nvSpPr>
              <p:cNvPr id="1028" name="Rectangle 1027">
                <a:extLst>
                  <a:ext uri="{FF2B5EF4-FFF2-40B4-BE49-F238E27FC236}">
                    <a16:creationId xmlns:a16="http://schemas.microsoft.com/office/drawing/2014/main" id="{ADBDE23F-D361-48AE-8DDC-96E1816E74A3}"/>
                  </a:ext>
                </a:extLst>
              </p:cNvPr>
              <p:cNvSpPr/>
              <p:nvPr/>
            </p:nvSpPr>
            <p:spPr>
              <a:xfrm>
                <a:off x="7046502" y="5132215"/>
                <a:ext cx="291773" cy="49514"/>
              </a:xfrm>
              <a:prstGeom prst="rect">
                <a:avLst/>
              </a:prstGeom>
              <a:solidFill>
                <a:srgbClr val="FFD20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sp>
            <p:nvSpPr>
              <p:cNvPr id="1029" name="Rectangle 1028">
                <a:extLst>
                  <a:ext uri="{FF2B5EF4-FFF2-40B4-BE49-F238E27FC236}">
                    <a16:creationId xmlns:a16="http://schemas.microsoft.com/office/drawing/2014/main" id="{6DBDD480-298C-41A0-AFC4-43C5C36D7A45}"/>
                  </a:ext>
                </a:extLst>
              </p:cNvPr>
              <p:cNvSpPr/>
              <p:nvPr/>
            </p:nvSpPr>
            <p:spPr>
              <a:xfrm>
                <a:off x="7708400" y="5110719"/>
                <a:ext cx="291773" cy="49514"/>
              </a:xfrm>
              <a:prstGeom prst="rect">
                <a:avLst/>
              </a:prstGeom>
              <a:solidFill>
                <a:srgbClr val="808080"/>
              </a:solidFill>
              <a:ln w="9525" cap="flat" cmpd="sng" algn="ctr">
                <a:noFill/>
                <a:prstDash val="solid"/>
              </a:ln>
              <a:effectLst/>
            </p:spPr>
            <p:txBody>
              <a:bodyPr rtlCol="0" anchor="t" anchorCtr="0"/>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33333"/>
                  </a:solidFill>
                  <a:effectLst/>
                  <a:uLnTx/>
                  <a:uFillTx/>
                  <a:latin typeface="Arial"/>
                  <a:ea typeface="+mn-ea"/>
                  <a:cs typeface="Calibri" panose="020F0502020204030204" pitchFamily="34" charset="0"/>
                </a:endParaRPr>
              </a:p>
            </p:txBody>
          </p:sp>
        </p:grpSp>
      </p:grpSp>
      <p:grpSp>
        <p:nvGrpSpPr>
          <p:cNvPr id="1030" name="Group 1029">
            <a:extLst>
              <a:ext uri="{FF2B5EF4-FFF2-40B4-BE49-F238E27FC236}">
                <a16:creationId xmlns:a16="http://schemas.microsoft.com/office/drawing/2014/main" id="{CEB39C46-CAC2-4CDE-8E6C-69B69F31C5A0}"/>
              </a:ext>
            </a:extLst>
          </p:cNvPr>
          <p:cNvGrpSpPr>
            <a:grpSpLocks/>
          </p:cNvGrpSpPr>
          <p:nvPr/>
        </p:nvGrpSpPr>
        <p:grpSpPr>
          <a:xfrm>
            <a:off x="5259936" y="3911605"/>
            <a:ext cx="57544" cy="53806"/>
            <a:chOff x="8110534" y="1510771"/>
            <a:chExt cx="144000" cy="144000"/>
          </a:xfrm>
        </p:grpSpPr>
        <p:sp>
          <p:nvSpPr>
            <p:cNvPr id="1031" name="Teardrop 1030">
              <a:extLst>
                <a:ext uri="{FF2B5EF4-FFF2-40B4-BE49-F238E27FC236}">
                  <a16:creationId xmlns:a16="http://schemas.microsoft.com/office/drawing/2014/main" id="{54E5FF75-761B-44C1-A2A7-50A14579F177}"/>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2" name="Flowchart: Connector 1031">
              <a:extLst>
                <a:ext uri="{FF2B5EF4-FFF2-40B4-BE49-F238E27FC236}">
                  <a16:creationId xmlns:a16="http://schemas.microsoft.com/office/drawing/2014/main" id="{B24D16CE-1F52-4223-B218-33F0E0DFDBBA}"/>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33" name="Group 1032">
            <a:extLst>
              <a:ext uri="{FF2B5EF4-FFF2-40B4-BE49-F238E27FC236}">
                <a16:creationId xmlns:a16="http://schemas.microsoft.com/office/drawing/2014/main" id="{8CFEF8FE-D214-4ECF-8085-1F37A804EBB1}"/>
              </a:ext>
            </a:extLst>
          </p:cNvPr>
          <p:cNvGrpSpPr>
            <a:grpSpLocks/>
          </p:cNvGrpSpPr>
          <p:nvPr/>
        </p:nvGrpSpPr>
        <p:grpSpPr>
          <a:xfrm>
            <a:off x="5170605" y="3695816"/>
            <a:ext cx="57544" cy="53806"/>
            <a:chOff x="8110534" y="1510771"/>
            <a:chExt cx="144000" cy="144000"/>
          </a:xfrm>
        </p:grpSpPr>
        <p:sp>
          <p:nvSpPr>
            <p:cNvPr id="1034" name="Teardrop 1033">
              <a:extLst>
                <a:ext uri="{FF2B5EF4-FFF2-40B4-BE49-F238E27FC236}">
                  <a16:creationId xmlns:a16="http://schemas.microsoft.com/office/drawing/2014/main" id="{33C202E9-396D-409F-938D-E7CB9DD984E3}"/>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5" name="Flowchart: Connector 1034">
              <a:extLst>
                <a:ext uri="{FF2B5EF4-FFF2-40B4-BE49-F238E27FC236}">
                  <a16:creationId xmlns:a16="http://schemas.microsoft.com/office/drawing/2014/main" id="{7199CF1A-0DEE-4A7D-B91A-19F7CFE3A55C}"/>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36" name="Group 1035">
            <a:extLst>
              <a:ext uri="{FF2B5EF4-FFF2-40B4-BE49-F238E27FC236}">
                <a16:creationId xmlns:a16="http://schemas.microsoft.com/office/drawing/2014/main" id="{74C584D8-34C7-4453-B0E5-04777B6A5C5C}"/>
              </a:ext>
            </a:extLst>
          </p:cNvPr>
          <p:cNvGrpSpPr>
            <a:grpSpLocks/>
          </p:cNvGrpSpPr>
          <p:nvPr/>
        </p:nvGrpSpPr>
        <p:grpSpPr>
          <a:xfrm>
            <a:off x="5854761" y="3695366"/>
            <a:ext cx="57544" cy="53806"/>
            <a:chOff x="8110534" y="1510771"/>
            <a:chExt cx="144000" cy="144000"/>
          </a:xfrm>
        </p:grpSpPr>
        <p:sp>
          <p:nvSpPr>
            <p:cNvPr id="1037" name="Teardrop 1036">
              <a:extLst>
                <a:ext uri="{FF2B5EF4-FFF2-40B4-BE49-F238E27FC236}">
                  <a16:creationId xmlns:a16="http://schemas.microsoft.com/office/drawing/2014/main" id="{4755D388-1148-4659-B431-BB7E2E28F33D}"/>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38" name="Flowchart: Connector 1037">
              <a:extLst>
                <a:ext uri="{FF2B5EF4-FFF2-40B4-BE49-F238E27FC236}">
                  <a16:creationId xmlns:a16="http://schemas.microsoft.com/office/drawing/2014/main" id="{CE9B6B1B-953F-4031-BC36-2714626FAB07}"/>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39" name="Group 1038">
            <a:extLst>
              <a:ext uri="{FF2B5EF4-FFF2-40B4-BE49-F238E27FC236}">
                <a16:creationId xmlns:a16="http://schemas.microsoft.com/office/drawing/2014/main" id="{E354B20F-FEFB-44E9-BB23-9B2C7E6290D3}"/>
              </a:ext>
            </a:extLst>
          </p:cNvPr>
          <p:cNvGrpSpPr>
            <a:grpSpLocks/>
          </p:cNvGrpSpPr>
          <p:nvPr/>
        </p:nvGrpSpPr>
        <p:grpSpPr>
          <a:xfrm>
            <a:off x="5923611" y="3738012"/>
            <a:ext cx="57544" cy="53806"/>
            <a:chOff x="8110534" y="1510771"/>
            <a:chExt cx="144000" cy="144000"/>
          </a:xfrm>
        </p:grpSpPr>
        <p:sp>
          <p:nvSpPr>
            <p:cNvPr id="1040" name="Teardrop 1039">
              <a:extLst>
                <a:ext uri="{FF2B5EF4-FFF2-40B4-BE49-F238E27FC236}">
                  <a16:creationId xmlns:a16="http://schemas.microsoft.com/office/drawing/2014/main" id="{FC49A349-FE70-4027-958C-6E7A64C29A64}"/>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1" name="Flowchart: Connector 1040">
              <a:extLst>
                <a:ext uri="{FF2B5EF4-FFF2-40B4-BE49-F238E27FC236}">
                  <a16:creationId xmlns:a16="http://schemas.microsoft.com/office/drawing/2014/main" id="{B4E17249-772E-43B1-A651-A1C02C2C3D6E}"/>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42" name="Group 1041">
            <a:extLst>
              <a:ext uri="{FF2B5EF4-FFF2-40B4-BE49-F238E27FC236}">
                <a16:creationId xmlns:a16="http://schemas.microsoft.com/office/drawing/2014/main" id="{54486125-8639-4C2A-8968-0ED20EC6AF71}"/>
              </a:ext>
            </a:extLst>
          </p:cNvPr>
          <p:cNvGrpSpPr>
            <a:grpSpLocks/>
          </p:cNvGrpSpPr>
          <p:nvPr/>
        </p:nvGrpSpPr>
        <p:grpSpPr>
          <a:xfrm>
            <a:off x="5995685" y="3719071"/>
            <a:ext cx="57544" cy="53806"/>
            <a:chOff x="8110534" y="1510771"/>
            <a:chExt cx="144000" cy="144000"/>
          </a:xfrm>
        </p:grpSpPr>
        <p:sp>
          <p:nvSpPr>
            <p:cNvPr id="1043" name="Teardrop 1042">
              <a:extLst>
                <a:ext uri="{FF2B5EF4-FFF2-40B4-BE49-F238E27FC236}">
                  <a16:creationId xmlns:a16="http://schemas.microsoft.com/office/drawing/2014/main" id="{E9E633C2-F481-459A-9622-C3AA464BB469}"/>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4" name="Flowchart: Connector 1043">
              <a:extLst>
                <a:ext uri="{FF2B5EF4-FFF2-40B4-BE49-F238E27FC236}">
                  <a16:creationId xmlns:a16="http://schemas.microsoft.com/office/drawing/2014/main" id="{14C97CA7-B951-4D96-8640-0A680573FF85}"/>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45" name="Group 1044">
            <a:extLst>
              <a:ext uri="{FF2B5EF4-FFF2-40B4-BE49-F238E27FC236}">
                <a16:creationId xmlns:a16="http://schemas.microsoft.com/office/drawing/2014/main" id="{73164BD0-CD86-4978-B08D-CBA990408944}"/>
              </a:ext>
            </a:extLst>
          </p:cNvPr>
          <p:cNvGrpSpPr>
            <a:grpSpLocks/>
          </p:cNvGrpSpPr>
          <p:nvPr/>
        </p:nvGrpSpPr>
        <p:grpSpPr>
          <a:xfrm>
            <a:off x="5995685" y="3832182"/>
            <a:ext cx="57544" cy="53806"/>
            <a:chOff x="8110534" y="1510771"/>
            <a:chExt cx="144000" cy="144000"/>
          </a:xfrm>
        </p:grpSpPr>
        <p:sp>
          <p:nvSpPr>
            <p:cNvPr id="1046" name="Teardrop 1045">
              <a:extLst>
                <a:ext uri="{FF2B5EF4-FFF2-40B4-BE49-F238E27FC236}">
                  <a16:creationId xmlns:a16="http://schemas.microsoft.com/office/drawing/2014/main" id="{21F92273-B63A-4A32-82B8-33696AEF90AA}"/>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47" name="Flowchart: Connector 1046">
              <a:extLst>
                <a:ext uri="{FF2B5EF4-FFF2-40B4-BE49-F238E27FC236}">
                  <a16:creationId xmlns:a16="http://schemas.microsoft.com/office/drawing/2014/main" id="{EBBBF25E-056E-4E5E-A7E6-F21318E5491C}"/>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48" name="Group 1047">
            <a:extLst>
              <a:ext uri="{FF2B5EF4-FFF2-40B4-BE49-F238E27FC236}">
                <a16:creationId xmlns:a16="http://schemas.microsoft.com/office/drawing/2014/main" id="{8F01BC5E-133B-4F62-AF1C-E36A82DA0A58}"/>
              </a:ext>
            </a:extLst>
          </p:cNvPr>
          <p:cNvGrpSpPr>
            <a:grpSpLocks/>
          </p:cNvGrpSpPr>
          <p:nvPr/>
        </p:nvGrpSpPr>
        <p:grpSpPr>
          <a:xfrm>
            <a:off x="5849641" y="3861385"/>
            <a:ext cx="57544" cy="53806"/>
            <a:chOff x="8110534" y="1510771"/>
            <a:chExt cx="144000" cy="144000"/>
          </a:xfrm>
        </p:grpSpPr>
        <p:sp>
          <p:nvSpPr>
            <p:cNvPr id="1049" name="Teardrop 1048">
              <a:extLst>
                <a:ext uri="{FF2B5EF4-FFF2-40B4-BE49-F238E27FC236}">
                  <a16:creationId xmlns:a16="http://schemas.microsoft.com/office/drawing/2014/main" id="{7425F381-025E-4B98-995E-D25551DDE9E1}"/>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0" name="Flowchart: Connector 1049">
              <a:extLst>
                <a:ext uri="{FF2B5EF4-FFF2-40B4-BE49-F238E27FC236}">
                  <a16:creationId xmlns:a16="http://schemas.microsoft.com/office/drawing/2014/main" id="{C818063D-B1B5-4317-833F-5585FE27C24F}"/>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1" name="Group 1050">
            <a:extLst>
              <a:ext uri="{FF2B5EF4-FFF2-40B4-BE49-F238E27FC236}">
                <a16:creationId xmlns:a16="http://schemas.microsoft.com/office/drawing/2014/main" id="{0C83BFE3-69C5-4E89-B9A9-D15EE036F2D1}"/>
              </a:ext>
            </a:extLst>
          </p:cNvPr>
          <p:cNvGrpSpPr>
            <a:grpSpLocks/>
          </p:cNvGrpSpPr>
          <p:nvPr/>
        </p:nvGrpSpPr>
        <p:grpSpPr>
          <a:xfrm>
            <a:off x="6989551" y="3874375"/>
            <a:ext cx="57544" cy="53806"/>
            <a:chOff x="8110534" y="1510771"/>
            <a:chExt cx="144000" cy="144000"/>
          </a:xfrm>
        </p:grpSpPr>
        <p:sp>
          <p:nvSpPr>
            <p:cNvPr id="1052" name="Teardrop 1051">
              <a:extLst>
                <a:ext uri="{FF2B5EF4-FFF2-40B4-BE49-F238E27FC236}">
                  <a16:creationId xmlns:a16="http://schemas.microsoft.com/office/drawing/2014/main" id="{95E5356C-7182-4D83-95B1-56DF35BA7F15}"/>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3" name="Flowchart: Connector 1052">
              <a:extLst>
                <a:ext uri="{FF2B5EF4-FFF2-40B4-BE49-F238E27FC236}">
                  <a16:creationId xmlns:a16="http://schemas.microsoft.com/office/drawing/2014/main" id="{FCC4CE58-66C8-4CF0-AA16-983780DA09BF}"/>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4" name="Group 1053">
            <a:extLst>
              <a:ext uri="{FF2B5EF4-FFF2-40B4-BE49-F238E27FC236}">
                <a16:creationId xmlns:a16="http://schemas.microsoft.com/office/drawing/2014/main" id="{51BF2B26-A121-4D66-9049-1D720D93F394}"/>
              </a:ext>
            </a:extLst>
          </p:cNvPr>
          <p:cNvGrpSpPr>
            <a:grpSpLocks/>
          </p:cNvGrpSpPr>
          <p:nvPr/>
        </p:nvGrpSpPr>
        <p:grpSpPr>
          <a:xfrm>
            <a:off x="6764896" y="3922142"/>
            <a:ext cx="57544" cy="53806"/>
            <a:chOff x="8110534" y="1510771"/>
            <a:chExt cx="144000" cy="144000"/>
          </a:xfrm>
        </p:grpSpPr>
        <p:sp>
          <p:nvSpPr>
            <p:cNvPr id="1055" name="Teardrop 1054">
              <a:extLst>
                <a:ext uri="{FF2B5EF4-FFF2-40B4-BE49-F238E27FC236}">
                  <a16:creationId xmlns:a16="http://schemas.microsoft.com/office/drawing/2014/main" id="{07CC3828-5C60-429E-A14C-74528592A9CC}"/>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6" name="Flowchart: Connector 1055">
              <a:extLst>
                <a:ext uri="{FF2B5EF4-FFF2-40B4-BE49-F238E27FC236}">
                  <a16:creationId xmlns:a16="http://schemas.microsoft.com/office/drawing/2014/main" id="{6A4D96EA-6085-4A86-A452-C54AFBD70113}"/>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57" name="Group 1056">
            <a:extLst>
              <a:ext uri="{FF2B5EF4-FFF2-40B4-BE49-F238E27FC236}">
                <a16:creationId xmlns:a16="http://schemas.microsoft.com/office/drawing/2014/main" id="{80CCD073-6DC6-450B-BEC3-5D4FF86027E1}"/>
              </a:ext>
            </a:extLst>
          </p:cNvPr>
          <p:cNvGrpSpPr>
            <a:grpSpLocks/>
          </p:cNvGrpSpPr>
          <p:nvPr/>
        </p:nvGrpSpPr>
        <p:grpSpPr>
          <a:xfrm>
            <a:off x="6764896" y="4245523"/>
            <a:ext cx="57544" cy="53806"/>
            <a:chOff x="8110534" y="1510771"/>
            <a:chExt cx="144000" cy="144000"/>
          </a:xfrm>
        </p:grpSpPr>
        <p:sp>
          <p:nvSpPr>
            <p:cNvPr id="1058" name="Teardrop 1057">
              <a:extLst>
                <a:ext uri="{FF2B5EF4-FFF2-40B4-BE49-F238E27FC236}">
                  <a16:creationId xmlns:a16="http://schemas.microsoft.com/office/drawing/2014/main" id="{CF91CAC3-3513-45B4-AD15-521C1AD3B784}"/>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59" name="Flowchart: Connector 1058">
              <a:extLst>
                <a:ext uri="{FF2B5EF4-FFF2-40B4-BE49-F238E27FC236}">
                  <a16:creationId xmlns:a16="http://schemas.microsoft.com/office/drawing/2014/main" id="{C77EA7E8-595D-4619-A66A-CE04D4E9F9FE}"/>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grpSp>
        <p:nvGrpSpPr>
          <p:cNvPr id="1060" name="Group 1059">
            <a:extLst>
              <a:ext uri="{FF2B5EF4-FFF2-40B4-BE49-F238E27FC236}">
                <a16:creationId xmlns:a16="http://schemas.microsoft.com/office/drawing/2014/main" id="{6AF3A0A5-B2C4-40BD-9A9C-B6E74FF08AE8}"/>
              </a:ext>
            </a:extLst>
          </p:cNvPr>
          <p:cNvGrpSpPr>
            <a:grpSpLocks/>
          </p:cNvGrpSpPr>
          <p:nvPr/>
        </p:nvGrpSpPr>
        <p:grpSpPr>
          <a:xfrm>
            <a:off x="6910581" y="4570417"/>
            <a:ext cx="57544" cy="53806"/>
            <a:chOff x="8110534" y="1510771"/>
            <a:chExt cx="144000" cy="144000"/>
          </a:xfrm>
        </p:grpSpPr>
        <p:sp>
          <p:nvSpPr>
            <p:cNvPr id="1061" name="Teardrop 1060">
              <a:extLst>
                <a:ext uri="{FF2B5EF4-FFF2-40B4-BE49-F238E27FC236}">
                  <a16:creationId xmlns:a16="http://schemas.microsoft.com/office/drawing/2014/main" id="{785EFA2E-2764-4B71-8C15-AFCB0E2851C3}"/>
                </a:ext>
              </a:extLst>
            </p:cNvPr>
            <p:cNvSpPr/>
            <p:nvPr/>
          </p:nvSpPr>
          <p:spPr>
            <a:xfrm rot="7894028">
              <a:off x="8110534" y="1510771"/>
              <a:ext cx="144000" cy="144000"/>
            </a:xfrm>
            <a:prstGeom prst="teardrop">
              <a:avLst/>
            </a:prstGeom>
            <a:solidFill>
              <a:srgbClr val="808080"/>
            </a:solidFill>
            <a:ln w="12700" cap="flat" cmpd="sng" algn="ctr">
              <a:solidFill>
                <a:srgbClr val="808080"/>
              </a:solidFill>
              <a:prstDash val="solid"/>
              <a:miter lim="800000"/>
            </a:ln>
            <a:effectLst/>
          </p:spPr>
          <p:txBody>
            <a:bodyPr lIns="36000" tIns="36000" rIns="3600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sp>
          <p:nvSpPr>
            <p:cNvPr id="1062" name="Flowchart: Connector 1061">
              <a:extLst>
                <a:ext uri="{FF2B5EF4-FFF2-40B4-BE49-F238E27FC236}">
                  <a16:creationId xmlns:a16="http://schemas.microsoft.com/office/drawing/2014/main" id="{AD334832-1A24-4610-A63E-7F24811C875A}"/>
                </a:ext>
              </a:extLst>
            </p:cNvPr>
            <p:cNvSpPr/>
            <p:nvPr/>
          </p:nvSpPr>
          <p:spPr>
            <a:xfrm>
              <a:off x="8169021" y="1568319"/>
              <a:ext cx="27026" cy="28904"/>
            </a:xfrm>
            <a:prstGeom prst="flowChartConnector">
              <a:avLst/>
            </a:prstGeom>
            <a:solidFill>
              <a:srgbClr val="FFFFFF"/>
            </a:solidFill>
            <a:ln w="25400" cap="flat" cmpd="sng" algn="ctr">
              <a:solidFill>
                <a:srgbClr val="FFFFFF"/>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1063" name="Content Placeholder 34">
            <a:extLst>
              <a:ext uri="{FF2B5EF4-FFF2-40B4-BE49-F238E27FC236}">
                <a16:creationId xmlns:a16="http://schemas.microsoft.com/office/drawing/2014/main" id="{E112C765-B706-4A3C-9F30-43C58B87C34D}"/>
              </a:ext>
            </a:extLst>
          </p:cNvPr>
          <p:cNvSpPr txBox="1">
            <a:spLocks/>
          </p:cNvSpPr>
          <p:nvPr/>
        </p:nvSpPr>
        <p:spPr>
          <a:xfrm>
            <a:off x="592138" y="1133786"/>
            <a:ext cx="11100118" cy="369332"/>
          </a:xfrm>
          <a:prstGeom prst="rect">
            <a:avLst/>
          </a:prstGeom>
        </p:spPr>
        <p:txBody>
          <a:bodyPr vert="horz" wrap="square" lIns="0" tIns="0" rIns="0" bIns="0" rtlCol="0">
            <a:spAutoFit/>
          </a:bodyPr>
          <a:lstStyle>
            <a:lvl1pPr marL="0" indent="0" algn="l" defTabSz="914400" rtl="0" eaLnBrk="1" latinLnBrk="0" hangingPunct="1">
              <a:spcBef>
                <a:spcPts val="400"/>
              </a:spcBef>
              <a:buFontTx/>
              <a:buNone/>
              <a:defRPr sz="1400" kern="1200">
                <a:solidFill>
                  <a:schemeClr val="bg1"/>
                </a:solidFill>
                <a:latin typeface="+mn-lt"/>
                <a:ea typeface="+mn-ea"/>
                <a:cs typeface="+mn-cs"/>
              </a:defRPr>
            </a:lvl1pPr>
            <a:lvl2pPr marL="0" indent="0" algn="l" defTabSz="914400" rtl="0" eaLnBrk="1" latinLnBrk="0" hangingPunct="1">
              <a:spcBef>
                <a:spcPts val="800"/>
              </a:spcBef>
              <a:buFontTx/>
              <a:buNone/>
              <a:defRPr sz="1600" b="1" kern="1200" baseline="0">
                <a:solidFill>
                  <a:schemeClr val="tx1"/>
                </a:solidFill>
                <a:latin typeface="+mn-lt"/>
                <a:ea typeface="+mn-ea"/>
                <a:cs typeface="+mn-cs"/>
              </a:defRPr>
            </a:lvl2pPr>
            <a:lvl3pPr marL="271463" indent="-271463" algn="l" defTabSz="914400" rtl="0" eaLnBrk="1" latinLnBrk="0" hangingPunct="1">
              <a:spcBef>
                <a:spcPts val="400"/>
              </a:spcBef>
              <a:buClr>
                <a:schemeClr val="accent2"/>
              </a:buClr>
              <a:buSzPct val="70000"/>
              <a:buFont typeface="Arial" pitchFamily="34" charset="0"/>
              <a:buChar char="►"/>
              <a:defRPr sz="1400" kern="1200" baseline="0">
                <a:solidFill>
                  <a:schemeClr val="bg1"/>
                </a:solidFill>
                <a:latin typeface="+mn-lt"/>
                <a:ea typeface="+mn-ea"/>
                <a:cs typeface="+mn-cs"/>
              </a:defRPr>
            </a:lvl3pPr>
            <a:lvl4pPr marL="541338" indent="-269875" algn="l" defTabSz="914400" rtl="0" eaLnBrk="1" latinLnBrk="0" hangingPunct="1">
              <a:spcBef>
                <a:spcPts val="400"/>
              </a:spcBef>
              <a:buClr>
                <a:schemeClr val="accent2"/>
              </a:buClr>
              <a:buSzPct val="70000"/>
              <a:buFont typeface="Arial" pitchFamily="34" charset="0"/>
              <a:buChar char="►"/>
              <a:defRPr sz="1400" kern="1200" baseline="0">
                <a:solidFill>
                  <a:schemeClr val="bg1"/>
                </a:solidFill>
                <a:latin typeface="+mn-lt"/>
                <a:ea typeface="+mn-ea"/>
                <a:cs typeface="+mn-cs"/>
              </a:defRPr>
            </a:lvl4pPr>
            <a:lvl5pPr marL="804863" indent="-263525" algn="l" defTabSz="914400" rtl="0" eaLnBrk="1" latinLnBrk="0" hangingPunct="1">
              <a:spcBef>
                <a:spcPts val="400"/>
              </a:spcBef>
              <a:buClr>
                <a:schemeClr val="accent2"/>
              </a:buClr>
              <a:buSzPct val="70000"/>
              <a:buFont typeface="Arial" pitchFamily="34" charset="0"/>
              <a:buChar char="►"/>
              <a:defRPr sz="1400" kern="1200" baseline="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IN" sz="1200" b="1" dirty="0">
                <a:latin typeface="Arial"/>
              </a:rPr>
              <a:t>Global Tax reporting obligations become dramatically more complex, data risk management and information security compliance is increasingly costly and challenging</a:t>
            </a:r>
          </a:p>
        </p:txBody>
      </p:sp>
    </p:spTree>
    <p:extLst>
      <p:ext uri="{BB962C8B-B14F-4D97-AF65-F5344CB8AC3E}">
        <p14:creationId xmlns:p14="http://schemas.microsoft.com/office/powerpoint/2010/main" val="860681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 name="Picture 116">
            <a:extLst>
              <a:ext uri="{FF2B5EF4-FFF2-40B4-BE49-F238E27FC236}">
                <a16:creationId xmlns:a16="http://schemas.microsoft.com/office/drawing/2014/main" id="{203053D2-E949-4F76-90C5-1ACA0F3A9AE7}"/>
              </a:ext>
            </a:extLst>
          </p:cNvPr>
          <p:cNvPicPr>
            <a:picLocks noChangeAspect="1"/>
          </p:cNvPicPr>
          <p:nvPr/>
        </p:nvPicPr>
        <p:blipFill rotWithShape="1">
          <a:blip r:embed="rId3">
            <a:alphaModFix amt="9000"/>
            <a:extLst>
              <a:ext uri="{28A0092B-C50C-407E-A947-70E740481C1C}">
                <a14:useLocalDpi xmlns:a14="http://schemas.microsoft.com/office/drawing/2010/main" val="0"/>
              </a:ext>
            </a:extLst>
          </a:blip>
          <a:srcRect l="16395" t="20275" r="5772" b="14109"/>
          <a:stretch/>
        </p:blipFill>
        <p:spPr>
          <a:xfrm flipH="1" flipV="1">
            <a:off x="0" y="-13342"/>
            <a:ext cx="12198350" cy="6858000"/>
          </a:xfrm>
          <a:prstGeom prst="rect">
            <a:avLst/>
          </a:prstGeom>
        </p:spPr>
      </p:pic>
      <p:sp>
        <p:nvSpPr>
          <p:cNvPr id="42" name="Title 1"/>
          <p:cNvSpPr>
            <a:spLocks noGrp="1"/>
          </p:cNvSpPr>
          <p:nvPr>
            <p:ph type="title"/>
          </p:nvPr>
        </p:nvSpPr>
        <p:spPr>
          <a:xfrm>
            <a:off x="601895" y="296566"/>
            <a:ext cx="10985586" cy="590093"/>
          </a:xfrm>
        </p:spPr>
        <p:txBody>
          <a:bodyPr/>
          <a:lstStyle/>
          <a:p>
            <a:r>
              <a:rPr lang="en-US" dirty="0"/>
              <a:t>Data Risk Management – Considerations for Tax Business Process</a:t>
            </a:r>
            <a:br>
              <a:rPr lang="en-US" dirty="0"/>
            </a:br>
            <a:r>
              <a:rPr lang="en-US" dirty="0"/>
              <a:t>Example: Tax Agents/Power Of Attorneys</a:t>
            </a:r>
          </a:p>
        </p:txBody>
      </p:sp>
      <p:sp>
        <p:nvSpPr>
          <p:cNvPr id="50" name="Slide Number Placeholder 5">
            <a:extLst>
              <a:ext uri="{FF2B5EF4-FFF2-40B4-BE49-F238E27FC236}">
                <a16:creationId xmlns:a16="http://schemas.microsoft.com/office/drawing/2014/main" id="{267078B9-4220-44D6-BB1F-F533696D6E30}"/>
              </a:ext>
            </a:extLst>
          </p:cNvPr>
          <p:cNvSpPr>
            <a:spLocks noGrp="1"/>
          </p:cNvSpPr>
          <p:nvPr>
            <p:ph type="sldNum" sz="quarter" idx="12"/>
          </p:nvPr>
        </p:nvSpPr>
        <p:spPr>
          <a:xfrm>
            <a:off x="620078" y="6471244"/>
            <a:ext cx="662721" cy="180000"/>
          </a:xfrm>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prstClr val="white"/>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8</a:t>
            </a:fld>
            <a:endParaRPr kumimoji="0" lang="en-IN" sz="800" b="0" i="0" u="none" strike="noStrike" kern="1200" cap="none" spc="0" normalizeH="0" baseline="0" noProof="0">
              <a:ln>
                <a:noFill/>
              </a:ln>
              <a:solidFill>
                <a:prstClr val="white"/>
              </a:solidFill>
              <a:effectLst/>
              <a:uLnTx/>
              <a:uFillTx/>
              <a:latin typeface="EYInterstate" panose="02000503020000020004" pitchFamily="2" charset="0"/>
              <a:ea typeface="+mn-ea"/>
              <a:cs typeface="+mn-cs"/>
            </a:endParaRPr>
          </a:p>
        </p:txBody>
      </p:sp>
      <p:sp>
        <p:nvSpPr>
          <p:cNvPr id="1063" name="Content Placeholder 34">
            <a:extLst>
              <a:ext uri="{FF2B5EF4-FFF2-40B4-BE49-F238E27FC236}">
                <a16:creationId xmlns:a16="http://schemas.microsoft.com/office/drawing/2014/main" id="{E112C765-B706-4A3C-9F30-43C58B87C34D}"/>
              </a:ext>
            </a:extLst>
          </p:cNvPr>
          <p:cNvSpPr txBox="1">
            <a:spLocks/>
          </p:cNvSpPr>
          <p:nvPr/>
        </p:nvSpPr>
        <p:spPr>
          <a:xfrm>
            <a:off x="592138" y="1190936"/>
            <a:ext cx="11100118" cy="5283498"/>
          </a:xfrm>
          <a:prstGeom prst="rect">
            <a:avLst/>
          </a:prstGeom>
        </p:spPr>
        <p:txBody>
          <a:bodyPr vert="horz" wrap="square" lIns="0" tIns="0" rIns="0" bIns="0" rtlCol="0">
            <a:spAutoFit/>
          </a:bodyPr>
          <a:lstStyle>
            <a:lvl1pPr marL="0" indent="0" algn="l" defTabSz="914400" rtl="0" eaLnBrk="1" latinLnBrk="0" hangingPunct="1">
              <a:spcBef>
                <a:spcPts val="400"/>
              </a:spcBef>
              <a:buFontTx/>
              <a:buNone/>
              <a:defRPr sz="1400" kern="1200">
                <a:solidFill>
                  <a:schemeClr val="bg1"/>
                </a:solidFill>
                <a:latin typeface="+mn-lt"/>
                <a:ea typeface="+mn-ea"/>
                <a:cs typeface="+mn-cs"/>
              </a:defRPr>
            </a:lvl1pPr>
            <a:lvl2pPr marL="0" indent="0" algn="l" defTabSz="914400" rtl="0" eaLnBrk="1" latinLnBrk="0" hangingPunct="1">
              <a:spcBef>
                <a:spcPts val="800"/>
              </a:spcBef>
              <a:buFontTx/>
              <a:buNone/>
              <a:defRPr sz="1600" b="1" kern="1200" baseline="0">
                <a:solidFill>
                  <a:schemeClr val="tx1"/>
                </a:solidFill>
                <a:latin typeface="+mn-lt"/>
                <a:ea typeface="+mn-ea"/>
                <a:cs typeface="+mn-cs"/>
              </a:defRPr>
            </a:lvl2pPr>
            <a:lvl3pPr marL="271463" indent="-271463" algn="l" defTabSz="914400" rtl="0" eaLnBrk="1" latinLnBrk="0" hangingPunct="1">
              <a:spcBef>
                <a:spcPts val="400"/>
              </a:spcBef>
              <a:buClr>
                <a:schemeClr val="accent2"/>
              </a:buClr>
              <a:buSzPct val="70000"/>
              <a:buFont typeface="Arial" pitchFamily="34" charset="0"/>
              <a:buChar char="►"/>
              <a:defRPr sz="1400" kern="1200" baseline="0">
                <a:solidFill>
                  <a:schemeClr val="bg1"/>
                </a:solidFill>
                <a:latin typeface="+mn-lt"/>
                <a:ea typeface="+mn-ea"/>
                <a:cs typeface="+mn-cs"/>
              </a:defRPr>
            </a:lvl3pPr>
            <a:lvl4pPr marL="541338" indent="-269875" algn="l" defTabSz="914400" rtl="0" eaLnBrk="1" latinLnBrk="0" hangingPunct="1">
              <a:spcBef>
                <a:spcPts val="400"/>
              </a:spcBef>
              <a:buClr>
                <a:schemeClr val="accent2"/>
              </a:buClr>
              <a:buSzPct val="70000"/>
              <a:buFont typeface="Arial" pitchFamily="34" charset="0"/>
              <a:buChar char="►"/>
              <a:defRPr sz="1400" kern="1200" baseline="0">
                <a:solidFill>
                  <a:schemeClr val="bg1"/>
                </a:solidFill>
                <a:latin typeface="+mn-lt"/>
                <a:ea typeface="+mn-ea"/>
                <a:cs typeface="+mn-cs"/>
              </a:defRPr>
            </a:lvl4pPr>
            <a:lvl5pPr marL="804863" indent="-263525" algn="l" defTabSz="914400" rtl="0" eaLnBrk="1" latinLnBrk="0" hangingPunct="1">
              <a:spcBef>
                <a:spcPts val="400"/>
              </a:spcBef>
              <a:buClr>
                <a:schemeClr val="accent2"/>
              </a:buClr>
              <a:buSzPct val="70000"/>
              <a:buFont typeface="Arial" pitchFamily="34" charset="0"/>
              <a:buChar char="►"/>
              <a:defRPr sz="1400" kern="1200" baseline="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IN" sz="3200" b="1" u="sng" dirty="0">
                <a:latin typeface="Arial"/>
              </a:rPr>
              <a:t>Considerations:</a:t>
            </a:r>
          </a:p>
          <a:p>
            <a:endParaRPr lang="en-IN" sz="3200" b="1" u="sng" dirty="0">
              <a:latin typeface="Arial"/>
            </a:endParaRPr>
          </a:p>
          <a:p>
            <a:pPr marL="514350" indent="-514350">
              <a:buFont typeface="+mj-lt"/>
              <a:buAutoNum type="arabicPeriod"/>
            </a:pPr>
            <a:r>
              <a:rPr lang="en-IN" sz="3200" b="1" dirty="0">
                <a:latin typeface="Arial"/>
              </a:rPr>
              <a:t>Legal rights for 3</a:t>
            </a:r>
            <a:r>
              <a:rPr lang="en-IN" sz="3200" b="1" baseline="30000" dirty="0">
                <a:latin typeface="Arial"/>
              </a:rPr>
              <a:t>rd</a:t>
            </a:r>
            <a:r>
              <a:rPr lang="en-IN" sz="3200" b="1" dirty="0">
                <a:latin typeface="Arial"/>
              </a:rPr>
              <a:t> parties to be appointed and act ‘on behalf of’ taxpayers / tax agents / power of attorneys</a:t>
            </a:r>
          </a:p>
          <a:p>
            <a:pPr marL="514350" indent="-514350">
              <a:buFont typeface="+mj-lt"/>
              <a:buAutoNum type="arabicPeriod"/>
            </a:pPr>
            <a:endParaRPr lang="en-IN" sz="3200" b="1" dirty="0">
              <a:latin typeface="Arial"/>
            </a:endParaRPr>
          </a:p>
          <a:p>
            <a:pPr marL="514350" indent="-514350">
              <a:buFont typeface="+mj-lt"/>
              <a:buAutoNum type="arabicPeriod"/>
            </a:pPr>
            <a:r>
              <a:rPr lang="en-IN" sz="3200" b="1" dirty="0">
                <a:latin typeface="Arial"/>
              </a:rPr>
              <a:t>Tax authorities business processes for tax advisors/appointed 3</a:t>
            </a:r>
            <a:r>
              <a:rPr lang="en-IN" sz="3200" b="1" baseline="30000" dirty="0">
                <a:latin typeface="Arial"/>
              </a:rPr>
              <a:t>rd</a:t>
            </a:r>
            <a:r>
              <a:rPr lang="en-IN" sz="3200" b="1" dirty="0">
                <a:latin typeface="Arial"/>
              </a:rPr>
              <a:t> party access</a:t>
            </a:r>
          </a:p>
          <a:p>
            <a:pPr marL="514350" indent="-514350">
              <a:buFont typeface="+mj-lt"/>
              <a:buAutoNum type="arabicPeriod"/>
            </a:pPr>
            <a:endParaRPr lang="en-IN" sz="3200" b="1" dirty="0">
              <a:latin typeface="Arial"/>
            </a:endParaRPr>
          </a:p>
          <a:p>
            <a:pPr marL="514350" indent="-514350">
              <a:buFont typeface="+mj-lt"/>
              <a:buAutoNum type="arabicPeriod"/>
            </a:pPr>
            <a:r>
              <a:rPr lang="en-IN" sz="3200" b="1" dirty="0">
                <a:latin typeface="Arial"/>
              </a:rPr>
              <a:t>Identity Verification</a:t>
            </a:r>
          </a:p>
          <a:p>
            <a:endParaRPr lang="en-IN" sz="3200" b="1" dirty="0">
              <a:latin typeface="Arial"/>
            </a:endParaRPr>
          </a:p>
        </p:txBody>
      </p:sp>
    </p:spTree>
    <p:extLst>
      <p:ext uri="{BB962C8B-B14F-4D97-AF65-F5344CB8AC3E}">
        <p14:creationId xmlns:p14="http://schemas.microsoft.com/office/powerpoint/2010/main" val="163947640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F011640-676D-4DDB-871F-B1BBB2F4D17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1" name="Rectangle 10">
            <a:extLst>
              <a:ext uri="{FF2B5EF4-FFF2-40B4-BE49-F238E27FC236}">
                <a16:creationId xmlns:a16="http://schemas.microsoft.com/office/drawing/2014/main" id="{6D224152-D0C4-4F35-AD26-B60F23445D19}"/>
              </a:ext>
            </a:extLst>
          </p:cNvPr>
          <p:cNvSpPr/>
          <p:nvPr/>
        </p:nvSpPr>
        <p:spPr>
          <a:xfrm>
            <a:off x="0" y="0"/>
            <a:ext cx="12192000" cy="6858000"/>
          </a:xfrm>
          <a:prstGeom prst="rect">
            <a:avLst/>
          </a:prstGeom>
          <a:solidFill>
            <a:srgbClr val="000000">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EYInterstate Light"/>
              <a:ea typeface="+mn-ea"/>
              <a:cs typeface="+mn-cs"/>
            </a:endParaRPr>
          </a:p>
        </p:txBody>
      </p:sp>
      <p:sp>
        <p:nvSpPr>
          <p:cNvPr id="10" name="Text Placeholder 1">
            <a:extLst>
              <a:ext uri="{FF2B5EF4-FFF2-40B4-BE49-F238E27FC236}">
                <a16:creationId xmlns:a16="http://schemas.microsoft.com/office/drawing/2014/main" id="{6A44A484-70C3-4184-AB87-7BD768044BF6}"/>
              </a:ext>
            </a:extLst>
          </p:cNvPr>
          <p:cNvSpPr txBox="1">
            <a:spLocks/>
          </p:cNvSpPr>
          <p:nvPr/>
        </p:nvSpPr>
        <p:spPr>
          <a:xfrm>
            <a:off x="93600" y="-525600"/>
            <a:ext cx="5220000" cy="6858000"/>
          </a:xfrm>
          <a:prstGeom prst="rect">
            <a:avLst/>
          </a:prstGeom>
          <a:noFill/>
        </p:spPr>
        <p:txBody>
          <a:bodyPr vert="horz" lIns="0" tIns="0" rIns="0" bIns="0" rtlCol="0">
            <a:noAutofit/>
          </a:bodyPr>
          <a:lstStyle>
            <a:lvl1pPr marL="0" marR="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sz="55000" b="1" kern="1200">
                <a:solidFill>
                  <a:schemeClr val="bg2">
                    <a:lumMod val="20000"/>
                    <a:lumOff val="80000"/>
                    <a:alpha val="20000"/>
                  </a:schemeClr>
                </a:solidFill>
                <a:latin typeface="+mj-lt"/>
                <a:ea typeface="+mn-ea"/>
                <a:cs typeface="+mn-cs"/>
              </a:defRPr>
            </a:lvl1pPr>
            <a:lvl2pPr marL="216000" marR="0" indent="-216000" algn="l" defTabSz="1007887" rtl="0" eaLnBrk="1" fontAlgn="auto" latinLnBrk="0" hangingPunct="1">
              <a:lnSpc>
                <a:spcPct val="100000"/>
              </a:lnSpc>
              <a:spcBef>
                <a:spcPts val="0"/>
              </a:spcBef>
              <a:spcAft>
                <a:spcPts val="200"/>
              </a:spcAft>
              <a:buClrTx/>
              <a:buSzTx/>
              <a:buFont typeface="Arial" charset="0"/>
              <a:buChar char="•"/>
              <a:tabLst/>
              <a:defRPr sz="1600" kern="1200">
                <a:solidFill>
                  <a:schemeClr val="bg1"/>
                </a:solidFill>
                <a:latin typeface="+mn-lt"/>
                <a:ea typeface="+mn-ea"/>
                <a:cs typeface="+mn-cs"/>
              </a:defRPr>
            </a:lvl2pPr>
            <a:lvl3pPr marL="457200" marR="0" indent="-231775" algn="l" defTabSz="1007887" rtl="0" eaLnBrk="1" fontAlgn="auto" latinLnBrk="0" hangingPunct="1">
              <a:lnSpc>
                <a:spcPct val="100000"/>
              </a:lnSpc>
              <a:spcBef>
                <a:spcPts val="0"/>
              </a:spcBef>
              <a:spcAft>
                <a:spcPts val="200"/>
              </a:spcAft>
              <a:buClrTx/>
              <a:buSzTx/>
              <a:buFont typeface="Arial" panose="020B0604020202020204" pitchFamily="34" charset="0"/>
              <a:buChar char="•"/>
              <a:tabLst>
                <a:tab pos="231775" algn="l"/>
              </a:tabLst>
              <a:defRPr sz="1400" kern="1200">
                <a:solidFill>
                  <a:schemeClr val="bg1"/>
                </a:solidFill>
                <a:latin typeface="+mn-lt"/>
                <a:ea typeface="+mn-ea"/>
                <a:cs typeface="+mn-cs"/>
              </a:defRPr>
            </a:lvl3pPr>
            <a:lvl4pPr marL="690563" marR="0" indent="-230188"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4pPr>
            <a:lvl5pPr marL="922338" marR="0" indent="-228600" algn="l" defTabSz="1007887" rtl="0" eaLnBrk="1" fontAlgn="auto" latinLnBrk="0" hangingPunct="1">
              <a:lnSpc>
                <a:spcPct val="100000"/>
              </a:lnSpc>
              <a:spcBef>
                <a:spcPts val="0"/>
              </a:spcBef>
              <a:spcAft>
                <a:spcPts val="200"/>
              </a:spcAft>
              <a:buClrTx/>
              <a:buSzTx/>
              <a:buFont typeface="Arial" panose="020B0604020202020204" pitchFamily="34" charset="0"/>
              <a:buChar char="•"/>
              <a:tabLst/>
              <a:defRPr sz="1200" kern="1200">
                <a:solidFill>
                  <a:schemeClr val="bg1"/>
                </a:solidFill>
                <a:latin typeface="+mn-lt"/>
                <a:ea typeface="+mn-ea"/>
                <a:cs typeface="+mn-cs"/>
              </a:defRPr>
            </a:lvl5pPr>
            <a:lvl6pPr marL="2771691"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634"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578"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522" indent="-251972" algn="l" defTabSz="1007887"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a:lstStyle>
          <a:p>
            <a:pPr marL="0" marR="0" lvl="0" indent="0" algn="l" defTabSz="1007887" rtl="0" eaLnBrk="1" fontAlgn="auto" latinLnBrk="0" hangingPunct="1">
              <a:lnSpc>
                <a:spcPct val="100000"/>
              </a:lnSpc>
              <a:spcBef>
                <a:spcPts val="0"/>
              </a:spcBef>
              <a:spcAft>
                <a:spcPts val="200"/>
              </a:spcAft>
              <a:buClrTx/>
              <a:buSzTx/>
              <a:buFont typeface="Arial" panose="020B0604020202020204" pitchFamily="34" charset="0"/>
              <a:buNone/>
              <a:tabLst/>
              <a:defRPr/>
            </a:pPr>
            <a:r>
              <a:rPr kumimoji="0" lang="en-GB" sz="55000" b="1" i="0" u="none" strike="noStrike" kern="1200" cap="none" spc="0" normalizeH="0" baseline="0" noProof="0" dirty="0">
                <a:ln>
                  <a:noFill/>
                </a:ln>
                <a:solidFill>
                  <a:prstClr val="white">
                    <a:alpha val="35000"/>
                  </a:prstClr>
                </a:solidFill>
                <a:effectLst/>
                <a:uLnTx/>
                <a:uFillTx/>
                <a:latin typeface="EYInterstate Light" panose="02000506000000020004" pitchFamily="2" charset="0"/>
                <a:ea typeface="+mn-ea"/>
                <a:cs typeface="+mn-cs"/>
              </a:rPr>
              <a:t>3</a:t>
            </a:r>
          </a:p>
        </p:txBody>
      </p:sp>
      <p:sp>
        <p:nvSpPr>
          <p:cNvPr id="4" name="Text Placeholder 3">
            <a:extLst>
              <a:ext uri="{FF2B5EF4-FFF2-40B4-BE49-F238E27FC236}">
                <a16:creationId xmlns:a16="http://schemas.microsoft.com/office/drawing/2014/main" id="{9EA41F05-6EE1-489A-80C8-C938B1C576DC}"/>
              </a:ext>
            </a:extLst>
          </p:cNvPr>
          <p:cNvSpPr>
            <a:spLocks noGrp="1"/>
          </p:cNvSpPr>
          <p:nvPr>
            <p:ph type="body" sz="quarter" idx="10"/>
          </p:nvPr>
        </p:nvSpPr>
        <p:spPr>
          <a:xfrm>
            <a:off x="617221" y="3250810"/>
            <a:ext cx="7831454" cy="1202318"/>
          </a:xfrm>
        </p:spPr>
        <p:txBody>
          <a:bodyPr/>
          <a:lstStyle/>
          <a:p>
            <a:r>
              <a:rPr lang="en-US" dirty="0"/>
              <a:t>Innovation:</a:t>
            </a:r>
          </a:p>
          <a:p>
            <a:r>
              <a:rPr lang="en-US" dirty="0"/>
              <a:t>MIT Collaboration</a:t>
            </a:r>
          </a:p>
        </p:txBody>
      </p:sp>
      <p:sp>
        <p:nvSpPr>
          <p:cNvPr id="12" name="Slide Number Placeholder 11">
            <a:extLst>
              <a:ext uri="{FF2B5EF4-FFF2-40B4-BE49-F238E27FC236}">
                <a16:creationId xmlns:a16="http://schemas.microsoft.com/office/drawing/2014/main" id="{018E7DF7-498B-4444-9994-94661BDC6D78}"/>
              </a:ext>
            </a:extLst>
          </p:cNvPr>
          <p:cNvSpPr>
            <a:spLocks noGrp="1"/>
          </p:cNvSpPr>
          <p:nvPr>
            <p:ph type="sldNum" sz="quarter" idx="13"/>
          </p:nvPr>
        </p:nvSpPr>
        <p:spPr/>
        <p:txBody>
          <a:bodyPr/>
          <a:lstStyle/>
          <a:p>
            <a:pPr marL="0" marR="0" lvl="0" indent="0" algn="l" defTabSz="913966"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rPr>
              <a:t>Page </a:t>
            </a:r>
            <a:fld id="{F1BC30E3-FFE5-4B91-AA19-87A149EBB9EE}" type="slidenum">
              <a:rPr kumimoji="0" lang="en-IN" sz="800" b="0" i="0" u="none" strike="noStrike" kern="1200" cap="none" spc="0" normalizeH="0" baseline="0" noProof="0" smtClean="0">
                <a:ln>
                  <a:noFill/>
                </a:ln>
                <a:solidFill>
                  <a:srgbClr val="FFFFFF"/>
                </a:solidFill>
                <a:effectLst/>
                <a:uLnTx/>
                <a:uFillTx/>
                <a:latin typeface="EYInterstate" panose="02000503020000020004" pitchFamily="2" charset="0"/>
                <a:ea typeface="+mn-ea"/>
                <a:cs typeface="+mn-cs"/>
              </a:rPr>
              <a:pPr marL="0" marR="0" lvl="0" indent="0" algn="l" defTabSz="913966" rtl="0" eaLnBrk="1" fontAlgn="auto" latinLnBrk="0" hangingPunct="1">
                <a:lnSpc>
                  <a:spcPct val="100000"/>
                </a:lnSpc>
                <a:spcBef>
                  <a:spcPts val="0"/>
                </a:spcBef>
                <a:spcAft>
                  <a:spcPts val="0"/>
                </a:spcAft>
                <a:buClrTx/>
                <a:buSzTx/>
                <a:buFontTx/>
                <a:buNone/>
                <a:tabLst/>
                <a:defRPr/>
              </a:pPr>
              <a:t>9</a:t>
            </a:fld>
            <a:endParaRPr kumimoji="0" lang="en-IN" sz="800" b="0" i="0" u="none" strike="noStrike" kern="1200" cap="none" spc="0" normalizeH="0" baseline="0" noProof="0" dirty="0">
              <a:ln>
                <a:noFill/>
              </a:ln>
              <a:solidFill>
                <a:srgbClr val="FFFFFF"/>
              </a:solidFill>
              <a:effectLst/>
              <a:uLnTx/>
              <a:uFillTx/>
              <a:latin typeface="EYInterstate" panose="02000503020000020004" pitchFamily="2" charset="0"/>
              <a:ea typeface="+mn-ea"/>
              <a:cs typeface="+mn-cs"/>
            </a:endParaRPr>
          </a:p>
        </p:txBody>
      </p:sp>
      <p:pic>
        <p:nvPicPr>
          <p:cNvPr id="9" name="Picture 8">
            <a:extLst>
              <a:ext uri="{FF2B5EF4-FFF2-40B4-BE49-F238E27FC236}">
                <a16:creationId xmlns:a16="http://schemas.microsoft.com/office/drawing/2014/main" id="{D0207869-857C-4536-A322-59A36659C46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1286765" y="6356223"/>
            <a:ext cx="304114" cy="310896"/>
          </a:xfrm>
          <a:prstGeom prst="rect">
            <a:avLst/>
          </a:prstGeom>
        </p:spPr>
      </p:pic>
    </p:spTree>
    <p:extLst>
      <p:ext uri="{BB962C8B-B14F-4D97-AF65-F5344CB8AC3E}">
        <p14:creationId xmlns:p14="http://schemas.microsoft.com/office/powerpoint/2010/main" val="128567865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gXxmYhlnj2pa_IDSPzjgcw"/>
</p:tagLst>
</file>

<file path=ppt/theme/theme1.xml><?xml version="1.0" encoding="utf-8"?>
<a:theme xmlns:a="http://schemas.openxmlformats.org/drawingml/2006/main" name="2_EY dark background">
  <a:themeElements>
    <a:clrScheme name="Custom 2">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FFE600"/>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0.xml><?xml version="1.0" encoding="utf-8"?>
<a:theme xmlns:a="http://schemas.openxmlformats.org/drawingml/2006/main" name="EY widescreen presentation 2015 v1">
  <a:themeElements>
    <a:clrScheme name="Custom 2">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ppt/theme/theme11.xml><?xml version="1.0" encoding="utf-8"?>
<a:theme xmlns:a="http://schemas.openxmlformats.org/drawingml/2006/main" name="9_EY dark background">
  <a:themeElements>
    <a:clrScheme name="Custom 4">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FFE600"/>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3.xml><?xml version="1.0" encoding="utf-8"?>
<a:theme xmlns:a="http://schemas.openxmlformats.org/drawingml/2006/main" name="8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EY (Interstate)">
      <a:majorFont>
        <a:latin typeface="EYInterstate"/>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EY PowerPoint Onscreen (Widescreen) NEW 2019 (v1.4).pptx" id="{EA5A8571-A382-4A26-809B-C3AD14A9FBC2}" vid="{4BDBD282-02D1-4355-86F9-F60B97D7A4A2}"/>
    </a:ext>
  </a:extLst>
</a:theme>
</file>

<file path=ppt/theme/theme4.xml><?xml version="1.0" encoding="utf-8"?>
<a:theme xmlns:a="http://schemas.openxmlformats.org/drawingml/2006/main" name="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5.xml><?xml version="1.0" encoding="utf-8"?>
<a:theme xmlns:a="http://schemas.openxmlformats.org/drawingml/2006/main" name="1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Global_EY_widescreen_presentation_2019_v1.4.pptx" id="{669A4694-7F8C-40EA-92E1-8E6D75010CAB}" vid="{974AC421-4F2E-46A5-9C01-6F171E240785}"/>
    </a:ext>
  </a:extLst>
</a:theme>
</file>

<file path=ppt/theme/theme6.xml><?xml version="1.0" encoding="utf-8"?>
<a:theme xmlns:a="http://schemas.openxmlformats.org/drawingml/2006/main" name="3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Global_EY_widescreen_presentation_2019_v1.4.pptx" id="{669A4694-7F8C-40EA-92E1-8E6D75010CAB}" vid="{974AC421-4F2E-46A5-9C01-6F171E240785}"/>
    </a:ext>
  </a:extLst>
</a:theme>
</file>

<file path=ppt/theme/theme7.xml><?xml version="1.0" encoding="utf-8"?>
<a:theme xmlns:a="http://schemas.openxmlformats.org/drawingml/2006/main" name="4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theme>
</file>

<file path=ppt/theme/theme8.xml><?xml version="1.0" encoding="utf-8"?>
<a:theme xmlns:a="http://schemas.openxmlformats.org/drawingml/2006/main" name="7_EY dark background">
  <a:themeElements>
    <a:clrScheme name="EY Color">
      <a:dk1>
        <a:srgbClr val="2E2E38"/>
      </a:dk1>
      <a:lt1>
        <a:sysClr val="window" lastClr="FFFFFF"/>
      </a:lt1>
      <a:dk2>
        <a:srgbClr val="FFE600"/>
      </a:dk2>
      <a:lt2>
        <a:srgbClr val="000000"/>
      </a:lt2>
      <a:accent1>
        <a:srgbClr val="2DB757"/>
      </a:accent1>
      <a:accent2>
        <a:srgbClr val="27ACAA"/>
      </a:accent2>
      <a:accent3>
        <a:srgbClr val="188CE5"/>
      </a:accent3>
      <a:accent4>
        <a:srgbClr val="3D108A"/>
      </a:accent4>
      <a:accent5>
        <a:srgbClr val="FF4136"/>
      </a:accent5>
      <a:accent6>
        <a:srgbClr val="FF6D00"/>
      </a:accent6>
      <a:hlink>
        <a:srgbClr val="0000FF"/>
      </a:hlink>
      <a:folHlink>
        <a:srgbClr val="800080"/>
      </a:folHlink>
    </a:clrScheme>
    <a:fontScheme name="Custom 1">
      <a:majorFont>
        <a:latin typeface="EYInterstate Light"/>
        <a:ea typeface=""/>
        <a:cs typeface=""/>
      </a:majorFont>
      <a:minorFont>
        <a:latin typeface="EYInterstate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none" lIns="0" tIns="36576" rIns="0" bIns="0" rtlCol="0">
        <a:spAutoFit/>
      </a:bodyPr>
      <a:lstStyle>
        <a:defPPr marL="356616" indent="-356616">
          <a:lnSpc>
            <a:spcPct val="85000"/>
          </a:lnSpc>
          <a:spcAft>
            <a:spcPts val="600"/>
          </a:spcAft>
          <a:buClr>
            <a:schemeClr val="accent2"/>
          </a:buClr>
          <a:buSzPct val="70000"/>
          <a:buFont typeface="Arial" pitchFamily="34" charset="0"/>
          <a:buChar char="►"/>
          <a:defRPr sz="1200" dirty="0" err="1" smtClean="0">
            <a:solidFill>
              <a:schemeClr val="bg1"/>
            </a:solidFill>
          </a:defRPr>
        </a:defPPr>
      </a:lstStyle>
    </a:txDef>
  </a:objectDefaults>
  <a:extraClrSchemeLst/>
  <a:extLst>
    <a:ext uri="{05A4C25C-085E-4340-85A3-A5531E510DB2}">
      <thm15:themeFamily xmlns:thm15="http://schemas.microsoft.com/office/thememl/2012/main" name="EY Presentation Widescreen.potx" id="{F068253A-9B6D-40B9-AEB9-525EE6FF0CF2}" vid="{7351B101-8937-4B74-8C39-DBA6D17F11F5}"/>
    </a:ext>
  </a:extLst>
</a:theme>
</file>

<file path=ppt/theme/theme9.xml><?xml version="1.0" encoding="utf-8"?>
<a:theme xmlns:a="http://schemas.openxmlformats.org/drawingml/2006/main" name="EY regular presentation 2010">
  <a:themeElements>
    <a:clrScheme name="EY light print">
      <a:dk1>
        <a:srgbClr val="000000"/>
      </a:dk1>
      <a:lt1>
        <a:srgbClr val="646464"/>
      </a:lt1>
      <a:dk2>
        <a:srgbClr val="FFFFFF"/>
      </a:dk2>
      <a:lt2>
        <a:srgbClr val="646464"/>
      </a:lt2>
      <a:accent1>
        <a:srgbClr val="808080"/>
      </a:accent1>
      <a:accent2>
        <a:srgbClr val="FFE600"/>
      </a:accent2>
      <a:accent3>
        <a:srgbClr val="999999"/>
      </a:accent3>
      <a:accent4>
        <a:srgbClr val="F0F0F0"/>
      </a:accent4>
      <a:accent5>
        <a:srgbClr val="00A3AE"/>
      </a:accent5>
      <a:accent6>
        <a:srgbClr val="C0C0C0"/>
      </a:accent6>
      <a:hlink>
        <a:srgbClr val="336699"/>
      </a:hlink>
      <a:folHlink>
        <a:srgbClr val="91278F"/>
      </a:folHlink>
    </a:clrScheme>
    <a:fontScheme name="EY_Hando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9525">
          <a:solidFill>
            <a:schemeClr val="accent1"/>
          </a:solidFill>
        </a:ln>
      </a:spPr>
      <a:bodyPr rtlCol="0" anchor="t" anchorCtr="0"/>
      <a:lstStyle>
        <a:defPPr algn="ctr">
          <a:defRPr sz="1200"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1"/>
          </a:solidFill>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36576" rIns="0" bIns="0" rtlCol="0">
        <a:spAutoFit/>
      </a:bodyPr>
      <a:lstStyle>
        <a:defPPr marL="285750" indent="-285750">
          <a:lnSpc>
            <a:spcPct val="85000"/>
          </a:lnSpc>
          <a:spcAft>
            <a:spcPts val="600"/>
          </a:spcAft>
          <a:buClr>
            <a:schemeClr val="accent2"/>
          </a:buClr>
          <a:buSzPct val="70000"/>
          <a:buFont typeface="Arial" pitchFamily="34" charset="0"/>
          <a:buChar char="►"/>
          <a:defRPr sz="1200" dirty="0" smtClean="0"/>
        </a:defPPr>
      </a:lstStyle>
    </a:txDef>
  </a:objectDefaults>
  <a:extraClrSchemeLst/>
  <a:custClrLst>
    <a:custClr name="EY Special Use Red">
      <a:srgbClr val="F04C3E"/>
    </a:custClr>
    <a:custClr name="EY Special Use Blue 50%">
      <a:srgbClr val="7FD1D6"/>
    </a:custClr>
    <a:custClr name="EY Special Use Purple">
      <a:srgbClr val="91278F"/>
    </a:custClr>
    <a:custClr name="EY Special Use Purple 50%">
      <a:srgbClr val="C893C7"/>
    </a:custClr>
    <a:custClr name="EY Special Use Green">
      <a:srgbClr val="2C973E"/>
    </a:custClr>
    <a:custClr name="EY Special Use Green 50%">
      <a:srgbClr val="95CB89"/>
    </a:custClr>
    <a:custClr name="EY Yellow 50%">
      <a:srgbClr val="FFF27F"/>
    </a:custClr>
    <a:custClr name="EY Special Use Lilac">
      <a:srgbClr val="AC98DB"/>
    </a:custClr>
    <a:custClr name="EY Special Use Lilac 50%">
      <a:srgbClr val="D8D2E0"/>
    </a:custClr>
    <a:custClr name="EY Link Blue">
      <a:srgbClr val="336699"/>
    </a:custClr>
  </a:custClr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96551C60B4AAEA4097F424C7145A2516" ma:contentTypeVersion="12" ma:contentTypeDescription="Create a new document." ma:contentTypeScope="" ma:versionID="f6e4e957890ceedccf8399b82080a309">
  <xsd:schema xmlns:xsd="http://www.w3.org/2001/XMLSchema" xmlns:xs="http://www.w3.org/2001/XMLSchema" xmlns:p="http://schemas.microsoft.com/office/2006/metadata/properties" xmlns:ns3="97c427a4-1d28-492e-ae1e-28a9af91b8db" xmlns:ns4="356bd275-2f60-4f7f-b1ba-c2af4f2bb94e" targetNamespace="http://schemas.microsoft.com/office/2006/metadata/properties" ma:root="true" ma:fieldsID="b5ec2d8ecfb4999f27fb13a55bf3e7db" ns3:_="" ns4:_="">
    <xsd:import namespace="97c427a4-1d28-492e-ae1e-28a9af91b8db"/>
    <xsd:import namespace="356bd275-2f60-4f7f-b1ba-c2af4f2bb94e"/>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AutoKeyPoints" minOccurs="0"/>
                <xsd:element ref="ns4:MediaServiceKeyPoints" minOccurs="0"/>
                <xsd:element ref="ns4:MediaServiceAutoTags" minOccurs="0"/>
                <xsd:element ref="ns4:MediaServiceOCR" minOccurs="0"/>
                <xsd:element ref="ns4:MediaServiceGenerationTime" minOccurs="0"/>
                <xsd:element ref="ns4:MediaServiceEventHashCode" minOccurs="0"/>
                <xsd:element ref="ns4: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7c427a4-1d28-492e-ae1e-28a9af91b8db"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56bd275-2f60-4f7f-b1ba-c2af4f2bb94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hidden="true" ma:internalName="MediaServiceDateTake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32636E62-D6E9-4317-A37C-F1CB80C334B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7c427a4-1d28-492e-ae1e-28a9af91b8db"/>
    <ds:schemaRef ds:uri="356bd275-2f60-4f7f-b1ba-c2af4f2bb94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1CA2217-FD50-4A07-B0A4-02BC348DDD72}">
  <ds:schemaRefs>
    <ds:schemaRef ds:uri="http://schemas.microsoft.com/sharepoint/v3/contenttype/forms"/>
  </ds:schemaRefs>
</ds:datastoreItem>
</file>

<file path=customXml/itemProps3.xml><?xml version="1.0" encoding="utf-8"?>
<ds:datastoreItem xmlns:ds="http://schemas.openxmlformats.org/officeDocument/2006/customXml" ds:itemID="{B24FBBB6-662F-4777-BDEF-46198696B0AB}">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97c427a4-1d28-492e-ae1e-28a9af91b8db"/>
    <ds:schemaRef ds:uri="http://purl.org/dc/terms/"/>
    <ds:schemaRef ds:uri="http://schemas.openxmlformats.org/package/2006/metadata/core-properties"/>
    <ds:schemaRef ds:uri="356bd275-2f60-4f7f-b1ba-c2af4f2bb94e"/>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
  <TotalTime>0</TotalTime>
  <Words>3720</Words>
  <Application>Microsoft Office PowerPoint</Application>
  <PresentationFormat>Custom</PresentationFormat>
  <Paragraphs>356</Paragraphs>
  <Slides>21</Slides>
  <Notes>7</Notes>
  <HiddenSlides>0</HiddenSlides>
  <MMClips>0</MMClips>
  <ScaleCrop>false</ScaleCrop>
  <HeadingPairs>
    <vt:vector size="8" baseType="variant">
      <vt:variant>
        <vt:lpstr>Fonts Used</vt:lpstr>
      </vt:variant>
      <vt:variant>
        <vt:i4>8</vt:i4>
      </vt:variant>
      <vt:variant>
        <vt:lpstr>Theme</vt:lpstr>
      </vt:variant>
      <vt:variant>
        <vt:i4>11</vt:i4>
      </vt:variant>
      <vt:variant>
        <vt:lpstr>Embedded OLE Servers</vt:lpstr>
      </vt:variant>
      <vt:variant>
        <vt:i4>1</vt:i4>
      </vt:variant>
      <vt:variant>
        <vt:lpstr>Slide Titles</vt:lpstr>
      </vt:variant>
      <vt:variant>
        <vt:i4>21</vt:i4>
      </vt:variant>
    </vt:vector>
  </HeadingPairs>
  <TitlesOfParts>
    <vt:vector size="41" baseType="lpstr">
      <vt:lpstr>Arial</vt:lpstr>
      <vt:lpstr>Calibri</vt:lpstr>
      <vt:lpstr>EY Gothic Comp Book</vt:lpstr>
      <vt:lpstr>EYInterstate</vt:lpstr>
      <vt:lpstr>EYInterstate Light</vt:lpstr>
      <vt:lpstr>Georgia</vt:lpstr>
      <vt:lpstr>Helvetica Neue Medium</vt:lpstr>
      <vt:lpstr>Wingdings</vt:lpstr>
      <vt:lpstr>2_EY dark background</vt:lpstr>
      <vt:lpstr>5_EY dark background</vt:lpstr>
      <vt:lpstr>8_EY dark background</vt:lpstr>
      <vt:lpstr>EY dark background</vt:lpstr>
      <vt:lpstr>1_EY dark background</vt:lpstr>
      <vt:lpstr>3_EY dark background</vt:lpstr>
      <vt:lpstr>4_EY dark background</vt:lpstr>
      <vt:lpstr>7_EY dark background</vt:lpstr>
      <vt:lpstr>EY regular presentation 2010</vt:lpstr>
      <vt:lpstr>EY widescreen presentation 2015 v1</vt:lpstr>
      <vt:lpstr>9_EY dark background</vt:lpstr>
      <vt:lpstr>think-cell Slide</vt:lpstr>
      <vt:lpstr>PowerPoint Presentation</vt:lpstr>
      <vt:lpstr>PowerPoint Presentation</vt:lpstr>
      <vt:lpstr>PowerPoint Presentation</vt:lpstr>
      <vt:lpstr>Introduction – EY Tax Lab team</vt:lpstr>
      <vt:lpstr>Introduction - EY Tax Lab Innovation Focus</vt:lpstr>
      <vt:lpstr>PowerPoint Presentation</vt:lpstr>
      <vt:lpstr>Data Risk Management – Considerations for Tax Policy Example: Automatic Exchange Of Information ‘AEOI’ </vt:lpstr>
      <vt:lpstr>Data Risk Management – Considerations for Tax Business Process Example: Tax Agents/Power Of Attorneys</vt:lpstr>
      <vt:lpstr>PowerPoint Presentation</vt:lpstr>
      <vt:lpstr>We anchor our work in collaboration with MIT</vt:lpstr>
      <vt:lpstr>PowerPoint Presentation</vt:lpstr>
      <vt:lpstr>Barriers persist to prevent effective data use to drive better outcomes</vt:lpstr>
      <vt:lpstr>PowerPoint Presentation</vt:lpstr>
      <vt:lpstr>PowerPoint Presentation</vt:lpstr>
      <vt:lpstr>Decentralized Data Fabrics: Technology Approach</vt:lpstr>
      <vt:lpstr>PowerPoint Presentation</vt:lpstr>
      <vt:lpstr>Client Case Study #2: Transforming origin determination for customs</vt:lpstr>
      <vt:lpstr>Client Case Study #3 (1 of 2): Transforming withholding tax on dividends </vt:lpstr>
      <vt:lpstr>Client Case Study #3 (2 of 2): Viewpoints expressed by the TaxGrid participants </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keywords/>
  <cp:lastModifiedBy/>
  <cp:revision>1</cp:revision>
  <dcterms:created xsi:type="dcterms:W3CDTF">2016-03-16T05:57:48Z</dcterms:created>
  <dcterms:modified xsi:type="dcterms:W3CDTF">2021-10-01T18:23:59Z</dcterms:modified>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0x01010096551C60B4AAEA4097F424C7145A2516</vt:lpwstr>
  </property>
</Properties>
</file>